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70" r:id="rId3"/>
    <p:sldId id="271" r:id="rId4"/>
    <p:sldId id="272" r:id="rId5"/>
    <p:sldId id="27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21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스프링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JDBC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2015-02-11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21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스프링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JDBC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9012" y="3900173"/>
            <a:ext cx="4195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JDBC</a:t>
            </a:r>
            <a:r>
              <a:rPr lang="ko-KR" altLang="en-US" sz="1200" dirty="0"/>
              <a:t>를 이용한 반복코드 </a:t>
            </a:r>
            <a:r>
              <a:rPr lang="ko-KR" altLang="en-US" sz="1200" dirty="0" smtClean="0"/>
              <a:t>줄이기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Spring</a:t>
            </a:r>
            <a:r>
              <a:rPr lang="ko-KR" altLang="en-US" sz="1200" dirty="0"/>
              <a:t>빈을 이용한 코드 </a:t>
            </a:r>
            <a:r>
              <a:rPr lang="ko-KR" altLang="en-US" sz="1200" dirty="0" smtClean="0"/>
              <a:t>간소화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JDBC</a:t>
            </a:r>
            <a:r>
              <a:rPr lang="ko-KR" altLang="en-US" sz="1200" dirty="0"/>
              <a:t>를 이용한 리스트 목록 </a:t>
            </a:r>
            <a:r>
              <a:rPr lang="ko-KR" altLang="en-US" sz="1200" dirty="0" smtClean="0"/>
              <a:t>만들기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insert, update, delete </a:t>
            </a:r>
            <a:r>
              <a:rPr lang="ko-KR" altLang="en-US" sz="1200" dirty="0" smtClean="0"/>
              <a:t>처리하기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21-1.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JDBC</a:t>
            </a:r>
            <a:r>
              <a:rPr lang="ko-KR" altLang="en-US" sz="1600" b="1" dirty="0">
                <a:latin typeface="+mn-ea"/>
              </a:rPr>
              <a:t>를 이용한 반복코드 줄이기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DAO</a:t>
            </a:r>
            <a:r>
              <a:rPr lang="ko-KR" altLang="en-US" sz="1100" dirty="0" smtClean="0">
                <a:latin typeface="+mn-ea"/>
              </a:rPr>
              <a:t>객체를 이용해서 </a:t>
            </a:r>
            <a:r>
              <a:rPr lang="en-US" altLang="ko-KR" sz="1100" dirty="0" err="1" smtClean="0">
                <a:latin typeface="+mn-ea"/>
              </a:rPr>
              <a:t>DataBase</a:t>
            </a:r>
            <a:r>
              <a:rPr lang="ko-KR" altLang="en-US" sz="1100" dirty="0" smtClean="0">
                <a:latin typeface="+mn-ea"/>
              </a:rPr>
              <a:t>의 데이터를 이용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이때 매번 같은 동작을 반복하는 부분이 있습니다</a:t>
            </a:r>
            <a:r>
              <a:rPr lang="en-US" altLang="ko-KR" sz="1100" dirty="0" smtClean="0">
                <a:latin typeface="+mn-ea"/>
              </a:rPr>
              <a:t>.(</a:t>
            </a:r>
            <a:r>
              <a:rPr lang="ko-KR" altLang="en-US" sz="1100" dirty="0" smtClean="0">
                <a:latin typeface="+mn-ea"/>
              </a:rPr>
              <a:t>드라이버 로드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커넥션 생성 및 </a:t>
            </a:r>
            <a:r>
              <a:rPr lang="en-US" altLang="ko-KR" sz="1100" dirty="0" smtClean="0">
                <a:latin typeface="+mn-ea"/>
              </a:rPr>
              <a:t>DB</a:t>
            </a:r>
            <a:r>
              <a:rPr lang="ko-KR" altLang="en-US" sz="1100" dirty="0" smtClean="0">
                <a:latin typeface="+mn-ea"/>
              </a:rPr>
              <a:t>연결</a:t>
            </a:r>
            <a:r>
              <a:rPr lang="en-US" altLang="ko-KR" sz="1100" dirty="0" smtClean="0">
                <a:latin typeface="+mn-ea"/>
              </a:rPr>
              <a:t>, SQL</a:t>
            </a:r>
            <a:r>
              <a:rPr lang="ko-KR" altLang="en-US" sz="1100" dirty="0" smtClean="0">
                <a:latin typeface="+mn-ea"/>
              </a:rPr>
              <a:t>실행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자원해제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r>
              <a:rPr lang="ko-KR" altLang="en-US" sz="1100" dirty="0" smtClean="0">
                <a:latin typeface="+mn-ea"/>
              </a:rPr>
              <a:t>이런 반복적인 작업을 스프링에서는 간단하게 처리 할 수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176447" y="2088773"/>
            <a:ext cx="2859741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JDBC </a:t>
            </a:r>
            <a:r>
              <a:rPr lang="ko-KR" altLang="en-US" dirty="0" smtClean="0"/>
              <a:t>드라이버 로드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176447" y="3137746"/>
            <a:ext cx="2859741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 연결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176446" y="4186719"/>
            <a:ext cx="2859741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SQL</a:t>
            </a:r>
            <a:r>
              <a:rPr lang="ko-KR" altLang="en-US" dirty="0" smtClean="0"/>
              <a:t>문 실행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176446" y="5235692"/>
            <a:ext cx="2859741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 연결 해제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0" idx="2"/>
            <a:endCxn id="21" idx="0"/>
          </p:cNvCxnSpPr>
          <p:nvPr/>
        </p:nvCxnSpPr>
        <p:spPr>
          <a:xfrm>
            <a:off x="2606318" y="2671479"/>
            <a:ext cx="0" cy="46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2615279" y="3720452"/>
            <a:ext cx="0" cy="46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2615279" y="4769425"/>
            <a:ext cx="0" cy="46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179625" y="2088773"/>
            <a:ext cx="2043952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DriverManager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179624" y="3137746"/>
            <a:ext cx="2043953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Connection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179624" y="4186719"/>
            <a:ext cx="2043954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Statement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179624" y="5235692"/>
            <a:ext cx="2043954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ResultSet</a:t>
            </a:r>
            <a:endParaRPr lang="ko-KR" altLang="en-US" dirty="0"/>
          </a:p>
        </p:txBody>
      </p:sp>
      <p:cxnSp>
        <p:nvCxnSpPr>
          <p:cNvPr id="36" name="직선 화살표 연결선 35"/>
          <p:cNvCxnSpPr>
            <a:stCxn id="32" idx="2"/>
            <a:endCxn id="33" idx="0"/>
          </p:cNvCxnSpPr>
          <p:nvPr/>
        </p:nvCxnSpPr>
        <p:spPr>
          <a:xfrm>
            <a:off x="5201601" y="2671479"/>
            <a:ext cx="0" cy="46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618456" y="3720452"/>
            <a:ext cx="0" cy="46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618456" y="4769425"/>
            <a:ext cx="0" cy="46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8195640" y="2671479"/>
            <a:ext cx="2859741" cy="22522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/>
              <a:t>JdbcTemplate</a:t>
            </a:r>
            <a:endParaRPr lang="ko-KR" altLang="en-US" sz="3200" dirty="0"/>
          </a:p>
        </p:txBody>
      </p:sp>
      <p:cxnSp>
        <p:nvCxnSpPr>
          <p:cNvPr id="7" name="직선 화살표 연결선 6"/>
          <p:cNvCxnSpPr>
            <a:stCxn id="32" idx="3"/>
            <a:endCxn id="41" idx="1"/>
          </p:cNvCxnSpPr>
          <p:nvPr/>
        </p:nvCxnSpPr>
        <p:spPr>
          <a:xfrm>
            <a:off x="6223577" y="2380126"/>
            <a:ext cx="1972063" cy="1417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3" idx="3"/>
            <a:endCxn id="41" idx="1"/>
          </p:cNvCxnSpPr>
          <p:nvPr/>
        </p:nvCxnSpPr>
        <p:spPr>
          <a:xfrm>
            <a:off x="6223577" y="3429099"/>
            <a:ext cx="1972063" cy="368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4" idx="3"/>
            <a:endCxn id="41" idx="1"/>
          </p:cNvCxnSpPr>
          <p:nvPr/>
        </p:nvCxnSpPr>
        <p:spPr>
          <a:xfrm flipV="1">
            <a:off x="6223578" y="3797586"/>
            <a:ext cx="1972062" cy="68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5" idx="3"/>
            <a:endCxn id="41" idx="1"/>
          </p:cNvCxnSpPr>
          <p:nvPr/>
        </p:nvCxnSpPr>
        <p:spPr>
          <a:xfrm flipV="1">
            <a:off x="6223578" y="3797586"/>
            <a:ext cx="1972062" cy="1729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6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21-2.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Spring</a:t>
            </a:r>
            <a:r>
              <a:rPr lang="ko-KR" altLang="en-US" sz="1600" b="1" dirty="0">
                <a:latin typeface="+mn-ea"/>
              </a:rPr>
              <a:t>빈을 이용한 코드 간소화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Spring</a:t>
            </a:r>
            <a:r>
              <a:rPr lang="ko-KR" altLang="en-US" sz="1100" dirty="0" smtClean="0">
                <a:latin typeface="+mn-ea"/>
              </a:rPr>
              <a:t>빈을 이용하여 </a:t>
            </a:r>
            <a:r>
              <a:rPr lang="en-US" altLang="ko-KR" sz="1100" dirty="0" err="1" smtClean="0">
                <a:latin typeface="+mn-ea"/>
              </a:rPr>
              <a:t>DataBase</a:t>
            </a:r>
            <a:r>
              <a:rPr lang="ko-KR" altLang="en-US" sz="1100" dirty="0" smtClean="0">
                <a:latin typeface="+mn-ea"/>
              </a:rPr>
              <a:t>관련 클래스들을 생성하고 조립해 </a:t>
            </a:r>
            <a:r>
              <a:rPr lang="ko-KR" altLang="en-US" sz="1100" dirty="0">
                <a:latin typeface="+mn-ea"/>
              </a:rPr>
              <a:t>봅</a:t>
            </a:r>
            <a:r>
              <a:rPr lang="ko-KR" altLang="en-US" sz="1100" dirty="0" smtClean="0">
                <a:latin typeface="+mn-ea"/>
              </a:rPr>
              <a:t>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342094" y="1910637"/>
            <a:ext cx="3487271" cy="35462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Java </a:t>
            </a:r>
            <a:r>
              <a:rPr lang="ko-KR" altLang="en-US" sz="2400" dirty="0" smtClean="0"/>
              <a:t>파일</a:t>
            </a:r>
            <a:endParaRPr lang="ko-KR" altLang="en-US" sz="2400" dirty="0"/>
          </a:p>
        </p:txBody>
      </p:sp>
      <p:sp>
        <p:nvSpPr>
          <p:cNvPr id="27" name="직사각형 26"/>
          <p:cNvSpPr/>
          <p:nvPr/>
        </p:nvSpPr>
        <p:spPr>
          <a:xfrm>
            <a:off x="1276600" y="3085951"/>
            <a:ext cx="3487271" cy="2264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/>
              <a:t>JdbcTemplate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빈</a:t>
            </a:r>
            <a:endParaRPr lang="en-US" altLang="ko-KR" sz="2400" dirty="0" smtClean="0"/>
          </a:p>
          <a:p>
            <a:pPr algn="ctr"/>
            <a:endParaRPr lang="en-US" altLang="ko-KR" sz="2400" dirty="0"/>
          </a:p>
          <a:p>
            <a:pPr algn="ctr"/>
            <a:endParaRPr lang="en-US" altLang="ko-KR" sz="2400" dirty="0" smtClean="0"/>
          </a:p>
          <a:p>
            <a:pPr algn="ctr"/>
            <a:endParaRPr lang="ko-KR" altLang="en-US" sz="2400" dirty="0"/>
          </a:p>
        </p:txBody>
      </p:sp>
      <p:sp>
        <p:nvSpPr>
          <p:cNvPr id="26" name="직사각형 25"/>
          <p:cNvSpPr/>
          <p:nvPr/>
        </p:nvSpPr>
        <p:spPr>
          <a:xfrm>
            <a:off x="1845860" y="4132079"/>
            <a:ext cx="2348753" cy="744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/>
              <a:t>Datasource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빈</a:t>
            </a:r>
            <a:endParaRPr lang="ko-KR" altLang="en-US" sz="2400" dirty="0"/>
          </a:p>
        </p:txBody>
      </p:sp>
      <p:sp>
        <p:nvSpPr>
          <p:cNvPr id="6" name="오른쪽 화살표 5"/>
          <p:cNvSpPr/>
          <p:nvPr/>
        </p:nvSpPr>
        <p:spPr>
          <a:xfrm>
            <a:off x="4451554" y="3962399"/>
            <a:ext cx="3234813" cy="5112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5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21-3.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JDBC</a:t>
            </a:r>
            <a:r>
              <a:rPr lang="ko-KR" altLang="en-US" sz="1600" b="1" dirty="0">
                <a:latin typeface="+mn-ea"/>
              </a:rPr>
              <a:t>를 이용한 리스트 목록 만들기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JdbcTemplate</a:t>
            </a:r>
            <a:r>
              <a:rPr lang="ko-KR" altLang="en-US" sz="1100" dirty="0" smtClean="0">
                <a:latin typeface="+mn-ea"/>
              </a:rPr>
              <a:t>의 </a:t>
            </a:r>
            <a:r>
              <a:rPr lang="ko-KR" altLang="en-US" sz="1100" dirty="0" err="1" smtClean="0">
                <a:latin typeface="+mn-ea"/>
              </a:rPr>
              <a:t>메소드를</a:t>
            </a:r>
            <a:r>
              <a:rPr lang="ko-KR" altLang="en-US" sz="1100" dirty="0" smtClean="0">
                <a:latin typeface="+mn-ea"/>
              </a:rPr>
              <a:t> 이용하여 코드를 간단하게 변경 할 수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79" y="1575061"/>
            <a:ext cx="2842993" cy="49638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844" y="2828261"/>
            <a:ext cx="6543675" cy="1228725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4294094" y="3199282"/>
            <a:ext cx="591670" cy="350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42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21-4.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insert, update, delete </a:t>
            </a:r>
            <a:r>
              <a:rPr lang="ko-KR" altLang="en-US" sz="1600" b="1" dirty="0">
                <a:latin typeface="+mn-ea"/>
              </a:rPr>
              <a:t>처리하기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JdbcTemplate</a:t>
            </a:r>
            <a:r>
              <a:rPr lang="ko-KR" altLang="en-US" sz="1100" dirty="0" smtClean="0">
                <a:latin typeface="+mn-ea"/>
              </a:rPr>
              <a:t>을 이용하여 </a:t>
            </a:r>
            <a:r>
              <a:rPr lang="en-US" altLang="ko-KR" sz="1100" dirty="0" smtClean="0">
                <a:latin typeface="+mn-ea"/>
              </a:rPr>
              <a:t>insert, update, delete </a:t>
            </a:r>
            <a:r>
              <a:rPr lang="ko-KR" altLang="en-US" sz="1100" dirty="0" smtClean="0">
                <a:latin typeface="+mn-ea"/>
              </a:rPr>
              <a:t>사용하는 </a:t>
            </a:r>
            <a:r>
              <a:rPr lang="ko-KR" altLang="en-US" sz="1100" dirty="0" err="1" smtClean="0">
                <a:latin typeface="+mn-ea"/>
              </a:rPr>
              <a:t>메소드를</a:t>
            </a:r>
            <a:r>
              <a:rPr lang="ko-KR" altLang="en-US" sz="1100" dirty="0" smtClean="0">
                <a:latin typeface="+mn-ea"/>
              </a:rPr>
              <a:t> 살펴 봅니다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176447" y="2088773"/>
            <a:ext cx="2859741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JDBC </a:t>
            </a:r>
            <a:r>
              <a:rPr lang="ko-KR" altLang="en-US" dirty="0" smtClean="0"/>
              <a:t>드라이버 로드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176447" y="3137746"/>
            <a:ext cx="2859741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 연결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176446" y="4186719"/>
            <a:ext cx="2859741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SQL</a:t>
            </a:r>
            <a:r>
              <a:rPr lang="ko-KR" altLang="en-US" dirty="0" smtClean="0"/>
              <a:t>문 실행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176446" y="5235692"/>
            <a:ext cx="2859741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 연결 해제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0" idx="2"/>
            <a:endCxn id="21" idx="0"/>
          </p:cNvCxnSpPr>
          <p:nvPr/>
        </p:nvCxnSpPr>
        <p:spPr>
          <a:xfrm>
            <a:off x="2606318" y="2671479"/>
            <a:ext cx="0" cy="46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2615279" y="3720452"/>
            <a:ext cx="0" cy="46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2615279" y="4769425"/>
            <a:ext cx="0" cy="46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179625" y="2088773"/>
            <a:ext cx="2043952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DriverManager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179624" y="3137746"/>
            <a:ext cx="2043953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Connection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179624" y="4186719"/>
            <a:ext cx="2043954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Statement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179624" y="5235692"/>
            <a:ext cx="2043954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ResultSet</a:t>
            </a:r>
            <a:endParaRPr lang="ko-KR" altLang="en-US" dirty="0"/>
          </a:p>
        </p:txBody>
      </p:sp>
      <p:cxnSp>
        <p:nvCxnSpPr>
          <p:cNvPr id="36" name="직선 화살표 연결선 35"/>
          <p:cNvCxnSpPr>
            <a:stCxn id="32" idx="2"/>
            <a:endCxn id="33" idx="0"/>
          </p:cNvCxnSpPr>
          <p:nvPr/>
        </p:nvCxnSpPr>
        <p:spPr>
          <a:xfrm>
            <a:off x="5201601" y="2671479"/>
            <a:ext cx="0" cy="46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618456" y="3720452"/>
            <a:ext cx="0" cy="46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618456" y="4769425"/>
            <a:ext cx="0" cy="46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8195640" y="2671479"/>
            <a:ext cx="2859741" cy="22522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/>
              <a:t>JdbcTemplate</a:t>
            </a:r>
            <a:endParaRPr lang="ko-KR" altLang="en-US" sz="3200" dirty="0"/>
          </a:p>
        </p:txBody>
      </p:sp>
      <p:cxnSp>
        <p:nvCxnSpPr>
          <p:cNvPr id="7" name="직선 화살표 연결선 6"/>
          <p:cNvCxnSpPr>
            <a:stCxn id="32" idx="3"/>
            <a:endCxn id="41" idx="1"/>
          </p:cNvCxnSpPr>
          <p:nvPr/>
        </p:nvCxnSpPr>
        <p:spPr>
          <a:xfrm>
            <a:off x="6223577" y="2380126"/>
            <a:ext cx="1972063" cy="1417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3" idx="3"/>
            <a:endCxn id="41" idx="1"/>
          </p:cNvCxnSpPr>
          <p:nvPr/>
        </p:nvCxnSpPr>
        <p:spPr>
          <a:xfrm>
            <a:off x="6223577" y="3429099"/>
            <a:ext cx="1972063" cy="368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4" idx="3"/>
            <a:endCxn id="41" idx="1"/>
          </p:cNvCxnSpPr>
          <p:nvPr/>
        </p:nvCxnSpPr>
        <p:spPr>
          <a:xfrm flipV="1">
            <a:off x="6223578" y="3797586"/>
            <a:ext cx="1972062" cy="68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5" idx="3"/>
            <a:endCxn id="41" idx="1"/>
          </p:cNvCxnSpPr>
          <p:nvPr/>
        </p:nvCxnSpPr>
        <p:spPr>
          <a:xfrm flipV="1">
            <a:off x="6223578" y="3797586"/>
            <a:ext cx="1972062" cy="1729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78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2792</TotalTime>
  <Words>180</Words>
  <Application>Microsoft Office PowerPoint</Application>
  <PresentationFormat>와이드스크린</PresentationFormat>
  <Paragraphs>44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680</cp:revision>
  <dcterms:created xsi:type="dcterms:W3CDTF">2014-12-01T08:37:15Z</dcterms:created>
  <dcterms:modified xsi:type="dcterms:W3CDTF">2015-02-11T09:54:06Z</dcterms:modified>
</cp:coreProperties>
</file>