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트랜잭션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(Transaction)-I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트랜잭션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(Transaction)-I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트랜잭션의 개념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스프링 트랜잭션 사용방법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트랜잭션의 개념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논리적 단위로 어떤 한 부분의 작업이 완료되었다 하더라도</a:t>
            </a:r>
            <a:r>
              <a:rPr lang="en-US" altLang="ko-KR" sz="1100" dirty="0"/>
              <a:t>, </a:t>
            </a:r>
            <a:r>
              <a:rPr lang="ko-KR" altLang="en-US" sz="1100" dirty="0"/>
              <a:t>다른 부분의 작업이 완료되지 않을 경우 전체 취소되는 것입니다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작업이 완료되는 것을 </a:t>
            </a:r>
            <a:r>
              <a:rPr lang="ko-KR" altLang="en-US" sz="1100" dirty="0" err="1"/>
              <a:t>커밋</a:t>
            </a:r>
            <a:r>
              <a:rPr lang="en-US" altLang="ko-KR" sz="1100" dirty="0"/>
              <a:t>(commit)</a:t>
            </a:r>
            <a:r>
              <a:rPr lang="ko-KR" altLang="en-US" sz="1100" dirty="0"/>
              <a:t>이라고 하고</a:t>
            </a:r>
            <a:r>
              <a:rPr lang="en-US" altLang="ko-KR" sz="1100" dirty="0"/>
              <a:t>, </a:t>
            </a:r>
            <a:r>
              <a:rPr lang="ko-KR" altLang="en-US" sz="1100" dirty="0"/>
              <a:t>작업이 취소되는 것을 </a:t>
            </a:r>
            <a:r>
              <a:rPr lang="ko-KR" altLang="en-US" sz="1100" dirty="0" smtClean="0"/>
              <a:t>롤백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rollback</a:t>
            </a:r>
            <a:r>
              <a:rPr lang="en-US" altLang="ko-KR" sz="1100" dirty="0"/>
              <a:t>)</a:t>
            </a:r>
            <a:r>
              <a:rPr lang="ko-KR" altLang="en-US" sz="1100" dirty="0"/>
              <a:t>이라고 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endParaRPr lang="en-US" altLang="ko-KR" sz="1100" dirty="0" smtClean="0"/>
          </a:p>
          <a:p>
            <a:r>
              <a:rPr lang="ko-KR" altLang="en-US" sz="1100" dirty="0"/>
              <a:t>우리 일상생활에 트</a:t>
            </a:r>
            <a:r>
              <a:rPr lang="ko-KR" altLang="en-US" sz="1100" dirty="0" smtClean="0"/>
              <a:t>랜잭션의 </a:t>
            </a:r>
            <a:r>
              <a:rPr lang="ko-KR" altLang="en-US" sz="1100" dirty="0"/>
              <a:t>예는 많이 볼 수 있습니다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ko-KR" altLang="en-US" sz="1100" dirty="0"/>
              <a:t>영화 예매를 할 경우 카드 결제 작업과 </a:t>
            </a:r>
            <a:r>
              <a:rPr lang="ko-KR" altLang="en-US" sz="1100" dirty="0" err="1"/>
              <a:t>마일리지</a:t>
            </a:r>
            <a:r>
              <a:rPr lang="ko-KR" altLang="en-US" sz="1100" dirty="0"/>
              <a:t> 적립 작업은 트랜잭션으로 작동해 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>
                <a:latin typeface="+mn-ea"/>
              </a:rPr>
              <a:t>또한 은행 </a:t>
            </a:r>
            <a:r>
              <a:rPr lang="en-US" altLang="ko-KR" sz="1100" dirty="0" smtClean="0">
                <a:latin typeface="+mn-ea"/>
              </a:rPr>
              <a:t>ATM</a:t>
            </a:r>
            <a:r>
              <a:rPr lang="ko-KR" altLang="en-US" sz="1100" dirty="0" smtClean="0">
                <a:latin typeface="+mn-ea"/>
              </a:rPr>
              <a:t>기도 마찬가지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93879" y="3867127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카드 결제</a:t>
            </a:r>
            <a:endParaRPr lang="en-US" altLang="ko-KR" sz="16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086184" y="3109004"/>
            <a:ext cx="5710518" cy="6293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영화관 매표소</a:t>
            </a:r>
            <a:endParaRPr lang="ko-KR" altLang="en-US" sz="3200" dirty="0"/>
          </a:p>
        </p:txBody>
      </p:sp>
      <p:sp>
        <p:nvSpPr>
          <p:cNvPr id="43" name="직사각형 42"/>
          <p:cNvSpPr/>
          <p:nvPr/>
        </p:nvSpPr>
        <p:spPr>
          <a:xfrm>
            <a:off x="6439071" y="3867128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마일리지</a:t>
            </a:r>
            <a:r>
              <a:rPr lang="ko-KR" altLang="en-US" sz="2400" dirty="0" smtClean="0"/>
              <a:t> 적립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893879" y="5310162"/>
            <a:ext cx="8088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카드 결제 와 </a:t>
            </a:r>
            <a:r>
              <a:rPr lang="ko-KR" altLang="en-US" sz="1100" dirty="0" err="1" smtClean="0"/>
              <a:t>마일리지</a:t>
            </a:r>
            <a:r>
              <a:rPr lang="ko-KR" altLang="en-US" sz="1100" dirty="0" smtClean="0"/>
              <a:t> 적립 작업은 모두 완료되어야 정상 완료 입니다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카드 결제는 문제가 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마일리지만</a:t>
            </a:r>
            <a:r>
              <a:rPr lang="ko-KR" altLang="en-US" sz="1100" dirty="0" smtClean="0">
                <a:latin typeface="+mn-ea"/>
              </a:rPr>
              <a:t> 적립이 된다면 전체적으로 </a:t>
            </a:r>
            <a:r>
              <a:rPr lang="en-US" altLang="ko-KR" sz="1100" dirty="0" smtClean="0">
                <a:latin typeface="+mn-ea"/>
              </a:rPr>
              <a:t>rollback</a:t>
            </a:r>
            <a:r>
              <a:rPr lang="ko-KR" altLang="en-US" sz="1100" dirty="0" smtClean="0">
                <a:latin typeface="+mn-ea"/>
              </a:rPr>
              <a:t>을 해야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트랜잭션</a:t>
            </a:r>
            <a:r>
              <a:rPr lang="ko-KR" altLang="en-US" sz="1600" b="1" dirty="0" smtClean="0">
                <a:latin typeface="+mn-ea"/>
              </a:rPr>
              <a:t> 사용방법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03901" y="2990602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매표소 직원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티켓을 고객한테 전</a:t>
            </a:r>
            <a:r>
              <a:rPr lang="ko-KR" altLang="en-US" sz="1050" dirty="0"/>
              <a:t>달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- </a:t>
            </a:r>
            <a:r>
              <a:rPr lang="ko-KR" altLang="en-US" sz="1050" dirty="0" smtClean="0"/>
              <a:t>티켓은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인당 </a:t>
            </a:r>
            <a:r>
              <a:rPr lang="en-US" altLang="ko-KR" sz="1050" dirty="0"/>
              <a:t>4</a:t>
            </a:r>
            <a:r>
              <a:rPr lang="ko-KR" altLang="en-US" sz="1050" dirty="0" smtClean="0"/>
              <a:t>장까지 구매 가능 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3113767" y="2071797"/>
            <a:ext cx="5710518" cy="6293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프로야구 한국 시리즈 매표소</a:t>
            </a:r>
            <a:endParaRPr lang="ko-KR" altLang="en-US" sz="3200" dirty="0"/>
          </a:p>
        </p:txBody>
      </p:sp>
      <p:sp>
        <p:nvSpPr>
          <p:cNvPr id="28" name="직사각형 27"/>
          <p:cNvSpPr/>
          <p:nvPr/>
        </p:nvSpPr>
        <p:spPr>
          <a:xfrm>
            <a:off x="1724325" y="2990603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카드 결제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카드 결제 프로세스 입니다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우선 살펴볼 내용은 트랜잭션 처리를 하지 않았을 경우 </a:t>
            </a:r>
            <a:r>
              <a:rPr lang="en-US" altLang="ko-KR" sz="1100" dirty="0" smtClean="0"/>
              <a:t>rollback</a:t>
            </a:r>
            <a:r>
              <a:rPr lang="ko-KR" altLang="en-US" sz="1100" dirty="0"/>
              <a:t>이 되지 않는 경우입니다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(spring_22_2_ex1_springex)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01" y="4417402"/>
            <a:ext cx="2390775" cy="104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40" y="4417402"/>
            <a:ext cx="2457450" cy="8763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654710" y="5747704"/>
            <a:ext cx="6282813" cy="7593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트랜잭션이 깨졌고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작업이 </a:t>
            </a:r>
            <a:r>
              <a:rPr lang="en-US" altLang="ko-KR" dirty="0" err="1" smtClean="0"/>
              <a:t>RollBack</a:t>
            </a:r>
            <a:r>
              <a:rPr lang="ko-KR" altLang="en-US" dirty="0" smtClean="0"/>
              <a:t>되어야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45626" y="5122606"/>
            <a:ext cx="648929" cy="6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90081" y="5027905"/>
            <a:ext cx="633506" cy="72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29865" y="4799785"/>
            <a:ext cx="2361798" cy="254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352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트랜잭션</a:t>
            </a:r>
            <a:r>
              <a:rPr lang="ko-KR" altLang="en-US" sz="1600" b="1" dirty="0" smtClean="0">
                <a:latin typeface="+mn-ea"/>
              </a:rPr>
              <a:t> 사용방법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03901" y="2990602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매표소 직원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티켓을 고객한테 전</a:t>
            </a:r>
            <a:r>
              <a:rPr lang="ko-KR" altLang="en-US" sz="1050" dirty="0"/>
              <a:t>달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- </a:t>
            </a:r>
            <a:r>
              <a:rPr lang="ko-KR" altLang="en-US" sz="1050" dirty="0" smtClean="0"/>
              <a:t>티켓은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인당 </a:t>
            </a:r>
            <a:r>
              <a:rPr lang="en-US" altLang="ko-KR" sz="1050" dirty="0"/>
              <a:t>4</a:t>
            </a:r>
            <a:r>
              <a:rPr lang="ko-KR" altLang="en-US" sz="1050" dirty="0" smtClean="0"/>
              <a:t>장까지 구매 가능 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3113767" y="2071797"/>
            <a:ext cx="5710518" cy="6293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프로야구 한국 시리즈 매표소</a:t>
            </a:r>
            <a:endParaRPr lang="ko-KR" altLang="en-US" sz="3200" dirty="0"/>
          </a:p>
        </p:txBody>
      </p:sp>
      <p:sp>
        <p:nvSpPr>
          <p:cNvPr id="28" name="직사각형 27"/>
          <p:cNvSpPr/>
          <p:nvPr/>
        </p:nvSpPr>
        <p:spPr>
          <a:xfrm>
            <a:off x="1724325" y="2990603"/>
            <a:ext cx="3543129" cy="131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카드 결제</a:t>
            </a:r>
            <a:endParaRPr lang="en-US" altLang="ko-KR" sz="2400" dirty="0" smtClean="0"/>
          </a:p>
          <a:p>
            <a:pPr algn="ctr"/>
            <a:endParaRPr lang="en-US" altLang="ko-KR" sz="1600" dirty="0" smtClean="0"/>
          </a:p>
          <a:p>
            <a:pPr marL="171450" indent="-171450" algn="ctr">
              <a:buFontTx/>
              <a:buChar char="-"/>
            </a:pPr>
            <a:r>
              <a:rPr lang="ko-KR" altLang="en-US" sz="1050" dirty="0" smtClean="0"/>
              <a:t>카드 결제 프로세스 입니다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 처리가 되어있는 경우 입니다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PlatformTransactionManger</a:t>
            </a:r>
            <a:r>
              <a:rPr lang="ko-KR" altLang="en-US" sz="1100" dirty="0" smtClean="0"/>
              <a:t>를 이용 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smtClean="0"/>
              <a:t>(spring_22_2_ex2_springex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654710" y="5747704"/>
            <a:ext cx="6282813" cy="7593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트랜잭션이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45626" y="5122606"/>
            <a:ext cx="648929" cy="6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90081" y="5027905"/>
            <a:ext cx="633506" cy="72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6" y="4363054"/>
            <a:ext cx="2295525" cy="1066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52" y="4340055"/>
            <a:ext cx="2409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188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727</cp:revision>
  <dcterms:created xsi:type="dcterms:W3CDTF">2014-12-01T08:37:15Z</dcterms:created>
  <dcterms:modified xsi:type="dcterms:W3CDTF">2015-02-24T07:42:18Z</dcterms:modified>
</cp:coreProperties>
</file>