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트랜잭션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(Transaction)-II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트랜잭션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(Transaction)-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TransactionTemplate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트랜잭션 전파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(1)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err="1"/>
              <a:t>TransactionTemplate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기본적으로 사용한 </a:t>
            </a:r>
            <a:r>
              <a:rPr lang="en-US" altLang="ko-KR" sz="1100" dirty="0" err="1"/>
              <a:t>PlatformTransactionManager</a:t>
            </a:r>
            <a:r>
              <a:rPr lang="en-US" altLang="ko-KR" sz="1100" dirty="0"/>
              <a:t> </a:t>
            </a:r>
            <a:r>
              <a:rPr lang="ko-KR" altLang="en-US" sz="1100" dirty="0"/>
              <a:t>인터페이스 보다 더욱 많이 사용되는 </a:t>
            </a:r>
            <a:r>
              <a:rPr lang="en-US" altLang="ko-KR" sz="1100" dirty="0" err="1"/>
              <a:t>TransactionTemplate</a:t>
            </a:r>
            <a:r>
              <a:rPr lang="ko-KR" altLang="en-US" sz="1100" dirty="0"/>
              <a:t>에 </a:t>
            </a:r>
            <a:r>
              <a:rPr lang="ko-KR" altLang="en-US" sz="1100"/>
              <a:t>대해서 </a:t>
            </a:r>
            <a:r>
              <a:rPr lang="ko-KR" altLang="en-US" sz="1100" smtClean="0"/>
              <a:t>학습합니다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/>
              <a:t>많이 사용된 다는 것은 기존의 방법보다 개발자의 수고가 덜 할 수 있다는 말입니다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spring_23_1_ex1_springex)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4833819"/>
            <a:ext cx="8858250" cy="15049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081954" y="5313729"/>
            <a:ext cx="0" cy="34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8" y="1937159"/>
            <a:ext cx="5510331" cy="24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/>
              <a:t>트랜잭션 전파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(1)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ko-KR" altLang="en-US" sz="1100" dirty="0"/>
              <a:t>개 이상의 트랜잭션이 작동할 때</a:t>
            </a:r>
            <a:r>
              <a:rPr lang="en-US" altLang="ko-KR" sz="1100" dirty="0"/>
              <a:t>, </a:t>
            </a:r>
            <a:r>
              <a:rPr lang="ko-KR" altLang="en-US" sz="1100" dirty="0"/>
              <a:t>기존의 트랜잭션에 참여하는 방법을 결정하는 속성입니다</a:t>
            </a:r>
            <a:r>
              <a:rPr lang="en-US" altLang="ko-KR" sz="1100" dirty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spring_23_2_ex1_springex)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1254369" y="1229860"/>
            <a:ext cx="9522070" cy="2514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11827" y="1989568"/>
            <a:ext cx="223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기존 트랜잭션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1984129" y="1758558"/>
            <a:ext cx="1292187" cy="6066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539241" y="2748436"/>
            <a:ext cx="1292187" cy="6066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936286" y="1989568"/>
            <a:ext cx="1292187" cy="60666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47284" y="1927667"/>
            <a:ext cx="110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트랜잭션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9241" y="2913271"/>
            <a:ext cx="110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트랜잭션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6308" y="2151402"/>
            <a:ext cx="110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트랜잭션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8345" y="3699896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PROPAGATION_REQUIRED(0)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78345" y="4143147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PROPAGATION_SUPPORTS(1)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6942" y="3799643"/>
            <a:ext cx="327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DEFAULT : </a:t>
            </a:r>
            <a:r>
              <a:rPr lang="ko-KR" altLang="en-US" sz="1100" dirty="0" smtClean="0"/>
              <a:t>전체 처리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8345" y="4594035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PROPAGATION_MANDATORY(2)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78345" y="5041596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PROPAGATION_REQUIRES_NEW(3)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78345" y="5484847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PROPAGATION_NOT_SUPPORTED(4)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78345" y="5928098"/>
            <a:ext cx="3478306" cy="44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PROPAGATION_NEVER(5)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6651" y="4254267"/>
            <a:ext cx="327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기존 트랜잭션에 의존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36942" y="5126556"/>
            <a:ext cx="327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각각 트랜잭션 처리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56651" y="5608283"/>
            <a:ext cx="4296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트랜잭션에 포함 하지 않음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트랜잭션이 없는 것과 동일 함</a:t>
            </a:r>
            <a:r>
              <a:rPr lang="en-US" altLang="ko-KR" sz="1100" dirty="0" smtClean="0"/>
              <a:t>.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6941" y="6018918"/>
            <a:ext cx="5706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트랜잭션에 절대 포함 하지 않음</a:t>
            </a:r>
            <a:r>
              <a:rPr lang="en-US" altLang="ko-KR" sz="1100" dirty="0" smtClean="0"/>
              <a:t>. - </a:t>
            </a:r>
            <a:r>
              <a:rPr lang="ko-KR" altLang="en-US" sz="1100" dirty="0"/>
              <a:t>트랜잭션이 있는 곳에서 </a:t>
            </a:r>
            <a:r>
              <a:rPr lang="ko-KR" altLang="en-US" sz="1100" dirty="0" smtClean="0"/>
              <a:t>호출하면 에러 발생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56651" y="4705474"/>
            <a:ext cx="4729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트랜잭션에 꼭 포함 되어야 함</a:t>
            </a:r>
            <a:r>
              <a:rPr lang="en-US" altLang="ko-KR" sz="1100" dirty="0" smtClean="0"/>
              <a:t>. – </a:t>
            </a:r>
            <a:r>
              <a:rPr lang="ko-KR" altLang="en-US" sz="1100" dirty="0" smtClean="0"/>
              <a:t>트랜잭션이 있는 곳에서 호출해야  됨</a:t>
            </a:r>
            <a:r>
              <a:rPr lang="en-US" altLang="ko-KR" sz="1100" dirty="0" smtClean="0"/>
              <a:t>.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131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765</cp:revision>
  <dcterms:created xsi:type="dcterms:W3CDTF">2014-12-01T08:37:15Z</dcterms:created>
  <dcterms:modified xsi:type="dcterms:W3CDTF">2015-02-24T16:54:56Z</dcterms:modified>
</cp:coreProperties>
</file>