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7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24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트랜잭션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(Transaction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)-III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24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트랜잭션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(Transaction)-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III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9012" y="3900173"/>
            <a:ext cx="4195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트랜잭션 </a:t>
            </a:r>
            <a:r>
              <a:rPr lang="ko-KR" altLang="en-US" sz="1200" dirty="0"/>
              <a:t>전파 </a:t>
            </a:r>
            <a:r>
              <a:rPr lang="ko-KR" altLang="en-US" sz="1200" dirty="0" smtClean="0"/>
              <a:t>속성</a:t>
            </a:r>
            <a:r>
              <a:rPr lang="en-US" altLang="ko-KR" sz="1200" dirty="0" smtClean="0"/>
              <a:t>(2)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24-1.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dirty="0" smtClean="0"/>
              <a:t>트랜잭션 전파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(2)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(spring_23_2_ex1_springex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1254369" y="1229860"/>
            <a:ext cx="9522070" cy="2514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11827" y="1989568"/>
            <a:ext cx="223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기존 트랜잭션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1984129" y="1758558"/>
            <a:ext cx="1292187" cy="60666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539241" y="2748436"/>
            <a:ext cx="1292187" cy="60666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7936286" y="1989568"/>
            <a:ext cx="1292187" cy="60666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047284" y="1927667"/>
            <a:ext cx="1106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트랜잭션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en-US" altLang="ko-KR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39241" y="2913271"/>
            <a:ext cx="1106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트랜잭션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2</a:t>
            </a:r>
            <a:endParaRPr lang="en-US" altLang="ko-KR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46308" y="2151402"/>
            <a:ext cx="1106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트랜잭션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3</a:t>
            </a:r>
            <a:endParaRPr lang="en-US" altLang="ko-KR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78345" y="3699896"/>
            <a:ext cx="3478306" cy="443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PROPAGATION_REQUIRED(0)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278345" y="4143147"/>
            <a:ext cx="3478306" cy="443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PROPAGATION_SUPPORTS(1)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36942" y="3799643"/>
            <a:ext cx="3277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DEFAULT : </a:t>
            </a:r>
            <a:r>
              <a:rPr lang="ko-KR" altLang="en-US" sz="1100" dirty="0" smtClean="0"/>
              <a:t>전체 처리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78345" y="4594035"/>
            <a:ext cx="3478306" cy="443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PROPAGATION_MANDATORY(2)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278345" y="5041596"/>
            <a:ext cx="3478306" cy="443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PROPAGATION_REQUIRES_NEW(3)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278345" y="5484847"/>
            <a:ext cx="3478306" cy="443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PROPAGATION_NOT_SUPPORTED(4)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278345" y="5928098"/>
            <a:ext cx="3478306" cy="443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PROPAGATION_NEVER(5)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56651" y="4254267"/>
            <a:ext cx="3277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기존 트랜잭션에 의존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36942" y="5126556"/>
            <a:ext cx="3277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각각 트랜잭션 처리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56651" y="5608283"/>
            <a:ext cx="4296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트랜잭션에 포함 하지 않음 </a:t>
            </a:r>
            <a:r>
              <a:rPr lang="en-US" altLang="ko-KR" sz="1100" dirty="0" smtClean="0"/>
              <a:t>– </a:t>
            </a:r>
            <a:r>
              <a:rPr lang="ko-KR" altLang="en-US" sz="1100" dirty="0" smtClean="0"/>
              <a:t>트랜잭션이 없는 것과 동일 함</a:t>
            </a:r>
            <a:r>
              <a:rPr lang="en-US" altLang="ko-KR" sz="1100" dirty="0" smtClean="0"/>
              <a:t>.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36941" y="6018918"/>
            <a:ext cx="5706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트랜잭션에 절대 포함 하지 않음</a:t>
            </a:r>
            <a:r>
              <a:rPr lang="en-US" altLang="ko-KR" sz="1100" dirty="0" smtClean="0"/>
              <a:t>. - </a:t>
            </a:r>
            <a:r>
              <a:rPr lang="ko-KR" altLang="en-US" sz="1100" dirty="0"/>
              <a:t>트랜잭션이 있는 곳에서 </a:t>
            </a:r>
            <a:r>
              <a:rPr lang="ko-KR" altLang="en-US" sz="1100" dirty="0" smtClean="0"/>
              <a:t>호출하면 에러 발생</a:t>
            </a:r>
            <a:endParaRPr lang="en-US" altLang="ko-KR" sz="1100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56651" y="4705474"/>
            <a:ext cx="4729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트랜잭션에 꼭 포함 되어야 함</a:t>
            </a:r>
            <a:r>
              <a:rPr lang="en-US" altLang="ko-KR" sz="1100" dirty="0" smtClean="0"/>
              <a:t>. – </a:t>
            </a:r>
            <a:r>
              <a:rPr lang="ko-KR" altLang="en-US" sz="1100" dirty="0" smtClean="0"/>
              <a:t>트랜잭션이 있는 곳에서 호출해야  됨</a:t>
            </a:r>
            <a:r>
              <a:rPr lang="en-US" altLang="ko-KR" sz="1100" dirty="0" smtClean="0"/>
              <a:t>.</a:t>
            </a:r>
            <a:endParaRPr lang="en-US" altLang="ko-KR" sz="11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30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3328</TotalTime>
  <Words>99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771</cp:revision>
  <dcterms:created xsi:type="dcterms:W3CDTF">2014-12-01T08:37:15Z</dcterms:created>
  <dcterms:modified xsi:type="dcterms:W3CDTF">2015-02-24T16:54:39Z</dcterms:modified>
</cp:coreProperties>
</file>