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71" r:id="rId3"/>
    <p:sldId id="272" r:id="rId4"/>
    <p:sldId id="273" r:id="rId5"/>
    <p:sldId id="27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25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 Security-I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25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Security-I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9012" y="3900173"/>
            <a:ext cx="4195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보안 관련 프로젝트 </a:t>
            </a:r>
            <a:r>
              <a:rPr lang="ko-KR" altLang="en-US" sz="1200" dirty="0" smtClean="0"/>
              <a:t>생성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보안 관련 라이브러리 추가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보안 관련 설정 파일 </a:t>
            </a:r>
            <a:r>
              <a:rPr lang="ko-KR" altLang="en-US" sz="1200" dirty="0" smtClean="0"/>
              <a:t>만들기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In-Memory </a:t>
            </a:r>
            <a:r>
              <a:rPr lang="ko-KR" altLang="en-US" sz="1200" dirty="0" smtClean="0"/>
              <a:t>인증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25-1.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dirty="0" smtClean="0"/>
              <a:t>보안 관련 프로젝트 생성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spring_25_1_ex1_springex</a:t>
            </a:r>
            <a:r>
              <a:rPr lang="en-US" altLang="ko-KR" sz="1100" dirty="0" smtClean="0">
                <a:latin typeface="+mn-ea"/>
              </a:rPr>
              <a:t>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88894" y="1581308"/>
            <a:ext cx="3863788" cy="1529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600" dirty="0" smtClean="0"/>
              <a:t>프로젝트 생성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한글 처리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보안 관련 라이브러리 추가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스프링 설정 파일 분리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보안 관련 설정 파일 만들기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1306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25-2.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dirty="0" smtClean="0"/>
              <a:t>보안 관련 </a:t>
            </a:r>
            <a:r>
              <a:rPr lang="ko-KR" altLang="en-US" sz="1600" dirty="0" smtClean="0"/>
              <a:t>라이브러리 추가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spring_25_1_ex1_springex</a:t>
            </a:r>
            <a:r>
              <a:rPr lang="en-US" altLang="ko-KR" sz="1100" dirty="0" smtClean="0">
                <a:latin typeface="+mn-ea"/>
              </a:rPr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75" y="1569259"/>
            <a:ext cx="7498773" cy="14807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75" y="3150980"/>
            <a:ext cx="2224950" cy="26933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664" y="3150980"/>
            <a:ext cx="5345021" cy="29913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2341" y="1569259"/>
            <a:ext cx="3062885" cy="19035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46776" y="3532765"/>
            <a:ext cx="2218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pom.xml </a:t>
            </a:r>
            <a:r>
              <a:rPr lang="ko-KR" altLang="en-US" sz="1100" b="1" dirty="0" smtClean="0">
                <a:latin typeface="+mn-ea"/>
              </a:rPr>
              <a:t>에 추가</a:t>
            </a:r>
            <a:endParaRPr lang="en-US" altLang="ko-KR" sz="11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954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25-3.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dirty="0" smtClean="0"/>
              <a:t>보안 관련 </a:t>
            </a:r>
            <a:r>
              <a:rPr lang="ko-KR" altLang="en-US" sz="1600" dirty="0" smtClean="0"/>
              <a:t>설정 파일 만들기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spring_25_1_ex1_springex</a:t>
            </a:r>
            <a:r>
              <a:rPr lang="en-US" altLang="ko-KR" sz="1100" dirty="0" smtClean="0">
                <a:latin typeface="+mn-ea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84" y="1694787"/>
            <a:ext cx="5093120" cy="21726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51835" y="3985612"/>
            <a:ext cx="2137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w</a:t>
            </a:r>
            <a:r>
              <a:rPr lang="en-US" altLang="ko-KR" sz="1100" b="1" dirty="0" smtClean="0">
                <a:latin typeface="+mn-ea"/>
              </a:rPr>
              <a:t>eb.xml </a:t>
            </a:r>
            <a:r>
              <a:rPr lang="ko-KR" altLang="en-US" sz="1100" b="1" dirty="0" smtClean="0">
                <a:latin typeface="+mn-ea"/>
              </a:rPr>
              <a:t>에 </a:t>
            </a:r>
            <a:r>
              <a:rPr lang="ko-KR" altLang="en-US" sz="1100" b="1" dirty="0" smtClean="0">
                <a:latin typeface="+mn-ea"/>
              </a:rPr>
              <a:t>추가</a:t>
            </a:r>
            <a:endParaRPr lang="en-US" altLang="ko-KR" sz="1100" b="1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4695" y="2685388"/>
            <a:ext cx="3398540" cy="6674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575" y="1581149"/>
            <a:ext cx="2867025" cy="17716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48916" y="5426974"/>
            <a:ext cx="2137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+mn-ea"/>
              </a:rPr>
              <a:t>설정 파일 생성</a:t>
            </a:r>
            <a:endParaRPr lang="en-US" altLang="ko-KR" sz="1100" b="1" dirty="0" smtClean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78979" y="2150131"/>
            <a:ext cx="2188708" cy="3117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7871" y="1584883"/>
            <a:ext cx="2828099" cy="337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9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25-4.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dirty="0" smtClean="0"/>
              <a:t>In-Memory </a:t>
            </a:r>
            <a:r>
              <a:rPr lang="ko-KR" altLang="en-US" sz="1600" dirty="0" smtClean="0"/>
              <a:t>인증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spring_25_1_ex1_springex</a:t>
            </a:r>
            <a:r>
              <a:rPr lang="en-US" altLang="ko-KR" sz="1100" dirty="0" smtClean="0">
                <a:latin typeface="+mn-ea"/>
              </a:rPr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88894" y="1510971"/>
            <a:ext cx="3863788" cy="81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600" dirty="0" smtClean="0"/>
              <a:t>설정 파일 작성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/>
              <a:t>w</a:t>
            </a:r>
            <a:r>
              <a:rPr lang="en-US" altLang="ko-KR" sz="1600" dirty="0" smtClean="0"/>
              <a:t>eb.xml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filter </a:t>
            </a:r>
            <a:r>
              <a:rPr lang="ko-KR" altLang="en-US" sz="1600" dirty="0" smtClean="0"/>
              <a:t>작성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94" y="2553177"/>
            <a:ext cx="5856695" cy="22592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94" y="5211767"/>
            <a:ext cx="4904195" cy="139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9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3805</TotalTime>
  <Words>97</Words>
  <Application>Microsoft Office PowerPoint</Application>
  <PresentationFormat>와이드스크린</PresentationFormat>
  <Paragraphs>30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805</cp:revision>
  <dcterms:created xsi:type="dcterms:W3CDTF">2014-12-01T08:37:15Z</dcterms:created>
  <dcterms:modified xsi:type="dcterms:W3CDTF">2015-02-25T10:12:57Z</dcterms:modified>
</cp:coreProperties>
</file>