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Security-II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Security-II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로그인 페이지 만들기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 상태 표시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26-1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 smtClean="0"/>
              <a:t>로그인 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spring_26_1_ex1_springex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88894" y="1581309"/>
            <a:ext cx="4996444" cy="47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로그인 페이지는 직접 만들어 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89" y="2548121"/>
            <a:ext cx="4786115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94" y="2574599"/>
            <a:ext cx="4683781" cy="73208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785338" y="2760785"/>
            <a:ext cx="230066" cy="3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94" y="4502769"/>
            <a:ext cx="5039591" cy="9871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5814" y="3618032"/>
            <a:ext cx="2569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Security-context.xml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6227" y="5552404"/>
            <a:ext cx="2569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+mn-ea"/>
              </a:rPr>
              <a:t>loginForm.jsp</a:t>
            </a:r>
            <a:endParaRPr lang="en-US" altLang="ko-KR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/>
              <a:t>로그인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 상태 표시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spring_26_2_ex1_springex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71310" y="1485440"/>
            <a:ext cx="6227368" cy="47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로그인에</a:t>
            </a:r>
            <a:r>
              <a:rPr lang="ko-KR" altLang="en-US" sz="1600" dirty="0" smtClean="0"/>
              <a:t> 실패 했을 경우 </a:t>
            </a:r>
            <a:r>
              <a:rPr lang="ko-KR" altLang="en-US" sz="1600" dirty="0" smtClean="0"/>
              <a:t>실패 메시지를 출력 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오른쪽 화살표 6"/>
          <p:cNvSpPr/>
          <p:nvPr/>
        </p:nvSpPr>
        <p:spPr>
          <a:xfrm>
            <a:off x="5801600" y="2679674"/>
            <a:ext cx="230066" cy="3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30847" y="6168377"/>
            <a:ext cx="2569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Security-context.xml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5814" y="3566344"/>
            <a:ext cx="2569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+mn-ea"/>
              </a:rPr>
              <a:t>loginForm.jsp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8" y="2290570"/>
            <a:ext cx="4510599" cy="9288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56" y="4982985"/>
            <a:ext cx="4652294" cy="102334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28" y="4982985"/>
            <a:ext cx="4683781" cy="873781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5785338" y="5314800"/>
            <a:ext cx="230066" cy="3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356" y="2139083"/>
            <a:ext cx="4651577" cy="21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/>
              <a:t>로그인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 상태 표시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spring_26_2_ex1_springex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3908791" y="2015321"/>
            <a:ext cx="230066" cy="3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54300" y="4084072"/>
            <a:ext cx="2569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+mn-ea"/>
              </a:rPr>
              <a:t>login.jsp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21" y="2070236"/>
            <a:ext cx="1609725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03" y="1703541"/>
            <a:ext cx="6104659" cy="22773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918" y="4953951"/>
            <a:ext cx="1524000" cy="1533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558" y="4961561"/>
            <a:ext cx="4524375" cy="91440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3059723" y="5534629"/>
            <a:ext cx="1186961" cy="64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69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828</cp:revision>
  <dcterms:created xsi:type="dcterms:W3CDTF">2014-12-01T08:37:15Z</dcterms:created>
  <dcterms:modified xsi:type="dcterms:W3CDTF">2015-02-25T14:24:38Z</dcterms:modified>
</cp:coreProperties>
</file>