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71" r:id="rId3"/>
    <p:sldId id="27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27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Security-III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27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Security-II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9012" y="3900173"/>
            <a:ext cx="4195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보안 관련 </a:t>
            </a:r>
            <a:r>
              <a:rPr lang="en-US" altLang="ko-KR" sz="1200" dirty="0" err="1" smtClean="0"/>
              <a:t>taglibs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 방법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27-1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dirty="0"/>
              <a:t>보안 관련 </a:t>
            </a:r>
            <a:r>
              <a:rPr lang="en-US" altLang="ko-KR" sz="1600" dirty="0" err="1" smtClean="0"/>
              <a:t>taglibs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사용 </a:t>
            </a:r>
            <a:r>
              <a:rPr lang="ko-KR" altLang="en-US" sz="1600" dirty="0" smtClean="0"/>
              <a:t>방법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spring_27_1_ex1_springex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3121" y="5442503"/>
            <a:ext cx="2569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pom.xml</a:t>
            </a:r>
            <a:endParaRPr lang="en-US" altLang="ko-KR" sz="1100" b="1" dirty="0" smtClean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21" y="1548372"/>
            <a:ext cx="3009900" cy="37242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96471" y="4925961"/>
            <a:ext cx="2358006" cy="2544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801" y="1813046"/>
            <a:ext cx="5705475" cy="2952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693" y="2348992"/>
            <a:ext cx="5549690" cy="58252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81981" y="6225545"/>
            <a:ext cx="2569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+mn-ea"/>
              </a:rPr>
              <a:t>login.jsp</a:t>
            </a:r>
            <a:endParaRPr lang="en-US" altLang="ko-KR" sz="11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30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27-1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dirty="0"/>
              <a:t>보안 관련 </a:t>
            </a:r>
            <a:r>
              <a:rPr lang="en-US" altLang="ko-KR" sz="1600" dirty="0" err="1" smtClean="0"/>
              <a:t>taglibs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사용 </a:t>
            </a:r>
            <a:r>
              <a:rPr lang="ko-KR" altLang="en-US" sz="1600" dirty="0" smtClean="0"/>
              <a:t>방법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spring_27_1_ex1_springex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84358" y="3711497"/>
            <a:ext cx="2569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+mn-ea"/>
              </a:rPr>
              <a:t>login.jsp</a:t>
            </a:r>
            <a:endParaRPr lang="en-US" altLang="ko-KR" sz="1100" b="1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587" y="1886509"/>
            <a:ext cx="3248025" cy="144780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6145823" y="2444262"/>
            <a:ext cx="246185" cy="281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44" y="1879165"/>
            <a:ext cx="45720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0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4118</TotalTime>
  <Words>40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848</cp:revision>
  <dcterms:created xsi:type="dcterms:W3CDTF">2014-12-01T08:37:15Z</dcterms:created>
  <dcterms:modified xsi:type="dcterms:W3CDTF">2015-02-25T15:36:29Z</dcterms:modified>
</cp:coreProperties>
</file>