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7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28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en-US" altLang="ko-KR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Mybatis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28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 err="1" smtClean="0">
                <a:solidFill>
                  <a:srgbClr val="0070C0"/>
                </a:solidFill>
                <a:latin typeface="+mj-ea"/>
                <a:ea typeface="+mj-ea"/>
              </a:rPr>
              <a:t>Mybatis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Mybatis</a:t>
            </a:r>
            <a:r>
              <a:rPr lang="ko-KR" altLang="en-US" sz="1200" dirty="0" smtClean="0"/>
              <a:t>를 사용하기 위한 기본 설정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28-1.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err="1"/>
              <a:t>Mybatis</a:t>
            </a:r>
            <a:r>
              <a:rPr lang="ko-KR" altLang="en-US" sz="1600" dirty="0"/>
              <a:t>를 사용하기 위한 기본 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(spring_28_1_ex1_springex)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86" y="1863200"/>
            <a:ext cx="2076450" cy="1733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7986" y="3605823"/>
            <a:ext cx="2013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+mn-ea"/>
              </a:rPr>
              <a:t>DataBase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제작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0050" y="4889781"/>
            <a:ext cx="2013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프로젝트 생성</a:t>
            </a:r>
            <a:endParaRPr lang="en-US" altLang="ko-KR" sz="1100" b="1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07" y="1863200"/>
            <a:ext cx="2752725" cy="2933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499" y="1863200"/>
            <a:ext cx="3592450" cy="26621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96555" y="4889959"/>
            <a:ext cx="3033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+mn-ea"/>
              </a:rPr>
              <a:t>Mybatis</a:t>
            </a:r>
            <a:r>
              <a:rPr lang="en-US" altLang="ko-KR" sz="1100" b="1" dirty="0" smtClean="0">
                <a:latin typeface="+mn-ea"/>
              </a:rPr>
              <a:t> libs </a:t>
            </a:r>
            <a:r>
              <a:rPr lang="ko-KR" altLang="en-US" sz="1100" b="1" dirty="0" smtClean="0">
                <a:latin typeface="+mn-ea"/>
              </a:rPr>
              <a:t>다운로드 </a:t>
            </a:r>
            <a:r>
              <a:rPr lang="en-US" altLang="ko-KR" sz="1100" b="1" dirty="0" smtClean="0">
                <a:latin typeface="+mn-ea"/>
              </a:rPr>
              <a:t>– pom.xml</a:t>
            </a:r>
            <a:endParaRPr lang="en-US" altLang="ko-KR" sz="11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30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37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858</cp:revision>
  <dcterms:created xsi:type="dcterms:W3CDTF">2014-12-01T08:37:15Z</dcterms:created>
  <dcterms:modified xsi:type="dcterms:W3CDTF">2015-02-25T18:02:01Z</dcterms:modified>
</cp:coreProperties>
</file>