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Mybatis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Mybatis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를 이용한 </a:t>
            </a:r>
            <a:r>
              <a:rPr lang="ko-KR" altLang="en-US" sz="1200" dirty="0" smtClean="0"/>
              <a:t>리스트 출력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이용한 리스트 출력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spring_29_1_ex1_springex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48304"/>
            <a:ext cx="5043353" cy="40968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4153" y="5684179"/>
            <a:ext cx="27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Mybatis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사이트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57" y="1548304"/>
            <a:ext cx="4830485" cy="12738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75030" y="3014826"/>
            <a:ext cx="27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스프링 설정 파일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이용한 리스트 출력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spring_29_1_ex1_springex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6" y="1651000"/>
            <a:ext cx="10086975" cy="47053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3226777" y="3244362"/>
            <a:ext cx="375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370386" y="3483502"/>
            <a:ext cx="3610706" cy="75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540371" y="3856892"/>
            <a:ext cx="3440721" cy="13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29-1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이용한 리스트 출력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spring_29_1_ex1_springex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89" y="1927714"/>
            <a:ext cx="5667375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14" y="3881071"/>
            <a:ext cx="3857625" cy="1962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9245" y="2703223"/>
            <a:ext cx="27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.xml </a:t>
            </a:r>
            <a:r>
              <a:rPr lang="ko-KR" altLang="en-US" sz="1100" b="1" dirty="0" smtClean="0">
                <a:latin typeface="+mn-ea"/>
              </a:rPr>
              <a:t>파일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9245" y="5843221"/>
            <a:ext cx="274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+mn-ea"/>
              </a:rPr>
              <a:t>dao</a:t>
            </a:r>
            <a:r>
              <a:rPr lang="ko-KR" altLang="en-US" sz="1100" b="1" dirty="0" smtClean="0">
                <a:latin typeface="+mn-ea"/>
              </a:rPr>
              <a:t>객체 사용처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04" y="3961057"/>
            <a:ext cx="2409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59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868</cp:revision>
  <dcterms:created xsi:type="dcterms:W3CDTF">2014-12-01T08:37:15Z</dcterms:created>
  <dcterms:modified xsi:type="dcterms:W3CDTF">2015-02-25T18:53:59Z</dcterms:modified>
</cp:coreProperties>
</file>