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7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 </a:t>
            </a:r>
            <a:r>
              <a:rPr lang="en-US" altLang="ko-KR" sz="1600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Mybatis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 err="1" smtClean="0">
                <a:solidFill>
                  <a:srgbClr val="0070C0"/>
                </a:solidFill>
                <a:latin typeface="+mj-ea"/>
                <a:ea typeface="+mj-ea"/>
              </a:rPr>
              <a:t>Mybatis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Mybatis</a:t>
            </a:r>
            <a:r>
              <a:rPr lang="ko-KR" altLang="en-US" sz="1200" dirty="0" smtClean="0"/>
              <a:t>를 이용한 </a:t>
            </a:r>
            <a:r>
              <a:rPr lang="ko-KR" altLang="en-US" sz="1200" dirty="0" err="1" smtClean="0"/>
              <a:t>글작성</a:t>
            </a:r>
            <a:r>
              <a:rPr lang="ko-KR" altLang="en-US" sz="1200" dirty="0" smtClean="0"/>
              <a:t> 및 삭제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소스 정리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30-1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</a:t>
            </a:r>
            <a:r>
              <a:rPr lang="ko-KR" altLang="en-US" sz="1600" dirty="0" err="1" smtClean="0"/>
              <a:t>글작성</a:t>
            </a:r>
            <a:r>
              <a:rPr lang="ko-KR" altLang="en-US" sz="1600" dirty="0" smtClean="0"/>
              <a:t> 및 삭제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spring_30_1_ex1_springex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24" y="1701053"/>
            <a:ext cx="7953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877</cp:revision>
  <dcterms:created xsi:type="dcterms:W3CDTF">2014-12-01T08:37:15Z</dcterms:created>
  <dcterms:modified xsi:type="dcterms:W3CDTF">2015-02-25T19:09:44Z</dcterms:modified>
</cp:coreProperties>
</file>