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63" r:id="rId2"/>
    <p:sldId id="259" r:id="rId3"/>
    <p:sldId id="264" r:id="rId4"/>
    <p:sldId id="266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6980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1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A1ADC-3FB7-40DA-B2DE-355D9B030C78}" type="datetimeFigureOut">
              <a:rPr lang="ko-KR" altLang="en-US" smtClean="0"/>
              <a:t>2015-02-09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E344A0-AA20-403B-B262-2ACEA066A2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6920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FE9EB-5882-4F14-9D7A-E43319FAAE5D}" type="datetime1">
              <a:rPr lang="ko-KR" altLang="en-US" smtClean="0"/>
              <a:t>2015-02-09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641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E5BE4-290A-4A67-9142-8569AAC90C2F}" type="datetime1">
              <a:rPr lang="ko-KR" altLang="en-US" smtClean="0"/>
              <a:t>2015-02-09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531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D7AA9-974F-41EE-AA93-9A7D5FC26AF0}" type="datetime1">
              <a:rPr lang="ko-KR" altLang="en-US" smtClean="0"/>
              <a:t>2015-02-09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9547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778F7-13A7-47A7-A538-4854C83EAB76}" type="datetime1">
              <a:rPr lang="ko-KR" altLang="en-US" smtClean="0"/>
              <a:t>2015-02-09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674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9BB34-6711-40F2-9C7B-47A61743D4AD}" type="datetime1">
              <a:rPr lang="ko-KR" altLang="en-US" smtClean="0"/>
              <a:t>2015-02-09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079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0FF5-5FAF-43AE-9E0C-CC3EA1B81862}" type="datetime1">
              <a:rPr lang="ko-KR" altLang="en-US" smtClean="0"/>
              <a:t>2015-02-09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311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9AB40-AB99-4455-AC5A-01B404C2C00C}" type="datetime1">
              <a:rPr lang="ko-KR" altLang="en-US" smtClean="0"/>
              <a:t>2015-02-09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800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C0ECE-794B-4B99-8E02-3BB1152032F2}" type="datetime1">
              <a:rPr lang="ko-KR" altLang="en-US" smtClean="0"/>
              <a:t>2015-02-09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113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5503B-EE7A-4049-8A0E-70C0A8C6708E}" type="datetime1">
              <a:rPr lang="ko-KR" altLang="en-US" smtClean="0"/>
              <a:t>2015-02-09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047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CB6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-1" y="0"/>
            <a:ext cx="12192001" cy="638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4024" y="0"/>
            <a:ext cx="1307976" cy="54771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46950">
            <a:off x="912862" y="1501027"/>
            <a:ext cx="906179" cy="864096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1431126" y="3918880"/>
            <a:ext cx="1831067" cy="174603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5372299" y="2151620"/>
            <a:ext cx="1131884" cy="10793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9650526" y="745965"/>
            <a:ext cx="1131884" cy="10793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0" name="그림 9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46778">
            <a:off x="5290847" y="-173034"/>
            <a:ext cx="7554916" cy="7204068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21712575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G:\이재훈책임님\티스타즈PPT_2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86" t="22046" r="10485" b="9758"/>
          <a:stretch/>
        </p:blipFill>
        <p:spPr bwMode="auto">
          <a:xfrm>
            <a:off x="6395633" y="1301858"/>
            <a:ext cx="5796367" cy="5556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 userDrawn="1"/>
        </p:nvSpPr>
        <p:spPr>
          <a:xfrm>
            <a:off x="8109528" y="176272"/>
            <a:ext cx="34709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3</a:t>
            </a:r>
            <a:r>
              <a:rPr lang="ko-KR" altLang="en-US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강</a:t>
            </a:r>
            <a:r>
              <a:rPr lang="en-US" altLang="ko-KR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.</a:t>
            </a:r>
            <a:r>
              <a:rPr lang="en-US" altLang="ko-KR" sz="1600" kern="1200" baseline="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 </a:t>
            </a:r>
            <a:r>
              <a:rPr lang="en-US" altLang="ko-KR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DI(Dependency Injection)-I</a:t>
            </a:r>
            <a:endParaRPr lang="ko-KR" altLang="en-US" sz="1600" dirty="0">
              <a:latin typeface="+mj-ea"/>
              <a:ea typeface="+mj-ea"/>
            </a:endParaRP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6"/>
            <a:ext cx="1307976" cy="547715"/>
          </a:xfrm>
          <a:prstGeom prst="rect">
            <a:avLst/>
          </a:prstGeom>
        </p:spPr>
      </p:pic>
      <p:sp>
        <p:nvSpPr>
          <p:cNvPr id="9" name="이등변 삼각형 8"/>
          <p:cNvSpPr/>
          <p:nvPr userDrawn="1"/>
        </p:nvSpPr>
        <p:spPr>
          <a:xfrm rot="16200000">
            <a:off x="11611880" y="-31439"/>
            <a:ext cx="548681" cy="611559"/>
          </a:xfrm>
          <a:prstGeom prst="triangle">
            <a:avLst>
              <a:gd name="adj" fmla="val 100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E6BA691-BC9B-4A68-9744-1B809170C141}" type="datetime1">
              <a:rPr lang="ko-KR" altLang="en-US" smtClean="0"/>
              <a:t>2015-02-09</a:t>
            </a:fld>
            <a:endParaRPr lang="ko-KR" altLang="en-US"/>
          </a:p>
        </p:txBody>
      </p:sp>
      <p:sp>
        <p:nvSpPr>
          <p:cNvPr id="12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3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2709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D5985-9155-4A4F-A545-EFF2E5BDFE10}" type="datetime1">
              <a:rPr lang="ko-KR" altLang="en-US" smtClean="0"/>
              <a:t>2015-02-09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52552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78468-8E36-4528-8629-5ECE6BEC95B9}" type="datetime1">
              <a:rPr lang="ko-KR" altLang="en-US" smtClean="0"/>
              <a:t>2015-02-09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103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2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9708" y="3500063"/>
            <a:ext cx="44447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3</a:t>
            </a:r>
            <a:r>
              <a:rPr lang="ko-KR" altLang="en-US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강</a:t>
            </a:r>
            <a:r>
              <a:rPr lang="en-US" altLang="ko-KR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. </a:t>
            </a:r>
            <a:r>
              <a:rPr lang="en-US" altLang="ko-KR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DI(</a:t>
            </a:r>
            <a:r>
              <a:rPr lang="en-US" altLang="ko-KR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Dependency Injection)-I</a:t>
            </a:r>
            <a:endParaRPr lang="ko-KR" altLang="en-US" sz="2000" spc="-150" dirty="0">
              <a:solidFill>
                <a:srgbClr val="0070C0"/>
              </a:solidFill>
              <a:latin typeface="+mj-ea"/>
              <a:ea typeface="+mj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109012" y="3900173"/>
            <a:ext cx="41954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스프링을 이용한 객체 생성과 조립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스프링 설정 파일의 이해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504432" y="4959417"/>
            <a:ext cx="2094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i="1" dirty="0" smtClean="0"/>
              <a:t>Lecturer</a:t>
            </a:r>
            <a:r>
              <a:rPr lang="en-US" altLang="ko-KR" sz="1200" dirty="0" smtClean="0"/>
              <a:t>  </a:t>
            </a:r>
            <a:r>
              <a:rPr lang="en-US" altLang="ko-KR" sz="1200" dirty="0"/>
              <a:t>K</a:t>
            </a:r>
            <a:r>
              <a:rPr lang="en-US" altLang="ko-KR" sz="1200" dirty="0" smtClean="0"/>
              <a:t>im </a:t>
            </a:r>
            <a:r>
              <a:rPr lang="en-US" altLang="ko-KR" sz="1200" dirty="0" err="1" smtClean="0"/>
              <a:t>Myoung</a:t>
            </a:r>
            <a:r>
              <a:rPr lang="en-US" altLang="ko-KR" sz="1200" dirty="0"/>
              <a:t>-</a:t>
            </a:r>
            <a:r>
              <a:rPr lang="en-US" altLang="ko-KR" sz="1200" dirty="0" smtClean="0"/>
              <a:t>Ho</a:t>
            </a:r>
          </a:p>
          <a:p>
            <a:pPr algn="r"/>
            <a:r>
              <a:rPr lang="en-US" altLang="ko-KR" sz="1200" i="1" dirty="0" smtClean="0"/>
              <a:t>Nickname</a:t>
            </a:r>
            <a:r>
              <a:rPr lang="en-US" altLang="ko-KR" sz="1200" dirty="0" smtClean="0"/>
              <a:t>  </a:t>
            </a:r>
            <a:r>
              <a:rPr lang="ko-KR" altLang="en-US" sz="1200" dirty="0" err="1" smtClean="0"/>
              <a:t>블스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algn="r"/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blogstudy@naver.com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8085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3-1.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ko-KR" altLang="en-US" sz="1600" b="1" dirty="0" smtClean="0">
                <a:latin typeface="+mn-ea"/>
              </a:rPr>
              <a:t>스프링을 이용한 객체 생성과 조립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77008" y="1116906"/>
            <a:ext cx="106767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+mn-ea"/>
              </a:rPr>
              <a:t>지난 시간에 살펴본 예제는 스프링의 특징</a:t>
            </a:r>
            <a:r>
              <a:rPr lang="en-US" altLang="ko-KR" sz="1100" dirty="0" smtClean="0">
                <a:latin typeface="+mn-ea"/>
              </a:rPr>
              <a:t>(</a:t>
            </a:r>
            <a:r>
              <a:rPr lang="ko-KR" altLang="en-US" sz="1100" dirty="0" smtClean="0">
                <a:latin typeface="+mn-ea"/>
              </a:rPr>
              <a:t>사용법</a:t>
            </a:r>
            <a:r>
              <a:rPr lang="en-US" altLang="ko-KR" sz="1100" dirty="0" smtClean="0">
                <a:latin typeface="+mn-ea"/>
              </a:rPr>
              <a:t>)</a:t>
            </a:r>
            <a:r>
              <a:rPr lang="ko-KR" altLang="en-US" sz="1100" dirty="0" smtClean="0">
                <a:latin typeface="+mn-ea"/>
              </a:rPr>
              <a:t>이 적용되지 않은 프로젝트였습니다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ko-KR" altLang="en-US" sz="1100" dirty="0" smtClean="0">
                <a:latin typeface="+mn-ea"/>
              </a:rPr>
              <a:t>이번 시간에는 스프링의 특징</a:t>
            </a:r>
            <a:r>
              <a:rPr lang="en-US" altLang="ko-KR" sz="1100" dirty="0" smtClean="0">
                <a:latin typeface="+mn-ea"/>
              </a:rPr>
              <a:t>(</a:t>
            </a:r>
            <a:r>
              <a:rPr lang="ko-KR" altLang="en-US" sz="1100" dirty="0" smtClean="0">
                <a:latin typeface="+mn-ea"/>
              </a:rPr>
              <a:t>사용법</a:t>
            </a:r>
            <a:r>
              <a:rPr lang="en-US" altLang="ko-KR" sz="1100" dirty="0" smtClean="0">
                <a:latin typeface="+mn-ea"/>
              </a:rPr>
              <a:t>)</a:t>
            </a:r>
            <a:r>
              <a:rPr lang="ko-KR" altLang="en-US" sz="1100" dirty="0" smtClean="0">
                <a:latin typeface="+mn-ea"/>
              </a:rPr>
              <a:t>을 적용하여 스프링과 좀 더 친근해 질 수 있는 시간을 갖도록 하겠습니다</a:t>
            </a:r>
            <a:r>
              <a:rPr lang="en-US" altLang="ko-KR" sz="1100" dirty="0" smtClean="0">
                <a:latin typeface="+mn-ea"/>
              </a:rPr>
              <a:t>.</a:t>
            </a:r>
            <a:r>
              <a:rPr lang="ko-KR" altLang="en-US" sz="1100" dirty="0" smtClean="0">
                <a:latin typeface="+mn-ea"/>
              </a:rPr>
              <a:t> </a:t>
            </a:r>
            <a:endParaRPr lang="en-US" altLang="ko-KR" sz="1100" dirty="0" smtClean="0">
              <a:latin typeface="+mn-ea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35634" y="1986938"/>
            <a:ext cx="44221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+mn-ea"/>
              </a:rPr>
              <a:t>스프링을 사용하지 않은 프로젝트 </a:t>
            </a:r>
            <a:r>
              <a:rPr lang="en-US" altLang="ko-KR" sz="1100" dirty="0" smtClean="0">
                <a:latin typeface="+mn-ea"/>
              </a:rPr>
              <a:t>(spring_3_1_ex1_springex)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908337" y="2001422"/>
            <a:ext cx="44221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+mn-ea"/>
              </a:rPr>
              <a:t>스프링을 적용된 프로젝트 </a:t>
            </a:r>
            <a:r>
              <a:rPr lang="en-US" altLang="ko-KR" sz="1100" dirty="0">
                <a:latin typeface="+mn-ea"/>
              </a:rPr>
              <a:t>(spring_3_1_ex2_springex)</a:t>
            </a:r>
            <a:endParaRPr lang="en-US" altLang="ko-KR" sz="1100" dirty="0" smtClean="0">
              <a:latin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317" y="2308320"/>
            <a:ext cx="3914775" cy="282892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8337" y="2239474"/>
            <a:ext cx="5905500" cy="2268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234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6938" y="1707072"/>
            <a:ext cx="9550977" cy="374072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3-2.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ko-KR" altLang="en-US" sz="1600" b="1" dirty="0" smtClean="0">
                <a:latin typeface="+mn-ea"/>
              </a:rPr>
              <a:t>스프링 설정 파일의 이해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77008" y="1116906"/>
            <a:ext cx="106767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+mn-ea"/>
              </a:rPr>
              <a:t>스프링을 학습하는데 첫 단계는 스프링 설정 파일의 이해 입니다</a:t>
            </a:r>
            <a:r>
              <a:rPr lang="en-US" altLang="ko-KR" sz="1100" dirty="0" smtClean="0">
                <a:latin typeface="+mn-ea"/>
              </a:rPr>
              <a:t>.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1703293" y="2577869"/>
            <a:ext cx="4141694" cy="32272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703293" y="2965732"/>
            <a:ext cx="4141694" cy="136025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795334" y="2768508"/>
            <a:ext cx="1057835" cy="3944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객체생성</a:t>
            </a:r>
            <a:endParaRPr lang="ko-KR" altLang="en-US" sz="1400" dirty="0"/>
          </a:p>
        </p:txBody>
      </p:sp>
      <p:cxnSp>
        <p:nvCxnSpPr>
          <p:cNvPr id="11" name="직선 화살표 연결선 10"/>
          <p:cNvCxnSpPr/>
          <p:nvPr/>
        </p:nvCxnSpPr>
        <p:spPr>
          <a:xfrm flipH="1" flipV="1">
            <a:off x="5522259" y="2748199"/>
            <a:ext cx="1210235" cy="143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 flipH="1">
            <a:off x="5724032" y="3017968"/>
            <a:ext cx="1008462" cy="52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275925" y="2768508"/>
            <a:ext cx="1057835" cy="3944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변수설정</a:t>
            </a:r>
            <a:endParaRPr lang="ko-KR" altLang="en-US" sz="1400" dirty="0"/>
          </a:p>
        </p:txBody>
      </p:sp>
      <p:cxnSp>
        <p:nvCxnSpPr>
          <p:cNvPr id="18" name="직선 화살표 연결선 17"/>
          <p:cNvCxnSpPr/>
          <p:nvPr/>
        </p:nvCxnSpPr>
        <p:spPr>
          <a:xfrm flipV="1">
            <a:off x="1394098" y="2768508"/>
            <a:ext cx="793290" cy="1132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1412288" y="3008135"/>
            <a:ext cx="775100" cy="62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275925" y="3956277"/>
            <a:ext cx="1057835" cy="3944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필드설정</a:t>
            </a:r>
            <a:endParaRPr lang="ko-KR" altLang="en-US" sz="1400" dirty="0"/>
          </a:p>
        </p:txBody>
      </p:sp>
      <p:cxnSp>
        <p:nvCxnSpPr>
          <p:cNvPr id="27" name="직선 화살표 연결선 26"/>
          <p:cNvCxnSpPr/>
          <p:nvPr/>
        </p:nvCxnSpPr>
        <p:spPr>
          <a:xfrm flipV="1">
            <a:off x="1378410" y="3405791"/>
            <a:ext cx="593825" cy="716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 flipV="1">
            <a:off x="1394098" y="3859823"/>
            <a:ext cx="506420" cy="293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 flipV="1">
            <a:off x="1396600" y="4042675"/>
            <a:ext cx="503918" cy="1788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2616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모서리가 둥근 직사각형 21"/>
          <p:cNvSpPr/>
          <p:nvPr/>
        </p:nvSpPr>
        <p:spPr>
          <a:xfrm>
            <a:off x="677007" y="1760732"/>
            <a:ext cx="4146137" cy="3743253"/>
          </a:xfrm>
          <a:prstGeom prst="roundRect">
            <a:avLst>
              <a:gd name="adj" fmla="val 4505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925" y="2915966"/>
            <a:ext cx="3770641" cy="1251632"/>
          </a:xfrm>
          <a:prstGeom prst="rect">
            <a:avLst/>
          </a:prstGeom>
        </p:spPr>
      </p:pic>
      <p:sp>
        <p:nvSpPr>
          <p:cNvPr id="9" name="모서리가 둥근 직사각형 8"/>
          <p:cNvSpPr/>
          <p:nvPr/>
        </p:nvSpPr>
        <p:spPr>
          <a:xfrm>
            <a:off x="5413130" y="1760732"/>
            <a:ext cx="4311162" cy="3743253"/>
          </a:xfrm>
          <a:prstGeom prst="roundRect">
            <a:avLst>
              <a:gd name="adj" fmla="val 4505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3-2.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ko-KR" altLang="en-US" sz="1600" b="1" dirty="0" smtClean="0">
                <a:latin typeface="+mn-ea"/>
              </a:rPr>
              <a:t>스프링 설정 파일의 이해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4</a:t>
            </a:fld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7385" y="2271677"/>
            <a:ext cx="1952625" cy="5048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3306" y="3249027"/>
            <a:ext cx="3333750" cy="1495425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815353" y="1474659"/>
            <a:ext cx="2748118" cy="276999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+mn-ea"/>
              </a:rPr>
              <a:t>스프링 설정</a:t>
            </a:r>
            <a:endParaRPr lang="en-US" altLang="ko-KR" sz="1200" dirty="0" smtClean="0">
              <a:latin typeface="+mn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528195" y="1474659"/>
            <a:ext cx="2748118" cy="276999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+mn-ea"/>
              </a:rPr>
              <a:t>Java </a:t>
            </a:r>
            <a:r>
              <a:rPr lang="ko-KR" altLang="en-US" sz="1200" dirty="0" smtClean="0">
                <a:latin typeface="+mn-ea"/>
              </a:rPr>
              <a:t>소스</a:t>
            </a:r>
            <a:endParaRPr lang="en-US" altLang="ko-KR" sz="1200" dirty="0" smtClean="0">
              <a:latin typeface="+mn-ea"/>
            </a:endParaRPr>
          </a:p>
        </p:txBody>
      </p:sp>
      <p:cxnSp>
        <p:nvCxnSpPr>
          <p:cNvPr id="25" name="직선 화살표 연결선 24"/>
          <p:cNvCxnSpPr/>
          <p:nvPr/>
        </p:nvCxnSpPr>
        <p:spPr>
          <a:xfrm flipV="1">
            <a:off x="2750075" y="3438475"/>
            <a:ext cx="3265329" cy="175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>
            <a:off x="2892669" y="3874288"/>
            <a:ext cx="3122735" cy="340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253917" y="5795661"/>
            <a:ext cx="4017321" cy="461665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 smtClean="0">
                <a:latin typeface="+mn-ea"/>
              </a:rPr>
              <a:t>firstNum</a:t>
            </a:r>
            <a:r>
              <a:rPr lang="en-US" altLang="ko-KR" sz="1200" dirty="0" smtClean="0">
                <a:latin typeface="+mn-ea"/>
              </a:rPr>
              <a:t> = </a:t>
            </a:r>
            <a:r>
              <a:rPr lang="en-US" altLang="ko-KR" sz="1200" dirty="0" err="1" smtClean="0">
                <a:latin typeface="+mn-ea"/>
              </a:rPr>
              <a:t>setFirstNum</a:t>
            </a:r>
            <a:r>
              <a:rPr lang="en-US" altLang="ko-KR" sz="1200" dirty="0" smtClean="0">
                <a:latin typeface="+mn-ea"/>
              </a:rPr>
              <a:t>()</a:t>
            </a:r>
          </a:p>
          <a:p>
            <a:pPr algn="ctr"/>
            <a:r>
              <a:rPr lang="en-US" altLang="ko-KR" sz="1200" dirty="0" err="1" smtClean="0">
                <a:latin typeface="+mn-ea"/>
              </a:rPr>
              <a:t>secondNum</a:t>
            </a:r>
            <a:r>
              <a:rPr lang="en-US" altLang="ko-KR" sz="1200" dirty="0" smtClean="0">
                <a:latin typeface="+mn-ea"/>
              </a:rPr>
              <a:t> = </a:t>
            </a:r>
            <a:r>
              <a:rPr lang="en-US" altLang="ko-KR" sz="1200" dirty="0" err="1" smtClean="0">
                <a:latin typeface="+mn-ea"/>
              </a:rPr>
              <a:t>setSecondNum</a:t>
            </a:r>
            <a:r>
              <a:rPr lang="en-US" altLang="ko-KR" sz="1200" dirty="0" smtClean="0">
                <a:latin typeface="+mn-ea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343698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657</TotalTime>
  <Words>116</Words>
  <Application>Microsoft Office PowerPoint</Application>
  <PresentationFormat>와이드스크린</PresentationFormat>
  <Paragraphs>24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</dc:creator>
  <cp:lastModifiedBy>ho</cp:lastModifiedBy>
  <cp:revision>360</cp:revision>
  <dcterms:created xsi:type="dcterms:W3CDTF">2014-12-01T08:37:15Z</dcterms:created>
  <dcterms:modified xsi:type="dcterms:W3CDTF">2015-02-09T06:44:14Z</dcterms:modified>
</cp:coreProperties>
</file>