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9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DI(Dependency Injection)-II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DI(Dependency Injection)- 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프로퍼티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설정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컨테이너의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ko-KR" altLang="en-US" sz="1600" b="1" dirty="0" err="1" smtClean="0">
                <a:latin typeface="+mn-ea"/>
              </a:rPr>
              <a:t>프로퍼티</a:t>
            </a:r>
            <a:r>
              <a:rPr lang="ko-KR" altLang="en-US" sz="1600" b="1" dirty="0" smtClean="0">
                <a:latin typeface="+mn-ea"/>
              </a:rPr>
              <a:t> 설정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설정에 대한 기본적인 사항들을 학습합니다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기본적이라고 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가장 많이 쓰이고 꼭 알고 있어야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spring_4_1_ex1_springex)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751796"/>
            <a:ext cx="3848100" cy="440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67" y="1845687"/>
            <a:ext cx="3190875" cy="1104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21" y="3094821"/>
            <a:ext cx="4410075" cy="305752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3039035" y="1981200"/>
            <a:ext cx="3478586" cy="33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8886" y="2203465"/>
            <a:ext cx="918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기초데이터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142146" y="2610788"/>
            <a:ext cx="3341998" cy="145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1997" y="3489995"/>
            <a:ext cx="918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List </a:t>
            </a:r>
            <a:r>
              <a:rPr lang="ko-KR" altLang="en-US" sz="1100" dirty="0" smtClean="0">
                <a:latin typeface="+mn-ea"/>
              </a:rPr>
              <a:t>타입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576918" y="2815729"/>
            <a:ext cx="2940703" cy="266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2473" y="4232311"/>
            <a:ext cx="1322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다른 </a:t>
            </a:r>
            <a:r>
              <a:rPr lang="ko-KR" altLang="en-US" sz="1100" dirty="0" err="1" smtClean="0">
                <a:latin typeface="+mn-ea"/>
              </a:rPr>
              <a:t>빈객체</a:t>
            </a:r>
            <a:r>
              <a:rPr lang="ko-KR" altLang="en-US" sz="1100" dirty="0" smtClean="0">
                <a:latin typeface="+mn-ea"/>
              </a:rPr>
              <a:t> 참조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ko-KR" altLang="en-US" sz="1600" b="1" dirty="0" smtClean="0">
                <a:latin typeface="+mn-ea"/>
              </a:rPr>
              <a:t>컨테이너의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컨테이너를 생성하고 컴포넌트를 사용하는 방법에 대해서 학습합니다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(spring_4_1_ex1_springex)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952625"/>
            <a:ext cx="6467475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7073154" y="2348753"/>
            <a:ext cx="1613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92273" y="2217948"/>
            <a:ext cx="1866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 생성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073154" y="2590800"/>
            <a:ext cx="1613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92273" y="2459995"/>
            <a:ext cx="2628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스프링 컨테이너에서 컴포넌트 </a:t>
            </a:r>
            <a:r>
              <a:rPr lang="ko-KR" altLang="en-US" sz="1100" dirty="0" err="1" smtClean="0">
                <a:latin typeface="+mn-ea"/>
              </a:rPr>
              <a:t>가져옮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3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78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362</cp:revision>
  <dcterms:created xsi:type="dcterms:W3CDTF">2014-12-01T08:37:15Z</dcterms:created>
  <dcterms:modified xsi:type="dcterms:W3CDTF">2015-02-09T06:50:21Z</dcterms:modified>
</cp:coreProperties>
</file>