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DI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활용</a:t>
            </a:r>
            <a:endParaRPr lang="en-US" altLang="ko-KR" sz="160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DI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활용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의존 관계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사용에 따른 장점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의존 관계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는 </a:t>
            </a:r>
            <a:r>
              <a:rPr lang="en-US" altLang="ko-KR" sz="1100" dirty="0" smtClean="0">
                <a:latin typeface="+mn-ea"/>
              </a:rPr>
              <a:t>Dependency Injection</a:t>
            </a:r>
            <a:r>
              <a:rPr lang="ko-KR" altLang="en-US" sz="1100" dirty="0" smtClean="0">
                <a:latin typeface="+mn-ea"/>
              </a:rPr>
              <a:t>의 약자로 우리말로 하면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의존 주입</a:t>
            </a:r>
            <a:r>
              <a:rPr lang="en-US" altLang="ko-KR" sz="1100" dirty="0" smtClean="0">
                <a:latin typeface="+mn-ea"/>
              </a:rPr>
              <a:t>‘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예제를 통해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의존 주입</a:t>
            </a:r>
            <a:r>
              <a:rPr lang="en-US" altLang="ko-KR" sz="1100" dirty="0" smtClean="0">
                <a:latin typeface="+mn-ea"/>
              </a:rPr>
              <a:t>’</a:t>
            </a:r>
            <a:r>
              <a:rPr lang="ko-KR" altLang="en-US" sz="1100" dirty="0" smtClean="0">
                <a:latin typeface="+mn-ea"/>
              </a:rPr>
              <a:t>이 무엇인지 살펴봅니다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(spring_5_1_ex1_springex)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685013" y="2539874"/>
            <a:ext cx="2679349" cy="2679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StudentInfo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dirty="0" err="1" smtClean="0"/>
              <a:t>생성자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etter()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465816" y="2247943"/>
            <a:ext cx="1546326" cy="1546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8418689" y="2560065"/>
            <a:ext cx="1546326" cy="1546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012142" y="3406588"/>
            <a:ext cx="2484090" cy="649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459794" y="3569677"/>
            <a:ext cx="1892898" cy="805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1662" y="5573184"/>
            <a:ext cx="4126050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+mn-ea"/>
              </a:rPr>
              <a:t>StudentInfo</a:t>
            </a:r>
            <a:r>
              <a:rPr lang="ko-KR" altLang="en-US" sz="1200" b="1" dirty="0" smtClean="0">
                <a:latin typeface="+mn-ea"/>
              </a:rPr>
              <a:t>객체는 </a:t>
            </a:r>
            <a:r>
              <a:rPr lang="en-US" altLang="ko-KR" sz="1200" b="1" dirty="0" smtClean="0">
                <a:latin typeface="+mn-ea"/>
              </a:rPr>
              <a:t>Student</a:t>
            </a:r>
            <a:r>
              <a:rPr lang="ko-KR" altLang="en-US" sz="1200" b="1" dirty="0" smtClean="0">
                <a:latin typeface="+mn-ea"/>
              </a:rPr>
              <a:t>객체에 의존 하고 있습니다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10232" y="3731558"/>
            <a:ext cx="163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applicationCTX.xml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5" y="4056529"/>
            <a:ext cx="3313355" cy="8158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73" y="4199023"/>
            <a:ext cx="3652562" cy="5982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808259" y="3794919"/>
            <a:ext cx="802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8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DI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사용에 따른 장점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아직은 스프링의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사용에 따른 장점을 많이 느끼지 못할 수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또는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를 사용하니 더욱 복잡하고 시간이 더 많이 소요된다고 생각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사실 작은 규모의 프로젝트에서는 스프링의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사용을 하는 것 보다 일반적인 방법을 사용하여 개발하는 것이 더욱 빠르고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개발에 따른 스트레스를 줄일 수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규모가 어느 정도 커지고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추후 유지보수 업무가 발생시에는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를 이용한 개발의 장점을 느낄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스프링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사용에 따른 장점을 예제를 통해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spring_5_2_ex1_springex)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643" y="4813222"/>
            <a:ext cx="3857232" cy="3778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48" y="4879914"/>
            <a:ext cx="3219607" cy="2597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97" y="4864171"/>
            <a:ext cx="3203864" cy="2912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082" y="2526730"/>
            <a:ext cx="5610518" cy="894534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2639599" y="3488158"/>
            <a:ext cx="2886897" cy="108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526496" y="3488158"/>
            <a:ext cx="3280820" cy="11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526496" y="3488158"/>
            <a:ext cx="1" cy="11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791" y="5209887"/>
            <a:ext cx="1590675" cy="4953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2121" y="5183877"/>
            <a:ext cx="1428750" cy="40957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5471" y="5179067"/>
            <a:ext cx="2695575" cy="4095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639599" y="6134173"/>
            <a:ext cx="5858941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Java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파일의 수정 없이 스프링 설정 파일만을 수정하여 부품들을 생성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조립하고 있습니다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40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172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407</cp:revision>
  <dcterms:created xsi:type="dcterms:W3CDTF">2014-12-01T08:37:15Z</dcterms:created>
  <dcterms:modified xsi:type="dcterms:W3CDTF">2015-02-09T07:32:48Z</dcterms:modified>
</cp:coreProperties>
</file>