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설정 방법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설정 방법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이용한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같이 사용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</a:t>
            </a:r>
            <a:r>
              <a:rPr lang="ko-KR" altLang="en-US" sz="1100" dirty="0" err="1" smtClean="0">
                <a:latin typeface="+mn-ea"/>
              </a:rPr>
              <a:t>학습니다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6" y="2412697"/>
            <a:ext cx="3810000" cy="3248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63262" y="2674471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설정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기초데이터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55478" y="2805276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3262" y="3283261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설정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객체데이터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255478" y="3414066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3262" y="4622623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setter() </a:t>
            </a:r>
            <a:r>
              <a:rPr lang="ko-KR" altLang="en-US" sz="1100" dirty="0" smtClean="0">
                <a:latin typeface="+mn-ea"/>
              </a:rPr>
              <a:t>설정</a:t>
            </a:r>
            <a:r>
              <a:rPr lang="en-US" altLang="ko-KR" sz="1100" dirty="0" smtClean="0">
                <a:latin typeface="+mn-ea"/>
              </a:rPr>
              <a:t>(property)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255478" y="4753428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5" y="4271012"/>
            <a:ext cx="7724775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58" y="2425067"/>
            <a:ext cx="4781550" cy="1190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48962" y="2903077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141178" y="3033882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49007" y="4699637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설정 파일이 다수인 경우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431822" y="4830442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49007" y="4972423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smtClean="0">
                <a:latin typeface="+mn-ea"/>
              </a:rPr>
              <a:t>컨테이너에서 객체 </a:t>
            </a:r>
            <a:r>
              <a:rPr lang="ko-KR" altLang="en-US" sz="1100" dirty="0" smtClean="0">
                <a:latin typeface="+mn-ea"/>
              </a:rPr>
              <a:t>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431822" y="5103228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49007" y="4280460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스프링 컨테이너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8431822" y="4411265"/>
            <a:ext cx="460132" cy="2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4" y="2244236"/>
            <a:ext cx="8601075" cy="781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3777" y="3035058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</a:t>
            </a:r>
            <a:r>
              <a:rPr lang="ko-KR" altLang="en-US" sz="1100" dirty="0" smtClean="0">
                <a:latin typeface="+mn-ea"/>
              </a:rPr>
              <a:t>네임스페이스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608" y="3035058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</a:t>
            </a:r>
            <a:r>
              <a:rPr lang="ko-KR" altLang="en-US" sz="1100" dirty="0" smtClean="0">
                <a:latin typeface="+mn-ea"/>
              </a:rPr>
              <a:t>네임스페이스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125182" y="2535606"/>
            <a:ext cx="1240449" cy="48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0"/>
          </p:cNvCxnSpPr>
          <p:nvPr/>
        </p:nvCxnSpPr>
        <p:spPr>
          <a:xfrm flipV="1">
            <a:off x="6507773" y="2535607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996604" y="2523639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JAVA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를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를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방법에 대해서 살펴 봅니다</a:t>
            </a:r>
            <a:r>
              <a:rPr lang="en-US" altLang="ko-KR" sz="1100" smtClean="0">
                <a:latin typeface="+mn-ea"/>
              </a:rPr>
              <a:t>.</a:t>
            </a:r>
          </a:p>
          <a:p>
            <a:r>
              <a:rPr lang="en-US" altLang="ko-KR" sz="110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7" y="2368062"/>
            <a:ext cx="27432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77" y="3444020"/>
            <a:ext cx="4352925" cy="2695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68770" y="2449740"/>
            <a:ext cx="5390892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@Configuration</a:t>
            </a:r>
          </a:p>
          <a:p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이 클래스는 스프링 설정에 사용되는 클래스 입니다</a:t>
            </a:r>
            <a:r>
              <a:rPr lang="en-US" altLang="ko-KR" sz="1100" dirty="0" smtClean="0">
                <a:latin typeface="+mn-ea"/>
              </a:rPr>
              <a:t>.’ </a:t>
            </a:r>
            <a:r>
              <a:rPr lang="ko-KR" altLang="en-US" sz="1100" dirty="0" smtClean="0">
                <a:latin typeface="+mn-ea"/>
              </a:rPr>
              <a:t>라고 명시해 주는 </a:t>
            </a:r>
            <a:r>
              <a:rPr lang="ko-KR" altLang="en-US" sz="1100" dirty="0" err="1" smtClean="0">
                <a:latin typeface="+mn-ea"/>
              </a:rPr>
              <a:t>어노테이션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360986" y="2580545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8770" y="3456044"/>
            <a:ext cx="1531068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@</a:t>
            </a:r>
            <a:r>
              <a:rPr lang="en-US" altLang="ko-KR" sz="1100" dirty="0" smtClean="0">
                <a:latin typeface="+mn-ea"/>
              </a:rPr>
              <a:t>Bean - </a:t>
            </a:r>
            <a:r>
              <a:rPr lang="ko-KR" altLang="en-US" sz="1100" dirty="0" smtClean="0">
                <a:latin typeface="+mn-ea"/>
              </a:rPr>
              <a:t>객체 생</a:t>
            </a:r>
            <a:r>
              <a:rPr lang="ko-KR" altLang="en-US" sz="1100" dirty="0">
                <a:latin typeface="+mn-ea"/>
              </a:rPr>
              <a:t>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360986" y="3586849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37793" y="4888613"/>
            <a:ext cx="184466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생성자에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630009" y="5019418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7793" y="5174529"/>
            <a:ext cx="184466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프로퍼티에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630009" y="5305334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dirty="0">
                <a:latin typeface="+mn-ea"/>
              </a:rPr>
              <a:t> XML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JAVA</a:t>
            </a:r>
            <a:r>
              <a:rPr lang="ko-KR" altLang="en-US" sz="1600" b="1" dirty="0">
                <a:latin typeface="+mn-ea"/>
              </a:rPr>
              <a:t>를 같이 사용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파일과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 같이 사용 하여 스프링 설정을 하고 컨테이너를 만들고 컴포넌트들을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9290" y="2552418"/>
            <a:ext cx="3357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(spring_6_3_ex1_springex)</a:t>
            </a:r>
          </a:p>
        </p:txBody>
      </p:sp>
      <p:sp>
        <p:nvSpPr>
          <p:cNvPr id="8" name="타원 7"/>
          <p:cNvSpPr/>
          <p:nvPr/>
        </p:nvSpPr>
        <p:spPr>
          <a:xfrm>
            <a:off x="2554939" y="3092619"/>
            <a:ext cx="2348753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27291" y="4115960"/>
            <a:ext cx="1004047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5772" y="2552418"/>
            <a:ext cx="3357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spring_6_3_ex2_springex)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131421" y="3092619"/>
            <a:ext cx="2348753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803773" y="4115959"/>
            <a:ext cx="1004047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269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418</cp:revision>
  <dcterms:created xsi:type="dcterms:W3CDTF">2014-12-01T08:37:15Z</dcterms:created>
  <dcterms:modified xsi:type="dcterms:W3CDTF">2015-02-04T06:58:19Z</dcterms:modified>
</cp:coreProperties>
</file>