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59" r:id="rId3"/>
    <p:sldId id="264" r:id="rId4"/>
    <p:sldId id="266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530353" y="176272"/>
            <a:ext cx="4050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7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생명 주기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(life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cycle)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와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범위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(scope)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7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생명 주기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(life cycle)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와 범위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(scope)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스프링 컨테이너 생명 주기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스프링 빈 생명 주기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스프링 빈 범위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스프링 컨테이너 생명 주기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컨테이너 생명 주기에 대해서 살펴 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(spring_7_1_ex1_springex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24354" y="2154116"/>
            <a:ext cx="2628900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스프링 컨테이너 생성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424354" y="3094547"/>
            <a:ext cx="2628900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스프링 컨테이너 설정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424354" y="4034978"/>
            <a:ext cx="2628900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스프링 컨테이너 사용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24354" y="4975409"/>
            <a:ext cx="2628900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스프링 컨테이너 종료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699239" y="2743198"/>
            <a:ext cx="0" cy="27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699239" y="3686906"/>
            <a:ext cx="0" cy="27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710963" y="4632852"/>
            <a:ext cx="0" cy="27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327" y="2529618"/>
            <a:ext cx="5448300" cy="2314575"/>
          </a:xfrm>
          <a:prstGeom prst="rect">
            <a:avLst/>
          </a:prstGeom>
        </p:spPr>
      </p:pic>
      <p:cxnSp>
        <p:nvCxnSpPr>
          <p:cNvPr id="25" name="직선 화살표 연결선 24"/>
          <p:cNvCxnSpPr/>
          <p:nvPr/>
        </p:nvCxnSpPr>
        <p:spPr>
          <a:xfrm>
            <a:off x="4158762" y="2417885"/>
            <a:ext cx="1182565" cy="26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4158762" y="3129716"/>
            <a:ext cx="1107830" cy="15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158762" y="3399711"/>
            <a:ext cx="1107830" cy="8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4196129" y="3959468"/>
            <a:ext cx="1039690" cy="33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4196129" y="4769133"/>
            <a:ext cx="1070463" cy="400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753" y="3144324"/>
            <a:ext cx="4408265" cy="12752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스프링 빈 생명 주기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빈 생명 주기에 대해서 살펴 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(spring_7_2_ex1_springex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08" y="2237495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1) </a:t>
            </a:r>
            <a:r>
              <a:rPr lang="en-US" altLang="ko-KR" sz="1100" b="1" dirty="0"/>
              <a:t>implements </a:t>
            </a:r>
            <a:r>
              <a:rPr lang="en-US" altLang="ko-KR" sz="2400" b="1" dirty="0" err="1"/>
              <a:t>InitializingBean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DisposableBean</a:t>
            </a:r>
            <a:r>
              <a:rPr lang="en-US" altLang="ko-KR" sz="2400" dirty="0" smtClean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01" y="2907926"/>
            <a:ext cx="4391025" cy="2476500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919055" y="2699160"/>
            <a:ext cx="559828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40427" y="3157558"/>
            <a:ext cx="2237996" cy="26161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빈 초기화 과정에서 호출 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40426" y="4354170"/>
            <a:ext cx="2237997" cy="26161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빈 소멸 과정에서 생성 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175973" y="3288363"/>
            <a:ext cx="36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4175972" y="4484975"/>
            <a:ext cx="285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3" idx="3"/>
          </p:cNvCxnSpPr>
          <p:nvPr/>
        </p:nvCxnSpPr>
        <p:spPr>
          <a:xfrm>
            <a:off x="6778423" y="3288363"/>
            <a:ext cx="580739" cy="66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4" idx="3"/>
          </p:cNvCxnSpPr>
          <p:nvPr/>
        </p:nvCxnSpPr>
        <p:spPr>
          <a:xfrm flipV="1">
            <a:off x="6778423" y="4292060"/>
            <a:ext cx="595011" cy="19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52753" y="4615780"/>
            <a:ext cx="3563368" cy="938719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[</a:t>
            </a:r>
            <a:r>
              <a:rPr lang="ko-KR" altLang="en-US" sz="1100" dirty="0" smtClean="0">
                <a:latin typeface="+mn-ea"/>
              </a:rPr>
              <a:t>참고 하세요</a:t>
            </a:r>
            <a:r>
              <a:rPr lang="en-US" altLang="ko-KR" sz="1100" dirty="0" smtClean="0">
                <a:latin typeface="+mn-ea"/>
              </a:rPr>
              <a:t>]</a:t>
            </a:r>
          </a:p>
          <a:p>
            <a:r>
              <a:rPr lang="en-US" altLang="ko-KR" sz="1100" dirty="0" err="1">
                <a:latin typeface="+mn-ea"/>
              </a:rPr>
              <a:t>c</a:t>
            </a:r>
            <a:r>
              <a:rPr lang="en-US" altLang="ko-KR" sz="1100" dirty="0" err="1" smtClean="0">
                <a:latin typeface="+mn-ea"/>
              </a:rPr>
              <a:t>tx.close</a:t>
            </a:r>
            <a:r>
              <a:rPr lang="en-US" altLang="ko-KR" sz="1100" dirty="0" smtClean="0">
                <a:latin typeface="+mn-ea"/>
              </a:rPr>
              <a:t>()</a:t>
            </a:r>
            <a:r>
              <a:rPr lang="ko-KR" altLang="en-US" sz="1100" dirty="0" smtClean="0">
                <a:latin typeface="+mn-ea"/>
              </a:rPr>
              <a:t>의 경우 컨테이너가 소멸 하는 단계입니다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컨테이너가 소</a:t>
            </a:r>
            <a:r>
              <a:rPr lang="ko-KR" altLang="en-US" sz="1100" dirty="0" smtClean="0">
                <a:latin typeface="+mn-ea"/>
              </a:rPr>
              <a:t>멸 하면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빈은 자동 소멸 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빈만 소멸하게 한다면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en-US" altLang="ko-KR" sz="1100" dirty="0" err="1" smtClean="0">
                <a:latin typeface="+mn-ea"/>
              </a:rPr>
              <a:t>student.destroy</a:t>
            </a:r>
            <a:r>
              <a:rPr lang="en-US" altLang="ko-KR" sz="1100" dirty="0" smtClean="0">
                <a:latin typeface="+mn-ea"/>
              </a:rPr>
              <a:t>()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API</a:t>
            </a:r>
            <a:r>
              <a:rPr lang="ko-KR" altLang="en-US" sz="1100" dirty="0" smtClean="0">
                <a:latin typeface="+mn-ea"/>
              </a:rPr>
              <a:t>를 이용하면 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한번 해보세요</a:t>
            </a:r>
            <a:r>
              <a:rPr lang="en-US" altLang="ko-KR" sz="1100" dirty="0" smtClean="0">
                <a:latin typeface="+mn-ea"/>
              </a:rPr>
              <a:t>.^^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013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753" y="2520067"/>
            <a:ext cx="4408265" cy="12752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스프링 빈 생명 주기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08" y="1613238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2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en-US" altLang="ko-KR" sz="2400" b="1" dirty="0" smtClean="0"/>
              <a:t>@</a:t>
            </a:r>
            <a:r>
              <a:rPr lang="en-US" altLang="ko-KR" sz="2400" b="1" dirty="0" err="1" smtClean="0"/>
              <a:t>PostConstruct</a:t>
            </a:r>
            <a:r>
              <a:rPr lang="en-US" altLang="ko-KR" sz="2400" b="1" dirty="0"/>
              <a:t>, @</a:t>
            </a:r>
            <a:r>
              <a:rPr lang="en-US" altLang="ko-KR" sz="2400" b="1" dirty="0" err="1"/>
              <a:t>PreDestroy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919055" y="2074903"/>
            <a:ext cx="559828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40427" y="2533301"/>
            <a:ext cx="2237996" cy="26161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빈 초기화 과정에서 호출 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40426" y="3729913"/>
            <a:ext cx="2237997" cy="26161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빈 소멸 과정에서 생성 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175973" y="2664106"/>
            <a:ext cx="36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4175972" y="3860718"/>
            <a:ext cx="285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3" idx="3"/>
          </p:cNvCxnSpPr>
          <p:nvPr/>
        </p:nvCxnSpPr>
        <p:spPr>
          <a:xfrm>
            <a:off x="6778423" y="2664106"/>
            <a:ext cx="580739" cy="66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4" idx="3"/>
          </p:cNvCxnSpPr>
          <p:nvPr/>
        </p:nvCxnSpPr>
        <p:spPr>
          <a:xfrm flipV="1">
            <a:off x="6778423" y="3667803"/>
            <a:ext cx="595011" cy="19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62" y="2536832"/>
            <a:ext cx="33242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1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스프링 빈 범위</a:t>
            </a:r>
            <a:r>
              <a:rPr lang="en-US" altLang="ko-KR" sz="1600" b="1" dirty="0" smtClean="0">
                <a:latin typeface="+mn-ea"/>
              </a:rPr>
              <a:t>(scope)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컨테이너가 생성되고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스프링 빈이 생성 될 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생성된 스프링 빈은 </a:t>
            </a:r>
            <a:r>
              <a:rPr lang="en-US" altLang="ko-KR" sz="1100" dirty="0" smtClean="0">
                <a:latin typeface="+mn-ea"/>
              </a:rPr>
              <a:t>scope</a:t>
            </a:r>
            <a:r>
              <a:rPr lang="ko-KR" altLang="en-US" sz="1100" dirty="0" smtClean="0">
                <a:latin typeface="+mn-ea"/>
              </a:rPr>
              <a:t>을 가지고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/>
              <a:t>범위란 쉽게 생각해서 해당하는 객체가 어디까지 영향을 미치는지 결정하는 것이라고 생각하면 됩니다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>
                <a:latin typeface="+mn-ea"/>
              </a:rPr>
              <a:t>(spring_7_3_ex1_springex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2040193"/>
            <a:ext cx="4290186" cy="7714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00" y="3079990"/>
            <a:ext cx="3975310" cy="33613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538" y="3109015"/>
            <a:ext cx="2700062" cy="119652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627642" y="2020529"/>
            <a:ext cx="1251060" cy="2924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77008" y="3109015"/>
            <a:ext cx="3570870" cy="1694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77008" y="4100562"/>
            <a:ext cx="3570870" cy="5304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65500" y="5560653"/>
            <a:ext cx="3570870" cy="8806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910538" y="4063527"/>
            <a:ext cx="3570870" cy="2420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9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202</Words>
  <Application>Microsoft Office PowerPoint</Application>
  <PresentationFormat>와이드스크린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465</cp:revision>
  <dcterms:created xsi:type="dcterms:W3CDTF">2014-12-01T08:37:15Z</dcterms:created>
  <dcterms:modified xsi:type="dcterms:W3CDTF">2015-02-04T02:38:33Z</dcterms:modified>
</cp:coreProperties>
</file>