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외부 파일을 이용한 설정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외부 파일을 이용한 설정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Environment 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파일을 이용한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프로파일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(profile)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속성을 이용한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Environment </a:t>
            </a:r>
            <a:r>
              <a:rPr lang="ko-KR" altLang="en-US" sz="1600" b="1" dirty="0">
                <a:latin typeface="+mn-ea"/>
              </a:rPr>
              <a:t>객체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이용해서 스프링 빈 설정을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spring_8_1_ex1_springex)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6471" y="2772523"/>
            <a:ext cx="1846729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3463" y="2772520"/>
            <a:ext cx="1846729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07997" y="2772521"/>
            <a:ext cx="215135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PropertySources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1812" y="3216273"/>
            <a:ext cx="164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3402" y="3216273"/>
            <a:ext cx="1559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ctx.getEnvironment</a:t>
            </a:r>
            <a:r>
              <a:rPr lang="en-US" altLang="ko-KR" sz="1100" dirty="0"/>
              <a:t>()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575612" y="3229717"/>
            <a:ext cx="209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15952" y="3233326"/>
            <a:ext cx="205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env.getPropertySources</a:t>
            </a:r>
            <a:r>
              <a:rPr lang="en-US" altLang="ko-KR" sz="1100" dirty="0"/>
              <a:t>()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68871" y="3684473"/>
            <a:ext cx="243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dirty="0" err="1" smtClean="0"/>
              <a:t>프로퍼티</a:t>
            </a:r>
            <a:r>
              <a:rPr lang="ko-KR" altLang="en-US" sz="1100" u="sng" dirty="0" smtClean="0"/>
              <a:t> 추가 및 추출</a:t>
            </a:r>
            <a:endParaRPr lang="en-US" altLang="ko-KR" sz="1100" u="sng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추가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propertySources.addLast</a:t>
            </a:r>
            <a:r>
              <a:rPr lang="en-US" altLang="ko-KR" sz="1100" dirty="0" smtClean="0"/>
              <a:t>()</a:t>
            </a:r>
          </a:p>
          <a:p>
            <a:pPr algn="ctr"/>
            <a:r>
              <a:rPr lang="ko-KR" altLang="en-US" sz="1100" dirty="0" smtClean="0"/>
              <a:t>추출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env.getProperty</a:t>
            </a:r>
            <a:r>
              <a:rPr lang="en-US" altLang="ko-KR" sz="11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프로퍼티</a:t>
            </a:r>
            <a:r>
              <a:rPr lang="ko-KR" altLang="en-US" sz="1600" b="1" dirty="0">
                <a:latin typeface="+mn-ea"/>
              </a:rPr>
              <a:t> 파일을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이번에는 </a:t>
            </a:r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사용하지 않고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직접 이용하여 스프링 빈을 설정하는 방법에 대해서 살펴 봅니다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99131" y="284560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applicationCTX.xml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87387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0882" y="2345716"/>
            <a:ext cx="3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spring_8_2_ex1_springex)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3729" y="284560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ApplicationConfig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1104" y="2345715"/>
            <a:ext cx="3753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(spring_8_2_ex2_springex)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61986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7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프로파일</a:t>
            </a:r>
            <a:r>
              <a:rPr lang="en-US" altLang="ko-KR" sz="1600" b="1" dirty="0">
                <a:latin typeface="+mn-ea"/>
              </a:rPr>
              <a:t>(profile) </a:t>
            </a:r>
            <a:r>
              <a:rPr lang="ko-KR" altLang="en-US" sz="1600" b="1" dirty="0">
                <a:latin typeface="+mn-ea"/>
              </a:rPr>
              <a:t>속성을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동일한 스프링 빈을 여러 개 만들어 놓고 상황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환경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에 따라서 적절한 스프링 빈을 사용할 수 있습니다</a:t>
            </a:r>
            <a:r>
              <a:rPr lang="en-US" altLang="ko-KR" sz="1100" dirty="0" smtClean="0">
                <a:latin typeface="+mn-ea"/>
              </a:rPr>
              <a:t>. profile </a:t>
            </a:r>
            <a:r>
              <a:rPr lang="ko-KR" altLang="en-US" sz="1100" dirty="0" smtClean="0">
                <a:latin typeface="+mn-ea"/>
              </a:rPr>
              <a:t>속성을 사용하면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76629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9849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profile=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dev</a:t>
            </a:r>
            <a:r>
              <a:rPr lang="en-US" altLang="ko-KR" sz="1400" i="1" dirty="0"/>
              <a:t>"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9849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profile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“run"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05895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192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84522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05895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2192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00333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63553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@Profile("</a:t>
            </a:r>
            <a:r>
              <a:rPr lang="en-US" altLang="ko-KR" sz="1400" dirty="0" err="1"/>
              <a:t>dev</a:t>
            </a:r>
            <a:r>
              <a:rPr lang="en-US" altLang="ko-KR" sz="1400" dirty="0"/>
              <a:t>")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463553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@Profile</a:t>
            </a:r>
            <a:r>
              <a:rPr lang="en-US" altLang="ko-KR" sz="1400" dirty="0" smtClean="0"/>
              <a:t>(“run")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29599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896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08226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229599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75896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03295" y="5612094"/>
            <a:ext cx="2586446" cy="43088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(spring_8_3_ex1_springex)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5003" y="5572579"/>
            <a:ext cx="2586446" cy="43088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(spring_8_3_ex2_springex)</a:t>
            </a:r>
          </a:p>
        </p:txBody>
      </p:sp>
    </p:spTree>
    <p:extLst>
      <p:ext uri="{BB962C8B-B14F-4D97-AF65-F5344CB8AC3E}">
        <p14:creationId xmlns:p14="http://schemas.microsoft.com/office/powerpoint/2010/main" val="3393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226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522</cp:revision>
  <dcterms:created xsi:type="dcterms:W3CDTF">2014-12-01T08:37:15Z</dcterms:created>
  <dcterms:modified xsi:type="dcterms:W3CDTF">2015-02-04T08:26:23Z</dcterms:modified>
</cp:coreProperties>
</file>