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89075" y="176272"/>
            <a:ext cx="42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AOP(Aspect Oriented Programming)-I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AOP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XML</a:t>
            </a:r>
            <a:r>
              <a:rPr lang="ko-KR" altLang="en-US" sz="1200" dirty="0" smtClean="0"/>
              <a:t>기반의 </a:t>
            </a:r>
            <a:r>
              <a:rPr lang="en-US" altLang="ko-KR" sz="1200" dirty="0" smtClean="0"/>
              <a:t>AOP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3200" y="3658167"/>
            <a:ext cx="11143518" cy="1353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 기능</a:t>
            </a:r>
            <a:endParaRPr lang="en-US" altLang="ko-KR" sz="11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83200" y="5046783"/>
            <a:ext cx="11143518" cy="13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핵심 기능</a:t>
            </a:r>
            <a:endParaRPr lang="en-US" altLang="ko-KR" sz="11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프로그래밍을 하다 보면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공통적인 기능이 많이 발생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공통 기능을 모든 모듈에 적용하기 위한 방법으로 상속을 통한 방법이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상속도 좋은 방법이기는 하지만 몇 가지 문제가 있습니다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우선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에서는 다중 상속이 불가하므로 다양한 모듈에 상속기법을 통한 공통 기능 부여는 한계가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그리고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기능 구현부분에 핵심 기능 코드와 공통 기능 코드가 섞여 있어 효율성이 떨어집니다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위의 상속을 통한 방법에 한계가 있어 </a:t>
            </a:r>
            <a:r>
              <a:rPr lang="en-US" altLang="ko-KR" sz="1100" dirty="0" smtClean="0">
                <a:latin typeface="+mn-ea"/>
              </a:rPr>
              <a:t>AOP</a:t>
            </a:r>
            <a:r>
              <a:rPr lang="ko-KR" altLang="en-US" sz="1100" dirty="0" smtClean="0">
                <a:latin typeface="+mn-ea"/>
              </a:rPr>
              <a:t>가 등장하게 되었습니다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AOP</a:t>
            </a:r>
            <a:r>
              <a:rPr lang="ko-KR" altLang="en-US" sz="1100" dirty="0" smtClean="0">
                <a:latin typeface="+mn-ea"/>
              </a:rPr>
              <a:t>방법은 핵심 기능과 공통 기능을 분리 시켜놓고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공통 기능을 필요로 하는 핵심 기능들에서 사용하는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쉽게 생각해서 아침에 </a:t>
            </a:r>
            <a:r>
              <a:rPr lang="ko-KR" altLang="en-US" sz="1100" dirty="0"/>
              <a:t>밥을 짓는다고 생각해 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핵심 기능은 쌀을 씻고</a:t>
            </a:r>
            <a:r>
              <a:rPr lang="en-US" altLang="ko-KR" sz="1100" dirty="0" smtClean="0"/>
              <a:t>, </a:t>
            </a:r>
            <a:r>
              <a:rPr lang="ko-KR" altLang="en-US" sz="1100" dirty="0"/>
              <a:t>깨끗한 물을 적당히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전자밥솥에 </a:t>
            </a:r>
            <a:r>
              <a:rPr lang="ko-KR" altLang="en-US" sz="1100" dirty="0" err="1"/>
              <a:t>내솥을</a:t>
            </a:r>
            <a:r>
              <a:rPr lang="ko-KR" altLang="en-US" sz="1100" dirty="0"/>
              <a:t>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취사 버튼을 누르는 기능들 일 </a:t>
            </a:r>
            <a:r>
              <a:rPr lang="ko-KR" altLang="en-US" sz="1100" dirty="0" smtClean="0"/>
              <a:t>것입니다</a:t>
            </a:r>
            <a:endParaRPr lang="en-US" altLang="ko-KR" sz="1100" dirty="0" smtClean="0"/>
          </a:p>
          <a:p>
            <a:r>
              <a:rPr lang="ko-KR" altLang="en-US" sz="1100" dirty="0"/>
              <a:t>공통 기능은 수도 꼭지를 열어 물을 받고</a:t>
            </a:r>
            <a:r>
              <a:rPr lang="en-US" altLang="ko-KR" sz="1100" dirty="0"/>
              <a:t>, </a:t>
            </a:r>
            <a:r>
              <a:rPr lang="ko-KR" altLang="en-US" sz="1100" dirty="0"/>
              <a:t>쌀이 깨끗이 씻겼는지 눈으로 판단하고</a:t>
            </a:r>
            <a:r>
              <a:rPr lang="en-US" altLang="ko-KR" sz="1100" dirty="0"/>
              <a:t>, </a:t>
            </a:r>
            <a:r>
              <a:rPr lang="ko-KR" altLang="en-US" sz="1100" dirty="0"/>
              <a:t>물을 적당한지 판단하는 기능들 일 것입니다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r>
              <a:rPr lang="ko-KR" altLang="en-US" sz="1100" dirty="0" smtClean="0"/>
              <a:t>이러한 기능이 공통 기능인 것은 밥을 짓는 행동이 아닐 때도 우리는 수도 꼭지를 열고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눈으로 사물을 보고 적절한 판단을 하기 때문에 공통 기능이라고 하였습니다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ko-KR" altLang="en-US" sz="1100" dirty="0"/>
              <a:t>어쨌든</a:t>
            </a:r>
            <a:r>
              <a:rPr lang="en-US" altLang="ko-KR" sz="1100" dirty="0"/>
              <a:t>, </a:t>
            </a:r>
            <a:r>
              <a:rPr lang="ko-KR" altLang="en-US" sz="1100" dirty="0"/>
              <a:t>이렇게 핵심 기능과 공통 기능을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추후에 밥을 짓는 행동 말고 팥을 쑬 때도 </a:t>
            </a:r>
            <a:r>
              <a:rPr lang="ko-KR" altLang="en-US" sz="1100"/>
              <a:t>핵심 </a:t>
            </a:r>
            <a:r>
              <a:rPr lang="ko-KR" altLang="en-US" sz="1100" smtClean="0"/>
              <a:t>기능은 </a:t>
            </a:r>
            <a:r>
              <a:rPr lang="ko-KR" altLang="en-US" sz="1100" dirty="0"/>
              <a:t>변화지만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기능은 다시 적용할 수 있을 것입니다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AOP </a:t>
            </a:r>
            <a:r>
              <a:rPr lang="ko-KR" altLang="en-US" sz="1100" dirty="0"/>
              <a:t>기법이 바로 이러한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공통 기능을 핵심 기능과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 중에서 핵심 기능에 적용하고자 하는 부분에 적용하는 것입니다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33048" y="5406775"/>
            <a:ext cx="171450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쌀을 </a:t>
            </a:r>
            <a:r>
              <a:rPr lang="ko-KR" altLang="en-US" dirty="0" smtClean="0"/>
              <a:t>씻고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62250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깨끗한 물을 적당히 넣고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085741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전자밥솥에 </a:t>
            </a:r>
            <a:r>
              <a:rPr lang="ko-KR" altLang="en-US" dirty="0" err="1"/>
              <a:t>내솥을</a:t>
            </a:r>
            <a:r>
              <a:rPr lang="ko-KR" altLang="en-US" dirty="0"/>
              <a:t> 넣고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9409232" y="5406773"/>
            <a:ext cx="183613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취사 </a:t>
            </a:r>
            <a:r>
              <a:rPr lang="ko-KR" altLang="en-US" smtClean="0"/>
              <a:t>버튼 누름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76400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물을 받고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813789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눈으로 </a:t>
            </a:r>
            <a:r>
              <a:rPr lang="ko-KR" altLang="en-US" dirty="0" smtClean="0"/>
              <a:t>판단</a:t>
            </a:r>
            <a:endParaRPr lang="en-US" altLang="ko-KR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820008" y="4647056"/>
            <a:ext cx="713642" cy="75971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6" idx="0"/>
          </p:cNvCxnSpPr>
          <p:nvPr/>
        </p:nvCxnSpPr>
        <p:spPr>
          <a:xfrm>
            <a:off x="2533650" y="4647056"/>
            <a:ext cx="1682995" cy="75971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249617" y="4647056"/>
            <a:ext cx="1472285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2"/>
          </p:cNvCxnSpPr>
          <p:nvPr/>
        </p:nvCxnSpPr>
        <p:spPr>
          <a:xfrm>
            <a:off x="5671039" y="4647056"/>
            <a:ext cx="1869096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AOP</a:t>
            </a:r>
            <a:r>
              <a:rPr lang="ko-KR" altLang="en-US" sz="1100" dirty="0" smtClean="0"/>
              <a:t>방법을 익히려면 우선적으로 조금은 생소한 용어에 익숙해 져야 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- Aspect : </a:t>
            </a:r>
            <a:r>
              <a:rPr lang="ko-KR" altLang="en-US" sz="1100" dirty="0" smtClean="0"/>
              <a:t>공통 기능</a:t>
            </a:r>
            <a:endParaRPr lang="en-US" altLang="ko-KR" sz="1100" dirty="0" smtClean="0"/>
          </a:p>
          <a:p>
            <a:r>
              <a:rPr lang="en-US" altLang="ko-KR" sz="1100" dirty="0" smtClean="0"/>
              <a:t> - Advice : Aspect</a:t>
            </a:r>
            <a:r>
              <a:rPr lang="ko-KR" altLang="en-US" sz="1100" dirty="0" smtClean="0"/>
              <a:t>의 기능 자체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Jointpoint</a:t>
            </a:r>
            <a:r>
              <a:rPr lang="en-US" altLang="ko-KR" sz="1100" dirty="0" smtClean="0"/>
              <a:t> : Advice</a:t>
            </a:r>
            <a:r>
              <a:rPr lang="ko-KR" altLang="en-US" sz="1100" dirty="0" smtClean="0"/>
              <a:t>를 적용해야 되는 부분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ex, </a:t>
            </a:r>
            <a:r>
              <a:rPr lang="ko-KR" altLang="en-US" sz="1100" dirty="0" smtClean="0"/>
              <a:t>필드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) (</a:t>
            </a:r>
            <a:r>
              <a:rPr lang="ko-KR" altLang="en-US" sz="1100" dirty="0" smtClean="0"/>
              <a:t>스프링에서는 </a:t>
            </a:r>
            <a:r>
              <a:rPr lang="ko-KR" altLang="en-US" sz="1100" dirty="0" err="1" smtClean="0"/>
              <a:t>메소드만</a:t>
            </a:r>
            <a:r>
              <a:rPr lang="ko-KR" altLang="en-US" sz="1100" dirty="0" smtClean="0"/>
              <a:t> 해당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Pointcut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Jointpoint</a:t>
            </a:r>
            <a:r>
              <a:rPr lang="ko-KR" altLang="en-US" sz="1100" dirty="0" smtClean="0"/>
              <a:t>의 부분으로 실제로 </a:t>
            </a:r>
            <a:r>
              <a:rPr lang="en-US" altLang="ko-KR" sz="1100" dirty="0" smtClean="0"/>
              <a:t>Advice</a:t>
            </a:r>
            <a:r>
              <a:rPr lang="ko-KR" altLang="en-US" sz="1100" dirty="0" smtClean="0"/>
              <a:t>가 적용된 부분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Weaving : Advice</a:t>
            </a:r>
            <a:r>
              <a:rPr lang="ko-KR" altLang="en-US" sz="1100" dirty="0" smtClean="0"/>
              <a:t>를 핵심 기능에 적용 하는 행위</a:t>
            </a:r>
            <a:endParaRPr lang="en-US" altLang="ko-KR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2945706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스프링에서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 방법 </a:t>
            </a:r>
            <a:r>
              <a:rPr lang="en-US" altLang="ko-KR" sz="1100" dirty="0" smtClean="0"/>
              <a:t>: proxy</a:t>
            </a:r>
            <a:r>
              <a:rPr lang="ko-KR" altLang="en-US" sz="1100" dirty="0" smtClean="0"/>
              <a:t>를 이용 합니다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748726" y="3207316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6118" y="3633339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호출부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(client)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2800" y="3633338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Proxy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대행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719482" y="3633337"/>
            <a:ext cx="14253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핵심기능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  <a:endCxn id="28" idx="1"/>
          </p:cNvCxnSpPr>
          <p:nvPr/>
        </p:nvCxnSpPr>
        <p:spPr>
          <a:xfrm flipV="1">
            <a:off x="2411506" y="4063644"/>
            <a:ext cx="941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778188" y="4063642"/>
            <a:ext cx="941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008" y="5059121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스프링에서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 방식</a:t>
            </a:r>
            <a:endParaRPr lang="en-US" altLang="ko-KR" sz="11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748726" y="5320731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8726" y="5373277"/>
            <a:ext cx="5042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- XML </a:t>
            </a:r>
            <a:r>
              <a:rPr lang="ko-KR" altLang="en-US" sz="1100" dirty="0" smtClean="0"/>
              <a:t>스키마 기반의  </a:t>
            </a:r>
            <a:r>
              <a:rPr lang="en-US" altLang="ko-KR" sz="1100" dirty="0" smtClean="0"/>
              <a:t>AOP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@Aspect </a:t>
            </a:r>
            <a:r>
              <a:rPr lang="ko-KR" altLang="en-US" sz="1100" dirty="0" err="1" smtClean="0"/>
              <a:t>어노테이션</a:t>
            </a:r>
            <a:r>
              <a:rPr lang="ko-KR" altLang="en-US" sz="1100" dirty="0" smtClean="0"/>
              <a:t> 기반의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2238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XML </a:t>
            </a:r>
            <a:r>
              <a:rPr lang="ko-KR" altLang="en-US" sz="1600" b="1" dirty="0" smtClean="0">
                <a:latin typeface="+mn-ea"/>
              </a:rPr>
              <a:t>기반의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작업 순서 </a:t>
            </a:r>
            <a:r>
              <a:rPr lang="en-US" altLang="ko-KR" sz="1100" dirty="0"/>
              <a:t>(spring_9_2_ex1_springex</a:t>
            </a:r>
            <a:r>
              <a:rPr lang="en-US" altLang="ko-KR" sz="1100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smtClean="0"/>
              <a:t> 1) </a:t>
            </a:r>
            <a:r>
              <a:rPr lang="ko-KR" altLang="en-US" sz="1100" dirty="0"/>
              <a:t>의</a:t>
            </a:r>
            <a:r>
              <a:rPr lang="ko-KR" altLang="en-US" sz="1100" dirty="0" smtClean="0"/>
              <a:t>존 설정</a:t>
            </a:r>
            <a:r>
              <a:rPr lang="en-US" altLang="ko-KR" sz="1100" dirty="0" smtClean="0"/>
              <a:t>(pom.xml)</a:t>
            </a:r>
          </a:p>
          <a:p>
            <a:r>
              <a:rPr lang="en-US" altLang="ko-KR" sz="1100" dirty="0"/>
              <a:t> 2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공통 기능의 클래스 제작 </a:t>
            </a:r>
            <a:r>
              <a:rPr lang="en-US" altLang="ko-KR" sz="1100" dirty="0" smtClean="0"/>
              <a:t>– Advice </a:t>
            </a:r>
            <a:r>
              <a:rPr lang="ko-KR" altLang="en-US" sz="1100" dirty="0" smtClean="0"/>
              <a:t>역할 클래스</a:t>
            </a:r>
            <a:endParaRPr lang="en-US" altLang="ko-KR" sz="1100" dirty="0" smtClean="0"/>
          </a:p>
          <a:p>
            <a:r>
              <a:rPr lang="en-US" altLang="ko-KR" sz="1100" dirty="0"/>
              <a:t> 3</a:t>
            </a:r>
            <a:r>
              <a:rPr lang="en-US" altLang="ko-KR" sz="1100" dirty="0" smtClean="0"/>
              <a:t>) XML</a:t>
            </a:r>
            <a:r>
              <a:rPr lang="ko-KR" altLang="en-US" sz="1100" dirty="0" smtClean="0"/>
              <a:t>설정 파일에</a:t>
            </a:r>
            <a:r>
              <a:rPr lang="en-US" altLang="ko-KR" sz="1100" dirty="0" smtClean="0"/>
              <a:t> Aspect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7" y="2694088"/>
            <a:ext cx="2944091" cy="1212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04" y="2694088"/>
            <a:ext cx="4809732" cy="31802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4377" y="2321235"/>
            <a:ext cx="918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의존 설정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178" y="2320215"/>
            <a:ext cx="140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공통 기능 클래스</a:t>
            </a:r>
            <a:endParaRPr lang="en-US" altLang="ko-KR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4665687"/>
            <a:ext cx="4207888" cy="12881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4377" y="4284212"/>
            <a:ext cx="140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XML</a:t>
            </a:r>
            <a:r>
              <a:rPr lang="ko-KR" altLang="en-US" sz="1100" dirty="0" smtClean="0"/>
              <a:t>파일 설정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778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XML </a:t>
            </a:r>
            <a:r>
              <a:rPr lang="ko-KR" altLang="en-US" sz="1600" b="1" dirty="0" smtClean="0">
                <a:latin typeface="+mn-ea"/>
              </a:rPr>
              <a:t>기반의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882" y="1470789"/>
            <a:ext cx="59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Advice </a:t>
            </a:r>
            <a:r>
              <a:rPr lang="ko-KR" altLang="en-US" sz="1400" b="1" dirty="0" smtClean="0"/>
              <a:t>종류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spring_9_2_ex2_springex)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19883" y="1793632"/>
            <a:ext cx="596191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9883" y="1808699"/>
            <a:ext cx="5961917" cy="17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aop:before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ko-KR" altLang="en-US" sz="1400" dirty="0" smtClean="0">
                <a:latin typeface="+mn-ea"/>
              </a:rPr>
              <a:t> 실행 전에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aop:after-returning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smtClean="0">
                <a:latin typeface="+mn-ea"/>
              </a:rPr>
              <a:t>정상적으로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ko-KR" altLang="en-US" sz="1400" dirty="0" smtClean="0">
                <a:latin typeface="+mn-ea"/>
              </a:rPr>
              <a:t> 실행 후에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aop:after-throwing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실행중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exception </a:t>
            </a:r>
            <a:r>
              <a:rPr lang="ko-KR" altLang="en-US" sz="1400" dirty="0" smtClean="0">
                <a:latin typeface="+mn-ea"/>
              </a:rPr>
              <a:t>발생시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aop:after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실행중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exception </a:t>
            </a:r>
            <a:r>
              <a:rPr lang="ko-KR" altLang="en-US" sz="1400" dirty="0" smtClean="0">
                <a:latin typeface="+mn-ea"/>
              </a:rPr>
              <a:t>이 발생하여도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aop:around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err="1" smtClean="0">
                <a:latin typeface="+mn-ea"/>
              </a:rPr>
              <a:t>메서드</a:t>
            </a:r>
            <a:r>
              <a:rPr lang="ko-KR" altLang="en-US" sz="1400" dirty="0" smtClean="0">
                <a:latin typeface="+mn-ea"/>
              </a:rPr>
              <a:t> 실행 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및 </a:t>
            </a:r>
            <a:r>
              <a:rPr lang="en-US" altLang="ko-KR" sz="1400" dirty="0" smtClean="0">
                <a:latin typeface="+mn-ea"/>
              </a:rPr>
              <a:t>exception </a:t>
            </a:r>
            <a:r>
              <a:rPr lang="ko-KR" altLang="en-US" sz="1400" dirty="0" smtClean="0">
                <a:latin typeface="+mn-ea"/>
              </a:rPr>
              <a:t>발생시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498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593</cp:revision>
  <dcterms:created xsi:type="dcterms:W3CDTF">2014-12-01T08:37:15Z</dcterms:created>
  <dcterms:modified xsi:type="dcterms:W3CDTF">2015-02-09T07:38:24Z</dcterms:modified>
</cp:coreProperties>
</file>