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262949" y="176272"/>
            <a:ext cx="4317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10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AOP(Aspect Oriented Programming)-II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33882" y="3500063"/>
            <a:ext cx="4670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10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AOP(Aspect Oriented Programming)-II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/>
              <a:t>@Aspect</a:t>
            </a:r>
            <a:r>
              <a:rPr lang="ko-KR" altLang="en-US" sz="1200" dirty="0" smtClean="0"/>
              <a:t>를 이용한 </a:t>
            </a:r>
            <a:r>
              <a:rPr lang="en-US" altLang="ko-KR" sz="1200" dirty="0" smtClean="0"/>
              <a:t>AOP</a:t>
            </a:r>
            <a:r>
              <a:rPr lang="ko-KR" altLang="en-US" sz="1200" dirty="0" smtClean="0"/>
              <a:t>구현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AspectJ</a:t>
            </a:r>
            <a:r>
              <a:rPr lang="ko-KR" altLang="en-US" sz="1200" dirty="0"/>
              <a:t> </a:t>
            </a:r>
            <a:r>
              <a:rPr lang="en-US" altLang="ko-KR" sz="1200" dirty="0" err="1" smtClean="0"/>
              <a:t>Pointcut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표현식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@Aspect</a:t>
            </a:r>
            <a:r>
              <a:rPr lang="ko-KR" altLang="en-US" sz="1600" b="1" dirty="0">
                <a:latin typeface="+mn-ea"/>
              </a:rPr>
              <a:t>를 이용한 </a:t>
            </a:r>
            <a:r>
              <a:rPr lang="en-US" altLang="ko-KR" sz="1600" b="1" dirty="0">
                <a:latin typeface="+mn-ea"/>
              </a:rPr>
              <a:t>AOP</a:t>
            </a:r>
            <a:r>
              <a:rPr lang="ko-KR" altLang="en-US" sz="1600" b="1" dirty="0">
                <a:latin typeface="+mn-ea"/>
              </a:rPr>
              <a:t>구현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323090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작업 순서 </a:t>
            </a:r>
            <a:r>
              <a:rPr lang="en-US" altLang="ko-KR" sz="1100" dirty="0" smtClean="0"/>
              <a:t>(</a:t>
            </a:r>
            <a:r>
              <a:rPr lang="en-US" altLang="ko-KR" sz="1100" dirty="0">
                <a:latin typeface="+mn-ea"/>
              </a:rPr>
              <a:t>spring_10_1_ex1_springex</a:t>
            </a:r>
            <a:r>
              <a:rPr lang="en-US" altLang="ko-KR" sz="1100" dirty="0" smtClean="0"/>
              <a:t>)</a:t>
            </a:r>
            <a:endParaRPr lang="en-US" altLang="ko-KR" sz="1100" b="1" dirty="0" smtClean="0"/>
          </a:p>
          <a:p>
            <a:r>
              <a:rPr lang="en-US" altLang="ko-KR" sz="1100" dirty="0" smtClean="0"/>
              <a:t> 1) </a:t>
            </a:r>
            <a:r>
              <a:rPr lang="ko-KR" altLang="en-US" sz="1100" dirty="0"/>
              <a:t>의존 설정</a:t>
            </a:r>
            <a:r>
              <a:rPr lang="en-US" altLang="ko-KR" sz="1100" dirty="0"/>
              <a:t>(pom.xml</a:t>
            </a:r>
            <a:r>
              <a:rPr lang="en-US" altLang="ko-KR" sz="1100" dirty="0" smtClean="0"/>
              <a:t>) </a:t>
            </a:r>
          </a:p>
          <a:p>
            <a:r>
              <a:rPr lang="en-US" altLang="ko-KR" sz="1100" dirty="0" smtClean="0"/>
              <a:t> 2) @Aspect </a:t>
            </a:r>
            <a:r>
              <a:rPr lang="ko-KR" altLang="en-US" sz="1100" dirty="0" err="1" smtClean="0"/>
              <a:t>어노테이션을</a:t>
            </a:r>
            <a:r>
              <a:rPr lang="ko-KR" altLang="en-US" sz="1100" dirty="0" smtClean="0"/>
              <a:t> 이용한 </a:t>
            </a:r>
            <a:r>
              <a:rPr lang="en-US" altLang="ko-KR" sz="1100" dirty="0" smtClean="0"/>
              <a:t>Aspect</a:t>
            </a:r>
            <a:r>
              <a:rPr lang="ko-KR" altLang="en-US" sz="1100" dirty="0" smtClean="0"/>
              <a:t>클래스 제작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3) XML</a:t>
            </a:r>
            <a:r>
              <a:rPr lang="ko-KR" altLang="en-US" sz="1100" dirty="0" smtClean="0"/>
              <a:t>파일에 </a:t>
            </a:r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aop:aspectj-autoproxy</a:t>
            </a:r>
            <a:r>
              <a:rPr lang="en-US" altLang="ko-KR" sz="1100" dirty="0" smtClean="0"/>
              <a:t> /&gt;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932329" y="2309622"/>
            <a:ext cx="3666565" cy="3401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Aspect Class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28799" y="3333672"/>
            <a:ext cx="1873624" cy="53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1739151" y="3990931"/>
            <a:ext cx="2052919" cy="1259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@Around</a:t>
            </a:r>
          </a:p>
          <a:p>
            <a:pPr algn="ctr"/>
            <a:r>
              <a:rPr lang="en-US" altLang="ko-KR" sz="1400" dirty="0" smtClean="0"/>
              <a:t>@Before</a:t>
            </a:r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AfterReturning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</a:t>
            </a:r>
            <a:r>
              <a:rPr lang="en-US" altLang="ko-KR" sz="1400" dirty="0" err="1" smtClean="0"/>
              <a:t>AfterThrowing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@After</a:t>
            </a:r>
          </a:p>
        </p:txBody>
      </p: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+mn-ea"/>
              </a:rPr>
              <a:t>10-</a:t>
            </a:r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AspectJ </a:t>
            </a:r>
            <a:r>
              <a:rPr lang="en-US" altLang="ko-KR" sz="1600" b="1" dirty="0" err="1" smtClean="0">
                <a:latin typeface="+mn-ea"/>
              </a:rPr>
              <a:t>Pointcut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err="1" smtClean="0">
                <a:latin typeface="+mn-ea"/>
              </a:rPr>
              <a:t>표현식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Pointcut</a:t>
            </a:r>
            <a:r>
              <a:rPr lang="ko-KR" altLang="en-US" sz="1100" dirty="0" smtClean="0"/>
              <a:t>을 지정할 때 사용하는 </a:t>
            </a:r>
            <a:r>
              <a:rPr lang="ko-KR" altLang="en-US" sz="1100" dirty="0" err="1" smtClean="0"/>
              <a:t>표현식으로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AspectJ </a:t>
            </a:r>
            <a:r>
              <a:rPr lang="ko-KR" altLang="en-US" sz="1100" dirty="0" smtClean="0"/>
              <a:t>문법을 사용 합니다</a:t>
            </a:r>
            <a:r>
              <a:rPr lang="en-US" altLang="ko-KR" sz="1100" dirty="0"/>
              <a:t>. (</a:t>
            </a:r>
            <a:r>
              <a:rPr lang="en-US" altLang="ko-KR" sz="1100" dirty="0" smtClean="0"/>
              <a:t>spring_10_2_ex1_springex)</a:t>
            </a:r>
            <a:endParaRPr lang="en-US" altLang="ko-KR" sz="11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139531"/>
            <a:ext cx="9239250" cy="21387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753" y="3458435"/>
            <a:ext cx="995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Execution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4753" y="4319047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within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4753" y="4858670"/>
            <a:ext cx="90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bean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4753" y="1508018"/>
            <a:ext cx="1635886" cy="104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* : </a:t>
            </a:r>
            <a:r>
              <a:rPr lang="ko-KR" altLang="en-US" dirty="0"/>
              <a:t>모든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en-US" altLang="ko-KR" dirty="0" smtClean="0"/>
              <a:t> : </a:t>
            </a:r>
            <a:r>
              <a:rPr lang="ko-KR" altLang="en-US" dirty="0"/>
              <a:t>현재</a:t>
            </a:r>
            <a:endParaRPr lang="en-US" altLang="ko-KR" dirty="0"/>
          </a:p>
          <a:p>
            <a:r>
              <a:rPr lang="en-US" altLang="ko-KR" dirty="0"/>
              <a:t>.. </a:t>
            </a:r>
            <a:r>
              <a:rPr lang="en-US" altLang="ko-KR" dirty="0" smtClean="0"/>
              <a:t>: </a:t>
            </a:r>
            <a:r>
              <a:rPr lang="en-US" altLang="ko-KR" dirty="0"/>
              <a:t>0</a:t>
            </a:r>
            <a:r>
              <a:rPr lang="ko-KR" altLang="en-US" dirty="0"/>
              <a:t>개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112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621</cp:revision>
  <dcterms:created xsi:type="dcterms:W3CDTF">2014-12-01T08:37:15Z</dcterms:created>
  <dcterms:modified xsi:type="dcterms:W3CDTF">2015-02-13T02:26:01Z</dcterms:modified>
</cp:coreProperties>
</file>