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64" y="49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1AA2-7519-4EBE-B204-C99CB56CB33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16C-D5BD-4C6E-859B-BFA5A1DAA5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64968"/>
            <a:ext cx="6795563" cy="369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그림 6" descr="고용노동부-진하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6" y="428861"/>
            <a:ext cx="1269369" cy="353433"/>
          </a:xfrm>
          <a:prstGeom prst="rect">
            <a:avLst/>
          </a:prstGeom>
        </p:spPr>
      </p:pic>
      <p:pic>
        <p:nvPicPr>
          <p:cNvPr id="8" name="그림 7" descr="산업인력공단-한글만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864" y="488504"/>
            <a:ext cx="1632046" cy="257878"/>
          </a:xfrm>
          <a:prstGeom prst="rect">
            <a:avLst/>
          </a:prstGeom>
        </p:spPr>
      </p:pic>
      <p:pic>
        <p:nvPicPr>
          <p:cNvPr id="9" name="그림 8" descr="KOSTA_LOGO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864" y="8697416"/>
            <a:ext cx="2592288" cy="421711"/>
          </a:xfrm>
          <a:prstGeom prst="rect">
            <a:avLst/>
          </a:prstGeom>
        </p:spPr>
      </p:pic>
      <p:pic>
        <p:nvPicPr>
          <p:cNvPr id="10" name="그림 9" descr="컨소시엄.png"/>
          <p:cNvPicPr>
            <a:picLocks noChangeAspect="1"/>
          </p:cNvPicPr>
          <p:nvPr/>
        </p:nvPicPr>
        <p:blipFill>
          <a:blip r:embed="rId6" cstate="print"/>
          <a:srcRect b="14416"/>
          <a:stretch>
            <a:fillRect/>
          </a:stretch>
        </p:blipFill>
        <p:spPr>
          <a:xfrm>
            <a:off x="4293096" y="465976"/>
            <a:ext cx="2115617" cy="310560"/>
          </a:xfrm>
          <a:prstGeom prst="rect">
            <a:avLst/>
          </a:prstGeom>
        </p:spPr>
      </p:pic>
      <p:sp>
        <p:nvSpPr>
          <p:cNvPr id="13" name="대각선 방향의 모서리가 둥근 사각형 12"/>
          <p:cNvSpPr/>
          <p:nvPr/>
        </p:nvSpPr>
        <p:spPr>
          <a:xfrm>
            <a:off x="523454" y="1846369"/>
            <a:ext cx="5778469" cy="946392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2656" y="1856656"/>
            <a:ext cx="6160065" cy="864096"/>
          </a:xfrm>
        </p:spPr>
        <p:txBody>
          <a:bodyPr>
            <a:noAutofit/>
          </a:bodyPr>
          <a:lstStyle/>
          <a:p>
            <a:pPr fontAlgn="base" latinLnBrk="0"/>
            <a:r>
              <a:rPr lang="en-US" sz="2400" dirty="0" smtClean="0">
                <a:solidFill>
                  <a:schemeClr val="bg1"/>
                </a:solidFill>
              </a:rPr>
              <a:t>Java </a:t>
            </a:r>
            <a:r>
              <a:rPr lang="ko-KR" altLang="en-US" sz="2400" smtClean="0">
                <a:solidFill>
                  <a:schemeClr val="bg1"/>
                </a:solidFill>
              </a:rPr>
              <a:t>개발자 양성 </a:t>
            </a:r>
            <a:r>
              <a:rPr lang="ko-KR" altLang="en-US" sz="2400" dirty="0" smtClean="0">
                <a:solidFill>
                  <a:schemeClr val="bg1"/>
                </a:solidFill>
              </a:rPr>
              <a:t>과정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1537" y="1208584"/>
            <a:ext cx="3103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18.9.28 ~ 18.10.31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｜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KOSTA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186</a:t>
            </a:r>
            <a:r>
              <a:rPr lang="en-US" altLang="ko-KR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endParaRPr lang="en-US" altLang="ko-KR" sz="1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80" y="3008784"/>
            <a:ext cx="57606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Good Job :</a:t>
            </a:r>
          </a:p>
          <a:p>
            <a:pPr algn="ctr"/>
            <a:r>
              <a:rPr lang="ko-KR" altLang="en-US" b="1" dirty="0" smtClean="0"/>
              <a:t>문철우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최요셉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황성진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이동규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서미</a:t>
            </a:r>
            <a:r>
              <a:rPr lang="ko-KR" altLang="en-US" b="1" dirty="0" smtClean="0"/>
              <a:t>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43801" y="4327085"/>
            <a:ext cx="5321498" cy="265876"/>
            <a:chOff x="1843379" y="2852936"/>
            <a:chExt cx="5764959" cy="28803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843379" y="2852936"/>
              <a:ext cx="5544617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 descr="컨소시엄.png"/>
            <p:cNvPicPr>
              <a:picLocks noChangeAspect="1"/>
            </p:cNvPicPr>
            <p:nvPr/>
          </p:nvPicPr>
          <p:blipFill>
            <a:blip r:embed="rId2" cstate="print"/>
            <a:srcRect b="14416"/>
            <a:stretch>
              <a:fillRect/>
            </a:stretch>
          </p:blipFill>
          <p:spPr>
            <a:xfrm>
              <a:off x="2766010" y="2901819"/>
              <a:ext cx="1296145" cy="19026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63721" y="2873842"/>
              <a:ext cx="936104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본 자료는 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79946" y="2873837"/>
              <a:ext cx="3528392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2018</a:t>
              </a:r>
              <a:r>
                <a:rPr lang="ko-KR" altLang="en-US" sz="900" dirty="0" smtClean="0"/>
                <a:t>년도 채용예정자 학습 산출물 자료입니다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  <p:pic>
        <p:nvPicPr>
          <p:cNvPr id="11" name="그림 10" descr="교재-뒷표지.jpg"/>
          <p:cNvPicPr>
            <a:picLocks noChangeAspect="1"/>
          </p:cNvPicPr>
          <p:nvPr/>
        </p:nvPicPr>
        <p:blipFill>
          <a:blip r:embed="rId3" cstate="print"/>
          <a:srcRect l="30489" t="57123" r="34491" b="21920"/>
          <a:stretch>
            <a:fillRect/>
          </a:stretch>
        </p:blipFill>
        <p:spPr>
          <a:xfrm>
            <a:off x="1877556" y="7257256"/>
            <a:ext cx="3063612" cy="1296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</Words>
  <Application>Microsoft Office PowerPoint</Application>
  <PresentationFormat>A4 용지(210x297mm)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Java 개발자 양성 과정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구인영</dc:creator>
  <cp:lastModifiedBy>kosta</cp:lastModifiedBy>
  <cp:revision>32</cp:revision>
  <dcterms:created xsi:type="dcterms:W3CDTF">2014-06-13T06:43:04Z</dcterms:created>
  <dcterms:modified xsi:type="dcterms:W3CDTF">2018-10-11T00:44:25Z</dcterms:modified>
</cp:coreProperties>
</file>