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8"/>
  </p:handoutMasterIdLst>
  <p:sldIdLst>
    <p:sldId id="256" r:id="rId2"/>
    <p:sldId id="257" r:id="rId3"/>
    <p:sldId id="258" r:id="rId4"/>
    <p:sldId id="259" r:id="rId5"/>
    <p:sldId id="260" r:id="rId6"/>
    <p:sldId id="261"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86A"/>
    <a:srgbClr val="ED6B0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60" d="100"/>
          <a:sy n="60" d="100"/>
        </p:scale>
        <p:origin x="72" y="2178"/>
      </p:cViewPr>
      <p:guideLst/>
    </p:cSldViewPr>
  </p:slideViewPr>
  <p:notesTextViewPr>
    <p:cViewPr>
      <p:scale>
        <a:sx n="3" d="2"/>
        <a:sy n="3" d="2"/>
      </p:scale>
      <p:origin x="0" y="0"/>
    </p:cViewPr>
  </p:notesTextViewPr>
  <p:notesViewPr>
    <p:cSldViewPr snapToGrid="0">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BDFBA1-F61E-4F74-B18B-E26027D18E11}" type="datetimeFigureOut">
              <a:rPr lang="nl-NL" smtClean="0"/>
              <a:t>29-4-2025</a:t>
            </a:fld>
            <a:endParaRPr lang="nl-N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9A3D32-2E8F-4A4D-BEEB-6825FD79A201}" type="slidenum">
              <a:rPr lang="nl-NL" smtClean="0"/>
              <a:t>‹#›</a:t>
            </a:fld>
            <a:endParaRPr lang="nl-NL"/>
          </a:p>
        </p:txBody>
      </p:sp>
    </p:spTree>
    <p:extLst>
      <p:ext uri="{BB962C8B-B14F-4D97-AF65-F5344CB8AC3E}">
        <p14:creationId xmlns:p14="http://schemas.microsoft.com/office/powerpoint/2010/main" val="39116306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4" name="Rechthoek 4"/>
          <p:cNvSpPr/>
          <p:nvPr userDrawn="1"/>
        </p:nvSpPr>
        <p:spPr>
          <a:xfrm>
            <a:off x="0" y="986372"/>
            <a:ext cx="12192000" cy="5002732"/>
          </a:xfrm>
          <a:prstGeom prst="rect">
            <a:avLst/>
          </a:prstGeom>
          <a:solidFill>
            <a:srgbClr val="00786A"/>
          </a:solidFill>
          <a:ln>
            <a:noFill/>
          </a:ln>
          <a:effectLst>
            <a:innerShdw blurRad="47625" dist="76200" dir="16200000">
              <a:prstClr val="black">
                <a:alpha val="21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latin typeface="Arial" panose="020B0604020202020204" pitchFamily="34" charset="0"/>
              <a:cs typeface="Arial" panose="020B0604020202020204" pitchFamily="34" charset="0"/>
            </a:endParaRP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32" y="47625"/>
            <a:ext cx="2926086" cy="914402"/>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1419" y="6089649"/>
            <a:ext cx="670561" cy="670561"/>
          </a:xfrm>
          <a:prstGeom prst="rect">
            <a:avLst/>
          </a:prstGeom>
        </p:spPr>
      </p:pic>
      <p:sp>
        <p:nvSpPr>
          <p:cNvPr id="18" name="Rechthoek 6"/>
          <p:cNvSpPr/>
          <p:nvPr userDrawn="1"/>
        </p:nvSpPr>
        <p:spPr>
          <a:xfrm>
            <a:off x="4095751" y="2495550"/>
            <a:ext cx="7124700" cy="34956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latin typeface="Arial" panose="020B0604020202020204" pitchFamily="34" charset="0"/>
              <a:cs typeface="Arial" panose="020B0604020202020204" pitchFamily="34" charset="0"/>
            </a:endParaRPr>
          </a:p>
        </p:txBody>
      </p:sp>
      <p:sp>
        <p:nvSpPr>
          <p:cNvPr id="23" name="Text Placeholder 22"/>
          <p:cNvSpPr>
            <a:spLocks noGrp="1"/>
          </p:cNvSpPr>
          <p:nvPr>
            <p:ph type="body" sz="quarter" idx="10" hasCustomPrompt="1"/>
          </p:nvPr>
        </p:nvSpPr>
        <p:spPr>
          <a:xfrm>
            <a:off x="4310063" y="2723526"/>
            <a:ext cx="6672262" cy="1553391"/>
          </a:xfrm>
          <a:prstGeom prst="rect">
            <a:avLst/>
          </a:prstGeom>
        </p:spPr>
        <p:txBody>
          <a:bodyPr/>
          <a:lstStyle>
            <a:lvl1pPr marL="0" indent="0">
              <a:lnSpc>
                <a:spcPct val="100000"/>
              </a:lnSpc>
              <a:spcBef>
                <a:spcPts val="0"/>
              </a:spcBef>
              <a:buNone/>
              <a:defRPr sz="3200" b="1">
                <a:solidFill>
                  <a:schemeClr val="tx1"/>
                </a:solidFill>
                <a:latin typeface="Arial" panose="020B0604020202020204" pitchFamily="34" charset="0"/>
                <a:cs typeface="Arial" panose="020B0604020202020204" pitchFamily="34" charset="0"/>
              </a:defRPr>
            </a:lvl1pPr>
          </a:lstStyle>
          <a:p>
            <a:pPr lvl="0"/>
            <a:r>
              <a:rPr lang="en-US"/>
              <a:t>Click here to add a title</a:t>
            </a:r>
          </a:p>
        </p:txBody>
      </p:sp>
      <p:sp>
        <p:nvSpPr>
          <p:cNvPr id="25" name="Text Placeholder 24"/>
          <p:cNvSpPr>
            <a:spLocks noGrp="1"/>
          </p:cNvSpPr>
          <p:nvPr>
            <p:ph type="body" sz="quarter" idx="11" hasCustomPrompt="1"/>
          </p:nvPr>
        </p:nvSpPr>
        <p:spPr>
          <a:xfrm>
            <a:off x="4310063" y="4396940"/>
            <a:ext cx="6672262" cy="370705"/>
          </a:xfrm>
          <a:prstGeom prst="rect">
            <a:avLst/>
          </a:prstGeom>
        </p:spPr>
        <p:txBody>
          <a:bodyPr/>
          <a:lstStyle>
            <a:lvl1pPr marL="0" indent="0">
              <a:lnSpc>
                <a:spcPct val="100000"/>
              </a:lnSpc>
              <a:spcBef>
                <a:spcPts val="0"/>
              </a:spcBef>
              <a:buNone/>
              <a:defRPr sz="1600" baseline="0">
                <a:latin typeface="Arial" panose="020B0604020202020204" pitchFamily="34" charset="0"/>
                <a:cs typeface="Arial" panose="020B0604020202020204" pitchFamily="34" charset="0"/>
              </a:defRPr>
            </a:lvl1pPr>
          </a:lstStyle>
          <a:p>
            <a:pPr lvl="0"/>
            <a:r>
              <a:rPr lang="en-US"/>
              <a:t>Click here to add an optional subtitle</a:t>
            </a:r>
            <a:endParaRPr lang="nl-NL"/>
          </a:p>
        </p:txBody>
      </p:sp>
      <p:sp>
        <p:nvSpPr>
          <p:cNvPr id="27" name="Text Placeholder 26"/>
          <p:cNvSpPr>
            <a:spLocks noGrp="1"/>
          </p:cNvSpPr>
          <p:nvPr>
            <p:ph type="body" sz="quarter" idx="12" hasCustomPrompt="1"/>
          </p:nvPr>
        </p:nvSpPr>
        <p:spPr>
          <a:xfrm>
            <a:off x="4310063" y="5258375"/>
            <a:ext cx="6672262" cy="346749"/>
          </a:xfrm>
          <a:prstGeom prst="rect">
            <a:avLst/>
          </a:prstGeom>
        </p:spPr>
        <p:txBody>
          <a:bodyPr/>
          <a:lstStyle>
            <a:lvl1pPr marL="0" indent="0">
              <a:lnSpc>
                <a:spcPct val="100000"/>
              </a:lnSpc>
              <a:spcBef>
                <a:spcPts val="0"/>
              </a:spcBef>
              <a:buNone/>
              <a:defRPr sz="1800" cap="all" baseline="0">
                <a:latin typeface="Arial" panose="020B0604020202020204" pitchFamily="34" charset="0"/>
                <a:cs typeface="Arial" panose="020B0604020202020204" pitchFamily="34" charset="0"/>
              </a:defRPr>
            </a:lvl1pPr>
          </a:lstStyle>
          <a:p>
            <a:pPr lvl="0"/>
            <a:r>
              <a:rPr lang="en-US"/>
              <a:t>FIRST LASTNAME</a:t>
            </a:r>
            <a:endParaRPr lang="nl-NL"/>
          </a:p>
        </p:txBody>
      </p:sp>
      <p:sp>
        <p:nvSpPr>
          <p:cNvPr id="29" name="Picture Placeholder 28"/>
          <p:cNvSpPr>
            <a:spLocks noGrp="1"/>
          </p:cNvSpPr>
          <p:nvPr>
            <p:ph type="pic" sz="quarter" idx="13" hasCustomPrompt="1"/>
          </p:nvPr>
        </p:nvSpPr>
        <p:spPr>
          <a:xfrm>
            <a:off x="245925" y="6139759"/>
            <a:ext cx="1440000" cy="576000"/>
          </a:xfrm>
          <a:prstGeom prst="rect">
            <a:avLst/>
          </a:prstGeom>
        </p:spPr>
        <p:txBody>
          <a:bodyPr>
            <a:noAutofit/>
          </a:bodyPr>
          <a:lstStyle>
            <a:lvl1pPr marL="0" indent="0">
              <a:buNone/>
              <a:defRPr sz="1050" baseline="0">
                <a:solidFill>
                  <a:schemeClr val="bg2">
                    <a:lumMod val="25000"/>
                  </a:schemeClr>
                </a:solidFill>
              </a:defRPr>
            </a:lvl1pPr>
          </a:lstStyle>
          <a:p>
            <a:r>
              <a:rPr lang="en-US"/>
              <a:t>Affiliation logo (optional)</a:t>
            </a:r>
            <a:endParaRPr lang="nl-NL"/>
          </a:p>
        </p:txBody>
      </p:sp>
      <p:sp>
        <p:nvSpPr>
          <p:cNvPr id="30" name="Picture Placeholder 28"/>
          <p:cNvSpPr>
            <a:spLocks noGrp="1"/>
          </p:cNvSpPr>
          <p:nvPr>
            <p:ph type="pic" sz="quarter" idx="14" hasCustomPrompt="1"/>
          </p:nvPr>
        </p:nvSpPr>
        <p:spPr>
          <a:xfrm>
            <a:off x="1884225" y="6139759"/>
            <a:ext cx="1440000" cy="576000"/>
          </a:xfrm>
          <a:prstGeom prst="rect">
            <a:avLst/>
          </a:prstGeom>
        </p:spPr>
        <p:txBody>
          <a:bodyPr/>
          <a:lstStyle>
            <a:lvl1pPr marL="0" indent="0">
              <a:buNone/>
              <a:defRPr sz="1050" baseline="0">
                <a:solidFill>
                  <a:schemeClr val="bg2">
                    <a:lumMod val="25000"/>
                  </a:schemeClr>
                </a:solidFill>
              </a:defRPr>
            </a:lvl1pPr>
          </a:lstStyle>
          <a:p>
            <a:r>
              <a:rPr lang="en-US"/>
              <a:t>Affiliation logo (optional)</a:t>
            </a:r>
            <a:endParaRPr lang="nl-NL"/>
          </a:p>
        </p:txBody>
      </p:sp>
      <p:sp>
        <p:nvSpPr>
          <p:cNvPr id="31" name="Picture Placeholder 28"/>
          <p:cNvSpPr>
            <a:spLocks noGrp="1"/>
          </p:cNvSpPr>
          <p:nvPr>
            <p:ph type="pic" sz="quarter" idx="15" hasCustomPrompt="1"/>
          </p:nvPr>
        </p:nvSpPr>
        <p:spPr>
          <a:xfrm>
            <a:off x="3522525" y="6136929"/>
            <a:ext cx="1440000" cy="576000"/>
          </a:xfrm>
          <a:prstGeom prst="rect">
            <a:avLst/>
          </a:prstGeom>
        </p:spPr>
        <p:txBody>
          <a:bodyPr/>
          <a:lstStyle>
            <a:lvl1pPr marL="0" indent="0">
              <a:buNone/>
              <a:defRPr sz="1050" baseline="0">
                <a:solidFill>
                  <a:schemeClr val="bg2">
                    <a:lumMod val="25000"/>
                  </a:schemeClr>
                </a:solidFill>
              </a:defRPr>
            </a:lvl1pPr>
          </a:lstStyle>
          <a:p>
            <a:r>
              <a:rPr lang="en-US"/>
              <a:t>Affiliation logo (optional)</a:t>
            </a:r>
            <a:endParaRPr lang="nl-NL"/>
          </a:p>
        </p:txBody>
      </p:sp>
    </p:spTree>
    <p:extLst>
      <p:ext uri="{BB962C8B-B14F-4D97-AF65-F5344CB8AC3E}">
        <p14:creationId xmlns:p14="http://schemas.microsoft.com/office/powerpoint/2010/main" val="1000281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5" name="Rectangle 4"/>
          <p:cNvSpPr/>
          <p:nvPr userDrawn="1"/>
        </p:nvSpPr>
        <p:spPr>
          <a:xfrm>
            <a:off x="0" y="986372"/>
            <a:ext cx="12192000" cy="5002732"/>
          </a:xfrm>
          <a:prstGeom prst="rect">
            <a:avLst/>
          </a:prstGeom>
          <a:blipFill>
            <a:blip r:embed="rId2"/>
            <a:stretch>
              <a:fillRect/>
            </a:stretch>
          </a:blipFill>
          <a:ln>
            <a:noFill/>
          </a:ln>
          <a:effectLst>
            <a:innerShdw blurRad="47625" dist="76200" dir="16200000">
              <a:prstClr val="black">
                <a:alpha val="21000"/>
              </a:prstClr>
            </a:innerShdw>
          </a:effectLst>
        </p:spPr>
        <p:style>
          <a:lnRef idx="1">
            <a:schemeClr val="accent1"/>
          </a:lnRef>
          <a:fillRef idx="3">
            <a:schemeClr val="accent1"/>
          </a:fillRef>
          <a:effectRef idx="2">
            <a:schemeClr val="accent1"/>
          </a:effectRef>
          <a:fontRef idx="minor">
            <a:schemeClr val="lt1"/>
          </a:fontRef>
        </p:style>
        <p:txBody>
          <a:bodyPr lIns="360000" tIns="360000" rtlCol="0" anchor="t" anchorCtr="0"/>
          <a:lstStyle/>
          <a:p>
            <a:pPr algn="l" fontAlgn="auto">
              <a:spcBef>
                <a:spcPts val="0"/>
              </a:spcBef>
              <a:spcAft>
                <a:spcPts val="0"/>
              </a:spcAft>
            </a:pPr>
            <a:r>
              <a:rPr lang="en-US" sz="1600">
                <a:solidFill>
                  <a:schemeClr val="bg2">
                    <a:lumMod val="25000"/>
                  </a:schemeClr>
                </a:solidFill>
                <a:latin typeface="Arial" panose="020B0604020202020204" pitchFamily="34" charset="0"/>
                <a:cs typeface="Arial" panose="020B0604020202020204" pitchFamily="34" charset="0"/>
              </a:rPr>
              <a:t>Optional</a:t>
            </a:r>
            <a:r>
              <a:rPr lang="en-US" sz="1600" baseline="0">
                <a:solidFill>
                  <a:schemeClr val="bg2">
                    <a:lumMod val="25000"/>
                  </a:schemeClr>
                </a:solidFill>
                <a:latin typeface="Arial" panose="020B0604020202020204" pitchFamily="34" charset="0"/>
                <a:cs typeface="Arial" panose="020B0604020202020204" pitchFamily="34" charset="0"/>
              </a:rPr>
              <a:t> background picture</a:t>
            </a:r>
          </a:p>
          <a:p>
            <a:pPr algn="l" fontAlgn="auto">
              <a:spcBef>
                <a:spcPts val="0"/>
              </a:spcBef>
              <a:spcAft>
                <a:spcPts val="0"/>
              </a:spcAft>
            </a:pPr>
            <a:r>
              <a:rPr lang="en-US" sz="1600" baseline="0">
                <a:solidFill>
                  <a:schemeClr val="bg2">
                    <a:lumMod val="25000"/>
                  </a:schemeClr>
                </a:solidFill>
                <a:latin typeface="Arial" panose="020B0604020202020204" pitchFamily="34" charset="0"/>
                <a:cs typeface="Arial" panose="020B0604020202020204" pitchFamily="34" charset="0"/>
              </a:rPr>
              <a:t>(with Inside Top Shadow)</a:t>
            </a:r>
            <a:endParaRPr lang="nl-NL" sz="1600">
              <a:solidFill>
                <a:schemeClr val="bg2">
                  <a:lumMod val="25000"/>
                </a:schemeClr>
              </a:solidFill>
              <a:latin typeface="Arial" panose="020B0604020202020204" pitchFamily="34" charset="0"/>
              <a:cs typeface="Arial" panose="020B0604020202020204" pitchFamily="34" charset="0"/>
            </a:endParaRPr>
          </a:p>
        </p:txBody>
      </p:sp>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9532" y="47625"/>
            <a:ext cx="2926086" cy="914402"/>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61419" y="6089649"/>
            <a:ext cx="670561" cy="670561"/>
          </a:xfrm>
          <a:prstGeom prst="rect">
            <a:avLst/>
          </a:prstGeom>
        </p:spPr>
      </p:pic>
      <p:sp>
        <p:nvSpPr>
          <p:cNvPr id="18" name="Rechthoek 6"/>
          <p:cNvSpPr/>
          <p:nvPr userDrawn="1"/>
        </p:nvSpPr>
        <p:spPr>
          <a:xfrm>
            <a:off x="4095751" y="2495550"/>
            <a:ext cx="7124700" cy="3495675"/>
          </a:xfrm>
          <a:prstGeom prst="rect">
            <a:avLst/>
          </a:prstGeom>
          <a:solidFill>
            <a:schemeClr val="bg1">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latin typeface="Arial" panose="020B0604020202020204" pitchFamily="34" charset="0"/>
              <a:cs typeface="Arial" panose="020B0604020202020204" pitchFamily="34" charset="0"/>
            </a:endParaRPr>
          </a:p>
        </p:txBody>
      </p:sp>
      <p:sp>
        <p:nvSpPr>
          <p:cNvPr id="23" name="Text Placeholder 22"/>
          <p:cNvSpPr>
            <a:spLocks noGrp="1"/>
          </p:cNvSpPr>
          <p:nvPr>
            <p:ph type="body" sz="quarter" idx="10" hasCustomPrompt="1"/>
          </p:nvPr>
        </p:nvSpPr>
        <p:spPr>
          <a:xfrm>
            <a:off x="4310063" y="2723526"/>
            <a:ext cx="6672262" cy="1553391"/>
          </a:xfrm>
          <a:prstGeom prst="rect">
            <a:avLst/>
          </a:prstGeom>
        </p:spPr>
        <p:txBody>
          <a:bodyPr/>
          <a:lstStyle>
            <a:lvl1pPr marL="0" indent="0">
              <a:lnSpc>
                <a:spcPct val="100000"/>
              </a:lnSpc>
              <a:spcBef>
                <a:spcPts val="0"/>
              </a:spcBef>
              <a:buNone/>
              <a:defRPr sz="3200" b="1">
                <a:solidFill>
                  <a:schemeClr val="tx1"/>
                </a:solidFill>
                <a:latin typeface="Arial" panose="020B0604020202020204" pitchFamily="34" charset="0"/>
                <a:cs typeface="Arial" panose="020B0604020202020204" pitchFamily="34" charset="0"/>
              </a:defRPr>
            </a:lvl1pPr>
          </a:lstStyle>
          <a:p>
            <a:pPr lvl="0"/>
            <a:r>
              <a:rPr lang="en-US"/>
              <a:t>Click here to add a title</a:t>
            </a:r>
          </a:p>
        </p:txBody>
      </p:sp>
      <p:sp>
        <p:nvSpPr>
          <p:cNvPr id="25" name="Text Placeholder 24"/>
          <p:cNvSpPr>
            <a:spLocks noGrp="1"/>
          </p:cNvSpPr>
          <p:nvPr>
            <p:ph type="body" sz="quarter" idx="11" hasCustomPrompt="1"/>
          </p:nvPr>
        </p:nvSpPr>
        <p:spPr>
          <a:xfrm>
            <a:off x="4310063" y="4396940"/>
            <a:ext cx="6672262" cy="370705"/>
          </a:xfrm>
          <a:prstGeom prst="rect">
            <a:avLst/>
          </a:prstGeom>
        </p:spPr>
        <p:txBody>
          <a:bodyPr/>
          <a:lstStyle>
            <a:lvl1pPr marL="0" indent="0">
              <a:lnSpc>
                <a:spcPct val="100000"/>
              </a:lnSpc>
              <a:spcBef>
                <a:spcPts val="0"/>
              </a:spcBef>
              <a:buNone/>
              <a:defRPr sz="1600" baseline="0">
                <a:latin typeface="Arial" panose="020B0604020202020204" pitchFamily="34" charset="0"/>
                <a:cs typeface="Arial" panose="020B0604020202020204" pitchFamily="34" charset="0"/>
              </a:defRPr>
            </a:lvl1pPr>
          </a:lstStyle>
          <a:p>
            <a:pPr lvl="0"/>
            <a:r>
              <a:rPr lang="en-US"/>
              <a:t>Click here to add an optional subtitle</a:t>
            </a:r>
            <a:endParaRPr lang="nl-NL"/>
          </a:p>
        </p:txBody>
      </p:sp>
      <p:sp>
        <p:nvSpPr>
          <p:cNvPr id="27" name="Text Placeholder 26"/>
          <p:cNvSpPr>
            <a:spLocks noGrp="1"/>
          </p:cNvSpPr>
          <p:nvPr>
            <p:ph type="body" sz="quarter" idx="12" hasCustomPrompt="1"/>
          </p:nvPr>
        </p:nvSpPr>
        <p:spPr>
          <a:xfrm>
            <a:off x="4310063" y="5258375"/>
            <a:ext cx="6672262" cy="346749"/>
          </a:xfrm>
          <a:prstGeom prst="rect">
            <a:avLst/>
          </a:prstGeom>
        </p:spPr>
        <p:txBody>
          <a:bodyPr/>
          <a:lstStyle>
            <a:lvl1pPr marL="0" indent="0">
              <a:lnSpc>
                <a:spcPct val="100000"/>
              </a:lnSpc>
              <a:spcBef>
                <a:spcPts val="0"/>
              </a:spcBef>
              <a:buNone/>
              <a:defRPr sz="1800" cap="all" baseline="0">
                <a:latin typeface="Arial" panose="020B0604020202020204" pitchFamily="34" charset="0"/>
                <a:cs typeface="Arial" panose="020B0604020202020204" pitchFamily="34" charset="0"/>
              </a:defRPr>
            </a:lvl1pPr>
          </a:lstStyle>
          <a:p>
            <a:pPr lvl="0"/>
            <a:r>
              <a:rPr lang="en-US"/>
              <a:t>FIRST LASTNAME</a:t>
            </a:r>
            <a:endParaRPr lang="nl-NL"/>
          </a:p>
        </p:txBody>
      </p:sp>
      <p:sp>
        <p:nvSpPr>
          <p:cNvPr id="19" name="Picture Placeholder 28"/>
          <p:cNvSpPr>
            <a:spLocks noGrp="1"/>
          </p:cNvSpPr>
          <p:nvPr>
            <p:ph type="pic" sz="quarter" idx="13" hasCustomPrompt="1"/>
          </p:nvPr>
        </p:nvSpPr>
        <p:spPr>
          <a:xfrm>
            <a:off x="245925" y="6139759"/>
            <a:ext cx="1440000" cy="576000"/>
          </a:xfrm>
          <a:prstGeom prst="rect">
            <a:avLst/>
          </a:prstGeom>
        </p:spPr>
        <p:txBody>
          <a:bodyPr>
            <a:noAutofit/>
          </a:bodyPr>
          <a:lstStyle>
            <a:lvl1pPr marL="0" indent="0">
              <a:buNone/>
              <a:defRPr sz="1050" baseline="0">
                <a:solidFill>
                  <a:schemeClr val="bg2">
                    <a:lumMod val="25000"/>
                  </a:schemeClr>
                </a:solidFill>
              </a:defRPr>
            </a:lvl1pPr>
          </a:lstStyle>
          <a:p>
            <a:r>
              <a:rPr lang="en-US"/>
              <a:t>Affiliation logo (optional)</a:t>
            </a:r>
            <a:endParaRPr lang="nl-NL"/>
          </a:p>
        </p:txBody>
      </p:sp>
      <p:sp>
        <p:nvSpPr>
          <p:cNvPr id="20" name="Picture Placeholder 28"/>
          <p:cNvSpPr>
            <a:spLocks noGrp="1"/>
          </p:cNvSpPr>
          <p:nvPr>
            <p:ph type="pic" sz="quarter" idx="14" hasCustomPrompt="1"/>
          </p:nvPr>
        </p:nvSpPr>
        <p:spPr>
          <a:xfrm>
            <a:off x="1884225" y="6139759"/>
            <a:ext cx="1440000" cy="576000"/>
          </a:xfrm>
          <a:prstGeom prst="rect">
            <a:avLst/>
          </a:prstGeom>
        </p:spPr>
        <p:txBody>
          <a:bodyPr/>
          <a:lstStyle>
            <a:lvl1pPr marL="0" indent="0">
              <a:buNone/>
              <a:defRPr sz="1050" baseline="0">
                <a:solidFill>
                  <a:schemeClr val="bg2">
                    <a:lumMod val="25000"/>
                  </a:schemeClr>
                </a:solidFill>
              </a:defRPr>
            </a:lvl1pPr>
          </a:lstStyle>
          <a:p>
            <a:r>
              <a:rPr lang="en-US"/>
              <a:t>Affiliation logo (optional)</a:t>
            </a:r>
            <a:endParaRPr lang="nl-NL"/>
          </a:p>
        </p:txBody>
      </p:sp>
      <p:sp>
        <p:nvSpPr>
          <p:cNvPr id="21" name="Picture Placeholder 28"/>
          <p:cNvSpPr>
            <a:spLocks noGrp="1"/>
          </p:cNvSpPr>
          <p:nvPr>
            <p:ph type="pic" sz="quarter" idx="15" hasCustomPrompt="1"/>
          </p:nvPr>
        </p:nvSpPr>
        <p:spPr>
          <a:xfrm>
            <a:off x="3522525" y="6136929"/>
            <a:ext cx="1440000" cy="576000"/>
          </a:xfrm>
          <a:prstGeom prst="rect">
            <a:avLst/>
          </a:prstGeom>
        </p:spPr>
        <p:txBody>
          <a:bodyPr/>
          <a:lstStyle>
            <a:lvl1pPr marL="0" indent="0">
              <a:buNone/>
              <a:defRPr sz="1050" baseline="0">
                <a:solidFill>
                  <a:schemeClr val="bg2">
                    <a:lumMod val="25000"/>
                  </a:schemeClr>
                </a:solidFill>
              </a:defRPr>
            </a:lvl1pPr>
          </a:lstStyle>
          <a:p>
            <a:r>
              <a:rPr lang="en-US"/>
              <a:t>Affiliation logo (optional)</a:t>
            </a:r>
            <a:endParaRPr lang="nl-NL"/>
          </a:p>
        </p:txBody>
      </p:sp>
    </p:spTree>
    <p:extLst>
      <p:ext uri="{BB962C8B-B14F-4D97-AF65-F5344CB8AC3E}">
        <p14:creationId xmlns:p14="http://schemas.microsoft.com/office/powerpoint/2010/main" val="306106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14" name="Rechthoek 4"/>
          <p:cNvSpPr/>
          <p:nvPr userDrawn="1"/>
        </p:nvSpPr>
        <p:spPr>
          <a:xfrm>
            <a:off x="0" y="986372"/>
            <a:ext cx="12192000" cy="5002732"/>
          </a:xfrm>
          <a:prstGeom prst="rect">
            <a:avLst/>
          </a:prstGeom>
          <a:solidFill>
            <a:srgbClr val="00786A"/>
          </a:solidFill>
          <a:ln>
            <a:noFill/>
          </a:ln>
          <a:effectLst>
            <a:innerShdw blurRad="47625" dist="76200" dir="16200000">
              <a:prstClr val="black">
                <a:alpha val="21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nl-NL"/>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32" y="47625"/>
            <a:ext cx="2926086" cy="914402"/>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361419" y="6089649"/>
            <a:ext cx="670561" cy="670561"/>
          </a:xfrm>
          <a:prstGeom prst="rect">
            <a:avLst/>
          </a:prstGeom>
        </p:spPr>
      </p:pic>
      <p:sp>
        <p:nvSpPr>
          <p:cNvPr id="23" name="Text Placeholder 22"/>
          <p:cNvSpPr>
            <a:spLocks noGrp="1"/>
          </p:cNvSpPr>
          <p:nvPr>
            <p:ph type="body" sz="quarter" idx="10" hasCustomPrompt="1"/>
          </p:nvPr>
        </p:nvSpPr>
        <p:spPr>
          <a:xfrm>
            <a:off x="1223963" y="2056776"/>
            <a:ext cx="6672262" cy="1553391"/>
          </a:xfrm>
          <a:prstGeom prst="rect">
            <a:avLst/>
          </a:prstGeom>
        </p:spPr>
        <p:txBody>
          <a:bodyPr/>
          <a:lstStyle>
            <a:lvl1pPr marL="0" indent="0">
              <a:lnSpc>
                <a:spcPct val="100000"/>
              </a:lnSpc>
              <a:spcBef>
                <a:spcPts val="0"/>
              </a:spcBef>
              <a:buNone/>
              <a:defRPr sz="3200" b="1">
                <a:solidFill>
                  <a:schemeClr val="bg1"/>
                </a:solidFill>
                <a:latin typeface="Arial" panose="020B0604020202020204" pitchFamily="34" charset="0"/>
                <a:cs typeface="Arial" panose="020B0604020202020204" pitchFamily="34" charset="0"/>
              </a:defRPr>
            </a:lvl1pPr>
          </a:lstStyle>
          <a:p>
            <a:pPr lvl="0"/>
            <a:r>
              <a:rPr lang="en-US"/>
              <a:t>Click here to add a title</a:t>
            </a:r>
          </a:p>
        </p:txBody>
      </p:sp>
      <p:sp>
        <p:nvSpPr>
          <p:cNvPr id="25" name="Text Placeholder 24"/>
          <p:cNvSpPr>
            <a:spLocks noGrp="1"/>
          </p:cNvSpPr>
          <p:nvPr>
            <p:ph type="body" sz="quarter" idx="11" hasCustomPrompt="1"/>
          </p:nvPr>
        </p:nvSpPr>
        <p:spPr>
          <a:xfrm>
            <a:off x="1223963" y="3730190"/>
            <a:ext cx="6672262" cy="370705"/>
          </a:xfrm>
          <a:prstGeom prst="rect">
            <a:avLst/>
          </a:prstGeom>
        </p:spPr>
        <p:txBody>
          <a:bodyPr/>
          <a:lstStyle>
            <a:lvl1pPr marL="0" indent="0">
              <a:lnSpc>
                <a:spcPct val="10000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a:t>Click here to add an optional subtitle</a:t>
            </a:r>
            <a:endParaRPr lang="nl-NL"/>
          </a:p>
        </p:txBody>
      </p:sp>
      <p:sp>
        <p:nvSpPr>
          <p:cNvPr id="27" name="Text Placeholder 26"/>
          <p:cNvSpPr>
            <a:spLocks noGrp="1"/>
          </p:cNvSpPr>
          <p:nvPr>
            <p:ph type="body" sz="quarter" idx="12" hasCustomPrompt="1"/>
          </p:nvPr>
        </p:nvSpPr>
        <p:spPr>
          <a:xfrm>
            <a:off x="1223963" y="4591625"/>
            <a:ext cx="6672262" cy="346749"/>
          </a:xfrm>
          <a:prstGeom prst="rect">
            <a:avLst/>
          </a:prstGeom>
        </p:spPr>
        <p:txBody>
          <a:bodyPr/>
          <a:lstStyle>
            <a:lvl1pPr marL="0" indent="0">
              <a:lnSpc>
                <a:spcPct val="100000"/>
              </a:lnSpc>
              <a:spcBef>
                <a:spcPts val="0"/>
              </a:spcBef>
              <a:buNone/>
              <a:defRPr sz="1800" cap="all" baseline="0">
                <a:solidFill>
                  <a:schemeClr val="bg1"/>
                </a:solidFill>
                <a:latin typeface="Arial" panose="020B0604020202020204" pitchFamily="34" charset="0"/>
                <a:cs typeface="Arial" panose="020B0604020202020204" pitchFamily="34" charset="0"/>
              </a:defRPr>
            </a:lvl1pPr>
          </a:lstStyle>
          <a:p>
            <a:pPr lvl="0"/>
            <a:r>
              <a:rPr lang="en-US"/>
              <a:t>FIRST LASTNAME</a:t>
            </a:r>
            <a:endParaRPr lang="nl-NL"/>
          </a:p>
        </p:txBody>
      </p:sp>
      <p:sp>
        <p:nvSpPr>
          <p:cNvPr id="3" name="Picture Placeholder 2"/>
          <p:cNvSpPr>
            <a:spLocks noGrp="1"/>
          </p:cNvSpPr>
          <p:nvPr>
            <p:ph type="pic" sz="quarter" idx="13" hasCustomPrompt="1"/>
          </p:nvPr>
        </p:nvSpPr>
        <p:spPr>
          <a:xfrm>
            <a:off x="8970565" y="2056151"/>
            <a:ext cx="2147094" cy="2535473"/>
          </a:xfrm>
          <a:prstGeom prst="rect">
            <a:avLst/>
          </a:prstGeom>
        </p:spPr>
        <p:txBody>
          <a:bodyPr/>
          <a:lstStyle>
            <a:lvl1pPr marL="0" indent="0">
              <a:buNone/>
              <a:defRPr sz="1600">
                <a:solidFill>
                  <a:schemeClr val="bg2">
                    <a:lumMod val="25000"/>
                  </a:schemeClr>
                </a:solidFill>
                <a:latin typeface="Arial" panose="020B0604020202020204" pitchFamily="34" charset="0"/>
                <a:cs typeface="Arial" panose="020B0604020202020204" pitchFamily="34" charset="0"/>
              </a:defRPr>
            </a:lvl1pPr>
          </a:lstStyle>
          <a:p>
            <a:r>
              <a:rPr lang="en-US"/>
              <a:t>Optional picture</a:t>
            </a:r>
            <a:endParaRPr lang="nl-NL"/>
          </a:p>
        </p:txBody>
      </p:sp>
      <p:sp>
        <p:nvSpPr>
          <p:cNvPr id="11" name="Picture Placeholder 28"/>
          <p:cNvSpPr>
            <a:spLocks noGrp="1"/>
          </p:cNvSpPr>
          <p:nvPr>
            <p:ph type="pic" sz="quarter" idx="14" hasCustomPrompt="1"/>
          </p:nvPr>
        </p:nvSpPr>
        <p:spPr>
          <a:xfrm>
            <a:off x="245925" y="6139759"/>
            <a:ext cx="1440000" cy="576000"/>
          </a:xfrm>
          <a:prstGeom prst="rect">
            <a:avLst/>
          </a:prstGeom>
        </p:spPr>
        <p:txBody>
          <a:bodyPr>
            <a:noAutofit/>
          </a:bodyPr>
          <a:lstStyle>
            <a:lvl1pPr marL="0" indent="0">
              <a:buNone/>
              <a:defRPr sz="1050" baseline="0">
                <a:solidFill>
                  <a:schemeClr val="bg2">
                    <a:lumMod val="25000"/>
                  </a:schemeClr>
                </a:solidFill>
              </a:defRPr>
            </a:lvl1pPr>
          </a:lstStyle>
          <a:p>
            <a:r>
              <a:rPr lang="en-US"/>
              <a:t>Affiliation logo (optional)</a:t>
            </a:r>
            <a:endParaRPr lang="nl-NL"/>
          </a:p>
        </p:txBody>
      </p:sp>
      <p:sp>
        <p:nvSpPr>
          <p:cNvPr id="12" name="Picture Placeholder 28"/>
          <p:cNvSpPr>
            <a:spLocks noGrp="1"/>
          </p:cNvSpPr>
          <p:nvPr>
            <p:ph type="pic" sz="quarter" idx="15" hasCustomPrompt="1"/>
          </p:nvPr>
        </p:nvSpPr>
        <p:spPr>
          <a:xfrm>
            <a:off x="1884225" y="6139759"/>
            <a:ext cx="1440000" cy="576000"/>
          </a:xfrm>
          <a:prstGeom prst="rect">
            <a:avLst/>
          </a:prstGeom>
        </p:spPr>
        <p:txBody>
          <a:bodyPr/>
          <a:lstStyle>
            <a:lvl1pPr marL="0" indent="0">
              <a:buNone/>
              <a:defRPr sz="1050" baseline="0">
                <a:solidFill>
                  <a:schemeClr val="bg2">
                    <a:lumMod val="25000"/>
                  </a:schemeClr>
                </a:solidFill>
              </a:defRPr>
            </a:lvl1pPr>
          </a:lstStyle>
          <a:p>
            <a:r>
              <a:rPr lang="en-US"/>
              <a:t>Affiliation logo (optional)</a:t>
            </a:r>
            <a:endParaRPr lang="nl-NL"/>
          </a:p>
        </p:txBody>
      </p:sp>
      <p:sp>
        <p:nvSpPr>
          <p:cNvPr id="13" name="Picture Placeholder 28"/>
          <p:cNvSpPr>
            <a:spLocks noGrp="1"/>
          </p:cNvSpPr>
          <p:nvPr>
            <p:ph type="pic" sz="quarter" idx="16" hasCustomPrompt="1"/>
          </p:nvPr>
        </p:nvSpPr>
        <p:spPr>
          <a:xfrm>
            <a:off x="3522525" y="6136929"/>
            <a:ext cx="1440000" cy="576000"/>
          </a:xfrm>
          <a:prstGeom prst="rect">
            <a:avLst/>
          </a:prstGeom>
        </p:spPr>
        <p:txBody>
          <a:bodyPr/>
          <a:lstStyle>
            <a:lvl1pPr marL="0" indent="0">
              <a:buNone/>
              <a:defRPr sz="1050" baseline="0">
                <a:solidFill>
                  <a:schemeClr val="bg2">
                    <a:lumMod val="25000"/>
                  </a:schemeClr>
                </a:solidFill>
              </a:defRPr>
            </a:lvl1pPr>
          </a:lstStyle>
          <a:p>
            <a:r>
              <a:rPr lang="en-US"/>
              <a:t>Affiliation logo (optional)</a:t>
            </a:r>
            <a:endParaRPr lang="nl-NL"/>
          </a:p>
        </p:txBody>
      </p:sp>
    </p:spTree>
    <p:extLst>
      <p:ext uri="{BB962C8B-B14F-4D97-AF65-F5344CB8AC3E}">
        <p14:creationId xmlns:p14="http://schemas.microsoft.com/office/powerpoint/2010/main" val="191389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3006" y="6117080"/>
            <a:ext cx="938786" cy="615697"/>
          </a:xfrm>
          <a:prstGeom prst="rect">
            <a:avLst/>
          </a:prstGeom>
        </p:spPr>
      </p:pic>
      <p:sp>
        <p:nvSpPr>
          <p:cNvPr id="6" name="Text Placeholder 5"/>
          <p:cNvSpPr>
            <a:spLocks noGrp="1"/>
          </p:cNvSpPr>
          <p:nvPr>
            <p:ph type="body" sz="quarter" idx="14" hasCustomPrompt="1"/>
          </p:nvPr>
        </p:nvSpPr>
        <p:spPr>
          <a:xfrm>
            <a:off x="728662" y="601222"/>
            <a:ext cx="8167688" cy="1056128"/>
          </a:xfrm>
          <a:prstGeom prst="rect">
            <a:avLst/>
          </a:prstGeom>
        </p:spPr>
        <p:txBody>
          <a:bodyPr tIns="36000" bIns="36000" anchor="t" anchorCtr="0"/>
          <a:lstStyle>
            <a:lvl1pPr marL="0" indent="0" algn="l">
              <a:lnSpc>
                <a:spcPct val="100000"/>
              </a:lnSpc>
              <a:spcBef>
                <a:spcPts val="0"/>
              </a:spcBef>
              <a:buNone/>
              <a:defRPr sz="3200" baseline="0">
                <a:solidFill>
                  <a:srgbClr val="00786A"/>
                </a:solidFill>
                <a:latin typeface="Arial" panose="020B0604020202020204" pitchFamily="34" charset="0"/>
                <a:cs typeface="Arial" panose="020B0604020202020204" pitchFamily="34" charset="0"/>
              </a:defRPr>
            </a:lvl1pPr>
          </a:lstStyle>
          <a:p>
            <a:pPr lvl="0"/>
            <a:r>
              <a:rPr lang="en-US"/>
              <a:t>Header</a:t>
            </a:r>
          </a:p>
        </p:txBody>
      </p:sp>
      <p:sp>
        <p:nvSpPr>
          <p:cNvPr id="21" name="Text Placeholder 20"/>
          <p:cNvSpPr>
            <a:spLocks noGrp="1"/>
          </p:cNvSpPr>
          <p:nvPr>
            <p:ph type="body" sz="quarter" idx="16" hasCustomPrompt="1"/>
          </p:nvPr>
        </p:nvSpPr>
        <p:spPr>
          <a:xfrm>
            <a:off x="0" y="0"/>
            <a:ext cx="12192000" cy="313200"/>
          </a:xfrm>
          <a:prstGeom prst="rect">
            <a:avLst/>
          </a:prstGeom>
          <a:solidFill>
            <a:schemeClr val="accent2"/>
          </a:solidFill>
          <a:effectLst>
            <a:outerShdw blurRad="47625" dist="76200" dir="5400000" algn="t" rotWithShape="0">
              <a:prstClr val="black">
                <a:alpha val="21000"/>
              </a:prstClr>
            </a:outerShdw>
          </a:effectLst>
        </p:spPr>
        <p:txBody>
          <a:bodyPr lIns="0" tIns="0" rIns="108000" bIns="0" anchor="ctr" anchorCtr="0"/>
          <a:lstStyle>
            <a:lvl1pPr marL="0" indent="0" algn="r">
              <a:lnSpc>
                <a:spcPct val="100000"/>
              </a:lnSpc>
              <a:spcBef>
                <a:spcPts val="0"/>
              </a:spcBef>
              <a:buNone/>
              <a:defRPr sz="1000" cap="all" baseline="0">
                <a:solidFill>
                  <a:schemeClr val="bg1"/>
                </a:solidFill>
                <a:latin typeface="Arial" panose="020B0604020202020204" pitchFamily="34" charset="0"/>
                <a:cs typeface="Arial" panose="020B0604020202020204" pitchFamily="34" charset="0"/>
              </a:defRPr>
            </a:lvl1pPr>
          </a:lstStyle>
          <a:p>
            <a:pPr lvl="0"/>
            <a:r>
              <a:rPr lang="en-US"/>
              <a:t>Section title (optional) </a:t>
            </a:r>
            <a:r>
              <a:rPr lang="en-US" sz="1000" cap="all" baseline="0">
                <a:solidFill>
                  <a:schemeClr val="bg1"/>
                </a:solidFill>
              </a:rPr>
              <a:t>•  </a:t>
            </a:r>
            <a:r>
              <a:rPr lang="en-US"/>
              <a:t>name of presentation </a:t>
            </a:r>
            <a:r>
              <a:rPr lang="en-US" sz="1000" cap="all" baseline="0">
                <a:solidFill>
                  <a:schemeClr val="bg1"/>
                </a:solidFill>
              </a:rPr>
              <a:t>• max planck institute for psycholinguistics</a:t>
            </a:r>
            <a:endParaRPr lang="nl-NL"/>
          </a:p>
        </p:txBody>
      </p:sp>
      <p:sp>
        <p:nvSpPr>
          <p:cNvPr id="26" name="Text Placeholder 8"/>
          <p:cNvSpPr>
            <a:spLocks noGrp="1"/>
          </p:cNvSpPr>
          <p:nvPr>
            <p:ph type="body" sz="quarter" idx="17" hasCustomPrompt="1"/>
          </p:nvPr>
        </p:nvSpPr>
        <p:spPr>
          <a:xfrm>
            <a:off x="728662" y="1790700"/>
            <a:ext cx="8167688" cy="4198938"/>
          </a:xfrm>
          <a:prstGeom prst="rect">
            <a:avLst/>
          </a:prstGeom>
        </p:spPr>
        <p:txBody>
          <a:bodyPr/>
          <a:lstStyle>
            <a:lvl1pPr marL="0" indent="0" algn="l">
              <a:lnSpc>
                <a:spcPct val="100000"/>
              </a:lnSpc>
              <a:spcBef>
                <a:spcPts val="0"/>
              </a:spcBef>
              <a:buFont typeface="Arial" panose="020B0604020202020204" pitchFamily="34" charset="0"/>
              <a:buNone/>
              <a:defRPr sz="2000" baseline="0">
                <a:latin typeface="Arial" panose="020B0604020202020204" pitchFamily="34" charset="0"/>
                <a:cs typeface="Arial" panose="020B0604020202020204" pitchFamily="34" charset="0"/>
              </a:defRPr>
            </a:lvl1pPr>
          </a:lstStyle>
          <a:p>
            <a:pPr lvl="0"/>
            <a:r>
              <a:rPr lang="nl-NL"/>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Tree>
    <p:extLst>
      <p:ext uri="{BB962C8B-B14F-4D97-AF65-F5344CB8AC3E}">
        <p14:creationId xmlns:p14="http://schemas.microsoft.com/office/powerpoint/2010/main" val="200159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3006" y="6117080"/>
            <a:ext cx="938786" cy="615697"/>
          </a:xfrm>
          <a:prstGeom prst="rect">
            <a:avLst/>
          </a:prstGeom>
        </p:spPr>
      </p:pic>
      <p:sp>
        <p:nvSpPr>
          <p:cNvPr id="6" name="Text Placeholder 5"/>
          <p:cNvSpPr>
            <a:spLocks noGrp="1"/>
          </p:cNvSpPr>
          <p:nvPr>
            <p:ph type="body" sz="quarter" idx="14" hasCustomPrompt="1"/>
          </p:nvPr>
        </p:nvSpPr>
        <p:spPr>
          <a:xfrm>
            <a:off x="2986087" y="601222"/>
            <a:ext cx="6219825" cy="1056128"/>
          </a:xfrm>
          <a:prstGeom prst="rect">
            <a:avLst/>
          </a:prstGeom>
        </p:spPr>
        <p:txBody>
          <a:bodyPr tIns="36000" bIns="36000" anchor="t" anchorCtr="0"/>
          <a:lstStyle>
            <a:lvl1pPr marL="0" indent="0" algn="ctr">
              <a:lnSpc>
                <a:spcPct val="100000"/>
              </a:lnSpc>
              <a:spcBef>
                <a:spcPts val="0"/>
              </a:spcBef>
              <a:buNone/>
              <a:defRPr sz="3200" baseline="0">
                <a:solidFill>
                  <a:srgbClr val="00786A"/>
                </a:solidFill>
                <a:latin typeface="Arial" panose="020B0604020202020204" pitchFamily="34" charset="0"/>
                <a:cs typeface="Arial" panose="020B0604020202020204" pitchFamily="34" charset="0"/>
              </a:defRPr>
            </a:lvl1pPr>
          </a:lstStyle>
          <a:p>
            <a:pPr lvl="0"/>
            <a:r>
              <a:rPr lang="en-US"/>
              <a:t>List header</a:t>
            </a:r>
          </a:p>
        </p:txBody>
      </p:sp>
      <p:sp>
        <p:nvSpPr>
          <p:cNvPr id="9" name="Text Placeholder 8"/>
          <p:cNvSpPr>
            <a:spLocks noGrp="1"/>
          </p:cNvSpPr>
          <p:nvPr>
            <p:ph type="body" sz="quarter" idx="15" hasCustomPrompt="1"/>
          </p:nvPr>
        </p:nvSpPr>
        <p:spPr>
          <a:xfrm>
            <a:off x="2986087" y="1790700"/>
            <a:ext cx="6219827" cy="4198938"/>
          </a:xfrm>
          <a:prstGeom prst="rect">
            <a:avLst/>
          </a:prstGeom>
        </p:spPr>
        <p:txBody>
          <a:bodyPr/>
          <a:lstStyle>
            <a:lvl1pPr marL="288000" indent="-288000">
              <a:lnSpc>
                <a:spcPct val="100000"/>
              </a:lnSpc>
              <a:spcBef>
                <a:spcPts val="0"/>
              </a:spcBef>
              <a:buFont typeface="Arial" panose="020B0604020202020204" pitchFamily="34" charset="0"/>
              <a:buChar char="•"/>
              <a:defRPr sz="2000" baseline="0">
                <a:latin typeface="Arial" panose="020B0604020202020204" pitchFamily="34" charset="0"/>
                <a:cs typeface="Arial" panose="020B0604020202020204" pitchFamily="34" charset="0"/>
              </a:defRPr>
            </a:lvl1pPr>
          </a:lstStyle>
          <a:p>
            <a:pPr lvl="0"/>
            <a:r>
              <a:rPr lang="en-US"/>
              <a:t>Item 1</a:t>
            </a:r>
          </a:p>
          <a:p>
            <a:pPr lvl="0"/>
            <a:r>
              <a:rPr lang="en-US"/>
              <a:t>Item 2</a:t>
            </a:r>
          </a:p>
          <a:p>
            <a:pPr lvl="0"/>
            <a:r>
              <a:rPr lang="en-US"/>
              <a:t>Etc.</a:t>
            </a:r>
            <a:endParaRPr lang="nl-NL"/>
          </a:p>
        </p:txBody>
      </p:sp>
      <p:sp>
        <p:nvSpPr>
          <p:cNvPr id="21" name="Text Placeholder 20"/>
          <p:cNvSpPr>
            <a:spLocks noGrp="1"/>
          </p:cNvSpPr>
          <p:nvPr>
            <p:ph type="body" sz="quarter" idx="16" hasCustomPrompt="1"/>
          </p:nvPr>
        </p:nvSpPr>
        <p:spPr>
          <a:xfrm>
            <a:off x="0" y="0"/>
            <a:ext cx="12192000" cy="313200"/>
          </a:xfrm>
          <a:prstGeom prst="rect">
            <a:avLst/>
          </a:prstGeom>
          <a:solidFill>
            <a:schemeClr val="accent2"/>
          </a:solidFill>
          <a:effectLst>
            <a:outerShdw blurRad="47625" dist="76200" dir="5400000" algn="t" rotWithShape="0">
              <a:prstClr val="black">
                <a:alpha val="21000"/>
              </a:prstClr>
            </a:outerShdw>
          </a:effectLst>
        </p:spPr>
        <p:txBody>
          <a:bodyPr lIns="0" tIns="0" rIns="108000" bIns="0" anchor="ctr" anchorCtr="0"/>
          <a:lstStyle>
            <a:lvl1pPr marL="0" indent="0" algn="r">
              <a:lnSpc>
                <a:spcPct val="100000"/>
              </a:lnSpc>
              <a:spcBef>
                <a:spcPts val="0"/>
              </a:spcBef>
              <a:buNone/>
              <a:defRPr sz="1000" cap="all" baseline="0">
                <a:solidFill>
                  <a:schemeClr val="bg1"/>
                </a:solidFill>
                <a:latin typeface="Arial" panose="020B0604020202020204" pitchFamily="34" charset="0"/>
                <a:cs typeface="Arial" panose="020B0604020202020204" pitchFamily="34" charset="0"/>
              </a:defRPr>
            </a:lvl1pPr>
          </a:lstStyle>
          <a:p>
            <a:pPr lvl="0"/>
            <a:r>
              <a:rPr lang="en-US"/>
              <a:t>Section title (optional) </a:t>
            </a:r>
            <a:r>
              <a:rPr lang="en-US" sz="1000" cap="all" baseline="0">
                <a:solidFill>
                  <a:schemeClr val="bg1"/>
                </a:solidFill>
              </a:rPr>
              <a:t>•  </a:t>
            </a:r>
            <a:r>
              <a:rPr lang="en-US"/>
              <a:t>name of presentation </a:t>
            </a:r>
            <a:r>
              <a:rPr lang="en-US" sz="1000" cap="all" baseline="0">
                <a:solidFill>
                  <a:schemeClr val="bg1"/>
                </a:solidFill>
              </a:rPr>
              <a:t>• max planck institute for psycholinguistics</a:t>
            </a:r>
            <a:endParaRPr lang="nl-NL"/>
          </a:p>
        </p:txBody>
      </p:sp>
    </p:spTree>
    <p:extLst>
      <p:ext uri="{BB962C8B-B14F-4D97-AF65-F5344CB8AC3E}">
        <p14:creationId xmlns:p14="http://schemas.microsoft.com/office/powerpoint/2010/main" val="271808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rgbClr val="00786A"/>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61126" y="2709671"/>
            <a:ext cx="6269749" cy="1438659"/>
          </a:xfrm>
          <a:prstGeom prst="rect">
            <a:avLst/>
          </a:prstGeom>
        </p:spPr>
      </p:pic>
    </p:spTree>
    <p:extLst>
      <p:ext uri="{BB962C8B-B14F-4D97-AF65-F5344CB8AC3E}">
        <p14:creationId xmlns:p14="http://schemas.microsoft.com/office/powerpoint/2010/main" val="12434908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8266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53" r:id="rId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Smoothing workshop</a:t>
            </a:r>
            <a:endParaRPr lang="nl-NL" dirty="0"/>
          </a:p>
        </p:txBody>
      </p:sp>
      <p:sp>
        <p:nvSpPr>
          <p:cNvPr id="3" name="Text Placeholder 2"/>
          <p:cNvSpPr>
            <a:spLocks noGrp="1"/>
          </p:cNvSpPr>
          <p:nvPr>
            <p:ph type="body" sz="quarter" idx="11"/>
          </p:nvPr>
        </p:nvSpPr>
        <p:spPr/>
        <p:txBody>
          <a:bodyPr/>
          <a:lstStyle/>
          <a:p>
            <a:endParaRPr lang="nl-NL"/>
          </a:p>
        </p:txBody>
      </p:sp>
      <p:sp>
        <p:nvSpPr>
          <p:cNvPr id="4" name="Text Placeholder 3"/>
          <p:cNvSpPr>
            <a:spLocks noGrp="1"/>
          </p:cNvSpPr>
          <p:nvPr>
            <p:ph type="body" sz="quarter" idx="12"/>
          </p:nvPr>
        </p:nvSpPr>
        <p:spPr/>
        <p:txBody>
          <a:bodyPr/>
          <a:lstStyle/>
          <a:p>
            <a:endParaRPr lang="nl-NL"/>
          </a:p>
        </p:txBody>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15"/>
          </p:nvPr>
        </p:nvSpPr>
        <p:spPr/>
      </p:sp>
    </p:spTree>
    <p:extLst>
      <p:ext uri="{BB962C8B-B14F-4D97-AF65-F5344CB8AC3E}">
        <p14:creationId xmlns:p14="http://schemas.microsoft.com/office/powerpoint/2010/main" val="99707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nl-NL" dirty="0"/>
          </a:p>
        </p:txBody>
      </p:sp>
      <p:sp>
        <p:nvSpPr>
          <p:cNvPr id="3" name="Text Placeholder 2"/>
          <p:cNvSpPr>
            <a:spLocks noGrp="1"/>
          </p:cNvSpPr>
          <p:nvPr>
            <p:ph type="body" sz="quarter" idx="11"/>
          </p:nvPr>
        </p:nvSpPr>
        <p:spPr/>
        <p:txBody>
          <a:bodyPr/>
          <a:lstStyle/>
          <a:p>
            <a:endParaRPr lang="nl-NL" dirty="0"/>
          </a:p>
        </p:txBody>
      </p:sp>
      <p:sp>
        <p:nvSpPr>
          <p:cNvPr id="4" name="Text Placeholder 3"/>
          <p:cNvSpPr>
            <a:spLocks noGrp="1"/>
          </p:cNvSpPr>
          <p:nvPr>
            <p:ph type="body" sz="quarter" idx="12"/>
          </p:nvPr>
        </p:nvSpPr>
        <p:spPr/>
        <p:txBody>
          <a:bodyPr/>
          <a:lstStyle/>
          <a:p>
            <a:endParaRPr lang="nl-NL"/>
          </a:p>
        </p:txBody>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15"/>
          </p:nvPr>
        </p:nvSpPr>
        <p:spPr/>
      </p:sp>
    </p:spTree>
    <p:extLst>
      <p:ext uri="{BB962C8B-B14F-4D97-AF65-F5344CB8AC3E}">
        <p14:creationId xmlns:p14="http://schemas.microsoft.com/office/powerpoint/2010/main" val="247320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nl-NL"/>
          </a:p>
        </p:txBody>
      </p:sp>
      <p:sp>
        <p:nvSpPr>
          <p:cNvPr id="3" name="Text Placeholder 2"/>
          <p:cNvSpPr>
            <a:spLocks noGrp="1"/>
          </p:cNvSpPr>
          <p:nvPr>
            <p:ph type="body" sz="quarter" idx="11"/>
          </p:nvPr>
        </p:nvSpPr>
        <p:spPr/>
        <p:txBody>
          <a:bodyPr/>
          <a:lstStyle/>
          <a:p>
            <a:endParaRPr lang="nl-NL"/>
          </a:p>
        </p:txBody>
      </p:sp>
      <p:sp>
        <p:nvSpPr>
          <p:cNvPr id="4" name="Text Placeholder 3"/>
          <p:cNvSpPr>
            <a:spLocks noGrp="1"/>
          </p:cNvSpPr>
          <p:nvPr>
            <p:ph type="body" sz="quarter" idx="12"/>
          </p:nvPr>
        </p:nvSpPr>
        <p:spPr/>
        <p:txBody>
          <a:bodyPr/>
          <a:lstStyle/>
          <a:p>
            <a:endParaRPr lang="nl-NL"/>
          </a:p>
        </p:txBody>
      </p:sp>
      <p:sp>
        <p:nvSpPr>
          <p:cNvPr id="5" name="Picture Placeholder 4"/>
          <p:cNvSpPr>
            <a:spLocks noGrp="1"/>
          </p:cNvSpPr>
          <p:nvPr>
            <p:ph type="pic" sz="quarter" idx="13"/>
          </p:nvPr>
        </p:nvSpPr>
        <p:spPr/>
      </p:sp>
      <p:sp>
        <p:nvSpPr>
          <p:cNvPr id="6" name="Picture Placeholder 5"/>
          <p:cNvSpPr>
            <a:spLocks noGrp="1"/>
          </p:cNvSpPr>
          <p:nvPr>
            <p:ph type="pic" sz="quarter" idx="14"/>
          </p:nvPr>
        </p:nvSpPr>
        <p:spPr/>
      </p:sp>
      <p:sp>
        <p:nvSpPr>
          <p:cNvPr id="7" name="Picture Placeholder 6"/>
          <p:cNvSpPr>
            <a:spLocks noGrp="1"/>
          </p:cNvSpPr>
          <p:nvPr>
            <p:ph type="pic" sz="quarter" idx="15"/>
          </p:nvPr>
        </p:nvSpPr>
        <p:spPr/>
      </p:sp>
      <p:sp>
        <p:nvSpPr>
          <p:cNvPr id="8" name="Picture Placeholder 7"/>
          <p:cNvSpPr>
            <a:spLocks noGrp="1"/>
          </p:cNvSpPr>
          <p:nvPr>
            <p:ph type="pic" sz="quarter" idx="16"/>
          </p:nvPr>
        </p:nvSpPr>
        <p:spPr/>
      </p:sp>
    </p:spTree>
    <p:extLst>
      <p:ext uri="{BB962C8B-B14F-4D97-AF65-F5344CB8AC3E}">
        <p14:creationId xmlns:p14="http://schemas.microsoft.com/office/powerpoint/2010/main" val="229736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nl-NL"/>
          </a:p>
        </p:txBody>
      </p:sp>
      <p:sp>
        <p:nvSpPr>
          <p:cNvPr id="3" name="Text Placeholder 2"/>
          <p:cNvSpPr>
            <a:spLocks noGrp="1"/>
          </p:cNvSpPr>
          <p:nvPr>
            <p:ph type="body" sz="quarter" idx="16"/>
          </p:nvPr>
        </p:nvSpPr>
        <p:spPr/>
        <p:txBody>
          <a:bodyPr/>
          <a:lstStyle/>
          <a:p>
            <a:endParaRPr lang="nl-NL"/>
          </a:p>
        </p:txBody>
      </p:sp>
      <p:sp>
        <p:nvSpPr>
          <p:cNvPr id="4" name="Text Placeholder 3"/>
          <p:cNvSpPr>
            <a:spLocks noGrp="1"/>
          </p:cNvSpPr>
          <p:nvPr>
            <p:ph type="body" sz="quarter" idx="17"/>
          </p:nvPr>
        </p:nvSpPr>
        <p:spPr/>
        <p:txBody>
          <a:bodyPr/>
          <a:lstStyle/>
          <a:p>
            <a:endParaRPr lang="nl-NL"/>
          </a:p>
        </p:txBody>
      </p:sp>
    </p:spTree>
    <p:extLst>
      <p:ext uri="{BB962C8B-B14F-4D97-AF65-F5344CB8AC3E}">
        <p14:creationId xmlns:p14="http://schemas.microsoft.com/office/powerpoint/2010/main" val="244607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nl-NL"/>
          </a:p>
        </p:txBody>
      </p:sp>
      <p:sp>
        <p:nvSpPr>
          <p:cNvPr id="3" name="Text Placeholder 2"/>
          <p:cNvSpPr>
            <a:spLocks noGrp="1"/>
          </p:cNvSpPr>
          <p:nvPr>
            <p:ph type="body" sz="quarter" idx="15"/>
          </p:nvPr>
        </p:nvSpPr>
        <p:spPr/>
        <p:txBody>
          <a:bodyPr/>
          <a:lstStyle/>
          <a:p>
            <a:endParaRPr lang="nl-NL"/>
          </a:p>
        </p:txBody>
      </p:sp>
      <p:sp>
        <p:nvSpPr>
          <p:cNvPr id="4" name="Text Placeholder 3"/>
          <p:cNvSpPr>
            <a:spLocks noGrp="1"/>
          </p:cNvSpPr>
          <p:nvPr>
            <p:ph type="body" sz="quarter" idx="16"/>
          </p:nvPr>
        </p:nvSpPr>
        <p:spPr/>
        <p:txBody>
          <a:bodyPr/>
          <a:lstStyle/>
          <a:p>
            <a:endParaRPr lang="nl-NL"/>
          </a:p>
        </p:txBody>
      </p:sp>
    </p:spTree>
    <p:extLst>
      <p:ext uri="{BB962C8B-B14F-4D97-AF65-F5344CB8AC3E}">
        <p14:creationId xmlns:p14="http://schemas.microsoft.com/office/powerpoint/2010/main" val="2833196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1167803"/>
      </p:ext>
    </p:extLst>
  </p:cSld>
  <p:clrMapOvr>
    <a:masterClrMapping/>
  </p:clrMapOvr>
</p:sld>
</file>

<file path=ppt/theme/theme1.xml><?xml version="1.0" encoding="utf-8"?>
<a:theme xmlns:a="http://schemas.openxmlformats.org/drawingml/2006/main" name="MPIfPL theme">
  <a:themeElements>
    <a:clrScheme name="Custom 1">
      <a:dk1>
        <a:sysClr val="windowText" lastClr="000000"/>
      </a:dk1>
      <a:lt1>
        <a:sysClr val="window" lastClr="FFFFFF"/>
      </a:lt1>
      <a:dk2>
        <a:srgbClr val="44546A"/>
      </a:dk2>
      <a:lt2>
        <a:srgbClr val="E7E6E6"/>
      </a:lt2>
      <a:accent1>
        <a:srgbClr val="00786A"/>
      </a:accent1>
      <a:accent2>
        <a:srgbClr val="ED6B06"/>
      </a:accent2>
      <a:accent3>
        <a:srgbClr val="7F206E"/>
      </a:accent3>
      <a:accent4>
        <a:srgbClr val="AA1926"/>
      </a:accent4>
      <a:accent5>
        <a:srgbClr val="214D9D"/>
      </a:accent5>
      <a:accent6>
        <a:srgbClr val="5FA131"/>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effectLst/>
      </a:spPr>
      <a:bodyPr anchor="ctr"/>
      <a:lstStyle>
        <a:defPPr algn="ctr" fontAlgn="auto">
          <a:spcBef>
            <a:spcPts val="0"/>
          </a:spcBef>
          <a:spcAft>
            <a:spcPts val="0"/>
          </a:spcAft>
          <a:defRPr/>
        </a:defPPr>
      </a:lstStyle>
      <a:style>
        <a:lnRef idx="1">
          <a:schemeClr val="accent1"/>
        </a:lnRef>
        <a:fillRef idx="3">
          <a:schemeClr val="accent1"/>
        </a:fillRef>
        <a:effectRef idx="2">
          <a:schemeClr val="accent1"/>
        </a:effectRef>
        <a:fontRef idx="minor">
          <a:schemeClr val="lt1"/>
        </a:fontRef>
      </a:style>
    </a:spDef>
    <a:txDef>
      <a:spPr bwMode="auto">
        <a:noFill/>
        <a:ln>
          <a:noFill/>
        </a:ln>
        <a:extLst>
          <a:ext uri="{909E8E84-426E-40dd-AFC4-6F175D3DCCD1}">
            <a14:hiddenFill xmlns:a14="http://schemas.microsoft.com/office/drawing/2010/main" xmlns:p="http://schemas.openxmlformats.org/presentationml/2006/main" xmlns:r="http://schemas.openxmlformats.org/officeDocument/2006/relationships" xmlns="">
              <a:solidFill>
                <a:srgbClr val="FFFFFF"/>
              </a:solidFill>
            </a14:hiddenFill>
          </a:ext>
          <a:ext uri="{91240B29-F687-4f45-9708-019B960494DF}">
            <a14:hiddenLine xmlns:a14="http://schemas.microsoft.com/office/drawing/2010/main" xmlns:p="http://schemas.openxmlformats.org/presentationml/2006/main" xmlns:r="http://schemas.openxmlformats.org/officeDocument/2006/relationships" xmlns="" w="9525">
              <a:solidFill>
                <a:srgbClr val="000000"/>
              </a:solidFill>
              <a:miter lim="800000"/>
              <a:headEnd/>
              <a:tailEnd/>
            </a14:hiddenLine>
          </a:ext>
        </a:extLst>
      </a:spPr>
      <a:bodyPr wrap="square">
        <a:spAutoFit/>
      </a:bodyPr>
      <a:lstStyle>
        <a:defPPr eaLnBrk="1" hangingPunct="1">
          <a:defRPr sz="1400" smtClean="0">
            <a:latin typeface="Arial" charset="0"/>
            <a:cs typeface="Arial" charset="0"/>
          </a:defRPr>
        </a:defPPr>
      </a:lstStyle>
    </a:txDef>
  </a:objectDefaults>
  <a:extraClrSchemeLst/>
  <a:extLst>
    <a:ext uri="{05A4C25C-085E-4340-85A3-A5531E510DB2}">
      <thm15:themeFamily xmlns:thm15="http://schemas.microsoft.com/office/thememl/2012/main" name="Presentation1" id="{8EB220F1-0218-47EC-BB67-48EDF6BCCB94}" vid="{9D33726E-CDBA-45BC-B996-E39816D82E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MPIfPL_PowerPoint_template</Template>
  <TotalTime>15</TotalTime>
  <Words>2</Words>
  <Application>Microsoft Office PowerPoint</Application>
  <PresentationFormat>Widescreen</PresentationFormat>
  <Paragraphs>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MPIfPL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Ferdinand Paar</dc:creator>
  <cp:lastModifiedBy>Ferdinand Paar</cp:lastModifiedBy>
  <cp:revision>2</cp:revision>
  <dcterms:created xsi:type="dcterms:W3CDTF">2025-04-29T09:56:41Z</dcterms:created>
  <dcterms:modified xsi:type="dcterms:W3CDTF">2025-04-29T10:12:03Z</dcterms:modified>
</cp:coreProperties>
</file>