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A3D0B5-AF36-4A95-AD78-A67F708A8076}" v="34" dt="2025-06-12T22:06:11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neeb Ali" userId="dd1e386798ccb11d" providerId="LiveId" clId="{FCA3D0B5-AF36-4A95-AD78-A67F708A8076}"/>
    <pc:docChg chg="undo custSel addSld delSld modSld">
      <pc:chgData name="Muneeb Ali" userId="dd1e386798ccb11d" providerId="LiveId" clId="{FCA3D0B5-AF36-4A95-AD78-A67F708A8076}" dt="2025-06-12T22:07:52.027" v="479" actId="14100"/>
      <pc:docMkLst>
        <pc:docMk/>
      </pc:docMkLst>
      <pc:sldChg chg="modSp new mod">
        <pc:chgData name="Muneeb Ali" userId="dd1e386798ccb11d" providerId="LiveId" clId="{FCA3D0B5-AF36-4A95-AD78-A67F708A8076}" dt="2025-06-12T21:15:47.031" v="31" actId="14100"/>
        <pc:sldMkLst>
          <pc:docMk/>
          <pc:sldMk cId="562859231" sldId="256"/>
        </pc:sldMkLst>
        <pc:spChg chg="mod">
          <ac:chgData name="Muneeb Ali" userId="dd1e386798ccb11d" providerId="LiveId" clId="{FCA3D0B5-AF36-4A95-AD78-A67F708A8076}" dt="2025-06-12T21:15:47.031" v="31" actId="14100"/>
          <ac:spMkLst>
            <pc:docMk/>
            <pc:sldMk cId="562859231" sldId="256"/>
            <ac:spMk id="2" creationId="{332A89E7-08D3-7A2B-17C4-81892539DFAF}"/>
          </ac:spMkLst>
        </pc:spChg>
        <pc:spChg chg="mod">
          <ac:chgData name="Muneeb Ali" userId="dd1e386798ccb11d" providerId="LiveId" clId="{FCA3D0B5-AF36-4A95-AD78-A67F708A8076}" dt="2025-06-12T21:15:17.891" v="30" actId="20577"/>
          <ac:spMkLst>
            <pc:docMk/>
            <pc:sldMk cId="562859231" sldId="256"/>
            <ac:spMk id="3" creationId="{5BE23272-965A-6E5F-0902-6904AD46FF4C}"/>
          </ac:spMkLst>
        </pc:spChg>
      </pc:sldChg>
      <pc:sldChg chg="modSp add del mod">
        <pc:chgData name="Muneeb Ali" userId="dd1e386798ccb11d" providerId="LiveId" clId="{FCA3D0B5-AF36-4A95-AD78-A67F708A8076}" dt="2025-06-12T21:16:51.071" v="35" actId="47"/>
        <pc:sldMkLst>
          <pc:docMk/>
          <pc:sldMk cId="1255609419" sldId="257"/>
        </pc:sldMkLst>
        <pc:spChg chg="mod">
          <ac:chgData name="Muneeb Ali" userId="dd1e386798ccb11d" providerId="LiveId" clId="{FCA3D0B5-AF36-4A95-AD78-A67F708A8076}" dt="2025-06-12T21:16:36.688" v="33" actId="20577"/>
          <ac:spMkLst>
            <pc:docMk/>
            <pc:sldMk cId="1255609419" sldId="257"/>
            <ac:spMk id="2" creationId="{98A6EDF5-43F8-404A-07E9-BCE0AFAB0A2E}"/>
          </ac:spMkLst>
        </pc:spChg>
      </pc:sldChg>
      <pc:sldChg chg="addSp delSp modSp new mod">
        <pc:chgData name="Muneeb Ali" userId="dd1e386798ccb11d" providerId="LiveId" clId="{FCA3D0B5-AF36-4A95-AD78-A67F708A8076}" dt="2025-06-12T22:07:24.775" v="478" actId="20577"/>
        <pc:sldMkLst>
          <pc:docMk/>
          <pc:sldMk cId="2067908464" sldId="257"/>
        </pc:sldMkLst>
        <pc:spChg chg="mod">
          <ac:chgData name="Muneeb Ali" userId="dd1e386798ccb11d" providerId="LiveId" clId="{FCA3D0B5-AF36-4A95-AD78-A67F708A8076}" dt="2025-06-12T21:17:06.862" v="38"/>
          <ac:spMkLst>
            <pc:docMk/>
            <pc:sldMk cId="2067908464" sldId="257"/>
            <ac:spMk id="2" creationId="{99106A55-A08E-3FAD-BB74-D662972CDA04}"/>
          </ac:spMkLst>
        </pc:spChg>
        <pc:spChg chg="del">
          <ac:chgData name="Muneeb Ali" userId="dd1e386798ccb11d" providerId="LiveId" clId="{FCA3D0B5-AF36-4A95-AD78-A67F708A8076}" dt="2025-06-12T21:17:16.351" v="39"/>
          <ac:spMkLst>
            <pc:docMk/>
            <pc:sldMk cId="2067908464" sldId="257"/>
            <ac:spMk id="3" creationId="{66F5C7CE-5B19-B248-45C3-0C1C43559033}"/>
          </ac:spMkLst>
        </pc:spChg>
        <pc:spChg chg="add mod">
          <ac:chgData name="Muneeb Ali" userId="dd1e386798ccb11d" providerId="LiveId" clId="{FCA3D0B5-AF36-4A95-AD78-A67F708A8076}" dt="2025-06-12T22:07:24.775" v="478" actId="20577"/>
          <ac:spMkLst>
            <pc:docMk/>
            <pc:sldMk cId="2067908464" sldId="257"/>
            <ac:spMk id="4" creationId="{C090A1CF-E580-3010-5961-A49A72415E52}"/>
          </ac:spMkLst>
        </pc:spChg>
      </pc:sldChg>
      <pc:sldChg chg="add del">
        <pc:chgData name="Muneeb Ali" userId="dd1e386798ccb11d" providerId="LiveId" clId="{FCA3D0B5-AF36-4A95-AD78-A67F708A8076}" dt="2025-06-12T21:16:52.232" v="36" actId="47"/>
        <pc:sldMkLst>
          <pc:docMk/>
          <pc:sldMk cId="339940186" sldId="258"/>
        </pc:sldMkLst>
      </pc:sldChg>
      <pc:sldChg chg="addSp modSp add mod">
        <pc:chgData name="Muneeb Ali" userId="dd1e386798ccb11d" providerId="LiveId" clId="{FCA3D0B5-AF36-4A95-AD78-A67F708A8076}" dt="2025-06-12T21:26:11.432" v="349"/>
        <pc:sldMkLst>
          <pc:docMk/>
          <pc:sldMk cId="3626825969" sldId="258"/>
        </pc:sldMkLst>
        <pc:spChg chg="mod">
          <ac:chgData name="Muneeb Ali" userId="dd1e386798ccb11d" providerId="LiveId" clId="{FCA3D0B5-AF36-4A95-AD78-A67F708A8076}" dt="2025-06-12T21:24:41.542" v="323"/>
          <ac:spMkLst>
            <pc:docMk/>
            <pc:sldMk cId="3626825969" sldId="258"/>
            <ac:spMk id="2" creationId="{873CB900-67BA-9DC1-4DC1-7DDAAEF4F6A2}"/>
          </ac:spMkLst>
        </pc:spChg>
        <pc:spChg chg="mod">
          <ac:chgData name="Muneeb Ali" userId="dd1e386798ccb11d" providerId="LiveId" clId="{FCA3D0B5-AF36-4A95-AD78-A67F708A8076}" dt="2025-06-12T21:25:43.662" v="334" actId="108"/>
          <ac:spMkLst>
            <pc:docMk/>
            <pc:sldMk cId="3626825969" sldId="258"/>
            <ac:spMk id="4" creationId="{0AF4533A-11B9-7130-5775-EA190FE91FD1}"/>
          </ac:spMkLst>
        </pc:spChg>
        <pc:picChg chg="add mod">
          <ac:chgData name="Muneeb Ali" userId="dd1e386798ccb11d" providerId="LiveId" clId="{FCA3D0B5-AF36-4A95-AD78-A67F708A8076}" dt="2025-06-12T21:26:11.432" v="349"/>
          <ac:picMkLst>
            <pc:docMk/>
            <pc:sldMk cId="3626825969" sldId="258"/>
            <ac:picMk id="5" creationId="{2B534286-7E57-D56C-E19C-017562FE23CB}"/>
          </ac:picMkLst>
        </pc:picChg>
      </pc:sldChg>
      <pc:sldChg chg="addSp delSp modSp add mod">
        <pc:chgData name="Muneeb Ali" userId="dd1e386798ccb11d" providerId="LiveId" clId="{FCA3D0B5-AF36-4A95-AD78-A67F708A8076}" dt="2025-06-12T21:41:16.828" v="407" actId="14100"/>
        <pc:sldMkLst>
          <pc:docMk/>
          <pc:sldMk cId="2543737261" sldId="259"/>
        </pc:sldMkLst>
        <pc:spChg chg="mod">
          <ac:chgData name="Muneeb Ali" userId="dd1e386798ccb11d" providerId="LiveId" clId="{FCA3D0B5-AF36-4A95-AD78-A67F708A8076}" dt="2025-06-12T21:30:17.331" v="391" actId="14100"/>
          <ac:spMkLst>
            <pc:docMk/>
            <pc:sldMk cId="2543737261" sldId="259"/>
            <ac:spMk id="2" creationId="{5A7F9F46-F783-C1DE-3135-6B8CD94B860F}"/>
          </ac:spMkLst>
        </pc:spChg>
        <pc:spChg chg="add del mod">
          <ac:chgData name="Muneeb Ali" userId="dd1e386798ccb11d" providerId="LiveId" clId="{FCA3D0B5-AF36-4A95-AD78-A67F708A8076}" dt="2025-06-12T21:29:21.962" v="381" actId="22"/>
          <ac:spMkLst>
            <pc:docMk/>
            <pc:sldMk cId="2543737261" sldId="259"/>
            <ac:spMk id="3" creationId="{2B1C0573-503F-8B4B-26BB-62616912C5DF}"/>
          </ac:spMkLst>
        </pc:spChg>
        <pc:spChg chg="del mod">
          <ac:chgData name="Muneeb Ali" userId="dd1e386798ccb11d" providerId="LiveId" clId="{FCA3D0B5-AF36-4A95-AD78-A67F708A8076}" dt="2025-06-12T21:28:48.961" v="374" actId="21"/>
          <ac:spMkLst>
            <pc:docMk/>
            <pc:sldMk cId="2543737261" sldId="259"/>
            <ac:spMk id="4" creationId="{CA2387F8-6AC8-B619-06CD-94B4B0D204D1}"/>
          </ac:spMkLst>
        </pc:spChg>
        <pc:spChg chg="add mod">
          <ac:chgData name="Muneeb Ali" userId="dd1e386798ccb11d" providerId="LiveId" clId="{FCA3D0B5-AF36-4A95-AD78-A67F708A8076}" dt="2025-06-12T21:41:05.295" v="402" actId="478"/>
          <ac:spMkLst>
            <pc:docMk/>
            <pc:sldMk cId="2543737261" sldId="259"/>
            <ac:spMk id="10" creationId="{3A948AB3-D2B4-DAA8-2813-D3A2A49DDA25}"/>
          </ac:spMkLst>
        </pc:spChg>
        <pc:picChg chg="add del mod">
          <ac:chgData name="Muneeb Ali" userId="dd1e386798ccb11d" providerId="LiveId" clId="{FCA3D0B5-AF36-4A95-AD78-A67F708A8076}" dt="2025-06-12T21:29:11.299" v="380" actId="22"/>
          <ac:picMkLst>
            <pc:docMk/>
            <pc:sldMk cId="2543737261" sldId="259"/>
            <ac:picMk id="6" creationId="{7C15C459-13C7-D592-755A-E98185910E4E}"/>
          </ac:picMkLst>
        </pc:picChg>
        <pc:picChg chg="add del mod ord">
          <ac:chgData name="Muneeb Ali" userId="dd1e386798ccb11d" providerId="LiveId" clId="{FCA3D0B5-AF36-4A95-AD78-A67F708A8076}" dt="2025-06-12T21:41:05.295" v="402" actId="478"/>
          <ac:picMkLst>
            <pc:docMk/>
            <pc:sldMk cId="2543737261" sldId="259"/>
            <ac:picMk id="8" creationId="{2C685FA8-896E-E644-BEE8-1781CD1E50C4}"/>
          </ac:picMkLst>
        </pc:picChg>
        <pc:picChg chg="add mod">
          <ac:chgData name="Muneeb Ali" userId="dd1e386798ccb11d" providerId="LiveId" clId="{FCA3D0B5-AF36-4A95-AD78-A67F708A8076}" dt="2025-06-12T21:41:16.828" v="407" actId="14100"/>
          <ac:picMkLst>
            <pc:docMk/>
            <pc:sldMk cId="2543737261" sldId="259"/>
            <ac:picMk id="12" creationId="{1DE9F659-7F6F-28D2-E769-E85094CBB832}"/>
          </ac:picMkLst>
        </pc:picChg>
      </pc:sldChg>
      <pc:sldChg chg="addSp delSp modSp add mod setBg">
        <pc:chgData name="Muneeb Ali" userId="dd1e386798ccb11d" providerId="LiveId" clId="{FCA3D0B5-AF36-4A95-AD78-A67F708A8076}" dt="2025-06-12T21:43:36.497" v="418" actId="26606"/>
        <pc:sldMkLst>
          <pc:docMk/>
          <pc:sldMk cId="2688186898" sldId="260"/>
        </pc:sldMkLst>
        <pc:spChg chg="mod ord">
          <ac:chgData name="Muneeb Ali" userId="dd1e386798ccb11d" providerId="LiveId" clId="{FCA3D0B5-AF36-4A95-AD78-A67F708A8076}" dt="2025-06-12T21:43:36.497" v="418" actId="26606"/>
          <ac:spMkLst>
            <pc:docMk/>
            <pc:sldMk cId="2688186898" sldId="260"/>
            <ac:spMk id="2" creationId="{AEAE18CC-3399-5561-CF44-C39AE2565DBD}"/>
          </ac:spMkLst>
        </pc:spChg>
        <pc:spChg chg="del mod">
          <ac:chgData name="Muneeb Ali" userId="dd1e386798ccb11d" providerId="LiveId" clId="{FCA3D0B5-AF36-4A95-AD78-A67F708A8076}" dt="2025-06-12T21:26:24.462" v="352" actId="478"/>
          <ac:spMkLst>
            <pc:docMk/>
            <pc:sldMk cId="2688186898" sldId="260"/>
            <ac:spMk id="4" creationId="{40057939-A3C8-4703-0C7D-48C88BFAD07F}"/>
          </ac:spMkLst>
        </pc:spChg>
        <pc:spChg chg="add del">
          <ac:chgData name="Muneeb Ali" userId="dd1e386798ccb11d" providerId="LiveId" clId="{FCA3D0B5-AF36-4A95-AD78-A67F708A8076}" dt="2025-06-12T21:43:36.497" v="418" actId="26606"/>
          <ac:spMkLst>
            <pc:docMk/>
            <pc:sldMk cId="2688186898" sldId="260"/>
            <ac:spMk id="10" creationId="{B9D7E975-9161-4F2D-AC53-69E1912F6B5D}"/>
          </ac:spMkLst>
        </pc:spChg>
        <pc:spChg chg="add del">
          <ac:chgData name="Muneeb Ali" userId="dd1e386798ccb11d" providerId="LiveId" clId="{FCA3D0B5-AF36-4A95-AD78-A67F708A8076}" dt="2025-06-12T21:43:36.497" v="418" actId="26606"/>
          <ac:spMkLst>
            <pc:docMk/>
            <pc:sldMk cId="2688186898" sldId="260"/>
            <ac:spMk id="12" creationId="{827DC2C4-B485-428A-BF4A-472D2967F47F}"/>
          </ac:spMkLst>
        </pc:spChg>
        <pc:spChg chg="add del">
          <ac:chgData name="Muneeb Ali" userId="dd1e386798ccb11d" providerId="LiveId" clId="{FCA3D0B5-AF36-4A95-AD78-A67F708A8076}" dt="2025-06-12T21:43:36.497" v="418" actId="26606"/>
          <ac:spMkLst>
            <pc:docMk/>
            <pc:sldMk cId="2688186898" sldId="260"/>
            <ac:spMk id="14" creationId="{463E6235-1649-4B47-9862-4026FC473B6F}"/>
          </ac:spMkLst>
        </pc:spChg>
        <pc:picChg chg="add mod">
          <ac:chgData name="Muneeb Ali" userId="dd1e386798ccb11d" providerId="LiveId" clId="{FCA3D0B5-AF36-4A95-AD78-A67F708A8076}" dt="2025-06-12T21:43:36.497" v="418" actId="26606"/>
          <ac:picMkLst>
            <pc:docMk/>
            <pc:sldMk cId="2688186898" sldId="260"/>
            <ac:picMk id="5" creationId="{3D1E04BF-42FB-8619-F218-F8BBBF58273A}"/>
          </ac:picMkLst>
        </pc:picChg>
      </pc:sldChg>
      <pc:sldChg chg="addSp delSp modSp add mod">
        <pc:chgData name="Muneeb Ali" userId="dd1e386798ccb11d" providerId="LiveId" clId="{FCA3D0B5-AF36-4A95-AD78-A67F708A8076}" dt="2025-06-12T21:40:03.012" v="401" actId="1076"/>
        <pc:sldMkLst>
          <pc:docMk/>
          <pc:sldMk cId="2848639693" sldId="261"/>
        </pc:sldMkLst>
        <pc:spChg chg="mod">
          <ac:chgData name="Muneeb Ali" userId="dd1e386798ccb11d" providerId="LiveId" clId="{FCA3D0B5-AF36-4A95-AD78-A67F708A8076}" dt="2025-06-12T21:30:30.262" v="395" actId="14100"/>
          <ac:spMkLst>
            <pc:docMk/>
            <pc:sldMk cId="2848639693" sldId="261"/>
            <ac:spMk id="2" creationId="{F1D6414C-04D6-72F1-FD45-F4C49E59757B}"/>
          </ac:spMkLst>
        </pc:spChg>
        <pc:spChg chg="add del mod">
          <ac:chgData name="Muneeb Ali" userId="dd1e386798ccb11d" providerId="LiveId" clId="{FCA3D0B5-AF36-4A95-AD78-A67F708A8076}" dt="2025-06-12T21:39:49.509" v="397" actId="22"/>
          <ac:spMkLst>
            <pc:docMk/>
            <pc:sldMk cId="2848639693" sldId="261"/>
            <ac:spMk id="4" creationId="{E7A916E8-915B-9CA7-9AD7-88FA294C7941}"/>
          </ac:spMkLst>
        </pc:spChg>
        <pc:picChg chg="add mod ord">
          <ac:chgData name="Muneeb Ali" userId="dd1e386798ccb11d" providerId="LiveId" clId="{FCA3D0B5-AF36-4A95-AD78-A67F708A8076}" dt="2025-06-12T21:40:03.012" v="401" actId="1076"/>
          <ac:picMkLst>
            <pc:docMk/>
            <pc:sldMk cId="2848639693" sldId="261"/>
            <ac:picMk id="6" creationId="{20D02133-2046-7770-1460-383CE4ED57B0}"/>
          </ac:picMkLst>
        </pc:picChg>
        <pc:picChg chg="del">
          <ac:chgData name="Muneeb Ali" userId="dd1e386798ccb11d" providerId="LiveId" clId="{FCA3D0B5-AF36-4A95-AD78-A67F708A8076}" dt="2025-06-12T21:34:11.589" v="396" actId="478"/>
          <ac:picMkLst>
            <pc:docMk/>
            <pc:sldMk cId="2848639693" sldId="261"/>
            <ac:picMk id="8" creationId="{6F489034-1618-96C1-FCE0-7EA63F81BC96}"/>
          </ac:picMkLst>
        </pc:picChg>
      </pc:sldChg>
      <pc:sldChg chg="add del">
        <pc:chgData name="Muneeb Ali" userId="dd1e386798ccb11d" providerId="LiveId" clId="{FCA3D0B5-AF36-4A95-AD78-A67F708A8076}" dt="2025-06-12T21:26:27.273" v="354"/>
        <pc:sldMkLst>
          <pc:docMk/>
          <pc:sldMk cId="3957631901" sldId="261"/>
        </pc:sldMkLst>
      </pc:sldChg>
      <pc:sldChg chg="addSp delSp modSp add mod">
        <pc:chgData name="Muneeb Ali" userId="dd1e386798ccb11d" providerId="LiveId" clId="{FCA3D0B5-AF36-4A95-AD78-A67F708A8076}" dt="2025-06-12T21:41:44.027" v="414" actId="1076"/>
        <pc:sldMkLst>
          <pc:docMk/>
          <pc:sldMk cId="2858499807" sldId="262"/>
        </pc:sldMkLst>
        <pc:picChg chg="add mod">
          <ac:chgData name="Muneeb Ali" userId="dd1e386798ccb11d" providerId="LiveId" clId="{FCA3D0B5-AF36-4A95-AD78-A67F708A8076}" dt="2025-06-12T21:41:44.027" v="414" actId="1076"/>
          <ac:picMkLst>
            <pc:docMk/>
            <pc:sldMk cId="2858499807" sldId="262"/>
            <ac:picMk id="4" creationId="{B0115D9E-A73D-F4FF-7268-65BE3E7AF0CC}"/>
          </ac:picMkLst>
        </pc:picChg>
        <pc:picChg chg="del">
          <ac:chgData name="Muneeb Ali" userId="dd1e386798ccb11d" providerId="LiveId" clId="{FCA3D0B5-AF36-4A95-AD78-A67F708A8076}" dt="2025-06-12T21:41:24.582" v="409" actId="478"/>
          <ac:picMkLst>
            <pc:docMk/>
            <pc:sldMk cId="2858499807" sldId="262"/>
            <ac:picMk id="12" creationId="{BCA5F2AA-C137-4405-2B06-BDA2FA76D691}"/>
          </ac:picMkLst>
        </pc:picChg>
      </pc:sldChg>
      <pc:sldChg chg="addSp delSp modSp add mod">
        <pc:chgData name="Muneeb Ali" userId="dd1e386798ccb11d" providerId="LiveId" clId="{FCA3D0B5-AF36-4A95-AD78-A67F708A8076}" dt="2025-06-12T22:02:26.692" v="457" actId="14100"/>
        <pc:sldMkLst>
          <pc:docMk/>
          <pc:sldMk cId="2962840157" sldId="263"/>
        </pc:sldMkLst>
        <pc:spChg chg="mod">
          <ac:chgData name="Muneeb Ali" userId="dd1e386798ccb11d" providerId="LiveId" clId="{FCA3D0B5-AF36-4A95-AD78-A67F708A8076}" dt="2025-06-12T22:02:04.395" v="449" actId="1076"/>
          <ac:spMkLst>
            <pc:docMk/>
            <pc:sldMk cId="2962840157" sldId="263"/>
            <ac:spMk id="2" creationId="{D7079667-372A-1E5F-4A8A-99ACEEE4F431}"/>
          </ac:spMkLst>
        </pc:spChg>
        <pc:spChg chg="add del mod">
          <ac:chgData name="Muneeb Ali" userId="dd1e386798ccb11d" providerId="LiveId" clId="{FCA3D0B5-AF36-4A95-AD78-A67F708A8076}" dt="2025-06-12T21:49:02.626" v="437" actId="22"/>
          <ac:spMkLst>
            <pc:docMk/>
            <pc:sldMk cId="2962840157" sldId="263"/>
            <ac:spMk id="4" creationId="{12F5E7AF-10F6-CF79-9571-18DE4DF4A6F2}"/>
          </ac:spMkLst>
        </pc:spChg>
        <pc:picChg chg="del">
          <ac:chgData name="Muneeb Ali" userId="dd1e386798ccb11d" providerId="LiveId" clId="{FCA3D0B5-AF36-4A95-AD78-A67F708A8076}" dt="2025-06-12T21:45:01.771" v="426" actId="478"/>
          <ac:picMkLst>
            <pc:docMk/>
            <pc:sldMk cId="2962840157" sldId="263"/>
            <ac:picMk id="6" creationId="{3C3775C2-9240-C0C9-3075-28D5311A43B8}"/>
          </ac:picMkLst>
        </pc:picChg>
        <pc:picChg chg="add mod ord">
          <ac:chgData name="Muneeb Ali" userId="dd1e386798ccb11d" providerId="LiveId" clId="{FCA3D0B5-AF36-4A95-AD78-A67F708A8076}" dt="2025-06-12T22:02:26.692" v="457" actId="14100"/>
          <ac:picMkLst>
            <pc:docMk/>
            <pc:sldMk cId="2962840157" sldId="263"/>
            <ac:picMk id="7" creationId="{9028EB17-D80F-622A-F5BB-DDCCB44B72C2}"/>
          </ac:picMkLst>
        </pc:picChg>
      </pc:sldChg>
      <pc:sldChg chg="add del">
        <pc:chgData name="Muneeb Ali" userId="dd1e386798ccb11d" providerId="LiveId" clId="{FCA3D0B5-AF36-4A95-AD78-A67F708A8076}" dt="2025-06-12T21:44:40.750" v="422"/>
        <pc:sldMkLst>
          <pc:docMk/>
          <pc:sldMk cId="2651419953" sldId="264"/>
        </pc:sldMkLst>
      </pc:sldChg>
      <pc:sldChg chg="modSp add del mod">
        <pc:chgData name="Muneeb Ali" userId="dd1e386798ccb11d" providerId="LiveId" clId="{FCA3D0B5-AF36-4A95-AD78-A67F708A8076}" dt="2025-06-12T21:46:06.465" v="433" actId="2696"/>
        <pc:sldMkLst>
          <pc:docMk/>
          <pc:sldMk cId="3167688736" sldId="264"/>
        </pc:sldMkLst>
        <pc:spChg chg="mod">
          <ac:chgData name="Muneeb Ali" userId="dd1e386798ccb11d" providerId="LiveId" clId="{FCA3D0B5-AF36-4A95-AD78-A67F708A8076}" dt="2025-06-12T21:45:29.886" v="428" actId="6549"/>
          <ac:spMkLst>
            <pc:docMk/>
            <pc:sldMk cId="3167688736" sldId="264"/>
            <ac:spMk id="2" creationId="{F9E4BAEA-3E4B-03C9-3093-DA631DC92264}"/>
          </ac:spMkLst>
        </pc:spChg>
      </pc:sldChg>
      <pc:sldChg chg="addSp modSp add mod">
        <pc:chgData name="Muneeb Ali" userId="dd1e386798ccb11d" providerId="LiveId" clId="{FCA3D0B5-AF36-4A95-AD78-A67F708A8076}" dt="2025-06-12T22:01:53.803" v="446" actId="14100"/>
        <pc:sldMkLst>
          <pc:docMk/>
          <pc:sldMk cId="1084620385" sldId="265"/>
        </pc:sldMkLst>
        <pc:spChg chg="mod">
          <ac:chgData name="Muneeb Ali" userId="dd1e386798ccb11d" providerId="LiveId" clId="{FCA3D0B5-AF36-4A95-AD78-A67F708A8076}" dt="2025-06-12T21:46:01.892" v="432" actId="108"/>
          <ac:spMkLst>
            <pc:docMk/>
            <pc:sldMk cId="1084620385" sldId="265"/>
            <ac:spMk id="2" creationId="{C736913E-84DC-7770-2B06-FE7DDB1B3560}"/>
          </ac:spMkLst>
        </pc:spChg>
        <pc:picChg chg="add mod">
          <ac:chgData name="Muneeb Ali" userId="dd1e386798ccb11d" providerId="LiveId" clId="{FCA3D0B5-AF36-4A95-AD78-A67F708A8076}" dt="2025-06-12T22:01:53.803" v="446" actId="14100"/>
          <ac:picMkLst>
            <pc:docMk/>
            <pc:sldMk cId="1084620385" sldId="265"/>
            <ac:picMk id="5" creationId="{4FF13E88-9DEF-2337-EB4C-0E27BEEA5FD9}"/>
          </ac:picMkLst>
        </pc:picChg>
      </pc:sldChg>
      <pc:sldChg chg="addSp delSp modSp add mod">
        <pc:chgData name="Muneeb Ali" userId="dd1e386798ccb11d" providerId="LiveId" clId="{FCA3D0B5-AF36-4A95-AD78-A67F708A8076}" dt="2025-06-12T22:05:28.757" v="463" actId="22"/>
        <pc:sldMkLst>
          <pc:docMk/>
          <pc:sldMk cId="370301817" sldId="266"/>
        </pc:sldMkLst>
        <pc:spChg chg="mod">
          <ac:chgData name="Muneeb Ali" userId="dd1e386798ccb11d" providerId="LiveId" clId="{FCA3D0B5-AF36-4A95-AD78-A67F708A8076}" dt="2025-06-12T21:46:24.609" v="436"/>
          <ac:spMkLst>
            <pc:docMk/>
            <pc:sldMk cId="370301817" sldId="266"/>
            <ac:spMk id="2" creationId="{537212EB-2073-AC67-C672-5970EF678105}"/>
          </ac:spMkLst>
        </pc:spChg>
        <pc:spChg chg="del">
          <ac:chgData name="Muneeb Ali" userId="dd1e386798ccb11d" providerId="LiveId" clId="{FCA3D0B5-AF36-4A95-AD78-A67F708A8076}" dt="2025-06-12T22:04:52.876" v="458" actId="22"/>
          <ac:spMkLst>
            <pc:docMk/>
            <pc:sldMk cId="370301817" sldId="266"/>
            <ac:spMk id="4" creationId="{A174EEF4-4D6D-FF62-9EB4-383AB50F0B58}"/>
          </ac:spMkLst>
        </pc:spChg>
        <pc:picChg chg="add mod ord">
          <ac:chgData name="Muneeb Ali" userId="dd1e386798ccb11d" providerId="LiveId" clId="{FCA3D0B5-AF36-4A95-AD78-A67F708A8076}" dt="2025-06-12T22:05:02.531" v="461" actId="14100"/>
          <ac:picMkLst>
            <pc:docMk/>
            <pc:sldMk cId="370301817" sldId="266"/>
            <ac:picMk id="5" creationId="{8B7F7FEA-2D36-11B1-7436-8F075C401475}"/>
          </ac:picMkLst>
        </pc:picChg>
        <pc:picChg chg="add del">
          <ac:chgData name="Muneeb Ali" userId="dd1e386798ccb11d" providerId="LiveId" clId="{FCA3D0B5-AF36-4A95-AD78-A67F708A8076}" dt="2025-06-12T22:05:28.757" v="463" actId="22"/>
          <ac:picMkLst>
            <pc:docMk/>
            <pc:sldMk cId="370301817" sldId="266"/>
            <ac:picMk id="7" creationId="{64573104-40CE-60C9-FB29-86C466BDD6A2}"/>
          </ac:picMkLst>
        </pc:picChg>
      </pc:sldChg>
      <pc:sldChg chg="addSp delSp modSp add mod">
        <pc:chgData name="Muneeb Ali" userId="dd1e386798ccb11d" providerId="LiveId" clId="{FCA3D0B5-AF36-4A95-AD78-A67F708A8076}" dt="2025-06-12T22:06:32.099" v="476" actId="1076"/>
        <pc:sldMkLst>
          <pc:docMk/>
          <pc:sldMk cId="3919878226" sldId="267"/>
        </pc:sldMkLst>
        <pc:spChg chg="add del mod">
          <ac:chgData name="Muneeb Ali" userId="dd1e386798ccb11d" providerId="LiveId" clId="{FCA3D0B5-AF36-4A95-AD78-A67F708A8076}" dt="2025-06-12T22:06:27.991" v="474" actId="22"/>
          <ac:spMkLst>
            <pc:docMk/>
            <pc:sldMk cId="3919878226" sldId="267"/>
            <ac:spMk id="4" creationId="{E651F0DC-03F0-CD3B-A847-E6BF130B208E}"/>
          </ac:spMkLst>
        </pc:spChg>
        <pc:picChg chg="del">
          <ac:chgData name="Muneeb Ali" userId="dd1e386798ccb11d" providerId="LiveId" clId="{FCA3D0B5-AF36-4A95-AD78-A67F708A8076}" dt="2025-06-12T22:05:40.045" v="465" actId="478"/>
          <ac:picMkLst>
            <pc:docMk/>
            <pc:sldMk cId="3919878226" sldId="267"/>
            <ac:picMk id="5" creationId="{0A01CEFB-1EF5-94FA-44A4-B1D3AB331C9B}"/>
          </ac:picMkLst>
        </pc:picChg>
        <pc:picChg chg="add del mod">
          <ac:chgData name="Muneeb Ali" userId="dd1e386798ccb11d" providerId="LiveId" clId="{FCA3D0B5-AF36-4A95-AD78-A67F708A8076}" dt="2025-06-12T22:06:13.635" v="473" actId="478"/>
          <ac:picMkLst>
            <pc:docMk/>
            <pc:sldMk cId="3919878226" sldId="267"/>
            <ac:picMk id="7" creationId="{7C68E367-D440-F5FA-CA53-35B358E37689}"/>
          </ac:picMkLst>
        </pc:picChg>
        <pc:picChg chg="add mod ord">
          <ac:chgData name="Muneeb Ali" userId="dd1e386798ccb11d" providerId="LiveId" clId="{FCA3D0B5-AF36-4A95-AD78-A67F708A8076}" dt="2025-06-12T22:06:32.099" v="476" actId="1076"/>
          <ac:picMkLst>
            <pc:docMk/>
            <pc:sldMk cId="3919878226" sldId="267"/>
            <ac:picMk id="9" creationId="{69D292EB-EBA7-2E82-2280-6A70B9AD2F1B}"/>
          </ac:picMkLst>
        </pc:picChg>
      </pc:sldChg>
      <pc:sldChg chg="modSp add mod">
        <pc:chgData name="Muneeb Ali" userId="dd1e386798ccb11d" providerId="LiveId" clId="{FCA3D0B5-AF36-4A95-AD78-A67F708A8076}" dt="2025-06-12T22:07:52.027" v="479" actId="14100"/>
        <pc:sldMkLst>
          <pc:docMk/>
          <pc:sldMk cId="2009701566" sldId="268"/>
        </pc:sldMkLst>
        <pc:picChg chg="mod">
          <ac:chgData name="Muneeb Ali" userId="dd1e386798ccb11d" providerId="LiveId" clId="{FCA3D0B5-AF36-4A95-AD78-A67F708A8076}" dt="2025-06-12T22:07:52.027" v="479" actId="14100"/>
          <ac:picMkLst>
            <pc:docMk/>
            <pc:sldMk cId="2009701566" sldId="268"/>
            <ac:picMk id="7" creationId="{B039BD8D-75D1-CF19-2409-22C0F2A1D0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7D6D8-DB21-4A80-9105-6D79E075AC8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E7B9-2205-47DD-96C8-FCF0D0A2A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58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E7B9-2205-47DD-96C8-FCF0D0A2AE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4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4E646-B2DA-F175-596D-C96F24804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BCD5C5-25C8-9737-731F-42BBDD005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E9C36E-ABF1-2271-BA43-8A33DA659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68A19-4652-9ABC-F2C6-61EDBF159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E7B9-2205-47DD-96C8-FCF0D0A2AE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4493C-68B2-0CF4-71D7-433D87881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8659D0-A42A-6A6A-2F00-218227C95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49DF7-317A-3913-F729-AFE0645AC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B9A2B-7B76-C4E0-8FDB-4A09EBDA3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E7B9-2205-47DD-96C8-FCF0D0A2AE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9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75AE2-F86D-3A23-3D48-59664DA9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EF4DC-A686-C8DC-1B5E-6544B1224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5D5B6-E1A4-0B5D-AE17-F224B9520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DD3AD-17BB-2BE0-51EC-6247089DE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E7B9-2205-47DD-96C8-FCF0D0A2AE8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7C8FF-09F7-9D0F-9BBA-EF6D642C3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F0697-83EC-BC7F-A0D7-841CDFA55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A1939-F6BB-1C22-BFF2-282ECA584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0ACC8-3FF6-EF80-8F5A-A6917A5C0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E7B9-2205-47DD-96C8-FCF0D0A2AE8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19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B13BE-26FA-0A91-5A0F-DAFDE9120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EB15F-8E63-09FE-0FAC-974B7DD21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8DCF92-180C-2928-9B8D-AC2DBFEDB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2D1E9-F7BB-0420-808A-B600E6BE8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E7B9-2205-47DD-96C8-FCF0D0A2AE8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3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FE706-43E9-3D38-4992-65CA13D40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FE56D-D889-5F07-3BD7-F351D0196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5E1F31-0B5B-D1E3-38CB-77DCD080D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50B0E-A5BD-C4DE-0BAE-275B5128E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E7B9-2205-47DD-96C8-FCF0D0A2AE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6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F73BC-C90C-61B4-BFF3-0CBBDD8EC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C602D-03EE-7C34-0F05-253FBA7E8A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D7F55B-E47B-14C6-C463-2A43CD96B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F36A7-F0F4-CBF1-6A38-B6B77BC78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1E7B9-2205-47DD-96C8-FCF0D0A2AE8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5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8C79-AF3C-18F8-6E77-F8E9C8A25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1F8F9-9D45-5ECD-055F-F1D57AD5B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350F-3ADD-9787-7684-99DA1682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661EB-2DC5-6B20-30DA-7A3B98E7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9FE4-E819-F10B-2B05-07BF57EA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9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7F7F-E256-225B-AEB9-CC17B5F2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64CA2-006B-0DFD-185D-3A730746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3681-D7C3-81E7-2D37-BCFACE33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6BFD-5F65-E4A6-1322-1A7C6275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C57-33A6-2249-55BD-4C9574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8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0523A-44E1-2E18-684D-00C79055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904E-03A2-EA97-D013-C82899502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DE5A-45E2-9031-F04D-59C7A7A7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C0B6-880B-696A-D80B-A50533EE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9B0F1-3DC3-1702-01F4-D43024D4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A46B-ABFE-7D03-B6C1-D9955E20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F6C8-32B9-C480-575D-F2D8072A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1A955-A618-5C69-571D-730AB716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D1D0-8EBA-71C7-2465-D3C70105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1B41-5AA3-2135-F53A-3B67466E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2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6CFA-3D1D-5100-8ABD-D9BE1AE0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61AE6-6B67-5A5B-0791-69263BF2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D714-3357-B90C-7FE7-74C86473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03F7-AFE8-D1F1-B419-65E4F6E4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DE757-76A7-62B9-933D-CFA77DD6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4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4B904-7D23-A3A0-C6D2-0A8DEC4E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2CF5-782A-B802-2046-7AB52B192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0AF4D-2DA9-5F5F-7C4E-20580867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5C505-FB95-04D6-1A6C-68C9C895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C4FE0-86D6-C4C1-0AA6-EAC5E694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9420-6403-9237-89BF-2FBE822D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1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826F-BE5E-05E9-3952-0B6509B9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C3DD1-280D-CCC4-6ADD-51D262DBD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DBFE-3FCF-C6DF-3694-22C1D57EC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B482D0-B669-3C14-3E39-E25A9F068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F02E33-ED23-ACF3-F322-B0EC0ED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28253-EE2E-AAA6-B854-9B1772DB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38775D-66D1-64F8-2783-EB8F6E5A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FDE66-E259-500A-5232-1D8558CA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4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6874-9743-B924-331E-3562A0FC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D2A7B-46E1-1B0D-2BF7-ADD1AB4A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9860-4312-4656-48F8-105A164D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6B0A-A83C-97F9-8A25-7481BE2E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5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B6452-5F0B-CEA9-8176-F42CBDBC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D4B2D7-18E4-A1F9-5BFC-F5862821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E8D0-8335-5458-A0E0-FD64BB2C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9A63-2462-E4F2-C879-4A5FADB86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8D76-8269-F270-8738-8A1C070A3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89C50-3C6D-44FC-A220-48EAAC08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1849E-3AB7-BF0D-F169-60A8FDCE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75938-406C-440B-B8FB-4A5C9C6E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A2377-B9CA-DE9C-220C-AE84009E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0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0F88B-772A-0139-A6EA-F28A452D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37B0D-AACD-9C32-876D-AE58449E97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A7112-84BE-14F2-61E5-332CB83C4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C4097-04E2-79C8-9033-AAC5C1CC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E12D4-7E9C-7ABA-3CCD-17D67FD3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31D99-5163-1C8B-A515-297FD31E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0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DCB2A-406E-7554-4A01-74195EA1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2DB11-DF81-3260-9F3E-B4A53C82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4A60-14FD-307B-4E18-FF5378911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7F265-16E2-48CA-BB59-B2966926AC57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39D0A-5D2B-3E86-C428-95A8C5EFA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FA41C-0453-D5BA-2E50-3A1EC6DFC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71E1C-AB74-451C-9314-F7BB1011A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5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89E7-08D3-7A2B-17C4-81892539D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Betting Data Warehouse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23272-965A-6E5F-0902-6904AD46FF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Insights from Daily Betting Volume, User Behavior, Match Popularity &amp; More</a:t>
            </a:r>
            <a:endParaRPr lang="en-FI" dirty="0"/>
          </a:p>
          <a:p>
            <a:endParaRPr lang="en-FI" dirty="0"/>
          </a:p>
          <a:p>
            <a:r>
              <a:rPr lang="en-FI" dirty="0"/>
              <a:t>Muneeb Ali </a:t>
            </a:r>
          </a:p>
          <a:p>
            <a:r>
              <a:rPr lang="en-FI" dirty="0"/>
              <a:t>13 May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5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CA254-45D2-CA9C-F606-AD20561E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12EB-2073-AC67-C672-5970EF67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48155"/>
            <a:ext cx="9644743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5 - Temporal Analysis of Betting 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F7FEA-2D36-11B1-7436-8F075C401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4461" y="1725930"/>
            <a:ext cx="9644742" cy="4451033"/>
          </a:xfrm>
        </p:spPr>
      </p:pic>
    </p:spTree>
    <p:extLst>
      <p:ext uri="{BB962C8B-B14F-4D97-AF65-F5344CB8AC3E}">
        <p14:creationId xmlns:p14="http://schemas.microsoft.com/office/powerpoint/2010/main" val="37030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AD23-155B-6546-C649-2BDDFB916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62C3-8354-22A9-A82A-0588FB39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48155"/>
            <a:ext cx="9644743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5 - Temporal Analysis of Betting Patterns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9D292EB-EBA7-2E82-2280-6A70B9AD2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9945" y="1573723"/>
            <a:ext cx="9432110" cy="4636122"/>
          </a:xfrm>
        </p:spPr>
      </p:pic>
    </p:spTree>
    <p:extLst>
      <p:ext uri="{BB962C8B-B14F-4D97-AF65-F5344CB8AC3E}">
        <p14:creationId xmlns:p14="http://schemas.microsoft.com/office/powerpoint/2010/main" val="3919878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7B479-D302-15A1-98A7-E7E438F4F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C167-C15D-FB8E-81C5-D93648D6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48155"/>
            <a:ext cx="9644743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5 - Temporal Analysis of Betting Patterns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56C8D-0F76-9B12-68B5-266B3AA8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1657350"/>
            <a:ext cx="10614660" cy="4519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9BD8D-75D1-CF19-2409-22C0F2A1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19966"/>
            <a:ext cx="10843260" cy="51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70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06A55-A08E-3FAD-BB74-D662972C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90A1CF-E580-3010-5961-A49A72415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8"/>
            <a:ext cx="958146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robust betting data warehouse for actionable business insights</a:t>
            </a:r>
            <a:endParaRPr kumimoji="0" lang="en-FI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FI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FI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FI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 schema design with fact and dimension tables</a:t>
            </a:r>
            <a:endParaRPr kumimoji="0" lang="en-FI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data and anonymous users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Slowly Changing Dimensions for accurate historical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FI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FI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lang="en-FI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 making</a:t>
            </a:r>
            <a:r>
              <a:rPr kumimoji="0" lang="en-FI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FI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betting,data</a:t>
            </a:r>
            <a:r>
              <a:rPr kumimoji="0" lang="en-FI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modelling for Machine learning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0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074BC-AFF3-8A7B-A6CA-B3A95234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CB900-67BA-9DC1-4DC1-7DDAAEF4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Design Highlights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F4533A-11B9-7130-5775-EA190FE91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5"/>
            <a:ext cx="912666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</a:rPr>
              <a:t>Fact table: Bets with transaction details</a:t>
            </a:r>
            <a:endParaRPr lang="en-FI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Dimension tables: Customers, Sports, Leagues, Matches</a:t>
            </a:r>
            <a:endParaRPr lang="en-FI" sz="2000" dirty="0">
              <a:latin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Surrogate keys and SCD Type 2 implemented for tracking customer changes</a:t>
            </a:r>
            <a:endParaRPr lang="en-FI" sz="2000" dirty="0">
              <a:latin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</a:rPr>
              <a:t>Anonymous users identified by IP address to avoid data loss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82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7C7C-E16B-15CC-6142-81C2CA082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18CC-3399-5561-CF44-C39AE2565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84229" cy="527504"/>
          </a:xfrm>
        </p:spPr>
        <p:txBody>
          <a:bodyPr>
            <a:normAutofit fontScale="90000"/>
          </a:bodyPr>
          <a:lstStyle/>
          <a:p>
            <a:r>
              <a:rPr lang="en-US"/>
              <a:t>Data Warehouse Design Highlights</a:t>
            </a:r>
            <a:endParaRPr lang="en-US" dirty="0"/>
          </a:p>
        </p:txBody>
      </p:sp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3D1E04BF-42FB-8619-F218-F8BBBF58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710" y="998625"/>
            <a:ext cx="5985510" cy="60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86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5AA5D-4476-460B-6F23-70C1F923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9F46-F783-C1DE-3135-6B8CD94B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93086" cy="756104"/>
          </a:xfrm>
        </p:spPr>
        <p:txBody>
          <a:bodyPr/>
          <a:lstStyle/>
          <a:p>
            <a:r>
              <a:rPr lang="en-US" dirty="0"/>
              <a:t>Query 1 - Daily Betting Volume by Sport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948AB3-D2B4-DAA8-2813-D3A2A49D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E9F659-7F6F-28D2-E769-E85094CB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1459505"/>
            <a:ext cx="11148060" cy="539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3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556D5-1B0F-BF7E-499B-CDAF6A262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CB00-8703-367E-183B-31F22D29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93086" cy="756104"/>
          </a:xfrm>
        </p:spPr>
        <p:txBody>
          <a:bodyPr/>
          <a:lstStyle/>
          <a:p>
            <a:r>
              <a:rPr lang="en-US" dirty="0"/>
              <a:t>Query 1 - Daily Betting Volume by Sport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F0741-F33C-4CDE-369B-892796AE4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15D9E-A73D-F4FF-7268-65BE3E7AF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" y="1420492"/>
            <a:ext cx="11807190" cy="516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9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AE6AB-F5A1-77E9-3BBE-E84E0E8B4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414C-04D6-72F1-FD45-F4C49E59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44743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2 - Anonymous vs Registered User Betting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D02133-2046-7770-1460-383CE4ED5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8280" y="1376804"/>
            <a:ext cx="9235440" cy="5481196"/>
          </a:xfrm>
        </p:spPr>
      </p:pic>
    </p:spTree>
    <p:extLst>
      <p:ext uri="{BB962C8B-B14F-4D97-AF65-F5344CB8AC3E}">
        <p14:creationId xmlns:p14="http://schemas.microsoft.com/office/powerpoint/2010/main" val="284863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D895E-6CFC-6C1B-3891-FE17B07FB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9667-372A-1E5F-4A8A-99ACEEE4F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37" y="648155"/>
            <a:ext cx="9644743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3 - Match Popularity and Betting Performance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28EB17-D80F-622A-F5BB-DDCCB44B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3060" y="1260881"/>
            <a:ext cx="9006840" cy="5409583"/>
          </a:xfrm>
        </p:spPr>
      </p:pic>
    </p:spTree>
    <p:extLst>
      <p:ext uri="{BB962C8B-B14F-4D97-AF65-F5344CB8AC3E}">
        <p14:creationId xmlns:p14="http://schemas.microsoft.com/office/powerpoint/2010/main" val="296284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871CF-CA05-40CC-1B23-685621AB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913E-84DC-7770-2B06-FE7DDB1B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14" y="648155"/>
            <a:ext cx="9644743" cy="516618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4 - Customer Segmentation by Betting Behavior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16037-EFAF-14BF-2162-F4FDEBF8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13E88-9DEF-2337-EB4C-0E27BEEA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64772"/>
            <a:ext cx="10797540" cy="58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2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194</Words>
  <Application>Microsoft Office PowerPoint</Application>
  <PresentationFormat>Widescreen</PresentationFormat>
  <Paragraphs>42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Betting Data Warehouse Analytics</vt:lpstr>
      <vt:lpstr>Project Overview</vt:lpstr>
      <vt:lpstr>Data Warehouse Design Highlights</vt:lpstr>
      <vt:lpstr>Data Warehouse Design Highlights</vt:lpstr>
      <vt:lpstr>Query 1 - Daily Betting Volume by Sport</vt:lpstr>
      <vt:lpstr>Query 1 - Daily Betting Volume by Sport</vt:lpstr>
      <vt:lpstr>Query 2 - Anonymous vs Registered User Betting Patterns</vt:lpstr>
      <vt:lpstr>Query 3 - Match Popularity and Betting Performance </vt:lpstr>
      <vt:lpstr>Query 4 - Customer Segmentation by Betting Behavior </vt:lpstr>
      <vt:lpstr>Query 5 - Temporal Analysis of Betting Patterns</vt:lpstr>
      <vt:lpstr>Query 5 - Temporal Analysis of Betting Patterns</vt:lpstr>
      <vt:lpstr>Query 5 - Temporal Analysis of Betting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Muneeb Ali</dc:creator>
  <cp:lastModifiedBy>Muneeb Ali</cp:lastModifiedBy>
  <cp:revision>1</cp:revision>
  <dcterms:created xsi:type="dcterms:W3CDTF">2025-06-12T21:14:30Z</dcterms:created>
  <dcterms:modified xsi:type="dcterms:W3CDTF">2025-06-12T22:43:02Z</dcterms:modified>
</cp:coreProperties>
</file>