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sldIdLst>
    <p:sldId id="256" r:id="rId2"/>
    <p:sldId id="270" r:id="rId3"/>
    <p:sldId id="269" r:id="rId4"/>
    <p:sldId id="257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87" d="100"/>
          <a:sy n="87" d="100"/>
        </p:scale>
        <p:origin x="-13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7AA3-C392-4288-BF4A-4691C99FBD2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51D4-C5E1-45AE-9917-A6672E50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531EFF-EEC6-4439-9C13-3032430E4F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5D2A02D-D4BC-4723-89CB-4B413C16F78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06514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 SemiBold SemiConden" panose="020B0502040204020203" pitchFamily="34" charset="0"/>
              </a:rPr>
              <a:t>            </a:t>
            </a:r>
            <a:r>
              <a:rPr lang="en-US" sz="4000" dirty="0" smtClean="0">
                <a:solidFill>
                  <a:srgbClr val="C00000"/>
                </a:solidFill>
                <a:latin typeface="Bahnschrift SemiBold SemiConden" panose="020B0502040204020203" pitchFamily="34" charset="0"/>
              </a:rPr>
              <a:t>UNIVERSITY </a:t>
            </a:r>
            <a:r>
              <a:rPr lang="en-US" sz="4000" dirty="0" smtClean="0">
                <a:solidFill>
                  <a:srgbClr val="C00000"/>
                </a:solidFill>
                <a:latin typeface="Bahnschrift SemiBold SemiConden" panose="020B0502040204020203" pitchFamily="34" charset="0"/>
              </a:rPr>
              <a:t>OF LAYYAH</a:t>
            </a:r>
            <a:endParaRPr lang="en-US" dirty="0">
              <a:solidFill>
                <a:srgbClr val="C0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10" y="914400"/>
            <a:ext cx="503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SemiBold" panose="020B0502040204020203" pitchFamily="34" charset="0"/>
              </a:rPr>
              <a:t>           </a:t>
            </a:r>
            <a:r>
              <a:rPr lang="en-US" sz="2400" dirty="0" smtClean="0">
                <a:latin typeface="Bahnschrift SemiBold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INFORMATION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TECHNOLOGY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1245" y="3290147"/>
            <a:ext cx="180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Project</a:t>
            </a: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9914" y="36576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 Condensed" panose="020B0502040204020203" pitchFamily="34" charset="0"/>
              </a:rPr>
              <a:t>           Snake Game Development </a:t>
            </a:r>
            <a:endParaRPr lang="en-US" sz="2800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9512" y="4993957"/>
            <a:ext cx="38862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Naseem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Hayyat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23-49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</a:rPr>
              <a:t>Mudassar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Raza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23-02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Abdur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Rehman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23-70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Usman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23-24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851" y="4436047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Brush Script MT" pitchFamily="66" charset="0"/>
              </a:rPr>
              <a:t>Submitted To </a:t>
            </a:r>
            <a:endParaRPr lang="en-US" sz="2800" b="1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88" y="4436047"/>
            <a:ext cx="314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   </a:t>
            </a:r>
            <a:r>
              <a:rPr lang="en-US" sz="2800" b="1" dirty="0" smtClean="0">
                <a:solidFill>
                  <a:srgbClr val="FF0000"/>
                </a:solidFill>
                <a:latin typeface="Brush Script MT" pitchFamily="66" charset="0"/>
              </a:rPr>
              <a:t>Submitted By </a:t>
            </a:r>
            <a:endParaRPr lang="en-US" sz="2800" b="1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4959267"/>
            <a:ext cx="302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MR. FAISAL HAFEEZ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95400"/>
            <a:ext cx="1981200" cy="19335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5370263"/>
            <a:ext cx="3140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Head of Department of</a:t>
            </a:r>
          </a:p>
          <a:p>
            <a:r>
              <a:rPr lang="en-US" sz="2000" b="1" dirty="0" smtClean="0"/>
              <a:t>Information Technology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20" y="1295400"/>
            <a:ext cx="2211279" cy="19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686" y="122018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Brush Script MT" pitchFamily="66" charset="0"/>
              </a:rPr>
              <a:t>Title:</a:t>
            </a:r>
            <a:r>
              <a:rPr lang="en-US" sz="2800" b="1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endParaRPr lang="en-GB" sz="2800" b="1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      Snake </a:t>
            </a:r>
            <a:r>
              <a:rPr lang="en-GB" sz="2000" dirty="0"/>
              <a:t>Game Development Using HTML5 Canvas and JavaScript.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895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Brush Script MT" pitchFamily="66" charset="0"/>
              </a:rPr>
              <a:t>Project Overview: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3788896"/>
            <a:ext cx="6912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dirty="0"/>
              <a:t>The objective of this project is to design and develop a classic Snake game using HTML5 Canvas and JavaScript. </a:t>
            </a:r>
            <a:endParaRPr lang="en-GB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The </a:t>
            </a:r>
            <a:r>
              <a:rPr lang="en-GB" sz="2000" dirty="0"/>
              <a:t>game will feature a snake that moves around the screen, eats apples, and grows in length. </a:t>
            </a:r>
            <a:endParaRPr lang="en-GB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The </a:t>
            </a:r>
            <a:r>
              <a:rPr lang="en-GB" sz="2000" dirty="0"/>
              <a:t>game will also include collision detection, scoring, and keyboard controls.</a:t>
            </a:r>
          </a:p>
        </p:txBody>
      </p:sp>
    </p:spTree>
    <p:extLst>
      <p:ext uri="{BB962C8B-B14F-4D97-AF65-F5344CB8AC3E}">
        <p14:creationId xmlns:p14="http://schemas.microsoft.com/office/powerpoint/2010/main" val="4246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5908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Game Loop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Snake Movement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Apple Generation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Scoring System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Collision Detection</a:t>
            </a:r>
            <a:endParaRPr lang="en-GB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Game Reset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smtClean="0"/>
              <a:t>Responsive Design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480810"/>
            <a:ext cx="2833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>
                <a:solidFill>
                  <a:srgbClr val="FF0000"/>
                </a:solidFill>
                <a:latin typeface="Brush Script MT" pitchFamily="66" charset="0"/>
              </a:rPr>
              <a:t>Project Features:</a:t>
            </a:r>
          </a:p>
        </p:txBody>
      </p:sp>
    </p:spTree>
    <p:extLst>
      <p:ext uri="{BB962C8B-B14F-4D97-AF65-F5344CB8AC3E}">
        <p14:creationId xmlns:p14="http://schemas.microsoft.com/office/powerpoint/2010/main" val="42000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861378"/>
            <a:ext cx="6400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GB" sz="2000" dirty="0" smtClean="0"/>
              <a:t>Array</a:t>
            </a:r>
          </a:p>
          <a:p>
            <a:pPr lvl="0"/>
            <a:endParaRPr lang="en-GB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GB" sz="2000" dirty="0" smtClean="0"/>
              <a:t>Linked Lists</a:t>
            </a:r>
          </a:p>
          <a:p>
            <a:pPr lvl="0"/>
            <a:endParaRPr lang="en-GB" sz="2000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GB" sz="2000" dirty="0" smtClean="0"/>
              <a:t>Hash Tables</a:t>
            </a:r>
            <a:endParaRPr lang="en-GB" sz="2000" dirty="0"/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GB" sz="3600" b="1" dirty="0">
                <a:solidFill>
                  <a:srgbClr val="FF0000"/>
                </a:solidFill>
                <a:latin typeface="Brush Script MT" pitchFamily="66" charset="0"/>
              </a:rPr>
              <a:t>Data Structure: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7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2743200"/>
            <a:ext cx="609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GB" sz="2000" dirty="0" smtClean="0"/>
              <a:t>Visual </a:t>
            </a:r>
            <a:r>
              <a:rPr lang="en-GB" sz="2000" dirty="0"/>
              <a:t>Studio Code or similar IDE. </a:t>
            </a:r>
            <a:endParaRPr lang="en-GB" sz="2000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GB" sz="2000" dirty="0" smtClean="0"/>
              <a:t>Google </a:t>
            </a:r>
            <a:r>
              <a:rPr lang="en-GB" sz="2000" dirty="0"/>
              <a:t>Chrome or Firefox </a:t>
            </a:r>
            <a:r>
              <a:rPr lang="en-GB" sz="2000" dirty="0" smtClean="0"/>
              <a:t>browser.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GB" sz="2000" dirty="0" smtClean="0"/>
              <a:t>HTML5 </a:t>
            </a:r>
            <a:r>
              <a:rPr lang="en-GB" sz="2000" dirty="0"/>
              <a:t>Canvas and JavaScript documentation. </a:t>
            </a:r>
            <a:endParaRPr lang="en-GB" sz="2000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GB" sz="2000" dirty="0" smtClean="0"/>
              <a:t>Stack </a:t>
            </a:r>
            <a:r>
              <a:rPr lang="en-GB" sz="2000" dirty="0"/>
              <a:t>Overflow and online forums.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GB" sz="3600" b="1" dirty="0">
                <a:solidFill>
                  <a:srgbClr val="FF0000"/>
                </a:solidFill>
                <a:latin typeface="Brush Script MT" pitchFamily="66" charset="0"/>
              </a:rPr>
              <a:t>Tools and Resources: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43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657" y="134943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rush Script MT" pitchFamily="66" charset="0"/>
              </a:rPr>
              <a:t>Working</a:t>
            </a:r>
            <a:r>
              <a:rPr lang="en-US" sz="2800" b="1" dirty="0" smtClean="0">
                <a:solidFill>
                  <a:srgbClr val="FF0000"/>
                </a:solidFill>
                <a:latin typeface="Brush Script MT" pitchFamily="66" charset="0"/>
              </a:rPr>
              <a:t>:</a:t>
            </a:r>
            <a:endParaRPr lang="en-GB" sz="2800" b="1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286000"/>
            <a:ext cx="601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Game Initialization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Game Loop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Event Handling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Game Logic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Rendering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Game Over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390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rush Script MT" pitchFamily="66" charset="0"/>
              </a:rPr>
              <a:t>Background</a:t>
            </a:r>
            <a:r>
              <a:rPr lang="en-US" sz="2800" b="1" dirty="0" smtClean="0">
                <a:solidFill>
                  <a:srgbClr val="FF0000"/>
                </a:solidFill>
                <a:latin typeface="Brush Script MT" pitchFamily="66" charset="0"/>
              </a:rPr>
              <a:t>:</a:t>
            </a:r>
            <a:endParaRPr lang="en-GB" sz="2800" b="1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4600"/>
            <a:ext cx="5819185" cy="28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rush Script MT" pitchFamily="66" charset="0"/>
              </a:rPr>
              <a:t>Conclusion:</a:t>
            </a:r>
            <a:endParaRPr lang="en-GB" sz="3600" b="1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2667000"/>
            <a:ext cx="662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GB" sz="2000" dirty="0"/>
              <a:t>The Snake game project aims to demonstrate proficiency in HTML5 Canvas and JavaScript game development. By completing this project, I will gain hands-on experience in game design, implementation, and optimization.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81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448</TotalTime>
  <Words>220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SONY GUJJAR</cp:lastModifiedBy>
  <cp:revision>47</cp:revision>
  <dcterms:created xsi:type="dcterms:W3CDTF">2024-05-27T03:25:48Z</dcterms:created>
  <dcterms:modified xsi:type="dcterms:W3CDTF">2025-01-08T14:51:58Z</dcterms:modified>
</cp:coreProperties>
</file>