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13.jpeg" ContentType="image/jpeg"/>
  <Override PartName="/ppt/media/image7.png" ContentType="image/png"/>
  <Override PartName="/ppt/media/image11.png" ContentType="image/png"/>
  <Override PartName="/ppt/media/image8.svg" ContentType="image/svg"/>
  <Override PartName="/ppt/media/image12.svg" ContentType="image/svg"/>
  <Override PartName="/ppt/media/image9.png" ContentType="image/png"/>
  <Override PartName="/ppt/media/image10.svg" ContentType="image/sv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sldIdLst>
    <p:sldId id="256" r:id="rId17"/>
    <p:sldId id="257" r:id="rId18"/>
    <p:sldId id="258" r:id="rId19"/>
    <p:sldId id="259" r:id="rId20"/>
    <p:sldId id="260" r:id="rId21"/>
    <p:sldId id="261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BA86D-ACAF-45AE-8417-CB33016CAF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7FE606E-AEA7-485C-940A-F86D5829E6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CAE20B0-2BB4-4C76-84CB-6E93435DAC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E6BF926-821A-4D92-8BB6-80B24CB020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D7039DE-0BD7-4238-BE9B-57F3E2A576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728A212-7689-4D69-A9F2-96A7F1BE38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CCA992A-A039-44AC-AD24-89F252DDCC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A5929F-979E-44B3-83E1-331D71F1EA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47726D-C796-4D8F-8B2E-6CC3E83E7E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9753E7-EAAA-496E-B22F-918B068DB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C3368C5-F330-4A7B-9C51-B16D95FB24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BB5E859-1AA7-4037-9035-0CCB179156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8559D1B-79B9-4FD6-AAD6-942CA883BE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2E10283-6B0A-44FE-92EA-B2D3E69EB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9554B84-2818-4D0F-8B65-4696E0191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BD1C53-C719-4F20-BC7A-19B47D4E31F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9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CF5402-ADB5-445F-8086-6F4C14292AA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"/>
          <p:cNvGrpSpPr/>
          <p:nvPr/>
        </p:nvGrpSpPr>
        <p:grpSpPr>
          <a:xfrm>
            <a:off x="2982960" y="1585440"/>
            <a:ext cx="5982120" cy="3149640"/>
            <a:chOff x="2982960" y="1585440"/>
            <a:chExt cx="5982120" cy="3149640"/>
          </a:xfrm>
        </p:grpSpPr>
        <p:sp>
          <p:nvSpPr>
            <p:cNvPr id="195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6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7" name=""/>
            <p:cNvSpPr/>
            <p:nvPr/>
          </p:nvSpPr>
          <p:spPr>
            <a:xfrm>
              <a:off x="3844800" y="1768320"/>
              <a:ext cx="1096920" cy="147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"/>
            <p:cNvSpPr/>
            <p:nvPr/>
          </p:nvSpPr>
          <p:spPr>
            <a:xfrm>
              <a:off x="7868160" y="3399840"/>
              <a:ext cx="1096920" cy="133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00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201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2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1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35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3A79C4-D36F-4648-91FE-6378274581F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"/>
          <p:cNvGrpSpPr/>
          <p:nvPr/>
        </p:nvGrpSpPr>
        <p:grpSpPr>
          <a:xfrm>
            <a:off x="2982960" y="1585440"/>
            <a:ext cx="5982120" cy="3149640"/>
            <a:chOff x="2982960" y="1585440"/>
            <a:chExt cx="5982120" cy="3149640"/>
          </a:xfrm>
        </p:grpSpPr>
        <p:sp>
          <p:nvSpPr>
            <p:cNvPr id="246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3844800" y="1768320"/>
              <a:ext cx="1096920" cy="147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7868160" y="3399840"/>
              <a:ext cx="1096920" cy="133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51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252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3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2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4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5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6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8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9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0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1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2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4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86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334DE8-AA22-451C-B423-DF410E4C44E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3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294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295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6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7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8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9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0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1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2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3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4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5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6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307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308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9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0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1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2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3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4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5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20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5B2FAF-F8E4-4BC4-BC34-677D26243B2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330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31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2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3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4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5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7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2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343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344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5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6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7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8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9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0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1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2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3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4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5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56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2B884C-9217-4523-BAF8-A6605929490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4" name="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5" name="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66" name="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68" name="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ftr" idx="4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sldNum" idx="4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46A06D-3460-43C9-9E92-1F40DD74A63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dt" idx="4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8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27455D-4F64-400B-A3B7-F249CE106B3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5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56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7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8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9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0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68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2970E4-86E3-4E80-AFBE-9E52786862D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"/>
          <p:cNvGrpSpPr/>
          <p:nvPr/>
        </p:nvGrpSpPr>
        <p:grpSpPr>
          <a:xfrm>
            <a:off x="7406640" y="3566160"/>
            <a:ext cx="2377080" cy="4297320"/>
            <a:chOff x="7406640" y="3566160"/>
            <a:chExt cx="2377080" cy="4297320"/>
          </a:xfrm>
        </p:grpSpPr>
        <p:sp>
          <p:nvSpPr>
            <p:cNvPr id="80" name=""/>
            <p:cNvSpPr/>
            <p:nvPr/>
          </p:nvSpPr>
          <p:spPr>
            <a:xfrm>
              <a:off x="8138160" y="4754880"/>
              <a:ext cx="456840" cy="2559960"/>
            </a:xfrm>
            <a:prstGeom prst="rect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61120" y="356616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503920" y="5120640"/>
              <a:ext cx="127980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321040" y="530352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9680" y="548640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7406640" y="5303520"/>
              <a:ext cx="456840" cy="2559960"/>
            </a:xfrm>
            <a:prstGeom prst="rect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86" name=""/>
          <p:cNvSpPr/>
          <p:nvPr/>
        </p:nvSpPr>
        <p:spPr>
          <a:xfrm flipH="1" flipV="1">
            <a:off x="1461600" y="-1555200"/>
            <a:ext cx="456840" cy="2559960"/>
          </a:xfrm>
          <a:prstGeom prst="rect">
            <a:avLst/>
          </a:prstGeom>
          <a:blipFill rotWithShape="0">
            <a:blip r:embed="rId5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638640" y="-365760"/>
            <a:ext cx="456840" cy="2559960"/>
          </a:xfrm>
          <a:prstGeom prst="rect">
            <a:avLst/>
          </a:prstGeom>
          <a:blipFill rotWithShape="0">
            <a:blip r:embed="rId6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 flipH="1" flipV="1">
            <a:off x="2193840" y="-2103840"/>
            <a:ext cx="456840" cy="2559960"/>
          </a:xfrm>
          <a:prstGeom prst="rect">
            <a:avLst/>
          </a:prstGeom>
          <a:blipFill rotWithShape="0">
            <a:blip r:embed="rId7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69070E-B324-4565-A2CB-24BDDD20A7F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689DBC-0ED2-457E-A683-C666064A0A0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309169-0725-48CC-8627-8C60941626E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34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135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FC5114-F8AE-4AFD-B6E2-EC4C1C436A8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52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153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4F26AF-C181-4D37-85D5-D312A6BB70E0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73AB49-A656-4616-B3B1-480AE8CD06C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11.png"/><Relationship Id="rId6" Type="http://schemas.openxmlformats.org/officeDocument/2006/relationships/image" Target="../media/image12.svg"/><Relationship Id="rId7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"/>
          <p:cNvSpPr/>
          <p:nvPr/>
        </p:nvSpPr>
        <p:spPr>
          <a:xfrm>
            <a:off x="7315200" y="4629240"/>
            <a:ext cx="23770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MUNEEB KHAN</a:t>
            </a:r>
            <a:br>
              <a:rPr sz="1300"/>
            </a:b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HAMMAD AYUB</a:t>
            </a:r>
            <a:br>
              <a:rPr sz="1300"/>
            </a:b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RAVI SHANKAR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0" y="4343400"/>
            <a:ext cx="6895440" cy="11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Contact Manager GUI Application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1234440" y="1573560"/>
            <a:ext cx="242280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914400" y="2945160"/>
            <a:ext cx="274284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PROJECT SCOPE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1417320" y="434340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6675120" y="474480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6629400" y="3402360"/>
            <a:ext cx="224280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PROJECT PLAN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6675120" y="200160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4343400" y="22860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Noto Sans"/>
              </a:rPr>
              <a:t>AGENDA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914400" y="2835000"/>
            <a:ext cx="91080" cy="1645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68000" y="2286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4572000" y="1371600"/>
            <a:ext cx="4888800" cy="3221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390" name=""/>
          <p:cNvSpPr/>
          <p:nvPr/>
        </p:nvSpPr>
        <p:spPr>
          <a:xfrm>
            <a:off x="1371600" y="1123920"/>
            <a:ext cx="5714640" cy="41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Noto Sans"/>
                <a:ea typeface="Noto Sans CJK SC"/>
              </a:rPr>
              <a:t>LANGUAGE USED: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JAVA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Noto Sans"/>
                <a:ea typeface="Noto Sans CJK SC"/>
              </a:rPr>
              <a:t>OBJECTIVE: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Noto Sans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Noto Sans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Store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Manage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Contacts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Noto Sans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Noto Sans"/>
                <a:ea typeface="Noto Sans CJK SC"/>
              </a:rPr>
              <a:t>GUI: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Noto Sans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JAVA SWING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411480" y="610200"/>
            <a:ext cx="9295560" cy="44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"/>
          <p:cNvGrpSpPr/>
          <p:nvPr/>
        </p:nvGrpSpPr>
        <p:grpSpPr>
          <a:xfrm>
            <a:off x="914400" y="2103120"/>
            <a:ext cx="1462680" cy="1462680"/>
            <a:chOff x="914400" y="2103120"/>
            <a:chExt cx="1462680" cy="1462680"/>
          </a:xfrm>
        </p:grpSpPr>
        <p:sp>
          <p:nvSpPr>
            <p:cNvPr id="393" name=""/>
            <p:cNvSpPr/>
            <p:nvPr/>
          </p:nvSpPr>
          <p:spPr>
            <a:xfrm>
              <a:off x="914400" y="2103120"/>
              <a:ext cx="1462680" cy="14626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394" name="" descr="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/>
          </p:blipFill>
          <p:spPr>
            <a:xfrm>
              <a:off x="1188720" y="237744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95" name=""/>
          <p:cNvGrpSpPr/>
          <p:nvPr/>
        </p:nvGrpSpPr>
        <p:grpSpPr>
          <a:xfrm>
            <a:off x="4297680" y="2103120"/>
            <a:ext cx="1462680" cy="1462680"/>
            <a:chOff x="4297680" y="2103120"/>
            <a:chExt cx="1462680" cy="1462680"/>
          </a:xfrm>
        </p:grpSpPr>
        <p:sp>
          <p:nvSpPr>
            <p:cNvPr id="396" name=""/>
            <p:cNvSpPr/>
            <p:nvPr/>
          </p:nvSpPr>
          <p:spPr>
            <a:xfrm>
              <a:off x="4297680" y="2103120"/>
              <a:ext cx="1462680" cy="14626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397" name="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>
              <a:off x="4572000" y="2370600"/>
              <a:ext cx="920880" cy="920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98" name=""/>
          <p:cNvGrpSpPr/>
          <p:nvPr/>
        </p:nvGrpSpPr>
        <p:grpSpPr>
          <a:xfrm>
            <a:off x="7570080" y="2103120"/>
            <a:ext cx="1462680" cy="1462680"/>
            <a:chOff x="7570080" y="2103120"/>
            <a:chExt cx="1462680" cy="1462680"/>
          </a:xfrm>
        </p:grpSpPr>
        <p:sp>
          <p:nvSpPr>
            <p:cNvPr id="399" name=""/>
            <p:cNvSpPr/>
            <p:nvPr/>
          </p:nvSpPr>
          <p:spPr>
            <a:xfrm>
              <a:off x="7570080" y="2103120"/>
              <a:ext cx="1462680" cy="146268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400" name="" descr=""/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>
            <a:xfrm>
              <a:off x="7844400" y="2286000"/>
              <a:ext cx="992880" cy="992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01" name=""/>
          <p:cNvSpPr/>
          <p:nvPr/>
        </p:nvSpPr>
        <p:spPr>
          <a:xfrm>
            <a:off x="320040" y="3736440"/>
            <a:ext cx="2651400" cy="13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Tree Nodes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4343400" y="3768480"/>
            <a:ext cx="155412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Recursion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7086600" y="3749040"/>
            <a:ext cx="27428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Binary Search Tree (BST)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4" name=""/>
          <p:cNvGrpSpPr/>
          <p:nvPr/>
        </p:nvGrpSpPr>
        <p:grpSpPr>
          <a:xfrm>
            <a:off x="4445640" y="1542960"/>
            <a:ext cx="1188360" cy="273960"/>
            <a:chOff x="4445640" y="1542960"/>
            <a:chExt cx="1188360" cy="273960"/>
          </a:xfrm>
        </p:grpSpPr>
        <p:sp>
          <p:nvSpPr>
            <p:cNvPr id="405" name=""/>
            <p:cNvSpPr/>
            <p:nvPr/>
          </p:nvSpPr>
          <p:spPr>
            <a:xfrm>
              <a:off x="4445640" y="1542960"/>
              <a:ext cx="273960" cy="2739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6" name=""/>
            <p:cNvSpPr/>
            <p:nvPr/>
          </p:nvSpPr>
          <p:spPr>
            <a:xfrm>
              <a:off x="4902840" y="1542960"/>
              <a:ext cx="273960" cy="273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7" name=""/>
            <p:cNvSpPr/>
            <p:nvPr/>
          </p:nvSpPr>
          <p:spPr>
            <a:xfrm>
              <a:off x="5360040" y="1542960"/>
              <a:ext cx="273960" cy="27396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Noto Sans"/>
              </a:rPr>
              <a:t>Data Structures And Algorithms Used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914400" y="4343400"/>
            <a:ext cx="18284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Noto Sans"/>
              </a:rPr>
              <a:t>Each contact is stored in a TreeNode object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7543800" y="4572000"/>
            <a:ext cx="2057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Noto Sans"/>
              </a:rPr>
              <a:t>The core data structure used for managing contacts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4114800" y="4343400"/>
            <a:ext cx="2057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Noto Sans"/>
              </a:rPr>
              <a:t>Utilized in operations like Add, Delete &amp; Search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68000" y="2286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68000" y="1414440"/>
            <a:ext cx="5246640" cy="367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Aim: Provide an efficient, user-friendly contact management tool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Structure: Detailed planning for timely and high-quality delivery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Benefits: Intuitive interface, core functionalities, and maintainability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2024-06-26T00:33:13Z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2024-06-26T00:55:08Z</dcterms:modified>
  <cp:revision>5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