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2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4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223B-D106-4A52-A055-55143A36D0E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D004-C7FF-4166-BB3C-E3DA95FA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96" y="714446"/>
            <a:ext cx="8058052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6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40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90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12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0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25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4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6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9" y="0"/>
            <a:ext cx="6738086" cy="410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1059974"/>
            <a:ext cx="10557617" cy="52179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1189" y="191069"/>
            <a:ext cx="58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different releases of Tableau Desktop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8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08" y="1154302"/>
            <a:ext cx="6457950" cy="39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5" y="2162175"/>
            <a:ext cx="7857058" cy="2533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805" y="4078619"/>
            <a:ext cx="9429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2138362"/>
            <a:ext cx="8557146" cy="258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9176" y="1460310"/>
            <a:ext cx="619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 time refreshing is not possible (Min 15 Min refresh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81" y="2005154"/>
            <a:ext cx="224790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188" y="859809"/>
            <a:ext cx="769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Difference b/w Desktop dashboard and Web Application</a:t>
            </a:r>
          </a:p>
          <a:p>
            <a:r>
              <a:rPr lang="en-GB" dirty="0" smtClean="0"/>
              <a:t>You can </a:t>
            </a:r>
            <a:r>
              <a:rPr lang="en-GB" dirty="0" err="1" smtClean="0"/>
              <a:t>manuplate</a:t>
            </a:r>
            <a:r>
              <a:rPr lang="en-GB" dirty="0" smtClean="0"/>
              <a:t>/edit  the data in web Application which is not possible 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3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762125"/>
            <a:ext cx="45910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41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2022-09-13T05:49:04Z</dcterms:created>
  <dcterms:modified xsi:type="dcterms:W3CDTF">2022-09-14T10:49:15Z</dcterms:modified>
</cp:coreProperties>
</file>