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43D4EB-5B99-4B12-9002-34848380D12B}" type="datetimeFigureOut">
              <a:rPr lang="en-US" smtClean="0"/>
              <a:t>29/12/2021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180911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3D4EB-5B99-4B12-9002-34848380D12B}" type="datetimeFigureOut">
              <a:rPr lang="en-US" smtClean="0"/>
              <a:t>29/12/2021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192470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3D4EB-5B99-4B12-9002-34848380D12B}" type="datetimeFigureOut">
              <a:rPr lang="en-US" smtClean="0"/>
              <a:t>29/12/2021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412721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3D4EB-5B99-4B12-9002-34848380D12B}" type="datetimeFigureOut">
              <a:rPr lang="en-US" smtClean="0"/>
              <a:t>29/12/2021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233771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43D4EB-5B99-4B12-9002-34848380D12B}" type="datetimeFigureOut">
              <a:rPr lang="en-US" smtClean="0"/>
              <a:t>29/12/2021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167237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43D4EB-5B99-4B12-9002-34848380D12B}" type="datetimeFigureOut">
              <a:rPr lang="en-US" smtClean="0"/>
              <a:t>29/12/2021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307011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43D4EB-5B99-4B12-9002-34848380D12B}" type="datetimeFigureOut">
              <a:rPr lang="en-US" smtClean="0"/>
              <a:t>29/12/2021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307011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43D4EB-5B99-4B12-9002-34848380D12B}" type="datetimeFigureOut">
              <a:rPr lang="en-US" smtClean="0"/>
              <a:t>29/12/2021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85085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3D4EB-5B99-4B12-9002-34848380D12B}" type="datetimeFigureOut">
              <a:rPr lang="en-US" smtClean="0"/>
              <a:t>29/12/2021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340788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43D4EB-5B99-4B12-9002-34848380D12B}" type="datetimeFigureOut">
              <a:rPr lang="en-US" smtClean="0"/>
              <a:t>29/12/2021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310913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43D4EB-5B99-4B12-9002-34848380D12B}" type="datetimeFigureOut">
              <a:rPr lang="en-US" smtClean="0"/>
              <a:t>29/12/2021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02E6-7E90-48E7-B6C8-03C42B052278}" type="slidenum">
              <a:rPr lang="en-US" smtClean="0"/>
              <a:t>‹#›</a:t>
            </a:fld>
            <a:endParaRPr lang="en-US"/>
          </a:p>
        </p:txBody>
      </p:sp>
    </p:spTree>
    <p:extLst>
      <p:ext uri="{BB962C8B-B14F-4D97-AF65-F5344CB8AC3E}">
        <p14:creationId xmlns:p14="http://schemas.microsoft.com/office/powerpoint/2010/main" val="216329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4"/>
            </p:custDataLst>
            <p:extLst>
              <p:ext uri="{D42A27DB-BD31-4B8C-83A1-F6EECF244321}">
                <p14:modId xmlns:p14="http://schemas.microsoft.com/office/powerpoint/2010/main" val="4255859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 name="think-cell Slide" r:id="rId15" imgW="421" imgH="423" progId="TCLayout.ActiveDocument.1">
                  <p:embed/>
                </p:oleObj>
              </mc:Choice>
              <mc:Fallback>
                <p:oleObj name="think-cell Slide" r:id="rId15" imgW="421" imgH="423"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3D4EB-5B99-4B12-9002-34848380D12B}" type="datetimeFigureOut">
              <a:rPr lang="en-US" smtClean="0"/>
              <a:t>29/12/2021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02E6-7E90-48E7-B6C8-03C42B052278}" type="slidenum">
              <a:rPr lang="en-US" smtClean="0"/>
              <a:t>‹#›</a:t>
            </a:fld>
            <a:endParaRPr lang="en-US"/>
          </a:p>
        </p:txBody>
      </p:sp>
    </p:spTree>
    <p:extLst>
      <p:ext uri="{BB962C8B-B14F-4D97-AF65-F5344CB8AC3E}">
        <p14:creationId xmlns:p14="http://schemas.microsoft.com/office/powerpoint/2010/main" val="227902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01419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3"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421730" y="332147"/>
            <a:ext cx="1685925" cy="1095375"/>
          </a:xfrm>
          <a:prstGeom prst="rect">
            <a:avLst/>
          </a:prstGeom>
        </p:spPr>
      </p:pic>
      <p:sp>
        <p:nvSpPr>
          <p:cNvPr id="6" name="TextBox 5"/>
          <p:cNvSpPr txBox="1"/>
          <p:nvPr/>
        </p:nvSpPr>
        <p:spPr>
          <a:xfrm>
            <a:off x="309918" y="1499764"/>
            <a:ext cx="4107976" cy="646331"/>
          </a:xfrm>
          <a:prstGeom prst="rect">
            <a:avLst/>
          </a:prstGeom>
          <a:noFill/>
        </p:spPr>
        <p:txBody>
          <a:bodyPr wrap="square" rtlCol="0">
            <a:spAutoFit/>
          </a:bodyPr>
          <a:lstStyle/>
          <a:p>
            <a:r>
              <a:rPr lang="en-US" dirty="0" smtClean="0"/>
              <a:t>3.1) which category high volume of Return</a:t>
            </a:r>
            <a:endParaRPr lang="en-US" dirty="0"/>
          </a:p>
        </p:txBody>
      </p:sp>
      <p:pic>
        <p:nvPicPr>
          <p:cNvPr id="7" name="Picture 6"/>
          <p:cNvPicPr>
            <a:picLocks noChangeAspect="1"/>
          </p:cNvPicPr>
          <p:nvPr/>
        </p:nvPicPr>
        <p:blipFill>
          <a:blip r:embed="rId7"/>
          <a:stretch>
            <a:fillRect/>
          </a:stretch>
        </p:blipFill>
        <p:spPr>
          <a:xfrm>
            <a:off x="5522510" y="102961"/>
            <a:ext cx="2552700" cy="1657350"/>
          </a:xfrm>
          <a:prstGeom prst="rect">
            <a:avLst/>
          </a:prstGeom>
        </p:spPr>
      </p:pic>
      <p:sp>
        <p:nvSpPr>
          <p:cNvPr id="8" name="TextBox 7"/>
          <p:cNvSpPr txBox="1"/>
          <p:nvPr/>
        </p:nvSpPr>
        <p:spPr>
          <a:xfrm>
            <a:off x="5565728" y="1961429"/>
            <a:ext cx="4107976" cy="369332"/>
          </a:xfrm>
          <a:prstGeom prst="rect">
            <a:avLst/>
          </a:prstGeom>
          <a:noFill/>
        </p:spPr>
        <p:txBody>
          <a:bodyPr wrap="square" rtlCol="0">
            <a:spAutoFit/>
          </a:bodyPr>
          <a:lstStyle/>
          <a:p>
            <a:r>
              <a:rPr lang="en-US" dirty="0" smtClean="0"/>
              <a:t>3.2) Return order year wise</a:t>
            </a:r>
            <a:endParaRPr lang="en-US" dirty="0"/>
          </a:p>
        </p:txBody>
      </p:sp>
      <p:pic>
        <p:nvPicPr>
          <p:cNvPr id="9" name="Picture 8"/>
          <p:cNvPicPr>
            <a:picLocks noChangeAspect="1"/>
          </p:cNvPicPr>
          <p:nvPr/>
        </p:nvPicPr>
        <p:blipFill>
          <a:blip r:embed="rId8"/>
          <a:stretch>
            <a:fillRect/>
          </a:stretch>
        </p:blipFill>
        <p:spPr>
          <a:xfrm>
            <a:off x="396994" y="3119089"/>
            <a:ext cx="2933700" cy="2234873"/>
          </a:xfrm>
          <a:prstGeom prst="rect">
            <a:avLst/>
          </a:prstGeom>
        </p:spPr>
      </p:pic>
      <p:sp>
        <p:nvSpPr>
          <p:cNvPr id="10" name="TextBox 9"/>
          <p:cNvSpPr txBox="1"/>
          <p:nvPr/>
        </p:nvSpPr>
        <p:spPr>
          <a:xfrm>
            <a:off x="53667" y="5631080"/>
            <a:ext cx="4107976" cy="646331"/>
          </a:xfrm>
          <a:prstGeom prst="rect">
            <a:avLst/>
          </a:prstGeom>
          <a:noFill/>
        </p:spPr>
        <p:txBody>
          <a:bodyPr wrap="square" rtlCol="0">
            <a:spAutoFit/>
          </a:bodyPr>
          <a:lstStyle/>
          <a:p>
            <a:r>
              <a:rPr lang="en-US" dirty="0" smtClean="0"/>
              <a:t>3.3) there is no relationship between customer and return lookup</a:t>
            </a:r>
            <a:endParaRPr lang="en-US" dirty="0"/>
          </a:p>
        </p:txBody>
      </p:sp>
      <p:pic>
        <p:nvPicPr>
          <p:cNvPr id="11" name="Picture 10"/>
          <p:cNvPicPr>
            <a:picLocks noChangeAspect="1"/>
          </p:cNvPicPr>
          <p:nvPr/>
        </p:nvPicPr>
        <p:blipFill>
          <a:blip r:embed="rId9"/>
          <a:stretch>
            <a:fillRect/>
          </a:stretch>
        </p:blipFill>
        <p:spPr>
          <a:xfrm>
            <a:off x="5412972" y="3119089"/>
            <a:ext cx="2771775" cy="1219200"/>
          </a:xfrm>
          <a:prstGeom prst="rect">
            <a:avLst/>
          </a:prstGeom>
        </p:spPr>
      </p:pic>
      <p:sp>
        <p:nvSpPr>
          <p:cNvPr id="12" name="TextBox 11"/>
          <p:cNvSpPr txBox="1"/>
          <p:nvPr/>
        </p:nvSpPr>
        <p:spPr>
          <a:xfrm>
            <a:off x="5160204" y="5373901"/>
            <a:ext cx="4107976" cy="369332"/>
          </a:xfrm>
          <a:prstGeom prst="rect">
            <a:avLst/>
          </a:prstGeom>
          <a:noFill/>
        </p:spPr>
        <p:txBody>
          <a:bodyPr wrap="square" rtlCol="0">
            <a:spAutoFit/>
          </a:bodyPr>
          <a:lstStyle/>
          <a:p>
            <a:r>
              <a:rPr lang="en-US" dirty="0" smtClean="0"/>
              <a:t>Product 338 is showing 50 ORDs</a:t>
            </a:r>
            <a:endParaRPr lang="en-US" dirty="0"/>
          </a:p>
        </p:txBody>
      </p:sp>
    </p:spTree>
    <p:extLst>
      <p:ext uri="{BB962C8B-B14F-4D97-AF65-F5344CB8AC3E}">
        <p14:creationId xmlns:p14="http://schemas.microsoft.com/office/powerpoint/2010/main" val="526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1121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6"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755745" y="292786"/>
            <a:ext cx="2819400" cy="2314575"/>
          </a:xfrm>
          <a:prstGeom prst="rect">
            <a:avLst/>
          </a:prstGeom>
        </p:spPr>
      </p:pic>
      <p:sp>
        <p:nvSpPr>
          <p:cNvPr id="6" name="TextBox 5"/>
          <p:cNvSpPr txBox="1"/>
          <p:nvPr/>
        </p:nvSpPr>
        <p:spPr>
          <a:xfrm>
            <a:off x="514635" y="2960074"/>
            <a:ext cx="4107976" cy="1200329"/>
          </a:xfrm>
          <a:prstGeom prst="rect">
            <a:avLst/>
          </a:prstGeom>
          <a:noFill/>
        </p:spPr>
        <p:txBody>
          <a:bodyPr wrap="square" rtlCol="0">
            <a:spAutoFit/>
          </a:bodyPr>
          <a:lstStyle/>
          <a:p>
            <a:r>
              <a:rPr lang="en-US" dirty="0"/>
              <a:t>4</a:t>
            </a:r>
            <a:r>
              <a:rPr lang="en-US" dirty="0" smtClean="0"/>
              <a:t>.1) we have chose product key from returns and its don’t have relationship with order quantity (One way relationship – up to down)</a:t>
            </a:r>
            <a:endParaRPr lang="en-US" dirty="0"/>
          </a:p>
        </p:txBody>
      </p:sp>
      <p:pic>
        <p:nvPicPr>
          <p:cNvPr id="7" name="Picture 6"/>
          <p:cNvPicPr>
            <a:picLocks noChangeAspect="1"/>
          </p:cNvPicPr>
          <p:nvPr/>
        </p:nvPicPr>
        <p:blipFill>
          <a:blip r:embed="rId7"/>
          <a:stretch>
            <a:fillRect/>
          </a:stretch>
        </p:blipFill>
        <p:spPr>
          <a:xfrm>
            <a:off x="5961725" y="332239"/>
            <a:ext cx="3762375" cy="2476500"/>
          </a:xfrm>
          <a:prstGeom prst="rect">
            <a:avLst/>
          </a:prstGeom>
        </p:spPr>
      </p:pic>
      <p:sp>
        <p:nvSpPr>
          <p:cNvPr id="8" name="TextBox 7"/>
          <p:cNvSpPr txBox="1"/>
          <p:nvPr/>
        </p:nvSpPr>
        <p:spPr>
          <a:xfrm>
            <a:off x="6057900" y="3112474"/>
            <a:ext cx="4107976" cy="369332"/>
          </a:xfrm>
          <a:prstGeom prst="rect">
            <a:avLst/>
          </a:prstGeom>
          <a:noFill/>
        </p:spPr>
        <p:txBody>
          <a:bodyPr wrap="square" rtlCol="0">
            <a:spAutoFit/>
          </a:bodyPr>
          <a:lstStyle/>
          <a:p>
            <a:r>
              <a:rPr lang="en-US" dirty="0" smtClean="0"/>
              <a:t>4.2) two way relationship</a:t>
            </a:r>
            <a:endParaRPr lang="en-US" dirty="0"/>
          </a:p>
        </p:txBody>
      </p:sp>
      <p:pic>
        <p:nvPicPr>
          <p:cNvPr id="9" name="Picture 8"/>
          <p:cNvPicPr>
            <a:picLocks noChangeAspect="1"/>
          </p:cNvPicPr>
          <p:nvPr/>
        </p:nvPicPr>
        <p:blipFill>
          <a:blip r:embed="rId8"/>
          <a:stretch>
            <a:fillRect/>
          </a:stretch>
        </p:blipFill>
        <p:spPr>
          <a:xfrm>
            <a:off x="2294600" y="3997941"/>
            <a:ext cx="3667125" cy="2628900"/>
          </a:xfrm>
          <a:prstGeom prst="rect">
            <a:avLst/>
          </a:prstGeom>
        </p:spPr>
      </p:pic>
      <p:sp>
        <p:nvSpPr>
          <p:cNvPr id="10" name="TextBox 9"/>
          <p:cNvSpPr txBox="1"/>
          <p:nvPr/>
        </p:nvSpPr>
        <p:spPr>
          <a:xfrm>
            <a:off x="6057900" y="5127725"/>
            <a:ext cx="4107976" cy="1477328"/>
          </a:xfrm>
          <a:prstGeom prst="rect">
            <a:avLst/>
          </a:prstGeom>
          <a:noFill/>
        </p:spPr>
        <p:txBody>
          <a:bodyPr wrap="square" rtlCol="0">
            <a:spAutoFit/>
          </a:bodyPr>
          <a:lstStyle/>
          <a:p>
            <a:r>
              <a:rPr lang="en-US" dirty="0" smtClean="0"/>
              <a:t>4.3) ORDER 338 is not available in return that’s why its not available as we are using product key from return table not from product table where all product keys are available.</a:t>
            </a:r>
            <a:endParaRPr lang="en-US" dirty="0"/>
          </a:p>
        </p:txBody>
      </p:sp>
    </p:spTree>
    <p:extLst>
      <p:ext uri="{BB962C8B-B14F-4D97-AF65-F5344CB8AC3E}">
        <p14:creationId xmlns:p14="http://schemas.microsoft.com/office/powerpoint/2010/main" val="503546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499215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1103478" y="2689958"/>
            <a:ext cx="3543300" cy="2733675"/>
          </a:xfrm>
          <a:prstGeom prst="rect">
            <a:avLst/>
          </a:prstGeom>
        </p:spPr>
      </p:pic>
      <p:sp>
        <p:nvSpPr>
          <p:cNvPr id="6" name="TextBox 5"/>
          <p:cNvSpPr txBox="1"/>
          <p:nvPr/>
        </p:nvSpPr>
        <p:spPr>
          <a:xfrm>
            <a:off x="5225387" y="2881403"/>
            <a:ext cx="4107976" cy="923330"/>
          </a:xfrm>
          <a:prstGeom prst="rect">
            <a:avLst/>
          </a:prstGeom>
          <a:noFill/>
        </p:spPr>
        <p:txBody>
          <a:bodyPr wrap="square" rtlCol="0">
            <a:spAutoFit/>
          </a:bodyPr>
          <a:lstStyle/>
          <a:p>
            <a:r>
              <a:rPr lang="en-US" b="1" dirty="0" smtClean="0"/>
              <a:t>Relationship returned to single and hided the product key from return and order quantity</a:t>
            </a:r>
            <a:endParaRPr lang="en-US" b="1" dirty="0"/>
          </a:p>
        </p:txBody>
      </p:sp>
      <p:sp>
        <p:nvSpPr>
          <p:cNvPr id="7" name="TextBox 6"/>
          <p:cNvSpPr txBox="1"/>
          <p:nvPr/>
        </p:nvSpPr>
        <p:spPr>
          <a:xfrm>
            <a:off x="5225387" y="4166567"/>
            <a:ext cx="4107976" cy="369332"/>
          </a:xfrm>
          <a:prstGeom prst="rect">
            <a:avLst/>
          </a:prstGeom>
          <a:noFill/>
        </p:spPr>
        <p:txBody>
          <a:bodyPr wrap="square" rtlCol="0">
            <a:spAutoFit/>
          </a:bodyPr>
          <a:lstStyle/>
          <a:p>
            <a:r>
              <a:rPr lang="en-US" b="1" dirty="0" smtClean="0"/>
              <a:t>Using  product key from product</a:t>
            </a:r>
            <a:endParaRPr lang="en-US" b="1" dirty="0"/>
          </a:p>
        </p:txBody>
      </p:sp>
    </p:spTree>
    <p:extLst>
      <p:ext uri="{BB962C8B-B14F-4D97-AF65-F5344CB8AC3E}">
        <p14:creationId xmlns:p14="http://schemas.microsoft.com/office/powerpoint/2010/main" val="2776126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115</Words>
  <Application>Microsoft Office PowerPoint</Application>
  <PresentationFormat>Widescreen</PresentationFormat>
  <Paragraphs>9</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Calibri Light</vt:lpstr>
      <vt:lpstr>Office Theme</vt:lpstr>
      <vt:lpstr>think-cell Slide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Zohaib</dc:creator>
  <cp:lastModifiedBy>Muhammad Zohaib</cp:lastModifiedBy>
  <cp:revision>5</cp:revision>
  <dcterms:created xsi:type="dcterms:W3CDTF">2021-12-29T11:31:27Z</dcterms:created>
  <dcterms:modified xsi:type="dcterms:W3CDTF">2021-12-29T11:55:12Z</dcterms:modified>
</cp:coreProperties>
</file>