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D4EB-5B99-4B12-9002-34848380D12B}" type="datetimeFigureOut">
              <a:rPr lang="en-US" smtClean="0"/>
              <a:t>29/12/2021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2E6-7E90-48E7-B6C8-03C42B05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1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D4EB-5B99-4B12-9002-34848380D12B}" type="datetimeFigureOut">
              <a:rPr lang="en-US" smtClean="0"/>
              <a:t>29/12/2021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2E6-7E90-48E7-B6C8-03C42B05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0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D4EB-5B99-4B12-9002-34848380D12B}" type="datetimeFigureOut">
              <a:rPr lang="en-US" smtClean="0"/>
              <a:t>29/12/2021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2E6-7E90-48E7-B6C8-03C42B05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1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D4EB-5B99-4B12-9002-34848380D12B}" type="datetimeFigureOut">
              <a:rPr lang="en-US" smtClean="0"/>
              <a:t>29/12/2021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2E6-7E90-48E7-B6C8-03C42B05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1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D4EB-5B99-4B12-9002-34848380D12B}" type="datetimeFigureOut">
              <a:rPr lang="en-US" smtClean="0"/>
              <a:t>29/12/2021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2E6-7E90-48E7-B6C8-03C42B05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D4EB-5B99-4B12-9002-34848380D12B}" type="datetimeFigureOut">
              <a:rPr lang="en-US" smtClean="0"/>
              <a:t>29/12/2021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2E6-7E90-48E7-B6C8-03C42B05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1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D4EB-5B99-4B12-9002-34848380D12B}" type="datetimeFigureOut">
              <a:rPr lang="en-US" smtClean="0"/>
              <a:t>29/12/2021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2E6-7E90-48E7-B6C8-03C42B05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1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D4EB-5B99-4B12-9002-34848380D12B}" type="datetimeFigureOut">
              <a:rPr lang="en-US" smtClean="0"/>
              <a:t>29/12/2021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2E6-7E90-48E7-B6C8-03C42B05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5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D4EB-5B99-4B12-9002-34848380D12B}" type="datetimeFigureOut">
              <a:rPr lang="en-US" smtClean="0"/>
              <a:t>29/12/2021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2E6-7E90-48E7-B6C8-03C42B05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8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D4EB-5B99-4B12-9002-34848380D12B}" type="datetimeFigureOut">
              <a:rPr lang="en-US" smtClean="0"/>
              <a:t>29/12/2021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2E6-7E90-48E7-B6C8-03C42B05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3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D4EB-5B99-4B12-9002-34848380D12B}" type="datetimeFigureOut">
              <a:rPr lang="en-US" smtClean="0"/>
              <a:t>29/12/2021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2E6-7E90-48E7-B6C8-03C42B05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9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42558594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15" imgW="421" imgH="423" progId="TCLayout.ActiveDocument.1">
                  <p:embed/>
                </p:oleObj>
              </mc:Choice>
              <mc:Fallback>
                <p:oleObj name="think-cell Slide" r:id="rId15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3D4EB-5B99-4B12-9002-34848380D12B}" type="datetimeFigureOut">
              <a:rPr lang="en-US" smtClean="0"/>
              <a:t>29/12/2021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F02E6-7E90-48E7-B6C8-03C42B05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JP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JP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14199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5032"/>
            <a:ext cx="12192000" cy="432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14199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852487"/>
            <a:ext cx="106013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4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14199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390"/>
            <a:ext cx="12192000" cy="387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7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14199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0804"/>
            <a:ext cx="12192000" cy="495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0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14199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789"/>
            <a:ext cx="12192000" cy="538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0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14199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789"/>
            <a:ext cx="12192000" cy="538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14199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62" y="1038225"/>
            <a:ext cx="92106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14199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5032"/>
            <a:ext cx="12192000" cy="43279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2647"/>
            <a:ext cx="12192000" cy="543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6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14199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5032"/>
            <a:ext cx="12192000" cy="43279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2647"/>
            <a:ext cx="12192000" cy="5432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282"/>
            <a:ext cx="12192000" cy="589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0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14199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470"/>
            <a:ext cx="12192000" cy="589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14199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970"/>
            <a:ext cx="12192000" cy="573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14199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2000250"/>
            <a:ext cx="105346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3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14199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2200275"/>
            <a:ext cx="102679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2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14199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5896"/>
            <a:ext cx="12192000" cy="504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14199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1343025"/>
            <a:ext cx="104870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2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Zohaib</dc:creator>
  <cp:lastModifiedBy>Muhammad Zohaib</cp:lastModifiedBy>
  <cp:revision>6</cp:revision>
  <dcterms:created xsi:type="dcterms:W3CDTF">2021-12-29T11:31:27Z</dcterms:created>
  <dcterms:modified xsi:type="dcterms:W3CDTF">2021-12-29T11:58:24Z</dcterms:modified>
</cp:coreProperties>
</file>