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5" r:id="rId3"/>
    <p:sldId id="258" r:id="rId4"/>
    <p:sldId id="266" r:id="rId5"/>
    <p:sldId id="259" r:id="rId6"/>
    <p:sldId id="264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" y="5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08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87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net.exobyte.cherrychaser&amp;hl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tforum.com/" TargetMode="External"/><Relationship Id="rId2" Type="http://schemas.openxmlformats.org/officeDocument/2006/relationships/hyperlink" Target="https://www.dailydo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fmaker.m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Google ads and monetization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7882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SMD Presentation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8907-D549-454F-A3B6-CDCE175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Generation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4A941-9E75-4949-A5DF-AC6C5465AAEE}"/>
              </a:ext>
            </a:extLst>
          </p:cNvPr>
          <p:cNvSpPr/>
          <p:nvPr/>
        </p:nvSpPr>
        <p:spPr>
          <a:xfrm>
            <a:off x="329610" y="1039795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>
              <a:lnSpc>
                <a:spcPct val="150000"/>
              </a:lnSpc>
              <a:buSzPts val="1800"/>
            </a:pPr>
            <a:endParaRPr lang="en-US" dirty="0"/>
          </a:p>
          <a:p>
            <a:pPr lvl="0">
              <a:spcAft>
                <a:spcPts val="1600"/>
              </a:spcAft>
            </a:pP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45E9E-AD63-4B36-931E-A73CA321D33D}"/>
              </a:ext>
            </a:extLst>
          </p:cNvPr>
          <p:cNvSpPr/>
          <p:nvPr/>
        </p:nvSpPr>
        <p:spPr>
          <a:xfrm>
            <a:off x="329610" y="1339877"/>
            <a:ext cx="8162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B0604020202020204" charset="0"/>
              </a:rPr>
              <a:t>Revenue per 1000 impressions (RPM) represents the estimated earnings you'd accrue for every 1000 impressions you receive.</a:t>
            </a:r>
          </a:p>
          <a:p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B58849A-4DB9-4EE9-93C4-B0720135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9" y="2103794"/>
            <a:ext cx="757038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Roboto" panose="020B0604020202020204" charset="0"/>
              </a:rPr>
              <a:t>Formula: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1880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RPM = (Estimated earnings / Number of page views) * 1000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5F549-D4A7-40C3-9B32-014B4D5F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27" y="2639597"/>
            <a:ext cx="5174512" cy="21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5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57477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dirty="0"/>
              <a:t>How much revenue can you earn from Google Ads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87900" y="1489825"/>
            <a:ext cx="8368200" cy="3415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2100" dirty="0">
                <a:solidFill>
                  <a:schemeClr val="dk1"/>
                </a:solidFill>
              </a:rPr>
              <a:t>Choose an appropriate revenue model</a:t>
            </a:r>
          </a:p>
          <a:p>
            <a:pPr marL="342900" indent="-342900"/>
            <a:r>
              <a:rPr lang="en-US" sz="2100" dirty="0"/>
              <a:t>User engagement level in the app</a:t>
            </a:r>
          </a:p>
          <a:p>
            <a:pPr marL="0" indent="0">
              <a:buNone/>
            </a:pPr>
            <a:endParaRPr lang="en-US"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Real world examples</a:t>
            </a:r>
          </a:p>
          <a:p>
            <a:pPr marL="285750" indent="-285750"/>
            <a:r>
              <a:rPr lang="en-US" sz="1600" dirty="0"/>
              <a:t>App creator Rich Woods built </a:t>
            </a:r>
            <a:r>
              <a:rPr lang="en-US" sz="16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Cherry Chaser Slot Machine</a:t>
            </a:r>
            <a:r>
              <a:rPr lang="en-US" sz="1600" u="sng" dirty="0">
                <a:solidFill>
                  <a:schemeClr val="tx1"/>
                </a:solidFill>
              </a:rPr>
              <a:t> </a:t>
            </a:r>
            <a:r>
              <a:rPr lang="en-US" sz="1600" dirty="0"/>
              <a:t>Application. The app has generated over 300,000 downloads and Rich started earning $100 a day.</a:t>
            </a:r>
          </a:p>
          <a:p>
            <a:pPr marL="285750" indent="-285750"/>
            <a:r>
              <a:rPr lang="en-US" sz="1600" dirty="0"/>
              <a:t>Chinese developer Avid.Ly wanted to earn revenue by finding a way to </a:t>
            </a:r>
            <a:r>
              <a:rPr lang="en-US" sz="1600"/>
              <a:t>monetize non-paying </a:t>
            </a:r>
            <a:r>
              <a:rPr lang="en-US" sz="1600" dirty="0"/>
              <a:t>gamers. He implemented ads in mobile games and saw an 40% increase in average revenue.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B88154-FA97-4971-AEB4-576969ADFADB}"/>
              </a:ext>
            </a:extLst>
          </p:cNvPr>
          <p:cNvSpPr/>
          <p:nvPr/>
        </p:nvSpPr>
        <p:spPr>
          <a:xfrm>
            <a:off x="570614" y="1840780"/>
            <a:ext cx="4572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b="1" dirty="0"/>
          </a:p>
          <a:p>
            <a:pPr lvl="0">
              <a:spcAft>
                <a:spcPts val="1600"/>
              </a:spcAft>
            </a:pP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B07D-1166-403B-88D2-41E506F5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types of sites that have quality AdSense revenue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F751F2-7893-4091-8316-04E718F367C0}"/>
              </a:ext>
            </a:extLst>
          </p:cNvPr>
          <p:cNvSpPr/>
          <p:nvPr/>
        </p:nvSpPr>
        <p:spPr>
          <a:xfrm>
            <a:off x="446567" y="1240465"/>
            <a:ext cx="85131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oboto" panose="020B0604020202020204" charset="0"/>
              </a:rPr>
              <a:t>Blog Site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Popular blogs like the 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Daily Dot</a:t>
            </a:r>
            <a:r>
              <a:rPr lang="en-US" dirty="0">
                <a:solidFill>
                  <a:schemeClr val="tx1"/>
                </a:solidFill>
              </a:rPr>
              <a:t> use Google AdSense to monetize their visitors, which contribute to                           approximately five to ten million impressions per month.</a:t>
            </a:r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pPr lvl="2"/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  <a:latin typeface="Roboto" panose="020B0604020202020204" charset="0"/>
              </a:rPr>
              <a:t>Forum Site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The following is 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catforum.com</a:t>
            </a:r>
            <a:r>
              <a:rPr lang="en-US" dirty="0">
                <a:solidFill>
                  <a:schemeClr val="tx1"/>
                </a:solidFill>
              </a:rPr>
              <a:t>, dedicated to cat lovers everywhere and monetized with Google AdSense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Roboto" panose="020B0604020202020204" charset="0"/>
              </a:rPr>
              <a:t>Online Tool</a:t>
            </a:r>
          </a:p>
          <a:p>
            <a:r>
              <a:rPr lang="en-US" dirty="0">
                <a:solidFill>
                  <a:schemeClr val="tx1"/>
                </a:solidFill>
              </a:rPr>
              <a:t>Take 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GIFmaker.me</a:t>
            </a:r>
            <a:r>
              <a:rPr lang="en-US" dirty="0">
                <a:solidFill>
                  <a:schemeClr val="tx1"/>
                </a:solidFill>
              </a:rPr>
              <a:t>. This site has a free online tool that allows you to create GIFs, which are becoming highly popular on social media networks. While creating a free GIF, the site visitor is shown several Google AdSense ads at the top of the site and in the side.</a:t>
            </a:r>
          </a:p>
          <a:p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Roboto" panose="020B060402020202020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756200" y="432390"/>
            <a:ext cx="3669418" cy="8368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works?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-US" sz="2100" b="1" dirty="0">
                <a:solidFill>
                  <a:schemeClr val="dk1"/>
                </a:solidFill>
              </a:rPr>
              <a:t>Select the ad you want on your site</a:t>
            </a:r>
          </a:p>
          <a:p>
            <a:pPr marL="342900"/>
            <a:r>
              <a:rPr lang="en-US" sz="2100" b="1" dirty="0"/>
              <a:t>Choose where you want your ads to appear</a:t>
            </a:r>
          </a:p>
          <a:p>
            <a:pPr marL="342900"/>
            <a:r>
              <a:rPr lang="en-US" sz="2100" b="1" dirty="0">
                <a:solidFill>
                  <a:schemeClr val="dk1"/>
                </a:solidFill>
              </a:rPr>
              <a:t>Watch the highest paying ads go live</a:t>
            </a:r>
            <a:endParaRPr sz="21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3752F-396D-4712-81AE-E05185A0E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1" y="1788478"/>
            <a:ext cx="4504349" cy="169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75550" y="1379121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Ads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Banner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Native</a:t>
            </a:r>
            <a:endParaRPr sz="1600" dirty="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Rewarded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Interstitial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88949649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277</Words>
  <Application>Microsoft Office PowerPoint</Application>
  <PresentationFormat>On-screen Show (16:9)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 Slab</vt:lpstr>
      <vt:lpstr>Roboto</vt:lpstr>
      <vt:lpstr>Arial</vt:lpstr>
      <vt:lpstr>Courier New</vt:lpstr>
      <vt:lpstr>Marina</vt:lpstr>
      <vt:lpstr>Google ads and monetization</vt:lpstr>
      <vt:lpstr>Revenue Generation</vt:lpstr>
      <vt:lpstr> How much revenue can you earn from Google Ads</vt:lpstr>
      <vt:lpstr>Best types of sites that have quality AdSense revenue</vt:lpstr>
      <vt:lpstr>How it works?</vt:lpstr>
      <vt:lpstr>Types of 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ads and monetization</dc:title>
  <cp:lastModifiedBy>lenovo</cp:lastModifiedBy>
  <cp:revision>12</cp:revision>
  <dcterms:modified xsi:type="dcterms:W3CDTF">2019-11-24T17:26:09Z</dcterms:modified>
</cp:coreProperties>
</file>