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5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19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83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48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48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58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33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9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0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7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7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03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0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1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8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3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0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1937-1948: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485776"/>
            <a:ext cx="5343525" cy="59436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1937: Elections of 1937.</a:t>
            </a:r>
          </a:p>
          <a:p>
            <a:r>
              <a:rPr lang="en-US" dirty="0" smtClean="0"/>
              <a:t>1940: Pakistan resolution.</a:t>
            </a:r>
          </a:p>
          <a:p>
            <a:r>
              <a:rPr lang="en-US" dirty="0" smtClean="0"/>
              <a:t>1944: Gandhi- Jinnah Talks</a:t>
            </a:r>
          </a:p>
          <a:p>
            <a:r>
              <a:rPr lang="en-US" dirty="0" smtClean="0"/>
              <a:t>1945; Election of 1945</a:t>
            </a:r>
          </a:p>
          <a:p>
            <a:r>
              <a:rPr lang="en-US" dirty="0" smtClean="0"/>
              <a:t>1948: problems after partition.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2"/>
            <a:ext cx="8825658" cy="3539067"/>
          </a:xfrm>
        </p:spPr>
        <p:txBody>
          <a:bodyPr/>
          <a:lstStyle/>
          <a:p>
            <a:r>
              <a:rPr lang="en-US" u="sng" dirty="0" smtClean="0"/>
              <a:t>1937-40:</a:t>
            </a:r>
            <a:br>
              <a:rPr lang="en-US" u="sng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962141"/>
            <a:ext cx="8825658" cy="267665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Election of 1937.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Unite all the </a:t>
            </a:r>
            <a:r>
              <a:rPr lang="en-US" dirty="0" err="1" smtClean="0"/>
              <a:t>muslims</a:t>
            </a:r>
            <a:r>
              <a:rPr lang="en-US" dirty="0" smtClean="0"/>
              <a:t> and started campaign.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up more support for party.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Pakistan resolution was passed in 1940.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662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390917"/>
            <a:ext cx="8825658" cy="939477"/>
          </a:xfrm>
        </p:spPr>
        <p:txBody>
          <a:bodyPr/>
          <a:lstStyle/>
          <a:p>
            <a:r>
              <a:rPr lang="en-US" u="sng" dirty="0" smtClean="0"/>
              <a:t>1944-45: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575775"/>
            <a:ext cx="8825658" cy="30630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Gandhi-</a:t>
            </a:r>
            <a:r>
              <a:rPr lang="en-US" dirty="0" err="1" smtClean="0"/>
              <a:t>jinnah</a:t>
            </a:r>
            <a:r>
              <a:rPr lang="en-US" dirty="0" smtClean="0"/>
              <a:t> talks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Jinnah oppose Gandhi’s demands.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Jinnah was only concerned with two nation theory.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Took part in </a:t>
            </a:r>
            <a:r>
              <a:rPr lang="en-US" dirty="0" err="1" smtClean="0"/>
              <a:t>simla</a:t>
            </a:r>
            <a:r>
              <a:rPr lang="en-US" dirty="0" smtClean="0"/>
              <a:t> conference in 1945.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Elections of 1945.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924" y="837127"/>
            <a:ext cx="8825658" cy="900840"/>
          </a:xfrm>
        </p:spPr>
        <p:txBody>
          <a:bodyPr/>
          <a:lstStyle/>
          <a:p>
            <a:r>
              <a:rPr lang="en-US" u="sng" dirty="0" smtClean="0"/>
              <a:t>1947-1948: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841679"/>
            <a:ext cx="8825658" cy="37971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Held the post of governor general.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Spread the idea of one 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Emphasis on the Islamic law.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Secure member ship in </a:t>
            </a:r>
            <a:r>
              <a:rPr lang="en-US" dirty="0" err="1" smtClean="0"/>
              <a:t>uno</a:t>
            </a:r>
            <a:r>
              <a:rPr lang="en-US" dirty="0" smtClean="0"/>
              <a:t> in 1947.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Solve the administration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Solve economical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Form national security.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</TotalTime>
  <Words>131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1937-1948:</vt:lpstr>
      <vt:lpstr>1937-40:    </vt:lpstr>
      <vt:lpstr>1944-45:</vt:lpstr>
      <vt:lpstr>1947-1948: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1937-1948:</dc:title>
  <dc:creator>muneeb farid28</dc:creator>
  <cp:lastModifiedBy>muneeb farid28</cp:lastModifiedBy>
  <cp:revision>6</cp:revision>
  <dcterms:created xsi:type="dcterms:W3CDTF">2020-05-20T16:11:38Z</dcterms:created>
  <dcterms:modified xsi:type="dcterms:W3CDTF">2020-05-20T17:00:58Z</dcterms:modified>
</cp:coreProperties>
</file>