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B1276-075D-4699-9D82-91218F45F7AF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393B3A-E5C1-42E9-8697-B463FC567B51}">
      <dgm:prSet/>
      <dgm:spPr/>
      <dgm:t>
        <a:bodyPr/>
        <a:lstStyle/>
        <a:p>
          <a:r>
            <a:rPr lang="en-US"/>
            <a:t>Spam harms user experience, clutters comments, and spreads malicious links.</a:t>
          </a:r>
        </a:p>
      </dgm:t>
    </dgm:pt>
    <dgm:pt modelId="{A7E3B73D-72D5-42E1-AB39-09ACE8256907}" type="parTrans" cxnId="{F8889A10-B909-4FA0-A5FC-75674E09BA5A}">
      <dgm:prSet/>
      <dgm:spPr/>
      <dgm:t>
        <a:bodyPr/>
        <a:lstStyle/>
        <a:p>
          <a:endParaRPr lang="en-US"/>
        </a:p>
      </dgm:t>
    </dgm:pt>
    <dgm:pt modelId="{05F7F46C-9611-45ED-B684-8222A17CCC92}" type="sibTrans" cxnId="{F8889A10-B909-4FA0-A5FC-75674E09BA5A}">
      <dgm:prSet/>
      <dgm:spPr/>
      <dgm:t>
        <a:bodyPr/>
        <a:lstStyle/>
        <a:p>
          <a:endParaRPr lang="en-US"/>
        </a:p>
      </dgm:t>
    </dgm:pt>
    <dgm:pt modelId="{E6056F45-B8AF-4A17-B6AC-34DCE91DB963}">
      <dgm:prSet/>
      <dgm:spPr/>
      <dgm:t>
        <a:bodyPr/>
        <a:lstStyle/>
        <a:p>
          <a:r>
            <a:rPr lang="en-US"/>
            <a:t>The system helps identify whether captions are spam based on heuristics.</a:t>
          </a:r>
        </a:p>
      </dgm:t>
    </dgm:pt>
    <dgm:pt modelId="{9E2DB867-2267-463A-BB6B-12A95A66E7D1}" type="parTrans" cxnId="{A379D4D2-40A6-4738-927F-6ABA840C8155}">
      <dgm:prSet/>
      <dgm:spPr/>
      <dgm:t>
        <a:bodyPr/>
        <a:lstStyle/>
        <a:p>
          <a:endParaRPr lang="en-US"/>
        </a:p>
      </dgm:t>
    </dgm:pt>
    <dgm:pt modelId="{7FC978F4-8E54-4341-B7E1-AB7C0859813F}" type="sibTrans" cxnId="{A379D4D2-40A6-4738-927F-6ABA840C8155}">
      <dgm:prSet/>
      <dgm:spPr/>
      <dgm:t>
        <a:bodyPr/>
        <a:lstStyle/>
        <a:p>
          <a:endParaRPr lang="en-US"/>
        </a:p>
      </dgm:t>
    </dgm:pt>
    <dgm:pt modelId="{A7078892-5408-433A-A875-8CD8C7E374D7}" type="pres">
      <dgm:prSet presAssocID="{56EB1276-075D-4699-9D82-91218F45F7AF}" presName="outerComposite" presStyleCnt="0">
        <dgm:presLayoutVars>
          <dgm:chMax val="5"/>
          <dgm:dir/>
          <dgm:resizeHandles val="exact"/>
        </dgm:presLayoutVars>
      </dgm:prSet>
      <dgm:spPr/>
    </dgm:pt>
    <dgm:pt modelId="{A4024B1D-9681-417D-B170-B113608E0E5C}" type="pres">
      <dgm:prSet presAssocID="{56EB1276-075D-4699-9D82-91218F45F7AF}" presName="dummyMaxCanvas" presStyleCnt="0">
        <dgm:presLayoutVars/>
      </dgm:prSet>
      <dgm:spPr/>
    </dgm:pt>
    <dgm:pt modelId="{5EC86678-9522-45CD-AF12-E9DC8FAF2946}" type="pres">
      <dgm:prSet presAssocID="{56EB1276-075D-4699-9D82-91218F45F7AF}" presName="TwoNodes_1" presStyleLbl="node1" presStyleIdx="0" presStyleCnt="2">
        <dgm:presLayoutVars>
          <dgm:bulletEnabled val="1"/>
        </dgm:presLayoutVars>
      </dgm:prSet>
      <dgm:spPr/>
    </dgm:pt>
    <dgm:pt modelId="{5447F4B3-F2B5-4452-89C9-1293A5F1917F}" type="pres">
      <dgm:prSet presAssocID="{56EB1276-075D-4699-9D82-91218F45F7AF}" presName="TwoNodes_2" presStyleLbl="node1" presStyleIdx="1" presStyleCnt="2">
        <dgm:presLayoutVars>
          <dgm:bulletEnabled val="1"/>
        </dgm:presLayoutVars>
      </dgm:prSet>
      <dgm:spPr/>
    </dgm:pt>
    <dgm:pt modelId="{AB6EFEFA-C5C4-42C5-AF6B-6B3283490BB1}" type="pres">
      <dgm:prSet presAssocID="{56EB1276-075D-4699-9D82-91218F45F7AF}" presName="TwoConn_1-2" presStyleLbl="fgAccFollowNode1" presStyleIdx="0" presStyleCnt="1">
        <dgm:presLayoutVars>
          <dgm:bulletEnabled val="1"/>
        </dgm:presLayoutVars>
      </dgm:prSet>
      <dgm:spPr/>
    </dgm:pt>
    <dgm:pt modelId="{9ABE3893-2DD4-40B3-95B8-605A67896423}" type="pres">
      <dgm:prSet presAssocID="{56EB1276-075D-4699-9D82-91218F45F7AF}" presName="TwoNodes_1_text" presStyleLbl="node1" presStyleIdx="1" presStyleCnt="2">
        <dgm:presLayoutVars>
          <dgm:bulletEnabled val="1"/>
        </dgm:presLayoutVars>
      </dgm:prSet>
      <dgm:spPr/>
    </dgm:pt>
    <dgm:pt modelId="{02C24FBB-A5D0-4460-9E1F-BAED52830C3C}" type="pres">
      <dgm:prSet presAssocID="{56EB1276-075D-4699-9D82-91218F45F7AF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8889A10-B909-4FA0-A5FC-75674E09BA5A}" srcId="{56EB1276-075D-4699-9D82-91218F45F7AF}" destId="{20393B3A-E5C1-42E9-8697-B463FC567B51}" srcOrd="0" destOrd="0" parTransId="{A7E3B73D-72D5-42E1-AB39-09ACE8256907}" sibTransId="{05F7F46C-9611-45ED-B684-8222A17CCC92}"/>
    <dgm:cxn modelId="{05869C40-4D15-4AE9-9F1F-E0F7AA3F2570}" type="presOf" srcId="{20393B3A-E5C1-42E9-8697-B463FC567B51}" destId="{5EC86678-9522-45CD-AF12-E9DC8FAF2946}" srcOrd="0" destOrd="0" presId="urn:microsoft.com/office/officeart/2005/8/layout/vProcess5"/>
    <dgm:cxn modelId="{BB050349-6AAB-4962-A25E-C50AE2B390F8}" type="presOf" srcId="{E6056F45-B8AF-4A17-B6AC-34DCE91DB963}" destId="{02C24FBB-A5D0-4460-9E1F-BAED52830C3C}" srcOrd="1" destOrd="0" presId="urn:microsoft.com/office/officeart/2005/8/layout/vProcess5"/>
    <dgm:cxn modelId="{1B4E2251-C5E1-48D2-B8B9-451D5D259F3B}" type="presOf" srcId="{E6056F45-B8AF-4A17-B6AC-34DCE91DB963}" destId="{5447F4B3-F2B5-4452-89C9-1293A5F1917F}" srcOrd="0" destOrd="0" presId="urn:microsoft.com/office/officeart/2005/8/layout/vProcess5"/>
    <dgm:cxn modelId="{5507EC76-A82A-481E-8876-053550CF0153}" type="presOf" srcId="{05F7F46C-9611-45ED-B684-8222A17CCC92}" destId="{AB6EFEFA-C5C4-42C5-AF6B-6B3283490BB1}" srcOrd="0" destOrd="0" presId="urn:microsoft.com/office/officeart/2005/8/layout/vProcess5"/>
    <dgm:cxn modelId="{8B5E7681-5321-4CB4-840B-A9C55751CC81}" type="presOf" srcId="{56EB1276-075D-4699-9D82-91218F45F7AF}" destId="{A7078892-5408-433A-A875-8CD8C7E374D7}" srcOrd="0" destOrd="0" presId="urn:microsoft.com/office/officeart/2005/8/layout/vProcess5"/>
    <dgm:cxn modelId="{A379D4D2-40A6-4738-927F-6ABA840C8155}" srcId="{56EB1276-075D-4699-9D82-91218F45F7AF}" destId="{E6056F45-B8AF-4A17-B6AC-34DCE91DB963}" srcOrd="1" destOrd="0" parTransId="{9E2DB867-2267-463A-BB6B-12A95A66E7D1}" sibTransId="{7FC978F4-8E54-4341-B7E1-AB7C0859813F}"/>
    <dgm:cxn modelId="{BE171FFF-C12E-4F87-9AC6-E8DDE4F79B2E}" type="presOf" srcId="{20393B3A-E5C1-42E9-8697-B463FC567B51}" destId="{9ABE3893-2DD4-40B3-95B8-605A67896423}" srcOrd="1" destOrd="0" presId="urn:microsoft.com/office/officeart/2005/8/layout/vProcess5"/>
    <dgm:cxn modelId="{D9452730-8522-4DE5-A2C6-1B8C1EB1D2F9}" type="presParOf" srcId="{A7078892-5408-433A-A875-8CD8C7E374D7}" destId="{A4024B1D-9681-417D-B170-B113608E0E5C}" srcOrd="0" destOrd="0" presId="urn:microsoft.com/office/officeart/2005/8/layout/vProcess5"/>
    <dgm:cxn modelId="{C9A7123E-8ADF-4110-95D9-494AE1F7CA02}" type="presParOf" srcId="{A7078892-5408-433A-A875-8CD8C7E374D7}" destId="{5EC86678-9522-45CD-AF12-E9DC8FAF2946}" srcOrd="1" destOrd="0" presId="urn:microsoft.com/office/officeart/2005/8/layout/vProcess5"/>
    <dgm:cxn modelId="{2D4A6638-1A1B-4E11-9FD5-D570ECBF70BB}" type="presParOf" srcId="{A7078892-5408-433A-A875-8CD8C7E374D7}" destId="{5447F4B3-F2B5-4452-89C9-1293A5F1917F}" srcOrd="2" destOrd="0" presId="urn:microsoft.com/office/officeart/2005/8/layout/vProcess5"/>
    <dgm:cxn modelId="{EED47EE6-77E3-41C2-BD0C-EAD0AAF1EE71}" type="presParOf" srcId="{A7078892-5408-433A-A875-8CD8C7E374D7}" destId="{AB6EFEFA-C5C4-42C5-AF6B-6B3283490BB1}" srcOrd="3" destOrd="0" presId="urn:microsoft.com/office/officeart/2005/8/layout/vProcess5"/>
    <dgm:cxn modelId="{6E27F97F-38B7-4250-AF5F-E87BEE86C929}" type="presParOf" srcId="{A7078892-5408-433A-A875-8CD8C7E374D7}" destId="{9ABE3893-2DD4-40B3-95B8-605A67896423}" srcOrd="4" destOrd="0" presId="urn:microsoft.com/office/officeart/2005/8/layout/vProcess5"/>
    <dgm:cxn modelId="{C95A506F-FF16-4078-BB72-3F2E67673EB2}" type="presParOf" srcId="{A7078892-5408-433A-A875-8CD8C7E374D7}" destId="{02C24FBB-A5D0-4460-9E1F-BAED52830C3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7F4CD-16B3-46B3-9335-598F611A0D8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697C7D-B2DE-4902-BF16-59F7322BA043}">
      <dgm:prSet/>
      <dgm:spPr/>
      <dgm:t>
        <a:bodyPr/>
        <a:lstStyle/>
        <a:p>
          <a:r>
            <a:rPr lang="en-US"/>
            <a:t>The dataset consists of Instagram captions, labeled as spam or not.</a:t>
          </a:r>
        </a:p>
      </dgm:t>
    </dgm:pt>
    <dgm:pt modelId="{FDDDA05F-730C-4329-943C-E8F95609C6DF}" type="parTrans" cxnId="{D2AEC82B-0783-407A-B4F2-FF5895D780B8}">
      <dgm:prSet/>
      <dgm:spPr/>
      <dgm:t>
        <a:bodyPr/>
        <a:lstStyle/>
        <a:p>
          <a:endParaRPr lang="en-US"/>
        </a:p>
      </dgm:t>
    </dgm:pt>
    <dgm:pt modelId="{26A5158C-0A33-4614-B3A4-6CC3978105AF}" type="sibTrans" cxnId="{D2AEC82B-0783-407A-B4F2-FF5895D780B8}">
      <dgm:prSet/>
      <dgm:spPr/>
      <dgm:t>
        <a:bodyPr/>
        <a:lstStyle/>
        <a:p>
          <a:endParaRPr lang="en-US"/>
        </a:p>
      </dgm:t>
    </dgm:pt>
    <dgm:pt modelId="{15B516FC-9AA6-4329-BE7F-CC4604BF5E90}">
      <dgm:prSet/>
      <dgm:spPr/>
      <dgm:t>
        <a:bodyPr/>
        <a:lstStyle/>
        <a:p>
          <a:r>
            <a:rPr lang="en-US"/>
            <a:t>Captions are preprocessed, and missing values are removed.</a:t>
          </a:r>
        </a:p>
      </dgm:t>
    </dgm:pt>
    <dgm:pt modelId="{13A84CAD-3DC0-47FF-90F5-AC8EA2B9D419}" type="parTrans" cxnId="{0905E0AA-327D-49C4-A97E-FE8CB6CC65C5}">
      <dgm:prSet/>
      <dgm:spPr/>
      <dgm:t>
        <a:bodyPr/>
        <a:lstStyle/>
        <a:p>
          <a:endParaRPr lang="en-US"/>
        </a:p>
      </dgm:t>
    </dgm:pt>
    <dgm:pt modelId="{89A8F435-DE50-4D2E-B80C-595CF9A63AAA}" type="sibTrans" cxnId="{0905E0AA-327D-49C4-A97E-FE8CB6CC65C5}">
      <dgm:prSet/>
      <dgm:spPr/>
      <dgm:t>
        <a:bodyPr/>
        <a:lstStyle/>
        <a:p>
          <a:endParaRPr lang="en-US"/>
        </a:p>
      </dgm:t>
    </dgm:pt>
    <dgm:pt modelId="{4C3D66DA-D7BC-4E3E-9289-E3FD38DC022E}">
      <dgm:prSet/>
      <dgm:spPr/>
      <dgm:t>
        <a:bodyPr/>
        <a:lstStyle/>
        <a:p>
          <a:r>
            <a:rPr lang="en-US"/>
            <a:t>Heuristic labels are applied if no 'label' column exists.</a:t>
          </a:r>
        </a:p>
      </dgm:t>
    </dgm:pt>
    <dgm:pt modelId="{95777E2E-6C09-4BAD-85EE-A8F22F458FDE}" type="parTrans" cxnId="{86EE82BF-14E5-4711-B1B9-DD9C55C4104B}">
      <dgm:prSet/>
      <dgm:spPr/>
      <dgm:t>
        <a:bodyPr/>
        <a:lstStyle/>
        <a:p>
          <a:endParaRPr lang="en-US"/>
        </a:p>
      </dgm:t>
    </dgm:pt>
    <dgm:pt modelId="{99741DB6-022A-4BE6-AE26-86C65E917F92}" type="sibTrans" cxnId="{86EE82BF-14E5-4711-B1B9-DD9C55C4104B}">
      <dgm:prSet/>
      <dgm:spPr/>
      <dgm:t>
        <a:bodyPr/>
        <a:lstStyle/>
        <a:p>
          <a:endParaRPr lang="en-US"/>
        </a:p>
      </dgm:t>
    </dgm:pt>
    <dgm:pt modelId="{814A27EE-DDF0-47E3-A988-311AC7071CB7}" type="pres">
      <dgm:prSet presAssocID="{4D97F4CD-16B3-46B3-9335-598F611A0D8E}" presName="outerComposite" presStyleCnt="0">
        <dgm:presLayoutVars>
          <dgm:chMax val="5"/>
          <dgm:dir/>
          <dgm:resizeHandles val="exact"/>
        </dgm:presLayoutVars>
      </dgm:prSet>
      <dgm:spPr/>
    </dgm:pt>
    <dgm:pt modelId="{65392373-8F89-4048-A56E-2F9D2B88CC12}" type="pres">
      <dgm:prSet presAssocID="{4D97F4CD-16B3-46B3-9335-598F611A0D8E}" presName="dummyMaxCanvas" presStyleCnt="0">
        <dgm:presLayoutVars/>
      </dgm:prSet>
      <dgm:spPr/>
    </dgm:pt>
    <dgm:pt modelId="{195816B4-BD65-40BD-8E3A-0F4991F9EB7B}" type="pres">
      <dgm:prSet presAssocID="{4D97F4CD-16B3-46B3-9335-598F611A0D8E}" presName="ThreeNodes_1" presStyleLbl="node1" presStyleIdx="0" presStyleCnt="3">
        <dgm:presLayoutVars>
          <dgm:bulletEnabled val="1"/>
        </dgm:presLayoutVars>
      </dgm:prSet>
      <dgm:spPr/>
    </dgm:pt>
    <dgm:pt modelId="{C025C4CD-F85C-40AD-A747-E61BF4D72084}" type="pres">
      <dgm:prSet presAssocID="{4D97F4CD-16B3-46B3-9335-598F611A0D8E}" presName="ThreeNodes_2" presStyleLbl="node1" presStyleIdx="1" presStyleCnt="3">
        <dgm:presLayoutVars>
          <dgm:bulletEnabled val="1"/>
        </dgm:presLayoutVars>
      </dgm:prSet>
      <dgm:spPr/>
    </dgm:pt>
    <dgm:pt modelId="{6F2FB83F-25F9-44E8-ABD8-7F4EC4A89FAA}" type="pres">
      <dgm:prSet presAssocID="{4D97F4CD-16B3-46B3-9335-598F611A0D8E}" presName="ThreeNodes_3" presStyleLbl="node1" presStyleIdx="2" presStyleCnt="3">
        <dgm:presLayoutVars>
          <dgm:bulletEnabled val="1"/>
        </dgm:presLayoutVars>
      </dgm:prSet>
      <dgm:spPr/>
    </dgm:pt>
    <dgm:pt modelId="{2A866C96-FD9C-4D1B-A736-24DCED2B669C}" type="pres">
      <dgm:prSet presAssocID="{4D97F4CD-16B3-46B3-9335-598F611A0D8E}" presName="ThreeConn_1-2" presStyleLbl="fgAccFollowNode1" presStyleIdx="0" presStyleCnt="2">
        <dgm:presLayoutVars>
          <dgm:bulletEnabled val="1"/>
        </dgm:presLayoutVars>
      </dgm:prSet>
      <dgm:spPr/>
    </dgm:pt>
    <dgm:pt modelId="{0E50A92A-5692-4A6C-9246-AAFAB48D6360}" type="pres">
      <dgm:prSet presAssocID="{4D97F4CD-16B3-46B3-9335-598F611A0D8E}" presName="ThreeConn_2-3" presStyleLbl="fgAccFollowNode1" presStyleIdx="1" presStyleCnt="2">
        <dgm:presLayoutVars>
          <dgm:bulletEnabled val="1"/>
        </dgm:presLayoutVars>
      </dgm:prSet>
      <dgm:spPr/>
    </dgm:pt>
    <dgm:pt modelId="{3E9012E2-9DE4-400E-99EF-C01AD4C1C5B9}" type="pres">
      <dgm:prSet presAssocID="{4D97F4CD-16B3-46B3-9335-598F611A0D8E}" presName="ThreeNodes_1_text" presStyleLbl="node1" presStyleIdx="2" presStyleCnt="3">
        <dgm:presLayoutVars>
          <dgm:bulletEnabled val="1"/>
        </dgm:presLayoutVars>
      </dgm:prSet>
      <dgm:spPr/>
    </dgm:pt>
    <dgm:pt modelId="{AFC5A289-84EE-4D56-934A-E7117F2878EB}" type="pres">
      <dgm:prSet presAssocID="{4D97F4CD-16B3-46B3-9335-598F611A0D8E}" presName="ThreeNodes_2_text" presStyleLbl="node1" presStyleIdx="2" presStyleCnt="3">
        <dgm:presLayoutVars>
          <dgm:bulletEnabled val="1"/>
        </dgm:presLayoutVars>
      </dgm:prSet>
      <dgm:spPr/>
    </dgm:pt>
    <dgm:pt modelId="{408CDF94-F969-4044-B1D5-0D9C07589CB7}" type="pres">
      <dgm:prSet presAssocID="{4D97F4CD-16B3-46B3-9335-598F611A0D8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2AEC82B-0783-407A-B4F2-FF5895D780B8}" srcId="{4D97F4CD-16B3-46B3-9335-598F611A0D8E}" destId="{4D697C7D-B2DE-4902-BF16-59F7322BA043}" srcOrd="0" destOrd="0" parTransId="{FDDDA05F-730C-4329-943C-E8F95609C6DF}" sibTransId="{26A5158C-0A33-4614-B3A4-6CC3978105AF}"/>
    <dgm:cxn modelId="{AB101536-0A22-423F-9DDA-DEB9A1DADAFB}" type="presOf" srcId="{4C3D66DA-D7BC-4E3E-9289-E3FD38DC022E}" destId="{408CDF94-F969-4044-B1D5-0D9C07589CB7}" srcOrd="1" destOrd="0" presId="urn:microsoft.com/office/officeart/2005/8/layout/vProcess5"/>
    <dgm:cxn modelId="{7885D46F-37A7-4A96-A274-9FE674041C27}" type="presOf" srcId="{89A8F435-DE50-4D2E-B80C-595CF9A63AAA}" destId="{0E50A92A-5692-4A6C-9246-AAFAB48D6360}" srcOrd="0" destOrd="0" presId="urn:microsoft.com/office/officeart/2005/8/layout/vProcess5"/>
    <dgm:cxn modelId="{96E5DF85-EB04-493A-8F14-DEBE4AFC606C}" type="presOf" srcId="{4D697C7D-B2DE-4902-BF16-59F7322BA043}" destId="{195816B4-BD65-40BD-8E3A-0F4991F9EB7B}" srcOrd="0" destOrd="0" presId="urn:microsoft.com/office/officeart/2005/8/layout/vProcess5"/>
    <dgm:cxn modelId="{5DBFAC90-6887-4995-ACB3-7B4C52985C29}" type="presOf" srcId="{4D697C7D-B2DE-4902-BF16-59F7322BA043}" destId="{3E9012E2-9DE4-400E-99EF-C01AD4C1C5B9}" srcOrd="1" destOrd="0" presId="urn:microsoft.com/office/officeart/2005/8/layout/vProcess5"/>
    <dgm:cxn modelId="{95CADF92-DE9D-4594-8183-B3C6A1BB1910}" type="presOf" srcId="{15B516FC-9AA6-4329-BE7F-CC4604BF5E90}" destId="{C025C4CD-F85C-40AD-A747-E61BF4D72084}" srcOrd="0" destOrd="0" presId="urn:microsoft.com/office/officeart/2005/8/layout/vProcess5"/>
    <dgm:cxn modelId="{DB1E4498-7347-4590-882E-AFECDE847620}" type="presOf" srcId="{4C3D66DA-D7BC-4E3E-9289-E3FD38DC022E}" destId="{6F2FB83F-25F9-44E8-ABD8-7F4EC4A89FAA}" srcOrd="0" destOrd="0" presId="urn:microsoft.com/office/officeart/2005/8/layout/vProcess5"/>
    <dgm:cxn modelId="{0905E0AA-327D-49C4-A97E-FE8CB6CC65C5}" srcId="{4D97F4CD-16B3-46B3-9335-598F611A0D8E}" destId="{15B516FC-9AA6-4329-BE7F-CC4604BF5E90}" srcOrd="1" destOrd="0" parTransId="{13A84CAD-3DC0-47FF-90F5-AC8EA2B9D419}" sibTransId="{89A8F435-DE50-4D2E-B80C-595CF9A63AAA}"/>
    <dgm:cxn modelId="{4C124DBF-2FB2-4D96-AE2B-D5787495A967}" type="presOf" srcId="{15B516FC-9AA6-4329-BE7F-CC4604BF5E90}" destId="{AFC5A289-84EE-4D56-934A-E7117F2878EB}" srcOrd="1" destOrd="0" presId="urn:microsoft.com/office/officeart/2005/8/layout/vProcess5"/>
    <dgm:cxn modelId="{86EE82BF-14E5-4711-B1B9-DD9C55C4104B}" srcId="{4D97F4CD-16B3-46B3-9335-598F611A0D8E}" destId="{4C3D66DA-D7BC-4E3E-9289-E3FD38DC022E}" srcOrd="2" destOrd="0" parTransId="{95777E2E-6C09-4BAD-85EE-A8F22F458FDE}" sibTransId="{99741DB6-022A-4BE6-AE26-86C65E917F92}"/>
    <dgm:cxn modelId="{5905DCD3-CC8E-4955-A2D1-F53635BA9E7B}" type="presOf" srcId="{4D97F4CD-16B3-46B3-9335-598F611A0D8E}" destId="{814A27EE-DDF0-47E3-A988-311AC7071CB7}" srcOrd="0" destOrd="0" presId="urn:microsoft.com/office/officeart/2005/8/layout/vProcess5"/>
    <dgm:cxn modelId="{341334FB-71A8-4B22-888A-6A7697437F11}" type="presOf" srcId="{26A5158C-0A33-4614-B3A4-6CC3978105AF}" destId="{2A866C96-FD9C-4D1B-A736-24DCED2B669C}" srcOrd="0" destOrd="0" presId="urn:microsoft.com/office/officeart/2005/8/layout/vProcess5"/>
    <dgm:cxn modelId="{AD2BF28E-F10A-4D79-8E71-E16931416F8F}" type="presParOf" srcId="{814A27EE-DDF0-47E3-A988-311AC7071CB7}" destId="{65392373-8F89-4048-A56E-2F9D2B88CC12}" srcOrd="0" destOrd="0" presId="urn:microsoft.com/office/officeart/2005/8/layout/vProcess5"/>
    <dgm:cxn modelId="{F91A6CB6-6D07-41AF-B8DE-D72314A2F10A}" type="presParOf" srcId="{814A27EE-DDF0-47E3-A988-311AC7071CB7}" destId="{195816B4-BD65-40BD-8E3A-0F4991F9EB7B}" srcOrd="1" destOrd="0" presId="urn:microsoft.com/office/officeart/2005/8/layout/vProcess5"/>
    <dgm:cxn modelId="{E1EC0415-F5F2-407F-BBF5-EC377249F774}" type="presParOf" srcId="{814A27EE-DDF0-47E3-A988-311AC7071CB7}" destId="{C025C4CD-F85C-40AD-A747-E61BF4D72084}" srcOrd="2" destOrd="0" presId="urn:microsoft.com/office/officeart/2005/8/layout/vProcess5"/>
    <dgm:cxn modelId="{F128A9F4-7A0D-41DF-A208-A4B5C8EFB737}" type="presParOf" srcId="{814A27EE-DDF0-47E3-A988-311AC7071CB7}" destId="{6F2FB83F-25F9-44E8-ABD8-7F4EC4A89FAA}" srcOrd="3" destOrd="0" presId="urn:microsoft.com/office/officeart/2005/8/layout/vProcess5"/>
    <dgm:cxn modelId="{B514E9DE-437E-47DD-9D00-B249217AC5ED}" type="presParOf" srcId="{814A27EE-DDF0-47E3-A988-311AC7071CB7}" destId="{2A866C96-FD9C-4D1B-A736-24DCED2B669C}" srcOrd="4" destOrd="0" presId="urn:microsoft.com/office/officeart/2005/8/layout/vProcess5"/>
    <dgm:cxn modelId="{08F90208-2AA1-4405-B9BE-BE62DA4417FB}" type="presParOf" srcId="{814A27EE-DDF0-47E3-A988-311AC7071CB7}" destId="{0E50A92A-5692-4A6C-9246-AAFAB48D6360}" srcOrd="5" destOrd="0" presId="urn:microsoft.com/office/officeart/2005/8/layout/vProcess5"/>
    <dgm:cxn modelId="{03A067CC-389D-47EB-8B21-2C3E4F6E2852}" type="presParOf" srcId="{814A27EE-DDF0-47E3-A988-311AC7071CB7}" destId="{3E9012E2-9DE4-400E-99EF-C01AD4C1C5B9}" srcOrd="6" destOrd="0" presId="urn:microsoft.com/office/officeart/2005/8/layout/vProcess5"/>
    <dgm:cxn modelId="{BD846425-F91E-42DA-B53A-4AF7DFB5AE5C}" type="presParOf" srcId="{814A27EE-DDF0-47E3-A988-311AC7071CB7}" destId="{AFC5A289-84EE-4D56-934A-E7117F2878EB}" srcOrd="7" destOrd="0" presId="urn:microsoft.com/office/officeart/2005/8/layout/vProcess5"/>
    <dgm:cxn modelId="{6BAD1DD0-BC02-4FA5-A5D1-A376867737D0}" type="presParOf" srcId="{814A27EE-DDF0-47E3-A988-311AC7071CB7}" destId="{408CDF94-F969-4044-B1D5-0D9C07589CB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FB7EA0-5F78-4A4D-8F04-E99089DBA4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FDA0B9-291C-4FE0-8270-AC04FADDF909}">
      <dgm:prSet/>
      <dgm:spPr/>
      <dgm:t>
        <a:bodyPr/>
        <a:lstStyle/>
        <a:p>
          <a:r>
            <a:rPr lang="en-US"/>
            <a:t>Uses keyword matching and patterns to classify comments as spam.</a:t>
          </a:r>
        </a:p>
      </dgm:t>
    </dgm:pt>
    <dgm:pt modelId="{54ACCD93-ADBB-4AC4-BAB4-2BC45BDD8D3F}" type="parTrans" cxnId="{5070D8DD-3925-4DE5-9EFA-083CE8CF9DFB}">
      <dgm:prSet/>
      <dgm:spPr/>
      <dgm:t>
        <a:bodyPr/>
        <a:lstStyle/>
        <a:p>
          <a:endParaRPr lang="en-US"/>
        </a:p>
      </dgm:t>
    </dgm:pt>
    <dgm:pt modelId="{7E9CFE2A-7220-4D9A-B7F7-02A78EF5E6FE}" type="sibTrans" cxnId="{5070D8DD-3925-4DE5-9EFA-083CE8CF9DFB}">
      <dgm:prSet/>
      <dgm:spPr/>
      <dgm:t>
        <a:bodyPr/>
        <a:lstStyle/>
        <a:p>
          <a:endParaRPr lang="en-US"/>
        </a:p>
      </dgm:t>
    </dgm:pt>
    <dgm:pt modelId="{F93B6A10-4077-4AE0-BA59-50533F3CEE28}">
      <dgm:prSet/>
      <dgm:spPr/>
      <dgm:t>
        <a:bodyPr/>
        <a:lstStyle/>
        <a:p>
          <a:r>
            <a:rPr lang="en-US"/>
            <a:t>Detects spam through keywords, URLs, excessive hashtags, etc.</a:t>
          </a:r>
        </a:p>
      </dgm:t>
    </dgm:pt>
    <dgm:pt modelId="{E5A7644D-F704-4E3E-BB83-79379E895C1F}" type="parTrans" cxnId="{38615F9F-D617-4477-8DA2-82AF3F5E942F}">
      <dgm:prSet/>
      <dgm:spPr/>
      <dgm:t>
        <a:bodyPr/>
        <a:lstStyle/>
        <a:p>
          <a:endParaRPr lang="en-US"/>
        </a:p>
      </dgm:t>
    </dgm:pt>
    <dgm:pt modelId="{8B56A6C7-A485-480F-B214-270833D985F6}" type="sibTrans" cxnId="{38615F9F-D617-4477-8DA2-82AF3F5E942F}">
      <dgm:prSet/>
      <dgm:spPr/>
      <dgm:t>
        <a:bodyPr/>
        <a:lstStyle/>
        <a:p>
          <a:endParaRPr lang="en-US"/>
        </a:p>
      </dgm:t>
    </dgm:pt>
    <dgm:pt modelId="{7930EB29-D38F-41A3-AD4C-20ABBB3382F8}" type="pres">
      <dgm:prSet presAssocID="{B8FB7EA0-5F78-4A4D-8F04-E99089DBA450}" presName="root" presStyleCnt="0">
        <dgm:presLayoutVars>
          <dgm:dir/>
          <dgm:resizeHandles val="exact"/>
        </dgm:presLayoutVars>
      </dgm:prSet>
      <dgm:spPr/>
    </dgm:pt>
    <dgm:pt modelId="{56AD55FD-F214-48A4-AFCA-2AF08ED4074B}" type="pres">
      <dgm:prSet presAssocID="{C2FDA0B9-291C-4FE0-8270-AC04FADDF909}" presName="compNode" presStyleCnt="0"/>
      <dgm:spPr/>
    </dgm:pt>
    <dgm:pt modelId="{D7824F3A-7483-4DDB-ACB1-AD19B71A69EB}" type="pres">
      <dgm:prSet presAssocID="{C2FDA0B9-291C-4FE0-8270-AC04FADDF909}" presName="bgRect" presStyleLbl="bgShp" presStyleIdx="0" presStyleCnt="2"/>
      <dgm:spPr/>
    </dgm:pt>
    <dgm:pt modelId="{E294F0E7-E54E-4766-B681-45367D27C3E7}" type="pres">
      <dgm:prSet presAssocID="{C2FDA0B9-291C-4FE0-8270-AC04FADDF9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E22C1D-C203-4832-863E-C75E7F56AB71}" type="pres">
      <dgm:prSet presAssocID="{C2FDA0B9-291C-4FE0-8270-AC04FADDF909}" presName="spaceRect" presStyleCnt="0"/>
      <dgm:spPr/>
    </dgm:pt>
    <dgm:pt modelId="{5A2679A4-AA97-4123-86D4-7E16AEBC81E9}" type="pres">
      <dgm:prSet presAssocID="{C2FDA0B9-291C-4FE0-8270-AC04FADDF909}" presName="parTx" presStyleLbl="revTx" presStyleIdx="0" presStyleCnt="2">
        <dgm:presLayoutVars>
          <dgm:chMax val="0"/>
          <dgm:chPref val="0"/>
        </dgm:presLayoutVars>
      </dgm:prSet>
      <dgm:spPr/>
    </dgm:pt>
    <dgm:pt modelId="{5B635DEB-BC32-41C5-B7D4-83D41198C33F}" type="pres">
      <dgm:prSet presAssocID="{7E9CFE2A-7220-4D9A-B7F7-02A78EF5E6FE}" presName="sibTrans" presStyleCnt="0"/>
      <dgm:spPr/>
    </dgm:pt>
    <dgm:pt modelId="{AD22B2F2-8F0F-4EA5-BDE5-F201B8B55DE4}" type="pres">
      <dgm:prSet presAssocID="{F93B6A10-4077-4AE0-BA59-50533F3CEE28}" presName="compNode" presStyleCnt="0"/>
      <dgm:spPr/>
    </dgm:pt>
    <dgm:pt modelId="{94421D51-6FC2-4B3E-A4C8-CCD4A3F48336}" type="pres">
      <dgm:prSet presAssocID="{F93B6A10-4077-4AE0-BA59-50533F3CEE28}" presName="bgRect" presStyleLbl="bgShp" presStyleIdx="1" presStyleCnt="2"/>
      <dgm:spPr/>
    </dgm:pt>
    <dgm:pt modelId="{BEBACB09-CA8D-4B40-AA97-28BFBAF436F4}" type="pres">
      <dgm:prSet presAssocID="{F93B6A10-4077-4AE0-BA59-50533F3CEE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014A6D67-754A-4507-BB14-E0031EFC75E4}" type="pres">
      <dgm:prSet presAssocID="{F93B6A10-4077-4AE0-BA59-50533F3CEE28}" presName="spaceRect" presStyleCnt="0"/>
      <dgm:spPr/>
    </dgm:pt>
    <dgm:pt modelId="{453AD584-1415-4B77-97D0-72FB008753FB}" type="pres">
      <dgm:prSet presAssocID="{F93B6A10-4077-4AE0-BA59-50533F3CEE2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FAA3327-6375-46F3-BECC-2588EA3F52F1}" type="presOf" srcId="{F93B6A10-4077-4AE0-BA59-50533F3CEE28}" destId="{453AD584-1415-4B77-97D0-72FB008753FB}" srcOrd="0" destOrd="0" presId="urn:microsoft.com/office/officeart/2018/2/layout/IconVerticalSolidList"/>
    <dgm:cxn modelId="{38615F9F-D617-4477-8DA2-82AF3F5E942F}" srcId="{B8FB7EA0-5F78-4A4D-8F04-E99089DBA450}" destId="{F93B6A10-4077-4AE0-BA59-50533F3CEE28}" srcOrd="1" destOrd="0" parTransId="{E5A7644D-F704-4E3E-BB83-79379E895C1F}" sibTransId="{8B56A6C7-A485-480F-B214-270833D985F6}"/>
    <dgm:cxn modelId="{FC9514A1-4AC3-4006-9758-5FFC9B309CA1}" type="presOf" srcId="{C2FDA0B9-291C-4FE0-8270-AC04FADDF909}" destId="{5A2679A4-AA97-4123-86D4-7E16AEBC81E9}" srcOrd="0" destOrd="0" presId="urn:microsoft.com/office/officeart/2018/2/layout/IconVerticalSolidList"/>
    <dgm:cxn modelId="{BF1469C4-DCF8-456C-98BB-004CB1D1EC0B}" type="presOf" srcId="{B8FB7EA0-5F78-4A4D-8F04-E99089DBA450}" destId="{7930EB29-D38F-41A3-AD4C-20ABBB3382F8}" srcOrd="0" destOrd="0" presId="urn:microsoft.com/office/officeart/2018/2/layout/IconVerticalSolidList"/>
    <dgm:cxn modelId="{5070D8DD-3925-4DE5-9EFA-083CE8CF9DFB}" srcId="{B8FB7EA0-5F78-4A4D-8F04-E99089DBA450}" destId="{C2FDA0B9-291C-4FE0-8270-AC04FADDF909}" srcOrd="0" destOrd="0" parTransId="{54ACCD93-ADBB-4AC4-BAB4-2BC45BDD8D3F}" sibTransId="{7E9CFE2A-7220-4D9A-B7F7-02A78EF5E6FE}"/>
    <dgm:cxn modelId="{D15B716D-63ED-43B0-AEF4-54B2DC60BA63}" type="presParOf" srcId="{7930EB29-D38F-41A3-AD4C-20ABBB3382F8}" destId="{56AD55FD-F214-48A4-AFCA-2AF08ED4074B}" srcOrd="0" destOrd="0" presId="urn:microsoft.com/office/officeart/2018/2/layout/IconVerticalSolidList"/>
    <dgm:cxn modelId="{C0699CE3-D32E-4342-8B18-74AD77415559}" type="presParOf" srcId="{56AD55FD-F214-48A4-AFCA-2AF08ED4074B}" destId="{D7824F3A-7483-4DDB-ACB1-AD19B71A69EB}" srcOrd="0" destOrd="0" presId="urn:microsoft.com/office/officeart/2018/2/layout/IconVerticalSolidList"/>
    <dgm:cxn modelId="{A8E50441-02C1-4DC6-A941-58BFDB3124D0}" type="presParOf" srcId="{56AD55FD-F214-48A4-AFCA-2AF08ED4074B}" destId="{E294F0E7-E54E-4766-B681-45367D27C3E7}" srcOrd="1" destOrd="0" presId="urn:microsoft.com/office/officeart/2018/2/layout/IconVerticalSolidList"/>
    <dgm:cxn modelId="{6F6E44E1-0643-47C5-8851-9165B4901A8B}" type="presParOf" srcId="{56AD55FD-F214-48A4-AFCA-2AF08ED4074B}" destId="{B1E22C1D-C203-4832-863E-C75E7F56AB71}" srcOrd="2" destOrd="0" presId="urn:microsoft.com/office/officeart/2018/2/layout/IconVerticalSolidList"/>
    <dgm:cxn modelId="{4A45201B-435C-4D7B-AB9F-65CF1F1E3FEC}" type="presParOf" srcId="{56AD55FD-F214-48A4-AFCA-2AF08ED4074B}" destId="{5A2679A4-AA97-4123-86D4-7E16AEBC81E9}" srcOrd="3" destOrd="0" presId="urn:microsoft.com/office/officeart/2018/2/layout/IconVerticalSolidList"/>
    <dgm:cxn modelId="{CCBB50D4-DF20-44F2-AFEE-8E30BD91662A}" type="presParOf" srcId="{7930EB29-D38F-41A3-AD4C-20ABBB3382F8}" destId="{5B635DEB-BC32-41C5-B7D4-83D41198C33F}" srcOrd="1" destOrd="0" presId="urn:microsoft.com/office/officeart/2018/2/layout/IconVerticalSolidList"/>
    <dgm:cxn modelId="{C4A39750-5292-4A85-BEA9-0B5745AFE8D0}" type="presParOf" srcId="{7930EB29-D38F-41A3-AD4C-20ABBB3382F8}" destId="{AD22B2F2-8F0F-4EA5-BDE5-F201B8B55DE4}" srcOrd="2" destOrd="0" presId="urn:microsoft.com/office/officeart/2018/2/layout/IconVerticalSolidList"/>
    <dgm:cxn modelId="{CA62517F-4621-4FCD-A0C6-00D66479123A}" type="presParOf" srcId="{AD22B2F2-8F0F-4EA5-BDE5-F201B8B55DE4}" destId="{94421D51-6FC2-4B3E-A4C8-CCD4A3F48336}" srcOrd="0" destOrd="0" presId="urn:microsoft.com/office/officeart/2018/2/layout/IconVerticalSolidList"/>
    <dgm:cxn modelId="{3E532379-F390-4E81-84A0-9F35D5C05B31}" type="presParOf" srcId="{AD22B2F2-8F0F-4EA5-BDE5-F201B8B55DE4}" destId="{BEBACB09-CA8D-4B40-AA97-28BFBAF436F4}" srcOrd="1" destOrd="0" presId="urn:microsoft.com/office/officeart/2018/2/layout/IconVerticalSolidList"/>
    <dgm:cxn modelId="{B3FE0778-2259-4AC7-8DB3-5DFFF0BF8DF2}" type="presParOf" srcId="{AD22B2F2-8F0F-4EA5-BDE5-F201B8B55DE4}" destId="{014A6D67-754A-4507-BB14-E0031EFC75E4}" srcOrd="2" destOrd="0" presId="urn:microsoft.com/office/officeart/2018/2/layout/IconVerticalSolidList"/>
    <dgm:cxn modelId="{92FC577F-8A3C-4FAB-9FAB-3A48283F8014}" type="presParOf" srcId="{AD22B2F2-8F0F-4EA5-BDE5-F201B8B55DE4}" destId="{453AD584-1415-4B77-97D0-72FB008753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54BE6A-FCB2-4EFE-A09E-C1E5535B730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7E7D2E-5502-4147-BCA3-5E6189AA1F5A}">
      <dgm:prSet/>
      <dgm:spPr/>
      <dgm:t>
        <a:bodyPr/>
        <a:lstStyle/>
        <a:p>
          <a:r>
            <a:rPr lang="en-US"/>
            <a:t>Captions are vectorized using TF-IDF to convert text into numerical data.</a:t>
          </a:r>
        </a:p>
      </dgm:t>
    </dgm:pt>
    <dgm:pt modelId="{EF6CC844-15A9-44E1-8CEA-EF776B0E8E8F}" type="parTrans" cxnId="{B26C3949-F09C-47C5-9024-736119638AFB}">
      <dgm:prSet/>
      <dgm:spPr/>
      <dgm:t>
        <a:bodyPr/>
        <a:lstStyle/>
        <a:p>
          <a:endParaRPr lang="en-US"/>
        </a:p>
      </dgm:t>
    </dgm:pt>
    <dgm:pt modelId="{B23D12F1-192E-4B4D-A602-C9386FAF4084}" type="sibTrans" cxnId="{B26C3949-F09C-47C5-9024-736119638AFB}">
      <dgm:prSet/>
      <dgm:spPr/>
      <dgm:t>
        <a:bodyPr/>
        <a:lstStyle/>
        <a:p>
          <a:endParaRPr lang="en-US"/>
        </a:p>
      </dgm:t>
    </dgm:pt>
    <dgm:pt modelId="{E25C8A64-3AC8-4C1D-AF40-8CC06CB25AB0}">
      <dgm:prSet/>
      <dgm:spPr/>
      <dgm:t>
        <a:bodyPr/>
        <a:lstStyle/>
        <a:p>
          <a:r>
            <a:rPr lang="en-US"/>
            <a:t>Stop words are removed, and n-grams (1-2) are used for better feature representation.</a:t>
          </a:r>
        </a:p>
      </dgm:t>
    </dgm:pt>
    <dgm:pt modelId="{84A00995-FB2C-4181-BDFB-AA445D0B664C}" type="parTrans" cxnId="{1117F71F-F364-4218-9723-28B84BA5A785}">
      <dgm:prSet/>
      <dgm:spPr/>
      <dgm:t>
        <a:bodyPr/>
        <a:lstStyle/>
        <a:p>
          <a:endParaRPr lang="en-US"/>
        </a:p>
      </dgm:t>
    </dgm:pt>
    <dgm:pt modelId="{2B2ACCB0-B924-4A77-9699-BE2C2FB61476}" type="sibTrans" cxnId="{1117F71F-F364-4218-9723-28B84BA5A785}">
      <dgm:prSet/>
      <dgm:spPr/>
      <dgm:t>
        <a:bodyPr/>
        <a:lstStyle/>
        <a:p>
          <a:endParaRPr lang="en-US"/>
        </a:p>
      </dgm:t>
    </dgm:pt>
    <dgm:pt modelId="{4B21DCE3-CE43-4264-8176-6FA1AD13744B}" type="pres">
      <dgm:prSet presAssocID="{B654BE6A-FCB2-4EFE-A09E-C1E5535B7306}" presName="outerComposite" presStyleCnt="0">
        <dgm:presLayoutVars>
          <dgm:chMax val="5"/>
          <dgm:dir/>
          <dgm:resizeHandles val="exact"/>
        </dgm:presLayoutVars>
      </dgm:prSet>
      <dgm:spPr/>
    </dgm:pt>
    <dgm:pt modelId="{2513FF89-AB3B-4CC7-A14E-9235F895A493}" type="pres">
      <dgm:prSet presAssocID="{B654BE6A-FCB2-4EFE-A09E-C1E5535B7306}" presName="dummyMaxCanvas" presStyleCnt="0">
        <dgm:presLayoutVars/>
      </dgm:prSet>
      <dgm:spPr/>
    </dgm:pt>
    <dgm:pt modelId="{9ABCB7CE-8BEA-46F4-A716-58E7530614E5}" type="pres">
      <dgm:prSet presAssocID="{B654BE6A-FCB2-4EFE-A09E-C1E5535B7306}" presName="TwoNodes_1" presStyleLbl="node1" presStyleIdx="0" presStyleCnt="2">
        <dgm:presLayoutVars>
          <dgm:bulletEnabled val="1"/>
        </dgm:presLayoutVars>
      </dgm:prSet>
      <dgm:spPr/>
    </dgm:pt>
    <dgm:pt modelId="{C564F82E-E504-4597-8EA1-AD1A3C3CE2FD}" type="pres">
      <dgm:prSet presAssocID="{B654BE6A-FCB2-4EFE-A09E-C1E5535B7306}" presName="TwoNodes_2" presStyleLbl="node1" presStyleIdx="1" presStyleCnt="2">
        <dgm:presLayoutVars>
          <dgm:bulletEnabled val="1"/>
        </dgm:presLayoutVars>
      </dgm:prSet>
      <dgm:spPr/>
    </dgm:pt>
    <dgm:pt modelId="{D0490CBA-3132-473F-B29C-9D5EB7B1D843}" type="pres">
      <dgm:prSet presAssocID="{B654BE6A-FCB2-4EFE-A09E-C1E5535B7306}" presName="TwoConn_1-2" presStyleLbl="fgAccFollowNode1" presStyleIdx="0" presStyleCnt="1">
        <dgm:presLayoutVars>
          <dgm:bulletEnabled val="1"/>
        </dgm:presLayoutVars>
      </dgm:prSet>
      <dgm:spPr/>
    </dgm:pt>
    <dgm:pt modelId="{7AEE1C7C-D304-4FBF-AF82-F3239FC6AC76}" type="pres">
      <dgm:prSet presAssocID="{B654BE6A-FCB2-4EFE-A09E-C1E5535B7306}" presName="TwoNodes_1_text" presStyleLbl="node1" presStyleIdx="1" presStyleCnt="2">
        <dgm:presLayoutVars>
          <dgm:bulletEnabled val="1"/>
        </dgm:presLayoutVars>
      </dgm:prSet>
      <dgm:spPr/>
    </dgm:pt>
    <dgm:pt modelId="{01BA6AE9-337D-452C-9AAF-0BBDC835471A}" type="pres">
      <dgm:prSet presAssocID="{B654BE6A-FCB2-4EFE-A09E-C1E5535B730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117F71F-F364-4218-9723-28B84BA5A785}" srcId="{B654BE6A-FCB2-4EFE-A09E-C1E5535B7306}" destId="{E25C8A64-3AC8-4C1D-AF40-8CC06CB25AB0}" srcOrd="1" destOrd="0" parTransId="{84A00995-FB2C-4181-BDFB-AA445D0B664C}" sibTransId="{2B2ACCB0-B924-4A77-9699-BE2C2FB61476}"/>
    <dgm:cxn modelId="{E5E8B92B-B16C-47C1-BF94-5641CFC3EA3C}" type="presOf" srcId="{E25C8A64-3AC8-4C1D-AF40-8CC06CB25AB0}" destId="{C564F82E-E504-4597-8EA1-AD1A3C3CE2FD}" srcOrd="0" destOrd="0" presId="urn:microsoft.com/office/officeart/2005/8/layout/vProcess5"/>
    <dgm:cxn modelId="{93A2A02D-0495-4FB8-871A-0CC0AC51F69B}" type="presOf" srcId="{207E7D2E-5502-4147-BCA3-5E6189AA1F5A}" destId="{9ABCB7CE-8BEA-46F4-A716-58E7530614E5}" srcOrd="0" destOrd="0" presId="urn:microsoft.com/office/officeart/2005/8/layout/vProcess5"/>
    <dgm:cxn modelId="{17F85B2F-DD75-4D7B-9A3E-E7A452234D4E}" type="presOf" srcId="{B654BE6A-FCB2-4EFE-A09E-C1E5535B7306}" destId="{4B21DCE3-CE43-4264-8176-6FA1AD13744B}" srcOrd="0" destOrd="0" presId="urn:microsoft.com/office/officeart/2005/8/layout/vProcess5"/>
    <dgm:cxn modelId="{C7FCEE3D-2101-449B-8BE1-3F7DC80633FF}" type="presOf" srcId="{207E7D2E-5502-4147-BCA3-5E6189AA1F5A}" destId="{7AEE1C7C-D304-4FBF-AF82-F3239FC6AC76}" srcOrd="1" destOrd="0" presId="urn:microsoft.com/office/officeart/2005/8/layout/vProcess5"/>
    <dgm:cxn modelId="{B26C3949-F09C-47C5-9024-736119638AFB}" srcId="{B654BE6A-FCB2-4EFE-A09E-C1E5535B7306}" destId="{207E7D2E-5502-4147-BCA3-5E6189AA1F5A}" srcOrd="0" destOrd="0" parTransId="{EF6CC844-15A9-44E1-8CEA-EF776B0E8E8F}" sibTransId="{B23D12F1-192E-4B4D-A602-C9386FAF4084}"/>
    <dgm:cxn modelId="{BADA97D0-FFB8-4E24-BEFC-B0DB0CF3BB22}" type="presOf" srcId="{E25C8A64-3AC8-4C1D-AF40-8CC06CB25AB0}" destId="{01BA6AE9-337D-452C-9AAF-0BBDC835471A}" srcOrd="1" destOrd="0" presId="urn:microsoft.com/office/officeart/2005/8/layout/vProcess5"/>
    <dgm:cxn modelId="{6AF5ACDD-1A14-4664-8807-3E611D5EA7C8}" type="presOf" srcId="{B23D12F1-192E-4B4D-A602-C9386FAF4084}" destId="{D0490CBA-3132-473F-B29C-9D5EB7B1D843}" srcOrd="0" destOrd="0" presId="urn:microsoft.com/office/officeart/2005/8/layout/vProcess5"/>
    <dgm:cxn modelId="{6688D2B2-F01F-4AD7-B14B-8B52BB7D8164}" type="presParOf" srcId="{4B21DCE3-CE43-4264-8176-6FA1AD13744B}" destId="{2513FF89-AB3B-4CC7-A14E-9235F895A493}" srcOrd="0" destOrd="0" presId="urn:microsoft.com/office/officeart/2005/8/layout/vProcess5"/>
    <dgm:cxn modelId="{81DAAA57-89D2-4938-A9B1-C5DFF21833B9}" type="presParOf" srcId="{4B21DCE3-CE43-4264-8176-6FA1AD13744B}" destId="{9ABCB7CE-8BEA-46F4-A716-58E7530614E5}" srcOrd="1" destOrd="0" presId="urn:microsoft.com/office/officeart/2005/8/layout/vProcess5"/>
    <dgm:cxn modelId="{45E3B923-F577-48B9-A72A-AEC6B452CD3C}" type="presParOf" srcId="{4B21DCE3-CE43-4264-8176-6FA1AD13744B}" destId="{C564F82E-E504-4597-8EA1-AD1A3C3CE2FD}" srcOrd="2" destOrd="0" presId="urn:microsoft.com/office/officeart/2005/8/layout/vProcess5"/>
    <dgm:cxn modelId="{F8FC99E9-2022-49A4-8F9E-C5839ADC4FAC}" type="presParOf" srcId="{4B21DCE3-CE43-4264-8176-6FA1AD13744B}" destId="{D0490CBA-3132-473F-B29C-9D5EB7B1D843}" srcOrd="3" destOrd="0" presId="urn:microsoft.com/office/officeart/2005/8/layout/vProcess5"/>
    <dgm:cxn modelId="{9CB2E008-2598-44CD-95B4-3E6354371310}" type="presParOf" srcId="{4B21DCE3-CE43-4264-8176-6FA1AD13744B}" destId="{7AEE1C7C-D304-4FBF-AF82-F3239FC6AC76}" srcOrd="4" destOrd="0" presId="urn:microsoft.com/office/officeart/2005/8/layout/vProcess5"/>
    <dgm:cxn modelId="{A5B2B56A-A49B-455C-A670-5BBDDD3AC4C0}" type="presParOf" srcId="{4B21DCE3-CE43-4264-8176-6FA1AD13744B}" destId="{01BA6AE9-337D-452C-9AAF-0BBDC835471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903F75-9CA0-465C-8FF2-47636CBCEFF5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98D943-6A93-416D-BB5B-F454A43EDA6F}">
      <dgm:prSet/>
      <dgm:spPr/>
      <dgm:t>
        <a:bodyPr/>
        <a:lstStyle/>
        <a:p>
          <a:r>
            <a:rPr lang="en-US"/>
            <a:t>The model is trained using logistic regression on the preprocessed data.</a:t>
          </a:r>
        </a:p>
      </dgm:t>
    </dgm:pt>
    <dgm:pt modelId="{624CDF7E-7D56-4628-B272-064687903018}" type="parTrans" cxnId="{5095F33E-FD74-4BCE-8E6D-89BAD336032C}">
      <dgm:prSet/>
      <dgm:spPr/>
      <dgm:t>
        <a:bodyPr/>
        <a:lstStyle/>
        <a:p>
          <a:endParaRPr lang="en-US"/>
        </a:p>
      </dgm:t>
    </dgm:pt>
    <dgm:pt modelId="{4386A81B-763A-41AD-B857-D191F6CDE741}" type="sibTrans" cxnId="{5095F33E-FD74-4BCE-8E6D-89BAD336032C}">
      <dgm:prSet/>
      <dgm:spPr/>
      <dgm:t>
        <a:bodyPr/>
        <a:lstStyle/>
        <a:p>
          <a:endParaRPr lang="en-US"/>
        </a:p>
      </dgm:t>
    </dgm:pt>
    <dgm:pt modelId="{CA2657A6-D5B8-413A-9634-740110E0EFF0}">
      <dgm:prSet/>
      <dgm:spPr/>
      <dgm:t>
        <a:bodyPr/>
        <a:lstStyle/>
        <a:p>
          <a:r>
            <a:rPr lang="en-US"/>
            <a:t>It learns to predict whether a caption is spam or not based on features extracted from the text.</a:t>
          </a:r>
        </a:p>
      </dgm:t>
    </dgm:pt>
    <dgm:pt modelId="{2AFC02B0-6B5F-417E-A658-4A76C083D931}" type="parTrans" cxnId="{F50A5730-65BB-4CD5-813F-673FA436AAFB}">
      <dgm:prSet/>
      <dgm:spPr/>
      <dgm:t>
        <a:bodyPr/>
        <a:lstStyle/>
        <a:p>
          <a:endParaRPr lang="en-US"/>
        </a:p>
      </dgm:t>
    </dgm:pt>
    <dgm:pt modelId="{388049E5-45DC-4EC6-BEE8-CA2BE8454734}" type="sibTrans" cxnId="{F50A5730-65BB-4CD5-813F-673FA436AAFB}">
      <dgm:prSet/>
      <dgm:spPr/>
      <dgm:t>
        <a:bodyPr/>
        <a:lstStyle/>
        <a:p>
          <a:endParaRPr lang="en-US"/>
        </a:p>
      </dgm:t>
    </dgm:pt>
    <dgm:pt modelId="{CC667566-7610-4687-A2A2-06FF84C4614F}" type="pres">
      <dgm:prSet presAssocID="{EA903F75-9CA0-465C-8FF2-47636CBCEFF5}" presName="diagram" presStyleCnt="0">
        <dgm:presLayoutVars>
          <dgm:dir/>
          <dgm:resizeHandles/>
        </dgm:presLayoutVars>
      </dgm:prSet>
      <dgm:spPr/>
    </dgm:pt>
    <dgm:pt modelId="{FF810B2C-4B33-4A20-99E6-EFD2F79BFECA}" type="pres">
      <dgm:prSet presAssocID="{E898D943-6A93-416D-BB5B-F454A43EDA6F}" presName="firstNode" presStyleLbl="node1" presStyleIdx="0" presStyleCnt="2">
        <dgm:presLayoutVars>
          <dgm:bulletEnabled val="1"/>
        </dgm:presLayoutVars>
      </dgm:prSet>
      <dgm:spPr/>
    </dgm:pt>
    <dgm:pt modelId="{B267B802-F7D4-4E1F-BE1C-CD8BEA46DB9C}" type="pres">
      <dgm:prSet presAssocID="{4386A81B-763A-41AD-B857-D191F6CDE741}" presName="sibTrans" presStyleLbl="sibTrans2D1" presStyleIdx="0" presStyleCnt="1"/>
      <dgm:spPr/>
    </dgm:pt>
    <dgm:pt modelId="{4EE20B88-1A27-4FD4-9D24-3B069CFE2C60}" type="pres">
      <dgm:prSet presAssocID="{CA2657A6-D5B8-413A-9634-740110E0EFF0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5349F11E-DE8A-4764-87FD-2DD361109B12}" type="presOf" srcId="{E898D943-6A93-416D-BB5B-F454A43EDA6F}" destId="{FF810B2C-4B33-4A20-99E6-EFD2F79BFECA}" srcOrd="0" destOrd="0" presId="urn:microsoft.com/office/officeart/2005/8/layout/bProcess2"/>
    <dgm:cxn modelId="{F50A5730-65BB-4CD5-813F-673FA436AAFB}" srcId="{EA903F75-9CA0-465C-8FF2-47636CBCEFF5}" destId="{CA2657A6-D5B8-413A-9634-740110E0EFF0}" srcOrd="1" destOrd="0" parTransId="{2AFC02B0-6B5F-417E-A658-4A76C083D931}" sibTransId="{388049E5-45DC-4EC6-BEE8-CA2BE8454734}"/>
    <dgm:cxn modelId="{5095F33E-FD74-4BCE-8E6D-89BAD336032C}" srcId="{EA903F75-9CA0-465C-8FF2-47636CBCEFF5}" destId="{E898D943-6A93-416D-BB5B-F454A43EDA6F}" srcOrd="0" destOrd="0" parTransId="{624CDF7E-7D56-4628-B272-064687903018}" sibTransId="{4386A81B-763A-41AD-B857-D191F6CDE741}"/>
    <dgm:cxn modelId="{95585B91-0E74-440C-9D04-4D6AF40704D1}" type="presOf" srcId="{EA903F75-9CA0-465C-8FF2-47636CBCEFF5}" destId="{CC667566-7610-4687-A2A2-06FF84C4614F}" srcOrd="0" destOrd="0" presId="urn:microsoft.com/office/officeart/2005/8/layout/bProcess2"/>
    <dgm:cxn modelId="{C360E39F-6D62-414A-B099-4FE6E13F945C}" type="presOf" srcId="{CA2657A6-D5B8-413A-9634-740110E0EFF0}" destId="{4EE20B88-1A27-4FD4-9D24-3B069CFE2C60}" srcOrd="0" destOrd="0" presId="urn:microsoft.com/office/officeart/2005/8/layout/bProcess2"/>
    <dgm:cxn modelId="{41086EF1-34CD-41AA-BBD5-91ABE1D9785D}" type="presOf" srcId="{4386A81B-763A-41AD-B857-D191F6CDE741}" destId="{B267B802-F7D4-4E1F-BE1C-CD8BEA46DB9C}" srcOrd="0" destOrd="0" presId="urn:microsoft.com/office/officeart/2005/8/layout/bProcess2"/>
    <dgm:cxn modelId="{5B009042-426C-4909-A255-56343490465F}" type="presParOf" srcId="{CC667566-7610-4687-A2A2-06FF84C4614F}" destId="{FF810B2C-4B33-4A20-99E6-EFD2F79BFECA}" srcOrd="0" destOrd="0" presId="urn:microsoft.com/office/officeart/2005/8/layout/bProcess2"/>
    <dgm:cxn modelId="{C78E3FF0-87F1-4922-BA1B-67DDCF52DAC9}" type="presParOf" srcId="{CC667566-7610-4687-A2A2-06FF84C4614F}" destId="{B267B802-F7D4-4E1F-BE1C-CD8BEA46DB9C}" srcOrd="1" destOrd="0" presId="urn:microsoft.com/office/officeart/2005/8/layout/bProcess2"/>
    <dgm:cxn modelId="{F854820B-9121-4AE2-BFDD-EB7BA411DA32}" type="presParOf" srcId="{CC667566-7610-4687-A2A2-06FF84C4614F}" destId="{4EE20B88-1A27-4FD4-9D24-3B069CFE2C6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9EBE9A-D79E-446D-ACDE-31BCEF525521}" type="doc">
      <dgm:prSet loTypeId="urn:microsoft.com/office/officeart/2005/8/layout/bProcess2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D1B16FB-67B8-4ED4-8BDA-D0851DF5CE42}">
      <dgm:prSet/>
      <dgm:spPr/>
      <dgm:t>
        <a:bodyPr/>
        <a:lstStyle/>
        <a:p>
          <a:r>
            <a:rPr lang="en-US"/>
            <a:t>The model is tested on a separate set of data.</a:t>
          </a:r>
        </a:p>
      </dgm:t>
    </dgm:pt>
    <dgm:pt modelId="{0D0E80DF-0D02-4B65-AE7B-9297EA8AEF1E}" type="parTrans" cxnId="{807E49AD-8260-4577-A225-BF6A5260498A}">
      <dgm:prSet/>
      <dgm:spPr/>
      <dgm:t>
        <a:bodyPr/>
        <a:lstStyle/>
        <a:p>
          <a:endParaRPr lang="en-US"/>
        </a:p>
      </dgm:t>
    </dgm:pt>
    <dgm:pt modelId="{AC85261F-D243-47D5-B25C-712CE68A8E7C}" type="sibTrans" cxnId="{807E49AD-8260-4577-A225-BF6A5260498A}">
      <dgm:prSet/>
      <dgm:spPr/>
      <dgm:t>
        <a:bodyPr/>
        <a:lstStyle/>
        <a:p>
          <a:endParaRPr lang="en-US"/>
        </a:p>
      </dgm:t>
    </dgm:pt>
    <dgm:pt modelId="{C020A5D0-AC53-41D1-8279-D73F4700B7AE}">
      <dgm:prSet/>
      <dgm:spPr/>
      <dgm:t>
        <a:bodyPr/>
        <a:lstStyle/>
        <a:p>
          <a:r>
            <a:rPr lang="en-US"/>
            <a:t>Accuracy is calculated using sklearn's accuracy_score function, which compares predicted vs actual labels.</a:t>
          </a:r>
        </a:p>
      </dgm:t>
    </dgm:pt>
    <dgm:pt modelId="{5AD165A3-BFCC-4A39-ADCB-41407FD6D372}" type="parTrans" cxnId="{D5788E33-8E79-481B-A1F4-5816E1199E5F}">
      <dgm:prSet/>
      <dgm:spPr/>
      <dgm:t>
        <a:bodyPr/>
        <a:lstStyle/>
        <a:p>
          <a:endParaRPr lang="en-US"/>
        </a:p>
      </dgm:t>
    </dgm:pt>
    <dgm:pt modelId="{4DF0DA49-3967-4EAC-9AB0-DEBB103ADD1B}" type="sibTrans" cxnId="{D5788E33-8E79-481B-A1F4-5816E1199E5F}">
      <dgm:prSet/>
      <dgm:spPr/>
      <dgm:t>
        <a:bodyPr/>
        <a:lstStyle/>
        <a:p>
          <a:endParaRPr lang="en-US"/>
        </a:p>
      </dgm:t>
    </dgm:pt>
    <dgm:pt modelId="{7146331E-363F-43B0-A278-73A360971A5A}" type="pres">
      <dgm:prSet presAssocID="{189EBE9A-D79E-446D-ACDE-31BCEF525521}" presName="diagram" presStyleCnt="0">
        <dgm:presLayoutVars>
          <dgm:dir/>
          <dgm:resizeHandles/>
        </dgm:presLayoutVars>
      </dgm:prSet>
      <dgm:spPr/>
    </dgm:pt>
    <dgm:pt modelId="{0039DC0C-4056-4473-A1D1-F6C9C7E29964}" type="pres">
      <dgm:prSet presAssocID="{5D1B16FB-67B8-4ED4-8BDA-D0851DF5CE42}" presName="firstNode" presStyleLbl="node1" presStyleIdx="0" presStyleCnt="2">
        <dgm:presLayoutVars>
          <dgm:bulletEnabled val="1"/>
        </dgm:presLayoutVars>
      </dgm:prSet>
      <dgm:spPr/>
    </dgm:pt>
    <dgm:pt modelId="{4A89E6F6-D7F5-48CB-894F-F537C21B4337}" type="pres">
      <dgm:prSet presAssocID="{AC85261F-D243-47D5-B25C-712CE68A8E7C}" presName="sibTrans" presStyleLbl="sibTrans2D1" presStyleIdx="0" presStyleCnt="1"/>
      <dgm:spPr/>
    </dgm:pt>
    <dgm:pt modelId="{A47B3800-6C80-457F-8CDE-AFD1776BDB8B}" type="pres">
      <dgm:prSet presAssocID="{C020A5D0-AC53-41D1-8279-D73F4700B7AE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4D39FD11-DCAC-4961-B8DD-3E84E8AC1FBA}" type="presOf" srcId="{189EBE9A-D79E-446D-ACDE-31BCEF525521}" destId="{7146331E-363F-43B0-A278-73A360971A5A}" srcOrd="0" destOrd="0" presId="urn:microsoft.com/office/officeart/2005/8/layout/bProcess2"/>
    <dgm:cxn modelId="{D5788E33-8E79-481B-A1F4-5816E1199E5F}" srcId="{189EBE9A-D79E-446D-ACDE-31BCEF525521}" destId="{C020A5D0-AC53-41D1-8279-D73F4700B7AE}" srcOrd="1" destOrd="0" parTransId="{5AD165A3-BFCC-4A39-ADCB-41407FD6D372}" sibTransId="{4DF0DA49-3967-4EAC-9AB0-DEBB103ADD1B}"/>
    <dgm:cxn modelId="{A8FDFA4A-2F83-405B-B028-311655EACEC1}" type="presOf" srcId="{5D1B16FB-67B8-4ED4-8BDA-D0851DF5CE42}" destId="{0039DC0C-4056-4473-A1D1-F6C9C7E29964}" srcOrd="0" destOrd="0" presId="urn:microsoft.com/office/officeart/2005/8/layout/bProcess2"/>
    <dgm:cxn modelId="{B9D2D28B-FC9E-4BF3-972C-4DEA6C22C597}" type="presOf" srcId="{C020A5D0-AC53-41D1-8279-D73F4700B7AE}" destId="{A47B3800-6C80-457F-8CDE-AFD1776BDB8B}" srcOrd="0" destOrd="0" presId="urn:microsoft.com/office/officeart/2005/8/layout/bProcess2"/>
    <dgm:cxn modelId="{807E49AD-8260-4577-A225-BF6A5260498A}" srcId="{189EBE9A-D79E-446D-ACDE-31BCEF525521}" destId="{5D1B16FB-67B8-4ED4-8BDA-D0851DF5CE42}" srcOrd="0" destOrd="0" parTransId="{0D0E80DF-0D02-4B65-AE7B-9297EA8AEF1E}" sibTransId="{AC85261F-D243-47D5-B25C-712CE68A8E7C}"/>
    <dgm:cxn modelId="{08AD7BBC-987E-4425-996F-1B711FA9844A}" type="presOf" srcId="{AC85261F-D243-47D5-B25C-712CE68A8E7C}" destId="{4A89E6F6-D7F5-48CB-894F-F537C21B4337}" srcOrd="0" destOrd="0" presId="urn:microsoft.com/office/officeart/2005/8/layout/bProcess2"/>
    <dgm:cxn modelId="{AAE6B38F-F1E8-4C1A-A522-E3D2D41B6476}" type="presParOf" srcId="{7146331E-363F-43B0-A278-73A360971A5A}" destId="{0039DC0C-4056-4473-A1D1-F6C9C7E29964}" srcOrd="0" destOrd="0" presId="urn:microsoft.com/office/officeart/2005/8/layout/bProcess2"/>
    <dgm:cxn modelId="{CA0B08CD-DADC-4996-BBEC-26CDAC21EA38}" type="presParOf" srcId="{7146331E-363F-43B0-A278-73A360971A5A}" destId="{4A89E6F6-D7F5-48CB-894F-F537C21B4337}" srcOrd="1" destOrd="0" presId="urn:microsoft.com/office/officeart/2005/8/layout/bProcess2"/>
    <dgm:cxn modelId="{1B44AC5A-578A-4FCB-A112-C9AA078F8111}" type="presParOf" srcId="{7146331E-363F-43B0-A278-73A360971A5A}" destId="{A47B3800-6C80-457F-8CDE-AFD1776BDB8B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BAC19D-392A-4C04-9996-BC3A4AC3A4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47EA01-64CC-43BF-819B-C09BE5642848}">
      <dgm:prSet/>
      <dgm:spPr/>
      <dgm:t>
        <a:bodyPr/>
        <a:lstStyle/>
        <a:p>
          <a:r>
            <a:rPr lang="en-US"/>
            <a:t>The trained model can predict if a given caption is spam or not.</a:t>
          </a:r>
        </a:p>
      </dgm:t>
    </dgm:pt>
    <dgm:pt modelId="{768C5D2B-5EBD-4607-A79E-2EF753B77D60}" type="parTrans" cxnId="{E4F8DE1D-32C8-4B1F-B864-E92C7AD5EAC2}">
      <dgm:prSet/>
      <dgm:spPr/>
      <dgm:t>
        <a:bodyPr/>
        <a:lstStyle/>
        <a:p>
          <a:endParaRPr lang="en-US"/>
        </a:p>
      </dgm:t>
    </dgm:pt>
    <dgm:pt modelId="{8B8F3F63-547F-42C2-98D5-935C4D32675A}" type="sibTrans" cxnId="{E4F8DE1D-32C8-4B1F-B864-E92C7AD5EAC2}">
      <dgm:prSet/>
      <dgm:spPr/>
      <dgm:t>
        <a:bodyPr/>
        <a:lstStyle/>
        <a:p>
          <a:endParaRPr lang="en-US"/>
        </a:p>
      </dgm:t>
    </dgm:pt>
    <dgm:pt modelId="{D786BF52-8B06-4DED-93A6-92A95804E575}">
      <dgm:prSet/>
      <dgm:spPr/>
      <dgm:t>
        <a:bodyPr/>
        <a:lstStyle/>
        <a:p>
          <a:r>
            <a:rPr lang="en-US"/>
            <a:t>Captions containing spam keywords, links, or excessive hashtags are detected as spam.</a:t>
          </a:r>
        </a:p>
      </dgm:t>
    </dgm:pt>
    <dgm:pt modelId="{EBBECAD6-7233-4233-8246-1B6AE820E62A}" type="parTrans" cxnId="{32398D46-58A3-4DFB-A33A-DE7B5CE1EB5D}">
      <dgm:prSet/>
      <dgm:spPr/>
      <dgm:t>
        <a:bodyPr/>
        <a:lstStyle/>
        <a:p>
          <a:endParaRPr lang="en-US"/>
        </a:p>
      </dgm:t>
    </dgm:pt>
    <dgm:pt modelId="{5CEFF2B5-6800-481A-9FB8-0341B61B72F4}" type="sibTrans" cxnId="{32398D46-58A3-4DFB-A33A-DE7B5CE1EB5D}">
      <dgm:prSet/>
      <dgm:spPr/>
      <dgm:t>
        <a:bodyPr/>
        <a:lstStyle/>
        <a:p>
          <a:endParaRPr lang="en-US"/>
        </a:p>
      </dgm:t>
    </dgm:pt>
    <dgm:pt modelId="{2E449A78-6DA2-46D3-9EE8-0819074C5F10}" type="pres">
      <dgm:prSet presAssocID="{8DBAC19D-392A-4C04-9996-BC3A4AC3A431}" presName="root" presStyleCnt="0">
        <dgm:presLayoutVars>
          <dgm:dir/>
          <dgm:resizeHandles val="exact"/>
        </dgm:presLayoutVars>
      </dgm:prSet>
      <dgm:spPr/>
    </dgm:pt>
    <dgm:pt modelId="{4AA3B2CD-8C74-4A05-92C1-47251B67E819}" type="pres">
      <dgm:prSet presAssocID="{0947EA01-64CC-43BF-819B-C09BE5642848}" presName="compNode" presStyleCnt="0"/>
      <dgm:spPr/>
    </dgm:pt>
    <dgm:pt modelId="{942B072B-FCA9-440C-BA71-EE9D4E9FE7CA}" type="pres">
      <dgm:prSet presAssocID="{0947EA01-64CC-43BF-819B-C09BE56428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9EE19A5-7B19-47B5-8139-D523BE6BB30E}" type="pres">
      <dgm:prSet presAssocID="{0947EA01-64CC-43BF-819B-C09BE5642848}" presName="spaceRect" presStyleCnt="0"/>
      <dgm:spPr/>
    </dgm:pt>
    <dgm:pt modelId="{9CA55494-954E-4D50-8B9C-5AE50116E883}" type="pres">
      <dgm:prSet presAssocID="{0947EA01-64CC-43BF-819B-C09BE5642848}" presName="textRect" presStyleLbl="revTx" presStyleIdx="0" presStyleCnt="2">
        <dgm:presLayoutVars>
          <dgm:chMax val="1"/>
          <dgm:chPref val="1"/>
        </dgm:presLayoutVars>
      </dgm:prSet>
      <dgm:spPr/>
    </dgm:pt>
    <dgm:pt modelId="{90E57F2D-85C7-4215-ACBB-03CA3497BDC0}" type="pres">
      <dgm:prSet presAssocID="{8B8F3F63-547F-42C2-98D5-935C4D32675A}" presName="sibTrans" presStyleCnt="0"/>
      <dgm:spPr/>
    </dgm:pt>
    <dgm:pt modelId="{23F7AA38-5E84-4529-A850-8447F59244B3}" type="pres">
      <dgm:prSet presAssocID="{D786BF52-8B06-4DED-93A6-92A95804E575}" presName="compNode" presStyleCnt="0"/>
      <dgm:spPr/>
    </dgm:pt>
    <dgm:pt modelId="{75D6842C-7886-41A6-A44D-48AEFDC9062E}" type="pres">
      <dgm:prSet presAssocID="{D786BF52-8B06-4DED-93A6-92A95804E5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E462AC7E-F7F9-4E9C-8876-2D8C1AA0F6D2}" type="pres">
      <dgm:prSet presAssocID="{D786BF52-8B06-4DED-93A6-92A95804E575}" presName="spaceRect" presStyleCnt="0"/>
      <dgm:spPr/>
    </dgm:pt>
    <dgm:pt modelId="{655ECE4A-3108-402C-A659-EF58D34AD43E}" type="pres">
      <dgm:prSet presAssocID="{D786BF52-8B06-4DED-93A6-92A95804E57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F8DE1D-32C8-4B1F-B864-E92C7AD5EAC2}" srcId="{8DBAC19D-392A-4C04-9996-BC3A4AC3A431}" destId="{0947EA01-64CC-43BF-819B-C09BE5642848}" srcOrd="0" destOrd="0" parTransId="{768C5D2B-5EBD-4607-A79E-2EF753B77D60}" sibTransId="{8B8F3F63-547F-42C2-98D5-935C4D32675A}"/>
    <dgm:cxn modelId="{AB0DDB60-7680-48FA-9751-D9E65869D107}" type="presOf" srcId="{0947EA01-64CC-43BF-819B-C09BE5642848}" destId="{9CA55494-954E-4D50-8B9C-5AE50116E883}" srcOrd="0" destOrd="0" presId="urn:microsoft.com/office/officeart/2018/2/layout/IconLabelList"/>
    <dgm:cxn modelId="{32398D46-58A3-4DFB-A33A-DE7B5CE1EB5D}" srcId="{8DBAC19D-392A-4C04-9996-BC3A4AC3A431}" destId="{D786BF52-8B06-4DED-93A6-92A95804E575}" srcOrd="1" destOrd="0" parTransId="{EBBECAD6-7233-4233-8246-1B6AE820E62A}" sibTransId="{5CEFF2B5-6800-481A-9FB8-0341B61B72F4}"/>
    <dgm:cxn modelId="{8AC2326C-3E70-4A87-8C79-62E0833E43C9}" type="presOf" srcId="{D786BF52-8B06-4DED-93A6-92A95804E575}" destId="{655ECE4A-3108-402C-A659-EF58D34AD43E}" srcOrd="0" destOrd="0" presId="urn:microsoft.com/office/officeart/2018/2/layout/IconLabelList"/>
    <dgm:cxn modelId="{707092C2-C551-42EB-9EBE-F25308630603}" type="presOf" srcId="{8DBAC19D-392A-4C04-9996-BC3A4AC3A431}" destId="{2E449A78-6DA2-46D3-9EE8-0819074C5F10}" srcOrd="0" destOrd="0" presId="urn:microsoft.com/office/officeart/2018/2/layout/IconLabelList"/>
    <dgm:cxn modelId="{F32401D0-6112-4B05-A09B-AF48EE799743}" type="presParOf" srcId="{2E449A78-6DA2-46D3-9EE8-0819074C5F10}" destId="{4AA3B2CD-8C74-4A05-92C1-47251B67E819}" srcOrd="0" destOrd="0" presId="urn:microsoft.com/office/officeart/2018/2/layout/IconLabelList"/>
    <dgm:cxn modelId="{830A05D0-BA06-4DF6-8356-6F50BA1B2809}" type="presParOf" srcId="{4AA3B2CD-8C74-4A05-92C1-47251B67E819}" destId="{942B072B-FCA9-440C-BA71-EE9D4E9FE7CA}" srcOrd="0" destOrd="0" presId="urn:microsoft.com/office/officeart/2018/2/layout/IconLabelList"/>
    <dgm:cxn modelId="{D10BFBF3-DD15-431F-A773-F25C08781975}" type="presParOf" srcId="{4AA3B2CD-8C74-4A05-92C1-47251B67E819}" destId="{A9EE19A5-7B19-47B5-8139-D523BE6BB30E}" srcOrd="1" destOrd="0" presId="urn:microsoft.com/office/officeart/2018/2/layout/IconLabelList"/>
    <dgm:cxn modelId="{63C9A2BD-F851-43F9-8AC2-974B19159AB8}" type="presParOf" srcId="{4AA3B2CD-8C74-4A05-92C1-47251B67E819}" destId="{9CA55494-954E-4D50-8B9C-5AE50116E883}" srcOrd="2" destOrd="0" presId="urn:microsoft.com/office/officeart/2018/2/layout/IconLabelList"/>
    <dgm:cxn modelId="{D0AE3305-ECBB-4ABA-B725-EB10EDF39B15}" type="presParOf" srcId="{2E449A78-6DA2-46D3-9EE8-0819074C5F10}" destId="{90E57F2D-85C7-4215-ACBB-03CA3497BDC0}" srcOrd="1" destOrd="0" presId="urn:microsoft.com/office/officeart/2018/2/layout/IconLabelList"/>
    <dgm:cxn modelId="{B817F716-E75E-4217-A60E-087ADB196DF8}" type="presParOf" srcId="{2E449A78-6DA2-46D3-9EE8-0819074C5F10}" destId="{23F7AA38-5E84-4529-A850-8447F59244B3}" srcOrd="2" destOrd="0" presId="urn:microsoft.com/office/officeart/2018/2/layout/IconLabelList"/>
    <dgm:cxn modelId="{8D04F20C-10CA-4BE7-BBB6-65FE557F0545}" type="presParOf" srcId="{23F7AA38-5E84-4529-A850-8447F59244B3}" destId="{75D6842C-7886-41A6-A44D-48AEFDC9062E}" srcOrd="0" destOrd="0" presId="urn:microsoft.com/office/officeart/2018/2/layout/IconLabelList"/>
    <dgm:cxn modelId="{2A9A0102-7961-44FD-B1CF-EF15ECFE285E}" type="presParOf" srcId="{23F7AA38-5E84-4529-A850-8447F59244B3}" destId="{E462AC7E-F7F9-4E9C-8876-2D8C1AA0F6D2}" srcOrd="1" destOrd="0" presId="urn:microsoft.com/office/officeart/2018/2/layout/IconLabelList"/>
    <dgm:cxn modelId="{EE02A86F-8CFA-4F7A-8F82-91F9CA8C42C5}" type="presParOf" srcId="{23F7AA38-5E84-4529-A850-8447F59244B3}" destId="{655ECE4A-3108-402C-A659-EF58D34AD4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D19EE3-DB85-4B0E-9FE1-517078E199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8864C9-B85E-4282-92F5-B33AE21F62AF}">
      <dgm:prSet/>
      <dgm:spPr/>
      <dgm:t>
        <a:bodyPr/>
        <a:lstStyle/>
        <a:p>
          <a:pPr>
            <a:defRPr cap="all"/>
          </a:pPr>
          <a:r>
            <a:rPr lang="en-US"/>
            <a:t>- pandas: Used for data handling.</a:t>
          </a:r>
        </a:p>
      </dgm:t>
    </dgm:pt>
    <dgm:pt modelId="{895B96F8-BF6F-4EDF-9F21-A340DC85B918}" type="parTrans" cxnId="{BC57887C-82D6-41F3-8160-4F3067B596C3}">
      <dgm:prSet/>
      <dgm:spPr/>
      <dgm:t>
        <a:bodyPr/>
        <a:lstStyle/>
        <a:p>
          <a:endParaRPr lang="en-US"/>
        </a:p>
      </dgm:t>
    </dgm:pt>
    <dgm:pt modelId="{5F52E1C3-A9A6-434B-932D-BD4D171E3CC4}" type="sibTrans" cxnId="{BC57887C-82D6-41F3-8160-4F3067B596C3}">
      <dgm:prSet/>
      <dgm:spPr/>
      <dgm:t>
        <a:bodyPr/>
        <a:lstStyle/>
        <a:p>
          <a:endParaRPr lang="en-US"/>
        </a:p>
      </dgm:t>
    </dgm:pt>
    <dgm:pt modelId="{C77B4ECE-19F9-4FF5-B6F4-37EC63C70E61}">
      <dgm:prSet/>
      <dgm:spPr/>
      <dgm:t>
        <a:bodyPr/>
        <a:lstStyle/>
        <a:p>
          <a:pPr>
            <a:defRPr cap="all"/>
          </a:pPr>
          <a:r>
            <a:rPr lang="en-US"/>
            <a:t>- sklearn: For machine learning and text processing.</a:t>
          </a:r>
        </a:p>
      </dgm:t>
    </dgm:pt>
    <dgm:pt modelId="{AB56AB12-6F40-4183-A236-2C2F0476D651}" type="parTrans" cxnId="{9174057D-14D3-4C44-8CAA-034A682DC720}">
      <dgm:prSet/>
      <dgm:spPr/>
      <dgm:t>
        <a:bodyPr/>
        <a:lstStyle/>
        <a:p>
          <a:endParaRPr lang="en-US"/>
        </a:p>
      </dgm:t>
    </dgm:pt>
    <dgm:pt modelId="{0123324D-993B-4081-AC50-9C2D2569DE2E}" type="sibTrans" cxnId="{9174057D-14D3-4C44-8CAA-034A682DC720}">
      <dgm:prSet/>
      <dgm:spPr/>
      <dgm:t>
        <a:bodyPr/>
        <a:lstStyle/>
        <a:p>
          <a:endParaRPr lang="en-US"/>
        </a:p>
      </dgm:t>
    </dgm:pt>
    <dgm:pt modelId="{93443385-9D95-43C2-91D4-F641530DBD69}">
      <dgm:prSet/>
      <dgm:spPr/>
      <dgm:t>
        <a:bodyPr/>
        <a:lstStyle/>
        <a:p>
          <a:pPr>
            <a:defRPr cap="all"/>
          </a:pPr>
          <a:r>
            <a:rPr lang="en-US"/>
            <a:t>- tkinter: For the graphical user interface (GUI).</a:t>
          </a:r>
        </a:p>
      </dgm:t>
    </dgm:pt>
    <dgm:pt modelId="{A16815B7-911C-4F2A-8A0F-9CAF8851E98D}" type="parTrans" cxnId="{201966F6-8997-4E0A-93ED-5665379D451E}">
      <dgm:prSet/>
      <dgm:spPr/>
      <dgm:t>
        <a:bodyPr/>
        <a:lstStyle/>
        <a:p>
          <a:endParaRPr lang="en-US"/>
        </a:p>
      </dgm:t>
    </dgm:pt>
    <dgm:pt modelId="{484F3170-B039-45FB-AC7B-FC933E7A4E63}" type="sibTrans" cxnId="{201966F6-8997-4E0A-93ED-5665379D451E}">
      <dgm:prSet/>
      <dgm:spPr/>
      <dgm:t>
        <a:bodyPr/>
        <a:lstStyle/>
        <a:p>
          <a:endParaRPr lang="en-US"/>
        </a:p>
      </dgm:t>
    </dgm:pt>
    <dgm:pt modelId="{401DBADF-5AC9-4DB7-9566-A20893758FAA}" type="pres">
      <dgm:prSet presAssocID="{68D19EE3-DB85-4B0E-9FE1-517078E1997C}" presName="root" presStyleCnt="0">
        <dgm:presLayoutVars>
          <dgm:dir/>
          <dgm:resizeHandles val="exact"/>
        </dgm:presLayoutVars>
      </dgm:prSet>
      <dgm:spPr/>
    </dgm:pt>
    <dgm:pt modelId="{B7CB72A4-FF00-43A5-AA00-F096C23998A9}" type="pres">
      <dgm:prSet presAssocID="{1A8864C9-B85E-4282-92F5-B33AE21F62AF}" presName="compNode" presStyleCnt="0"/>
      <dgm:spPr/>
    </dgm:pt>
    <dgm:pt modelId="{909D26E3-6F37-4A78-BF46-817E87C5B5FC}" type="pres">
      <dgm:prSet presAssocID="{1A8864C9-B85E-4282-92F5-B33AE21F62A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3E4FF14-D55A-4D42-8D7E-9058986EB586}" type="pres">
      <dgm:prSet presAssocID="{1A8864C9-B85E-4282-92F5-B33AE21F62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FED196C-B3DD-4447-A258-2F87CBD80E2C}" type="pres">
      <dgm:prSet presAssocID="{1A8864C9-B85E-4282-92F5-B33AE21F62AF}" presName="spaceRect" presStyleCnt="0"/>
      <dgm:spPr/>
    </dgm:pt>
    <dgm:pt modelId="{F3D59019-289D-4A9F-942C-A002F986FEDD}" type="pres">
      <dgm:prSet presAssocID="{1A8864C9-B85E-4282-92F5-B33AE21F62AF}" presName="textRect" presStyleLbl="revTx" presStyleIdx="0" presStyleCnt="3">
        <dgm:presLayoutVars>
          <dgm:chMax val="1"/>
          <dgm:chPref val="1"/>
        </dgm:presLayoutVars>
      </dgm:prSet>
      <dgm:spPr/>
    </dgm:pt>
    <dgm:pt modelId="{C3254CE2-3944-4083-80FC-8C7E3F0A4869}" type="pres">
      <dgm:prSet presAssocID="{5F52E1C3-A9A6-434B-932D-BD4D171E3CC4}" presName="sibTrans" presStyleCnt="0"/>
      <dgm:spPr/>
    </dgm:pt>
    <dgm:pt modelId="{E8E3E16B-274A-4958-9B89-369B0BE37493}" type="pres">
      <dgm:prSet presAssocID="{C77B4ECE-19F9-4FF5-B6F4-37EC63C70E61}" presName="compNode" presStyleCnt="0"/>
      <dgm:spPr/>
    </dgm:pt>
    <dgm:pt modelId="{4B72794E-61C4-46D1-ABB4-80162E5A8E3A}" type="pres">
      <dgm:prSet presAssocID="{C77B4ECE-19F9-4FF5-B6F4-37EC63C70E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C1AFB31-FB05-4D42-8CAE-5B8A4C64C9CD}" type="pres">
      <dgm:prSet presAssocID="{C77B4ECE-19F9-4FF5-B6F4-37EC63C70E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DF3BD4D-6DC0-4891-89F4-A020D74A9EEC}" type="pres">
      <dgm:prSet presAssocID="{C77B4ECE-19F9-4FF5-B6F4-37EC63C70E61}" presName="spaceRect" presStyleCnt="0"/>
      <dgm:spPr/>
    </dgm:pt>
    <dgm:pt modelId="{4A43F3D7-BE26-4F31-A789-4CF0D827DAEB}" type="pres">
      <dgm:prSet presAssocID="{C77B4ECE-19F9-4FF5-B6F4-37EC63C70E61}" presName="textRect" presStyleLbl="revTx" presStyleIdx="1" presStyleCnt="3">
        <dgm:presLayoutVars>
          <dgm:chMax val="1"/>
          <dgm:chPref val="1"/>
        </dgm:presLayoutVars>
      </dgm:prSet>
      <dgm:spPr/>
    </dgm:pt>
    <dgm:pt modelId="{73FBDAF4-777B-496B-96AA-DD415C704A3D}" type="pres">
      <dgm:prSet presAssocID="{0123324D-993B-4081-AC50-9C2D2569DE2E}" presName="sibTrans" presStyleCnt="0"/>
      <dgm:spPr/>
    </dgm:pt>
    <dgm:pt modelId="{5B4E33D9-756F-41EE-B1E0-7C6D42124157}" type="pres">
      <dgm:prSet presAssocID="{93443385-9D95-43C2-91D4-F641530DBD69}" presName="compNode" presStyleCnt="0"/>
      <dgm:spPr/>
    </dgm:pt>
    <dgm:pt modelId="{0E53A9E2-20AD-400E-A00A-153E10F91974}" type="pres">
      <dgm:prSet presAssocID="{93443385-9D95-43C2-91D4-F641530DBD6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6998444-C5BA-41AF-9117-23A8F57721DC}" type="pres">
      <dgm:prSet presAssocID="{93443385-9D95-43C2-91D4-F641530DBD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39AC6A8-6C6C-482C-A0D9-5E9CDDF83076}" type="pres">
      <dgm:prSet presAssocID="{93443385-9D95-43C2-91D4-F641530DBD69}" presName="spaceRect" presStyleCnt="0"/>
      <dgm:spPr/>
    </dgm:pt>
    <dgm:pt modelId="{D8B2BF42-893D-497A-8B60-3BBFD8D796DB}" type="pres">
      <dgm:prSet presAssocID="{93443385-9D95-43C2-91D4-F641530DBD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DAAE54-0787-46D0-B6AC-212AF2548506}" type="presOf" srcId="{68D19EE3-DB85-4B0E-9FE1-517078E1997C}" destId="{401DBADF-5AC9-4DB7-9566-A20893758FAA}" srcOrd="0" destOrd="0" presId="urn:microsoft.com/office/officeart/2018/5/layout/IconLeafLabelList"/>
    <dgm:cxn modelId="{BC57887C-82D6-41F3-8160-4F3067B596C3}" srcId="{68D19EE3-DB85-4B0E-9FE1-517078E1997C}" destId="{1A8864C9-B85E-4282-92F5-B33AE21F62AF}" srcOrd="0" destOrd="0" parTransId="{895B96F8-BF6F-4EDF-9F21-A340DC85B918}" sibTransId="{5F52E1C3-A9A6-434B-932D-BD4D171E3CC4}"/>
    <dgm:cxn modelId="{9174057D-14D3-4C44-8CAA-034A682DC720}" srcId="{68D19EE3-DB85-4B0E-9FE1-517078E1997C}" destId="{C77B4ECE-19F9-4FF5-B6F4-37EC63C70E61}" srcOrd="1" destOrd="0" parTransId="{AB56AB12-6F40-4183-A236-2C2F0476D651}" sibTransId="{0123324D-993B-4081-AC50-9C2D2569DE2E}"/>
    <dgm:cxn modelId="{96DE37D0-6FF9-4A21-A039-7EF66ABBA409}" type="presOf" srcId="{C77B4ECE-19F9-4FF5-B6F4-37EC63C70E61}" destId="{4A43F3D7-BE26-4F31-A789-4CF0D827DAEB}" srcOrd="0" destOrd="0" presId="urn:microsoft.com/office/officeart/2018/5/layout/IconLeafLabelList"/>
    <dgm:cxn modelId="{DAD87FE4-B625-4CE0-BD19-0CA8DD123A52}" type="presOf" srcId="{93443385-9D95-43C2-91D4-F641530DBD69}" destId="{D8B2BF42-893D-497A-8B60-3BBFD8D796DB}" srcOrd="0" destOrd="0" presId="urn:microsoft.com/office/officeart/2018/5/layout/IconLeafLabelList"/>
    <dgm:cxn modelId="{201966F6-8997-4E0A-93ED-5665379D451E}" srcId="{68D19EE3-DB85-4B0E-9FE1-517078E1997C}" destId="{93443385-9D95-43C2-91D4-F641530DBD69}" srcOrd="2" destOrd="0" parTransId="{A16815B7-911C-4F2A-8A0F-9CAF8851E98D}" sibTransId="{484F3170-B039-45FB-AC7B-FC933E7A4E63}"/>
    <dgm:cxn modelId="{636174FD-75A1-4605-BCF4-92F7472C6D45}" type="presOf" srcId="{1A8864C9-B85E-4282-92F5-B33AE21F62AF}" destId="{F3D59019-289D-4A9F-942C-A002F986FEDD}" srcOrd="0" destOrd="0" presId="urn:microsoft.com/office/officeart/2018/5/layout/IconLeafLabelList"/>
    <dgm:cxn modelId="{B5AE3798-22AE-47E8-A4C6-9123AE3FB5B2}" type="presParOf" srcId="{401DBADF-5AC9-4DB7-9566-A20893758FAA}" destId="{B7CB72A4-FF00-43A5-AA00-F096C23998A9}" srcOrd="0" destOrd="0" presId="urn:microsoft.com/office/officeart/2018/5/layout/IconLeafLabelList"/>
    <dgm:cxn modelId="{A915B04F-0ECC-49E1-BC0A-E5C8606A849D}" type="presParOf" srcId="{B7CB72A4-FF00-43A5-AA00-F096C23998A9}" destId="{909D26E3-6F37-4A78-BF46-817E87C5B5FC}" srcOrd="0" destOrd="0" presId="urn:microsoft.com/office/officeart/2018/5/layout/IconLeafLabelList"/>
    <dgm:cxn modelId="{1B59AE99-61CD-4B2A-8DAF-0BDED8234704}" type="presParOf" srcId="{B7CB72A4-FF00-43A5-AA00-F096C23998A9}" destId="{63E4FF14-D55A-4D42-8D7E-9058986EB586}" srcOrd="1" destOrd="0" presId="urn:microsoft.com/office/officeart/2018/5/layout/IconLeafLabelList"/>
    <dgm:cxn modelId="{81703FA2-EEE6-45BD-BAE9-87293A28E862}" type="presParOf" srcId="{B7CB72A4-FF00-43A5-AA00-F096C23998A9}" destId="{AFED196C-B3DD-4447-A258-2F87CBD80E2C}" srcOrd="2" destOrd="0" presId="urn:microsoft.com/office/officeart/2018/5/layout/IconLeafLabelList"/>
    <dgm:cxn modelId="{55AE8C77-F404-4A37-A6BB-FEEDFFA34B53}" type="presParOf" srcId="{B7CB72A4-FF00-43A5-AA00-F096C23998A9}" destId="{F3D59019-289D-4A9F-942C-A002F986FEDD}" srcOrd="3" destOrd="0" presId="urn:microsoft.com/office/officeart/2018/5/layout/IconLeafLabelList"/>
    <dgm:cxn modelId="{8674A2F9-419B-48CE-B9A1-412B60E80F42}" type="presParOf" srcId="{401DBADF-5AC9-4DB7-9566-A20893758FAA}" destId="{C3254CE2-3944-4083-80FC-8C7E3F0A4869}" srcOrd="1" destOrd="0" presId="urn:microsoft.com/office/officeart/2018/5/layout/IconLeafLabelList"/>
    <dgm:cxn modelId="{E990F9A1-C518-44CC-9745-3255D08A02F4}" type="presParOf" srcId="{401DBADF-5AC9-4DB7-9566-A20893758FAA}" destId="{E8E3E16B-274A-4958-9B89-369B0BE37493}" srcOrd="2" destOrd="0" presId="urn:microsoft.com/office/officeart/2018/5/layout/IconLeafLabelList"/>
    <dgm:cxn modelId="{9B6911BD-4CC1-4CC5-9189-16F68B18BE8D}" type="presParOf" srcId="{E8E3E16B-274A-4958-9B89-369B0BE37493}" destId="{4B72794E-61C4-46D1-ABB4-80162E5A8E3A}" srcOrd="0" destOrd="0" presId="urn:microsoft.com/office/officeart/2018/5/layout/IconLeafLabelList"/>
    <dgm:cxn modelId="{2728998A-5820-47CB-88A0-0ED7B46D6ED6}" type="presParOf" srcId="{E8E3E16B-274A-4958-9B89-369B0BE37493}" destId="{CC1AFB31-FB05-4D42-8CAE-5B8A4C64C9CD}" srcOrd="1" destOrd="0" presId="urn:microsoft.com/office/officeart/2018/5/layout/IconLeafLabelList"/>
    <dgm:cxn modelId="{43A0094D-28FA-4065-952A-58929552BC98}" type="presParOf" srcId="{E8E3E16B-274A-4958-9B89-369B0BE37493}" destId="{6DF3BD4D-6DC0-4891-89F4-A020D74A9EEC}" srcOrd="2" destOrd="0" presId="urn:microsoft.com/office/officeart/2018/5/layout/IconLeafLabelList"/>
    <dgm:cxn modelId="{8E8D9C4A-C998-4FCF-835E-FF6C4F363CAE}" type="presParOf" srcId="{E8E3E16B-274A-4958-9B89-369B0BE37493}" destId="{4A43F3D7-BE26-4F31-A789-4CF0D827DAEB}" srcOrd="3" destOrd="0" presId="urn:microsoft.com/office/officeart/2018/5/layout/IconLeafLabelList"/>
    <dgm:cxn modelId="{0F6FE34C-1D65-421F-AD7E-D57A78134849}" type="presParOf" srcId="{401DBADF-5AC9-4DB7-9566-A20893758FAA}" destId="{73FBDAF4-777B-496B-96AA-DD415C704A3D}" srcOrd="3" destOrd="0" presId="urn:microsoft.com/office/officeart/2018/5/layout/IconLeafLabelList"/>
    <dgm:cxn modelId="{8073F560-6868-4913-9518-184C079B5C76}" type="presParOf" srcId="{401DBADF-5AC9-4DB7-9566-A20893758FAA}" destId="{5B4E33D9-756F-41EE-B1E0-7C6D42124157}" srcOrd="4" destOrd="0" presId="urn:microsoft.com/office/officeart/2018/5/layout/IconLeafLabelList"/>
    <dgm:cxn modelId="{7BE618F9-3DA4-4493-86A6-18A531E1725D}" type="presParOf" srcId="{5B4E33D9-756F-41EE-B1E0-7C6D42124157}" destId="{0E53A9E2-20AD-400E-A00A-153E10F91974}" srcOrd="0" destOrd="0" presId="urn:microsoft.com/office/officeart/2018/5/layout/IconLeafLabelList"/>
    <dgm:cxn modelId="{DDE89AA1-407D-4CA7-B7F9-DE7893498C4A}" type="presParOf" srcId="{5B4E33D9-756F-41EE-B1E0-7C6D42124157}" destId="{A6998444-C5BA-41AF-9117-23A8F57721DC}" srcOrd="1" destOrd="0" presId="urn:microsoft.com/office/officeart/2018/5/layout/IconLeafLabelList"/>
    <dgm:cxn modelId="{6A05F613-4032-4318-AEBE-012EF5DB267D}" type="presParOf" srcId="{5B4E33D9-756F-41EE-B1E0-7C6D42124157}" destId="{839AC6A8-6C6C-482C-A0D9-5E9CDDF83076}" srcOrd="2" destOrd="0" presId="urn:microsoft.com/office/officeart/2018/5/layout/IconLeafLabelList"/>
    <dgm:cxn modelId="{2AD389F4-3632-4A6F-BCB2-6FB968AD1E9C}" type="presParOf" srcId="{5B4E33D9-756F-41EE-B1E0-7C6D42124157}" destId="{D8B2BF42-893D-497A-8B60-3BBFD8D796D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3373A4-6917-4539-BD7A-D341D637CB4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FE48DC-B012-4917-BCA3-FD21B5903F5A}">
      <dgm:prSet/>
      <dgm:spPr/>
      <dgm:t>
        <a:bodyPr/>
        <a:lstStyle/>
        <a:p>
          <a:pPr>
            <a:defRPr cap="all"/>
          </a:pPr>
          <a:r>
            <a:rPr lang="en-US"/>
            <a:t>The Instagram Spam Detector combines machine learning and heuristics to identify spam.</a:t>
          </a:r>
        </a:p>
      </dgm:t>
    </dgm:pt>
    <dgm:pt modelId="{0EDFDA50-9764-459C-9714-988DB08E5F60}" type="parTrans" cxnId="{26F8F819-5479-42FC-92A9-0EAAF78D63FB}">
      <dgm:prSet/>
      <dgm:spPr/>
      <dgm:t>
        <a:bodyPr/>
        <a:lstStyle/>
        <a:p>
          <a:endParaRPr lang="en-US"/>
        </a:p>
      </dgm:t>
    </dgm:pt>
    <dgm:pt modelId="{665A1B7D-1719-4B27-BDE7-2B1B170915D5}" type="sibTrans" cxnId="{26F8F819-5479-42FC-92A9-0EAAF78D63FB}">
      <dgm:prSet/>
      <dgm:spPr/>
      <dgm:t>
        <a:bodyPr/>
        <a:lstStyle/>
        <a:p>
          <a:endParaRPr lang="en-US"/>
        </a:p>
      </dgm:t>
    </dgm:pt>
    <dgm:pt modelId="{27D6EAA2-27C6-4A2D-BC6D-28E612FEA756}">
      <dgm:prSet/>
      <dgm:spPr/>
      <dgm:t>
        <a:bodyPr/>
        <a:lstStyle/>
        <a:p>
          <a:pPr>
            <a:defRPr cap="all"/>
          </a:pPr>
          <a:r>
            <a:rPr lang="en-US"/>
            <a:t>It helps in improving user experience by filtering out spammy content from captions.</a:t>
          </a:r>
        </a:p>
      </dgm:t>
    </dgm:pt>
    <dgm:pt modelId="{C97A13EF-B6CD-4336-BD78-1818B459BAF6}" type="parTrans" cxnId="{2A827FCA-6A70-4DA2-A908-B21BADBA5BB5}">
      <dgm:prSet/>
      <dgm:spPr/>
      <dgm:t>
        <a:bodyPr/>
        <a:lstStyle/>
        <a:p>
          <a:endParaRPr lang="en-US"/>
        </a:p>
      </dgm:t>
    </dgm:pt>
    <dgm:pt modelId="{C9D13824-EFF2-48C4-A366-67838DC7CD33}" type="sibTrans" cxnId="{2A827FCA-6A70-4DA2-A908-B21BADBA5BB5}">
      <dgm:prSet/>
      <dgm:spPr/>
      <dgm:t>
        <a:bodyPr/>
        <a:lstStyle/>
        <a:p>
          <a:endParaRPr lang="en-US"/>
        </a:p>
      </dgm:t>
    </dgm:pt>
    <dgm:pt modelId="{1649139B-27C5-4733-9118-DC55E414A8BB}">
      <dgm:prSet/>
      <dgm:spPr/>
      <dgm:t>
        <a:bodyPr/>
        <a:lstStyle/>
        <a:p>
          <a:pPr>
            <a:defRPr cap="all"/>
          </a:pPr>
          <a:r>
            <a:rPr lang="en-US"/>
            <a:t>Future work: Enhance heuristics, explore other models, and improve the GUI.</a:t>
          </a:r>
        </a:p>
      </dgm:t>
    </dgm:pt>
    <dgm:pt modelId="{41AFA17B-ED1B-4E04-9360-DB559AB37FFC}" type="parTrans" cxnId="{E9066CDD-5853-436F-AF8C-A95623ECD854}">
      <dgm:prSet/>
      <dgm:spPr/>
      <dgm:t>
        <a:bodyPr/>
        <a:lstStyle/>
        <a:p>
          <a:endParaRPr lang="en-US"/>
        </a:p>
      </dgm:t>
    </dgm:pt>
    <dgm:pt modelId="{0B81905A-217D-46C5-9D65-46E0E7E730F5}" type="sibTrans" cxnId="{E9066CDD-5853-436F-AF8C-A95623ECD854}">
      <dgm:prSet/>
      <dgm:spPr/>
      <dgm:t>
        <a:bodyPr/>
        <a:lstStyle/>
        <a:p>
          <a:endParaRPr lang="en-US"/>
        </a:p>
      </dgm:t>
    </dgm:pt>
    <dgm:pt modelId="{1404FCB9-E406-490F-AE0E-F37F37BE595D}" type="pres">
      <dgm:prSet presAssocID="{853373A4-6917-4539-BD7A-D341D637CB40}" presName="root" presStyleCnt="0">
        <dgm:presLayoutVars>
          <dgm:dir/>
          <dgm:resizeHandles val="exact"/>
        </dgm:presLayoutVars>
      </dgm:prSet>
      <dgm:spPr/>
    </dgm:pt>
    <dgm:pt modelId="{7B4EECAD-B571-4DB3-8B0F-3FD99980A348}" type="pres">
      <dgm:prSet presAssocID="{81FE48DC-B012-4917-BCA3-FD21B5903F5A}" presName="compNode" presStyleCnt="0"/>
      <dgm:spPr/>
    </dgm:pt>
    <dgm:pt modelId="{F2799BF7-D723-4F78-A0ED-5E3D6A46182C}" type="pres">
      <dgm:prSet presAssocID="{81FE48DC-B012-4917-BCA3-FD21B5903F5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49C071-5362-42AF-BBBA-72F45BC76967}" type="pres">
      <dgm:prSet presAssocID="{81FE48DC-B012-4917-BCA3-FD21B5903F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175CEEA-2AB8-4BEF-944A-886F502770AC}" type="pres">
      <dgm:prSet presAssocID="{81FE48DC-B012-4917-BCA3-FD21B5903F5A}" presName="spaceRect" presStyleCnt="0"/>
      <dgm:spPr/>
    </dgm:pt>
    <dgm:pt modelId="{1E89BB2D-AF6F-48EF-9C15-1948FCC00F55}" type="pres">
      <dgm:prSet presAssocID="{81FE48DC-B012-4917-BCA3-FD21B5903F5A}" presName="textRect" presStyleLbl="revTx" presStyleIdx="0" presStyleCnt="3">
        <dgm:presLayoutVars>
          <dgm:chMax val="1"/>
          <dgm:chPref val="1"/>
        </dgm:presLayoutVars>
      </dgm:prSet>
      <dgm:spPr/>
    </dgm:pt>
    <dgm:pt modelId="{AE8760E3-98D3-426A-8DDC-14C7599E8C63}" type="pres">
      <dgm:prSet presAssocID="{665A1B7D-1719-4B27-BDE7-2B1B170915D5}" presName="sibTrans" presStyleCnt="0"/>
      <dgm:spPr/>
    </dgm:pt>
    <dgm:pt modelId="{770980FF-8FEE-41F1-95A0-BD5C2D5FAFEF}" type="pres">
      <dgm:prSet presAssocID="{27D6EAA2-27C6-4A2D-BC6D-28E612FEA756}" presName="compNode" presStyleCnt="0"/>
      <dgm:spPr/>
    </dgm:pt>
    <dgm:pt modelId="{B0C072F8-6024-4C2D-B769-57E78931689F}" type="pres">
      <dgm:prSet presAssocID="{27D6EAA2-27C6-4A2D-BC6D-28E612FEA7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452A02-BE4D-4F60-9C4F-4B29BB75EC38}" type="pres">
      <dgm:prSet presAssocID="{27D6EAA2-27C6-4A2D-BC6D-28E612FEA7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9F9F77A-6775-41BB-A908-8C18FB54EE2F}" type="pres">
      <dgm:prSet presAssocID="{27D6EAA2-27C6-4A2D-BC6D-28E612FEA756}" presName="spaceRect" presStyleCnt="0"/>
      <dgm:spPr/>
    </dgm:pt>
    <dgm:pt modelId="{A3753840-53CF-4BD2-B5B2-63E4F2318A43}" type="pres">
      <dgm:prSet presAssocID="{27D6EAA2-27C6-4A2D-BC6D-28E612FEA756}" presName="textRect" presStyleLbl="revTx" presStyleIdx="1" presStyleCnt="3">
        <dgm:presLayoutVars>
          <dgm:chMax val="1"/>
          <dgm:chPref val="1"/>
        </dgm:presLayoutVars>
      </dgm:prSet>
      <dgm:spPr/>
    </dgm:pt>
    <dgm:pt modelId="{38A49508-4538-46FE-A870-B677313ED0F2}" type="pres">
      <dgm:prSet presAssocID="{C9D13824-EFF2-48C4-A366-67838DC7CD33}" presName="sibTrans" presStyleCnt="0"/>
      <dgm:spPr/>
    </dgm:pt>
    <dgm:pt modelId="{24FEDE5C-47EA-4951-A206-58359E5B208F}" type="pres">
      <dgm:prSet presAssocID="{1649139B-27C5-4733-9118-DC55E414A8BB}" presName="compNode" presStyleCnt="0"/>
      <dgm:spPr/>
    </dgm:pt>
    <dgm:pt modelId="{88A5626E-4A33-4500-A988-223C449076C8}" type="pres">
      <dgm:prSet presAssocID="{1649139B-27C5-4733-9118-DC55E414A8B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A61424-C3F0-41C3-B536-2D658408D8C4}" type="pres">
      <dgm:prSet presAssocID="{1649139B-27C5-4733-9118-DC55E414A8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2BD84A8-1BCC-4CF3-825B-62D79AF8DD7E}" type="pres">
      <dgm:prSet presAssocID="{1649139B-27C5-4733-9118-DC55E414A8BB}" presName="spaceRect" presStyleCnt="0"/>
      <dgm:spPr/>
    </dgm:pt>
    <dgm:pt modelId="{61C7B832-BE74-4704-BEFE-AE321EBD0A5C}" type="pres">
      <dgm:prSet presAssocID="{1649139B-27C5-4733-9118-DC55E414A8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B07408-40DB-43D4-A85B-D0B26A5A49E2}" type="presOf" srcId="{853373A4-6917-4539-BD7A-D341D637CB40}" destId="{1404FCB9-E406-490F-AE0E-F37F37BE595D}" srcOrd="0" destOrd="0" presId="urn:microsoft.com/office/officeart/2018/5/layout/IconLeafLabelList"/>
    <dgm:cxn modelId="{26F8F819-5479-42FC-92A9-0EAAF78D63FB}" srcId="{853373A4-6917-4539-BD7A-D341D637CB40}" destId="{81FE48DC-B012-4917-BCA3-FD21B5903F5A}" srcOrd="0" destOrd="0" parTransId="{0EDFDA50-9764-459C-9714-988DB08E5F60}" sibTransId="{665A1B7D-1719-4B27-BDE7-2B1B170915D5}"/>
    <dgm:cxn modelId="{456ADB32-95A1-4013-A6A6-A549DAB7A15A}" type="presOf" srcId="{27D6EAA2-27C6-4A2D-BC6D-28E612FEA756}" destId="{A3753840-53CF-4BD2-B5B2-63E4F2318A43}" srcOrd="0" destOrd="0" presId="urn:microsoft.com/office/officeart/2018/5/layout/IconLeafLabelList"/>
    <dgm:cxn modelId="{5BE0B34F-5679-4D2D-B104-F6818C55C0B6}" type="presOf" srcId="{81FE48DC-B012-4917-BCA3-FD21B5903F5A}" destId="{1E89BB2D-AF6F-48EF-9C15-1948FCC00F55}" srcOrd="0" destOrd="0" presId="urn:microsoft.com/office/officeart/2018/5/layout/IconLeafLabelList"/>
    <dgm:cxn modelId="{727E0FC8-8547-44B7-BCBB-8CC825CBFD8B}" type="presOf" srcId="{1649139B-27C5-4733-9118-DC55E414A8BB}" destId="{61C7B832-BE74-4704-BEFE-AE321EBD0A5C}" srcOrd="0" destOrd="0" presId="urn:microsoft.com/office/officeart/2018/5/layout/IconLeafLabelList"/>
    <dgm:cxn modelId="{2A827FCA-6A70-4DA2-A908-B21BADBA5BB5}" srcId="{853373A4-6917-4539-BD7A-D341D637CB40}" destId="{27D6EAA2-27C6-4A2D-BC6D-28E612FEA756}" srcOrd="1" destOrd="0" parTransId="{C97A13EF-B6CD-4336-BD78-1818B459BAF6}" sibTransId="{C9D13824-EFF2-48C4-A366-67838DC7CD33}"/>
    <dgm:cxn modelId="{E9066CDD-5853-436F-AF8C-A95623ECD854}" srcId="{853373A4-6917-4539-BD7A-D341D637CB40}" destId="{1649139B-27C5-4733-9118-DC55E414A8BB}" srcOrd="2" destOrd="0" parTransId="{41AFA17B-ED1B-4E04-9360-DB559AB37FFC}" sibTransId="{0B81905A-217D-46C5-9D65-46E0E7E730F5}"/>
    <dgm:cxn modelId="{90A9D66A-8CB2-4034-ABA8-D45BA8FC6160}" type="presParOf" srcId="{1404FCB9-E406-490F-AE0E-F37F37BE595D}" destId="{7B4EECAD-B571-4DB3-8B0F-3FD99980A348}" srcOrd="0" destOrd="0" presId="urn:microsoft.com/office/officeart/2018/5/layout/IconLeafLabelList"/>
    <dgm:cxn modelId="{14DA846F-7C0F-4E28-949B-807530B3E297}" type="presParOf" srcId="{7B4EECAD-B571-4DB3-8B0F-3FD99980A348}" destId="{F2799BF7-D723-4F78-A0ED-5E3D6A46182C}" srcOrd="0" destOrd="0" presId="urn:microsoft.com/office/officeart/2018/5/layout/IconLeafLabelList"/>
    <dgm:cxn modelId="{86539055-A684-4CCB-976F-B3E6B433142F}" type="presParOf" srcId="{7B4EECAD-B571-4DB3-8B0F-3FD99980A348}" destId="{E549C071-5362-42AF-BBBA-72F45BC76967}" srcOrd="1" destOrd="0" presId="urn:microsoft.com/office/officeart/2018/5/layout/IconLeafLabelList"/>
    <dgm:cxn modelId="{E8684641-FDEA-427C-8233-6AA6FD1265CA}" type="presParOf" srcId="{7B4EECAD-B571-4DB3-8B0F-3FD99980A348}" destId="{7175CEEA-2AB8-4BEF-944A-886F502770AC}" srcOrd="2" destOrd="0" presId="urn:microsoft.com/office/officeart/2018/5/layout/IconLeafLabelList"/>
    <dgm:cxn modelId="{635DCB7A-2740-451B-81B8-5D8C238D99DE}" type="presParOf" srcId="{7B4EECAD-B571-4DB3-8B0F-3FD99980A348}" destId="{1E89BB2D-AF6F-48EF-9C15-1948FCC00F55}" srcOrd="3" destOrd="0" presId="urn:microsoft.com/office/officeart/2018/5/layout/IconLeafLabelList"/>
    <dgm:cxn modelId="{1ED4B1E3-B5BE-44FD-9527-3B149FA1CD97}" type="presParOf" srcId="{1404FCB9-E406-490F-AE0E-F37F37BE595D}" destId="{AE8760E3-98D3-426A-8DDC-14C7599E8C63}" srcOrd="1" destOrd="0" presId="urn:microsoft.com/office/officeart/2018/5/layout/IconLeafLabelList"/>
    <dgm:cxn modelId="{E0733F4D-221A-4899-AC52-6625B7A60B17}" type="presParOf" srcId="{1404FCB9-E406-490F-AE0E-F37F37BE595D}" destId="{770980FF-8FEE-41F1-95A0-BD5C2D5FAFEF}" srcOrd="2" destOrd="0" presId="urn:microsoft.com/office/officeart/2018/5/layout/IconLeafLabelList"/>
    <dgm:cxn modelId="{D61892B8-4E58-46B1-BEAC-0184AF7C20BC}" type="presParOf" srcId="{770980FF-8FEE-41F1-95A0-BD5C2D5FAFEF}" destId="{B0C072F8-6024-4C2D-B769-57E78931689F}" srcOrd="0" destOrd="0" presId="urn:microsoft.com/office/officeart/2018/5/layout/IconLeafLabelList"/>
    <dgm:cxn modelId="{7610219F-E10F-4D49-99D3-775A6B5428C0}" type="presParOf" srcId="{770980FF-8FEE-41F1-95A0-BD5C2D5FAFEF}" destId="{D1452A02-BE4D-4F60-9C4F-4B29BB75EC38}" srcOrd="1" destOrd="0" presId="urn:microsoft.com/office/officeart/2018/5/layout/IconLeafLabelList"/>
    <dgm:cxn modelId="{816E159E-B701-4F89-8F82-684B53F2F82D}" type="presParOf" srcId="{770980FF-8FEE-41F1-95A0-BD5C2D5FAFEF}" destId="{89F9F77A-6775-41BB-A908-8C18FB54EE2F}" srcOrd="2" destOrd="0" presId="urn:microsoft.com/office/officeart/2018/5/layout/IconLeafLabelList"/>
    <dgm:cxn modelId="{6F2B0351-DD33-4AF8-B0FD-F5FA2175EA56}" type="presParOf" srcId="{770980FF-8FEE-41F1-95A0-BD5C2D5FAFEF}" destId="{A3753840-53CF-4BD2-B5B2-63E4F2318A43}" srcOrd="3" destOrd="0" presId="urn:microsoft.com/office/officeart/2018/5/layout/IconLeafLabelList"/>
    <dgm:cxn modelId="{726F62CB-B8B5-419A-BA0B-73FBBDB05C42}" type="presParOf" srcId="{1404FCB9-E406-490F-AE0E-F37F37BE595D}" destId="{38A49508-4538-46FE-A870-B677313ED0F2}" srcOrd="3" destOrd="0" presId="urn:microsoft.com/office/officeart/2018/5/layout/IconLeafLabelList"/>
    <dgm:cxn modelId="{02B71020-088A-4F22-AA61-7E689656F763}" type="presParOf" srcId="{1404FCB9-E406-490F-AE0E-F37F37BE595D}" destId="{24FEDE5C-47EA-4951-A206-58359E5B208F}" srcOrd="4" destOrd="0" presId="urn:microsoft.com/office/officeart/2018/5/layout/IconLeafLabelList"/>
    <dgm:cxn modelId="{354BA138-D826-4C7C-841A-D9CFD312E89A}" type="presParOf" srcId="{24FEDE5C-47EA-4951-A206-58359E5B208F}" destId="{88A5626E-4A33-4500-A988-223C449076C8}" srcOrd="0" destOrd="0" presId="urn:microsoft.com/office/officeart/2018/5/layout/IconLeafLabelList"/>
    <dgm:cxn modelId="{8858FCEE-34C7-46C5-848E-3BF325FD3B57}" type="presParOf" srcId="{24FEDE5C-47EA-4951-A206-58359E5B208F}" destId="{55A61424-C3F0-41C3-B536-2D658408D8C4}" srcOrd="1" destOrd="0" presId="urn:microsoft.com/office/officeart/2018/5/layout/IconLeafLabelList"/>
    <dgm:cxn modelId="{EB55DDF5-A63D-4BCE-B807-4518AE21D4B1}" type="presParOf" srcId="{24FEDE5C-47EA-4951-A206-58359E5B208F}" destId="{12BD84A8-1BCC-4CF3-825B-62D79AF8DD7E}" srcOrd="2" destOrd="0" presId="urn:microsoft.com/office/officeart/2018/5/layout/IconLeafLabelList"/>
    <dgm:cxn modelId="{82D48AEF-43F4-411F-BFEF-556B26CABC96}" type="presParOf" srcId="{24FEDE5C-47EA-4951-A206-58359E5B208F}" destId="{61C7B832-BE74-4704-BEFE-AE321EBD0A5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86678-9522-45CD-AF12-E9DC8FAF2946}">
      <dsp:nvSpPr>
        <dsp:cNvPr id="0" name=""/>
        <dsp:cNvSpPr/>
      </dsp:nvSpPr>
      <dsp:spPr>
        <a:xfrm>
          <a:off x="0" y="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Spam harms user experience, clutters comments, and spreads malicious links.</a:t>
          </a:r>
        </a:p>
      </dsp:txBody>
      <dsp:txXfrm>
        <a:off x="63530" y="63530"/>
        <a:ext cx="3321504" cy="2042021"/>
      </dsp:txXfrm>
    </dsp:sp>
    <dsp:sp modelId="{5447F4B3-F2B5-4452-89C9-1293A5F1917F}">
      <dsp:nvSpPr>
        <dsp:cNvPr id="0" name=""/>
        <dsp:cNvSpPr/>
      </dsp:nvSpPr>
      <dsp:spPr>
        <a:xfrm>
          <a:off x="981779" y="265110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system helps identify whether captions are spam based on heuristics.</a:t>
          </a:r>
        </a:p>
      </dsp:txBody>
      <dsp:txXfrm>
        <a:off x="1045309" y="2714630"/>
        <a:ext cx="3044676" cy="2042021"/>
      </dsp:txXfrm>
    </dsp:sp>
    <dsp:sp modelId="{AB6EFEFA-C5C4-42C5-AF6B-6B3283490BB1}">
      <dsp:nvSpPr>
        <dsp:cNvPr id="0" name=""/>
        <dsp:cNvSpPr/>
      </dsp:nvSpPr>
      <dsp:spPr>
        <a:xfrm>
          <a:off x="4153515" y="1705139"/>
          <a:ext cx="1409903" cy="1409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0743" y="1705139"/>
        <a:ext cx="775447" cy="1060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16B4-BD65-40BD-8E3A-0F4991F9EB7B}">
      <dsp:nvSpPr>
        <dsp:cNvPr id="0" name=""/>
        <dsp:cNvSpPr/>
      </dsp:nvSpPr>
      <dsp:spPr>
        <a:xfrm>
          <a:off x="0" y="0"/>
          <a:ext cx="5563419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dataset consists of Instagram captions, labeled as spam or not.</a:t>
          </a:r>
        </a:p>
      </dsp:txBody>
      <dsp:txXfrm>
        <a:off x="42353" y="42353"/>
        <a:ext cx="4003014" cy="1361348"/>
      </dsp:txXfrm>
    </dsp:sp>
    <dsp:sp modelId="{C025C4CD-F85C-40AD-A747-E61BF4D72084}">
      <dsp:nvSpPr>
        <dsp:cNvPr id="0" name=""/>
        <dsp:cNvSpPr/>
      </dsp:nvSpPr>
      <dsp:spPr>
        <a:xfrm>
          <a:off x="490889" y="1687063"/>
          <a:ext cx="5563419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Captions are preprocessed, and missing values are removed.</a:t>
          </a:r>
        </a:p>
      </dsp:txBody>
      <dsp:txXfrm>
        <a:off x="533242" y="1729416"/>
        <a:ext cx="4047887" cy="1361348"/>
      </dsp:txXfrm>
    </dsp:sp>
    <dsp:sp modelId="{6F2FB83F-25F9-44E8-ABD8-7F4EC4A89FAA}">
      <dsp:nvSpPr>
        <dsp:cNvPr id="0" name=""/>
        <dsp:cNvSpPr/>
      </dsp:nvSpPr>
      <dsp:spPr>
        <a:xfrm>
          <a:off x="981779" y="3374127"/>
          <a:ext cx="5563419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Heuristic labels are applied if no 'label' column exists.</a:t>
          </a:r>
        </a:p>
      </dsp:txBody>
      <dsp:txXfrm>
        <a:off x="1024132" y="3416480"/>
        <a:ext cx="4047887" cy="1361348"/>
      </dsp:txXfrm>
    </dsp:sp>
    <dsp:sp modelId="{2A866C96-FD9C-4D1B-A736-24DCED2B669C}">
      <dsp:nvSpPr>
        <dsp:cNvPr id="0" name=""/>
        <dsp:cNvSpPr/>
      </dsp:nvSpPr>
      <dsp:spPr>
        <a:xfrm>
          <a:off x="4623483" y="1096591"/>
          <a:ext cx="939935" cy="9399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34968" y="1096591"/>
        <a:ext cx="516965" cy="707301"/>
      </dsp:txXfrm>
    </dsp:sp>
    <dsp:sp modelId="{0E50A92A-5692-4A6C-9246-AAFAB48D6360}">
      <dsp:nvSpPr>
        <dsp:cNvPr id="0" name=""/>
        <dsp:cNvSpPr/>
      </dsp:nvSpPr>
      <dsp:spPr>
        <a:xfrm>
          <a:off x="5114373" y="2774014"/>
          <a:ext cx="939935" cy="9399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25858" y="2774014"/>
        <a:ext cx="516965" cy="707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24F3A-7483-4DDB-ACB1-AD19B71A69EB}">
      <dsp:nvSpPr>
        <dsp:cNvPr id="0" name=""/>
        <dsp:cNvSpPr/>
      </dsp:nvSpPr>
      <dsp:spPr>
        <a:xfrm>
          <a:off x="0" y="799046"/>
          <a:ext cx="5886291" cy="14751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4F0E7-E54E-4766-B681-45367D27C3E7}">
      <dsp:nvSpPr>
        <dsp:cNvPr id="0" name=""/>
        <dsp:cNvSpPr/>
      </dsp:nvSpPr>
      <dsp:spPr>
        <a:xfrm>
          <a:off x="446236" y="1130958"/>
          <a:ext cx="811339" cy="811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679A4-AA97-4123-86D4-7E16AEBC81E9}">
      <dsp:nvSpPr>
        <dsp:cNvPr id="0" name=""/>
        <dsp:cNvSpPr/>
      </dsp:nvSpPr>
      <dsp:spPr>
        <a:xfrm>
          <a:off x="1703813" y="799046"/>
          <a:ext cx="4182477" cy="147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1" tIns="156121" rIns="156121" bIns="1561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Uses keyword matching and patterns to classify comments as spam.</a:t>
          </a:r>
        </a:p>
      </dsp:txBody>
      <dsp:txXfrm>
        <a:off x="1703813" y="799046"/>
        <a:ext cx="4182477" cy="1475163"/>
      </dsp:txXfrm>
    </dsp:sp>
    <dsp:sp modelId="{94421D51-6FC2-4B3E-A4C8-CCD4A3F48336}">
      <dsp:nvSpPr>
        <dsp:cNvPr id="0" name=""/>
        <dsp:cNvSpPr/>
      </dsp:nvSpPr>
      <dsp:spPr>
        <a:xfrm>
          <a:off x="0" y="2643000"/>
          <a:ext cx="5886291" cy="14751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ACB09-CA8D-4B40-AA97-28BFBAF436F4}">
      <dsp:nvSpPr>
        <dsp:cNvPr id="0" name=""/>
        <dsp:cNvSpPr/>
      </dsp:nvSpPr>
      <dsp:spPr>
        <a:xfrm>
          <a:off x="446236" y="2974912"/>
          <a:ext cx="811339" cy="811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AD584-1415-4B77-97D0-72FB008753FB}">
      <dsp:nvSpPr>
        <dsp:cNvPr id="0" name=""/>
        <dsp:cNvSpPr/>
      </dsp:nvSpPr>
      <dsp:spPr>
        <a:xfrm>
          <a:off x="1703813" y="2643000"/>
          <a:ext cx="4182477" cy="147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1" tIns="156121" rIns="156121" bIns="1561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Detects spam through keywords, URLs, excessive hashtags, etc.</a:t>
          </a:r>
        </a:p>
      </dsp:txBody>
      <dsp:txXfrm>
        <a:off x="1703813" y="2643000"/>
        <a:ext cx="4182477" cy="1475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CB7CE-8BEA-46F4-A716-58E7530614E5}">
      <dsp:nvSpPr>
        <dsp:cNvPr id="0" name=""/>
        <dsp:cNvSpPr/>
      </dsp:nvSpPr>
      <dsp:spPr>
        <a:xfrm>
          <a:off x="0" y="0"/>
          <a:ext cx="5003347" cy="22127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Captions are vectorized using TF-IDF to convert text into numerical data.</a:t>
          </a:r>
        </a:p>
      </dsp:txBody>
      <dsp:txXfrm>
        <a:off x="64809" y="64809"/>
        <a:ext cx="2716303" cy="2083126"/>
      </dsp:txXfrm>
    </dsp:sp>
    <dsp:sp modelId="{C564F82E-E504-4597-8EA1-AD1A3C3CE2FD}">
      <dsp:nvSpPr>
        <dsp:cNvPr id="0" name=""/>
        <dsp:cNvSpPr/>
      </dsp:nvSpPr>
      <dsp:spPr>
        <a:xfrm>
          <a:off x="882943" y="2704466"/>
          <a:ext cx="5003347" cy="2212744"/>
        </a:xfrm>
        <a:prstGeom prst="roundRect">
          <a:avLst>
            <a:gd name="adj" fmla="val 10000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Stop words are removed, and n-grams (1-2) are used for better feature representation.</a:t>
          </a:r>
        </a:p>
      </dsp:txBody>
      <dsp:txXfrm>
        <a:off x="947752" y="2769275"/>
        <a:ext cx="2552501" cy="2083126"/>
      </dsp:txXfrm>
    </dsp:sp>
    <dsp:sp modelId="{D0490CBA-3132-473F-B29C-9D5EB7B1D843}">
      <dsp:nvSpPr>
        <dsp:cNvPr id="0" name=""/>
        <dsp:cNvSpPr/>
      </dsp:nvSpPr>
      <dsp:spPr>
        <a:xfrm>
          <a:off x="3565063" y="1739463"/>
          <a:ext cx="1438284" cy="14382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88677" y="1739463"/>
        <a:ext cx="791056" cy="10823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10B2C-4B33-4A20-99E6-EFD2F79BFECA}">
      <dsp:nvSpPr>
        <dsp:cNvPr id="0" name=""/>
        <dsp:cNvSpPr/>
      </dsp:nvSpPr>
      <dsp:spPr>
        <a:xfrm>
          <a:off x="1256534" y="328"/>
          <a:ext cx="3047342" cy="30473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model is trained using logistic regression on the preprocessed data.</a:t>
          </a:r>
        </a:p>
      </dsp:txBody>
      <dsp:txXfrm>
        <a:off x="1702807" y="446601"/>
        <a:ext cx="2154796" cy="2154796"/>
      </dsp:txXfrm>
    </dsp:sp>
    <dsp:sp modelId="{B267B802-F7D4-4E1F-BE1C-CD8BEA46DB9C}">
      <dsp:nvSpPr>
        <dsp:cNvPr id="0" name=""/>
        <dsp:cNvSpPr/>
      </dsp:nvSpPr>
      <dsp:spPr>
        <a:xfrm rot="5400000">
          <a:off x="4555282" y="1120227"/>
          <a:ext cx="1066569" cy="80754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20B88-1A27-4FD4-9D24-3B069CFE2C60}">
      <dsp:nvSpPr>
        <dsp:cNvPr id="0" name=""/>
        <dsp:cNvSpPr/>
      </dsp:nvSpPr>
      <dsp:spPr>
        <a:xfrm>
          <a:off x="5827548" y="328"/>
          <a:ext cx="3047342" cy="30473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learns to predict whether a caption is spam or not based on features extracted from the text.</a:t>
          </a:r>
        </a:p>
      </dsp:txBody>
      <dsp:txXfrm>
        <a:off x="6273821" y="446601"/>
        <a:ext cx="2154796" cy="21547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9DC0C-4056-4473-A1D1-F6C9C7E29964}">
      <dsp:nvSpPr>
        <dsp:cNvPr id="0" name=""/>
        <dsp:cNvSpPr/>
      </dsp:nvSpPr>
      <dsp:spPr>
        <a:xfrm>
          <a:off x="1256534" y="328"/>
          <a:ext cx="3047342" cy="30473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model is tested on a separate set of data.</a:t>
          </a:r>
        </a:p>
      </dsp:txBody>
      <dsp:txXfrm>
        <a:off x="1702807" y="446601"/>
        <a:ext cx="2154796" cy="2154796"/>
      </dsp:txXfrm>
    </dsp:sp>
    <dsp:sp modelId="{4A89E6F6-D7F5-48CB-894F-F537C21B4337}">
      <dsp:nvSpPr>
        <dsp:cNvPr id="0" name=""/>
        <dsp:cNvSpPr/>
      </dsp:nvSpPr>
      <dsp:spPr>
        <a:xfrm rot="5400000">
          <a:off x="4555282" y="1120227"/>
          <a:ext cx="1066569" cy="807545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B3800-6C80-457F-8CDE-AFD1776BDB8B}">
      <dsp:nvSpPr>
        <dsp:cNvPr id="0" name=""/>
        <dsp:cNvSpPr/>
      </dsp:nvSpPr>
      <dsp:spPr>
        <a:xfrm>
          <a:off x="5827548" y="328"/>
          <a:ext cx="3047342" cy="30473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Accuracy is calculated using sklearn's accuracy_score function, which compares predicted vs actual labels.</a:t>
          </a:r>
        </a:p>
      </dsp:txBody>
      <dsp:txXfrm>
        <a:off x="6273821" y="446601"/>
        <a:ext cx="2154796" cy="2154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B072B-FCA9-440C-BA71-EE9D4E9FE7CA}">
      <dsp:nvSpPr>
        <dsp:cNvPr id="0" name=""/>
        <dsp:cNvSpPr/>
      </dsp:nvSpPr>
      <dsp:spPr>
        <a:xfrm>
          <a:off x="1747665" y="19413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55494-954E-4D50-8B9C-5AE50116E883}">
      <dsp:nvSpPr>
        <dsp:cNvPr id="0" name=""/>
        <dsp:cNvSpPr/>
      </dsp:nvSpPr>
      <dsp:spPr>
        <a:xfrm>
          <a:off x="624634" y="2308586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trained model can predict if a given caption is spam or not.</a:t>
          </a:r>
        </a:p>
      </dsp:txBody>
      <dsp:txXfrm>
        <a:off x="624634" y="2308586"/>
        <a:ext cx="4083750" cy="720000"/>
      </dsp:txXfrm>
    </dsp:sp>
    <dsp:sp modelId="{75D6842C-7886-41A6-A44D-48AEFDC9062E}">
      <dsp:nvSpPr>
        <dsp:cNvPr id="0" name=""/>
        <dsp:cNvSpPr/>
      </dsp:nvSpPr>
      <dsp:spPr>
        <a:xfrm>
          <a:off x="6546071" y="19413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ECE4A-3108-402C-A659-EF58D34AD43E}">
      <dsp:nvSpPr>
        <dsp:cNvPr id="0" name=""/>
        <dsp:cNvSpPr/>
      </dsp:nvSpPr>
      <dsp:spPr>
        <a:xfrm>
          <a:off x="5423040" y="2308586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Captions containing spam keywords, links, or excessive hashtags are detected as spam.</a:t>
          </a:r>
        </a:p>
      </dsp:txBody>
      <dsp:txXfrm>
        <a:off x="5423040" y="2308586"/>
        <a:ext cx="408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D26E3-6F37-4A78-BF46-817E87C5B5FC}">
      <dsp:nvSpPr>
        <dsp:cNvPr id="0" name=""/>
        <dsp:cNvSpPr/>
      </dsp:nvSpPr>
      <dsp:spPr>
        <a:xfrm>
          <a:off x="819962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4FF14-D55A-4D42-8D7E-9058986EB586}">
      <dsp:nvSpPr>
        <dsp:cNvPr id="0" name=""/>
        <dsp:cNvSpPr/>
      </dsp:nvSpPr>
      <dsp:spPr>
        <a:xfrm>
          <a:off x="1192900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59019-289D-4A9F-942C-A002F986FEDD}">
      <dsp:nvSpPr>
        <dsp:cNvPr id="0" name=""/>
        <dsp:cNvSpPr/>
      </dsp:nvSpPr>
      <dsp:spPr>
        <a:xfrm>
          <a:off x="260556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pandas: Used for data handling.</a:t>
          </a:r>
        </a:p>
      </dsp:txBody>
      <dsp:txXfrm>
        <a:off x="260556" y="2311500"/>
        <a:ext cx="2868750" cy="720000"/>
      </dsp:txXfrm>
    </dsp:sp>
    <dsp:sp modelId="{4B72794E-61C4-46D1-ABB4-80162E5A8E3A}">
      <dsp:nvSpPr>
        <dsp:cNvPr id="0" name=""/>
        <dsp:cNvSpPr/>
      </dsp:nvSpPr>
      <dsp:spPr>
        <a:xfrm>
          <a:off x="4190743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AFB31-FB05-4D42-8CAE-5B8A4C64C9CD}">
      <dsp:nvSpPr>
        <dsp:cNvPr id="0" name=""/>
        <dsp:cNvSpPr/>
      </dsp:nvSpPr>
      <dsp:spPr>
        <a:xfrm>
          <a:off x="4563681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3F3D7-BE26-4F31-A789-4CF0D827DAEB}">
      <dsp:nvSpPr>
        <dsp:cNvPr id="0" name=""/>
        <dsp:cNvSpPr/>
      </dsp:nvSpPr>
      <dsp:spPr>
        <a:xfrm>
          <a:off x="3631337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sklearn: For machine learning and text processing.</a:t>
          </a:r>
        </a:p>
      </dsp:txBody>
      <dsp:txXfrm>
        <a:off x="3631337" y="2311500"/>
        <a:ext cx="2868750" cy="720000"/>
      </dsp:txXfrm>
    </dsp:sp>
    <dsp:sp modelId="{0E53A9E2-20AD-400E-A00A-153E10F91974}">
      <dsp:nvSpPr>
        <dsp:cNvPr id="0" name=""/>
        <dsp:cNvSpPr/>
      </dsp:nvSpPr>
      <dsp:spPr>
        <a:xfrm>
          <a:off x="7561525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98444-C5BA-41AF-9117-23A8F57721DC}">
      <dsp:nvSpPr>
        <dsp:cNvPr id="0" name=""/>
        <dsp:cNvSpPr/>
      </dsp:nvSpPr>
      <dsp:spPr>
        <a:xfrm>
          <a:off x="7934462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2BF42-893D-497A-8B60-3BBFD8D796DB}">
      <dsp:nvSpPr>
        <dsp:cNvPr id="0" name=""/>
        <dsp:cNvSpPr/>
      </dsp:nvSpPr>
      <dsp:spPr>
        <a:xfrm>
          <a:off x="7002118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tkinter: For the graphical user interface (GUI).</a:t>
          </a:r>
        </a:p>
      </dsp:txBody>
      <dsp:txXfrm>
        <a:off x="7002118" y="2311500"/>
        <a:ext cx="2868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99BF7-D723-4F78-A0ED-5E3D6A46182C}">
      <dsp:nvSpPr>
        <dsp:cNvPr id="0" name=""/>
        <dsp:cNvSpPr/>
      </dsp:nvSpPr>
      <dsp:spPr>
        <a:xfrm>
          <a:off x="819962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9C071-5362-42AF-BBBA-72F45BC76967}">
      <dsp:nvSpPr>
        <dsp:cNvPr id="0" name=""/>
        <dsp:cNvSpPr/>
      </dsp:nvSpPr>
      <dsp:spPr>
        <a:xfrm>
          <a:off x="1192900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9BB2D-AF6F-48EF-9C15-1948FCC00F55}">
      <dsp:nvSpPr>
        <dsp:cNvPr id="0" name=""/>
        <dsp:cNvSpPr/>
      </dsp:nvSpPr>
      <dsp:spPr>
        <a:xfrm>
          <a:off x="260556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The Instagram Spam Detector combines machine learning and heuristics to identify spam.</a:t>
          </a:r>
        </a:p>
      </dsp:txBody>
      <dsp:txXfrm>
        <a:off x="260556" y="2311500"/>
        <a:ext cx="2868750" cy="720000"/>
      </dsp:txXfrm>
    </dsp:sp>
    <dsp:sp modelId="{B0C072F8-6024-4C2D-B769-57E78931689F}">
      <dsp:nvSpPr>
        <dsp:cNvPr id="0" name=""/>
        <dsp:cNvSpPr/>
      </dsp:nvSpPr>
      <dsp:spPr>
        <a:xfrm>
          <a:off x="4190743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52A02-BE4D-4F60-9C4F-4B29BB75EC38}">
      <dsp:nvSpPr>
        <dsp:cNvPr id="0" name=""/>
        <dsp:cNvSpPr/>
      </dsp:nvSpPr>
      <dsp:spPr>
        <a:xfrm>
          <a:off x="4563681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53840-53CF-4BD2-B5B2-63E4F2318A43}">
      <dsp:nvSpPr>
        <dsp:cNvPr id="0" name=""/>
        <dsp:cNvSpPr/>
      </dsp:nvSpPr>
      <dsp:spPr>
        <a:xfrm>
          <a:off x="3631337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It helps in improving user experience by filtering out spammy content from captions.</a:t>
          </a:r>
        </a:p>
      </dsp:txBody>
      <dsp:txXfrm>
        <a:off x="3631337" y="2311500"/>
        <a:ext cx="2868750" cy="720000"/>
      </dsp:txXfrm>
    </dsp:sp>
    <dsp:sp modelId="{88A5626E-4A33-4500-A988-223C449076C8}">
      <dsp:nvSpPr>
        <dsp:cNvPr id="0" name=""/>
        <dsp:cNvSpPr/>
      </dsp:nvSpPr>
      <dsp:spPr>
        <a:xfrm>
          <a:off x="7561525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61424-C3F0-41C3-B536-2D658408D8C4}">
      <dsp:nvSpPr>
        <dsp:cNvPr id="0" name=""/>
        <dsp:cNvSpPr/>
      </dsp:nvSpPr>
      <dsp:spPr>
        <a:xfrm>
          <a:off x="7934462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7B832-BE74-4704-BEFE-AE321EBD0A5C}">
      <dsp:nvSpPr>
        <dsp:cNvPr id="0" name=""/>
        <dsp:cNvSpPr/>
      </dsp:nvSpPr>
      <dsp:spPr>
        <a:xfrm>
          <a:off x="7002118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Future work: Enhance heuristics, explore other models, and improve the GUI.</a:t>
          </a:r>
        </a:p>
      </dsp:txBody>
      <dsp:txXfrm>
        <a:off x="7002118" y="2311500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4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4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83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2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D6D5-E7E3-69D3-000A-C4618427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4067-7117-83E8-BFC6-E7CADCD81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F4A9-FDA2-CBDB-2B62-FB4AC8E5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2D6A-6FF3-14E5-41C6-6830072B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4099-B860-1D49-46B7-027D8DB1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2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6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A651C-C134-4243-80BA-9F60922CB4C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86EA2-32F5-4E35-9356-05FDD8A21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4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D00-B7DC-9D2E-FB6C-CDD504B4A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Instagram Spam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3D26C-299E-4BA1-F471-E178029D9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system to detect spam in Instagram captions using machine learning and heuristics.</a:t>
            </a:r>
          </a:p>
          <a:p>
            <a:r>
              <a:rPr lang="en-US" dirty="0"/>
              <a:t>Presented by: Muneeb Hussain, Muhammad </a:t>
            </a:r>
            <a:r>
              <a:rPr lang="en-US" dirty="0" err="1"/>
              <a:t>hasnain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5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12448F-B3AB-D674-EF55-C9DF12D0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B6ED35A-6A05-4297-8454-4CCEB9068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367164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085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F25DB-9EC6-5EA8-B3FF-ED56F372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Detect Spam?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B7F1A65-2A64-86FF-B921-7C9D25C34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17889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5504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38F4B-F2BC-09D9-63E1-85E7296C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AF2990A-1AE6-2ABC-DE50-09C27547C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692858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0537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86B42-03F0-3A8D-EB83-02924747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Spam Detection Heuristics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F0A1DEF-F57F-03D9-9324-1E2A75235E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20048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8245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9C0C6-9568-56A8-BD77-7B999887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Preprocessing the Data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D350D80-C6A6-58F5-6C31-FD154D2F2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569997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24006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647880-2B70-76E6-92E6-4BF2B9F1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Model Training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2DB2E8C-84CB-8548-3DC8-7BBAC2EFE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51093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8317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436EA7-4587-D6ED-3FA4-3A809239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Testing the Model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40EDCE4-CEA7-8F70-2446-BDAD276B95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646548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0344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2EC47D-A256-8510-5DD7-75A2A06F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Spam Detection in Action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9EE70C8-8DFE-19BD-63D2-C1C484E7B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760435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723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BC8F73-3006-998B-2BC8-85C25BD3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Key Components of the Code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B19CD80-E391-7127-BD3A-15EE035A3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415805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699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</TotalTime>
  <Words>321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Instagram Spam Detector</vt:lpstr>
      <vt:lpstr>Why Detect Spam?</vt:lpstr>
      <vt:lpstr>Dataset</vt:lpstr>
      <vt:lpstr>Spam Detection Heuristics</vt:lpstr>
      <vt:lpstr>Preprocessing the Data</vt:lpstr>
      <vt:lpstr>Model Training</vt:lpstr>
      <vt:lpstr>Testing the Model</vt:lpstr>
      <vt:lpstr>Spam Detection in Action</vt:lpstr>
      <vt:lpstr>Key Components of the 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01-134221-060</dc:creator>
  <cp:lastModifiedBy>01-134221-060</cp:lastModifiedBy>
  <cp:revision>1</cp:revision>
  <dcterms:created xsi:type="dcterms:W3CDTF">2024-12-20T17:19:26Z</dcterms:created>
  <dcterms:modified xsi:type="dcterms:W3CDTF">2024-12-20T17:21:17Z</dcterms:modified>
</cp:coreProperties>
</file>