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5" r:id="rId4"/>
    <p:sldId id="272" r:id="rId5"/>
    <p:sldId id="271" r:id="rId6"/>
    <p:sldId id="257" r:id="rId7"/>
    <p:sldId id="258" r:id="rId8"/>
    <p:sldId id="259" r:id="rId9"/>
    <p:sldId id="260" r:id="rId10"/>
    <p:sldId id="262" r:id="rId11"/>
    <p:sldId id="263" r:id="rId12"/>
    <p:sldId id="264" r:id="rId13"/>
    <p:sldId id="267" r:id="rId14"/>
    <p:sldId id="266"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hyperlink" Target="http://mechanic4u.pk/"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hyperlink" Target="https://www.mmw.com.pk/car-repair-maintenance-services/engine-overhaul" TargetMode="External"/><Relationship Id="rId7" Type="http://schemas.openxmlformats.org/officeDocument/2006/relationships/hyperlink" Target="https://www.mmw.com.pk/car-repair-maintenance-services/accident-repair" TargetMode="External"/><Relationship Id="rId2" Type="http://schemas.openxmlformats.org/officeDocument/2006/relationships/hyperlink" Target="https://www.mmw.com.pk/car-repair-maintenance-services/car-diagnostic" TargetMode="External"/><Relationship Id="rId1" Type="http://schemas.openxmlformats.org/officeDocument/2006/relationships/slideLayout" Target="../slideLayouts/slideLayout2.xml"/><Relationship Id="rId6" Type="http://schemas.openxmlformats.org/officeDocument/2006/relationships/hyperlink" Target="https://www.mmw.com.pk/car-repair-maintenance-services/" TargetMode="External"/><Relationship Id="rId5" Type="http://schemas.openxmlformats.org/officeDocument/2006/relationships/hyperlink" Target="https://www.mmw.com.pk/car-repair-maintenance-services/engine-replacement" TargetMode="External"/><Relationship Id="rId4" Type="http://schemas.openxmlformats.org/officeDocument/2006/relationships/hyperlink" Target="https://www.mmw.com.pk/car-repair-maintenance-services/oil-change-oil-filter-replacemen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ontinuouscare.io/?gclid=Cj0KCQiAiJSeBhCCARIsAHnAzT--TzYzceLp1rwKeg6-C-qTPrIBunSNd3RWk1H9IDXIysf8-BxHUjsaAp6BEALw_wcB"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1415"/>
            <a:ext cx="6400800" cy="575801"/>
          </a:xfrm>
        </p:spPr>
        <p:txBody>
          <a:bodyPr>
            <a:noAutofit/>
          </a:bodyPr>
          <a:lstStyle/>
          <a:p>
            <a:r>
              <a:rPr lang="en-US" sz="2000" dirty="0"/>
              <a:t>EHB TECHNOLOGY LIMITED </a:t>
            </a:r>
          </a:p>
        </p:txBody>
      </p:sp>
      <p:sp>
        <p:nvSpPr>
          <p:cNvPr id="3" name="Content Placeholder 2"/>
          <p:cNvSpPr>
            <a:spLocks noGrp="1"/>
          </p:cNvSpPr>
          <p:nvPr>
            <p:ph idx="1"/>
          </p:nvPr>
        </p:nvSpPr>
        <p:spPr>
          <a:xfrm>
            <a:off x="457200" y="990600"/>
            <a:ext cx="8229600" cy="5135564"/>
          </a:xfrm>
        </p:spPr>
        <p:txBody>
          <a:bodyPr>
            <a:normAutofit/>
          </a:bodyPr>
          <a:lstStyle/>
          <a:p>
            <a:r>
              <a:rPr lang="en-US" sz="1600" dirty="0"/>
              <a:t>EHB is Technology Based Company </a:t>
            </a:r>
          </a:p>
          <a:p>
            <a:r>
              <a:rPr lang="en-US" sz="1600" dirty="0"/>
              <a:t>What is EHB </a:t>
            </a:r>
          </a:p>
          <a:p>
            <a:pPr>
              <a:buFont typeface="+mj-lt"/>
              <a:buAutoNum type="arabicPeriod"/>
            </a:pPr>
            <a:r>
              <a:rPr lang="en-US" sz="1600" dirty="0"/>
              <a:t>EHB Company connects all the business people and service providers of the world on one platform.</a:t>
            </a:r>
          </a:p>
          <a:p>
            <a:pPr>
              <a:buFont typeface="+mj-lt"/>
              <a:buAutoNum type="arabicPeriod"/>
            </a:pPr>
            <a:r>
              <a:rPr lang="en-US" sz="1600" dirty="0"/>
              <a:t>Providing a better and transparent and verified and 5 service quality to both service receivers and service providers.</a:t>
            </a:r>
          </a:p>
          <a:p>
            <a:pPr>
              <a:buFont typeface="+mj-lt"/>
              <a:buAutoNum type="arabicPeriod"/>
            </a:pPr>
            <a:r>
              <a:rPr lang="en-US" sz="1600" dirty="0"/>
              <a:t>EHB also works primarily on providing quality service and products.</a:t>
            </a:r>
          </a:p>
          <a:p>
            <a:pPr>
              <a:buFont typeface="+mj-lt"/>
              <a:buAutoNum type="arabicPeriod"/>
            </a:pPr>
            <a:r>
              <a:rPr lang="en-US" sz="1600" dirty="0"/>
              <a:t>And providing fastest service of online and physical support to people.</a:t>
            </a:r>
          </a:p>
          <a:p>
            <a:pPr>
              <a:buFont typeface="+mj-lt"/>
              <a:buAutoNum type="arabicPeriod"/>
            </a:pPr>
            <a:r>
              <a:rPr lang="en-US" sz="1600" dirty="0"/>
              <a:t>EHB also fully verifies any product and service provider at 05 quality levels.</a:t>
            </a:r>
          </a:p>
          <a:p>
            <a:pPr>
              <a:buFont typeface="+mj-lt"/>
              <a:buAutoNum type="arabicPeriod"/>
            </a:pPr>
            <a:r>
              <a:rPr lang="en-US" sz="1600" dirty="0"/>
              <a:t>And working on providing the fastest service.</a:t>
            </a:r>
          </a:p>
          <a:p>
            <a:pPr>
              <a:buFont typeface="+mj-lt"/>
              <a:buAutoNum type="arabicPeriod"/>
            </a:pPr>
            <a:r>
              <a:rPr lang="en-US" sz="1600" dirty="0"/>
              <a:t>        </a:t>
            </a:r>
            <a:r>
              <a:rPr lang="en-US" sz="1600" dirty="0">
                <a:solidFill>
                  <a:srgbClr val="FF0000"/>
                </a:solidFill>
              </a:rPr>
              <a:t>PENDING&gt;&gt;?</a:t>
            </a:r>
          </a:p>
        </p:txBody>
      </p:sp>
      <p:pic>
        <p:nvPicPr>
          <p:cNvPr id="1026" name="Picture 2" descr="E:\EHB\ehb new files\ALL LOGO\ehb logo-fococlipping-standard.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66" y="52155"/>
            <a:ext cx="909034" cy="86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82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27038"/>
            <a:ext cx="5500352" cy="563562"/>
          </a:xfrm>
        </p:spPr>
        <p:txBody>
          <a:bodyPr>
            <a:noAutofit/>
          </a:bodyPr>
          <a:lstStyle/>
          <a:p>
            <a:pPr algn="l"/>
            <a:r>
              <a:rPr lang="en-US" sz="2400" b="1" dirty="0"/>
              <a:t>Go Seller – </a:t>
            </a:r>
            <a:r>
              <a:rPr lang="en-US" sz="1800" b="1" i="1" u="sng" dirty="0"/>
              <a:t>E-Commerce </a:t>
            </a:r>
            <a:endParaRPr lang="en-US" sz="2400" b="1" i="1" u="sng" dirty="0"/>
          </a:p>
        </p:txBody>
      </p:sp>
      <p:sp>
        <p:nvSpPr>
          <p:cNvPr id="3" name="Content Placeholder 2"/>
          <p:cNvSpPr>
            <a:spLocks noGrp="1"/>
          </p:cNvSpPr>
          <p:nvPr>
            <p:ph idx="1"/>
          </p:nvPr>
        </p:nvSpPr>
        <p:spPr>
          <a:xfrm>
            <a:off x="457200" y="1143000"/>
            <a:ext cx="8229600" cy="5334000"/>
          </a:xfrm>
        </p:spPr>
        <p:txBody>
          <a:bodyPr>
            <a:noAutofit/>
          </a:bodyPr>
          <a:lstStyle/>
          <a:p>
            <a:pPr>
              <a:buFont typeface="+mj-lt"/>
              <a:buAutoNum type="arabicPeriod"/>
            </a:pPr>
            <a:r>
              <a:rPr lang="en-US" sz="1200" dirty="0"/>
              <a:t>Go Seller is a online service based company powered by EHB. </a:t>
            </a:r>
          </a:p>
          <a:p>
            <a:pPr>
              <a:buFont typeface="+mj-lt"/>
              <a:buAutoNum type="arabicPeriod"/>
            </a:pPr>
            <a:r>
              <a:rPr lang="en-US" sz="1200" dirty="0"/>
              <a:t>You can buy anything related to the market. Which includes vehicles and plots and houses.</a:t>
            </a:r>
          </a:p>
          <a:p>
            <a:pPr>
              <a:buFont typeface="+mj-lt"/>
              <a:buAutoNum type="arabicPeriod"/>
            </a:pPr>
            <a:r>
              <a:rPr lang="en-US" sz="1200" dirty="0"/>
              <a:t>Why The Go Seller Has Best Compare To Others Companies </a:t>
            </a:r>
          </a:p>
          <a:p>
            <a:pPr>
              <a:buFont typeface="+mj-lt"/>
              <a:buAutoNum type="arabicPeriod"/>
            </a:pPr>
            <a:r>
              <a:rPr lang="en-US" sz="1200" u="sng" dirty="0">
                <a:solidFill>
                  <a:schemeClr val="tx1">
                    <a:lumMod val="85000"/>
                  </a:schemeClr>
                </a:solidFill>
              </a:rPr>
              <a:t>Go Seller has come up with a solution to all these problems Who were running all over the world related to online shopping E-Commerce</a:t>
            </a:r>
          </a:p>
          <a:p>
            <a:r>
              <a:rPr lang="en-US" sz="1200" dirty="0"/>
              <a:t>Problems In Online Shopping’s</a:t>
            </a:r>
          </a:p>
          <a:p>
            <a:r>
              <a:rPr lang="en-US" sz="1200" dirty="0"/>
              <a:t>Go Seller  – Solution </a:t>
            </a:r>
          </a:p>
          <a:p>
            <a:r>
              <a:rPr lang="en-US" sz="1200" dirty="0"/>
              <a:t>Delivery time</a:t>
            </a:r>
          </a:p>
          <a:p>
            <a:pPr fontAlgn="ctr"/>
            <a:r>
              <a:rPr lang="en-US" sz="1200" dirty="0"/>
              <a:t>Go Seller delivers in fifteen minutes to one day.</a:t>
            </a:r>
          </a:p>
          <a:p>
            <a:r>
              <a:rPr lang="en-US" sz="1200" dirty="0"/>
              <a:t>Product Replacement</a:t>
            </a:r>
          </a:p>
          <a:p>
            <a:r>
              <a:rPr lang="en-US" sz="1200" dirty="0"/>
              <a:t>Get product replacement within one day</a:t>
            </a:r>
          </a:p>
          <a:p>
            <a:r>
              <a:rPr lang="en-US" sz="1200" dirty="0"/>
              <a:t>Same product not available</a:t>
            </a:r>
          </a:p>
          <a:p>
            <a:r>
              <a:rPr lang="en-US" sz="1200" dirty="0"/>
              <a:t>It is the responsibility of the company to provide the correct product to you.</a:t>
            </a:r>
          </a:p>
          <a:p>
            <a:r>
              <a:rPr lang="en-US" sz="1200" dirty="0"/>
              <a:t>Non-availability of product quality or verified product.</a:t>
            </a:r>
          </a:p>
          <a:p>
            <a:r>
              <a:rPr lang="en-US" sz="1200" dirty="0"/>
              <a:t>Go Seller provides you PSS and EDR certified and quality based products.</a:t>
            </a:r>
          </a:p>
          <a:p>
            <a:r>
              <a:rPr lang="en-US" sz="1200" dirty="0"/>
              <a:t>Not Available 24 hours live  Call or Physical helpline facility.</a:t>
            </a:r>
          </a:p>
          <a:p>
            <a:r>
              <a:rPr lang="en-US" sz="1200" dirty="0"/>
              <a:t>24 hours live  Call or Physical helpline facility </a:t>
            </a:r>
          </a:p>
          <a:p>
            <a:r>
              <a:rPr lang="en-US" sz="1200" dirty="0"/>
              <a:t>Do not act quickly on the complaint.</a:t>
            </a:r>
          </a:p>
          <a:p>
            <a:r>
              <a:rPr lang="en-US" sz="1200" dirty="0"/>
              <a:t>Respond to complaints within 15 minutes</a:t>
            </a:r>
          </a:p>
          <a:p>
            <a:pPr fontAlgn="ctr"/>
            <a:r>
              <a:rPr lang="en-US" sz="1200" dirty="0"/>
              <a:t>Not having franchise or office of the company in every city</a:t>
            </a:r>
          </a:p>
          <a:p>
            <a:r>
              <a:rPr lang="en-US" sz="1200" dirty="0"/>
              <a:t>Franchise or company office available in all cities.</a:t>
            </a:r>
          </a:p>
          <a:p>
            <a:r>
              <a:rPr lang="en-US" sz="1200" dirty="0"/>
              <a:t>Not Your Money Guaranty after putting for Shopping .</a:t>
            </a:r>
          </a:p>
          <a:p>
            <a:r>
              <a:rPr lang="en-US" sz="1200" dirty="0"/>
              <a:t>Using service quality Basic, Normal, High, VIP, your shopping deposit amount is the responsibility of the company.</a:t>
            </a:r>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pic>
        <p:nvPicPr>
          <p:cNvPr id="2050" name="Picture 2" descr="E:\EHB\ehb new files\ALL LOGO\osm.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816" t="11065" r="12818" b="8647"/>
          <a:stretch/>
        </p:blipFill>
        <p:spPr bwMode="auto">
          <a:xfrm>
            <a:off x="304800" y="228600"/>
            <a:ext cx="664335" cy="65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0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27038"/>
            <a:ext cx="5500352" cy="563562"/>
          </a:xfrm>
        </p:spPr>
        <p:txBody>
          <a:bodyPr>
            <a:noAutofit/>
          </a:bodyPr>
          <a:lstStyle/>
          <a:p>
            <a:pPr algn="l"/>
            <a:r>
              <a:rPr lang="en-US" sz="2400" b="1" dirty="0"/>
              <a:t>OBS- </a:t>
            </a:r>
            <a:r>
              <a:rPr lang="en-US" sz="1800" b="1" i="1" u="sng" dirty="0"/>
              <a:t>Online Book Store</a:t>
            </a:r>
            <a:br>
              <a:rPr lang="en-US" sz="1800" b="1" i="1" u="sng" dirty="0"/>
            </a:br>
            <a:r>
              <a:rPr lang="en-US" sz="1400" b="1" i="1" u="sng" dirty="0"/>
              <a:t>Product Of EHB</a:t>
            </a:r>
          </a:p>
        </p:txBody>
      </p:sp>
      <p:sp>
        <p:nvSpPr>
          <p:cNvPr id="3" name="Content Placeholder 2"/>
          <p:cNvSpPr>
            <a:spLocks noGrp="1"/>
          </p:cNvSpPr>
          <p:nvPr>
            <p:ph idx="1"/>
          </p:nvPr>
        </p:nvSpPr>
        <p:spPr>
          <a:xfrm>
            <a:off x="457200" y="990600"/>
            <a:ext cx="8229600" cy="5135563"/>
          </a:xfrm>
        </p:spPr>
        <p:txBody>
          <a:bodyPr>
            <a:normAutofit/>
          </a:bodyPr>
          <a:lstStyle/>
          <a:p>
            <a:r>
              <a:rPr lang="en-US" sz="1600" dirty="0"/>
              <a:t>OBS Service providing many tool for managing your book and syllabus with the full Details and in the different languages all over the world OBS Powered By EHB Limited. </a:t>
            </a:r>
          </a:p>
          <a:p>
            <a:endParaRPr lang="en-US" sz="1600" dirty="0"/>
          </a:p>
          <a:p>
            <a:pPr>
              <a:buFont typeface="+mj-lt"/>
              <a:buAutoNum type="arabicPeriod"/>
            </a:pPr>
            <a:r>
              <a:rPr lang="en-US" sz="1600" dirty="0"/>
              <a:t>It will be a bookstore where you will find various services.</a:t>
            </a:r>
          </a:p>
          <a:p>
            <a:pPr>
              <a:buFont typeface="+mj-lt"/>
              <a:buAutoNum type="arabicPeriod"/>
            </a:pPr>
            <a:r>
              <a:rPr lang="en-US" sz="1600" i="1" dirty="0"/>
              <a:t>1. All kinds of books in the world.</a:t>
            </a:r>
          </a:p>
          <a:p>
            <a:pPr>
              <a:buFont typeface="+mj-lt"/>
              <a:buAutoNum type="arabicPeriod"/>
            </a:pPr>
            <a:r>
              <a:rPr lang="en-US" sz="1600" i="1" dirty="0"/>
              <a:t>2. in different languages.</a:t>
            </a:r>
          </a:p>
          <a:p>
            <a:pPr>
              <a:buFont typeface="+mj-lt"/>
              <a:buAutoNum type="arabicPeriod"/>
            </a:pPr>
            <a:r>
              <a:rPr lang="en-US" sz="1600" i="1" dirty="0"/>
              <a:t>3. With videos tutorial and dictionary.</a:t>
            </a:r>
          </a:p>
          <a:p>
            <a:pPr>
              <a:buFont typeface="+mj-lt"/>
              <a:buAutoNum type="arabicPeriod"/>
            </a:pPr>
            <a:r>
              <a:rPr lang="en-US" sz="1600" i="1" dirty="0"/>
              <a:t>4. Books will also be published.</a:t>
            </a:r>
          </a:p>
          <a:p>
            <a:pPr>
              <a:buFont typeface="+mj-lt"/>
              <a:buAutoNum type="arabicPeriod"/>
            </a:pPr>
            <a:r>
              <a:rPr lang="en-US" sz="1600" i="1" dirty="0"/>
              <a:t>5. Those who will build a store on it will also earn from it.</a:t>
            </a:r>
          </a:p>
          <a:p>
            <a:pPr>
              <a:buFont typeface="+mj-lt"/>
              <a:buAutoNum type="arabicPeriod"/>
            </a:pPr>
            <a:r>
              <a:rPr lang="en-US" sz="1600" i="1" dirty="0"/>
              <a:t>6. It has levels within it. The books that are read the most will be at the top level.</a:t>
            </a:r>
          </a:p>
          <a:p>
            <a:pPr>
              <a:buFont typeface="+mj-lt"/>
              <a:buAutoNum type="arabicPeriod"/>
            </a:pPr>
            <a:r>
              <a:rPr lang="en-US" sz="1600" i="1" dirty="0"/>
              <a:t>7. Any company organization and educational institution can upload their complete syllabus online.</a:t>
            </a:r>
          </a:p>
          <a:p>
            <a:pPr>
              <a:buFont typeface="+mj-lt"/>
              <a:buAutoNum type="arabicPeriod"/>
            </a:pPr>
            <a:r>
              <a:rPr lang="en-US" sz="1600" dirty="0"/>
              <a:t>This company verifies your syllabus and books. And provides a fully verified and transparent syllabus.</a:t>
            </a:r>
          </a:p>
          <a:p>
            <a:pPr>
              <a:buFont typeface="+mj-lt"/>
              <a:buAutoNum type="arabicPeriod"/>
            </a:pPr>
            <a:r>
              <a:rPr lang="en-US" sz="1600" dirty="0"/>
              <a:t>And the company is giving four service quality.</a:t>
            </a:r>
          </a:p>
          <a:p>
            <a:endParaRPr lang="en-US" sz="1600" dirty="0"/>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808509"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pic>
        <p:nvPicPr>
          <p:cNvPr id="3074" name="Picture 2" descr="E:\EHB\ehb new files\ALL LOGO\ob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21" y="196721"/>
            <a:ext cx="793879" cy="79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52" y="228600"/>
            <a:ext cx="5500352" cy="563562"/>
          </a:xfrm>
        </p:spPr>
        <p:txBody>
          <a:bodyPr>
            <a:noAutofit/>
          </a:bodyPr>
          <a:lstStyle/>
          <a:p>
            <a:pPr algn="l"/>
            <a:r>
              <a:rPr lang="en-US" sz="2000" b="1" dirty="0"/>
              <a:t>eTUBE- </a:t>
            </a:r>
            <a:r>
              <a:rPr lang="en-US" sz="1600" b="1" i="1" u="sng" dirty="0"/>
              <a:t>Videos- Audio- FILE</a:t>
            </a:r>
            <a:br>
              <a:rPr lang="en-US" sz="1600" b="1" i="1" u="sng" dirty="0"/>
            </a:br>
            <a:r>
              <a:rPr lang="en-US" sz="1600" b="1" i="1" u="sng" dirty="0"/>
              <a:t>Company Of EHB</a:t>
            </a:r>
            <a:endParaRPr lang="en-US" sz="2000" b="1" i="1" u="sng" dirty="0"/>
          </a:p>
        </p:txBody>
      </p:sp>
      <p:sp>
        <p:nvSpPr>
          <p:cNvPr id="3" name="Content Placeholder 2"/>
          <p:cNvSpPr>
            <a:spLocks noGrp="1"/>
          </p:cNvSpPr>
          <p:nvPr>
            <p:ph idx="1"/>
          </p:nvPr>
        </p:nvSpPr>
        <p:spPr>
          <a:xfrm>
            <a:off x="457199" y="1219200"/>
            <a:ext cx="8431113" cy="4906963"/>
          </a:xfrm>
        </p:spPr>
        <p:txBody>
          <a:bodyPr>
            <a:normAutofit/>
          </a:bodyPr>
          <a:lstStyle/>
          <a:p>
            <a:r>
              <a:rPr lang="en-US" sz="1400" dirty="0"/>
              <a:t>EHB TUBE like YouTube But we have some Different </a:t>
            </a:r>
          </a:p>
          <a:p>
            <a:pPr marL="457200" indent="-457200">
              <a:buFont typeface="+mj-lt"/>
              <a:buAutoNum type="arabicPeriod"/>
            </a:pPr>
            <a:r>
              <a:rPr lang="en-US" sz="1400" dirty="0"/>
              <a:t>EHB TUBE provide 4 Quality of service FREE  BASIC  NORMAL  HIGH  VIP</a:t>
            </a:r>
          </a:p>
          <a:p>
            <a:pPr marL="457200" indent="-457200">
              <a:buFont typeface="+mj-lt"/>
              <a:buAutoNum type="arabicPeriod"/>
            </a:pPr>
            <a:r>
              <a:rPr lang="en-US" sz="1400" dirty="0"/>
              <a:t>Without free service you can verify you videos with Title and Tag and Thumbnail . </a:t>
            </a:r>
          </a:p>
          <a:p>
            <a:pPr marL="457200" indent="-457200">
              <a:buFont typeface="+mj-lt"/>
              <a:buAutoNum type="arabicPeriod"/>
            </a:pPr>
            <a:r>
              <a:rPr lang="en-US" sz="1400" dirty="0"/>
              <a:t>You can not upload moves, Drama  and Songs you can only upload Education Based Data , after upload your data you need to select any Company organization and any educational institute which will be related to your data. </a:t>
            </a:r>
          </a:p>
          <a:p>
            <a:pPr marL="457200" indent="-457200">
              <a:buFont typeface="+mj-lt"/>
              <a:buAutoNum type="arabicPeriod"/>
            </a:pPr>
            <a:r>
              <a:rPr lang="en-US" sz="1400" dirty="0"/>
              <a:t>If your data is not related to an organization, you cannot be verified.</a:t>
            </a:r>
          </a:p>
          <a:p>
            <a:pPr marL="457200" indent="-457200">
              <a:buFont typeface="+mj-lt"/>
              <a:buAutoNum type="arabicPeriod"/>
            </a:pPr>
            <a:r>
              <a:rPr lang="en-US" sz="1400" dirty="0"/>
              <a:t>The company will assign a quality level to your verified data.</a:t>
            </a:r>
          </a:p>
          <a:p>
            <a:pPr marL="457200" indent="-457200">
              <a:buFont typeface="+mj-lt"/>
              <a:buAutoNum type="arabicPeriod"/>
            </a:pPr>
            <a:r>
              <a:rPr lang="en-US" sz="1400" dirty="0"/>
              <a:t>But you can earn only with verified data. If your channel is not verified then you can't earn.</a:t>
            </a:r>
          </a:p>
          <a:p>
            <a:pPr marL="457200" indent="-457200">
              <a:buFont typeface="+mj-lt"/>
              <a:buAutoNum type="arabicPeriod"/>
            </a:pPr>
            <a:r>
              <a:rPr lang="en-US" sz="1400" dirty="0"/>
              <a:t>Without verification of personal profile you cannot create earning channel. That is, the user can see who legally owns this channel and from where.</a:t>
            </a:r>
          </a:p>
          <a:p>
            <a:pPr marL="457200" indent="-457200">
              <a:buFont typeface="+mj-lt"/>
              <a:buAutoNum type="arabicPeriod"/>
            </a:pPr>
            <a:r>
              <a:rPr lang="en-US" sz="1400" dirty="0"/>
              <a:t>No one can upload fake account and fake data except free category.</a:t>
            </a:r>
          </a:p>
          <a:p>
            <a:pPr marL="457200" indent="-457200">
              <a:buFont typeface="+mj-lt"/>
              <a:buAutoNum type="arabicPeriod"/>
            </a:pPr>
            <a:r>
              <a:rPr lang="en-US" sz="1400" dirty="0"/>
              <a:t>If the user wants to read something, he can see all over the world who has the highest level and normal level channel in that field. Which must have been passed by various institutions.</a:t>
            </a:r>
          </a:p>
          <a:p>
            <a:pPr marL="457200" indent="-457200">
              <a:buFont typeface="+mj-lt"/>
              <a:buAutoNum type="arabicPeriod"/>
            </a:pPr>
            <a:endParaRPr lang="en-US" sz="1400" dirty="0"/>
          </a:p>
          <a:p>
            <a:endParaRPr lang="en-US" sz="1400" dirty="0"/>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pic>
        <p:nvPicPr>
          <p:cNvPr id="4098" name="Picture 2" descr="E:\EHB\ehb new files\ALL LOGO\ehb-tub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876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6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27038"/>
            <a:ext cx="5500352" cy="563562"/>
          </a:xfrm>
        </p:spPr>
        <p:txBody>
          <a:bodyPr>
            <a:noAutofit/>
          </a:bodyPr>
          <a:lstStyle/>
          <a:p>
            <a:pPr algn="l"/>
            <a:r>
              <a:rPr lang="en-US" sz="2400" b="1" dirty="0"/>
              <a:t>AG TRAVLING- </a:t>
            </a:r>
            <a:r>
              <a:rPr lang="en-US" sz="1800" b="1" i="1" u="sng" dirty="0"/>
              <a:t>Advanced Global Traveling Services </a:t>
            </a:r>
            <a:endParaRPr lang="en-US" sz="2400" b="1" i="1" u="sng" dirty="0"/>
          </a:p>
        </p:txBody>
      </p:sp>
      <p:sp>
        <p:nvSpPr>
          <p:cNvPr id="3" name="Content Placeholder 2"/>
          <p:cNvSpPr>
            <a:spLocks noGrp="1"/>
          </p:cNvSpPr>
          <p:nvPr>
            <p:ph idx="1"/>
          </p:nvPr>
        </p:nvSpPr>
        <p:spPr/>
        <p:txBody>
          <a:bodyPr>
            <a:normAutofit/>
          </a:bodyPr>
          <a:lstStyle/>
          <a:p>
            <a:r>
              <a:rPr lang="en-US" sz="1800" b="1" dirty="0"/>
              <a:t>AG TRAVELING- </a:t>
            </a:r>
            <a:r>
              <a:rPr lang="en-US" sz="1800" b="1" i="1" u="sng" dirty="0"/>
              <a:t>Advanced Global Traveling Services  </a:t>
            </a:r>
            <a:endParaRPr lang="en-US" sz="1800" dirty="0"/>
          </a:p>
          <a:p>
            <a:r>
              <a:rPr lang="en-US" sz="1800" dirty="0"/>
              <a:t>This is traveling based services you can. </a:t>
            </a:r>
          </a:p>
          <a:p>
            <a:r>
              <a:rPr lang="en-US" sz="1800" dirty="0"/>
              <a:t>Book your room, table online. </a:t>
            </a:r>
          </a:p>
          <a:p>
            <a:r>
              <a:rPr lang="en-US" sz="1800" dirty="0"/>
              <a:t>Book the flight tick. </a:t>
            </a:r>
          </a:p>
          <a:p>
            <a:r>
              <a:rPr lang="en-US" sz="1800" dirty="0"/>
              <a:t>Book the car. </a:t>
            </a:r>
          </a:p>
          <a:p>
            <a:r>
              <a:rPr lang="en-US" sz="1800" dirty="0"/>
              <a:t>Orders the food online</a:t>
            </a:r>
          </a:p>
          <a:p>
            <a:r>
              <a:rPr lang="en-US" sz="1800" dirty="0"/>
              <a:t>You can travel to anywhere AG Traveling provide you Verified traveling agencies. </a:t>
            </a:r>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372436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27038"/>
            <a:ext cx="5500352" cy="563562"/>
          </a:xfrm>
        </p:spPr>
        <p:txBody>
          <a:bodyPr>
            <a:noAutofit/>
          </a:bodyPr>
          <a:lstStyle/>
          <a:p>
            <a:pPr algn="l"/>
            <a:r>
              <a:rPr lang="en-US" sz="2400" b="1" dirty="0"/>
              <a:t>HMS- </a:t>
            </a:r>
            <a:r>
              <a:rPr lang="en-US" sz="1800" b="1" i="1" u="sng" dirty="0"/>
              <a:t>Homan Machinery Solutions</a:t>
            </a:r>
            <a:r>
              <a:rPr lang="en-US" sz="1400" b="1" i="1" u="sng" dirty="0"/>
              <a:t> </a:t>
            </a:r>
            <a:endParaRPr lang="en-US" sz="2400" b="1" i="1" u="sng" dirty="0"/>
          </a:p>
        </p:txBody>
      </p:sp>
      <p:sp>
        <p:nvSpPr>
          <p:cNvPr id="3" name="Content Placeholder 2"/>
          <p:cNvSpPr>
            <a:spLocks noGrp="1"/>
          </p:cNvSpPr>
          <p:nvPr>
            <p:ph idx="1"/>
          </p:nvPr>
        </p:nvSpPr>
        <p:spPr>
          <a:xfrm>
            <a:off x="20392" y="1143000"/>
            <a:ext cx="5237408" cy="6354763"/>
          </a:xfrm>
        </p:spPr>
        <p:txBody>
          <a:bodyPr>
            <a:normAutofit/>
          </a:bodyPr>
          <a:lstStyle/>
          <a:p>
            <a:r>
              <a:rPr lang="en-US" sz="1400" b="1" dirty="0"/>
              <a:t>Be it motorway or dirt roads, city or village,</a:t>
            </a:r>
          </a:p>
          <a:p>
            <a:r>
              <a:rPr lang="en-US" sz="1400" b="1" dirty="0"/>
              <a:t> in case of vehicle breakdown, </a:t>
            </a:r>
          </a:p>
          <a:p>
            <a:r>
              <a:rPr lang="en-US" sz="1400" b="1" dirty="0"/>
              <a:t>all types of service can be reached in just fifteen to thirty minutes.</a:t>
            </a:r>
          </a:p>
          <a:p>
            <a:endParaRPr lang="en-US" sz="1400" b="1" dirty="0"/>
          </a:p>
          <a:p>
            <a:r>
              <a:rPr lang="en-US" sz="1400" b="1" dirty="0"/>
              <a:t>Buying and selling of vehicles &amp; Repairing </a:t>
            </a:r>
          </a:p>
          <a:p>
            <a:r>
              <a:rPr lang="en-US" sz="1400" b="1" dirty="0"/>
              <a:t>Buying and selling of Bike &amp; Repairing </a:t>
            </a:r>
          </a:p>
          <a:p>
            <a:r>
              <a:rPr lang="en-US" sz="1400" b="1" dirty="0">
                <a:hlinkClick r:id="rId2"/>
              </a:rPr>
              <a:t>General Auto Maintenance</a:t>
            </a:r>
            <a:endParaRPr lang="en-US" sz="1400" b="1" dirty="0"/>
          </a:p>
          <a:p>
            <a:r>
              <a:rPr lang="en-US" sz="1400" b="1" dirty="0">
                <a:hlinkClick r:id="rId2"/>
              </a:rPr>
              <a:t>Computerized Scanning</a:t>
            </a:r>
            <a:endParaRPr lang="en-US" sz="1400" b="1" dirty="0"/>
          </a:p>
          <a:p>
            <a:r>
              <a:rPr lang="en-US" sz="1400" b="1" dirty="0">
                <a:hlinkClick r:id="rId2"/>
              </a:rPr>
              <a:t>Manufacturer Recommended Service</a:t>
            </a:r>
            <a:endParaRPr lang="en-US" sz="1400" b="1" dirty="0"/>
          </a:p>
          <a:p>
            <a:r>
              <a:rPr lang="en-US" sz="1400" b="1" dirty="0">
                <a:hlinkClick r:id="rId2"/>
              </a:rPr>
              <a:t>Brake Service or Replacements</a:t>
            </a:r>
            <a:endParaRPr lang="en-US" sz="1400" b="1" dirty="0"/>
          </a:p>
          <a:p>
            <a:r>
              <a:rPr lang="en-US" sz="1400" b="1" dirty="0">
                <a:hlinkClick r:id="rId2"/>
              </a:rPr>
              <a:t>Catalytic Converter Cleaning</a:t>
            </a:r>
            <a:endParaRPr lang="en-US" sz="1400" b="1" dirty="0"/>
          </a:p>
          <a:p>
            <a:endParaRPr lang="en-US" sz="1400" b="1" dirty="0"/>
          </a:p>
          <a:p>
            <a:r>
              <a:rPr lang="en-US" sz="1400" b="1" dirty="0"/>
              <a:t>Buying and selling of </a:t>
            </a:r>
            <a:r>
              <a:rPr lang="en-US" sz="1600" b="1" i="1" u="sng" dirty="0"/>
              <a:t>heavy machinery </a:t>
            </a:r>
            <a:r>
              <a:rPr lang="en-US" sz="1400" b="1" dirty="0"/>
              <a:t>&amp; Repairing </a:t>
            </a:r>
          </a:p>
          <a:p>
            <a:endParaRPr lang="en-US" sz="1400" b="1" dirty="0"/>
          </a:p>
          <a:p>
            <a:r>
              <a:rPr lang="en-US" sz="1400" b="1" dirty="0"/>
              <a:t>You can buy and sell any type of machinery.</a:t>
            </a:r>
          </a:p>
          <a:p>
            <a:r>
              <a:rPr lang="en-US" sz="1400" b="1" dirty="0"/>
              <a:t>And can take the service of mechanic and operator at any place for its repairing, Like </a:t>
            </a:r>
          </a:p>
          <a:p>
            <a:r>
              <a:rPr lang="en-US" sz="1400" b="1" dirty="0"/>
              <a:t>Car AC, Tv, Cooler, UPS, Generator etc. </a:t>
            </a:r>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pic>
        <p:nvPicPr>
          <p:cNvPr id="5122" name="Picture 2" descr="C:\Users\ehbra\Downloads\HMS- Homan Machinery Solution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76200"/>
            <a:ext cx="765884" cy="804178"/>
          </a:xfrm>
          <a:prstGeom prst="rect">
            <a:avLst/>
          </a:prstGeom>
        </p:spPr>
        <p:style>
          <a:lnRef idx="3">
            <a:schemeClr val="lt1"/>
          </a:lnRef>
          <a:fillRef idx="1">
            <a:schemeClr val="accent1"/>
          </a:fillRef>
          <a:effectRef idx="1">
            <a:schemeClr val="accent1"/>
          </a:effectRef>
          <a:fontRef idx="minor">
            <a:schemeClr val="lt1"/>
          </a:fontRef>
        </p:style>
      </p:pic>
      <p:sp>
        <p:nvSpPr>
          <p:cNvPr id="13" name="Content Placeholder 2"/>
          <p:cNvSpPr txBox="1">
            <a:spLocks/>
          </p:cNvSpPr>
          <p:nvPr/>
        </p:nvSpPr>
        <p:spPr>
          <a:xfrm>
            <a:off x="5410200" y="1371600"/>
            <a:ext cx="3644186" cy="526952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spcBef>
                <a:spcPct val="0"/>
              </a:spcBef>
              <a:spcAft>
                <a:spcPct val="0"/>
              </a:spcAft>
              <a:buFont typeface="Arial" pitchFamily="34" charset="0"/>
              <a:buNone/>
            </a:pPr>
            <a:r>
              <a:rPr lang="en-US" sz="6000" dirty="0">
                <a:solidFill>
                  <a:srgbClr val="333333"/>
                </a:solidFill>
                <a:latin typeface="aquawaxmedium"/>
                <a:cs typeface="Arial" pitchFamily="34" charset="0"/>
              </a:rPr>
              <a:t>Our Process</a:t>
            </a:r>
          </a:p>
          <a:p>
            <a:pPr marL="0" indent="0" algn="ctr" fontAlgn="base">
              <a:spcBef>
                <a:spcPct val="0"/>
              </a:spcBef>
              <a:spcAft>
                <a:spcPct val="0"/>
              </a:spcAft>
              <a:buFont typeface="Arial" pitchFamily="34" charset="0"/>
              <a:buNone/>
            </a:pPr>
            <a:endParaRPr lang="en-US" sz="6600" dirty="0">
              <a:solidFill>
                <a:srgbClr val="333333"/>
              </a:solidFill>
              <a:latin typeface="aquawaxmedium"/>
              <a:cs typeface="Arial" pitchFamily="34" charset="0"/>
            </a:endParaRPr>
          </a:p>
          <a:p>
            <a:pPr marL="0" indent="0" algn="ctr" fontAlgn="base">
              <a:spcBef>
                <a:spcPct val="0"/>
              </a:spcBef>
              <a:spcAft>
                <a:spcPct val="0"/>
              </a:spcAft>
              <a:buFont typeface="Arial" pitchFamily="34" charset="0"/>
              <a:buNone/>
            </a:pPr>
            <a:endParaRPr lang="en-US" sz="66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2000" dirty="0">
                <a:solidFill>
                  <a:srgbClr val="333333"/>
                </a:solidFill>
                <a:latin typeface="aquawaxmedium"/>
                <a:cs typeface="Arial" pitchFamily="34" charset="0"/>
              </a:rPr>
              <a:t>  </a:t>
            </a:r>
            <a:endParaRPr lang="en-US" sz="296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4000" b="1" dirty="0">
                <a:solidFill>
                  <a:srgbClr val="333333"/>
                </a:solidFill>
                <a:latin typeface="aquawaxmedium"/>
                <a:cs typeface="Arial" pitchFamily="34" charset="0"/>
              </a:rPr>
              <a:t>       Choose your repairs</a:t>
            </a: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dirty="0">
                <a:solidFill>
                  <a:srgbClr val="333333"/>
                </a:solidFill>
                <a:latin typeface="aquawaxmedium"/>
                <a:cs typeface="Arial" pitchFamily="34" charset="0"/>
              </a:rPr>
              <a:t>            </a:t>
            </a:r>
            <a:r>
              <a:rPr lang="en-US" sz="3000" dirty="0">
                <a:solidFill>
                  <a:srgbClr val="333333"/>
                </a:solidFill>
                <a:latin typeface="aquawaxmedium"/>
                <a:cs typeface="Arial" pitchFamily="34" charset="0"/>
              </a:rPr>
              <a:t>Select your car, tell us what's wrong, and</a:t>
            </a:r>
            <a:br>
              <a:rPr lang="en-US" sz="3000" dirty="0">
                <a:solidFill>
                  <a:srgbClr val="333333"/>
                </a:solidFill>
                <a:latin typeface="aquawaxmedium"/>
                <a:cs typeface="Arial" pitchFamily="34" charset="0"/>
              </a:rPr>
            </a:br>
            <a:r>
              <a:rPr lang="en-US" sz="3000" dirty="0">
                <a:solidFill>
                  <a:srgbClr val="333333"/>
                </a:solidFill>
                <a:latin typeface="aquawaxmedium"/>
                <a:cs typeface="Arial" pitchFamily="34" charset="0"/>
              </a:rPr>
              <a:t>            we'll find the right mechanic for you.</a:t>
            </a: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2000" dirty="0">
                <a:solidFill>
                  <a:srgbClr val="333333"/>
                </a:solidFill>
                <a:latin typeface="aquawaxmedium"/>
                <a:cs typeface="Arial" pitchFamily="34" charset="0"/>
              </a:rPr>
              <a:t>  </a:t>
            </a:r>
            <a:br>
              <a:rPr lang="en-US" sz="29100" dirty="0">
                <a:solidFill>
                  <a:srgbClr val="333333"/>
                </a:solidFill>
                <a:latin typeface="aquawaxmedium"/>
                <a:cs typeface="Arial" pitchFamily="34" charset="0"/>
              </a:rPr>
            </a:b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4000" b="1" dirty="0">
                <a:solidFill>
                  <a:srgbClr val="333333"/>
                </a:solidFill>
                <a:latin typeface="aquawaxmedium"/>
                <a:cs typeface="Arial" pitchFamily="34" charset="0"/>
              </a:rPr>
              <a:t>Pick a date, time &amp; location</a:t>
            </a: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dirty="0">
                <a:solidFill>
                  <a:srgbClr val="333333"/>
                </a:solidFill>
                <a:latin typeface="aquawaxmedium"/>
                <a:cs typeface="Arial" pitchFamily="34" charset="0"/>
              </a:rPr>
              <a:t>Your mechanic will come to whichever</a:t>
            </a:r>
            <a:br>
              <a:rPr lang="en-US" dirty="0">
                <a:solidFill>
                  <a:srgbClr val="333333"/>
                </a:solidFill>
                <a:latin typeface="aquawaxmedium"/>
                <a:cs typeface="Arial" pitchFamily="34" charset="0"/>
              </a:rPr>
            </a:br>
            <a:r>
              <a:rPr lang="en-US" dirty="0">
                <a:solidFill>
                  <a:srgbClr val="333333"/>
                </a:solidFill>
                <a:latin typeface="aquawaxmedium"/>
                <a:cs typeface="Arial" pitchFamily="34" charset="0"/>
              </a:rPr>
              <a:t>address suits you best, at the date and</a:t>
            </a:r>
            <a:br>
              <a:rPr lang="en-US" dirty="0">
                <a:solidFill>
                  <a:srgbClr val="333333"/>
                </a:solidFill>
                <a:latin typeface="aquawaxmedium"/>
                <a:cs typeface="Arial" pitchFamily="34" charset="0"/>
              </a:rPr>
            </a:br>
            <a:r>
              <a:rPr lang="en-US" dirty="0">
                <a:solidFill>
                  <a:srgbClr val="333333"/>
                </a:solidFill>
                <a:latin typeface="aquawaxmedium"/>
                <a:cs typeface="Arial" pitchFamily="34" charset="0"/>
              </a:rPr>
              <a:t>time of your choice.</a:t>
            </a: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2000" dirty="0">
                <a:solidFill>
                  <a:srgbClr val="333333"/>
                </a:solidFill>
                <a:latin typeface="aquawaxmedium"/>
                <a:cs typeface="Arial" pitchFamily="34" charset="0"/>
              </a:rPr>
              <a:t>  </a:t>
            </a:r>
            <a:br>
              <a:rPr lang="en-US" sz="27200" dirty="0">
                <a:solidFill>
                  <a:srgbClr val="333333"/>
                </a:solidFill>
                <a:latin typeface="aquawaxmedium"/>
                <a:cs typeface="Arial" pitchFamily="34" charset="0"/>
              </a:rPr>
            </a:b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sz="4000" b="1" dirty="0">
                <a:solidFill>
                  <a:srgbClr val="333333"/>
                </a:solidFill>
                <a:latin typeface="aquawaxmedium"/>
                <a:cs typeface="Arial" pitchFamily="34" charset="0"/>
              </a:rPr>
              <a:t>Sit back &amp; relax!</a:t>
            </a:r>
            <a:endParaRPr lang="en-US" sz="2000" dirty="0">
              <a:solidFill>
                <a:srgbClr val="333333"/>
              </a:solidFill>
              <a:latin typeface="aquawaxmedium"/>
              <a:cs typeface="Arial" pitchFamily="34" charset="0"/>
            </a:endParaRPr>
          </a:p>
          <a:p>
            <a:pPr marL="0" indent="0" algn="ctr" eaLnBrk="0" fontAlgn="base" hangingPunct="0">
              <a:spcBef>
                <a:spcPct val="0"/>
              </a:spcBef>
              <a:spcAft>
                <a:spcPct val="0"/>
              </a:spcAft>
              <a:buFont typeface="Arial" pitchFamily="34" charset="0"/>
              <a:buNone/>
            </a:pPr>
            <a:r>
              <a:rPr lang="en-US" dirty="0">
                <a:solidFill>
                  <a:srgbClr val="333333"/>
                </a:solidFill>
                <a:latin typeface="aquawaxmedium"/>
                <a:cs typeface="Arial" pitchFamily="34" charset="0"/>
              </a:rPr>
              <a:t>No need to go to the garage - just sit</a:t>
            </a:r>
            <a:br>
              <a:rPr lang="en-US" dirty="0">
                <a:solidFill>
                  <a:srgbClr val="333333"/>
                </a:solidFill>
                <a:latin typeface="aquawaxmedium"/>
                <a:cs typeface="Arial" pitchFamily="34" charset="0"/>
              </a:rPr>
            </a:br>
            <a:r>
              <a:rPr lang="en-US" dirty="0">
                <a:solidFill>
                  <a:srgbClr val="333333"/>
                </a:solidFill>
                <a:latin typeface="aquawaxmedium"/>
                <a:cs typeface="Arial" pitchFamily="34" charset="0"/>
              </a:rPr>
              <a:t>back, grab a drink, and enjoy your</a:t>
            </a:r>
            <a:br>
              <a:rPr lang="en-US" dirty="0">
                <a:solidFill>
                  <a:srgbClr val="333333"/>
                </a:solidFill>
                <a:latin typeface="aquawaxmedium"/>
                <a:cs typeface="Arial" pitchFamily="34" charset="0"/>
              </a:rPr>
            </a:br>
            <a:r>
              <a:rPr lang="en-US" dirty="0">
                <a:solidFill>
                  <a:srgbClr val="333333"/>
                </a:solidFill>
                <a:latin typeface="aquawaxmedium"/>
                <a:cs typeface="Arial" pitchFamily="34" charset="0"/>
              </a:rPr>
              <a:t>favorite show.</a:t>
            </a:r>
            <a:endParaRPr lang="en-US" sz="2000" dirty="0">
              <a:solidFill>
                <a:srgbClr val="333333"/>
              </a:solidFill>
              <a:latin typeface="aquawaxmedium"/>
              <a:cs typeface="Arial" pitchFamily="34" charset="0"/>
            </a:endParaRPr>
          </a:p>
          <a:p>
            <a:endParaRPr lang="en-US" dirty="0"/>
          </a:p>
        </p:txBody>
      </p:sp>
      <p:pic>
        <p:nvPicPr>
          <p:cNvPr id="14" name="Picture 5" descr="https://www.cariger.com/images/mobi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818" y="4268198"/>
            <a:ext cx="1143000" cy="9134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cariger.com/images/Vector-Smart-Obje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9818" y="2099012"/>
            <a:ext cx="884782" cy="11775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www.cariger.com/images/table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902569"/>
            <a:ext cx="1066800" cy="73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3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34962"/>
          </a:xfrm>
        </p:spPr>
        <p:txBody>
          <a:bodyPr>
            <a:normAutofit fontScale="90000"/>
          </a:bodyPr>
          <a:lstStyle/>
          <a:p>
            <a:r>
              <a:rPr lang="en-US" dirty="0"/>
              <a:t>Vehicle Services </a:t>
            </a:r>
          </a:p>
        </p:txBody>
      </p:sp>
      <p:sp>
        <p:nvSpPr>
          <p:cNvPr id="3" name="Content Placeholder 2"/>
          <p:cNvSpPr>
            <a:spLocks noGrp="1"/>
          </p:cNvSpPr>
          <p:nvPr>
            <p:ph idx="1"/>
          </p:nvPr>
        </p:nvSpPr>
        <p:spPr>
          <a:xfrm>
            <a:off x="457200" y="914400"/>
            <a:ext cx="8229600" cy="5211763"/>
          </a:xfrm>
        </p:spPr>
        <p:txBody>
          <a:bodyPr numCol="2">
            <a:normAutofit fontScale="62500" lnSpcReduction="20000"/>
          </a:bodyPr>
          <a:lstStyle/>
          <a:p>
            <a:pPr fontAlgn="base"/>
            <a:r>
              <a:rPr lang="en-US" dirty="0">
                <a:hlinkClick r:id="rId2"/>
              </a:rPr>
              <a:t>Car Diagnostic</a:t>
            </a:r>
            <a:endParaRPr lang="en-US" dirty="0"/>
          </a:p>
          <a:p>
            <a:pPr fontAlgn="base"/>
            <a:r>
              <a:rPr lang="en-US" dirty="0">
                <a:hlinkClick r:id="rId2"/>
              </a:rPr>
              <a:t>Engine Analysis</a:t>
            </a:r>
            <a:endParaRPr lang="en-US" dirty="0"/>
          </a:p>
          <a:p>
            <a:pPr fontAlgn="base"/>
            <a:r>
              <a:rPr lang="en-US" dirty="0">
                <a:hlinkClick r:id="rId3"/>
              </a:rPr>
              <a:t>Engine Overhaul</a:t>
            </a:r>
            <a:endParaRPr lang="en-US" dirty="0"/>
          </a:p>
          <a:p>
            <a:pPr fontAlgn="base"/>
            <a:r>
              <a:rPr lang="en-US" dirty="0">
                <a:hlinkClick r:id="rId4"/>
              </a:rPr>
              <a:t>Oil Change &amp; Oil Filter Replacement</a:t>
            </a:r>
            <a:endParaRPr lang="en-US" dirty="0"/>
          </a:p>
          <a:p>
            <a:pPr fontAlgn="base"/>
            <a:r>
              <a:rPr lang="en-US" dirty="0">
                <a:hlinkClick r:id="rId5"/>
              </a:rPr>
              <a:t>Engine Replacement</a:t>
            </a:r>
            <a:endParaRPr lang="en-US" dirty="0"/>
          </a:p>
          <a:p>
            <a:pPr fontAlgn="base"/>
            <a:r>
              <a:rPr lang="en-US" dirty="0">
                <a:hlinkClick r:id="rId6"/>
              </a:rPr>
              <a:t>Check Engine Light Codes</a:t>
            </a:r>
            <a:endParaRPr lang="en-US" dirty="0"/>
          </a:p>
          <a:p>
            <a:pPr fontAlgn="base"/>
            <a:r>
              <a:rPr lang="en-US" dirty="0">
                <a:hlinkClick r:id="rId6"/>
              </a:rPr>
              <a:t>Tune-Up</a:t>
            </a:r>
            <a:endParaRPr lang="en-US" dirty="0"/>
          </a:p>
          <a:p>
            <a:pPr fontAlgn="base"/>
            <a:r>
              <a:rPr lang="en-US" dirty="0">
                <a:hlinkClick r:id="rId6"/>
              </a:rPr>
              <a:t>Chassis &amp; Suspension Repair</a:t>
            </a:r>
            <a:endParaRPr lang="en-US" dirty="0"/>
          </a:p>
          <a:p>
            <a:pPr fontAlgn="base"/>
            <a:r>
              <a:rPr lang="en-US" dirty="0">
                <a:hlinkClick r:id="rId6"/>
              </a:rPr>
              <a:t>Schedule Service</a:t>
            </a:r>
            <a:endParaRPr lang="en-US" dirty="0"/>
          </a:p>
          <a:p>
            <a:pPr fontAlgn="base"/>
            <a:r>
              <a:rPr lang="en-US" dirty="0">
                <a:hlinkClick r:id="rId6"/>
              </a:rPr>
              <a:t>Fluid Services</a:t>
            </a:r>
            <a:endParaRPr lang="en-US" dirty="0"/>
          </a:p>
          <a:p>
            <a:pPr fontAlgn="base"/>
            <a:r>
              <a:rPr lang="en-US" dirty="0">
                <a:hlinkClick r:id="rId6"/>
              </a:rPr>
              <a:t>Trip Inspections</a:t>
            </a:r>
            <a:endParaRPr lang="en-US" dirty="0"/>
          </a:p>
          <a:p>
            <a:pPr fontAlgn="base"/>
            <a:r>
              <a:rPr lang="en-US" dirty="0">
                <a:hlinkClick r:id="rId6"/>
              </a:rPr>
              <a:t>Fuel System Repair &amp; Maintenance</a:t>
            </a:r>
            <a:endParaRPr lang="en-US" dirty="0"/>
          </a:p>
          <a:p>
            <a:pPr fontAlgn="base"/>
            <a:r>
              <a:rPr lang="en-US" dirty="0">
                <a:hlinkClick r:id="rId6"/>
              </a:rPr>
              <a:t>Ignition System Repair &amp; Maintenance</a:t>
            </a:r>
            <a:endParaRPr lang="en-US" dirty="0"/>
          </a:p>
          <a:p>
            <a:pPr fontAlgn="base"/>
            <a:r>
              <a:rPr lang="en-US" dirty="0">
                <a:hlinkClick r:id="rId6"/>
              </a:rPr>
              <a:t>Belt Replacement</a:t>
            </a:r>
            <a:endParaRPr lang="en-US" dirty="0"/>
          </a:p>
          <a:p>
            <a:pPr fontAlgn="base"/>
            <a:r>
              <a:rPr lang="en-US" dirty="0">
                <a:hlinkClick r:id="rId6"/>
              </a:rPr>
              <a:t>Engine Performance Check</a:t>
            </a:r>
            <a:endParaRPr lang="en-US" dirty="0"/>
          </a:p>
          <a:p>
            <a:pPr fontAlgn="base"/>
            <a:r>
              <a:rPr lang="en-US" dirty="0">
                <a:hlinkClick r:id="rId6"/>
              </a:rPr>
              <a:t>Hose Replacement</a:t>
            </a:r>
            <a:endParaRPr lang="en-US" dirty="0"/>
          </a:p>
          <a:p>
            <a:pPr fontAlgn="base"/>
            <a:r>
              <a:rPr lang="en-US" dirty="0">
                <a:hlinkClick r:id="rId6"/>
              </a:rPr>
              <a:t>Radiator Replacement</a:t>
            </a:r>
            <a:endParaRPr lang="en-US" dirty="0"/>
          </a:p>
          <a:p>
            <a:pPr fontAlgn="base"/>
            <a:r>
              <a:rPr lang="en-US" dirty="0">
                <a:hlinkClick r:id="rId6"/>
              </a:rPr>
              <a:t>Water Pump Replacement</a:t>
            </a:r>
            <a:endParaRPr lang="en-US" dirty="0"/>
          </a:p>
          <a:p>
            <a:pPr fontAlgn="base"/>
            <a:r>
              <a:rPr lang="en-US" dirty="0">
                <a:hlinkClick r:id="rId6"/>
              </a:rPr>
              <a:t>Throttle Body Cleaning</a:t>
            </a:r>
            <a:endParaRPr lang="en-US" dirty="0"/>
          </a:p>
          <a:p>
            <a:pPr fontAlgn="base"/>
            <a:r>
              <a:rPr lang="en-US" dirty="0">
                <a:hlinkClick r:id="rId6"/>
              </a:rPr>
              <a:t>Air Filter Change</a:t>
            </a:r>
            <a:endParaRPr lang="en-US" dirty="0"/>
          </a:p>
          <a:p>
            <a:pPr fontAlgn="base"/>
            <a:r>
              <a:rPr lang="en-US" dirty="0">
                <a:hlinkClick r:id="rId6"/>
              </a:rPr>
              <a:t>Brake Pads – Rear Brake Shoe/Pad</a:t>
            </a:r>
            <a:endParaRPr lang="en-US" dirty="0"/>
          </a:p>
          <a:p>
            <a:pPr fontAlgn="base"/>
            <a:r>
              <a:rPr lang="en-US" dirty="0">
                <a:hlinkClick r:id="rId6"/>
              </a:rPr>
              <a:t>Spark Plugs Cleaning/Changing</a:t>
            </a:r>
            <a:endParaRPr lang="en-US" dirty="0"/>
          </a:p>
          <a:p>
            <a:pPr fontAlgn="base"/>
            <a:r>
              <a:rPr lang="en-US" dirty="0">
                <a:hlinkClick r:id="rId7"/>
              </a:rPr>
              <a:t>Accident Repair</a:t>
            </a:r>
            <a:endParaRPr lang="en-US" dirty="0"/>
          </a:p>
          <a:p>
            <a:pPr fontAlgn="base"/>
            <a:r>
              <a:rPr lang="en-US" dirty="0">
                <a:hlinkClick r:id="rId6"/>
              </a:rPr>
              <a:t>Fender Repair &amp; Replacement</a:t>
            </a:r>
            <a:endParaRPr lang="en-US" dirty="0"/>
          </a:p>
          <a:p>
            <a:pPr fontAlgn="base"/>
            <a:r>
              <a:rPr lang="en-US" dirty="0">
                <a:hlinkClick r:id="rId6"/>
              </a:rPr>
              <a:t>Dent Repair</a:t>
            </a:r>
            <a:endParaRPr lang="en-US" dirty="0"/>
          </a:p>
          <a:p>
            <a:pPr fontAlgn="base"/>
            <a:r>
              <a:rPr lang="en-US" dirty="0">
                <a:hlinkClick r:id="rId6"/>
              </a:rPr>
              <a:t>Paint Repair</a:t>
            </a:r>
            <a:endParaRPr lang="en-US" dirty="0"/>
          </a:p>
          <a:p>
            <a:pPr fontAlgn="base"/>
            <a:r>
              <a:rPr lang="en-US" dirty="0">
                <a:hlinkClick r:id="rId6"/>
              </a:rPr>
              <a:t>Windshield Replacement</a:t>
            </a:r>
            <a:endParaRPr lang="en-US" dirty="0"/>
          </a:p>
          <a:p>
            <a:pPr fontAlgn="base"/>
            <a:r>
              <a:rPr lang="en-US" dirty="0">
                <a:hlinkClick r:id="rId6"/>
              </a:rPr>
              <a:t>Bumper Repair &amp; Replacement</a:t>
            </a:r>
            <a:endParaRPr lang="en-US" dirty="0"/>
          </a:p>
          <a:p>
            <a:endParaRPr lang="en-US" dirty="0"/>
          </a:p>
        </p:txBody>
      </p:sp>
    </p:spTree>
    <p:extLst>
      <p:ext uri="{BB962C8B-B14F-4D97-AF65-F5344CB8AC3E}">
        <p14:creationId xmlns:p14="http://schemas.microsoft.com/office/powerpoint/2010/main" val="294977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4648200" cy="533400"/>
          </a:xfrm>
        </p:spPr>
        <p:txBody>
          <a:bodyPr>
            <a:normAutofit fontScale="90000"/>
          </a:bodyPr>
          <a:lstStyle/>
          <a:p>
            <a:r>
              <a:rPr lang="en-US" sz="2400" dirty="0"/>
              <a:t>EDR, PSS, EMO</a:t>
            </a:r>
            <a:br>
              <a:rPr lang="en-US" sz="2400" dirty="0"/>
            </a:br>
            <a:r>
              <a:rPr lang="en-US" sz="1800" dirty="0"/>
              <a:t>Department of EHB</a:t>
            </a:r>
          </a:p>
        </p:txBody>
      </p:sp>
      <p:sp>
        <p:nvSpPr>
          <p:cNvPr id="3" name="Content Placeholder 2"/>
          <p:cNvSpPr>
            <a:spLocks noGrp="1"/>
          </p:cNvSpPr>
          <p:nvPr>
            <p:ph idx="1"/>
          </p:nvPr>
        </p:nvSpPr>
        <p:spPr>
          <a:xfrm>
            <a:off x="457200" y="914400"/>
            <a:ext cx="8229600" cy="5211763"/>
          </a:xfrm>
        </p:spPr>
        <p:txBody>
          <a:bodyPr>
            <a:normAutofit fontScale="40000" lnSpcReduction="20000"/>
          </a:bodyPr>
          <a:lstStyle/>
          <a:p>
            <a:r>
              <a:rPr lang="en-US" b="1" dirty="0"/>
              <a:t>EDR </a:t>
            </a:r>
            <a:endParaRPr lang="en-US" dirty="0"/>
          </a:p>
          <a:p>
            <a:r>
              <a:rPr lang="en-US" dirty="0"/>
              <a:t>Provide ranks to it service provider which will help you know about your desired level .EHB provide five service of qualities.</a:t>
            </a:r>
          </a:p>
          <a:p>
            <a:r>
              <a:rPr lang="en-US" b="1" dirty="0"/>
              <a:t>1.Free    2.Basic   3.Normal   4.High    5.VIP</a:t>
            </a:r>
            <a:endParaRPr lang="en-US" dirty="0"/>
          </a:p>
          <a:p>
            <a:r>
              <a:rPr lang="en-US" dirty="0"/>
              <a:t>First level is free</a:t>
            </a:r>
          </a:p>
          <a:p>
            <a:r>
              <a:rPr lang="en-US" dirty="0"/>
              <a:t>Anyone can acquire this level of service but this service is not guaranteed by company and the next level of services are fully guaranteed.</a:t>
            </a:r>
          </a:p>
          <a:p>
            <a:endParaRPr lang="en-US" dirty="0"/>
          </a:p>
          <a:p>
            <a:r>
              <a:rPr lang="en-US" b="1" dirty="0"/>
              <a:t>PSS- PERSONAL SECURITY SYSTEM</a:t>
            </a:r>
            <a:endParaRPr lang="en-US" dirty="0"/>
          </a:p>
          <a:p>
            <a:r>
              <a:rPr lang="en-US" dirty="0"/>
              <a:t>How can a client seeking service through EHB come to know about the personal status of the service provider whether he is legal or fraud. This function is performed by our PSS department. it is basically a security agency which goes through the profile of a person or a company gets their documents checked and verified by their respective departments before they start providing their services. it can even impose penalties if found flaws in quality or delay in their service.</a:t>
            </a:r>
          </a:p>
          <a:p>
            <a:r>
              <a:rPr lang="en-US" dirty="0"/>
              <a:t>Without verifying documents from PSS a person can only offer free service.</a:t>
            </a:r>
          </a:p>
          <a:p>
            <a:r>
              <a:rPr lang="en-US" dirty="0"/>
              <a:t>It can even block the profile of a person or a company not abiding by its rule.</a:t>
            </a:r>
          </a:p>
          <a:p>
            <a:r>
              <a:rPr lang="en-US" dirty="0"/>
              <a:t>It also has five levels of quality service.</a:t>
            </a:r>
          </a:p>
          <a:p>
            <a:r>
              <a:rPr lang="en-US" dirty="0"/>
              <a:t>It verifies all the legal documents, tests skills and examine the abilities of service provider and the ranks him on the site. So that a client come to know about the service provider status.</a:t>
            </a:r>
          </a:p>
          <a:p>
            <a:endParaRPr lang="en-US" dirty="0"/>
          </a:p>
          <a:p>
            <a:r>
              <a:rPr lang="en-US" b="1" dirty="0"/>
              <a:t>EMO- EASY MANAGEMENT OFFICE</a:t>
            </a:r>
            <a:endParaRPr lang="en-US" dirty="0"/>
          </a:p>
          <a:p>
            <a:r>
              <a:rPr lang="en-US" dirty="0"/>
              <a:t>After going through the above maintained procedure, he them becomes a part of EHB. The company will provide him a back office where he can manage his business online. Its help its client to manage his official work very easily in a very short time.</a:t>
            </a:r>
          </a:p>
          <a:p>
            <a:r>
              <a:rPr lang="en-US" sz="6000" b="1" dirty="0">
                <a:solidFill>
                  <a:srgbClr val="FF0000"/>
                </a:solidFill>
              </a:rPr>
              <a:t>PENDING?</a:t>
            </a:r>
          </a:p>
          <a:p>
            <a:endParaRPr lang="en-US" dirty="0"/>
          </a:p>
        </p:txBody>
      </p:sp>
      <p:sp>
        <p:nvSpPr>
          <p:cNvPr id="4" name="Rounded Rectangle 3"/>
          <p:cNvSpPr/>
          <p:nvPr/>
        </p:nvSpPr>
        <p:spPr>
          <a:xfrm>
            <a:off x="7704518" y="1524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2070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7696200" y="6117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7" name="U-Turn Arrow 6"/>
          <p:cNvSpPr/>
          <p:nvPr/>
        </p:nvSpPr>
        <p:spPr>
          <a:xfrm rot="5400000" flipH="1">
            <a:off x="8579909" y="578909"/>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331005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4800600" cy="563562"/>
          </a:xfrm>
        </p:spPr>
        <p:txBody>
          <a:bodyPr>
            <a:noAutofit/>
          </a:bodyPr>
          <a:lstStyle/>
          <a:p>
            <a:pPr algn="l"/>
            <a:r>
              <a:rPr lang="en-US" sz="2000" b="1" dirty="0"/>
              <a:t>EHB ADD- </a:t>
            </a:r>
            <a:r>
              <a:rPr lang="en-US" sz="1800" b="1" i="1" u="sng" dirty="0"/>
              <a:t>Advertisement Company</a:t>
            </a:r>
            <a:br>
              <a:rPr lang="en-US" sz="1800" b="1" i="1" u="sng" dirty="0"/>
            </a:br>
            <a:r>
              <a:rPr lang="en-US" sz="1800" b="1" i="1" u="sng" dirty="0"/>
              <a:t>Product Of EHB </a:t>
            </a:r>
            <a:endParaRPr lang="en-US" sz="2000" b="1" i="1" u="sng" dirty="0"/>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pic>
        <p:nvPicPr>
          <p:cNvPr id="10" name="Picture 13" descr="E:\EHB\ehb new files\ALL LOGO\ehb-ad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09550"/>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normAutofit/>
          </a:bodyPr>
          <a:lstStyle/>
          <a:p>
            <a:pPr marL="457200" indent="-457200">
              <a:buFont typeface="+mj-lt"/>
              <a:buAutoNum type="arabicPeriod"/>
            </a:pPr>
            <a:r>
              <a:rPr lang="en-US" sz="1800" dirty="0"/>
              <a:t>EHB ADD is Products of EHB Company</a:t>
            </a:r>
          </a:p>
          <a:p>
            <a:pPr marL="457200" indent="-457200">
              <a:buFont typeface="+mj-lt"/>
              <a:buAutoNum type="arabicPeriod"/>
            </a:pPr>
            <a:r>
              <a:rPr lang="en-US" sz="1800" dirty="0"/>
              <a:t>After upload your add company will verified you add and advertisements.</a:t>
            </a:r>
          </a:p>
          <a:p>
            <a:pPr marL="457200" indent="-457200">
              <a:buFont typeface="+mj-lt"/>
              <a:buAutoNum type="arabicPeriod"/>
            </a:pPr>
            <a:r>
              <a:rPr lang="en-US" sz="1800" dirty="0"/>
              <a:t>No anybody can present and advertise any think on it. </a:t>
            </a:r>
          </a:p>
          <a:p>
            <a:pPr marL="457200" indent="-457200">
              <a:buFont typeface="+mj-lt"/>
              <a:buAutoNum type="arabicPeriod"/>
            </a:pPr>
            <a:r>
              <a:rPr lang="en-US" sz="1800" dirty="0"/>
              <a:t>You can only run real registered based add on it.   </a:t>
            </a:r>
          </a:p>
          <a:p>
            <a:pPr marL="457200" indent="-457200">
              <a:buFont typeface="+mj-lt"/>
              <a:buAutoNum type="arabicPeriod"/>
            </a:pPr>
            <a:r>
              <a:rPr lang="en-US" sz="1800" dirty="0"/>
              <a:t>After upload your add company will refer you add to different Department and institution which will be related to your data after verified your data then company will upload  you data. </a:t>
            </a:r>
          </a:p>
        </p:txBody>
      </p:sp>
    </p:spTree>
    <p:extLst>
      <p:ext uri="{BB962C8B-B14F-4D97-AF65-F5344CB8AC3E}">
        <p14:creationId xmlns:p14="http://schemas.microsoft.com/office/powerpoint/2010/main" val="7026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4800600" cy="563562"/>
          </a:xfrm>
        </p:spPr>
        <p:txBody>
          <a:bodyPr>
            <a:noAutofit/>
          </a:bodyPr>
          <a:lstStyle/>
          <a:p>
            <a:pPr algn="l"/>
            <a:r>
              <a:rPr lang="en-US" sz="2000" b="1" dirty="0"/>
              <a:t>JPS-</a:t>
            </a:r>
            <a:r>
              <a:rPr lang="en-US" sz="2000" b="1" i="1" u="sng" dirty="0"/>
              <a:t>JOB PROVIDING SERVICE</a:t>
            </a:r>
            <a:br>
              <a:rPr lang="en-US" sz="1800" b="1" i="1" u="sng" dirty="0"/>
            </a:br>
            <a:r>
              <a:rPr lang="en-US" sz="1800" b="1" i="1" u="sng" dirty="0"/>
              <a:t>Department Of EHB </a:t>
            </a:r>
            <a:endParaRPr lang="en-US" sz="2000" b="1" i="1" u="sng" dirty="0"/>
          </a:p>
        </p:txBody>
      </p:sp>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
        <p:nvSpPr>
          <p:cNvPr id="4" name="Content Placeholder 3"/>
          <p:cNvSpPr>
            <a:spLocks noGrp="1"/>
          </p:cNvSpPr>
          <p:nvPr>
            <p:ph idx="1"/>
          </p:nvPr>
        </p:nvSpPr>
        <p:spPr>
          <a:xfrm>
            <a:off x="457200" y="1371600"/>
            <a:ext cx="8229600" cy="4754563"/>
          </a:xfrm>
        </p:spPr>
        <p:txBody>
          <a:bodyPr>
            <a:normAutofit fontScale="92500" lnSpcReduction="20000"/>
          </a:bodyPr>
          <a:lstStyle/>
          <a:p>
            <a:r>
              <a:rPr lang="en-US" sz="1800" dirty="0"/>
              <a:t>This service offers a platform where skilled people can advertise their skills and acquire jobs and companies, organization and factories can hire a person of their requirement.</a:t>
            </a:r>
          </a:p>
          <a:p>
            <a:r>
              <a:rPr lang="en-US" sz="1800" dirty="0"/>
              <a:t>JPS is a department of HB Company.</a:t>
            </a:r>
          </a:p>
          <a:p>
            <a:r>
              <a:rPr lang="en-US" sz="1800" dirty="0"/>
              <a:t>JPS provides complete and five-level verification of all service providers' profiles.</a:t>
            </a:r>
          </a:p>
          <a:p>
            <a:r>
              <a:rPr lang="en-US" sz="1800" dirty="0"/>
              <a:t>JPS verifies all their degrees and diplomas from the institutions from which they have obtained them.</a:t>
            </a:r>
          </a:p>
          <a:p>
            <a:r>
              <a:rPr lang="en-US" sz="1800" dirty="0"/>
              <a:t>Before joining the company they will have to pass the test and interview.</a:t>
            </a:r>
          </a:p>
          <a:p>
            <a:r>
              <a:rPr lang="en-US" sz="1800" dirty="0"/>
              <a:t>And how much experience.</a:t>
            </a:r>
          </a:p>
          <a:p>
            <a:r>
              <a:rPr lang="en-US" sz="1800" dirty="0"/>
              <a:t>After all these works it will be brought from free to basic level.</a:t>
            </a:r>
          </a:p>
          <a:p>
            <a:r>
              <a:rPr lang="en-US" sz="1800" dirty="0"/>
              <a:t>There are five total service quality levels.</a:t>
            </a:r>
          </a:p>
          <a:p>
            <a:r>
              <a:rPr lang="en-US" sz="1800" dirty="0"/>
              <a:t>Free 2. Basic 3. Normal 4. High 5. VIP.</a:t>
            </a:r>
          </a:p>
          <a:p>
            <a:r>
              <a:rPr lang="en-US" sz="1800" dirty="0"/>
              <a:t>No one can switch to any service other than Direct Free.</a:t>
            </a:r>
          </a:p>
          <a:p>
            <a:r>
              <a:rPr lang="en-US" sz="1800" dirty="0"/>
              <a:t>You can take any type of service from your own area.</a:t>
            </a:r>
          </a:p>
          <a:p>
            <a:r>
              <a:rPr lang="en-US" sz="1800" dirty="0"/>
              <a:t>Like your AC is broken.	</a:t>
            </a:r>
          </a:p>
          <a:p>
            <a:r>
              <a:rPr lang="en-US" sz="1800" dirty="0"/>
              <a:t>You will find AC healers in five levels.</a:t>
            </a:r>
          </a:p>
          <a:p>
            <a:r>
              <a:rPr lang="en-US" sz="1800" dirty="0"/>
              <a:t>All fees will be different. And the quality level of all will be different.</a:t>
            </a:r>
          </a:p>
          <a:p>
            <a:r>
              <a:rPr lang="en-US" sz="1800" dirty="0"/>
              <a:t>You can choose any level of service provider you want.</a:t>
            </a:r>
          </a:p>
          <a:p>
            <a:r>
              <a:rPr lang="en-US" sz="1800" dirty="0"/>
              <a:t>The people who are in the free level will not have any responsibility of the company.</a:t>
            </a:r>
          </a:p>
        </p:txBody>
      </p:sp>
      <p:pic>
        <p:nvPicPr>
          <p:cNvPr id="11" name="Picture 29" descr="E:\EHB\ehb new files\ALL LOGO\jp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60" t="11441" r="8044" b="9020"/>
          <a:stretch/>
        </p:blipFill>
        <p:spPr bwMode="auto">
          <a:xfrm>
            <a:off x="609600" y="424397"/>
            <a:ext cx="674366" cy="64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latin typeface="Aharoni" pitchFamily="2" charset="-79"/>
                <a:cs typeface="Aharoni" pitchFamily="2" charset="-79"/>
              </a:rPr>
              <a:t>EHB</a:t>
            </a:r>
            <a:r>
              <a:rPr lang="en-US" dirty="0"/>
              <a:t>- </a:t>
            </a:r>
            <a:r>
              <a:rPr lang="en-US" sz="3100" dirty="0"/>
              <a:t>Companies &amp; Departments </a:t>
            </a:r>
            <a:endParaRPr lang="en-US" dirty="0"/>
          </a:p>
        </p:txBody>
      </p:sp>
      <p:sp>
        <p:nvSpPr>
          <p:cNvPr id="3" name="Content Placeholder 2"/>
          <p:cNvSpPr>
            <a:spLocks noGrp="1"/>
          </p:cNvSpPr>
          <p:nvPr>
            <p:ph idx="1"/>
          </p:nvPr>
        </p:nvSpPr>
        <p:spPr>
          <a:xfrm>
            <a:off x="457200" y="1066800"/>
            <a:ext cx="8229600" cy="5257800"/>
          </a:xfrm>
        </p:spPr>
        <p:txBody>
          <a:bodyPr>
            <a:noAutofit/>
          </a:bodyPr>
          <a:lstStyle/>
          <a:p>
            <a:r>
              <a:rPr lang="en-US" sz="1600" b="1" dirty="0">
                <a:solidFill>
                  <a:srgbClr val="FF0000"/>
                </a:solidFill>
              </a:rPr>
              <a:t>EHB Departments Names </a:t>
            </a:r>
          </a:p>
          <a:p>
            <a:r>
              <a:rPr lang="en-US" sz="1600" b="1" dirty="0"/>
              <a:t>1.EDR,  2.EMO,  3.PSS,   4.JPS,  5.EHB ADD.</a:t>
            </a:r>
          </a:p>
          <a:p>
            <a:endParaRPr lang="en-US" sz="1400" dirty="0"/>
          </a:p>
          <a:p>
            <a:r>
              <a:rPr lang="en-US" sz="1600" b="1" dirty="0">
                <a:solidFill>
                  <a:srgbClr val="FF0000"/>
                </a:solidFill>
              </a:rPr>
              <a:t>Lunched Companies. </a:t>
            </a:r>
          </a:p>
          <a:p>
            <a:r>
              <a:rPr lang="en-US" sz="1800" b="1" dirty="0"/>
              <a:t>Go </a:t>
            </a:r>
            <a:r>
              <a:rPr lang="en-US" sz="1800" b="1" dirty="0" err="1"/>
              <a:t>Saller</a:t>
            </a:r>
            <a:r>
              <a:rPr lang="en-US" sz="1800" b="1" dirty="0"/>
              <a:t> – </a:t>
            </a:r>
            <a:r>
              <a:rPr lang="en-US" sz="1600" b="1" i="1" u="sng" dirty="0"/>
              <a:t>E-Commerce </a:t>
            </a:r>
          </a:p>
          <a:p>
            <a:endParaRPr lang="en-US" sz="1400" dirty="0"/>
          </a:p>
          <a:p>
            <a:r>
              <a:rPr lang="en-US" sz="1600" b="1" dirty="0">
                <a:solidFill>
                  <a:srgbClr val="FF0000"/>
                </a:solidFill>
              </a:rPr>
              <a:t>Coming Soon Companies. </a:t>
            </a:r>
          </a:p>
          <a:p>
            <a:pPr marL="457200" indent="-457200">
              <a:buFont typeface="+mj-lt"/>
              <a:buAutoNum type="arabicPeriod"/>
            </a:pPr>
            <a:r>
              <a:rPr lang="en-US" sz="2000" b="1" dirty="0"/>
              <a:t>HPS</a:t>
            </a:r>
            <a:r>
              <a:rPr lang="en-US" sz="1600" b="1" dirty="0"/>
              <a:t>- </a:t>
            </a:r>
            <a:r>
              <a:rPr lang="en-US" sz="1400" b="1" i="1" u="sng" dirty="0"/>
              <a:t>Human Performance Solution -Education service </a:t>
            </a:r>
          </a:p>
          <a:p>
            <a:pPr>
              <a:buFont typeface="+mj-lt"/>
              <a:buAutoNum type="arabicPeriod"/>
            </a:pPr>
            <a:r>
              <a:rPr lang="en-US" sz="1800" b="1" dirty="0"/>
              <a:t>  HMS- </a:t>
            </a:r>
            <a:r>
              <a:rPr lang="en-US" sz="1400" b="1" i="1" u="sng" dirty="0"/>
              <a:t>Health Management Services</a:t>
            </a:r>
          </a:p>
          <a:p>
            <a:pPr marL="457200" indent="-457200">
              <a:buFont typeface="+mj-lt"/>
              <a:buAutoNum type="arabicPeriod"/>
            </a:pPr>
            <a:r>
              <a:rPr lang="en-US" sz="2000" b="1" dirty="0"/>
              <a:t>SOT</a:t>
            </a:r>
            <a:r>
              <a:rPr lang="en-US" sz="1600" dirty="0"/>
              <a:t>- </a:t>
            </a:r>
            <a:r>
              <a:rPr lang="en-US" sz="1400" b="1" i="1" u="sng" dirty="0"/>
              <a:t>SERVICES  OF  TECHNOLOGY</a:t>
            </a:r>
          </a:p>
          <a:p>
            <a:pPr>
              <a:buFont typeface="+mj-lt"/>
              <a:buAutoNum type="arabicPeriod"/>
            </a:pPr>
            <a:r>
              <a:rPr lang="en-US" sz="1800" b="1" dirty="0"/>
              <a:t>  OLS- </a:t>
            </a:r>
            <a:r>
              <a:rPr lang="en-US" sz="1400" b="1" i="1" u="sng" dirty="0"/>
              <a:t>Online  Law  Services</a:t>
            </a:r>
          </a:p>
          <a:p>
            <a:pPr>
              <a:buFont typeface="+mj-lt"/>
              <a:buAutoNum type="arabicPeriod"/>
            </a:pPr>
            <a:r>
              <a:rPr lang="en-US" sz="1800" b="1" dirty="0"/>
              <a:t>  OBS- </a:t>
            </a:r>
            <a:r>
              <a:rPr lang="en-US" sz="1400" b="1" i="1" u="sng" dirty="0"/>
              <a:t>Online Book Store</a:t>
            </a:r>
          </a:p>
          <a:p>
            <a:pPr>
              <a:buFont typeface="+mj-lt"/>
              <a:buAutoNum type="arabicPeriod"/>
            </a:pPr>
            <a:r>
              <a:rPr lang="en-US" sz="1800" b="1" dirty="0"/>
              <a:t>  </a:t>
            </a:r>
            <a:r>
              <a:rPr lang="en-US" sz="1800" b="1" dirty="0" err="1"/>
              <a:t>eTUBE</a:t>
            </a:r>
            <a:r>
              <a:rPr lang="en-US" sz="1800" b="1" dirty="0"/>
              <a:t>- </a:t>
            </a:r>
            <a:r>
              <a:rPr lang="en-US" sz="1400" b="1" i="1" u="sng" dirty="0"/>
              <a:t>Videos- Audio- FILE</a:t>
            </a:r>
          </a:p>
          <a:p>
            <a:pPr>
              <a:buFont typeface="+mj-lt"/>
              <a:buAutoNum type="arabicPeriod"/>
            </a:pPr>
            <a:r>
              <a:rPr lang="en-US" sz="1800" b="1" dirty="0"/>
              <a:t>  HMS- </a:t>
            </a:r>
            <a:r>
              <a:rPr lang="en-US" sz="1400" b="1" i="1" u="sng" dirty="0"/>
              <a:t>Homan Machinery Solutions</a:t>
            </a:r>
          </a:p>
          <a:p>
            <a:pPr>
              <a:buFont typeface="+mj-lt"/>
              <a:buAutoNum type="arabicPeriod"/>
            </a:pPr>
            <a:r>
              <a:rPr lang="en-US" sz="1800" b="1" dirty="0"/>
              <a:t>  AG TRAVLING- </a:t>
            </a:r>
            <a:r>
              <a:rPr lang="en-US" sz="1400" b="1" dirty="0">
                <a:effectLst>
                  <a:outerShdw blurRad="38100" dist="38100" dir="2700000" algn="tl">
                    <a:srgbClr val="000000">
                      <a:alpha val="43137"/>
                    </a:srgbClr>
                  </a:outerShdw>
                </a:effectLst>
              </a:rPr>
              <a:t>Advanced Global Traveling Services  </a:t>
            </a:r>
            <a:endParaRPr lang="en-US" sz="1800" b="1" dirty="0">
              <a:effectLst>
                <a:outerShdw blurRad="38100" dist="38100" dir="2700000" algn="tl">
                  <a:srgbClr val="000000">
                    <a:alpha val="43137"/>
                  </a:srgbClr>
                </a:outerShdw>
              </a:effectLst>
            </a:endParaRPr>
          </a:p>
          <a:p>
            <a:br>
              <a:rPr lang="en-US" sz="1400" b="1" i="1" u="sng" dirty="0"/>
            </a:br>
            <a:endParaRPr lang="en-US" sz="14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47665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467475" cy="487362"/>
          </a:xfrm>
        </p:spPr>
        <p:txBody>
          <a:bodyPr>
            <a:noAutofit/>
          </a:bodyPr>
          <a:lstStyle/>
          <a:p>
            <a:pPr algn="l"/>
            <a:r>
              <a:rPr lang="en-US" sz="2000" b="1" dirty="0"/>
              <a:t>SOT</a:t>
            </a:r>
            <a:r>
              <a:rPr lang="en-US" sz="2000" dirty="0"/>
              <a:t>- </a:t>
            </a:r>
            <a:r>
              <a:rPr lang="en-US" sz="1800" b="1" i="1" u="sng" dirty="0"/>
              <a:t>SERVICES  OF  TECHNOLOGY</a:t>
            </a:r>
            <a:br>
              <a:rPr lang="en-US" sz="1800" b="1" i="1" u="sng" dirty="0"/>
            </a:br>
            <a:r>
              <a:rPr lang="en-US" sz="1800" b="1" i="1" u="sng" dirty="0"/>
              <a:t>Product Of EHB  </a:t>
            </a:r>
            <a:endParaRPr lang="en-US" sz="2000" b="1" i="1" u="sng" dirty="0"/>
          </a:p>
        </p:txBody>
      </p:sp>
      <p:sp>
        <p:nvSpPr>
          <p:cNvPr id="3" name="Content Placeholder 2"/>
          <p:cNvSpPr>
            <a:spLocks noGrp="1"/>
          </p:cNvSpPr>
          <p:nvPr>
            <p:ph idx="1"/>
          </p:nvPr>
        </p:nvSpPr>
        <p:spPr>
          <a:xfrm>
            <a:off x="371474" y="2272472"/>
            <a:ext cx="9229725" cy="4525963"/>
          </a:xfrm>
        </p:spPr>
        <p:txBody>
          <a:bodyPr>
            <a:noAutofit/>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0" indent="0">
              <a:buNone/>
            </a:pPr>
            <a:endParaRPr lang="en-US" sz="1100" dirty="0"/>
          </a:p>
          <a:p>
            <a:pPr marL="0" indent="0">
              <a:buNone/>
            </a:pPr>
            <a:endParaRPr lang="en-US" sz="1100" dirty="0"/>
          </a:p>
          <a:p>
            <a:endParaRPr lang="en-US" sz="1100" dirty="0"/>
          </a:p>
          <a:p>
            <a:endParaRPr lang="en-US" sz="1100" dirty="0"/>
          </a:p>
          <a:p>
            <a:endParaRPr lang="en-US" sz="1100" dirty="0"/>
          </a:p>
          <a:p>
            <a:endParaRPr lang="en-US" sz="1100" dirty="0"/>
          </a:p>
          <a:p>
            <a:endParaRPr lang="en-US" sz="1100" dirty="0"/>
          </a:p>
          <a:p>
            <a:r>
              <a:rPr lang="en-US" sz="1100" b="1" dirty="0"/>
              <a:t>                                                                                                                                                                             Block chain                            Crypto Currency </a:t>
            </a:r>
          </a:p>
          <a:p>
            <a:r>
              <a:rPr lang="en-US" sz="1100" dirty="0"/>
              <a:t>SOT providing  4 service quality in the developments  </a:t>
            </a:r>
          </a:p>
          <a:p>
            <a:r>
              <a:rPr lang="en-US" sz="1100" dirty="0"/>
              <a:t>You can choose the level you want to develop.</a:t>
            </a:r>
          </a:p>
          <a:p>
            <a:r>
              <a:rPr lang="en-US" sz="1100" dirty="0"/>
              <a:t>People from all over the world will be registered with the company at 5 levels.</a:t>
            </a:r>
          </a:p>
          <a:p>
            <a:r>
              <a:rPr lang="en-US" sz="1100" dirty="0"/>
              <a:t>And the project which was to be developed in a year will be developed in one to two months with this company.</a:t>
            </a:r>
          </a:p>
          <a:p>
            <a:r>
              <a:rPr lang="en-US" sz="1100" dirty="0"/>
              <a:t>This company will have a management system that after uploading your project will be seen by people related to it all over the world.</a:t>
            </a:r>
          </a:p>
          <a:p>
            <a:r>
              <a:rPr lang="en-US" sz="1100" dirty="0"/>
              <a:t>And those who can prepare it in minimum time will apply. And in the case of a team, the system will get them to do more in less time.</a:t>
            </a:r>
          </a:p>
        </p:txBody>
      </p:sp>
      <p:pic>
        <p:nvPicPr>
          <p:cNvPr id="4" name="Picture 2" descr="E:\EHB\ehb new files\EHB PIC\it Serv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991600" cy="4284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EHB\ehb new files\ALL LOGO\s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41" y="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7045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Picture 16" descr="E:\EHB\ehb new files\ALL LOGO\[removal.ai]_tmp-62b0bd392eeb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76962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10" name="U-Turn Arrow 9"/>
          <p:cNvSpPr/>
          <p:nvPr/>
        </p:nvSpPr>
        <p:spPr>
          <a:xfrm rot="5400000" flipH="1">
            <a:off x="8517383" y="532037"/>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371383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513" y="381000"/>
            <a:ext cx="5111839" cy="868362"/>
          </a:xfrm>
        </p:spPr>
        <p:txBody>
          <a:bodyPr>
            <a:noAutofit/>
          </a:bodyPr>
          <a:lstStyle/>
          <a:p>
            <a:pPr algn="l"/>
            <a:r>
              <a:rPr lang="en-US" sz="2400" b="1" dirty="0"/>
              <a:t>HPS- </a:t>
            </a:r>
            <a:r>
              <a:rPr lang="en-US" sz="2000" b="1" i="1" u="sng" dirty="0"/>
              <a:t>Human Performance Solution </a:t>
            </a:r>
            <a:br>
              <a:rPr lang="en-US" sz="2000" b="1" i="1" u="sng" dirty="0"/>
            </a:br>
            <a:r>
              <a:rPr lang="en-US" sz="2000" b="1" i="1" u="sng" dirty="0"/>
              <a:t>Product Of EHB </a:t>
            </a:r>
            <a:br>
              <a:rPr lang="en-US" sz="2000" b="1" i="1" u="sng" dirty="0"/>
            </a:br>
            <a:endParaRPr lang="en-US" sz="2400" b="1" i="1" u="sng" dirty="0"/>
          </a:p>
        </p:txBody>
      </p:sp>
      <p:sp>
        <p:nvSpPr>
          <p:cNvPr id="3" name="Content Placeholder 2"/>
          <p:cNvSpPr>
            <a:spLocks noGrp="1"/>
          </p:cNvSpPr>
          <p:nvPr>
            <p:ph idx="1"/>
          </p:nvPr>
        </p:nvSpPr>
        <p:spPr>
          <a:xfrm>
            <a:off x="457200" y="1600200"/>
            <a:ext cx="8458200" cy="4724400"/>
          </a:xfrm>
        </p:spPr>
        <p:txBody>
          <a:bodyPr>
            <a:normAutofit/>
          </a:bodyPr>
          <a:lstStyle/>
          <a:p>
            <a:pPr>
              <a:buFont typeface="+mj-lt"/>
              <a:buAutoNum type="arabicPeriod"/>
            </a:pPr>
            <a:r>
              <a:rPr lang="en-US" sz="1800" dirty="0"/>
              <a:t>Registered Your School Collage </a:t>
            </a:r>
            <a:r>
              <a:rPr lang="en-US" sz="1800" dirty="0" err="1"/>
              <a:t>Uni</a:t>
            </a:r>
            <a:r>
              <a:rPr lang="en-US" sz="1800" dirty="0"/>
              <a:t> Any Kind of Institutes </a:t>
            </a:r>
          </a:p>
          <a:p>
            <a:pPr>
              <a:buFont typeface="+mj-lt"/>
              <a:buAutoNum type="arabicPeriod"/>
            </a:pPr>
            <a:r>
              <a:rPr lang="en-US" sz="1800" dirty="0"/>
              <a:t>Create Virtual School Collage </a:t>
            </a:r>
            <a:r>
              <a:rPr lang="en-US" sz="1800" dirty="0" err="1"/>
              <a:t>Uni</a:t>
            </a:r>
            <a:r>
              <a:rPr lang="en-US" sz="1800" dirty="0"/>
              <a:t> and any kind of institute .</a:t>
            </a:r>
          </a:p>
          <a:p>
            <a:pPr>
              <a:buFont typeface="+mj-lt"/>
              <a:buAutoNum type="arabicPeriod"/>
            </a:pPr>
            <a:r>
              <a:rPr lang="en-US" sz="1800" dirty="0"/>
              <a:t>Get your institution's syllabus online.</a:t>
            </a:r>
          </a:p>
          <a:p>
            <a:pPr>
              <a:buFont typeface="+mj-lt"/>
              <a:buAutoNum type="arabicPeriod"/>
            </a:pPr>
            <a:r>
              <a:rPr lang="en-US" sz="1800" dirty="0"/>
              <a:t>Bring your institution's classes online.</a:t>
            </a:r>
          </a:p>
          <a:p>
            <a:pPr>
              <a:buFont typeface="+mj-lt"/>
              <a:buAutoNum type="arabicPeriod"/>
            </a:pPr>
            <a:r>
              <a:rPr lang="en-US" sz="1800" dirty="0"/>
              <a:t>Manage your staff online.</a:t>
            </a:r>
          </a:p>
          <a:p>
            <a:pPr>
              <a:buFont typeface="+mj-lt"/>
              <a:buAutoNum type="arabicPeriod"/>
            </a:pPr>
            <a:r>
              <a:rPr lang="en-US" sz="1800" dirty="0"/>
              <a:t>Get students from all over the world at your institution.</a:t>
            </a:r>
          </a:p>
          <a:p>
            <a:pPr>
              <a:buFont typeface="+mj-lt"/>
              <a:buAutoNum type="arabicPeriod"/>
            </a:pPr>
            <a:r>
              <a:rPr lang="en-US" sz="1800" dirty="0"/>
              <a:t>Take class work at home in case of student vacation.</a:t>
            </a:r>
          </a:p>
          <a:p>
            <a:pPr>
              <a:buFont typeface="+mj-lt"/>
              <a:buAutoNum type="arabicPeriod"/>
            </a:pPr>
            <a:r>
              <a:rPr lang="en-US" sz="1800" dirty="0"/>
              <a:t>Even if the teacher is on leave, give all your classes online work.</a:t>
            </a:r>
          </a:p>
          <a:p>
            <a:pPr>
              <a:buFont typeface="+mj-lt"/>
              <a:buAutoNum type="arabicPeriod"/>
            </a:pPr>
            <a:r>
              <a:rPr lang="en-US" sz="1800" dirty="0"/>
              <a:t>Get your books completely online, including video lectures and get them translated into different languages.</a:t>
            </a:r>
          </a:p>
          <a:p>
            <a:pPr>
              <a:buFont typeface="+mj-lt"/>
              <a:buAutoNum type="arabicPeriod"/>
            </a:pPr>
            <a:r>
              <a:rPr lang="en-US" sz="1800" dirty="0"/>
              <a:t>   Get your personal teacher with normal and high level, The choice is yours. That too from his own area. </a:t>
            </a:r>
          </a:p>
        </p:txBody>
      </p:sp>
      <p:pic>
        <p:nvPicPr>
          <p:cNvPr id="4" name="Picture 6" descr="E:\EHB\ehb new files\ALL LOGO\o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473" y="16099"/>
            <a:ext cx="995966" cy="99596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03538" y="685800"/>
            <a:ext cx="1272862"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u="sng" dirty="0"/>
              <a:t>EDUCATION</a:t>
            </a:r>
            <a:endParaRPr lang="en-US" sz="1600" b="1" i="1" u="sng" dirty="0"/>
          </a:p>
        </p:txBody>
      </p:sp>
      <p:sp>
        <p:nvSpPr>
          <p:cNvPr id="6" name="Rounded Rectangle 5"/>
          <p:cNvSpPr/>
          <p:nvPr/>
        </p:nvSpPr>
        <p:spPr>
          <a:xfrm>
            <a:off x="7552118" y="1524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2070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543800" y="6117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441996" y="698924"/>
            <a:ext cx="181729" cy="155479"/>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
        <p:nvSpPr>
          <p:cNvPr id="10" name="Rounded Rectangle 9"/>
          <p:cNvSpPr/>
          <p:nvPr/>
        </p:nvSpPr>
        <p:spPr>
          <a:xfrm>
            <a:off x="914400" y="6009722"/>
            <a:ext cx="7398913"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15000" y="6012942"/>
            <a:ext cx="11430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High</a:t>
            </a:r>
          </a:p>
        </p:txBody>
      </p:sp>
      <p:sp>
        <p:nvSpPr>
          <p:cNvPr id="12" name="Rounded Rectangle 11"/>
          <p:cNvSpPr/>
          <p:nvPr/>
        </p:nvSpPr>
        <p:spPr>
          <a:xfrm>
            <a:off x="4267200" y="6012942"/>
            <a:ext cx="1112949"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Normal </a:t>
            </a:r>
          </a:p>
        </p:txBody>
      </p:sp>
      <p:sp>
        <p:nvSpPr>
          <p:cNvPr id="13" name="Rounded Rectangle 12"/>
          <p:cNvSpPr/>
          <p:nvPr/>
        </p:nvSpPr>
        <p:spPr>
          <a:xfrm>
            <a:off x="2590800" y="6012942"/>
            <a:ext cx="1297010" cy="381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Basic </a:t>
            </a:r>
          </a:p>
        </p:txBody>
      </p:sp>
      <p:sp>
        <p:nvSpPr>
          <p:cNvPr id="14" name="Rounded Rectangle 13"/>
          <p:cNvSpPr/>
          <p:nvPr/>
        </p:nvSpPr>
        <p:spPr>
          <a:xfrm>
            <a:off x="914400" y="6012942"/>
            <a:ext cx="1371600" cy="381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rPr>
              <a:t>Free </a:t>
            </a:r>
          </a:p>
        </p:txBody>
      </p:sp>
      <p:sp>
        <p:nvSpPr>
          <p:cNvPr id="15" name="Rounded Rectangle 14"/>
          <p:cNvSpPr/>
          <p:nvPr/>
        </p:nvSpPr>
        <p:spPr>
          <a:xfrm>
            <a:off x="7239000" y="6012942"/>
            <a:ext cx="1074314" cy="381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VIP</a:t>
            </a:r>
          </a:p>
        </p:txBody>
      </p:sp>
      <p:sp>
        <p:nvSpPr>
          <p:cNvPr id="16" name="Rounded Rectangle 15"/>
          <p:cNvSpPr/>
          <p:nvPr/>
        </p:nvSpPr>
        <p:spPr>
          <a:xfrm>
            <a:off x="3000777" y="5638800"/>
            <a:ext cx="3505200" cy="310245"/>
          </a:xfrm>
          <a:prstGeom prst="roundRect">
            <a:avLst/>
          </a:prstGeom>
          <a:scene3d>
            <a:camera prst="orthographicFront"/>
            <a:lightRig rig="threePt" dir="t"/>
          </a:scene3d>
          <a:sp3d>
            <a:bevelT w="152400" h="50800" prst="softRound"/>
          </a:sp3d>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chemeClr val="tx1"/>
                </a:solidFill>
              </a:rPr>
              <a:t>EHB  SQ-LEVEL </a:t>
            </a:r>
          </a:p>
        </p:txBody>
      </p:sp>
    </p:spTree>
    <p:extLst>
      <p:ext uri="{BB962C8B-B14F-4D97-AF65-F5344CB8AC3E}">
        <p14:creationId xmlns:p14="http://schemas.microsoft.com/office/powerpoint/2010/main" val="43396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249" y="556900"/>
            <a:ext cx="7078551" cy="639762"/>
          </a:xfrm>
        </p:spPr>
        <p:txBody>
          <a:bodyPr>
            <a:normAutofit fontScale="90000"/>
          </a:bodyPr>
          <a:lstStyle/>
          <a:p>
            <a:pPr algn="l"/>
            <a:r>
              <a:rPr lang="en-US" sz="2800" b="1" dirty="0"/>
              <a:t>HMS- </a:t>
            </a:r>
            <a:r>
              <a:rPr lang="en-US" sz="2000" b="1" i="1" u="sng" dirty="0"/>
              <a:t>Health Management Services </a:t>
            </a:r>
            <a:br>
              <a:rPr lang="en-US" sz="2000" b="1" i="1" u="sng" dirty="0"/>
            </a:br>
            <a:r>
              <a:rPr lang="en-US" sz="2000" b="1" i="1" u="sng" dirty="0"/>
              <a:t>Product Of EHB </a:t>
            </a:r>
          </a:p>
        </p:txBody>
      </p:sp>
      <p:sp>
        <p:nvSpPr>
          <p:cNvPr id="3" name="Content Placeholder 2"/>
          <p:cNvSpPr>
            <a:spLocks noGrp="1"/>
          </p:cNvSpPr>
          <p:nvPr>
            <p:ph idx="1"/>
          </p:nvPr>
        </p:nvSpPr>
        <p:spPr/>
        <p:txBody>
          <a:bodyPr>
            <a:normAutofit fontScale="77500" lnSpcReduction="20000"/>
          </a:bodyPr>
          <a:lstStyle/>
          <a:p>
            <a:pPr>
              <a:buFont typeface="+mj-lt"/>
              <a:buAutoNum type="arabicPeriod"/>
            </a:pPr>
            <a:r>
              <a:rPr lang="en-US" sz="1800" dirty="0"/>
              <a:t>Now take every medical related service at home. With five service quality. Includes normal to high levels.</a:t>
            </a:r>
          </a:p>
          <a:p>
            <a:pPr>
              <a:buFont typeface="+mj-lt"/>
              <a:buAutoNum type="arabicPeriod"/>
            </a:pPr>
            <a:r>
              <a:rPr lang="en-US" sz="1800" dirty="0"/>
              <a:t>Hospitals and dispensaries, medical stores, nurses, and doctors and all medical related people from all places will be registered. Who will provide services in their own areas.</a:t>
            </a:r>
          </a:p>
          <a:p>
            <a:pPr>
              <a:buFont typeface="+mj-lt"/>
              <a:buAutoNum type="arabicPeriod"/>
            </a:pPr>
            <a:r>
              <a:rPr lang="en-US" sz="1800" dirty="0"/>
              <a:t>All doctors will be verified by EHB company. </a:t>
            </a:r>
          </a:p>
          <a:p>
            <a:pPr>
              <a:buFont typeface="+mj-lt"/>
              <a:buAutoNum type="arabicPeriod"/>
            </a:pPr>
            <a:r>
              <a:rPr lang="en-US" sz="1800" dirty="0"/>
              <a:t>Take Video Consultation . Online Check up, personal Doctor, Nurses etc.</a:t>
            </a:r>
          </a:p>
          <a:p>
            <a:pPr>
              <a:buFont typeface="+mj-lt"/>
              <a:buAutoNum type="arabicPeriod"/>
            </a:pPr>
            <a:r>
              <a:rPr lang="en-US" sz="1800" dirty="0"/>
              <a:t>You can get your checkup done at national and international doctors.</a:t>
            </a:r>
          </a:p>
          <a:p>
            <a:pPr>
              <a:buFont typeface="+mj-lt"/>
              <a:buAutoNum type="arabicPeriod"/>
            </a:pPr>
            <a:r>
              <a:rPr lang="en-US" sz="1800" dirty="0"/>
              <a:t>You can get any level of medical service anywhere at any rate you want.</a:t>
            </a:r>
          </a:p>
          <a:p>
            <a:r>
              <a:rPr lang="en-US" sz="1800" dirty="0">
                <a:hlinkClick r:id="rId2"/>
              </a:rPr>
              <a:t>Patient Health Records</a:t>
            </a:r>
            <a:endParaRPr lang="en-US" sz="1800" dirty="0"/>
          </a:p>
          <a:p>
            <a:pPr lvl="0"/>
            <a:r>
              <a:rPr lang="en-US" sz="1600" b="1" dirty="0">
                <a:solidFill>
                  <a:srgbClr val="0070C0"/>
                </a:solidFill>
              </a:rPr>
              <a:t>Checkup Physical &amp; Online On Video Call</a:t>
            </a:r>
            <a:endParaRPr lang="en-US" sz="1800" dirty="0">
              <a:solidFill>
                <a:srgbClr val="0070C0"/>
              </a:solidFill>
            </a:endParaRPr>
          </a:p>
          <a:p>
            <a:r>
              <a:rPr lang="en-US" sz="1800" dirty="0">
                <a:hlinkClick r:id="rId2"/>
              </a:rPr>
              <a:t>Remote Monitoring</a:t>
            </a:r>
            <a:endParaRPr lang="en-US" sz="1800" dirty="0"/>
          </a:p>
          <a:p>
            <a:r>
              <a:rPr lang="en-US" sz="1800" dirty="0">
                <a:hlinkClick r:id="rId2"/>
              </a:rPr>
              <a:t>Appointments</a:t>
            </a:r>
            <a:endParaRPr lang="en-US" sz="1800" dirty="0"/>
          </a:p>
          <a:p>
            <a:r>
              <a:rPr lang="en-US" sz="1800" dirty="0">
                <a:hlinkClick r:id="rId2"/>
              </a:rPr>
              <a:t>Video Consultation</a:t>
            </a:r>
            <a:endParaRPr lang="en-US" sz="1800" dirty="0"/>
          </a:p>
          <a:p>
            <a:r>
              <a:rPr lang="en-US" sz="1800" dirty="0">
                <a:hlinkClick r:id="rId2"/>
              </a:rPr>
              <a:t>Patient Questions</a:t>
            </a:r>
            <a:endParaRPr lang="en-US" sz="1800" dirty="0"/>
          </a:p>
          <a:p>
            <a:r>
              <a:rPr lang="en-US" sz="1800" dirty="0">
                <a:hlinkClick r:id="rId2"/>
              </a:rPr>
              <a:t>Notifications</a:t>
            </a:r>
            <a:endParaRPr lang="en-US" sz="1800" dirty="0"/>
          </a:p>
          <a:p>
            <a:r>
              <a:rPr lang="en-US" sz="1800" dirty="0">
                <a:hlinkClick r:id="rId2"/>
              </a:rPr>
              <a:t>Patient Portal</a:t>
            </a:r>
            <a:endParaRPr lang="en-US" sz="1800" dirty="0"/>
          </a:p>
          <a:p>
            <a:r>
              <a:rPr lang="en-US" sz="1800" dirty="0">
                <a:hlinkClick r:id="rId2"/>
              </a:rPr>
              <a:t>Billing &amp; Reports</a:t>
            </a:r>
            <a:endParaRPr lang="en-US" sz="1800" dirty="0"/>
          </a:p>
          <a:p>
            <a:r>
              <a:rPr lang="en-US" sz="1800" dirty="0">
                <a:hlinkClick r:id="rId2"/>
              </a:rPr>
              <a:t>Mobile Apps</a:t>
            </a:r>
            <a:endParaRPr lang="en-US" sz="1800" dirty="0"/>
          </a:p>
          <a:p>
            <a:pPr>
              <a:buFont typeface="+mj-lt"/>
              <a:buAutoNum type="arabicPeriod"/>
            </a:pPr>
            <a:r>
              <a:rPr lang="en-US" sz="1800" dirty="0"/>
              <a:t>The company's franchisees will be present at every location to provide 24-hour helpline assistance.</a:t>
            </a:r>
          </a:p>
          <a:p>
            <a:pPr>
              <a:buFont typeface="+mj-lt"/>
              <a:buAutoNum type="arabicPeriod"/>
            </a:pPr>
            <a:r>
              <a:rPr lang="en-US" sz="1800" dirty="0"/>
              <a:t>All service providers cannot be registered with the company without examination and testing.</a:t>
            </a:r>
          </a:p>
          <a:p>
            <a:pPr>
              <a:buFont typeface="+mj-lt"/>
              <a:buAutoNum type="arabicPeriod"/>
            </a:pPr>
            <a:r>
              <a:rPr lang="en-US" sz="1800" dirty="0"/>
              <a:t>And every service provider will have to re-apply in their own field after every 6 months and can work again for 6 months only if they get good marks.</a:t>
            </a:r>
          </a:p>
        </p:txBody>
      </p:sp>
      <p:pic>
        <p:nvPicPr>
          <p:cNvPr id="4" name="Picture 7" descr="E:\EHB\ehb new files\ALL LOGO\o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38" y="152400"/>
            <a:ext cx="1044262" cy="10442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7552118" y="1524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16" descr="E:\EHB\ehb new files\ALL LOGO\[removal.ai]_tmp-62b0bd392eeb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2070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7543800" y="6117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8" name="U-Turn Arrow 7"/>
          <p:cNvSpPr/>
          <p:nvPr/>
        </p:nvSpPr>
        <p:spPr>
          <a:xfrm rot="5400000" flipH="1">
            <a:off x="8364983" y="6266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126362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27038"/>
            <a:ext cx="5500352" cy="563562"/>
          </a:xfrm>
        </p:spPr>
        <p:txBody>
          <a:bodyPr>
            <a:noAutofit/>
          </a:bodyPr>
          <a:lstStyle/>
          <a:p>
            <a:pPr algn="l"/>
            <a:r>
              <a:rPr lang="en-US" sz="2400" b="1" dirty="0"/>
              <a:t>OLS- </a:t>
            </a:r>
            <a:r>
              <a:rPr lang="en-US" sz="1800" b="1" i="1" u="sng" dirty="0"/>
              <a:t>Online  Law  Services</a:t>
            </a:r>
            <a:br>
              <a:rPr lang="en-US" sz="1800" b="1" i="1" u="sng" dirty="0"/>
            </a:br>
            <a:r>
              <a:rPr lang="en-US" sz="1600" b="1" i="1" u="sng" dirty="0"/>
              <a:t>Product Of EHB</a:t>
            </a:r>
          </a:p>
        </p:txBody>
      </p:sp>
      <p:sp>
        <p:nvSpPr>
          <p:cNvPr id="3" name="Content Placeholder 2"/>
          <p:cNvSpPr>
            <a:spLocks noGrp="1"/>
          </p:cNvSpPr>
          <p:nvPr>
            <p:ph idx="1"/>
          </p:nvPr>
        </p:nvSpPr>
        <p:spPr>
          <a:xfrm>
            <a:off x="304800" y="1600200"/>
            <a:ext cx="8382000" cy="5105400"/>
          </a:xfrm>
        </p:spPr>
        <p:txBody>
          <a:bodyPr>
            <a:normAutofit fontScale="92500" lnSpcReduction="20000"/>
          </a:bodyPr>
          <a:lstStyle/>
          <a:p>
            <a:pPr>
              <a:buFont typeface="+mj-lt"/>
              <a:buAutoNum type="arabicPeriod"/>
            </a:pPr>
            <a:r>
              <a:rPr lang="en-US" sz="1600" dirty="0"/>
              <a:t>OLS Law Firm is a renowned full-service law firm based in PAKISTAN. Powered by EHB Company  </a:t>
            </a:r>
          </a:p>
          <a:p>
            <a:pPr>
              <a:buFont typeface="+mj-lt"/>
              <a:buAutoNum type="arabicPeriod"/>
            </a:pPr>
            <a:r>
              <a:rPr lang="en-US" sz="1600" dirty="0"/>
              <a:t>Our transparent approach with the use of ‘The Law Reporters’, a customized client management portal has helped us in setting a benchmark in the legal fraternity, and our industry specific experience has built an irreplaceable reputation in all the practice areas including dispute resolution, corporate and commercial matters.</a:t>
            </a:r>
          </a:p>
          <a:p>
            <a:pPr>
              <a:buFont typeface="+mj-lt"/>
              <a:buAutoNum type="arabicPeriod"/>
            </a:pPr>
            <a:r>
              <a:rPr lang="en-US" sz="1600" dirty="0"/>
              <a:t>We are providing verified law Service. And you can hire any type of lawyer from your city.</a:t>
            </a:r>
          </a:p>
          <a:p>
            <a:pPr>
              <a:buFont typeface="+mj-lt"/>
              <a:buAutoNum type="arabicPeriod"/>
            </a:pPr>
            <a:r>
              <a:rPr lang="en-US" sz="1600" u="sng" dirty="0">
                <a:solidFill>
                  <a:srgbClr val="0070C0"/>
                </a:solidFill>
              </a:rPr>
              <a:t>24 hours free sport and consultant services .</a:t>
            </a:r>
          </a:p>
          <a:p>
            <a:r>
              <a:rPr lang="en-US" sz="1600" u="sng" dirty="0">
                <a:solidFill>
                  <a:srgbClr val="0070C0"/>
                </a:solidFill>
              </a:rPr>
              <a:t>Litigation-All UAE Courts</a:t>
            </a:r>
          </a:p>
          <a:p>
            <a:r>
              <a:rPr lang="en-US" sz="1600" u="sng" dirty="0">
                <a:solidFill>
                  <a:srgbClr val="0070C0"/>
                </a:solidFill>
              </a:rPr>
              <a:t>Banking Law</a:t>
            </a:r>
          </a:p>
          <a:p>
            <a:r>
              <a:rPr lang="en-US" sz="1600" u="sng" dirty="0">
                <a:solidFill>
                  <a:srgbClr val="0070C0"/>
                </a:solidFill>
              </a:rPr>
              <a:t>Civil Law</a:t>
            </a:r>
          </a:p>
          <a:p>
            <a:r>
              <a:rPr lang="en-US" sz="1600" u="sng" dirty="0">
                <a:solidFill>
                  <a:srgbClr val="0070C0"/>
                </a:solidFill>
              </a:rPr>
              <a:t>Real Estate Law</a:t>
            </a:r>
          </a:p>
          <a:p>
            <a:r>
              <a:rPr lang="en-US" sz="1600" u="sng" dirty="0">
                <a:solidFill>
                  <a:srgbClr val="0070C0"/>
                </a:solidFill>
              </a:rPr>
              <a:t>Maritime Law</a:t>
            </a:r>
          </a:p>
          <a:p>
            <a:r>
              <a:rPr lang="en-US" sz="1600" u="sng" dirty="0">
                <a:solidFill>
                  <a:srgbClr val="0070C0"/>
                </a:solidFill>
              </a:rPr>
              <a:t>Criminal Law</a:t>
            </a:r>
          </a:p>
          <a:p>
            <a:r>
              <a:rPr lang="en-US" sz="1600" u="sng" dirty="0">
                <a:solidFill>
                  <a:srgbClr val="0070C0"/>
                </a:solidFill>
              </a:rPr>
              <a:t>Family Law</a:t>
            </a:r>
          </a:p>
          <a:p>
            <a:r>
              <a:rPr lang="en-US" sz="1600" u="sng" dirty="0">
                <a:solidFill>
                  <a:srgbClr val="0070C0"/>
                </a:solidFill>
              </a:rPr>
              <a:t>Inheritance Law</a:t>
            </a:r>
          </a:p>
          <a:p>
            <a:r>
              <a:rPr lang="en-US" sz="1600" u="sng" dirty="0">
                <a:solidFill>
                  <a:srgbClr val="0070C0"/>
                </a:solidFill>
              </a:rPr>
              <a:t>Company Incorporation</a:t>
            </a:r>
          </a:p>
          <a:p>
            <a:r>
              <a:rPr lang="en-US" sz="1600" u="sng" dirty="0" err="1">
                <a:solidFill>
                  <a:srgbClr val="0070C0"/>
                </a:solidFill>
              </a:rPr>
              <a:t>Labour</a:t>
            </a:r>
            <a:r>
              <a:rPr lang="en-US" sz="1600" u="sng" dirty="0">
                <a:solidFill>
                  <a:srgbClr val="0070C0"/>
                </a:solidFill>
              </a:rPr>
              <a:t> Law</a:t>
            </a:r>
          </a:p>
          <a:p>
            <a:r>
              <a:rPr lang="en-US" sz="1600" u="sng" dirty="0">
                <a:solidFill>
                  <a:srgbClr val="0070C0"/>
                </a:solidFill>
              </a:rPr>
              <a:t>Intellectual Property Law</a:t>
            </a:r>
          </a:p>
          <a:p>
            <a:r>
              <a:rPr lang="en-US" sz="1600" u="sng" dirty="0">
                <a:solidFill>
                  <a:srgbClr val="0070C0"/>
                </a:solidFill>
              </a:rPr>
              <a:t>Sports Law</a:t>
            </a:r>
          </a:p>
          <a:p>
            <a:pPr>
              <a:buFont typeface="+mj-lt"/>
              <a:buAutoNum type="arabicPeriod"/>
            </a:pPr>
            <a:r>
              <a:rPr lang="en-US" sz="1600" dirty="0"/>
              <a:t>All service providers cannot be registered with the company without examination and testing.</a:t>
            </a:r>
          </a:p>
          <a:p>
            <a:pPr>
              <a:buFont typeface="+mj-lt"/>
              <a:buAutoNum type="arabicPeriod"/>
            </a:pPr>
            <a:r>
              <a:rPr lang="en-US" sz="1600" dirty="0"/>
              <a:t>And every service provider will have to re-apply in their own field after every 6 months and can work again for 6 months only if they get good marks.</a:t>
            </a:r>
          </a:p>
        </p:txBody>
      </p:sp>
      <p:pic>
        <p:nvPicPr>
          <p:cNvPr id="4" name="Picture 8" descr="E:\EHB\ehb new files\ALL LOG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933118" y="76200"/>
            <a:ext cx="1121268" cy="877641"/>
          </a:xfrm>
          <a:prstGeom prst="roundRect">
            <a:avLst/>
          </a:prstGeom>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16" descr="E:\EHB\ehb new files\ALL LOGO\[removal.ai]_tmp-62b0bd392eeb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130856"/>
            <a:ext cx="811113" cy="5549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924800" y="535547"/>
            <a:ext cx="1219200" cy="4550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50" b="1" dirty="0"/>
              <a:t>POWERED BY </a:t>
            </a:r>
            <a:endParaRPr lang="en-US" sz="900" b="1" i="1" u="sng" dirty="0"/>
          </a:p>
        </p:txBody>
      </p:sp>
      <p:sp>
        <p:nvSpPr>
          <p:cNvPr id="9" name="U-Turn Arrow 8"/>
          <p:cNvSpPr/>
          <p:nvPr/>
        </p:nvSpPr>
        <p:spPr>
          <a:xfrm rot="5400000" flipH="1">
            <a:off x="8745983" y="550418"/>
            <a:ext cx="276308" cy="242273"/>
          </a:xfrm>
          <a:prstGeom prst="utur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354498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15100</TotalTime>
  <Words>2353</Words>
  <Application>Microsoft Office PowerPoint</Application>
  <PresentationFormat>On-screen Show (4:3)</PresentationFormat>
  <Paragraphs>289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aquawaxmedium</vt:lpstr>
      <vt:lpstr>Arial</vt:lpstr>
      <vt:lpstr>Calibri</vt:lpstr>
      <vt:lpstr>Office Theme</vt:lpstr>
      <vt:lpstr>EHB TECHNOLOGY LIMITED </vt:lpstr>
      <vt:lpstr>EDR, PSS, EMO Department of EHB</vt:lpstr>
      <vt:lpstr>EHB ADD- Advertisement Company Product Of EHB </vt:lpstr>
      <vt:lpstr>JPS-JOB PROVIDING SERVICE Department Of EHB </vt:lpstr>
      <vt:lpstr>EHB- Companies &amp; Departments </vt:lpstr>
      <vt:lpstr>SOT- SERVICES  OF  TECHNOLOGY Product Of EHB  </vt:lpstr>
      <vt:lpstr>HPS- Human Performance Solution  Product Of EHB  </vt:lpstr>
      <vt:lpstr>HMS- Health Management Services  Product Of EHB </vt:lpstr>
      <vt:lpstr>OLS- Online  Law  Services Product Of EHB</vt:lpstr>
      <vt:lpstr>Go Seller – E-Commerce </vt:lpstr>
      <vt:lpstr>OBS- Online Book Store Product Of EHB</vt:lpstr>
      <vt:lpstr>eTUBE- Videos- Audio- FILE Company Of EHB</vt:lpstr>
      <vt:lpstr>AG TRAVLING- Advanced Global Traveling Services </vt:lpstr>
      <vt:lpstr>HMS- Homan Machinery Solutions </vt:lpstr>
      <vt:lpstr>Vehicle Services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serives providers catagories</dc:title>
  <dc:creator>ehbra</dc:creator>
  <cp:lastModifiedBy>pc</cp:lastModifiedBy>
  <cp:revision>96</cp:revision>
  <dcterms:created xsi:type="dcterms:W3CDTF">2006-08-16T00:00:00Z</dcterms:created>
  <dcterms:modified xsi:type="dcterms:W3CDTF">2023-07-21T08:20:58Z</dcterms:modified>
</cp:coreProperties>
</file>