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21" r:id="rId4"/>
    <p:sldMasterId id="2147483736" r:id="rId5"/>
  </p:sldMasterIdLst>
  <p:notesMasterIdLst>
    <p:notesMasterId r:id="rId21"/>
  </p:notesMasterIdLst>
  <p:sldIdLst>
    <p:sldId id="256" r:id="rId6"/>
    <p:sldId id="275" r:id="rId7"/>
    <p:sldId id="283" r:id="rId8"/>
    <p:sldId id="276" r:id="rId9"/>
    <p:sldId id="278" r:id="rId10"/>
    <p:sldId id="277" r:id="rId11"/>
    <p:sldId id="279" r:id="rId12"/>
    <p:sldId id="280" r:id="rId13"/>
    <p:sldId id="288" r:id="rId14"/>
    <p:sldId id="290" r:id="rId15"/>
    <p:sldId id="281" r:id="rId16"/>
    <p:sldId id="284" r:id="rId17"/>
    <p:sldId id="282" r:id="rId18"/>
    <p:sldId id="289" r:id="rId19"/>
    <p:sldId id="261" r:id="rId20"/>
  </p:sldIdLst>
  <p:sldSz cx="16256000" cy="9144000"/>
  <p:notesSz cx="7010400" cy="9296400"/>
  <p:defaultTex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Kumar" initials="AK" lastIdx="1" clrIdx="0">
    <p:extLst>
      <p:ext uri="{19B8F6BF-5375-455C-9EA6-DF929625EA0E}">
        <p15:presenceInfo xmlns:p15="http://schemas.microsoft.com/office/powerpoint/2012/main" userId="S-1-5-21-484763869-2052111302-1801674531-722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3" autoAdjust="0"/>
    <p:restoredTop sz="81447" autoAdjust="0"/>
  </p:normalViewPr>
  <p:slideViewPr>
    <p:cSldViewPr snapToGrid="0" snapToObjects="1">
      <p:cViewPr varScale="1">
        <p:scale>
          <a:sx n="44" d="100"/>
          <a:sy n="44" d="100"/>
        </p:scale>
        <p:origin x="1554"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5B26D60-CCD3-424E-A25C-768029D4335D}" type="datetimeFigureOut">
              <a:rPr lang="en-US" smtClean="0"/>
              <a:t>11/22/2018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2C8D62C-AD83-4119-9207-13E907C7FCCE}" type="slidenum">
              <a:rPr lang="en-US" smtClean="0"/>
              <a:t>‹#›</a:t>
            </a:fld>
            <a:endParaRPr lang="en-US"/>
          </a:p>
        </p:txBody>
      </p:sp>
    </p:spTree>
    <p:extLst>
      <p:ext uri="{BB962C8B-B14F-4D97-AF65-F5344CB8AC3E}">
        <p14:creationId xmlns:p14="http://schemas.microsoft.com/office/powerpoint/2010/main" val="36258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0</a:t>
            </a:fld>
            <a:endParaRPr lang="en-US"/>
          </a:p>
        </p:txBody>
      </p:sp>
    </p:spTree>
    <p:extLst>
      <p:ext uri="{BB962C8B-B14F-4D97-AF65-F5344CB8AC3E}">
        <p14:creationId xmlns:p14="http://schemas.microsoft.com/office/powerpoint/2010/main" val="201699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11</a:t>
            </a:fld>
            <a:endParaRPr lang="en-US"/>
          </a:p>
        </p:txBody>
      </p:sp>
    </p:spTree>
    <p:extLst>
      <p:ext uri="{BB962C8B-B14F-4D97-AF65-F5344CB8AC3E}">
        <p14:creationId xmlns:p14="http://schemas.microsoft.com/office/powerpoint/2010/main" val="330836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12</a:t>
            </a:fld>
            <a:endParaRPr lang="en-US"/>
          </a:p>
        </p:txBody>
      </p:sp>
    </p:spTree>
    <p:extLst>
      <p:ext uri="{BB962C8B-B14F-4D97-AF65-F5344CB8AC3E}">
        <p14:creationId xmlns:p14="http://schemas.microsoft.com/office/powerpoint/2010/main" val="7183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13</a:t>
            </a:fld>
            <a:endParaRPr lang="en-US"/>
          </a:p>
        </p:txBody>
      </p:sp>
    </p:spTree>
    <p:extLst>
      <p:ext uri="{BB962C8B-B14F-4D97-AF65-F5344CB8AC3E}">
        <p14:creationId xmlns:p14="http://schemas.microsoft.com/office/powerpoint/2010/main" val="219473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a:t>
            </a:fld>
            <a:endParaRPr lang="en-US"/>
          </a:p>
        </p:txBody>
      </p:sp>
    </p:spTree>
    <p:extLst>
      <p:ext uri="{BB962C8B-B14F-4D97-AF65-F5344CB8AC3E}">
        <p14:creationId xmlns:p14="http://schemas.microsoft.com/office/powerpoint/2010/main" val="139146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2</a:t>
            </a:fld>
            <a:endParaRPr lang="en-US"/>
          </a:p>
        </p:txBody>
      </p:sp>
    </p:spTree>
    <p:extLst>
      <p:ext uri="{BB962C8B-B14F-4D97-AF65-F5344CB8AC3E}">
        <p14:creationId xmlns:p14="http://schemas.microsoft.com/office/powerpoint/2010/main" val="152942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4</a:t>
            </a:fld>
            <a:endParaRPr lang="en-US"/>
          </a:p>
        </p:txBody>
      </p:sp>
    </p:spTree>
    <p:extLst>
      <p:ext uri="{BB962C8B-B14F-4D97-AF65-F5344CB8AC3E}">
        <p14:creationId xmlns:p14="http://schemas.microsoft.com/office/powerpoint/2010/main" val="170185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5</a:t>
            </a:fld>
            <a:endParaRPr lang="en-US"/>
          </a:p>
        </p:txBody>
      </p:sp>
    </p:spTree>
    <p:extLst>
      <p:ext uri="{BB962C8B-B14F-4D97-AF65-F5344CB8AC3E}">
        <p14:creationId xmlns:p14="http://schemas.microsoft.com/office/powerpoint/2010/main" val="315516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6</a:t>
            </a:fld>
            <a:endParaRPr lang="en-US"/>
          </a:p>
        </p:txBody>
      </p:sp>
    </p:spTree>
    <p:extLst>
      <p:ext uri="{BB962C8B-B14F-4D97-AF65-F5344CB8AC3E}">
        <p14:creationId xmlns:p14="http://schemas.microsoft.com/office/powerpoint/2010/main" val="379804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8</a:t>
            </a:fld>
            <a:endParaRPr lang="en-US"/>
          </a:p>
        </p:txBody>
      </p:sp>
    </p:spTree>
    <p:extLst>
      <p:ext uri="{BB962C8B-B14F-4D97-AF65-F5344CB8AC3E}">
        <p14:creationId xmlns:p14="http://schemas.microsoft.com/office/powerpoint/2010/main" val="239272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9</a:t>
            </a:fld>
            <a:endParaRPr lang="en-US"/>
          </a:p>
        </p:txBody>
      </p:sp>
    </p:spTree>
    <p:extLst>
      <p:ext uri="{BB962C8B-B14F-4D97-AF65-F5344CB8AC3E}">
        <p14:creationId xmlns:p14="http://schemas.microsoft.com/office/powerpoint/2010/main" val="183560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10</a:t>
            </a:fld>
            <a:endParaRPr lang="en-US"/>
          </a:p>
        </p:txBody>
      </p:sp>
    </p:spTree>
    <p:extLst>
      <p:ext uri="{BB962C8B-B14F-4D97-AF65-F5344CB8AC3E}">
        <p14:creationId xmlns:p14="http://schemas.microsoft.com/office/powerpoint/2010/main" val="4259915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0" name="TextBox 9"/>
          <p:cNvSpPr txBox="1"/>
          <p:nvPr/>
        </p:nvSpPr>
        <p:spPr>
          <a:xfrm>
            <a:off x="165201" y="8525655"/>
            <a:ext cx="2795344" cy="425743"/>
          </a:xfrm>
          <a:prstGeom prst="rect">
            <a:avLst/>
          </a:prstGeom>
          <a:noFill/>
        </p:spPr>
        <p:txBody>
          <a:bodyPr wrap="square" lIns="162531" tIns="81265" rIns="162531" bIns="81265" rtlCol="0">
            <a:spAutoFit/>
          </a:bodyPr>
          <a:lstStyle/>
          <a:p>
            <a:r>
              <a:rPr lang="en-US" sz="1700" b="1" spc="52" dirty="0">
                <a:solidFill>
                  <a:srgbClr val="FFFFFF"/>
                </a:solidFill>
                <a:latin typeface="+mj-lt"/>
              </a:rPr>
              <a:t>CONFIDENTIAL</a:t>
            </a:r>
          </a:p>
        </p:txBody>
      </p:sp>
      <p:sp>
        <p:nvSpPr>
          <p:cNvPr id="11" name="Text Placeholder 5"/>
          <p:cNvSpPr>
            <a:spLocks noGrp="1"/>
          </p:cNvSpPr>
          <p:nvPr>
            <p:ph type="body" sz="quarter" idx="10" hasCustomPrompt="1"/>
          </p:nvPr>
        </p:nvSpPr>
        <p:spPr>
          <a:xfrm>
            <a:off x="7984603" y="6822624"/>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11851445" y="7911752"/>
            <a:ext cx="3562587"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3" name="Text Placeholder 5"/>
          <p:cNvSpPr>
            <a:spLocks noGrp="1"/>
          </p:cNvSpPr>
          <p:nvPr>
            <p:ph type="body" sz="quarter" idx="13" hasCustomPrompt="1"/>
          </p:nvPr>
        </p:nvSpPr>
        <p:spPr>
          <a:xfrm>
            <a:off x="11851445" y="8531803"/>
            <a:ext cx="3562587"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Tree>
    <p:extLst>
      <p:ext uri="{BB962C8B-B14F-4D97-AF65-F5344CB8AC3E}">
        <p14:creationId xmlns:p14="http://schemas.microsoft.com/office/powerpoint/2010/main" val="26922006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gn 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0730" y="6431396"/>
            <a:ext cx="15664912" cy="1153977"/>
          </a:xfrm>
          <a:effectLst/>
        </p:spPr>
        <p:txBody>
          <a:bodyPr>
            <a:normAutofit/>
          </a:bodyPr>
          <a:lstStyle>
            <a:lvl1pPr algn="ctr">
              <a:defRPr sz="4600" baseline="0"/>
            </a:lvl1pPr>
          </a:lstStyle>
          <a:p>
            <a:r>
              <a:rPr lang="en-US" dirty="0"/>
              <a:t>Sign-Off Text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6220432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1" name="Text Placeholder 5"/>
          <p:cNvSpPr>
            <a:spLocks noGrp="1"/>
          </p:cNvSpPr>
          <p:nvPr>
            <p:ph type="body" sz="quarter" idx="10" hasCustomPrompt="1"/>
          </p:nvPr>
        </p:nvSpPr>
        <p:spPr>
          <a:xfrm>
            <a:off x="7984603" y="6822624"/>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chemeClr val="tx1"/>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11851445" y="7911752"/>
            <a:ext cx="3562587" cy="620053"/>
          </a:xfrm>
          <a:prstGeom prst="rect">
            <a:avLst/>
          </a:prstGeom>
        </p:spPr>
        <p:txBody>
          <a:bodyPr vert="horz" lIns="162547" tIns="81273" rIns="162547" bIns="81273" anchor="ctr"/>
          <a:lstStyle>
            <a:lvl1pPr marL="0" indent="0" algn="r">
              <a:lnSpc>
                <a:spcPct val="90000"/>
              </a:lnSpc>
              <a:buNone/>
              <a:defRPr sz="2900" b="0">
                <a:solidFill>
                  <a:schemeClr val="bg1"/>
                </a:solidFill>
              </a:defRPr>
            </a:lvl1pPr>
          </a:lstStyle>
          <a:p>
            <a:pPr lvl="0"/>
            <a:r>
              <a:rPr lang="en-US" dirty="0"/>
              <a:t>Author</a:t>
            </a:r>
          </a:p>
        </p:txBody>
      </p:sp>
      <p:sp>
        <p:nvSpPr>
          <p:cNvPr id="13" name="Text Placeholder 5"/>
          <p:cNvSpPr>
            <a:spLocks noGrp="1"/>
          </p:cNvSpPr>
          <p:nvPr>
            <p:ph type="body" sz="quarter" idx="13" hasCustomPrompt="1"/>
          </p:nvPr>
        </p:nvSpPr>
        <p:spPr>
          <a:xfrm>
            <a:off x="11851445" y="8531803"/>
            <a:ext cx="3562587" cy="416163"/>
          </a:xfrm>
          <a:prstGeom prst="rect">
            <a:avLst/>
          </a:prstGeom>
        </p:spPr>
        <p:txBody>
          <a:bodyPr vert="horz" lIns="162547" tIns="81273" rIns="162547" bIns="81273"/>
          <a:lstStyle>
            <a:lvl1pPr marL="0" indent="0" algn="r">
              <a:lnSpc>
                <a:spcPct val="90000"/>
              </a:lnSpc>
              <a:buNone/>
              <a:defRPr sz="2100" b="0">
                <a:solidFill>
                  <a:schemeClr val="bg1"/>
                </a:solidFill>
              </a:defRPr>
            </a:lvl1pPr>
          </a:lstStyle>
          <a:p>
            <a:pPr lvl="0"/>
            <a:r>
              <a:rPr lang="en-US" dirty="0"/>
              <a:t>Position</a:t>
            </a:r>
          </a:p>
        </p:txBody>
      </p:sp>
    </p:spTree>
    <p:extLst>
      <p:ext uri="{BB962C8B-B14F-4D97-AF65-F5344CB8AC3E}">
        <p14:creationId xmlns:p14="http://schemas.microsoft.com/office/powerpoint/2010/main" val="6820087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8453992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 Slid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8" name="Text Placeholder 8"/>
          <p:cNvSpPr>
            <a:spLocks noGrp="1"/>
          </p:cNvSpPr>
          <p:nvPr>
            <p:ph type="body" sz="quarter" idx="15" hasCustomPrompt="1"/>
          </p:nvPr>
        </p:nvSpPr>
        <p:spPr>
          <a:xfrm>
            <a:off x="316522" y="1629364"/>
            <a:ext cx="15623389" cy="829104"/>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0" name="Text Placeholder 8"/>
          <p:cNvSpPr>
            <a:spLocks noGrp="1"/>
          </p:cNvSpPr>
          <p:nvPr>
            <p:ph type="body" sz="quarter" idx="16" hasCustomPrompt="1"/>
          </p:nvPr>
        </p:nvSpPr>
        <p:spPr>
          <a:xfrm>
            <a:off x="316522" y="2458471"/>
            <a:ext cx="15623389" cy="1421567"/>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2500" b="1">
                <a:solidFill>
                  <a:srgbClr val="787878"/>
                </a:solidFill>
                <a:latin typeface="+mn-lt"/>
              </a:defRPr>
            </a:lvl1pPr>
            <a:lvl2pPr>
              <a:defRPr sz="2900"/>
            </a:lvl2pPr>
            <a:lvl3pPr>
              <a:defRPr sz="2500"/>
            </a:lvl3pPr>
            <a:lvl4pPr>
              <a:defRPr sz="2100"/>
            </a:lvl4pPr>
            <a:lvl5pPr>
              <a:defRPr sz="2100"/>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316091" y="4139261"/>
            <a:ext cx="10897541" cy="4155253"/>
          </a:xfrm>
          <a:prstGeom prst="rect">
            <a:avLst/>
          </a:prstGeom>
        </p:spPr>
        <p:txBody>
          <a:bodyPr vert="horz" lIns="162547" tIns="81273" rIns="162547" bIns="81273"/>
          <a:lstStyle>
            <a:lvl1pPr marL="455084" indent="-455084">
              <a:spcAft>
                <a:spcPts val="1067"/>
              </a:spcAft>
              <a:buSzPct val="90000"/>
              <a:buFontTx/>
              <a:buBlip>
                <a:blip r:embed="rId4"/>
              </a:buBlip>
              <a:defRPr sz="25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5929439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Slide and Content Whit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4"/>
              </a:buBlip>
              <a:defRPr sz="25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4"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latin typeface="+mn-lt"/>
              </a:defRPr>
            </a:lvl1pPr>
          </a:lstStyle>
          <a:p>
            <a:pPr lvl="0"/>
            <a:r>
              <a:rPr lang="en-US" dirty="0"/>
              <a:t>Click to add content</a:t>
            </a: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7800522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lunm Bullet">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11" name="Text Placeholder 11"/>
          <p:cNvSpPr>
            <a:spLocks noGrp="1"/>
          </p:cNvSpPr>
          <p:nvPr>
            <p:ph type="body" sz="quarter" idx="17" hasCustomPrompt="1"/>
          </p:nvPr>
        </p:nvSpPr>
        <p:spPr>
          <a:xfrm>
            <a:off x="316089"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25"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13" name="Text Placeholder 11"/>
          <p:cNvSpPr>
            <a:spLocks noGrp="1"/>
          </p:cNvSpPr>
          <p:nvPr>
            <p:ph type="body" sz="quarter" idx="19" hasCustomPrompt="1"/>
          </p:nvPr>
        </p:nvSpPr>
        <p:spPr>
          <a:xfrm>
            <a:off x="4301336"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4301770"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8306122"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8306556"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2" name="Text Placeholder 11"/>
          <p:cNvSpPr>
            <a:spLocks noGrp="1"/>
          </p:cNvSpPr>
          <p:nvPr>
            <p:ph type="body" sz="quarter" idx="23" hasCustomPrompt="1"/>
          </p:nvPr>
        </p:nvSpPr>
        <p:spPr>
          <a:xfrm>
            <a:off x="12291369"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3" name="Text Placeholder 8"/>
          <p:cNvSpPr>
            <a:spLocks noGrp="1"/>
          </p:cNvSpPr>
          <p:nvPr>
            <p:ph type="body" sz="quarter" idx="24" hasCustomPrompt="1"/>
          </p:nvPr>
        </p:nvSpPr>
        <p:spPr>
          <a:xfrm>
            <a:off x="12291802"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1327311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lunm Bullet">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11" name="Text Placeholder 11"/>
          <p:cNvSpPr>
            <a:spLocks noGrp="1"/>
          </p:cNvSpPr>
          <p:nvPr>
            <p:ph type="body" sz="quarter" idx="17" hasCustomPrompt="1"/>
          </p:nvPr>
        </p:nvSpPr>
        <p:spPr>
          <a:xfrm>
            <a:off x="316091"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6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13" name="Text Placeholder 11"/>
          <p:cNvSpPr>
            <a:spLocks noGrp="1"/>
          </p:cNvSpPr>
          <p:nvPr>
            <p:ph type="body" sz="quarter" idx="19" hasCustomPrompt="1"/>
          </p:nvPr>
        </p:nvSpPr>
        <p:spPr>
          <a:xfrm>
            <a:off x="5629754"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563022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10923882"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1092435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7576818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3913483"/>
            <a:ext cx="15664912" cy="1153977"/>
          </a:xfrm>
          <a:effectLst/>
        </p:spPr>
        <p:txBody>
          <a:bodyPr>
            <a:normAutofit/>
          </a:bodyPr>
          <a:lstStyle>
            <a:lvl1pPr>
              <a:defRPr sz="4600">
                <a:latin typeface="+mj-lt"/>
              </a:defRPr>
            </a:lvl1pPr>
          </a:lstStyle>
          <a:p>
            <a:r>
              <a:rPr lang="en-US" dirty="0"/>
              <a:t>Subject Divider</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15864603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ign 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6749449"/>
            <a:ext cx="15664912" cy="1153977"/>
          </a:xfrm>
          <a:effectLst/>
        </p:spPr>
        <p:txBody>
          <a:bodyPr>
            <a:normAutofit/>
          </a:bodyPr>
          <a:lstStyle>
            <a:lvl1pPr algn="ctr">
              <a:defRPr sz="4600" b="1" baseline="0">
                <a:solidFill>
                  <a:schemeClr val="tx1"/>
                </a:solidFill>
                <a:latin typeface="+mj-lt"/>
              </a:defRPr>
            </a:lvl1pPr>
          </a:lstStyle>
          <a:p>
            <a:r>
              <a:rPr lang="en-US" dirty="0"/>
              <a:t>Sign-Off Text</a:t>
            </a:r>
          </a:p>
        </p:txBody>
      </p:sp>
    </p:spTree>
    <p:extLst>
      <p:ext uri="{BB962C8B-B14F-4D97-AF65-F5344CB8AC3E}">
        <p14:creationId xmlns:p14="http://schemas.microsoft.com/office/powerpoint/2010/main" val="4412266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0" name="TextBox 9"/>
          <p:cNvSpPr txBox="1"/>
          <p:nvPr/>
        </p:nvSpPr>
        <p:spPr>
          <a:xfrm>
            <a:off x="165201" y="8525655"/>
            <a:ext cx="2795344" cy="425743"/>
          </a:xfrm>
          <a:prstGeom prst="rect">
            <a:avLst/>
          </a:prstGeom>
          <a:noFill/>
        </p:spPr>
        <p:txBody>
          <a:bodyPr wrap="square" lIns="162531" tIns="81265" rIns="162531" bIns="81265" rtlCol="0">
            <a:spAutoFit/>
          </a:bodyPr>
          <a:lstStyle/>
          <a:p>
            <a:r>
              <a:rPr lang="en-US" sz="1700" b="1" spc="52" dirty="0">
                <a:solidFill>
                  <a:srgbClr val="FFFFFF"/>
                </a:solidFill>
                <a:latin typeface="+mj-lt"/>
              </a:rPr>
              <a:t>CONFIDENTIAL</a:t>
            </a:r>
          </a:p>
        </p:txBody>
      </p:sp>
      <p:sp>
        <p:nvSpPr>
          <p:cNvPr id="12" name="Text Placeholder 5"/>
          <p:cNvSpPr>
            <a:spLocks noGrp="1"/>
          </p:cNvSpPr>
          <p:nvPr>
            <p:ph type="body" sz="quarter" idx="10" hasCustomPrompt="1"/>
          </p:nvPr>
        </p:nvSpPr>
        <p:spPr>
          <a:xfrm>
            <a:off x="7984603" y="6235249"/>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3" name="Text Placeholder 5"/>
          <p:cNvSpPr>
            <a:spLocks noGrp="1"/>
          </p:cNvSpPr>
          <p:nvPr>
            <p:ph type="body" sz="quarter" idx="12" hasCustomPrompt="1"/>
          </p:nvPr>
        </p:nvSpPr>
        <p:spPr>
          <a:xfrm>
            <a:off x="11851445" y="7324377"/>
            <a:ext cx="3562587"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4" name="Text Placeholder 5"/>
          <p:cNvSpPr>
            <a:spLocks noGrp="1"/>
          </p:cNvSpPr>
          <p:nvPr>
            <p:ph type="body" sz="quarter" idx="13" hasCustomPrompt="1"/>
          </p:nvPr>
        </p:nvSpPr>
        <p:spPr>
          <a:xfrm>
            <a:off x="11851445" y="7944428"/>
            <a:ext cx="3562587"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
        <p:nvSpPr>
          <p:cNvPr id="9" name="Title 1"/>
          <p:cNvSpPr>
            <a:spLocks noGrp="1"/>
          </p:cNvSpPr>
          <p:nvPr>
            <p:ph type="title" hasCustomPrompt="1"/>
          </p:nvPr>
        </p:nvSpPr>
        <p:spPr>
          <a:xfrm>
            <a:off x="812802" y="4205115"/>
            <a:ext cx="14630400" cy="815756"/>
          </a:xfrm>
          <a:prstGeom prst="rect">
            <a:avLst/>
          </a:prstGeom>
        </p:spPr>
        <p:txBody>
          <a:bodyPr vert="horz">
            <a:noAutofit/>
          </a:bodyPr>
          <a:lstStyle>
            <a:lvl1pPr algn="ctr">
              <a:defRPr sz="5699" b="1" spc="0">
                <a:solidFill>
                  <a:srgbClr val="FFFFFF"/>
                </a:solidFill>
              </a:defRPr>
            </a:lvl1pPr>
          </a:lstStyle>
          <a:p>
            <a:r>
              <a:rPr lang="en-US" dirty="0"/>
              <a:t>Presentation Title</a:t>
            </a:r>
          </a:p>
        </p:txBody>
      </p:sp>
    </p:spTree>
    <p:extLst>
      <p:ext uri="{BB962C8B-B14F-4D97-AF65-F5344CB8AC3E}">
        <p14:creationId xmlns:p14="http://schemas.microsoft.com/office/powerpoint/2010/main" val="4352120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pic>
        <p:nvPicPr>
          <p:cNvPr id="5" name="Picture 4"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1540412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ullet Slide">
    <p:bg>
      <p:bgPr>
        <a:solidFill>
          <a:schemeClr val="bg2"/>
        </a:solidFill>
        <a:effectLst/>
      </p:bgPr>
    </p:bg>
    <p:spTree>
      <p:nvGrpSpPr>
        <p:cNvPr id="1" name=""/>
        <p:cNvGrpSpPr/>
        <p:nvPr/>
      </p:nvGrpSpPr>
      <p:grpSpPr>
        <a:xfrm>
          <a:off x="0" y="0"/>
          <a:ext cx="0" cy="0"/>
          <a:chOff x="0" y="0"/>
          <a:chExt cx="0" cy="0"/>
        </a:xfrm>
      </p:grpSpPr>
      <p:pic>
        <p:nvPicPr>
          <p:cNvPr id="5" name="Picture 4"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8" name="Text Placeholder 8"/>
          <p:cNvSpPr>
            <a:spLocks noGrp="1"/>
          </p:cNvSpPr>
          <p:nvPr>
            <p:ph type="body" sz="quarter" idx="15" hasCustomPrompt="1"/>
          </p:nvPr>
        </p:nvSpPr>
        <p:spPr>
          <a:xfrm>
            <a:off x="316522" y="1629364"/>
            <a:ext cx="15623389" cy="829104"/>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0" name="Text Placeholder 8"/>
          <p:cNvSpPr>
            <a:spLocks noGrp="1"/>
          </p:cNvSpPr>
          <p:nvPr>
            <p:ph type="body" sz="quarter" idx="16" hasCustomPrompt="1"/>
          </p:nvPr>
        </p:nvSpPr>
        <p:spPr>
          <a:xfrm>
            <a:off x="316522" y="2458471"/>
            <a:ext cx="15623389" cy="1421567"/>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2500" b="1">
                <a:solidFill>
                  <a:srgbClr val="787878"/>
                </a:solidFill>
              </a:defRPr>
            </a:lvl1pPr>
            <a:lvl2pPr>
              <a:defRPr sz="2900"/>
            </a:lvl2pPr>
            <a:lvl3pPr>
              <a:defRPr sz="2500"/>
            </a:lvl3pPr>
            <a:lvl4pPr>
              <a:defRPr sz="2100"/>
            </a:lvl4pPr>
            <a:lvl5pPr>
              <a:defRPr sz="2100"/>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316091" y="4139261"/>
            <a:ext cx="10897541" cy="4155253"/>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87685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Slide and Content White">
    <p:bg>
      <p:bgPr>
        <a:solidFill>
          <a:schemeClr val="bg2"/>
        </a:solidFill>
        <a:effectLst/>
      </p:bgPr>
    </p:bg>
    <p:spTree>
      <p:nvGrpSpPr>
        <p:cNvPr id="1" name=""/>
        <p:cNvGrpSpPr/>
        <p:nvPr/>
      </p:nvGrpSpPr>
      <p:grpSpPr>
        <a:xfrm>
          <a:off x="0" y="0"/>
          <a:ext cx="0" cy="0"/>
          <a:chOff x="0" y="0"/>
          <a:chExt cx="0" cy="0"/>
        </a:xfrm>
      </p:grpSpPr>
      <p:pic>
        <p:nvPicPr>
          <p:cNvPr id="9" name="Picture 8"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4"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lvl1pPr>
          </a:lstStyle>
          <a:p>
            <a:pPr lvl="0"/>
            <a:r>
              <a:rPr lang="en-US" dirty="0"/>
              <a:t>Click to add content</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495610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Slide and Content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316522" y="8475135"/>
            <a:ext cx="3793066" cy="488244"/>
          </a:xfrm>
        </p:spPr>
        <p:txBody>
          <a:bodyPr/>
          <a:lstStyle>
            <a:lvl1pPr>
              <a:defRPr>
                <a:solidFill>
                  <a:srgbClr val="FFFFFF"/>
                </a:solidFill>
              </a:defRPr>
            </a:lvl1pPr>
          </a:lstStyle>
          <a:p>
            <a:fld id="{C48D9196-7146-4672-A4BA-DB29036C6B41}" type="slidenum">
              <a:rPr lang="en-US" smtClean="0"/>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FFFFFF"/>
                </a:solidFill>
              </a:defRPr>
            </a:lvl1pPr>
            <a:lvl2pPr marL="1056445" indent="-503843">
              <a:spcAft>
                <a:spcPts val="1067"/>
              </a:spcAft>
              <a:defRPr sz="2100">
                <a:solidFill>
                  <a:srgbClr val="FFFFFF"/>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chemeClr val="bg1"/>
                </a:solidFill>
              </a:defRPr>
            </a:lvl1pPr>
            <a:lvl2pPr>
              <a:defRPr sz="2900"/>
            </a:lvl2pPr>
            <a:lvl3pPr>
              <a:defRPr sz="2500"/>
            </a:lvl3pPr>
            <a:lvl4pPr>
              <a:defRPr sz="2100"/>
            </a:lvl4pPr>
            <a:lvl5pPr>
              <a:defRPr sz="2100"/>
            </a:lvl5pPr>
          </a:lstStyle>
          <a:p>
            <a:pPr lvl="0"/>
            <a:r>
              <a:rPr lang="en-US" dirty="0"/>
              <a:t>Subhead Goes Here</a:t>
            </a:r>
          </a:p>
        </p:txBody>
      </p:sp>
      <p:sp>
        <p:nvSpPr>
          <p:cNvPr id="9"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chemeClr val="bg2"/>
                </a:solidFill>
              </a:defRPr>
            </a:lvl1pPr>
          </a:lstStyle>
          <a:p>
            <a:r>
              <a:rPr lang="en-US" dirty="0"/>
              <a:t>Subject Title</a:t>
            </a:r>
          </a:p>
        </p:txBody>
      </p:sp>
      <p:sp>
        <p:nvSpPr>
          <p:cNvPr id="10"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solidFill>
                  <a:srgbClr val="FFFFFF"/>
                </a:solidFill>
              </a:defRPr>
            </a:lvl1pPr>
          </a:lstStyle>
          <a:p>
            <a:pPr lvl="0"/>
            <a:r>
              <a:rPr lang="en-US" dirty="0"/>
              <a:t>Click to add content</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1656097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089"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25"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4301336"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4301770"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8306122"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8306556"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2" name="Text Placeholder 11"/>
          <p:cNvSpPr>
            <a:spLocks noGrp="1"/>
          </p:cNvSpPr>
          <p:nvPr>
            <p:ph type="body" sz="quarter" idx="23" hasCustomPrompt="1"/>
          </p:nvPr>
        </p:nvSpPr>
        <p:spPr>
          <a:xfrm>
            <a:off x="12291369"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3" name="Text Placeholder 8"/>
          <p:cNvSpPr>
            <a:spLocks noGrp="1"/>
          </p:cNvSpPr>
          <p:nvPr>
            <p:ph type="body" sz="quarter" idx="24" hasCustomPrompt="1"/>
          </p:nvPr>
        </p:nvSpPr>
        <p:spPr>
          <a:xfrm>
            <a:off x="12291802"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35967965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091"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6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5629754"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563022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10923882"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1092435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57780394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3913483"/>
            <a:ext cx="15664912" cy="1153977"/>
          </a:xfrm>
          <a:effectLst/>
        </p:spPr>
        <p:txBody>
          <a:bodyPr>
            <a:normAutofit/>
          </a:bodyPr>
          <a:lstStyle>
            <a:lvl1pPr>
              <a:defRPr sz="4600"/>
            </a:lvl1pPr>
          </a:lstStyle>
          <a:p>
            <a:r>
              <a:rPr lang="en-US" dirty="0"/>
              <a:t>Subject Divider</a:t>
            </a:r>
          </a:p>
        </p:txBody>
      </p:sp>
      <p:sp>
        <p:nvSpPr>
          <p:cNvPr id="5" name="Slide Number Placeholder 2"/>
          <p:cNvSpPr>
            <a:spLocks noGrp="1"/>
          </p:cNvSpPr>
          <p:nvPr>
            <p:ph type="sldNum" sz="quarter" idx="10"/>
          </p:nvPr>
        </p:nvSpPr>
        <p:spPr>
          <a:xfrm>
            <a:off x="316522" y="8475135"/>
            <a:ext cx="3793066" cy="488244"/>
          </a:xfrm>
        </p:spPr>
        <p:txBody>
          <a:bodyPr/>
          <a:lstStyle>
            <a:lvl1pPr>
              <a:defRPr>
                <a:solidFill>
                  <a:srgbClr val="FFFFFF"/>
                </a:solidFill>
              </a:defRPr>
            </a:lvl1pPr>
          </a:lstStyle>
          <a:p>
            <a:fld id="{C48D9196-7146-4672-A4BA-DB29036C6B41}" type="slidenum">
              <a:rPr lang="en-US" smtClean="0"/>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33763724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8.jp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a:xfrm>
            <a:off x="165416" y="8475135"/>
            <a:ext cx="3793066" cy="488244"/>
          </a:xfrm>
          <a:prstGeom prst="rect">
            <a:avLst/>
          </a:prstGeom>
        </p:spPr>
        <p:txBody>
          <a:bodyPr vert="horz" lIns="162547" tIns="81273" rIns="162547" bIns="81273" rtlCol="0" anchor="ctr"/>
          <a:lstStyle>
            <a:lvl1pPr algn="l">
              <a:defRPr sz="1700">
                <a:solidFill>
                  <a:schemeClr val="bg1"/>
                </a:solidFill>
              </a:defRPr>
            </a:lvl1pPr>
          </a:lstStyle>
          <a:p>
            <a:fld id="{C48D9196-7146-4672-A4BA-DB29036C6B41}" type="slidenum">
              <a:rPr lang="en-US" smtClean="0"/>
              <a:t>‹#›</a:t>
            </a:fld>
            <a:endParaRPr lang="en-US"/>
          </a:p>
        </p:txBody>
      </p:sp>
      <p:sp>
        <p:nvSpPr>
          <p:cNvPr id="16" name="Title Placeholder 15"/>
          <p:cNvSpPr>
            <a:spLocks noGrp="1"/>
          </p:cNvSpPr>
          <p:nvPr>
            <p:ph type="title"/>
          </p:nvPr>
        </p:nvSpPr>
        <p:spPr>
          <a:xfrm>
            <a:off x="1591860" y="3913483"/>
            <a:ext cx="13072284" cy="1153977"/>
          </a:xfrm>
          <a:prstGeom prst="rect">
            <a:avLst/>
          </a:prstGeom>
        </p:spPr>
        <p:txBody>
          <a:bodyPr vert="horz" lIns="162547" tIns="81273" rIns="162547" bIns="81273" rtlCol="0" anchor="ctr">
            <a:normAutofit/>
          </a:bodyPr>
          <a:lstStyle/>
          <a:p>
            <a:r>
              <a:rPr lang="en-US" dirty="0"/>
              <a:t>Subject Divider</a:t>
            </a:r>
          </a:p>
        </p:txBody>
      </p:sp>
      <p:sp>
        <p:nvSpPr>
          <p:cNvPr id="18" name="Date Placeholder 17"/>
          <p:cNvSpPr>
            <a:spLocks noGrp="1"/>
          </p:cNvSpPr>
          <p:nvPr>
            <p:ph type="dt" sz="half" idx="2"/>
          </p:nvPr>
        </p:nvSpPr>
        <p:spPr>
          <a:xfrm>
            <a:off x="11605912" y="8461655"/>
            <a:ext cx="3793066" cy="488244"/>
          </a:xfrm>
          <a:prstGeom prst="rect">
            <a:avLst/>
          </a:prstGeom>
        </p:spPr>
        <p:txBody>
          <a:bodyPr vert="horz" lIns="162547" tIns="81273" rIns="162547" bIns="81273" rtlCol="0" anchor="ctr"/>
          <a:lstStyle>
            <a:lvl1pPr algn="r">
              <a:defRPr sz="2100">
                <a:solidFill>
                  <a:schemeClr val="bg1"/>
                </a:solidFill>
              </a:defRPr>
            </a:lvl1pPr>
          </a:lstStyle>
          <a:p>
            <a:fld id="{6F608DB8-9692-5242-ABBC-2F0A48AC2060}" type="datetime1">
              <a:rPr lang="en-US" smtClean="0"/>
              <a:t>11/22/2018</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83722" r:id="rId1"/>
    <p:sldLayoutId id="2147483734" r:id="rId2"/>
    <p:sldLayoutId id="2147483724" r:id="rId3"/>
    <p:sldLayoutId id="2147483744" r:id="rId4"/>
    <p:sldLayoutId id="2147483725" r:id="rId5"/>
    <p:sldLayoutId id="2147483735" r:id="rId6"/>
    <p:sldLayoutId id="2147483732" r:id="rId7"/>
    <p:sldLayoutId id="2147483733" r:id="rId8"/>
    <p:sldLayoutId id="2147483728" r:id="rId9"/>
    <p:sldLayoutId id="2147483729" r:id="rId10"/>
  </p:sldLayoutIdLst>
  <p:hf hdr="0" ftr="0" dt="0"/>
  <p:txStyles>
    <p:titleStyle>
      <a:lvl1pPr algn="l" defTabSz="812650" rtl="0" eaLnBrk="1" latinLnBrk="0" hangingPunct="1">
        <a:spcBef>
          <a:spcPct val="0"/>
        </a:spcBef>
        <a:buNone/>
        <a:defRPr sz="4600" b="1" kern="1200">
          <a:solidFill>
            <a:schemeClr val="bg1"/>
          </a:solidFill>
          <a:latin typeface="+mj-lt"/>
          <a:ea typeface="+mj-ea"/>
          <a:cs typeface="+mj-cs"/>
        </a:defRPr>
      </a:lvl1pPr>
    </p:titleStyle>
    <p:bodyStyle>
      <a:lvl1pPr marL="609488" indent="-609488" algn="l" defTabSz="812650" rtl="0" eaLnBrk="1" latinLnBrk="0" hangingPunct="1">
        <a:spcBef>
          <a:spcPct val="20000"/>
        </a:spcBef>
        <a:buFont typeface="Arial"/>
        <a:buChar char="•"/>
        <a:defRPr sz="5699" kern="1200">
          <a:solidFill>
            <a:schemeClr val="tx1"/>
          </a:solidFill>
          <a:latin typeface="+mn-lt"/>
          <a:ea typeface="+mn-ea"/>
          <a:cs typeface="+mn-cs"/>
        </a:defRPr>
      </a:lvl1pPr>
      <a:lvl2pPr marL="1320558" indent="-507906" algn="l" defTabSz="812650" rtl="0" eaLnBrk="1" latinLnBrk="0" hangingPunct="1">
        <a:spcBef>
          <a:spcPct val="20000"/>
        </a:spcBef>
        <a:buFont typeface="Arial"/>
        <a:buChar char="–"/>
        <a:defRPr sz="4900" kern="1200">
          <a:solidFill>
            <a:schemeClr val="tx1"/>
          </a:solidFill>
          <a:latin typeface="+mn-lt"/>
          <a:ea typeface="+mn-ea"/>
          <a:cs typeface="+mn-cs"/>
        </a:defRPr>
      </a:lvl2pPr>
      <a:lvl3pPr marL="2031626" indent="-406325" algn="l" defTabSz="812650" rtl="0" eaLnBrk="1" latinLnBrk="0" hangingPunct="1">
        <a:spcBef>
          <a:spcPct val="20000"/>
        </a:spcBef>
        <a:buFont typeface="Arial"/>
        <a:buChar char="•"/>
        <a:defRPr sz="4300" kern="1200">
          <a:solidFill>
            <a:schemeClr val="tx1"/>
          </a:solidFill>
          <a:latin typeface="+mn-lt"/>
          <a:ea typeface="+mn-ea"/>
          <a:cs typeface="+mn-cs"/>
        </a:defRPr>
      </a:lvl3pPr>
      <a:lvl4pPr marL="2844276" indent="-406325" algn="l" defTabSz="812650" rtl="0" eaLnBrk="1" latinLnBrk="0" hangingPunct="1">
        <a:spcBef>
          <a:spcPct val="20000"/>
        </a:spcBef>
        <a:buFont typeface="Arial"/>
        <a:buChar char="–"/>
        <a:defRPr sz="3700" kern="1200">
          <a:solidFill>
            <a:schemeClr val="tx1"/>
          </a:solidFill>
          <a:latin typeface="+mn-lt"/>
          <a:ea typeface="+mn-ea"/>
          <a:cs typeface="+mn-cs"/>
        </a:defRPr>
      </a:lvl4pPr>
      <a:lvl5pPr marL="3656926" indent="-406325" algn="l" defTabSz="812650" rtl="0" eaLnBrk="1" latinLnBrk="0" hangingPunct="1">
        <a:spcBef>
          <a:spcPct val="20000"/>
        </a:spcBef>
        <a:buFont typeface="Arial"/>
        <a:buChar char="»"/>
        <a:defRPr sz="3700" kern="1200">
          <a:solidFill>
            <a:schemeClr val="tx1"/>
          </a:solidFill>
          <a:latin typeface="+mn-lt"/>
          <a:ea typeface="+mn-ea"/>
          <a:cs typeface="+mn-cs"/>
        </a:defRPr>
      </a:lvl5pPr>
      <a:lvl6pPr marL="4469576" indent="-406325" algn="l" defTabSz="812650" rtl="0" eaLnBrk="1" latinLnBrk="0" hangingPunct="1">
        <a:spcBef>
          <a:spcPct val="20000"/>
        </a:spcBef>
        <a:buFont typeface="Arial"/>
        <a:buChar char="•"/>
        <a:defRPr sz="3700" kern="1200">
          <a:solidFill>
            <a:schemeClr val="tx1"/>
          </a:solidFill>
          <a:latin typeface="+mn-lt"/>
          <a:ea typeface="+mn-ea"/>
          <a:cs typeface="+mn-cs"/>
        </a:defRPr>
      </a:lvl6pPr>
      <a:lvl7pPr marL="5282226" indent="-406325" algn="l" defTabSz="812650" rtl="0" eaLnBrk="1" latinLnBrk="0" hangingPunct="1">
        <a:spcBef>
          <a:spcPct val="20000"/>
        </a:spcBef>
        <a:buFont typeface="Arial"/>
        <a:buChar char="•"/>
        <a:defRPr sz="3700" kern="1200">
          <a:solidFill>
            <a:schemeClr val="tx1"/>
          </a:solidFill>
          <a:latin typeface="+mn-lt"/>
          <a:ea typeface="+mn-ea"/>
          <a:cs typeface="+mn-cs"/>
        </a:defRPr>
      </a:lvl7pPr>
      <a:lvl8pPr marL="6094876" indent="-406325" algn="l" defTabSz="812650" rtl="0" eaLnBrk="1" latinLnBrk="0" hangingPunct="1">
        <a:spcBef>
          <a:spcPct val="20000"/>
        </a:spcBef>
        <a:buFont typeface="Arial"/>
        <a:buChar char="•"/>
        <a:defRPr sz="3700" kern="1200">
          <a:solidFill>
            <a:schemeClr val="tx1"/>
          </a:solidFill>
          <a:latin typeface="+mn-lt"/>
          <a:ea typeface="+mn-ea"/>
          <a:cs typeface="+mn-cs"/>
        </a:defRPr>
      </a:lvl8pPr>
      <a:lvl9pPr marL="6907526" indent="-406325" algn="l" defTabSz="812650"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12650" rtl="0" eaLnBrk="1" latinLnBrk="0" hangingPunct="1">
        <a:defRPr sz="3200" kern="1200">
          <a:solidFill>
            <a:schemeClr val="tx1"/>
          </a:solidFill>
          <a:latin typeface="+mn-lt"/>
          <a:ea typeface="+mn-ea"/>
          <a:cs typeface="+mn-cs"/>
        </a:defRPr>
      </a:lvl1pPr>
      <a:lvl2pPr marL="812650" algn="l" defTabSz="812650" rtl="0" eaLnBrk="1" latinLnBrk="0" hangingPunct="1">
        <a:defRPr sz="3200" kern="1200">
          <a:solidFill>
            <a:schemeClr val="tx1"/>
          </a:solidFill>
          <a:latin typeface="+mn-lt"/>
          <a:ea typeface="+mn-ea"/>
          <a:cs typeface="+mn-cs"/>
        </a:defRPr>
      </a:lvl2pPr>
      <a:lvl3pPr marL="1625300" algn="l" defTabSz="812650" rtl="0" eaLnBrk="1" latinLnBrk="0" hangingPunct="1">
        <a:defRPr sz="3200" kern="1200">
          <a:solidFill>
            <a:schemeClr val="tx1"/>
          </a:solidFill>
          <a:latin typeface="+mn-lt"/>
          <a:ea typeface="+mn-ea"/>
          <a:cs typeface="+mn-cs"/>
        </a:defRPr>
      </a:lvl3pPr>
      <a:lvl4pPr marL="2437950" algn="l" defTabSz="812650" rtl="0" eaLnBrk="1" latinLnBrk="0" hangingPunct="1">
        <a:defRPr sz="3200" kern="1200">
          <a:solidFill>
            <a:schemeClr val="tx1"/>
          </a:solidFill>
          <a:latin typeface="+mn-lt"/>
          <a:ea typeface="+mn-ea"/>
          <a:cs typeface="+mn-cs"/>
        </a:defRPr>
      </a:lvl4pPr>
      <a:lvl5pPr marL="3250602" algn="l" defTabSz="812650" rtl="0" eaLnBrk="1" latinLnBrk="0" hangingPunct="1">
        <a:defRPr sz="3200" kern="1200">
          <a:solidFill>
            <a:schemeClr val="tx1"/>
          </a:solidFill>
          <a:latin typeface="+mn-lt"/>
          <a:ea typeface="+mn-ea"/>
          <a:cs typeface="+mn-cs"/>
        </a:defRPr>
      </a:lvl5pPr>
      <a:lvl6pPr marL="4063252" algn="l" defTabSz="812650" rtl="0" eaLnBrk="1" latinLnBrk="0" hangingPunct="1">
        <a:defRPr sz="3200" kern="1200">
          <a:solidFill>
            <a:schemeClr val="tx1"/>
          </a:solidFill>
          <a:latin typeface="+mn-lt"/>
          <a:ea typeface="+mn-ea"/>
          <a:cs typeface="+mn-cs"/>
        </a:defRPr>
      </a:lvl6pPr>
      <a:lvl7pPr marL="4875902" algn="l" defTabSz="812650" rtl="0" eaLnBrk="1" latinLnBrk="0" hangingPunct="1">
        <a:defRPr sz="3200" kern="1200">
          <a:solidFill>
            <a:schemeClr val="tx1"/>
          </a:solidFill>
          <a:latin typeface="+mn-lt"/>
          <a:ea typeface="+mn-ea"/>
          <a:cs typeface="+mn-cs"/>
        </a:defRPr>
      </a:lvl7pPr>
      <a:lvl8pPr marL="5688552" algn="l" defTabSz="812650" rtl="0" eaLnBrk="1" latinLnBrk="0" hangingPunct="1">
        <a:defRPr sz="3200" kern="1200">
          <a:solidFill>
            <a:schemeClr val="tx1"/>
          </a:solidFill>
          <a:latin typeface="+mn-lt"/>
          <a:ea typeface="+mn-ea"/>
          <a:cs typeface="+mn-cs"/>
        </a:defRPr>
      </a:lvl8pPr>
      <a:lvl9pPr marL="6501202" algn="l" defTabSz="81265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a:xfrm>
            <a:off x="165416" y="8475135"/>
            <a:ext cx="3793066" cy="488244"/>
          </a:xfrm>
          <a:prstGeom prst="rect">
            <a:avLst/>
          </a:prstGeom>
        </p:spPr>
        <p:txBody>
          <a:bodyPr vert="horz" lIns="162547" tIns="81273" rIns="162547" bIns="81273" rtlCol="0" anchor="ctr"/>
          <a:lstStyle>
            <a:lvl1pPr algn="l">
              <a:defRPr sz="1700">
                <a:solidFill>
                  <a:schemeClr val="bg1"/>
                </a:solidFill>
              </a:defRPr>
            </a:lvl1pPr>
          </a:lstStyle>
          <a:p>
            <a:fld id="{C48D9196-7146-4672-A4BA-DB29036C6B41}" type="slidenum">
              <a:rPr lang="en-US" smtClean="0"/>
              <a:t>‹#›</a:t>
            </a:fld>
            <a:endParaRPr lang="en-US"/>
          </a:p>
        </p:txBody>
      </p:sp>
      <p:sp>
        <p:nvSpPr>
          <p:cNvPr id="16" name="Title Placeholder 15"/>
          <p:cNvSpPr>
            <a:spLocks noGrp="1"/>
          </p:cNvSpPr>
          <p:nvPr>
            <p:ph type="title"/>
          </p:nvPr>
        </p:nvSpPr>
        <p:spPr>
          <a:xfrm>
            <a:off x="1591860" y="3913483"/>
            <a:ext cx="13072284" cy="1153977"/>
          </a:xfrm>
          <a:prstGeom prst="rect">
            <a:avLst/>
          </a:prstGeom>
        </p:spPr>
        <p:txBody>
          <a:bodyPr vert="horz" lIns="162547" tIns="81273" rIns="162547" bIns="81273" rtlCol="0" anchor="ctr">
            <a:normAutofit/>
          </a:bodyPr>
          <a:lstStyle/>
          <a:p>
            <a:r>
              <a:rPr lang="en-US" dirty="0"/>
              <a:t>Subject Divider</a:t>
            </a:r>
          </a:p>
        </p:txBody>
      </p:sp>
      <p:sp>
        <p:nvSpPr>
          <p:cNvPr id="18" name="Date Placeholder 17"/>
          <p:cNvSpPr>
            <a:spLocks noGrp="1"/>
          </p:cNvSpPr>
          <p:nvPr>
            <p:ph type="dt" sz="half" idx="2"/>
          </p:nvPr>
        </p:nvSpPr>
        <p:spPr>
          <a:xfrm>
            <a:off x="11605912" y="8461655"/>
            <a:ext cx="3793066" cy="488244"/>
          </a:xfrm>
          <a:prstGeom prst="rect">
            <a:avLst/>
          </a:prstGeom>
        </p:spPr>
        <p:txBody>
          <a:bodyPr vert="horz" lIns="162547" tIns="81273" rIns="162547" bIns="81273" rtlCol="0" anchor="ctr"/>
          <a:lstStyle>
            <a:lvl1pPr algn="r">
              <a:defRPr sz="2100">
                <a:solidFill>
                  <a:schemeClr val="bg1"/>
                </a:solidFill>
              </a:defRPr>
            </a:lvl1pPr>
          </a:lstStyle>
          <a:p>
            <a:fld id="{6F608DB8-9692-5242-ABBC-2F0A48AC2060}" type="datetime1">
              <a:rPr lang="en-US" smtClean="0"/>
              <a:t>11/22/2018</a:t>
            </a:fld>
            <a:endParaRPr lang="en-US" dirty="0"/>
          </a:p>
        </p:txBody>
      </p:sp>
    </p:spTree>
    <p:extLst>
      <p:ext uri="{BB962C8B-B14F-4D97-AF65-F5344CB8AC3E}">
        <p14:creationId xmlns:p14="http://schemas.microsoft.com/office/powerpoint/2010/main" val="143140855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45" r:id="rId3"/>
    <p:sldLayoutId id="2147483739" r:id="rId4"/>
    <p:sldLayoutId id="2147483740" r:id="rId5"/>
    <p:sldLayoutId id="2147483741" r:id="rId6"/>
    <p:sldLayoutId id="2147483742" r:id="rId7"/>
    <p:sldLayoutId id="2147483743" r:id="rId8"/>
  </p:sldLayoutIdLst>
  <p:hf hdr="0" ftr="0" dt="0"/>
  <p:txStyles>
    <p:titleStyle>
      <a:lvl1pPr algn="l" defTabSz="812650" rtl="0" eaLnBrk="1" latinLnBrk="0" hangingPunct="1">
        <a:spcBef>
          <a:spcPct val="0"/>
        </a:spcBef>
        <a:buNone/>
        <a:defRPr sz="4600" b="1" kern="1200">
          <a:solidFill>
            <a:schemeClr val="bg1"/>
          </a:solidFill>
          <a:latin typeface="+mj-lt"/>
          <a:ea typeface="+mj-ea"/>
          <a:cs typeface="+mj-cs"/>
        </a:defRPr>
      </a:lvl1pPr>
    </p:titleStyle>
    <p:bodyStyle>
      <a:lvl1pPr marL="609488" indent="-609488" algn="l" defTabSz="812650" rtl="0" eaLnBrk="1" latinLnBrk="0" hangingPunct="1">
        <a:spcBef>
          <a:spcPct val="20000"/>
        </a:spcBef>
        <a:buFont typeface="Arial"/>
        <a:buChar char="•"/>
        <a:defRPr sz="5699" kern="1200">
          <a:solidFill>
            <a:schemeClr val="tx1"/>
          </a:solidFill>
          <a:latin typeface="+mn-lt"/>
          <a:ea typeface="+mn-ea"/>
          <a:cs typeface="+mn-cs"/>
        </a:defRPr>
      </a:lvl1pPr>
      <a:lvl2pPr marL="1320558" indent="-507906" algn="l" defTabSz="812650" rtl="0" eaLnBrk="1" latinLnBrk="0" hangingPunct="1">
        <a:spcBef>
          <a:spcPct val="20000"/>
        </a:spcBef>
        <a:buFont typeface="Arial"/>
        <a:buChar char="–"/>
        <a:defRPr sz="4900" kern="1200">
          <a:solidFill>
            <a:schemeClr val="tx1"/>
          </a:solidFill>
          <a:latin typeface="+mn-lt"/>
          <a:ea typeface="+mn-ea"/>
          <a:cs typeface="+mn-cs"/>
        </a:defRPr>
      </a:lvl2pPr>
      <a:lvl3pPr marL="2031626" indent="-406325" algn="l" defTabSz="812650" rtl="0" eaLnBrk="1" latinLnBrk="0" hangingPunct="1">
        <a:spcBef>
          <a:spcPct val="20000"/>
        </a:spcBef>
        <a:buFont typeface="Arial"/>
        <a:buChar char="•"/>
        <a:defRPr sz="4300" kern="1200">
          <a:solidFill>
            <a:schemeClr val="tx1"/>
          </a:solidFill>
          <a:latin typeface="+mn-lt"/>
          <a:ea typeface="+mn-ea"/>
          <a:cs typeface="+mn-cs"/>
        </a:defRPr>
      </a:lvl3pPr>
      <a:lvl4pPr marL="2844276" indent="-406325" algn="l" defTabSz="812650" rtl="0" eaLnBrk="1" latinLnBrk="0" hangingPunct="1">
        <a:spcBef>
          <a:spcPct val="20000"/>
        </a:spcBef>
        <a:buFont typeface="Arial"/>
        <a:buChar char="–"/>
        <a:defRPr sz="3700" kern="1200">
          <a:solidFill>
            <a:schemeClr val="tx1"/>
          </a:solidFill>
          <a:latin typeface="+mn-lt"/>
          <a:ea typeface="+mn-ea"/>
          <a:cs typeface="+mn-cs"/>
        </a:defRPr>
      </a:lvl4pPr>
      <a:lvl5pPr marL="3656926" indent="-406325" algn="l" defTabSz="812650" rtl="0" eaLnBrk="1" latinLnBrk="0" hangingPunct="1">
        <a:spcBef>
          <a:spcPct val="20000"/>
        </a:spcBef>
        <a:buFont typeface="Arial"/>
        <a:buChar char="»"/>
        <a:defRPr sz="3700" kern="1200">
          <a:solidFill>
            <a:schemeClr val="tx1"/>
          </a:solidFill>
          <a:latin typeface="+mn-lt"/>
          <a:ea typeface="+mn-ea"/>
          <a:cs typeface="+mn-cs"/>
        </a:defRPr>
      </a:lvl5pPr>
      <a:lvl6pPr marL="4469576" indent="-406325" algn="l" defTabSz="812650" rtl="0" eaLnBrk="1" latinLnBrk="0" hangingPunct="1">
        <a:spcBef>
          <a:spcPct val="20000"/>
        </a:spcBef>
        <a:buFont typeface="Arial"/>
        <a:buChar char="•"/>
        <a:defRPr sz="3700" kern="1200">
          <a:solidFill>
            <a:schemeClr val="tx1"/>
          </a:solidFill>
          <a:latin typeface="+mn-lt"/>
          <a:ea typeface="+mn-ea"/>
          <a:cs typeface="+mn-cs"/>
        </a:defRPr>
      </a:lvl6pPr>
      <a:lvl7pPr marL="5282226" indent="-406325" algn="l" defTabSz="812650" rtl="0" eaLnBrk="1" latinLnBrk="0" hangingPunct="1">
        <a:spcBef>
          <a:spcPct val="20000"/>
        </a:spcBef>
        <a:buFont typeface="Arial"/>
        <a:buChar char="•"/>
        <a:defRPr sz="3700" kern="1200">
          <a:solidFill>
            <a:schemeClr val="tx1"/>
          </a:solidFill>
          <a:latin typeface="+mn-lt"/>
          <a:ea typeface="+mn-ea"/>
          <a:cs typeface="+mn-cs"/>
        </a:defRPr>
      </a:lvl7pPr>
      <a:lvl8pPr marL="6094876" indent="-406325" algn="l" defTabSz="812650" rtl="0" eaLnBrk="1" latinLnBrk="0" hangingPunct="1">
        <a:spcBef>
          <a:spcPct val="20000"/>
        </a:spcBef>
        <a:buFont typeface="Arial"/>
        <a:buChar char="•"/>
        <a:defRPr sz="3700" kern="1200">
          <a:solidFill>
            <a:schemeClr val="tx1"/>
          </a:solidFill>
          <a:latin typeface="+mn-lt"/>
          <a:ea typeface="+mn-ea"/>
          <a:cs typeface="+mn-cs"/>
        </a:defRPr>
      </a:lvl8pPr>
      <a:lvl9pPr marL="6907526" indent="-406325" algn="l" defTabSz="812650"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12650" rtl="0" eaLnBrk="1" latinLnBrk="0" hangingPunct="1">
        <a:defRPr sz="3200" kern="1200">
          <a:solidFill>
            <a:schemeClr val="tx1"/>
          </a:solidFill>
          <a:latin typeface="+mn-lt"/>
          <a:ea typeface="+mn-ea"/>
          <a:cs typeface="+mn-cs"/>
        </a:defRPr>
      </a:lvl1pPr>
      <a:lvl2pPr marL="812650" algn="l" defTabSz="812650" rtl="0" eaLnBrk="1" latinLnBrk="0" hangingPunct="1">
        <a:defRPr sz="3200" kern="1200">
          <a:solidFill>
            <a:schemeClr val="tx1"/>
          </a:solidFill>
          <a:latin typeface="+mn-lt"/>
          <a:ea typeface="+mn-ea"/>
          <a:cs typeface="+mn-cs"/>
        </a:defRPr>
      </a:lvl2pPr>
      <a:lvl3pPr marL="1625300" algn="l" defTabSz="812650" rtl="0" eaLnBrk="1" latinLnBrk="0" hangingPunct="1">
        <a:defRPr sz="3200" kern="1200">
          <a:solidFill>
            <a:schemeClr val="tx1"/>
          </a:solidFill>
          <a:latin typeface="+mn-lt"/>
          <a:ea typeface="+mn-ea"/>
          <a:cs typeface="+mn-cs"/>
        </a:defRPr>
      </a:lvl3pPr>
      <a:lvl4pPr marL="2437950" algn="l" defTabSz="812650" rtl="0" eaLnBrk="1" latinLnBrk="0" hangingPunct="1">
        <a:defRPr sz="3200" kern="1200">
          <a:solidFill>
            <a:schemeClr val="tx1"/>
          </a:solidFill>
          <a:latin typeface="+mn-lt"/>
          <a:ea typeface="+mn-ea"/>
          <a:cs typeface="+mn-cs"/>
        </a:defRPr>
      </a:lvl4pPr>
      <a:lvl5pPr marL="3250602" algn="l" defTabSz="812650" rtl="0" eaLnBrk="1" latinLnBrk="0" hangingPunct="1">
        <a:defRPr sz="3200" kern="1200">
          <a:solidFill>
            <a:schemeClr val="tx1"/>
          </a:solidFill>
          <a:latin typeface="+mn-lt"/>
          <a:ea typeface="+mn-ea"/>
          <a:cs typeface="+mn-cs"/>
        </a:defRPr>
      </a:lvl5pPr>
      <a:lvl6pPr marL="4063252" algn="l" defTabSz="812650" rtl="0" eaLnBrk="1" latinLnBrk="0" hangingPunct="1">
        <a:defRPr sz="3200" kern="1200">
          <a:solidFill>
            <a:schemeClr val="tx1"/>
          </a:solidFill>
          <a:latin typeface="+mn-lt"/>
          <a:ea typeface="+mn-ea"/>
          <a:cs typeface="+mn-cs"/>
        </a:defRPr>
      </a:lvl6pPr>
      <a:lvl7pPr marL="4875902" algn="l" defTabSz="812650" rtl="0" eaLnBrk="1" latinLnBrk="0" hangingPunct="1">
        <a:defRPr sz="3200" kern="1200">
          <a:solidFill>
            <a:schemeClr val="tx1"/>
          </a:solidFill>
          <a:latin typeface="+mn-lt"/>
          <a:ea typeface="+mn-ea"/>
          <a:cs typeface="+mn-cs"/>
        </a:defRPr>
      </a:lvl7pPr>
      <a:lvl8pPr marL="5688552" algn="l" defTabSz="812650" rtl="0" eaLnBrk="1" latinLnBrk="0" hangingPunct="1">
        <a:defRPr sz="3200" kern="1200">
          <a:solidFill>
            <a:schemeClr val="tx1"/>
          </a:solidFill>
          <a:latin typeface="+mn-lt"/>
          <a:ea typeface="+mn-ea"/>
          <a:cs typeface="+mn-cs"/>
        </a:defRPr>
      </a:lvl8pPr>
      <a:lvl9pPr marL="6501202" algn="l" defTabSz="81265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extronics365.sharepoint.com/sites/customsolutions/sap_development/Docs%20%20EP/Forms/AllItems.aspx?RootFolder=/sites/customsolutions/sap_development/Docs%20%20EP/Cloud%20Computing/AWS&amp;FolderCTID=0x01200084F5DF73E9BC434189142A9B98A13D19&amp;View=%7b5F298759-BE52-4477-B541-EC25197EEC0A%7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c2-52-87-184-185.compute-1.amazonaws.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ec2-52-87-184-185.compute-1.amazonaws.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ec2-52-87-184-185.compute-1.amazonaws.com:8080/AWSDemo/Employee/listEmpDetails" TargetMode="External"/><Relationship Id="rId5" Type="http://schemas.openxmlformats.org/officeDocument/2006/relationships/hyperlink" Target="http://ec2-52-201-230-9.compute-1.amazonaws.com:8454/AWSDemo/Employee/createEmloyee" TargetMode="External"/><Relationship Id="rId4" Type="http://schemas.openxmlformats.org/officeDocument/2006/relationships/hyperlink" Target="http://ec2-52-201-230-9.compute-1.amazonaws.com:8454/AWSDemo/App/healthChec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c2-52-201-230-9.compute-1.amazonaws.com:8454/AWSDemo/Employee/updateEmployee" TargetMode="External"/><Relationship Id="rId2" Type="http://schemas.openxmlformats.org/officeDocument/2006/relationships/hyperlink" Target="http://ec2-52-87-184-185.compute-1.amazonaws.com/" TargetMode="External"/><Relationship Id="rId1" Type="http://schemas.openxmlformats.org/officeDocument/2006/relationships/slideLayout" Target="../slideLayouts/slideLayout3.xml"/><Relationship Id="rId5" Type="http://schemas.openxmlformats.org/officeDocument/2006/relationships/hyperlink" Target="http://ec2-52-87-184-185.compute-1.amazonaws.com:8080/AWSDemo/swagger-ui.html#/" TargetMode="External"/><Relationship Id="rId4" Type="http://schemas.openxmlformats.org/officeDocument/2006/relationships/hyperlink" Target="http://ec2-52-87-184-185.compute-1.amazonaws.com:8080/AWSDemo/Employee/deleteEmploye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826570" y="7134684"/>
            <a:ext cx="6932240" cy="1070768"/>
          </a:xfrm>
        </p:spPr>
        <p:txBody>
          <a:bodyPr/>
          <a:lstStyle/>
          <a:p>
            <a:r>
              <a:rPr lang="en-US" dirty="0"/>
              <a:t>AWS POC</a:t>
            </a:r>
          </a:p>
          <a:p>
            <a:r>
              <a:rPr lang="en-US" dirty="0"/>
              <a:t>Muneer Ahmed J</a:t>
            </a:r>
          </a:p>
        </p:txBody>
      </p:sp>
    </p:spTree>
    <p:extLst>
      <p:ext uri="{BB962C8B-B14F-4D97-AF65-F5344CB8AC3E}">
        <p14:creationId xmlns:p14="http://schemas.microsoft.com/office/powerpoint/2010/main" val="377009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7C4094-917B-4295-A24D-087EFF63B205}"/>
              </a:ext>
            </a:extLst>
          </p:cNvPr>
          <p:cNvSpPr>
            <a:spLocks noGrp="1"/>
          </p:cNvSpPr>
          <p:nvPr>
            <p:ph type="sldNum" sz="quarter" idx="10"/>
          </p:nvPr>
        </p:nvSpPr>
        <p:spPr/>
        <p:txBody>
          <a:bodyPr/>
          <a:lstStyle/>
          <a:p>
            <a:fld id="{C48D9196-7146-4672-A4BA-DB29036C6B41}" type="slidenum">
              <a:rPr lang="en-US" smtClean="0"/>
              <a:t>9</a:t>
            </a:fld>
            <a:endParaRPr lang="en-US"/>
          </a:p>
        </p:txBody>
      </p:sp>
      <p:sp>
        <p:nvSpPr>
          <p:cNvPr id="3" name="Title 2">
            <a:extLst>
              <a:ext uri="{FF2B5EF4-FFF2-40B4-BE49-F238E27FC236}">
                <a16:creationId xmlns:a16="http://schemas.microsoft.com/office/drawing/2014/main" id="{F97945BF-624B-4D57-9D96-9AC1D38783B5}"/>
              </a:ext>
            </a:extLst>
          </p:cNvPr>
          <p:cNvSpPr>
            <a:spLocks noGrp="1"/>
          </p:cNvSpPr>
          <p:nvPr>
            <p:ph type="title"/>
          </p:nvPr>
        </p:nvSpPr>
        <p:spPr/>
        <p:txBody>
          <a:bodyPr/>
          <a:lstStyle/>
          <a:p>
            <a:r>
              <a:rPr lang="en-US" dirty="0"/>
              <a:t>Demo Video Links</a:t>
            </a:r>
          </a:p>
        </p:txBody>
      </p:sp>
      <p:sp>
        <p:nvSpPr>
          <p:cNvPr id="4" name="TextBox 3">
            <a:extLst>
              <a:ext uri="{FF2B5EF4-FFF2-40B4-BE49-F238E27FC236}">
                <a16:creationId xmlns:a16="http://schemas.microsoft.com/office/drawing/2014/main" id="{AF2BCD1D-EB05-4E11-B3D5-9F9C429D1056}"/>
              </a:ext>
            </a:extLst>
          </p:cNvPr>
          <p:cNvSpPr txBox="1"/>
          <p:nvPr/>
        </p:nvSpPr>
        <p:spPr>
          <a:xfrm>
            <a:off x="316521" y="1872343"/>
            <a:ext cx="15581086" cy="4108817"/>
          </a:xfrm>
          <a:prstGeom prst="rect">
            <a:avLst/>
          </a:prstGeom>
          <a:noFill/>
        </p:spPr>
        <p:txBody>
          <a:bodyPr wrap="square" rtlCol="0">
            <a:spAutoFit/>
          </a:bodyPr>
          <a:lstStyle/>
          <a:p>
            <a:endParaRPr lang="en-US" dirty="0"/>
          </a:p>
          <a:p>
            <a:r>
              <a:rPr lang="en-US" b="1" dirty="0">
                <a:hlinkClick r:id="rId3"/>
              </a:rPr>
              <a:t>Demo Video Links</a:t>
            </a:r>
            <a:r>
              <a:rPr lang="en-US" b="1" dirty="0"/>
              <a:t> contains AWS Documentation &amp; Video of Creating EC2 instance, installing software’s, creating docker image &amp; deploying the app in Docker container.</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3171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7C4094-917B-4295-A24D-087EFF63B205}"/>
              </a:ext>
            </a:extLst>
          </p:cNvPr>
          <p:cNvSpPr>
            <a:spLocks noGrp="1"/>
          </p:cNvSpPr>
          <p:nvPr>
            <p:ph type="sldNum" sz="quarter" idx="10"/>
          </p:nvPr>
        </p:nvSpPr>
        <p:spPr/>
        <p:txBody>
          <a:bodyPr/>
          <a:lstStyle/>
          <a:p>
            <a:fld id="{C48D9196-7146-4672-A4BA-DB29036C6B41}" type="slidenum">
              <a:rPr lang="en-US" smtClean="0"/>
              <a:t>10</a:t>
            </a:fld>
            <a:endParaRPr lang="en-US"/>
          </a:p>
        </p:txBody>
      </p:sp>
      <p:sp>
        <p:nvSpPr>
          <p:cNvPr id="3" name="Title 2">
            <a:extLst>
              <a:ext uri="{FF2B5EF4-FFF2-40B4-BE49-F238E27FC236}">
                <a16:creationId xmlns:a16="http://schemas.microsoft.com/office/drawing/2014/main" id="{F97945BF-624B-4D57-9D96-9AC1D38783B5}"/>
              </a:ext>
            </a:extLst>
          </p:cNvPr>
          <p:cNvSpPr>
            <a:spLocks noGrp="1"/>
          </p:cNvSpPr>
          <p:nvPr>
            <p:ph type="title"/>
          </p:nvPr>
        </p:nvSpPr>
        <p:spPr/>
        <p:txBody>
          <a:bodyPr/>
          <a:lstStyle/>
          <a:p>
            <a:r>
              <a:rPr lang="en-US" dirty="0"/>
              <a:t>Challenges Faced</a:t>
            </a:r>
          </a:p>
        </p:txBody>
      </p:sp>
      <p:sp>
        <p:nvSpPr>
          <p:cNvPr id="4" name="TextBox 3">
            <a:extLst>
              <a:ext uri="{FF2B5EF4-FFF2-40B4-BE49-F238E27FC236}">
                <a16:creationId xmlns:a16="http://schemas.microsoft.com/office/drawing/2014/main" id="{AF2BCD1D-EB05-4E11-B3D5-9F9C429D1056}"/>
              </a:ext>
            </a:extLst>
          </p:cNvPr>
          <p:cNvSpPr txBox="1"/>
          <p:nvPr/>
        </p:nvSpPr>
        <p:spPr>
          <a:xfrm>
            <a:off x="674914" y="1872343"/>
            <a:ext cx="15581086" cy="10156627"/>
          </a:xfrm>
          <a:prstGeom prst="rect">
            <a:avLst/>
          </a:prstGeom>
          <a:noFill/>
        </p:spPr>
        <p:txBody>
          <a:bodyPr wrap="square" rtlCol="0">
            <a:spAutoFit/>
          </a:bodyPr>
          <a:lstStyle/>
          <a:p>
            <a:pPr marL="457200" indent="-457200">
              <a:buFont typeface="Wingdings" panose="05000000000000000000" pitchFamily="2" charset="2"/>
              <a:buChar char="Ø"/>
            </a:pPr>
            <a:r>
              <a:rPr lang="en-US" b="1" dirty="0"/>
              <a:t>Exposing the ports</a:t>
            </a:r>
          </a:p>
          <a:p>
            <a:r>
              <a:rPr lang="en-US" b="1" dirty="0"/>
              <a:t>        Problem: </a:t>
            </a:r>
          </a:p>
          <a:p>
            <a:r>
              <a:rPr lang="en-US" sz="2400" b="1" dirty="0"/>
              <a:t>	</a:t>
            </a:r>
            <a:r>
              <a:rPr lang="en-US" sz="2400" dirty="0"/>
              <a:t>After installing the web server and deploying the application in EC2 instance, it was 		accessible only within the Linux instance &amp; not able to expose the application while accessing from 	local machine’s browser.</a:t>
            </a:r>
          </a:p>
          <a:p>
            <a:r>
              <a:rPr lang="en-US" sz="2400" b="1" dirty="0"/>
              <a:t>         </a:t>
            </a:r>
            <a:r>
              <a:rPr lang="en-US" b="1" dirty="0"/>
              <a:t>Solution</a:t>
            </a:r>
            <a:r>
              <a:rPr lang="en-US" sz="2400" dirty="0"/>
              <a:t>:</a:t>
            </a:r>
            <a:endParaRPr lang="en-US" sz="2400" b="1" dirty="0"/>
          </a:p>
          <a:p>
            <a:r>
              <a:rPr lang="en-US" sz="2400" b="1" dirty="0"/>
              <a:t>	</a:t>
            </a:r>
            <a:r>
              <a:rPr lang="en-US" sz="2400" dirty="0"/>
              <a:t>Security groups must be enabled &amp; Inbound rules specifying the protocols and ports has to be 	defined for EC2 instance.</a:t>
            </a:r>
          </a:p>
          <a:p>
            <a:endParaRPr lang="en-US" sz="2400" dirty="0"/>
          </a:p>
          <a:p>
            <a:pPr marL="457200" indent="-457200">
              <a:buFont typeface="Wingdings" panose="05000000000000000000" pitchFamily="2" charset="2"/>
              <a:buChar char="Ø"/>
            </a:pPr>
            <a:r>
              <a:rPr lang="en-US" b="1" dirty="0"/>
              <a:t>Running the Docker Container in background</a:t>
            </a:r>
          </a:p>
          <a:p>
            <a:r>
              <a:rPr lang="en-US" b="1" dirty="0"/>
              <a:t>         Problem:</a:t>
            </a:r>
          </a:p>
          <a:p>
            <a:r>
              <a:rPr lang="en-US" b="1" dirty="0"/>
              <a:t>	</a:t>
            </a:r>
            <a:r>
              <a:rPr lang="en-US" sz="2400" dirty="0"/>
              <a:t>After building the Docker image &amp; deploying in the docker container, docker container exited once the 	session is closed</a:t>
            </a:r>
          </a:p>
          <a:p>
            <a:r>
              <a:rPr lang="en-US" sz="2400" dirty="0"/>
              <a:t>           </a:t>
            </a:r>
            <a:r>
              <a:rPr lang="en-US" b="1" dirty="0"/>
              <a:t>Solution:</a:t>
            </a:r>
            <a:endParaRPr lang="en-US" dirty="0"/>
          </a:p>
          <a:p>
            <a:r>
              <a:rPr lang="en-US" b="1" dirty="0"/>
              <a:t>	</a:t>
            </a:r>
            <a:r>
              <a:rPr lang="en-US" sz="3200" dirty="0"/>
              <a:t> </a:t>
            </a:r>
            <a:r>
              <a:rPr lang="en-US" sz="2400" dirty="0"/>
              <a:t>Docker container has to be run in background using additional commands while invoking the 	container.</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617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0E33D-3D64-4922-9468-F45B03A5C0EB}"/>
              </a:ext>
            </a:extLst>
          </p:cNvPr>
          <p:cNvSpPr>
            <a:spLocks noGrp="1"/>
          </p:cNvSpPr>
          <p:nvPr>
            <p:ph type="sldNum" sz="quarter" idx="10"/>
          </p:nvPr>
        </p:nvSpPr>
        <p:spPr/>
        <p:txBody>
          <a:bodyPr/>
          <a:lstStyle/>
          <a:p>
            <a:fld id="{C48D9196-7146-4672-A4BA-DB29036C6B41}" type="slidenum">
              <a:rPr lang="en-US" smtClean="0"/>
              <a:t>11</a:t>
            </a:fld>
            <a:endParaRPr lang="en-US"/>
          </a:p>
        </p:txBody>
      </p:sp>
      <p:sp>
        <p:nvSpPr>
          <p:cNvPr id="3" name="Title 2">
            <a:extLst>
              <a:ext uri="{FF2B5EF4-FFF2-40B4-BE49-F238E27FC236}">
                <a16:creationId xmlns:a16="http://schemas.microsoft.com/office/drawing/2014/main" id="{3DC8DCEC-B82B-42BD-9C7D-F69C672A2FCB}"/>
              </a:ext>
            </a:extLst>
          </p:cNvPr>
          <p:cNvSpPr>
            <a:spLocks noGrp="1"/>
          </p:cNvSpPr>
          <p:nvPr>
            <p:ph type="title"/>
          </p:nvPr>
        </p:nvSpPr>
        <p:spPr/>
        <p:txBody>
          <a:bodyPr/>
          <a:lstStyle/>
          <a:p>
            <a:r>
              <a:rPr lang="en-US" dirty="0"/>
              <a:t>Challenges Faced (Contd.,)</a:t>
            </a:r>
          </a:p>
        </p:txBody>
      </p:sp>
      <p:sp>
        <p:nvSpPr>
          <p:cNvPr id="4" name="TextBox 3">
            <a:extLst>
              <a:ext uri="{FF2B5EF4-FFF2-40B4-BE49-F238E27FC236}">
                <a16:creationId xmlns:a16="http://schemas.microsoft.com/office/drawing/2014/main" id="{9E10475A-F321-46AD-BA6C-C74F3E59BFE3}"/>
              </a:ext>
            </a:extLst>
          </p:cNvPr>
          <p:cNvSpPr txBox="1"/>
          <p:nvPr/>
        </p:nvSpPr>
        <p:spPr>
          <a:xfrm>
            <a:off x="316522" y="1763486"/>
            <a:ext cx="15622956" cy="4739759"/>
          </a:xfrm>
          <a:prstGeom prst="rect">
            <a:avLst/>
          </a:prstGeom>
          <a:noFill/>
        </p:spPr>
        <p:txBody>
          <a:bodyPr wrap="square" rtlCol="0">
            <a:spAutoFit/>
          </a:bodyPr>
          <a:lstStyle/>
          <a:p>
            <a:pPr marL="457200" indent="-457200">
              <a:buFont typeface="Wingdings" panose="05000000000000000000" pitchFamily="2" charset="2"/>
              <a:buChar char="Ø"/>
            </a:pPr>
            <a:r>
              <a:rPr lang="en-US" b="1" dirty="0"/>
              <a:t>URL Whitelisting</a:t>
            </a:r>
          </a:p>
          <a:p>
            <a:r>
              <a:rPr lang="en-US" b="1" dirty="0"/>
              <a:t>        Problem: </a:t>
            </a:r>
          </a:p>
          <a:p>
            <a:r>
              <a:rPr lang="en-US" sz="3200" b="1" dirty="0"/>
              <a:t>	</a:t>
            </a:r>
            <a:r>
              <a:rPr lang="en-US" sz="2400" dirty="0"/>
              <a:t>Ports (except default port 8080) have been restricted in Flex Network. So faced ‘</a:t>
            </a:r>
            <a:r>
              <a:rPr lang="en-US" sz="2400" b="1" dirty="0"/>
              <a:t>Site can’t be reached 	issue</a:t>
            </a:r>
            <a:r>
              <a:rPr lang="en-US" sz="2400" dirty="0"/>
              <a:t>’ for application deployed in different port.</a:t>
            </a:r>
          </a:p>
          <a:p>
            <a:r>
              <a:rPr lang="en-US" sz="2400" dirty="0"/>
              <a:t>          </a:t>
            </a:r>
          </a:p>
          <a:p>
            <a:r>
              <a:rPr lang="en-US" sz="2400" b="1" dirty="0"/>
              <a:t>          </a:t>
            </a:r>
            <a:r>
              <a:rPr lang="en-US" b="1" dirty="0"/>
              <a:t>Solution:</a:t>
            </a:r>
          </a:p>
          <a:p>
            <a:r>
              <a:rPr lang="en-US" b="1" dirty="0"/>
              <a:t>	</a:t>
            </a:r>
            <a:r>
              <a:rPr lang="en-US" sz="2400" dirty="0"/>
              <a:t>DNS name along with the port number needs to whitelisted by submitting a SNC Ticket under </a:t>
            </a:r>
            <a:r>
              <a:rPr lang="en-US" sz="2400" b="1" dirty="0"/>
              <a:t>Web 	Filtering</a:t>
            </a:r>
          </a:p>
          <a:p>
            <a:endParaRPr lang="en-US" sz="2400" dirty="0"/>
          </a:p>
          <a:p>
            <a:pPr marL="342900" indent="-342900">
              <a:buFont typeface="Wingdings" panose="05000000000000000000" pitchFamily="2" charset="2"/>
              <a:buChar char="Ø"/>
            </a:pPr>
            <a:r>
              <a:rPr lang="en-US" b="1" dirty="0"/>
              <a:t>Cost Details </a:t>
            </a:r>
            <a:r>
              <a:rPr lang="en-US" dirty="0"/>
              <a:t>– AWS doesn’t provide billing alerts by default &amp; it has unclear policies on costing.</a:t>
            </a:r>
            <a:endParaRPr lang="en-US" b="1" dirty="0"/>
          </a:p>
        </p:txBody>
      </p:sp>
    </p:spTree>
    <p:extLst>
      <p:ext uri="{BB962C8B-B14F-4D97-AF65-F5344CB8AC3E}">
        <p14:creationId xmlns:p14="http://schemas.microsoft.com/office/powerpoint/2010/main" val="70294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1D1666-3561-4A8D-BD99-633B1CFFB7DA}"/>
              </a:ext>
            </a:extLst>
          </p:cNvPr>
          <p:cNvSpPr>
            <a:spLocks noGrp="1"/>
          </p:cNvSpPr>
          <p:nvPr>
            <p:ph type="sldNum" sz="quarter" idx="10"/>
          </p:nvPr>
        </p:nvSpPr>
        <p:spPr/>
        <p:txBody>
          <a:bodyPr/>
          <a:lstStyle/>
          <a:p>
            <a:fld id="{C48D9196-7146-4672-A4BA-DB29036C6B41}" type="slidenum">
              <a:rPr lang="en-US" smtClean="0"/>
              <a:t>12</a:t>
            </a:fld>
            <a:endParaRPr lang="en-US" dirty="0"/>
          </a:p>
        </p:txBody>
      </p:sp>
      <p:sp>
        <p:nvSpPr>
          <p:cNvPr id="3" name="Title 2">
            <a:extLst>
              <a:ext uri="{FF2B5EF4-FFF2-40B4-BE49-F238E27FC236}">
                <a16:creationId xmlns:a16="http://schemas.microsoft.com/office/drawing/2014/main" id="{C82A172C-8A7B-4F64-91DD-A4666DB77C56}"/>
              </a:ext>
            </a:extLst>
          </p:cNvPr>
          <p:cNvSpPr>
            <a:spLocks noGrp="1"/>
          </p:cNvSpPr>
          <p:nvPr>
            <p:ph type="title"/>
          </p:nvPr>
        </p:nvSpPr>
        <p:spPr/>
        <p:txBody>
          <a:bodyPr/>
          <a:lstStyle/>
          <a:p>
            <a:r>
              <a:rPr lang="en-US" dirty="0"/>
              <a:t>Benefits of AWS</a:t>
            </a:r>
          </a:p>
        </p:txBody>
      </p:sp>
      <p:sp>
        <p:nvSpPr>
          <p:cNvPr id="4" name="TextBox 3">
            <a:extLst>
              <a:ext uri="{FF2B5EF4-FFF2-40B4-BE49-F238E27FC236}">
                <a16:creationId xmlns:a16="http://schemas.microsoft.com/office/drawing/2014/main" id="{DD43FF4B-150B-4253-9E27-A292FF69A881}"/>
              </a:ext>
            </a:extLst>
          </p:cNvPr>
          <p:cNvSpPr txBox="1"/>
          <p:nvPr/>
        </p:nvSpPr>
        <p:spPr>
          <a:xfrm>
            <a:off x="316522" y="1828800"/>
            <a:ext cx="15622957" cy="6786473"/>
          </a:xfrm>
          <a:prstGeom prst="rect">
            <a:avLst/>
          </a:prstGeom>
          <a:noFill/>
        </p:spPr>
        <p:txBody>
          <a:bodyPr wrap="square" rtlCol="0">
            <a:spAutoFit/>
          </a:bodyPr>
          <a:lstStyle/>
          <a:p>
            <a:pPr marL="457200" indent="-457200">
              <a:buFont typeface="Wingdings" panose="05000000000000000000" pitchFamily="2" charset="2"/>
              <a:buChar char="Ø"/>
            </a:pPr>
            <a:r>
              <a:rPr lang="en-US" dirty="0"/>
              <a:t>IAM – Identity and Access Management enables to manage access to AWS service securely. Using IAM, you can create and manage AWS users and groups, and use permissions to allow and deny their access to AWS resources</a:t>
            </a:r>
          </a:p>
          <a:p>
            <a:endParaRPr lang="en-US" dirty="0"/>
          </a:p>
          <a:p>
            <a:pPr marL="457200" indent="-457200">
              <a:buFont typeface="Wingdings" panose="05000000000000000000" pitchFamily="2" charset="2"/>
              <a:buChar char="Ø"/>
            </a:pPr>
            <a:r>
              <a:rPr lang="en-US" dirty="0"/>
              <a:t>Pay only when you consume &amp; how much you consume instead of heavily investing in servers/data centers &amp; their maintenance</a:t>
            </a:r>
          </a:p>
          <a:p>
            <a:endParaRPr lang="en-US" dirty="0"/>
          </a:p>
          <a:p>
            <a:pPr marL="457200" indent="-457200">
              <a:buFont typeface="Wingdings" panose="05000000000000000000" pitchFamily="2" charset="2"/>
              <a:buChar char="Ø"/>
            </a:pPr>
            <a:r>
              <a:rPr lang="en-US" dirty="0"/>
              <a:t>AWS enables you to spin-up servers/DB within few minutes &amp; eliminate the waiting time of procurement/availing the on-premise one which takes around 3 to 7 days </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Lets you focus on your own business/customers, rather than on the Infrastructure</a:t>
            </a:r>
          </a:p>
          <a:p>
            <a:endParaRPr lang="en-US" dirty="0"/>
          </a:p>
          <a:p>
            <a:pPr marL="457200" indent="-457200">
              <a:buFont typeface="Wingdings" panose="05000000000000000000" pitchFamily="2" charset="2"/>
              <a:buChar char="Ø"/>
            </a:pPr>
            <a:r>
              <a:rPr lang="en-US" dirty="0"/>
              <a:t>Flexibility - AWS enables you to select the operating system, programming language, database, and other services you need</a:t>
            </a:r>
          </a:p>
          <a:p>
            <a:endParaRPr lang="en-US" dirty="0"/>
          </a:p>
        </p:txBody>
      </p:sp>
    </p:spTree>
    <p:extLst>
      <p:ext uri="{BB962C8B-B14F-4D97-AF65-F5344CB8AC3E}">
        <p14:creationId xmlns:p14="http://schemas.microsoft.com/office/powerpoint/2010/main" val="421431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1D1666-3561-4A8D-BD99-633B1CFFB7DA}"/>
              </a:ext>
            </a:extLst>
          </p:cNvPr>
          <p:cNvSpPr>
            <a:spLocks noGrp="1"/>
          </p:cNvSpPr>
          <p:nvPr>
            <p:ph type="sldNum" sz="quarter" idx="10"/>
          </p:nvPr>
        </p:nvSpPr>
        <p:spPr/>
        <p:txBody>
          <a:bodyPr/>
          <a:lstStyle/>
          <a:p>
            <a:fld id="{C48D9196-7146-4672-A4BA-DB29036C6B41}" type="slidenum">
              <a:rPr lang="en-US" smtClean="0"/>
              <a:t>13</a:t>
            </a:fld>
            <a:endParaRPr lang="en-US" dirty="0"/>
          </a:p>
        </p:txBody>
      </p:sp>
      <p:sp>
        <p:nvSpPr>
          <p:cNvPr id="3" name="Title 2">
            <a:extLst>
              <a:ext uri="{FF2B5EF4-FFF2-40B4-BE49-F238E27FC236}">
                <a16:creationId xmlns:a16="http://schemas.microsoft.com/office/drawing/2014/main" id="{C82A172C-8A7B-4F64-91DD-A4666DB77C56}"/>
              </a:ext>
            </a:extLst>
          </p:cNvPr>
          <p:cNvSpPr>
            <a:spLocks noGrp="1"/>
          </p:cNvSpPr>
          <p:nvPr>
            <p:ph type="title"/>
          </p:nvPr>
        </p:nvSpPr>
        <p:spPr/>
        <p:txBody>
          <a:bodyPr/>
          <a:lstStyle/>
          <a:p>
            <a:r>
              <a:rPr lang="en-US" dirty="0"/>
              <a:t>AWS Vs GCP</a:t>
            </a:r>
          </a:p>
        </p:txBody>
      </p:sp>
      <p:sp>
        <p:nvSpPr>
          <p:cNvPr id="5" name="TextBox 4">
            <a:extLst>
              <a:ext uri="{FF2B5EF4-FFF2-40B4-BE49-F238E27FC236}">
                <a16:creationId xmlns:a16="http://schemas.microsoft.com/office/drawing/2014/main" id="{ABC72691-10E7-4985-BA89-11F7B1A46BAC}"/>
              </a:ext>
            </a:extLst>
          </p:cNvPr>
          <p:cNvSpPr txBox="1"/>
          <p:nvPr/>
        </p:nvSpPr>
        <p:spPr>
          <a:xfrm>
            <a:off x="316522" y="1915886"/>
            <a:ext cx="15622957" cy="5893921"/>
          </a:xfrm>
          <a:prstGeom prst="rect">
            <a:avLst/>
          </a:prstGeom>
          <a:noFill/>
        </p:spPr>
        <p:txBody>
          <a:bodyPr wrap="square" rtlCol="0">
            <a:spAutoFit/>
          </a:bodyPr>
          <a:lstStyle/>
          <a:p>
            <a:pPr marL="457200" indent="-457200">
              <a:buFont typeface="Wingdings" panose="05000000000000000000" pitchFamily="2" charset="2"/>
              <a:buChar char="Ø"/>
            </a:pPr>
            <a:r>
              <a:rPr lang="en-US" dirty="0"/>
              <a:t>AWS is a matured Cloud Product compared to GCP since few features of GCP is still in Beta Stage &amp; gives error while using it.</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GCP requires its own API’s &amp; libraries and the documentation available for implementing is limited.</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Oracle is supported in AWS whereas it is not supported in GCP</a:t>
            </a:r>
          </a:p>
          <a:p>
            <a:endParaRPr lang="en-US" dirty="0"/>
          </a:p>
          <a:p>
            <a:pPr marL="457200" indent="-457200">
              <a:buFont typeface="Wingdings" panose="05000000000000000000" pitchFamily="2" charset="2"/>
              <a:buChar char="Ø"/>
            </a:pPr>
            <a:r>
              <a:rPr lang="en-US" dirty="0"/>
              <a:t>Look &amp; feel of GCP Console is much better than AWS and it has inbuilt Console &amp; Cloud Shell window</a:t>
            </a:r>
          </a:p>
          <a:p>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57610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680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z="2400" smtClean="0"/>
              <a:pPr/>
              <a:t>1</a:t>
            </a:fld>
            <a:endParaRPr lang="en-US" sz="2400"/>
          </a:p>
        </p:txBody>
      </p:sp>
      <p:sp>
        <p:nvSpPr>
          <p:cNvPr id="3" name="Title 2"/>
          <p:cNvSpPr>
            <a:spLocks noGrp="1"/>
          </p:cNvSpPr>
          <p:nvPr>
            <p:ph type="title"/>
          </p:nvPr>
        </p:nvSpPr>
        <p:spPr/>
        <p:txBody>
          <a:bodyPr/>
          <a:lstStyle/>
          <a:p>
            <a:r>
              <a:rPr lang="en-US" sz="3600" dirty="0"/>
              <a:t>Agenda</a:t>
            </a:r>
          </a:p>
        </p:txBody>
      </p:sp>
      <p:sp>
        <p:nvSpPr>
          <p:cNvPr id="5" name="TextBox 4"/>
          <p:cNvSpPr txBox="1"/>
          <p:nvPr/>
        </p:nvSpPr>
        <p:spPr>
          <a:xfrm>
            <a:off x="316521" y="1912667"/>
            <a:ext cx="14403034" cy="8612871"/>
          </a:xfrm>
          <a:prstGeom prst="rect">
            <a:avLst/>
          </a:prstGeom>
          <a:noFill/>
        </p:spPr>
        <p:txBody>
          <a:bodyPr wrap="square" rtlCol="0">
            <a:spAutoFit/>
          </a:bodyPr>
          <a:lstStyle/>
          <a:p>
            <a:pPr marL="341305" indent="-341305" defTabSz="609473">
              <a:lnSpc>
                <a:spcPct val="150000"/>
              </a:lnSpc>
              <a:spcBef>
                <a:spcPct val="20000"/>
              </a:spcBef>
              <a:spcAft>
                <a:spcPts val="800"/>
              </a:spcAft>
              <a:buClr>
                <a:schemeClr val="bg1"/>
              </a:buClr>
              <a:buSzPct val="90000"/>
              <a:buBlip>
                <a:blip r:embed="rId3"/>
              </a:buBlip>
            </a:pPr>
            <a:r>
              <a:rPr lang="en-US" sz="2400" dirty="0"/>
              <a:t>Purpose of this POC</a:t>
            </a:r>
          </a:p>
          <a:p>
            <a:pPr marL="341305" indent="-341305" defTabSz="609473">
              <a:lnSpc>
                <a:spcPct val="150000"/>
              </a:lnSpc>
              <a:spcBef>
                <a:spcPct val="20000"/>
              </a:spcBef>
              <a:spcAft>
                <a:spcPts val="800"/>
              </a:spcAft>
              <a:buClr>
                <a:schemeClr val="bg1"/>
              </a:buClr>
              <a:buSzPct val="90000"/>
              <a:buBlip>
                <a:blip r:embed="rId3"/>
              </a:buBlip>
            </a:pPr>
            <a:r>
              <a:rPr lang="en-US" sz="2400" dirty="0"/>
              <a:t>Use case – Employee Management</a:t>
            </a:r>
          </a:p>
          <a:p>
            <a:pPr marL="341305" indent="-341305" defTabSz="609473">
              <a:lnSpc>
                <a:spcPct val="150000"/>
              </a:lnSpc>
              <a:spcBef>
                <a:spcPct val="20000"/>
              </a:spcBef>
              <a:spcAft>
                <a:spcPts val="800"/>
              </a:spcAft>
              <a:buClr>
                <a:schemeClr val="bg1"/>
              </a:buClr>
              <a:buSzPct val="90000"/>
              <a:buBlip>
                <a:blip r:embed="rId3"/>
              </a:buBlip>
            </a:pPr>
            <a:r>
              <a:rPr lang="en-US" sz="2400" dirty="0"/>
              <a:t>AWS EC2 &amp; RDS Instance details</a:t>
            </a:r>
          </a:p>
          <a:p>
            <a:pPr marL="341305" indent="-341305" defTabSz="609473">
              <a:lnSpc>
                <a:spcPct val="150000"/>
              </a:lnSpc>
              <a:spcBef>
                <a:spcPct val="20000"/>
              </a:spcBef>
              <a:spcAft>
                <a:spcPts val="800"/>
              </a:spcAft>
              <a:buClr>
                <a:schemeClr val="bg1"/>
              </a:buClr>
              <a:buSzPct val="90000"/>
              <a:buBlip>
                <a:blip r:embed="rId3"/>
              </a:buBlip>
            </a:pPr>
            <a:r>
              <a:rPr lang="en-US" sz="2400" dirty="0"/>
              <a:t>Tools &amp; Technologies used</a:t>
            </a:r>
          </a:p>
          <a:p>
            <a:pPr marL="341305" indent="-341305" defTabSz="609473">
              <a:lnSpc>
                <a:spcPct val="150000"/>
              </a:lnSpc>
              <a:spcBef>
                <a:spcPct val="20000"/>
              </a:spcBef>
              <a:spcAft>
                <a:spcPts val="800"/>
              </a:spcAft>
              <a:buClr>
                <a:schemeClr val="bg1"/>
              </a:buClr>
              <a:buSzPct val="90000"/>
              <a:buBlip>
                <a:blip r:embed="rId3"/>
              </a:buBlip>
            </a:pPr>
            <a:r>
              <a:rPr lang="en-US" sz="2400" dirty="0"/>
              <a:t>Application Details</a:t>
            </a:r>
          </a:p>
          <a:p>
            <a:pPr marL="341305" indent="-341305" defTabSz="609473">
              <a:lnSpc>
                <a:spcPct val="150000"/>
              </a:lnSpc>
              <a:spcBef>
                <a:spcPct val="20000"/>
              </a:spcBef>
              <a:spcAft>
                <a:spcPts val="800"/>
              </a:spcAft>
              <a:buClr>
                <a:schemeClr val="bg1"/>
              </a:buClr>
              <a:buSzPct val="90000"/>
              <a:buBlip>
                <a:blip r:embed="rId3"/>
              </a:buBlip>
            </a:pPr>
            <a:r>
              <a:rPr lang="en-US" sz="2400" dirty="0"/>
              <a:t>Demo</a:t>
            </a:r>
          </a:p>
          <a:p>
            <a:pPr marL="341305" indent="-341305" defTabSz="609473">
              <a:lnSpc>
                <a:spcPct val="150000"/>
              </a:lnSpc>
              <a:spcBef>
                <a:spcPct val="20000"/>
              </a:spcBef>
              <a:spcAft>
                <a:spcPts val="800"/>
              </a:spcAft>
              <a:buClr>
                <a:schemeClr val="bg1"/>
              </a:buClr>
              <a:buSzPct val="90000"/>
              <a:buBlip>
                <a:blip r:embed="rId3"/>
              </a:buBlip>
            </a:pPr>
            <a:r>
              <a:rPr lang="en-US" sz="2400" dirty="0"/>
              <a:t>Challenges faced</a:t>
            </a:r>
          </a:p>
          <a:p>
            <a:pPr marL="341305" indent="-341305" defTabSz="609473">
              <a:lnSpc>
                <a:spcPct val="150000"/>
              </a:lnSpc>
              <a:spcBef>
                <a:spcPct val="20000"/>
              </a:spcBef>
              <a:spcAft>
                <a:spcPts val="800"/>
              </a:spcAft>
              <a:buClr>
                <a:schemeClr val="bg1"/>
              </a:buClr>
              <a:buSzPct val="90000"/>
              <a:buBlip>
                <a:blip r:embed="rId3"/>
              </a:buBlip>
            </a:pPr>
            <a:r>
              <a:rPr lang="en-US" sz="2400" dirty="0"/>
              <a:t>Benefits of AWS</a:t>
            </a:r>
          </a:p>
          <a:p>
            <a:pPr marL="341305" indent="-341305" defTabSz="609473">
              <a:lnSpc>
                <a:spcPct val="150000"/>
              </a:lnSpc>
              <a:spcBef>
                <a:spcPct val="20000"/>
              </a:spcBef>
              <a:spcAft>
                <a:spcPts val="800"/>
              </a:spcAft>
              <a:buClr>
                <a:schemeClr val="bg1"/>
              </a:buClr>
              <a:buSzPct val="90000"/>
              <a:buBlip>
                <a:blip r:embed="rId3"/>
              </a:buBlip>
            </a:pPr>
            <a:r>
              <a:rPr lang="en-US" sz="2400" dirty="0"/>
              <a:t>AWS Vs GCP</a:t>
            </a:r>
          </a:p>
          <a:p>
            <a:pPr marL="341305" indent="-341305" defTabSz="609473">
              <a:lnSpc>
                <a:spcPct val="150000"/>
              </a:lnSpc>
              <a:spcBef>
                <a:spcPct val="20000"/>
              </a:spcBef>
              <a:spcAft>
                <a:spcPts val="800"/>
              </a:spcAft>
              <a:buClr>
                <a:schemeClr val="bg1"/>
              </a:buClr>
              <a:buSzPct val="90000"/>
              <a:buBlip>
                <a:blip r:embed="rId3"/>
              </a:buBlip>
            </a:pPr>
            <a:endParaRPr lang="en-US" sz="2400" dirty="0"/>
          </a:p>
          <a:p>
            <a:pPr defTabSz="609473">
              <a:lnSpc>
                <a:spcPct val="150000"/>
              </a:lnSpc>
              <a:spcBef>
                <a:spcPct val="20000"/>
              </a:spcBef>
              <a:spcAft>
                <a:spcPts val="800"/>
              </a:spcAft>
              <a:buClr>
                <a:schemeClr val="bg1"/>
              </a:buClr>
              <a:buSzPct val="90000"/>
            </a:pPr>
            <a:endParaRPr lang="en-US" sz="2400" dirty="0"/>
          </a:p>
          <a:p>
            <a:pPr defTabSz="609473">
              <a:lnSpc>
                <a:spcPct val="150000"/>
              </a:lnSpc>
              <a:spcBef>
                <a:spcPct val="20000"/>
              </a:spcBef>
              <a:spcAft>
                <a:spcPts val="800"/>
              </a:spcAft>
              <a:buClr>
                <a:schemeClr val="bg1"/>
              </a:buClr>
              <a:buSzPct val="90000"/>
            </a:pPr>
            <a:endParaRPr lang="en-US" sz="2400" dirty="0"/>
          </a:p>
        </p:txBody>
      </p:sp>
    </p:spTree>
    <p:extLst>
      <p:ext uri="{BB962C8B-B14F-4D97-AF65-F5344CB8AC3E}">
        <p14:creationId xmlns:p14="http://schemas.microsoft.com/office/powerpoint/2010/main" val="229364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D6B299-4EDB-4FA5-B1BB-B9205B816A3A}"/>
              </a:ext>
            </a:extLst>
          </p:cNvPr>
          <p:cNvSpPr>
            <a:spLocks noGrp="1"/>
          </p:cNvSpPr>
          <p:nvPr>
            <p:ph type="sldNum" sz="quarter" idx="10"/>
          </p:nvPr>
        </p:nvSpPr>
        <p:spPr/>
        <p:txBody>
          <a:bodyPr/>
          <a:lstStyle/>
          <a:p>
            <a:fld id="{C48D9196-7146-4672-A4BA-DB29036C6B41}" type="slidenum">
              <a:rPr lang="en-US" smtClean="0"/>
              <a:t>2</a:t>
            </a:fld>
            <a:endParaRPr lang="en-US"/>
          </a:p>
        </p:txBody>
      </p:sp>
      <p:sp>
        <p:nvSpPr>
          <p:cNvPr id="3" name="Title 2">
            <a:extLst>
              <a:ext uri="{FF2B5EF4-FFF2-40B4-BE49-F238E27FC236}">
                <a16:creationId xmlns:a16="http://schemas.microsoft.com/office/drawing/2014/main" id="{97342095-0E38-481F-81EB-47DD722B4C9D}"/>
              </a:ext>
            </a:extLst>
          </p:cNvPr>
          <p:cNvSpPr>
            <a:spLocks noGrp="1"/>
          </p:cNvSpPr>
          <p:nvPr>
            <p:ph type="title"/>
          </p:nvPr>
        </p:nvSpPr>
        <p:spPr/>
        <p:txBody>
          <a:bodyPr/>
          <a:lstStyle/>
          <a:p>
            <a:r>
              <a:rPr lang="en-US" dirty="0"/>
              <a:t>Purpose of this POC</a:t>
            </a:r>
          </a:p>
        </p:txBody>
      </p:sp>
      <p:sp>
        <p:nvSpPr>
          <p:cNvPr id="4" name="TextBox 3">
            <a:extLst>
              <a:ext uri="{FF2B5EF4-FFF2-40B4-BE49-F238E27FC236}">
                <a16:creationId xmlns:a16="http://schemas.microsoft.com/office/drawing/2014/main" id="{59C80433-3F25-4E57-A80E-17255D2FFBC3}"/>
              </a:ext>
            </a:extLst>
          </p:cNvPr>
          <p:cNvSpPr txBox="1"/>
          <p:nvPr/>
        </p:nvSpPr>
        <p:spPr>
          <a:xfrm>
            <a:off x="316522" y="1915886"/>
            <a:ext cx="15622957" cy="8125301"/>
          </a:xfrm>
          <a:prstGeom prst="rect">
            <a:avLst/>
          </a:prstGeom>
          <a:noFill/>
        </p:spPr>
        <p:txBody>
          <a:bodyPr wrap="square" rtlCol="0">
            <a:spAutoFit/>
          </a:bodyPr>
          <a:lstStyle/>
          <a:p>
            <a:r>
              <a:rPr lang="en-US" dirty="0"/>
              <a:t>Using AWS, we have leveraged the power of Cloud to perform our Development activities</a:t>
            </a:r>
          </a:p>
          <a:p>
            <a:r>
              <a:rPr lang="en-US" dirty="0"/>
              <a:t>which includes maintaining the instance, database, Storage, Security &amp; Firewalls and Identity &amp; Access Management</a:t>
            </a:r>
          </a:p>
          <a:p>
            <a:endParaRPr lang="en-US" dirty="0"/>
          </a:p>
          <a:p>
            <a:r>
              <a:rPr lang="en-US" dirty="0"/>
              <a:t>Using AWS, we have achieved the below</a:t>
            </a:r>
          </a:p>
          <a:p>
            <a:pPr marL="457200" indent="-457200">
              <a:buFont typeface="Wingdings" panose="05000000000000000000" pitchFamily="2" charset="2"/>
              <a:buChar char="Ø"/>
            </a:pPr>
            <a:r>
              <a:rPr lang="en-US" dirty="0"/>
              <a:t>Focused more on Business Functionalities/Acceptance criteria &amp; not on Infrastructure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Dockerized the application &amp; removed the consistency issues across environments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Reduced the waiting time for instance &amp; database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Reduced the overall development time &amp; cost</a:t>
            </a:r>
          </a:p>
          <a:p>
            <a:endParaRPr lang="en-US" dirty="0"/>
          </a:p>
          <a:p>
            <a:pPr marL="457200" indent="-457200">
              <a:buFont typeface="Wingdings" panose="05000000000000000000" pitchFamily="2" charset="2"/>
              <a:buChar char="Ø"/>
            </a:pPr>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92614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ECD1A9-CD32-4BCF-BE89-F7A836AC6F4E}"/>
              </a:ext>
            </a:extLst>
          </p:cNvPr>
          <p:cNvSpPr>
            <a:spLocks noGrp="1"/>
          </p:cNvSpPr>
          <p:nvPr>
            <p:ph type="sldNum" sz="quarter" idx="10"/>
          </p:nvPr>
        </p:nvSpPr>
        <p:spPr/>
        <p:txBody>
          <a:bodyPr/>
          <a:lstStyle/>
          <a:p>
            <a:fld id="{C48D9196-7146-4672-A4BA-DB29036C6B41}" type="slidenum">
              <a:rPr lang="en-US" smtClean="0"/>
              <a:t>3</a:t>
            </a:fld>
            <a:endParaRPr lang="en-US"/>
          </a:p>
        </p:txBody>
      </p:sp>
      <p:sp>
        <p:nvSpPr>
          <p:cNvPr id="3" name="Title 2">
            <a:extLst>
              <a:ext uri="{FF2B5EF4-FFF2-40B4-BE49-F238E27FC236}">
                <a16:creationId xmlns:a16="http://schemas.microsoft.com/office/drawing/2014/main" id="{AE4FB147-6EB4-4644-A284-CEA2939C3138}"/>
              </a:ext>
            </a:extLst>
          </p:cNvPr>
          <p:cNvSpPr>
            <a:spLocks noGrp="1"/>
          </p:cNvSpPr>
          <p:nvPr>
            <p:ph type="title"/>
          </p:nvPr>
        </p:nvSpPr>
        <p:spPr/>
        <p:txBody>
          <a:bodyPr/>
          <a:lstStyle/>
          <a:p>
            <a:r>
              <a:rPr lang="en-US" dirty="0"/>
              <a:t>Use Case – Employee Management</a:t>
            </a:r>
          </a:p>
        </p:txBody>
      </p:sp>
      <p:sp>
        <p:nvSpPr>
          <p:cNvPr id="5" name="TextBox 4">
            <a:extLst>
              <a:ext uri="{FF2B5EF4-FFF2-40B4-BE49-F238E27FC236}">
                <a16:creationId xmlns:a16="http://schemas.microsoft.com/office/drawing/2014/main" id="{0D834D56-EF4A-43C6-BFBA-CD471FFB53C1}"/>
              </a:ext>
            </a:extLst>
          </p:cNvPr>
          <p:cNvSpPr txBox="1"/>
          <p:nvPr/>
        </p:nvSpPr>
        <p:spPr>
          <a:xfrm>
            <a:off x="316522" y="1850571"/>
            <a:ext cx="15622956" cy="5893921"/>
          </a:xfrm>
          <a:prstGeom prst="rect">
            <a:avLst/>
          </a:prstGeom>
          <a:noFill/>
        </p:spPr>
        <p:txBody>
          <a:bodyPr wrap="square" rtlCol="0">
            <a:spAutoFit/>
          </a:bodyPr>
          <a:lstStyle/>
          <a:p>
            <a:r>
              <a:rPr lang="en-US" dirty="0"/>
              <a:t>Employee Management App should provide functionalities for Managing the below operation</a:t>
            </a:r>
          </a:p>
          <a:p>
            <a:pPr marL="1182648" lvl="1" indent="-457200">
              <a:buFont typeface="Wingdings" panose="05000000000000000000" pitchFamily="2" charset="2"/>
              <a:buChar char="§"/>
            </a:pPr>
            <a:r>
              <a:rPr lang="en-US" dirty="0"/>
              <a:t>Create/On board a new employee &amp; save into DB</a:t>
            </a:r>
          </a:p>
          <a:p>
            <a:pPr marL="1182648" lvl="1" indent="-457200">
              <a:buFont typeface="Wingdings" panose="05000000000000000000" pitchFamily="2" charset="2"/>
              <a:buChar char="§"/>
            </a:pPr>
            <a:r>
              <a:rPr lang="en-US" dirty="0"/>
              <a:t>Retrieve all the employee details from DB</a:t>
            </a:r>
          </a:p>
          <a:p>
            <a:pPr marL="1182648" lvl="1" indent="-457200">
              <a:buFont typeface="Wingdings" panose="05000000000000000000" pitchFamily="2" charset="2"/>
              <a:buChar char="§"/>
            </a:pPr>
            <a:r>
              <a:rPr lang="en-US" dirty="0"/>
              <a:t>Update an employee detail</a:t>
            </a:r>
          </a:p>
          <a:p>
            <a:pPr marL="1182648" lvl="1" indent="-457200">
              <a:buFont typeface="Wingdings" panose="05000000000000000000" pitchFamily="2" charset="2"/>
              <a:buChar char="§"/>
            </a:pPr>
            <a:r>
              <a:rPr lang="en-US" dirty="0"/>
              <a:t>Delete an Employee from DB</a:t>
            </a:r>
          </a:p>
          <a:p>
            <a:pPr lvl="1"/>
            <a:endParaRPr lang="en-US" dirty="0"/>
          </a:p>
          <a:p>
            <a:pPr lvl="1"/>
            <a:r>
              <a:rPr lang="en-US" dirty="0"/>
              <a:t>Deploy the application in AWS EC2 Instance &amp; connect it to AWS – Oracle RDS Instance for Database Operation.</a:t>
            </a:r>
          </a:p>
          <a:p>
            <a:pPr lvl="1"/>
            <a:endParaRPr lang="en-US" dirty="0"/>
          </a:p>
          <a:p>
            <a:pPr lvl="1"/>
            <a:r>
              <a:rPr lang="en-US" dirty="0"/>
              <a:t>Additionally, Employee Management App should have Swagger UI Implementation for performing the above operations. </a:t>
            </a:r>
          </a:p>
          <a:p>
            <a:pPr lvl="1"/>
            <a:endParaRPr lang="en-US" dirty="0"/>
          </a:p>
          <a:p>
            <a:pPr lvl="1"/>
            <a:r>
              <a:rPr lang="en-US" dirty="0"/>
              <a:t>Finally Dockerize the application, build a docker image &amp; run it in the docker container.</a:t>
            </a:r>
          </a:p>
        </p:txBody>
      </p:sp>
    </p:spTree>
    <p:extLst>
      <p:ext uri="{BB962C8B-B14F-4D97-AF65-F5344CB8AC3E}">
        <p14:creationId xmlns:p14="http://schemas.microsoft.com/office/powerpoint/2010/main" val="7285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149EC-C159-4BF9-B5FB-82091CDF9418}"/>
              </a:ext>
            </a:extLst>
          </p:cNvPr>
          <p:cNvSpPr>
            <a:spLocks noGrp="1"/>
          </p:cNvSpPr>
          <p:nvPr>
            <p:ph type="sldNum" sz="quarter" idx="10"/>
          </p:nvPr>
        </p:nvSpPr>
        <p:spPr/>
        <p:txBody>
          <a:bodyPr/>
          <a:lstStyle/>
          <a:p>
            <a:fld id="{C48D9196-7146-4672-A4BA-DB29036C6B41}" type="slidenum">
              <a:rPr lang="en-US" smtClean="0"/>
              <a:t>4</a:t>
            </a:fld>
            <a:endParaRPr lang="en-US"/>
          </a:p>
        </p:txBody>
      </p:sp>
      <p:sp>
        <p:nvSpPr>
          <p:cNvPr id="3" name="Title 2">
            <a:extLst>
              <a:ext uri="{FF2B5EF4-FFF2-40B4-BE49-F238E27FC236}">
                <a16:creationId xmlns:a16="http://schemas.microsoft.com/office/drawing/2014/main" id="{7615F7F6-869F-4AC8-AFCF-66FBC6D458C1}"/>
              </a:ext>
            </a:extLst>
          </p:cNvPr>
          <p:cNvSpPr>
            <a:spLocks noGrp="1"/>
          </p:cNvSpPr>
          <p:nvPr>
            <p:ph type="title"/>
          </p:nvPr>
        </p:nvSpPr>
        <p:spPr/>
        <p:txBody>
          <a:bodyPr/>
          <a:lstStyle/>
          <a:p>
            <a:r>
              <a:rPr lang="en-US" dirty="0"/>
              <a:t>AWS EC2 &amp; RDS Instance Details</a:t>
            </a:r>
          </a:p>
        </p:txBody>
      </p:sp>
      <p:sp>
        <p:nvSpPr>
          <p:cNvPr id="4" name="TextBox 3">
            <a:extLst>
              <a:ext uri="{FF2B5EF4-FFF2-40B4-BE49-F238E27FC236}">
                <a16:creationId xmlns:a16="http://schemas.microsoft.com/office/drawing/2014/main" id="{61F26900-B513-426F-812A-12F89BFB8AD2}"/>
              </a:ext>
            </a:extLst>
          </p:cNvPr>
          <p:cNvSpPr txBox="1"/>
          <p:nvPr/>
        </p:nvSpPr>
        <p:spPr>
          <a:xfrm>
            <a:off x="316522" y="1872343"/>
            <a:ext cx="15622956" cy="5447645"/>
          </a:xfrm>
          <a:prstGeom prst="rect">
            <a:avLst/>
          </a:prstGeom>
          <a:noFill/>
        </p:spPr>
        <p:txBody>
          <a:bodyPr wrap="square" rtlCol="0">
            <a:spAutoFit/>
          </a:bodyPr>
          <a:lstStyle/>
          <a:p>
            <a:r>
              <a:rPr lang="en-US" b="1" dirty="0"/>
              <a:t>AWS EC2 Instance</a:t>
            </a:r>
            <a:r>
              <a:rPr lang="en-US" dirty="0"/>
              <a:t>:</a:t>
            </a:r>
          </a:p>
          <a:p>
            <a:pPr marL="1182648" lvl="1" indent="-457200">
              <a:buFont typeface="Wingdings" panose="05000000000000000000" pitchFamily="2" charset="2"/>
              <a:buChar char="§"/>
            </a:pPr>
            <a:r>
              <a:rPr lang="en-US" dirty="0"/>
              <a:t>Public DNS : </a:t>
            </a:r>
            <a:r>
              <a:rPr lang="en-US" dirty="0">
                <a:hlinkClick r:id="rId3">
                  <a:extLst>
                    <a:ext uri="{A12FA001-AC4F-418D-AE19-62706E023703}">
                      <ahyp:hlinkClr xmlns:ahyp="http://schemas.microsoft.com/office/drawing/2018/hyperlinkcolor" val="tx"/>
                    </a:ext>
                  </a:extLst>
                </a:hlinkClick>
              </a:rPr>
              <a:t>ec2-52-87-184-185.compute-1.amazonaws.com</a:t>
            </a:r>
            <a:endParaRPr lang="en-US" dirty="0"/>
          </a:p>
          <a:p>
            <a:pPr marL="1182648" lvl="1" indent="-457200">
              <a:buFont typeface="Wingdings" panose="05000000000000000000" pitchFamily="2" charset="2"/>
              <a:buChar char="§"/>
            </a:pPr>
            <a:r>
              <a:rPr lang="en-US" dirty="0"/>
              <a:t>Public IP : 52.87.184.185</a:t>
            </a:r>
          </a:p>
          <a:p>
            <a:pPr marL="1182648" lvl="1" indent="-457200">
              <a:buFont typeface="Wingdings" panose="05000000000000000000" pitchFamily="2" charset="2"/>
              <a:buChar char="§"/>
            </a:pPr>
            <a:r>
              <a:rPr lang="en-US" dirty="0"/>
              <a:t>Instance Type : t2.micro</a:t>
            </a:r>
          </a:p>
          <a:p>
            <a:pPr marL="1182648" lvl="1" indent="-457200">
              <a:buFont typeface="Wingdings" panose="05000000000000000000" pitchFamily="2" charset="2"/>
              <a:buChar char="§"/>
            </a:pPr>
            <a:r>
              <a:rPr lang="en-US" dirty="0"/>
              <a:t>Operating System : Linux </a:t>
            </a:r>
          </a:p>
          <a:p>
            <a:pPr marL="457200" indent="-457200">
              <a:buFont typeface="Wingdings" panose="05000000000000000000" pitchFamily="2" charset="2"/>
              <a:buChar char="§"/>
            </a:pPr>
            <a:endParaRPr lang="en-US" dirty="0"/>
          </a:p>
          <a:p>
            <a:r>
              <a:rPr lang="en-US" b="1" dirty="0"/>
              <a:t>AWS RDS – Oracle Instance</a:t>
            </a:r>
            <a:r>
              <a:rPr lang="en-US" dirty="0"/>
              <a:t>:</a:t>
            </a:r>
          </a:p>
          <a:p>
            <a:pPr marL="1182648" lvl="1" indent="-457200">
              <a:buFont typeface="Wingdings" panose="05000000000000000000" pitchFamily="2" charset="2"/>
              <a:buChar char="§"/>
            </a:pPr>
            <a:r>
              <a:rPr lang="en-US" dirty="0"/>
              <a:t>End Point : awsdemo.czqrju4sq3im.us-east-1.rds.amazonaws.com</a:t>
            </a:r>
          </a:p>
          <a:p>
            <a:pPr marL="1182648" lvl="1" indent="-457200">
              <a:buFont typeface="Wingdings" panose="05000000000000000000" pitchFamily="2" charset="2"/>
              <a:buChar char="§"/>
            </a:pPr>
            <a:r>
              <a:rPr lang="en-US" dirty="0"/>
              <a:t>Port : 1521</a:t>
            </a:r>
          </a:p>
          <a:p>
            <a:pPr marL="1182648" lvl="1" indent="-457200">
              <a:buFont typeface="Wingdings" panose="05000000000000000000" pitchFamily="2" charset="2"/>
              <a:buChar char="§"/>
            </a:pPr>
            <a:r>
              <a:rPr lang="en-US" dirty="0"/>
              <a:t>Instance Type : db.t2.micro</a:t>
            </a:r>
          </a:p>
          <a:p>
            <a:pPr marL="1182648" lvl="1" indent="-457200">
              <a:buFont typeface="Wingdings" panose="05000000000000000000" pitchFamily="2" charset="2"/>
              <a:buChar char="§"/>
            </a:pPr>
            <a:r>
              <a:rPr lang="en-US" dirty="0"/>
              <a:t>Oracle Version :12.1.0.2.v13</a:t>
            </a:r>
          </a:p>
          <a:p>
            <a:endParaRPr lang="en-US" dirty="0"/>
          </a:p>
        </p:txBody>
      </p:sp>
    </p:spTree>
    <p:extLst>
      <p:ext uri="{BB962C8B-B14F-4D97-AF65-F5344CB8AC3E}">
        <p14:creationId xmlns:p14="http://schemas.microsoft.com/office/powerpoint/2010/main" val="408635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82AC77-5E01-47CA-9300-B214AF58CEEB}"/>
              </a:ext>
            </a:extLst>
          </p:cNvPr>
          <p:cNvSpPr>
            <a:spLocks noGrp="1"/>
          </p:cNvSpPr>
          <p:nvPr>
            <p:ph type="sldNum" sz="quarter" idx="10"/>
          </p:nvPr>
        </p:nvSpPr>
        <p:spPr/>
        <p:txBody>
          <a:bodyPr/>
          <a:lstStyle/>
          <a:p>
            <a:fld id="{C48D9196-7146-4672-A4BA-DB29036C6B41}" type="slidenum">
              <a:rPr lang="en-US" smtClean="0"/>
              <a:t>5</a:t>
            </a:fld>
            <a:endParaRPr lang="en-US"/>
          </a:p>
        </p:txBody>
      </p:sp>
      <p:sp>
        <p:nvSpPr>
          <p:cNvPr id="3" name="Title 2">
            <a:extLst>
              <a:ext uri="{FF2B5EF4-FFF2-40B4-BE49-F238E27FC236}">
                <a16:creationId xmlns:a16="http://schemas.microsoft.com/office/drawing/2014/main" id="{761BFC52-6309-4D1F-A5AC-14823A8BA5B3}"/>
              </a:ext>
            </a:extLst>
          </p:cNvPr>
          <p:cNvSpPr>
            <a:spLocks noGrp="1"/>
          </p:cNvSpPr>
          <p:nvPr>
            <p:ph type="title"/>
          </p:nvPr>
        </p:nvSpPr>
        <p:spPr/>
        <p:txBody>
          <a:bodyPr/>
          <a:lstStyle/>
          <a:p>
            <a:r>
              <a:rPr lang="en-US" dirty="0"/>
              <a:t>Tools &amp; Technologies Used</a:t>
            </a:r>
          </a:p>
        </p:txBody>
      </p:sp>
      <p:sp>
        <p:nvSpPr>
          <p:cNvPr id="4" name="TextBox 3">
            <a:extLst>
              <a:ext uri="{FF2B5EF4-FFF2-40B4-BE49-F238E27FC236}">
                <a16:creationId xmlns:a16="http://schemas.microsoft.com/office/drawing/2014/main" id="{29ED86CE-ABB8-4658-A430-CFA344E4C833}"/>
              </a:ext>
            </a:extLst>
          </p:cNvPr>
          <p:cNvSpPr txBox="1"/>
          <p:nvPr/>
        </p:nvSpPr>
        <p:spPr>
          <a:xfrm>
            <a:off x="316521" y="1724717"/>
            <a:ext cx="15622957" cy="7679025"/>
          </a:xfrm>
          <a:prstGeom prst="rect">
            <a:avLst/>
          </a:prstGeom>
          <a:noFill/>
        </p:spPr>
        <p:txBody>
          <a:bodyPr wrap="square" rtlCol="0">
            <a:spAutoFit/>
          </a:bodyPr>
          <a:lstStyle/>
          <a:p>
            <a:r>
              <a:rPr lang="en-US" b="1" dirty="0"/>
              <a:t>Tech stacks implemented in Employee Management Project</a:t>
            </a:r>
          </a:p>
          <a:p>
            <a:endParaRPr lang="en-US" dirty="0"/>
          </a:p>
          <a:p>
            <a:pPr marL="457200" indent="-457200">
              <a:buFont typeface="Wingdings" panose="05000000000000000000" pitchFamily="2" charset="2"/>
              <a:buChar char="Ø"/>
            </a:pPr>
            <a:r>
              <a:rPr lang="en-US" dirty="0"/>
              <a:t>SpringBoot with REST</a:t>
            </a:r>
          </a:p>
          <a:p>
            <a:pPr marL="457200" indent="-457200">
              <a:buFont typeface="Wingdings" panose="05000000000000000000" pitchFamily="2" charset="2"/>
              <a:buChar char="Ø"/>
            </a:pPr>
            <a:r>
              <a:rPr lang="en-US" dirty="0"/>
              <a:t>Hibernate</a:t>
            </a:r>
          </a:p>
          <a:p>
            <a:pPr marL="457200" indent="-457200">
              <a:buFont typeface="Wingdings" panose="05000000000000000000" pitchFamily="2" charset="2"/>
              <a:buChar char="Ø"/>
            </a:pPr>
            <a:r>
              <a:rPr lang="en-US" dirty="0"/>
              <a:t>Swagger UI Implementation</a:t>
            </a:r>
          </a:p>
          <a:p>
            <a:pPr marL="457200" indent="-457200">
              <a:buFont typeface="Wingdings" panose="05000000000000000000" pitchFamily="2" charset="2"/>
              <a:buChar char="Ø"/>
            </a:pPr>
            <a:r>
              <a:rPr lang="en-US" dirty="0"/>
              <a:t>Docker</a:t>
            </a:r>
          </a:p>
          <a:p>
            <a:endParaRPr lang="en-US" dirty="0"/>
          </a:p>
          <a:p>
            <a:r>
              <a:rPr lang="en-US" b="1" dirty="0"/>
              <a:t>Software’s installed in AWS EC2 Instance</a:t>
            </a:r>
            <a:endParaRPr lang="en-US" dirty="0"/>
          </a:p>
          <a:p>
            <a:pPr marL="457200" indent="-457200">
              <a:buFont typeface="Wingdings" panose="05000000000000000000" pitchFamily="2" charset="2"/>
              <a:buChar char="Ø"/>
            </a:pPr>
            <a:endParaRPr lang="en-US" b="1" dirty="0"/>
          </a:p>
          <a:p>
            <a:pPr marL="457200" indent="-457200">
              <a:buFont typeface="Wingdings" panose="05000000000000000000" pitchFamily="2" charset="2"/>
              <a:buChar char="Ø"/>
            </a:pPr>
            <a:r>
              <a:rPr lang="en-US" dirty="0"/>
              <a:t>Java 1.8</a:t>
            </a:r>
          </a:p>
          <a:p>
            <a:pPr marL="457200" indent="-457200">
              <a:buFont typeface="Wingdings" panose="05000000000000000000" pitchFamily="2" charset="2"/>
              <a:buChar char="Ø"/>
            </a:pPr>
            <a:r>
              <a:rPr lang="en-US" dirty="0"/>
              <a:t>Maven 	</a:t>
            </a:r>
          </a:p>
          <a:p>
            <a:pPr marL="457200" indent="-457200">
              <a:buFont typeface="Wingdings" panose="05000000000000000000" pitchFamily="2" charset="2"/>
              <a:buChar char="Ø"/>
            </a:pPr>
            <a:r>
              <a:rPr lang="en-US" dirty="0"/>
              <a:t>Tomcat</a:t>
            </a:r>
          </a:p>
          <a:p>
            <a:pPr marL="457200" indent="-457200">
              <a:buFont typeface="Wingdings" panose="05000000000000000000" pitchFamily="2" charset="2"/>
              <a:buChar char="Ø"/>
            </a:pPr>
            <a:r>
              <a:rPr lang="en-US" dirty="0"/>
              <a:t>Git</a:t>
            </a:r>
          </a:p>
          <a:p>
            <a:pPr marL="457200" indent="-457200">
              <a:buFont typeface="Wingdings" panose="05000000000000000000" pitchFamily="2" charset="2"/>
              <a:buChar char="Ø"/>
            </a:pPr>
            <a:r>
              <a:rPr lang="en-US" dirty="0"/>
              <a:t>Docker</a:t>
            </a:r>
          </a:p>
          <a:p>
            <a:pPr marL="457200" indent="-457200">
              <a:buFont typeface="Wingdings" panose="05000000000000000000" pitchFamily="2" charset="2"/>
              <a:buChar char="Ø"/>
            </a:pPr>
            <a:r>
              <a:rPr lang="en-US" dirty="0"/>
              <a:t>Glassfish</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66650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EB6420-E9B9-4C6A-9EEE-37D318EF9E1A}"/>
              </a:ext>
            </a:extLst>
          </p:cNvPr>
          <p:cNvSpPr>
            <a:spLocks noGrp="1"/>
          </p:cNvSpPr>
          <p:nvPr>
            <p:ph type="sldNum" sz="quarter" idx="10"/>
          </p:nvPr>
        </p:nvSpPr>
        <p:spPr/>
        <p:txBody>
          <a:bodyPr/>
          <a:lstStyle/>
          <a:p>
            <a:fld id="{C48D9196-7146-4672-A4BA-DB29036C6B41}" type="slidenum">
              <a:rPr lang="en-US" smtClean="0"/>
              <a:t>6</a:t>
            </a:fld>
            <a:endParaRPr lang="en-US"/>
          </a:p>
        </p:txBody>
      </p:sp>
      <p:sp>
        <p:nvSpPr>
          <p:cNvPr id="3" name="Title 2">
            <a:extLst>
              <a:ext uri="{FF2B5EF4-FFF2-40B4-BE49-F238E27FC236}">
                <a16:creationId xmlns:a16="http://schemas.microsoft.com/office/drawing/2014/main" id="{A62BA082-06CC-4AB9-A443-1DCD0F0E3D65}"/>
              </a:ext>
            </a:extLst>
          </p:cNvPr>
          <p:cNvSpPr>
            <a:spLocks noGrp="1"/>
          </p:cNvSpPr>
          <p:nvPr>
            <p:ph type="title"/>
          </p:nvPr>
        </p:nvSpPr>
        <p:spPr/>
        <p:txBody>
          <a:bodyPr/>
          <a:lstStyle/>
          <a:p>
            <a:r>
              <a:rPr lang="en-US" dirty="0"/>
              <a:t>Application Details</a:t>
            </a:r>
          </a:p>
        </p:txBody>
      </p:sp>
      <p:sp>
        <p:nvSpPr>
          <p:cNvPr id="6" name="TextBox 5">
            <a:extLst>
              <a:ext uri="{FF2B5EF4-FFF2-40B4-BE49-F238E27FC236}">
                <a16:creationId xmlns:a16="http://schemas.microsoft.com/office/drawing/2014/main" id="{034BF006-B73A-44FF-9290-C7696C3C4197}"/>
              </a:ext>
            </a:extLst>
          </p:cNvPr>
          <p:cNvSpPr txBox="1"/>
          <p:nvPr/>
        </p:nvSpPr>
        <p:spPr>
          <a:xfrm>
            <a:off x="316522" y="1850571"/>
            <a:ext cx="15622956" cy="6647974"/>
          </a:xfrm>
          <a:prstGeom prst="rect">
            <a:avLst/>
          </a:prstGeom>
          <a:noFill/>
        </p:spPr>
        <p:txBody>
          <a:bodyPr wrap="square" rtlCol="0">
            <a:spAutoFit/>
          </a:bodyPr>
          <a:lstStyle/>
          <a:p>
            <a:r>
              <a:rPr lang="en-US" b="1" u="sng" dirty="0"/>
              <a:t>Health Check</a:t>
            </a:r>
            <a:r>
              <a:rPr lang="en-US" b="1" dirty="0"/>
              <a:t>:</a:t>
            </a:r>
          </a:p>
          <a:p>
            <a:r>
              <a:rPr lang="en-US" b="1" dirty="0"/>
              <a:t>   </a:t>
            </a:r>
            <a:r>
              <a:rPr lang="en-US" sz="2800" dirty="0"/>
              <a:t>This API is used to perform health check of Employee Management </a:t>
            </a:r>
            <a:r>
              <a:rPr lang="en-US" dirty="0"/>
              <a:t>App.</a:t>
            </a:r>
          </a:p>
          <a:p>
            <a:endParaRPr lang="en-US" dirty="0"/>
          </a:p>
          <a:p>
            <a:r>
              <a:rPr lang="en-US" b="1" dirty="0"/>
              <a:t>   </a:t>
            </a:r>
            <a:r>
              <a:rPr lang="en-US" sz="2600" b="1" dirty="0"/>
              <a:t>Endpoint</a:t>
            </a:r>
            <a:r>
              <a:rPr lang="en-US" dirty="0"/>
              <a:t> : </a:t>
            </a:r>
            <a:r>
              <a:rPr lang="en-US" sz="2400" dirty="0">
                <a:hlinkClick r:id="rId3">
                  <a:extLst>
                    <a:ext uri="{A12FA001-AC4F-418D-AE19-62706E023703}">
                      <ahyp:hlinkClr xmlns:ahyp="http://schemas.microsoft.com/office/drawing/2018/hyperlinkcolor" val="tx"/>
                    </a:ext>
                  </a:extLst>
                </a:hlinkClick>
              </a:rPr>
              <a:t>http://ec2-52-87-184-185.compute-1.amazonaws.com</a:t>
            </a:r>
            <a:r>
              <a:rPr lang="en-US" sz="2400" dirty="0">
                <a:hlinkClick r:id="rId4">
                  <a:extLst>
                    <a:ext uri="{A12FA001-AC4F-418D-AE19-62706E023703}">
                      <ahyp:hlinkClr xmlns:ahyp="http://schemas.microsoft.com/office/drawing/2018/hyperlinkcolor" val="tx"/>
                    </a:ext>
                  </a:extLst>
                </a:hlinkClick>
              </a:rPr>
              <a:t>:8080/AWSDemo/App/healthCheck</a:t>
            </a:r>
            <a:endParaRPr lang="en-US" sz="2400" dirty="0"/>
          </a:p>
          <a:p>
            <a:r>
              <a:rPr lang="en-US" sz="2400" dirty="0"/>
              <a:t> </a:t>
            </a:r>
          </a:p>
          <a:p>
            <a:r>
              <a:rPr lang="en-US" b="1" u="sng" dirty="0"/>
              <a:t>Create Employee</a:t>
            </a:r>
            <a:r>
              <a:rPr lang="en-US" b="1" dirty="0"/>
              <a:t>:</a:t>
            </a:r>
          </a:p>
          <a:p>
            <a:r>
              <a:rPr lang="en-US" b="1" dirty="0"/>
              <a:t>   </a:t>
            </a:r>
            <a:r>
              <a:rPr lang="en-US" sz="2800" dirty="0"/>
              <a:t>This API is used to create an employee &amp; store the details in DB</a:t>
            </a:r>
            <a:r>
              <a:rPr lang="en-US" dirty="0"/>
              <a:t>.</a:t>
            </a:r>
          </a:p>
          <a:p>
            <a:endParaRPr lang="en-US" dirty="0"/>
          </a:p>
          <a:p>
            <a:r>
              <a:rPr lang="en-US" b="1" dirty="0"/>
              <a:t>   </a:t>
            </a:r>
            <a:r>
              <a:rPr lang="en-US" sz="2600" b="1" dirty="0"/>
              <a:t>Endpoint</a:t>
            </a:r>
            <a:r>
              <a:rPr lang="en-US" dirty="0"/>
              <a:t> : </a:t>
            </a:r>
            <a:r>
              <a:rPr lang="en-US" sz="2400" dirty="0">
                <a:hlinkClick r:id="rId3"/>
              </a:rPr>
              <a:t>http://ec2-52-87-184-185.compute-1.amazonaws.com</a:t>
            </a:r>
            <a:r>
              <a:rPr lang="en-US" sz="2400" dirty="0">
                <a:hlinkClick r:id="rId5"/>
              </a:rPr>
              <a:t>:8080/AWSDemo/Employee/createEmloyee</a:t>
            </a:r>
            <a:endParaRPr lang="en-US" sz="2400" dirty="0"/>
          </a:p>
          <a:p>
            <a:endParaRPr lang="en-US" sz="2600" dirty="0"/>
          </a:p>
          <a:p>
            <a:r>
              <a:rPr lang="en-US" b="1" u="sng" dirty="0"/>
              <a:t>Retrieve Employee Details</a:t>
            </a:r>
            <a:r>
              <a:rPr lang="en-US" b="1" dirty="0"/>
              <a:t>:</a:t>
            </a:r>
          </a:p>
          <a:p>
            <a:r>
              <a:rPr lang="en-US" b="1" dirty="0"/>
              <a:t>  </a:t>
            </a:r>
            <a:r>
              <a:rPr lang="en-US" sz="2800" dirty="0"/>
              <a:t>This API is used to retrieve the employee details from DB</a:t>
            </a:r>
          </a:p>
          <a:p>
            <a:endParaRPr lang="en-US" sz="2800" dirty="0"/>
          </a:p>
          <a:p>
            <a:r>
              <a:rPr lang="en-US" b="1" dirty="0"/>
              <a:t>  </a:t>
            </a:r>
            <a:r>
              <a:rPr lang="en-US" sz="2600" b="1" dirty="0"/>
              <a:t>Endpoint</a:t>
            </a:r>
            <a:r>
              <a:rPr lang="en-US" b="1" dirty="0"/>
              <a:t> : </a:t>
            </a:r>
            <a:r>
              <a:rPr lang="en-US" sz="2400" dirty="0">
                <a:hlinkClick r:id="rId6"/>
              </a:rPr>
              <a:t>http://ec2-52-87-184-185.compute-1.amazonaws.com:8080/AWSDemo/Employee/listEmpDetails</a:t>
            </a:r>
            <a:endParaRPr lang="en-US" sz="2400" dirty="0"/>
          </a:p>
          <a:p>
            <a:endParaRPr lang="en-US" sz="2400" dirty="0"/>
          </a:p>
        </p:txBody>
      </p:sp>
    </p:spTree>
    <p:extLst>
      <p:ext uri="{BB962C8B-B14F-4D97-AF65-F5344CB8AC3E}">
        <p14:creationId xmlns:p14="http://schemas.microsoft.com/office/powerpoint/2010/main" val="303362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1598D9-B927-4123-9E08-AF88CFC7521D}"/>
              </a:ext>
            </a:extLst>
          </p:cNvPr>
          <p:cNvSpPr>
            <a:spLocks noGrp="1"/>
          </p:cNvSpPr>
          <p:nvPr>
            <p:ph type="sldNum" sz="quarter" idx="10"/>
          </p:nvPr>
        </p:nvSpPr>
        <p:spPr/>
        <p:txBody>
          <a:bodyPr/>
          <a:lstStyle/>
          <a:p>
            <a:fld id="{C48D9196-7146-4672-A4BA-DB29036C6B41}" type="slidenum">
              <a:rPr lang="en-US" smtClean="0"/>
              <a:t>7</a:t>
            </a:fld>
            <a:endParaRPr lang="en-US"/>
          </a:p>
        </p:txBody>
      </p:sp>
      <p:sp>
        <p:nvSpPr>
          <p:cNvPr id="3" name="Title 2">
            <a:extLst>
              <a:ext uri="{FF2B5EF4-FFF2-40B4-BE49-F238E27FC236}">
                <a16:creationId xmlns:a16="http://schemas.microsoft.com/office/drawing/2014/main" id="{D6C3C890-CE5B-4B82-8AD7-6E34A4783359}"/>
              </a:ext>
            </a:extLst>
          </p:cNvPr>
          <p:cNvSpPr>
            <a:spLocks noGrp="1"/>
          </p:cNvSpPr>
          <p:nvPr>
            <p:ph type="title"/>
          </p:nvPr>
        </p:nvSpPr>
        <p:spPr/>
        <p:txBody>
          <a:bodyPr/>
          <a:lstStyle/>
          <a:p>
            <a:r>
              <a:rPr lang="en-US" dirty="0"/>
              <a:t>Application Details (Contd.,)</a:t>
            </a:r>
          </a:p>
        </p:txBody>
      </p:sp>
      <p:sp>
        <p:nvSpPr>
          <p:cNvPr id="4" name="TextBox 3">
            <a:extLst>
              <a:ext uri="{FF2B5EF4-FFF2-40B4-BE49-F238E27FC236}">
                <a16:creationId xmlns:a16="http://schemas.microsoft.com/office/drawing/2014/main" id="{A4B294FA-070C-4D1A-B438-CF8B5A55A450}"/>
              </a:ext>
            </a:extLst>
          </p:cNvPr>
          <p:cNvSpPr txBox="1"/>
          <p:nvPr/>
        </p:nvSpPr>
        <p:spPr>
          <a:xfrm>
            <a:off x="272980" y="1894114"/>
            <a:ext cx="15622956" cy="6663363"/>
          </a:xfrm>
          <a:prstGeom prst="rect">
            <a:avLst/>
          </a:prstGeom>
          <a:noFill/>
        </p:spPr>
        <p:txBody>
          <a:bodyPr wrap="square" rtlCol="0">
            <a:spAutoFit/>
          </a:bodyPr>
          <a:lstStyle/>
          <a:p>
            <a:r>
              <a:rPr lang="en-US" b="1" u="sng" dirty="0"/>
              <a:t>Update Employee</a:t>
            </a:r>
            <a:r>
              <a:rPr lang="en-US" b="1" dirty="0"/>
              <a:t>:</a:t>
            </a:r>
          </a:p>
          <a:p>
            <a:r>
              <a:rPr lang="en-US" b="1" dirty="0"/>
              <a:t>   </a:t>
            </a:r>
            <a:r>
              <a:rPr lang="en-US" sz="2800" dirty="0"/>
              <a:t>This API is used to update the employee details in DB</a:t>
            </a:r>
            <a:r>
              <a:rPr lang="en-US" dirty="0"/>
              <a:t>.</a:t>
            </a:r>
          </a:p>
          <a:p>
            <a:endParaRPr lang="en-US" dirty="0"/>
          </a:p>
          <a:p>
            <a:r>
              <a:rPr lang="en-US" b="1" dirty="0"/>
              <a:t>   </a:t>
            </a:r>
            <a:r>
              <a:rPr lang="en-US" sz="2600" b="1" dirty="0"/>
              <a:t>Endpoint : </a:t>
            </a:r>
            <a:r>
              <a:rPr lang="en-US" sz="2300" dirty="0">
                <a:hlinkClick r:id="rId2"/>
              </a:rPr>
              <a:t>http://ec2-52-87-184-185.compute-1.amazonaws.com</a:t>
            </a:r>
            <a:r>
              <a:rPr lang="en-US" sz="2300" dirty="0">
                <a:hlinkClick r:id="rId3"/>
              </a:rPr>
              <a:t>:8080/AWSDemo/Employee/updateEmployee</a:t>
            </a:r>
            <a:endParaRPr lang="en-US" sz="2300" dirty="0"/>
          </a:p>
          <a:p>
            <a:endParaRPr lang="en-US" sz="2300" dirty="0"/>
          </a:p>
          <a:p>
            <a:r>
              <a:rPr lang="en-US" sz="2800" b="1" u="sng" dirty="0"/>
              <a:t>Delete Employee</a:t>
            </a:r>
            <a:r>
              <a:rPr lang="en-US" sz="2800" b="1" dirty="0"/>
              <a:t>:</a:t>
            </a:r>
          </a:p>
          <a:p>
            <a:r>
              <a:rPr lang="en-US" sz="2800" dirty="0"/>
              <a:t>  This API is used to delete the employee details from DB</a:t>
            </a:r>
            <a:r>
              <a:rPr lang="en-US" sz="2400" dirty="0"/>
              <a:t>.</a:t>
            </a:r>
          </a:p>
          <a:p>
            <a:endParaRPr lang="en-US" sz="2400" dirty="0"/>
          </a:p>
          <a:p>
            <a:r>
              <a:rPr lang="en-US" sz="2400" b="1" dirty="0"/>
              <a:t>  </a:t>
            </a:r>
            <a:r>
              <a:rPr lang="en-US" sz="2600" b="1" dirty="0"/>
              <a:t>Endpoint : </a:t>
            </a:r>
            <a:r>
              <a:rPr lang="en-US" sz="2600" dirty="0">
                <a:hlinkClick r:id="rId4"/>
              </a:rPr>
              <a:t>http://</a:t>
            </a:r>
            <a:r>
              <a:rPr lang="en-US" sz="2400" dirty="0">
                <a:hlinkClick r:id="rId4"/>
              </a:rPr>
              <a:t>ec2-52-87-184-185.compute-1.amazonaws.com:8080/AWSDemo/Employee/deleteEmployee</a:t>
            </a:r>
            <a:endParaRPr lang="en-US" sz="2400" dirty="0"/>
          </a:p>
          <a:p>
            <a:endParaRPr lang="en-US" sz="2400" dirty="0"/>
          </a:p>
          <a:p>
            <a:r>
              <a:rPr lang="en-US" sz="2800" b="1" u="sng" dirty="0"/>
              <a:t>Swagger URL</a:t>
            </a:r>
            <a:r>
              <a:rPr lang="en-US" sz="2400" b="1" dirty="0"/>
              <a:t>:</a:t>
            </a:r>
          </a:p>
          <a:p>
            <a:r>
              <a:rPr lang="en-US" sz="2400" dirty="0"/>
              <a:t>   </a:t>
            </a:r>
            <a:r>
              <a:rPr lang="en-US" sz="2800" dirty="0"/>
              <a:t>This API is for providing REST Documentation &amp; managing the Employee Management App using Swagger UI.</a:t>
            </a:r>
          </a:p>
          <a:p>
            <a:r>
              <a:rPr lang="en-US" sz="2400" dirty="0"/>
              <a:t>  </a:t>
            </a:r>
          </a:p>
          <a:p>
            <a:r>
              <a:rPr lang="en-US" sz="2400" dirty="0"/>
              <a:t>    </a:t>
            </a:r>
            <a:r>
              <a:rPr lang="en-US" sz="2600" b="1" dirty="0"/>
              <a:t>Endpoint</a:t>
            </a:r>
            <a:r>
              <a:rPr lang="en-US" sz="2400" dirty="0"/>
              <a:t> : </a:t>
            </a:r>
            <a:r>
              <a:rPr lang="en-US" sz="2400" dirty="0">
                <a:hlinkClick r:id="rId5"/>
              </a:rPr>
              <a:t>http://ec2-52-87-184-185.compute-1.amazonaws.com:8080/AWSDemo/swagger-ui.html#/</a:t>
            </a:r>
            <a:endParaRPr lang="en-US" sz="2400" dirty="0"/>
          </a:p>
          <a:p>
            <a:endParaRPr lang="en-US" sz="2400" dirty="0"/>
          </a:p>
        </p:txBody>
      </p:sp>
    </p:spTree>
    <p:extLst>
      <p:ext uri="{BB962C8B-B14F-4D97-AF65-F5344CB8AC3E}">
        <p14:creationId xmlns:p14="http://schemas.microsoft.com/office/powerpoint/2010/main" val="332055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699" dirty="0">
                <a:solidFill>
                  <a:srgbClr val="FFFFFF"/>
                </a:solidFill>
              </a:rPr>
              <a:t>Employee Management - Demo </a:t>
            </a:r>
          </a:p>
        </p:txBody>
      </p:sp>
    </p:spTree>
    <p:extLst>
      <p:ext uri="{BB962C8B-B14F-4D97-AF65-F5344CB8AC3E}">
        <p14:creationId xmlns:p14="http://schemas.microsoft.com/office/powerpoint/2010/main" val="3302284483"/>
      </p:ext>
    </p:extLst>
  </p:cSld>
  <p:clrMapOvr>
    <a:masterClrMapping/>
  </p:clrMapOvr>
</p:sld>
</file>

<file path=ppt/theme/theme1.xml><?xml version="1.0" encoding="utf-8"?>
<a:theme xmlns:a="http://schemas.openxmlformats.org/drawingml/2006/main" name="Flex_Template">
  <a:themeElements>
    <a:clrScheme name="Custom 2">
      <a:dk1>
        <a:srgbClr val="777779"/>
      </a:dk1>
      <a:lt1>
        <a:srgbClr val="009ADD"/>
      </a:lt1>
      <a:dk2>
        <a:srgbClr val="000000"/>
      </a:dk2>
      <a:lt2>
        <a:srgbClr val="FFFFFF"/>
      </a:lt2>
      <a:accent1>
        <a:srgbClr val="005486"/>
      </a:accent1>
      <a:accent2>
        <a:srgbClr val="9E1B64"/>
      </a:accent2>
      <a:accent3>
        <a:srgbClr val="D03238"/>
      </a:accent3>
      <a:accent4>
        <a:srgbClr val="F58021"/>
      </a:accent4>
      <a:accent5>
        <a:srgbClr val="F9C20A"/>
      </a:accent5>
      <a:accent6>
        <a:srgbClr val="82BC00"/>
      </a:accent6>
      <a:hlink>
        <a:srgbClr val="777779"/>
      </a:hlink>
      <a:folHlink>
        <a:srgbClr val="6A47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lex_Template.pptx" id="{05664F35-B0EE-45C0-9F97-B0914ACEBB1D}" vid="{2AC56768-C116-4527-8B76-648CAB9553CF}"/>
    </a:ext>
  </a:extLst>
</a:theme>
</file>

<file path=ppt/theme/theme2.xml><?xml version="1.0" encoding="utf-8"?>
<a:theme xmlns:a="http://schemas.openxmlformats.org/drawingml/2006/main" name="1_Flex_template_3.0">
  <a:themeElements>
    <a:clrScheme name="Custom 2">
      <a:dk1>
        <a:srgbClr val="777779"/>
      </a:dk1>
      <a:lt1>
        <a:srgbClr val="009ADD"/>
      </a:lt1>
      <a:dk2>
        <a:srgbClr val="000000"/>
      </a:dk2>
      <a:lt2>
        <a:srgbClr val="FFFFFF"/>
      </a:lt2>
      <a:accent1>
        <a:srgbClr val="005486"/>
      </a:accent1>
      <a:accent2>
        <a:srgbClr val="9E1B64"/>
      </a:accent2>
      <a:accent3>
        <a:srgbClr val="D03238"/>
      </a:accent3>
      <a:accent4>
        <a:srgbClr val="F58021"/>
      </a:accent4>
      <a:accent5>
        <a:srgbClr val="F9C20A"/>
      </a:accent5>
      <a:accent6>
        <a:srgbClr val="82BC00"/>
      </a:accent6>
      <a:hlink>
        <a:srgbClr val="777779"/>
      </a:hlink>
      <a:folHlink>
        <a:srgbClr val="6A47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lex_Template.pptx" id="{05664F35-B0EE-45C0-9F97-B0914ACEBB1D}" vid="{DA1DF668-EEED-4BA6-AE39-A5683F28F8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B55B74BC28C4AAB8A748D434E7586" ma:contentTypeVersion="11" ma:contentTypeDescription="Create a new document." ma:contentTypeScope="" ma:versionID="cdcdc0209da65e4dfbb7e29175c48a50">
  <xsd:schema xmlns:xsd="http://www.w3.org/2001/XMLSchema" xmlns:xs="http://www.w3.org/2001/XMLSchema" xmlns:p="http://schemas.microsoft.com/office/2006/metadata/properties" xmlns:ns2="d1292352-6e3d-45d8-96f8-493df860d6cb" xmlns:ns3="b859ad87-2a6b-46ad-9ed0-cd38fa569b74" targetNamespace="http://schemas.microsoft.com/office/2006/metadata/properties" ma:root="true" ma:fieldsID="a69d72573af8e6dea0381ac23765f686" ns2:_="" ns3:_="">
    <xsd:import namespace="d1292352-6e3d-45d8-96f8-493df860d6cb"/>
    <xsd:import namespace="b859ad87-2a6b-46ad-9ed0-cd38fa569b7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92352-6e3d-45d8-96f8-493df860d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859ad87-2a6b-46ad-9ed0-cd38fa569b7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ED214D-ED08-45AF-AA9C-97030C932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292352-6e3d-45d8-96f8-493df860d6cb"/>
    <ds:schemaRef ds:uri="b859ad87-2a6b-46ad-9ed0-cd38fa569b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94F249-80EF-4743-9B6A-405EB33894B0}">
  <ds:schemaRefs>
    <ds:schemaRef ds:uri="http://schemas.microsoft.com/sharepoint/v3/contenttype/forms"/>
  </ds:schemaRefs>
</ds:datastoreItem>
</file>

<file path=customXml/itemProps3.xml><?xml version="1.0" encoding="utf-8"?>
<ds:datastoreItem xmlns:ds="http://schemas.openxmlformats.org/officeDocument/2006/customXml" ds:itemID="{DBC509FA-993C-4490-BF5C-29B417E92CFC}">
  <ds:schemaRefs>
    <ds:schemaRef ds:uri="http://purl.org/dc/elements/1.1/"/>
    <ds:schemaRef ds:uri="http://purl.org/dc/terms/"/>
    <ds:schemaRef ds:uri="d1292352-6e3d-45d8-96f8-493df860d6cb"/>
    <ds:schemaRef ds:uri="http://schemas.microsoft.com/office/infopath/2007/PartnerControls"/>
    <ds:schemaRef ds:uri="http://schemas.microsoft.com/office/2006/documentManagement/types"/>
    <ds:schemaRef ds:uri="http://purl.org/dc/dcmitype/"/>
    <ds:schemaRef ds:uri="http://schemas.microsoft.com/office/2006/metadata/properties"/>
    <ds:schemaRef ds:uri="b859ad87-2a6b-46ad-9ed0-cd38fa569b74"/>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Flex_Template</Template>
  <TotalTime>7174</TotalTime>
  <Words>781</Words>
  <Application>Microsoft Office PowerPoint</Application>
  <PresentationFormat>Custom</PresentationFormat>
  <Paragraphs>179</Paragraphs>
  <Slides>15</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Wingdings</vt:lpstr>
      <vt:lpstr>Flex_Template</vt:lpstr>
      <vt:lpstr>1_Flex_template_3.0</vt:lpstr>
      <vt:lpstr>PowerPoint Presentation</vt:lpstr>
      <vt:lpstr>Agenda</vt:lpstr>
      <vt:lpstr>Purpose of this POC</vt:lpstr>
      <vt:lpstr>Use Case – Employee Management</vt:lpstr>
      <vt:lpstr>AWS EC2 &amp; RDS Instance Details</vt:lpstr>
      <vt:lpstr>Tools &amp; Technologies Used</vt:lpstr>
      <vt:lpstr>Application Details</vt:lpstr>
      <vt:lpstr>Application Details (Contd.,)</vt:lpstr>
      <vt:lpstr>Employee Management - Demo </vt:lpstr>
      <vt:lpstr>Demo Video Links</vt:lpstr>
      <vt:lpstr>Challenges Faced</vt:lpstr>
      <vt:lpstr>Challenges Faced (Contd.,)</vt:lpstr>
      <vt:lpstr>Benefits of AWS</vt:lpstr>
      <vt:lpstr>AWS Vs GCP</vt:lpstr>
      <vt:lpstr>Thank you!</vt:lpstr>
    </vt:vector>
  </TitlesOfParts>
  <Company>Flextronics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Matthias Hofer</dc:creator>
  <cp:lastModifiedBy>Muneer J</cp:lastModifiedBy>
  <cp:revision>788</cp:revision>
  <dcterms:created xsi:type="dcterms:W3CDTF">2016-09-27T08:56:32Z</dcterms:created>
  <dcterms:modified xsi:type="dcterms:W3CDTF">2018-11-22T08:33:55Z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0x010100731B55B74BC28C4AAB8A748D434E7586</vt:lpwstr>
  </property>
</Properties>
</file>