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21" r:id="rId4"/>
    <p:sldMasterId id="2147483736" r:id="rId5"/>
  </p:sldMasterIdLst>
  <p:notesMasterIdLst>
    <p:notesMasterId r:id="rId24"/>
  </p:notesMasterIdLst>
  <p:sldIdLst>
    <p:sldId id="256" r:id="rId6"/>
    <p:sldId id="275" r:id="rId7"/>
    <p:sldId id="301" r:id="rId8"/>
    <p:sldId id="296" r:id="rId9"/>
    <p:sldId id="302" r:id="rId10"/>
    <p:sldId id="303" r:id="rId11"/>
    <p:sldId id="304" r:id="rId12"/>
    <p:sldId id="311" r:id="rId13"/>
    <p:sldId id="312" r:id="rId14"/>
    <p:sldId id="313" r:id="rId15"/>
    <p:sldId id="314" r:id="rId16"/>
    <p:sldId id="309" r:id="rId17"/>
    <p:sldId id="305" r:id="rId18"/>
    <p:sldId id="310" r:id="rId19"/>
    <p:sldId id="307" r:id="rId20"/>
    <p:sldId id="315" r:id="rId21"/>
    <p:sldId id="308" r:id="rId22"/>
    <p:sldId id="261" r:id="rId23"/>
  </p:sldIdLst>
  <p:sldSz cx="16256000" cy="9144000"/>
  <p:notesSz cx="7010400" cy="9296400"/>
  <p:defaultTextStyle>
    <a:defPPr>
      <a:defRPr lang="en-US"/>
    </a:defPPr>
    <a:lvl1pPr marL="0" algn="l" defTabSz="1450896" rtl="0" eaLnBrk="1" latinLnBrk="0" hangingPunct="1">
      <a:defRPr sz="2900" kern="1200">
        <a:solidFill>
          <a:schemeClr val="tx1"/>
        </a:solidFill>
        <a:latin typeface="+mn-lt"/>
        <a:ea typeface="+mn-ea"/>
        <a:cs typeface="+mn-cs"/>
      </a:defRPr>
    </a:lvl1pPr>
    <a:lvl2pPr marL="725448" algn="l" defTabSz="1450896" rtl="0" eaLnBrk="1" latinLnBrk="0" hangingPunct="1">
      <a:defRPr sz="2900" kern="1200">
        <a:solidFill>
          <a:schemeClr val="tx1"/>
        </a:solidFill>
        <a:latin typeface="+mn-lt"/>
        <a:ea typeface="+mn-ea"/>
        <a:cs typeface="+mn-cs"/>
      </a:defRPr>
    </a:lvl2pPr>
    <a:lvl3pPr marL="1450896" algn="l" defTabSz="1450896" rtl="0" eaLnBrk="1" latinLnBrk="0" hangingPunct="1">
      <a:defRPr sz="2900" kern="1200">
        <a:solidFill>
          <a:schemeClr val="tx1"/>
        </a:solidFill>
        <a:latin typeface="+mn-lt"/>
        <a:ea typeface="+mn-ea"/>
        <a:cs typeface="+mn-cs"/>
      </a:defRPr>
    </a:lvl3pPr>
    <a:lvl4pPr marL="2176343" algn="l" defTabSz="1450896" rtl="0" eaLnBrk="1" latinLnBrk="0" hangingPunct="1">
      <a:defRPr sz="2900" kern="1200">
        <a:solidFill>
          <a:schemeClr val="tx1"/>
        </a:solidFill>
        <a:latin typeface="+mn-lt"/>
        <a:ea typeface="+mn-ea"/>
        <a:cs typeface="+mn-cs"/>
      </a:defRPr>
    </a:lvl4pPr>
    <a:lvl5pPr marL="2901788" algn="l" defTabSz="1450896" rtl="0" eaLnBrk="1" latinLnBrk="0" hangingPunct="1">
      <a:defRPr sz="2900" kern="1200">
        <a:solidFill>
          <a:schemeClr val="tx1"/>
        </a:solidFill>
        <a:latin typeface="+mn-lt"/>
        <a:ea typeface="+mn-ea"/>
        <a:cs typeface="+mn-cs"/>
      </a:defRPr>
    </a:lvl5pPr>
    <a:lvl6pPr marL="3627234" algn="l" defTabSz="1450896" rtl="0" eaLnBrk="1" latinLnBrk="0" hangingPunct="1">
      <a:defRPr sz="2900" kern="1200">
        <a:solidFill>
          <a:schemeClr val="tx1"/>
        </a:solidFill>
        <a:latin typeface="+mn-lt"/>
        <a:ea typeface="+mn-ea"/>
        <a:cs typeface="+mn-cs"/>
      </a:defRPr>
    </a:lvl6pPr>
    <a:lvl7pPr marL="4352684" algn="l" defTabSz="1450896" rtl="0" eaLnBrk="1" latinLnBrk="0" hangingPunct="1">
      <a:defRPr sz="2900" kern="1200">
        <a:solidFill>
          <a:schemeClr val="tx1"/>
        </a:solidFill>
        <a:latin typeface="+mn-lt"/>
        <a:ea typeface="+mn-ea"/>
        <a:cs typeface="+mn-cs"/>
      </a:defRPr>
    </a:lvl7pPr>
    <a:lvl8pPr marL="5078128" algn="l" defTabSz="1450896" rtl="0" eaLnBrk="1" latinLnBrk="0" hangingPunct="1">
      <a:defRPr sz="2900" kern="1200">
        <a:solidFill>
          <a:schemeClr val="tx1"/>
        </a:solidFill>
        <a:latin typeface="+mn-lt"/>
        <a:ea typeface="+mn-ea"/>
        <a:cs typeface="+mn-cs"/>
      </a:defRPr>
    </a:lvl8pPr>
    <a:lvl9pPr marL="5803577" algn="l" defTabSz="1450896"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g Kumar" initials="AK" lastIdx="1" clrIdx="0">
    <p:extLst>
      <p:ext uri="{19B8F6BF-5375-455C-9EA6-DF929625EA0E}">
        <p15:presenceInfo xmlns:p15="http://schemas.microsoft.com/office/powerpoint/2012/main" userId="S-1-5-21-484763869-2052111302-1801674531-7220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73" autoAdjust="0"/>
    <p:restoredTop sz="81447" autoAdjust="0"/>
  </p:normalViewPr>
  <p:slideViewPr>
    <p:cSldViewPr snapToGrid="0" snapToObjects="1">
      <p:cViewPr varScale="1">
        <p:scale>
          <a:sx n="44" d="100"/>
          <a:sy n="44" d="100"/>
        </p:scale>
        <p:origin x="1506"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5B26D60-CCD3-424E-A25C-768029D4335D}" type="datetimeFigureOut">
              <a:rPr lang="en-US" smtClean="0"/>
              <a:t>11/27/2018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82C8D62C-AD83-4119-9207-13E907C7FCCE}" type="slidenum">
              <a:rPr lang="en-US" smtClean="0"/>
              <a:t>‹#›</a:t>
            </a:fld>
            <a:endParaRPr lang="en-US"/>
          </a:p>
        </p:txBody>
      </p:sp>
    </p:spTree>
    <p:extLst>
      <p:ext uri="{BB962C8B-B14F-4D97-AF65-F5344CB8AC3E}">
        <p14:creationId xmlns:p14="http://schemas.microsoft.com/office/powerpoint/2010/main" val="36258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0</a:t>
            </a:fld>
            <a:endParaRPr lang="en-US"/>
          </a:p>
        </p:txBody>
      </p:sp>
    </p:spTree>
    <p:extLst>
      <p:ext uri="{BB962C8B-B14F-4D97-AF65-F5344CB8AC3E}">
        <p14:creationId xmlns:p14="http://schemas.microsoft.com/office/powerpoint/2010/main" val="201699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1</a:t>
            </a:fld>
            <a:endParaRPr lang="en-US"/>
          </a:p>
        </p:txBody>
      </p:sp>
    </p:spTree>
    <p:extLst>
      <p:ext uri="{BB962C8B-B14F-4D97-AF65-F5344CB8AC3E}">
        <p14:creationId xmlns:p14="http://schemas.microsoft.com/office/powerpoint/2010/main" val="1391465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2</a:t>
            </a:fld>
            <a:endParaRPr lang="en-US"/>
          </a:p>
        </p:txBody>
      </p:sp>
    </p:spTree>
    <p:extLst>
      <p:ext uri="{BB962C8B-B14F-4D97-AF65-F5344CB8AC3E}">
        <p14:creationId xmlns:p14="http://schemas.microsoft.com/office/powerpoint/2010/main" val="237594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3</a:t>
            </a:fld>
            <a:endParaRPr lang="en-US"/>
          </a:p>
        </p:txBody>
      </p:sp>
    </p:spTree>
    <p:extLst>
      <p:ext uri="{BB962C8B-B14F-4D97-AF65-F5344CB8AC3E}">
        <p14:creationId xmlns:p14="http://schemas.microsoft.com/office/powerpoint/2010/main" val="2607672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6</a:t>
            </a:fld>
            <a:endParaRPr lang="en-US"/>
          </a:p>
        </p:txBody>
      </p:sp>
    </p:spTree>
    <p:extLst>
      <p:ext uri="{BB962C8B-B14F-4D97-AF65-F5344CB8AC3E}">
        <p14:creationId xmlns:p14="http://schemas.microsoft.com/office/powerpoint/2010/main" val="3770798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9</a:t>
            </a:fld>
            <a:endParaRPr lang="en-US"/>
          </a:p>
        </p:txBody>
      </p:sp>
    </p:spTree>
    <p:extLst>
      <p:ext uri="{BB962C8B-B14F-4D97-AF65-F5344CB8AC3E}">
        <p14:creationId xmlns:p14="http://schemas.microsoft.com/office/powerpoint/2010/main" val="285184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C8D62C-AD83-4119-9207-13E907C7FCCE}" type="slidenum">
              <a:rPr lang="en-US" smtClean="0"/>
              <a:t>14</a:t>
            </a:fld>
            <a:endParaRPr lang="en-US"/>
          </a:p>
        </p:txBody>
      </p:sp>
    </p:spTree>
    <p:extLst>
      <p:ext uri="{BB962C8B-B14F-4D97-AF65-F5344CB8AC3E}">
        <p14:creationId xmlns:p14="http://schemas.microsoft.com/office/powerpoint/2010/main" val="2600485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5.emf"/><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5.emf"/><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5.emf"/><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5.emf"/><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1"/>
          </p:nvPr>
        </p:nvSpPr>
        <p:spPr>
          <a:xfrm>
            <a:off x="165199" y="8181219"/>
            <a:ext cx="3793066" cy="358740"/>
          </a:xfrm>
        </p:spPr>
        <p:txBody>
          <a:bodyPr/>
          <a:lstStyle>
            <a:lvl1pPr algn="l">
              <a:defRPr sz="2100"/>
            </a:lvl1pPr>
          </a:lstStyle>
          <a:p>
            <a:endParaRPr lang="en-US" dirty="0"/>
          </a:p>
        </p:txBody>
      </p:sp>
      <p:sp>
        <p:nvSpPr>
          <p:cNvPr id="10" name="TextBox 9"/>
          <p:cNvSpPr txBox="1"/>
          <p:nvPr/>
        </p:nvSpPr>
        <p:spPr>
          <a:xfrm>
            <a:off x="165201" y="8525655"/>
            <a:ext cx="2795344" cy="425743"/>
          </a:xfrm>
          <a:prstGeom prst="rect">
            <a:avLst/>
          </a:prstGeom>
          <a:noFill/>
        </p:spPr>
        <p:txBody>
          <a:bodyPr wrap="square" lIns="162531" tIns="81265" rIns="162531" bIns="81265" rtlCol="0">
            <a:spAutoFit/>
          </a:bodyPr>
          <a:lstStyle/>
          <a:p>
            <a:r>
              <a:rPr lang="en-US" sz="1700" b="1" spc="52" dirty="0">
                <a:solidFill>
                  <a:srgbClr val="FFFFFF"/>
                </a:solidFill>
                <a:latin typeface="+mj-lt"/>
              </a:rPr>
              <a:t>CONFIDENTIAL</a:t>
            </a:r>
          </a:p>
        </p:txBody>
      </p:sp>
      <p:sp>
        <p:nvSpPr>
          <p:cNvPr id="11" name="Text Placeholder 5"/>
          <p:cNvSpPr>
            <a:spLocks noGrp="1"/>
          </p:cNvSpPr>
          <p:nvPr>
            <p:ph type="body" sz="quarter" idx="10" hasCustomPrompt="1"/>
          </p:nvPr>
        </p:nvSpPr>
        <p:spPr>
          <a:xfrm>
            <a:off x="7984603" y="6822624"/>
            <a:ext cx="7429431" cy="1070768"/>
          </a:xfrm>
          <a:prstGeom prst="rect">
            <a:avLst/>
          </a:prstGeom>
        </p:spPr>
        <p:txBody>
          <a:bodyPr vert="horz" lIns="162547" tIns="81273" rIns="162547" bIns="81273" anchor="b"/>
          <a:lstStyle>
            <a:lvl1pPr marL="0" marR="0" indent="0" algn="r" defTabSz="812650" rtl="0" eaLnBrk="1" fontAlgn="auto" latinLnBrk="0" hangingPunct="1">
              <a:lnSpc>
                <a:spcPct val="100000"/>
              </a:lnSpc>
              <a:spcBef>
                <a:spcPct val="20000"/>
              </a:spcBef>
              <a:spcAft>
                <a:spcPts val="0"/>
              </a:spcAft>
              <a:buClrTx/>
              <a:buSzTx/>
              <a:buFont typeface="Arial"/>
              <a:buNone/>
              <a:tabLst/>
              <a:defRPr sz="3200" b="1" spc="0" baseline="0">
                <a:solidFill>
                  <a:srgbClr val="FFFFFF"/>
                </a:solidFill>
              </a:defRPr>
            </a:lvl1pPr>
          </a:lstStyle>
          <a:p>
            <a:pPr marL="0" marR="0" lvl="0" indent="0" algn="r" defTabSz="812650" rtl="0" eaLnBrk="1" fontAlgn="auto" latinLnBrk="0" hangingPunct="1">
              <a:lnSpc>
                <a:spcPct val="100000"/>
              </a:lnSpc>
              <a:spcBef>
                <a:spcPct val="20000"/>
              </a:spcBef>
              <a:spcAft>
                <a:spcPts val="0"/>
              </a:spcAft>
              <a:buClrTx/>
              <a:buSzTx/>
              <a:buFont typeface="Arial"/>
              <a:buNone/>
              <a:tabLst/>
              <a:defRPr/>
            </a:pPr>
            <a:r>
              <a:rPr lang="en-US" dirty="0"/>
              <a:t>This Is A Presentation Title That Can Go On Two Lines</a:t>
            </a:r>
          </a:p>
        </p:txBody>
      </p:sp>
      <p:sp>
        <p:nvSpPr>
          <p:cNvPr id="12" name="Text Placeholder 5"/>
          <p:cNvSpPr>
            <a:spLocks noGrp="1"/>
          </p:cNvSpPr>
          <p:nvPr>
            <p:ph type="body" sz="quarter" idx="12" hasCustomPrompt="1"/>
          </p:nvPr>
        </p:nvSpPr>
        <p:spPr>
          <a:xfrm>
            <a:off x="11851445" y="7911752"/>
            <a:ext cx="3562587" cy="620053"/>
          </a:xfrm>
          <a:prstGeom prst="rect">
            <a:avLst/>
          </a:prstGeom>
        </p:spPr>
        <p:txBody>
          <a:bodyPr vert="horz" lIns="162547" tIns="81273" rIns="162547" bIns="81273" anchor="ctr"/>
          <a:lstStyle>
            <a:lvl1pPr marL="0" indent="0" algn="r">
              <a:lnSpc>
                <a:spcPct val="90000"/>
              </a:lnSpc>
              <a:buNone/>
              <a:defRPr sz="2900" b="0">
                <a:solidFill>
                  <a:srgbClr val="FFFFFF"/>
                </a:solidFill>
              </a:defRPr>
            </a:lvl1pPr>
          </a:lstStyle>
          <a:p>
            <a:pPr lvl="0"/>
            <a:r>
              <a:rPr lang="en-US" dirty="0"/>
              <a:t>Author</a:t>
            </a:r>
          </a:p>
        </p:txBody>
      </p:sp>
      <p:sp>
        <p:nvSpPr>
          <p:cNvPr id="13" name="Text Placeholder 5"/>
          <p:cNvSpPr>
            <a:spLocks noGrp="1"/>
          </p:cNvSpPr>
          <p:nvPr>
            <p:ph type="body" sz="quarter" idx="13" hasCustomPrompt="1"/>
          </p:nvPr>
        </p:nvSpPr>
        <p:spPr>
          <a:xfrm>
            <a:off x="11851445" y="8531803"/>
            <a:ext cx="3562587" cy="416163"/>
          </a:xfrm>
          <a:prstGeom prst="rect">
            <a:avLst/>
          </a:prstGeom>
        </p:spPr>
        <p:txBody>
          <a:bodyPr vert="horz" lIns="162547" tIns="81273" rIns="162547" bIns="81273"/>
          <a:lstStyle>
            <a:lvl1pPr marL="0" indent="0" algn="r">
              <a:lnSpc>
                <a:spcPct val="90000"/>
              </a:lnSpc>
              <a:buNone/>
              <a:defRPr sz="2100" b="0">
                <a:solidFill>
                  <a:srgbClr val="FFFFFF"/>
                </a:solidFill>
              </a:defRPr>
            </a:lvl1pPr>
          </a:lstStyle>
          <a:p>
            <a:pPr lvl="0"/>
            <a:r>
              <a:rPr lang="en-US" dirty="0"/>
              <a:t>Position</a:t>
            </a:r>
          </a:p>
        </p:txBody>
      </p:sp>
    </p:spTree>
    <p:extLst>
      <p:ext uri="{BB962C8B-B14F-4D97-AF65-F5344CB8AC3E}">
        <p14:creationId xmlns:p14="http://schemas.microsoft.com/office/powerpoint/2010/main" val="269220067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ign Of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0730" y="6431396"/>
            <a:ext cx="15664912" cy="1153977"/>
          </a:xfrm>
          <a:effectLst/>
        </p:spPr>
        <p:txBody>
          <a:bodyPr>
            <a:normAutofit/>
          </a:bodyPr>
          <a:lstStyle>
            <a:lvl1pPr algn="ctr">
              <a:defRPr sz="4600" baseline="0"/>
            </a:lvl1pPr>
          </a:lstStyle>
          <a:p>
            <a:r>
              <a:rPr lang="en-US" dirty="0"/>
              <a:t>Sign-Off Text</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26220432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1"/>
          </p:nvPr>
        </p:nvSpPr>
        <p:spPr>
          <a:xfrm>
            <a:off x="165199" y="8181219"/>
            <a:ext cx="3793066" cy="358740"/>
          </a:xfrm>
        </p:spPr>
        <p:txBody>
          <a:bodyPr/>
          <a:lstStyle>
            <a:lvl1pPr algn="l">
              <a:defRPr sz="2100"/>
            </a:lvl1pPr>
          </a:lstStyle>
          <a:p>
            <a:endParaRPr lang="en-US" dirty="0"/>
          </a:p>
        </p:txBody>
      </p:sp>
      <p:sp>
        <p:nvSpPr>
          <p:cNvPr id="11" name="Text Placeholder 5"/>
          <p:cNvSpPr>
            <a:spLocks noGrp="1"/>
          </p:cNvSpPr>
          <p:nvPr>
            <p:ph type="body" sz="quarter" idx="10" hasCustomPrompt="1"/>
          </p:nvPr>
        </p:nvSpPr>
        <p:spPr>
          <a:xfrm>
            <a:off x="7984603" y="6822624"/>
            <a:ext cx="7429431" cy="1070768"/>
          </a:xfrm>
          <a:prstGeom prst="rect">
            <a:avLst/>
          </a:prstGeom>
        </p:spPr>
        <p:txBody>
          <a:bodyPr vert="horz" lIns="162547" tIns="81273" rIns="162547" bIns="81273" anchor="b"/>
          <a:lstStyle>
            <a:lvl1pPr marL="0" marR="0" indent="0" algn="r" defTabSz="812650" rtl="0" eaLnBrk="1" fontAlgn="auto" latinLnBrk="0" hangingPunct="1">
              <a:lnSpc>
                <a:spcPct val="100000"/>
              </a:lnSpc>
              <a:spcBef>
                <a:spcPct val="20000"/>
              </a:spcBef>
              <a:spcAft>
                <a:spcPts val="0"/>
              </a:spcAft>
              <a:buClrTx/>
              <a:buSzTx/>
              <a:buFont typeface="Arial"/>
              <a:buNone/>
              <a:tabLst/>
              <a:defRPr sz="3200" b="1" spc="0" baseline="0">
                <a:solidFill>
                  <a:schemeClr val="tx1"/>
                </a:solidFill>
              </a:defRPr>
            </a:lvl1pPr>
          </a:lstStyle>
          <a:p>
            <a:pPr marL="0" marR="0" lvl="0" indent="0" algn="r" defTabSz="812650" rtl="0" eaLnBrk="1" fontAlgn="auto" latinLnBrk="0" hangingPunct="1">
              <a:lnSpc>
                <a:spcPct val="100000"/>
              </a:lnSpc>
              <a:spcBef>
                <a:spcPct val="20000"/>
              </a:spcBef>
              <a:spcAft>
                <a:spcPts val="0"/>
              </a:spcAft>
              <a:buClrTx/>
              <a:buSzTx/>
              <a:buFont typeface="Arial"/>
              <a:buNone/>
              <a:tabLst/>
              <a:defRPr/>
            </a:pPr>
            <a:r>
              <a:rPr lang="en-US" dirty="0"/>
              <a:t>This Is A Presentation Title That Can Go On Two Lines</a:t>
            </a:r>
          </a:p>
        </p:txBody>
      </p:sp>
      <p:sp>
        <p:nvSpPr>
          <p:cNvPr id="12" name="Text Placeholder 5"/>
          <p:cNvSpPr>
            <a:spLocks noGrp="1"/>
          </p:cNvSpPr>
          <p:nvPr>
            <p:ph type="body" sz="quarter" idx="12" hasCustomPrompt="1"/>
          </p:nvPr>
        </p:nvSpPr>
        <p:spPr>
          <a:xfrm>
            <a:off x="11851445" y="7911752"/>
            <a:ext cx="3562587" cy="620053"/>
          </a:xfrm>
          <a:prstGeom prst="rect">
            <a:avLst/>
          </a:prstGeom>
        </p:spPr>
        <p:txBody>
          <a:bodyPr vert="horz" lIns="162547" tIns="81273" rIns="162547" bIns="81273" anchor="ctr"/>
          <a:lstStyle>
            <a:lvl1pPr marL="0" indent="0" algn="r">
              <a:lnSpc>
                <a:spcPct val="90000"/>
              </a:lnSpc>
              <a:buNone/>
              <a:defRPr sz="2900" b="0">
                <a:solidFill>
                  <a:schemeClr val="bg1"/>
                </a:solidFill>
              </a:defRPr>
            </a:lvl1pPr>
          </a:lstStyle>
          <a:p>
            <a:pPr lvl="0"/>
            <a:r>
              <a:rPr lang="en-US" dirty="0"/>
              <a:t>Author</a:t>
            </a:r>
          </a:p>
        </p:txBody>
      </p:sp>
      <p:sp>
        <p:nvSpPr>
          <p:cNvPr id="13" name="Text Placeholder 5"/>
          <p:cNvSpPr>
            <a:spLocks noGrp="1"/>
          </p:cNvSpPr>
          <p:nvPr>
            <p:ph type="body" sz="quarter" idx="13" hasCustomPrompt="1"/>
          </p:nvPr>
        </p:nvSpPr>
        <p:spPr>
          <a:xfrm>
            <a:off x="11851445" y="8531803"/>
            <a:ext cx="3562587" cy="416163"/>
          </a:xfrm>
          <a:prstGeom prst="rect">
            <a:avLst/>
          </a:prstGeom>
        </p:spPr>
        <p:txBody>
          <a:bodyPr vert="horz" lIns="162547" tIns="81273" rIns="162547" bIns="81273"/>
          <a:lstStyle>
            <a:lvl1pPr marL="0" indent="0" algn="r">
              <a:lnSpc>
                <a:spcPct val="90000"/>
              </a:lnSpc>
              <a:buNone/>
              <a:defRPr sz="2100" b="0">
                <a:solidFill>
                  <a:schemeClr val="bg1"/>
                </a:solidFill>
              </a:defRPr>
            </a:lvl1pPr>
          </a:lstStyle>
          <a:p>
            <a:pPr lvl="0"/>
            <a:r>
              <a:rPr lang="en-US" dirty="0"/>
              <a:t>Position</a:t>
            </a:r>
          </a:p>
        </p:txBody>
      </p:sp>
    </p:spTree>
    <p:extLst>
      <p:ext uri="{BB962C8B-B14F-4D97-AF65-F5344CB8AC3E}">
        <p14:creationId xmlns:p14="http://schemas.microsoft.com/office/powerpoint/2010/main" val="6820087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Slide">
    <p:bg>
      <p:bgPr>
        <a:blipFill dpi="0" rotWithShape="1">
          <a:blip r:embed="rId2">
            <a:extLst>
              <a:ext uri="{BEBA8EAE-BF5A-486C-A8C5-ECC9F3942E4B}">
                <a14:imgProps xmlns:a14="http://schemas.microsoft.com/office/drawing/2010/main">
                  <a14:imgLayer r:embed="rId3">
                    <a14:imgEffect>
                      <a14:brightnessContrast bright="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latin typeface="+mn-lt"/>
              </a:defRPr>
            </a:lvl1pPr>
          </a:lstStyle>
          <a:p>
            <a:fld id="{C48D9196-7146-4672-A4BA-DB29036C6B41}" type="slidenum">
              <a:rPr lang="en-US" smtClean="0"/>
              <a:pPr/>
              <a:t>‹#›</a:t>
            </a:fld>
            <a:endParaRPr lang="en-US"/>
          </a:p>
        </p:txBody>
      </p:sp>
      <p:sp>
        <p:nvSpPr>
          <p:cNvPr id="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latin typeface="+mj-lt"/>
              </a:defRPr>
            </a:lvl1pPr>
          </a:lstStyle>
          <a:p>
            <a:r>
              <a:rPr lang="en-US" dirty="0"/>
              <a:t>Subject Title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284539922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ullet Slide">
    <p:bg>
      <p:bgPr>
        <a:blipFill dpi="0" rotWithShape="1">
          <a:blip r:embed="rId2">
            <a:extLst>
              <a:ext uri="{BEBA8EAE-BF5A-486C-A8C5-ECC9F3942E4B}">
                <a14:imgProps xmlns:a14="http://schemas.microsoft.com/office/drawing/2010/main">
                  <a14:imgLayer r:embed="rId3">
                    <a14:imgEffect>
                      <a14:brightnessContrast bright="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latin typeface="+mn-lt"/>
              </a:defRPr>
            </a:lvl1pPr>
          </a:lstStyle>
          <a:p>
            <a:fld id="{C48D9196-7146-4672-A4BA-DB29036C6B41}" type="slidenum">
              <a:rPr lang="en-US" smtClean="0"/>
              <a:pPr/>
              <a:t>‹#›</a:t>
            </a:fld>
            <a:endParaRPr lang="en-US"/>
          </a:p>
        </p:txBody>
      </p:sp>
      <p:sp>
        <p:nvSpPr>
          <p:cNvPr id="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latin typeface="+mj-lt"/>
              </a:defRPr>
            </a:lvl1pPr>
          </a:lstStyle>
          <a:p>
            <a:r>
              <a:rPr lang="en-US" dirty="0"/>
              <a:t>Subject Title</a:t>
            </a:r>
          </a:p>
        </p:txBody>
      </p:sp>
      <p:sp>
        <p:nvSpPr>
          <p:cNvPr id="8" name="Text Placeholder 8"/>
          <p:cNvSpPr>
            <a:spLocks noGrp="1"/>
          </p:cNvSpPr>
          <p:nvPr>
            <p:ph type="body" sz="quarter" idx="15" hasCustomPrompt="1"/>
          </p:nvPr>
        </p:nvSpPr>
        <p:spPr>
          <a:xfrm>
            <a:off x="316522" y="1629364"/>
            <a:ext cx="15623389" cy="829104"/>
          </a:xfrm>
          <a:prstGeom prst="rect">
            <a:avLst/>
          </a:prstGeom>
        </p:spPr>
        <p:txBody>
          <a:bodyPr vert="horz" lIns="162547" tIns="81273" rIns="162547" bIns="81273"/>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10" name="Text Placeholder 8"/>
          <p:cNvSpPr>
            <a:spLocks noGrp="1"/>
          </p:cNvSpPr>
          <p:nvPr>
            <p:ph type="body" sz="quarter" idx="16" hasCustomPrompt="1"/>
          </p:nvPr>
        </p:nvSpPr>
        <p:spPr>
          <a:xfrm>
            <a:off x="316522" y="2458471"/>
            <a:ext cx="15623389" cy="1421567"/>
          </a:xfrm>
          <a:prstGeom prst="rect">
            <a:avLst/>
          </a:prstGeom>
        </p:spPr>
        <p:txBody>
          <a:bodyPr vert="horz" lIns="162547" tIns="81273" rIns="162547" bIns="81273"/>
          <a:lstStyle>
            <a:lvl1pPr marL="0" marR="0" indent="0" algn="l" defTabSz="812650" rtl="0" eaLnBrk="1" fontAlgn="auto" latinLnBrk="0" hangingPunct="1">
              <a:lnSpc>
                <a:spcPct val="100000"/>
              </a:lnSpc>
              <a:spcBef>
                <a:spcPct val="20000"/>
              </a:spcBef>
              <a:spcAft>
                <a:spcPts val="0"/>
              </a:spcAft>
              <a:buClrTx/>
              <a:buSzTx/>
              <a:buFont typeface="Arial"/>
              <a:buNone/>
              <a:tabLst/>
              <a:defRPr sz="2500" b="1">
                <a:solidFill>
                  <a:srgbClr val="787878"/>
                </a:solidFill>
                <a:latin typeface="+mn-lt"/>
              </a:defRPr>
            </a:lvl1pPr>
            <a:lvl2pPr>
              <a:defRPr sz="2900"/>
            </a:lvl2pPr>
            <a:lvl3pPr>
              <a:defRPr sz="2500"/>
            </a:lvl3pPr>
            <a:lvl4pPr>
              <a:defRPr sz="2100"/>
            </a:lvl4pPr>
            <a:lvl5pPr>
              <a:defRPr sz="2100"/>
            </a:lvl5pPr>
          </a:lstStyle>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Decima</a:t>
            </a:r>
            <a:r>
              <a:rPr lang="en-US" dirty="0"/>
              <a:t> </a:t>
            </a:r>
            <a:r>
              <a:rPr lang="en-US" dirty="0" err="1"/>
              <a:t>eodem</a:t>
            </a:r>
            <a:r>
              <a:rPr lang="en-US" dirty="0"/>
              <a:t> </a:t>
            </a:r>
            <a:r>
              <a:rPr lang="en-US" dirty="0" err="1"/>
              <a:t>modo</a:t>
            </a:r>
            <a:r>
              <a:rPr lang="en-US" dirty="0"/>
              <a:t> </a:t>
            </a:r>
            <a:r>
              <a:rPr lang="en-US" dirty="0" err="1"/>
              <a:t>typi</a:t>
            </a:r>
            <a:r>
              <a:rPr lang="en-US" dirty="0"/>
              <a:t>, qui </a:t>
            </a:r>
            <a:r>
              <a:rPr lang="en-US" dirty="0" err="1"/>
              <a:t>nunc</a:t>
            </a:r>
            <a:r>
              <a:rPr lang="en-US" dirty="0"/>
              <a:t> </a:t>
            </a:r>
            <a:r>
              <a:rPr lang="en-US" dirty="0" err="1"/>
              <a:t>nobis</a:t>
            </a:r>
            <a:r>
              <a:rPr lang="en-US" dirty="0"/>
              <a:t> </a:t>
            </a:r>
            <a:r>
              <a:rPr lang="en-US" dirty="0" err="1"/>
              <a:t>videntu</a:t>
            </a:r>
            <a:r>
              <a:rPr lang="en-US" dirty="0"/>
              <a:t> </a:t>
            </a:r>
            <a:r>
              <a:rPr lang="en-US" dirty="0" err="1"/>
              <a:t>parum</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a:t>
            </a:r>
          </a:p>
        </p:txBody>
      </p:sp>
      <p:sp>
        <p:nvSpPr>
          <p:cNvPr id="12" name="Text Placeholder 11"/>
          <p:cNvSpPr>
            <a:spLocks noGrp="1"/>
          </p:cNvSpPr>
          <p:nvPr>
            <p:ph type="body" sz="quarter" idx="17" hasCustomPrompt="1"/>
          </p:nvPr>
        </p:nvSpPr>
        <p:spPr>
          <a:xfrm>
            <a:off x="316091" y="4139261"/>
            <a:ext cx="10897541" cy="4155253"/>
          </a:xfrm>
          <a:prstGeom prst="rect">
            <a:avLst/>
          </a:prstGeom>
        </p:spPr>
        <p:txBody>
          <a:bodyPr vert="horz" lIns="162547" tIns="81273" rIns="162547" bIns="81273"/>
          <a:lstStyle>
            <a:lvl1pPr marL="455084" indent="-455084">
              <a:spcAft>
                <a:spcPts val="1067"/>
              </a:spcAft>
              <a:buSzPct val="90000"/>
              <a:buFontTx/>
              <a:buBlip>
                <a:blip r:embed="rId4"/>
              </a:buBlip>
              <a:defRPr sz="2500">
                <a:solidFill>
                  <a:srgbClr val="787878"/>
                </a:solidFill>
                <a:latin typeface="+mn-lt"/>
              </a:defRPr>
            </a:lvl1pPr>
            <a:lvl2pPr marL="1056445" indent="-503843">
              <a:spcAft>
                <a:spcPts val="1067"/>
              </a:spcAft>
              <a:defRPr sz="21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59294399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Slide and Content White">
    <p:bg>
      <p:bgPr>
        <a:blipFill dpi="0" rotWithShape="1">
          <a:blip r:embed="rId2">
            <a:extLst>
              <a:ext uri="{BEBA8EAE-BF5A-486C-A8C5-ECC9F3942E4B}">
                <a14:imgProps xmlns:a14="http://schemas.microsoft.com/office/drawing/2010/main">
                  <a14:imgLayer r:embed="rId3">
                    <a14:imgEffect>
                      <a14:brightnessContrast bright="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latin typeface="+mn-lt"/>
              </a:defRPr>
            </a:lvl1pPr>
          </a:lstStyle>
          <a:p>
            <a:fld id="{C48D9196-7146-4672-A4BA-DB29036C6B41}" type="slidenum">
              <a:rPr lang="en-US" smtClean="0"/>
              <a:pPr/>
              <a:t>‹#›</a:t>
            </a:fld>
            <a:endParaRPr lang="en-US"/>
          </a:p>
        </p:txBody>
      </p:sp>
      <p:sp>
        <p:nvSpPr>
          <p:cNvPr id="7" name="Text Placeholder 11"/>
          <p:cNvSpPr>
            <a:spLocks noGrp="1"/>
          </p:cNvSpPr>
          <p:nvPr>
            <p:ph type="body" sz="quarter" idx="17" hasCustomPrompt="1"/>
          </p:nvPr>
        </p:nvSpPr>
        <p:spPr>
          <a:xfrm>
            <a:off x="316092" y="2615261"/>
            <a:ext cx="7285097" cy="5411141"/>
          </a:xfrm>
          <a:prstGeom prst="rect">
            <a:avLst/>
          </a:prstGeom>
        </p:spPr>
        <p:txBody>
          <a:bodyPr vert="horz" lIns="162547" tIns="81273" rIns="162547" bIns="81273"/>
          <a:lstStyle>
            <a:lvl1pPr marL="455084" indent="-455084">
              <a:spcAft>
                <a:spcPts val="1067"/>
              </a:spcAft>
              <a:buSzPct val="90000"/>
              <a:buFontTx/>
              <a:buBlip>
                <a:blip r:embed="rId4"/>
              </a:buBlip>
              <a:defRPr sz="2500">
                <a:solidFill>
                  <a:srgbClr val="787878"/>
                </a:solidFill>
                <a:latin typeface="+mn-lt"/>
              </a:defRPr>
            </a:lvl1pPr>
            <a:lvl2pPr marL="1056445" indent="-503843">
              <a:spcAft>
                <a:spcPts val="1067"/>
              </a:spcAft>
              <a:defRPr sz="21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8" name="Text Placeholder 8"/>
          <p:cNvSpPr>
            <a:spLocks noGrp="1"/>
          </p:cNvSpPr>
          <p:nvPr>
            <p:ph type="body" sz="quarter" idx="18" hasCustomPrompt="1"/>
          </p:nvPr>
        </p:nvSpPr>
        <p:spPr>
          <a:xfrm>
            <a:off x="316526" y="1629364"/>
            <a:ext cx="7284663"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latin typeface="+mj-lt"/>
              </a:defRPr>
            </a:lvl1pPr>
          </a:lstStyle>
          <a:p>
            <a:r>
              <a:rPr lang="en-US" dirty="0"/>
              <a:t>Subject Title</a:t>
            </a:r>
          </a:p>
        </p:txBody>
      </p:sp>
      <p:sp>
        <p:nvSpPr>
          <p:cNvPr id="4" name="Content Placeholder 3"/>
          <p:cNvSpPr>
            <a:spLocks noGrp="1"/>
          </p:cNvSpPr>
          <p:nvPr>
            <p:ph sz="quarter" idx="19" hasCustomPrompt="1"/>
          </p:nvPr>
        </p:nvSpPr>
        <p:spPr>
          <a:xfrm>
            <a:off x="8116418" y="1629365"/>
            <a:ext cx="7808149" cy="6397625"/>
          </a:xfrm>
          <a:prstGeom prst="rect">
            <a:avLst/>
          </a:prstGeom>
        </p:spPr>
        <p:txBody>
          <a:bodyPr vert="horz"/>
          <a:lstStyle>
            <a:lvl1pPr marL="0" indent="0">
              <a:buNone/>
              <a:defRPr baseline="0">
                <a:latin typeface="+mn-lt"/>
              </a:defRPr>
            </a:lvl1pPr>
          </a:lstStyle>
          <a:p>
            <a:pPr lvl="0"/>
            <a:r>
              <a:rPr lang="en-US" dirty="0"/>
              <a:t>Click to add content</a:t>
            </a:r>
          </a:p>
        </p:txBody>
      </p:sp>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178005227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lunm Bullet">
    <p:bg>
      <p:bgPr>
        <a:blipFill dpi="0" rotWithShape="1">
          <a:blip r:embed="rId2">
            <a:extLst>
              <a:ext uri="{BEBA8EAE-BF5A-486C-A8C5-ECC9F3942E4B}">
                <a14:imgProps xmlns:a14="http://schemas.microsoft.com/office/drawing/2010/main">
                  <a14:imgLayer r:embed="rId3">
                    <a14:imgEffect>
                      <a14:brightnessContrast bright="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latin typeface="+mn-lt"/>
              </a:defRPr>
            </a:lvl1pPr>
          </a:lstStyle>
          <a:p>
            <a:fld id="{C48D9196-7146-4672-A4BA-DB29036C6B41}" type="slidenum">
              <a:rPr lang="en-US" smtClean="0"/>
              <a:pPr/>
              <a:t>‹#›</a:t>
            </a:fld>
            <a:endParaRPr lang="en-US"/>
          </a:p>
        </p:txBody>
      </p:sp>
      <p:sp>
        <p:nvSpPr>
          <p:cNvPr id="11" name="Text Placeholder 11"/>
          <p:cNvSpPr>
            <a:spLocks noGrp="1"/>
          </p:cNvSpPr>
          <p:nvPr>
            <p:ph type="body" sz="quarter" idx="17" hasCustomPrompt="1"/>
          </p:nvPr>
        </p:nvSpPr>
        <p:spPr>
          <a:xfrm>
            <a:off x="316089" y="2615261"/>
            <a:ext cx="3649623" cy="5411141"/>
          </a:xfrm>
          <a:prstGeom prst="rect">
            <a:avLst/>
          </a:prstGeom>
        </p:spPr>
        <p:txBody>
          <a:bodyPr vert="horz" lIns="162547" tIns="81273" rIns="162547" bIns="81273"/>
          <a:lstStyle>
            <a:lvl1pPr marL="455084" indent="-455084">
              <a:spcAft>
                <a:spcPts val="1067"/>
              </a:spcAft>
              <a:buSzPct val="90000"/>
              <a:buFontTx/>
              <a:buBlip>
                <a:blip r:embed="rId4"/>
              </a:buBlip>
              <a:defRPr sz="2100">
                <a:solidFill>
                  <a:srgbClr val="787878"/>
                </a:solidFill>
                <a:latin typeface="+mn-lt"/>
              </a:defRPr>
            </a:lvl1pPr>
            <a:lvl2pPr marL="1056445" indent="-503843">
              <a:spcAft>
                <a:spcPts val="1067"/>
              </a:spcAft>
              <a:defRPr sz="17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2" name="Text Placeholder 8"/>
          <p:cNvSpPr>
            <a:spLocks noGrp="1"/>
          </p:cNvSpPr>
          <p:nvPr>
            <p:ph type="body" sz="quarter" idx="18" hasCustomPrompt="1"/>
          </p:nvPr>
        </p:nvSpPr>
        <p:spPr>
          <a:xfrm>
            <a:off x="316525"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latin typeface="+mj-lt"/>
              </a:defRPr>
            </a:lvl1pPr>
          </a:lstStyle>
          <a:p>
            <a:r>
              <a:rPr lang="en-US" dirty="0"/>
              <a:t>Subject Title</a:t>
            </a:r>
          </a:p>
        </p:txBody>
      </p:sp>
      <p:sp>
        <p:nvSpPr>
          <p:cNvPr id="13" name="Text Placeholder 11"/>
          <p:cNvSpPr>
            <a:spLocks noGrp="1"/>
          </p:cNvSpPr>
          <p:nvPr>
            <p:ph type="body" sz="quarter" idx="19" hasCustomPrompt="1"/>
          </p:nvPr>
        </p:nvSpPr>
        <p:spPr>
          <a:xfrm>
            <a:off x="4301336" y="2615261"/>
            <a:ext cx="3649623" cy="5411141"/>
          </a:xfrm>
          <a:prstGeom prst="rect">
            <a:avLst/>
          </a:prstGeom>
        </p:spPr>
        <p:txBody>
          <a:bodyPr vert="horz" lIns="162547" tIns="81273" rIns="162547" bIns="81273"/>
          <a:lstStyle>
            <a:lvl1pPr marL="455084" indent="-455084">
              <a:spcAft>
                <a:spcPts val="1067"/>
              </a:spcAft>
              <a:buSzPct val="90000"/>
              <a:buFontTx/>
              <a:buBlip>
                <a:blip r:embed="rId4"/>
              </a:buBlip>
              <a:defRPr sz="2100">
                <a:solidFill>
                  <a:srgbClr val="787878"/>
                </a:solidFill>
                <a:latin typeface="+mn-lt"/>
              </a:defRPr>
            </a:lvl1pPr>
            <a:lvl2pPr marL="1056445" indent="-503843">
              <a:spcAft>
                <a:spcPts val="1067"/>
              </a:spcAft>
              <a:defRPr sz="17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4" name="Text Placeholder 8"/>
          <p:cNvSpPr>
            <a:spLocks noGrp="1"/>
          </p:cNvSpPr>
          <p:nvPr>
            <p:ph type="body" sz="quarter" idx="20" hasCustomPrompt="1"/>
          </p:nvPr>
        </p:nvSpPr>
        <p:spPr>
          <a:xfrm>
            <a:off x="4301770"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20" name="Text Placeholder 11"/>
          <p:cNvSpPr>
            <a:spLocks noGrp="1"/>
          </p:cNvSpPr>
          <p:nvPr>
            <p:ph type="body" sz="quarter" idx="21" hasCustomPrompt="1"/>
          </p:nvPr>
        </p:nvSpPr>
        <p:spPr>
          <a:xfrm>
            <a:off x="8306122" y="2615261"/>
            <a:ext cx="3649623" cy="5411141"/>
          </a:xfrm>
          <a:prstGeom prst="rect">
            <a:avLst/>
          </a:prstGeom>
        </p:spPr>
        <p:txBody>
          <a:bodyPr vert="horz" lIns="162547" tIns="81273" rIns="162547" bIns="81273"/>
          <a:lstStyle>
            <a:lvl1pPr marL="455084" indent="-455084">
              <a:spcAft>
                <a:spcPts val="1067"/>
              </a:spcAft>
              <a:buSzPct val="90000"/>
              <a:buFontTx/>
              <a:buBlip>
                <a:blip r:embed="rId4"/>
              </a:buBlip>
              <a:defRPr sz="2100">
                <a:solidFill>
                  <a:srgbClr val="787878"/>
                </a:solidFill>
                <a:latin typeface="+mn-lt"/>
              </a:defRPr>
            </a:lvl1pPr>
            <a:lvl2pPr marL="1056445" indent="-503843">
              <a:spcAft>
                <a:spcPts val="1067"/>
              </a:spcAft>
              <a:defRPr sz="17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1" name="Text Placeholder 8"/>
          <p:cNvSpPr>
            <a:spLocks noGrp="1"/>
          </p:cNvSpPr>
          <p:nvPr>
            <p:ph type="body" sz="quarter" idx="22" hasCustomPrompt="1"/>
          </p:nvPr>
        </p:nvSpPr>
        <p:spPr>
          <a:xfrm>
            <a:off x="8306556"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22" name="Text Placeholder 11"/>
          <p:cNvSpPr>
            <a:spLocks noGrp="1"/>
          </p:cNvSpPr>
          <p:nvPr>
            <p:ph type="body" sz="quarter" idx="23" hasCustomPrompt="1"/>
          </p:nvPr>
        </p:nvSpPr>
        <p:spPr>
          <a:xfrm>
            <a:off x="12291369" y="2615261"/>
            <a:ext cx="3649623" cy="5411141"/>
          </a:xfrm>
          <a:prstGeom prst="rect">
            <a:avLst/>
          </a:prstGeom>
        </p:spPr>
        <p:txBody>
          <a:bodyPr vert="horz" lIns="162547" tIns="81273" rIns="162547" bIns="81273"/>
          <a:lstStyle>
            <a:lvl1pPr marL="455084" indent="-455084">
              <a:spcAft>
                <a:spcPts val="1067"/>
              </a:spcAft>
              <a:buSzPct val="90000"/>
              <a:buFontTx/>
              <a:buBlip>
                <a:blip r:embed="rId4"/>
              </a:buBlip>
              <a:defRPr sz="2100">
                <a:solidFill>
                  <a:srgbClr val="787878"/>
                </a:solidFill>
                <a:latin typeface="+mn-lt"/>
              </a:defRPr>
            </a:lvl1pPr>
            <a:lvl2pPr marL="1056445" indent="-503843">
              <a:spcAft>
                <a:spcPts val="1067"/>
              </a:spcAft>
              <a:defRPr sz="17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3" name="Text Placeholder 8"/>
          <p:cNvSpPr>
            <a:spLocks noGrp="1"/>
          </p:cNvSpPr>
          <p:nvPr>
            <p:ph type="body" sz="quarter" idx="24" hasCustomPrompt="1"/>
          </p:nvPr>
        </p:nvSpPr>
        <p:spPr>
          <a:xfrm>
            <a:off x="12291802"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413273112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lunm Bullet">
    <p:bg>
      <p:bgPr>
        <a:blipFill dpi="0" rotWithShape="1">
          <a:blip r:embed="rId2">
            <a:extLst>
              <a:ext uri="{BEBA8EAE-BF5A-486C-A8C5-ECC9F3942E4B}">
                <a14:imgProps xmlns:a14="http://schemas.microsoft.com/office/drawing/2010/main">
                  <a14:imgLayer r:embed="rId3">
                    <a14:imgEffect>
                      <a14:brightnessContrast bright="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latin typeface="+mn-lt"/>
              </a:defRPr>
            </a:lvl1pPr>
          </a:lstStyle>
          <a:p>
            <a:fld id="{C48D9196-7146-4672-A4BA-DB29036C6B41}" type="slidenum">
              <a:rPr lang="en-US" smtClean="0"/>
              <a:pPr/>
              <a:t>‹#›</a:t>
            </a:fld>
            <a:endParaRPr lang="en-US"/>
          </a:p>
        </p:txBody>
      </p:sp>
      <p:sp>
        <p:nvSpPr>
          <p:cNvPr id="11" name="Text Placeholder 11"/>
          <p:cNvSpPr>
            <a:spLocks noGrp="1"/>
          </p:cNvSpPr>
          <p:nvPr>
            <p:ph type="body" sz="quarter" idx="17" hasCustomPrompt="1"/>
          </p:nvPr>
        </p:nvSpPr>
        <p:spPr>
          <a:xfrm>
            <a:off x="316091" y="2615261"/>
            <a:ext cx="5017108" cy="5411141"/>
          </a:xfrm>
          <a:prstGeom prst="rect">
            <a:avLst/>
          </a:prstGeom>
        </p:spPr>
        <p:txBody>
          <a:bodyPr vert="horz" lIns="162547" tIns="81273" rIns="162547" bIns="81273"/>
          <a:lstStyle>
            <a:lvl1pPr marL="455084" indent="-455084">
              <a:spcAft>
                <a:spcPts val="1067"/>
              </a:spcAft>
              <a:buSzPct val="90000"/>
              <a:buFontTx/>
              <a:buBlip>
                <a:blip r:embed="rId4"/>
              </a:buBlip>
              <a:defRPr sz="2400">
                <a:solidFill>
                  <a:srgbClr val="787878"/>
                </a:solidFill>
                <a:latin typeface="+mn-lt"/>
              </a:defRPr>
            </a:lvl1pPr>
            <a:lvl2pPr marL="1056445" indent="-503843">
              <a:spcAft>
                <a:spcPts val="1067"/>
              </a:spcAft>
              <a:defRPr sz="21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2" name="Text Placeholder 8"/>
          <p:cNvSpPr>
            <a:spLocks noGrp="1"/>
          </p:cNvSpPr>
          <p:nvPr>
            <p:ph type="body" sz="quarter" idx="18" hasCustomPrompt="1"/>
          </p:nvPr>
        </p:nvSpPr>
        <p:spPr>
          <a:xfrm>
            <a:off x="31656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latin typeface="+mj-lt"/>
              </a:defRPr>
            </a:lvl1pPr>
          </a:lstStyle>
          <a:p>
            <a:r>
              <a:rPr lang="en-US" dirty="0"/>
              <a:t>Subject Title</a:t>
            </a:r>
          </a:p>
        </p:txBody>
      </p:sp>
      <p:sp>
        <p:nvSpPr>
          <p:cNvPr id="13" name="Text Placeholder 11"/>
          <p:cNvSpPr>
            <a:spLocks noGrp="1"/>
          </p:cNvSpPr>
          <p:nvPr>
            <p:ph type="body" sz="quarter" idx="19" hasCustomPrompt="1"/>
          </p:nvPr>
        </p:nvSpPr>
        <p:spPr>
          <a:xfrm>
            <a:off x="5629754" y="2615261"/>
            <a:ext cx="5017108" cy="5411141"/>
          </a:xfrm>
          <a:prstGeom prst="rect">
            <a:avLst/>
          </a:prstGeom>
        </p:spPr>
        <p:txBody>
          <a:bodyPr vert="horz" lIns="162547" tIns="81273" rIns="162547" bIns="81273"/>
          <a:lstStyle>
            <a:lvl1pPr marL="455084" indent="-455084">
              <a:spcAft>
                <a:spcPts val="1067"/>
              </a:spcAft>
              <a:buSzPct val="90000"/>
              <a:buFontTx/>
              <a:buBlip>
                <a:blip r:embed="rId4"/>
              </a:buBlip>
              <a:defRPr sz="2400">
                <a:solidFill>
                  <a:srgbClr val="787878"/>
                </a:solidFill>
                <a:latin typeface="+mn-lt"/>
              </a:defRPr>
            </a:lvl1pPr>
            <a:lvl2pPr marL="1056445" indent="-503843">
              <a:spcAft>
                <a:spcPts val="1067"/>
              </a:spcAft>
              <a:defRPr sz="21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4" name="Text Placeholder 8"/>
          <p:cNvSpPr>
            <a:spLocks noGrp="1"/>
          </p:cNvSpPr>
          <p:nvPr>
            <p:ph type="body" sz="quarter" idx="20" hasCustomPrompt="1"/>
          </p:nvPr>
        </p:nvSpPr>
        <p:spPr>
          <a:xfrm>
            <a:off x="563022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sp>
        <p:nvSpPr>
          <p:cNvPr id="20" name="Text Placeholder 11"/>
          <p:cNvSpPr>
            <a:spLocks noGrp="1"/>
          </p:cNvSpPr>
          <p:nvPr>
            <p:ph type="body" sz="quarter" idx="21" hasCustomPrompt="1"/>
          </p:nvPr>
        </p:nvSpPr>
        <p:spPr>
          <a:xfrm>
            <a:off x="10923882" y="2615261"/>
            <a:ext cx="5017108" cy="5411141"/>
          </a:xfrm>
          <a:prstGeom prst="rect">
            <a:avLst/>
          </a:prstGeom>
        </p:spPr>
        <p:txBody>
          <a:bodyPr vert="horz" lIns="162547" tIns="81273" rIns="162547" bIns="81273"/>
          <a:lstStyle>
            <a:lvl1pPr marL="455084" indent="-455084">
              <a:spcAft>
                <a:spcPts val="1067"/>
              </a:spcAft>
              <a:buSzPct val="90000"/>
              <a:buFontTx/>
              <a:buBlip>
                <a:blip r:embed="rId4"/>
              </a:buBlip>
              <a:defRPr sz="2400">
                <a:solidFill>
                  <a:srgbClr val="787878"/>
                </a:solidFill>
                <a:latin typeface="+mn-lt"/>
              </a:defRPr>
            </a:lvl1pPr>
            <a:lvl2pPr marL="1056445" indent="-503843">
              <a:spcAft>
                <a:spcPts val="1067"/>
              </a:spcAft>
              <a:defRPr sz="2100">
                <a:solidFill>
                  <a:srgbClr val="787878"/>
                </a:solidFill>
                <a:latin typeface="+mn-lt"/>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1" name="Text Placeholder 8"/>
          <p:cNvSpPr>
            <a:spLocks noGrp="1"/>
          </p:cNvSpPr>
          <p:nvPr>
            <p:ph type="body" sz="quarter" idx="22" hasCustomPrompt="1"/>
          </p:nvPr>
        </p:nvSpPr>
        <p:spPr>
          <a:xfrm>
            <a:off x="1092435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latin typeface="+mn-lt"/>
              </a:defRPr>
            </a:lvl1pPr>
            <a:lvl2pPr>
              <a:defRPr sz="2900"/>
            </a:lvl2pPr>
            <a:lvl3pPr>
              <a:defRPr sz="2500"/>
            </a:lvl3pPr>
            <a:lvl4pPr>
              <a:defRPr sz="2100"/>
            </a:lvl4pPr>
            <a:lvl5pPr>
              <a:defRPr sz="2100"/>
            </a:lvl5pPr>
          </a:lstStyle>
          <a:p>
            <a:pPr lvl="0"/>
            <a:r>
              <a:rPr lang="en-US" dirty="0"/>
              <a:t>Subhead Goes Here</a:t>
            </a:r>
          </a:p>
        </p:txBody>
      </p:sp>
      <p:pic>
        <p:nvPicPr>
          <p:cNvPr id="17" name="Picture 1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275768189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6520" y="3913483"/>
            <a:ext cx="15664912" cy="1153977"/>
          </a:xfrm>
          <a:effectLst/>
        </p:spPr>
        <p:txBody>
          <a:bodyPr>
            <a:normAutofit/>
          </a:bodyPr>
          <a:lstStyle>
            <a:lvl1pPr>
              <a:defRPr sz="4600">
                <a:latin typeface="+mj-lt"/>
              </a:defRPr>
            </a:lvl1pPr>
          </a:lstStyle>
          <a:p>
            <a:r>
              <a:rPr lang="en-US" dirty="0"/>
              <a:t>Subject Divider</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415864603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ign Of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6520" y="6749449"/>
            <a:ext cx="15664912" cy="1153977"/>
          </a:xfrm>
          <a:effectLst/>
        </p:spPr>
        <p:txBody>
          <a:bodyPr>
            <a:normAutofit/>
          </a:bodyPr>
          <a:lstStyle>
            <a:lvl1pPr algn="ctr">
              <a:defRPr sz="4600" b="1" baseline="0">
                <a:solidFill>
                  <a:schemeClr val="tx1"/>
                </a:solidFill>
                <a:latin typeface="+mj-lt"/>
              </a:defRPr>
            </a:lvl1pPr>
          </a:lstStyle>
          <a:p>
            <a:r>
              <a:rPr lang="en-US" dirty="0"/>
              <a:t>Sign-Off Text</a:t>
            </a:r>
          </a:p>
        </p:txBody>
      </p:sp>
    </p:spTree>
    <p:extLst>
      <p:ext uri="{BB962C8B-B14F-4D97-AF65-F5344CB8AC3E}">
        <p14:creationId xmlns:p14="http://schemas.microsoft.com/office/powerpoint/2010/main" val="44122666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lt 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1"/>
          </p:nvPr>
        </p:nvSpPr>
        <p:spPr>
          <a:xfrm>
            <a:off x="165199" y="8181219"/>
            <a:ext cx="3793066" cy="358740"/>
          </a:xfrm>
        </p:spPr>
        <p:txBody>
          <a:bodyPr/>
          <a:lstStyle>
            <a:lvl1pPr algn="l">
              <a:defRPr sz="2100"/>
            </a:lvl1pPr>
          </a:lstStyle>
          <a:p>
            <a:endParaRPr lang="en-US" dirty="0"/>
          </a:p>
        </p:txBody>
      </p:sp>
      <p:sp>
        <p:nvSpPr>
          <p:cNvPr id="10" name="TextBox 9"/>
          <p:cNvSpPr txBox="1"/>
          <p:nvPr/>
        </p:nvSpPr>
        <p:spPr>
          <a:xfrm>
            <a:off x="165201" y="8525655"/>
            <a:ext cx="2795344" cy="425743"/>
          </a:xfrm>
          <a:prstGeom prst="rect">
            <a:avLst/>
          </a:prstGeom>
          <a:noFill/>
        </p:spPr>
        <p:txBody>
          <a:bodyPr wrap="square" lIns="162531" tIns="81265" rIns="162531" bIns="81265" rtlCol="0">
            <a:spAutoFit/>
          </a:bodyPr>
          <a:lstStyle/>
          <a:p>
            <a:r>
              <a:rPr lang="en-US" sz="1700" b="1" spc="52" dirty="0">
                <a:solidFill>
                  <a:srgbClr val="FFFFFF"/>
                </a:solidFill>
                <a:latin typeface="+mj-lt"/>
              </a:rPr>
              <a:t>CONFIDENTIAL</a:t>
            </a:r>
          </a:p>
        </p:txBody>
      </p:sp>
      <p:sp>
        <p:nvSpPr>
          <p:cNvPr id="12" name="Text Placeholder 5"/>
          <p:cNvSpPr>
            <a:spLocks noGrp="1"/>
          </p:cNvSpPr>
          <p:nvPr>
            <p:ph type="body" sz="quarter" idx="10" hasCustomPrompt="1"/>
          </p:nvPr>
        </p:nvSpPr>
        <p:spPr>
          <a:xfrm>
            <a:off x="7984603" y="6235249"/>
            <a:ext cx="7429431" cy="1070768"/>
          </a:xfrm>
          <a:prstGeom prst="rect">
            <a:avLst/>
          </a:prstGeom>
        </p:spPr>
        <p:txBody>
          <a:bodyPr vert="horz" lIns="162547" tIns="81273" rIns="162547" bIns="81273" anchor="b"/>
          <a:lstStyle>
            <a:lvl1pPr marL="0" marR="0" indent="0" algn="r" defTabSz="812650" rtl="0" eaLnBrk="1" fontAlgn="auto" latinLnBrk="0" hangingPunct="1">
              <a:lnSpc>
                <a:spcPct val="100000"/>
              </a:lnSpc>
              <a:spcBef>
                <a:spcPct val="20000"/>
              </a:spcBef>
              <a:spcAft>
                <a:spcPts val="0"/>
              </a:spcAft>
              <a:buClrTx/>
              <a:buSzTx/>
              <a:buFont typeface="Arial"/>
              <a:buNone/>
              <a:tabLst/>
              <a:defRPr sz="3200" b="1" spc="0" baseline="0">
                <a:solidFill>
                  <a:srgbClr val="FFFFFF"/>
                </a:solidFill>
              </a:defRPr>
            </a:lvl1pPr>
          </a:lstStyle>
          <a:p>
            <a:pPr marL="0" marR="0" lvl="0" indent="0" algn="r" defTabSz="812650" rtl="0" eaLnBrk="1" fontAlgn="auto" latinLnBrk="0" hangingPunct="1">
              <a:lnSpc>
                <a:spcPct val="100000"/>
              </a:lnSpc>
              <a:spcBef>
                <a:spcPct val="20000"/>
              </a:spcBef>
              <a:spcAft>
                <a:spcPts val="0"/>
              </a:spcAft>
              <a:buClrTx/>
              <a:buSzTx/>
              <a:buFont typeface="Arial"/>
              <a:buNone/>
              <a:tabLst/>
              <a:defRPr/>
            </a:pPr>
            <a:r>
              <a:rPr lang="en-US" dirty="0"/>
              <a:t>This Is A Presentation Title That Can Go On Two Lines</a:t>
            </a:r>
          </a:p>
        </p:txBody>
      </p:sp>
      <p:sp>
        <p:nvSpPr>
          <p:cNvPr id="13" name="Text Placeholder 5"/>
          <p:cNvSpPr>
            <a:spLocks noGrp="1"/>
          </p:cNvSpPr>
          <p:nvPr>
            <p:ph type="body" sz="quarter" idx="12" hasCustomPrompt="1"/>
          </p:nvPr>
        </p:nvSpPr>
        <p:spPr>
          <a:xfrm>
            <a:off x="11851445" y="7324377"/>
            <a:ext cx="3562587" cy="620053"/>
          </a:xfrm>
          <a:prstGeom prst="rect">
            <a:avLst/>
          </a:prstGeom>
        </p:spPr>
        <p:txBody>
          <a:bodyPr vert="horz" lIns="162547" tIns="81273" rIns="162547" bIns="81273" anchor="ctr"/>
          <a:lstStyle>
            <a:lvl1pPr marL="0" indent="0" algn="r">
              <a:lnSpc>
                <a:spcPct val="90000"/>
              </a:lnSpc>
              <a:buNone/>
              <a:defRPr sz="2900" b="0">
                <a:solidFill>
                  <a:srgbClr val="FFFFFF"/>
                </a:solidFill>
              </a:defRPr>
            </a:lvl1pPr>
          </a:lstStyle>
          <a:p>
            <a:pPr lvl="0"/>
            <a:r>
              <a:rPr lang="en-US" dirty="0"/>
              <a:t>Author</a:t>
            </a:r>
          </a:p>
        </p:txBody>
      </p:sp>
      <p:sp>
        <p:nvSpPr>
          <p:cNvPr id="14" name="Text Placeholder 5"/>
          <p:cNvSpPr>
            <a:spLocks noGrp="1"/>
          </p:cNvSpPr>
          <p:nvPr>
            <p:ph type="body" sz="quarter" idx="13" hasCustomPrompt="1"/>
          </p:nvPr>
        </p:nvSpPr>
        <p:spPr>
          <a:xfrm>
            <a:off x="11851445" y="7944428"/>
            <a:ext cx="3562587" cy="416163"/>
          </a:xfrm>
          <a:prstGeom prst="rect">
            <a:avLst/>
          </a:prstGeom>
        </p:spPr>
        <p:txBody>
          <a:bodyPr vert="horz" lIns="162547" tIns="81273" rIns="162547" bIns="81273"/>
          <a:lstStyle>
            <a:lvl1pPr marL="0" indent="0" algn="r">
              <a:lnSpc>
                <a:spcPct val="90000"/>
              </a:lnSpc>
              <a:buNone/>
              <a:defRPr sz="2100" b="0">
                <a:solidFill>
                  <a:srgbClr val="FFFFFF"/>
                </a:solidFill>
              </a:defRPr>
            </a:lvl1pPr>
          </a:lstStyle>
          <a:p>
            <a:pPr lvl="0"/>
            <a:r>
              <a:rPr lang="en-US" dirty="0"/>
              <a:t>Position</a:t>
            </a:r>
          </a:p>
        </p:txBody>
      </p:sp>
      <p:sp>
        <p:nvSpPr>
          <p:cNvPr id="9" name="Title 1"/>
          <p:cNvSpPr>
            <a:spLocks noGrp="1"/>
          </p:cNvSpPr>
          <p:nvPr>
            <p:ph type="title" hasCustomPrompt="1"/>
          </p:nvPr>
        </p:nvSpPr>
        <p:spPr>
          <a:xfrm>
            <a:off x="812802" y="4205115"/>
            <a:ext cx="14630400" cy="815756"/>
          </a:xfrm>
          <a:prstGeom prst="rect">
            <a:avLst/>
          </a:prstGeom>
        </p:spPr>
        <p:txBody>
          <a:bodyPr vert="horz">
            <a:noAutofit/>
          </a:bodyPr>
          <a:lstStyle>
            <a:lvl1pPr algn="ctr">
              <a:defRPr sz="5699" b="1" spc="0">
                <a:solidFill>
                  <a:srgbClr val="FFFFFF"/>
                </a:solidFill>
              </a:defRPr>
            </a:lvl1pPr>
          </a:lstStyle>
          <a:p>
            <a:r>
              <a:rPr lang="en-US" dirty="0"/>
              <a:t>Presentation Title</a:t>
            </a:r>
          </a:p>
        </p:txBody>
      </p:sp>
    </p:spTree>
    <p:extLst>
      <p:ext uri="{BB962C8B-B14F-4D97-AF65-F5344CB8AC3E}">
        <p14:creationId xmlns:p14="http://schemas.microsoft.com/office/powerpoint/2010/main" val="43521206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2"/>
        </a:solidFill>
        <a:effectLst/>
      </p:bgPr>
    </p:bg>
    <p:spTree>
      <p:nvGrpSpPr>
        <p:cNvPr id="1" name=""/>
        <p:cNvGrpSpPr/>
        <p:nvPr/>
      </p:nvGrpSpPr>
      <p:grpSpPr>
        <a:xfrm>
          <a:off x="0" y="0"/>
          <a:ext cx="0" cy="0"/>
          <a:chOff x="0" y="0"/>
          <a:chExt cx="0" cy="0"/>
        </a:xfrm>
      </p:grpSpPr>
      <p:pic>
        <p:nvPicPr>
          <p:cNvPr id="5" name="Picture 4"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6000" cy="1462270"/>
          </a:xfrm>
          <a:prstGeom prst="rect">
            <a:avLst/>
          </a:prstGeom>
        </p:spPr>
      </p:pic>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defRPr>
            </a:lvl1pPr>
          </a:lstStyle>
          <a:p>
            <a:r>
              <a:rPr lang="en-US" dirty="0"/>
              <a:t>Subject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11540412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ullet Slide">
    <p:bg>
      <p:bgPr>
        <a:solidFill>
          <a:schemeClr val="bg2"/>
        </a:solidFill>
        <a:effectLst/>
      </p:bgPr>
    </p:bg>
    <p:spTree>
      <p:nvGrpSpPr>
        <p:cNvPr id="1" name=""/>
        <p:cNvGrpSpPr/>
        <p:nvPr/>
      </p:nvGrpSpPr>
      <p:grpSpPr>
        <a:xfrm>
          <a:off x="0" y="0"/>
          <a:ext cx="0" cy="0"/>
          <a:chOff x="0" y="0"/>
          <a:chExt cx="0" cy="0"/>
        </a:xfrm>
      </p:grpSpPr>
      <p:pic>
        <p:nvPicPr>
          <p:cNvPr id="5" name="Picture 4"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6000" cy="1462270"/>
          </a:xfrm>
          <a:prstGeom prst="rect">
            <a:avLst/>
          </a:prstGeom>
        </p:spPr>
      </p:pic>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defRPr>
            </a:lvl1pPr>
          </a:lstStyle>
          <a:p>
            <a:r>
              <a:rPr lang="en-US" dirty="0"/>
              <a:t>Subject Title</a:t>
            </a:r>
          </a:p>
        </p:txBody>
      </p:sp>
      <p:sp>
        <p:nvSpPr>
          <p:cNvPr id="8" name="Text Placeholder 8"/>
          <p:cNvSpPr>
            <a:spLocks noGrp="1"/>
          </p:cNvSpPr>
          <p:nvPr>
            <p:ph type="body" sz="quarter" idx="15" hasCustomPrompt="1"/>
          </p:nvPr>
        </p:nvSpPr>
        <p:spPr>
          <a:xfrm>
            <a:off x="316522" y="1629364"/>
            <a:ext cx="15623389" cy="829104"/>
          </a:xfrm>
          <a:prstGeom prst="rect">
            <a:avLst/>
          </a:prstGeom>
        </p:spPr>
        <p:txBody>
          <a:bodyPr vert="horz" lIns="162547" tIns="81273" rIns="162547" bIns="81273"/>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0" name="Text Placeholder 8"/>
          <p:cNvSpPr>
            <a:spLocks noGrp="1"/>
          </p:cNvSpPr>
          <p:nvPr>
            <p:ph type="body" sz="quarter" idx="16" hasCustomPrompt="1"/>
          </p:nvPr>
        </p:nvSpPr>
        <p:spPr>
          <a:xfrm>
            <a:off x="316522" y="2458471"/>
            <a:ext cx="15623389" cy="1421567"/>
          </a:xfrm>
          <a:prstGeom prst="rect">
            <a:avLst/>
          </a:prstGeom>
        </p:spPr>
        <p:txBody>
          <a:bodyPr vert="horz" lIns="162547" tIns="81273" rIns="162547" bIns="81273"/>
          <a:lstStyle>
            <a:lvl1pPr marL="0" marR="0" indent="0" algn="l" defTabSz="812650" rtl="0" eaLnBrk="1" fontAlgn="auto" latinLnBrk="0" hangingPunct="1">
              <a:lnSpc>
                <a:spcPct val="100000"/>
              </a:lnSpc>
              <a:spcBef>
                <a:spcPct val="20000"/>
              </a:spcBef>
              <a:spcAft>
                <a:spcPts val="0"/>
              </a:spcAft>
              <a:buClrTx/>
              <a:buSzTx/>
              <a:buFont typeface="Arial"/>
              <a:buNone/>
              <a:tabLst/>
              <a:defRPr sz="2500" b="1">
                <a:solidFill>
                  <a:srgbClr val="787878"/>
                </a:solidFill>
              </a:defRPr>
            </a:lvl1pPr>
            <a:lvl2pPr>
              <a:defRPr sz="2900"/>
            </a:lvl2pPr>
            <a:lvl3pPr>
              <a:defRPr sz="2500"/>
            </a:lvl3pPr>
            <a:lvl4pPr>
              <a:defRPr sz="2100"/>
            </a:lvl4pPr>
            <a:lvl5pPr>
              <a:defRPr sz="2100"/>
            </a:lvl5pPr>
          </a:lstStyle>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Decima</a:t>
            </a:r>
            <a:r>
              <a:rPr lang="en-US" dirty="0"/>
              <a:t> </a:t>
            </a:r>
            <a:r>
              <a:rPr lang="en-US" dirty="0" err="1"/>
              <a:t>eodem</a:t>
            </a:r>
            <a:r>
              <a:rPr lang="en-US" dirty="0"/>
              <a:t> </a:t>
            </a:r>
            <a:r>
              <a:rPr lang="en-US" dirty="0" err="1"/>
              <a:t>modo</a:t>
            </a:r>
            <a:r>
              <a:rPr lang="en-US" dirty="0"/>
              <a:t> </a:t>
            </a:r>
            <a:r>
              <a:rPr lang="en-US" dirty="0" err="1"/>
              <a:t>typi</a:t>
            </a:r>
            <a:r>
              <a:rPr lang="en-US" dirty="0"/>
              <a:t>, qui </a:t>
            </a:r>
            <a:r>
              <a:rPr lang="en-US" dirty="0" err="1"/>
              <a:t>nunc</a:t>
            </a:r>
            <a:r>
              <a:rPr lang="en-US" dirty="0"/>
              <a:t> </a:t>
            </a:r>
            <a:r>
              <a:rPr lang="en-US" dirty="0" err="1"/>
              <a:t>nobis</a:t>
            </a:r>
            <a:r>
              <a:rPr lang="en-US" dirty="0"/>
              <a:t> </a:t>
            </a:r>
            <a:r>
              <a:rPr lang="en-US" dirty="0" err="1"/>
              <a:t>videntu</a:t>
            </a:r>
            <a:r>
              <a:rPr lang="en-US" dirty="0"/>
              <a:t> </a:t>
            </a:r>
            <a:r>
              <a:rPr lang="en-US" dirty="0" err="1"/>
              <a:t>parum</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a:t>
            </a:r>
          </a:p>
        </p:txBody>
      </p:sp>
      <p:sp>
        <p:nvSpPr>
          <p:cNvPr id="12" name="Text Placeholder 11"/>
          <p:cNvSpPr>
            <a:spLocks noGrp="1"/>
          </p:cNvSpPr>
          <p:nvPr>
            <p:ph type="body" sz="quarter" idx="17" hasCustomPrompt="1"/>
          </p:nvPr>
        </p:nvSpPr>
        <p:spPr>
          <a:xfrm>
            <a:off x="316091" y="4139261"/>
            <a:ext cx="10897541" cy="4155253"/>
          </a:xfrm>
          <a:prstGeom prst="rect">
            <a:avLst/>
          </a:prstGeom>
        </p:spPr>
        <p:txBody>
          <a:bodyPr vert="horz" lIns="162547" tIns="81273" rIns="162547" bIns="81273"/>
          <a:lstStyle>
            <a:lvl1pPr marL="455084" indent="-455084">
              <a:spcAft>
                <a:spcPts val="1067"/>
              </a:spcAft>
              <a:buSzPct val="90000"/>
              <a:buFontTx/>
              <a:buBlip>
                <a:blip r:embed="rId3"/>
              </a:buBlip>
              <a:defRPr sz="2500">
                <a:solidFill>
                  <a:srgbClr val="787878"/>
                </a:solidFill>
              </a:defRPr>
            </a:lvl1pPr>
            <a:lvl2pPr marL="1056445" indent="-50384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4876859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Slide and Content White">
    <p:bg>
      <p:bgPr>
        <a:solidFill>
          <a:schemeClr val="bg2"/>
        </a:solidFill>
        <a:effectLst/>
      </p:bgPr>
    </p:bg>
    <p:spTree>
      <p:nvGrpSpPr>
        <p:cNvPr id="1" name=""/>
        <p:cNvGrpSpPr/>
        <p:nvPr/>
      </p:nvGrpSpPr>
      <p:grpSpPr>
        <a:xfrm>
          <a:off x="0" y="0"/>
          <a:ext cx="0" cy="0"/>
          <a:chOff x="0" y="0"/>
          <a:chExt cx="0" cy="0"/>
        </a:xfrm>
      </p:grpSpPr>
      <p:pic>
        <p:nvPicPr>
          <p:cNvPr id="9" name="Picture 8"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6000" cy="1462270"/>
          </a:xfrm>
          <a:prstGeom prst="rect">
            <a:avLst/>
          </a:prstGeom>
        </p:spPr>
      </p:pic>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7" name="Text Placeholder 11"/>
          <p:cNvSpPr>
            <a:spLocks noGrp="1"/>
          </p:cNvSpPr>
          <p:nvPr>
            <p:ph type="body" sz="quarter" idx="17" hasCustomPrompt="1"/>
          </p:nvPr>
        </p:nvSpPr>
        <p:spPr>
          <a:xfrm>
            <a:off x="316092" y="2615261"/>
            <a:ext cx="7285097" cy="5411141"/>
          </a:xfrm>
          <a:prstGeom prst="rect">
            <a:avLst/>
          </a:prstGeom>
        </p:spPr>
        <p:txBody>
          <a:bodyPr vert="horz" lIns="162547" tIns="81273" rIns="162547" bIns="81273"/>
          <a:lstStyle>
            <a:lvl1pPr marL="455084" indent="-455084">
              <a:spcAft>
                <a:spcPts val="1067"/>
              </a:spcAft>
              <a:buSzPct val="90000"/>
              <a:buFontTx/>
              <a:buBlip>
                <a:blip r:embed="rId3"/>
              </a:buBlip>
              <a:defRPr sz="2500">
                <a:solidFill>
                  <a:srgbClr val="787878"/>
                </a:solidFill>
              </a:defRPr>
            </a:lvl1pPr>
            <a:lvl2pPr marL="1056445" indent="-50384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8" name="Text Placeholder 8"/>
          <p:cNvSpPr>
            <a:spLocks noGrp="1"/>
          </p:cNvSpPr>
          <p:nvPr>
            <p:ph type="body" sz="quarter" idx="18" hasCustomPrompt="1"/>
          </p:nvPr>
        </p:nvSpPr>
        <p:spPr>
          <a:xfrm>
            <a:off x="316526" y="1629364"/>
            <a:ext cx="7284663"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defRPr>
            </a:lvl1pPr>
          </a:lstStyle>
          <a:p>
            <a:r>
              <a:rPr lang="en-US" dirty="0"/>
              <a:t>Subject Title</a:t>
            </a:r>
          </a:p>
        </p:txBody>
      </p:sp>
      <p:sp>
        <p:nvSpPr>
          <p:cNvPr id="4" name="Content Placeholder 3"/>
          <p:cNvSpPr>
            <a:spLocks noGrp="1"/>
          </p:cNvSpPr>
          <p:nvPr>
            <p:ph sz="quarter" idx="19" hasCustomPrompt="1"/>
          </p:nvPr>
        </p:nvSpPr>
        <p:spPr>
          <a:xfrm>
            <a:off x="8116418" y="1629365"/>
            <a:ext cx="7808149" cy="6397625"/>
          </a:xfrm>
          <a:prstGeom prst="rect">
            <a:avLst/>
          </a:prstGeom>
        </p:spPr>
        <p:txBody>
          <a:bodyPr vert="horz"/>
          <a:lstStyle>
            <a:lvl1pPr marL="0" indent="0">
              <a:buNone/>
              <a:defRPr baseline="0"/>
            </a:lvl1pPr>
          </a:lstStyle>
          <a:p>
            <a:pPr lvl="0"/>
            <a:r>
              <a:rPr lang="en-US" dirty="0"/>
              <a:t>Click to add content</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4495610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Slide and Content 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a:xfrm>
            <a:off x="316522" y="8475135"/>
            <a:ext cx="3793066" cy="488244"/>
          </a:xfrm>
        </p:spPr>
        <p:txBody>
          <a:bodyPr/>
          <a:lstStyle>
            <a:lvl1pPr>
              <a:defRPr>
                <a:solidFill>
                  <a:srgbClr val="FFFFFF"/>
                </a:solidFill>
              </a:defRPr>
            </a:lvl1pPr>
          </a:lstStyle>
          <a:p>
            <a:fld id="{C48D9196-7146-4672-A4BA-DB29036C6B41}" type="slidenum">
              <a:rPr lang="en-US" smtClean="0"/>
              <a:t>‹#›</a:t>
            </a:fld>
            <a:endParaRPr lang="en-US"/>
          </a:p>
        </p:txBody>
      </p:sp>
      <p:sp>
        <p:nvSpPr>
          <p:cNvPr id="7" name="Text Placeholder 11"/>
          <p:cNvSpPr>
            <a:spLocks noGrp="1"/>
          </p:cNvSpPr>
          <p:nvPr>
            <p:ph type="body" sz="quarter" idx="17" hasCustomPrompt="1"/>
          </p:nvPr>
        </p:nvSpPr>
        <p:spPr>
          <a:xfrm>
            <a:off x="316092" y="2615261"/>
            <a:ext cx="7285097" cy="5411141"/>
          </a:xfrm>
          <a:prstGeom prst="rect">
            <a:avLst/>
          </a:prstGeom>
        </p:spPr>
        <p:txBody>
          <a:bodyPr vert="horz" lIns="162547" tIns="81273" rIns="162547" bIns="81273"/>
          <a:lstStyle>
            <a:lvl1pPr marL="455084" indent="-455084">
              <a:spcAft>
                <a:spcPts val="1067"/>
              </a:spcAft>
              <a:buSzPct val="90000"/>
              <a:buFontTx/>
              <a:buBlip>
                <a:blip r:embed="rId3"/>
              </a:buBlip>
              <a:defRPr sz="2500">
                <a:solidFill>
                  <a:srgbClr val="FFFFFF"/>
                </a:solidFill>
              </a:defRPr>
            </a:lvl1pPr>
            <a:lvl2pPr marL="1056445" indent="-503843">
              <a:spcAft>
                <a:spcPts val="1067"/>
              </a:spcAft>
              <a:defRPr sz="2100">
                <a:solidFill>
                  <a:srgbClr val="FFFFFF"/>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8" name="Text Placeholder 8"/>
          <p:cNvSpPr>
            <a:spLocks noGrp="1"/>
          </p:cNvSpPr>
          <p:nvPr>
            <p:ph type="body" sz="quarter" idx="18" hasCustomPrompt="1"/>
          </p:nvPr>
        </p:nvSpPr>
        <p:spPr>
          <a:xfrm>
            <a:off x="316526" y="1629364"/>
            <a:ext cx="7284663"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chemeClr val="bg1"/>
                </a:solidFill>
              </a:defRPr>
            </a:lvl1pPr>
            <a:lvl2pPr>
              <a:defRPr sz="2900"/>
            </a:lvl2pPr>
            <a:lvl3pPr>
              <a:defRPr sz="2500"/>
            </a:lvl3pPr>
            <a:lvl4pPr>
              <a:defRPr sz="2100"/>
            </a:lvl4pPr>
            <a:lvl5pPr>
              <a:defRPr sz="2100"/>
            </a:lvl5pPr>
          </a:lstStyle>
          <a:p>
            <a:pPr lvl="0"/>
            <a:r>
              <a:rPr lang="en-US" dirty="0"/>
              <a:t>Subhead Goes Here</a:t>
            </a:r>
          </a:p>
        </p:txBody>
      </p:sp>
      <p:sp>
        <p:nvSpPr>
          <p:cNvPr id="9"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chemeClr val="bg2"/>
                </a:solidFill>
              </a:defRPr>
            </a:lvl1pPr>
          </a:lstStyle>
          <a:p>
            <a:r>
              <a:rPr lang="en-US" dirty="0"/>
              <a:t>Subject Title</a:t>
            </a:r>
          </a:p>
        </p:txBody>
      </p:sp>
      <p:sp>
        <p:nvSpPr>
          <p:cNvPr id="10" name="Content Placeholder 3"/>
          <p:cNvSpPr>
            <a:spLocks noGrp="1"/>
          </p:cNvSpPr>
          <p:nvPr>
            <p:ph sz="quarter" idx="19" hasCustomPrompt="1"/>
          </p:nvPr>
        </p:nvSpPr>
        <p:spPr>
          <a:xfrm>
            <a:off x="8116418" y="1629365"/>
            <a:ext cx="7808149" cy="6397625"/>
          </a:xfrm>
          <a:prstGeom prst="rect">
            <a:avLst/>
          </a:prstGeom>
        </p:spPr>
        <p:txBody>
          <a:bodyPr vert="horz"/>
          <a:lstStyle>
            <a:lvl1pPr marL="0" indent="0">
              <a:buNone/>
              <a:defRPr baseline="0">
                <a:solidFill>
                  <a:srgbClr val="FFFFFF"/>
                </a:solidFill>
              </a:defRPr>
            </a:lvl1pPr>
          </a:lstStyle>
          <a:p>
            <a:pPr lvl="0"/>
            <a:r>
              <a:rPr lang="en-US" dirty="0"/>
              <a:t>Click to add content</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116560972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lunm Bullet">
    <p:bg>
      <p:bgPr>
        <a:solidFill>
          <a:schemeClr val="bg2"/>
        </a:solidFill>
        <a:effectLst/>
      </p:bgPr>
    </p:bg>
    <p:spTree>
      <p:nvGrpSpPr>
        <p:cNvPr id="1" name=""/>
        <p:cNvGrpSpPr/>
        <p:nvPr/>
      </p:nvGrpSpPr>
      <p:grpSpPr>
        <a:xfrm>
          <a:off x="0" y="0"/>
          <a:ext cx="0" cy="0"/>
          <a:chOff x="0" y="0"/>
          <a:chExt cx="0" cy="0"/>
        </a:xfrm>
      </p:grpSpPr>
      <p:pic>
        <p:nvPicPr>
          <p:cNvPr id="17" name="Picture 16"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6000" cy="1462270"/>
          </a:xfrm>
          <a:prstGeom prst="rect">
            <a:avLst/>
          </a:prstGeom>
        </p:spPr>
      </p:pic>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11" name="Text Placeholder 11"/>
          <p:cNvSpPr>
            <a:spLocks noGrp="1"/>
          </p:cNvSpPr>
          <p:nvPr>
            <p:ph type="body" sz="quarter" idx="17" hasCustomPrompt="1"/>
          </p:nvPr>
        </p:nvSpPr>
        <p:spPr>
          <a:xfrm>
            <a:off x="316089" y="2615261"/>
            <a:ext cx="3649623" cy="5411141"/>
          </a:xfrm>
          <a:prstGeom prst="rect">
            <a:avLst/>
          </a:prstGeom>
        </p:spPr>
        <p:txBody>
          <a:bodyPr vert="horz" lIns="162547" tIns="81273" rIns="162547" bIns="81273"/>
          <a:lstStyle>
            <a:lvl1pPr marL="455084" indent="-455084">
              <a:spcAft>
                <a:spcPts val="1067"/>
              </a:spcAft>
              <a:buSzPct val="90000"/>
              <a:buFontTx/>
              <a:buBlip>
                <a:blip r:embed="rId3"/>
              </a:buBlip>
              <a:defRPr sz="2100">
                <a:solidFill>
                  <a:srgbClr val="787878"/>
                </a:solidFill>
              </a:defRPr>
            </a:lvl1pPr>
            <a:lvl2pPr marL="1056445" indent="-50384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2" name="Text Placeholder 8"/>
          <p:cNvSpPr>
            <a:spLocks noGrp="1"/>
          </p:cNvSpPr>
          <p:nvPr>
            <p:ph type="body" sz="quarter" idx="18" hasCustomPrompt="1"/>
          </p:nvPr>
        </p:nvSpPr>
        <p:spPr>
          <a:xfrm>
            <a:off x="316525"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defRPr>
            </a:lvl1pPr>
          </a:lstStyle>
          <a:p>
            <a:r>
              <a:rPr lang="en-US" dirty="0"/>
              <a:t>Subject Title</a:t>
            </a:r>
          </a:p>
        </p:txBody>
      </p:sp>
      <p:sp>
        <p:nvSpPr>
          <p:cNvPr id="13" name="Text Placeholder 11"/>
          <p:cNvSpPr>
            <a:spLocks noGrp="1"/>
          </p:cNvSpPr>
          <p:nvPr>
            <p:ph type="body" sz="quarter" idx="19" hasCustomPrompt="1"/>
          </p:nvPr>
        </p:nvSpPr>
        <p:spPr>
          <a:xfrm>
            <a:off x="4301336" y="2615261"/>
            <a:ext cx="3649623" cy="5411141"/>
          </a:xfrm>
          <a:prstGeom prst="rect">
            <a:avLst/>
          </a:prstGeom>
        </p:spPr>
        <p:txBody>
          <a:bodyPr vert="horz" lIns="162547" tIns="81273" rIns="162547" bIns="81273"/>
          <a:lstStyle>
            <a:lvl1pPr marL="455084" indent="-455084">
              <a:spcAft>
                <a:spcPts val="1067"/>
              </a:spcAft>
              <a:buSzPct val="90000"/>
              <a:buFontTx/>
              <a:buBlip>
                <a:blip r:embed="rId3"/>
              </a:buBlip>
              <a:defRPr sz="2100">
                <a:solidFill>
                  <a:srgbClr val="787878"/>
                </a:solidFill>
              </a:defRPr>
            </a:lvl1pPr>
            <a:lvl2pPr marL="1056445" indent="-50384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4" name="Text Placeholder 8"/>
          <p:cNvSpPr>
            <a:spLocks noGrp="1"/>
          </p:cNvSpPr>
          <p:nvPr>
            <p:ph type="body" sz="quarter" idx="20" hasCustomPrompt="1"/>
          </p:nvPr>
        </p:nvSpPr>
        <p:spPr>
          <a:xfrm>
            <a:off x="4301770"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20" name="Text Placeholder 11"/>
          <p:cNvSpPr>
            <a:spLocks noGrp="1"/>
          </p:cNvSpPr>
          <p:nvPr>
            <p:ph type="body" sz="quarter" idx="21" hasCustomPrompt="1"/>
          </p:nvPr>
        </p:nvSpPr>
        <p:spPr>
          <a:xfrm>
            <a:off x="8306122" y="2615261"/>
            <a:ext cx="3649623" cy="5411141"/>
          </a:xfrm>
          <a:prstGeom prst="rect">
            <a:avLst/>
          </a:prstGeom>
        </p:spPr>
        <p:txBody>
          <a:bodyPr vert="horz" lIns="162547" tIns="81273" rIns="162547" bIns="81273"/>
          <a:lstStyle>
            <a:lvl1pPr marL="455084" indent="-455084">
              <a:spcAft>
                <a:spcPts val="1067"/>
              </a:spcAft>
              <a:buSzPct val="90000"/>
              <a:buFontTx/>
              <a:buBlip>
                <a:blip r:embed="rId3"/>
              </a:buBlip>
              <a:defRPr sz="2100">
                <a:solidFill>
                  <a:srgbClr val="787878"/>
                </a:solidFill>
              </a:defRPr>
            </a:lvl1pPr>
            <a:lvl2pPr marL="1056445" indent="-50384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1" name="Text Placeholder 8"/>
          <p:cNvSpPr>
            <a:spLocks noGrp="1"/>
          </p:cNvSpPr>
          <p:nvPr>
            <p:ph type="body" sz="quarter" idx="22" hasCustomPrompt="1"/>
          </p:nvPr>
        </p:nvSpPr>
        <p:spPr>
          <a:xfrm>
            <a:off x="8306556"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22" name="Text Placeholder 11"/>
          <p:cNvSpPr>
            <a:spLocks noGrp="1"/>
          </p:cNvSpPr>
          <p:nvPr>
            <p:ph type="body" sz="quarter" idx="23" hasCustomPrompt="1"/>
          </p:nvPr>
        </p:nvSpPr>
        <p:spPr>
          <a:xfrm>
            <a:off x="12291369" y="2615261"/>
            <a:ext cx="3649623" cy="5411141"/>
          </a:xfrm>
          <a:prstGeom prst="rect">
            <a:avLst/>
          </a:prstGeom>
        </p:spPr>
        <p:txBody>
          <a:bodyPr vert="horz" lIns="162547" tIns="81273" rIns="162547" bIns="81273"/>
          <a:lstStyle>
            <a:lvl1pPr marL="455084" indent="-455084">
              <a:spcAft>
                <a:spcPts val="1067"/>
              </a:spcAft>
              <a:buSzPct val="90000"/>
              <a:buFontTx/>
              <a:buBlip>
                <a:blip r:embed="rId3"/>
              </a:buBlip>
              <a:defRPr sz="2100">
                <a:solidFill>
                  <a:srgbClr val="787878"/>
                </a:solidFill>
              </a:defRPr>
            </a:lvl1pPr>
            <a:lvl2pPr marL="1056445" indent="-503843">
              <a:spcAft>
                <a:spcPts val="1067"/>
              </a:spcAft>
              <a:defRPr sz="17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3" name="Text Placeholder 8"/>
          <p:cNvSpPr>
            <a:spLocks noGrp="1"/>
          </p:cNvSpPr>
          <p:nvPr>
            <p:ph type="body" sz="quarter" idx="24" hasCustomPrompt="1"/>
          </p:nvPr>
        </p:nvSpPr>
        <p:spPr>
          <a:xfrm>
            <a:off x="12291802" y="1629364"/>
            <a:ext cx="36494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359679657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lunm Bullet">
    <p:bg>
      <p:bgPr>
        <a:solidFill>
          <a:schemeClr val="bg2"/>
        </a:solidFill>
        <a:effectLst/>
      </p:bgPr>
    </p:bg>
    <p:spTree>
      <p:nvGrpSpPr>
        <p:cNvPr id="1" name=""/>
        <p:cNvGrpSpPr/>
        <p:nvPr/>
      </p:nvGrpSpPr>
      <p:grpSpPr>
        <a:xfrm>
          <a:off x="0" y="0"/>
          <a:ext cx="0" cy="0"/>
          <a:chOff x="0" y="0"/>
          <a:chExt cx="0" cy="0"/>
        </a:xfrm>
      </p:grpSpPr>
      <p:pic>
        <p:nvPicPr>
          <p:cNvPr id="17" name="Picture 16" descr="BACKGROUND_divider 01 copy copy.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6256000" cy="1462270"/>
          </a:xfrm>
          <a:prstGeom prst="rect">
            <a:avLst/>
          </a:prstGeom>
        </p:spPr>
      </p:pic>
      <p:sp>
        <p:nvSpPr>
          <p:cNvPr id="3" name="Slide Number Placeholder 2"/>
          <p:cNvSpPr>
            <a:spLocks noGrp="1"/>
          </p:cNvSpPr>
          <p:nvPr>
            <p:ph type="sldNum" sz="quarter" idx="10"/>
          </p:nvPr>
        </p:nvSpPr>
        <p:spPr>
          <a:xfrm>
            <a:off x="316522" y="8475135"/>
            <a:ext cx="3793066" cy="488244"/>
          </a:xfrm>
        </p:spPr>
        <p:txBody>
          <a:bodyPr/>
          <a:lstStyle>
            <a:lvl1pPr>
              <a:defRPr>
                <a:solidFill>
                  <a:srgbClr val="009ADD"/>
                </a:solidFill>
              </a:defRPr>
            </a:lvl1pPr>
          </a:lstStyle>
          <a:p>
            <a:fld id="{C48D9196-7146-4672-A4BA-DB29036C6B41}" type="slidenum">
              <a:rPr lang="en-US" smtClean="0"/>
              <a:t>‹#›</a:t>
            </a:fld>
            <a:endParaRPr lang="en-US"/>
          </a:p>
        </p:txBody>
      </p:sp>
      <p:sp>
        <p:nvSpPr>
          <p:cNvPr id="11" name="Text Placeholder 11"/>
          <p:cNvSpPr>
            <a:spLocks noGrp="1"/>
          </p:cNvSpPr>
          <p:nvPr>
            <p:ph type="body" sz="quarter" idx="17" hasCustomPrompt="1"/>
          </p:nvPr>
        </p:nvSpPr>
        <p:spPr>
          <a:xfrm>
            <a:off x="316091" y="2615261"/>
            <a:ext cx="5017108" cy="5411141"/>
          </a:xfrm>
          <a:prstGeom prst="rect">
            <a:avLst/>
          </a:prstGeom>
        </p:spPr>
        <p:txBody>
          <a:bodyPr vert="horz" lIns="162547" tIns="81273" rIns="162547" bIns="81273"/>
          <a:lstStyle>
            <a:lvl1pPr marL="455084" indent="-455084">
              <a:spcAft>
                <a:spcPts val="1067"/>
              </a:spcAft>
              <a:buSzPct val="90000"/>
              <a:buFontTx/>
              <a:buBlip>
                <a:blip r:embed="rId3"/>
              </a:buBlip>
              <a:defRPr sz="2400">
                <a:solidFill>
                  <a:srgbClr val="787878"/>
                </a:solidFill>
              </a:defRPr>
            </a:lvl1pPr>
            <a:lvl2pPr marL="1056445" indent="-50384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2" name="Text Placeholder 8"/>
          <p:cNvSpPr>
            <a:spLocks noGrp="1"/>
          </p:cNvSpPr>
          <p:nvPr>
            <p:ph type="body" sz="quarter" idx="18" hasCustomPrompt="1"/>
          </p:nvPr>
        </p:nvSpPr>
        <p:spPr>
          <a:xfrm>
            <a:off x="31656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16" name="Title 10"/>
          <p:cNvSpPr>
            <a:spLocks noGrp="1"/>
          </p:cNvSpPr>
          <p:nvPr>
            <p:ph type="title" hasCustomPrompt="1"/>
          </p:nvPr>
        </p:nvSpPr>
        <p:spPr>
          <a:xfrm>
            <a:off x="316521" y="366893"/>
            <a:ext cx="15622958" cy="837259"/>
          </a:xfrm>
          <a:prstGeom prst="rect">
            <a:avLst/>
          </a:prstGeom>
        </p:spPr>
        <p:txBody>
          <a:bodyPr vert="horz">
            <a:noAutofit/>
          </a:bodyPr>
          <a:lstStyle>
            <a:lvl1pPr algn="l">
              <a:defRPr sz="4000" b="1">
                <a:solidFill>
                  <a:srgbClr val="009BDE"/>
                </a:solidFill>
              </a:defRPr>
            </a:lvl1pPr>
          </a:lstStyle>
          <a:p>
            <a:r>
              <a:rPr lang="en-US" dirty="0"/>
              <a:t>Subject Title</a:t>
            </a:r>
          </a:p>
        </p:txBody>
      </p:sp>
      <p:sp>
        <p:nvSpPr>
          <p:cNvPr id="13" name="Text Placeholder 11"/>
          <p:cNvSpPr>
            <a:spLocks noGrp="1"/>
          </p:cNvSpPr>
          <p:nvPr>
            <p:ph type="body" sz="quarter" idx="19" hasCustomPrompt="1"/>
          </p:nvPr>
        </p:nvSpPr>
        <p:spPr>
          <a:xfrm>
            <a:off x="5629754" y="2615261"/>
            <a:ext cx="5017108" cy="5411141"/>
          </a:xfrm>
          <a:prstGeom prst="rect">
            <a:avLst/>
          </a:prstGeom>
        </p:spPr>
        <p:txBody>
          <a:bodyPr vert="horz" lIns="162547" tIns="81273" rIns="162547" bIns="81273"/>
          <a:lstStyle>
            <a:lvl1pPr marL="455084" indent="-455084">
              <a:spcAft>
                <a:spcPts val="1067"/>
              </a:spcAft>
              <a:buSzPct val="90000"/>
              <a:buFontTx/>
              <a:buBlip>
                <a:blip r:embed="rId3"/>
              </a:buBlip>
              <a:defRPr sz="2400">
                <a:solidFill>
                  <a:srgbClr val="787878"/>
                </a:solidFill>
              </a:defRPr>
            </a:lvl1pPr>
            <a:lvl2pPr marL="1056445" indent="-50384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14" name="Text Placeholder 8"/>
          <p:cNvSpPr>
            <a:spLocks noGrp="1"/>
          </p:cNvSpPr>
          <p:nvPr>
            <p:ph type="body" sz="quarter" idx="20" hasCustomPrompt="1"/>
          </p:nvPr>
        </p:nvSpPr>
        <p:spPr>
          <a:xfrm>
            <a:off x="563022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sp>
        <p:nvSpPr>
          <p:cNvPr id="20" name="Text Placeholder 11"/>
          <p:cNvSpPr>
            <a:spLocks noGrp="1"/>
          </p:cNvSpPr>
          <p:nvPr>
            <p:ph type="body" sz="quarter" idx="21" hasCustomPrompt="1"/>
          </p:nvPr>
        </p:nvSpPr>
        <p:spPr>
          <a:xfrm>
            <a:off x="10923882" y="2615261"/>
            <a:ext cx="5017108" cy="5411141"/>
          </a:xfrm>
          <a:prstGeom prst="rect">
            <a:avLst/>
          </a:prstGeom>
        </p:spPr>
        <p:txBody>
          <a:bodyPr vert="horz" lIns="162547" tIns="81273" rIns="162547" bIns="81273"/>
          <a:lstStyle>
            <a:lvl1pPr marL="455084" indent="-455084">
              <a:spcAft>
                <a:spcPts val="1067"/>
              </a:spcAft>
              <a:buSzPct val="90000"/>
              <a:buFontTx/>
              <a:buBlip>
                <a:blip r:embed="rId3"/>
              </a:buBlip>
              <a:defRPr sz="2400">
                <a:solidFill>
                  <a:srgbClr val="787878"/>
                </a:solidFill>
              </a:defRPr>
            </a:lvl1pPr>
            <a:lvl2pPr marL="1056445" indent="-503843">
              <a:spcAft>
                <a:spcPts val="1067"/>
              </a:spcAft>
              <a:defRPr sz="2100">
                <a:solidFill>
                  <a:srgbClr val="787878"/>
                </a:solidFill>
              </a:defRPr>
            </a:lvl2pPr>
            <a:lvl3pPr>
              <a:defRPr sz="2100">
                <a:solidFill>
                  <a:srgbClr val="787878"/>
                </a:solidFill>
              </a:defRPr>
            </a:lvl3pPr>
            <a:lvl4pPr>
              <a:defRPr sz="2100">
                <a:solidFill>
                  <a:srgbClr val="787878"/>
                </a:solidFill>
              </a:defRPr>
            </a:lvl4pPr>
            <a:lvl5pPr>
              <a:defRPr sz="2100">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
        <p:nvSpPr>
          <p:cNvPr id="21" name="Text Placeholder 8"/>
          <p:cNvSpPr>
            <a:spLocks noGrp="1"/>
          </p:cNvSpPr>
          <p:nvPr>
            <p:ph type="body" sz="quarter" idx="22" hasCustomPrompt="1"/>
          </p:nvPr>
        </p:nvSpPr>
        <p:spPr>
          <a:xfrm>
            <a:off x="10924358" y="1629364"/>
            <a:ext cx="5016807" cy="829104"/>
          </a:xfrm>
          <a:prstGeom prst="rect">
            <a:avLst/>
          </a:prstGeom>
        </p:spPr>
        <p:txBody>
          <a:bodyPr vert="horz" lIns="162547" tIns="81273" rIns="162547" bIns="81273" anchor="ctr"/>
          <a:lstStyle>
            <a:lvl1pPr marL="0" marR="0" indent="0" algn="l" defTabSz="812650" rtl="0" eaLnBrk="1" fontAlgn="auto" latinLnBrk="0" hangingPunct="1">
              <a:lnSpc>
                <a:spcPct val="100000"/>
              </a:lnSpc>
              <a:spcBef>
                <a:spcPct val="20000"/>
              </a:spcBef>
              <a:spcAft>
                <a:spcPts val="0"/>
              </a:spcAft>
              <a:buClrTx/>
              <a:buSzTx/>
              <a:buFont typeface="Arial"/>
              <a:buNone/>
              <a:tabLst/>
              <a:defRPr sz="3200" b="1">
                <a:solidFill>
                  <a:srgbClr val="005486"/>
                </a:solidFill>
              </a:defRPr>
            </a:lvl1pPr>
            <a:lvl2pPr>
              <a:defRPr sz="2900"/>
            </a:lvl2pPr>
            <a:lvl3pPr>
              <a:defRPr sz="2500"/>
            </a:lvl3pPr>
            <a:lvl4pPr>
              <a:defRPr sz="2100"/>
            </a:lvl4pPr>
            <a:lvl5pPr>
              <a:defRPr sz="2100"/>
            </a:lvl5pPr>
          </a:lstStyle>
          <a:p>
            <a:pPr lvl="0"/>
            <a:r>
              <a:rPr lang="en-US" dirty="0"/>
              <a:t>Subhead Goes Here</a:t>
            </a:r>
          </a:p>
        </p:txBody>
      </p:sp>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157780394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Slid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6520" y="3913483"/>
            <a:ext cx="15664912" cy="1153977"/>
          </a:xfrm>
          <a:effectLst/>
        </p:spPr>
        <p:txBody>
          <a:bodyPr>
            <a:normAutofit/>
          </a:bodyPr>
          <a:lstStyle>
            <a:lvl1pPr>
              <a:defRPr sz="4600"/>
            </a:lvl1pPr>
          </a:lstStyle>
          <a:p>
            <a:r>
              <a:rPr lang="en-US" dirty="0"/>
              <a:t>Subject Divider</a:t>
            </a:r>
          </a:p>
        </p:txBody>
      </p:sp>
      <p:sp>
        <p:nvSpPr>
          <p:cNvPr id="5" name="Slide Number Placeholder 2"/>
          <p:cNvSpPr>
            <a:spLocks noGrp="1"/>
          </p:cNvSpPr>
          <p:nvPr>
            <p:ph type="sldNum" sz="quarter" idx="10"/>
          </p:nvPr>
        </p:nvSpPr>
        <p:spPr>
          <a:xfrm>
            <a:off x="316522" y="8475135"/>
            <a:ext cx="3793066" cy="488244"/>
          </a:xfrm>
        </p:spPr>
        <p:txBody>
          <a:bodyPr/>
          <a:lstStyle>
            <a:lvl1pPr>
              <a:defRPr>
                <a:solidFill>
                  <a:srgbClr val="FFFFFF"/>
                </a:solidFill>
              </a:defRPr>
            </a:lvl1pPr>
          </a:lstStyle>
          <a:p>
            <a:fld id="{C48D9196-7146-4672-A4BA-DB29036C6B41}" type="slidenum">
              <a:rPr lang="en-US" smtClean="0"/>
              <a:t>‹#›</a:t>
            </a:fld>
            <a:endParaRPr lang="en-US"/>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947734" y="8495047"/>
            <a:ext cx="951566" cy="382253"/>
          </a:xfrm>
          <a:prstGeom prst="rect">
            <a:avLst/>
          </a:prstGeom>
        </p:spPr>
      </p:pic>
    </p:spTree>
    <p:extLst>
      <p:ext uri="{BB962C8B-B14F-4D97-AF65-F5344CB8AC3E}">
        <p14:creationId xmlns:p14="http://schemas.microsoft.com/office/powerpoint/2010/main" val="33763724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8.jp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2" name="Slide Number Placeholder 11"/>
          <p:cNvSpPr>
            <a:spLocks noGrp="1"/>
          </p:cNvSpPr>
          <p:nvPr>
            <p:ph type="sldNum" sz="quarter" idx="4"/>
          </p:nvPr>
        </p:nvSpPr>
        <p:spPr>
          <a:xfrm>
            <a:off x="165416" y="8475135"/>
            <a:ext cx="3793066" cy="488244"/>
          </a:xfrm>
          <a:prstGeom prst="rect">
            <a:avLst/>
          </a:prstGeom>
        </p:spPr>
        <p:txBody>
          <a:bodyPr vert="horz" lIns="162547" tIns="81273" rIns="162547" bIns="81273" rtlCol="0" anchor="ctr"/>
          <a:lstStyle>
            <a:lvl1pPr algn="l">
              <a:defRPr sz="1700">
                <a:solidFill>
                  <a:schemeClr val="bg1"/>
                </a:solidFill>
              </a:defRPr>
            </a:lvl1pPr>
          </a:lstStyle>
          <a:p>
            <a:fld id="{C48D9196-7146-4672-A4BA-DB29036C6B41}" type="slidenum">
              <a:rPr lang="en-US" smtClean="0"/>
              <a:t>‹#›</a:t>
            </a:fld>
            <a:endParaRPr lang="en-US"/>
          </a:p>
        </p:txBody>
      </p:sp>
      <p:sp>
        <p:nvSpPr>
          <p:cNvPr id="16" name="Title Placeholder 15"/>
          <p:cNvSpPr>
            <a:spLocks noGrp="1"/>
          </p:cNvSpPr>
          <p:nvPr>
            <p:ph type="title"/>
          </p:nvPr>
        </p:nvSpPr>
        <p:spPr>
          <a:xfrm>
            <a:off x="1591860" y="3913483"/>
            <a:ext cx="13072284" cy="1153977"/>
          </a:xfrm>
          <a:prstGeom prst="rect">
            <a:avLst/>
          </a:prstGeom>
        </p:spPr>
        <p:txBody>
          <a:bodyPr vert="horz" lIns="162547" tIns="81273" rIns="162547" bIns="81273" rtlCol="0" anchor="ctr">
            <a:normAutofit/>
          </a:bodyPr>
          <a:lstStyle/>
          <a:p>
            <a:r>
              <a:rPr lang="en-US" dirty="0"/>
              <a:t>Subject Divider</a:t>
            </a:r>
          </a:p>
        </p:txBody>
      </p:sp>
      <p:sp>
        <p:nvSpPr>
          <p:cNvPr id="18" name="Date Placeholder 17"/>
          <p:cNvSpPr>
            <a:spLocks noGrp="1"/>
          </p:cNvSpPr>
          <p:nvPr>
            <p:ph type="dt" sz="half" idx="2"/>
          </p:nvPr>
        </p:nvSpPr>
        <p:spPr>
          <a:xfrm>
            <a:off x="11605912" y="8461655"/>
            <a:ext cx="3793066" cy="488244"/>
          </a:xfrm>
          <a:prstGeom prst="rect">
            <a:avLst/>
          </a:prstGeom>
        </p:spPr>
        <p:txBody>
          <a:bodyPr vert="horz" lIns="162547" tIns="81273" rIns="162547" bIns="81273" rtlCol="0" anchor="ctr"/>
          <a:lstStyle>
            <a:lvl1pPr algn="r">
              <a:defRPr sz="2100">
                <a:solidFill>
                  <a:schemeClr val="bg1"/>
                </a:solidFill>
              </a:defRPr>
            </a:lvl1pPr>
          </a:lstStyle>
          <a:p>
            <a:fld id="{6F608DB8-9692-5242-ABBC-2F0A48AC2060}" type="datetime1">
              <a:rPr lang="en-US" smtClean="0"/>
              <a:t>11/27/2018</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83722" r:id="rId1"/>
    <p:sldLayoutId id="2147483734" r:id="rId2"/>
    <p:sldLayoutId id="2147483724" r:id="rId3"/>
    <p:sldLayoutId id="2147483744" r:id="rId4"/>
    <p:sldLayoutId id="2147483725" r:id="rId5"/>
    <p:sldLayoutId id="2147483735" r:id="rId6"/>
    <p:sldLayoutId id="2147483732" r:id="rId7"/>
    <p:sldLayoutId id="2147483733" r:id="rId8"/>
    <p:sldLayoutId id="2147483728" r:id="rId9"/>
    <p:sldLayoutId id="2147483729" r:id="rId10"/>
  </p:sldLayoutIdLst>
  <p:hf hdr="0" ftr="0" dt="0"/>
  <p:txStyles>
    <p:titleStyle>
      <a:lvl1pPr algn="l" defTabSz="812650" rtl="0" eaLnBrk="1" latinLnBrk="0" hangingPunct="1">
        <a:spcBef>
          <a:spcPct val="0"/>
        </a:spcBef>
        <a:buNone/>
        <a:defRPr sz="4600" b="1" kern="1200">
          <a:solidFill>
            <a:schemeClr val="bg1"/>
          </a:solidFill>
          <a:latin typeface="+mj-lt"/>
          <a:ea typeface="+mj-ea"/>
          <a:cs typeface="+mj-cs"/>
        </a:defRPr>
      </a:lvl1pPr>
    </p:titleStyle>
    <p:bodyStyle>
      <a:lvl1pPr marL="609488" indent="-609488" algn="l" defTabSz="812650" rtl="0" eaLnBrk="1" latinLnBrk="0" hangingPunct="1">
        <a:spcBef>
          <a:spcPct val="20000"/>
        </a:spcBef>
        <a:buFont typeface="Arial"/>
        <a:buChar char="•"/>
        <a:defRPr sz="5699" kern="1200">
          <a:solidFill>
            <a:schemeClr val="tx1"/>
          </a:solidFill>
          <a:latin typeface="+mn-lt"/>
          <a:ea typeface="+mn-ea"/>
          <a:cs typeface="+mn-cs"/>
        </a:defRPr>
      </a:lvl1pPr>
      <a:lvl2pPr marL="1320558" indent="-507906" algn="l" defTabSz="812650" rtl="0" eaLnBrk="1" latinLnBrk="0" hangingPunct="1">
        <a:spcBef>
          <a:spcPct val="20000"/>
        </a:spcBef>
        <a:buFont typeface="Arial"/>
        <a:buChar char="–"/>
        <a:defRPr sz="4900" kern="1200">
          <a:solidFill>
            <a:schemeClr val="tx1"/>
          </a:solidFill>
          <a:latin typeface="+mn-lt"/>
          <a:ea typeface="+mn-ea"/>
          <a:cs typeface="+mn-cs"/>
        </a:defRPr>
      </a:lvl2pPr>
      <a:lvl3pPr marL="2031626" indent="-406325" algn="l" defTabSz="812650" rtl="0" eaLnBrk="1" latinLnBrk="0" hangingPunct="1">
        <a:spcBef>
          <a:spcPct val="20000"/>
        </a:spcBef>
        <a:buFont typeface="Arial"/>
        <a:buChar char="•"/>
        <a:defRPr sz="4300" kern="1200">
          <a:solidFill>
            <a:schemeClr val="tx1"/>
          </a:solidFill>
          <a:latin typeface="+mn-lt"/>
          <a:ea typeface="+mn-ea"/>
          <a:cs typeface="+mn-cs"/>
        </a:defRPr>
      </a:lvl3pPr>
      <a:lvl4pPr marL="2844276" indent="-406325" algn="l" defTabSz="812650" rtl="0" eaLnBrk="1" latinLnBrk="0" hangingPunct="1">
        <a:spcBef>
          <a:spcPct val="20000"/>
        </a:spcBef>
        <a:buFont typeface="Arial"/>
        <a:buChar char="–"/>
        <a:defRPr sz="3700" kern="1200">
          <a:solidFill>
            <a:schemeClr val="tx1"/>
          </a:solidFill>
          <a:latin typeface="+mn-lt"/>
          <a:ea typeface="+mn-ea"/>
          <a:cs typeface="+mn-cs"/>
        </a:defRPr>
      </a:lvl4pPr>
      <a:lvl5pPr marL="3656926" indent="-406325" algn="l" defTabSz="812650" rtl="0" eaLnBrk="1" latinLnBrk="0" hangingPunct="1">
        <a:spcBef>
          <a:spcPct val="20000"/>
        </a:spcBef>
        <a:buFont typeface="Arial"/>
        <a:buChar char="»"/>
        <a:defRPr sz="3700" kern="1200">
          <a:solidFill>
            <a:schemeClr val="tx1"/>
          </a:solidFill>
          <a:latin typeface="+mn-lt"/>
          <a:ea typeface="+mn-ea"/>
          <a:cs typeface="+mn-cs"/>
        </a:defRPr>
      </a:lvl5pPr>
      <a:lvl6pPr marL="4469576" indent="-406325" algn="l" defTabSz="812650" rtl="0" eaLnBrk="1" latinLnBrk="0" hangingPunct="1">
        <a:spcBef>
          <a:spcPct val="20000"/>
        </a:spcBef>
        <a:buFont typeface="Arial"/>
        <a:buChar char="•"/>
        <a:defRPr sz="3700" kern="1200">
          <a:solidFill>
            <a:schemeClr val="tx1"/>
          </a:solidFill>
          <a:latin typeface="+mn-lt"/>
          <a:ea typeface="+mn-ea"/>
          <a:cs typeface="+mn-cs"/>
        </a:defRPr>
      </a:lvl6pPr>
      <a:lvl7pPr marL="5282226" indent="-406325" algn="l" defTabSz="812650" rtl="0" eaLnBrk="1" latinLnBrk="0" hangingPunct="1">
        <a:spcBef>
          <a:spcPct val="20000"/>
        </a:spcBef>
        <a:buFont typeface="Arial"/>
        <a:buChar char="•"/>
        <a:defRPr sz="3700" kern="1200">
          <a:solidFill>
            <a:schemeClr val="tx1"/>
          </a:solidFill>
          <a:latin typeface="+mn-lt"/>
          <a:ea typeface="+mn-ea"/>
          <a:cs typeface="+mn-cs"/>
        </a:defRPr>
      </a:lvl7pPr>
      <a:lvl8pPr marL="6094876" indent="-406325" algn="l" defTabSz="812650" rtl="0" eaLnBrk="1" latinLnBrk="0" hangingPunct="1">
        <a:spcBef>
          <a:spcPct val="20000"/>
        </a:spcBef>
        <a:buFont typeface="Arial"/>
        <a:buChar char="•"/>
        <a:defRPr sz="3700" kern="1200">
          <a:solidFill>
            <a:schemeClr val="tx1"/>
          </a:solidFill>
          <a:latin typeface="+mn-lt"/>
          <a:ea typeface="+mn-ea"/>
          <a:cs typeface="+mn-cs"/>
        </a:defRPr>
      </a:lvl8pPr>
      <a:lvl9pPr marL="6907526" indent="-406325" algn="l" defTabSz="812650" rtl="0" eaLnBrk="1" latinLnBrk="0" hangingPunct="1">
        <a:spcBef>
          <a:spcPct val="20000"/>
        </a:spcBef>
        <a:buFont typeface="Arial"/>
        <a:buChar char="•"/>
        <a:defRPr sz="3700" kern="1200">
          <a:solidFill>
            <a:schemeClr val="tx1"/>
          </a:solidFill>
          <a:latin typeface="+mn-lt"/>
          <a:ea typeface="+mn-ea"/>
          <a:cs typeface="+mn-cs"/>
        </a:defRPr>
      </a:lvl9pPr>
    </p:bodyStyle>
    <p:otherStyle>
      <a:defPPr>
        <a:defRPr lang="en-US"/>
      </a:defPPr>
      <a:lvl1pPr marL="0" algn="l" defTabSz="812650" rtl="0" eaLnBrk="1" latinLnBrk="0" hangingPunct="1">
        <a:defRPr sz="3200" kern="1200">
          <a:solidFill>
            <a:schemeClr val="tx1"/>
          </a:solidFill>
          <a:latin typeface="+mn-lt"/>
          <a:ea typeface="+mn-ea"/>
          <a:cs typeface="+mn-cs"/>
        </a:defRPr>
      </a:lvl1pPr>
      <a:lvl2pPr marL="812650" algn="l" defTabSz="812650" rtl="0" eaLnBrk="1" latinLnBrk="0" hangingPunct="1">
        <a:defRPr sz="3200" kern="1200">
          <a:solidFill>
            <a:schemeClr val="tx1"/>
          </a:solidFill>
          <a:latin typeface="+mn-lt"/>
          <a:ea typeface="+mn-ea"/>
          <a:cs typeface="+mn-cs"/>
        </a:defRPr>
      </a:lvl2pPr>
      <a:lvl3pPr marL="1625300" algn="l" defTabSz="812650" rtl="0" eaLnBrk="1" latinLnBrk="0" hangingPunct="1">
        <a:defRPr sz="3200" kern="1200">
          <a:solidFill>
            <a:schemeClr val="tx1"/>
          </a:solidFill>
          <a:latin typeface="+mn-lt"/>
          <a:ea typeface="+mn-ea"/>
          <a:cs typeface="+mn-cs"/>
        </a:defRPr>
      </a:lvl3pPr>
      <a:lvl4pPr marL="2437950" algn="l" defTabSz="812650" rtl="0" eaLnBrk="1" latinLnBrk="0" hangingPunct="1">
        <a:defRPr sz="3200" kern="1200">
          <a:solidFill>
            <a:schemeClr val="tx1"/>
          </a:solidFill>
          <a:latin typeface="+mn-lt"/>
          <a:ea typeface="+mn-ea"/>
          <a:cs typeface="+mn-cs"/>
        </a:defRPr>
      </a:lvl4pPr>
      <a:lvl5pPr marL="3250602" algn="l" defTabSz="812650" rtl="0" eaLnBrk="1" latinLnBrk="0" hangingPunct="1">
        <a:defRPr sz="3200" kern="1200">
          <a:solidFill>
            <a:schemeClr val="tx1"/>
          </a:solidFill>
          <a:latin typeface="+mn-lt"/>
          <a:ea typeface="+mn-ea"/>
          <a:cs typeface="+mn-cs"/>
        </a:defRPr>
      </a:lvl5pPr>
      <a:lvl6pPr marL="4063252" algn="l" defTabSz="812650" rtl="0" eaLnBrk="1" latinLnBrk="0" hangingPunct="1">
        <a:defRPr sz="3200" kern="1200">
          <a:solidFill>
            <a:schemeClr val="tx1"/>
          </a:solidFill>
          <a:latin typeface="+mn-lt"/>
          <a:ea typeface="+mn-ea"/>
          <a:cs typeface="+mn-cs"/>
        </a:defRPr>
      </a:lvl6pPr>
      <a:lvl7pPr marL="4875902" algn="l" defTabSz="812650" rtl="0" eaLnBrk="1" latinLnBrk="0" hangingPunct="1">
        <a:defRPr sz="3200" kern="1200">
          <a:solidFill>
            <a:schemeClr val="tx1"/>
          </a:solidFill>
          <a:latin typeface="+mn-lt"/>
          <a:ea typeface="+mn-ea"/>
          <a:cs typeface="+mn-cs"/>
        </a:defRPr>
      </a:lvl7pPr>
      <a:lvl8pPr marL="5688552" algn="l" defTabSz="812650" rtl="0" eaLnBrk="1" latinLnBrk="0" hangingPunct="1">
        <a:defRPr sz="3200" kern="1200">
          <a:solidFill>
            <a:schemeClr val="tx1"/>
          </a:solidFill>
          <a:latin typeface="+mn-lt"/>
          <a:ea typeface="+mn-ea"/>
          <a:cs typeface="+mn-cs"/>
        </a:defRPr>
      </a:lvl8pPr>
      <a:lvl9pPr marL="6501202" algn="l" defTabSz="81265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12" name="Slide Number Placeholder 11"/>
          <p:cNvSpPr>
            <a:spLocks noGrp="1"/>
          </p:cNvSpPr>
          <p:nvPr>
            <p:ph type="sldNum" sz="quarter" idx="4"/>
          </p:nvPr>
        </p:nvSpPr>
        <p:spPr>
          <a:xfrm>
            <a:off x="165416" y="8475135"/>
            <a:ext cx="3793066" cy="488244"/>
          </a:xfrm>
          <a:prstGeom prst="rect">
            <a:avLst/>
          </a:prstGeom>
        </p:spPr>
        <p:txBody>
          <a:bodyPr vert="horz" lIns="162547" tIns="81273" rIns="162547" bIns="81273" rtlCol="0" anchor="ctr"/>
          <a:lstStyle>
            <a:lvl1pPr algn="l">
              <a:defRPr sz="1700">
                <a:solidFill>
                  <a:schemeClr val="bg1"/>
                </a:solidFill>
              </a:defRPr>
            </a:lvl1pPr>
          </a:lstStyle>
          <a:p>
            <a:fld id="{C48D9196-7146-4672-A4BA-DB29036C6B41}" type="slidenum">
              <a:rPr lang="en-US" smtClean="0"/>
              <a:t>‹#›</a:t>
            </a:fld>
            <a:endParaRPr lang="en-US"/>
          </a:p>
        </p:txBody>
      </p:sp>
      <p:sp>
        <p:nvSpPr>
          <p:cNvPr id="16" name="Title Placeholder 15"/>
          <p:cNvSpPr>
            <a:spLocks noGrp="1"/>
          </p:cNvSpPr>
          <p:nvPr>
            <p:ph type="title"/>
          </p:nvPr>
        </p:nvSpPr>
        <p:spPr>
          <a:xfrm>
            <a:off x="1591860" y="3913483"/>
            <a:ext cx="13072284" cy="1153977"/>
          </a:xfrm>
          <a:prstGeom prst="rect">
            <a:avLst/>
          </a:prstGeom>
        </p:spPr>
        <p:txBody>
          <a:bodyPr vert="horz" lIns="162547" tIns="81273" rIns="162547" bIns="81273" rtlCol="0" anchor="ctr">
            <a:normAutofit/>
          </a:bodyPr>
          <a:lstStyle/>
          <a:p>
            <a:r>
              <a:rPr lang="en-US" dirty="0"/>
              <a:t>Subject Divider</a:t>
            </a:r>
          </a:p>
        </p:txBody>
      </p:sp>
      <p:sp>
        <p:nvSpPr>
          <p:cNvPr id="18" name="Date Placeholder 17"/>
          <p:cNvSpPr>
            <a:spLocks noGrp="1"/>
          </p:cNvSpPr>
          <p:nvPr>
            <p:ph type="dt" sz="half" idx="2"/>
          </p:nvPr>
        </p:nvSpPr>
        <p:spPr>
          <a:xfrm>
            <a:off x="11605912" y="8461655"/>
            <a:ext cx="3793066" cy="488244"/>
          </a:xfrm>
          <a:prstGeom prst="rect">
            <a:avLst/>
          </a:prstGeom>
        </p:spPr>
        <p:txBody>
          <a:bodyPr vert="horz" lIns="162547" tIns="81273" rIns="162547" bIns="81273" rtlCol="0" anchor="ctr"/>
          <a:lstStyle>
            <a:lvl1pPr algn="r">
              <a:defRPr sz="2100">
                <a:solidFill>
                  <a:schemeClr val="bg1"/>
                </a:solidFill>
              </a:defRPr>
            </a:lvl1pPr>
          </a:lstStyle>
          <a:p>
            <a:fld id="{6F608DB8-9692-5242-ABBC-2F0A48AC2060}" type="datetime1">
              <a:rPr lang="en-US" smtClean="0"/>
              <a:t>11/27/2018</a:t>
            </a:fld>
            <a:endParaRPr lang="en-US" dirty="0"/>
          </a:p>
        </p:txBody>
      </p:sp>
    </p:spTree>
    <p:extLst>
      <p:ext uri="{BB962C8B-B14F-4D97-AF65-F5344CB8AC3E}">
        <p14:creationId xmlns:p14="http://schemas.microsoft.com/office/powerpoint/2010/main" val="143140855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45" r:id="rId3"/>
    <p:sldLayoutId id="2147483739" r:id="rId4"/>
    <p:sldLayoutId id="2147483740" r:id="rId5"/>
    <p:sldLayoutId id="2147483741" r:id="rId6"/>
    <p:sldLayoutId id="2147483742" r:id="rId7"/>
    <p:sldLayoutId id="2147483743" r:id="rId8"/>
  </p:sldLayoutIdLst>
  <p:hf hdr="0" ftr="0" dt="0"/>
  <p:txStyles>
    <p:titleStyle>
      <a:lvl1pPr algn="l" defTabSz="812650" rtl="0" eaLnBrk="1" latinLnBrk="0" hangingPunct="1">
        <a:spcBef>
          <a:spcPct val="0"/>
        </a:spcBef>
        <a:buNone/>
        <a:defRPr sz="4600" b="1" kern="1200">
          <a:solidFill>
            <a:schemeClr val="bg1"/>
          </a:solidFill>
          <a:latin typeface="+mj-lt"/>
          <a:ea typeface="+mj-ea"/>
          <a:cs typeface="+mj-cs"/>
        </a:defRPr>
      </a:lvl1pPr>
    </p:titleStyle>
    <p:bodyStyle>
      <a:lvl1pPr marL="609488" indent="-609488" algn="l" defTabSz="812650" rtl="0" eaLnBrk="1" latinLnBrk="0" hangingPunct="1">
        <a:spcBef>
          <a:spcPct val="20000"/>
        </a:spcBef>
        <a:buFont typeface="Arial"/>
        <a:buChar char="•"/>
        <a:defRPr sz="5699" kern="1200">
          <a:solidFill>
            <a:schemeClr val="tx1"/>
          </a:solidFill>
          <a:latin typeface="+mn-lt"/>
          <a:ea typeface="+mn-ea"/>
          <a:cs typeface="+mn-cs"/>
        </a:defRPr>
      </a:lvl1pPr>
      <a:lvl2pPr marL="1320558" indent="-507906" algn="l" defTabSz="812650" rtl="0" eaLnBrk="1" latinLnBrk="0" hangingPunct="1">
        <a:spcBef>
          <a:spcPct val="20000"/>
        </a:spcBef>
        <a:buFont typeface="Arial"/>
        <a:buChar char="–"/>
        <a:defRPr sz="4900" kern="1200">
          <a:solidFill>
            <a:schemeClr val="tx1"/>
          </a:solidFill>
          <a:latin typeface="+mn-lt"/>
          <a:ea typeface="+mn-ea"/>
          <a:cs typeface="+mn-cs"/>
        </a:defRPr>
      </a:lvl2pPr>
      <a:lvl3pPr marL="2031626" indent="-406325" algn="l" defTabSz="812650" rtl="0" eaLnBrk="1" latinLnBrk="0" hangingPunct="1">
        <a:spcBef>
          <a:spcPct val="20000"/>
        </a:spcBef>
        <a:buFont typeface="Arial"/>
        <a:buChar char="•"/>
        <a:defRPr sz="4300" kern="1200">
          <a:solidFill>
            <a:schemeClr val="tx1"/>
          </a:solidFill>
          <a:latin typeface="+mn-lt"/>
          <a:ea typeface="+mn-ea"/>
          <a:cs typeface="+mn-cs"/>
        </a:defRPr>
      </a:lvl3pPr>
      <a:lvl4pPr marL="2844276" indent="-406325" algn="l" defTabSz="812650" rtl="0" eaLnBrk="1" latinLnBrk="0" hangingPunct="1">
        <a:spcBef>
          <a:spcPct val="20000"/>
        </a:spcBef>
        <a:buFont typeface="Arial"/>
        <a:buChar char="–"/>
        <a:defRPr sz="3700" kern="1200">
          <a:solidFill>
            <a:schemeClr val="tx1"/>
          </a:solidFill>
          <a:latin typeface="+mn-lt"/>
          <a:ea typeface="+mn-ea"/>
          <a:cs typeface="+mn-cs"/>
        </a:defRPr>
      </a:lvl4pPr>
      <a:lvl5pPr marL="3656926" indent="-406325" algn="l" defTabSz="812650" rtl="0" eaLnBrk="1" latinLnBrk="0" hangingPunct="1">
        <a:spcBef>
          <a:spcPct val="20000"/>
        </a:spcBef>
        <a:buFont typeface="Arial"/>
        <a:buChar char="»"/>
        <a:defRPr sz="3700" kern="1200">
          <a:solidFill>
            <a:schemeClr val="tx1"/>
          </a:solidFill>
          <a:latin typeface="+mn-lt"/>
          <a:ea typeface="+mn-ea"/>
          <a:cs typeface="+mn-cs"/>
        </a:defRPr>
      </a:lvl5pPr>
      <a:lvl6pPr marL="4469576" indent="-406325" algn="l" defTabSz="812650" rtl="0" eaLnBrk="1" latinLnBrk="0" hangingPunct="1">
        <a:spcBef>
          <a:spcPct val="20000"/>
        </a:spcBef>
        <a:buFont typeface="Arial"/>
        <a:buChar char="•"/>
        <a:defRPr sz="3700" kern="1200">
          <a:solidFill>
            <a:schemeClr val="tx1"/>
          </a:solidFill>
          <a:latin typeface="+mn-lt"/>
          <a:ea typeface="+mn-ea"/>
          <a:cs typeface="+mn-cs"/>
        </a:defRPr>
      </a:lvl6pPr>
      <a:lvl7pPr marL="5282226" indent="-406325" algn="l" defTabSz="812650" rtl="0" eaLnBrk="1" latinLnBrk="0" hangingPunct="1">
        <a:spcBef>
          <a:spcPct val="20000"/>
        </a:spcBef>
        <a:buFont typeface="Arial"/>
        <a:buChar char="•"/>
        <a:defRPr sz="3700" kern="1200">
          <a:solidFill>
            <a:schemeClr val="tx1"/>
          </a:solidFill>
          <a:latin typeface="+mn-lt"/>
          <a:ea typeface="+mn-ea"/>
          <a:cs typeface="+mn-cs"/>
        </a:defRPr>
      </a:lvl7pPr>
      <a:lvl8pPr marL="6094876" indent="-406325" algn="l" defTabSz="812650" rtl="0" eaLnBrk="1" latinLnBrk="0" hangingPunct="1">
        <a:spcBef>
          <a:spcPct val="20000"/>
        </a:spcBef>
        <a:buFont typeface="Arial"/>
        <a:buChar char="•"/>
        <a:defRPr sz="3700" kern="1200">
          <a:solidFill>
            <a:schemeClr val="tx1"/>
          </a:solidFill>
          <a:latin typeface="+mn-lt"/>
          <a:ea typeface="+mn-ea"/>
          <a:cs typeface="+mn-cs"/>
        </a:defRPr>
      </a:lvl8pPr>
      <a:lvl9pPr marL="6907526" indent="-406325" algn="l" defTabSz="812650" rtl="0" eaLnBrk="1" latinLnBrk="0" hangingPunct="1">
        <a:spcBef>
          <a:spcPct val="20000"/>
        </a:spcBef>
        <a:buFont typeface="Arial"/>
        <a:buChar char="•"/>
        <a:defRPr sz="3700" kern="1200">
          <a:solidFill>
            <a:schemeClr val="tx1"/>
          </a:solidFill>
          <a:latin typeface="+mn-lt"/>
          <a:ea typeface="+mn-ea"/>
          <a:cs typeface="+mn-cs"/>
        </a:defRPr>
      </a:lvl9pPr>
    </p:bodyStyle>
    <p:otherStyle>
      <a:defPPr>
        <a:defRPr lang="en-US"/>
      </a:defPPr>
      <a:lvl1pPr marL="0" algn="l" defTabSz="812650" rtl="0" eaLnBrk="1" latinLnBrk="0" hangingPunct="1">
        <a:defRPr sz="3200" kern="1200">
          <a:solidFill>
            <a:schemeClr val="tx1"/>
          </a:solidFill>
          <a:latin typeface="+mn-lt"/>
          <a:ea typeface="+mn-ea"/>
          <a:cs typeface="+mn-cs"/>
        </a:defRPr>
      </a:lvl1pPr>
      <a:lvl2pPr marL="812650" algn="l" defTabSz="812650" rtl="0" eaLnBrk="1" latinLnBrk="0" hangingPunct="1">
        <a:defRPr sz="3200" kern="1200">
          <a:solidFill>
            <a:schemeClr val="tx1"/>
          </a:solidFill>
          <a:latin typeface="+mn-lt"/>
          <a:ea typeface="+mn-ea"/>
          <a:cs typeface="+mn-cs"/>
        </a:defRPr>
      </a:lvl2pPr>
      <a:lvl3pPr marL="1625300" algn="l" defTabSz="812650" rtl="0" eaLnBrk="1" latinLnBrk="0" hangingPunct="1">
        <a:defRPr sz="3200" kern="1200">
          <a:solidFill>
            <a:schemeClr val="tx1"/>
          </a:solidFill>
          <a:latin typeface="+mn-lt"/>
          <a:ea typeface="+mn-ea"/>
          <a:cs typeface="+mn-cs"/>
        </a:defRPr>
      </a:lvl3pPr>
      <a:lvl4pPr marL="2437950" algn="l" defTabSz="812650" rtl="0" eaLnBrk="1" latinLnBrk="0" hangingPunct="1">
        <a:defRPr sz="3200" kern="1200">
          <a:solidFill>
            <a:schemeClr val="tx1"/>
          </a:solidFill>
          <a:latin typeface="+mn-lt"/>
          <a:ea typeface="+mn-ea"/>
          <a:cs typeface="+mn-cs"/>
        </a:defRPr>
      </a:lvl4pPr>
      <a:lvl5pPr marL="3250602" algn="l" defTabSz="812650" rtl="0" eaLnBrk="1" latinLnBrk="0" hangingPunct="1">
        <a:defRPr sz="3200" kern="1200">
          <a:solidFill>
            <a:schemeClr val="tx1"/>
          </a:solidFill>
          <a:latin typeface="+mn-lt"/>
          <a:ea typeface="+mn-ea"/>
          <a:cs typeface="+mn-cs"/>
        </a:defRPr>
      </a:lvl5pPr>
      <a:lvl6pPr marL="4063252" algn="l" defTabSz="812650" rtl="0" eaLnBrk="1" latinLnBrk="0" hangingPunct="1">
        <a:defRPr sz="3200" kern="1200">
          <a:solidFill>
            <a:schemeClr val="tx1"/>
          </a:solidFill>
          <a:latin typeface="+mn-lt"/>
          <a:ea typeface="+mn-ea"/>
          <a:cs typeface="+mn-cs"/>
        </a:defRPr>
      </a:lvl6pPr>
      <a:lvl7pPr marL="4875902" algn="l" defTabSz="812650" rtl="0" eaLnBrk="1" latinLnBrk="0" hangingPunct="1">
        <a:defRPr sz="3200" kern="1200">
          <a:solidFill>
            <a:schemeClr val="tx1"/>
          </a:solidFill>
          <a:latin typeface="+mn-lt"/>
          <a:ea typeface="+mn-ea"/>
          <a:cs typeface="+mn-cs"/>
        </a:defRPr>
      </a:lvl7pPr>
      <a:lvl8pPr marL="5688552" algn="l" defTabSz="812650" rtl="0" eaLnBrk="1" latinLnBrk="0" hangingPunct="1">
        <a:defRPr sz="3200" kern="1200">
          <a:solidFill>
            <a:schemeClr val="tx1"/>
          </a:solidFill>
          <a:latin typeface="+mn-lt"/>
          <a:ea typeface="+mn-ea"/>
          <a:cs typeface="+mn-cs"/>
        </a:defRPr>
      </a:lvl8pPr>
      <a:lvl9pPr marL="6501202" algn="l" defTabSz="81265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826570" y="7134684"/>
            <a:ext cx="6932240" cy="1070768"/>
          </a:xfrm>
        </p:spPr>
        <p:txBody>
          <a:bodyPr/>
          <a:lstStyle/>
          <a:p>
            <a:r>
              <a:rPr lang="en-US" dirty="0"/>
              <a:t>DevOps Documentation</a:t>
            </a:r>
          </a:p>
          <a:p>
            <a:r>
              <a:rPr lang="en-US" dirty="0"/>
              <a:t>Muneer Ahmed J</a:t>
            </a:r>
          </a:p>
        </p:txBody>
      </p:sp>
    </p:spTree>
    <p:extLst>
      <p:ext uri="{BB962C8B-B14F-4D97-AF65-F5344CB8AC3E}">
        <p14:creationId xmlns:p14="http://schemas.microsoft.com/office/powerpoint/2010/main" val="377009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9C05C3-BE13-4429-9845-30CAA60A94A8}"/>
              </a:ext>
            </a:extLst>
          </p:cNvPr>
          <p:cNvSpPr>
            <a:spLocks noGrp="1"/>
          </p:cNvSpPr>
          <p:nvPr>
            <p:ph type="sldNum" sz="quarter" idx="10"/>
          </p:nvPr>
        </p:nvSpPr>
        <p:spPr>
          <a:xfrm>
            <a:off x="316522" y="8475135"/>
            <a:ext cx="597878" cy="488244"/>
          </a:xfrm>
        </p:spPr>
        <p:txBody>
          <a:bodyPr/>
          <a:lstStyle/>
          <a:p>
            <a:fld id="{C48D9196-7146-4672-A4BA-DB29036C6B41}" type="slidenum">
              <a:rPr lang="en-US" smtClean="0"/>
              <a:t>9</a:t>
            </a:fld>
            <a:endParaRPr lang="en-US"/>
          </a:p>
        </p:txBody>
      </p:sp>
      <p:sp>
        <p:nvSpPr>
          <p:cNvPr id="3" name="Title 2">
            <a:extLst>
              <a:ext uri="{FF2B5EF4-FFF2-40B4-BE49-F238E27FC236}">
                <a16:creationId xmlns:a16="http://schemas.microsoft.com/office/drawing/2014/main" id="{B185A51D-2FB8-46CE-85DF-FEAD1ACF2D42}"/>
              </a:ext>
            </a:extLst>
          </p:cNvPr>
          <p:cNvSpPr>
            <a:spLocks noGrp="1"/>
          </p:cNvSpPr>
          <p:nvPr>
            <p:ph type="title"/>
          </p:nvPr>
        </p:nvSpPr>
        <p:spPr/>
        <p:txBody>
          <a:bodyPr/>
          <a:lstStyle/>
          <a:p>
            <a:r>
              <a:rPr lang="en-US" dirty="0"/>
              <a:t>Jenkins Jobs Naming Convention</a:t>
            </a:r>
          </a:p>
        </p:txBody>
      </p:sp>
      <p:sp>
        <p:nvSpPr>
          <p:cNvPr id="6" name="TextBox 5">
            <a:extLst>
              <a:ext uri="{FF2B5EF4-FFF2-40B4-BE49-F238E27FC236}">
                <a16:creationId xmlns:a16="http://schemas.microsoft.com/office/drawing/2014/main" id="{EB6DC094-EADC-45B9-B4E2-931703FF6E31}"/>
              </a:ext>
            </a:extLst>
          </p:cNvPr>
          <p:cNvSpPr txBox="1"/>
          <p:nvPr/>
        </p:nvSpPr>
        <p:spPr>
          <a:xfrm>
            <a:off x="316522" y="1981200"/>
            <a:ext cx="15622958" cy="6305316"/>
          </a:xfrm>
          <a:prstGeom prst="rect">
            <a:avLst/>
          </a:prstGeom>
          <a:noFill/>
        </p:spPr>
        <p:txBody>
          <a:bodyPr wrap="square" rtlCol="0">
            <a:spAutoFit/>
          </a:bodyPr>
          <a:lstStyle/>
          <a:p>
            <a:r>
              <a:rPr lang="en-US" b="1" dirty="0"/>
              <a:t>Jenkins Job for Build</a:t>
            </a:r>
            <a:r>
              <a:rPr lang="en-US" dirty="0"/>
              <a:t>:</a:t>
            </a:r>
          </a:p>
          <a:p>
            <a:pPr defTabSz="812650">
              <a:spcBef>
                <a:spcPct val="20000"/>
              </a:spcBef>
              <a:spcAft>
                <a:spcPts val="1067"/>
              </a:spcAft>
              <a:buSzPct val="90000"/>
            </a:pPr>
            <a:r>
              <a:rPr lang="en-US" dirty="0"/>
              <a:t>     </a:t>
            </a:r>
            <a:r>
              <a:rPr lang="en-US" sz="2500" b="1" dirty="0">
                <a:solidFill>
                  <a:srgbClr val="787878"/>
                </a:solidFill>
              </a:rPr>
              <a:t>Naming Convention: </a:t>
            </a:r>
            <a:r>
              <a:rPr lang="en-US" sz="2500" dirty="0">
                <a:solidFill>
                  <a:srgbClr val="787878"/>
                </a:solidFill>
              </a:rPr>
              <a:t>&lt;Project Name&gt;_&lt;release-number&gt;-BUILD</a:t>
            </a:r>
          </a:p>
          <a:p>
            <a:pPr defTabSz="812650">
              <a:spcBef>
                <a:spcPct val="20000"/>
              </a:spcBef>
              <a:spcAft>
                <a:spcPts val="1067"/>
              </a:spcAft>
              <a:buSzPct val="90000"/>
            </a:pPr>
            <a:r>
              <a:rPr lang="en-US" sz="2500" b="1" dirty="0">
                <a:solidFill>
                  <a:srgbClr val="787878"/>
                </a:solidFill>
              </a:rPr>
              <a:t>      Example: </a:t>
            </a:r>
            <a:r>
              <a:rPr lang="en-US" dirty="0"/>
              <a:t>ePO-release_1.0-BUILD</a:t>
            </a:r>
          </a:p>
          <a:p>
            <a:pPr defTabSz="812650">
              <a:spcBef>
                <a:spcPct val="20000"/>
              </a:spcBef>
              <a:spcAft>
                <a:spcPts val="1067"/>
              </a:spcAft>
              <a:buSzPct val="90000"/>
            </a:pPr>
            <a:r>
              <a:rPr lang="en-US" b="1" dirty="0"/>
              <a:t>Jenkins Job for Deploy</a:t>
            </a:r>
            <a:r>
              <a:rPr lang="en-US" sz="2500" dirty="0">
                <a:solidFill>
                  <a:srgbClr val="787878"/>
                </a:solidFill>
              </a:rPr>
              <a:t>:</a:t>
            </a:r>
          </a:p>
          <a:p>
            <a:pPr defTabSz="812650">
              <a:spcBef>
                <a:spcPct val="20000"/>
              </a:spcBef>
              <a:spcAft>
                <a:spcPts val="1067"/>
              </a:spcAft>
              <a:buSzPct val="90000"/>
            </a:pPr>
            <a:r>
              <a:rPr lang="en-US" sz="2500" b="1" dirty="0">
                <a:solidFill>
                  <a:srgbClr val="787878"/>
                </a:solidFill>
              </a:rPr>
              <a:t>      Naming Convention: </a:t>
            </a:r>
            <a:r>
              <a:rPr lang="en-US" sz="2500" dirty="0">
                <a:solidFill>
                  <a:srgbClr val="787878"/>
                </a:solidFill>
              </a:rPr>
              <a:t>&lt;Project Name&gt;_&lt;release-number&gt;-&lt;Environment&gt;_DEPLOY</a:t>
            </a:r>
          </a:p>
          <a:p>
            <a:pPr defTabSz="812650">
              <a:spcBef>
                <a:spcPct val="20000"/>
              </a:spcBef>
              <a:spcAft>
                <a:spcPts val="1067"/>
              </a:spcAft>
              <a:buSzPct val="90000"/>
            </a:pPr>
            <a:r>
              <a:rPr lang="en-US" sz="2500" b="1" dirty="0">
                <a:solidFill>
                  <a:srgbClr val="787878"/>
                </a:solidFill>
              </a:rPr>
              <a:t>      Example:</a:t>
            </a:r>
            <a:r>
              <a:rPr lang="en-US" dirty="0"/>
              <a:t> ePO-release_1.0-DEV_DEPLOY</a:t>
            </a:r>
          </a:p>
          <a:p>
            <a:pPr defTabSz="812650">
              <a:spcBef>
                <a:spcPct val="20000"/>
              </a:spcBef>
              <a:spcAft>
                <a:spcPts val="1067"/>
              </a:spcAft>
              <a:buSzPct val="90000"/>
            </a:pPr>
            <a:r>
              <a:rPr lang="en-US" sz="2800" b="1" dirty="0"/>
              <a:t>Jenkins Job for Promotion</a:t>
            </a:r>
            <a:r>
              <a:rPr lang="en-US" sz="2500" dirty="0">
                <a:solidFill>
                  <a:srgbClr val="787878"/>
                </a:solidFill>
              </a:rPr>
              <a:t>:</a:t>
            </a:r>
          </a:p>
          <a:p>
            <a:pPr defTabSz="812650">
              <a:spcBef>
                <a:spcPct val="20000"/>
              </a:spcBef>
              <a:spcAft>
                <a:spcPts val="1067"/>
              </a:spcAft>
              <a:buSzPct val="90000"/>
            </a:pPr>
            <a:r>
              <a:rPr lang="en-US" sz="2500" b="1" dirty="0">
                <a:solidFill>
                  <a:srgbClr val="787878"/>
                </a:solidFill>
              </a:rPr>
              <a:t>      Naming Convention: </a:t>
            </a:r>
            <a:r>
              <a:rPr lang="en-US" sz="2500" dirty="0">
                <a:solidFill>
                  <a:srgbClr val="787878"/>
                </a:solidFill>
              </a:rPr>
              <a:t>&lt;Project Name&gt;_&lt;release-number&gt;-&lt;Environment&gt;_</a:t>
            </a:r>
            <a:r>
              <a:rPr lang="en-US" dirty="0"/>
              <a:t>PROMOTION_JOB</a:t>
            </a:r>
            <a:endParaRPr lang="en-US" sz="2500" dirty="0">
              <a:solidFill>
                <a:srgbClr val="787878"/>
              </a:solidFill>
            </a:endParaRPr>
          </a:p>
          <a:p>
            <a:pPr defTabSz="812650">
              <a:spcBef>
                <a:spcPct val="20000"/>
              </a:spcBef>
              <a:spcAft>
                <a:spcPts val="1067"/>
              </a:spcAft>
              <a:buSzPct val="90000"/>
            </a:pPr>
            <a:r>
              <a:rPr lang="en-US" sz="2500" b="1" dirty="0">
                <a:solidFill>
                  <a:srgbClr val="787878"/>
                </a:solidFill>
              </a:rPr>
              <a:t>      Example:</a:t>
            </a:r>
            <a:r>
              <a:rPr lang="en-US" sz="2800" dirty="0"/>
              <a:t> ePO-release_1.0-</a:t>
            </a:r>
            <a:r>
              <a:rPr lang="en-US" dirty="0"/>
              <a:t>QA_PROMOTION_JOB</a:t>
            </a:r>
          </a:p>
          <a:p>
            <a:r>
              <a:rPr lang="en-US" dirty="0"/>
              <a:t>    </a:t>
            </a:r>
          </a:p>
        </p:txBody>
      </p:sp>
    </p:spTree>
    <p:extLst>
      <p:ext uri="{BB962C8B-B14F-4D97-AF65-F5344CB8AC3E}">
        <p14:creationId xmlns:p14="http://schemas.microsoft.com/office/powerpoint/2010/main" val="4234411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373094-FD0A-45EA-BA1A-E86937AE8898}"/>
              </a:ext>
            </a:extLst>
          </p:cNvPr>
          <p:cNvSpPr>
            <a:spLocks noGrp="1"/>
          </p:cNvSpPr>
          <p:nvPr>
            <p:ph type="sldNum" sz="quarter" idx="10"/>
          </p:nvPr>
        </p:nvSpPr>
        <p:spPr/>
        <p:txBody>
          <a:bodyPr/>
          <a:lstStyle/>
          <a:p>
            <a:fld id="{C48D9196-7146-4672-A4BA-DB29036C6B41}" type="slidenum">
              <a:rPr lang="en-US" smtClean="0"/>
              <a:t>10</a:t>
            </a:fld>
            <a:endParaRPr lang="en-US"/>
          </a:p>
        </p:txBody>
      </p:sp>
      <p:sp>
        <p:nvSpPr>
          <p:cNvPr id="3" name="Title 2">
            <a:extLst>
              <a:ext uri="{FF2B5EF4-FFF2-40B4-BE49-F238E27FC236}">
                <a16:creationId xmlns:a16="http://schemas.microsoft.com/office/drawing/2014/main" id="{0607F344-7A93-4CF7-A2CB-9E71E4779759}"/>
              </a:ext>
            </a:extLst>
          </p:cNvPr>
          <p:cNvSpPr>
            <a:spLocks noGrp="1"/>
          </p:cNvSpPr>
          <p:nvPr>
            <p:ph type="title"/>
          </p:nvPr>
        </p:nvSpPr>
        <p:spPr/>
        <p:txBody>
          <a:bodyPr/>
          <a:lstStyle/>
          <a:p>
            <a:r>
              <a:rPr lang="en-US" dirty="0"/>
              <a:t>Jenkins Jobs Naming Convention (Contd.,)</a:t>
            </a:r>
          </a:p>
        </p:txBody>
      </p:sp>
      <p:sp>
        <p:nvSpPr>
          <p:cNvPr id="4" name="TextBox 3">
            <a:extLst>
              <a:ext uri="{FF2B5EF4-FFF2-40B4-BE49-F238E27FC236}">
                <a16:creationId xmlns:a16="http://schemas.microsoft.com/office/drawing/2014/main" id="{524BCB6A-C6BB-475F-A677-CA6426989CE7}"/>
              </a:ext>
            </a:extLst>
          </p:cNvPr>
          <p:cNvSpPr txBox="1"/>
          <p:nvPr/>
        </p:nvSpPr>
        <p:spPr>
          <a:xfrm>
            <a:off x="316522" y="1915886"/>
            <a:ext cx="15622957" cy="1784078"/>
          </a:xfrm>
          <a:prstGeom prst="rect">
            <a:avLst/>
          </a:prstGeom>
          <a:noFill/>
        </p:spPr>
        <p:txBody>
          <a:bodyPr wrap="square" rtlCol="0">
            <a:spAutoFit/>
          </a:bodyPr>
          <a:lstStyle/>
          <a:p>
            <a:pPr defTabSz="812650">
              <a:spcBef>
                <a:spcPct val="20000"/>
              </a:spcBef>
              <a:spcAft>
                <a:spcPts val="1067"/>
              </a:spcAft>
              <a:buSzPct val="90000"/>
            </a:pPr>
            <a:r>
              <a:rPr lang="en-US" sz="2800" b="1" dirty="0"/>
              <a:t>Jenkins Job for Utility:</a:t>
            </a:r>
          </a:p>
          <a:p>
            <a:pPr defTabSz="812650">
              <a:spcBef>
                <a:spcPct val="20000"/>
              </a:spcBef>
              <a:spcAft>
                <a:spcPts val="1067"/>
              </a:spcAft>
              <a:buSzPct val="90000"/>
            </a:pPr>
            <a:r>
              <a:rPr lang="en-US" sz="2500" b="1" dirty="0">
                <a:solidFill>
                  <a:srgbClr val="787878"/>
                </a:solidFill>
              </a:rPr>
              <a:t>      Naming Convention: </a:t>
            </a:r>
            <a:r>
              <a:rPr lang="en-US" sz="2500" dirty="0">
                <a:solidFill>
                  <a:srgbClr val="787878"/>
                </a:solidFill>
              </a:rPr>
              <a:t>&lt;Project Name&gt;_&lt;release-number&gt;-&lt;Environment&gt;_&lt;Utility Name&gt;</a:t>
            </a:r>
          </a:p>
          <a:p>
            <a:pPr defTabSz="812650">
              <a:spcBef>
                <a:spcPct val="20000"/>
              </a:spcBef>
              <a:spcAft>
                <a:spcPts val="1067"/>
              </a:spcAft>
              <a:buSzPct val="90000"/>
            </a:pPr>
            <a:r>
              <a:rPr lang="en-US" sz="2500" b="1" dirty="0">
                <a:solidFill>
                  <a:srgbClr val="787878"/>
                </a:solidFill>
              </a:rPr>
              <a:t>      Example: </a:t>
            </a:r>
            <a:r>
              <a:rPr lang="en-US" sz="2800" dirty="0"/>
              <a:t>ePO-release_1.0-QA_executeSeleniumTests</a:t>
            </a:r>
          </a:p>
        </p:txBody>
      </p:sp>
    </p:spTree>
    <p:extLst>
      <p:ext uri="{BB962C8B-B14F-4D97-AF65-F5344CB8AC3E}">
        <p14:creationId xmlns:p14="http://schemas.microsoft.com/office/powerpoint/2010/main" val="404324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C3A552-0BA5-47E1-9935-66B0F7C9FC5D}"/>
              </a:ext>
            </a:extLst>
          </p:cNvPr>
          <p:cNvSpPr>
            <a:spLocks noGrp="1"/>
          </p:cNvSpPr>
          <p:nvPr>
            <p:ph type="sldNum" sz="quarter" idx="10"/>
          </p:nvPr>
        </p:nvSpPr>
        <p:spPr/>
        <p:txBody>
          <a:bodyPr/>
          <a:lstStyle/>
          <a:p>
            <a:fld id="{C48D9196-7146-4672-A4BA-DB29036C6B41}" type="slidenum">
              <a:rPr lang="en-US" smtClean="0"/>
              <a:t>11</a:t>
            </a:fld>
            <a:endParaRPr lang="en-US"/>
          </a:p>
        </p:txBody>
      </p:sp>
      <p:sp>
        <p:nvSpPr>
          <p:cNvPr id="3" name="Title 2">
            <a:extLst>
              <a:ext uri="{FF2B5EF4-FFF2-40B4-BE49-F238E27FC236}">
                <a16:creationId xmlns:a16="http://schemas.microsoft.com/office/drawing/2014/main" id="{05B3F231-4E95-4480-92DD-2A00942C5403}"/>
              </a:ext>
            </a:extLst>
          </p:cNvPr>
          <p:cNvSpPr>
            <a:spLocks noGrp="1"/>
          </p:cNvSpPr>
          <p:nvPr>
            <p:ph type="title"/>
          </p:nvPr>
        </p:nvSpPr>
        <p:spPr/>
        <p:txBody>
          <a:bodyPr/>
          <a:lstStyle/>
          <a:p>
            <a:r>
              <a:rPr lang="en-US" dirty="0"/>
              <a:t>Gaps/R&amp;D</a:t>
            </a:r>
          </a:p>
        </p:txBody>
      </p:sp>
      <p:sp>
        <p:nvSpPr>
          <p:cNvPr id="4" name="Text Placeholder 3">
            <a:extLst>
              <a:ext uri="{FF2B5EF4-FFF2-40B4-BE49-F238E27FC236}">
                <a16:creationId xmlns:a16="http://schemas.microsoft.com/office/drawing/2014/main" id="{37C1F130-2155-4AAB-BD05-86216DD53A2B}"/>
              </a:ext>
            </a:extLst>
          </p:cNvPr>
          <p:cNvSpPr>
            <a:spLocks noGrp="1"/>
          </p:cNvSpPr>
          <p:nvPr>
            <p:ph type="body" sz="quarter" idx="15"/>
          </p:nvPr>
        </p:nvSpPr>
        <p:spPr/>
        <p:txBody>
          <a:bodyPr/>
          <a:lstStyle/>
          <a:p>
            <a:r>
              <a:rPr lang="en-US" dirty="0"/>
              <a:t> </a:t>
            </a:r>
          </a:p>
        </p:txBody>
      </p:sp>
      <p:sp>
        <p:nvSpPr>
          <p:cNvPr id="5" name="Text Placeholder 4">
            <a:extLst>
              <a:ext uri="{FF2B5EF4-FFF2-40B4-BE49-F238E27FC236}">
                <a16:creationId xmlns:a16="http://schemas.microsoft.com/office/drawing/2014/main" id="{D5B68A13-2B8D-4681-A6F5-985E2B495A9E}"/>
              </a:ext>
            </a:extLst>
          </p:cNvPr>
          <p:cNvSpPr>
            <a:spLocks noGrp="1"/>
          </p:cNvSpPr>
          <p:nvPr>
            <p:ph type="body" sz="quarter" idx="16"/>
          </p:nvPr>
        </p:nvSpPr>
        <p:spPr/>
        <p:txBody>
          <a:bodyPr/>
          <a:lstStyle/>
          <a:p>
            <a:r>
              <a:rPr lang="en-US" dirty="0"/>
              <a:t>   </a:t>
            </a:r>
          </a:p>
        </p:txBody>
      </p:sp>
      <p:sp>
        <p:nvSpPr>
          <p:cNvPr id="6" name="Text Placeholder 5">
            <a:extLst>
              <a:ext uri="{FF2B5EF4-FFF2-40B4-BE49-F238E27FC236}">
                <a16:creationId xmlns:a16="http://schemas.microsoft.com/office/drawing/2014/main" id="{5BBFC2FF-8B1A-48DF-BFB0-2AB45CAE0C6E}"/>
              </a:ext>
            </a:extLst>
          </p:cNvPr>
          <p:cNvSpPr>
            <a:spLocks noGrp="1"/>
          </p:cNvSpPr>
          <p:nvPr>
            <p:ph type="body" sz="quarter" idx="17"/>
          </p:nvPr>
        </p:nvSpPr>
        <p:spPr>
          <a:xfrm>
            <a:off x="316091" y="1629361"/>
            <a:ext cx="13876159" cy="6295439"/>
          </a:xfrm>
        </p:spPr>
        <p:txBody>
          <a:bodyPr/>
          <a:lstStyle/>
          <a:p>
            <a:pPr marL="457200" indent="-457200">
              <a:buFont typeface="+mj-lt"/>
              <a:buAutoNum type="arabicPeriod"/>
            </a:pPr>
            <a:r>
              <a:rPr lang="en-US" dirty="0"/>
              <a:t>Adding Up Merge &amp; down Merge content alerts during build approval mail.</a:t>
            </a:r>
          </a:p>
          <a:p>
            <a:pPr marL="457200" indent="-457200">
              <a:buFont typeface="+mj-lt"/>
              <a:buAutoNum type="arabicPeriod"/>
            </a:pPr>
            <a:r>
              <a:rPr lang="en-US" dirty="0"/>
              <a:t>Automating the SONAR &amp; Checkmarx paths during New Release. </a:t>
            </a:r>
          </a:p>
        </p:txBody>
      </p:sp>
    </p:spTree>
    <p:extLst>
      <p:ext uri="{BB962C8B-B14F-4D97-AF65-F5344CB8AC3E}">
        <p14:creationId xmlns:p14="http://schemas.microsoft.com/office/powerpoint/2010/main" val="236036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A13F29-D19F-477F-906D-099CB10F4640}"/>
              </a:ext>
            </a:extLst>
          </p:cNvPr>
          <p:cNvSpPr>
            <a:spLocks noGrp="1"/>
          </p:cNvSpPr>
          <p:nvPr>
            <p:ph type="sldNum" sz="quarter" idx="10"/>
          </p:nvPr>
        </p:nvSpPr>
        <p:spPr/>
        <p:txBody>
          <a:bodyPr/>
          <a:lstStyle/>
          <a:p>
            <a:fld id="{C48D9196-7146-4672-A4BA-DB29036C6B41}" type="slidenum">
              <a:rPr lang="en-US" smtClean="0"/>
              <a:t>12</a:t>
            </a:fld>
            <a:endParaRPr lang="en-US"/>
          </a:p>
        </p:txBody>
      </p:sp>
      <p:sp>
        <p:nvSpPr>
          <p:cNvPr id="3" name="Title 2">
            <a:extLst>
              <a:ext uri="{FF2B5EF4-FFF2-40B4-BE49-F238E27FC236}">
                <a16:creationId xmlns:a16="http://schemas.microsoft.com/office/drawing/2014/main" id="{96689B0E-5AF9-4D16-93B4-1AA7AA8BEEE3}"/>
              </a:ext>
            </a:extLst>
          </p:cNvPr>
          <p:cNvSpPr>
            <a:spLocks noGrp="1"/>
          </p:cNvSpPr>
          <p:nvPr>
            <p:ph type="title"/>
          </p:nvPr>
        </p:nvSpPr>
        <p:spPr>
          <a:xfrm>
            <a:off x="316521" y="366893"/>
            <a:ext cx="15622958" cy="1262468"/>
          </a:xfrm>
        </p:spPr>
        <p:txBody>
          <a:bodyPr/>
          <a:lstStyle/>
          <a:p>
            <a:r>
              <a:rPr lang="en-US" dirty="0"/>
              <a:t>Building a Deployment Pipeline using Git, Maven, Jenkins and GlassFish</a:t>
            </a:r>
            <a:br>
              <a:rPr lang="en-US" dirty="0"/>
            </a:br>
            <a:endParaRPr lang="en-US" dirty="0"/>
          </a:p>
        </p:txBody>
      </p:sp>
      <p:sp>
        <p:nvSpPr>
          <p:cNvPr id="4" name="Text Placeholder 3">
            <a:extLst>
              <a:ext uri="{FF2B5EF4-FFF2-40B4-BE49-F238E27FC236}">
                <a16:creationId xmlns:a16="http://schemas.microsoft.com/office/drawing/2014/main" id="{764CFCF1-4439-4CC9-8CC9-BFB720E4650A}"/>
              </a:ext>
            </a:extLst>
          </p:cNvPr>
          <p:cNvSpPr>
            <a:spLocks noGrp="1"/>
          </p:cNvSpPr>
          <p:nvPr>
            <p:ph type="body" sz="quarter" idx="15"/>
          </p:nvPr>
        </p:nvSpPr>
        <p:spPr/>
        <p:txBody>
          <a:bodyPr/>
          <a:lstStyle/>
          <a:p>
            <a:r>
              <a:rPr lang="en-US" dirty="0"/>
              <a:t> </a:t>
            </a:r>
          </a:p>
        </p:txBody>
      </p:sp>
      <p:sp>
        <p:nvSpPr>
          <p:cNvPr id="5" name="Text Placeholder 4">
            <a:extLst>
              <a:ext uri="{FF2B5EF4-FFF2-40B4-BE49-F238E27FC236}">
                <a16:creationId xmlns:a16="http://schemas.microsoft.com/office/drawing/2014/main" id="{ED4093EF-2B3E-423F-9639-813122001055}"/>
              </a:ext>
            </a:extLst>
          </p:cNvPr>
          <p:cNvSpPr>
            <a:spLocks noGrp="1"/>
          </p:cNvSpPr>
          <p:nvPr>
            <p:ph type="body" sz="quarter" idx="16"/>
          </p:nvPr>
        </p:nvSpPr>
        <p:spPr/>
        <p:txBody>
          <a:bodyPr/>
          <a:lstStyle/>
          <a:p>
            <a:r>
              <a:rPr lang="en-US" dirty="0"/>
              <a:t> </a:t>
            </a:r>
          </a:p>
        </p:txBody>
      </p:sp>
      <p:sp>
        <p:nvSpPr>
          <p:cNvPr id="6" name="Text Placeholder 5">
            <a:extLst>
              <a:ext uri="{FF2B5EF4-FFF2-40B4-BE49-F238E27FC236}">
                <a16:creationId xmlns:a16="http://schemas.microsoft.com/office/drawing/2014/main" id="{E5F57206-2DEB-4940-A537-98FA16EBD17C}"/>
              </a:ext>
            </a:extLst>
          </p:cNvPr>
          <p:cNvSpPr>
            <a:spLocks noGrp="1"/>
          </p:cNvSpPr>
          <p:nvPr>
            <p:ph type="body" sz="quarter" idx="17"/>
          </p:nvPr>
        </p:nvSpPr>
        <p:spPr>
          <a:xfrm>
            <a:off x="316091" y="1629365"/>
            <a:ext cx="15623820" cy="6665150"/>
          </a:xfrm>
        </p:spPr>
        <p:txBody>
          <a:bodyPr/>
          <a:lstStyle/>
          <a:p>
            <a:pPr marL="0" indent="0">
              <a:buNone/>
            </a:pPr>
            <a:r>
              <a:rPr lang="en-US" dirty="0"/>
              <a:t> </a:t>
            </a:r>
          </a:p>
        </p:txBody>
      </p:sp>
      <p:grpSp>
        <p:nvGrpSpPr>
          <p:cNvPr id="8" name="Canvas 48">
            <a:extLst>
              <a:ext uri="{FF2B5EF4-FFF2-40B4-BE49-F238E27FC236}">
                <a16:creationId xmlns:a16="http://schemas.microsoft.com/office/drawing/2014/main" id="{E517F68C-E998-4B1B-A8D2-2C195DECFD7C}"/>
              </a:ext>
            </a:extLst>
          </p:cNvPr>
          <p:cNvGrpSpPr/>
          <p:nvPr/>
        </p:nvGrpSpPr>
        <p:grpSpPr>
          <a:xfrm>
            <a:off x="770020" y="1809981"/>
            <a:ext cx="14606337" cy="6967126"/>
            <a:chOff x="0" y="0"/>
            <a:chExt cx="6219190" cy="3627120"/>
          </a:xfrm>
        </p:grpSpPr>
        <p:sp>
          <p:nvSpPr>
            <p:cNvPr id="9" name="Rectangle 8">
              <a:extLst>
                <a:ext uri="{FF2B5EF4-FFF2-40B4-BE49-F238E27FC236}">
                  <a16:creationId xmlns:a16="http://schemas.microsoft.com/office/drawing/2014/main" id="{6439EF18-F8C2-4BD7-8371-9A06CF5E8CAC}"/>
                </a:ext>
              </a:extLst>
            </p:cNvPr>
            <p:cNvSpPr/>
            <p:nvPr/>
          </p:nvSpPr>
          <p:spPr>
            <a:xfrm>
              <a:off x="0" y="0"/>
              <a:ext cx="6219190" cy="3627120"/>
            </a:xfrm>
            <a:prstGeom prst="rect">
              <a:avLst/>
            </a:prstGeom>
            <a:solidFill>
              <a:sysClr val="window" lastClr="FFFFFF">
                <a:lumMod val="95000"/>
              </a:sysClr>
            </a:solidFill>
          </p:spPr>
        </p:sp>
        <p:cxnSp>
          <p:nvCxnSpPr>
            <p:cNvPr id="10" name="Straight Connector 9">
              <a:extLst>
                <a:ext uri="{FF2B5EF4-FFF2-40B4-BE49-F238E27FC236}">
                  <a16:creationId xmlns:a16="http://schemas.microsoft.com/office/drawing/2014/main" id="{79DDF2E3-7F9D-429C-938D-75C4340A1090}"/>
                </a:ext>
              </a:extLst>
            </p:cNvPr>
            <p:cNvCxnSpPr/>
            <p:nvPr/>
          </p:nvCxnSpPr>
          <p:spPr>
            <a:xfrm flipH="1">
              <a:off x="1390530" y="228561"/>
              <a:ext cx="1" cy="3181389"/>
            </a:xfrm>
            <a:prstGeom prst="line">
              <a:avLst/>
            </a:prstGeom>
            <a:noFill/>
            <a:ln w="6350" cap="flat" cmpd="sng" algn="ctr">
              <a:solidFill>
                <a:srgbClr val="4472C4"/>
              </a:solidFill>
              <a:prstDash val="dash"/>
              <a:miter lim="800000"/>
            </a:ln>
            <a:effectLst/>
          </p:spPr>
        </p:cxnSp>
        <p:cxnSp>
          <p:nvCxnSpPr>
            <p:cNvPr id="11" name="Straight Connector 10">
              <a:extLst>
                <a:ext uri="{FF2B5EF4-FFF2-40B4-BE49-F238E27FC236}">
                  <a16:creationId xmlns:a16="http://schemas.microsoft.com/office/drawing/2014/main" id="{B0C63FBA-DAA8-466B-A4B0-9859CD519A52}"/>
                </a:ext>
              </a:extLst>
            </p:cNvPr>
            <p:cNvCxnSpPr/>
            <p:nvPr/>
          </p:nvCxnSpPr>
          <p:spPr>
            <a:xfrm flipH="1">
              <a:off x="3038475" y="238811"/>
              <a:ext cx="0" cy="3180715"/>
            </a:xfrm>
            <a:prstGeom prst="line">
              <a:avLst/>
            </a:prstGeom>
            <a:noFill/>
            <a:ln w="6350" cap="flat" cmpd="sng" algn="ctr">
              <a:solidFill>
                <a:srgbClr val="4472C4"/>
              </a:solidFill>
              <a:prstDash val="dash"/>
              <a:miter lim="800000"/>
            </a:ln>
            <a:effectLst/>
          </p:spPr>
        </p:cxnSp>
        <p:cxnSp>
          <p:nvCxnSpPr>
            <p:cNvPr id="12" name="Straight Connector 11">
              <a:extLst>
                <a:ext uri="{FF2B5EF4-FFF2-40B4-BE49-F238E27FC236}">
                  <a16:creationId xmlns:a16="http://schemas.microsoft.com/office/drawing/2014/main" id="{858C4A27-53DB-4D80-92A9-4ACEE32BB660}"/>
                </a:ext>
              </a:extLst>
            </p:cNvPr>
            <p:cNvCxnSpPr/>
            <p:nvPr/>
          </p:nvCxnSpPr>
          <p:spPr>
            <a:xfrm flipH="1">
              <a:off x="4705350" y="229286"/>
              <a:ext cx="0" cy="3180715"/>
            </a:xfrm>
            <a:prstGeom prst="line">
              <a:avLst/>
            </a:prstGeom>
            <a:noFill/>
            <a:ln w="6350" cap="flat" cmpd="sng" algn="ctr">
              <a:solidFill>
                <a:srgbClr val="4472C4"/>
              </a:solidFill>
              <a:prstDash val="dash"/>
              <a:miter lim="800000"/>
            </a:ln>
            <a:effectLst/>
          </p:spPr>
        </p:cxnSp>
        <p:sp>
          <p:nvSpPr>
            <p:cNvPr id="13" name="Text Box 225">
              <a:extLst>
                <a:ext uri="{FF2B5EF4-FFF2-40B4-BE49-F238E27FC236}">
                  <a16:creationId xmlns:a16="http://schemas.microsoft.com/office/drawing/2014/main" id="{161001E7-20F0-4790-BDF2-E8BF7A04DCF5}"/>
                </a:ext>
              </a:extLst>
            </p:cNvPr>
            <p:cNvSpPr txBox="1"/>
            <p:nvPr/>
          </p:nvSpPr>
          <p:spPr>
            <a:xfrm>
              <a:off x="295275" y="123825"/>
              <a:ext cx="847725"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Develop</a:t>
              </a:r>
            </a:p>
          </p:txBody>
        </p:sp>
        <p:sp>
          <p:nvSpPr>
            <p:cNvPr id="14" name="Text Box 10">
              <a:extLst>
                <a:ext uri="{FF2B5EF4-FFF2-40B4-BE49-F238E27FC236}">
                  <a16:creationId xmlns:a16="http://schemas.microsoft.com/office/drawing/2014/main" id="{14D374BC-7409-486B-B971-9A42294680F7}"/>
                </a:ext>
              </a:extLst>
            </p:cNvPr>
            <p:cNvSpPr txBox="1"/>
            <p:nvPr/>
          </p:nvSpPr>
          <p:spPr>
            <a:xfrm>
              <a:off x="1818300" y="103800"/>
              <a:ext cx="847090" cy="3708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Manage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5" name="Text Box 10">
              <a:extLst>
                <a:ext uri="{FF2B5EF4-FFF2-40B4-BE49-F238E27FC236}">
                  <a16:creationId xmlns:a16="http://schemas.microsoft.com/office/drawing/2014/main" id="{96180A92-6745-4666-98D6-2F1F2E097A93}"/>
                </a:ext>
              </a:extLst>
            </p:cNvPr>
            <p:cNvSpPr txBox="1"/>
            <p:nvPr/>
          </p:nvSpPr>
          <p:spPr>
            <a:xfrm>
              <a:off x="3456293" y="94259"/>
              <a:ext cx="887107" cy="3708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Build &amp; Test</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6" name="Text Box 10">
              <a:extLst>
                <a:ext uri="{FF2B5EF4-FFF2-40B4-BE49-F238E27FC236}">
                  <a16:creationId xmlns:a16="http://schemas.microsoft.com/office/drawing/2014/main" id="{9224E827-E89A-4F62-BF6A-BD24CAAB9318}"/>
                </a:ext>
              </a:extLst>
            </p:cNvPr>
            <p:cNvSpPr txBox="1"/>
            <p:nvPr/>
          </p:nvSpPr>
          <p:spPr>
            <a:xfrm>
              <a:off x="5294925" y="92586"/>
              <a:ext cx="847090" cy="3708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Host</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FDAE785D-BA51-45C2-9CF6-094111EB2822}"/>
                </a:ext>
              </a:extLst>
            </p:cNvPr>
            <p:cNvSpPr/>
            <p:nvPr/>
          </p:nvSpPr>
          <p:spPr>
            <a:xfrm>
              <a:off x="209550" y="590550"/>
              <a:ext cx="933352" cy="640080"/>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Eclipse      IDE</a:t>
              </a:r>
              <a:endParaRPr kumimoji="0" lang="en-US"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F4E03D16-796F-454A-8C99-1775CDF391BF}"/>
                </a:ext>
              </a:extLst>
            </p:cNvPr>
            <p:cNvSpPr/>
            <p:nvPr/>
          </p:nvSpPr>
          <p:spPr>
            <a:xfrm>
              <a:off x="1713525" y="608625"/>
              <a:ext cx="932815" cy="639445"/>
            </a:xfrm>
            <a:prstGeom prst="rect">
              <a:avLst/>
            </a:prstGeom>
            <a:solidFill>
              <a:srgbClr val="ED7D31">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Git Repository</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19" name="Rectangle 18">
              <a:extLst>
                <a:ext uri="{FF2B5EF4-FFF2-40B4-BE49-F238E27FC236}">
                  <a16:creationId xmlns:a16="http://schemas.microsoft.com/office/drawing/2014/main" id="{8A8F567A-B173-47A8-B5F8-E5FF3C592FD7}"/>
                </a:ext>
              </a:extLst>
            </p:cNvPr>
            <p:cNvSpPr/>
            <p:nvPr/>
          </p:nvSpPr>
          <p:spPr>
            <a:xfrm>
              <a:off x="3418500" y="610164"/>
              <a:ext cx="932815" cy="639445"/>
            </a:xfrm>
            <a:prstGeom prst="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Jenkins      CI Server</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0" name="Right Arrow 17">
              <a:extLst>
                <a:ext uri="{FF2B5EF4-FFF2-40B4-BE49-F238E27FC236}">
                  <a16:creationId xmlns:a16="http://schemas.microsoft.com/office/drawing/2014/main" id="{0B56B6ED-F473-4D02-BABB-5FFEAA61C9AB}"/>
                </a:ext>
              </a:extLst>
            </p:cNvPr>
            <p:cNvSpPr/>
            <p:nvPr/>
          </p:nvSpPr>
          <p:spPr>
            <a:xfrm>
              <a:off x="628326" y="1992557"/>
              <a:ext cx="3743379" cy="474417"/>
            </a:xfrm>
            <a:prstGeom prst="rightArrow">
              <a:avLst/>
            </a:prstGeom>
            <a:solidFill>
              <a:srgbClr val="FFC000">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Calibri" panose="020F0502020204030204"/>
                  <a:ea typeface="Calibri" panose="020F0502020204030204" pitchFamily="34" charset="0"/>
                  <a:cs typeface="Times New Roman" panose="02020603050405020304" pitchFamily="18" charset="0"/>
                </a:rPr>
                <a:t>JUnit</a:t>
              </a:r>
              <a:endParaRPr kumimoji="0" lang="en-US" sz="1100" b="0" i="0" u="none" strike="noStrike" kern="0" cap="none" spc="0" normalizeH="0" baseline="0" noProof="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E28AF698-D2EF-4B66-9E1E-7570DFFC9649}"/>
                </a:ext>
              </a:extLst>
            </p:cNvPr>
            <p:cNvSpPr/>
            <p:nvPr/>
          </p:nvSpPr>
          <p:spPr>
            <a:xfrm>
              <a:off x="5037750" y="599525"/>
              <a:ext cx="932180" cy="638810"/>
            </a:xfrm>
            <a:prstGeom prst="rect">
              <a:avLst/>
            </a:prstGeom>
            <a:solidFill>
              <a:srgbClr val="ED7D31">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Glassfish Dev Environment</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2" name="Rectangle 21">
              <a:extLst>
                <a:ext uri="{FF2B5EF4-FFF2-40B4-BE49-F238E27FC236}">
                  <a16:creationId xmlns:a16="http://schemas.microsoft.com/office/drawing/2014/main" id="{62E93505-1774-43BB-80AC-982B2B2B4FDA}"/>
                </a:ext>
              </a:extLst>
            </p:cNvPr>
            <p:cNvSpPr/>
            <p:nvPr/>
          </p:nvSpPr>
          <p:spPr>
            <a:xfrm>
              <a:off x="5037334" y="1656375"/>
              <a:ext cx="932180" cy="638810"/>
            </a:xfrm>
            <a:prstGeom prst="rect">
              <a:avLst/>
            </a:prstGeom>
            <a:solidFill>
              <a:srgbClr val="ED7D31">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Glassfish Testing Environment</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23" name="Rectangle 22">
              <a:extLst>
                <a:ext uri="{FF2B5EF4-FFF2-40B4-BE49-F238E27FC236}">
                  <a16:creationId xmlns:a16="http://schemas.microsoft.com/office/drawing/2014/main" id="{6C8E145B-6A57-446E-9980-6AD458EF9035}"/>
                </a:ext>
              </a:extLst>
            </p:cNvPr>
            <p:cNvSpPr/>
            <p:nvPr/>
          </p:nvSpPr>
          <p:spPr>
            <a:xfrm>
              <a:off x="5056800" y="2646975"/>
              <a:ext cx="932180" cy="638810"/>
            </a:xfrm>
            <a:prstGeom prst="rect">
              <a:avLst/>
            </a:prstGeom>
            <a:solidFill>
              <a:srgbClr val="ED7D31">
                <a:lumMod val="20000"/>
                <a:lumOff val="8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Glassfish Production Environment</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cxnSp>
          <p:nvCxnSpPr>
            <p:cNvPr id="24" name="Straight Arrow Connector 23">
              <a:extLst>
                <a:ext uri="{FF2B5EF4-FFF2-40B4-BE49-F238E27FC236}">
                  <a16:creationId xmlns:a16="http://schemas.microsoft.com/office/drawing/2014/main" id="{8DD101E5-7A90-4426-97D2-2A862E2FF104}"/>
                </a:ext>
              </a:extLst>
            </p:cNvPr>
            <p:cNvCxnSpPr/>
            <p:nvPr/>
          </p:nvCxnSpPr>
          <p:spPr>
            <a:xfrm>
              <a:off x="1152525" y="762000"/>
              <a:ext cx="571500" cy="0"/>
            </a:xfrm>
            <a:prstGeom prst="straightConnector1">
              <a:avLst/>
            </a:prstGeom>
            <a:noFill/>
            <a:ln w="6350" cap="flat" cmpd="sng" algn="ctr">
              <a:solidFill>
                <a:srgbClr val="4472C4"/>
              </a:solidFill>
              <a:prstDash val="solid"/>
              <a:miter lim="800000"/>
              <a:tailEnd type="triangle"/>
            </a:ln>
            <a:effectLst/>
          </p:spPr>
        </p:cxnSp>
        <p:cxnSp>
          <p:nvCxnSpPr>
            <p:cNvPr id="25" name="Straight Arrow Connector 24">
              <a:extLst>
                <a:ext uri="{FF2B5EF4-FFF2-40B4-BE49-F238E27FC236}">
                  <a16:creationId xmlns:a16="http://schemas.microsoft.com/office/drawing/2014/main" id="{702C8668-5C9C-4569-8DEB-74A58210181E}"/>
                </a:ext>
              </a:extLst>
            </p:cNvPr>
            <p:cNvCxnSpPr/>
            <p:nvPr/>
          </p:nvCxnSpPr>
          <p:spPr>
            <a:xfrm>
              <a:off x="1141390" y="1036615"/>
              <a:ext cx="570865" cy="0"/>
            </a:xfrm>
            <a:prstGeom prst="straightConnector1">
              <a:avLst/>
            </a:prstGeom>
            <a:noFill/>
            <a:ln w="6350" cap="flat" cmpd="sng" algn="ctr">
              <a:solidFill>
                <a:srgbClr val="4472C4"/>
              </a:solidFill>
              <a:prstDash val="solid"/>
              <a:miter lim="800000"/>
              <a:headEnd type="triangle"/>
              <a:tailEnd type="none"/>
            </a:ln>
            <a:effectLst/>
          </p:spPr>
        </p:cxnSp>
        <p:cxnSp>
          <p:nvCxnSpPr>
            <p:cNvPr id="26" name="Straight Arrow Connector 25">
              <a:extLst>
                <a:ext uri="{FF2B5EF4-FFF2-40B4-BE49-F238E27FC236}">
                  <a16:creationId xmlns:a16="http://schemas.microsoft.com/office/drawing/2014/main" id="{956B75E8-C44A-49A2-9341-B3CE479AA439}"/>
                </a:ext>
              </a:extLst>
            </p:cNvPr>
            <p:cNvCxnSpPr/>
            <p:nvPr/>
          </p:nvCxnSpPr>
          <p:spPr>
            <a:xfrm>
              <a:off x="2646340" y="928348"/>
              <a:ext cx="772160" cy="1539"/>
            </a:xfrm>
            <a:prstGeom prst="straightConnector1">
              <a:avLst/>
            </a:prstGeom>
            <a:noFill/>
            <a:ln w="6350" cap="flat" cmpd="sng" algn="ctr">
              <a:solidFill>
                <a:srgbClr val="4472C4"/>
              </a:solidFill>
              <a:prstDash val="solid"/>
              <a:miter lim="800000"/>
              <a:tailEnd type="triangle"/>
            </a:ln>
            <a:effectLst/>
          </p:spPr>
        </p:cxnSp>
        <p:cxnSp>
          <p:nvCxnSpPr>
            <p:cNvPr id="27" name="Straight Arrow Connector 26">
              <a:extLst>
                <a:ext uri="{FF2B5EF4-FFF2-40B4-BE49-F238E27FC236}">
                  <a16:creationId xmlns:a16="http://schemas.microsoft.com/office/drawing/2014/main" id="{C4745B11-83D3-4094-A0B5-404462E22FC6}"/>
                </a:ext>
              </a:extLst>
            </p:cNvPr>
            <p:cNvCxnSpPr/>
            <p:nvPr/>
          </p:nvCxnSpPr>
          <p:spPr>
            <a:xfrm flipV="1">
              <a:off x="4350942" y="918773"/>
              <a:ext cx="686377" cy="10955"/>
            </a:xfrm>
            <a:prstGeom prst="straightConnector1">
              <a:avLst/>
            </a:prstGeom>
            <a:noFill/>
            <a:ln w="6350" cap="flat" cmpd="sng" algn="ctr">
              <a:solidFill>
                <a:srgbClr val="4472C4"/>
              </a:solidFill>
              <a:prstDash val="solid"/>
              <a:miter lim="800000"/>
              <a:tailEnd type="triangle"/>
            </a:ln>
            <a:effectLst/>
          </p:spPr>
        </p:cxnSp>
        <p:cxnSp>
          <p:nvCxnSpPr>
            <p:cNvPr id="28" name="Straight Arrow Connector 27">
              <a:extLst>
                <a:ext uri="{FF2B5EF4-FFF2-40B4-BE49-F238E27FC236}">
                  <a16:creationId xmlns:a16="http://schemas.microsoft.com/office/drawing/2014/main" id="{DF1EA39C-2220-4D75-96FE-7D5418B2E72B}"/>
                </a:ext>
              </a:extLst>
            </p:cNvPr>
            <p:cNvCxnSpPr/>
            <p:nvPr/>
          </p:nvCxnSpPr>
          <p:spPr>
            <a:xfrm>
              <a:off x="4350942" y="929728"/>
              <a:ext cx="685961" cy="1045715"/>
            </a:xfrm>
            <a:prstGeom prst="straightConnector1">
              <a:avLst/>
            </a:prstGeom>
            <a:noFill/>
            <a:ln w="6350" cap="flat" cmpd="sng" algn="ctr">
              <a:solidFill>
                <a:srgbClr val="4472C4"/>
              </a:solidFill>
              <a:prstDash val="solid"/>
              <a:miter lim="800000"/>
              <a:tailEnd type="triangle"/>
            </a:ln>
            <a:effectLst/>
          </p:spPr>
        </p:cxnSp>
        <p:cxnSp>
          <p:nvCxnSpPr>
            <p:cNvPr id="29" name="Straight Arrow Connector 28">
              <a:extLst>
                <a:ext uri="{FF2B5EF4-FFF2-40B4-BE49-F238E27FC236}">
                  <a16:creationId xmlns:a16="http://schemas.microsoft.com/office/drawing/2014/main" id="{8D2CF948-97B0-4262-8D61-7AFCC26CE312}"/>
                </a:ext>
              </a:extLst>
            </p:cNvPr>
            <p:cNvCxnSpPr/>
            <p:nvPr/>
          </p:nvCxnSpPr>
          <p:spPr>
            <a:xfrm>
              <a:off x="4350942" y="929728"/>
              <a:ext cx="705425" cy="2036145"/>
            </a:xfrm>
            <a:prstGeom prst="straightConnector1">
              <a:avLst/>
            </a:prstGeom>
            <a:noFill/>
            <a:ln w="6350" cap="flat" cmpd="sng" algn="ctr">
              <a:solidFill>
                <a:srgbClr val="4472C4"/>
              </a:solidFill>
              <a:prstDash val="solid"/>
              <a:miter lim="800000"/>
              <a:tailEnd type="triangle"/>
            </a:ln>
            <a:effectLst/>
          </p:spPr>
        </p:cxnSp>
        <p:sp>
          <p:nvSpPr>
            <p:cNvPr id="30" name="Text Box 249">
              <a:extLst>
                <a:ext uri="{FF2B5EF4-FFF2-40B4-BE49-F238E27FC236}">
                  <a16:creationId xmlns:a16="http://schemas.microsoft.com/office/drawing/2014/main" id="{40FD2C4F-F2B0-48BA-BE4C-9DD1BCEE89BC}"/>
                </a:ext>
              </a:extLst>
            </p:cNvPr>
            <p:cNvSpPr txBox="1"/>
            <p:nvPr/>
          </p:nvSpPr>
          <p:spPr>
            <a:xfrm>
              <a:off x="1161453" y="551467"/>
              <a:ext cx="533500" cy="210403"/>
            </a:xfrm>
            <a:prstGeom prst="rect">
              <a:avLst/>
            </a:prstGeom>
            <a:solidFill>
              <a:sysClr val="window" lastClr="FFFFFF">
                <a:alpha val="0"/>
              </a:sys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Commit</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28">
              <a:extLst>
                <a:ext uri="{FF2B5EF4-FFF2-40B4-BE49-F238E27FC236}">
                  <a16:creationId xmlns:a16="http://schemas.microsoft.com/office/drawing/2014/main" id="{5D1C2038-BC5D-4FDF-80B8-B8BAE2FEB74E}"/>
                </a:ext>
              </a:extLst>
            </p:cNvPr>
            <p:cNvSpPr txBox="1"/>
            <p:nvPr/>
          </p:nvSpPr>
          <p:spPr>
            <a:xfrm>
              <a:off x="1141307" y="1056300"/>
              <a:ext cx="533400" cy="210185"/>
            </a:xfrm>
            <a:prstGeom prst="rect">
              <a:avLst/>
            </a:prstGeom>
            <a:solidFill>
              <a:sysClr val="window" lastClr="FFFFFF">
                <a:alpha val="0"/>
              </a:sys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Update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2" name="Text Box 28">
              <a:extLst>
                <a:ext uri="{FF2B5EF4-FFF2-40B4-BE49-F238E27FC236}">
                  <a16:creationId xmlns:a16="http://schemas.microsoft.com/office/drawing/2014/main" id="{440F270E-641A-4298-82CD-324418E07D61}"/>
                </a:ext>
              </a:extLst>
            </p:cNvPr>
            <p:cNvSpPr txBox="1"/>
            <p:nvPr/>
          </p:nvSpPr>
          <p:spPr>
            <a:xfrm>
              <a:off x="2837475" y="694350"/>
              <a:ext cx="533400" cy="210185"/>
            </a:xfrm>
            <a:prstGeom prst="rect">
              <a:avLst/>
            </a:prstGeom>
            <a:solidFill>
              <a:sysClr val="window" lastClr="FFFFFF">
                <a:alpha val="0"/>
              </a:sys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Clone</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3" name="Text Box 28">
              <a:extLst>
                <a:ext uri="{FF2B5EF4-FFF2-40B4-BE49-F238E27FC236}">
                  <a16:creationId xmlns:a16="http://schemas.microsoft.com/office/drawing/2014/main" id="{8E37AA83-90BB-424B-847B-945A98C9077C}"/>
                </a:ext>
              </a:extLst>
            </p:cNvPr>
            <p:cNvSpPr txBox="1"/>
            <p:nvPr/>
          </p:nvSpPr>
          <p:spPr>
            <a:xfrm>
              <a:off x="2827950" y="929892"/>
              <a:ext cx="533400" cy="210185"/>
            </a:xfrm>
            <a:prstGeom prst="rect">
              <a:avLst/>
            </a:prstGeom>
            <a:solidFill>
              <a:sysClr val="window" lastClr="FFFFFF">
                <a:alpha val="0"/>
              </a:sys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6000"/>
                </a:lnSpc>
                <a:spcBef>
                  <a:spcPts val="0"/>
                </a:spcBef>
                <a:spcAft>
                  <a:spcPts val="80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Fetch</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4" name="Text Box 28">
              <a:extLst>
                <a:ext uri="{FF2B5EF4-FFF2-40B4-BE49-F238E27FC236}">
                  <a16:creationId xmlns:a16="http://schemas.microsoft.com/office/drawing/2014/main" id="{700A5647-55E1-463B-8E83-486CC83DF37B}"/>
                </a:ext>
              </a:extLst>
            </p:cNvPr>
            <p:cNvSpPr txBox="1"/>
            <p:nvPr/>
          </p:nvSpPr>
          <p:spPr>
            <a:xfrm>
              <a:off x="4466250" y="656250"/>
              <a:ext cx="532765" cy="209550"/>
            </a:xfrm>
            <a:prstGeom prst="rect">
              <a:avLst/>
            </a:prstGeom>
            <a:solidFill>
              <a:sysClr val="window" lastClr="FFFFFF">
                <a:alpha val="0"/>
              </a:sys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Deploy</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5" name="Text Box 28">
              <a:extLst>
                <a:ext uri="{FF2B5EF4-FFF2-40B4-BE49-F238E27FC236}">
                  <a16:creationId xmlns:a16="http://schemas.microsoft.com/office/drawing/2014/main" id="{7B9A16B6-7E8D-4F32-8024-D3CF1E0D4EFE}"/>
                </a:ext>
              </a:extLst>
            </p:cNvPr>
            <p:cNvSpPr txBox="1"/>
            <p:nvPr/>
          </p:nvSpPr>
          <p:spPr>
            <a:xfrm>
              <a:off x="4628175" y="1294425"/>
              <a:ext cx="532130" cy="208915"/>
            </a:xfrm>
            <a:prstGeom prst="rect">
              <a:avLst/>
            </a:prstGeom>
            <a:solidFill>
              <a:sysClr val="window" lastClr="FFFFFF">
                <a:alpha val="0"/>
              </a:sys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Deploy</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6" name="Text Box 28">
              <a:extLst>
                <a:ext uri="{FF2B5EF4-FFF2-40B4-BE49-F238E27FC236}">
                  <a16:creationId xmlns:a16="http://schemas.microsoft.com/office/drawing/2014/main" id="{B2FB5811-D208-433B-8568-AF4EDD268AC0}"/>
                </a:ext>
              </a:extLst>
            </p:cNvPr>
            <p:cNvSpPr txBox="1"/>
            <p:nvPr/>
          </p:nvSpPr>
          <p:spPr>
            <a:xfrm>
              <a:off x="4182378" y="1713525"/>
              <a:ext cx="532130" cy="208915"/>
            </a:xfrm>
            <a:prstGeom prst="rect">
              <a:avLst/>
            </a:prstGeom>
            <a:solidFill>
              <a:sysClr val="window" lastClr="FFFFFF">
                <a:alpha val="0"/>
              </a:sys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Deploy</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7" name="Text Box 28">
              <a:extLst>
                <a:ext uri="{FF2B5EF4-FFF2-40B4-BE49-F238E27FC236}">
                  <a16:creationId xmlns:a16="http://schemas.microsoft.com/office/drawing/2014/main" id="{7647A27F-8F30-4FAB-BE00-12337AC308F4}"/>
                </a:ext>
              </a:extLst>
            </p:cNvPr>
            <p:cNvSpPr txBox="1"/>
            <p:nvPr/>
          </p:nvSpPr>
          <p:spPr>
            <a:xfrm>
              <a:off x="2285025" y="2295089"/>
              <a:ext cx="531495" cy="208280"/>
            </a:xfrm>
            <a:prstGeom prst="rect">
              <a:avLst/>
            </a:prstGeom>
            <a:solidFill>
              <a:sysClr val="window" lastClr="FFFFFF">
                <a:alpha val="0"/>
              </a:sys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Test</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sp>
          <p:nvSpPr>
            <p:cNvPr id="38" name="Right Arrow 36">
              <a:extLst>
                <a:ext uri="{FF2B5EF4-FFF2-40B4-BE49-F238E27FC236}">
                  <a16:creationId xmlns:a16="http://schemas.microsoft.com/office/drawing/2014/main" id="{9C864A1E-FED8-49D1-9B17-0FFE1023FA51}"/>
                </a:ext>
              </a:extLst>
            </p:cNvPr>
            <p:cNvSpPr/>
            <p:nvPr/>
          </p:nvSpPr>
          <p:spPr>
            <a:xfrm>
              <a:off x="628287" y="2827950"/>
              <a:ext cx="3742690" cy="441325"/>
            </a:xfrm>
            <a:prstGeom prst="rightArrow">
              <a:avLst/>
            </a:prstGeom>
            <a:solidFill>
              <a:srgbClr val="E7E6E6">
                <a:lumMod val="9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US" sz="10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mn-cs"/>
                </a:rPr>
                <a:t>Maven</a:t>
              </a:r>
              <a:endParaRPr kumimoji="0" lang="en-US" sz="1200" b="0" i="0" u="none" strike="noStrike" kern="0" cap="none" spc="0" normalizeH="0" baseline="0" noProof="0">
                <a:ln>
                  <a:noFill/>
                </a:ln>
                <a:solidFill>
                  <a:sysClr val="window" lastClr="FFFFFF"/>
                </a:solidFill>
                <a:effectLst/>
                <a:uLnTx/>
                <a:uFillTx/>
                <a:latin typeface="Times New Roman" panose="02020603050405020304" pitchFamily="18" charset="0"/>
                <a:ea typeface="Times New Roman" panose="02020603050405020304" pitchFamily="18" charset="0"/>
                <a:cs typeface="+mn-cs"/>
              </a:endParaRPr>
            </a:p>
          </p:txBody>
        </p:sp>
        <p:sp>
          <p:nvSpPr>
            <p:cNvPr id="39" name="Text Box 28">
              <a:extLst>
                <a:ext uri="{FF2B5EF4-FFF2-40B4-BE49-F238E27FC236}">
                  <a16:creationId xmlns:a16="http://schemas.microsoft.com/office/drawing/2014/main" id="{74A56ADB-E449-4FEB-963C-442F45884684}"/>
                </a:ext>
              </a:extLst>
            </p:cNvPr>
            <p:cNvSpPr txBox="1"/>
            <p:nvPr/>
          </p:nvSpPr>
          <p:spPr>
            <a:xfrm>
              <a:off x="1638139" y="3197253"/>
              <a:ext cx="1475272" cy="212165"/>
            </a:xfrm>
            <a:prstGeom prst="rect">
              <a:avLst/>
            </a:prstGeom>
            <a:solidFill>
              <a:sysClr val="window" lastClr="FFFFFF">
                <a:alpha val="0"/>
              </a:sys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5000"/>
                </a:lnSpc>
                <a:spcBef>
                  <a:spcPts val="0"/>
                </a:spcBef>
                <a:spcAft>
                  <a:spcPts val="80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Manage Build &amp; Dependency</a:t>
              </a:r>
              <a:endParaRPr kumimoji="0" lang="en-US"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62767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C86725-9E13-4BA4-A87C-1CB82F037D44}"/>
              </a:ext>
            </a:extLst>
          </p:cNvPr>
          <p:cNvSpPr>
            <a:spLocks noGrp="1"/>
          </p:cNvSpPr>
          <p:nvPr>
            <p:ph type="sldNum" sz="quarter" idx="10"/>
          </p:nvPr>
        </p:nvSpPr>
        <p:spPr/>
        <p:txBody>
          <a:bodyPr/>
          <a:lstStyle/>
          <a:p>
            <a:fld id="{C48D9196-7146-4672-A4BA-DB29036C6B41}" type="slidenum">
              <a:rPr lang="en-US" smtClean="0"/>
              <a:t>13</a:t>
            </a:fld>
            <a:endParaRPr lang="en-US"/>
          </a:p>
        </p:txBody>
      </p:sp>
      <p:sp>
        <p:nvSpPr>
          <p:cNvPr id="3" name="Title 2">
            <a:extLst>
              <a:ext uri="{FF2B5EF4-FFF2-40B4-BE49-F238E27FC236}">
                <a16:creationId xmlns:a16="http://schemas.microsoft.com/office/drawing/2014/main" id="{D7BEA23A-942B-4B8C-BD80-4A95B482871F}"/>
              </a:ext>
            </a:extLst>
          </p:cNvPr>
          <p:cNvSpPr>
            <a:spLocks noGrp="1"/>
          </p:cNvSpPr>
          <p:nvPr>
            <p:ph type="title"/>
          </p:nvPr>
        </p:nvSpPr>
        <p:spPr/>
        <p:txBody>
          <a:bodyPr/>
          <a:lstStyle/>
          <a:p>
            <a:r>
              <a:rPr lang="en-US" dirty="0"/>
              <a:t>Continuous Integration/Deployment -  Workflow</a:t>
            </a:r>
          </a:p>
        </p:txBody>
      </p:sp>
      <p:sp>
        <p:nvSpPr>
          <p:cNvPr id="4" name="Text Placeholder 3">
            <a:extLst>
              <a:ext uri="{FF2B5EF4-FFF2-40B4-BE49-F238E27FC236}">
                <a16:creationId xmlns:a16="http://schemas.microsoft.com/office/drawing/2014/main" id="{72A46EB3-20E1-4FB3-85C6-4611B068B894}"/>
              </a:ext>
            </a:extLst>
          </p:cNvPr>
          <p:cNvSpPr>
            <a:spLocks noGrp="1"/>
          </p:cNvSpPr>
          <p:nvPr>
            <p:ph type="body" sz="quarter" idx="15"/>
          </p:nvPr>
        </p:nvSpPr>
        <p:spPr/>
        <p:txBody>
          <a:bodyPr/>
          <a:lstStyle/>
          <a:p>
            <a:r>
              <a:rPr lang="en-US" dirty="0"/>
              <a:t> </a:t>
            </a:r>
          </a:p>
        </p:txBody>
      </p:sp>
      <p:sp>
        <p:nvSpPr>
          <p:cNvPr id="5" name="Text Placeholder 4">
            <a:extLst>
              <a:ext uri="{FF2B5EF4-FFF2-40B4-BE49-F238E27FC236}">
                <a16:creationId xmlns:a16="http://schemas.microsoft.com/office/drawing/2014/main" id="{7A85C9FB-5F99-4BB7-8622-DF91A1E947F6}"/>
              </a:ext>
            </a:extLst>
          </p:cNvPr>
          <p:cNvSpPr>
            <a:spLocks noGrp="1"/>
          </p:cNvSpPr>
          <p:nvPr>
            <p:ph type="body" sz="quarter" idx="16"/>
          </p:nvPr>
        </p:nvSpPr>
        <p:spPr/>
        <p:txBody>
          <a:bodyPr/>
          <a:lstStyle/>
          <a:p>
            <a:r>
              <a:rPr lang="en-US" dirty="0"/>
              <a:t>     </a:t>
            </a:r>
          </a:p>
        </p:txBody>
      </p:sp>
      <p:sp>
        <p:nvSpPr>
          <p:cNvPr id="6" name="Text Placeholder 5">
            <a:extLst>
              <a:ext uri="{FF2B5EF4-FFF2-40B4-BE49-F238E27FC236}">
                <a16:creationId xmlns:a16="http://schemas.microsoft.com/office/drawing/2014/main" id="{FF7DB668-FB53-4ED5-B03B-1ABBE46DFE56}"/>
              </a:ext>
            </a:extLst>
          </p:cNvPr>
          <p:cNvSpPr>
            <a:spLocks noGrp="1"/>
          </p:cNvSpPr>
          <p:nvPr>
            <p:ph type="body" sz="quarter" idx="17"/>
          </p:nvPr>
        </p:nvSpPr>
        <p:spPr>
          <a:xfrm>
            <a:off x="316091" y="1905001"/>
            <a:ext cx="14866759" cy="6389514"/>
          </a:xfrm>
        </p:spPr>
        <p:txBody>
          <a:bodyPr/>
          <a:lstStyle/>
          <a:p>
            <a:pPr marL="0" indent="0">
              <a:buNone/>
            </a:pPr>
            <a:endParaRPr lang="en-US" dirty="0"/>
          </a:p>
        </p:txBody>
      </p:sp>
      <p:pic>
        <p:nvPicPr>
          <p:cNvPr id="7" name="Picture 6" descr="C:\Users\gsspvelu\Documents\Continuous_Delivery_process_diagram.png">
            <a:extLst>
              <a:ext uri="{FF2B5EF4-FFF2-40B4-BE49-F238E27FC236}">
                <a16:creationId xmlns:a16="http://schemas.microsoft.com/office/drawing/2014/main" id="{3BE12ECF-58B0-4978-964B-C52FEEF9F8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3900" y="1905001"/>
            <a:ext cx="14249400" cy="6153149"/>
          </a:xfrm>
          <a:prstGeom prst="rect">
            <a:avLst/>
          </a:prstGeom>
          <a:noFill/>
          <a:ln>
            <a:noFill/>
          </a:ln>
        </p:spPr>
      </p:pic>
    </p:spTree>
    <p:extLst>
      <p:ext uri="{BB962C8B-B14F-4D97-AF65-F5344CB8AC3E}">
        <p14:creationId xmlns:p14="http://schemas.microsoft.com/office/powerpoint/2010/main" val="2353180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267050-D111-4DDE-8460-ECD5D829B838}"/>
              </a:ext>
            </a:extLst>
          </p:cNvPr>
          <p:cNvSpPr>
            <a:spLocks noGrp="1"/>
          </p:cNvSpPr>
          <p:nvPr>
            <p:ph type="sldNum" sz="quarter" idx="10"/>
          </p:nvPr>
        </p:nvSpPr>
        <p:spPr/>
        <p:txBody>
          <a:bodyPr/>
          <a:lstStyle/>
          <a:p>
            <a:fld id="{C48D9196-7146-4672-A4BA-DB29036C6B41}" type="slidenum">
              <a:rPr lang="en-US" smtClean="0"/>
              <a:t>14</a:t>
            </a:fld>
            <a:endParaRPr lang="en-US"/>
          </a:p>
        </p:txBody>
      </p:sp>
      <p:sp>
        <p:nvSpPr>
          <p:cNvPr id="3" name="Title 2">
            <a:extLst>
              <a:ext uri="{FF2B5EF4-FFF2-40B4-BE49-F238E27FC236}">
                <a16:creationId xmlns:a16="http://schemas.microsoft.com/office/drawing/2014/main" id="{E260539C-781D-4472-9C96-306F6354B6C8}"/>
              </a:ext>
            </a:extLst>
          </p:cNvPr>
          <p:cNvSpPr>
            <a:spLocks noGrp="1"/>
          </p:cNvSpPr>
          <p:nvPr>
            <p:ph type="title"/>
          </p:nvPr>
        </p:nvSpPr>
        <p:spPr/>
        <p:txBody>
          <a:bodyPr/>
          <a:lstStyle/>
          <a:p>
            <a:r>
              <a:rPr lang="en-US" dirty="0"/>
              <a:t>Basic Git Bash commands</a:t>
            </a:r>
          </a:p>
        </p:txBody>
      </p:sp>
      <p:sp>
        <p:nvSpPr>
          <p:cNvPr id="4" name="Text Placeholder 3">
            <a:extLst>
              <a:ext uri="{FF2B5EF4-FFF2-40B4-BE49-F238E27FC236}">
                <a16:creationId xmlns:a16="http://schemas.microsoft.com/office/drawing/2014/main" id="{5945391A-21C6-43F3-B76D-80BBAA456ACC}"/>
              </a:ext>
            </a:extLst>
          </p:cNvPr>
          <p:cNvSpPr>
            <a:spLocks noGrp="1"/>
          </p:cNvSpPr>
          <p:nvPr>
            <p:ph type="body" sz="quarter" idx="15"/>
          </p:nvPr>
        </p:nvSpPr>
        <p:spPr/>
        <p:txBody>
          <a:bodyPr/>
          <a:lstStyle/>
          <a:p>
            <a:r>
              <a:rPr lang="en-US" dirty="0"/>
              <a:t> </a:t>
            </a:r>
          </a:p>
        </p:txBody>
      </p:sp>
      <p:sp>
        <p:nvSpPr>
          <p:cNvPr id="5" name="Text Placeholder 4">
            <a:extLst>
              <a:ext uri="{FF2B5EF4-FFF2-40B4-BE49-F238E27FC236}">
                <a16:creationId xmlns:a16="http://schemas.microsoft.com/office/drawing/2014/main" id="{5369D95E-3A15-40B5-A8B6-F487289C51EE}"/>
              </a:ext>
            </a:extLst>
          </p:cNvPr>
          <p:cNvSpPr>
            <a:spLocks noGrp="1"/>
          </p:cNvSpPr>
          <p:nvPr>
            <p:ph type="body" sz="quarter" idx="16"/>
          </p:nvPr>
        </p:nvSpPr>
        <p:spPr/>
        <p:txBody>
          <a:bodyPr/>
          <a:lstStyle/>
          <a:p>
            <a:r>
              <a:rPr lang="en-US" dirty="0"/>
              <a:t> </a:t>
            </a:r>
          </a:p>
        </p:txBody>
      </p:sp>
      <p:sp>
        <p:nvSpPr>
          <p:cNvPr id="6" name="Text Placeholder 5">
            <a:extLst>
              <a:ext uri="{FF2B5EF4-FFF2-40B4-BE49-F238E27FC236}">
                <a16:creationId xmlns:a16="http://schemas.microsoft.com/office/drawing/2014/main" id="{0E8AB123-D321-43A0-8DB2-CE9962AE7DA4}"/>
              </a:ext>
            </a:extLst>
          </p:cNvPr>
          <p:cNvSpPr>
            <a:spLocks noGrp="1"/>
          </p:cNvSpPr>
          <p:nvPr>
            <p:ph type="body" sz="quarter" idx="17"/>
          </p:nvPr>
        </p:nvSpPr>
        <p:spPr>
          <a:xfrm>
            <a:off x="316091" y="1852863"/>
            <a:ext cx="15421214" cy="6441651"/>
          </a:xfrm>
        </p:spPr>
        <p:txBody>
          <a:bodyPr/>
          <a:lstStyle/>
          <a:p>
            <a:pPr marL="457200" lvl="0" indent="-457200">
              <a:buFont typeface="+mj-lt"/>
              <a:buAutoNum type="arabicPeriod"/>
            </a:pPr>
            <a:r>
              <a:rPr lang="en-US" dirty="0"/>
              <a:t>For cloning a project from Git to Local machine.</a:t>
            </a:r>
          </a:p>
          <a:p>
            <a:pPr marL="0" lvl="0" indent="0">
              <a:buNone/>
            </a:pPr>
            <a:r>
              <a:rPr lang="en-US" b="1" dirty="0"/>
              <a:t>	git clone </a:t>
            </a:r>
            <a:r>
              <a:rPr lang="en-US" b="1" i="1" dirty="0"/>
              <a:t>&lt;clone_url&gt;</a:t>
            </a:r>
            <a:r>
              <a:rPr lang="en-US" b="1" dirty="0"/>
              <a:t>. </a:t>
            </a:r>
            <a:r>
              <a:rPr lang="en-US" dirty="0"/>
              <a:t>This will always clone and install the </a:t>
            </a:r>
            <a:r>
              <a:rPr lang="en-US" b="1" dirty="0"/>
              <a:t>master</a:t>
            </a:r>
            <a:r>
              <a:rPr lang="en-US" dirty="0"/>
              <a:t> branch.</a:t>
            </a:r>
          </a:p>
          <a:p>
            <a:pPr marL="0" lvl="0" indent="0">
              <a:buNone/>
            </a:pPr>
            <a:r>
              <a:rPr lang="en-US" dirty="0"/>
              <a:t>2. For cloning a specific branch from Git to Local machine.</a:t>
            </a:r>
          </a:p>
          <a:p>
            <a:pPr marL="0" indent="0">
              <a:buNone/>
            </a:pPr>
            <a:r>
              <a:rPr lang="en-US" b="1" dirty="0"/>
              <a:t>	git clone </a:t>
            </a:r>
            <a:r>
              <a:rPr lang="en-US" b="1" i="1" dirty="0"/>
              <a:t>&lt;clone_url&gt;</a:t>
            </a:r>
            <a:r>
              <a:rPr lang="en-US" b="1" dirty="0"/>
              <a:t> -b </a:t>
            </a:r>
            <a:r>
              <a:rPr lang="en-US" b="1" i="1" dirty="0"/>
              <a:t>&lt;branch_name&gt;</a:t>
            </a:r>
          </a:p>
          <a:p>
            <a:pPr marL="0" lvl="0" indent="0">
              <a:buNone/>
            </a:pPr>
            <a:r>
              <a:rPr lang="en-US" dirty="0"/>
              <a:t>3. To view the list of new or modified/changed files that you have made in your local repository.</a:t>
            </a:r>
          </a:p>
          <a:p>
            <a:pPr marL="0" indent="0">
              <a:buNone/>
            </a:pPr>
            <a:r>
              <a:rPr lang="en-US" b="1" dirty="0"/>
              <a:t>	git status</a:t>
            </a:r>
          </a:p>
          <a:p>
            <a:pPr marL="0" indent="0">
              <a:buNone/>
            </a:pPr>
            <a:r>
              <a:rPr lang="en-US" dirty="0"/>
              <a:t>4. Git Staging - To stage/add all the files</a:t>
            </a:r>
          </a:p>
          <a:p>
            <a:pPr marL="0" indent="0">
              <a:buNone/>
            </a:pPr>
            <a:r>
              <a:rPr lang="en-US" dirty="0"/>
              <a:t>	</a:t>
            </a:r>
            <a:r>
              <a:rPr lang="en-US" b="1" dirty="0"/>
              <a:t> git add .</a:t>
            </a:r>
          </a:p>
          <a:p>
            <a:pPr marL="0" indent="0">
              <a:buNone/>
            </a:pPr>
            <a:r>
              <a:rPr lang="en-US" dirty="0"/>
              <a:t>5. Git Staging - To stage/add only the specific files</a:t>
            </a:r>
          </a:p>
          <a:p>
            <a:pPr marL="0" indent="0">
              <a:buNone/>
            </a:pPr>
            <a:r>
              <a:rPr lang="en-US" dirty="0"/>
              <a:t>	</a:t>
            </a:r>
            <a:r>
              <a:rPr lang="en-US" b="1" dirty="0"/>
              <a:t>git add </a:t>
            </a:r>
            <a:r>
              <a:rPr lang="en-US" b="1" i="1" dirty="0"/>
              <a:t>&lt;file_name&gt;</a:t>
            </a:r>
            <a:endParaRPr lang="en-US" b="1" dirty="0"/>
          </a:p>
        </p:txBody>
      </p:sp>
    </p:spTree>
    <p:extLst>
      <p:ext uri="{BB962C8B-B14F-4D97-AF65-F5344CB8AC3E}">
        <p14:creationId xmlns:p14="http://schemas.microsoft.com/office/powerpoint/2010/main" val="224489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2F8C1A-0079-4A00-B643-BCFD0414AEA6}"/>
              </a:ext>
            </a:extLst>
          </p:cNvPr>
          <p:cNvSpPr>
            <a:spLocks noGrp="1"/>
          </p:cNvSpPr>
          <p:nvPr>
            <p:ph type="sldNum" sz="quarter" idx="10"/>
          </p:nvPr>
        </p:nvSpPr>
        <p:spPr/>
        <p:txBody>
          <a:bodyPr/>
          <a:lstStyle/>
          <a:p>
            <a:fld id="{C48D9196-7146-4672-A4BA-DB29036C6B41}" type="slidenum">
              <a:rPr lang="en-US" smtClean="0"/>
              <a:t>15</a:t>
            </a:fld>
            <a:endParaRPr lang="en-US"/>
          </a:p>
        </p:txBody>
      </p:sp>
      <p:sp>
        <p:nvSpPr>
          <p:cNvPr id="3" name="Title 2">
            <a:extLst>
              <a:ext uri="{FF2B5EF4-FFF2-40B4-BE49-F238E27FC236}">
                <a16:creationId xmlns:a16="http://schemas.microsoft.com/office/drawing/2014/main" id="{D801C876-AC64-40FC-B2F5-85A2CEAF3979}"/>
              </a:ext>
            </a:extLst>
          </p:cNvPr>
          <p:cNvSpPr>
            <a:spLocks noGrp="1"/>
          </p:cNvSpPr>
          <p:nvPr>
            <p:ph type="title"/>
          </p:nvPr>
        </p:nvSpPr>
        <p:spPr/>
        <p:txBody>
          <a:bodyPr/>
          <a:lstStyle/>
          <a:p>
            <a:r>
              <a:rPr lang="en-US" dirty="0"/>
              <a:t>Basic Git Bash commands (Contd.,)</a:t>
            </a:r>
          </a:p>
        </p:txBody>
      </p:sp>
      <p:sp>
        <p:nvSpPr>
          <p:cNvPr id="4" name="Text Placeholder 3">
            <a:extLst>
              <a:ext uri="{FF2B5EF4-FFF2-40B4-BE49-F238E27FC236}">
                <a16:creationId xmlns:a16="http://schemas.microsoft.com/office/drawing/2014/main" id="{09A9E79D-9D87-4D5B-BE38-CC4DD76B2D69}"/>
              </a:ext>
            </a:extLst>
          </p:cNvPr>
          <p:cNvSpPr>
            <a:spLocks noGrp="1"/>
          </p:cNvSpPr>
          <p:nvPr>
            <p:ph type="body" sz="quarter" idx="15"/>
          </p:nvPr>
        </p:nvSpPr>
        <p:spPr>
          <a:xfrm>
            <a:off x="316522" y="1629364"/>
            <a:ext cx="15623389" cy="829104"/>
          </a:xfrm>
        </p:spPr>
        <p:txBody>
          <a:bodyPr/>
          <a:lstStyle/>
          <a:p>
            <a:r>
              <a:rPr lang="en-US"/>
              <a:t> </a:t>
            </a:r>
            <a:endParaRPr lang="en-US" dirty="0"/>
          </a:p>
        </p:txBody>
      </p:sp>
      <p:sp>
        <p:nvSpPr>
          <p:cNvPr id="5" name="Text Placeholder 4">
            <a:extLst>
              <a:ext uri="{FF2B5EF4-FFF2-40B4-BE49-F238E27FC236}">
                <a16:creationId xmlns:a16="http://schemas.microsoft.com/office/drawing/2014/main" id="{202B38B6-F90E-4519-BF29-74CE4BCD24AF}"/>
              </a:ext>
            </a:extLst>
          </p:cNvPr>
          <p:cNvSpPr>
            <a:spLocks noGrp="1"/>
          </p:cNvSpPr>
          <p:nvPr>
            <p:ph type="body" sz="quarter" idx="16"/>
          </p:nvPr>
        </p:nvSpPr>
        <p:spPr>
          <a:xfrm>
            <a:off x="316522" y="2458471"/>
            <a:ext cx="15623389" cy="5596958"/>
          </a:xfrm>
        </p:spPr>
        <p:txBody>
          <a:bodyPr/>
          <a:lstStyle/>
          <a:p>
            <a:r>
              <a:rPr lang="en-US" b="0" dirty="0"/>
              <a:t>6.  Git committing the staged files with message</a:t>
            </a:r>
          </a:p>
          <a:p>
            <a:r>
              <a:rPr lang="en-US" b="0" dirty="0"/>
              <a:t>	 </a:t>
            </a:r>
            <a:r>
              <a:rPr lang="en-US" dirty="0"/>
              <a:t>git commit -m ‘&lt;</a:t>
            </a:r>
            <a:r>
              <a:rPr lang="en-US" i="1" dirty="0"/>
              <a:t>commit_message</a:t>
            </a:r>
            <a:r>
              <a:rPr lang="en-US" dirty="0"/>
              <a:t>&gt;’</a:t>
            </a:r>
            <a:r>
              <a:rPr lang="en-US" b="0" dirty="0"/>
              <a:t>. This will commit the changes to your local machine repository.</a:t>
            </a:r>
          </a:p>
          <a:p>
            <a:endParaRPr lang="en-US" b="0" dirty="0"/>
          </a:p>
          <a:p>
            <a:r>
              <a:rPr lang="en-US" b="0" dirty="0"/>
              <a:t>7. Git pushing the committed files into Git</a:t>
            </a:r>
          </a:p>
          <a:p>
            <a:r>
              <a:rPr lang="en-US" b="0" dirty="0"/>
              <a:t>         </a:t>
            </a:r>
            <a:r>
              <a:rPr lang="en-US" dirty="0"/>
              <a:t>git push origin </a:t>
            </a:r>
            <a:r>
              <a:rPr lang="en-US" i="1" dirty="0"/>
              <a:t>&lt;branch_name&gt;</a:t>
            </a:r>
          </a:p>
          <a:p>
            <a:endParaRPr lang="en-US" i="1" dirty="0"/>
          </a:p>
          <a:p>
            <a:r>
              <a:rPr lang="en-US" b="0" dirty="0"/>
              <a:t>8. Git Pull command for pulling the latest changes from git.</a:t>
            </a:r>
          </a:p>
          <a:p>
            <a:r>
              <a:rPr lang="en-US" b="0" dirty="0"/>
              <a:t>	</a:t>
            </a:r>
            <a:r>
              <a:rPr lang="en-US" dirty="0"/>
              <a:t>git pull</a:t>
            </a:r>
          </a:p>
          <a:p>
            <a:endParaRPr lang="en-US" b="0" dirty="0"/>
          </a:p>
          <a:p>
            <a:endParaRPr lang="en-US" dirty="0"/>
          </a:p>
        </p:txBody>
      </p:sp>
      <p:sp>
        <p:nvSpPr>
          <p:cNvPr id="6" name="Text Placeholder 5">
            <a:extLst>
              <a:ext uri="{FF2B5EF4-FFF2-40B4-BE49-F238E27FC236}">
                <a16:creationId xmlns:a16="http://schemas.microsoft.com/office/drawing/2014/main" id="{1D2C7B2D-915A-437C-AEEC-6F2F9B193F7D}"/>
              </a:ext>
            </a:extLst>
          </p:cNvPr>
          <p:cNvSpPr>
            <a:spLocks noGrp="1"/>
          </p:cNvSpPr>
          <p:nvPr>
            <p:ph type="body" sz="quarter" idx="17"/>
          </p:nvPr>
        </p:nvSpPr>
        <p:spPr>
          <a:xfrm>
            <a:off x="316091" y="7457255"/>
            <a:ext cx="10897541" cy="837259"/>
          </a:xfrm>
        </p:spPr>
        <p:txBody>
          <a:bodyPr/>
          <a:lstStyle/>
          <a:p>
            <a:pPr marL="0" indent="0">
              <a:buNone/>
            </a:pPr>
            <a:r>
              <a:rPr lang="en-US" dirty="0"/>
              <a:t> </a:t>
            </a:r>
          </a:p>
        </p:txBody>
      </p:sp>
    </p:spTree>
    <p:extLst>
      <p:ext uri="{BB962C8B-B14F-4D97-AF65-F5344CB8AC3E}">
        <p14:creationId xmlns:p14="http://schemas.microsoft.com/office/powerpoint/2010/main" val="162872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442E67-BA73-4D65-AA12-23DA07C32495}"/>
              </a:ext>
            </a:extLst>
          </p:cNvPr>
          <p:cNvSpPr>
            <a:spLocks noGrp="1"/>
          </p:cNvSpPr>
          <p:nvPr>
            <p:ph type="sldNum" sz="quarter" idx="10"/>
          </p:nvPr>
        </p:nvSpPr>
        <p:spPr/>
        <p:txBody>
          <a:bodyPr/>
          <a:lstStyle/>
          <a:p>
            <a:fld id="{C48D9196-7146-4672-A4BA-DB29036C6B41}" type="slidenum">
              <a:rPr lang="en-US" smtClean="0"/>
              <a:t>16</a:t>
            </a:fld>
            <a:endParaRPr lang="en-US"/>
          </a:p>
        </p:txBody>
      </p:sp>
      <p:sp>
        <p:nvSpPr>
          <p:cNvPr id="3" name="Title 2">
            <a:extLst>
              <a:ext uri="{FF2B5EF4-FFF2-40B4-BE49-F238E27FC236}">
                <a16:creationId xmlns:a16="http://schemas.microsoft.com/office/drawing/2014/main" id="{B0DE3F56-D2DA-4390-B01C-370176F00652}"/>
              </a:ext>
            </a:extLst>
          </p:cNvPr>
          <p:cNvSpPr>
            <a:spLocks noGrp="1"/>
          </p:cNvSpPr>
          <p:nvPr>
            <p:ph type="title"/>
          </p:nvPr>
        </p:nvSpPr>
        <p:spPr/>
        <p:txBody>
          <a:bodyPr/>
          <a:lstStyle/>
          <a:p>
            <a:r>
              <a:rPr lang="en-US" dirty="0"/>
              <a:t>Basic Git Bash commands</a:t>
            </a:r>
          </a:p>
        </p:txBody>
      </p:sp>
      <p:sp>
        <p:nvSpPr>
          <p:cNvPr id="4" name="Text Placeholder 3">
            <a:extLst>
              <a:ext uri="{FF2B5EF4-FFF2-40B4-BE49-F238E27FC236}">
                <a16:creationId xmlns:a16="http://schemas.microsoft.com/office/drawing/2014/main" id="{5FD7D1B8-7133-4B7C-B8F4-E2082210F693}"/>
              </a:ext>
            </a:extLst>
          </p:cNvPr>
          <p:cNvSpPr>
            <a:spLocks noGrp="1"/>
          </p:cNvSpPr>
          <p:nvPr>
            <p:ph type="body" sz="quarter" idx="15"/>
          </p:nvPr>
        </p:nvSpPr>
        <p:spPr/>
        <p:txBody>
          <a:bodyPr/>
          <a:lstStyle/>
          <a:p>
            <a:r>
              <a:rPr lang="en-US" dirty="0"/>
              <a:t> </a:t>
            </a:r>
          </a:p>
        </p:txBody>
      </p:sp>
      <p:sp>
        <p:nvSpPr>
          <p:cNvPr id="5" name="Text Placeholder 4">
            <a:extLst>
              <a:ext uri="{FF2B5EF4-FFF2-40B4-BE49-F238E27FC236}">
                <a16:creationId xmlns:a16="http://schemas.microsoft.com/office/drawing/2014/main" id="{B3413ED7-C131-4C0C-AB99-41790E2444C9}"/>
              </a:ext>
            </a:extLst>
          </p:cNvPr>
          <p:cNvSpPr>
            <a:spLocks noGrp="1"/>
          </p:cNvSpPr>
          <p:nvPr>
            <p:ph type="body" sz="quarter" idx="16"/>
          </p:nvPr>
        </p:nvSpPr>
        <p:spPr/>
        <p:txBody>
          <a:bodyPr/>
          <a:lstStyle/>
          <a:p>
            <a:r>
              <a:rPr lang="en-US" dirty="0"/>
              <a:t> </a:t>
            </a:r>
          </a:p>
        </p:txBody>
      </p:sp>
      <p:sp>
        <p:nvSpPr>
          <p:cNvPr id="6" name="Text Placeholder 5">
            <a:extLst>
              <a:ext uri="{FF2B5EF4-FFF2-40B4-BE49-F238E27FC236}">
                <a16:creationId xmlns:a16="http://schemas.microsoft.com/office/drawing/2014/main" id="{447897BD-E58E-40BA-8FB5-D2B019AD6D0C}"/>
              </a:ext>
            </a:extLst>
          </p:cNvPr>
          <p:cNvSpPr>
            <a:spLocks noGrp="1"/>
          </p:cNvSpPr>
          <p:nvPr>
            <p:ph type="body" sz="quarter" idx="17"/>
          </p:nvPr>
        </p:nvSpPr>
        <p:spPr>
          <a:xfrm>
            <a:off x="316091" y="1629365"/>
            <a:ext cx="15445277" cy="6665150"/>
          </a:xfrm>
        </p:spPr>
        <p:txBody>
          <a:bodyPr/>
          <a:lstStyle/>
          <a:p>
            <a:pPr marL="0" indent="0">
              <a:buNone/>
            </a:pPr>
            <a:r>
              <a:rPr lang="en-US" dirty="0"/>
              <a:t>6. To pull the latest changes from remote repository</a:t>
            </a:r>
          </a:p>
          <a:p>
            <a:pPr marL="0" indent="0">
              <a:buNone/>
            </a:pPr>
            <a:r>
              <a:rPr lang="en-US" dirty="0"/>
              <a:t>	</a:t>
            </a:r>
            <a:r>
              <a:rPr lang="en-US" b="1" dirty="0"/>
              <a:t>git pull</a:t>
            </a:r>
          </a:p>
          <a:p>
            <a:pPr marL="0" indent="0">
              <a:buNone/>
            </a:pPr>
            <a:r>
              <a:rPr lang="en-US" dirty="0"/>
              <a:t>7. Git Push</a:t>
            </a:r>
          </a:p>
          <a:p>
            <a:pPr marL="0" indent="0">
              <a:buNone/>
            </a:pPr>
            <a:r>
              <a:rPr lang="en-US" dirty="0"/>
              <a:t>	</a:t>
            </a:r>
            <a:r>
              <a:rPr lang="en-US" b="1" dirty="0"/>
              <a:t>git push</a:t>
            </a:r>
          </a:p>
          <a:p>
            <a:pPr marL="0" indent="0">
              <a:buNone/>
            </a:pPr>
            <a:r>
              <a:rPr lang="en-US" dirty="0"/>
              <a:t>Alternatively, we can make use of </a:t>
            </a:r>
            <a:r>
              <a:rPr lang="en-US" b="1" dirty="0"/>
              <a:t>Tortoise Git tool </a:t>
            </a:r>
            <a:r>
              <a:rPr lang="en-US" dirty="0"/>
              <a:t>for managing all the above commands.</a:t>
            </a:r>
          </a:p>
          <a:p>
            <a:pPr marL="0" indent="0">
              <a:buNone/>
            </a:pPr>
            <a:endParaRPr lang="en-US" dirty="0"/>
          </a:p>
        </p:txBody>
      </p:sp>
    </p:spTree>
    <p:extLst>
      <p:ext uri="{BB962C8B-B14F-4D97-AF65-F5344CB8AC3E}">
        <p14:creationId xmlns:p14="http://schemas.microsoft.com/office/powerpoint/2010/main" val="221593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0680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C48D9196-7146-4672-A4BA-DB29036C6B41}" type="slidenum">
              <a:rPr lang="en-US" sz="2400" smtClean="0"/>
              <a:pPr/>
              <a:t>1</a:t>
            </a:fld>
            <a:endParaRPr lang="en-US" sz="2400"/>
          </a:p>
        </p:txBody>
      </p:sp>
      <p:sp>
        <p:nvSpPr>
          <p:cNvPr id="3" name="Title 2"/>
          <p:cNvSpPr>
            <a:spLocks noGrp="1"/>
          </p:cNvSpPr>
          <p:nvPr>
            <p:ph type="title"/>
          </p:nvPr>
        </p:nvSpPr>
        <p:spPr/>
        <p:txBody>
          <a:bodyPr/>
          <a:lstStyle/>
          <a:p>
            <a:r>
              <a:rPr lang="en-US" sz="3600" dirty="0"/>
              <a:t>Agenda</a:t>
            </a:r>
          </a:p>
        </p:txBody>
      </p:sp>
      <p:sp>
        <p:nvSpPr>
          <p:cNvPr id="5" name="TextBox 4"/>
          <p:cNvSpPr txBox="1"/>
          <p:nvPr/>
        </p:nvSpPr>
        <p:spPr>
          <a:xfrm>
            <a:off x="316521" y="1912667"/>
            <a:ext cx="14403034" cy="7151958"/>
          </a:xfrm>
          <a:prstGeom prst="rect">
            <a:avLst/>
          </a:prstGeom>
          <a:noFill/>
        </p:spPr>
        <p:txBody>
          <a:bodyPr wrap="square" rtlCol="0">
            <a:spAutoFit/>
          </a:bodyPr>
          <a:lstStyle/>
          <a:p>
            <a:pPr marL="341305" indent="-341305" defTabSz="609473">
              <a:lnSpc>
                <a:spcPct val="150000"/>
              </a:lnSpc>
              <a:spcBef>
                <a:spcPct val="20000"/>
              </a:spcBef>
              <a:spcAft>
                <a:spcPts val="800"/>
              </a:spcAft>
              <a:buClr>
                <a:schemeClr val="bg1"/>
              </a:buClr>
              <a:buSzPct val="90000"/>
              <a:buBlip>
                <a:blip r:embed="rId3"/>
              </a:buBlip>
            </a:pPr>
            <a:r>
              <a:rPr lang="en-US" sz="2400" dirty="0"/>
              <a:t>Flow Diagram</a:t>
            </a:r>
          </a:p>
          <a:p>
            <a:pPr marL="341305" indent="-341305" defTabSz="609473">
              <a:lnSpc>
                <a:spcPct val="150000"/>
              </a:lnSpc>
              <a:spcBef>
                <a:spcPct val="20000"/>
              </a:spcBef>
              <a:spcAft>
                <a:spcPts val="800"/>
              </a:spcAft>
              <a:buClr>
                <a:schemeClr val="bg1"/>
              </a:buClr>
              <a:buSzPct val="90000"/>
              <a:buBlip>
                <a:blip r:embed="rId3"/>
              </a:buBlip>
            </a:pPr>
            <a:r>
              <a:rPr lang="en-US" sz="2400" dirty="0"/>
              <a:t>Branch Details</a:t>
            </a:r>
          </a:p>
          <a:p>
            <a:pPr marL="341305" indent="-341305" defTabSz="609473">
              <a:lnSpc>
                <a:spcPct val="150000"/>
              </a:lnSpc>
              <a:spcBef>
                <a:spcPct val="20000"/>
              </a:spcBef>
              <a:spcAft>
                <a:spcPts val="800"/>
              </a:spcAft>
              <a:buClr>
                <a:schemeClr val="bg1"/>
              </a:buClr>
              <a:buSzPct val="90000"/>
              <a:buBlip>
                <a:blip r:embed="rId3"/>
              </a:buBlip>
            </a:pPr>
            <a:r>
              <a:rPr lang="en-US" sz="2400" dirty="0"/>
              <a:t>CI/CD/CT [Continuous Integration/ Deployment/ Testing] Process Details</a:t>
            </a:r>
          </a:p>
          <a:p>
            <a:pPr marL="341305" indent="-341305" defTabSz="609473">
              <a:lnSpc>
                <a:spcPct val="150000"/>
              </a:lnSpc>
              <a:spcBef>
                <a:spcPct val="20000"/>
              </a:spcBef>
              <a:spcAft>
                <a:spcPts val="800"/>
              </a:spcAft>
              <a:buClr>
                <a:schemeClr val="bg1"/>
              </a:buClr>
              <a:buSzPct val="90000"/>
              <a:buBlip>
                <a:blip r:embed="rId3"/>
              </a:buBlip>
            </a:pPr>
            <a:r>
              <a:rPr lang="en-US" sz="2400" dirty="0"/>
              <a:t>Up Merge and Down Merge Details</a:t>
            </a:r>
          </a:p>
          <a:p>
            <a:pPr marL="341305" indent="-341305" defTabSz="609473">
              <a:lnSpc>
                <a:spcPct val="150000"/>
              </a:lnSpc>
              <a:spcBef>
                <a:spcPct val="20000"/>
              </a:spcBef>
              <a:spcAft>
                <a:spcPts val="800"/>
              </a:spcAft>
              <a:buClr>
                <a:schemeClr val="bg1"/>
              </a:buClr>
              <a:buSzPct val="90000"/>
              <a:buBlip>
                <a:blip r:embed="rId3"/>
              </a:buBlip>
            </a:pPr>
            <a:r>
              <a:rPr lang="en-US" sz="2400" dirty="0"/>
              <a:t>Release Configuration</a:t>
            </a:r>
          </a:p>
          <a:p>
            <a:pPr marL="341305" indent="-341305" defTabSz="609473">
              <a:lnSpc>
                <a:spcPct val="150000"/>
              </a:lnSpc>
              <a:spcBef>
                <a:spcPct val="20000"/>
              </a:spcBef>
              <a:spcAft>
                <a:spcPts val="800"/>
              </a:spcAft>
              <a:buClr>
                <a:schemeClr val="bg1"/>
              </a:buClr>
              <a:buSzPct val="90000"/>
              <a:buBlip>
                <a:blip r:embed="rId3"/>
              </a:buBlip>
            </a:pPr>
            <a:r>
              <a:rPr lang="en-US" sz="2400" dirty="0"/>
              <a:t>Jenkins Job Naming Convention</a:t>
            </a:r>
          </a:p>
          <a:p>
            <a:pPr marL="341305" indent="-341305" defTabSz="609473">
              <a:lnSpc>
                <a:spcPct val="150000"/>
              </a:lnSpc>
              <a:spcBef>
                <a:spcPct val="20000"/>
              </a:spcBef>
              <a:spcAft>
                <a:spcPts val="800"/>
              </a:spcAft>
              <a:buClr>
                <a:schemeClr val="bg1"/>
              </a:buClr>
              <a:buSzPct val="90000"/>
              <a:buBlip>
                <a:blip r:embed="rId3"/>
              </a:buBlip>
            </a:pPr>
            <a:r>
              <a:rPr lang="en-US" sz="2400" dirty="0"/>
              <a:t>Building a Deployment Pipeline using Git, Maven, Jenkins and GlassFish</a:t>
            </a:r>
          </a:p>
          <a:p>
            <a:pPr marL="341305" indent="-341305" defTabSz="609473">
              <a:lnSpc>
                <a:spcPct val="150000"/>
              </a:lnSpc>
              <a:spcBef>
                <a:spcPct val="20000"/>
              </a:spcBef>
              <a:spcAft>
                <a:spcPts val="800"/>
              </a:spcAft>
              <a:buClr>
                <a:schemeClr val="bg1"/>
              </a:buClr>
              <a:buSzPct val="90000"/>
              <a:buBlip>
                <a:blip r:embed="rId3"/>
              </a:buBlip>
            </a:pPr>
            <a:r>
              <a:rPr lang="en-US" sz="2400" dirty="0"/>
              <a:t>Continuous Integration/Deployment Delivery</a:t>
            </a:r>
          </a:p>
          <a:p>
            <a:pPr marL="341305" indent="-341305" defTabSz="609473">
              <a:lnSpc>
                <a:spcPct val="150000"/>
              </a:lnSpc>
              <a:spcBef>
                <a:spcPct val="20000"/>
              </a:spcBef>
              <a:spcAft>
                <a:spcPts val="800"/>
              </a:spcAft>
              <a:buClr>
                <a:schemeClr val="bg1"/>
              </a:buClr>
              <a:buSzPct val="90000"/>
              <a:buBlip>
                <a:blip r:embed="rId3"/>
              </a:buBlip>
            </a:pPr>
            <a:r>
              <a:rPr lang="en-US" sz="2400" dirty="0"/>
              <a:t>Basic Git Bash commands</a:t>
            </a:r>
          </a:p>
          <a:p>
            <a:pPr defTabSz="609473">
              <a:lnSpc>
                <a:spcPct val="150000"/>
              </a:lnSpc>
              <a:spcBef>
                <a:spcPct val="20000"/>
              </a:spcBef>
              <a:spcAft>
                <a:spcPts val="800"/>
              </a:spcAft>
              <a:buClr>
                <a:schemeClr val="bg1"/>
              </a:buClr>
              <a:buSzPct val="90000"/>
            </a:pPr>
            <a:endParaRPr lang="en-US" sz="2400" dirty="0"/>
          </a:p>
        </p:txBody>
      </p:sp>
    </p:spTree>
    <p:extLst>
      <p:ext uri="{BB962C8B-B14F-4D97-AF65-F5344CB8AC3E}">
        <p14:creationId xmlns:p14="http://schemas.microsoft.com/office/powerpoint/2010/main" val="229364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C63954-9409-4105-9AEF-89A619F5D7D8}"/>
              </a:ext>
            </a:extLst>
          </p:cNvPr>
          <p:cNvSpPr>
            <a:spLocks noGrp="1"/>
          </p:cNvSpPr>
          <p:nvPr>
            <p:ph type="sldNum" sz="quarter" idx="10"/>
          </p:nvPr>
        </p:nvSpPr>
        <p:spPr/>
        <p:txBody>
          <a:bodyPr/>
          <a:lstStyle/>
          <a:p>
            <a:fld id="{C48D9196-7146-4672-A4BA-DB29036C6B41}" type="slidenum">
              <a:rPr lang="en-US" smtClean="0"/>
              <a:t>2</a:t>
            </a:fld>
            <a:endParaRPr lang="en-US"/>
          </a:p>
        </p:txBody>
      </p:sp>
      <p:sp>
        <p:nvSpPr>
          <p:cNvPr id="3" name="Title 2">
            <a:extLst>
              <a:ext uri="{FF2B5EF4-FFF2-40B4-BE49-F238E27FC236}">
                <a16:creationId xmlns:a16="http://schemas.microsoft.com/office/drawing/2014/main" id="{95F3D790-A93E-48CB-B540-E478013DFFCA}"/>
              </a:ext>
            </a:extLst>
          </p:cNvPr>
          <p:cNvSpPr>
            <a:spLocks noGrp="1"/>
          </p:cNvSpPr>
          <p:nvPr>
            <p:ph type="title"/>
          </p:nvPr>
        </p:nvSpPr>
        <p:spPr>
          <a:xfrm>
            <a:off x="316521" y="366893"/>
            <a:ext cx="15622958" cy="837259"/>
          </a:xfrm>
        </p:spPr>
        <p:txBody>
          <a:bodyPr/>
          <a:lstStyle/>
          <a:p>
            <a:r>
              <a:rPr lang="en-US" dirty="0"/>
              <a:t>Flow Diagram </a:t>
            </a:r>
          </a:p>
        </p:txBody>
      </p:sp>
      <p:sp>
        <p:nvSpPr>
          <p:cNvPr id="5" name="Rectangle 4">
            <a:extLst>
              <a:ext uri="{FF2B5EF4-FFF2-40B4-BE49-F238E27FC236}">
                <a16:creationId xmlns:a16="http://schemas.microsoft.com/office/drawing/2014/main" id="{12B386D9-31EA-4793-B436-A7630F8581A1}"/>
              </a:ext>
            </a:extLst>
          </p:cNvPr>
          <p:cNvSpPr/>
          <p:nvPr/>
        </p:nvSpPr>
        <p:spPr>
          <a:xfrm>
            <a:off x="724101" y="1798283"/>
            <a:ext cx="1915886" cy="10014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Master Branch</a:t>
            </a:r>
          </a:p>
        </p:txBody>
      </p:sp>
      <p:sp>
        <p:nvSpPr>
          <p:cNvPr id="6" name="Rectangle 5">
            <a:extLst>
              <a:ext uri="{FF2B5EF4-FFF2-40B4-BE49-F238E27FC236}">
                <a16:creationId xmlns:a16="http://schemas.microsoft.com/office/drawing/2014/main" id="{333393BF-7C5F-41FC-8A51-9D3A61DE6DBA}"/>
              </a:ext>
            </a:extLst>
          </p:cNvPr>
          <p:cNvSpPr/>
          <p:nvPr/>
        </p:nvSpPr>
        <p:spPr>
          <a:xfrm>
            <a:off x="2677886" y="4572000"/>
            <a:ext cx="2133600" cy="107606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2"/>
                </a:solidFill>
              </a:rPr>
              <a:t>Release Branch</a:t>
            </a:r>
          </a:p>
        </p:txBody>
      </p:sp>
      <p:cxnSp>
        <p:nvCxnSpPr>
          <p:cNvPr id="12" name="Straight Connector 11">
            <a:extLst>
              <a:ext uri="{FF2B5EF4-FFF2-40B4-BE49-F238E27FC236}">
                <a16:creationId xmlns:a16="http://schemas.microsoft.com/office/drawing/2014/main" id="{11E6024D-D9C8-4137-AD68-4B28A3B96B0A}"/>
              </a:ext>
            </a:extLst>
          </p:cNvPr>
          <p:cNvCxnSpPr>
            <a:cxnSpLocks/>
            <a:stCxn id="5" idx="2"/>
          </p:cNvCxnSpPr>
          <p:nvPr/>
        </p:nvCxnSpPr>
        <p:spPr>
          <a:xfrm flipH="1">
            <a:off x="1671739" y="2799769"/>
            <a:ext cx="10305" cy="2251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759A85A-6EB9-45D2-AB05-A12D299EBF15}"/>
              </a:ext>
            </a:extLst>
          </p:cNvPr>
          <p:cNvCxnSpPr>
            <a:cxnSpLocks/>
          </p:cNvCxnSpPr>
          <p:nvPr/>
        </p:nvCxnSpPr>
        <p:spPr>
          <a:xfrm>
            <a:off x="1671738" y="5050971"/>
            <a:ext cx="1006148" cy="21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601D4B4-8AFD-4DB0-9E60-C6A1D3E1EC08}"/>
              </a:ext>
            </a:extLst>
          </p:cNvPr>
          <p:cNvSpPr/>
          <p:nvPr/>
        </p:nvSpPr>
        <p:spPr>
          <a:xfrm>
            <a:off x="4419600" y="5834743"/>
            <a:ext cx="3287485" cy="81199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2"/>
                </a:solidFill>
              </a:rPr>
              <a:t>Feature Branch -1</a:t>
            </a:r>
          </a:p>
          <a:p>
            <a:pPr algn="ctr"/>
            <a:r>
              <a:rPr lang="en-US" sz="1600" dirty="0">
                <a:solidFill>
                  <a:schemeClr val="tx2"/>
                </a:solidFill>
              </a:rPr>
              <a:t>(Flex PM Task Branch)</a:t>
            </a:r>
          </a:p>
        </p:txBody>
      </p:sp>
      <p:sp>
        <p:nvSpPr>
          <p:cNvPr id="18" name="Rectangle 17">
            <a:extLst>
              <a:ext uri="{FF2B5EF4-FFF2-40B4-BE49-F238E27FC236}">
                <a16:creationId xmlns:a16="http://schemas.microsoft.com/office/drawing/2014/main" id="{60DAB0CE-3576-43C3-8E0A-5A6035CC1429}"/>
              </a:ext>
            </a:extLst>
          </p:cNvPr>
          <p:cNvSpPr/>
          <p:nvPr/>
        </p:nvSpPr>
        <p:spPr>
          <a:xfrm>
            <a:off x="4419600" y="6972511"/>
            <a:ext cx="3287485" cy="81199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solidFill>
                  <a:schemeClr val="tx2"/>
                </a:solidFill>
              </a:rPr>
              <a:t>Feature Branch -2</a:t>
            </a:r>
          </a:p>
          <a:p>
            <a:pPr algn="ctr"/>
            <a:r>
              <a:rPr lang="en-US" sz="1600" dirty="0">
                <a:solidFill>
                  <a:schemeClr val="tx2"/>
                </a:solidFill>
              </a:rPr>
              <a:t>(Flex PM Task Branch)</a:t>
            </a:r>
          </a:p>
        </p:txBody>
      </p:sp>
      <p:sp>
        <p:nvSpPr>
          <p:cNvPr id="19" name="Rectangle 18">
            <a:extLst>
              <a:ext uri="{FF2B5EF4-FFF2-40B4-BE49-F238E27FC236}">
                <a16:creationId xmlns:a16="http://schemas.microsoft.com/office/drawing/2014/main" id="{63958578-7234-4F6C-BD48-78EBC698AFF4}"/>
              </a:ext>
            </a:extLst>
          </p:cNvPr>
          <p:cNvSpPr/>
          <p:nvPr/>
        </p:nvSpPr>
        <p:spPr>
          <a:xfrm>
            <a:off x="4419600" y="8086075"/>
            <a:ext cx="3287485" cy="6906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2"/>
                </a:solidFill>
              </a:rPr>
              <a:t>Hotfix/bugfix</a:t>
            </a:r>
          </a:p>
        </p:txBody>
      </p:sp>
      <p:cxnSp>
        <p:nvCxnSpPr>
          <p:cNvPr id="33" name="Straight Connector 32">
            <a:extLst>
              <a:ext uri="{FF2B5EF4-FFF2-40B4-BE49-F238E27FC236}">
                <a16:creationId xmlns:a16="http://schemas.microsoft.com/office/drawing/2014/main" id="{534A8DA6-9969-4B14-9674-A8DECEADF3E3}"/>
              </a:ext>
            </a:extLst>
          </p:cNvPr>
          <p:cNvCxnSpPr>
            <a:cxnSpLocks/>
            <a:stCxn id="6" idx="2"/>
          </p:cNvCxnSpPr>
          <p:nvPr/>
        </p:nvCxnSpPr>
        <p:spPr>
          <a:xfrm>
            <a:off x="3744686" y="5648062"/>
            <a:ext cx="0" cy="282707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4A3C585-3721-4CC0-9F0E-A7644A8196A7}"/>
              </a:ext>
            </a:extLst>
          </p:cNvPr>
          <p:cNvCxnSpPr>
            <a:cxnSpLocks/>
          </p:cNvCxnSpPr>
          <p:nvPr/>
        </p:nvCxnSpPr>
        <p:spPr>
          <a:xfrm>
            <a:off x="3744686" y="6291943"/>
            <a:ext cx="6749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43767C4-2759-4FFD-89B0-460AAE04691F}"/>
              </a:ext>
            </a:extLst>
          </p:cNvPr>
          <p:cNvCxnSpPr>
            <a:cxnSpLocks/>
          </p:cNvCxnSpPr>
          <p:nvPr/>
        </p:nvCxnSpPr>
        <p:spPr>
          <a:xfrm>
            <a:off x="3744686" y="7315200"/>
            <a:ext cx="6749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D2655E68-DDCF-4AEF-8164-313C2B29E91A}"/>
              </a:ext>
            </a:extLst>
          </p:cNvPr>
          <p:cNvCxnSpPr>
            <a:cxnSpLocks/>
          </p:cNvCxnSpPr>
          <p:nvPr/>
        </p:nvCxnSpPr>
        <p:spPr>
          <a:xfrm>
            <a:off x="3744686" y="8475135"/>
            <a:ext cx="6749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C22C036B-2FF6-43F9-B850-A819B5DB93FD}"/>
              </a:ext>
            </a:extLst>
          </p:cNvPr>
          <p:cNvCxnSpPr>
            <a:cxnSpLocks/>
          </p:cNvCxnSpPr>
          <p:nvPr/>
        </p:nvCxnSpPr>
        <p:spPr>
          <a:xfrm flipV="1">
            <a:off x="7707085" y="6291943"/>
            <a:ext cx="587829" cy="14110"/>
          </a:xfrm>
          <a:prstGeom prst="line">
            <a:avLst/>
          </a:prstGeom>
        </p:spPr>
        <p:style>
          <a:lnRef idx="3">
            <a:schemeClr val="accent4"/>
          </a:lnRef>
          <a:fillRef idx="0">
            <a:schemeClr val="accent4"/>
          </a:fillRef>
          <a:effectRef idx="2">
            <a:schemeClr val="accent4"/>
          </a:effectRef>
          <a:fontRef idx="minor">
            <a:schemeClr val="tx1"/>
          </a:fontRef>
        </p:style>
      </p:cxnSp>
      <p:cxnSp>
        <p:nvCxnSpPr>
          <p:cNvPr id="68" name="Straight Connector 67">
            <a:extLst>
              <a:ext uri="{FF2B5EF4-FFF2-40B4-BE49-F238E27FC236}">
                <a16:creationId xmlns:a16="http://schemas.microsoft.com/office/drawing/2014/main" id="{9A725094-4F61-4D4D-B23F-3A8C9E7183D8}"/>
              </a:ext>
            </a:extLst>
          </p:cNvPr>
          <p:cNvCxnSpPr>
            <a:cxnSpLocks/>
          </p:cNvCxnSpPr>
          <p:nvPr/>
        </p:nvCxnSpPr>
        <p:spPr>
          <a:xfrm flipV="1">
            <a:off x="8294914" y="5050971"/>
            <a:ext cx="0" cy="1240972"/>
          </a:xfrm>
          <a:prstGeom prst="line">
            <a:avLst/>
          </a:prstGeom>
        </p:spPr>
        <p:style>
          <a:lnRef idx="3">
            <a:schemeClr val="accent4"/>
          </a:lnRef>
          <a:fillRef idx="0">
            <a:schemeClr val="accent4"/>
          </a:fillRef>
          <a:effectRef idx="2">
            <a:schemeClr val="accent4"/>
          </a:effectRef>
          <a:fontRef idx="minor">
            <a:schemeClr val="tx1"/>
          </a:fontRef>
        </p:style>
      </p:cxnSp>
      <p:cxnSp>
        <p:nvCxnSpPr>
          <p:cNvPr id="70" name="Straight Arrow Connector 69">
            <a:extLst>
              <a:ext uri="{FF2B5EF4-FFF2-40B4-BE49-F238E27FC236}">
                <a16:creationId xmlns:a16="http://schemas.microsoft.com/office/drawing/2014/main" id="{4A284E6B-81F7-4915-9453-070B99F94DFC}"/>
              </a:ext>
            </a:extLst>
          </p:cNvPr>
          <p:cNvCxnSpPr>
            <a:cxnSpLocks/>
          </p:cNvCxnSpPr>
          <p:nvPr/>
        </p:nvCxnSpPr>
        <p:spPr>
          <a:xfrm flipH="1">
            <a:off x="4811486" y="5072743"/>
            <a:ext cx="348342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4" name="Straight Connector 73">
            <a:extLst>
              <a:ext uri="{FF2B5EF4-FFF2-40B4-BE49-F238E27FC236}">
                <a16:creationId xmlns:a16="http://schemas.microsoft.com/office/drawing/2014/main" id="{B2F6A060-4541-4CDF-A61B-4A245D32C202}"/>
              </a:ext>
            </a:extLst>
          </p:cNvPr>
          <p:cNvCxnSpPr>
            <a:cxnSpLocks/>
          </p:cNvCxnSpPr>
          <p:nvPr/>
        </p:nvCxnSpPr>
        <p:spPr>
          <a:xfrm>
            <a:off x="8294914" y="6291943"/>
            <a:ext cx="0" cy="2183192"/>
          </a:xfrm>
          <a:prstGeom prst="line">
            <a:avLst/>
          </a:prstGeom>
        </p:spPr>
        <p:style>
          <a:lnRef idx="3">
            <a:schemeClr val="accent4"/>
          </a:lnRef>
          <a:fillRef idx="0">
            <a:schemeClr val="accent4"/>
          </a:fillRef>
          <a:effectRef idx="2">
            <a:schemeClr val="accent4"/>
          </a:effectRef>
          <a:fontRef idx="minor">
            <a:schemeClr val="tx1"/>
          </a:fontRef>
        </p:style>
      </p:cxnSp>
      <p:cxnSp>
        <p:nvCxnSpPr>
          <p:cNvPr id="76" name="Straight Connector 75">
            <a:extLst>
              <a:ext uri="{FF2B5EF4-FFF2-40B4-BE49-F238E27FC236}">
                <a16:creationId xmlns:a16="http://schemas.microsoft.com/office/drawing/2014/main" id="{62992B27-09A0-484D-96B4-09A9B9123DF3}"/>
              </a:ext>
            </a:extLst>
          </p:cNvPr>
          <p:cNvCxnSpPr>
            <a:cxnSpLocks/>
          </p:cNvCxnSpPr>
          <p:nvPr/>
        </p:nvCxnSpPr>
        <p:spPr>
          <a:xfrm>
            <a:off x="7707085" y="8475135"/>
            <a:ext cx="587829"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83" name="Straight Connector 82">
            <a:extLst>
              <a:ext uri="{FF2B5EF4-FFF2-40B4-BE49-F238E27FC236}">
                <a16:creationId xmlns:a16="http://schemas.microsoft.com/office/drawing/2014/main" id="{67137189-5BFD-46D5-9975-3EEBDEA300CE}"/>
              </a:ext>
            </a:extLst>
          </p:cNvPr>
          <p:cNvCxnSpPr>
            <a:cxnSpLocks/>
          </p:cNvCxnSpPr>
          <p:nvPr/>
        </p:nvCxnSpPr>
        <p:spPr>
          <a:xfrm flipH="1">
            <a:off x="7707085" y="7315200"/>
            <a:ext cx="587829" cy="0"/>
          </a:xfrm>
          <a:prstGeom prst="line">
            <a:avLst/>
          </a:prstGeom>
        </p:spPr>
        <p:style>
          <a:lnRef idx="3">
            <a:schemeClr val="accent4"/>
          </a:lnRef>
          <a:fillRef idx="0">
            <a:schemeClr val="accent4"/>
          </a:fillRef>
          <a:effectRef idx="2">
            <a:schemeClr val="accent4"/>
          </a:effectRef>
          <a:fontRef idx="minor">
            <a:schemeClr val="tx1"/>
          </a:fontRef>
        </p:style>
      </p:cxnSp>
      <p:sp>
        <p:nvSpPr>
          <p:cNvPr id="84" name="Rectangle 83">
            <a:extLst>
              <a:ext uri="{FF2B5EF4-FFF2-40B4-BE49-F238E27FC236}">
                <a16:creationId xmlns:a16="http://schemas.microsoft.com/office/drawing/2014/main" id="{B749E82D-3441-4DB2-8B47-A679D9CDB85E}"/>
              </a:ext>
            </a:extLst>
          </p:cNvPr>
          <p:cNvSpPr/>
          <p:nvPr/>
        </p:nvSpPr>
        <p:spPr>
          <a:xfrm>
            <a:off x="8294914" y="2304307"/>
            <a:ext cx="2373077" cy="1126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CI/CD Pipeline</a:t>
            </a:r>
          </a:p>
        </p:txBody>
      </p:sp>
      <p:cxnSp>
        <p:nvCxnSpPr>
          <p:cNvPr id="98" name="Straight Connector 97">
            <a:extLst>
              <a:ext uri="{FF2B5EF4-FFF2-40B4-BE49-F238E27FC236}">
                <a16:creationId xmlns:a16="http://schemas.microsoft.com/office/drawing/2014/main" id="{4EF03547-E067-4773-B2B3-80C756C69BBB}"/>
              </a:ext>
            </a:extLst>
          </p:cNvPr>
          <p:cNvCxnSpPr/>
          <p:nvPr/>
        </p:nvCxnSpPr>
        <p:spPr>
          <a:xfrm>
            <a:off x="4811486" y="4789714"/>
            <a:ext cx="466996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0" name="Straight Arrow Connector 99">
            <a:extLst>
              <a:ext uri="{FF2B5EF4-FFF2-40B4-BE49-F238E27FC236}">
                <a16:creationId xmlns:a16="http://schemas.microsoft.com/office/drawing/2014/main" id="{A4FDFBBE-50E0-4432-B03D-E08C1245C962}"/>
              </a:ext>
            </a:extLst>
          </p:cNvPr>
          <p:cNvCxnSpPr>
            <a:cxnSpLocks/>
            <a:endCxn id="84" idx="2"/>
          </p:cNvCxnSpPr>
          <p:nvPr/>
        </p:nvCxnSpPr>
        <p:spPr>
          <a:xfrm flipV="1">
            <a:off x="9481453" y="3430363"/>
            <a:ext cx="0" cy="13593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1" name="Rectangle 100">
            <a:extLst>
              <a:ext uri="{FF2B5EF4-FFF2-40B4-BE49-F238E27FC236}">
                <a16:creationId xmlns:a16="http://schemas.microsoft.com/office/drawing/2014/main" id="{6B039785-F878-4BDF-8928-BD1F9A7FD1E9}"/>
              </a:ext>
            </a:extLst>
          </p:cNvPr>
          <p:cNvSpPr/>
          <p:nvPr/>
        </p:nvSpPr>
        <p:spPr>
          <a:xfrm>
            <a:off x="5335362" y="1842487"/>
            <a:ext cx="1008288" cy="465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solidFill>
                  <a:schemeClr val="tx2"/>
                </a:solidFill>
              </a:rPr>
              <a:t>PROD</a:t>
            </a:r>
          </a:p>
        </p:txBody>
      </p:sp>
      <p:sp>
        <p:nvSpPr>
          <p:cNvPr id="102" name="Rectangle 101">
            <a:extLst>
              <a:ext uri="{FF2B5EF4-FFF2-40B4-BE49-F238E27FC236}">
                <a16:creationId xmlns:a16="http://schemas.microsoft.com/office/drawing/2014/main" id="{70E4D7D5-4F63-45B1-9AD3-8520F9162B6E}"/>
              </a:ext>
            </a:extLst>
          </p:cNvPr>
          <p:cNvSpPr/>
          <p:nvPr/>
        </p:nvSpPr>
        <p:spPr>
          <a:xfrm>
            <a:off x="5353731" y="2622470"/>
            <a:ext cx="1008287" cy="4652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solidFill>
                  <a:schemeClr val="tx2"/>
                </a:solidFill>
              </a:rPr>
              <a:t>QA</a:t>
            </a:r>
          </a:p>
        </p:txBody>
      </p:sp>
      <p:sp>
        <p:nvSpPr>
          <p:cNvPr id="103" name="Rectangle 102">
            <a:extLst>
              <a:ext uri="{FF2B5EF4-FFF2-40B4-BE49-F238E27FC236}">
                <a16:creationId xmlns:a16="http://schemas.microsoft.com/office/drawing/2014/main" id="{FA7A35F1-F553-4C11-A431-FBD918270178}"/>
              </a:ext>
            </a:extLst>
          </p:cNvPr>
          <p:cNvSpPr/>
          <p:nvPr/>
        </p:nvSpPr>
        <p:spPr>
          <a:xfrm>
            <a:off x="5372099" y="3440412"/>
            <a:ext cx="1008288" cy="4534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solidFill>
                  <a:schemeClr val="tx2"/>
                </a:solidFill>
              </a:rPr>
              <a:t>DEV</a:t>
            </a:r>
          </a:p>
        </p:txBody>
      </p:sp>
      <p:cxnSp>
        <p:nvCxnSpPr>
          <p:cNvPr id="105" name="Straight Arrow Connector 104">
            <a:extLst>
              <a:ext uri="{FF2B5EF4-FFF2-40B4-BE49-F238E27FC236}">
                <a16:creationId xmlns:a16="http://schemas.microsoft.com/office/drawing/2014/main" id="{FFC95B77-99B5-4E3E-BE58-FA1AC7FC6022}"/>
              </a:ext>
            </a:extLst>
          </p:cNvPr>
          <p:cNvCxnSpPr>
            <a:cxnSpLocks/>
            <a:stCxn id="84" idx="1"/>
            <a:endCxn id="103" idx="3"/>
          </p:cNvCxnSpPr>
          <p:nvPr/>
        </p:nvCxnSpPr>
        <p:spPr>
          <a:xfrm flipH="1">
            <a:off x="6380387" y="2867335"/>
            <a:ext cx="1914527" cy="7997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7" name="Straight Arrow Connector 106">
            <a:extLst>
              <a:ext uri="{FF2B5EF4-FFF2-40B4-BE49-F238E27FC236}">
                <a16:creationId xmlns:a16="http://schemas.microsoft.com/office/drawing/2014/main" id="{AC2DA73D-F4EC-4155-8231-78EA3F58DFD9}"/>
              </a:ext>
            </a:extLst>
          </p:cNvPr>
          <p:cNvCxnSpPr>
            <a:cxnSpLocks/>
            <a:stCxn id="84" idx="1"/>
            <a:endCxn id="102" idx="3"/>
          </p:cNvCxnSpPr>
          <p:nvPr/>
        </p:nvCxnSpPr>
        <p:spPr>
          <a:xfrm flipH="1" flipV="1">
            <a:off x="6362018" y="2855112"/>
            <a:ext cx="1932896" cy="122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9" name="Straight Arrow Connector 108">
            <a:extLst>
              <a:ext uri="{FF2B5EF4-FFF2-40B4-BE49-F238E27FC236}">
                <a16:creationId xmlns:a16="http://schemas.microsoft.com/office/drawing/2014/main" id="{DEA04314-2151-408C-A942-F8EA806C0C0D}"/>
              </a:ext>
            </a:extLst>
          </p:cNvPr>
          <p:cNvCxnSpPr>
            <a:cxnSpLocks/>
            <a:stCxn id="84" idx="1"/>
            <a:endCxn id="101" idx="3"/>
          </p:cNvCxnSpPr>
          <p:nvPr/>
        </p:nvCxnSpPr>
        <p:spPr>
          <a:xfrm flipH="1" flipV="1">
            <a:off x="6343650" y="2075129"/>
            <a:ext cx="1951264" cy="7922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10" name="Rectangle 109">
            <a:extLst>
              <a:ext uri="{FF2B5EF4-FFF2-40B4-BE49-F238E27FC236}">
                <a16:creationId xmlns:a16="http://schemas.microsoft.com/office/drawing/2014/main" id="{477DA082-CDBE-47FF-A175-176B638976E0}"/>
              </a:ext>
            </a:extLst>
          </p:cNvPr>
          <p:cNvSpPr/>
          <p:nvPr/>
        </p:nvSpPr>
        <p:spPr>
          <a:xfrm>
            <a:off x="10673434" y="3629470"/>
            <a:ext cx="2647962" cy="5007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rPr>
              <a:t>Git Checkout</a:t>
            </a:r>
          </a:p>
        </p:txBody>
      </p:sp>
      <p:sp>
        <p:nvSpPr>
          <p:cNvPr id="111" name="Rectangle 110">
            <a:extLst>
              <a:ext uri="{FF2B5EF4-FFF2-40B4-BE49-F238E27FC236}">
                <a16:creationId xmlns:a16="http://schemas.microsoft.com/office/drawing/2014/main" id="{573E75C2-15C4-40E7-98D5-B46FD78DAE57}"/>
              </a:ext>
            </a:extLst>
          </p:cNvPr>
          <p:cNvSpPr/>
          <p:nvPr/>
        </p:nvSpPr>
        <p:spPr>
          <a:xfrm>
            <a:off x="10668008" y="4340716"/>
            <a:ext cx="2647953" cy="5007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rPr>
              <a:t>Sonar</a:t>
            </a:r>
          </a:p>
        </p:txBody>
      </p:sp>
      <p:sp>
        <p:nvSpPr>
          <p:cNvPr id="112" name="Rectangle 111">
            <a:extLst>
              <a:ext uri="{FF2B5EF4-FFF2-40B4-BE49-F238E27FC236}">
                <a16:creationId xmlns:a16="http://schemas.microsoft.com/office/drawing/2014/main" id="{A3E6CBFA-4987-4B59-87A1-485FF81D860E}"/>
              </a:ext>
            </a:extLst>
          </p:cNvPr>
          <p:cNvSpPr/>
          <p:nvPr/>
        </p:nvSpPr>
        <p:spPr>
          <a:xfrm>
            <a:off x="10667972" y="5727252"/>
            <a:ext cx="2647945" cy="5007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rPr>
              <a:t>Junit &amp; BUILD</a:t>
            </a:r>
          </a:p>
        </p:txBody>
      </p:sp>
      <p:sp>
        <p:nvSpPr>
          <p:cNvPr id="113" name="Rectangle 112">
            <a:extLst>
              <a:ext uri="{FF2B5EF4-FFF2-40B4-BE49-F238E27FC236}">
                <a16:creationId xmlns:a16="http://schemas.microsoft.com/office/drawing/2014/main" id="{A78D44FC-F08B-40F8-8908-D4FC275F26B0}"/>
              </a:ext>
            </a:extLst>
          </p:cNvPr>
          <p:cNvSpPr/>
          <p:nvPr/>
        </p:nvSpPr>
        <p:spPr>
          <a:xfrm>
            <a:off x="10668008" y="5026095"/>
            <a:ext cx="2647945" cy="5007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rPr>
              <a:t>Checkmarx</a:t>
            </a:r>
          </a:p>
        </p:txBody>
      </p:sp>
      <p:sp>
        <p:nvSpPr>
          <p:cNvPr id="114" name="Rectangle 113">
            <a:extLst>
              <a:ext uri="{FF2B5EF4-FFF2-40B4-BE49-F238E27FC236}">
                <a16:creationId xmlns:a16="http://schemas.microsoft.com/office/drawing/2014/main" id="{DA057A81-5CC1-429C-B027-BE48579229F4}"/>
              </a:ext>
            </a:extLst>
          </p:cNvPr>
          <p:cNvSpPr/>
          <p:nvPr/>
        </p:nvSpPr>
        <p:spPr>
          <a:xfrm>
            <a:off x="10668000" y="6375818"/>
            <a:ext cx="2647953" cy="6166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solidFill>
                  <a:schemeClr val="tx2"/>
                </a:solidFill>
              </a:rPr>
              <a:t>Publish artifacts to Nexus</a:t>
            </a:r>
          </a:p>
        </p:txBody>
      </p:sp>
      <p:sp>
        <p:nvSpPr>
          <p:cNvPr id="115" name="Rectangle 114">
            <a:extLst>
              <a:ext uri="{FF2B5EF4-FFF2-40B4-BE49-F238E27FC236}">
                <a16:creationId xmlns:a16="http://schemas.microsoft.com/office/drawing/2014/main" id="{B4B208CA-FE12-4973-9F6A-70A54F9B5CF8}"/>
              </a:ext>
            </a:extLst>
          </p:cNvPr>
          <p:cNvSpPr/>
          <p:nvPr/>
        </p:nvSpPr>
        <p:spPr>
          <a:xfrm>
            <a:off x="10673452" y="7112076"/>
            <a:ext cx="2647944" cy="5007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rPr>
              <a:t>Deployment</a:t>
            </a:r>
          </a:p>
        </p:txBody>
      </p:sp>
      <p:sp>
        <p:nvSpPr>
          <p:cNvPr id="116" name="Rectangle 115">
            <a:extLst>
              <a:ext uri="{FF2B5EF4-FFF2-40B4-BE49-F238E27FC236}">
                <a16:creationId xmlns:a16="http://schemas.microsoft.com/office/drawing/2014/main" id="{8843072D-6FC2-4A17-804A-AF244AAF2A99}"/>
              </a:ext>
            </a:extLst>
          </p:cNvPr>
          <p:cNvSpPr/>
          <p:nvPr/>
        </p:nvSpPr>
        <p:spPr>
          <a:xfrm>
            <a:off x="10667972" y="7778133"/>
            <a:ext cx="2647963" cy="5007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rPr>
              <a:t>Selenium Test</a:t>
            </a:r>
          </a:p>
        </p:txBody>
      </p:sp>
      <p:sp>
        <p:nvSpPr>
          <p:cNvPr id="117" name="Rectangle 116">
            <a:extLst>
              <a:ext uri="{FF2B5EF4-FFF2-40B4-BE49-F238E27FC236}">
                <a16:creationId xmlns:a16="http://schemas.microsoft.com/office/drawing/2014/main" id="{0DCABE20-45DA-4642-B533-88A10CFEE3F5}"/>
              </a:ext>
            </a:extLst>
          </p:cNvPr>
          <p:cNvSpPr/>
          <p:nvPr/>
        </p:nvSpPr>
        <p:spPr>
          <a:xfrm>
            <a:off x="10667964" y="8462636"/>
            <a:ext cx="2647953" cy="50074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2"/>
                </a:solidFill>
              </a:rPr>
              <a:t>Build Promotion</a:t>
            </a:r>
          </a:p>
        </p:txBody>
      </p:sp>
      <p:cxnSp>
        <p:nvCxnSpPr>
          <p:cNvPr id="128" name="Straight Connector 127">
            <a:extLst>
              <a:ext uri="{FF2B5EF4-FFF2-40B4-BE49-F238E27FC236}">
                <a16:creationId xmlns:a16="http://schemas.microsoft.com/office/drawing/2014/main" id="{A5B659D4-7374-4E79-BCC1-264F69AFB719}"/>
              </a:ext>
            </a:extLst>
          </p:cNvPr>
          <p:cNvCxnSpPr>
            <a:cxnSpLocks/>
            <a:endCxn id="117" idx="1"/>
          </p:cNvCxnSpPr>
          <p:nvPr/>
        </p:nvCxnSpPr>
        <p:spPr>
          <a:xfrm>
            <a:off x="10039323" y="8713008"/>
            <a:ext cx="628641"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1" name="Straight Connector 130">
            <a:extLst>
              <a:ext uri="{FF2B5EF4-FFF2-40B4-BE49-F238E27FC236}">
                <a16:creationId xmlns:a16="http://schemas.microsoft.com/office/drawing/2014/main" id="{5E34B15C-351E-4DBF-B26C-58E1B0B9CE17}"/>
              </a:ext>
            </a:extLst>
          </p:cNvPr>
          <p:cNvCxnSpPr>
            <a:cxnSpLocks/>
          </p:cNvCxnSpPr>
          <p:nvPr/>
        </p:nvCxnSpPr>
        <p:spPr>
          <a:xfrm flipH="1" flipV="1">
            <a:off x="10039350" y="3432468"/>
            <a:ext cx="5452" cy="528054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Straight Connector 137">
            <a:extLst>
              <a:ext uri="{FF2B5EF4-FFF2-40B4-BE49-F238E27FC236}">
                <a16:creationId xmlns:a16="http://schemas.microsoft.com/office/drawing/2014/main" id="{04A20BB4-8938-4992-8135-5FF464C42A08}"/>
              </a:ext>
            </a:extLst>
          </p:cNvPr>
          <p:cNvCxnSpPr>
            <a:cxnSpLocks/>
            <a:endCxn id="110" idx="1"/>
          </p:cNvCxnSpPr>
          <p:nvPr/>
        </p:nvCxnSpPr>
        <p:spPr>
          <a:xfrm>
            <a:off x="10044802" y="3879842"/>
            <a:ext cx="628632"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1" name="Straight Arrow Connector 140">
            <a:extLst>
              <a:ext uri="{FF2B5EF4-FFF2-40B4-BE49-F238E27FC236}">
                <a16:creationId xmlns:a16="http://schemas.microsoft.com/office/drawing/2014/main" id="{02C13E8D-B1F4-4DE1-881B-2449F20E7F07}"/>
              </a:ext>
            </a:extLst>
          </p:cNvPr>
          <p:cNvCxnSpPr>
            <a:cxnSpLocks/>
            <a:endCxn id="111" idx="1"/>
          </p:cNvCxnSpPr>
          <p:nvPr/>
        </p:nvCxnSpPr>
        <p:spPr>
          <a:xfrm>
            <a:off x="10039375" y="4591088"/>
            <a:ext cx="628633" cy="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Straight Arrow Connector 143">
            <a:extLst>
              <a:ext uri="{FF2B5EF4-FFF2-40B4-BE49-F238E27FC236}">
                <a16:creationId xmlns:a16="http://schemas.microsoft.com/office/drawing/2014/main" id="{BA8DCFA6-7C46-42A0-96E2-7EA37FD070E2}"/>
              </a:ext>
            </a:extLst>
          </p:cNvPr>
          <p:cNvCxnSpPr>
            <a:cxnSpLocks/>
            <a:endCxn id="113" idx="1"/>
          </p:cNvCxnSpPr>
          <p:nvPr/>
        </p:nvCxnSpPr>
        <p:spPr>
          <a:xfrm>
            <a:off x="10039367" y="5276467"/>
            <a:ext cx="628641" cy="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Straight Arrow Connector 146">
            <a:extLst>
              <a:ext uri="{FF2B5EF4-FFF2-40B4-BE49-F238E27FC236}">
                <a16:creationId xmlns:a16="http://schemas.microsoft.com/office/drawing/2014/main" id="{DB52C94B-3CCC-4CB0-A599-A92925E202FD}"/>
              </a:ext>
            </a:extLst>
          </p:cNvPr>
          <p:cNvCxnSpPr>
            <a:cxnSpLocks/>
            <a:endCxn id="112" idx="1"/>
          </p:cNvCxnSpPr>
          <p:nvPr/>
        </p:nvCxnSpPr>
        <p:spPr>
          <a:xfrm>
            <a:off x="10039331" y="5977624"/>
            <a:ext cx="628641" cy="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9A661E0E-07C7-4EA7-9F9B-F5755BC45293}"/>
              </a:ext>
            </a:extLst>
          </p:cNvPr>
          <p:cNvCxnSpPr>
            <a:cxnSpLocks/>
            <a:endCxn id="114" idx="1"/>
          </p:cNvCxnSpPr>
          <p:nvPr/>
        </p:nvCxnSpPr>
        <p:spPr>
          <a:xfrm flipV="1">
            <a:off x="10039323" y="6684134"/>
            <a:ext cx="628677" cy="12258"/>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Straight Arrow Connector 154">
            <a:extLst>
              <a:ext uri="{FF2B5EF4-FFF2-40B4-BE49-F238E27FC236}">
                <a16:creationId xmlns:a16="http://schemas.microsoft.com/office/drawing/2014/main" id="{37C7EA48-6FA4-4703-A7F8-6E2948939FB0}"/>
              </a:ext>
            </a:extLst>
          </p:cNvPr>
          <p:cNvCxnSpPr>
            <a:endCxn id="115" idx="1"/>
          </p:cNvCxnSpPr>
          <p:nvPr/>
        </p:nvCxnSpPr>
        <p:spPr>
          <a:xfrm>
            <a:off x="10044811" y="7362448"/>
            <a:ext cx="628641" cy="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7" name="Straight Connector 156">
            <a:extLst>
              <a:ext uri="{FF2B5EF4-FFF2-40B4-BE49-F238E27FC236}">
                <a16:creationId xmlns:a16="http://schemas.microsoft.com/office/drawing/2014/main" id="{EF021FF8-2553-4175-8FF9-512518018804}"/>
              </a:ext>
            </a:extLst>
          </p:cNvPr>
          <p:cNvCxnSpPr>
            <a:cxnSpLocks/>
            <a:endCxn id="116" idx="1"/>
          </p:cNvCxnSpPr>
          <p:nvPr/>
        </p:nvCxnSpPr>
        <p:spPr>
          <a:xfrm>
            <a:off x="10044802" y="8028505"/>
            <a:ext cx="62317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6" name="Rectangle 175">
            <a:extLst>
              <a:ext uri="{FF2B5EF4-FFF2-40B4-BE49-F238E27FC236}">
                <a16:creationId xmlns:a16="http://schemas.microsoft.com/office/drawing/2014/main" id="{6F7642FD-1370-438B-9A97-D724D4DBECE1}"/>
              </a:ext>
            </a:extLst>
          </p:cNvPr>
          <p:cNvSpPr/>
          <p:nvPr/>
        </p:nvSpPr>
        <p:spPr>
          <a:xfrm>
            <a:off x="12389739" y="1568838"/>
            <a:ext cx="2844800" cy="8372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solidFill>
                  <a:schemeClr val="tx2"/>
                </a:solidFill>
              </a:rPr>
              <a:t>Nexus Repository Manager</a:t>
            </a:r>
          </a:p>
        </p:txBody>
      </p:sp>
      <p:cxnSp>
        <p:nvCxnSpPr>
          <p:cNvPr id="187" name="Straight Arrow Connector 186">
            <a:extLst>
              <a:ext uri="{FF2B5EF4-FFF2-40B4-BE49-F238E27FC236}">
                <a16:creationId xmlns:a16="http://schemas.microsoft.com/office/drawing/2014/main" id="{4E91BB3C-551B-4B23-AF33-8CBCB839D8B9}"/>
              </a:ext>
            </a:extLst>
          </p:cNvPr>
          <p:cNvCxnSpPr>
            <a:cxnSpLocks/>
            <a:stCxn id="103" idx="0"/>
            <a:endCxn id="102" idx="2"/>
          </p:cNvCxnSpPr>
          <p:nvPr/>
        </p:nvCxnSpPr>
        <p:spPr>
          <a:xfrm flipH="1" flipV="1">
            <a:off x="5857875" y="3087754"/>
            <a:ext cx="18368" cy="352658"/>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0" name="Straight Arrow Connector 189">
            <a:extLst>
              <a:ext uri="{FF2B5EF4-FFF2-40B4-BE49-F238E27FC236}">
                <a16:creationId xmlns:a16="http://schemas.microsoft.com/office/drawing/2014/main" id="{EB8B6EC3-3F38-41CC-8DF2-AECEEF566996}"/>
              </a:ext>
            </a:extLst>
          </p:cNvPr>
          <p:cNvCxnSpPr>
            <a:cxnSpLocks/>
            <a:stCxn id="102" idx="0"/>
            <a:endCxn id="101" idx="2"/>
          </p:cNvCxnSpPr>
          <p:nvPr/>
        </p:nvCxnSpPr>
        <p:spPr>
          <a:xfrm flipH="1" flipV="1">
            <a:off x="5839506" y="2307771"/>
            <a:ext cx="18369" cy="314699"/>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6" name="Rectangle 195">
            <a:extLst>
              <a:ext uri="{FF2B5EF4-FFF2-40B4-BE49-F238E27FC236}">
                <a16:creationId xmlns:a16="http://schemas.microsoft.com/office/drawing/2014/main" id="{D4156159-7C4B-4B63-BA4F-212DAC217A6A}"/>
              </a:ext>
            </a:extLst>
          </p:cNvPr>
          <p:cNvSpPr/>
          <p:nvPr/>
        </p:nvSpPr>
        <p:spPr>
          <a:xfrm>
            <a:off x="5053691" y="1625600"/>
            <a:ext cx="1699088" cy="163880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198" name="Straight Connector 197">
            <a:extLst>
              <a:ext uri="{FF2B5EF4-FFF2-40B4-BE49-F238E27FC236}">
                <a16:creationId xmlns:a16="http://schemas.microsoft.com/office/drawing/2014/main" id="{469EBAE7-25BD-4BF9-AE1D-EC7B11E4B2FA}"/>
              </a:ext>
            </a:extLst>
          </p:cNvPr>
          <p:cNvCxnSpPr>
            <a:cxnSpLocks/>
            <a:stCxn id="176" idx="1"/>
          </p:cNvCxnSpPr>
          <p:nvPr/>
        </p:nvCxnSpPr>
        <p:spPr>
          <a:xfrm flipH="1" flipV="1">
            <a:off x="6752779" y="1962180"/>
            <a:ext cx="5636960" cy="25288"/>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2" name="TextBox 201">
            <a:extLst>
              <a:ext uri="{FF2B5EF4-FFF2-40B4-BE49-F238E27FC236}">
                <a16:creationId xmlns:a16="http://schemas.microsoft.com/office/drawing/2014/main" id="{26D26FAE-87B2-4E8F-A81B-522E1F5E65A5}"/>
              </a:ext>
            </a:extLst>
          </p:cNvPr>
          <p:cNvSpPr txBox="1"/>
          <p:nvPr/>
        </p:nvSpPr>
        <p:spPr>
          <a:xfrm>
            <a:off x="697221" y="3074578"/>
            <a:ext cx="677108" cy="1821541"/>
          </a:xfrm>
          <a:prstGeom prst="rect">
            <a:avLst/>
          </a:prstGeom>
          <a:noFill/>
        </p:spPr>
        <p:txBody>
          <a:bodyPr vert="vert270" wrap="square" rtlCol="0">
            <a:spAutoFit/>
          </a:bodyPr>
          <a:lstStyle/>
          <a:p>
            <a:r>
              <a:rPr lang="en-US" sz="1400" dirty="0"/>
              <a:t>Merging</a:t>
            </a:r>
            <a:r>
              <a:rPr lang="en-US" sz="1800" dirty="0"/>
              <a:t> </a:t>
            </a:r>
            <a:r>
              <a:rPr lang="en-US" sz="1400" dirty="0"/>
              <a:t>Release</a:t>
            </a:r>
            <a:r>
              <a:rPr lang="en-US" sz="1800" dirty="0"/>
              <a:t> </a:t>
            </a:r>
            <a:r>
              <a:rPr lang="en-US" sz="1400" dirty="0"/>
              <a:t>into</a:t>
            </a:r>
            <a:r>
              <a:rPr lang="en-US" sz="1800" dirty="0"/>
              <a:t> </a:t>
            </a:r>
            <a:r>
              <a:rPr lang="en-US" sz="1400" dirty="0"/>
              <a:t>Master</a:t>
            </a:r>
          </a:p>
        </p:txBody>
      </p:sp>
      <p:cxnSp>
        <p:nvCxnSpPr>
          <p:cNvPr id="204" name="Straight Connector 203">
            <a:extLst>
              <a:ext uri="{FF2B5EF4-FFF2-40B4-BE49-F238E27FC236}">
                <a16:creationId xmlns:a16="http://schemas.microsoft.com/office/drawing/2014/main" id="{9BF7B9AC-4D90-4991-94AE-2FC09AEF6C30}"/>
              </a:ext>
            </a:extLst>
          </p:cNvPr>
          <p:cNvCxnSpPr/>
          <p:nvPr/>
        </p:nvCxnSpPr>
        <p:spPr>
          <a:xfrm flipH="1">
            <a:off x="1458686" y="5276467"/>
            <a:ext cx="12192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06" name="Straight Arrow Connector 205">
            <a:extLst>
              <a:ext uri="{FF2B5EF4-FFF2-40B4-BE49-F238E27FC236}">
                <a16:creationId xmlns:a16="http://schemas.microsoft.com/office/drawing/2014/main" id="{D5C78A0D-C00D-43DE-A4F2-D350FABB87CA}"/>
              </a:ext>
            </a:extLst>
          </p:cNvPr>
          <p:cNvCxnSpPr>
            <a:cxnSpLocks/>
          </p:cNvCxnSpPr>
          <p:nvPr/>
        </p:nvCxnSpPr>
        <p:spPr>
          <a:xfrm flipV="1">
            <a:off x="1458686" y="2799769"/>
            <a:ext cx="0" cy="247669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07" name="TextBox 206">
            <a:extLst>
              <a:ext uri="{FF2B5EF4-FFF2-40B4-BE49-F238E27FC236}">
                <a16:creationId xmlns:a16="http://schemas.microsoft.com/office/drawing/2014/main" id="{41A9EADD-EB24-45CF-B7F2-411E43EC4734}"/>
              </a:ext>
            </a:extLst>
          </p:cNvPr>
          <p:cNvSpPr txBox="1"/>
          <p:nvPr/>
        </p:nvSpPr>
        <p:spPr>
          <a:xfrm>
            <a:off x="3032655" y="5710321"/>
            <a:ext cx="615553" cy="2485013"/>
          </a:xfrm>
          <a:prstGeom prst="rect">
            <a:avLst/>
          </a:prstGeom>
          <a:noFill/>
        </p:spPr>
        <p:txBody>
          <a:bodyPr vert="vert270" wrap="square" rtlCol="0">
            <a:spAutoFit/>
          </a:bodyPr>
          <a:lstStyle/>
          <a:p>
            <a:r>
              <a:rPr lang="en-US" sz="1400" dirty="0"/>
              <a:t>Create feature/hotfix branch from  Release</a:t>
            </a:r>
          </a:p>
        </p:txBody>
      </p:sp>
      <p:sp>
        <p:nvSpPr>
          <p:cNvPr id="208" name="TextBox 207">
            <a:extLst>
              <a:ext uri="{FF2B5EF4-FFF2-40B4-BE49-F238E27FC236}">
                <a16:creationId xmlns:a16="http://schemas.microsoft.com/office/drawing/2014/main" id="{314209BA-EA4C-4E33-B338-51A447138D7D}"/>
              </a:ext>
            </a:extLst>
          </p:cNvPr>
          <p:cNvSpPr txBox="1"/>
          <p:nvPr/>
        </p:nvSpPr>
        <p:spPr>
          <a:xfrm>
            <a:off x="8448860" y="5866022"/>
            <a:ext cx="615553" cy="2485013"/>
          </a:xfrm>
          <a:prstGeom prst="rect">
            <a:avLst/>
          </a:prstGeom>
          <a:noFill/>
        </p:spPr>
        <p:txBody>
          <a:bodyPr vert="vert270" wrap="square" rtlCol="0">
            <a:spAutoFit/>
          </a:bodyPr>
          <a:lstStyle/>
          <a:p>
            <a:r>
              <a:rPr lang="en-US" sz="1400" dirty="0"/>
              <a:t>Merge feature/hotfix branch to Release</a:t>
            </a:r>
          </a:p>
        </p:txBody>
      </p:sp>
      <p:sp>
        <p:nvSpPr>
          <p:cNvPr id="209" name="TextBox 208">
            <a:extLst>
              <a:ext uri="{FF2B5EF4-FFF2-40B4-BE49-F238E27FC236}">
                <a16:creationId xmlns:a16="http://schemas.microsoft.com/office/drawing/2014/main" id="{A2FF04BA-5400-4D6C-AC56-82264142BA35}"/>
              </a:ext>
            </a:extLst>
          </p:cNvPr>
          <p:cNvSpPr txBox="1"/>
          <p:nvPr/>
        </p:nvSpPr>
        <p:spPr>
          <a:xfrm>
            <a:off x="7871464" y="3702552"/>
            <a:ext cx="1631759" cy="307777"/>
          </a:xfrm>
          <a:prstGeom prst="rect">
            <a:avLst/>
          </a:prstGeom>
          <a:noFill/>
        </p:spPr>
        <p:txBody>
          <a:bodyPr wrap="square" rtlCol="0">
            <a:spAutoFit/>
          </a:bodyPr>
          <a:lstStyle/>
          <a:p>
            <a:r>
              <a:rPr lang="en-US" sz="1400" dirty="0"/>
              <a:t>CI/CD Integration</a:t>
            </a:r>
          </a:p>
        </p:txBody>
      </p:sp>
      <p:sp>
        <p:nvSpPr>
          <p:cNvPr id="214" name="TextBox 213">
            <a:extLst>
              <a:ext uri="{FF2B5EF4-FFF2-40B4-BE49-F238E27FC236}">
                <a16:creationId xmlns:a16="http://schemas.microsoft.com/office/drawing/2014/main" id="{053F0523-A941-4101-900A-E70675011F5D}"/>
              </a:ext>
            </a:extLst>
          </p:cNvPr>
          <p:cNvSpPr txBox="1"/>
          <p:nvPr/>
        </p:nvSpPr>
        <p:spPr>
          <a:xfrm>
            <a:off x="1706418" y="3087604"/>
            <a:ext cx="677108" cy="1821541"/>
          </a:xfrm>
          <a:prstGeom prst="rect">
            <a:avLst/>
          </a:prstGeom>
          <a:noFill/>
        </p:spPr>
        <p:txBody>
          <a:bodyPr vert="vert270" wrap="square" rtlCol="0">
            <a:spAutoFit/>
          </a:bodyPr>
          <a:lstStyle/>
          <a:p>
            <a:r>
              <a:rPr lang="en-US" sz="1400" dirty="0"/>
              <a:t>Create</a:t>
            </a:r>
            <a:r>
              <a:rPr lang="en-US" sz="1800" dirty="0"/>
              <a:t> </a:t>
            </a:r>
            <a:r>
              <a:rPr lang="en-US" sz="1400" dirty="0"/>
              <a:t>Release branch from  Master</a:t>
            </a:r>
          </a:p>
        </p:txBody>
      </p:sp>
      <p:sp>
        <p:nvSpPr>
          <p:cNvPr id="215" name="TextBox 214">
            <a:extLst>
              <a:ext uri="{FF2B5EF4-FFF2-40B4-BE49-F238E27FC236}">
                <a16:creationId xmlns:a16="http://schemas.microsoft.com/office/drawing/2014/main" id="{B364E8BE-D12C-4A45-860D-2AFF33F53C97}"/>
              </a:ext>
            </a:extLst>
          </p:cNvPr>
          <p:cNvSpPr txBox="1"/>
          <p:nvPr/>
        </p:nvSpPr>
        <p:spPr>
          <a:xfrm>
            <a:off x="4533160" y="2032657"/>
            <a:ext cx="400110" cy="1796207"/>
          </a:xfrm>
          <a:prstGeom prst="rect">
            <a:avLst/>
          </a:prstGeom>
          <a:noFill/>
        </p:spPr>
        <p:txBody>
          <a:bodyPr vert="vert270" wrap="square" rtlCol="0">
            <a:spAutoFit/>
          </a:bodyPr>
          <a:lstStyle/>
          <a:p>
            <a:r>
              <a:rPr lang="en-US" sz="1400" dirty="0"/>
              <a:t>Higher Environments</a:t>
            </a:r>
          </a:p>
        </p:txBody>
      </p:sp>
      <p:sp>
        <p:nvSpPr>
          <p:cNvPr id="218" name="TextBox 217">
            <a:extLst>
              <a:ext uri="{FF2B5EF4-FFF2-40B4-BE49-F238E27FC236}">
                <a16:creationId xmlns:a16="http://schemas.microsoft.com/office/drawing/2014/main" id="{31A97D36-7E01-4008-A273-490ED2343BC8}"/>
              </a:ext>
            </a:extLst>
          </p:cNvPr>
          <p:cNvSpPr txBox="1"/>
          <p:nvPr/>
        </p:nvSpPr>
        <p:spPr>
          <a:xfrm>
            <a:off x="6968225" y="1643719"/>
            <a:ext cx="5012385" cy="307777"/>
          </a:xfrm>
          <a:prstGeom prst="rect">
            <a:avLst/>
          </a:prstGeom>
          <a:noFill/>
        </p:spPr>
        <p:txBody>
          <a:bodyPr wrap="square" rtlCol="0">
            <a:spAutoFit/>
          </a:bodyPr>
          <a:lstStyle/>
          <a:p>
            <a:r>
              <a:rPr lang="en-US" sz="1400" dirty="0"/>
              <a:t>On approval, Promoting Build by picking artifacts from  Nexus</a:t>
            </a:r>
          </a:p>
        </p:txBody>
      </p:sp>
      <p:cxnSp>
        <p:nvCxnSpPr>
          <p:cNvPr id="220" name="Straight Connector 219">
            <a:extLst>
              <a:ext uri="{FF2B5EF4-FFF2-40B4-BE49-F238E27FC236}">
                <a16:creationId xmlns:a16="http://schemas.microsoft.com/office/drawing/2014/main" id="{97D35D89-1DF2-4BF7-BC0B-88DDC1DFE8DD}"/>
              </a:ext>
            </a:extLst>
          </p:cNvPr>
          <p:cNvCxnSpPr>
            <a:cxnSpLocks/>
          </p:cNvCxnSpPr>
          <p:nvPr/>
        </p:nvCxnSpPr>
        <p:spPr>
          <a:xfrm>
            <a:off x="2383526" y="4340716"/>
            <a:ext cx="0" cy="462266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3046EA3-80D2-4561-8172-0177A0BD7C77}"/>
              </a:ext>
            </a:extLst>
          </p:cNvPr>
          <p:cNvCxnSpPr/>
          <p:nvPr/>
        </p:nvCxnSpPr>
        <p:spPr>
          <a:xfrm>
            <a:off x="2383526" y="4340716"/>
            <a:ext cx="6680887"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736F14BA-4B38-4470-A5C2-EED992137744}"/>
              </a:ext>
            </a:extLst>
          </p:cNvPr>
          <p:cNvCxnSpPr>
            <a:cxnSpLocks/>
          </p:cNvCxnSpPr>
          <p:nvPr/>
        </p:nvCxnSpPr>
        <p:spPr>
          <a:xfrm>
            <a:off x="9064413" y="4340716"/>
            <a:ext cx="64626" cy="462266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D320867-A5AC-4968-B18E-5BD60EEBD736}"/>
              </a:ext>
            </a:extLst>
          </p:cNvPr>
          <p:cNvCxnSpPr/>
          <p:nvPr/>
        </p:nvCxnSpPr>
        <p:spPr>
          <a:xfrm>
            <a:off x="2383526" y="8963379"/>
            <a:ext cx="674551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B2F374A0-1AB1-4F25-BD92-C6790DAA4F89}"/>
              </a:ext>
            </a:extLst>
          </p:cNvPr>
          <p:cNvSpPr txBox="1"/>
          <p:nvPr/>
        </p:nvSpPr>
        <p:spPr>
          <a:xfrm>
            <a:off x="1567646" y="5819293"/>
            <a:ext cx="615553" cy="2485013"/>
          </a:xfrm>
          <a:prstGeom prst="rect">
            <a:avLst/>
          </a:prstGeom>
          <a:noFill/>
        </p:spPr>
        <p:txBody>
          <a:bodyPr vert="vert270" wrap="square" rtlCol="0">
            <a:spAutoFit/>
          </a:bodyPr>
          <a:lstStyle/>
          <a:p>
            <a:r>
              <a:rPr lang="en-US" sz="1400" dirty="0"/>
              <a:t>This process will be followed for every release</a:t>
            </a:r>
          </a:p>
        </p:txBody>
      </p:sp>
      <p:cxnSp>
        <p:nvCxnSpPr>
          <p:cNvPr id="7" name="Straight Connector 6">
            <a:extLst>
              <a:ext uri="{FF2B5EF4-FFF2-40B4-BE49-F238E27FC236}">
                <a16:creationId xmlns:a16="http://schemas.microsoft.com/office/drawing/2014/main" id="{541037C5-7129-4215-8B66-661242D210A1}"/>
              </a:ext>
            </a:extLst>
          </p:cNvPr>
          <p:cNvCxnSpPr>
            <a:cxnSpLocks/>
            <a:stCxn id="84" idx="3"/>
          </p:cNvCxnSpPr>
          <p:nvPr/>
        </p:nvCxnSpPr>
        <p:spPr>
          <a:xfrm>
            <a:off x="10667991" y="2867335"/>
            <a:ext cx="3144148" cy="25351"/>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1F306066-C599-4A31-9DFA-361687CD893B}"/>
              </a:ext>
            </a:extLst>
          </p:cNvPr>
          <p:cNvCxnSpPr>
            <a:endCxn id="176" idx="2"/>
          </p:cNvCxnSpPr>
          <p:nvPr/>
        </p:nvCxnSpPr>
        <p:spPr>
          <a:xfrm flipV="1">
            <a:off x="13812139" y="2406097"/>
            <a:ext cx="0" cy="5215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Rectangle 9">
            <a:extLst>
              <a:ext uri="{FF2B5EF4-FFF2-40B4-BE49-F238E27FC236}">
                <a16:creationId xmlns:a16="http://schemas.microsoft.com/office/drawing/2014/main" id="{224117CD-26D7-4762-A7D3-365D7A11E215}"/>
              </a:ext>
            </a:extLst>
          </p:cNvPr>
          <p:cNvSpPr/>
          <p:nvPr/>
        </p:nvSpPr>
        <p:spPr>
          <a:xfrm>
            <a:off x="13919200" y="4841459"/>
            <a:ext cx="1998471" cy="1024563"/>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3" name="TextBox 12">
            <a:extLst>
              <a:ext uri="{FF2B5EF4-FFF2-40B4-BE49-F238E27FC236}">
                <a16:creationId xmlns:a16="http://schemas.microsoft.com/office/drawing/2014/main" id="{10243E5F-6EF8-4930-B393-CE7BED23CCD1}"/>
              </a:ext>
            </a:extLst>
          </p:cNvPr>
          <p:cNvSpPr txBox="1"/>
          <p:nvPr/>
        </p:nvSpPr>
        <p:spPr>
          <a:xfrm>
            <a:off x="13919200" y="5072743"/>
            <a:ext cx="2117244" cy="954107"/>
          </a:xfrm>
          <a:prstGeom prst="rect">
            <a:avLst/>
          </a:prstGeom>
          <a:no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b="1" dirty="0"/>
              <a:t>Legends</a:t>
            </a:r>
          </a:p>
          <a:p>
            <a:endParaRPr lang="en-US" sz="1400" dirty="0"/>
          </a:p>
          <a:p>
            <a:r>
              <a:rPr lang="en-US" sz="1400" dirty="0"/>
              <a:t>            process involved</a:t>
            </a:r>
          </a:p>
          <a:p>
            <a:r>
              <a:rPr lang="en-US" sz="1400" dirty="0"/>
              <a:t>             Approval</a:t>
            </a:r>
          </a:p>
        </p:txBody>
      </p:sp>
      <p:cxnSp>
        <p:nvCxnSpPr>
          <p:cNvPr id="73" name="Straight Connector 72">
            <a:extLst>
              <a:ext uri="{FF2B5EF4-FFF2-40B4-BE49-F238E27FC236}">
                <a16:creationId xmlns:a16="http://schemas.microsoft.com/office/drawing/2014/main" id="{E4BE3908-2BF7-4847-8D6D-EF2169C663D9}"/>
              </a:ext>
            </a:extLst>
          </p:cNvPr>
          <p:cNvCxnSpPr>
            <a:cxnSpLocks/>
          </p:cNvCxnSpPr>
          <p:nvPr/>
        </p:nvCxnSpPr>
        <p:spPr>
          <a:xfrm flipV="1">
            <a:off x="14028973" y="5678563"/>
            <a:ext cx="441770" cy="11785"/>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02FD585A-7485-4F1F-9B29-F9C8C893DD41}"/>
              </a:ext>
            </a:extLst>
          </p:cNvPr>
          <p:cNvCxnSpPr>
            <a:cxnSpLocks/>
          </p:cNvCxnSpPr>
          <p:nvPr/>
        </p:nvCxnSpPr>
        <p:spPr>
          <a:xfrm>
            <a:off x="14028973" y="5866022"/>
            <a:ext cx="555289" cy="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5" name="Rectangle 74">
            <a:extLst>
              <a:ext uri="{FF2B5EF4-FFF2-40B4-BE49-F238E27FC236}">
                <a16:creationId xmlns:a16="http://schemas.microsoft.com/office/drawing/2014/main" id="{95938C33-6346-49A2-8637-3594524055FA}"/>
              </a:ext>
            </a:extLst>
          </p:cNvPr>
          <p:cNvSpPr/>
          <p:nvPr/>
        </p:nvSpPr>
        <p:spPr>
          <a:xfrm>
            <a:off x="688155" y="6437687"/>
            <a:ext cx="565166" cy="1635196"/>
          </a:xfrm>
          <a:prstGeom prst="rect">
            <a:avLst/>
          </a:prstGeom>
          <a:gradFill>
            <a:gsLst>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a:solidFill>
                  <a:schemeClr val="tx2"/>
                </a:solidFill>
              </a:rPr>
              <a:t>Checkmarx</a:t>
            </a:r>
          </a:p>
        </p:txBody>
      </p:sp>
      <p:cxnSp>
        <p:nvCxnSpPr>
          <p:cNvPr id="22" name="Straight Connector 21">
            <a:extLst>
              <a:ext uri="{FF2B5EF4-FFF2-40B4-BE49-F238E27FC236}">
                <a16:creationId xmlns:a16="http://schemas.microsoft.com/office/drawing/2014/main" id="{1D363F95-97E8-4FB7-AF04-0C78B3394B6C}"/>
              </a:ext>
            </a:extLst>
          </p:cNvPr>
          <p:cNvCxnSpPr>
            <a:cxnSpLocks/>
          </p:cNvCxnSpPr>
          <p:nvPr/>
        </p:nvCxnSpPr>
        <p:spPr>
          <a:xfrm flipH="1">
            <a:off x="970738" y="5526838"/>
            <a:ext cx="170714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1A3A0C21-5897-4B6D-9B7C-F859F95D214E}"/>
              </a:ext>
            </a:extLst>
          </p:cNvPr>
          <p:cNvCxnSpPr>
            <a:cxnSpLocks/>
            <a:endCxn id="75" idx="0"/>
          </p:cNvCxnSpPr>
          <p:nvPr/>
        </p:nvCxnSpPr>
        <p:spPr>
          <a:xfrm>
            <a:off x="970738" y="5526838"/>
            <a:ext cx="0" cy="9108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89AB0129-3132-4EF5-868E-05A817522F15}"/>
              </a:ext>
            </a:extLst>
          </p:cNvPr>
          <p:cNvSpPr txBox="1"/>
          <p:nvPr/>
        </p:nvSpPr>
        <p:spPr>
          <a:xfrm>
            <a:off x="152401" y="5276466"/>
            <a:ext cx="400110" cy="3027839"/>
          </a:xfrm>
          <a:prstGeom prst="rect">
            <a:avLst/>
          </a:prstGeom>
          <a:noFill/>
        </p:spPr>
        <p:txBody>
          <a:bodyPr vert="vert270" wrap="square" rtlCol="0">
            <a:spAutoFit/>
          </a:bodyPr>
          <a:lstStyle/>
          <a:p>
            <a:r>
              <a:rPr lang="en-US" sz="1400" dirty="0"/>
              <a:t>Execute Checkmarx every week</a:t>
            </a:r>
          </a:p>
        </p:txBody>
      </p:sp>
    </p:spTree>
    <p:extLst>
      <p:ext uri="{BB962C8B-B14F-4D97-AF65-F5344CB8AC3E}">
        <p14:creationId xmlns:p14="http://schemas.microsoft.com/office/powerpoint/2010/main" val="79460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C78DAC-05FF-4AED-AD7B-1D78C47859EE}"/>
              </a:ext>
            </a:extLst>
          </p:cNvPr>
          <p:cNvSpPr>
            <a:spLocks noGrp="1"/>
          </p:cNvSpPr>
          <p:nvPr>
            <p:ph type="sldNum" sz="quarter" idx="10"/>
          </p:nvPr>
        </p:nvSpPr>
        <p:spPr/>
        <p:txBody>
          <a:bodyPr/>
          <a:lstStyle/>
          <a:p>
            <a:r>
              <a:rPr lang="en-US" dirty="0"/>
              <a:t>2</a:t>
            </a:r>
          </a:p>
        </p:txBody>
      </p:sp>
      <p:sp>
        <p:nvSpPr>
          <p:cNvPr id="3" name="Title 2">
            <a:extLst>
              <a:ext uri="{FF2B5EF4-FFF2-40B4-BE49-F238E27FC236}">
                <a16:creationId xmlns:a16="http://schemas.microsoft.com/office/drawing/2014/main" id="{7E1E170B-AD28-41B5-8292-4E74650379D2}"/>
              </a:ext>
            </a:extLst>
          </p:cNvPr>
          <p:cNvSpPr>
            <a:spLocks noGrp="1"/>
          </p:cNvSpPr>
          <p:nvPr>
            <p:ph type="title"/>
          </p:nvPr>
        </p:nvSpPr>
        <p:spPr/>
        <p:txBody>
          <a:bodyPr/>
          <a:lstStyle/>
          <a:p>
            <a:pPr lvl="1" defTabSz="609473">
              <a:lnSpc>
                <a:spcPct val="150000"/>
              </a:lnSpc>
              <a:spcBef>
                <a:spcPct val="20000"/>
              </a:spcBef>
              <a:spcAft>
                <a:spcPts val="800"/>
              </a:spcAft>
              <a:buClr>
                <a:schemeClr val="bg1"/>
              </a:buClr>
              <a:buSzPct val="90000"/>
            </a:pPr>
            <a:r>
              <a:rPr lang="en-US" sz="3600" b="1" kern="1200" dirty="0">
                <a:solidFill>
                  <a:srgbClr val="009BDE"/>
                </a:solidFill>
                <a:latin typeface="+mj-lt"/>
                <a:ea typeface="+mj-ea"/>
                <a:cs typeface="+mj-cs"/>
              </a:rPr>
              <a:t>Branch Details</a:t>
            </a:r>
          </a:p>
        </p:txBody>
      </p:sp>
      <p:sp>
        <p:nvSpPr>
          <p:cNvPr id="6" name="Text Placeholder 5">
            <a:extLst>
              <a:ext uri="{FF2B5EF4-FFF2-40B4-BE49-F238E27FC236}">
                <a16:creationId xmlns:a16="http://schemas.microsoft.com/office/drawing/2014/main" id="{B9BDC970-FAB2-4FE9-AA1D-B2856E7AED5F}"/>
              </a:ext>
            </a:extLst>
          </p:cNvPr>
          <p:cNvSpPr>
            <a:spLocks noGrp="1"/>
          </p:cNvSpPr>
          <p:nvPr>
            <p:ph type="body" sz="quarter" idx="17"/>
          </p:nvPr>
        </p:nvSpPr>
        <p:spPr>
          <a:xfrm>
            <a:off x="316522" y="1915886"/>
            <a:ext cx="15196626" cy="7047493"/>
          </a:xfrm>
        </p:spPr>
        <p:txBody>
          <a:bodyPr/>
          <a:lstStyle/>
          <a:p>
            <a:pPr marL="0" indent="0">
              <a:buNone/>
            </a:pPr>
            <a:r>
              <a:rPr lang="en-US" b="1" u="sng" dirty="0"/>
              <a:t>Master Branch:</a:t>
            </a:r>
            <a:endParaRPr lang="en-US" b="1" dirty="0"/>
          </a:p>
          <a:p>
            <a:pPr marL="0" indent="0">
              <a:buNone/>
            </a:pPr>
            <a:r>
              <a:rPr lang="en-US" dirty="0"/>
              <a:t>This branch will contain the current </a:t>
            </a:r>
            <a:r>
              <a:rPr lang="en-US" u="sng" dirty="0"/>
              <a:t>PROD</a:t>
            </a:r>
            <a:r>
              <a:rPr lang="en-US" dirty="0"/>
              <a:t> code changes.</a:t>
            </a:r>
          </a:p>
          <a:p>
            <a:pPr marL="0" indent="0">
              <a:buNone/>
            </a:pPr>
            <a:r>
              <a:rPr lang="en-US" b="1" u="sng" dirty="0"/>
              <a:t>Release Branch:</a:t>
            </a:r>
            <a:endParaRPr lang="en-US" b="1" dirty="0"/>
          </a:p>
          <a:p>
            <a:pPr marL="0" indent="0">
              <a:buNone/>
            </a:pPr>
            <a:r>
              <a:rPr lang="en-US" dirty="0"/>
              <a:t>This branch will be checked out from </a:t>
            </a:r>
            <a:r>
              <a:rPr lang="en-US" u="sng" dirty="0"/>
              <a:t>Master branch </a:t>
            </a:r>
            <a:r>
              <a:rPr lang="en-US" dirty="0"/>
              <a:t>by the developer which will contain the code changes for the current release.</a:t>
            </a:r>
          </a:p>
          <a:p>
            <a:pPr marL="0" indent="0">
              <a:buNone/>
            </a:pPr>
            <a:r>
              <a:rPr lang="en-US" b="1" dirty="0"/>
              <a:t>Naming convention</a:t>
            </a:r>
            <a:r>
              <a:rPr lang="en-US" dirty="0"/>
              <a:t>: release/{release number}</a:t>
            </a:r>
          </a:p>
          <a:p>
            <a:pPr marL="0" indent="0">
              <a:buNone/>
            </a:pPr>
            <a:r>
              <a:rPr lang="en-US" b="1" dirty="0"/>
              <a:t>Example</a:t>
            </a:r>
            <a:r>
              <a:rPr lang="en-US" dirty="0"/>
              <a:t>: release/1.0</a:t>
            </a:r>
          </a:p>
          <a:p>
            <a:pPr marL="0" indent="0">
              <a:buNone/>
            </a:pPr>
            <a:r>
              <a:rPr lang="en-US" b="1" u="sng" dirty="0"/>
              <a:t>Feature Branch:</a:t>
            </a:r>
            <a:endParaRPr lang="en-US" b="1" dirty="0"/>
          </a:p>
          <a:p>
            <a:pPr marL="0" indent="0">
              <a:buNone/>
            </a:pPr>
            <a:r>
              <a:rPr lang="en-US" dirty="0"/>
              <a:t>This branch will be checked out from </a:t>
            </a:r>
            <a:r>
              <a:rPr lang="en-US" u="sng" dirty="0"/>
              <a:t>Release branch</a:t>
            </a:r>
            <a:r>
              <a:rPr lang="en-US" dirty="0"/>
              <a:t> by the developer for developing the feature/story for the current release and it will be merged to release branch of the current release and moved sequentially from DEV to PROD.</a:t>
            </a:r>
          </a:p>
          <a:p>
            <a:pPr marL="0" indent="0">
              <a:buNone/>
            </a:pPr>
            <a:r>
              <a:rPr lang="en-US" b="1" dirty="0"/>
              <a:t>Naming convention</a:t>
            </a:r>
            <a:r>
              <a:rPr lang="en-US" dirty="0"/>
              <a:t>: feature/{flex PM task name}</a:t>
            </a:r>
          </a:p>
          <a:p>
            <a:pPr marL="0" indent="0">
              <a:buNone/>
            </a:pPr>
            <a:r>
              <a:rPr lang="en-US" b="1" dirty="0"/>
              <a:t>Example</a:t>
            </a:r>
            <a:r>
              <a:rPr lang="en-US" dirty="0"/>
              <a:t>: feature/108466-01</a:t>
            </a:r>
          </a:p>
          <a:p>
            <a:pPr marL="0" indent="0">
              <a:buNone/>
            </a:pPr>
            <a:endParaRPr lang="en-US" dirty="0"/>
          </a:p>
          <a:p>
            <a:endParaRPr lang="en-US" dirty="0"/>
          </a:p>
          <a:p>
            <a:pPr marL="0" indent="0">
              <a:buNone/>
            </a:pPr>
            <a:endParaRPr lang="en-US" dirty="0">
              <a:solidFill>
                <a:schemeClr val="tx2"/>
              </a:solidFill>
            </a:endParaRPr>
          </a:p>
        </p:txBody>
      </p:sp>
    </p:spTree>
    <p:extLst>
      <p:ext uri="{BB962C8B-B14F-4D97-AF65-F5344CB8AC3E}">
        <p14:creationId xmlns:p14="http://schemas.microsoft.com/office/powerpoint/2010/main" val="374535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FC2CC0-1677-4895-A55A-644296095FFD}"/>
              </a:ext>
            </a:extLst>
          </p:cNvPr>
          <p:cNvSpPr>
            <a:spLocks noGrp="1"/>
          </p:cNvSpPr>
          <p:nvPr>
            <p:ph type="sldNum" sz="quarter" idx="10"/>
          </p:nvPr>
        </p:nvSpPr>
        <p:spPr/>
        <p:txBody>
          <a:bodyPr/>
          <a:lstStyle/>
          <a:p>
            <a:fld id="{C48D9196-7146-4672-A4BA-DB29036C6B41}" type="slidenum">
              <a:rPr lang="en-US" smtClean="0"/>
              <a:t>4</a:t>
            </a:fld>
            <a:endParaRPr lang="en-US" dirty="0"/>
          </a:p>
        </p:txBody>
      </p:sp>
      <p:sp>
        <p:nvSpPr>
          <p:cNvPr id="3" name="Title 2">
            <a:extLst>
              <a:ext uri="{FF2B5EF4-FFF2-40B4-BE49-F238E27FC236}">
                <a16:creationId xmlns:a16="http://schemas.microsoft.com/office/drawing/2014/main" id="{C321946F-035F-4998-984A-5F68B7397FBB}"/>
              </a:ext>
            </a:extLst>
          </p:cNvPr>
          <p:cNvSpPr>
            <a:spLocks noGrp="1"/>
          </p:cNvSpPr>
          <p:nvPr>
            <p:ph type="title"/>
          </p:nvPr>
        </p:nvSpPr>
        <p:spPr/>
        <p:txBody>
          <a:bodyPr/>
          <a:lstStyle/>
          <a:p>
            <a:r>
              <a:rPr lang="en-US" dirty="0"/>
              <a:t>Branch Details(Contd.,)</a:t>
            </a:r>
          </a:p>
        </p:txBody>
      </p:sp>
      <p:sp>
        <p:nvSpPr>
          <p:cNvPr id="4" name="Text Placeholder 3">
            <a:extLst>
              <a:ext uri="{FF2B5EF4-FFF2-40B4-BE49-F238E27FC236}">
                <a16:creationId xmlns:a16="http://schemas.microsoft.com/office/drawing/2014/main" id="{71E3CB52-CFAE-42AC-B446-00D3320A1B45}"/>
              </a:ext>
            </a:extLst>
          </p:cNvPr>
          <p:cNvSpPr>
            <a:spLocks noGrp="1"/>
          </p:cNvSpPr>
          <p:nvPr>
            <p:ph type="body" sz="quarter" idx="15"/>
          </p:nvPr>
        </p:nvSpPr>
        <p:spPr/>
        <p:txBody>
          <a:bodyPr/>
          <a:lstStyle/>
          <a:p>
            <a:r>
              <a:rPr lang="en-US" dirty="0"/>
              <a:t> </a:t>
            </a:r>
          </a:p>
        </p:txBody>
      </p:sp>
      <p:sp>
        <p:nvSpPr>
          <p:cNvPr id="5" name="Text Placeholder 4">
            <a:extLst>
              <a:ext uri="{FF2B5EF4-FFF2-40B4-BE49-F238E27FC236}">
                <a16:creationId xmlns:a16="http://schemas.microsoft.com/office/drawing/2014/main" id="{8047D4C5-6707-4FD7-AFE6-F0B9228E527F}"/>
              </a:ext>
            </a:extLst>
          </p:cNvPr>
          <p:cNvSpPr>
            <a:spLocks noGrp="1"/>
          </p:cNvSpPr>
          <p:nvPr>
            <p:ph type="body" sz="quarter" idx="16"/>
          </p:nvPr>
        </p:nvSpPr>
        <p:spPr/>
        <p:txBody>
          <a:bodyPr/>
          <a:lstStyle/>
          <a:p>
            <a:r>
              <a:rPr lang="en-US" dirty="0"/>
              <a:t> </a:t>
            </a:r>
          </a:p>
        </p:txBody>
      </p:sp>
      <p:sp>
        <p:nvSpPr>
          <p:cNvPr id="6" name="Text Placeholder 5">
            <a:extLst>
              <a:ext uri="{FF2B5EF4-FFF2-40B4-BE49-F238E27FC236}">
                <a16:creationId xmlns:a16="http://schemas.microsoft.com/office/drawing/2014/main" id="{8AD9F536-FF1D-4579-9E32-BA37F380938C}"/>
              </a:ext>
            </a:extLst>
          </p:cNvPr>
          <p:cNvSpPr>
            <a:spLocks noGrp="1"/>
          </p:cNvSpPr>
          <p:nvPr>
            <p:ph type="body" sz="quarter" idx="17"/>
          </p:nvPr>
        </p:nvSpPr>
        <p:spPr>
          <a:xfrm>
            <a:off x="316091" y="2045368"/>
            <a:ext cx="15622958" cy="6249147"/>
          </a:xfrm>
        </p:spPr>
        <p:txBody>
          <a:bodyPr/>
          <a:lstStyle/>
          <a:p>
            <a:pPr marL="0" indent="0">
              <a:buNone/>
            </a:pPr>
            <a:r>
              <a:rPr lang="en-US" b="1" u="sng" dirty="0"/>
              <a:t>HotFix Branch:</a:t>
            </a:r>
            <a:endParaRPr lang="en-US" b="1" dirty="0"/>
          </a:p>
          <a:p>
            <a:pPr marL="0" indent="0">
              <a:buNone/>
            </a:pPr>
            <a:r>
              <a:rPr lang="en-US" dirty="0"/>
              <a:t>This branch will be checked out from </a:t>
            </a:r>
            <a:r>
              <a:rPr lang="en-US" u="sng" dirty="0"/>
              <a:t>Release branch</a:t>
            </a:r>
            <a:r>
              <a:rPr lang="en-US" dirty="0"/>
              <a:t> by the developer for bugs/issues identified in DEV or QA Environment and it will be merged to release branch of current release and moved sequentially from DEV to PROD</a:t>
            </a:r>
          </a:p>
          <a:p>
            <a:pPr marL="0" indent="0">
              <a:buNone/>
            </a:pPr>
            <a:r>
              <a:rPr lang="en-US" b="1" dirty="0"/>
              <a:t>Naming convention</a:t>
            </a:r>
            <a:r>
              <a:rPr lang="en-US" dirty="0"/>
              <a:t>: hotfix/{bug name}</a:t>
            </a:r>
          </a:p>
          <a:p>
            <a:pPr marL="0" indent="0">
              <a:buNone/>
            </a:pPr>
            <a:r>
              <a:rPr lang="en-US" b="1" dirty="0"/>
              <a:t>Example</a:t>
            </a:r>
            <a:r>
              <a:rPr lang="en-US" dirty="0"/>
              <a:t>: hotfix/flex-okta-login-auth-issue.</a:t>
            </a:r>
          </a:p>
        </p:txBody>
      </p:sp>
    </p:spTree>
    <p:extLst>
      <p:ext uri="{BB962C8B-B14F-4D97-AF65-F5344CB8AC3E}">
        <p14:creationId xmlns:p14="http://schemas.microsoft.com/office/powerpoint/2010/main" val="365056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9C42F2-BB52-4035-9E23-49B7577A1561}"/>
              </a:ext>
            </a:extLst>
          </p:cNvPr>
          <p:cNvSpPr>
            <a:spLocks noGrp="1"/>
          </p:cNvSpPr>
          <p:nvPr>
            <p:ph type="sldNum" sz="quarter" idx="10"/>
          </p:nvPr>
        </p:nvSpPr>
        <p:spPr/>
        <p:txBody>
          <a:bodyPr/>
          <a:lstStyle/>
          <a:p>
            <a:fld id="{C48D9196-7146-4672-A4BA-DB29036C6B41}" type="slidenum">
              <a:rPr lang="en-US" smtClean="0"/>
              <a:t>5</a:t>
            </a:fld>
            <a:endParaRPr lang="en-US"/>
          </a:p>
        </p:txBody>
      </p:sp>
      <p:sp>
        <p:nvSpPr>
          <p:cNvPr id="3" name="Title 2">
            <a:extLst>
              <a:ext uri="{FF2B5EF4-FFF2-40B4-BE49-F238E27FC236}">
                <a16:creationId xmlns:a16="http://schemas.microsoft.com/office/drawing/2014/main" id="{8152CD0F-009D-4ECA-8542-9573D04D520E}"/>
              </a:ext>
            </a:extLst>
          </p:cNvPr>
          <p:cNvSpPr>
            <a:spLocks noGrp="1"/>
          </p:cNvSpPr>
          <p:nvPr>
            <p:ph type="title"/>
          </p:nvPr>
        </p:nvSpPr>
        <p:spPr/>
        <p:txBody>
          <a:bodyPr/>
          <a:lstStyle/>
          <a:p>
            <a:r>
              <a:rPr lang="en-US" dirty="0"/>
              <a:t>CI/CD/CT Process Details</a:t>
            </a:r>
          </a:p>
        </p:txBody>
      </p:sp>
      <p:sp>
        <p:nvSpPr>
          <p:cNvPr id="4" name="Text Placeholder 3">
            <a:extLst>
              <a:ext uri="{FF2B5EF4-FFF2-40B4-BE49-F238E27FC236}">
                <a16:creationId xmlns:a16="http://schemas.microsoft.com/office/drawing/2014/main" id="{BE0B9FA7-46C1-42D2-984F-7C5011286DE4}"/>
              </a:ext>
            </a:extLst>
          </p:cNvPr>
          <p:cNvSpPr>
            <a:spLocks noGrp="1"/>
          </p:cNvSpPr>
          <p:nvPr>
            <p:ph type="body" sz="quarter" idx="15"/>
          </p:nvPr>
        </p:nvSpPr>
        <p:spPr/>
        <p:txBody>
          <a:bodyPr/>
          <a:lstStyle/>
          <a:p>
            <a:r>
              <a:rPr lang="en-US" dirty="0"/>
              <a:t> </a:t>
            </a:r>
          </a:p>
        </p:txBody>
      </p:sp>
      <p:sp>
        <p:nvSpPr>
          <p:cNvPr id="5" name="Text Placeholder 4">
            <a:extLst>
              <a:ext uri="{FF2B5EF4-FFF2-40B4-BE49-F238E27FC236}">
                <a16:creationId xmlns:a16="http://schemas.microsoft.com/office/drawing/2014/main" id="{7916EB84-02FC-4830-841C-EC697810DB07}"/>
              </a:ext>
            </a:extLst>
          </p:cNvPr>
          <p:cNvSpPr>
            <a:spLocks noGrp="1"/>
          </p:cNvSpPr>
          <p:nvPr>
            <p:ph type="body" sz="quarter" idx="16"/>
          </p:nvPr>
        </p:nvSpPr>
        <p:spPr/>
        <p:txBody>
          <a:bodyPr/>
          <a:lstStyle/>
          <a:p>
            <a:r>
              <a:rPr lang="en-US" dirty="0"/>
              <a:t> </a:t>
            </a:r>
          </a:p>
        </p:txBody>
      </p:sp>
      <p:sp>
        <p:nvSpPr>
          <p:cNvPr id="6" name="Text Placeholder 5">
            <a:extLst>
              <a:ext uri="{FF2B5EF4-FFF2-40B4-BE49-F238E27FC236}">
                <a16:creationId xmlns:a16="http://schemas.microsoft.com/office/drawing/2014/main" id="{86571FE7-4C00-455C-81C8-EF57A642BAAE}"/>
              </a:ext>
            </a:extLst>
          </p:cNvPr>
          <p:cNvSpPr>
            <a:spLocks noGrp="1"/>
          </p:cNvSpPr>
          <p:nvPr>
            <p:ph type="body" sz="quarter" idx="17"/>
          </p:nvPr>
        </p:nvSpPr>
        <p:spPr>
          <a:xfrm>
            <a:off x="316091" y="1629365"/>
            <a:ext cx="15623820" cy="7334014"/>
          </a:xfrm>
        </p:spPr>
        <p:txBody>
          <a:bodyPr/>
          <a:lstStyle/>
          <a:p>
            <a:pPr marL="457200" lvl="0" indent="-457200">
              <a:buFont typeface="+mj-lt"/>
              <a:buAutoNum type="arabicPeriod"/>
            </a:pPr>
            <a:r>
              <a:rPr lang="en-US" dirty="0"/>
              <a:t>Current projects from SVN should be moved to Git. This will be the Master branch.</a:t>
            </a:r>
          </a:p>
          <a:p>
            <a:pPr marL="457200" lvl="0" indent="-457200">
              <a:buFont typeface="+mj-lt"/>
              <a:buAutoNum type="arabicPeriod"/>
            </a:pPr>
            <a:r>
              <a:rPr lang="en-US" dirty="0"/>
              <a:t>Release branch (</a:t>
            </a:r>
            <a:r>
              <a:rPr lang="en-US" i="1" dirty="0"/>
              <a:t>may be 1.0</a:t>
            </a:r>
            <a:r>
              <a:rPr lang="en-US" dirty="0"/>
              <a:t>) will be created off from Master.</a:t>
            </a:r>
          </a:p>
          <a:p>
            <a:pPr marL="457200" lvl="0" indent="-457200">
              <a:buFont typeface="+mj-lt"/>
              <a:buAutoNum type="arabicPeriod"/>
            </a:pPr>
            <a:r>
              <a:rPr lang="en-US" dirty="0"/>
              <a:t>Feature branch for every feature will be created off from Release branch.</a:t>
            </a:r>
          </a:p>
          <a:p>
            <a:pPr marL="457200" indent="-457200">
              <a:buFont typeface="+mj-lt"/>
              <a:buAutoNum type="arabicPeriod"/>
            </a:pPr>
            <a:r>
              <a:rPr lang="en-US" dirty="0"/>
              <a:t>Once code changes are done for the feature, feature branch should be merged to Release branch.</a:t>
            </a:r>
          </a:p>
          <a:p>
            <a:pPr marL="514350" lvl="0" indent="-514350">
              <a:buFont typeface="+mj-lt"/>
              <a:buAutoNum type="arabicPeriod"/>
            </a:pPr>
            <a:r>
              <a:rPr lang="en-US" dirty="0"/>
              <a:t>CI/CD Engine will checkout the code changes from Release branch and does the automated build and deployment with below process</a:t>
            </a:r>
            <a:r>
              <a:rPr lang="en-US" sz="2800" dirty="0"/>
              <a:t>.</a:t>
            </a:r>
            <a:endParaRPr lang="en-US" sz="1800" dirty="0"/>
          </a:p>
          <a:p>
            <a:pPr marL="1066952" lvl="1" indent="-514350">
              <a:buFont typeface="+mj-lt"/>
              <a:buAutoNum type="romanLcPeriod"/>
            </a:pPr>
            <a:r>
              <a:rPr lang="en-US" sz="2400" dirty="0"/>
              <a:t>SONAR will be executed, and it will check for code quality issues/warnings.</a:t>
            </a:r>
            <a:endParaRPr lang="en-US" sz="1600" dirty="0"/>
          </a:p>
          <a:p>
            <a:pPr marL="1066952" lvl="1" indent="-514350">
              <a:buFont typeface="+mj-lt"/>
              <a:buAutoNum type="romanLcPeriod"/>
            </a:pPr>
            <a:r>
              <a:rPr lang="en-US" sz="2400" dirty="0"/>
              <a:t>Checkmarx will be executed, and it will run a security scan for checking any vulnerability in the code. Additionally Checkmarx will be triggered for every 15 days to avoid security issues.</a:t>
            </a:r>
            <a:endParaRPr lang="en-US" sz="1600" dirty="0"/>
          </a:p>
          <a:p>
            <a:pPr marL="1066952" lvl="1" indent="-514350">
              <a:buFont typeface="+mj-lt"/>
              <a:buAutoNum type="romanLcPeriod"/>
            </a:pPr>
            <a:r>
              <a:rPr lang="en-US" sz="2400" dirty="0"/>
              <a:t>Junit will be executed, and it will run the unit tests.</a:t>
            </a:r>
          </a:p>
          <a:p>
            <a:pPr marL="1066952" lvl="1" indent="-514350">
              <a:buFont typeface="+mj-lt"/>
              <a:buAutoNum type="romanLcPeriod"/>
            </a:pPr>
            <a:r>
              <a:rPr lang="en-US" sz="2400" dirty="0"/>
              <a:t>Nexus Repository Manager will be triggered &amp; it will upload the artifacts into defined Nexus Repository.</a:t>
            </a:r>
          </a:p>
          <a:p>
            <a:pPr marL="1066952" lvl="1" indent="-514350">
              <a:buFont typeface="+mj-lt"/>
              <a:buAutoNum type="romanLcPeriod"/>
            </a:pPr>
            <a:r>
              <a:rPr lang="en-US" sz="2400" dirty="0"/>
              <a:t>Once all the above process is successful, changes will be deployed into the DEV Environment and email will be triggered for Application users and a separate email will be triggered for Build Promotion.</a:t>
            </a:r>
          </a:p>
          <a:p>
            <a:pPr marL="1066952" lvl="1" indent="-514350">
              <a:buFont typeface="+mj-lt"/>
              <a:buAutoNum type="romanLcPeriod"/>
            </a:pPr>
            <a:endParaRPr lang="en-US" sz="2400" dirty="0"/>
          </a:p>
        </p:txBody>
      </p:sp>
    </p:spTree>
    <p:extLst>
      <p:ext uri="{BB962C8B-B14F-4D97-AF65-F5344CB8AC3E}">
        <p14:creationId xmlns:p14="http://schemas.microsoft.com/office/powerpoint/2010/main" val="262582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52A3B8-0F8D-4683-B4A4-972BF58A4C72}"/>
              </a:ext>
            </a:extLst>
          </p:cNvPr>
          <p:cNvSpPr>
            <a:spLocks noGrp="1"/>
          </p:cNvSpPr>
          <p:nvPr>
            <p:ph type="sldNum" sz="quarter" idx="10"/>
          </p:nvPr>
        </p:nvSpPr>
        <p:spPr/>
        <p:txBody>
          <a:bodyPr/>
          <a:lstStyle/>
          <a:p>
            <a:fld id="{C48D9196-7146-4672-A4BA-DB29036C6B41}" type="slidenum">
              <a:rPr lang="en-US" smtClean="0"/>
              <a:t>6</a:t>
            </a:fld>
            <a:endParaRPr lang="en-US"/>
          </a:p>
        </p:txBody>
      </p:sp>
      <p:sp>
        <p:nvSpPr>
          <p:cNvPr id="3" name="Title 2">
            <a:extLst>
              <a:ext uri="{FF2B5EF4-FFF2-40B4-BE49-F238E27FC236}">
                <a16:creationId xmlns:a16="http://schemas.microsoft.com/office/drawing/2014/main" id="{B856A825-81EF-427B-9037-BE1900FCFD62}"/>
              </a:ext>
            </a:extLst>
          </p:cNvPr>
          <p:cNvSpPr>
            <a:spLocks noGrp="1"/>
          </p:cNvSpPr>
          <p:nvPr>
            <p:ph type="title"/>
          </p:nvPr>
        </p:nvSpPr>
        <p:spPr/>
        <p:txBody>
          <a:bodyPr/>
          <a:lstStyle/>
          <a:p>
            <a:r>
              <a:rPr lang="en-US" dirty="0"/>
              <a:t>CI/CD/CT Process Details(Contd.,)</a:t>
            </a:r>
          </a:p>
        </p:txBody>
      </p:sp>
      <p:sp>
        <p:nvSpPr>
          <p:cNvPr id="4" name="Text Placeholder 3">
            <a:extLst>
              <a:ext uri="{FF2B5EF4-FFF2-40B4-BE49-F238E27FC236}">
                <a16:creationId xmlns:a16="http://schemas.microsoft.com/office/drawing/2014/main" id="{BCF4CD69-C120-434F-849B-75C42FA10FB1}"/>
              </a:ext>
            </a:extLst>
          </p:cNvPr>
          <p:cNvSpPr>
            <a:spLocks noGrp="1"/>
          </p:cNvSpPr>
          <p:nvPr>
            <p:ph type="body" sz="quarter" idx="15"/>
          </p:nvPr>
        </p:nvSpPr>
        <p:spPr/>
        <p:txBody>
          <a:bodyPr/>
          <a:lstStyle/>
          <a:p>
            <a:r>
              <a:rPr lang="en-US" dirty="0"/>
              <a:t> </a:t>
            </a:r>
          </a:p>
        </p:txBody>
      </p:sp>
      <p:sp>
        <p:nvSpPr>
          <p:cNvPr id="5" name="Text Placeholder 4">
            <a:extLst>
              <a:ext uri="{FF2B5EF4-FFF2-40B4-BE49-F238E27FC236}">
                <a16:creationId xmlns:a16="http://schemas.microsoft.com/office/drawing/2014/main" id="{AA2FB000-F39A-49CC-B16D-CDAF5A295B1F}"/>
              </a:ext>
            </a:extLst>
          </p:cNvPr>
          <p:cNvSpPr>
            <a:spLocks noGrp="1"/>
          </p:cNvSpPr>
          <p:nvPr>
            <p:ph type="body" sz="quarter" idx="16"/>
          </p:nvPr>
        </p:nvSpPr>
        <p:spPr/>
        <p:txBody>
          <a:bodyPr/>
          <a:lstStyle/>
          <a:p>
            <a:r>
              <a:rPr lang="en-US" dirty="0"/>
              <a:t> </a:t>
            </a:r>
          </a:p>
        </p:txBody>
      </p:sp>
      <p:sp>
        <p:nvSpPr>
          <p:cNvPr id="6" name="Text Placeholder 5">
            <a:extLst>
              <a:ext uri="{FF2B5EF4-FFF2-40B4-BE49-F238E27FC236}">
                <a16:creationId xmlns:a16="http://schemas.microsoft.com/office/drawing/2014/main" id="{156D9031-59B3-4EC0-AB5C-5621448227CA}"/>
              </a:ext>
            </a:extLst>
          </p:cNvPr>
          <p:cNvSpPr>
            <a:spLocks noGrp="1"/>
          </p:cNvSpPr>
          <p:nvPr>
            <p:ph type="body" sz="quarter" idx="17"/>
          </p:nvPr>
        </p:nvSpPr>
        <p:spPr>
          <a:xfrm>
            <a:off x="316091" y="1629364"/>
            <a:ext cx="15622958" cy="7514636"/>
          </a:xfrm>
        </p:spPr>
        <p:txBody>
          <a:bodyPr/>
          <a:lstStyle/>
          <a:p>
            <a:pPr marL="514350" lvl="0" indent="-514350">
              <a:buFont typeface="+mj-lt"/>
              <a:buAutoNum type="arabicPeriod" startAt="7"/>
            </a:pPr>
            <a:r>
              <a:rPr lang="en-US" dirty="0"/>
              <a:t>Once Build Promotion is approved for QA  Environment, </a:t>
            </a:r>
          </a:p>
          <a:p>
            <a:pPr marL="1115711" lvl="1" indent="-514350">
              <a:buFont typeface="+mj-lt"/>
              <a:buAutoNum type="romanLcPeriod"/>
            </a:pPr>
            <a:r>
              <a:rPr lang="en-US" sz="2500" dirty="0"/>
              <a:t>Selenium test cases will be executed </a:t>
            </a:r>
          </a:p>
          <a:p>
            <a:pPr marL="1115711" lvl="1" indent="-514350">
              <a:buFont typeface="+mj-lt"/>
              <a:buAutoNum type="romanLcPeriod"/>
            </a:pPr>
            <a:r>
              <a:rPr lang="en-US" sz="2500" dirty="0"/>
              <a:t>Artifacts generated during DEV Build will be downloaded from Nexus Repository and will be deployed to QA Environment &amp; triggers a mail for PROD Promotion.</a:t>
            </a:r>
          </a:p>
          <a:p>
            <a:pPr marL="514350" lvl="0" indent="-514350">
              <a:buFont typeface="+mj-lt"/>
              <a:buAutoNum type="arabicPeriod" startAt="7"/>
            </a:pPr>
            <a:r>
              <a:rPr lang="en-US" dirty="0"/>
              <a:t>Once Build Promotion is approved for PROD  Environment</a:t>
            </a:r>
          </a:p>
          <a:p>
            <a:pPr marL="1066952" lvl="1" indent="-514350">
              <a:buFont typeface="+mj-lt"/>
              <a:buAutoNum type="romanLcPeriod"/>
            </a:pPr>
            <a:r>
              <a:rPr lang="en-US" sz="2500" dirty="0"/>
              <a:t>Artifacts generated during DEV Build will be downloaded from Nexus Repository and will be deployed to PROD Environment.</a:t>
            </a:r>
          </a:p>
          <a:p>
            <a:pPr marL="514350" lvl="0" indent="-514350">
              <a:buFont typeface="+mj-lt"/>
              <a:buAutoNum type="arabicPeriod" startAt="7"/>
            </a:pPr>
            <a:r>
              <a:rPr lang="en-US" dirty="0"/>
              <a:t>Once PROD Deployment is completed, below steps needs to be done.</a:t>
            </a:r>
          </a:p>
          <a:p>
            <a:pPr marL="1066952" lvl="1" indent="-514350">
              <a:buFont typeface="+mj-lt"/>
              <a:buAutoNum type="romanLcPeriod"/>
            </a:pPr>
            <a:r>
              <a:rPr lang="en-US" sz="2500" dirty="0"/>
              <a:t>Changes from Release should be Up merged to Master.</a:t>
            </a:r>
          </a:p>
          <a:p>
            <a:pPr marL="1066952" lvl="1" indent="-514350">
              <a:buFont typeface="+mj-lt"/>
              <a:buAutoNum type="romanLcPeriod"/>
            </a:pPr>
            <a:r>
              <a:rPr lang="en-US" sz="2500" dirty="0"/>
              <a:t>Version in the pom.xml should be incremented.</a:t>
            </a:r>
          </a:p>
          <a:p>
            <a:pPr marL="514350" indent="-514350">
              <a:buFont typeface="+mj-lt"/>
              <a:buAutoNum type="arabicPeriod" startAt="7"/>
            </a:pPr>
            <a:r>
              <a:rPr lang="en-US" dirty="0"/>
              <a:t>New Release branch (may be 2.0 or 3.0) should be created from old release branch (may be 1.0) and that new release branch should be used in the current release cycle</a:t>
            </a:r>
            <a:r>
              <a:rPr lang="en-US" sz="2800" dirty="0"/>
              <a:t>.</a:t>
            </a:r>
          </a:p>
          <a:p>
            <a:pPr marL="514350" indent="-514350">
              <a:buFont typeface="+mj-lt"/>
              <a:buAutoNum type="arabicPeriod" startAt="7"/>
            </a:pPr>
            <a:r>
              <a:rPr lang="en-US" dirty="0"/>
              <a:t>Jenkins Jobs for the next release should be created in Jenkins.</a:t>
            </a:r>
          </a:p>
        </p:txBody>
      </p:sp>
    </p:spTree>
    <p:extLst>
      <p:ext uri="{BB962C8B-B14F-4D97-AF65-F5344CB8AC3E}">
        <p14:creationId xmlns:p14="http://schemas.microsoft.com/office/powerpoint/2010/main" val="204198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AC718-E32A-4D2E-83CE-D8C2C9EF5597}"/>
              </a:ext>
            </a:extLst>
          </p:cNvPr>
          <p:cNvSpPr>
            <a:spLocks noGrp="1"/>
          </p:cNvSpPr>
          <p:nvPr>
            <p:ph type="sldNum" sz="quarter" idx="10"/>
          </p:nvPr>
        </p:nvSpPr>
        <p:spPr/>
        <p:txBody>
          <a:bodyPr/>
          <a:lstStyle/>
          <a:p>
            <a:fld id="{C48D9196-7146-4672-A4BA-DB29036C6B41}" type="slidenum">
              <a:rPr lang="en-US" smtClean="0"/>
              <a:t>7</a:t>
            </a:fld>
            <a:endParaRPr lang="en-US"/>
          </a:p>
        </p:txBody>
      </p:sp>
      <p:sp>
        <p:nvSpPr>
          <p:cNvPr id="3" name="Title 2">
            <a:extLst>
              <a:ext uri="{FF2B5EF4-FFF2-40B4-BE49-F238E27FC236}">
                <a16:creationId xmlns:a16="http://schemas.microsoft.com/office/drawing/2014/main" id="{7C016E9C-E433-4D2E-B356-934B1A82E8D7}"/>
              </a:ext>
            </a:extLst>
          </p:cNvPr>
          <p:cNvSpPr>
            <a:spLocks noGrp="1"/>
          </p:cNvSpPr>
          <p:nvPr>
            <p:ph type="title"/>
          </p:nvPr>
        </p:nvSpPr>
        <p:spPr/>
        <p:txBody>
          <a:bodyPr/>
          <a:lstStyle/>
          <a:p>
            <a:r>
              <a:rPr lang="en-US" dirty="0"/>
              <a:t>Up Merge and Down Merge</a:t>
            </a:r>
          </a:p>
        </p:txBody>
      </p:sp>
      <p:sp>
        <p:nvSpPr>
          <p:cNvPr id="4" name="Text Placeholder 3">
            <a:extLst>
              <a:ext uri="{FF2B5EF4-FFF2-40B4-BE49-F238E27FC236}">
                <a16:creationId xmlns:a16="http://schemas.microsoft.com/office/drawing/2014/main" id="{690F676D-9948-40D4-B89D-4F4AA703C2A7}"/>
              </a:ext>
            </a:extLst>
          </p:cNvPr>
          <p:cNvSpPr>
            <a:spLocks noGrp="1"/>
          </p:cNvSpPr>
          <p:nvPr>
            <p:ph type="body" sz="quarter" idx="15"/>
          </p:nvPr>
        </p:nvSpPr>
        <p:spPr>
          <a:xfrm>
            <a:off x="316522" y="1629363"/>
            <a:ext cx="15623389" cy="4423093"/>
          </a:xfrm>
        </p:spPr>
        <p:txBody>
          <a:bodyPr/>
          <a:lstStyle/>
          <a:p>
            <a:r>
              <a:rPr lang="en-US" dirty="0"/>
              <a:t>  </a:t>
            </a:r>
          </a:p>
        </p:txBody>
      </p:sp>
      <p:sp>
        <p:nvSpPr>
          <p:cNvPr id="5" name="Text Placeholder 4">
            <a:extLst>
              <a:ext uri="{FF2B5EF4-FFF2-40B4-BE49-F238E27FC236}">
                <a16:creationId xmlns:a16="http://schemas.microsoft.com/office/drawing/2014/main" id="{1FEFE304-0890-4B19-8281-B7387B731707}"/>
              </a:ext>
            </a:extLst>
          </p:cNvPr>
          <p:cNvSpPr>
            <a:spLocks noGrp="1"/>
          </p:cNvSpPr>
          <p:nvPr>
            <p:ph type="body" sz="quarter" idx="16"/>
          </p:nvPr>
        </p:nvSpPr>
        <p:spPr>
          <a:xfrm>
            <a:off x="316522" y="1733787"/>
            <a:ext cx="15623389" cy="4159013"/>
          </a:xfrm>
        </p:spPr>
        <p:txBody>
          <a:bodyPr/>
          <a:lstStyle/>
          <a:p>
            <a:r>
              <a:rPr lang="en-US" dirty="0"/>
              <a:t>    </a:t>
            </a:r>
          </a:p>
        </p:txBody>
      </p:sp>
      <p:sp>
        <p:nvSpPr>
          <p:cNvPr id="6" name="Text Placeholder 5">
            <a:extLst>
              <a:ext uri="{FF2B5EF4-FFF2-40B4-BE49-F238E27FC236}">
                <a16:creationId xmlns:a16="http://schemas.microsoft.com/office/drawing/2014/main" id="{0E6DCCBE-ECD8-4097-9D55-57975457C086}"/>
              </a:ext>
            </a:extLst>
          </p:cNvPr>
          <p:cNvSpPr>
            <a:spLocks noGrp="1"/>
          </p:cNvSpPr>
          <p:nvPr>
            <p:ph type="body" sz="quarter" idx="17"/>
          </p:nvPr>
        </p:nvSpPr>
        <p:spPr>
          <a:xfrm>
            <a:off x="316953" y="1733787"/>
            <a:ext cx="15622958" cy="6313314"/>
          </a:xfrm>
        </p:spPr>
        <p:txBody>
          <a:bodyPr/>
          <a:lstStyle/>
          <a:p>
            <a:pPr marL="0" indent="0">
              <a:buNone/>
            </a:pPr>
            <a:r>
              <a:rPr lang="en-US" dirty="0"/>
              <a:t> </a:t>
            </a:r>
            <a:r>
              <a:rPr lang="en-US" b="1" dirty="0"/>
              <a:t>Up Merge</a:t>
            </a:r>
            <a:endParaRPr lang="en-US" dirty="0"/>
          </a:p>
          <a:p>
            <a:pPr marL="0" indent="0">
              <a:buNone/>
            </a:pPr>
            <a:r>
              <a:rPr lang="en-US" b="1" dirty="0"/>
              <a:t>	</a:t>
            </a:r>
            <a:r>
              <a:rPr lang="en-US" dirty="0"/>
              <a:t>Consider a scenario where release/1.0 is deployed into production &amp; developers started working on release/2.0 and there is a production issue occurred in 1.0. In this case, developers need to take a hotfix branch out of release/1.0, perform the code fix &amp; UT and merge it into release/1.0 as well as into release/2.0.</a:t>
            </a:r>
          </a:p>
          <a:p>
            <a:pPr marL="0" indent="0">
              <a:buNone/>
            </a:pPr>
            <a:r>
              <a:rPr lang="en-US" b="1" dirty="0"/>
              <a:t>Impacts:</a:t>
            </a:r>
          </a:p>
          <a:p>
            <a:pPr marL="0" indent="0">
              <a:buNone/>
            </a:pPr>
            <a:r>
              <a:rPr lang="en-US" dirty="0"/>
              <a:t>	If the hotfix branch is not merged into release/2.0, same production issue will occur during release/2.0 deployment.</a:t>
            </a:r>
          </a:p>
          <a:p>
            <a:pPr marL="0" indent="0">
              <a:buNone/>
            </a:pPr>
            <a:r>
              <a:rPr lang="en-US" b="1" dirty="0"/>
              <a:t>Down Merge:</a:t>
            </a:r>
            <a:endParaRPr lang="en-US" dirty="0"/>
          </a:p>
          <a:p>
            <a:pPr marL="0" indent="0">
              <a:buNone/>
            </a:pPr>
            <a:r>
              <a:rPr lang="en-US" b="1" dirty="0"/>
              <a:t>	</a:t>
            </a:r>
            <a:r>
              <a:rPr lang="en-US" dirty="0"/>
              <a:t>Consider a scenario where team is working simultaneously on two releases, release/1.0 and release/2.0. If there are changes/enhancements as part of release/2.0 that needs to be incorporated globally, (</a:t>
            </a:r>
            <a:r>
              <a:rPr lang="en-US" b="1" i="1" dirty="0"/>
              <a:t>for example</a:t>
            </a:r>
            <a:r>
              <a:rPr lang="en-US" i="1" dirty="0"/>
              <a:t>: moving static contents to properties files or server changes</a:t>
            </a:r>
            <a:r>
              <a:rPr lang="en-US" dirty="0"/>
              <a:t>) then that particular changes should be down merged to release/1.0 also.</a:t>
            </a:r>
            <a:endParaRPr lang="en-US" b="1" dirty="0"/>
          </a:p>
        </p:txBody>
      </p:sp>
    </p:spTree>
    <p:extLst>
      <p:ext uri="{BB962C8B-B14F-4D97-AF65-F5344CB8AC3E}">
        <p14:creationId xmlns:p14="http://schemas.microsoft.com/office/powerpoint/2010/main" val="48631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04D472-2CB1-4FD1-8186-EF082C120508}"/>
              </a:ext>
            </a:extLst>
          </p:cNvPr>
          <p:cNvSpPr>
            <a:spLocks noGrp="1"/>
          </p:cNvSpPr>
          <p:nvPr>
            <p:ph type="sldNum" sz="quarter" idx="10"/>
          </p:nvPr>
        </p:nvSpPr>
        <p:spPr/>
        <p:txBody>
          <a:bodyPr/>
          <a:lstStyle/>
          <a:p>
            <a:fld id="{C48D9196-7146-4672-A4BA-DB29036C6B41}" type="slidenum">
              <a:rPr lang="en-US" smtClean="0"/>
              <a:t>8</a:t>
            </a:fld>
            <a:endParaRPr lang="en-US"/>
          </a:p>
        </p:txBody>
      </p:sp>
      <p:sp>
        <p:nvSpPr>
          <p:cNvPr id="3" name="Title 2">
            <a:extLst>
              <a:ext uri="{FF2B5EF4-FFF2-40B4-BE49-F238E27FC236}">
                <a16:creationId xmlns:a16="http://schemas.microsoft.com/office/drawing/2014/main" id="{0E608CB7-4453-4652-950E-887F527B0175}"/>
              </a:ext>
            </a:extLst>
          </p:cNvPr>
          <p:cNvSpPr>
            <a:spLocks noGrp="1"/>
          </p:cNvSpPr>
          <p:nvPr>
            <p:ph type="title"/>
          </p:nvPr>
        </p:nvSpPr>
        <p:spPr/>
        <p:txBody>
          <a:bodyPr/>
          <a:lstStyle/>
          <a:p>
            <a:r>
              <a:rPr lang="en-US" dirty="0"/>
              <a:t>Release Configuration</a:t>
            </a:r>
          </a:p>
        </p:txBody>
      </p:sp>
      <p:sp>
        <p:nvSpPr>
          <p:cNvPr id="4" name="TextBox 3">
            <a:extLst>
              <a:ext uri="{FF2B5EF4-FFF2-40B4-BE49-F238E27FC236}">
                <a16:creationId xmlns:a16="http://schemas.microsoft.com/office/drawing/2014/main" id="{0CAB367B-F10D-41CF-A95D-3D61FBB8F9B3}"/>
              </a:ext>
            </a:extLst>
          </p:cNvPr>
          <p:cNvSpPr txBox="1"/>
          <p:nvPr/>
        </p:nvSpPr>
        <p:spPr>
          <a:xfrm>
            <a:off x="500743" y="1915886"/>
            <a:ext cx="15438736" cy="4778231"/>
          </a:xfrm>
          <a:prstGeom prst="rect">
            <a:avLst/>
          </a:prstGeom>
          <a:noFill/>
        </p:spPr>
        <p:txBody>
          <a:bodyPr wrap="square" rtlCol="0">
            <a:spAutoFit/>
          </a:bodyPr>
          <a:lstStyle/>
          <a:p>
            <a:r>
              <a:rPr lang="en-US" dirty="0"/>
              <a:t>For every Release, below configurations needs to be done in Jenkins/Code Base</a:t>
            </a:r>
          </a:p>
          <a:p>
            <a:endParaRPr lang="en-US" dirty="0"/>
          </a:p>
          <a:p>
            <a:pPr marL="457200" indent="-457200">
              <a:lnSpc>
                <a:spcPct val="150000"/>
              </a:lnSpc>
              <a:buFont typeface="Arial" panose="020B0604020202020204" pitchFamily="34" charset="0"/>
              <a:buChar char="•"/>
            </a:pPr>
            <a:r>
              <a:rPr lang="en-US" dirty="0"/>
              <a:t>New Release branch from existing release branch</a:t>
            </a:r>
          </a:p>
          <a:p>
            <a:pPr marL="457200" indent="-457200">
              <a:lnSpc>
                <a:spcPct val="150000"/>
              </a:lnSpc>
              <a:buFont typeface="Arial" panose="020B0604020202020204" pitchFamily="34" charset="0"/>
              <a:buChar char="•"/>
            </a:pPr>
            <a:r>
              <a:rPr lang="en-US" dirty="0"/>
              <a:t>Increment the version in pom.xml</a:t>
            </a:r>
          </a:p>
          <a:p>
            <a:pPr marL="457200" indent="-457200">
              <a:lnSpc>
                <a:spcPct val="150000"/>
              </a:lnSpc>
              <a:buFont typeface="Arial" panose="020B0604020202020204" pitchFamily="34" charset="0"/>
              <a:buChar char="•"/>
            </a:pPr>
            <a:r>
              <a:rPr lang="en-US" dirty="0"/>
              <a:t>New Jenkins Job for the new release branch</a:t>
            </a:r>
          </a:p>
          <a:p>
            <a:pPr marL="457200" indent="-457200">
              <a:lnSpc>
                <a:spcPct val="150000"/>
              </a:lnSpc>
              <a:buFont typeface="Arial" panose="020B0604020202020204" pitchFamily="34" charset="0"/>
              <a:buChar char="•"/>
            </a:pPr>
            <a:r>
              <a:rPr lang="en-US" dirty="0"/>
              <a:t>Configure the new release branch in Git Plugin</a:t>
            </a:r>
          </a:p>
          <a:p>
            <a:pPr marL="457200" indent="-457200">
              <a:lnSpc>
                <a:spcPct val="150000"/>
              </a:lnSpc>
              <a:buFont typeface="Arial" panose="020B0604020202020204" pitchFamily="34" charset="0"/>
              <a:buChar char="•"/>
            </a:pPr>
            <a:r>
              <a:rPr lang="en-US" dirty="0"/>
              <a:t>Configure the new release branch in SonarQube </a:t>
            </a:r>
            <a:r>
              <a:rPr lang="en-US"/>
              <a:t>&amp; Checkmarx plugin.</a:t>
            </a: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638463384"/>
      </p:ext>
    </p:extLst>
  </p:cSld>
  <p:clrMapOvr>
    <a:masterClrMapping/>
  </p:clrMapOvr>
</p:sld>
</file>

<file path=ppt/theme/theme1.xml><?xml version="1.0" encoding="utf-8"?>
<a:theme xmlns:a="http://schemas.openxmlformats.org/drawingml/2006/main" name="Flex_Template">
  <a:themeElements>
    <a:clrScheme name="Custom 2">
      <a:dk1>
        <a:srgbClr val="777779"/>
      </a:dk1>
      <a:lt1>
        <a:srgbClr val="009ADD"/>
      </a:lt1>
      <a:dk2>
        <a:srgbClr val="000000"/>
      </a:dk2>
      <a:lt2>
        <a:srgbClr val="FFFFFF"/>
      </a:lt2>
      <a:accent1>
        <a:srgbClr val="005486"/>
      </a:accent1>
      <a:accent2>
        <a:srgbClr val="9E1B64"/>
      </a:accent2>
      <a:accent3>
        <a:srgbClr val="D03238"/>
      </a:accent3>
      <a:accent4>
        <a:srgbClr val="F58021"/>
      </a:accent4>
      <a:accent5>
        <a:srgbClr val="F9C20A"/>
      </a:accent5>
      <a:accent6>
        <a:srgbClr val="82BC00"/>
      </a:accent6>
      <a:hlink>
        <a:srgbClr val="777779"/>
      </a:hlink>
      <a:folHlink>
        <a:srgbClr val="6A47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lex_Template.pptx" id="{05664F35-B0EE-45C0-9F97-B0914ACEBB1D}" vid="{2AC56768-C116-4527-8B76-648CAB9553CF}"/>
    </a:ext>
  </a:extLst>
</a:theme>
</file>

<file path=ppt/theme/theme2.xml><?xml version="1.0" encoding="utf-8"?>
<a:theme xmlns:a="http://schemas.openxmlformats.org/drawingml/2006/main" name="1_Flex_template_3.0">
  <a:themeElements>
    <a:clrScheme name="Custom 2">
      <a:dk1>
        <a:srgbClr val="777779"/>
      </a:dk1>
      <a:lt1>
        <a:srgbClr val="009ADD"/>
      </a:lt1>
      <a:dk2>
        <a:srgbClr val="000000"/>
      </a:dk2>
      <a:lt2>
        <a:srgbClr val="FFFFFF"/>
      </a:lt2>
      <a:accent1>
        <a:srgbClr val="005486"/>
      </a:accent1>
      <a:accent2>
        <a:srgbClr val="9E1B64"/>
      </a:accent2>
      <a:accent3>
        <a:srgbClr val="D03238"/>
      </a:accent3>
      <a:accent4>
        <a:srgbClr val="F58021"/>
      </a:accent4>
      <a:accent5>
        <a:srgbClr val="F9C20A"/>
      </a:accent5>
      <a:accent6>
        <a:srgbClr val="82BC00"/>
      </a:accent6>
      <a:hlink>
        <a:srgbClr val="777779"/>
      </a:hlink>
      <a:folHlink>
        <a:srgbClr val="6A47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lex_Template.pptx" id="{05664F35-B0EE-45C0-9F97-B0914ACEBB1D}" vid="{DA1DF668-EEED-4BA6-AE39-A5683F28F8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1B55B74BC28C4AAB8A748D434E7586" ma:contentTypeVersion="11" ma:contentTypeDescription="Create a new document." ma:contentTypeScope="" ma:versionID="cdcdc0209da65e4dfbb7e29175c48a50">
  <xsd:schema xmlns:xsd="http://www.w3.org/2001/XMLSchema" xmlns:xs="http://www.w3.org/2001/XMLSchema" xmlns:p="http://schemas.microsoft.com/office/2006/metadata/properties" xmlns:ns2="d1292352-6e3d-45d8-96f8-493df860d6cb" xmlns:ns3="b859ad87-2a6b-46ad-9ed0-cd38fa569b74" targetNamespace="http://schemas.microsoft.com/office/2006/metadata/properties" ma:root="true" ma:fieldsID="a69d72573af8e6dea0381ac23765f686" ns2:_="" ns3:_="">
    <xsd:import namespace="d1292352-6e3d-45d8-96f8-493df860d6cb"/>
    <xsd:import namespace="b859ad87-2a6b-46ad-9ed0-cd38fa569b7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92352-6e3d-45d8-96f8-493df860d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859ad87-2a6b-46ad-9ed0-cd38fa569b7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ED214D-ED08-45AF-AA9C-97030C9329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292352-6e3d-45d8-96f8-493df860d6cb"/>
    <ds:schemaRef ds:uri="b859ad87-2a6b-46ad-9ed0-cd38fa569b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94F249-80EF-4743-9B6A-405EB33894B0}">
  <ds:schemaRefs>
    <ds:schemaRef ds:uri="http://schemas.microsoft.com/sharepoint/v3/contenttype/forms"/>
  </ds:schemaRefs>
</ds:datastoreItem>
</file>

<file path=customXml/itemProps3.xml><?xml version="1.0" encoding="utf-8"?>
<ds:datastoreItem xmlns:ds="http://schemas.openxmlformats.org/officeDocument/2006/customXml" ds:itemID="{DBC509FA-993C-4490-BF5C-29B417E92CFC}">
  <ds:schemaRefs>
    <ds:schemaRef ds:uri="http://purl.org/dc/elements/1.1/"/>
    <ds:schemaRef ds:uri="http://purl.org/dc/terms/"/>
    <ds:schemaRef ds:uri="d1292352-6e3d-45d8-96f8-493df860d6cb"/>
    <ds:schemaRef ds:uri="http://schemas.microsoft.com/office/infopath/2007/PartnerControls"/>
    <ds:schemaRef ds:uri="http://schemas.microsoft.com/office/2006/documentManagement/types"/>
    <ds:schemaRef ds:uri="http://purl.org/dc/dcmitype/"/>
    <ds:schemaRef ds:uri="http://schemas.microsoft.com/office/2006/metadata/properties"/>
    <ds:schemaRef ds:uri="b859ad87-2a6b-46ad-9ed0-cd38fa569b74"/>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Flex_Template</Template>
  <TotalTime>6185</TotalTime>
  <Words>1070</Words>
  <Application>Microsoft Office PowerPoint</Application>
  <PresentationFormat>Custom</PresentationFormat>
  <Paragraphs>213</Paragraphs>
  <Slides>18</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Times New Roman</vt:lpstr>
      <vt:lpstr>Flex_Template</vt:lpstr>
      <vt:lpstr>1_Flex_template_3.0</vt:lpstr>
      <vt:lpstr>PowerPoint Presentation</vt:lpstr>
      <vt:lpstr>Agenda</vt:lpstr>
      <vt:lpstr>Flow Diagram </vt:lpstr>
      <vt:lpstr>Branch Details</vt:lpstr>
      <vt:lpstr>Branch Details(Contd.,)</vt:lpstr>
      <vt:lpstr>CI/CD/CT Process Details</vt:lpstr>
      <vt:lpstr>CI/CD/CT Process Details(Contd.,)</vt:lpstr>
      <vt:lpstr>Up Merge and Down Merge</vt:lpstr>
      <vt:lpstr>Release Configuration</vt:lpstr>
      <vt:lpstr>Jenkins Jobs Naming Convention</vt:lpstr>
      <vt:lpstr>Jenkins Jobs Naming Convention (Contd.,)</vt:lpstr>
      <vt:lpstr>Gaps/R&amp;D</vt:lpstr>
      <vt:lpstr>Building a Deployment Pipeline using Git, Maven, Jenkins and GlassFish </vt:lpstr>
      <vt:lpstr>Continuous Integration/Deployment -  Workflow</vt:lpstr>
      <vt:lpstr>Basic Git Bash commands</vt:lpstr>
      <vt:lpstr>Basic Git Bash commands (Contd.,)</vt:lpstr>
      <vt:lpstr>Basic Git Bash commands</vt:lpstr>
      <vt:lpstr>Thank you!</vt:lpstr>
    </vt:vector>
  </TitlesOfParts>
  <Company>Flextronics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Matthias Hofer</dc:creator>
  <cp:lastModifiedBy>Muneer J</cp:lastModifiedBy>
  <cp:revision>539</cp:revision>
  <dcterms:created xsi:type="dcterms:W3CDTF">2016-09-27T08:56:32Z</dcterms:created>
  <dcterms:modified xsi:type="dcterms:W3CDTF">2018-11-27T06:27:19Z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0x010100731B55B74BC28C4AAB8A748D434E7586</vt:lpwstr>
  </property>
</Properties>
</file>