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80"/>
                </a:solidFill>
              </a:defRPr>
            </a:pPr>
            <a:r>
              <a:t>British Airways Review Sentiment Analysis</a:t>
            </a:r>
          </a:p>
        </p:txBody>
      </p:sp>
      <p:pic>
        <p:nvPicPr>
          <p:cNvPr id="4" name="Picture 3" descr="sentiment_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286000"/>
          </a:xfrm>
          <a:prstGeom prst="rect">
            <a:avLst/>
          </a:prstGeom>
        </p:spPr>
      </p:pic>
      <p:pic>
        <p:nvPicPr>
          <p:cNvPr id="5" name="Picture 4" descr="word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19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7772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Average sentiment polarity: 0.15 (mostly positive)</a:t>
            </a:r>
          </a:p>
          <a:p>
            <a:pPr>
              <a:defRPr sz="1800"/>
            </a:pPr>
            <a:r>
              <a:t>Majority of reviews show positive or neutral sentiment</a:t>
            </a:r>
          </a:p>
          <a:p>
            <a:pPr>
              <a:defRPr sz="1800"/>
            </a:pPr>
            <a:r>
              <a:t>Common keywords: crew, flight, food, service, seat</a:t>
            </a:r>
          </a:p>
          <a:p>
            <a:pPr>
              <a:defRPr sz="1800"/>
            </a:pPr>
            <a:r>
              <a:t>Negative feedback mainly about customer service and seating comfort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