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144000" cy="6858000" type="screen4x3"/>
  <p:notesSz cx="6669088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50" d="100"/>
          <a:sy n="150" d="100"/>
        </p:scale>
        <p:origin x="69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FD93BD-1343-4003-A2A2-F3ABFA783BA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886700" cy="90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611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7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"/>
          <p:cNvSpPr txBox="1">
            <a:spLocks/>
          </p:cNvSpPr>
          <p:nvPr userDrawn="1"/>
        </p:nvSpPr>
        <p:spPr>
          <a:xfrm>
            <a:off x="5795963" y="6294438"/>
            <a:ext cx="2808287" cy="44693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alt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lang="de-DE" alt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Art.-Nr. 99.143.16</a:t>
            </a: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358775" y="6300000"/>
            <a:ext cx="8245475" cy="0"/>
          </a:xfrm>
          <a:prstGeom prst="line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60000"/>
            <a:ext cx="8244000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ABC18F-692F-43A3-A692-9ADC4155B5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2394000" cy="1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Kanban-Board für Tickets im Sprint Backlog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FC8B7E7C-80F7-48A9-A5A4-13ED8C8CB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908050"/>
            <a:ext cx="2898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 b="1">
                <a:latin typeface="Arial" panose="020B0604020202020204" pitchFamily="34" charset="0"/>
                <a:cs typeface="Arial" panose="020B0604020202020204" pitchFamily="34" charset="0"/>
              </a:rPr>
              <a:t>Kanban-Fluss – Wertschöpfung 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0C4080C0-287F-451D-A017-28885EB8E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157788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>
                <a:latin typeface="Arial" panose="020B0604020202020204" pitchFamily="34" charset="0"/>
                <a:cs typeface="Arial" panose="020B0604020202020204" pitchFamily="34" charset="0"/>
              </a:rPr>
              <a:t>Ticket</a:t>
            </a: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0B7C66C4-288B-48B8-8B34-F4EC476E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157788"/>
            <a:ext cx="5856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400">
                <a:latin typeface="Arial" panose="020B0604020202020204" pitchFamily="34" charset="0"/>
                <a:cs typeface="Arial" panose="020B0604020202020204" pitchFamily="34" charset="0"/>
              </a:rPr>
              <a:t>Besonderes Ticket (hohe Priorität, Fehlerbeseitigung, fester Termin etc.)</a:t>
            </a:r>
          </a:p>
        </p:txBody>
      </p:sp>
      <p:sp>
        <p:nvSpPr>
          <p:cNvPr id="35" name="Line 17">
            <a:extLst>
              <a:ext uri="{FF2B5EF4-FFF2-40B4-BE49-F238E27FC236}">
                <a16:creationId xmlns:a16="http://schemas.microsoft.com/office/drawing/2014/main" id="{18FB1CA7-E52E-4566-8AD1-BA829B89E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268413"/>
            <a:ext cx="8207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Group 54">
            <a:extLst>
              <a:ext uri="{FF2B5EF4-FFF2-40B4-BE49-F238E27FC236}">
                <a16:creationId xmlns:a16="http://schemas.microsoft.com/office/drawing/2014/main" id="{CFD7CDEF-9486-4BE8-B8B6-1ADFDC617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79446"/>
              </p:ext>
            </p:extLst>
          </p:nvPr>
        </p:nvGraphicFramePr>
        <p:xfrm>
          <a:off x="358775" y="1397000"/>
          <a:ext cx="8269290" cy="3458845"/>
        </p:xfrm>
        <a:graphic>
          <a:graphicData uri="http://schemas.openxmlformats.org/drawingml/2006/table">
            <a:tbl>
              <a:tblPr/>
              <a:tblGrid>
                <a:gridCol w="1034035">
                  <a:extLst>
                    <a:ext uri="{9D8B030D-6E8A-4147-A177-3AD203B41FA5}">
                      <a16:colId xmlns:a16="http://schemas.microsoft.com/office/drawing/2014/main" val="186543622"/>
                    </a:ext>
                  </a:extLst>
                </a:gridCol>
                <a:gridCol w="1032540">
                  <a:extLst>
                    <a:ext uri="{9D8B030D-6E8A-4147-A177-3AD203B41FA5}">
                      <a16:colId xmlns:a16="http://schemas.microsoft.com/office/drawing/2014/main" val="3692744990"/>
                    </a:ext>
                  </a:extLst>
                </a:gridCol>
                <a:gridCol w="1034035">
                  <a:extLst>
                    <a:ext uri="{9D8B030D-6E8A-4147-A177-3AD203B41FA5}">
                      <a16:colId xmlns:a16="http://schemas.microsoft.com/office/drawing/2014/main" val="2867517189"/>
                    </a:ext>
                  </a:extLst>
                </a:gridCol>
                <a:gridCol w="1035529">
                  <a:extLst>
                    <a:ext uri="{9D8B030D-6E8A-4147-A177-3AD203B41FA5}">
                      <a16:colId xmlns:a16="http://schemas.microsoft.com/office/drawing/2014/main" val="656403323"/>
                    </a:ext>
                  </a:extLst>
                </a:gridCol>
                <a:gridCol w="1032540">
                  <a:extLst>
                    <a:ext uri="{9D8B030D-6E8A-4147-A177-3AD203B41FA5}">
                      <a16:colId xmlns:a16="http://schemas.microsoft.com/office/drawing/2014/main" val="2337887410"/>
                    </a:ext>
                  </a:extLst>
                </a:gridCol>
                <a:gridCol w="1034035">
                  <a:extLst>
                    <a:ext uri="{9D8B030D-6E8A-4147-A177-3AD203B41FA5}">
                      <a16:colId xmlns:a16="http://schemas.microsoft.com/office/drawing/2014/main" val="806678499"/>
                    </a:ext>
                  </a:extLst>
                </a:gridCol>
                <a:gridCol w="1032541">
                  <a:extLst>
                    <a:ext uri="{9D8B030D-6E8A-4147-A177-3AD203B41FA5}">
                      <a16:colId xmlns:a16="http://schemas.microsoft.com/office/drawing/2014/main" val="648932453"/>
                    </a:ext>
                  </a:extLst>
                </a:gridCol>
                <a:gridCol w="1034035">
                  <a:extLst>
                    <a:ext uri="{9D8B030D-6E8A-4147-A177-3AD203B41FA5}">
                      <a16:colId xmlns:a16="http://schemas.microsoft.com/office/drawing/2014/main" val="3698873472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Sprint Backlog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(Tickets)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Analyse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Bearbeitung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Analyse</a:t>
                      </a:r>
                      <a:b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fertig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Entwicklung in Bearbeitung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Entwicklung fertig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Test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Bearbeitung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  <a:b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fertig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Fertig!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17259"/>
                  </a:ext>
                </a:extLst>
              </a:tr>
              <a:tr h="287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967510"/>
                  </a:ext>
                </a:extLst>
              </a:tr>
            </a:tbl>
          </a:graphicData>
        </a:graphic>
      </p:graphicFrame>
      <p:sp>
        <p:nvSpPr>
          <p:cNvPr id="69" name="Document">
            <a:extLst>
              <a:ext uri="{FF2B5EF4-FFF2-40B4-BE49-F238E27FC236}">
                <a16:creationId xmlns:a16="http://schemas.microsoft.com/office/drawing/2014/main" id="{96C812DE-CBDA-4538-A9A5-4D27DDDF552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44299" y="5084763"/>
            <a:ext cx="425450" cy="5032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Document">
            <a:extLst>
              <a:ext uri="{FF2B5EF4-FFF2-40B4-BE49-F238E27FC236}">
                <a16:creationId xmlns:a16="http://schemas.microsoft.com/office/drawing/2014/main" id="{24EDD1C2-7D8C-48CA-9C8C-F7BCA52313D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73086" y="5084763"/>
            <a:ext cx="425450" cy="5032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Document">
            <a:extLst>
              <a:ext uri="{FF2B5EF4-FFF2-40B4-BE49-F238E27FC236}">
                <a16:creationId xmlns:a16="http://schemas.microsoft.com/office/drawing/2014/main" id="{398977BF-7C84-4624-AA79-03F59A650C9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08679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Document">
            <a:extLst>
              <a:ext uri="{FF2B5EF4-FFF2-40B4-BE49-F238E27FC236}">
                <a16:creationId xmlns:a16="http://schemas.microsoft.com/office/drawing/2014/main" id="{B2F6696D-FDD9-4790-8080-79069319C8C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83127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ocument">
            <a:extLst>
              <a:ext uri="{FF2B5EF4-FFF2-40B4-BE49-F238E27FC236}">
                <a16:creationId xmlns:a16="http://schemas.microsoft.com/office/drawing/2014/main" id="{66BF4B44-8D5B-4314-8914-1A445B5C35D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08679" y="2708921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Document">
            <a:extLst>
              <a:ext uri="{FF2B5EF4-FFF2-40B4-BE49-F238E27FC236}">
                <a16:creationId xmlns:a16="http://schemas.microsoft.com/office/drawing/2014/main" id="{9B784674-6A7F-4976-A46E-C0F0ABEA90B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83127" y="2708921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Document">
            <a:extLst>
              <a:ext uri="{FF2B5EF4-FFF2-40B4-BE49-F238E27FC236}">
                <a16:creationId xmlns:a16="http://schemas.microsoft.com/office/drawing/2014/main" id="{AF6DD158-1B3E-46EC-B916-F741CEF7A17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08679" y="3284985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Document">
            <a:extLst>
              <a:ext uri="{FF2B5EF4-FFF2-40B4-BE49-F238E27FC236}">
                <a16:creationId xmlns:a16="http://schemas.microsoft.com/office/drawing/2014/main" id="{E329FC8C-50E2-480D-A903-9CF476F547E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83127" y="3284985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Document">
            <a:extLst>
              <a:ext uri="{FF2B5EF4-FFF2-40B4-BE49-F238E27FC236}">
                <a16:creationId xmlns:a16="http://schemas.microsoft.com/office/drawing/2014/main" id="{B396F315-2AA7-4442-B5BB-A1281906586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08679" y="392599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Document">
            <a:extLst>
              <a:ext uri="{FF2B5EF4-FFF2-40B4-BE49-F238E27FC236}">
                <a16:creationId xmlns:a16="http://schemas.microsoft.com/office/drawing/2014/main" id="{A0D9E576-A59B-44EB-905C-7A3CB699AC1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83127" y="392599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Document">
            <a:extLst>
              <a:ext uri="{FF2B5EF4-FFF2-40B4-BE49-F238E27FC236}">
                <a16:creationId xmlns:a16="http://schemas.microsoft.com/office/drawing/2014/main" id="{A31E081D-B823-4794-8ED7-307302D74DB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443100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ocument">
            <a:extLst>
              <a:ext uri="{FF2B5EF4-FFF2-40B4-BE49-F238E27FC236}">
                <a16:creationId xmlns:a16="http://schemas.microsoft.com/office/drawing/2014/main" id="{AC727948-B5BC-44D3-AEEE-7D40DDBBBDE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917548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Document">
            <a:extLst>
              <a:ext uri="{FF2B5EF4-FFF2-40B4-BE49-F238E27FC236}">
                <a16:creationId xmlns:a16="http://schemas.microsoft.com/office/drawing/2014/main" id="{1FDD328C-1809-4DC2-9BEC-6E79250C566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647501" y="2708921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Document">
            <a:extLst>
              <a:ext uri="{FF2B5EF4-FFF2-40B4-BE49-F238E27FC236}">
                <a16:creationId xmlns:a16="http://schemas.microsoft.com/office/drawing/2014/main" id="{E52E50B0-0459-4490-8D74-462F71C5952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511731" y="3284985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ocument">
            <a:extLst>
              <a:ext uri="{FF2B5EF4-FFF2-40B4-BE49-F238E27FC236}">
                <a16:creationId xmlns:a16="http://schemas.microsoft.com/office/drawing/2014/main" id="{9518BD37-3530-4F5C-B9E9-838A8F16A4E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526274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Document">
            <a:extLst>
              <a:ext uri="{FF2B5EF4-FFF2-40B4-BE49-F238E27FC236}">
                <a16:creationId xmlns:a16="http://schemas.microsoft.com/office/drawing/2014/main" id="{750AC794-D611-46BE-BF93-8AEAB13F6E3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730675" y="2708921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Document">
            <a:extLst>
              <a:ext uri="{FF2B5EF4-FFF2-40B4-BE49-F238E27FC236}">
                <a16:creationId xmlns:a16="http://schemas.microsoft.com/office/drawing/2014/main" id="{AE44B505-74B4-41AD-813B-43D21F07218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594905" y="3284985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ocument">
            <a:extLst>
              <a:ext uri="{FF2B5EF4-FFF2-40B4-BE49-F238E27FC236}">
                <a16:creationId xmlns:a16="http://schemas.microsoft.com/office/drawing/2014/main" id="{11D64B6C-6672-4551-8694-45E95AAC1FF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505010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Document">
            <a:extLst>
              <a:ext uri="{FF2B5EF4-FFF2-40B4-BE49-F238E27FC236}">
                <a16:creationId xmlns:a16="http://schemas.microsoft.com/office/drawing/2014/main" id="{492C9147-D76E-484B-9D84-10473BABBF6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979458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Document">
            <a:extLst>
              <a:ext uri="{FF2B5EF4-FFF2-40B4-BE49-F238E27FC236}">
                <a16:creationId xmlns:a16="http://schemas.microsoft.com/office/drawing/2014/main" id="{DF68A542-5B1C-4F37-A995-6BD46A4E356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505010" y="2708921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ocument">
            <a:extLst>
              <a:ext uri="{FF2B5EF4-FFF2-40B4-BE49-F238E27FC236}">
                <a16:creationId xmlns:a16="http://schemas.microsoft.com/office/drawing/2014/main" id="{5B312F8F-D74F-4F36-B343-3249F814627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979458" y="2708921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Document">
            <a:extLst>
              <a:ext uri="{FF2B5EF4-FFF2-40B4-BE49-F238E27FC236}">
                <a16:creationId xmlns:a16="http://schemas.microsoft.com/office/drawing/2014/main" id="{20CB93E0-E6AC-42B4-A2A4-A3248989F59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505010" y="3284985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Document">
            <a:extLst>
              <a:ext uri="{FF2B5EF4-FFF2-40B4-BE49-F238E27FC236}">
                <a16:creationId xmlns:a16="http://schemas.microsoft.com/office/drawing/2014/main" id="{55B362A5-6D15-4887-915B-DFDA058DB2FE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912320" y="3989533"/>
            <a:ext cx="399849" cy="44758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Document">
            <a:extLst>
              <a:ext uri="{FF2B5EF4-FFF2-40B4-BE49-F238E27FC236}">
                <a16:creationId xmlns:a16="http://schemas.microsoft.com/office/drawing/2014/main" id="{0BCB47DF-6E90-4C1C-8E04-23E34F074B5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556853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Document">
            <a:extLst>
              <a:ext uri="{FF2B5EF4-FFF2-40B4-BE49-F238E27FC236}">
                <a16:creationId xmlns:a16="http://schemas.microsoft.com/office/drawing/2014/main" id="{33138AB7-97F3-460A-AEFE-A854F4D2DA2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031301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Document">
            <a:extLst>
              <a:ext uri="{FF2B5EF4-FFF2-40B4-BE49-F238E27FC236}">
                <a16:creationId xmlns:a16="http://schemas.microsoft.com/office/drawing/2014/main" id="{F1AFAB31-0CA5-418F-952C-EDE89500395E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556853" y="2708921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Document">
            <a:extLst>
              <a:ext uri="{FF2B5EF4-FFF2-40B4-BE49-F238E27FC236}">
                <a16:creationId xmlns:a16="http://schemas.microsoft.com/office/drawing/2014/main" id="{536782FE-C6CB-46C1-BEC2-17D1DE65DEC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964162" y="3413469"/>
            <a:ext cx="399849" cy="44758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Document">
            <a:extLst>
              <a:ext uri="{FF2B5EF4-FFF2-40B4-BE49-F238E27FC236}">
                <a16:creationId xmlns:a16="http://schemas.microsoft.com/office/drawing/2014/main" id="{4D83666B-C37B-4028-9F67-D8CDDF64449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618386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Document">
            <a:extLst>
              <a:ext uri="{FF2B5EF4-FFF2-40B4-BE49-F238E27FC236}">
                <a16:creationId xmlns:a16="http://schemas.microsoft.com/office/drawing/2014/main" id="{A9FA8711-B78C-4B7C-BEE5-F367F01C504E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092835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Document">
            <a:extLst>
              <a:ext uri="{FF2B5EF4-FFF2-40B4-BE49-F238E27FC236}">
                <a16:creationId xmlns:a16="http://schemas.microsoft.com/office/drawing/2014/main" id="{857CAEE3-CFD9-4461-8FAF-05B3A324133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618386" y="2708921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Document">
            <a:extLst>
              <a:ext uri="{FF2B5EF4-FFF2-40B4-BE49-F238E27FC236}">
                <a16:creationId xmlns:a16="http://schemas.microsoft.com/office/drawing/2014/main" id="{322E6F78-E846-4E74-8B7F-265CA85F775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092835" y="2708921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Document">
            <a:extLst>
              <a:ext uri="{FF2B5EF4-FFF2-40B4-BE49-F238E27FC236}">
                <a16:creationId xmlns:a16="http://schemas.microsoft.com/office/drawing/2014/main" id="{AC6749B3-0703-494C-8112-04105A0A93A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618386" y="3284985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Document">
            <a:extLst>
              <a:ext uri="{FF2B5EF4-FFF2-40B4-BE49-F238E27FC236}">
                <a16:creationId xmlns:a16="http://schemas.microsoft.com/office/drawing/2014/main" id="{53899B03-9E95-46F4-A2E0-8DC81847B6E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092835" y="3284985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Document">
            <a:extLst>
              <a:ext uri="{FF2B5EF4-FFF2-40B4-BE49-F238E27FC236}">
                <a16:creationId xmlns:a16="http://schemas.microsoft.com/office/drawing/2014/main" id="{FB3A9B13-505F-4F92-ABBB-765B6CB3F3B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618386" y="392599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Document">
            <a:extLst>
              <a:ext uri="{FF2B5EF4-FFF2-40B4-BE49-F238E27FC236}">
                <a16:creationId xmlns:a16="http://schemas.microsoft.com/office/drawing/2014/main" id="{D7144546-CD0F-402E-8325-204886D3761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572888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Document">
            <a:extLst>
              <a:ext uri="{FF2B5EF4-FFF2-40B4-BE49-F238E27FC236}">
                <a16:creationId xmlns:a16="http://schemas.microsoft.com/office/drawing/2014/main" id="{CEAF45B7-DF06-4657-9B80-51004DB3B97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572888" y="2708921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Document">
            <a:extLst>
              <a:ext uri="{FF2B5EF4-FFF2-40B4-BE49-F238E27FC236}">
                <a16:creationId xmlns:a16="http://schemas.microsoft.com/office/drawing/2014/main" id="{EE77C102-4A8B-4891-8383-F47841B9855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045844" y="3221448"/>
            <a:ext cx="399849" cy="44758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Document">
            <a:extLst>
              <a:ext uri="{FF2B5EF4-FFF2-40B4-BE49-F238E27FC236}">
                <a16:creationId xmlns:a16="http://schemas.microsoft.com/office/drawing/2014/main" id="{3C4881DA-49B5-43A7-90CF-3B67468282F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587431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Document">
            <a:extLst>
              <a:ext uri="{FF2B5EF4-FFF2-40B4-BE49-F238E27FC236}">
                <a16:creationId xmlns:a16="http://schemas.microsoft.com/office/drawing/2014/main" id="{AF16D319-FC78-41AA-ABC1-BB09F436CA1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061879" y="2132857"/>
            <a:ext cx="399849" cy="44757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Document">
            <a:extLst>
              <a:ext uri="{FF2B5EF4-FFF2-40B4-BE49-F238E27FC236}">
                <a16:creationId xmlns:a16="http://schemas.microsoft.com/office/drawing/2014/main" id="{651F4FCA-C360-4997-A292-23DB5BF2E8D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587431" y="2837405"/>
            <a:ext cx="399849" cy="44758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Document">
            <a:extLst>
              <a:ext uri="{FF2B5EF4-FFF2-40B4-BE49-F238E27FC236}">
                <a16:creationId xmlns:a16="http://schemas.microsoft.com/office/drawing/2014/main" id="{B12963A0-841A-4A02-B0AA-E0565EDFB05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993248" y="3413469"/>
            <a:ext cx="399849" cy="44758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4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-w-StandardGrafik2017.potx" id="{D90BE138-5E0B-4D24-848D-56096AB5F7D4}" vid="{65DADC8F-FAAE-421D-8C99-473E08C60941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b-w-StandardGrafik2017</Template>
  <TotalTime>0</TotalTime>
  <Words>46</Words>
  <Application>Microsoft Office PowerPoint</Application>
  <PresentationFormat>Bildschirmpräsentation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</vt:lpstr>
      <vt:lpstr>Kanban-Board für Tickets im Sprint Backlog</vt:lpstr>
    </vt:vector>
  </TitlesOfParts>
  <Company>b-wise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Kanban-Board für Tickets im Sprint Backlog</dc:title>
  <dc:subject>Scrum, agiles Projektmanagement</dc:subject>
  <dc:creator>www.business-wissen.de</dc:creator>
  <cp:lastModifiedBy>Jürgen Fleig</cp:lastModifiedBy>
  <cp:revision>5</cp:revision>
  <dcterms:created xsi:type="dcterms:W3CDTF">2018-02-01T15:33:05Z</dcterms:created>
  <dcterms:modified xsi:type="dcterms:W3CDTF">2023-02-03T14:56:26Z</dcterms:modified>
</cp:coreProperties>
</file>