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50" d="100"/>
          <a:sy n="150" d="100"/>
        </p:scale>
        <p:origin x="69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FD93BD-1343-4003-A2A2-F3ABFA783BA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8867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1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7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 txBox="1">
            <a:spLocks/>
          </p:cNvSpPr>
          <p:nvPr userDrawn="1"/>
        </p:nvSpPr>
        <p:spPr>
          <a:xfrm>
            <a:off x="5795963" y="6294438"/>
            <a:ext cx="2808287" cy="44693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Art.-Nr. 99.143.16</a:t>
            </a: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358775" y="6300000"/>
            <a:ext cx="8245475" cy="0"/>
          </a:xfrm>
          <a:prstGeom prst="line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60000"/>
            <a:ext cx="8244000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ABC18F-692F-43A3-A692-9ADC4155B5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2394000" cy="1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lussdiagramm: Verbinder 123">
            <a:extLst>
              <a:ext uri="{FF2B5EF4-FFF2-40B4-BE49-F238E27FC236}">
                <a16:creationId xmlns:a16="http://schemas.microsoft.com/office/drawing/2014/main" id="{AD8DEF4A-3A77-4FFE-BB88-0173F3FD038A}"/>
              </a:ext>
            </a:extLst>
          </p:cNvPr>
          <p:cNvSpPr/>
          <p:nvPr/>
        </p:nvSpPr>
        <p:spPr>
          <a:xfrm>
            <a:off x="2470498" y="1495331"/>
            <a:ext cx="5544866" cy="3547976"/>
          </a:xfrm>
          <a:prstGeom prst="flowChartConnector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CB3009D-9FD8-4DD1-8351-6C1AA29EBBDC}"/>
              </a:ext>
            </a:extLst>
          </p:cNvPr>
          <p:cNvSpPr/>
          <p:nvPr/>
        </p:nvSpPr>
        <p:spPr>
          <a:xfrm>
            <a:off x="3680493" y="1075942"/>
            <a:ext cx="4662966" cy="4025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15339E45-92D9-4659-890A-08998B8395E4}"/>
              </a:ext>
            </a:extLst>
          </p:cNvPr>
          <p:cNvSpPr/>
          <p:nvPr/>
        </p:nvSpPr>
        <p:spPr>
          <a:xfrm>
            <a:off x="1186481" y="1073120"/>
            <a:ext cx="6033166" cy="4286571"/>
          </a:xfrm>
          <a:prstGeom prst="flowChartConnector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-Prozess und Sprint im Überblick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0C4080C0-287F-451D-A017-28885EB8E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39" y="1210497"/>
            <a:ext cx="16065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alt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 Backlog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DED6DC9-81A3-4652-A1C4-5D24413D5F32}"/>
              </a:ext>
            </a:extLst>
          </p:cNvPr>
          <p:cNvSpPr/>
          <p:nvPr/>
        </p:nvSpPr>
        <p:spPr>
          <a:xfrm>
            <a:off x="539551" y="1587681"/>
            <a:ext cx="1752943" cy="1967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Karte 4">
            <a:extLst>
              <a:ext uri="{FF2B5EF4-FFF2-40B4-BE49-F238E27FC236}">
                <a16:creationId xmlns:a16="http://schemas.microsoft.com/office/drawing/2014/main" id="{288E0B07-4689-490B-9C5E-37D1F19A487E}"/>
              </a:ext>
            </a:extLst>
          </p:cNvPr>
          <p:cNvSpPr/>
          <p:nvPr/>
        </p:nvSpPr>
        <p:spPr>
          <a:xfrm>
            <a:off x="708319" y="1721557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Karte 80">
            <a:extLst>
              <a:ext uri="{FF2B5EF4-FFF2-40B4-BE49-F238E27FC236}">
                <a16:creationId xmlns:a16="http://schemas.microsoft.com/office/drawing/2014/main" id="{158C6877-34A8-4639-AC04-877CB4C38CF0}"/>
              </a:ext>
            </a:extLst>
          </p:cNvPr>
          <p:cNvSpPr/>
          <p:nvPr/>
        </p:nvSpPr>
        <p:spPr>
          <a:xfrm>
            <a:off x="1104523" y="1721557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lussdiagramm: Karte 81">
            <a:extLst>
              <a:ext uri="{FF2B5EF4-FFF2-40B4-BE49-F238E27FC236}">
                <a16:creationId xmlns:a16="http://schemas.microsoft.com/office/drawing/2014/main" id="{B1B03908-098F-460E-AD85-4F98C1A8DE29}"/>
              </a:ext>
            </a:extLst>
          </p:cNvPr>
          <p:cNvSpPr/>
          <p:nvPr/>
        </p:nvSpPr>
        <p:spPr>
          <a:xfrm>
            <a:off x="1500727" y="1721557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Flussdiagramm: Karte 83">
            <a:extLst>
              <a:ext uri="{FF2B5EF4-FFF2-40B4-BE49-F238E27FC236}">
                <a16:creationId xmlns:a16="http://schemas.microsoft.com/office/drawing/2014/main" id="{DD73C491-8CE9-49BE-B2DF-BA0FEA89B894}"/>
              </a:ext>
            </a:extLst>
          </p:cNvPr>
          <p:cNvSpPr/>
          <p:nvPr/>
        </p:nvSpPr>
        <p:spPr>
          <a:xfrm>
            <a:off x="708319" y="2179291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0CEEFD0A-6288-4284-BF3B-AF963ED8DA1D}"/>
              </a:ext>
            </a:extLst>
          </p:cNvPr>
          <p:cNvSpPr/>
          <p:nvPr/>
        </p:nvSpPr>
        <p:spPr>
          <a:xfrm>
            <a:off x="1104523" y="2179291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Flussdiagramm: Karte 85">
            <a:extLst>
              <a:ext uri="{FF2B5EF4-FFF2-40B4-BE49-F238E27FC236}">
                <a16:creationId xmlns:a16="http://schemas.microsoft.com/office/drawing/2014/main" id="{0B3C7C50-D09F-4639-B215-C5607661B411}"/>
              </a:ext>
            </a:extLst>
          </p:cNvPr>
          <p:cNvSpPr/>
          <p:nvPr/>
        </p:nvSpPr>
        <p:spPr>
          <a:xfrm>
            <a:off x="1500727" y="2179291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B8632A9B-E13A-4DC8-86D8-784F51BE9CE2}"/>
              </a:ext>
            </a:extLst>
          </p:cNvPr>
          <p:cNvSpPr/>
          <p:nvPr/>
        </p:nvSpPr>
        <p:spPr>
          <a:xfrm>
            <a:off x="1893779" y="2179291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Flussdiagramm: Karte 87">
            <a:extLst>
              <a:ext uri="{FF2B5EF4-FFF2-40B4-BE49-F238E27FC236}">
                <a16:creationId xmlns:a16="http://schemas.microsoft.com/office/drawing/2014/main" id="{4F533774-85E9-4242-B1B5-DD7B1FC7862E}"/>
              </a:ext>
            </a:extLst>
          </p:cNvPr>
          <p:cNvSpPr/>
          <p:nvPr/>
        </p:nvSpPr>
        <p:spPr>
          <a:xfrm>
            <a:off x="708319" y="2637025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5990B465-39FB-4FCE-BA8E-8FCB3EF24522}"/>
              </a:ext>
            </a:extLst>
          </p:cNvPr>
          <p:cNvSpPr/>
          <p:nvPr/>
        </p:nvSpPr>
        <p:spPr>
          <a:xfrm>
            <a:off x="1104523" y="2637025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Karte 91">
            <a:extLst>
              <a:ext uri="{FF2B5EF4-FFF2-40B4-BE49-F238E27FC236}">
                <a16:creationId xmlns:a16="http://schemas.microsoft.com/office/drawing/2014/main" id="{6F69D687-6566-4CCC-B089-C58CC36152C9}"/>
              </a:ext>
            </a:extLst>
          </p:cNvPr>
          <p:cNvSpPr/>
          <p:nvPr/>
        </p:nvSpPr>
        <p:spPr>
          <a:xfrm>
            <a:off x="708319" y="3094759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49690EB0-8B80-4E16-9E50-530626777B9A}"/>
              </a:ext>
            </a:extLst>
          </p:cNvPr>
          <p:cNvSpPr/>
          <p:nvPr/>
        </p:nvSpPr>
        <p:spPr>
          <a:xfrm>
            <a:off x="1104523" y="3094759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Karte 93">
            <a:extLst>
              <a:ext uri="{FF2B5EF4-FFF2-40B4-BE49-F238E27FC236}">
                <a16:creationId xmlns:a16="http://schemas.microsoft.com/office/drawing/2014/main" id="{F34A3520-D85D-43CD-80FC-5F8B314FEEA6}"/>
              </a:ext>
            </a:extLst>
          </p:cNvPr>
          <p:cNvSpPr/>
          <p:nvPr/>
        </p:nvSpPr>
        <p:spPr>
          <a:xfrm>
            <a:off x="1500727" y="3094759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Karte 94">
            <a:extLst>
              <a:ext uri="{FF2B5EF4-FFF2-40B4-BE49-F238E27FC236}">
                <a16:creationId xmlns:a16="http://schemas.microsoft.com/office/drawing/2014/main" id="{EA8BCD11-ED26-4E35-97A8-8E2A60AE6B22}"/>
              </a:ext>
            </a:extLst>
          </p:cNvPr>
          <p:cNvSpPr/>
          <p:nvPr/>
        </p:nvSpPr>
        <p:spPr>
          <a:xfrm>
            <a:off x="1893779" y="3094759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 Box 7">
            <a:extLst>
              <a:ext uri="{FF2B5EF4-FFF2-40B4-BE49-F238E27FC236}">
                <a16:creationId xmlns:a16="http://schemas.microsoft.com/office/drawing/2014/main" id="{A37A7D51-014D-47D3-B267-D02F7873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633" y="1121125"/>
            <a:ext cx="14478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Sprint Backlog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1CB2DCEE-23F6-4DA1-83EB-69A4DC208DCA}"/>
              </a:ext>
            </a:extLst>
          </p:cNvPr>
          <p:cNvSpPr/>
          <p:nvPr/>
        </p:nvSpPr>
        <p:spPr>
          <a:xfrm>
            <a:off x="6156953" y="1498309"/>
            <a:ext cx="1447832" cy="5888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Karte 104">
            <a:extLst>
              <a:ext uri="{FF2B5EF4-FFF2-40B4-BE49-F238E27FC236}">
                <a16:creationId xmlns:a16="http://schemas.microsoft.com/office/drawing/2014/main" id="{25BDCC63-6207-477D-BCDE-D88F81AFA0C8}"/>
              </a:ext>
            </a:extLst>
          </p:cNvPr>
          <p:cNvSpPr/>
          <p:nvPr/>
        </p:nvSpPr>
        <p:spPr>
          <a:xfrm>
            <a:off x="6252909" y="1607594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Karte 105">
            <a:extLst>
              <a:ext uri="{FF2B5EF4-FFF2-40B4-BE49-F238E27FC236}">
                <a16:creationId xmlns:a16="http://schemas.microsoft.com/office/drawing/2014/main" id="{2A176AB8-B6A2-4C49-B401-655657EE0607}"/>
              </a:ext>
            </a:extLst>
          </p:cNvPr>
          <p:cNvSpPr/>
          <p:nvPr/>
        </p:nvSpPr>
        <p:spPr>
          <a:xfrm>
            <a:off x="6649113" y="1607594"/>
            <a:ext cx="289288" cy="3048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Karte 106">
            <a:extLst>
              <a:ext uri="{FF2B5EF4-FFF2-40B4-BE49-F238E27FC236}">
                <a16:creationId xmlns:a16="http://schemas.microsoft.com/office/drawing/2014/main" id="{8A8BCBB1-CC43-411F-ACEB-4D7B1D8A213A}"/>
              </a:ext>
            </a:extLst>
          </p:cNvPr>
          <p:cNvSpPr/>
          <p:nvPr/>
        </p:nvSpPr>
        <p:spPr>
          <a:xfrm>
            <a:off x="7045317" y="1607594"/>
            <a:ext cx="289288" cy="304800"/>
          </a:xfrm>
          <a:prstGeom prst="flowChartPunchedCar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Text Box 7">
            <a:extLst>
              <a:ext uri="{FF2B5EF4-FFF2-40B4-BE49-F238E27FC236}">
                <a16:creationId xmlns:a16="http://schemas.microsoft.com/office/drawing/2014/main" id="{6DD2EEC2-175C-410D-A7DA-8FD274408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395" y="1147216"/>
            <a:ext cx="1507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de-DE" alt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de-DE" alt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F5CBA7BD-F8AE-427E-84B1-C3E0302ABE9B}"/>
              </a:ext>
            </a:extLst>
          </p:cNvPr>
          <p:cNvSpPr/>
          <p:nvPr/>
        </p:nvSpPr>
        <p:spPr>
          <a:xfrm rot="7131779">
            <a:off x="5888207" y="1384088"/>
            <a:ext cx="343028" cy="36045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 Box 7">
            <a:extLst>
              <a:ext uri="{FF2B5EF4-FFF2-40B4-BE49-F238E27FC236}">
                <a16:creationId xmlns:a16="http://schemas.microsoft.com/office/drawing/2014/main" id="{705A92C6-0670-41BF-B07A-24F725947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289" y="3198167"/>
            <a:ext cx="107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</a:p>
        </p:txBody>
      </p:sp>
      <p:sp>
        <p:nvSpPr>
          <p:cNvPr id="113" name="Text Box 7">
            <a:extLst>
              <a:ext uri="{FF2B5EF4-FFF2-40B4-BE49-F238E27FC236}">
                <a16:creationId xmlns:a16="http://schemas.microsoft.com/office/drawing/2014/main" id="{87C5C056-B028-4FE5-B9D5-2D0130F6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044" y="3587828"/>
            <a:ext cx="1146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1-4 Wochen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86398FE-1227-4855-B10F-A4413C3C6F64}"/>
              </a:ext>
            </a:extLst>
          </p:cNvPr>
          <p:cNvSpPr/>
          <p:nvPr/>
        </p:nvSpPr>
        <p:spPr>
          <a:xfrm>
            <a:off x="3531600" y="4491600"/>
            <a:ext cx="1313979" cy="1050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15B80DF-01C9-4DA1-BB00-6ED1EDDD725C}"/>
              </a:ext>
            </a:extLst>
          </p:cNvPr>
          <p:cNvSpPr/>
          <p:nvPr/>
        </p:nvSpPr>
        <p:spPr>
          <a:xfrm>
            <a:off x="3536926" y="4491599"/>
            <a:ext cx="1369286" cy="1050398"/>
          </a:xfrm>
          <a:custGeom>
            <a:avLst/>
            <a:gdLst/>
            <a:ahLst/>
            <a:cxnLst/>
            <a:rect l="0" t="0" r="0" b="0"/>
            <a:pathLst>
              <a:path w="1489278" h="1104948">
                <a:moveTo>
                  <a:pt x="1080928" y="936804"/>
                </a:moveTo>
                <a:lnTo>
                  <a:pt x="1100145" y="808694"/>
                </a:lnTo>
                <a:lnTo>
                  <a:pt x="1287506" y="808694"/>
                </a:lnTo>
                <a:lnTo>
                  <a:pt x="1306722" y="936804"/>
                </a:lnTo>
                <a:lnTo>
                  <a:pt x="1080928" y="936804"/>
                </a:lnTo>
                <a:close/>
                <a:moveTo>
                  <a:pt x="840722" y="616529"/>
                </a:moveTo>
                <a:lnTo>
                  <a:pt x="859938" y="488419"/>
                </a:lnTo>
                <a:lnTo>
                  <a:pt x="1047299" y="488419"/>
                </a:lnTo>
                <a:lnTo>
                  <a:pt x="1066516" y="616529"/>
                </a:lnTo>
                <a:lnTo>
                  <a:pt x="840722" y="616529"/>
                </a:lnTo>
                <a:close/>
                <a:moveTo>
                  <a:pt x="680584" y="392337"/>
                </a:moveTo>
                <a:lnTo>
                  <a:pt x="776667" y="392337"/>
                </a:lnTo>
                <a:lnTo>
                  <a:pt x="728626" y="712612"/>
                </a:lnTo>
                <a:lnTo>
                  <a:pt x="680584" y="392337"/>
                </a:lnTo>
                <a:close/>
                <a:moveTo>
                  <a:pt x="632543" y="936804"/>
                </a:moveTo>
                <a:lnTo>
                  <a:pt x="651760" y="808694"/>
                </a:lnTo>
                <a:lnTo>
                  <a:pt x="839121" y="808694"/>
                </a:lnTo>
                <a:lnTo>
                  <a:pt x="858337" y="936804"/>
                </a:lnTo>
                <a:lnTo>
                  <a:pt x="632543" y="936804"/>
                </a:lnTo>
                <a:close/>
                <a:moveTo>
                  <a:pt x="392337" y="616529"/>
                </a:moveTo>
                <a:lnTo>
                  <a:pt x="411553" y="488419"/>
                </a:lnTo>
                <a:lnTo>
                  <a:pt x="598914" y="488419"/>
                </a:lnTo>
                <a:lnTo>
                  <a:pt x="618131" y="616529"/>
                </a:lnTo>
                <a:lnTo>
                  <a:pt x="392337" y="616529"/>
                </a:lnTo>
                <a:close/>
                <a:moveTo>
                  <a:pt x="635746" y="168144"/>
                </a:moveTo>
                <a:lnTo>
                  <a:pt x="823107" y="168144"/>
                </a:lnTo>
                <a:lnTo>
                  <a:pt x="842323" y="296254"/>
                </a:lnTo>
                <a:lnTo>
                  <a:pt x="616529" y="296254"/>
                </a:lnTo>
                <a:lnTo>
                  <a:pt x="635746" y="168144"/>
                </a:lnTo>
                <a:close/>
                <a:moveTo>
                  <a:pt x="184158" y="936804"/>
                </a:moveTo>
                <a:lnTo>
                  <a:pt x="203375" y="808694"/>
                </a:lnTo>
                <a:lnTo>
                  <a:pt x="390736" y="808694"/>
                </a:lnTo>
                <a:lnTo>
                  <a:pt x="409952" y="936804"/>
                </a:lnTo>
                <a:lnTo>
                  <a:pt x="184158" y="936804"/>
                </a:lnTo>
                <a:close/>
                <a:moveTo>
                  <a:pt x="1369176" y="712612"/>
                </a:moveTo>
                <a:lnTo>
                  <a:pt x="1177011" y="712612"/>
                </a:lnTo>
                <a:lnTo>
                  <a:pt x="1128969" y="392337"/>
                </a:lnTo>
                <a:lnTo>
                  <a:pt x="952818" y="392337"/>
                </a:lnTo>
                <a:lnTo>
                  <a:pt x="904777" y="72062"/>
                </a:lnTo>
                <a:lnTo>
                  <a:pt x="552474" y="72062"/>
                </a:lnTo>
                <a:lnTo>
                  <a:pt x="504433" y="392337"/>
                </a:lnTo>
                <a:lnTo>
                  <a:pt x="328282" y="392337"/>
                </a:lnTo>
                <a:lnTo>
                  <a:pt x="280241" y="712612"/>
                </a:lnTo>
                <a:lnTo>
                  <a:pt x="120103" y="712612"/>
                </a:lnTo>
                <a:lnTo>
                  <a:pt x="72062" y="1032887"/>
                </a:lnTo>
                <a:lnTo>
                  <a:pt x="520447" y="1032887"/>
                </a:lnTo>
                <a:lnTo>
                  <a:pt x="472406" y="712612"/>
                </a:lnTo>
                <a:lnTo>
                  <a:pt x="568488" y="712612"/>
                </a:lnTo>
                <a:lnTo>
                  <a:pt x="520447" y="1032887"/>
                </a:lnTo>
                <a:lnTo>
                  <a:pt x="968832" y="1032887"/>
                </a:lnTo>
                <a:lnTo>
                  <a:pt x="920791" y="712612"/>
                </a:lnTo>
                <a:lnTo>
                  <a:pt x="1016873" y="712612"/>
                </a:lnTo>
                <a:lnTo>
                  <a:pt x="968832" y="1032887"/>
                </a:lnTo>
                <a:lnTo>
                  <a:pt x="1417217" y="1032887"/>
                </a:lnTo>
                <a:lnTo>
                  <a:pt x="1369176" y="7126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>
            <a:noFill/>
            <a:prstDash val="solid"/>
            <a:miter/>
          </a:ln>
        </p:spPr>
        <p:txBody>
          <a:bodyPr/>
          <a:lstStyle/>
          <a:p>
            <a:endParaRPr lang="de-DE" dirty="0"/>
          </a:p>
        </p:txBody>
      </p:sp>
      <p:sp>
        <p:nvSpPr>
          <p:cNvPr id="114" name="Gleichschenkliges Dreieck 113">
            <a:extLst>
              <a:ext uri="{FF2B5EF4-FFF2-40B4-BE49-F238E27FC236}">
                <a16:creationId xmlns:a16="http://schemas.microsoft.com/office/drawing/2014/main" id="{6D84DD99-BA65-4A3D-9DD3-214DBE07891C}"/>
              </a:ext>
            </a:extLst>
          </p:cNvPr>
          <p:cNvSpPr/>
          <p:nvPr/>
        </p:nvSpPr>
        <p:spPr>
          <a:xfrm rot="15300000">
            <a:off x="4771403" y="5081618"/>
            <a:ext cx="343028" cy="41744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gebogen 20">
            <a:extLst>
              <a:ext uri="{FF2B5EF4-FFF2-40B4-BE49-F238E27FC236}">
                <a16:creationId xmlns:a16="http://schemas.microsoft.com/office/drawing/2014/main" id="{17C7373E-A366-4C1A-8E33-B53DC6CCE330}"/>
              </a:ext>
            </a:extLst>
          </p:cNvPr>
          <p:cNvSpPr/>
          <p:nvPr/>
        </p:nvSpPr>
        <p:spPr>
          <a:xfrm rot="10192923">
            <a:off x="7218045" y="2703986"/>
            <a:ext cx="1115656" cy="1152128"/>
          </a:xfrm>
          <a:prstGeom prst="circularArrow">
            <a:avLst>
              <a:gd name="adj1" fmla="val 2070"/>
              <a:gd name="adj2" fmla="val 1142319"/>
              <a:gd name="adj3" fmla="val 19926262"/>
              <a:gd name="adj4" fmla="val 1747857"/>
              <a:gd name="adj5" fmla="val 93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5" name="Pfeil: gebogen 114">
            <a:extLst>
              <a:ext uri="{FF2B5EF4-FFF2-40B4-BE49-F238E27FC236}">
                <a16:creationId xmlns:a16="http://schemas.microsoft.com/office/drawing/2014/main" id="{B4107C4F-90A4-4E30-9946-7DF26677C696}"/>
              </a:ext>
            </a:extLst>
          </p:cNvPr>
          <p:cNvSpPr/>
          <p:nvPr/>
        </p:nvSpPr>
        <p:spPr>
          <a:xfrm rot="11683121">
            <a:off x="7003637" y="3887881"/>
            <a:ext cx="1115656" cy="1152128"/>
          </a:xfrm>
          <a:prstGeom prst="circularArrow">
            <a:avLst>
              <a:gd name="adj1" fmla="val 2070"/>
              <a:gd name="adj2" fmla="val 1142319"/>
              <a:gd name="adj3" fmla="val 19926262"/>
              <a:gd name="adj4" fmla="val 1747857"/>
              <a:gd name="adj5" fmla="val 93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6" name="Pfeil: gebogen 115">
            <a:extLst>
              <a:ext uri="{FF2B5EF4-FFF2-40B4-BE49-F238E27FC236}">
                <a16:creationId xmlns:a16="http://schemas.microsoft.com/office/drawing/2014/main" id="{F5347AC8-0EDD-461E-A1BB-748D3096CD90}"/>
              </a:ext>
            </a:extLst>
          </p:cNvPr>
          <p:cNvSpPr/>
          <p:nvPr/>
        </p:nvSpPr>
        <p:spPr>
          <a:xfrm rot="12954062">
            <a:off x="6004747" y="4758152"/>
            <a:ext cx="1115656" cy="1152128"/>
          </a:xfrm>
          <a:prstGeom prst="circularArrow">
            <a:avLst>
              <a:gd name="adj1" fmla="val 2070"/>
              <a:gd name="adj2" fmla="val 1142319"/>
              <a:gd name="adj3" fmla="val 19926262"/>
              <a:gd name="adj4" fmla="val 1747857"/>
              <a:gd name="adj5" fmla="val 93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7" name="Text Box 7">
            <a:extLst>
              <a:ext uri="{FF2B5EF4-FFF2-40B4-BE49-F238E27FC236}">
                <a16:creationId xmlns:a16="http://schemas.microsoft.com/office/drawing/2014/main" id="{A6F02F14-EF5E-434F-88E7-F8070097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149" y="5101645"/>
            <a:ext cx="1221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de-DE" alt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de-DE" alt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Box 7">
            <a:extLst>
              <a:ext uri="{FF2B5EF4-FFF2-40B4-BE49-F238E27FC236}">
                <a16:creationId xmlns:a16="http://schemas.microsoft.com/office/drawing/2014/main" id="{D33E2D6D-F194-4A0F-9D2F-568F9459F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651" y="3121223"/>
            <a:ext cx="492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24h</a:t>
            </a:r>
          </a:p>
        </p:txBody>
      </p:sp>
      <p:sp>
        <p:nvSpPr>
          <p:cNvPr id="119" name="Text Box 7">
            <a:extLst>
              <a:ext uri="{FF2B5EF4-FFF2-40B4-BE49-F238E27FC236}">
                <a16:creationId xmlns:a16="http://schemas.microsoft.com/office/drawing/2014/main" id="{BEFC48A8-55EE-4FF8-BD94-9EA2C53B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43" y="4306109"/>
            <a:ext cx="492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24h</a:t>
            </a:r>
          </a:p>
        </p:txBody>
      </p:sp>
      <p:sp>
        <p:nvSpPr>
          <p:cNvPr id="120" name="Text Box 7">
            <a:extLst>
              <a:ext uri="{FF2B5EF4-FFF2-40B4-BE49-F238E27FC236}">
                <a16:creationId xmlns:a16="http://schemas.microsoft.com/office/drawing/2014/main" id="{801E41BC-F23B-4444-AEC1-68903EF6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546" y="5216997"/>
            <a:ext cx="492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24h</a:t>
            </a:r>
          </a:p>
        </p:txBody>
      </p:sp>
      <p:sp>
        <p:nvSpPr>
          <p:cNvPr id="121" name="Text Box 7">
            <a:extLst>
              <a:ext uri="{FF2B5EF4-FFF2-40B4-BE49-F238E27FC236}">
                <a16:creationId xmlns:a16="http://schemas.microsoft.com/office/drawing/2014/main" id="{15A6BC40-8B08-41F8-B6E7-F545DF2D0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654" y="5857701"/>
            <a:ext cx="2202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(Teil-Produkt, Inkrement)</a:t>
            </a:r>
          </a:p>
        </p:txBody>
      </p:sp>
      <p:sp>
        <p:nvSpPr>
          <p:cNvPr id="122" name="Gleichschenkliges Dreieck 121">
            <a:extLst>
              <a:ext uri="{FF2B5EF4-FFF2-40B4-BE49-F238E27FC236}">
                <a16:creationId xmlns:a16="http://schemas.microsoft.com/office/drawing/2014/main" id="{89B86A74-7D0E-4313-85DB-980B3D947453}"/>
              </a:ext>
            </a:extLst>
          </p:cNvPr>
          <p:cNvSpPr/>
          <p:nvPr/>
        </p:nvSpPr>
        <p:spPr>
          <a:xfrm rot="20826634">
            <a:off x="1076589" y="3480722"/>
            <a:ext cx="343028" cy="36045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18A8897F-EACF-48FB-A84F-4A082174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9" y="4709021"/>
            <a:ext cx="13692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Sprint Review</a:t>
            </a:r>
          </a:p>
        </p:txBody>
      </p:sp>
      <p:sp>
        <p:nvSpPr>
          <p:cNvPr id="125" name="Gleichschenkliges Dreieck 124">
            <a:extLst>
              <a:ext uri="{FF2B5EF4-FFF2-40B4-BE49-F238E27FC236}">
                <a16:creationId xmlns:a16="http://schemas.microsoft.com/office/drawing/2014/main" id="{6A4FC7C0-2676-4D3B-A21C-A2A69B87170A}"/>
              </a:ext>
            </a:extLst>
          </p:cNvPr>
          <p:cNvSpPr/>
          <p:nvPr/>
        </p:nvSpPr>
        <p:spPr>
          <a:xfrm rot="4139186">
            <a:off x="3598552" y="1597696"/>
            <a:ext cx="343028" cy="36045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6" name="Text Box 7">
            <a:extLst>
              <a:ext uri="{FF2B5EF4-FFF2-40B4-BE49-F238E27FC236}">
                <a16:creationId xmlns:a16="http://schemas.microsoft.com/office/drawing/2014/main" id="{5517FB2E-0314-400C-96A1-B1E60083A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022" y="2561541"/>
            <a:ext cx="19351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de-DE" alt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  <a:endParaRPr lang="de-DE" alt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Box 7">
            <a:extLst>
              <a:ext uri="{FF2B5EF4-FFF2-40B4-BE49-F238E27FC236}">
                <a16:creationId xmlns:a16="http://schemas.microsoft.com/office/drawing/2014/main" id="{35B0AA94-80C4-4F1B-80AE-314FE3D7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575" y="5599502"/>
            <a:ext cx="15183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Sprint Ergebnis</a:t>
            </a:r>
          </a:p>
        </p:txBody>
      </p:sp>
    </p:spTree>
    <p:extLst>
      <p:ext uri="{BB962C8B-B14F-4D97-AF65-F5344CB8AC3E}">
        <p14:creationId xmlns:p14="http://schemas.microsoft.com/office/powerpoint/2010/main" val="349634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-w-StandardGrafik2017.potx" id="{D90BE138-5E0B-4D24-848D-56096AB5F7D4}" vid="{65DADC8F-FAAE-421D-8C99-473E08C60941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b-w-StandardGrafik2017</Template>
  <TotalTime>0</TotalTime>
  <Words>30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</vt:lpstr>
      <vt:lpstr>Scrum-Prozess und Sprint im Überblick</vt:lpstr>
    </vt:vector>
  </TitlesOfParts>
  <Company>b-wise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Scrum-Prozess und Sprint im Überblick</dc:title>
  <dc:subject>Scrum, agiles Projektmanagement</dc:subject>
  <dc:creator>www.business-wissen.de</dc:creator>
  <cp:lastModifiedBy>Jürgen Fleig</cp:lastModifiedBy>
  <cp:revision>13</cp:revision>
  <dcterms:created xsi:type="dcterms:W3CDTF">2018-02-01T15:33:05Z</dcterms:created>
  <dcterms:modified xsi:type="dcterms:W3CDTF">2023-02-03T15:03:49Z</dcterms:modified>
</cp:coreProperties>
</file>