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03T02:12:13.77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1990 1058 0</inkml:trace>
  <inkml:trace contextRef="#ctx0" brushRef="#br0" timeOffset="372.79">1990 1058 0,'0'0'0,"0"-21"0,0 0 15,0 0-15,21 0 16,-21 0-16,0-1 16,0 1-16,21 0 0,-21 0 0,0 0 15,0 0-15,0-1 0,0 1 16,0 0-16,0 0 0,0 0 15,0 0-15,0-1 16,0 1 0</inkml:trace>
  <inkml:trace contextRef="#ctx0" brushRef="#br0" timeOffset="709.59">1968 1080 0,'0'84'16,"0"-41"-16,0 41 16,0-41-16,0-1 0,0 0 15,0 22-15,0-22 0,22 85 16,-22-85-16,21 1 0,-21 20 16,0-20-16,21-22 0,0 85 15,0-85 1,0 0-16,1-21 0,-1 21 15,0-21-15,0 0 0,0 0 16,0-21-16,22 0 0,-22 0 0,21-22 16,-21 22-16,22-21 0,-1-22 15,-21 22-15,22-22 0,-22 1 0,21-1 16,-21 1-16,22-1 16,-22 1-16,0-1 0,0-84 0,-21 85 15,21-107 1,0 65-1</inkml:trace>
  <inkml:trace contextRef="#ctx0" brushRef="#br0" timeOffset="1120.34">2709 847 0,'-21'21'15,"402"529"95,-360-550-79,-21-21-31,21 21 15,1 0-15,-22-21 0,21 21 0,-21-21 16,0 0-16,21 21 0,-21-22 16,21 1-16,-21 0 0,-21 21 47,0 0-47,0 0 0,-1 0 15,1 21-15,0 0 0,0-21 0,0 22 16,21-1-16,0 0 15,-21 0-15,21 0 0,0 0 16</inkml:trace>
  <inkml:trace contextRef="#ctx0" brushRef="#br0" timeOffset="1361.22">3260 1693 0,'-43'43'15,"22"-43"-15,0 0 16,-21 21-16,20-21 0,-20 0 16,21 0-16,0 0 0,-22 0 0,1 0 15,21 0-15,0 0 16,0-21-16,-1 0 0,1 21 0,21-22 16,0 1-16,-21 21 0,21-21 15,0 0 1,21 21-1,0-21-15,1 21 16,20-21-16,0 21 0</inkml:trace>
  <inkml:trace contextRef="#ctx0" brushRef="#br0" timeOffset="1631.06">3196 1397 0,'-21'0'16</inkml:trace>
  <inkml:trace contextRef="#ctx0" brushRef="#br0" timeOffset="3376.06">3238 1418 0,'0'0'16,"22"0"-16,-1 0 0,0 0 31,-21-21 1,0 0-1,-21 21 0,0 0-31,-1 0 0,1 0 16,0 0-1,0 0-15,0 0 0,0 0 16,-1 21 0,1-21-16,0 21 0,21 0 31,0 1-31,0-1 15,0 0 1,0 0 0,21-21-16,0 0 15,-21 21-15,22-21 0,-1 21 16,0 1-16,-21-1 16,21-21-16,0 21 0,0 0 15,1 0 1,-1 0-16,-21 1 15,0-1 1,0 0 0,-21-21-16,-1 21 0,1-21 15,0 21-15,-21-21 0,21 0 0,-22 21 16,1-21-16,21 0 16,0 0-16,-1 0 0,1 0 0,-21 0 15,21 0-15,0 0 31,21-21-31,0 0 16,0 0 0,21 21-16</inkml:trace>
  <inkml:trace contextRef="#ctx0" brushRef="#br0" timeOffset="3864.78">3577 1545 0,'21'0'31,"-21"-21"-31,21 21 15,1-21 1,-1 0-16,0 0 16,0 21-16,-21-22 0,21 22 0,-21-21 15,0 0-15,21 21 16,-21-21-16,0 0 16,-21 21 15,0 0-31,0 21 15,0-21-15,0 21 0,-1 0 16,1-21-16,0 21 0,21 1 16,-21-1-16,0 0 0,0 0 15,21 0-15,0 0 0,0 1 16,0-1-16,0 0 0,0 0 16,0 0-16,0 0 15,21-21-15,0 0 0,-21 22 0,21-22 16,0 0-16,0 0 0,1 0 0,-1 0 15,0 0-15,21 0 16,-21 0-16,1 0 16</inkml:trace>
  <inkml:trace contextRef="#ctx0" brushRef="#br0" timeOffset="4356.5">4254 1482 0,'0'0'0,"22"-21"0,-1-1 0,0 22 15,0-21-15,-21 0 0,21 21 16,-21-21-16,0 0 16,0 0-16,-21 21 15,0 0-15,0 0 0,-22 0 16,22 0-16,0 0 0,-21 21 16,21 0-16,-1-21 0,1 21 15,21 0-15,-21-21 0,0 21 0,0 1 16,21-1-16,0 0 15,0 0 1,0 0 0,21-21-16,0 0 0,-21 21 0,21-21 15,0 0-15,1 0 0,-22 22 16,21-22-16,0 21 0,0-21 16,0 0-16,0 21 15,1-21-15,-1 0 0,-21 21 0,21-21 16,-21 21-1,0 0-15,-21 1 16,0-22-16,-1 0 16,1 21-16,0-21 0,0 0 0,0 21 15,0-21-15,-1 0 0,-20 0 0,21 0 16,0 0-16,0 0 0,-22 0 16,22 0-1,0 0-15,21-21 16,0 0-1,0-1 1,0 1-16</inkml:trace>
  <inkml:trace contextRef="#ctx0" brushRef="#br0" timeOffset="5092.07">5736 1164 0,'0'0'0,"0"-21"0,0 0 15,0 0-15,-21 21 16,0 0-1,0 0-15,-1 0 16,1 0-16,0 21 0,0 0 16,0-21-16,0 42 0,-22 1 15,22-1-15,0-21 0,0 22 16,0-22-16,21 21 0,-43 43 16,22-64-16,21 21 15,0-21-15,0 22 0,0-22 0,21 21 16,0-21-1,22 1-15,-22-22 0,21 0 16,22 0-16,-43 0 0,21 0 16,-21 0-16,22 0 0,-22-22 15,85-20-15,-85 21 16,0 0-16,21-22 0,-20 22 16,-1 0-16,0-42 15,-21 20-15,21 22 0,-21-21 0,0-1 16,0 22-16,-21-63 15,-21 62-15,20-20 0,-20 21 0,21 0 16,-21 0-16,-1-1 0,-41 22 16,41 0-16,1 0 15,21 0-15,-22 0 0,22 0 0,-21 43 16,21-43-16,21 21 16,0 0-16,0 0 0,0 0 0,0 1 15,0-1-15,21-21 0,0 0 16,0 21-16,0-21 0,22 0 15,-1 0-15</inkml:trace>
  <inkml:trace contextRef="#ctx0" brushRef="#br0" timeOffset="5752.7">6435 720 0,'0'0'0,"0"-43"0,0 22 15,0 0-15,0 0 0,-22 21 16,22-21-16,-21 21 0,0 0 16,0 0-16,0 21 15,0-21-15,21 21 16,-22 0-16,22 22 0,0-22 16,-21 21-16,21 0 0,-21 22 0,21-1 15,0-20-15,0 20 0,0 1 16,0-1-16,-21-20 0,21 20 0,0 1 15,-21-1-15,21-21 16,0 22-16,-21-1 0,21 22 0,0-21 16,-22 84-16,22-85 0,0 22 15,-21-22-15,21 22 0,-21-21 16,21 20-16,-21 86 0,0-86 16,0 1-16,21 0 0,0-1 0,-22-20 15,22 20-15,0-20 0,0-1 16,0 1-16,0 42 15,0-43-15,0-20 0,22-1 0,-1-21 16,-21 21-16,0-20 0,21-1 0,0 0 16,-21 0-16,-21-42 31,0 0-31,0 0 0,-1-1 16,1 1-16,-21-21 0,21 0 15,-22-1-15,1-20 0,21 20 0,-21-20 16,-22-64-16,43 63 0,21-20 15,0 20-15,0-20 0,0-1 16,0 0-16,0 22 0,0-22 16,21-105-16,0 147 0,0-20 15,1 20-15,-1 1 16,21 0-16,0-43 0,-20 64 0,20 0 16,0-43-16,-21 43 15,1 0-15,20 0 16,-42 0-16,0-1 0,0 1 47</inkml:trace>
  <inkml:trace contextRef="#ctx0" brushRef="#br0" timeOffset="6288.89">7853 804 0,'0'0'0,"-21"0"16,21-21-16,0 0 47,21 21-47,0 0 0,21 0 0,1 0 16,-1 0-16,21 0 0,-20 0 15,20 0-15,1 0 0,-1-21 16,1 21-16,147 0 15,-126 0-15,-21 0 0,-1-21 16,1 21-16,-22 0 0,21 0 16,-41 0-16,-65 0 15,22 0 1,-21 0-16,-22 21 0,22-21 0,-22 0 16</inkml:trace>
  <inkml:trace contextRef="#ctx0" brushRef="#br0" timeOffset="6680.72">8361 826 0,'0'21'16,"0"0"-1,0 0 1,0 0-16,0 0 0,0 1 16,0-1-16,0 0 0,0 0 0,0 0 15,0 22-15,0-22 16,0 21-16,0-21 0,0 64 15,0-43-15,0 1 0,0 41 16,0-41-16,0-1 0,0 43 16,0-43-16,0 0 0,0 1 15,-21-1-15,-1-21 0,22 0 0,-21 22 16,0-22-16,0-21 0,-21 42 16,-1-42-16,22 0 0,-85 0 15,64 0-15,0 0 16,-1 0-16,1 0 0,0 0 0,-1-21 15,-20-21-15,42 20 0,-1 1 16,1 0-16,0 0 0,21 0 16,0-22-16,0 22 0,0 0 15,0 0-15,21 0 0,0 21 16,1-21-16,-1 21 0,0 0 0,21 0 16,-21-22-16,22 22 0,-1-21 0,-21 21 15</inkml:trace>
  <inkml:trace contextRef="#ctx0" brushRef="#br0" timeOffset="7209.05">8869 1376 0,'0'0'0,"0"-21"0,21-22 15,-21 22 1,-21 0-16,0 21 0,-1 0 15,1 0-15,0 0 0,0 0 16,-21 0-16,20 0 0,-20 0 16,0 21-16,21 0 0,-1 1 0,-20-1 15,21 0-15,0 21 0,0-21 16,-1 22-16,22-1 0,-21-21 0,21 22 16,0-1-16,0-21 0,0 0 15,0 22-15,21-1 0,1-21 16,-1-21-16,-21 21 0,21-21 15,0 0-15,0 0 0,0 0 16,1 0-16,20 0 0,-21 0 0,0-21 16,0 0-16,1 0 0,-1 0 15,0-1-15,0 1 0,-21 0 0,42-42 16,-20 41-16,-22-41 16,21 42-16,-21-22 0,21 22 15,-21 0-15,0 0 0,21 42 31,-21 0-15,21 0-16,-21 1 0,21 20 0,-21-21 16,22 21-16,-1-20 0,0 20 15,0 0-15,0-21 16,0 22-16,1-22 0,-1 0 0,0-21 16,-21 21-16,0 0 0,21-21 15,0 0-15,-21-21 16,21 21-1</inkml:trace>
  <inkml:trace contextRef="#ctx0" brushRef="#br0" timeOffset="7468.73">9313 1334 0,'0'0'0,"0"-22"0,21 22 31,-21 22-31,0-1 15,0 0-15,0 0 16,22 0-16,-22 22 0,0-22 0,21 0 16,-21 21-16,21 1 0,-21-1 15,0-21-15,0 0 0,0 0 16,0 1-16,0-1 0,0 0 0,0 0 16,0 0-16,0 0 15,0-42 16,0 0-31</inkml:trace>
  <inkml:trace contextRef="#ctx0" brushRef="#br0" timeOffset="7700.59">9652 1312 0,'0'-21'0,"0"42"0,0-63 15,0 63 1,0 0-1,-21-21-15,0 22 0,-1-1 16,1 0-16,0 21 0,0-21 0,0 1 16,21 20-16,-21-21 0,-1 21 0,1-20 15,0 20-15,21-21 0,0 21 16,0-20-16,0-1 0,-21 0 16,21 0-16,0 0 0,21-21 31,0 0-31</inkml:trace>
  <inkml:trace contextRef="#ctx0" brushRef="#br0" timeOffset="8236.29">10202 1334 0,'0'-43'15,"-21"43"-15,21-21 0,-21 21 16,0 0-16,0 0 0,-1 0 16,1 0-16,0 0 0,0 0 15,-21 0-15,20 21 0,1-21 0,-21 21 16,21 1-16,0-1 0,-22 0 0,22 21 16,0-21-16,0 1 0,0 20 15,-1-21-15,22 21 0,0-20 0,0 20 16,0-21-16,0 21 15,0-20-15,0-1 0,0 0 16,22-21-16,-1 21 0,0-21 16,0 0-16,0 0 0,22 0 15,-1-21-15,-21 21 0,0-21 16,22 0-16,-22-1 0,85-62 16,-85 63-16,0-22 15,0 22-15,0-21 0,0 21 0,-21-22 16,0 22-16,0 0 0,0 42 47,0 0-47,0 0 15,0 1-15,0 20 0,0-21 0,0 0 16,0 0-16,0 1 0,0-1 0,0 0 16,0 21-16,22-21 15,-1 1-15,0-22 0,0 0 16,0 0-16,0 0 15,1 0 1,-1-22-16,0 1 0</inkml:trace>
  <inkml:trace contextRef="#ctx0" brushRef="#br0" timeOffset="8979.86">10858 1270 0,'22'0'16,"-1"0"-16,0 0 16,0 0-16,21-21 0,-20 21 15,-1-21-15,0 0 0,21-1 16,-21 22-16,1-21 0,-1 0 0,-21-21 15,21 21-15,-21-1 16,0 1-16,0 0 0,0 0 0,-21 0 16,0 0-16,-1 21 0,-20 0 15,-21 0-15,20 0 0,1 0 16,0 0-16,-1 0 0,22 21 16,-21 0-16,21 0 0,-1 0 15,1 0-15,0 1 0,21 41 16,0-42-16,0 0 0,21 22 15,0-22-15,1 0 0,20 43 16,-21-43-16,21 21 0,-20-21 16,20 0-16,-21 1 0,43 20 15,-22 0-15,0 1 16,-21-22-16,1 0 0,-1 21 16,-21-21-16,0 1 0,0 41 15,-21-42-15,-22-21 16,22 21-16,-21 1 0,-1-22 0,-41 21 15,41-21-15,1 0 16,0 0-16,21 0 0,-22 0 16,22 0-16,-42-21 0,41 21 15,1-22-15,0 1 0,21 0 0,-21 0 16,21 0-16,0 0 16,-21 21-16,21-22 0,0 1 15,21 0 16,0 21-31,0 0 16,0 0-16</inkml:trace>
  <inkml:trace contextRef="#ctx0" brushRef="#br0" timeOffset="9848.36">11409 1376 0,'0'0'16,"0"-21"-16,21-22 16,-42 43 15,0 0-31,-1 22 0,22-1 0,0 0 16,-21-21-16,21 42 0,-21-21 15,21 1-15,-21 20 16,21 0-16,0-21 0,0 22 0,0-22 15,0 0-15,0 43 16,0-43-16,0 21 0,0 0 16,0-20-16,21-22 0,0 21 15,0 0-15,1-21 0,-1 0 16,0 0-16,0 0 0,43 0 16,-43 0-16,0-21 15,0 0-15,0 21 0,64-85 16,-64 64-16,0 0 0,22-22 15,-22 22-15,0-21 0,0-22 16,-21 43-16,21-21 16,-21-1-16,0 22 15,0 0-15,-21 21 16,0 0-16,0 0 0,0 0 16,-1 0-16,1 0 0,21 21 15,0 0-15,0 1 16,0-1-16,0 0 0,21 0 15,1-21-15,-22 21 0,21 0 16,0 1-16,-21-1 0,21 0 16,0 0-16,-21 0 0,21 0 0,-21 1 15,22-1-15,-22 0 16,0 0-16,0 0 16,21 0-16,0 1 0,0-22 15,-21 21 1,21-21-16,0 0 0,1 0 15,-1 0-15,0 0 0,0 0 0,0 0 16,0-21-16,1-1 16,-1 22-16,0-21 0,0 0 0,-21 0 15,42-21-15,-42-1 16,22 22-16,-1-21 0,-21 21 16,21-43-16,0 43 15,-21 0-15,0 42 31,0 0-15,0 21-16,-21-20 0,21-1 16,-21 0-16,21 0 0,0 0 15,0 0-15,0 1 0,0-1 0,0 0 16,0 0-16,0 0 0,0 0 16,21-21-1,0 0-15,0 0 16,0 0-16,-21-21 0,22 0 15,-1 0-15,0 0 16</inkml:trace>
  <inkml:trace contextRef="#ctx0" brushRef="#br0" timeOffset="10284.11">12531 1101 0,'0'0'0,"-22"-21"0,-62 21 31,63 0-31,-1 0 0,1 21 16,0 0-16,0 0 0,0 0 0,21 22 15,-21-22-15,21 0 0,-22 42 16,22-41-16,0-1 0,0 0 16,0 0-16,0 0 0,22 22 15,-1-43-15,0 21 0,0-21 16,0 0-16,0 0 0,22 0 15,-22 0-15,0 0 16,21-21-16,-20-1 0,-1 1 16,-21 0-16,21 0 0,-21 0 15,0 0-15,0-1 0,0-20 16,0 0-16,0-1 0,0 22 16,-42 0-16,20 0 15,-20 21 1,21 0-16,0 0 0,0 0 0,-1 21 15,1 0-15,0 0 16,21 1-16,-21-1 0,0 0 16,21 0-16,0 0 0,0 22 15,0-22-15,0 0 16,0 0-16</inkml:trace>
  <inkml:trace contextRef="#ctx0" brushRef="#br0" timeOffset="10640.91">12869 1461 0,'-21'0'31,"0"0"-31,0 0 0,0 21 32,21 0-32,0 0 15,0 0-15,-22 0 0,22 1 16,0-1-16,0 21 0,0 0 0,0 1 16,0-1-16,0 22 0,0-22 15,0 21-15,0-20 0,0 20 0,0 64 16,0-63-16,0-1 0,0 22 15,0-22-15,0 22 0,-21 148 16,0-148-16,0-1 16,-21 86-16,20-86 0,-20-20 15</inkml:trace>
  <inkml:trace contextRef="#ctx0" brushRef="#br0" timeOffset="10719.86">12488 3916 0,'0'0'0,"0"42"0,0-21 15,0 1-15,0-1 0,0 0 16,0 0-1</inkml:trace>
  <inkml:trace contextRef="#ctx0" brushRef="#br0" timeOffset="10790.82">12806 3069 0,'21'-21'0,"0"-21"0,0-22 16</inkml:trace>
  <inkml:trace contextRef="#ctx0" brushRef="#br0" timeOffset="11264.55">12869 1778 0,'0'0'0,"0"-21"0,0 0 0,-21-22 0,21 22 16,0 0-16,0 0 0,0 0 15,0 0-15,0-1 0,0 1 0,0 0 16,0 0-16,0 0 15,0 0 1,0-1-16,0 1 16,21 21-1,-21-21-15,21 21 16,1 0-16,-1 0 16,0 0-16,0 0 0,0 0 0,0 0 15,22 0-15,-22 0 0,21 21 0,-21-21 16,1 21-16,20 1 0,43 41 15,-85-21-15,21-20 16,-21 20-16,0 0 0,0 1 16,-21 20-16,-1-21 0,1-20 15,0 41-15,-21-42 0,-1 0 16,-41 1 0,-22-1-16,64-21 15,20 0-15,1 0 0,0 0 16,0 0-16,0 0 15,21-21 1,0-1 0,21 1-16,0 0 0,0 0 15,0 0-15,1 21 0</inkml:trace>
  <inkml:trace contextRef="#ctx0" brushRef="#br0" timeOffset="11592.83">13843 783 0,'0'0'0,"0"-42"0,0 21 0,0 0 16,0-1-16,-21 44 31,0-1-15,-1 21-16,22 0 15,0 1-15,0 20 0,-21 1 0,21-1 16,-21-20-16,21 20 0,-42 64 16,42 42-16,0-147 0,0 20 15,0-21-15,0 64 0,0-64 16</inkml:trace>
  <inkml:trace contextRef="#ctx0" brushRef="#br0" timeOffset="11696.78">13737 1947 0,'42'0'31,"-20"0"-31,-1-21 16,0 21-16,0-21 0,0 0 16,22 21-16,-1-64 0,-21 43 15,0-21-15,-21 0 16</inkml:trace>
  <inkml:trace contextRef="#ctx0" brushRef="#br0" timeOffset="11997.74">13652 1270 0,'0'0'0,"-21"0"0,0 0 0,21-21 31,21 21-15,22 0 0,20 0-16,1 0 0,-1 0 15,-21 0-15,22-21 0,-1 21 0,-20 0 16,20-21-16,-20 21 0,-1 0 16,-21 0-16,21-22 0,-20 22 0,-1 0 15,-42 0 16,-1 0-31,1 22 16,0-22-16,0 0 0,0 0 16,0 21-16</inkml:trace>
  <inkml:trace contextRef="#ctx0" brushRef="#br0" timeOffset="14400.86">13716 1503 0,'0'21'32,"0"0"-17,0 0-15,-21-21 0,21 22 16,0-1 0,0 0-16,0 0 0,0 0 15,0 0-15,0 1 16,0-1-16,0 0 15,0 0-15,0 0 16,0 0-16,0 1 0,0-1 16,0 0-16,0 0 15,0 0-15,0 0 16,0 1-16,0-1 16,21-21-1,0 0 1,0 0-16,0 0 15,1 0-15,-1 0 16,0 0-16,0 0 16,0 0-16,0 0 15,1 0-15,-22-21 0,21-1 16,0 22-16</inkml:trace>
  <inkml:trace contextRef="#ctx0" brushRef="#br0" timeOffset="16320.15">2095 2265 0,'0'0'0,"-21"0"0,0 0 16,0 0-16,0 0 0,0 0 0,-1 0 15,1 0-15,0 0 16,21-21 15,21 21 0,0 0-15,1 0-16,-1 0 0,0 0 16,0 0-16,0 21 0,0-21 15,22 0-15,-22 0 0,21 0 0,1 21 16,20-21-16,-21 0 0,1 0 16,126 0-16,-105 0 15,-1 0-15,1 0 0,-22 0 16,21 0-16,64 0 15,-63 0-15,-1 0 0,22 0 16,-21 0-16,20 0 0,86 0 16,-86 0-16,1 0 0,0 21 0,-1-21 15,1 0-15,0 0 0,-1 0 16,1 21-16,0-21 0,20 0 0,-20 0 16,0 22-16,-1-22 0,1 0 0,21 0 15,-21 0-15,-1 0 0,86 21 16,-86-21-16,1 0 0,0 0 15,-1 21-15,1-21 0,0 0 16,84 0-16,-84 0 0,-1 0 16,-20 0-16,20 0 0,1 0 0,0 21 15,-22-21-15,43 0 0,-21 0 16,84 0-16,-84 0 0,-1 0 16,-20 0-16,21 0 0,-22 0 15,85 0-15,-84 0 16,20 0-16,43 0 0,-42 21 15,-21-21-15,20 0 0,-20 0 16,20 0-16,-20 0 0,21 0 0,-22 0 16,1 0-16,-1 0 0,22 0 15,-22 0-15,1 0 0,84 0 16,-85 0-16,22 0 0,0 0 0,-22 0 16,22 0-16,-22 0 0,1 0 15,-1 0-15,1 0 0,-1 0 0,22 0 16,-21 0-16,-1 0 0,1 21 0,-1-21 15,22 0-15,-22 0 16,1 0-16,20 0 0,-20 0 0,21 0 16,63 0-16,-85 0 0,1 0 15,20 0-15,-20 0 0,21 0 16,-22 0-16,22 0 0,-1 0 0,1 0 16,-21 0-16,20 0 0,1 0 15,0 0-15,-22 0 0,1 0 0,20 0 16,-20 0-16,20 0 0,-20 0 0,21 0 15,-22 0-15,22 0 0,-1 0 16,1 0-16,-21 0 0,20 0 16,1 0-16,-22 0 0,22 0 0,-21 0 15,20 0-15,-20 0 0,20 0 16,-20 0-16,21 0 0,147 0 16,-168 0-16,21 0 15,-22 0-15,1 0 0,-1 0 0,1 0 16,-1 0-16,1 0 0,-1 0 0,1 0 15,-1 0-15,1 0 0,63 0 16,-64 0-16,1 0 0,126 0 16,-148 0-1,22 0-15,-22 0 0,1 0 0,-1 0 16,0 0-16,-21 0 0,1 0 0,20 0 16,-21 0-16,0 0 0,0 0 15,1 0-15,-1 0 16,0 0-16,0 0 0,0 0 15,0 0-15,1 0 16,-1 0-16,0 0 16,-42-21 46,0 21-62,-22 0 0,1 0 16</inkml:trace>
  <inkml:trace contextRef="#ctx0" brushRef="#br0" timeOffset="17175.99">12679 3112 0,'-21'0'0,"21"21"46,0 0-46,0 0 16,0 0-16,0 0 16,-22-21-16,22 22 0,0-1 15,-21-21-15,21 21 0,0 0 0,0 0 16,0 0-16,0 1 0,-21-1 16,21 0-16,0 0 0,0 0 0,-21 0 15,21 22-15,0-22 0,0 0 0,-21 0 16,21 0-16,0 1 0,0 20 15,0-21-15,-21 0 16,21 0-16,-22 1 0,22-1 16,0 0-1,-21-21 17</inkml:trace>
  <inkml:trace contextRef="#ctx0" brushRef="#br0" timeOffset="28315.86">8848 10499 0,'0'-21'31,"0"-1"-15,0 1-1,21 21 1,0 0 0,0 0-16,0 0 15,22 0-15,-22 0 0,0 0 0</inkml:trace>
  <inkml:trace contextRef="#ctx0" brushRef="#br0" timeOffset="61883.8">21738 15663 0,'21'0'63,"-21"-21"-63,21 21 0,-21-21 15,0 0 1,43 21-16,-43-21 0,0 0 16</inkml:trace>
  <inkml:trace contextRef="#ctx0" brushRef="#br1" timeOffset="115635.96">2307 4487 0,'0'0'0,"0"-21"16,0 0 15,0 0-31,0 0 16,0 0-16,0-1 15,21 1-15,-21 0 16,0 0-16,0 0 0,0 0 16,0-1-16,0 1 15,0 0-15,0 0 0,0 42 47,0 0-31,0 0-16,0 22 0,0-22 15,-21 21-15,21-21 0,0 22 0,0-1 16,0-21-16,-21 22 0,21-1 16,0-21-16,0 21 0,0 1 0,0-22 15,0 21-15,0 1 0,0-22 16,0 21-16,-21-21 0,21 22 16,0-22-16,0 0 0,0 0 0,-21 0 15,21 0-15,0 1 16,0-44 15,0 1-15,0 0-16,0 0 0,0 0 15,21 0-15</inkml:trace>
  <inkml:trace contextRef="#ctx0" brushRef="#br1" timeOffset="116220.19">2836 4636 0,'0'0'0,"21"0"32,1 0-1,-1-22 0,-21 1-31,0 0 16,0 0-1,-21 21 1,-1 0 0,22 21-16,-21 0 15,0 0-15,21 1 16,0-1-16,0 0 31,21-21-31,0 0 16,1 0-16,-1 0 15,0-21 1,-21 0 0,0-1-16,-21 22 31,0 0 16</inkml:trace>
  <inkml:trace contextRef="#ctx0" brushRef="#br1" timeOffset="117061.73">4530 4170 0,'0'21'31,"21"-21"-15,0 0-16,0 0 0,0 0 15,0 0-15,1-21 0,-1 0 16,0 0-16,21 21 0,-21-22 0,1 1 16,-1 0-16,0 0 15,0 21-15,-21-21 0,0 0 16,0-1-16,0 1 16,0 0-16,-42 21 0,21 0 15,-1-21-15,-20 21 0,0 0 16,-1 0-16,1 0 0,-64 0 15,64 21-15,-22 0 0,22-21 0,21 21 16,-21 22-16,20-22 0,-20 21 16,21 1-16,21-22 0,0 0 15,0 21-15,0-21 0,0 22 16,21-22-16,0 21 0,22-21 16,-22 1-16,0-22 0,21 0 15,-42 42-15,43-21 0,-22 0 0,106 0 16,-85 1-1,-21-1-15,0-21 0,1 21 0,20 21 16,-42-21 0,0 1-16,-21-22 15,-22 21-15,1 0 0,-43 0 16,43 0-16,0-21 0,-22 21 16,22-21-16,0 0 0,-64 0 15,63 0-15,1 0 0,21 0 16,0-21-16,-22 21 0,22-21 0,0 21 15,0-21-15,0 21 0,0-21 0,21 0 16,0-1 0,0 1-16,0 0 15,21 21 1,0 0-16,0 0 0,21-42 16,1 21-16,-22 21 15,0 0-15</inkml:trace>
  <inkml:trace contextRef="#ctx0" brushRef="#br1" timeOffset="117416.34">4995 4339 0,'0'0'0,"0"-21"0,0 0 15,-21 21 1,0 0 0,0 0-16,0 0 0,21 21 0,-22-21 15,1 21-15,0 0 0,-21 22 16,42-1-16,-21-21 0,-1 0 16,22 22-16,-21-22 0,21 0 0,0 21 15,0-20-15,0-1 16,0 0-16,0 0 0,0 0 15,21 0-15,1-21 0,-1 22 0,0-22 16,0 0-16,0 0 0,0 0 16,1 0-16,20 0 0,-21 0 0,0 0 15,0 0-15,1 0 0,-1-22 16,0 22-16,21-42 16,-21 42-16,1-21 0</inkml:trace>
  <inkml:trace contextRef="#ctx0" brushRef="#br1" timeOffset="117664.4">5292 4403 0,'0'0'0,"-22"-64"31,22 43-15,0 0-1,0 0-15,22 21 16,-1 0-16,0 0 15,0 0-15,0 0 0,0 21 16,1 0-16,-1 0 0,0-21 0,0 21 16,21 1-16,-20-1 0,-1 0 15,0 0-15,0 0 0,-21 0 0,0 1 16,0-1-16,0 0 0</inkml:trace>
  <inkml:trace contextRef="#ctx0" brushRef="#br1" timeOffset="117860.27">5482 4509 0,'21'-64'31,"0"43"-31,-21 0 0,22 0 0,20-1 16,-42 1-16,21 0 15,0 21-15,0-21 0,1 21 0,-1 0 16,21-21-16,-21 21 0,0 0 15,1-21-15,-1 21 16,0 0-16</inkml:trace>
  <inkml:trace contextRef="#ctx0" brushRef="#br1" timeOffset="118411.46">6286 4255 0,'0'-22'31,"-21"22"-15,0 0-16,0 0 0,0 0 0,21 22 15,-21-22-15,-1 21 0,1 0 0,0-21 16,0 21-16,0 0 16,0 22-16,-1-22 0,1 0 0,0 0 15,21 21-15,0-20 0,-21-1 16,21 0-16,0 0 0,0 0 0,0 0 15,0 1-15,21 20 0,0-42 16,0 21-16,1-21 0,-1 0 16,0 21-16,42-21 0,-20 0 15,41 0-15,-41 0 16,-22-21-16,0 21 0,21-21 16,-20 0-16,-1 0 0,21-1 15,-21 1-15,0 0 0,-21 0 0,0 0 16,22 0-16,-22-22 0,0 1 15,0 21-15,0-22 0,0 1 0,-22 21 16,1 0-16,21-22 0,-21 22 16,-21 0-16,21 21 0,-1-21 0,-41 21 15,42 0-15,-22 0 0,22 21 16,-21 0-16,21 0 0,-22 1 16,1-1-16,21 0 0,-21 21 15,-22 22-15,43-43 0,0 21 16,0-21-16,21 22 0,0-22 0,0 0 15,0 21-15,0-20 0,0-1 16,21 0-16,0 0 0,0 0 16,0-21-16,0 21 0,1-21 15,20 0-15,-21 0 0,21 0 16,-20 0-16,-1 0 0</inkml:trace>
  <inkml:trace contextRef="#ctx0" brushRef="#br1" timeOffset="119265.73">5524 4530 0,'-21'0'15,"0"21"17,21 0-32,-21-21 0,21 21 15,0 0-15,0 1 16,-21-22-16,21 21 0,0 0 0,0 0 16,0 0-1,21-21 1,0 0-1,0 0-15,0 0 16,1 0-16,-1 0 0,0 0 16,-21-21-16,21 21 0,0 0 15,-21-21-15,21 21 0,1-21 0,-22 0 16,0-1-16,0 1 16,0 0-16,0 0 0,0 0 15,0 0 1,0-1-16,-22 22 0,1 0 15,21-21-15,-21 21 32</inkml:trace>
  <inkml:trace contextRef="#ctx0" brushRef="#br1" timeOffset="119900.15">7175 4043 0,'0'-21'0,"0"0"16,0-1-16,0 1 16,-21 21 15,0 21-16,0 1 1,0-1-16,21 0 0,0 21 0,-21-21 16,-1 22-16,22-1 0,-21 0 15,21 1-15,-21-1 0,21 0 0,0-20 16,0 20-16,0 0 0,0-21 0,-21 43 16,21-43-16,0 0 15,0 0-15,0 1 0,0-1 0,21 0 16,0-21-16,-21 21 0,21-21 15,1 0-15,-1 0 0,0 0 16,0 0-16,21-21 16,-20 0-16,20 0 0,-21-1 15,0 1-15,0 0 0,1-21 16,-1 21-16</inkml:trace>
  <inkml:trace contextRef="#ctx0" brushRef="#br1" timeOffset="120172.74">7493 4085 0,'0'0'15,"0"-21"-15,0 0 0,0 0 0,0 0 16,-21 21 15,0 21-31,-1 21 16,22-21-16,-21 0 0,21 22 0,-21-1 16,21-21-16,0 22 0,0-1 15,0 43-15,0-64 0,0 21 16,0 0-16,0-20 0,0 62 15,0-63 1,0 1-16,0-1 0,21-21 16,0 21-16,1-21 0,-1 0 15,0 0-15,0 0 0,0 0 0,0 0 16,64-42 0,-64 42-16,0-22 0</inkml:trace>
  <inkml:trace contextRef="#ctx0" brushRef="#br1" timeOffset="120772.39">8191 3937 0,'0'0'0,"-21"21"31,21 0-15,-21 1-16,21 20 0,0-21 0,0 21 15,0 1-15,-21-1 16,21 0-16,0 1 0,-21-1 0,21-21 16,0 22-16,-21-1 0,21-21 0,0 21 15,0-20-15,0 20 0,0-21 16,-22 0-16,22 0 0,0 1 16,0-1-16,0 0 15,-21-42 16,21 0-31,0-1 16,0 1-16,0 0 0,0 0 16,0 0-16,0 0 0,0-1 15,21 1-15,1-21 0,20 0 16,-21 20-16,21 22 0,22-42 16,-22 21-16,1 21 15,-1 0-15,0-21 0,1 21 16,41 0-16,-41 0 0,-22 21 15,21 0-15,0 0 0,-20 0 16,-1 1-16,-21-1 0,0 0 0,0 0 16,-21 43-16,-1-43 0,1 0 15,-21 0-15,0 0 0,-1 0 16,1 1-16,-43-1 16,64-21-16,-64 21 0,43-21 15,21 0-15,-21 0 16,20 0-16,1 0 0,-21 0 15,21 0-15,42 0 32,0-21-17,-21 0-15,21-1 0,0 22 0,22 0 16</inkml:trace>
  <inkml:trace contextRef="#ctx0" brushRef="#br1" timeOffset="121364.56">9398 4339 0,'0'0'0,"-21"-84"31,0 62-31,21 1 0,-22 21 15,1-21-15,0 21 0,-21 0 16,21 0-16,-1 0 0,-20 0 0,21 0 16,0 21-16,-22 0 0,-20 22 15,42-1-15,0-21 16,-1 22-16,1-22 0,0 21 0,0 0 16,-21 22-16,42-43 0,0 0 15,0 0-15,0 1 0,0-1 16,0 0-16,0 0 0,0 0 0,21-21 15,21 21-15,-21-21 0,0 0 16,22 0-16,-22 0 0,0 0 16,0 0-16,0-21 0,22 0 0,-22 21 15,42-21-15,-41-21 16,-1 20-16,0-20 0,0 21 16,0-21-16,0-1 0,-21-41 15,22 62-15,-22-20 0,0 21 0,21 0 16,-21 0-16,0-1 0,0 44 31,0-1-31,0 0 0,-21 0 16,21 21-16,0-20 0,-22 20 0,22-21 15,0 0-15,0 0 0,0 22 0,0-22 16,0 0-16,0 0 0,0 0 0,43 1 16,-22-1-16,-21 0 15,21 0-15,0-21 0,0 0 16,1 0-16,-1 0 0,0 0 15,21 0-15,-21 0 0,1-21 0,-1 0 16,0 0-16,21 21 16</inkml:trace>
  <inkml:trace contextRef="#ctx0" brushRef="#br1" timeOffset="121683.72">9758 4424 0,'0'0'15,"-21"0"-15,-1-21 0,1 0 0,21-1 16,-21 44-16,0-22 15,42 0-15,-21-22 0,21 1 16,0 0-16,1 0 0,-1 0 0,0 0 16,21 21-16,-21 0 0,64-22 15,-43 22-15,1 0 16,-1 0-16,0 0 0,1 22 0,-1-1 16,0 0-16,-20 0 0,20 0 0,21 22 15,-63-1-15,22-21 16,-22 21-16,0-20 0,0 41 15,0-21-15,0-20 16,-22-1-16,1-21 0,42 0 16,-42 21-1,0-21-15,0 0 0,0 0 0,21-21 16,0 0 0,42 21-16,-42-22 0,0 1 15</inkml:trace>
  <inkml:trace contextRef="#ctx0" brushRef="#br1" timeOffset="121811.73">10435 4360 0,'0'-21'15,"21"0"-15,0 0 0,22 0 0,-1-22 16,-21 1-16,0 42 0,22-21 16,-22 0-16,0 21 0,0 0 15,0 0-15,1 0 16,-1 21 0,-21 0-16,0 0 15,0 0-15</inkml:trace>
  <inkml:trace contextRef="#ctx0" brushRef="#br1" timeOffset="122833.34">2307 6096 0,'-21'-42'16,"0"42"-1,0-21 1,-1-1-16,22 1 16,-21 21-16,21-21 0,0 0 0,0 0 15,0 0-15,0-1 16,21 1-16,1 21 0,-1-21 16,0 21-16,0 0 0,21-21 15,-20 21-15,20 0 0,-21 0 16,0 0-16,43 21 15,-43 0-15,0 0 0,0 1 0,0-1 16,-21 0-16,0 21 0,0-21 16,0 22-16,0-22 0,0 21 0,-21 1 15,0-22-15,0 21 0,0 0 0,-22 22 16,1-22-16,-21 43 0,-22-64 16,85 0-16,21-21 0,-63 43 15,21-22-15,-22 0 16,22 0-16,-21-21 0</inkml:trace>
  <inkml:trace contextRef="#ctx0" brushRef="#br1" timeOffset="123017.29">2032 6456 0,'0'0'0,"0"21"0,-21-42 16,21 0-1,0 0-15,0-22 0,0 22 0,0 0 16,0-21-16,0 20 16,21 1-16,0 0 0,0 0 0,0 0 0,1 21 15,-1-21-15,21 21 16,-21 0-16,0 0 0,1 0 0,-1 21 15,0 0-15,0 0 0,0 0 16,-21 0-16,21 1 0,-21-1 0,22 21 16,-22-21-16,0 0 0,21 22 0,-21-22 15</inkml:trace>
  <inkml:trace contextRef="#ctx0" brushRef="#br1" timeOffset="123111.72">2476 6583 0,'22'0'31,"-1"0"-31,0 0 16,0 0-16,-21-21 0,21 21 15,-21-21-15,0-22 0,0 22 16,0 0-16</inkml:trace>
  <inkml:trace contextRef="#ctx0" brushRef="#br1" timeOffset="123694.26">3069 6223 0,'0'-21'109,"-21"21"-93,0 0-1,-22 42 1,43-21 0,22-21 46,-1 0-62,-21-21 0,0 0 31,-21 21 1,-1-21-17,1 21-15,0 0 0,0 0 16</inkml:trace>
  <inkml:trace contextRef="#ctx0" brushRef="#br1" timeOffset="124311.87">2095 6541 0,'22'0'47,"-1"0"-31,0 0-16,0-22 16,-21 1-1</inkml:trace>
  <inkml:trace contextRef="#ctx0" brushRef="#br1" timeOffset="125411.01">4445 6054 0,'0'21'0,"21"-21"32,0 0-32,0 0 15,1 0-15,-1-21 0,0 0 0,0 21 16,0-22-16,0 1 15,1 0-15,-1 0 0,-21 0 16,0 0-16,0-1 16,-21 22-16,-1-21 0,1 21 15,0 0-15,0-21 0,-21 21 16,20 0-16,1 0 0,0 0 0,-21 0 16,21 0-16,-1 0 0,1 21 15,-21-21-15,21 21 0,21 1 16,-21-22-16,21 21 0,-22 0 0,22 0 15,0 0-15,0 0 16,0 1-16,22-1 0,-1-21 0,0 21 16,42 0-16,-41 0 0,20-21 15,-21 21-15,21 1 0,1-22 16,-22 21-16,21-21 0,1 21 0,-22-21 16,0 21-16,0 0 0,0-21 15,0 21-15,-21 1 0,0-1 16,0 0-16,-21 0 0,-21 0 15,21 0-15,-22 1 0,1-1 0,0 0 16,-1-21-16,1 21 0,0-21 16,21 0-16,-22 0 0,1 0 0,-22 0 15,43 0-15,0 0 16,0-21-16,0 0 0,0 0 0,-1-22 16,1 22-16,0 0 0,21 0 15,-21 21-15,21-21 0,0-1 16,0 1-16,0 0 0,0 0 15,0 0 1,21 21 0,0 0-16,0 0 0,1 0 0,-1 0 15,0 0-15,0 0 0,21 0 16,-20 0-16,20 0 0,-21 0 0</inkml:trace>
  <inkml:trace contextRef="#ctx0" brushRef="#br1" timeOffset="126956.64">5143 6054 0,'0'0'0,"22"0"0,-22-21 16,0-1-16,0 1 16,-22 21-1,1 0 1,0 0-1,0 0-15,0 21 0,0 1 0,21-1 16,-22-21-16,1 21 0,0 21 0,0-21 16,21 1-16,0-1 15,-21 0-15,0 42 0,21-41 0,0-1 16,0 0-16,0 0 0,0 0 16,0 0-16,0 1 0,21-1 15,0 0-15,0-21 0,21 0 16,-20 0-16,20 0 0,-21 0 15,0 0-15,22-21 0,20 0 16,-42-1-16,0 1 0,22 0 0,-22 0 16,21 0-16,-21 0 0,1-1 15,-1 1-15,0 0 0,0 0 0,-21-43 16,0 43-16,0 0 16,0 0-16,-21 21 15,0 0-15,0 0 16,-1 21-16,22 0 15,0 0-15,0 1 16,0-1-16,0 0 16,0 0-16,0 0 0,22 0 15,-22 1-15,21-1 0,-21 0 16,21 0-16,0 0 16,0 0-16,0-21 0,1 22 0,-1-22 15,0 0-15,21 0 16,-21 0-16,1 0 0,-1 0 15,0 0-15,21-22 0,1-20 16,-1 42-16,-21-21 0,0 0 0,0 0 16,1-1-16,-1 1 0,21-21 15,-21 21-15,-21 0 0,0-1 16,21 22-16,-21-21 0,22 21 16,-22-21-16,0 42 31,-22 0-16,22 1-15,-21-22 0,21 21 0,0 0 16,-21 0-16,21 0 0,-21 0 16,21 1-16,0-1 0,0 21 0,0-21 15,0 0-15,0 1 0,0-1 16,21-21-16,0 21 0,0-21 16,22 0-16,-22 0 0,0 0 15,21 0-15,-20 0 0,-1 0 16,21-21-16,-21 0 0,22 21 15,-22-22-15,0 1 0,0 0 0,0 0 16,0 0-16,1-22 0,-22 22 0,0 0 16,0-21-16,0 21 0,0-22 15,0 22-15,0-21 0,0 21 0,-22-1 16,1 1-16,0 0 0,0 21 16,0 0-16,0 0 0,-1 0 0,1 0 15,-21 0-15,21 0 0,-22 21 0,-20 22 16,42-22-16,-22 0 15,22 0-15,0 0 0,0 22 16,21 41-16,0-63 16,0 1-16,0-1 0,21 0 15,0 0-15,22 21 0,-22-20 16,0-1-16,0-21 0,21 0 0,-20 0 16,20 0-16,0 0 15,1 0-15,-22 0 0,63 0 16,-41-21-16,-1-1 0,22 1 15,-43 0-15,21 0 0,-21 0 0,22-22 16,-22 22-16,0 0 0,0-21 0,0 21 16,0-22-16,1 22 0,-22-42 15,21 41-15,-21-41 16,0 42-16,21 0 0,-21-1 16,0 1-16,-21 42 31,0 1-16,21-1-15,-22 0 0,22 21 16,-21-21-16,21 1 0,0 20 0,0-21 16,-21 21-16,21-20 0,0 20 0,-21-21 15,21 0-15,0 22 0,0-22 16,0 0-16,0 21 0,0-21 0,0 1 16,21-1-16,0 0 15,0-21-15,1 0 0,-1 0 0,0 0 16,0 0-16,43 0 15,-43 0-15,21-21 0,-21 0 0,0 21 16,1-22-16,-1 1 0,21-21 16,-21 0-16,0 20 0,1 1 15,-1-21-15,-21 0 0,0 20 0,21-41 16,-21 21-16,0 20 0,0 1 16,0 0-16,0 0 15,0 42 1,-21 0-16,21 0 15,0 1-15,-21 20 0,21-21 16,0 0-16,-22 22 0,22-22 16,0 0-16,0 21 0,0-21 0,0 1 15,0-1-15,0 0 0,22 0 16,-22 0-16,21 0 0,-21 1 0,21-22 16,0 0-16,0 0 0,0 0 15,1 0-15,-1 0 0,0 0 16,21-22-16,-21 1 0,1 21 0</inkml:trace>
  <inkml:trace contextRef="#ctx0" brushRef="#br1" timeOffset="127763.78">7747 5842 0,'0'-63'32,"-21"63"-32,0 0 15,-1 21 1,22 0-16,-21 21 15,21-21-15,0 1 0,0 20 16,0-21-16,0 21 0,0-20 16,0 20-16,0 21 0,0-41 15,0 20-15,0 0 0,0-21 16,0 1-16,0-1 0,0 0 16,0 0-16,0 0 15,-21-21 1,21-21-1,-21 21-15,21-21 0,0 0 16,0 0-16,0-1 0,0 1 16,0 0-16,0 0 0,0 0 15,21 0-15,0-1 0,0 1 16,22 21-16,-22-21 0,21 0 16,1 21-16,-22 0 0,21-21 0,0 21 15,1 0-15,-1 0 0,-21 0 0,22 0 16,-22 0-16,21 21 0,-21 0 15,0-21-15,1 21 0,-22 0 0,0 1 16,0 20-16,0-21 0,-22 0 16,1 0-16,0 1 0,-21-1 15,-1 0-15,-41 21 0,41-21 16,22-21-16,-21 22 0,0-22 16,20 0-16,-41 0 15,21 0-15,20 0 0,1 0 0,0 0 16,0 0-16,21-22 15,0 1 1,21 0 0,0 21-16,0-21 0,1 0 15,20 21-15,-21-21 0</inkml:trace>
  <inkml:trace contextRef="#ctx0" brushRef="#br1" timeOffset="128334.24">8911 6033 0,'0'0'0,"0"-43"16,0 22-16,-21 21 0,0-21 16,0 0-16,-1 21 0,-20 0 15,21-21-15,0 21 0,0 0 0,-22 0 16,22 0-16,0 0 0,0 21 0,0 0 15,-1-21-15,-20 21 0,21 21 16,21-20-16,-21-1 0,0 0 0,-1 21 16,22-21-16,-21 22 0,21-22 15,0 0-15,0 21 0,0-20 16,0-1-16,0 0 0,0 0 0,0 0 16,21 0-16,1 1 15,-1-22-15,0 0 0,0 0 16,0 0-16,0 0 0,1-22 0,-1 1 15,0 0-15,0 21 0,21-21 0,-20 0 16,-1 0-16,0-1 0,0 1 16,0-42-16,-21 42 0,21-22 15,-21 22-15,0-21 0,0 21 16,0-22 0,0 22-16,0 42 15,0 0 1,0 1-16,0-1 0,-21 0 15,21 0-15,0 0 0,0 22 0,0-22 16,0 0-16,0 0 0,0 21 16,0 1-16,0-22 0,0 0 15,0 0-15,43 22 16,-22-43-16,0 21 16,0-21-16,0 0 0,0 0 15,1 0-15,-1-21 0,0-1 16,0 22-16,0-21 0,0 0 15</inkml:trace>
  <inkml:trace contextRef="#ctx0" brushRef="#br1" timeOffset="128828.26">9250 6054 0,'0'0'0,"-21"0"15,21-21-15,0-1 16,0 1-1,21 0-15,0 21 16,0 0-16,0 0 0,0 0 16,22 0-16,-22 0 0,0 0 15,0 0-15,0 0 0,-21 21 16,22 0-16,-1 1 0,0-1 16,-21 21-16,21-21 0,-21 0 15,21 1-15,-21-1 0,0 0 0,0 0 16,0 0-16,0 0 0,0 22 15,0-1-15,0-21 0,-21 0 16,0 1-16,21-1 16,-21-21-16,0 0 15,21-21 1,0-1-16,0 1 16,0 0-16,0 0 0,0 0 15,21 0-15,-21-1 0,21 1 16,0-21-16,0 21 0,0-43 15,1 22-15,-1 21 0,21 0 0,-21-1 16,0 1-16,1 0 0,-1 0 16,0 21-16,0 0 0,-21-21 15,21 21-15,0 0 0,-21 21 32</inkml:trace>
  <inkml:trace contextRef="#ctx0" brushRef="#br1" timeOffset="138229.7">11493 5906 0,'0'0'0,"0"-22"0,0 1 16,0 0-16,0 0 0,0 0 16,0 0-16,0-22 0,0 22 15,43 0-15,-22 0 0,-21 0 16,0-1-16,-21 1 0,21 0 16,0 0-16,-21 21 0,21-21 15,-22 21 1,22 21-16,-21 0 15,21 21-15,-21-20 0,21 20 16,0-21-16,0 21 0,0 1 0,0-1 16,0 0-16,0 1 0,-21-1 0,21-21 15,0 22-15,0-22 0,0 21 16,0 0-16,0-20 0,0-1 16,0 0-16,0 0 15</inkml:trace>
  <inkml:trace contextRef="#ctx0" brushRef="#br1" timeOffset="138668.6">11832 5863 0,'-21'21'47,"0"1"-47,21-1 15,-21 0-15,-1 0 0,22 0 0,-21 0 16,21 1-16,-21 20 0,21-21 16,0 0-16,0 0 0,0 1 15,0-1-15,0 0 0,21-21 31,0 0-31,1 0 0,-1 0 16,0 0-16,0 0 0,21 0 0,-20-21 16,-1 21-16,0-21 0,0-1 15,-21 1-15,0 0 0,42 0 0,-42 0 16,0 0-16,0-1 0,0 1 16,0-21-16,-21 21 0,0 0 15,0-1-15,0 1 0,0 0 0,-1 21 16,1 0-16,0 0 0,0 0 15,0 0-15,0 0 0,-1 0 16,1 0-16,0 21 0,0-21 16,21 21-16,-21-21 0,0 0 0,21 22 15</inkml:trace>
  <inkml:trace contextRef="#ctx0" brushRef="#br1" timeOffset="138967.71">11388 5779 0,'0'0'0,"-22"0"0,-20 0 16,825-22 93,-804 22-78,0 0-31,0 0 16,0 22-16</inkml:trace>
  <inkml:trace contextRef="#ctx0" brushRef="#br1" timeOffset="139425.32">13208 5736 0,'0'0'0,"0"-21"0,0 0 16,-21 21-16,21-21 0,-21 21 16,21-21-16,0-1 15,-22 22-15,1 0 16,0 22-1,21-1 1,0 21-16,0-21 0,0 22 0,0-1 16,0-21-16,0 21 15,0 1-15,0 20 0,0-20 0,0-1 16,0 0-16,0 64 0,0-42 16,-21-1-16,0-21 0</inkml:trace>
  <inkml:trace contextRef="#ctx0" brushRef="#br1" timeOffset="139465.34">12763 6922 0,'0'0'16,"43"21"-16,-1 42 15,-42 64-15</inkml:trace>
  <inkml:trace contextRef="#ctx0" brushRef="#br1" timeOffset="139574.69">12806 7493 0,'0'-21'16,"0"0"-16,0 0 0,21-1 16,0 1-16,0-21 0,-21 21 15,21-22-15,1-20 0,-1 21 0,0-22 16</inkml:trace>
  <inkml:trace contextRef="#ctx0" brushRef="#br1" timeOffset="139972.7">13123 6160 0,'0'0'0,"-21"-22"0,0 1 0,0 0 16,0 0-16,-22 0 0,43 0 15,-21-1-15,0 1 0,21 0 16,-21 0-16,21 0 0,0 0 0,0-1 15,0 1-15,0 0 0,0 0 16,0 0-16,21 0 0,0-1 0,0 1 16,22 0-16,-22 0 0,21 21 15,0-21-15,22 21 0,-22 0 0,22 0 16,-22 0-16,22 0 0,-22 0 16,64 21-16,-64 0 0,-21 0 15,0 22-15,1-22 0,-22 21 0,0-21 16,0 0-16,-22 22 0,-41-1 15,21-21-15,-1 22 16,-63-22-16,64 0 0,-21 0 16,20 0-16,1-21 0,0 0 15,-22 21-15,43-21 0,0 0 16,0 0-16,-1 0 0,1 0 16,0 0-1,42-21 16,0 21-31</inkml:trace>
  <inkml:trace contextRef="#ctx0" brushRef="#br1" timeOffset="140408.07">13081 6075 0,'-21'0'16,"0"0"15,-1 0-15,22 21-1,-21-21-15,21 21 0,0 0 0,0 1 16,0-1-16,-21 0 0,21 0 0,0 0 16,-21 22-16,21-1 0,0 0 15,0 1-15,-21-1 0,21 21 0,-21-20 16,21 20-16,-22-20 0,22 20 0,0-21 16,0 22-16,-21-22 0,0 22 15,21-22-15,-21 22 0,21-22 0,-21 43 16,21-43-16,-21 0 0,21 22 15,0-43 1,0 21-16,0-21 0,0 1 16,0-44-1,0 1-15,0 0 16,21-21-16,0 21 0</inkml:trace>
  <inkml:trace contextRef="#ctx0" brushRef="#br1" timeOffset="142164.62">14139 5863 0,'21'-21'16,"1"21"-1,-22-21-15,21 0 16,-21 0-16,21 21 16,-21-22-16,0 1 0,0 0 15,0 0-15,0 0 16,-21 0-16,0-1 0,-1 22 15,1-21-15,0 21 0,0 0 0,0 0 16,0 0-16,-64 21 16,64-21-16,0 22 0,-1-1 15,1 0-15,0 21 0,0 22 16,0-43-16,21 21 0,-21 1 16,21-22-16,0 0 0,0 42 15,0-41-15,0-1 0,0 0 16,0 0-16,0 0 0,21-21 15,0 0-15,0 0 16,0 0-16,0 0 0,1 0 16,-1-21-16,0 21 0,0-21 0,0 0 15,0 21-15,1-21 0,-1-1 16,-21 1-16,21 0 0,0-21 0,-21 21 16,21-1-16,-21-20 15,0 21-15,21-64 16,-21 64-16,0 0 0,0 0 0,0 0 15,0 42 17,0 0-32,0 0 15,0 0-15,0 0 0,0 1 0,0 20 16,0-21-16,0 0 0,0 22 16,0-22-16,0 21 0,0-21 0,0 0 15,0 1-15,0-1 0,0 0 0,0 0 16,0 0-16,22-21 15,-1 0-15,0 0 16,0 0-16,0 0 16,0 0-16,1 0 0,-1-21 15,21 21-15,-21-21 0,0 0 0,22-22 16,-1 22-16,22-42 0,-43 20 16,42-20-16,-42 21 15,-21 20-15,0-20 16,0 21-16,0 0 0,-21 21 15,0 0-15,-21 0 16,21 21-16,-1 0 0,1 0 16,0-21-16,0 21 0,21 1 0,-21-1 15,21 0-15,0 0 0,0 0 16,21 0-16,21 1 16,-21-1-16,1 0 0,-1 0 15,0 0-15,0-21 0,-21 43 16,21-43-16,-21 21 15,21 0-15,1-21 0,-22 21 16,21-21 0,0 0-16,0 0 15,0 0-15,0 0 0,1 0 16,-1-21-16,0 0 16,0 21-16,21-21 0,-20-1 15,-1 1-15,0 0 0,0-21 0,0 21 16,0-22-16,1 1 0,-22 0 15,21-1-15,-21 1 0,42-43 16,-42 43-16,0 0 0,0 20 16,21-20-16,-21 21 0,21-21 15,-21 20-15,0 1 16,-21 21 0,0 0-16,21 21 15,-21 1-15,0-1 0,0 21 0,21-21 16,0 22-16,-22-1 0,1 0 15,21 1-15,0-1 0,0 0 16,0 1-16,0-1 0,-21 0 16,21-21-16,0 22 0,0-22 0,0 21 15,0-21-15,0 1 0,0-1 0,21-21 16,-21 21-16,21 0 0,1-21 16,-1 0-16,0 0 0,0 0 15,0 0-15,22 0 0,-22 0 16,0-21-16,21 21 0,-21-21 15,1 0-15,20-1 0,-21 1 0,0 0 0,22 0 16,-22 0-16,0 0 0,0-1 16,-21 1-16,0 0 0,21 0 15,-21 0-15,0 0 0,21 21 0,-21-22 16,0 44 15,0-1-31,0 0 0,0 0 16,0 0-16,0 0 0,0 22 0,0-22 15,0 0-15,0 0 0,0 0 16,0 1-16,0-1 16,22-21 15,-1-21-31,0-1 0</inkml:trace>
  <inkml:trace contextRef="#ctx0" brushRef="#br1" timeOffset="142271.71">15790 5525 0,'0'0'0,"0"-22"0,-42 1 0</inkml:trace>
  <inkml:trace contextRef="#ctx0" brushRef="#br1" timeOffset="142575.15">15049 5800 0,'22'0'31,"-1"0"-31,0 0 16,0 0-16,0 0 0,22 0 0,-1-21 0,0 21 16,1 0-16,-1 0 0,0-22 15,1 22-15,-22 0 0,21-21 16,0 21-16</inkml:trace>
  <inkml:trace contextRef="#ctx0" brushRef="#br1" timeOffset="143648.67">16256 5673 0,'0'-43'32,"-21"43"-32,0-21 0,21 0 15,-22 21 1,1 0-16,0 0 0,0 0 16,0 0-16,21 21 0,-21 0 15,-1 1-15,1-1 16,0 0-16,0 21 0,21-21 0,-42 22 15,42-1-15,0-21 16,-22 0-16,1 22 0,21-22 16,0 21-16,0-21 0,0 1 15,21-1-15,1-21 16,-1 0-16,0 0 0,0 0 0,0 0 16,22 0-16,-22 0 0,21 0 0,0 0 15,-20 0-15,20-21 16,0 21-16,1-22 0,-22 1 0,21 21 0,-21-21 15,22 0-15,-22 0 16,0 0-16,0-22 0,0 22 0,-21 0 16,0-21-16,21 20 0,-21-20 15,0 21-15,0 0 16,-21 42 0,0-21-1,21 21-15,-21 0 0,21 22 0,-21-22 16,21 0-16,-21 0 0,21 21 0,0 1 15,0-22-15,0 0 16,0 0-16,0 0 0,21 1 16,0-22-16,0 0 0,0 0 15,0 21-15,22-21 0,-22 0 0,0 0 16,43 0-16,-43-21 0,0-1 16,0 22-16,0-21 0,0 0 15,22-21-15,-43 21 16,21-1-16,-21 1 0,0-21 0,0 21 15,21 0-15,-21-1 0,0 1 16,0 0-16,0 0 0,0 42 31,-21-21-31,21 21 16,-21 22-16,21-22 0,0 0 16,0 0-16,-21 21 0,21-20 0,0-1 15,0 0-15,0 0 0,0 0 0,0 0 16,0 1-16,0-1 0,21 0 15,0-21-15,0 0 16,0 0-16,0 0 0,1 0 0,-1 0 16,0 0-16,21 0 15,-21-21-15,1 0 0,-1-1 0,0 1 16,21 0-16,-21 0 0,1-21 16,-1-1-16,0 1 0,0 0 0,0-1 15,0 1-15,22-64 16,-43 64-16,0-1 0,21 1 0,-21 21 15,0 0-15,0 0 0,0-1 0,-21 44 32,21-1-17,-21 0-15,-1 21 0,22-21 16,-21 22-16,21-1 0,-21 0 0,21 1 16,-21-1-16,21 0 0,0 1 15,0 20-15,0-20 16,0-22-16,0 0 0,0 0 0,0 0 15,0 22-15,0-22 0,0 0 16,21-21-16,0 0 16,22 0-16,-22 0 0,63 0 15,-41 0-15,-1-21 16</inkml:trace>
  <inkml:trace contextRef="#ctx0" brushRef="#br1" timeOffset="144041.01">18055 5715 0,'0'0'0,"0"-21"0,0-64 16,0 64 0,-21 0-16,0 0 15,0 21-15,-1 0 0,1 0 16,0 0-16,0 0 0,0 21 16,-22 0-16,22 0 0,0 0 0,0 22 15,0-22-15,-22 21 0,22-21 0,0 22 16,21-22-16,-21 21 0,0-21 15,21 1-15,0 20 0,0-21 16,0 21-16,0-20 16,0-1-16,21-21 0,0 0 15,0 0-15,0 0 0,1 0 0,-1 0 16,0 0-16,0 0 0,0 0 16,0-21-16,22-1 0,-43 1 0,21 21 15,0-21-15,0 0 0,0-21 16,-21 20-16,0 1 0,0-21 0,22 21 15,-22 0-15,0-22 0,0 22 16,0 0-16,0 42 31,0 0-31,0 0 0,0 1 16,0-1-16,-22 0 0,22 21 16</inkml:trace>
  <inkml:trace contextRef="#ctx0" brushRef="#br1" timeOffset="144124.65">17928 6033 0,'21'21'31,"0"-21"-31,1 0 0,-1 0 0,0 0 0,21 0 16,-21 0-16,1 0 16,-1-21-16,0-1 0</inkml:trace>
  <inkml:trace contextRef="#ctx0" brushRef="#br1" timeOffset="144524">18288 5779 0,'0'0'0,"0"-22"16,-21 22-16,21-21 0,0 0 0,0 0 15,0 0 1,21 0 0,0 21-16,0 0 0,0 0 15,1 0-15,-1 0 16,0 0-16,0 21 0,0 0 0,0 0 16,-21 0-16,0 0 0,22 22 15,-22-22-15,0 0 0,0 0 0,0 22 16,0-22-16,0 0 0,0 21 15,-22-42-15,22 21 0,-21 1 16,0-22-16,21 21 16,-21-21-16,0 0 0,21-21 31,0-1-15,21 22-16,0-21 0,0 0 15,0 0-15,1 0 0,-1-22 16,0 22-16,0 0 0,21-42 0,1 41 15,-22 1-15,-21 0 16,21 0-16,0 0 0,0 21 16,-21-21-16,0-1 15,22 22 1,-1 0-16</inkml:trace>
  <inkml:trace contextRef="#ctx0" brushRef="#br1" timeOffset="145592.23">19389 5546 0,'0'0'0,"-22"21"0,22 0 16,22-21 31,20 0-47,-21-21 0,21 21 16,-20-21-16,20 21 0,0-21 0,1 21 15,-22-22-15,21 22 0,-21-21 16,0 21-16,1-21 0,-1 21 0,-21-21 15,0 0-15,0 0 0,-21 21 16,-1 0-16,1-22 0,-21 22 16,0 0-16,-1 0 0,1 0 0,0 0 15,-1 0-15,1 0 0,0 22 16,-1-1-16,22-21 0,-21 21 16,21 0-16,-1 0 0,1 0 0,21 1 15,0-1-15,0 0 0,0 0 16,0 0-16,0 0 0,21 1 15,1-1-15,-1-21 0,0 0 0,21 21 16,-21-21-16,1 0 0,20 0 16,-21 0-16,0 0 0,0 0 0,1 0 15,-1 0-15,-42 0 32,-1 0-32,1 0 0,0 0 15,-21 0-15,21 0 0,-22 0 16,22 0-16,-21 21 0,-1 0 15,1 0-15,21 1 0,0 20 16,0-21-16,-1 0 0,22 43 16,-21-43-16,21 21 0,0-21 15,0 1-15,0-1 0,21 0 16,-21 0-16,43 0 0,-22-21 0,0 0 16,21 0-16,1 0 0,41 0 15,-20 0-15,-22-21 0,22 0 16,-1 21-16,1-21 0,-22 0 0,22-1 15,-22-20-15,0 21 0,43-43 16,-64 22-16,21-21 0,1-22 16,-22 21-16,0 22 15,0 0-15,-21-1 0,0 1 16,0 0-16,0 21 0,0-1 0,0 1 16,0 0-16,0 0 0,0 42 31,-21 0-31,21 22 15,-21-22-15,0 21 0,21 0 16,0 1-16,-21-1 0,-1 64 16,22-64-16,0 1 0,-21-1 0,21 0 15,0 1-15,0-22 0,0 0 0,0 21 16,0-21-16,0 1 0,0-1 16,0 0-16,21-21 31,1 0-31,-1 0 15,0-21-15</inkml:trace>
  <inkml:trace contextRef="#ctx0" brushRef="#br1" timeOffset="146008.81">20341 5863 0,'-42'21'31,"63"-21"-15,0 0 0,0 0-16,0 0 0,1 0 15,-1-21-15,21 21 0,0-21 16,-20 0-16,-1 0 0,-21 0 16,21-1-16,-21 1 0,0 0 15,0 0-15,0 0 16,-21 21-16,0-21 0,-1 21 0,-20 0 15,0 0-15,-22 42 16,43-21-16,0 0 16,-43 43-16,43-43 0,0 64 15,21-64-15,0 0 16,0 0-16,0 0 0,0 0 16,0 22-16,21-43 0,0 21 15,1-21-15,-1 0 0,21 0 16,-21 0-16,43 0 15,-22 0-15,0 0 0,22 0 0,-22 0 0,1-21 16,-1 0-16,0 21 0,1-22 16,-22 1-16,21 0 0,-21 0 0</inkml:trace>
  <inkml:trace contextRef="#ctx0" brushRef="#br1" timeOffset="146720.69">20955 5800 0,'0'-43'0,"0"86"0,0-107 16,0 43-16,0 0 0,0 0 0,0 42 46,-21 0-46,0 0 0,21 22 16,-22-22-16,22 0 0,0 21 0,-21-21 16,21 1-16,-21 20 0,21-21 0,-21 0 15,21 0-15,0 1 0,0-1 16,0 0-16,-21-21 0,21 21 16,0-42 30,0 0-30,0 0-16,0-1 0,0 1 16,0 0-16,21 0 0,-21-21 0,21 20 15,0 1-15,0-21 0,-21 21 16,43 0-16,-22-22 0,0 22 0,0 0 16,0 21-16,1-21 0,-1 21 15,0 0-15,0 0 0,0 0 0,0 0 16,-21 21-16,22-21 0,-22 21 0,0 0 15,0 0-15,0 22 0,0-22 16,0 0-16,0 0 0,0 22 16,0-22-16,0 0 0,0 0 0,0 0 15,0 0-15,0 1 0,0-1 16,0 0-16,0 0 16,-22-21-1,22-21 16,0 0-31,0 0 16,0-1-16,22 1 0,-1-21 16,-21 21-16,21 0 0,0-22 15,0 22-15,0-21 0,1 21 0,20-22 16,-21 22-16,21 0 0,-20 0 16,20 0-16,-21 21 0,43 0 15,-43 0-15,0 21 0,0 0 16,0 0-16,-21 0 0,0 0 15,0 1-15,0 20 0,0-21 0,0 0 16,0 0-16,0 22 0,0-22 0,0 0 16,-21 0-16,0 0 15,21 1-15,-21-22 0,21 21 16,-21-21-16,21-21 47,21-1-32,0 1-15</inkml:trace>
  <inkml:trace contextRef="#ctx0" brushRef="#br1" timeOffset="147105.73">21802 5948 0,'21'0'16,"0"0"-1,0 0-15,0 0 16,0 0-16,1 0 0,20-21 16,-21 21-16,0-21 0,0 21 0,1-22 15,-1 22-15,0-21 0,0 21 16,-21-21-16,0-21 0,0 21 16,0-1-16,-21 22 15,21-21-15,-21 21 0,0 0 16,-22 0-16,22 0 0,0 21 15,0 1-15,0-1 0,-22 0 16,22 0-16,0 0 0,0 0 0,21 22 16,-21-22-16,21 0 0,-22 0 15,22 0-15,0 1 0,0 41 16,22-42 0,-1-21-16,0 0 0,0 21 0,0-21 15,22 0-15,-22 0 0,21 0 0,0 0 16,-20 0-16,20 0 0,21-21 15,-20 21-15,-22-21 0,0 0 16,21 0-16</inkml:trace>
  <inkml:trace contextRef="#ctx0" brushRef="#br1" timeOffset="147592.69">22394 5906 0,'0'0'0,"0"-22"0,21-20 0,-21 21 0,0 0 16,0 0-16,0-1 16,0 44 15,0-1-31,0 0 15,0 0-15,0 0 0,0 0 0,0 1 16,0-1-16,0 0 0,-21 0 16,21 0-16,0 0 0,0 1 0,-21-1 15,21 0-15,0 0 0,0 0 16,-21-21 15,21-21 0,0-21-31,21 21 0,-42-1 16,21 1-16,0 0 0,21 0 16,-21 0-16,21 0 0,22-22 0,-22 22 15,0-21-15,21 21 0,-21-22 16,22 22-16,-1 0 0,0 0 0,1 0 16,-1-1-16,0 22 0,1 0 15,-22 0-15,42 22 0,-41-22 16,-22 42-16,0-21 0,0 0 0,0 22 15,0-22-15,0 21 0,0 0 16,0-20-16,0 20 0,-22-21 16,1 0-16,21 0 0,-21 1 0,0-1 15,0 0-15,21 0 16,-21 0-16,-1-21 0,44 0 47,-1-21-47,0 0 15,0 0-15</inkml:trace>
  <inkml:trace contextRef="#ctx0" brushRef="#br1" timeOffset="147924.69">23495 5503 0,'0'0'0,"0"-21"0,0 0 0,0 0 15,0 0-15,0 0 16,0-1-1,-21 44 17,0-1-32,21 0 0,0 0 0,-22 21 15,1 1-15,0-1 0,21 0 16,-21 1-16,0-1 0,21 0 0,-21 1 16,21-1-16,0-21 0,-22 22 0,22-1 15,-21-21-15,21 0 0,0 0 16,0 1-16,0-1 0,0 0 0,0 0 15,0 0-15,0 0 16,21-21-16,1 0 16,-1 0-16,0 0 15,0 0-15,0-21 0,-21 0 16,21 21-16,1-21 0,-1 0 16,0 0-16,0-1 0,0 1 0</inkml:trace>
  <inkml:trace contextRef="#ctx0" brushRef="#br1" timeOffset="148188.69">23326 5673 0,'0'0'0,"-22"0"16,44 0 15,-1 0-31,0 0 15,0 0-15,0 0 0,22 0 0,-22 0 16,21 0-16,-21 0 0,0 0 0,22 0 16,-22 0-16,21 0 0,-21 0 15,22 0-15,-22 0 0,0 0 0,0 0 16,-21-21 15</inkml:trace>
  <inkml:trace contextRef="#ctx0" brushRef="#br1" timeOffset="152788.92">5016 7641 0,'22'-42'16,"-22"21"0,0 0-16,0-1 15,0 1-15,0 0 16,0 0-16,0 0 16,0 0-16,0-1 0,0 1 15,0 0-15,0 42 47,0 0-47,0 22 16,0-22-16,0 0 0,0 21 0,0-20 15,0 20-15,0 0 0,0-21 16,0 22-16,0-1 0,0-21 0,0 22 16,0-1-16,0 0 0,0-21 15,0 22-15,0-22 0,0 0 16,0 0-16,0 0 0,0 1 0,0-1 15,0 0-15,-22-21 16,22-21 15,0 0-15,22 21-16,-22-22 0,21 1 16</inkml:trace>
  <inkml:trace contextRef="#ctx0" brushRef="#br1" timeOffset="152947.85">5440 7811 0,'0'21'15,"-43"-21"1</inkml:trace>
  <inkml:trace contextRef="#ctx0" brushRef="#br1" timeOffset="153360.32">5715 7789 0,'21'0'0,"0"0"0,0 0 0</inkml:trace>
  <inkml:trace contextRef="#ctx0" brushRef="#br1" timeOffset="154879.74">5313 7811 0,'0'21'16,"0"0"15,21-21 16,0 0-47,0-21 15,0 0-15,1 21 16,-22-22-16,0 1 16,-22 21 15,1 0-31,0 0 16,0 0-16,21 21 15,-21 1-15,21-1 16,0 0 15,21-21-15,0 0-16,0 0 15,-21-21-15,21 21 0,1-21 16,-22-1 0,0 1-1,21 21 48,0 0-63,21 0 0,-21-21 15</inkml:trace>
  <inkml:trace contextRef="#ctx0" brushRef="#br1" timeOffset="155339.63">7006 7430 0,'0'-22'15,"0"1"-15,0 0 16,21 0-16,-21 0 0,0 0 16,0-1-1,0 1-15,-21 21 31,0 21-31,0 1 16,0-1-16,-1 21 0,1-21 0,0 22 16,-21-1-16,21 0 0,-22 1 15,1 20-15,0-21 0,-22 43 16,22-43-16,-106 128 16,126-128-16,1 0 0,-21 1 15,42-22-15,0 0 0,-21-21 16,-22 0-1</inkml:trace>
  <inkml:trace contextRef="#ctx0" brushRef="#br1" timeOffset="156016.03">6181 7620 0,'21'-42'15,"0"42"1,0 0-1,0 0-15,-21 21 0,21 0 0,1 0 16,-22 0-16,21 1 0,0 20 16,0-21-16,-21 0 0,21 22 0,22-22 15,-22 21-15,0 0 0,21-20 16,-21-1-16,-21 0 0,-21 0 0,21 0 16,21 0-16,1 1 0,20-22 15,-21 21-15,21-21 0,-20 0 16,20 0-16,-21 0 0,21 0 0,22-21 15,-43-1-15,21 1 0,-20 0 16,-1 0-16,0 0 0,0-22 16,0 22-16,0 0 0,-21 0 0,0 0 15,22-22-15,-22 22 0,21 0 0,-21 0 16,21 0-16,-21 0 16,0 42-1,0 0 1,0 0-1,-42-21-15,42 21 0,0 22 16,-22-1-16,22-21 0,0 0 0,0 0 0,0 1 16,0-1-16,0 0 0,0 0 15,0 0-15,22 0 0,-1 1 0,0-1 16,0-21-16,0 0 0,22 0 16,-22 0-16,0 0 15,0 0-15,0-21 0,0 21 16,-21-22-16,22 1 0,-1 0 0,0 0 15,-21 0-15,0 0 16,21-1-16,-21 1 0,0-21 0,0 21 16,0 0-16,0-1 0,0-20 0,0 21 15,0 0-15,-21 0 0,0-1 16,21 1-16,-21 21 0,-1 0 16,1 0-16,0 0 0,0 0 0,0 0 15,0 0-15,21 21 0,-22 1 16,1-22-16,0 21 0,0 0 0,21 0 15,-21-21-15,21 21 0,-21 0 16,21 1-16,-22-1 0,22 0 16,-21-21-1,21 21-15</inkml:trace>
  <inkml:trace contextRef="#ctx0" brushRef="#br1" timeOffset="156596.67">6329 7705 0,'0'-21'16,"0"-1"-16,-21 22 16,-1 0-1,22-21-15,-21 21 16,0 0-16,0 0 15,0 21-15,0 1 16,21-1-16,0 0 0,-22 0 16,22 0-16,-21 22 0,21-22 15,0 0-15,0 21 0,0 1 16,0-22-16,0 21 0,0-21 0,0 22 16,0-22-16,0 21 0,21-21 0,1-21 15,-1 21-15,0 1 0,21-22 16,-21 0-16,22 0 0,41-22 15,-41 1-15,-1 21 0</inkml:trace>
  <inkml:trace contextRef="#ctx0" brushRef="#br1" timeOffset="157295.65">7832 7620 0,'0'0'0,"21"-21"15,-42 21 32,-1 0-47,1 0 0,0 0 0,0 0 16,0 0-16,0 0 0,-1 21 15,1-21-15,-21 21 0,21 0 0,0 1 16,-1-1-16,1 0 0,0 0 0,21 0 16,0 0-16,-21 1 0,21 20 15,0-21-15,0 0 0,0 0 0,0 1 16,0-1-16,0 0 15,0 0-15,42 21 0,-21-20 16,22-22-16,-22 0 0,0 0 16,0 0-16,0 0 0,22 0 15,-22 0-15,21 0 0,1 0 16,-22-22-16,21 1 0,0 0 0,43 0 16,-21 0-16</inkml:trace>
  <inkml:trace contextRef="#ctx0" brushRef="#br1" timeOffset="159423.12">8509 7705 0,'0'0'0,"0"-21"0,0-1 15,0 1-15,0 0 16,-21 21-16,0-21 0,-1 21 16,1-21-16,0 21 15,0 0-15,0 0 0,0 0 0,-1 0 16,1 0-16,0 21 0,0 0 15,0-21-15,0 21 0,-1 0 16,1 1-16,-21 20 16,42 0-16,-21-21 0,21 1 0,-21-1 15,21 21-15,-22 22 16,22-43-16,0 0 0,0 21 16,22-21-16,-1 1 0,0-1 15,0-21-15,0 0 0,22 0 16,-1 0-16,-21 0 0,21-21 15,-20 21-15,-1-22 16,0 1-16,0 0 0,0 0 0,0-21 16,1 20-16,-1 1 0,-21 0 0,21 0 15,-21-21-15,0 20 0,21 1 16,-21 0-16,0-21 0,21 21 0,-21-1 16,0 1-16,0 0 15,0 0-15,0 42 31,0 0-15,0 0-16,0 1 0,0-1 0,0 0 16,0 21-16,0-21 0,0 1 0,0-1 15,0 0-15,0 0 0,0 0 16,0 0-16,0 1 0,0 20 16,21-42-16,-21 21 0,43-21 15,-22 0-15,0 0 0,0 0 16,0 0-16,22 0 0,41-21 15,-41 0-15,-22 0 0,21-1 16,-21 1-16,1 0 0,41-42 16,-63 41-16,21-20 15,0-21-15,1 20 0,-22 1 16,0 0-16,0-1 0,0 1 16,0-22-16,21 22 0,-21 21 15,0 0-15,0 0 16,0 42-1,0 0 1,-21 0-16,21 21 0,-22-20 16,22 20-16,0-21 0,-21 21 15,21 1-15,-21-1 0,21-21 0,0 22 16,0-1-16,0-21 0,-21 21 16,21-20-16,0 20 0,0-21 0,0 0 15,0 0-15,0 1 0,0-1 0,21 0 16,0 0-16,0 0 0,22-21 15,-22 0-15,21 0 0,1 0 16,-1 0-16,-21 0 0,0-21 16,22 0-16,-22 0 0,0 21 15,42-43-15,-41 22 0,-1 0 16,-21 0-16,0 0 0,21-22 0,-21 22 16,21 0-16,-21 0 0,0 0 15,0-22-15,0 22 16,0 42 15,0 1-15,0-1-16,0 0 0,0 0 15,0 0-15,0 0 0,0 1 0,0 20 16,-21-21-16,21 0 0,0 0 0,0 1 16,0-1-16,0 0 0,0 0 15,21-21-15,0 21 0,0-21 0,1 0 16,-1 0-16,0 0 0,0 0 0,0 0 15,0 0-15,1 0 0,20 0 16,-21-21-16,0 0 0,0 0 16,43-22-16,-43 22 0,0 0 15,22-21-15,-22 21 0,0-22 16,0 22-16,0 0 0,-21 0 16,21 0-16,1-1 0,-22 1 15,0 42 16,0 1-31,-22-1 0,1 0 16,21 0-16,-21 0 0,21 0 16,0 1-16,-21 20 15,21-21-15,0 0 0,-21 22 16,21-22-16,0 0 16,21-21-16,0 21 0,0-21 15,0 21-15,1-21 0,-1 0 0,42 0 16,-42 0-16,22-21 0,-22 21 15,21-21-15,-21 0 0,1 21 16,-1-21-16,0-1 0,0 1 0,0 0 16,0 0-16,-21 0 15,0-64-15,0 64 16,0-21-16,0 20 0,0-20 0,-21 21 16,0 0-16,0 0 0,0-1 0,0 1 15,-22 21-15,22 0 0,0 0 16,0 0-16,-22 0 0,22 0 15,0 21-15,0 1 0,0-1 16,0 0-16,-1 21 0,1-21 0,21 1 16,-21 20-16,21-21 0,0 0 0,0 22 15,0-22-15,0 0 0,21 42 16,0-41-16,22 20 16,-1-21-16,-21-21 0,0 21 0,22-21 15,-1 0-15,0 0 0,43 21 16,-64-21-16,22 0 0,-1 0 15,0-21-15,1 21 0,-22-21 0,63-21 16,-62 21-16,-1-1 16,21 1-16,-21 0 0,0-21 0,1 21 15,-22-1-15,0 1 0,21-21 16,0 0-16,-21 20 0,0 1 16,0 0-16,0 0 0,0 42 31,-21-21-31,0 21 15,21 0-15,0 1 0,-22-1 0,22 0 16,-21 0-16,21 21 0,0-20 16,0-1-16,0 0 0,0 0 15,-21 0-15,21 0 0,0 1 16,0-1-16,0 0 0,-21-21 31,21-21 0,0 0-31,0-1 0,21 1 16,-21 0-16,21 0 0,0 0 0,-21 0 16,22-22-16,-1 22 0,0-21 15,21 21-15,-21-22 0,1 22 0,83-64 16,-83 64 0,20 21-16,-21-21 0,0 21 0,22 0 15,-1 0-15,-21 0 16,-21 21-16,0 0 0,21 1 15,-21-1-15,0 42 0,0-20 16,0-22-16,0 0 0,0 21 0,-21-21 16,21 22-16,0-22 0,0 0 15,0 21-15,0-20 0,0-1 16,0 0-16,21 0 0,43-21 16,-43 21-16,0-21 0,0 0 15,0 0-15,22 0 0,-22 0 0,0-21 16,0 0-16,0 21 0,1-21 0,-1 0 15,0-1-15,0 22 0,0-21 16,-21 0-16,21-21 0,1 21 0,-1-1 16,-21 1-16,0 0 0,0-21 15,0 21-15,0-1 0,0 1 0,0-21 16,0 21-16,0 0 0,-21-1 16,-1-20-16</inkml:trace>
  <inkml:trace contextRef="#ctx0" brushRef="#br1" timeOffset="159911.69">9821 6964 0,'-84'85'31,"84"-64"-31,0 0 15,0 0 1,21-21-16,0 0 0,0 0 0,0 0 16,0 0-16,1 0 0,-1 0 15,0 0-15,0-21 0,0 21 16,-21-21-16,0 0 0,0-1 16,0 1-16,0 0 15,0 0-15,-21 21 0,0 0 16,0 0-16,0 0 15,-1 0 1,1 0-16,21 21 16,-21-21-16,0 0 15,21 21-15,-21 0 0,21 1 16,-21-22 0</inkml:trace>
  <inkml:trace contextRef="#ctx0" brushRef="#br1" timeOffset="160304.7">9038 7493 0,'0'0'16,"-21"0"-16,21 21 0,21-21 31,0 0-31,0 0 0,1 0 0,20 0 16,-21 0-16,0 0 0,22 0 16,-22 0-16,21 0 0,-21 0 0,0 0 15,1-21-15,-1 21 0,0 0 0,0 0 16,0 0-1,0 0-15,-42 0 79,0 0-79,0 0 15</inkml:trace>
  <inkml:trace contextRef="#ctx0" brushRef="#br1" timeOffset="161454.67">5165 8869 0,'-22'0'0,"1"0"15,0 0 1,0 0-16,21-21 16,-21 21-16,21-21 15,0-1-15,0 1 0,0 0 16,0 0-16,0 0 15,0 0-15,0-1 16,21 22-16,0 0 0,-21-21 16,21 21-16,0 0 15,1 0-15,-1 0 16,-21 21-16,21 1 0,-21-1 16,0 0-16,21 0 0,-21 0 15,0 22-15,0-22 0,0 21 0,0 0 16,0 1-16,0-22 0,0 21 0,-21 1 15,0-22-15,0 21 0,-1 0 16,1-20-16,0-1 0,0 21 0,-21 0 16,20-20-16,-20-1 0,21 0 15,0 0-15,0 0 0,-64 0 16,64-21-16,0 0 16,-1 0-16,1 0 0,0 0 15,0 0-15,0-21 16,21 0-16,0 0 15,0 0-15,0 0 0,0-1 16,0-20-16,0 21 0,0 0 0,0 0 16,0-1-16,21 1 0,0 0 0,-21 0 15,21 0-15,-21 0 0,21 21 16,1 0 0,-1 0-16,-21 21 0,21-21 15,0 21-15,-21 0 0,21 0 0,0 0 16,1 1-16,-1-1 0,0 0 15,-21 0-15,21 0 0,0 0 16,-21 1-16,21-1 0,1-21 16,-22 21-16,0 0 0,21-21 0,0 0 15,-21 21-15,21-21 0,0 0 32,0 0-32,1-21 15,-1 0 1</inkml:trace>
  <inkml:trace contextRef="#ctx0" brushRef="#br1" timeOffset="161971.88">5440 9186 0,'0'22'31,"0"-1"-31,0 0 16,0 0 15,21-21-31,0 0 16,-21-21 0,21 21-16,-21-21 15,0 0-15,0-1 16,-21 22-1,0 0 17,21 22-32,0-1 15,21-21 17,0 0-17,0 0-15,-21-21 16,0-1-1,-21 1 1,0 21 0,0 0-16,0 0 15,0 0 1,21 21 0,0 1-1</inkml:trace>
  <inkml:trace contextRef="#ctx0" brushRef="#br1" timeOffset="173763.45">13779 7218 0,'0'-21'16,"0"42"-16,0-63 0,22 42 0,-22-22 16,21 1-16,-21 0 0,0 0 0,21 0 15,0 0-15,0-1 0,-21 1 16,0 0-16,21 21 16,-21-21-16,0 0 0,-21 21 46,0 21-46,21 0 0,-21 0 0,0 22 16,-22-1-16,22 0 0,0 1 16,-21 20-16,21 1 0,-22-22 0,22 21 15,-21 1-15,-1-1 0,22 1 0,0-22 16,0 22-16,0-1 0,21-20 16,-21 20-16,21-21 0,0 1 15,0 63-15,21-85 0,0 21 16,0 0-16,0-20 0,0-1 15,64 42-15,-64-42 16,0-21-16,22 0 0,-22 0 0,0 0 16,21 0-16,-20-21 15,20 0-15,-21 0 0,0 0 0</inkml:trace>
  <inkml:trace contextRef="#ctx0" brushRef="#br1" timeOffset="174103.98">14393 7493 0,'0'0'0,"0"-21"0,0 0 16,0 0-16,0-1 15,-21 22 1,0 0-16,0 0 15,0 22-15,-1-22 0,1 21 16,0 0-16,21 0 0,-21 21 16,0-20-16,0-1 0,21 21 0,-22-21 15,1 0-15,21 43 16,0-22-16,0-21 0,-21 1 16,21-1-16,0 0 0,0 0 0,0 0 15,21 0-15,0 1 0,22-1 16,-1-21-16,-21 0 0,22 0 15,-1 0-15,0-21 0,1 21 0,-22-22 16</inkml:trace>
  <inkml:trace contextRef="#ctx0" brushRef="#br1" timeOffset="174516.39">14774 7535 0,'0'0'15,"-21"0"16,0 22-15,0-1-16,21 0 0,0 0 16,-21 0-16,21 0 0,-22 1 0,22-1 15,0 21-15,0-21 0,0 0 0,0 1 16,0-1-16,0 0 16,22-21-16,-22 21 0,21-21 0,0 21 15,0-21-15,0 0 0,0 0 16,1 0-16,-1 0 0,0 0 0,0 0 15,0-21-15,0 0 0,1 21 0,-1-21 16,-21 0-16,21-1 0,0 1 16,-21 0-16,0-21 0,0 21 15,0-22-15,0 1 0,-21 21 16,-43-22-16,43 22 0,-21 21 16,21 0-16,-22 0 0,1 0 15,21 0-15,0 0 0,0 0 0,-1 0 16,1 21-16,21 1 15,0-1-15,21 0 16,1 0-16,-1-21 0,21 21 0,-21-21 16,0 0-16,22 0 0,-22 0 15,21 0-15,-21 0 0</inkml:trace>
  <inkml:trace contextRef="#ctx0" brushRef="#br1" timeOffset="174763.65">15346 7599 0,'0'0'15,"-21"0"-15,42 0 32,0 0-32,0 0 0,0 0 15,0 0-15,1 0 0,-1 0 16,0 0-16,0 0 0,0 0 15,0 0-15,1 0 0,-1 0 0,0 0 32,-21-21-32</inkml:trace>
  <inkml:trace contextRef="#ctx0" brushRef="#br1" timeOffset="175500.58">15960 7451 0,'0'-43'31,"0"22"-31,-22 21 16,1 0-1,0 0-15,21 21 16,-21-21-16,0 22 0,21-1 0,-21 0 15,-1 21-15,1-21 0,21 1 16,-21 20-16,0-21 0,0 0 0,21 22 16,0-22-16,0 0 0,0 0 0,0 0 15,0 0-15,0 1 0,0-1 16,0 0-16,0 0 0,21-21 16,0 21-16,0-21 0,0 0 15,1 0-15,-1 0 0,21 0 16,-21 0-16,22 0 0,-22-21 0,21 0 15,-21 21-15,22-21 0,-1 0 16,-21-1-16,21 1 0,-20 0 0,41-42 16,-42 41-16,-21 1 0,21-21 15,1 21-15,-22 0 16,0-1-16,-22 22 31,1 0-15,21 22-16,-21-1 0,0 0 0,21 0 15,0 0-15,-21 0 0,21 1 0,-21-1 16,21 0-16,0 0 0,0 0 16,0 0-16,0 1 0,0-1 0,21 0 15,0 0 1,0 0-16,0-21 0,43 0 16,-43 0-16,85 0 15,-85 0-15,21 0 0,-21 0 16,1-21-16,-1 21 0,0-21 0,0 0 15,0 0-15,-21-1 0,21 1 0,-21 0 16,0-21-16,0-1 16,0 22-16,-42-21 0,42 21 15,-42 0-15,21-1 0,-1 1 16,1 21-16,-21-21 0,21 21 0,-22 0 16,1 0-16,21 0 0,0 0 15,0 21-15,-1-21 0,1 21 16,0 1-16,0-1 0,21 0 15,0 0-15,0 0 16,21-21-16,0 0 16,0 0-16,22 0 0</inkml:trace>
  <inkml:trace contextRef="#ctx0" brushRef="#br1" timeOffset="177468.63">16743 7514 0,'0'-21'16,"0"0"15,21 21-15,-21-21-16,21 21 15,0 0 1,0-21-16,1 21 0,-1 0 0,0 0 16,0 0-16,0 0 15,0 0-15,1 21 0,-1-21 0,0 21 16,-21 0-16,21 0 0,-21 0 15,0 1-15,0-1 16,0 0-16,0 0 0,0 0 0,0 0 16,0 1-16,0-1 0,-21 0 15,21 0-15,-21-21 0,21-21 47,0 0-31,0 0-16,0-1 0,0 1 15,0 0-15,0 0 0,21-21 16,0-1-16,-21 1 16,21 21-16,0 0 0,1-1 15,-1 22 1,-21-21-16,21 21 0,0 0 16,0 0-16,0 0 15,1 0-15,-1 0 16,0 0-1,0 0-15,-21 21 0</inkml:trace>
  <inkml:trace contextRef="#ctx0" brushRef="#br1" timeOffset="178304.32">17843 7514 0,'0'0'0,"22"-21"0,-22 0 16,21 0-16,-21 0 16,0-1-16,0 1 0,0 0 15,-21 0-15,-1 0 0,1 21 16,0 0-16,0 0 0,0 0 16,0 0-16,-1 0 0,1 0 0,-21 21 15,21 0-15,-22 0 16,22 0-16,-42 22 0,20-1 15,22-21-15,0 22 0,0-22 0,-21 0 16,42 21-16,0 1 16,0-22-16,0 0 0,0 0 0,0 0 15,63 22 1,-42-43-16,22 0 0,-22 0 0,0 0 16,21 0-16,22 0 15,-22 0-15,-21-22 0,22 1 16,-22 0-16,0 0 0,0-21 15,0 20-15,0 1 0,-21-21 0,22 0 16,-1-1-16,-21 1 0,21-43 16,-21 22-16,21 20 15,-21 1-15,0 0 0,0 21 0,0-64 16,0 64-16,0 0 16,0 42 15,0 0-31,0 0 15,0 21-15,0 1 0,-21-1 0,21 0 16,0 1-16,-21-1 0,21 0 0,0 1 16,0-1-16,0 0 0,-21-20 15,21 20-15,0-21 0,0 21 0,0-20 16,0-1-16,0 0 16,0 0-16,21-21 0,0 0 15,0 0-15,0 0 16,0 0-16,1 0 0,-1-21 15,0 21-15,0-21 0,0 0 16,0-1-16,1 1 0,-1 0 0,-21 0 16,21 0-16,-21 0 0,21 21 15,-21 21 17,0 0-17,0 0 1,0 0-16,0 0 0,0 1 15,0-1-15,0 0 16,0 0 0,21-21-1,0 0 1,1 0-16,-22-21 16,21 21-16,0-21 0,-21 0 0,21-1 15</inkml:trace>
  <inkml:trace contextRef="#ctx0" brushRef="#br1" timeOffset="178496.48">18394 7281 0,'0'0'0,"-64"-21"32,43 21-32,21 21 46,0 1-46,0-1 16,0 0 0</inkml:trace>
  <inkml:trace contextRef="#ctx0" brushRef="#br1" timeOffset="178993.69">18669 7430 0,'0'21'32,"0"0"-32,-21-21 15,21 21-15,-21 0 0,-1 0 16,22 1-16,0-1 0,-21 21 16,21-21-16,-21 0 15,21 1-15,0-1 0,0 0 0,0 0 16,0 0-1,0-42 32,0 0-47,0 0 16,0 0-16,0-1 0,21 1 0,-21 0 16,21-21-16,1 21 0,-1-1 15,0-20-15,0 21 0,43-43 16,-22 43-16,-21 0 0,21 21 15,-20-21-15,-1 21 0,21 0 0,-21 0 16,0 0-16,1 21 0,-1 0 16,0 22-16,-21-22 15,21 0-15,-21 0 0,0 0 0,0 0 16,0 1-16,0-1 0,0 0 0,0 0 16,0 0-16,0 0 0,-21 1 15,0-1-15,21 0 16,21-42 31</inkml:trace>
  <inkml:trace contextRef="#ctx0" brushRef="#br1" timeOffset="179524.13">19664 7451 0,'0'0'0,"0"-21"0,0-1 0,0 1 16,0 0-16,-21 21 0,-1-21 16,1 21-16,0 0 0,-21 0 15,21 0-15,-1 0 0,1 0 0,-21 0 16,21 21-16,0 0 0,-22-21 16,22 21-16,0 22 0,-21-22 0,20 0 15,1 0-15,0 0 0,21 22 0,0-22 16,-21 0-16,21 0 15,0 0-15,0 22 0,0-22 16,0 0-16,21 0 0,0-21 16,0 0-16,1 0 0,-1 0 15,0 0-15,0 0 0,0 0 0,0 0 16,1 0-16,-1 0 0,0-21 0,21 0 16,-21 0-16,1 21 0,-22-43 15,21 22-15,0 0 0,0-21 0,0 21 16,-21-22-16,0 22 0,21-21 15,-21 21-15,0-1 0,0 1 0,0 0 16,0 0-16,-21 42 31,21 0-31,-21 0 0,0 1 16,21-1-16,-21 21 0,21-21 0,0 0 16,0 22-16,0-22 0,0 0 15,0 0-15,0 0 0,0 1 0,0-1 16,21-21-16,0 21 0,0-21 15,0 0-15,22 0 0,-22 0 16,0 0-16,0 0 0,0 0 0,1 0 16,-1 0-16,21-21 0,-21 0 15,0-1-15,1-20 0,-1 21 16,0-21-16</inkml:trace>
  <inkml:trace contextRef="#ctx0" brushRef="#br1" timeOffset="179784.28">20151 7006 0,'0'0'0,"0"-21"16,0 42 0,-22 0-1,22 1-15,0-1 0,0 0 16,-21 21-16,21 1 0,-21-1 0,21 0 16,0 1-16,-21-1 0,21 0 0,0 1 15,0-22-15,0 21 16,0-21-16,0 22 0,0-22 0,0 0 15,0 0-15,0 0 0,0 0 16,0 1-16,21-22 47,0-22-47,0 1 0</inkml:trace>
  <inkml:trace contextRef="#ctx0" brushRef="#br1" timeOffset="180480.67">20341 7472 0,'0'0'0,"-21"0"0,21 21 16,21-21 15,0 0-31,0 0 0,1 0 16,-1 0-16,0 0 0,-21-21 0,21 21 15,0-21-15,0 0 16,1 21-16,-22-43 0,21 22 0,-21 0 16,0 0-16,0 0 15,0-1 1,-21 22-16,-1 0 0,-20 0 16,21 22-16,0 20 15,0-21-15,-1 0 0,1 43 16,0-43-16,21 0 0,-21 0 15,21 0-15,0 1 0,0-1 0,0 0 16,0 0-16,0 0 0,0 22 16,21-43-16,0 0 15,0 0-15,1 0 0,-1 0 0,42 0 16,-42 0-16,22 0 0,-22 0 16,21-22-16,1 22 0,20-42 15,-21 21-15,1 0 16,-22 0-16,21-1 0,1-20 0,-22 21 15,21-21-15,-21 20 0,0-20 16,-21 21-16,0-21 0,0 20 16,0 1-16,-21 21 15,0 0-15,0 0 0,0 0 16,0 21-16,21 1 0,0-1 16,0 0-16,0 21 0,0-21 0,0 1 15,0-1-15,0 0 0,0 0 0,0 0 16,0 0-16,21 22 15,-21-22-15,0 0 0,21 0 16,-21 0 0,0 1-1,-21-22-15,0 0 16,-1 0-16,1 0 16,0 0-16,0 0 0,0 0 15,0 0-15,-1 0 16,1 0-1,21-22-15,-21 22 0,21-21 0,0 0 16,-21 21-16</inkml:trace>
  <inkml:trace contextRef="#ctx0" brushRef="#br1" timeOffset="180756.41">19706 7197 0,'191'21'31,"-170"-21"-31,21 0 16,0 0-16,-20 0 0,20 0 0,21 0 15,-41 0-15,20 0 0,-21 0 16,0 0-16,0 0 15,1 0-15,-1 0 0,0-21 16,-21 0 0,0-1-1</inkml:trace>
  <inkml:trace contextRef="#ctx0" brushRef="#br1" timeOffset="181188.04">21188 6646 0,'63'0'15,"-42"0"-15,1 0 16,41 43-16,-21-22 0,-20 0 16,20 0-16,0 0 0,1 22 15,-22-1-15,42 22 16,-42-22-16,1 0 0,-1 43 16,-21-43-16,21 22 0,-21-22 15,0 22-15,0-22 0,0 21 0,0-20 16,-21-1-16,0 0 0,-1 1 0,1-1 15,-21 0-15,21-20 0,-22 20 16,22-21-16,-21 0 0,0 0 0,20 22 16,-20-22-16,0-21 0,21 21 0,-22 0 15,22 0-15,0 1 0,-43-1 16,43 0-16,0-21 0,0 0 16,0 21-16,-22-21 0,22 0 15,0 0-15,-21 0 0</inkml:trace>
  <inkml:trace contextRef="#ctx0" brushRef="#br1" timeOffset="189195.91">6562 9144 0,'0'21'31,"-22"-21"16,1 0-31,42 0 62</inkml:trace>
  <inkml:trace contextRef="#ctx0" brushRef="#br1" timeOffset="189721.6">6667 9208 0,'-42'21'31,"21"-21"-31,21-21 0,0-1 16,0 1 0,0 0-16,0 0 0,0 0 15,21 0-15,0-1 0,-21 1 16,21 0-16,1 0 0,-22 0 16,0 0-16,0-1 0,21 22 15,-21 22 16,-21-1-31,21 0 0,-22 21 16,22-21-16,0 22 0,0-22 16,0 21-16,0 43 0,0-43 15,0 1-15,0-1 0,0 0 16,0 1-16,0 41 16,0-41-16,0 20 0,0 22 15,0-22-15,0-20 0,0 41 16,0-41-16,-21-22 0,0 21 15,0-21-15,21 0 0,-21 1 0,0-1 16,21 0-16,-22-21 0,1 0 0,0 0 16,0 0-16,0 0 0,0 0 0,-1 0 15,1 0-15,0-21 0,-42 0 16,41-1-16,1 1 0,-21-21 16,21 0-16,0 20 0,21 1 15,0-21-15,0 21 16,0 0-16,0-22 0,0 22 0,0-21 15,0 21-15,21-22 0,0 1 0</inkml:trace>
  <inkml:trace contextRef="#ctx0" brushRef="#br1" timeOffset="189940.23">6710 8869 0,'-21'-21'31,"21"0"-31</inkml:trace>
  <inkml:trace contextRef="#ctx0" brushRef="#br1" timeOffset="190522.47">7324 9165 0,'0'0'0,"42"-21"31,-42 0-31,0 0 0,21 0 16,-21-1-16,0 1 0,0 0 0,0-21 16,0 21-16,0-1 0,0 1 15,-21 0-15,0 21 0,0-21 0,-22 21 16,22 0-16,0 0 0,-21 0 16,20 21-16,-20 0 15,21 0-15,0 1 0,0 20 16,-22 21-16,43-20 0,-21-22 15,0 21-15,21 1 0,0-22 16,0 42-16,0-42 16,0 1-16,0-1 0,21-21 15,0 0-15,0 0 16,1 0-16,-1 0 0,0 0 0,0 0 16,64-43-1,-64 22-15,0 0 0,0 0 0,0 0 16,1-22-16,20-41 15,-42 63-15,21-1 0,-21-20 16,0 21-16,0 0 16,0 0-16,0 42 15,0 0-15,0 0 16,0 21-16,0-20 0,0-1 16,0 21-16,0-21 0,0 22 0,21 20 15,0-42-15,-21 0 16,22 1-16,-1-22 0,0 21 15,21-21-15,-21 0 16,1 0-16,20 0 0,-21 0 0,21 0 16,1-21-16,-22-1 15,0 1-15,0 0 0,0 0 0</inkml:trace>
  <inkml:trace contextRef="#ctx0" brushRef="#br1" timeOffset="190744.34">7810 8932 0,'0'0'0,"0"-21"0,0 0 0,0 0 15,0 42 1,0 0-16,0 0 0,0 1 16,0-1-16,0 0 0,0 42 15,22-20-15,-22-22 0,42 21 16,-42-21-16,0 1 0,21-1 16,-21 0-16,21-21 15,0 21-15,1-21 0,-1 0 16,0 0-16,0 0 15,0 0-15,0 0 16,1-21-16,-1 0 0,0 0 0,-21-1 16,21 1-16</inkml:trace>
  <inkml:trace contextRef="#ctx0" brushRef="#br1" timeOffset="190936.44">8276 8932 0,'0'-21'0,"0"42"0,-21-42 31,21 42-31,-21 1 0,0-1 15,-1 0-15,-20 0 0,21 21 0,0-20 16,0-1-16,-22 21 0,22-21 16,0 0-16,0 1 0,21-1 15,0 0-15,0 0 0,0 0 0,0 0 16,21-21 0,0 0-16,0 0 15,0 0-15,22 0 0</inkml:trace>
  <inkml:trace contextRef="#ctx0" brushRef="#br1" timeOffset="191428.46">8721 8975 0,'0'0'16,"0"-21"-16,0-1 0,0 1 15,0 0-15,-22 21 0,1 0 16,0-21-16,0 21 0,0 0 0,0 0 15,-1 0-15,1 0 0,0 21 16,0 0-16,0 0 0,-22 1 0,22-1 16,21 21-16,-63 43 15,63-43-15,0-21 0,0 22 0,0-22 16,0 0-16,0 0 0,0 21 16,0-20-16,21-22 15,0 21-15,0-21 0,0 0 16,1 0-16,-1 0 15,0 0-15,0-21 0,0-1 0,0 22 16,43-63-16,-43 21 16,0 20-16,-21-20 0,0 21 15,0-21-15,21-22 0,-21 43 16,0-21-16,0 20 0,0 1 0,0 42 31,0 1-15,0-1-16,0 0 0,0 21 0,0-21 15,0 22-15,0-22 0,0 21 16,0-21-16,0 1 0,0-1 16,0 0-16,0 0 0,22-21 0,-22 21 15,21 0-15,0-21 0,0 0 16,0 0-16,22 0 0,-22 0 16,21 0-16,-21 0 0,22-21 0,-1 0 15</inkml:trace>
  <inkml:trace contextRef="#ctx0" brushRef="#br1" timeOffset="191876.21">9588 8784 0,'0'0'0,"0"-21"0,0 0 16,0 0 0,-21 21-16,0 0 15,0 0-15,0 0 16,0 0-16,-1 0 0,1 21 15,0 0-15,0 0 0,21 0 0,-21-21 16,21 22-16,0 20 16,0-21-16,0 0 0,0 0 15,0 1-15,0-1 0,21 0 0,0 0 16,0 0-16,0 0 16,1 1-16,-1-1 0,0 21 15,-21-21 1,21 0-16,-21 1 15,0-1-15,0 0 0,0 0 16,-21-21-16,0 0 0,0 0 16,-1 21-16,1-21 0,0 0 15,-21 0-15,-1 0 0,22 0 16,0 0-16,-21 0 16,21-21-16,-1 21 0,1-21 0,21 0 15,-21 21-15,0-64 16,21 43-16,0 0 15,0 0-15,21 21 16,0 0-16,0-21 0,1 21 0,-1 0 16,21 0-16,-21-22 0</inkml:trace>
  <inkml:trace contextRef="#ctx0" brushRef="#br1" timeOffset="192623.73">10012 8890 0,'0'0'0,"21"0"16,0-21-16,0 0 0,-21 0 16,0-22-16,-21 43 15,0 0-15,0 0 16,0 0-16,-22 0 16,22 21-16,0 1 0,-21-1 15,20 21-15,1-21 0,-21 43 16,21-22-16,21-21 0,-21 43 15,-1-22-15,22-21 0,0 0 16,0 1-16,0-1 0,0 21 16,22-21-16,-1-21 0,0 0 0,0 21 15,0-21-15,22 0 0,-22 0 0,21 0 16,-21 0-16,22-21 0,41 0 16,-41 0-16,-1 0 15,43-22-15,-43 22 0,-21 0 0,0-21 16,0 21-16,1-1 15,-22-20-15,0 21 0,0 0 0,0 0 16,0-1-16,0 1 0,-22 21 16,-20 0-16,21 0 15,0 0-15,0 0 0,21 21 16,0 1-16,0-1 0,0 0 16,0 0-16,0 0 0,0 0 15,21-21-15,-21 43 16,21-22-16,-21 0 0,21 21 15,-21-20-15,0-1 16,21 0-16,0 0 16,1-21-1,-1 21-15,0-21 16,0 0-16,0 0 0,0 0 0,1 0 16,-1 0-16,0-21 0,42-21 15,-41 21-15,-1-1 16,0 1-16,0 0 0,0-42 15,-21 41 1,0 44 0,0-1-1,0 0-15,0 0 16,0 0-16,0 0 0,0 1 16,0-1-16,-21 0 15,21 0-15,21-21 31,0 0-15,1-21-16,-1 0 0,0 0 16,-21-1-16,21 1 0</inkml:trace>
  <inkml:trace contextRef="#ctx0" brushRef="#br1" timeOffset="192785.64">10858 8763 0,'-21'-21'16,"42"42"-16,-63-42 15,21 21-15,0 0 16,21 21-16,0 0 16,0 0-1,21-21-15,0 0 16,0 0-16,-21 22 0,21-22 0</inkml:trace>
  <inkml:trace contextRef="#ctx0" brushRef="#br1" timeOffset="193175.42">11218 8996 0,'-21'0'31,"0"0"-31,0 0 0,0 0 16,21 21-16,-22 0 0,1 0 0,21 1 15,0-1-15,-21 0 0,0 0 16,21 0-16,0 0 0,-21 22 16,0-22-16,-22 42 0,43-20 0,0-1 15,-21 0-15,21 1 0,-21-1 16,0 106 0,0-84-16,-1-1 0,-20 43 15,21-64-15,21 22 0,-21-22 0,0 1 16,21-1-16,-22 0 0,22 1 15,0-22-15,0 21 0,-21 0 16,21-20-16,-21-1 0,21-42 31,0-1-15,0 1-16,0 0 0,0 0 0,0-21 16,21-1-16,22 1 0</inkml:trace>
  <inkml:trace contextRef="#ctx0" brushRef="#br1" timeOffset="193265.37">11197 9123 0,'0'0'0,"-21"-21"0</inkml:trace>
  <inkml:trace contextRef="#ctx0" brushRef="#br1" timeOffset="193418.38">11155 8890 0,'0'0'16,"21"-21"-16,0 0 0,0 21 15,0-21-15,22 21 0,-1 0 16,0-22-16,1 22 0,-1 0 0,-21 0 15,22 0-15,20 22 16,-21-1-16,-20 0 0,-1 0 0,-21 43 16,0-22-16,0-21 0,0 0 15,0 0-15,0 22 0,-21-22 16,-1 0-16,1 0 0,0 22 0,-21-43 16</inkml:trace>
  <inkml:trace contextRef="#ctx0" brushRef="#br1" timeOffset="193508.33">11303 9313 0,'0'0'16,"-21"0"-16,0 0 0,21-21 15,0 0 1,0 0-16,21 21 0,0-21 16,0 0-16,21-1 0,-20 22 15,-1-21-15</inkml:trace>
  <inkml:trace contextRef="#ctx0" brushRef="#br1" timeOffset="193604.28">12065 8636 0,'0'0'0,"0"-21"0,-21 0 16</inkml:trace>
  <inkml:trace contextRef="#ctx0" brushRef="#br1" timeOffset="193698.71">11874 8996 0,'-21'21'16</inkml:trace>
  <inkml:trace contextRef="#ctx0" brushRef="#br1" timeOffset="193818.74">11853 9250 0,'0'0'16,"0"21"-16,21 0 16,22-21-1,-22 0-15,0 0 0,0 0 16,0 0-16,1-21 0,-1 0 16,0 21-16,0-21 0,0 0 0,22-22 15,-22 22-15,0 0 0</inkml:trace>
  <inkml:trace contextRef="#ctx0" brushRef="#br1" timeOffset="194084.58">11959 8742 0,'-21'0'0,"42"0"0,-63 21 16,42 0-1,21-21-15,0 0 0,21 0 16,-20 0-16,20 0 0,-21 0 15,21 0-15,1 0 0,-1 0 0,-21 0 16,64 0-16,-64 0 16,64-21-16,-64 21 0,0 0 15,0 0-15,0-21 16,1 21 0,-44 0-1,1 0-15,21-21 16,-21 21-16,0 0 15</inkml:trace>
  <inkml:trace contextRef="#ctx0" brushRef="#br1" timeOffset="194588.14">11980 8615 0,'0'0'16,"0"-21"-1,0 42 48,-21 0-47,21 0-16,-21 0 0,0 1 15,0 20-15,21-21 0,0 21 0,-22 1 16,1-1-16,21-21 0,-21 22 0,0-1 15,21 0-15,-21-21 0,21 22 16,0-22-16,0 0 0,0 21 0,0-20 16,0 20-16,0-21 15,0 0-15,0 0 16,21-21-16,0 0 0,0 0 16,0 0-16,1 0 0,-1 0 15,0 0-15,0 0 16,0-21-16,0 0 0,-21 0 15,22 21-15</inkml:trace>
  <inkml:trace contextRef="#ctx0" brushRef="#br1" timeOffset="194852.16">11726 8911 0,'0'-21'16,"21"21"15,-21-21-31,22 21 0,-1 0 15,0 0-15,-21-21 16,21 21-16</inkml:trace>
  <inkml:trace contextRef="#ctx0" brushRef="#br1" timeOffset="196011.92">1863 10753 0,'42'0'15,"-63"0"17,0 0-32,21-21 15,0-1 1,0 1-1,21 21-15,0-21 16,0 21-16,0 0 0,0 0 16,1-21-16,-1 21 0,0 0 15,0 0-15,0 0 0,0 0 16,1 21-16,-22 0 16,0 0-16,-22-21 0,22 22 15,0-1-15,-21 0 0,64 0 0,-65 0 16,-20 22-16,21-1 15,0-21-15,0 0 0,-1 0 0,-20-21 16,21 0-16,0 22 0,-22-22 0,22 21 16,0-21-16,0 0 15,-21 0-15</inkml:trace>
  <inkml:trace contextRef="#ctx0" brushRef="#br1" timeOffset="196368.6">1693 11007 0,'0'0'16,"21"0"-16,1-21 15,-22-1-15,21 22 0,0 0 16,0 0-16,0-21 0,22 0 15,-22 21-15,21 0 0,-21 0 16,0 0-16,1 0 0,-1 0 0,0 0 16,0 0-16,0 0 0,0 0 15,1 21-15,-22 0 0,21-21 0,0 43 16,-21-22-16,0 0 0,0 0 16,0 0-16,0 1 15,0 20-15,0-21 0,-21 0 0,0 0 0,-1 1 16,1-1-16,-21 0 0,21 0 15,0 0-15,-1-21 0,-20 21 16,21-21-16,-21 22 0,-1-22 0,1 0 16,21 0-16,-22 0 0,1 0 15,21 0-15,-21-22 0,20 1 0,-20 0 16,21 21-16,0-21 0,0 0 16,-1 0-16,22-22 15,0 22-15,0 0 0,0 0 16,0 0-16,43-1 15,-22 22-15,0-21 0,21 0 16,1 21-16,-1-21 0,22-21 16</inkml:trace>
  <inkml:trace contextRef="#ctx0" brushRef="#br1" timeOffset="196732.61">2646 10922 0,'0'0'0,"0"42"16,0-20-1,0-1-15,21-21 32,0 0-32,0 0 15,0-21-15,1 21 0,-22-22 16,21 1-16,-21 0 15,0 0-15,0 0 16,-21 0-16,-1 21 0,1 0 16,0 0-16,0 0 15,0 0-15,0 0 16,21 21-16,-22-21 0,22 21 0,0 0 16,0 0-16,0 0 15,0 1-15,22-22 47,-1 0-47,0 0 0</inkml:trace>
  <inkml:trace contextRef="#ctx0" brushRef="#br1" timeOffset="-184668.22">4127 10795 0,'0'-21'62,"0"0"-31</inkml:trace>
  <inkml:trace contextRef="#ctx0" brushRef="#br1" timeOffset="-183752.68">4254 10859 0,'0'-22'31,"0"1"-15,0 0-1,0 0-15,0 0 0,-21 21 16,0-21 0,0 21-16,0 0 15,0 0-15,-1 0 0,1 0 16,0 21-16,0 0 0,0-21 15,0 21-15,-22 21 0,22-20 16,0-1-16,0 0 0,21 21 16,-21-21-16,-1 1 0,1 20 0,21 0 15,0-21-15,0 43 0,-21-43 16,21 21-16,0-20 16,0-1-16,21 21 0,22 0 15,-22-20-15,0-22 0,42 21 16,-41-21-16,20 0 0,21 0 15,-20-21-15,-1-1 0,64 1 16,-64 0-16,64-42 16,-64 20-16,1 22 0,41-64 15,-62 43-15,-1 21 0,0-21 16,0-1-16,0 1 0,0 0 16,-21-1-16,0-20 0,0 20 0,0 1 15,22 0-15,-22-1 0,0 22 16,0-21-16,0 21 0,0 0 0,0-1 15,0 1-15,0 42 16,0 1 0,0 20-16,0-21 15,0 21-15,-22-20 0,22 20 16,0 0-16,0 1 0,0-22 0,0 21 16,-21 0-16,21 1 0,0-1 0,0-21 15,0 22-15,0-1 0,0-21 16,0 21-16,0-20 0,21 20 0,1-21 15,-22 0-15,21 0 0,0 1 16,0-1-16,0 0 0,0-21 0,1 0 16,-1 0-16,0 0 0,0 0 0,0 0 15,0-21-15,1 21 0,20-43 16,-21 22-16,-21-21 16,42 0-16,-42-1 0,0 22 15,0-21-15,22 21 0,-22-1 16,21-20-16,-21 21 0,0 0 15,0 42 17,0 0-32,0 0 15,0 0-15,0 1 0,0-1 16,0 0-16,0 0 0,0 0 16,0 0-16,0 1 0,0-1 15,0 0-15,0 0 16,0 0-16,21-21 15,0 0 1,-21-21 0,21 21-16</inkml:trace>
  <inkml:trace contextRef="#ctx0" brushRef="#br1" timeOffset="-183356.99">5334 10520 0,'0'0'0,"-21"0"0,-43 85 31,64-64-31,-21 0 0,21 0 16,0 0-16,0 0 0,0 1 15,21-22 1,0 0-16,1 0 0,-1 0 0,0 0 15,0 0-15,-21-22 0,21 22 0,0-21 16,1 0-16,-22 0 16,0 0-16,0 0 0,0-1 0,0 1 15,0 0-15,0 0 0,-22 0 16,1 21-16,0 0 0,0 0 0,0 0 16,0 0-16,-1 0 15,22 21-15,-21 0 0,21 0 16,-21 0-16,21 1 0,-21-1 15,21 0-15,0 0 0,0 0 16,0 0-16,0 1 0,0-1 0,21-21 16,0 21-16,0 0 0,22-21 15,-22 21-15</inkml:trace>
  <inkml:trace contextRef="#ctx0" brushRef="#br1" timeOffset="-183002.2">6117 10753 0,'-42'-21'32,"21"-1"-32,-1 22 0,1 0 15,0 0-15,0 0 16,0 0-16,0 22 0,-1-1 15,1 0-15,21 0 0,-21 0 16,0 0-16,21 1 0,0-1 16,-21 21-16,21-21 0,0 0 15,0 1-15,0 41 16,0-42-16,0 0 0,0 1 0,21 20 16,0-21-16,0 0 0,22 0 15,-1 1-15,-21-22 0,0 0 0,0 0 16,22 0-16,-22 0 0,0 0 15,0-22-15,0 22 0,22-21 0,-22 0 16,0 0-16,-21-21 0</inkml:trace>
  <inkml:trace contextRef="#ctx0" brushRef="#br1" timeOffset="-182772.98">6435 10795 0,'0'-42'0,"0"-1"0,0 1 16,0 0-16,0-1 0,0 1 16,0 0-16,0 21 0,0-1 15,0 1-15,0 0 0,0 0 0,0 42 31,-43 21-15,43-20-16,0 20 0,0-21 0,0 21 16,0 1-16,0-1 0,0 0 15,0 1-15,0 20 16,0-20-16,0-22 0,0 21 0,0-21 16,0 0-16,0 22 15,0-22-15,0 0 0,0 0 0,0 0 16,0 1-1,-21-22-15</inkml:trace>
  <inkml:trace contextRef="#ctx0" brushRef="#br1" timeOffset="-182308.22">6477 10901 0,'0'0'0,"0"-21"16,21 0-16,0 21 0,0-22 0,1 1 16,-1 0-16,0 21 0,0-21 0,21 0 15,-20 21-15,-1 0 0,42-21 16,-42 21-16,1 0 15,-22 21 1,0 0-16,0 0 16,-22-21-16,1 21 0,0 0 15,-21 1-15,-1-1 16,22 0-16,-21-21 0,21 0 16,0 0-16,-1 0 0,1 0 15,0 0 1,21 21 31,21-21-32,-21 21-15,0 0 0,0 1 16,21-1-16,-21 0 16,22 0-16,-22 0 0,21 0 15,0 1-15,0-1 0,0 0 16,0-21-16,1 21 0,-1-21 0,0 0 15,0 0-15,0 0 0,22 0 0,-22 0 16,0 0-16,0 0 0,21 0 16,-20-21-16,-1 0 0,0 21 0,-21-21 15,21-1-15,0 1 0,-21 0 16,0 0-16,0 0 16,0 0-1,-21 21-15,0 0 0</inkml:trace>
  <inkml:trace contextRef="#ctx0" brushRef="#br1" timeOffset="-181965.13">6265 11134 0,'0'21'15,"0"0"1,-21 0 0,0-21-16,21 21 0,-21-21 15,0 0-15,-1 0 0,1 0 16,0 0-16</inkml:trace>
  <inkml:trace contextRef="#ctx0" brushRef="#br1" timeOffset="-180517.21">8424 10456 0,'0'0'0,"0"-105"32,0 83-32,0 1 0,0 0 15,-21 0-15,0 21 16,0 0-16,0 0 15,-1 0-15,1 21 0,0 0 16,0 0-16,0 1 0,0-1 0,-1 21 16,22 0-16,-21-20 0,0 41 15,0-21-15,0 1 0,0-1 0,21 0 16,-22 43 0,22-43-16,0 1 0,0-22 0,0 21 15,0-21-15,0 1 0,22 41 16,20-42-16,-21-21 0,0 21 15,0 1-15,22-22 0,-22 0 0,42 0 16,-20 0-16,-1 0 0,0 0 16,1-22-16,-1 1 0,-21 0 15,22 0-15,-1 0 0,0 0 0,22-43 16,-43 43-16,21-21 0,-42-1 16,0 1-16,0 0 0,0-1 15,0 1-15,0-22 0,-21 22 0,0 0 16,0-1-16,-22 1 0,1 0 15,21-1-15,-21 22 0,-1 0 0,22 0 16,-42 0-16,20 21 16,22 0-16,-21 0 0,21 0 15,-1 0-15,-20 21 0,21 0 0,0 21 16,0 1-16,-1-1 0,1 43 16,0-22-16,21-20 15,0-1-15,0 21 0,0-20 0,21 20 16,0-20-16,1-22 0,20 42 15,-21-42-15,43 1 16,-43-1-16,21-21 0,0 0 0,1 0 16,-1 0-16,0 0 0,64-21 15,-63-1-15,-1 22 0,21-21 16,-20 0-16,-22 0 0,21 0 16,22-43-16,-43 43 0,0-21 15,-21 21-15,21-1 0,-21 1 16,21 0-16,-21 42 31,0 0-15,0 1-16,0-1 0,-21 0 0,21 0 15,-21 0-15,21 0 0,-21 1 16,21-1-16,0 21 0,-21-21 16,21 0-16,-21 22 15,-1-22-15,22 0 16,0-42 15,0 0-15,0 0-16,0-1 0,0 1 0,0 0 15,22 0-15,-1 0 0,0 0 0,0-43 16,21 43-16,-20 0 16,-1 0-16,21-1 0,-21 1 0,22 0 15,20 0-15,-42 21 0,22 0 16,-22 0-16,0 0 15,0 21-15,0 0 0,0 0 0,-21 1 16,0-1-16,0 0 0,0 0 0,0 0 0,0 0 16,0 1-16,0-1 15,0 0-15,0 0 0,0 0 16,0 0-16,-21-21 0,21 22 16,0-1-16,-21-21 15,0 21 16,21-42-31,0 0 16</inkml:trace>
  <inkml:trace contextRef="#ctx0" brushRef="#br1" timeOffset="-179912.21">10668 10816 0,'21'-21'16,"-42"42"-16,42-63 0,-21 21 15,0 0-15,0-1 16,0 1-16,0 0 0,0 0 16,0 0-16,0 0 0,0-22 0,0 22 15,0 0-15,-21-21 0,0 20 16,0 1-16,-1 0 0,1 0 0,0 21 15,0 0-15,0 0 0,-22 0 16,1 0-16,21 21 0,-43 43 16,22-43-16,21 21 0,-21 22 15,-1-22-15,43 0 16,-21 22-16,21-43 0,0 21 0,0 22 16,0-43-16,0 0 0,21 0 15,0 0-15,1 1 0,-1-22 0,0 21 16,0-21-16,0 0 15,0 0-15,1 0 0,-1 0 0,0 0 16,42-21-16,-41-1 0,-22 1 16,42-21-16,-21 21 15,0-43-15,0 22 16,1 0-16,-22 20 0,0-20 0,0 0 16,21-1-16,-21 1 15,0 21-15,0 0 0,0 42 16,-21 0-1,21 21-15,0-20 0,-22 20 16,22-21-16,0 21 0,0-20 0,0-1 16,0 21-16,0-21 0,0 0 0,22 1 15,-1-1-15,-21 0 0,42 0 16,-21-21-16,0 21 0,1-21 16,-1 0-16,0 0 0,21 0 15,-21 0-15,1 0 0,-1-21 16,0 0-16,21 0 0,1 0 0,-43-1 15</inkml:trace>
  <inkml:trace contextRef="#ctx0" brushRef="#br1" timeOffset="-177169.21">11578 10859 0,'0'0'0,"0"21"0,21-21 31,0 0-31,1-21 16,-1-1-16,0 1 0,21 0 15,-21 0-15,1-21 0,20 20 16,-21-20-16,21 0 0,-20-1 0,-1 1 16,0-21-16,0 20 0,21-105 15,-42 85-15,0 41 16,0-20-16,0 0 0,-21 21 16,-21-22-16,21 43 0,0 0 15,-1 0-15,1 0 0,-42 43 16,42-22-16,-1 21 15,1-21-15,0 22 0,21 20 16,-21 85-16,0-84 16,21-22-16,0 22 0,0-22 15,0 85 1,0-106-16,21 21 0,0-20 0,0-1 0,0 0 16,22-21-16,-1 21 0,-21-21 15,22 0-15,-1 0 0,0 0 16,1 0-16,-1 0 0,43-42 15,-64 21-15,0-1 0,21 1 16,-21-21-16,-21 21 0,0-22 0,22-20 16,-22 42-16,0-22 0,0 1 15,0 21 1,-22 21-16,1-21 0,0 21 0,0 0 16,0 0-16,0 21 0,21 0 15,-22 0-15,22 0 0,-21 1 16,21-1-16,0 0 0,0 0 0,0 0 15,0 0-15,0 1 0,21-22 0,1 21 16,-1 0-16,0-21 16,21 0-16,-21 21 0,1-21 0,20 0 15,-21 0-15,21 0 0,-20 0 0,-1 0 16,21-21-16,-21 0 0,0 21 16,22-21-16,-22-1 0,0 1 0,-21 0 15,21 0-15,0-21 0,-21 20 16,0 1-16,0 0 0,0 0 0,0 0 15,0 42 17,0 0-32,0 0 0,0 0 15,0 1-15,0-1 0,-21 0 0,21 0 16,0 0-16,0 0 0,0 1 0,0-1 16,0 0-16,0 0 15,21 0-15,1-21 16,-1 0-16,0 0 0,0 0 0,0 0 15,0 0-15,1 0 16,-1 0-16,0-21 0,0 0 16,0 21-16,43-64 0,-43 22 15,-21 21-15,21-21 0,0 20 16,-21-20-16,0 0 16,0 21-16,21-1 0,-21 1 0,0 0 15,0 42 1,-21 0-1,21 1-15,-21-1 0,21 0 16,0 0-16,0 21 0,0-20 0,0-1 16,0 0-16,0 21 0,0-21 0,0 22 15,0-22-15,21 0 16,0-21-16,-21 21 0,22-21 0,20 0 16,-21 0-16,0 21 0,22-21 0,-22 0 15,0 0-15,21 0 0,-21-21 16,22 21-16,-22-21 0,0 0 15,21 0-15,1-43 0,-22 43 0,0-21 16,0-1-16,0-20 16,1 21-16,-1-1 0,-21-20 0,0 20 15,21 1-15,-21-43 0,0 43 16,0 21-16,0-21 0,0 20 16,0 1-16,-21 21 15,21 21 1,-21 1-16,-1-1 0,22 0 15,-21 0-15,21 21 0,0 1 0,0-1 16,0 0-16,0 1 0,0-1 0,0 0 16,0 1-16,0-1 0,0 0 15,0 1-15,0-22 0,0 21 0,21 1 16,1-22-16,41 0 16,-42 0-16,0-21 15,1 0-15,-1 0 0,0 0 16,0 0-16,21-21 0,-20 0 0,-1 0 15,0-1-15,0-20 0,21 21 0,-20-21 16,20-43-16,-21 21 16,0 22-16,0-21 0,1 20 0,-22 1 15,21-43-15,-21 43 16,0 21-16,0 0 0,0-1 16,0 1-16,0 0 0,0 42 31,-21 0-31,21 1 0,0 20 15,-22-21-15,22 21 0,-21 1 0,0 41 16,21-41-16,-21-1 16,21 0-16,0 1 0,0-1 0,0 0 15,0 1-15,0-22 0,0 0 0,0 43 16,0-43-16,0 0 16,21-21-16,0 21 0,0 0 0,1-21 15,-1 0-15,0 0 0,0 0 0,0 0 16,0 0-16,22 0 0,-22-21 15,0 0-15,21 0 0,-20 0 16,-1-1-16,42-41 0,-42 21 16,1-1-16,-1 22 0,-21-21 15,21 21-15,-21-22 0,21 22 16,-21 0-16,0 0 0,0 0 0,0 42 31,0 0-31,0 0 16,0 0-16,-21 0 0,21 22 15,-21-22-15,21 0 0,-21 21 0,21-20 16,0 20-16,0-21 0,0 21 16,0-20-16,0-1 0,0 0 15,0 0-15,0 0 0,21-21 16,0 0-16,0 0 0,0 0 16,0 0-16,1 0 0,-1 0 15,21-21-15,-21 21 0,0-21 16,-21 0-16,22 0 0,-1-1 0,0-20 15,-21 0-15,0 21 0,0-22 16,21 1-16,-21 0 0,0-1 0,0 1 16,-21-43-16,21 64 15,-21 0-15,0 21 0,-1 0 16,1 0-16,-21 0 16,21 0-16,0 0 0,-1 0 0,1 21 15,0 0-15,-21 43 16,42-43-16,0 21 0,0 1 0,0-22 15,0 21-15,0-21 0,0 22 16,0-22-16,0 0 0,21 21 0,0-21 16,0 1-16,0-1 0,1 0 15,-1-21-15,21 0 0,-21 0 16,0 0-16,1 0 0,20 0 0,-21 0 16,0 0-16,22-21 0,-22 0 0,0-1 15,21 1-15,-21 0 0,1 0 16,-1-21-16,0 20 0,0-20 15,0 21-15,0-43 0,-21 43 16,0 0-16,0 0 0,22 21 0,-22 21 31,0 0-15,0 0-16,-22 1 0,22 20 16,0-21-16,-21 21 0,21-20 0,-21-1 15,21 0-15,0 0 0,0 0 16,0 0-16,0 1 0,0-1 15,-21-21-15,21 21 0,0-42 47,0 0-47,21-1 16,-21 1-16,21 0 0,0 0 16,-21-21-16,22-1 0,-1 22 15,0-21-15,0-1 0,0 22 16,22-42-16,20 20 15,-42 22-15,0 0 0,1 21 16,20 0-16,-21 0 0,0 0 16,0 21-16,1 0 0,-22 1 15,0-1-15,0 85 16,0-64-16,0 0 0,0 1 0,0-22 16,0 21-16,0-21 0,0 0 15,0 1-15,0-1 0,0 0 0,21 0 16,0 0-16,0-21 15,0 0-15,0 0 0,1 0 16,-1 0-16,0 0 0,0 0 0,0-21 16,0 21-16,1-21 0,-1 0 15,-21 0-15,21-1 0,0 1 0,-21 0 16,0 0-16,0 0 0,0 0 0,0-1 16,0 1-16,0 0 0,0 0 15,0 0-15,0 0 0,0-1 0,-21 22 16,0-21-16</inkml:trace>
  <inkml:trace contextRef="#ctx0" brushRef="#br1" timeOffset="-176785.13">13250 10266 0,'0'0'0,"-21"0"32,42 0-32,0 0 15,43 0-15,-22 0 0,1 0 16,41-21-16,-41 21 15,-1 0-15,21-21 0,-20 21 0,-1 0 16,64 0-16,-64 0 0,1 0 16,-1-22-16,-21 22 0,21 0 15,-20 0-15,20 0 0,-21 0 16,0 0-16,0 0 0,-42 0 62,0 22-62</inkml:trace>
  <inkml:trace contextRef="#ctx0" brushRef="#br1" timeOffset="-173288.24">1947 12256 0,'0'0'0,"21"0"16,-21-22 30,0 1-30,0 0 0,0 0-16,0 0 15,0 0-15,0-1 16,0 1 0,0 0-16,0 0 15,0 0-15,0 0 0,0-1 16,0 1-1,43 21 1,-64 21 0,21 1-1,-22-1-15,22 0 0,0 21 16,0-21-16,0 22 0,0-1 16,0 22-16,0-22 0,-21 0 0,21 1 15,-21 20-15,0 22 16,21-64-16,-21 0 0</inkml:trace>
  <inkml:trace contextRef="#ctx0" brushRef="#br1" timeOffset="-172765.2">1757 12742 0,'0'64'16,"0"-128"-16,21 149 0,0-106 15,0 21-15,-42-21 0,42 21 16,-21-21-16,0-1 16,0 1-16,0 0 0,0 0 15,0 0-15,0 0 0,21-1 0,-21 1 16,22 0-16,-1 0 15,0 0-15,0 21 0,0 0 0,-21-21 16,21 21-16,1 0 0,-1 0 16,0 0-16,0 0 0,0-22 15,0 22-15,22 0 0,-22 0 16,0 0-16,0 0 16,0 0-16,1 0 0,-1-21 0,0 21 0,0 0 15,0 0-15,0-21 16,1 0-16,-1 0 15,-21 0-15,0-1 16,0 1-16,0 0 0,0 0 16,0 0-16,-21-22 15,21 22-15,0 0 16,-22 21-16,1 0 31,21 21-31,0 0 0,0 1 16,-21 20-16,42-21 0,-42 0 0,0 0 15,21 1-15,-21-1 0,21 21 0,0-21 16,0 22-16,0-1 0,0-21 16,0 0-16,0 22 0,0-22 0,0 0 15,0 0-15,0 0 0,0 0 16,0 1-16,0-1 16,21-21 30,0-21-46,-21-1 0,21 1 16,0 21-16,1-21 0</inkml:trace>
  <inkml:trace contextRef="#ctx0" brushRef="#br1" timeOffset="-171928.87">2963 12510 0,'0'-22'47,"21"22"-32,-21-21 1,0 0 0,0 42 30,0 0-30,-21-21-16,21 22 0,0-1 16,0 0-1,43-21 1,-22 0 0,-21-21-1,0 0 1,0-1-16,0 1 0,0 0 15,0 0 1,0 0-16,0 0 16,-21 21-1,-1 0 1,1 0-16,21 21 16,0 0-16,0 0 0,0 0 15,0 0-15,0 1 16,21-22 31,1 0-47,-1-22 15,-21 1-15,0 0 16,0 0 0,0 0-16,-21 21 46,21 21-14,0 0-32,0 0 15,0 0 17,0-42-17</inkml:trace>
  <inkml:trace contextRef="#ctx0" brushRef="#br1" timeOffset="-170177.09">4149 12404 0,'0'0'0,"0"0"15,-22-21 1,1-1-16,0 1 15,0 21-15,21-21 16,0 0-16,0 0 16,-21 0-16,42-1 15,0 22-15,0 0 0,22-21 16,-43 0-16,21 21 0,21 0 16,64 0-16,-64 0 0,1 21 15,-22 0-15,21 1 0,-21-1 16,22 21-16,-22-21 0,-21 22 15,42-22-15,-42 0 0,0 0 0,0 21 16,0-20-16,-21 20 0,-21 0 16,42 1-16,0-22 0,-22-21 15,22-21 17,0-1-17,0 1-15,22 0 0,-22 0 16,21 0-16,-21 0 0,0-1 15,21 1-15,0 0 0,-21-21 0,21 21 16,0-22-16,1 22 0,-22-21 16,21 21-16,0-1 0,42-41 15,-41 63-15,-1 0 16,0 0 0,0 0-16,-21 21 0,21 0 15,0 0-15,-21 1 16</inkml:trace>
  <inkml:trace contextRef="#ctx0" brushRef="#br1" timeOffset="-170065.2">5165 12488 0,'0'0'0</inkml:trace>
  <inkml:trace contextRef="#ctx0" brushRef="#br1" timeOffset="-169795.71">5059 12446 0,'21'42'15,"-21"-20"-15,0-1 16,21-21-16,-21 21 0,21-21 16,0 21-16,1-21 0,-1 0 15,0 0-15,0 0 0,0 0 16,22 0-16,-22 0 0,21 0 0,0 0 16,1-21-16,63 0 15,-64 0-15,0-1 0,1 1 16,-1 0-16,-21 0 0</inkml:trace>
  <inkml:trace contextRef="#ctx0" brushRef="#br1" timeOffset="-169718.76">5990 11980 0,'0'0'0,"0"-21"0,0-21 0</inkml:trace>
  <inkml:trace contextRef="#ctx0" brushRef="#br1" timeOffset="-169248.22">5821 12171 0,'0'21'0,"0"21"16,0 1 0,-21-1-16,21 0 0,0 1 0,-22 20 15,1-20-15,0 84 0,0-43 16,0-20-16,21 20 0,-21-20 16,-1 21-16,1 42 0,0-43 15,21-20-15,-21-1 0,21 1 0,0-22 16,0 22-16,0-1 15,0-21-15,0 1 0,0-1 0,42 0 16,-21-20-16,1-1 0,20-21 16,-21 0-16,0 0 0,0 0 15,22-21-15,-22-1 0,42-41 16,-41 42-16,20-22 0,-21 1 16,0 0-16,0-1 0,1 1 15,20-43-15,-42 43 0,0-21 16,0 20-16,0 1 0,0 0 0,0-1 15,-42-63-15,20 85 0,1-21 16,-21 0-16,21 20 0,0-20 16,-22 21-16,22 0 0,0 0 0,-21 21 15,20-22-15,1 1 0,0 21 16,42 0 15,0 0-15,1 0-16,20 0 0,-21-21 0,0 21 15,0 0-15,22-21 0,-22 21 0,0 0 16,0-21-16,0 21 0,1-21 16,-22-1-16</inkml:trace>
  <inkml:trace contextRef="#ctx0" brushRef="#br1" timeOffset="-168651.97">5143 12340 0,'0'43'16,"22"-43"15,-1 0-15,0 0-16,0-22 0,-21 1 15,21 21-15,0-21 0,1 0 16,-1 0-16,-21 0 16,0-1-16,0 1 15,0 0-15,0 0 0,0 0 16,-21 21-1,-1 0-15,1 0 16,0 0-16,21 21 0,-21 0 0,0-21 16,0 21-16,21 0 0,0 1 0,0 20 15,-22-21-15,22 0 0,0 22 16,0-22-16,0 0 0,0 21 16,0-21-16,22 1 15,-1-22-15,21 0 16,-21 0-16,22 0 0,-1 0 15,0 0-15,1 0 0</inkml:trace>
  <inkml:trace contextRef="#ctx0" brushRef="#br1" timeOffset="-168113.13">6138 12277 0,'0'0'16,"-21"0"-16,0 0 0,0-21 16,21-1-1,0 1 1,21 0-16,0 21 15,0 0-15,-21-21 0,21 21 0,1 0 16,-1 0-16,0-21 0,0 21 16,0 0-16,0 0 0,1 0 15,-1 21-15,0 0 0,-21 0 16,21-21-16,-21 21 0,0 1 0,0-1 16,0 0-16,0 0 0,0 21 15,-21-20-15,21-1 0,-21 0 16,21 0-16,-21-21 0,21 21 15,0-42 32,0 0-47,0 0 16,0 0-16,0-1 0,21 1 16,0 0-16,-21 0 0,21 0 0,-21 0 15,21-22-15,0 22 0,1 0 0,20-21 16,-21 42-16,0-22 15,0 22-15,1 0 0,-1 0 0,0 0 16,0 0 0,0 0-16,-21 22 15</inkml:trace>
  <inkml:trace contextRef="#ctx0" brushRef="#br1" timeOffset="-167432.56">6752 12340 0,'0'0'0,"0"21"0,21-21 0,0 0 16,1 0 0,-1-21-16,0 0 0,0 0 15,0 0-15,-21 0 0,21 21 16,-21-22-16,22 1 16,-22 0-16,0-21 0,0 21 0,21-1 15,-21 1-15,0 0 0,0 0 16,-21 21-1,-1 0-15,1 0 16,0 21-16,0 0 0,0 0 0,0 1 16,21 20-16,-22-21 0,22 0 15,-21 0-15,21 22 0,0-22 0,0 0 16,0 0-16,0 22 16,0-22-16,0 0 0,0 0 15,21-21-15,22 21 16,-22-21-16,0 0 0,0 0 0,0 0 15,1 0-15,20 0 16,-21-21-16,21 21 0,-20-21 0,20 0 16,-21 0-16,0-1 0,43-20 15,-43 21-15,21-21 0,-21 20 16,1 1-16,-1-21 0,-21 21 0,21-22 16,-21 22-16,-21 21 31,0 21-16,-1 1-15,22-1 0,0 0 16,0 0-16,0 0 16,0 0-16,0 1 0,0-1 15,0 0-15,0 0 0,22-21 0,-22 21 16,0 0-16,21-21 0,-21 22 16,21-22-16,-21 21 0,0 0 15,0 0 1,-21-21-16,0 0 0,-1 0 15,1 0-15,0 0 16,0 0-16,0 0 0,0 0 31,21-21-15,0 0-16,21 0 16,0-1-1,0 1-15,-21 0 0,21 21 0</inkml:trace>
  <inkml:trace contextRef="#ctx0" brushRef="#br1" timeOffset="-166913.46">7789 11832 0,'0'0'0,"0"-21"0,0 0 16,-21 21-1,0 0 1,0 21-1,21 0-15,0 0 0,0 1 16,-21 20-16,21-21 0,0 21 0,0-20 16,-22 20-16,22 0 0,0 1 15,0-22-15,0 21 0,0-21 0,0 22 16,0-22-16,0 0 0,-21 0 0,21 21 16,0-20-16,0-1 15,0 0-15,-21-21 31,21-21-15,0 0 0,0-1-16,0 1 0,0 0 0,0 0 15,0 0-15,0 0 0,0-1 0,0-20 16,21 21-16,0 0 0,22 0 16,-22-1-16,0 1 0,0 0 15,22 21-15,-22-21 0,21 21 0,-21 0 0,0 0 16,64 0-1,-64 21-15,0 0 0,1 0 0,-22 1 16,0-1-16,0 0 0,0 21 0,0-21 16,0 1-16,0-1 0,0 21 15,-22-21-15,22 0 0,-21 1 0,0-22 16,0 21-16,0 0 0,21 0 16,-21-21-16,-1 0 0,22 21 15,-21-21-15,0 0 0,0 0 16,0 0-16,0 0 0</inkml:trace>
  <inkml:trace contextRef="#ctx0" brushRef="#br1" timeOffset="-166204.25">5990 11917 0,'0'-21'15,"0"42"16,0 0-31,0 0 0,0 22 0,0-22 16,0 21-16,0 0 0,0 1 0,0 20 16,0-20-16,-21-1 0,0 0 15,21 1-15,0-22 0,0 21 0,0 0 16,0-20-16,0-1 0,42-21 16</inkml:trace>
  <inkml:trace contextRef="#ctx0" brushRef="#br1" timeOffset="-165632.5">9334 12171 0,'0'106'16,"0"-85"-16,0 0 16,0 0-16,0 0 0,0 1 15,0-1-15,0 0 0,0 0 16,0-42 31</inkml:trace>
  <inkml:trace contextRef="#ctx0" brushRef="#br1" timeOffset="-165048.89">9440 11748 0,'0'-22'16,"-21"22"31,21 22-47,0-1 0,0 0 0,0 0 15,0 21-15,0-20 0,0 20 16,-21 64-16,21-64 0,0 0 15,-21 1-15,21-1 0,0 0 16,-21 1-16,21-1 0,0-21 16,0 22-16,0-22 0,0 0 0,0 0 15,0 0-15,0 0 0,0 1 16,0-44 15,0 1-31,0 0 16</inkml:trace>
  <inkml:trace contextRef="#ctx0" brushRef="#br1" timeOffset="-164130.83">9165 12107 0,'-42'0'15,"42"22"16,0-1-31,21-21 16,0 0-16,0 21 0,22-21 16,-22 0-16,21 21 0,-21-21 15,22 0-15,-1 0 0,0 0 0,1 0 16,-1-21-16,21 0 0,-20 0 0,20-1 16,-20 22-16,20-21 15,-21 0-15,1 0 0,-22 0 0,21 0 16,-21-1-16,1 1 0,-1-42 15,-21 42-15,0-1 0,0 1 16,0 0-16,-43 0 16,22 0-16,0 21 0,0 0 15,0 0-15,0 0 0,-1 0 0,22 21 16,0 0-16,-21 0 0,0 43 16,21-43-16,0 106 15,0-85-15,0-21 16,0 22-16,0-1 0,0 0 15,0 22-15,0-43 0,0 0 16,0 0-16,0 1 0,0-1 0,0 0 16,0 0-16,0-42 47,0 0-32,0 0-15,0-1 0,21 1 0,0 0 16,1-21-16,-22 21 0,21-1 15,0-20-15,0 21 0,0 0 16,0 0-16,1-1 0,41-20 16,-42 42-16,0 0 0,-21 21 15,22 0-15,-1 22 16,-21-22-16,0 0 0,0 0 0,0 22 16,0-22-16,0 0 0,0 0 15,21 0-15,-21 0 0,21 1 16,0-1-16,0 0 0,1-21 15,20 21-15,-21-21 0,0 0 16,0 0-16,1 0 16,62-21-16,-63 0 0,22 21 15,-22-21-15,0-1 0,0 1 0,0 0 16,22-42-16,-43 20 16,0 22-16,21-21 0,-21 21 0,0-1 15,0 1-15,0 0 0,-21 21 31,0 0-31,-1 21 16,22 22-16,-21-22 0,21 0 0,0 0 16,0 21-16,0-20 0,0-1 15,0 0-15,0 0 0,0 0 0,0 0 16,0 1-16,0-1 0,0 0 16,21-21-16,1 21 0,-1-21 15,0 0-15,21 0 0,-21 0 0,1 0 16,20 0-16,-21 0 0,21 0 0,-20-21 15,20 0-15,0 0 0,1-1 16,-22 1-16,21 0 0,0 0 16</inkml:trace>
  <inkml:trace contextRef="#ctx0" brushRef="#br1" timeOffset="-163592.3">11663 11663 0,'0'0'0,"0"-21"0,0-22 31,-21 65-15,21-1-1,-22 21-15,22-21 0,-21 22 16,21-1-16,0 0 0,0 1 16,0 41-16,-21-41 0,21 20 15,0-21-15,-21-20 0,21 20 0,0 0 16,0-21-16,0 1 0,0-1 15,0 0-15,0 0 0,0 0 0,-21-21 16,0 0 15,21-21-31,0 0 0,0 0 16,0 0-16,0-1 0,0 1 0,0 0 16,0-21-16,0 21 15,0-22-15,0 22 0,21-21 0,0 21 16,0-22-16,-21 22 0,42 0 0,-20 0 15,-1 0-15,0 21 0,0 0 16,21-22-16,-20 22 0,20 0 0,-21 0 16,0 22-16,0-1 0,1 0 0,20 42 15,-42-41-15,0 20 0,0-21 16,0 21-16,-21-20 0,-22 41 16,1-42-16,21 0 0,-43 22 15,22-22-15,21 0 0,0 0 16,0-21-16,-1 21 15,1-21-15,0 0 0,21 22 0,-21-22 16,0 0-16,21-22 31,0 1-31,0 0 0,21 0 16,0 0-16,0 0 0</inkml:trace>
  <inkml:trace contextRef="#ctx0" brushRef="#br1" timeOffset="-163432.7">12234 12044 0,'-21'-21'0,"42"42"0,-63-63 0</inkml:trace>
  <inkml:trace contextRef="#ctx0" brushRef="#br1" timeOffset="-163241.21">12340 0 0,'21'0'16,"0"0"-16,1 0 0,-1 0 15,0 0-15,0 0 0,0 0 16,0 0-16,1 0 16,-44 0 15,44 0-31,-44 0 0,-20 0 0,21 0 15,0 0-15,0 0 16,-1 0-16,1 0 16</inkml:trace>
  <inkml:trace contextRef="#ctx0" brushRef="#br1" timeOffset="-163115.29">12531 12213 0,'-22'0'0,"-20"-21"16,106 42-16,-128-84 0,64 42 0,21-1 0,-21-20 15,21 21-15,1-21 0,-22-1 16,21 22-16,-21 0 0,21 0 15,0-22-15,-21 22 0,21 21 16,0 0-16,1 0 0,-1 0 0,0 0 16</inkml:trace>
  <inkml:trace contextRef="#ctx0" brushRef="#br1" timeOffset="-162516.18">12446 12129 0,'0'21'0,"0"0"15,0 0-15,0 0 0,21 0 0,-21 1 16,0-1-16,0 0 0,0 0 0,0 0 15,0 0-15,0 1 16,0-1-16,0 0 0,-21-21 31,0 0-31,0 0 16,-1 0 0,1 0-16,21-21 31,0 0-16,-21-1-15,21 1 0,21 0 16</inkml:trace>
  <inkml:trace contextRef="#ctx0" brushRef="#br1" timeOffset="-161811.08">12213 11959 0,'-21'-21'16,"21"0"-1,21 21 32,0 0-47,-21 21 16,21-21-16,1 21 0,-22 0 16,21 1-16,0-1 0,-21 0 0,21-21 15,0 63-15,-21-41 0,21-1 16,-21 0-16,0 0 0,22 0 15,-1 22-15,0-22 0,-21 0 16,0 0-16,0 0 0,0 0 16,0 1-16,0-1 15,0 0 1</inkml:trace>
  <inkml:trace contextRef="#ctx0" brushRef="#br1" timeOffset="-161196.77">13187 11938 0,'0'0'0,"0"-21"0,0 0 15,0 0 1,0-1 0,-21 22-16,-1 0 0,1 0 15,0 0 1,0 0-16,0 22 0,0-1 0,21 0 15,-22 0-15,1 21 0,0-20 0,0 20 16,21 0-16,-21-21 0,21 22 16,-21-1-16,21-21 0,-22 43 15,22-43-15,0 0 0,0 0 0,0 0 16,0 1-16,22-22 0,20 21 16,-21 0-16,0-21 15,22 0-15,-22 0 0,0 0 0,21 0 16,1-21-16,-22 0 0,21 21 15,-21-22-15,0 1 0,22-42 16,-43 20-16,21 22 16,-21-42-16,0 20 15,0-41-15,0 63 0,0-22 16,0 22-16,-21 0 0,0 0 0,21 0 16,-43-1-1,22 22-15,0 0 0,0 0 0,0 0 16,-1 0-16,1 0 0,-42 22 15,42-1-15,-1 0 0,1 0 0,0 0 16,0 0-16,21 22 16,0-22-16,0 0 0,0 0 0,0 0 15,0 1-15,0-1 0,0 0 0,21 0 16,0 0-16,0-21 0,43 21 16,-22-21-16,-21 0 0</inkml:trace>
  <inkml:trace contextRef="#ctx0" brushRef="#br1" timeOffset="-160581.24">13822 11959 0,'0'0'0,"0"-21"0,0 0 16,-21 21-1,-1 21-15,1-21 16,21 21-16,0 0 0,-21 22 15,21-22-15,-21 0 0,21 21 0,-21-20 16,21-1-16,-21 21 0,21-21 0,0 0 16,0 1-16,0-1 0,0 0 15,0 0-15,0 0 0,0 0 16,21-21 15,0 0-31,0 0 0,0 0 0,0-21 16,1 0-16,-1 0 0,0 0 15,0 0-15,0-1 0,0 1 16,1-21-16,-1 21 0,0 0 0,-21-1 16,21 1-16,-21 0 0,21 21 0,0 0 15,-21 21 1,0 0-16,0 1 16,0-1-16,0 0 0,0 21 0,0-21 15,-21 1-15,21-1 0,0 0 16,0 0-16,0 0 15,21-21-15,-21 21 0,22-21 16,-1 0-16,0 0 0,0 0 16,0 0-16,0 0 0,22 0 0,-22-21 15,0 21-15,0-21 0,0 0 0,22-21 16,-22 20-16,-21 1 16,0-21-16,21 0 0,-21-1 0,0-41 15,0 62-15,0-20 0,0-21 16,0 41-16,-21 1 15,0 21-15,0 0 16,-1 0-16,1 0 0,0 0 16,0 0-16,0 21 0,0-21 15,21 22-15,-22-1 16,22 0-16,0 0 16,22-21-16</inkml:trace>
  <inkml:trace contextRef="#ctx0" brushRef="#br1" timeOffset="-160165.08">14901 11917 0,'0'-21'0,"0"42"0,0-63 16,-21 42 0,-21 0-1,21 0-15,-1 0 16,1 21-16,-21 0 0,21-21 0,0 21 15,-22 21-15,22-20 0,21-1 16,0 0-16,0 0 16,0 0-16,0 0 0,21 1 15,0-1-15,1-21 0,-1 21 0,0-21 16,0 21-16,0-21 16,0 21-16,1-21 0,-1 21 15,0 1-15,-21-1 31,-21-21-31,0 0 16,-1 0-16,1 0 0,-21 0 16,21 0-16,0 0 15,-22 0-15,22-21 0,0 21 0,0 0 16,0 0-16,21-22 47,21 22-47,0 0 0</inkml:trace>
  <inkml:trace contextRef="#ctx0" brushRef="#br1" timeOffset="-159840.03">14965 12171 0,'21'0'0,"-42"0"0,63 0 0,-21 0 0,0-21 15,1 0-15,-1 21 16,0-22-16,0 22 0,0-21 15,22-21-15,-43 21 0,21 21 16,0-21-16,-21-1 0,21-20 16,-21 21-16,0 0 0,0 0 15,-21 21 1,-21 0-16,20 0 16,1 21-16,0 0 0,-21 0 0,21 0 15,-1 0-15,1 1 0,0-1 0,0 0 16,0 0-16,21 0 0,0 22 15,0-22-15,0 0 0,0 0 0,0 0 16,0 22-16,0-22 0,21 0 16,0-21-16,0 0 15,0 0-15,1 0 0,-1 0 0,21 0 16,-21 0-16,22 0 0</inkml:trace>
  <inkml:trace contextRef="#ctx0" brushRef="#br1" timeOffset="-159632.27">15409 12023 0,'0'0'0,"0"-21"0,-21-1 16,21 1-16,0 0 0,0 0 15,21 21-15,-21-21 16,21 21-16,1 0 0,-1 0 16,0-21-16,0 21 0,0 0 0,43 0 15,-43 0-15,0 21 0,21 0 16,-20 0-16,-1 0 0,21 0 15,-21 1-15,-21-1 0,0 21 0,21-21 16,-21 0-16</inkml:trace>
  <inkml:trace contextRef="#ctx0" brushRef="#br1" timeOffset="-159517.28">15790 12277 0,'-84'21'16,"168"-42"-16,-190 42 0,85-21 0,21-21 31,21 21-31,-21-21 0,22 21 16,-1-22-16,-21 1 0,21 0 0,21-21 15,-21 21-15,-21-1 0,0 1 0</inkml:trace>
  <inkml:trace contextRef="#ctx0" brushRef="#br1" timeOffset="-159471.28">16044 11811 0,'0'-21'15,"0"42"-15,-21-63 0,42 42 0,0-21 16</inkml:trace>
  <inkml:trace contextRef="#ctx0" brushRef="#br1" timeOffset="-159371.22">15579 12150 0,'-43'0'16,"-41"42"-16</inkml:trace>
  <inkml:trace contextRef="#ctx0" brushRef="#br1" timeOffset="-158404.21">2307 13822 0,'0'0'0,"-21"0"0,42 0 47,0 0-47,0 0 0,22 0 15,-1 0-15,0 0 0,1 0 0,-1 0 16,0 0-16,1 0 0,-1 0 16,0 0-16,1 0 0,-22 0 0,21 0 15,-21 0-15,1 0 16,-1 0-16,-42 0 31,-1 0-15,1 0-16,-21-21 0,21 21 0,-22 0 15,22 0-15</inkml:trace>
  <inkml:trace contextRef="#ctx0" brushRef="#br1" timeOffset="-157903.78">2371 13758 0,'0'0'0,"-22"0"0,1 0 16,0 22-16,21-1 15,-21-21-15,21 21 0,0 0 16,-21 0-16,0 0 15,21 1-15,0-1 0,0 0 0,-22 0 16,22 0-16,0 0 16,22-21 31,-1 0-47,0 0 15,0 0-15,0-21 0,22 21 16,-22 0-16,0 0 0,0-21 15,21 21-15,-20-21 0,-1 21 0,21 0 16,-21 0-16,0 0 16,1 0-16,20 0 0,-21 0 0,0 0 15,0 0-15,1 0 0,-22 21 16,21 0-16,-21 0 16,0 1-16,0-1 15,-21 0-15,-1 0 0,1 0 16,-21-21-16,0 21 0,-1 1 15,22-22-15,-21 21 0,-1 0 0,1-21 16,0 0-16,21 21 0,-43-21 16,43 0-16,0 0 0,0 0 15,-1 0-15,1 0 16,0 0 0,42 0 15,0-21-31,1 0 0,-1 21 15,0 0-15,0-21 0</inkml:trace>
  <inkml:trace contextRef="#ctx0" brushRef="#br1" timeOffset="-157565.04">3111 13991 0,'0'21'0,"22"-21"31,-1 0-31,0 0 16,0-21-16,-21 0 16,21 21-16,-21-21 15,0 0 1,0 0-16,-21 21 31,0 21-15,0 0-16,0 0 15,21 0 1,-22-21-16</inkml:trace>
  <inkml:trace contextRef="#ctx0" brushRef="#br1" timeOffset="-155755.24">4911 13864 0,'0'-21'16,"21"21"-1,-21-21-15,0 0 0,21 0 16,0-1-16,-21 1 16,21 0-16,-21 0 0,0 0 15,0 0-15,0-1 16,0 1-16,0 0 15,-21 0-15,0 21 0,0 0 0,0-21 16,-22 21-16,22 0 0,-21 0 16,-1 0-16,22 21 0,-63 21 15,41-21-15,1 22 0,0-1 16,20-21-16,-20 22 0,-21 62 16,41-83-16,22 20 0,0-21 15,0 0-15,0 0 0,0 1 16,22-22-16,-1 0 0,0 0 15,21 0-15,-21 0 0,22 0 16,-22-22-16,21 22 0,1-21 16,20-21-16,-42 21 0,22 0 15,-22 21-15,0-22 0,0 1 16,0 0-16,0 0 0,-21 0 16,0 0-16,22 21 0,-22 21 31,0 0-16,21 0-15,-21 21 0,0-20 16,0 20-16,0 0 0,0-21 0,0 22 16,0-1-16,0 0 0,21 22 0,-21-22 15,21 22-15,-21-1 0,0 1 16,0-22-16,0 43 0,0-22 16,0 22-16,0-22 0,64 1 0,-43 21 15,-21-22-15,0 1 0,0-1 0,-43 22 16,43-22-16,0 1 0,0-22 15,-42 64-15,21-64 0,0 1 16,0-22-16,-22 21 0,22-21 0,0 0 16,-21-21-16,-1 0 0,1 0 15,0 0-15,-1 0 0,1-21 0,0 0 16,20 0-16,-20-21 0,0-1 0,-1-20 16,22 20-16,0-20 15,0-1-15,21 1 0,0-1 0,0 22 0,0-21 16,42-1-16,-21 22 15,22-22-15,-1 1 0,64-64 16,-21 63-16,-22-20 0,1 20 0,20 1 16,-20-22-16,-1 21 0,22 1 15,-22 21-15,-20-22 0,63-42 16,-85 64-16,0 21 0,0-43 16,-21 43-16,0 0 0,-42 0 15,21 21-15,-43 0 16,43 0-1,0 21-15,0 0 0,-1 0 0,22 22 16,0-22-16,0 21 16,0-21-16,0 0 0,0 1 15,22 62-15,-1-84 16,0 21-16,21 1 0,1-22 16,-22 0-16,21 0 0,0 0 15,1 0-15,41-22 16,-20 1-16,-22 0 0,1 0 0,20 0 15,-21 0-15,1-1 0,-1 1 16,0-21-16,1 0 0,-1 20 0,0-62 16,-20 41-16,-1-20 0,0-22 15,-21 43-15,0 0 0,21-1 16,-21 1-16,21 21 0,-21 0 16,0-1-16,0 1 0,0 0 0,0 42 31,0 0-16,0 22-15,0-22 0,0 21 0,0 1 16,0-1-16,0 0 0,0 1 16,0 41-16,0-41 0,0-1 15,0-21-15,0 21 0,0 1 16,0-1-16,0-21 16,0 0-16,0 1 0,0-1 0,21-21 15,1 0 1,-1 0-16,0-21 15,0 21-15,-21-22 16,0 1-16,21 0 0,0-21 0,-21 21 16</inkml:trace>
  <inkml:trace contextRef="#ctx0" brushRef="#br1" timeOffset="-155616.27">6032 13695 0,'22'42'32,"-1"-42"-32</inkml:trace>
  <inkml:trace contextRef="#ctx0" brushRef="#br1" timeOffset="-155553.28">6244 13695 0,'21'0'15,"-21"-42"-15,21 42 0</inkml:trace>
  <inkml:trace contextRef="#ctx0" brushRef="#br1" timeOffset="-155520.3">6392 13631 0,'43'0'16</inkml:trace>
  <inkml:trace contextRef="#ctx0" brushRef="#br1" timeOffset="-155004.21">6921 13314 0,'43'0'16,"-1"0"-16,43 0 15,-43 0-15,0 0 0,64 0 16,-63-21-16,20 21 0,-21 0 16,1 0-16,-1 0 15,64 0-15,-85 0 16,0 0-16,0 0 0,-42 0 47,0 0-32,0 0 1,0 0-16,0 0 0,21 21 16</inkml:trace>
  <inkml:trace contextRef="#ctx0" brushRef="#br1" timeOffset="-153787.33">9715 12002 0,'0'0'0,"-169"0"0,-360 21 15</inkml:trace>
  <inkml:trace contextRef="#ctx0" brushRef="#br1" timeOffset="-151903.05">6075 13674 0,'-21'0'16,"-1"0"-1,22 21-15,-21-21 16,0 0-16,0 21 0,42-21 63,0 0-63,0 0 15,1 0-15,20 0 0,0-21 0,-21 21 16,22 0-16,41-42 15,-41 42-15,-1 0 0,0-22 0,1 22 16,-22 0-16,21-21 0,22 0 16,-43 21-16,0 0 15,0 0 48,0 0-48,1 0-15,-1 0 0</inkml:trace>
  <inkml:trace contextRef="#ctx0" brushRef="#br1" timeOffset="-151454.9">7175 13356 0,'0'0'0,"0"21"63,0 1-63,0-1 15,0 0-15,0 0 0,0 21 0,0-20 16,0 20-16,0-21 0,0 21 16,0 1-16,0-1 0,0-21 0,-21 22 15,21-1-15,0 21 16,0-20-16,0-22 0,0 0 0,0 21 15,0-20-15,0-1 16,0 0-16,0 0 0,-21-21 0,21 21 16,21-42 15,-21 0-31,21 0 16</inkml:trace>
  <inkml:trace contextRef="#ctx0" brushRef="#br1" timeOffset="-151144.24">7599 13716 0,'0'0'0,"0"21"31,0 0-16,0 1-15,0-1 16,0 0-16,0 0 0,0 0 0,0 0 16,0 1-16,0-1 0,0 21 15,0-21-15,0 0 0,0 1 0,0-1 16,0 0 0,0 0-16,0-42 46,0 0-46,0 0 0,0-1 16</inkml:trace>
  <inkml:trace contextRef="#ctx0" brushRef="#br1" timeOffset="-150785.12">7705 13462 0,'0'0'0,"-22"0"0,1 0 31,0 21-31,21 0 0,-21 1 0,21-1 16,0 0-16,0 0 0,0 0 15,0 0-15,0 1 0,0-1 16,0 0-16,21-21 16,0 0-1,0 0-15,1 0 16,-22-21-16,21 21 0,-21-21 15,21-1-15,-21 1 16,0 0-16,0 0 0,0 0 0,0 0 16,0-1-16,-21 22 0,0 0 15,21-21-15,-22 21 0,1 0 16,0 0-16,0 21 16,0-21-16,21 22 0,0-1 0,0 0 15,0 0 1,0-42-16</inkml:trace>
  <inkml:trace contextRef="#ctx0" brushRef="#br1" timeOffset="-150317.21">8213 13420 0,'0'0'0,"0"-21"0,0-1 0,0 1 15,0 0 1,0 42 31,-22 0-47,22 1 16,0-1-16,-21 21 0,21 0 0,0-20 15,0 41-15,0-21 0,-21 1 0,21-1 16,-21 0-16,21 1 0,0-22 15,0 21-15,-21-21 0,21 22 0,0-22 16,0 0-16,-21-21 0,21 21 0,21-42 47,-21 0-31,0 0-16,0 0 0,0-1 15</inkml:trace>
  <inkml:trace contextRef="#ctx0" brushRef="#br1" timeOffset="-149876.35">7832 13737 0,'0'0'0,"42"0"16,-21 0-16,0 0 16,22 0-16,-22 0 0,21 0 0,22 0 15,-22-21-15,0 0 0,1 21 16,-1-21-16,-21 0 0,21-1 15,1 1-15,-1 0 0,0 0 0,22-21 16,-22 20-16,-21-20 16,22 0-16,-43 21 0,0-1 15,0 1-15,0 0 0,0 0 16,0-21-16,-21 42 0,-1-22 16,22 1-16,-21 21 15,0 0-15,0 0 0,21 21 16,0 1-16,0-1 0,0 0 15,-21 21-15,21-21 0,0 22 16,0-1-16,0 0 0,-21 1 0,21-1 16,0 0-16,0 1 0,0-1 0,0-21 15,0 22-15,0-1 0,0-21 16,0 21-16,0-20 0,0-1 16,0 0-16,0 0 0,21-21 0,-21 21 15,21-21-15,0 0 0,0 0 16,0 0-16,1 0 15,-1-21-15,0 0 0,0 0 16,-21-22-16,21 22 0,0 0 16,22 0-16</inkml:trace>
  <inkml:trace contextRef="#ctx0" brushRef="#br1" timeOffset="-149468.92">9038 13716 0,'0'0'0,"0"21"31,21-21-31,0 0 0,1 0 0,-1-21 16,0 21-16,0-21 0,0 0 0,0 21 16,1-21-16,-1-1 0,0 1 15,0 0-15,0 0 0,0 0 0,-21-22 16,0 22-16,0 0 0,0-21 15,0 21-15,-21-1 16,0 22 0,0 0-16,0 0 0,0 0 0,-1 22 15,1-1-15,-42 21 0,42-21 16,-1 22-16,1-1 0,0-21 16,21 21-16,0 43 0,0-64 15,0 22-15,0-22 0,0 0 16,0 21-16,42 1 0,1-43 15,-1 0-15,-21 0 0,22 0 0,-22 0 16,21 0-16,-21 0 0,22-22 16,-1 22-16,0-21 0,1 21 0,20-42 15,-42 42-15,0-21 16,1 0-16,-1-1 0</inkml:trace>
  <inkml:trace contextRef="#ctx0" brushRef="#br1" timeOffset="-148483.58">2984 14986 0,'-21'-21'31,"0"0"-31,0 21 31,0 0-31,0 0 0,-1 0 16,1 0-16,0 0 0,0 21 0,-21 0 16,20 0-16,-20 0 0,0 1 15,21 20-15,-22 0 0,1 43 16,21-43-16,0 64 16,21-42-16,0-22 0,0 0 0,0 1 15,0-22-15,21 21 0,21 22 16,-21-64-16,22 21 0,20 0 15,-21-21-15,-20 0 16,20 0-16,0 0 0,-21 0 0,22 0 16,-22 0-16,0-21 0,21 0 15,-20-1-15,-1 1 0,0 0 16,-21 0-16,0 0 16,0 0-16,0-1 0,-21 1 15,0 0-15,-1 0 0,1 0 0,0 21 16,0 0-16,-21 0 15,20 0-15,-20 0 0,0 0 0,21 0 16,-22 0-16,22 21 16,21 0-16,0 0 0,0 0 0</inkml:trace>
  <inkml:trace contextRef="#ctx0" brushRef="#br1" timeOffset="-148409.03">2709 15685 0,'0'0'0,"21"0"0,22 0 15,-22 0-15,0 0 16,-21-43-16,21 43 0,0-21 15,1 21-15</inkml:trace>
  <inkml:trace contextRef="#ctx0" brushRef="#br1" timeOffset="-148289.28">3450 15346 0,'0'0'0</inkml:trace>
  <inkml:trace contextRef="#ctx0" brushRef="#br1" timeOffset="-147473.28">5461 15346 0,'0'0'0,"21"0"0,0 0 0,0 0 0,1-21 16,-1 21-16,-21-21 0,21-1 16,-21 1-16,0 0 15,0 0-15,0 0 0,0 0 16,0-1-16,0 1 0,0 0 15,-21 0-15,0-21 16,-1 20-16,1 22 0,21-21 16,-21 0-16,0 21 0,0 0 0,21-21 15,-21 21-15,-1 0 16,22-21-16,-21 21 16,0 0-1,0 0-15,0 0 16,21 21-16,-21-21 15,-1 0-15,22 21 16,-21-21 0,21 21 31,-21 0-47,0 1 15,21-1-15,0 0 0,0 0 0,0 21 16,-21-20-16,21-1 0,-21 21 15,21-21-15,0 0 0,0 22 16,0-22-16,0 0 0,0 21 0,0-20 16,0-1-16,21-21 15</inkml:trace>
  <inkml:trace contextRef="#ctx0" brushRef="#br1" timeOffset="-147175.02">5355 15388 0,'21'0'0,"64"-63"15,-191 126-15,254-147 0,-127 62 16,22 1-16,-22-21 0,21 21 0,-21 0 15,1-1-15,-1-20 0,-21 21 16,0 0-16,21 0 0,-21-1 16,0 44 15,0-1-31,0 21 0,0-21 16,0 22-16,0-1 0,-21 0 15,21 1-15,0-1 0,0 0 0,0 22 16,0 105-1,0-127-15,0 22 0,0-1 16,0 1-16,0-1 0,21 64 16,-21-63-16,0-1 0,0 1 0,0-22 15,0 22-15,0-22 0,0 0 16,0 1-16,-21-1 0,0-21 0,-1 22 16,1-22-16,0 0 0,-21 0 0,21-21 15,-22 0-15,22 0 0,-21 0 0</inkml:trace>
  <inkml:trace contextRef="#ctx0" brushRef="#br1" timeOffset="-147100.25">4974 15896 0,'0'0'0,"64"0"0,-43 0 0</inkml:trace>
  <inkml:trace contextRef="#ctx0" brushRef="#br1" timeOffset="-147048.45">5948 15452 0,'42'-21'16,"-84"42"-16</inkml:trace>
  <inkml:trace contextRef="#ctx0" brushRef="#br1" timeOffset="-146509.08">5842 15219 0,'0'21'16,"0"0"-16,21 0 0,0 1 15,0 20-15,-21-21 0,22 0 16,-1 0-16,0 1 0,0-22 0,21 21 16,1-21-16,-22 0 0,21 0 15,-21 0-15,1 0 0,20 0 16,-21-21-16,0-1 0,22 1 0,-22 0 16,21 0-16,-21 0 0,0-22 15,22 22-15,-1-63 0,-21 62 16,0-20-16,1 0 0,-1-1 15,0 1-15,21-21 0,-42 20 16,21 22-16,-21-21 0,22 21 16,-22-1-16,0 1 0,0-21 15,0 21-15,0 0 0,0-1 0,0 44 47,0-1-31,-22-21-16,22 21 0,0 0 15,0 0-15,0 0 16,0 1 0,-21-22 62,0 0-47</inkml:trace>
  <inkml:trace contextRef="#ctx0" brushRef="#br1" timeOffset="-145939.23">5969 15261 0,'21'0'47,"0"0"-31,0-21-16,1 0 16,-1 21-16,-21-21 0,21 0 0,21-1 15,-21 1-15,1 0 0,-1-21 16,-21 21-16,21-1 15,-21 1-15,0 0 0,0 0 16,-21 21 0,0-21-16,-1 21 15,1 0-15,0 0 0,0 0 0,0 21 16,0-21-16,-1 21 0,1 0 0,0-21 16,0 21-16,0 1 0,0 20 15,21-21-15,-22 0 0,22 22 0,0-22 16,0 0-16,0 42 15,0-41-15,0-1 0,0 0 0,0 0 16,22 0-16,-1 0 16,0-21-16,0 0 0,21 0 0,-20 0 15,-1 0-15,42-21 16,-42 0-16,22 21 0,-1-21 16,-21 0-16,22 0 0,41-43 15</inkml:trace>
  <inkml:trace contextRef="#ctx0" brushRef="#br1" timeOffset="-145481.08">6731 14774 0,'0'-21'16,"0"0"-1,0 42 32,0 0-47,0 1 16,0-1-16,0 0 0,-21 0 0,21 0 15,0 22-15,-21-22 0,-1 0 16,1 21-16,21-21 0,-21 22 16,21-22-16,0 21 0,-21-21 0,0 22 15,21-22-15,0 21 0,-21-21 16,21 1-16,0-1 0,0 0 0,0 0 16,0 0-16,21 0 0,0-21 15,0 22-15,0-22 0,0 0 16,22 0-1,-22 0-15,0-22 0,21 1 16,-20 0-16,-1 21 0,0-21 16,-21 0-16,21 0 0,0-22 15,-21 22-15,0 0 0</inkml:trace>
  <inkml:trace contextRef="#ctx0" brushRef="#br1" timeOffset="-145200.39">6646 14965 0,'21'0'31,"1"0"-31,-1 0 16,0 0-16,21 0 15,-21 0-15,1-21 0,-1 21 0,0 0 16,21 0-16,-21-21 0,1 21 16,20 0-16,-21 0 0,0 0 0,0-22 15,1 22-15,-1 0 0,21 0 16,-21 0-16</inkml:trace>
  <inkml:trace contextRef="#ctx0" brushRef="#br1" timeOffset="-144335.05">5376 15790 0,'43'0'15,"-22"0"1,-21-21 0,-21 21 15,-1 0-15,1 0-16,0 0 0,0 21 15,0 1-15,0-22 0,21 21 16,-22-21-16,1 21 0,21 0 15,-21 0-15,0 0 0,0 22 16,21-22-16,-21 21 0,21-21 16,0 22-16,0-22 0,0 21 0,-22 22 15,22-22-15,0 0 0,0 1 16,-21-22-16,21 21 0,0 1 16,0-22-16,0 21 0,0-21 0,0 0 15,0 22-15,0-22 0,21 0 16,1 0-16,-22 0 0,21 1 0,0-1 15,0 0-15,0-21 0,0 0 16,1 0-16,20 0 0,-21 0 16,21-21-16,1 21 0,20-21 0,-20-1 15,20 1-15,1-21 0,-22 21 0,21-22 16,1 22-16,-1-21 0</inkml:trace>
  <inkml:trace contextRef="#ctx0" brushRef="#br1" timeOffset="-143552.93">8064 14817 0,'-21'-43'31,"21"22"-31,-21 21 0,21-21 16,-21 21-1,0 21 1,21 0-16,0 1 16,0-1-16,-21 0 0,21 0 0,-22 21 15,22-20-15,0 20 0,0 0 0,0-21 16,0 22-16,0-1 0,0-21 16,0 22-16,0-22 0,0 21 15,0-21-15,0 0 0,0 1 0,0-1 16,22 0-16,-1-21 0,0 0 15,0 0-15,0 0 0,0 0 0,22 0 16,-22 0-16,64-42 16,-64 20-16,0 1 0,0 0 15,0 0-15,0 0 0,43-64 16,-43 64-16,-21-21 0,21 20 0,0-20 16,-21 21-16,0-43 15,0 22-15,0 21 0,0 0 0,0 0 16,0-1-16,0 1 15,0 42 32,0 1-47,0-1 16,22-21-16,-1 21 0,-21 0 16,21-21-1,0 0-15,0 0 0,0 0 16</inkml:trace>
  <inkml:trace contextRef="#ctx0" brushRef="#br1" timeOffset="-143273.02">8953 14711 0,'0'0'0,"0"-21"0,-21 42 47,21 0-47,-21 0 15,21 0-15,-21 1 0,21-1 0,0 21 16,0-21-16,-21 0 0,21 22 16,0-22-16,-21 21 0,21-21 0,0 1 15,0 41-15,0-42 0,0 0 16,0 22-16,0-22 16,0 0-16,0-42 31,0 0-16,0 0-15,0-1 16</inkml:trace>
  <inkml:trace contextRef="#ctx0" brushRef="#br1" timeOffset="-142740.92">8911 14859 0,'0'-21'16,"0"42"-16,0-63 0,0 21 0,0-1 15,0 1 1,21 0-16,-21 0 15,21 21-15,1-21 16,-1 21-16,0 0 0,0-21 16,0-1-16,0 22 0,1 0 0,-1 0 15,0 0-15,0 0 0,0 0 16,0 0-16,-21 22 0,0-1 0,22-21 16,-22 21-16,0 0 0,0 0 0,0 0 15,0 1-15,0-1 0,-22 0 16,1-21-16,0 21 0,0 0 15,0-21-15,-43 21 16,43-21-16,0 0 0,0 0 0,-22 0 16,22 0-16,0 0 0,0 0 15,0 0-15,0 0 16,42 0 15,0 0-31,0 0 16,0 22-16,0-22 0,1 21 0,-1-21 15,0 21-15,0-21 0,-21 21 16,21-21-16,0 21 0,1-21 0,-22 21 16,42 1-16,-42-1 15,21-21-15,-21 21 0,21-21 16,0 0-16,-21 21 0,22-21 16,-1 0 30,-21-21-46,21 0 16,-21 0-16,0-1 16</inkml:trace>
  <inkml:trace contextRef="#ctx0" brushRef="#br1" timeOffset="-141549.41">9779 14626 0,'0'-42'16,"0"21"-16,0 0 15,0-1-15,-21 44 31,21-1-31,0 0 16,0 0-16,0 21 0,-21-20 16,21-1-16,-22 0 0,22 0 0,-21 21 15,21-20-15,-21-1 0,21 21 0,0-21 16,-21 0-16,0 1 0,21 20 16,-21-21-16,21 0 0,-43 22 15,43-22-15,0 0 16,0 0-16,-21-21 0,21 21 15,-21-21-15,21-21 32,0 0-17,0 0-15,0 0 0,0-1 16,21 1-16,0 0 0,-21 0 16,21 21-16,1-21 0,-22 0 0,21-1 15,0 22-15,0-21 16,0 21-16,0 0 0,1 0 15,-22 21-15,21 1 16,-21-1-16,21 0 0,-21 0 16,21 0-16,0-21 0,-21 21 0,21 1 15,1-22-15,-22 21 0,21 0 16,0-21-16,0 0 16,0 0-16,0 0 15,1 0-15,-1 0 16,-21-21-16,21 0 15,-21-1-15,21 1 16,-21 0-16,21 0 0,-21 0 31,0 0-31,0-1 125,-21 22 297,0 0-406</inkml:trace>
  <inkml:trace contextRef="#ctx0" brushRef="#br1" timeOffset="-140505.27">2942 16425 0,'-42'0'0,"21"0"16,-1 0-16,22 22 15,0-1 1,0 0-16,0 0 0,0 0 16,0 0-16,22 1 15,20-1-15,-21-21 0,0 0 16,22 0-16,-22 0 0,21 0 15,0 0-15,1 0 0,-1 0 0,-21 0 16,22-21-16,-1-1 0,21 1 16,-20 0-16,-22 0 0,0 21 15,-21-21-15,0 0 0,21-22 16,-21 22-16,0 0 16,-21 21-16,0 0 15,0 0-15,0 0 0,-1 0 16,1 21-16,0 0 0,21 0 15,0 1-15,-21-1 0,21 21 0,-21 0 16,21 1-16,-21-1 0,21 0 16,-22 1-16,22 20 0,0-20 15,0-1-15,-21 0 0,21 1 16,0-1-16,-21-21 0,21 0 0,0 22 16,0-1-16,0-21 15,0 0-15,-21-21 31,21-21-31,-21 0 16,21 0-16,0 0 16</inkml:trace>
  <inkml:trace contextRef="#ctx0" brushRef="#br1" timeOffset="-140251.54">2921 16891 0,'-21'0'15,"42"0"1,0 0-16,0 0 0,22 0 16,-1 0-16,0-21 0,-21 21 15,22-21-15,-22 21 0,21-21 16,1 21-16,-1-22 0,0 22 0,1 0 16,-1-21-16,0 21 0,-21 0 15,22 0-15,-22 0 16,-21-21-16,21 21 0</inkml:trace>
  <inkml:trace contextRef="#ctx0" brushRef="#br1" timeOffset="-140009.1">3916 16806 0,'0'0'0,"21"0"0,0 0 16,0 0-16,-21-21 0,21 21 16,-21-21-16,22 21 0,-1-21 15,-21 0 1,0 0-16,-21 21 31,-1 21-15,22 0-1,22-21 1</inkml:trace>
  <inkml:trace contextRef="#ctx0" brushRef="#br1" timeOffset="-137344.14">6202 16722 0,'0'0'0,"-21"21"0,-1 0 15,22 0-15,-21 0 0,0-21 16,21 22-16,-21-1 0,21 0 16,0 0-16,0-42 31,21 21-16,0-21-15,0 0 0,1 21 16,-1-22-16,0-20 0,0 21 0,21 0 16,-20 0-16,20-22 0,0 22 15,-21-21-15,22-1 0,-1 22 16,-21-21-16,22 0 0,-22-1 0,0 1 16,0 0-16,-21-1 0,0 1 0,0 0 15,0-43-15,-21 43 16,0 20-16,0 1 0,21 0 0,-22 21 15,1 0-15,0 0 0,0 21 16,0 0-16,21 1 0,-21 20 16,21 0-16,-22 1 0,22-1 0,-21 0 15,21 22-15,0-22 0,0 0 16,0 22-16,-21-22 0,21 1 0,0-1 16,-21 0-16,21 1 0,0 20 15,0-42-15,0 0 0,0 22 16,0-64 15,0-1-31,21 1 0,-21 0 16,0 0-16,0-21 0,21 20 15,0 1-15,-21-21 0,22 21 0,-1 0 16,-21-1-16,21-20 0,0 21 16,0 21-16,-21-21 0,21 0 0,1 21 15,-1 0-15,0 0 0,0 0 16,0 21-16,0 0 15,1 0-15,-22 0 0,42 22 16,-21-22-16,0 0 0,0 0 16,1 21-16,-1-20 0,21 20 15,-21-21-15,0 0 0,22 0 0,-22-21 16,0 0-16,21 22 0,-20-22 16,-1 0-16,21 0 0,-21 0 0,0-22 15,22 22-15,-22-21 0,0 0 0,0 0 16,0 0-16,1 0 0,20-22 15,-21 1-15,0 21 0,-21 0 16,0-22-16,0 22 0,0-21 16,0 21-16,0-22 0,0 22 15,0-42-15,-21 63 0,0-22 16,0 22-16,0 0 0,-1 0 16,1 0-16,0 0 0,21 22 0,-21-1 15,0 63-15,0-62 16,-1-1-16,22 21 0,-21-21 15,21 0-15,0 22 0,0-22 16,0 0-16,0 0 0,0 0 0,0 1 16,0-1-16,21-21 15,1 0-15,-1 0 0,0 0 0,0 0 16,-21-21-16,21 21 16,0-22-16,1 1 0,-1 0 0,0 0 15,0 0-15,0 0 0,-21-1 0,21 1 16,-21 0-16,22-21 0,-22-1 15,0 22-15,0 0 0,0 42 32,0 0-17,0 1-15,0-1 0,21 0 0,-21 0 16,0 21-16,21-20 0,-21-1 16,0 0-16,21 21 0,0-21 0,0 1 15,-21-1-15,22-21 0,-1 21 16,0-21-16,0 0 0,0 0 15,22 0-15,-22 0 0,0 0 0,21 0 16,-21-21-16,22 0 0,-22 21 16,21-22-16,-21 1 0,1 0 0,-1 0 15,0 0-15,0-22 0,-21 22 0,21 0 16,-21 0-16,0 0 0,0-22 16,0 22-16,0 0 0,0 0 15,0 42 1,0 0-16,0 22 15,0-22-15,0 0 0,0 0 16,-21 0-16,21 22 0,0-22 16,-21 0-16,21 21 0,0-21 15,0 1-15,0-1 0,0 0 0,0 0 16,0 0-16,0 0 0,0-42 47,0 0-47,0 0 0,0 0 15,0 0-15,21-1 0,0 1 0,-21 0 16,21-21-16,1-1 16,-1 1-16,0 21 0,0 0 0,0 0 15,-21-1-15,21 22 0,1 0 16,-1 0 0,-21 22-16,21-1 0,-21 0 15,0 0-15,0 0 0,0 0 0,21 1 16,0-1-16,0 0 0,-21 21 0,22-21 15,-1 1-15,0-1 0,21 0 16,-21 0-16,22 0 0,-22-21 0,64 21 16,-43-21-16,-21 0 0,43 0 15,-22 0-15,0 0 0,-21 0 16,64-21-16,-43 0 0,-20 0 16,20 0-16,-21 0 0,0-22 0,-21 22 15,21 0-15,-21-21 0,0 20 16,0-20-16,0 21 0,0-21 15,0 20-15,0 1 0,0 0 0,-21 0 16,0 0-16,-42 21 16,41 0-16,1 0 0,-21 0 0,21 0 15,0 0-15,-22 21 0,22 0 16,0 0-16,0 22 0,0-22 0,-1 0 16,1 0-16,21 21 0,0 1 15,0-1-15,0-21 0,0 0 0,21 1 16,1-1-16,-22 0 15,42 21-15,-21-42 0,0 0 0,0 0 16,1 0-16,-1 0 0,0 0 16,0 0-16,0-21 0,0 21 15,1-21-15,-1 0 0,0 0 0,0-1 16,0-20-16,0 21 0,1-21 16,-1-22-16,0 22 0,0-1 15,-21-20-15,0 21 0,21-1 0,-21-20 16,21-22-16,1 43 15,-22-1-15,0-20 0,0 42 16,0 0-16,0 42 31,0 21-31,0-21 16,0 22-16,0-22 0,0 21 0,0 0 16,0 1-16,0-1 0,0 0 15,0 1-15,0-1 0,0 0 0,0 1 16,0-22-16,0 0 0,0 21 0,0-20 15,0-1-15,21 0 0,0 0 16,0 0-16,-21 0 0,21-21 0,0 0 16,1 0-16,-1 0 0,21 0 0,-21 0 15,0 0-15,22-21 0,-1 21 16,22-42-16,-43 21 0,85-64 16,-85 64-1,0-21-15,0-1 0,0 1 16,0 0-16,1-43 0,-22 43 15,21-1-15,-21-41 0,0 41 16,0 22-16,0 0 0,0 0 16,0 0-16,0 42 15,0 21 1,0-21-16,-21 22 0,21-1 16,-22 0-16,1 1 0,21-1 0,0 0 15,-21 1-15,21-1 0,-21 0 0,21-21 16,0 22-16,0-22 0,0 21 15,0-21-15,0 1 0,0-1 0,42 0 16,-21 0-16,22 0 16,-22-21-16,21 0 0,-21 0 15,43 0-15,-22 0 0,-21-21 16,22 0-16,-22 21 0,21-21 0,-21 0 16,43-22-16,-43 22 15,0 0-15,0 0 0,-21-22 0,0 22 16,22-21-16,-22-22 0,0 43 15,0-21-15,0 21 16,-22 21-16,1 0 16,0 21-16,21 0 0,-21 0 15,0 0-15,0 1 0,21 20 16,0-21-16,0 21 0,-22 43 16,22-64-16,0 0 15,0 1-15,0-1 0,0 0 0,22 0 16,-1 0-16,0-21 0,0 0 15,0 0-15,0 0 16,1 0-16,-1 0 16,-21-21-16,21 21 0,0-21 0,-21 0 15,21 0-15,0-1 0,1 1 16,-1 0-16</inkml:trace>
  <inkml:trace contextRef="#ctx0" brushRef="#br1" timeOffset="-136368.67">11642 16404 0,'0'21'31,"21"-42"0,0 21-31,-21-21 0,0 0 16,21 0-16,-21 0 15,0-1-15,0 1 0,0 0 0,0 0 16,0 0-16,0 0 16,0-1-16,-21 1 0,0-21 15,0 21-15,-1 0 0,1 21 16,0 0-16,0 0 0,0 0 0,0 0 16,-1 21-16,1 0 0,-63 42 15,62-20-15,1-22 16,0 21-16,0 1 0,0-22 0,21 42 15,0-42-15,0 1 0,0 20 16,0-21-16,0 0 16,0 0-16,0 1 15,21-22-15,0 0 0,0 0 0,0 0 16,1 0-16,-1 0 0,0-22 16,0 22-16,0-21 0,0 0 0,1 21 15,41-63-15,-42 41 16,0 1-16,1-21 0,-1 21 15,0-22-15,42-105 16,-63 106-16,22 0 0,-22-1 16,21 1-16,-21 0 0,0-22 15,0 43-15,0 0 0,0 0 0,0-1 16,-21 44 0,-1-1-1,22 0-15,0 21 0,-21-21 0,0 22 16,21-1-16,-21 0 0,21 1 15,0 20-15,0-20 0,0-22 0,0 21 16,0 0-16,0 1 0,0-22 16,0 0-16,0 0 0,0 0 15,21 1-15,0-1 0,0-21 0,1 0 16,-1 21-16,21-21 0,-21 0 16,22 0-16,20 0 0,-21 0 15,1-21-15,-22 21 0,21-21 0,-21-1 16,22 1-16,-22 0 0,0 0 15,0 0-15,0 0 0,-21-1 16,0 1-16,22 0 0,-22 0 16,21 21-16,-21 21 15,0 0 1,0 0-16,-21 1 16,21-1-16,-22 0 0,22 0 0,0 0 15,0 0-15,0 1 0,-21-22 16,21 21-16,21-42 47,1-1-47</inkml:trace>
  <inkml:trace contextRef="#ctx0" brushRef="#br1" timeOffset="-136040.25">12509 16044 0,'0'22'16,"-21"-22"-16,21 21 16,-21-21-16,21 21 0,-21-21 0,21 21 15,0-42 17,21 21-32,-21-21 15,21 21-15,-21-21 0,0-1 16,0 1-16,0 0 15,-21 21 1,0 0 0,0 0-16,21 21 15,0 0-15,0 1 16,0-1-16,0 0 16,0 0-16,0 0 15,21-21-15,0 21 16,0-21-16,0 0 0</inkml:trace>
  <inkml:trace contextRef="#ctx0" brushRef="#br1" timeOffset="-135557.05">12890 16193 0,'43'0'16,"-43"-22"-1,0 1 1,-21 21-1,-1 0-15,1 0 0,0 0 16,0 0-16,-21 0 0,20 0 0,1 21 16,0-21-16,0 22 0,0-1 0,21 0 15,-21-21-15,21 21 0,-22 0 16,22 0-16,0 1 0,0-1 16,0 0-1,22-21-15,-1 0 16,0 21-16,21-21 0,-21 0 15,1 0-15,-1 21 0,0-21 16,21 0-16,-42 21 0,21 1 0,1-22 16,-22 21-16,0 0 15,-22-21 1,1 21-16,0-21 0,0 0 0,0 0 16,0 0-16,-22 0 0,22 0 0,0 0 15,0 0-15,0 0 0,-1 0 16,1 0-16,0 0 0,0 0 15,0 0-15,21-21 32,21 21 15,0 0-32,0-21-15,0 21 0</inkml:trace>
  <inkml:trace contextRef="#ctx0" brushRef="#br1" timeOffset="-134290.35">13631 16341 0,'21'-21'46,"1"21"-46,-22-22 16,0 1-16,21 21 0,0-21 16,0 0-16,-21 0 15,0 0-15,0-1 0,0 1 0,0 0 16,0 0-16,0 0 0,0-22 0,0 22 16,-21 0-16,0 21 0,0-21 15,-1 0-15,1 21 0,-21 0 0,21 0 16,0 0-16,-1 21 0,-20 0 0,21 0 15,0 0-15,0 22 0,-22-1 16,22-21-16,0 22 0,21-1 0,-21 0 16,21-21-16,0 22 0,0-1 15,0-21-15,0 0 0,0 22 16,0-22-16,21 0 0,0-21 0,-21 21 16,21-21-16,0 0 0,1 0 15,-1 0-15,0 0 0,0 0 0,0 0 16,0 0-16,22 0 0,-22-21 15,0 0-15,0 0 0,22-22 16,-43 22-16,21 0 0,-21-21 16,21 21-16,-21-22 0,21 22 0,-21-21 15,0-1-15,0 22 0,0 0 16,0-21-16,0 21 0,0 42 31,0 0-31,0 0 0,0 0 0,-21 22 16,21-22-16,0 21 0,-21 0 15,21-20-15,0 20 0,0-21 16,0 0-16,0 0 0,0 22 16,0-22-16,21 0 0,21 0 15,-21-21-15,1 0 0,20 0 16,0 0-16,-21 0 0,22 0 0,-1 0 16,0-21-16,1 0 0,41 0 15,-41 0-15,-1-22 0,0 22 16,-20-21-16,-1 21 0,21-22 0,-42 1 15,21 0-15,0-22 0,-21 22 0,0-1 16,0 1-16,0 0 0,0 21 16,0-1-16,0 1 0,0 0 0,-21 21 15,0 0 1,0 21-16,21 0 0,-21 1 16,0 20-16,-1 0 0,22 1 0,-21 84 15,21-85 1,0-21-16,-21 21 0,21 1 0,0-22 15,0 64 1,0-64-16,0 0 0,0 0 0,-21 0 16,21-42 31,0 0-47,0 0 15,21 0-15,0-1 0,0 1 0,1-21 16,-1 21-16,21 0 0,22-22 15,-22 1-15,64 0 16,-64 42-16,-21 0 0,22 0 16,-22 0-16,21 0 0,22 63 15,-64-42-15,0 0 16,0 43-16,0-43 0,0 0 16,-43 22-16,22-22 0,0 0 15,-43 21-15,22-21 0,0-21 16,-22 0-16</inkml:trace>
  <inkml:trace contextRef="#ctx0" brushRef="#br1" timeOffset="-134199.18">14393 16404 0,'21'-21'16,"22"0"-16</inkml:trace>
  <inkml:trace contextRef="#ctx0" brushRef="#br1" timeOffset="-133933.28">15113 15833 0,'0'0'0,"0"-21"0,0-1 0,0 44 47,-21-1-47,21 21 0,-21-21 0,21 22 16,-22-1-16,1 0 0,21 1 15,-21-1-15,21 0 0,-21 22 0,0-43 16,21 21-16,-21 43 16,21-64-16,-22 0 0,22 0 0,0 1 15,0-1-15,0 0 0,22-21 32,-1 0-32,0 0 15,0 0-15,0-21 0,0 0 0</inkml:trace>
  <inkml:trace contextRef="#ctx0" brushRef="#br1" timeOffset="-133588.27">15240 16298 0,'21'0'47,"0"0"-47,0 0 15,1 0-15,-1 0 0,0 0 16,0-21-16,0 21 15,0-21-15,1 21 0,-22-21 0,21 21 16,-21-21-16,0 0 0,0-1 16,0 1-16,0 0 0,0 0 15,0 0-15,0 0 0,-21 21 0,-1 0 16,1 0-16,0 0 0,0 0 0,0 0 16,0 21-16,-1-21 0,22 21 0,-21 21 15,21-21-15,-21 22 0,0-22 0,21 21 16,0-21-16,0 1 0,0 20 15,-21-21-15,21 0 0,0 0 0,0 1 16,0-1-16,0 63 0,21-84 16,0 0-16,21 0 15,1 0-15,-1 0 0,0 0 0,22 0 16,-22 0-16,-21-21 0</inkml:trace>
  <inkml:trace contextRef="#ctx0" brushRef="#br1" timeOffset="-132585.25">16446 15896 0,'0'0'0,"0"21"0,0 22 31,22-43-31,-1 0 0,0 0 15,0 0-15,0 0 0,0 0 16,1 0-16,-1-21 0,21 21 16,-21-22-16,0 22 0,1-21 15,-1 0-15,0 21 0,-21-21 0,21 0 16,-21 0-16,0-1 0,0 1 16,-21 21-16,0 0 0,0-21 15,-1 21-15,1 0 16,0 0-16,0 0 0,0 0 0,0 21 15,-1 0-15,1-21 0,0 22 0,0 20 16,0-21-16,21 0 16,0 22-16,-21-22 0,21 0 0,0 21 15,0-21-15,0 1 0,0-1 0,0 0 16,21 0-16,0 0 0,0-21 16,21 21-16,-20 1 0,-1-22 15,21 0-15,-21 0 0,0 0 16,1 0-16,-1 0 0,-21-22 15,0 1-15,-21 21 16,-1 0 0,1 0-16,-21 0 0,0 0 15,20 0-15,-20 0 0,-43 43 16,64-22-16,-21 0 0,21 0 0,0 0 16,-22 0-16,43 1 0,-21 41 15,21-42-15,0 0 0,0 22 16,21-22-1,0 0-15,1-21 0,-1 21 0,42-21 16,-20 0-16,-1 0 0,0 0 16,1 0-16,-1 0 0,0 0 15,1-21-15,-1 21 0,0-21 0,22 0 16,-22 0-16,0-1 0,1-20 0,-1 21 16,0-21-16,1-1 0,-1 1 15,22-43-15,-43 22 16,0 20-16,21-62 0,-42 62 15,0 1-15,0 0 0,0 20 16,0 1-16,0 0 0,0 42 16,-21 0-1,0 22-15,0-22 0,0 21 16,-1 1-16,22-1 0,-21 0 0,0 1 16,21-1-16,-21 0 0,21 1 15,0-1-15,-21-21 0,21 21 0,0-20 16,-21-1-16,21 0 0,0 21 0,0-21 15,0 1-15,0-1 16,21-21 0,0 0-16,0 0 0,0 0 15,0 0-15,1 0 0,-1-21 16,0-1-16,0 22 0,0-21 0,0 0 16</inkml:trace>
  <inkml:trace contextRef="#ctx0" brushRef="#br1" timeOffset="-131552.42">17547 16320 0,'0'21'16,"21"-21"15,0 0-15,1 0-16,-1 0 0,0 0 15,0-21-15,0 21 0,0-22 0,-21 1 16,22 21-16,-1-21 0,0 0 15,-21 0-15,0 0 0,0-43 16,0 43-16,0 0 16,-21 21-1,0 0-15,-1 21 0,1 0 16,0 0-16,0 0 0,0 1 16,0-1-16,21 0 0,0 21 15,-22 1-15,22-22 16,0 0-16,0 0 0,0 0 15,22 0-15,-1-21 0,0 0 16,0 22-16,85-22 16,-64 0-16,1 0 0,-22 0 15,21 0-15,0-22 0,22 1 16,-22 0-16,-21 0 0,22-21 16,-22-1-16,0 22 0,0-21 15,-21 21-15,0-22 0,21-41 16,-21 62-16,22 1 0,-22 0 0,0 0 15,0 0-15,-22 42 16,1 0-16,0 0 16,21 0-16,-21 1 0,21 20 15,-21-21-15,21 0 0,0 22 16,-21-22-16,21 21 0,0-21 0,0 0 16,0 1-16,0-1 0,0 0 0,0 0 15,0 0-15,0 0 0,0 1 16,21-22-16,-21-22 47,21 22-47,-21-21 0,21 0 15,-21 0-15,0 0 16,0-22-16,21 22 0,0-21 0,1 21 16,-22-22-16,21 22 0,0-21 0,-21 21 15,21 0-15,0-1 0,0 1 16,-21 0-16,22 21 15,-1 0-15,-21 21 0,0 0 16,21 1-16,-21-1 0,21 21 16,-21-21-16,0 0 0,21 22 0,-21-1 15,0-21-15,0 0 16,0 1-16,0-1 0,21 0 16,-21 0-16,22-21 31,-1-21-16,-21 0-15,0 0 16,21-1-16,0 1 0,0-21 16,0 21-16,1-22 0,-1 1 0,21 21 15,-21-21-15,22-1 0,-1 1 0,-21 21 16,21 0-16,1-1 0,-1 22 16,0 0-16,-20 0 0,41 0 15,-42 22-15,-21-1 0,0 21 16,21-21-16,-21 22 0,0-1 0,0-21 15,0 21-15,0-20 0,0 20 0,0-21 16,0 0-16,-21 43 16,21-43-1,0-42 17,21 21-17,1-21-15,-22-1 0,21 1 0,0 21 16</inkml:trace>
  <inkml:trace contextRef="#ctx0" brushRef="#br1" timeOffset="-130408.27">19304 16171 0,'21'0'31,"-21"-21"-31,21 21 16,0 0-1,1-21-15,-1 0 0,0 21 0,-21-21 16,21 21-16,0-21 0,0 21 0,1-22 15,-22 1-15,21 21 0,0-21 16,-21 0-16,0 0 0,0 0 16,0-1-16,0 1 15,-21 0-15,0 21 0,-1 0 16,1 0-16,0 0 0,0 0 0,0 21 16,0 0-16,-1-21 0,1 22 15,0 20-15,21-21 0,-21 0 0,21 0 16,0 43-16,0-43 15,0 0-15,0 22 0,0-22 16,0 0-16,21 0 0,0-21 0,22 21 16,-22 0-16,63 1 15,-41-22-15,-1 21 0,43-21 16,-43 0-16,0 0 0,1 0 16,-22 0-16,21 0 0,-21-21 0,1 21 15,-1-22-15,0 1 0,21-63 16,-21 62-16,-21-20 0,0 0 15,0 21-15,0-22 0,0 1 16,0 21-16,0 0 0,0 42 47,-21 0-47,0 0 0,0 0 0,21 0 16,0 22-16,-21-22 0,21 0 15,0 0-15,-21 0 0,21 1 0,0-1 16,0 0-16,0 0 0,0 0 15,0 0 1,0-42 15,0 0-15,21 0-16,0 0 16,-21 0-16,21-22 0,0 22 15,0-21-15,22-1 0,-22 22 0,64-42 16,-43 20-16,0 22 0,1 0 15,-1 0-15,0 0 0,-21 21 16,22 0-16,-22 0 0,0 0 0,0 63 16,-21-42-16,0 22 15,0-22-15,0 21 0,0 1 0,-21-22 16,0 21-16,21-21 0,-21 22 0,21-22 16,0 0-16,0 0 0,0 0 15,0 22-15,0-22 0,21 0 16,21-21-16,-21 21 15,1-21-15,20 0 0,-21 0 16,0 0-16,0 0 0,22 0 0,-22-21 16,21 0-16,-21 0 0,22-1 0,-22-20 15,0 21-15,21-21 0,-20-22 16,20 22-16,-21-22 0,21 1 0,-20-1 16,20 22-16,-21-22 0,0 22 15,0 0-15,1-22 0,-1 43 0,-21-21 16,0-1-16,0 22 0,0 0 0,0 0 15,0 0-15,0 0 0,-21 21 32,-1 21-32,1 0 0,0 0 0,0 0 15,0 22-15,0-22 0,-1 21 16,1 0-16,0 1 0,0-1 0,0 0 16,0 22-16,21-22 0,0 1 0,0 20 15,0-21-15,0 1 0,0-1 16,0 0-16,0 1 0,0-22 0,21 21 15,0-21-15,21 22 16,-21-22-16,1 0 0,-1 0 0,0-21 16,0 0-16,21 0 15,-20 0-15,-1 0 0,21 0 0,-21 0 16,0-21-16,1 0 0,20 0 16,-21 0-16,0-1 0,22 1 0,-1-21 15,-21 21-15,0 0 16,-21-1-16,0-20 0,0 21 0,0 0 15</inkml:trace>
  <inkml:trace contextRef="#ctx0" brushRef="#br1" timeOffset="-130068.5">20807 15875 0,'0'0'0,"-64"0"15,43 0-15,0 0 0,21-21 16,42 21 0,1 0-16,-1 0 15,21 0-15,-20 0 0,20 0 0,1 0 16,-1 0-16,1-21 0,-1 21 0,-20 0 16,20 0-16,1 0 0,-22 0 15,0-21-15,1 21 0,-1 0 0,0 0 16,-21 0-16,1-22 0,-1 22 0,-21-21 31,-21 21 16,-1 0-47,1 0 16,0 0-16,0 0 0,0 21 15</inkml:trace>
  <inkml:trace contextRef="#ctx0" brushRef="#br1" timeOffset="-66053.38">22500 13018 0,'0'0'0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03T03:23:28.5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2434 1842 0,'0'0'0,"-21"0"15,0 0-15,0 0 16,-1 0-16,1 0 16,0 0-16,0 0 0,0 0 15,0 0 1,-1 0-16,44 0 62,-1 0-62,0 0 16,21 0-16,1-22 0,20 22 16,-21 0-16,22 0 0,-1-21 15,1 0-15,-1 21 0,-20 0 0,20-21 16,1 21-16,-22 0 0,0-21 0,1 21 16,-1-21-16,0 21 0,1 0 15,-1-22-15,-21 22 0,0 0 0,1 0 16,-44 0 31,1 0-47,0 0 0,0 0 15,0 0-15</inkml:trace>
  <inkml:trace contextRef="#ctx0" brushRef="#br0" timeOffset="472.57">3006 1799 0,'0'-21'15,"-22"21"32,1 0-31,21 21-16,0 0 0,-21-21 0,21 22 15,0-1-15,0 21 0,0-21 16,0 0-16,0 22 0,-21-22 0,21 64 16,0-64-16,0 21 0,0 0 15,0-20-15,-21 20 0,21 0 16,0 43-16,0-43 0,-21 1 16,21-1-16,-22 0 0,22-21 15,-21 22-15,0-22 0,0 21 0,21-21 16,-21 1-16,0-1 0,-22 0 15,22 0-15,0-21 0,0 0 0,-22 0 16,22 0-16,0 0 16,-21 0-16,21 0 0,-22 0 0,22-21 15,-21 0-15,21 0 0,-22-1 16,22 1-16,0 0 0,0 0 0,0 0 16,-1 0-16,22-1 0,0 1 15,-21 0-15,21 0 16,0 0-16,21 21 15,1-21 1,-1 21-16,0 0 0,0 0 0</inkml:trace>
  <inkml:trace contextRef="#ctx0" brushRef="#br0" timeOffset="1132.42">3535 2328 0,'0'0'0,"21"0"0,-21-42 31,0 21-31,0 0 0,0 0 15,-21 21-15,21-22 0,-21 22 16,-1 0-16,1 0 16,0 0-16,0 0 0,0 0 0,0 0 15,-1 0-15,1 22 0,0-1 16,-42 21-16,41-21 0,1 0 16,0 1-16,0 20 0,0-21 15,0 64-15,21-64 0,-22 21 16,22-21-16,0 22 0,0-22 15,0 21-15,0-21 16,0 1-16,22-22 0,-1 0 16,0 0-16,0 0 15,0 0-15,0 0 0,22-22 16,-22 22-16,0-21 0,0 0 0,22 0 16,-22-21-16,0 20 0,21-20 15,-21 0-15,1 21 0,-1-22 0,21 1 16,-21 21-16,0-22 0,1 22 15,-22 0-15,21 0 0,-21 0 0,0 0 16,21 21-16,-42 21 31,21 0-15,0 0-16,0 0 0,0 0 16,0 22-16,0-22 0,0 0 15,0 21-15,0-20 0,0-1 16,0 0-16,0 0 0,21 21 0,-21-20 15,0-1-15,21 0 16,0 0-16,0-21 16,1 0-16,-1 0 15,0 0-15,0 0 16</inkml:trace>
  <inkml:trace contextRef="#ctx0" brushRef="#br0" timeOffset="1419.84">4043 2201 0,'0'22'47,"0"-1"-32,0 0-15,21 0 16,-21 0-16,21 22 0,-21-22 0,21 0 15,-21 21-15,0-21 0,0 1 0,0 20 16,21-21-16,-21 0 0,0 0 16,22 1-16,-22-1 15,0 0-15,21 0 16,0-21 0,-21-21-1,0 0-15,21 21 0</inkml:trace>
  <inkml:trace contextRef="#ctx0" brushRef="#br0" timeOffset="1696.43">4551 2159 0,'0'0'0,"-21"0"47,-1 21-47,1 0 15,0-21-15,0 22 0,0-1 0,0 0 16,-1 21-16,1-21 0,0 1 16,0 20-16,0-21 0,0 0 0,-1 22 15,1-22-15,0 0 0,21 0 16,0 0-16,-21 0 0,21 1 0,0-1 16,21-21 15,0 0-16,0-21-15</inkml:trace>
  <inkml:trace contextRef="#ctx0" brushRef="#br0" timeOffset="2268.13">5038 2265 0,'21'0'15,"-42"0"-15,63-21 0,-42 0 0,21-1 16,-21 1-16,0 0 16,0 0-16,-21 21 15,0 0-15,0 0 16,-1 0-16,1 0 0,0 0 16,0 0-16,0 21 0,0 0 15,-1 0-15,1 1 0,-21-1 0,21 0 16,0 21-16,-1-21 0,1 22 0,21-22 15,-21 21-15,21-21 0,-21 22 16,21-22-16,0 0 0,0 21 0,0-20 16,0-1-16,21 0 15,0-21-15,0 0 0,1 0 16,20 0-16,-21 0 0,0 0 16,0 0-16,1-21 0,20 21 15,-21-21-15,0-1 0,0 1 0,1 0 16,-1-21-16,21 21 0,-21-22 15,0 22-15,22-42 0,-43 20 16,21 22-16,0-21 0,-21 21 16,0 84 15,0-42-31,0 0 16,0 1-16,0-1 15,0 0-15,0 0 0,0 0 16,0 22-16,0-22 0,0 0 0,0 0 15,0 0-15,0 0 0,0 1 16,0-1-16,21-21 0,0 21 0,1-21 16,-1 0-16,0 0 15,0 0-15,0 0 0,0 0 16,1 0-16,-1-21 0,0 0 0</inkml:trace>
  <inkml:trace contextRef="#ctx0" brushRef="#br0" timeOffset="3156.15">6456 2096 0,'0'-22'62,"21"22"-62,-21-21 16,21 0-16,0 0 15,0 21-15,-21-21 0,0 0 0,0-1 16,22 1-16,-22 0 0,0 0 16,0 0-16,0 0 0,0-1 0,-22 1 15,1 21-15,0 0 0,-21 0 16,-1 0-16,22 0 0,-21 0 15,0 21-15,-1-21 0,22 22 0,-21-1 16,-1 0-16,22 0 0,-21 0 0,21 0 16,0 1-16,21-1 15,0 0-15,0 0 0,0 0 16,21 0-16,0 1 0,0-22 16,0 21-16,0 0 0,22-21 15,-22 21-15,21 0 0,-21-21 0,22 21 16,-22 1-16,21-1 0,-21 0 0,22 0 15,-22-21-15,0 42 0,0-20 16,0-1-16,-21 0 0,0 0 0,0 21 16,-21-20-16,-21-1 0,21 21 15,-22-21-15,1 0 0,0 1 0,-1-1 16,1 0-16,-21-21 0,20 21 16,1-21-16,0 0 0,20 0 0,-20 0 15,-21 0-15,41-21 0,1 0 16,0 21-16,0-21 0,0-1 15,21-20-15,-21 0 0,21 21 16,-22-22-16,22 22 0,0 0 16,0 0-16,0 0 0,0-1 15,22 1-15,-1 21 0,0-21 0,21 21 16,-21 0-16,1 0 0,20 0 16,-21 0-16,21 0 0</inkml:trace>
  <inkml:trace contextRef="#ctx0" brushRef="#br0" timeOffset="3907.85">7070 2159 0,'0'-21'31,"-22"21"-31,-20 0 0,21 0 0,0 0 0,0 0 15,-1 21-15,1-21 0,0 21 16,-21 0-16,21 1 0,-1-1 16,1 0-16,21 0 0,-21 21 15,21-20-15,-21-1 0,21 21 0,0-21 16,0 22-16,0-22 0,0 0 16,0 0-16,0 21 0,21-42 0,0 22 15,0-1-15,1-21 0,-1 0 0,0 0 16,21 0-16,-21 0 0,22 0 15,-1 0-15,-21 0 0,22 0 0,-22-21 16,21-1-16,0 1 0,-20 0 16,20 0-16,-21-21 0,0 20 0,0 1 15,1-21-15,-22 21 0,0-22 0,0 22 16,0 0-16,0 0 16,0 0-16,0 0 0,0-1 0,-22 22 15,1 0-15,0 0 16,0 0-16,0 22 15,21-1-15,0 0 0,0 0 0,0 0 16,0 0-16,0 1 0,0-1 16,0 0-16,0 0 0,21 21 0,-21-20 15,0-1-15,21 0 0,0 0 16,-21 0-16,21 0 0,-21 1 0,22-1 16,-1 0-16,0-21 15,0 0-15,0 0 16,0 0-16,1 0 0,20 0 15,-21-21-15,0 0 0,0-1 0,22 1 16,-22 0-16,0 0 0,21 0 16,-20 0-16,-1-22 0,0 22 0,0 0 15,-21-21-15,21 20 0,-21 1 16,21 21-16,-21-21 0,0 0 16,0 42-1,0 0-15,-21 0 16,21 1-16,-21 20 0,0-21 0,21 0 15,0 0-15,0 1 0,0-1 0,0 0 16,-21 21 0,21-21-16,0-42 47,0 0-47</inkml:trace>
  <inkml:trace contextRef="#ctx0" brushRef="#br0" timeOffset="4092.18">7832 2032 0,'0'0'0,"-22"0"16,1 0 0,21 21-1,-21 0-15,21 1 16,0-1-16,21-21 0,0 0 15,1 0-15,-1 0 0,0 0 16,0 21-16,0-21 0</inkml:trace>
  <inkml:trace contextRef="#ctx0" brushRef="#br0" timeOffset="4416.47">8318 2180 0,'0'0'0,"0"21"0,0 1 16,0-1-16,-21-21 15,21 21-15,-21-21 0,21 21 0,0 0 16,-21 0-16,21 22 0,-21-22 0,21 21 16,0 1-16,0-1 0,0 0 15,-21 22-15,21-22 0,-22 22 0,1-22 16,21 21-16,-21-20 0,0 20 0,0-20 16,0 20-16,-1 1 0,1 20 15,0-20-15,-21-1 0,21 22 0,-1-22 16,1 1-16,-21-1 0,21 1 0,0-22 15,-1 1-15,22-1 0,0-21 16,-21 21-16,21-20 0,-21-1 16,21-42-1,0-1 1,21 1-16,0 0 0,1-21 0,-22-1 16,21 1-16,0-21 0,21-1 0,-21 1 15,1-1-15</inkml:trace>
  <inkml:trace contextRef="#ctx0" brushRef="#br0" timeOffset="4712.18">8149 2540 0,'0'0'16,"0"-42"-16,0-1 0,0 1 0,0 0 15,0 21-15,21-1 0,-21 1 0,0 0 16,21 0-16,1 21 16,-1-21-16,21 21 0,-21-21 15,0 21-15,1 0 0,20 0 16,-21 0-16,21 0 0,1 0 0,-22 0 15,0 0-15,21 21 0,-20 0 0,-22 0 16,21 0-16,-21 0 0,0 22 16,0-22-16,0 21 0,-21-21 0,-1 22 15,-20-22-15,0 0 0,21 0 16,-22 0-16,1 1 0,0-1 0,20-21 16,-20 0-16,21 0 0,-43 0 15,43 0-15,21-21 16,0-1-1,0 1-15,21-21 0,1 21 0,-1 0 16</inkml:trace>
  <inkml:trace contextRef="#ctx0" brushRef="#br0" timeOffset="4988.03">9165 1757 0,'0'0'0,"-21"0"31,0 21-31,21 0 0,-21 0 16,-1 22-16,1-22 0,21 21 15,-21-21-15,0 22 0,21-1 0,-21 0 16,0-20-16,21 20 0,-22 0 16,1-21-16,21 22 0,-21 20 15,0-20-15,21-22 0,0 0 0,-21 0 16,21 0-16,0 0 0,0 1 15,0-1-15,21-21 16,0 0-16,0 0 0,0 0 16,1-21-16,-1-1 15</inkml:trace>
  <inkml:trace contextRef="#ctx0" brushRef="#br0" timeOffset="5171.92">8805 2096 0,'0'0'0,"-21"0"0,0 0 0,42 0 31,0 0-31,0 0 0,1 0 16,20 0-16,0 0 0,1 0 0,-22 0 16,21 0-16,0 0 0,-20 0 15,41-22-15,-42 22 0,22-21 0</inkml:trace>
  <inkml:trace contextRef="#ctx0" brushRef="#br0" timeOffset="8019.94">9737 2053 0,'0'0'0,"-22"0"15,44 0 32,-1 0-47,0-21 0,0 21 0,21-21 16,1 21-16,-22-21 0,21 21 0,43-21 15,-43-1-15,1 1 0,41-21 16,-41 21-16,-22 0 16,21-22-16,-21 1 0,0 21 15,-21-22-15,0 22 0,0-21 0,0 21 16,0 0-16,-21-1 0,0 1 0,0 21 15,0 0-15,-22 0 0,1 0 0,0 0 16,-1 0-16,-41 21 0,41 1 16,1-1-16,0 0 0,-1 21 15,1 1-15,0-22 0,21 21 16,-1 0-16,1 1 0,21-1 0,0-21 16,0 22-16,0-22 0,0 0 0,21 21 15,1-42-15,-1 21 0,0 1 0,21-1 16,1-21-16,-1 21 0,0-21 0,1 0 15,-1 0-15,0 0 0,1 0 0,-22 0 16,0 21-16,21-21 0,-21 0 0,1 0 16,-22-21-1,-22 21-15,1 0 16,0 0-16,0 0 0,-21 0 0,-1 0 16,1 0-16,0 21 0,-1-21 0,1 21 15,0 0-15,-1 1 0,1-1 16,21 0-16,0 0 0,-1 0 0,1 0 15,0 22-15,21-22 0,0 0 0,0 0 16,0 0-16,0 1 0,21-22 0,0 21 16,1-21-16,-1 0 0,21 0 15,0 0-15,22 0 16,-22-21-16,1-1 0,20 22 16,-21-21-16,1 0 0,-1 0 0,22-21 15,-43 20-15,21 1 0,-21 0 0,0-21 16,1 21-16,-1-1 0,21-41 15,-21 42-15,-21 0 0,21 21 16,-21-22-16,22 22 0,-1 0 16,0 0-1,-21 22-15,0-1 16,0 0-16,0 21 0,0-21 0,0 1 0,0-1 16,0 0-16,0 21 0,0-21 15,-21 22-15,21-22 0,0 0 16,-21 0-16,21 0 0,0 1 0,0-1 15,0-42 17,0-1-17,21 1-15,0 0 0,0 0 0,-21 0 16,21 0-16,0-1 0,1-20 16,-1 21-16,-21 0 0,21-22 0,0 22 15,0-21-15,0 21 0,1 0 0,-1-1 16,-21 1-16,0 0 0,0 42 31,0 0-15,0 1-16,-21-1 0,-1 21 15,22-21-15,0 0 0,-21 1 0,21 20 16,0-21-16,0 0 16,0 0-16,0 1 0,0-1 0,21 21 15,1-21-15,-1-21 16,21 0-16,-21 0 0,22 0 15,20 0-15,-21 0 16,-20 0-16,20-21 0,0 0 0,-21 21 16,22-21-16,20-22 15,-42 22-15,1 0 0,-1 0 0,0 0 16,0-22-16,-21 22 0,0-42 16,0 42-16,0-1 0,0-20 15,-21 42 1,0 0-16,0 0 0,-1 0 15,1 21-15,0 0 0,0 1 0,0-1 16,0 0-16,21 21 0,0-21 0,-22 1 16,22-1-16,0 21 0,0-21 0,0 0 15,0 1-15,0-1 0,0 0 16,22 0-16,-1-21 0,0 21 16,0-21-16,0 0 0,0 0 0,1 0 15,20 0-15,-21 0 0,21 0 0,-20-21 16,-1 21-16,21-21 0,-21 0 0,0 0 15,22-1-15,-22 1 0,0 0 16,0 0-16,43-43 0,-43 43 16,0 0-16,21-21 0,-20 21 15,-1-1-15,-21 1 16,0 42 0,0 1-1,0-1 1,0-42 46,0-1-46,0 1-16,-21 21 16,-1 0-16,1 0 15,0 0 1,0 0-16,0 0 0,21 21 15,-21 1-15,21-1 0,-22 0 16,1 0-16,21 0 0,-21 0 0,21 1 16,0 20-16,0-21 0,-21 0 15,21 0-15,0 1 0,0 41 16,0-42-16,0 0 0,0 1 16,21-22-16,0 21 0,0-21 15,1 0-15,-1 0 0,0 0 0,0 0 16,21 0-16,-20 0 0,-1 0 15,21-21-15,-21-1 0,22 1 0,-22 0 16,21 0-16,-21-21 0,0 20 0,43-41 16,-43 42-16,0 0 0,0-22 15,1 22-15,-1 0 0,-21 0 16,0 0 0,-21 42-1,21 0-15,-22 0 16,1 0-16,0 0 0,0 1 15,0-1-15,21 0 0,0 0 0,0 0 16,0 0-16,0 1 0,0-1 0,0 0 16,0 0-16,0 0 0,21 0 15,0-21-15,0 0 16,0 0-16,22 0 0,-22 0 16,0 0-16,21-21 0,-20 0 15,20 0-15,-21 21 0,0-21 0,22-22 0,-22 22 16,0 0-16,0-21 0,0 21 15,0-22-15,1 1 0,-1 21 0,-21-22 16,0 22-16,0-21 0,21 21 16,-42 42-1,0 0 1,-1 0-16,1 22 0,0-22 16,21 0-16,0 21 0,-21-21 0,21 1 15,0-1-15,0 0 0,0 0 0,0 21 16,0-20-16,0-1 15,21 0-15,0-21 0,0 0 0,1 21 16,-1-21-16,0 0 0,0 0 16,0 0-16,0 0 0,22 0 15,-22-21-15,0 0 0,21 0 16,-20-1-16,-1 1 0,63-63 16,-62 41-16,-1 1 0,0 0 15,0-22-15,0 1 0,0-43 16,-21 42-16,22 22 0,-22-43 15,0 43-15,0 21 0,0 0 16,0-1-16,-22 22 16,1 22-16,0-1 0,0 0 15,0 21-15,0-21 0,21 22 0,0 20 16,-22-20-16,22-1 16,-21 0-16,21 1 0,0-1 0,0 0 15,0 43-15,0-43 0,0-21 16,0 22-16,21-22 0,1 21 0,-1-21 15,-21 22-15,21-22 0,0 0 0,0 0 16,0 0-16,1-21 16,-1 0-16,0 0 0,0 0 0,0 0 15,0 0-15,1 0 0,-1-21 0,21 0 16,-21 21-16,22-63 16,-22 41-16,21 1 0,-42 0 15,21-21-15,0 21 0,1-1 0,-1-20 0,-21 21 16,0 0-16,21 21 15,-21 21 1,0 0 0,-21-21-16,21 21 0,0 0 0,0 1 15,0-1-15,0 0 0,0 0 0,0 0 16,0 0-16,0 1 0,0-1 0,21 0 16,-21 0-16,21-21 0,0 21 15,0-21-15,1 21 0,-1-21 16,0 0-16,0 0 0,0-21 15,0 21-15,1-21 0,-1 0 16,0 0-16,0 0 0,0-1 16,-21-20-16,0 21 0,0-21 0,0 20 15,21-20-15,-21 21 0,0-21 0,0 20 16,0 1-16,0 0 16,-21 21-16,0 0 0,0 0 15,0 0-15,0 21 0,-1 0 0,1 1 16,0-1-16,0 0 0,0-21 15,21 21-15,-21 0 0,21 0 0,-22 1 16,22 20-16,0-21 16,0 0-16,22-21 0,-1 0 15,0 0-15,0 0 0,0 0 16,0 0-16,22 0 0,-1 0 16</inkml:trace>
  <inkml:trace contextRef="#ctx0" brushRef="#br0" timeOffset="8445.27">14055 2117 0,'0'0'15,"-22"0"-15,1-21 0,0 21 16,21-22-16,0 1 16,0 0-16,21 0 15,0 21-15,22 0 0,-22-21 16,0 21-16,0 0 0,22 0 15,-22 0-15,0 0 0,21 0 16,-21 21-16,1 0 0,-22 0 0,21 0 16,-21 1-16,21-1 0,-21 0 0,0 0 15,0 21-15,0-20 0,0-1 16,0 0-16,0 0 0,-21 0 0,21 0 16,-21 1-16,21-1 0,0 0 0,-22-21 15,22 21-15,-21 0 16,21-42-1,0 0-15,0 0 16,0 0-16,21-1 0,1 1 16,-22 0-16,21 0 0,0 0 15,0 0-15,0-1 0,0-20 0,1 21 16,-22 0-16,21 0 0,0-22 0,0 43 16,0-21-16,0 0 0,-21 0 15,0 0-15,22 21 0,-22-22 0,0 1 16,0 0-16,0 0 15</inkml:trace>
  <inkml:trace contextRef="#ctx0" brushRef="#br0" timeOffset="8704.44">12763 1820 0,'0'0'0,"-21"0"0,85 22 31,-43-44-31,0 22 0,21 0 0,-20-21 16,20 21-16,0 0 0,1-21 16,-22 21-16,21 0 0,0-21 0,-20 21 15,20 0-15,-21 0 0,21-21 16,-20 0-16,-1 21 0,0-22 15,0 1-15,21 0 0</inkml:trace>
  <inkml:trace contextRef="#ctx0" brushRef="#br0" timeOffset="8904.29">15092 1122 0,'0'0'0</inkml:trace>
  <inkml:trace contextRef="#ctx0" brushRef="#br0" timeOffset="9119.42">15176 1164 0,'-21'64'31,"0"-43"-31,21 0 0,-21 21 16,0-20-16,21-1 15,-21-21-15,21 21 0,0 0 0,0 0 16,21-21 46</inkml:trace>
  <inkml:trace contextRef="#ctx0" brushRef="#br0" timeOffset="9376.2">14901 1397 0,'0'0'0,"-42"0"31,63 0 1,0 0-32,22 0 0,-22 0 15,0 0-15,0 0 0,21 0 0,-20 0 16,-1 0-16,0 0 0,21 0 15,-21 0-15,1 0 0,-1 0 0,0-21 16,0 21-16,0-21 0,0 0 16,1 21-1,-22-22-15,0 1 0</inkml:trace>
  <inkml:trace contextRef="#ctx0" brushRef="#br0" timeOffset="9635.66">14944 1037 0,'0'0'0,"-22"0"0,22-21 31,22 21-15,-1 0-16,0 0 0,0 0 15,0 0-15,0 0 0,22 0 16,-22 0-16,0 0 0,21 0 0,-20 0 16,20 0-16,-21 0 0,0-21 15,22 21-15,-1 0 0,-21-21 16,0 21-16</inkml:trace>
  <inkml:trace contextRef="#ctx0" brushRef="#br0" timeOffset="10224.43">15536 720 0,'0'0'0,"-21"-21"0,0 21 0,0 0 0,-22 0 16,1 0-16,0 0 0,-22 0 15,22 0-15,-22 0 0,22 0 0,-21 0 16,20 21-16,-20-21 0,20 21 15,1 0-15,0-21 0,-1 21 0,1 0 16,0 1-16,21 20 16,-22-21-16,22 21 0,-21-20 0,21 20 15,-1-21-15,1 21 0,0 1 16,21-1-16,-21-21 0,21 22 0,0-1 16,0-21-16,0 21 0,0 1 15,0-22-15,21 0 0,0 21 0,0-20 16,1-1-16,-1 21 0,21-21 15,-21 0-15,22 1 0,-22-1 0,21 0 16,0 0-16,1-21 0,-1 0 0,0 0 16,1 0-16,20 0 0,-20 0 15,20 0-15,-21-21 0,22 0 0,-1 21 16,1-21-16,-22-22 16,22 22-16,-22 0 0,22 0 0,-22-22 15,0 22-15,1-21 0,-22 0 16,21-1-16,-21 1 0,0 0 0,1-1 15,-22-20-15,0 20 0,0 1 16,0-21-16,-22-22 0,1 43 16,-21-1-16,0 22 0,-1-21 15,1 21-15,-22-22 0,1 22 16,-1 21-16,22-21 0,-21 21 0,20-21 16,1 21-16,0 0 0,20 0 15,-20 0-15,21 0 0,0 0 0,0 21 16,-1 0-16,1-21 0,0 21 15,0 0-15,0 1 16,0-1-16,-1 0 16</inkml:trace>
  <inkml:trace contextRef="#ctx0" brushRef="#br0" timeOffset="11875.46">3556 4593 0,'0'-21'0,"0"0"15,0 0-15,0 0 16,0-1-16,0 1 15,0 0-15,0 0 0,0 0 16,0 42 31,0 0-47,-21 0 0,21 0 16,-21 1-16,21 20 0,-22-21 0,22 21 15,-21-20-15,21 20 0,0-21 16,0 21-16,-21 1 0,21-22 0,0 21 15,0-21-15,0 1 0,0-1 16,0 0-16,0 0 0,0 0 16</inkml:trace>
  <inkml:trace contextRef="#ctx0" brushRef="#br0" timeOffset="11908.44">3492 4911 0,'0'0'0,"22"-21"0</inkml:trace>
  <inkml:trace contextRef="#ctx0" brushRef="#br0" timeOffset="12029.5">3831 4741 0,'0'0'0,"-21"0"0,-21-21 16</inkml:trace>
  <inkml:trace contextRef="#ctx0" brushRef="#br0" timeOffset="12161.66">4064 4657 0,'21'0'0,"21"0"0</inkml:trace>
  <inkml:trace contextRef="#ctx0" brushRef="#br0" timeOffset="14731.69">4932 5038 0,'0'0'0,"0"21"0,-21-21 16,21-21-1,0 0-15,0-1 16,21 1-16,0 21 0,0-42 16,0 21-16,0 0 0,1-1 15,-1-20-15,21 21 0,-21-21 0,0 20 0,1-20 16,-1 21-16,-21-21 16,21 20-16,0-20 0,-21 0 0,0 21 15,0-22-15,0 22 0,0 0 16,0 0-16,0 0 0,0-1 0,-21 22 15,0 0-15,-22 0 0,22 22 16,0-1-16,0 0 0,0 0 16,-22 21-16,1 1 0,21-1 15,21 0-15,0 1 0,0-1 16,0 0-16,0 1 0,0-1 16,0 0-16,0 1 0,21-1 0,-21-21 0,21 0 15,0 1-15,1-1 16,-1 0-16,0-21 0,0 0 0,0 0 15,0 0-15,1 0 0,-1-21 0,0 0 16,0 21-16,0-22 0,0-20 16,22 21-16,-22 0 0,0-22 0,0 22 15,22-21-15,-22 0 0,21 20 16,-21-20-16,22 0 0,-1 21 0,-21-22 16,21 22-16,-20 0 0,20 0 15,-21 0-15,0 21 0,0 0 0,1 0 16,-1 0-16,0 0 15,-21 21-15,0 0 0,0 0 16,0 0-16,0 22 0,0-22 16,0 0-16,0 0 0,0 21 15,-21-20-15,0 20 0,21-21 0,-22 0 16,22 0-16,0 1 0,0-1 16,-21 0-16,42-42 31,-21 0-31,22-1 15,-1 1-15,0 0 0,0 0 0,0-21 16,-21 20-16,21-20 0,1 21 16,-1 0-16,0-22 0,0 1 0,0 0 15,-21-1-15,21 22 0,-21 0 16,0 0 0,0 42-1,-21 0 1,0 0-16,21 1 15,-21-1-15,21 0 0,0 21 0,0-21 16,0 1-16,0 20 0,0-21 16,0 21-16,0-20 0,0 20 0,21-21 15,-21 0-15,21 0 0,0 1 16,1-1-16,-1 0 0,21-21 0,-21 0 16,0 0-16,22 0 0,-22 0 15,21 0-15,1-21 0,-1 0 0,0-1 16,1 1-16,-1 0 0,0 0 15,1-21-15,-1 20 0,0-20 0,22 0 16,-43-1-16,0 22 16,-21-21-16,0 21 0,0 0 0,0-1 15,0 1-15,0 0 0,-21 21 0,0 0 16,0 0-16,-22 0 0,22 0 16,0 0-16,0 0 0,-22 21 0,22 0 15,0 1-15,0-1 0,0 0 16,0 21-16,21-21 0,0 1 15,0 20-15,0 0 0,0-21 0,21 22 16,0-22-16,0 0 16,0 0-16,0 0 0,1 1 0,20-22 15,-21 0-15,21 0 0,-20 0 0,20 0 16,-21 0-16,21 0 0,-20-22 16,20 22-16,0-21 0,1 0 0,-22 0 15,21-21-15,-21 20 0,22 1 16,-22-21-16,0 21 0,0 0 0,0-22 15,0 22-15,1-21 0,-1 21 0,0-1 16,0 1-16,-21 0 0,21 0 16,-21 42 15,0 0-31,0 0 16,0 1-16,0-1 0,0 0 15,0 0 1,21-21 15,-21-21-15,0 0-16,0 0 15,0-1-15,0 1 0,0 0 16,0 0-16,-21 21 16,21-21-16,-21 21 0,0 0 15,0 0 1,0 21-16,21 0 15,0 0-15,-22 0 0,22 1 0,-21-1 16,21 0-16,-21 21 0,21-21 16,0 1-16,0 20 0,0-21 0,0 21 15,0-20-15,0 20 0,0-21 16,0 0-16,0 0 0,21 1 0,0-1 16,1-21-16,-1 0 0,0 0 15,0 0-15,21 0 0,-20 0 16,41-43-16,-21 22 0,-20 0 15,20 0-15,-21 0 0,21-22 16,1 1-16,-22 0 16,0 21-16,0-22 0,0 22 0,-21 0 15,22 0-15,-22 0 0,0-1 16,0 1-16,-22 42 31,1 1-31,0-1 0,21 0 16,-21 0-16,21 0 0,0 0 0,-21 1 15,21-1-15,0 0 0,0 0 16,0 0-16,0 0 0,0 1 0,21-1 16,0 0-16,21-21 15,-20 0-15,-1 0 0,0 0 16,0 0-16,21 0 0,-20 0 16,20-21-16,-21 0 0,21-1 0,-20 1 15,20 0-15,-21 0 0,0 0 16,0 0-16,1-1 0,-1-20 0,0 21 15,0 0-15,-21 0 0,21-22 16,-21 22-16,21 21 0,-21-21 0,0 0 16,0 42-1,0 0-15,0 0 16,0 0-16,-21 1 0,21 20 16,-21-21-16,21 0 0,0 0 15,0 1-15,0-1 0,0 0 16,0 0-16,0 0 0,0 0 0,21 1 15,0-22-15,-21 21 0,22-21 16,-1 0-16,0 0 0,0 0 0,0 0 16,0 0-16,1 0 0,-1 0 0,0 0 15,0-21-15,0-1 0,0 1 16,1 0-16,-1 0 0,21 0 0,-21-22 16,22-20-16,-22 21 15,0-1-15,0 1 0,0-22 0,-21 22 16,21 0-16,-21-22 0,0 22 0,0 0 15,0 20-15,0 1 0,0-21 16,-21 42-16,0 0 16,0 0-16,0 21 15,21 0-15,-21 22 0,-1-22 0,1 21 16,21 0-16,0 1 0,0-1 16,-21 0-16,21 1 0,0-1 0,0 0 15,0-20-15,0 20 0,0 21 16,0-41-16,21 20 0,-21-21 15,21 0-15,1 0 0,20 1 16,-21-1-16,21-21 0,-20 0 0,20 0 16,-21 0-16,21 0 0,1 0 15,-1-21-15,0-1 0,1 22 16,20-42-16,-20 21 0,-22 0 16,0 0-16,0-1 0,0 1 15,0-21-15,-21 21 0,0 0 0,0-1 16,0-20-16,0 21 0,-21 21 31,0 0-31,0 0 0,0 21 0,21 0 16,0 0-16,-21 1 0,21-1 15,0 0-15,0 21 0,0-21 16,0 1-16,0-1 0,0 0 0,0 0 0,21 0 16,-21 0-16,21 1 0,0-22 15,0 21-15,0-21 0,1 0 16,-1 0-16,21 0 0,-21 0 15,0 0-15,1-21 0,-1 21 16,0-22-16,0 1 0,21 0 0,-20 0 16,-1 0-16,0 0 0</inkml:trace>
  <inkml:trace contextRef="#ctx0" brushRef="#br0" timeOffset="14967.45">8191 4297 0,'0'0'0,"43"21"16,-22-21-16,0 0 15,0 0-15,22 0 0,-1 0 16,0 0-16,1-21 0,20 21 0,-21-21 15,1 21-15,20 0 0,-20-21 0,-1 42 16,-21-21-16,21 0 0</inkml:trace>
  <inkml:trace contextRef="#ctx0" brushRef="#br0" timeOffset="15687.6">10329 4318 0,'0'0'0,"64"-42"16,-43 21-16,0 21 0,21-43 16,-20 22-16,-1 0 15,0 0-15,-21 0 0,21-1 16,-21 1-16,0 0 0,0 0 0,0 0 15,-21 0-15,0-1 16,-22 22-16,22 0 0,-21 0 16,0 0-16,-43 0 0,43 0 15,-1 0-15,1 22 0,21-1 16,-22 0-16,-20 21 0,42-21 16,0 1-16,21-1 0,0 0 0,0 0 15,0 0-15,0 22 0,42-22 16,-21 0-16,21 0 0,-20-21 0,-1 21 15,21 0-15,0 1 0,1-1 0,-1 0 16,-21 0-16,22 0 0,-22 0 0,21 1 16,-42-1-16,0 0 0,21 0 0,0 0 15,-21 0-15,0 1 0,0-1 16,-21-21-16,-21 21 16,0-21-16,-1 0 0,1 0 0,0 0 15,-22 0-15,22 0 0,-22 0 0,22 0 16,-64 0-16,64 0 0,-1-21 15,22 21-15,-21-21 0,21-1 16,0 22-16,21-21 0,-22 0 0,22 0 16,0 0-16,0 0 0,0-1 0,0 1 15,0 0-15,0 0 0,22 0 16,-1 21-16,0-21 0,21 21 16,1 0-16,-1-22 0,0 22 15,1-21-15,-1 21 0,0 0 16,1 0-16,-1 0 0,21-21 0</inkml:trace>
  <inkml:trace contextRef="#ctx0" brushRef="#br0" timeOffset="16444.5">10943 4233 0,'0'0'15,"0"-21"-15,-21 21 47,0 0-47,0 21 16,21 1-16,-22-1 0,1 0 0,0 0 0,0 0 15,21 22-15,-21-22 16,0 0-16,21 0 0,-22 21 0,22-20 16,0-1-16,0 0 0,0 0 0,0 0 15,22-21-15,-1 0 16,0 21-16,0-21 0,0 0 0,22 0 15,-22 0-15,21 0 0,43 0 16,-64-21-16,21 21 0,1-21 16,-1 21-16,0-21 0,-21 0 0,22 0 15,-1-1-15,-21 1 0,0 0 0,1 0 16,-1-21-16,-21 20 16,21-20-16,-21 21 0,0 0 15,0 0-15,-21 21 0,0 0 16,-1 0-16,1 0 0,0 0 15,0 0-15,0 0 0,21 21 16,0 0-16,0 0 16,0 0-16,0 0 0,0 1 15,21-1-15,0 0 16,-21 0-16,21 0 0,0 0 16,-21 1-16,0-1 0,22 0 15,-1 0-15,-21 0 16,21-21-16,0 0 15,0 0-15,0 0 16,1 0-16,-1 0 0,0 0 16,0 0-16,0-21 0,0 21 0,1-21 15,-1 0-15,21 21 0,-21-21 0,0-1 16,1 1-16,-1 0 0,0 0 16,0 0-16,-21 0 0,0-1 0,21 1 15,-21 42 16,-21-21-31,21 22 16,0-1-16,-21 0 0,21 0 16,-21 0-16,21 0 0,-21 1 0,21-1 15,0 0-15,0 0 16,0-42 31,21 21-47,-21-21 15</inkml:trace>
  <inkml:trace contextRef="#ctx0" brushRef="#br0" timeOffset="16624.49">11874 4149 0,'0'0'0,"-21"0"16,21-21-16,-21 21 15,0 0-15,0 0 0,0 0 16,42 0 31,0 21-47,0-21 0,0 0 15,0 0-15,1 0 0</inkml:trace>
  <inkml:trace contextRef="#ctx0" brushRef="#br0" timeOffset="16723.66">12255 4149 0</inkml:trace>
  <inkml:trace contextRef="#ctx0" brushRef="#br0" timeOffset="16984.09">12213 4276 0,'0'127'32,"0"-85"-32,0-21 0,0 22 15,0-1-15,0-21 0,0 21 0,-21 1 16,21 63-16,-21-43 0,0-21 15,-1 22-15,1-1 16,0 1-16,-21 42 0,21-43 16,-1 1-16,1-22 0,0 22 0,0-1 15,-21-21-15,20 22 0,1-22 16,-21 22-16,42-22 0,-21 0 0,0-20 16,21 20-16,-22-21 0,22 0 15,0-42 1,0 0-1,0-21-15,22 20 0,-1-20 16,0 0-16,0-1 0,0 1 16,0-21-16,1 20 0</inkml:trace>
  <inkml:trace contextRef="#ctx0" brushRef="#br0" timeOffset="17335.84">12192 4297 0,'0'0'0,"0"-42"0,0 20 0,0-20 0,0 21 15,0-21-15,0 20 0,21 1 16,0 0-16,-21 0 0,21 21 0,1-21 16,-1 21-16,0-21 0,0 21 15,0 0-15,0 0 0,22 0 0,-22 0 16,21 0-16,-21 0 0,1 0 16,-1 0-16,0 21 0,0 0 15,0 0-15,-21 0 0,0 0 16,0 1-16,21 20 0,-21 0 15,0-21-15,0 1 0,-21 20 0,0-21 16,0-21-16,0 21 0,-22 0 16,1 1-16,21-22 0,-43 0 15,43 0-15,0 21 16,0-21-16,0 0 0,0 0 0,42 0 62,0-21-46,0 21-16</inkml:trace>
  <inkml:trace contextRef="#ctx0" brushRef="#br0" timeOffset="17647.86">13017 3789 0,'0'0'16,"0"-21"-16,0 0 0,0-1 0,0 1 15,0 42 17,0 1-17,0-1-15,-21 0 0,0 0 16,21 0-16,-21 22 0,0-1 0,21 0 16,-21 1-16,-1-1 0,22 21 15,0-20-15,-21-1 0,0 0 16,21 1-16,0-1 0,-21-21 0,21 0 15,0 22-15,0-22 0,0 0 0,0 0 16,21-21-16,0 0 16,0 0-16,1 0 0,-1 0 15,0 0-15,0 0 0,0-21 16,0 0-16,1 0 0,-1 0 0,0-1 16</inkml:trace>
  <inkml:trace contextRef="#ctx0" brushRef="#br0" timeOffset="17848.43">12890 4064 0,'0'0'0,"-42"0"15,21 0 1,0 21-16,42-21 31,0 0-31,0 0 0,0 0 16,1 0-16,-1 0 0,21 0 0,-21 0 15,22 0-15,-22 0 0,0 0 16,21-21-16,-21 21 0,22 0 16</inkml:trace>
  <inkml:trace contextRef="#ctx0" brushRef="#br0" timeOffset="18144.45">13970 3831 0,'0'-21'0,"-42"21"31,20 0-31,1 0 0,0 21 16,0 0-16,21 1 0,-21-1 0,0 0 16,21 0-16,-22 21 15,22-20-15,-21 20 0,0 0 0,21 1 16,0-1-16,0 0 0,0-21 0,0 22 15,0-22-15,0 21 0,0-21 16,0 1-16,0-1 0,0 0 0,0 0 16,0 0-16,21 0 15,0-21-15,1 0 0,20 0 16,-21 0-16,0-21 0</inkml:trace>
  <inkml:trace contextRef="#ctx0" brushRef="#br0" timeOffset="18448.45">14541 3768 0,'0'0'16,"0"-21"-16,0-1 16,22 22-1,-1 0-15,0 0 16,0 22-16,0-1 0,0 0 15,1 0-15,-1 0 0,-21 22 16,0-1-16,0 0 0,0 1 0,0-1 16,0 21-16,0-20 0,0-1 15,-21 0-15,21 1 0,-22-22 16,1 21-16,0-21 0,0 22 0,0-22 16,21 0-16,-43 0 15,22 0-15,0-21 0,0 22 16,0-22-16,0 0 0,-43 21 15,43-21-15</inkml:trace>
  <inkml:trace contextRef="#ctx0" brushRef="#br0" timeOffset="19435.8">3069 6223 0,'0'-21'16,"0"0"15,0 0-31,0-1 16,0 1-16,21 0 16,0 0-16,1 0 15,-1 21-15,0-21 0,0-1 0,0 22 16,0-21-16,1 21 0,-1 0 15,0-21-15,21 21 0,-21 0 0,1 0 16,-1 0-16,21 21 0,-21 0 16,0 1-16,1-1 0,-1 21 0,-21-21 15,0 22-15,0-22 0,0 21 0,-43 0 16,22 1-16,-21-1 0,21 0 16,-22 1-16,1-1 0,0 22 0,-1-22 15,1 0-15,0 1 16,-1-22-16,1 21 0,21 0 0,-21-20 0,20-1 15,-20 0-15,21 0 16,0-21-16,-22 0 0,22 0 0,0 0 16,0 0-16,0 0 0,0 0 15,-1-21-15,22 0 0,-21 0 0,21-1 16,-21 1-16,21-21 0,0 21 16,0 0-16,0-22 0,0 22 0,0 0 15,0-21-15,21 42 0,0-22 16,1 1-16,-1 21 0,21 0 0,-21 0 15,22 0-15,-22 21 0,21 1 16,0-22-16,-20 21 0,-1 0 0,21 21 16,-21-21-16,0 1 0,1-1 15,-1 0-15,-21 0 0,21 0 16,0 0-16,-21 1 0,0-1 0,21-21 16,0 21-16,1 0 15,-1-21 1,0 0-16,0 0 0</inkml:trace>
  <inkml:trace contextRef="#ctx0" brushRef="#br0" timeOffset="19608.89">3746 6583 0,'0'0'0,"22"-21"0,-22 0 15,-22 21 48</inkml:trace>
  <inkml:trace contextRef="#ctx0" brushRef="#br0" timeOffset="22211.42">4635 6858 0,'0'0'0,"-21"21"16,0-21-1,42-21 1,0 21-16,1-21 0,-1 0 16,0 0-16,0-1 0,21 1 0,1-21 15,-22 21-15,21 0 0,1-22 0,-22 1 16,21 21-16,-21-22 16,22-20-16,-43 21 0,0 20 15,0-41-15,0 42 16,0 0-16,0-1 0,-22 1 15,1 21-15,0 0 16,0 21-16,0-21 0,0 22 16,-1-1-16,-20 42 0,42-20 15,0-22-15,0 21 0,0 0 16,0 1-16,0-1 0,0-21 16,0 22-16,21-1 0,0 0 15,1-21-15,-1 1 0,-21-1 0,21-21 16,0 0-16,0 21 0,0-21 15,1 0-15,-1 0 0,0 0 16,0-21-16,0 0 16,0-1-16,-21 1 0,22 0 0,-1 0 15,0 0-15,0-22 0,43-20 16,-43 21-16,0-1 0,21 1 16,1 0-16,-22 20 0,21-20 0,0 21 15,-20 0-15,20 0 0,-21-1 16,0 22-16,0 0 0,1 0 15,-22 22-15,0-1 16,0 0-16,0 0 0,0 0 0,0 22 16,0-22-16,-22 21 0,1-21 15,21 22-15,0-22 0,0 21 16,-21-21-16,21 0 0,-21 1 0,21-1 16,0 0-16,0 0 15,21-42 1,-21 0-1,21 0-15,0-1 0,1 1 16,-1 0-16,0 0 0,21-43 16,-21 22-16,1 0 0,-1 21 0,0-22 15,0 22-15,0 0 16,22-21-16,-43 20 0,0 44 47,-22-1-47,22 0 0,-21 0 0,21 0 15,-21 22-15,21-22 0,-21 21 16,21-21-16,0 22 0,0-22 0,0 0 16,0 21-16,0-21 0,0 1 15,0-1-15,0 0 0,21 0 0,0-21 16,0 0-16,22 0 0,20 0 16,-42 0-16,22 0 15,-1 0-15,0 0 0,-20-21 0,20 0 16,0 0-16,1-1 0,20-41 15,-42 42-15,22-22 0,-43 22 16,21-21-16,-21 21 0,0 0 0,0-43 16,0 43-16,0 0 15,0 0-15,-21 21 16,-1 0-16,1 0 0,0 0 0,21 21 16,-21 0-16,0 0 15,21 21-15,-21-20 0,21 20 0,0-21 16,0 21-16,0 1 0,0-22 0,0 21 15,0-21-15,0 1 16,21-1-16,0 0 0,0-21 0,0 21 16,0-21-16,22 0 0,-22 0 15,21 0-15,1 0 0,-1-21 0,0 21 16,1-21-16,-1 0 0,0-1 0,1 1 16,-1 0-16,43-21 15,-64-1-15,21 22 0,-21-21 16,22 21-16,-22-22 0,0 22 0,0 0 0,0-21 15,0 21-15,1-1 0,-22 1 16,0 0-16,21 21 0,0 0 16,0 0-1,-21 21 1,0 0-16,0 1 16,0-1-16,0 0 15,0 0-15,0 0 16,0-42 15,0 0-15,0 0-16,0 0 15,0-1-15,0 1 16,0 0-16,0 0 16,-21 21-16,0 0 15,0 0 1,-1 21-16,1-21 0,21 21 15,0 22-15,-21-22 0,0 0 0,21 21 16,-21 1-16,21-22 0,0 21 16,-21 0-16,21 1 0,0-22 0,0 21 15,0-21-15,0 1 0,0-1 16,0 0-16,21 0 0,0-21 16,0 21-16,21-21 0,-20 0 0,-1 0 15,0 0-15,21-21 0,-21 21 16,1-21-16,20 0 0,-21 0 0,21-1 15,-20 1-15,20 0 0,-21 0 0,0-21 16,22 20-16,-22-20 16,0 21-16,0-43 0,-21 22 15,21 21-15,-21 0 0,0 0 16,0-1-16,0 44 31,0-1-31,-21 0 0,21 0 16,0 0-16,0 22 0,-21-22 0,21 0 15,0 21-15,0-21 0,-21 1 16,21-1-16,0 0 0,0 0 16,0 0-16,21-21 0,0 0 15,0 0-15,0 0 16,1-21-16,-1 21 0,0-21 16,0 0-16,0 0 0,22-1 0,-22 1 15,0 0-15,0 0 0,0 0 16,0 0-16,1-22 0,-1 22 0,-21 0 15,21-21-15,-21 20 16,0 1-16,0 42 31,0 1-31,0-1 0,0 21 16,0-21-16,0 0 0,-21 22 0,21-22 16,0 21-16,0-21 0,0 1 15,0-1-15,0 0 0,21 0 0,-21 0 16,21-21-16,0 0 0,0 0 15,1 0-15,-1 0 0,0 0 0,0 0 16,0 0-16,22 0 0,-22-21 16,0 0-16,0 0 0,0 0 0,0-1 15,1 1-15,-1 0 0,0-21 16,0 21-16,-21-22 0,21 22 0,0-21 16,-21-1-16,0 22 0,22-21 0,-22 0 15,21 20-15,-21-20 0,0 21 16,0-21-16,0 20 0,0 1 15,-21 21 1,21 21-16,-22 1 16,1-1-16,0 0 0,21 0 0,0 21 15,-21 1-15,21 20 0,0 1 16,0-22-16,0 0 0,0 1 16,0-22-16,0 21 0,0 1 0,21-22 15,-21 0-15,21 21 0,0-42 0,1 21 16,-1 1-16,0-1 0,0-21 15,21 0-15,-20 0 0,-1 0 0,21 0 16,-21 0-16,22 0 0,-22-21 16,0-1-16,21 22 0,1-42 15,-22 21-15,0 0 0,0-22 0,0 22 16,-21 0-16,0-21 16,0 21-16,0-1 0,21 1 0,-21 0 15,-21 21 1,21 21-1,-21 0-15,21 22 0,-21-22 0,21 0 16,-21 43-16,21-43 0,0 0 16,0 0-16,0 0 0,21 0 15,0 1-15,0-22 16,0 0-16,1 0 0,-1 0 16,0 0-16,0 0 0,21 0 0,-20 0 15,-1-22-15,21 1 0,-21 21 16,0-21-16,1 0 0,-1 0 0,0 0 15,-21-22-15,0 22 0</inkml:trace>
  <inkml:trace contextRef="#ctx0" brushRef="#br0" timeOffset="22444.32">8128 6202 0,'0'0'0,"-21"0"0,21 21 0,21-21 16,0 0-16,0 0 16,0 0-16,22 0 0,-22 0 15,21 0-15,1 0 0,-1-21 0,0 21 16,1 0-16,-1-21 0,0 21 16,1 0-16,-1-21 0,0 21 0,1-22 15,-22 22-15,21 0 0,0-21 16,-20 21-1</inkml:trace>
  <inkml:trace contextRef="#ctx0" brushRef="#br0" timeOffset="23295.79">10139 5906 0,'0'0'0,"21"0"16,0 0-1,-21 21 1,0 0-16,-21 0 0,0 0 16,-22 22-16,22-22 0,0 21 0,0 0 0,-21 1 15,20-1-15,-20 0 0,21 1 16,-21-1-16,20 0 0,-20 1 15,21-1-15,0-21 0,-22 22 0,1-1 16,42 0-16,-21-21 16,0 1-1,21-44 1,0 1 0,21 0-16,0-21 0,-21 21 0,21-22 15,0 1-15,22 0 0,-22-1 0,21 1 16,-21 0-16,22-1 0,-1-20 15,0 20-15,-20 1 0,20 0 0,0-22 16,1 22-16,-22 21 0,0-22 16,0 22-16,0 0 0,0 21 15,-21 21 1,0 22-16,0-22 0,0 21 16,0 0-16,0-20 0,0 20 15,0 0-15,0 1 0,-21 41 16,0-41-16,21-1 0,0 0 15,0 1-15,0-1 0,0-21 0,0 21 16,0-20-16,0-1 0,0 0 0,0 0 16,0 0-16,0 0 0,0 1 15,0-44 32,0 1-47,0 0 0</inkml:trace>
  <inkml:trace contextRef="#ctx0" brushRef="#br0" timeOffset="23515.61">9906 6329 0,'0'0'0,"-42"0"0,20 0 0,1 0 16,42 0 31,1-21-47,-1 21 0,0 0 15,0 0-15,0 0 0,22 0 16,-22-21-16,21 21 0,0 0 0,-20 0 16,20 0-16,-21-22 0,43 22 15,-22 0-15,-21-21 0,0 21 16,0 0-16,1 0 0</inkml:trace>
  <inkml:trace contextRef="#ctx0" brushRef="#br0" timeOffset="24829.42">10858 6223 0,'0'0'0,"22"0"0,-1 0 0,0 0 0,0 0 16,0-21-16,0 21 16,-21-21-16,22 0 0,-22-1 15,-22 22-15,1 0 16,-21 0-16,21 0 15,0 0-15,-22 0 0,1 22 0,21-22 16,-22 21-16,22-21 0,0 21 0,-21-21 16,42 21-16,-21-21 0,21 21 15,0 0-15,0 1 16,21-1-16,0-21 16,0 21-16,0 0 0,0-21 15,22 21-15,-22 0 0,0 1 0,0-1 16,22 0-16,-22-21 0,-21 21 0,0 0 15,0 0-15,0 1 0,0-1 16,0 0-16,-21-21 16,-1 0-16,1 0 0,0 0 15,0 0-15,0 0 0,0 0 16,-1 0-16,1 0 0,0 0 0,21-21 16,-21 0-16,0 21 0,21-22 0,-21 1 15,-1 21-15,22-21 0,0 0 16,-21 21-1,21 21 1,0 0 0,0 0-16,0 1 0,21-1 15,1 0-15,-1-21 16,0 0-16,0 21 0,21-21 16,-20 0-16,20 0 0,-21 0 0,21 0 15,1 0-15,-1 0 0,0 0 16,1-21-16,-1 21 0,0-21 0,1 0 15,-1-1-15,0 22 0,-20-21 16,41-21-16,-42 0 0,0 20 16,1 1-16,-1 0 0,0 0 0,-21 0 15,0 0-15,0-1 0,0 1 16,0 0-16,21 21 0,-42 21 47,21 0-47,0 1 15,-21-22-15,21 21 0,-21 0 0,21 0 16,0 0-16,0 0 0,-22 1 16,22-1-16,0 0 0,0 0 15,22 0-15,-1-21 16,0 0-16,0 0 16,0 0-16,0 0 0,22 0 15,-22-21-15,0 21 0,0-21 0,0 0 16,1 0-16,-1-1 0,0 22 15,0-21-15,0 0 0,-21 0 16,21 0-16,-21 0 0,22-1 16,-22 1-16,0 0 0,0 0 15,0 0 1,0 42 15,-22 0-15,22 0-16,-21 0 15,21 1-15,0 20 0,0-21 0,0 21 16,0-20-16,0 20 0,-21 0 0,21 1 16,-21-1-16,21 0 0,0 1 15,0-1-15,0 0 0,0 1 0,0-1 16,0 21-16,0-20 0,-21-1 0,21 0 16,0 1-16,0 20 0,-21-20 15,-1 20-15,1 1 0,21-22 16,-21 21-16,0-20 0,0 20 0,0-20 15,-22-1-15,22 0 0,0 1 16,-21-22-16,-1 21 0,22-21 0,-21 22 16,-1-22-16,1 0 0,0 0 0,-1 0 15,1-21-15,0 0 0,-1 0 0,1 0 16,0 0-16,-1 0 0,1 0 16,0-21-16,-43-42 15,43 41-15,-1-20 0,1 0 0,21-1 16,-21-20-16,20-1 0,1 1 0,21-22 15,0 22-15,0-1 0,0 1 0,0-1 16,0 22-16,0-22 0,0 22 16,0 0-16,0 21 0,21-22 0,1 22 15,-1 0-15,-21-21 0,21 20 16,0 1-16,0 0 0,22 0 0,-22 0 16,21 0-16,-21-1 0,22 1 0,-1 0 15,0 0-15,22 0 0,-22 0 16,22-1-16,-22 1 0,21 0 15,1 0-15,42-21 0</inkml:trace>
  <inkml:trace contextRef="#ctx0" brushRef="#br0" timeOffset="25292.2">12192 6075 0,'0'0'0,"21"0"0,-21-21 16,-21 21-1,0 0-15,21 21 16,-21 0-16,21 0 0,-22-21 0,22 21 16,-21 1-16,21-1 0,0 21 15,0-21-15,0 0 16,0 1-16,-21-22 0,21 21 16,0 0-16,0-42 62,0 0-62,0-1 0,21 1 16,0 21-16,1-21 0,-22 0 0,21 0 15,21 0-15,-21-1 0,0 1 16,1 0-16,-1 21 0,0-21 0,0 0 16,0 21-16,0 0 0,1 0 15,-1 0-15,-21 21 16,0 0-16,0 0 0,0 0 15,0 1-15,0-1 0,0 0 16,0 0-16,0 0 0,0 0 16,0 1-16,0-1 0,0 0 0,0 0 15,0 0-15,-21 0 16</inkml:trace>
  <inkml:trace contextRef="#ctx0" brushRef="#br0" timeOffset="25803.97">12954 6117 0,'0'-42'31,"0"21"-15,0 0-16,0-1 16,0 1-1,-21 21 32,0 0-47,-1 0 0,22 21 16,0 1-16,-21-22 0,21 21 15,0 0 1,0 0 0,21-21-16,1 21 15,-1-21-15,0 0 0,-21 21 16,21-21-16,0 0 0,0 22 0,1-22 16,-1 0-16,-21 21 15,21-21-15,-21 21 0,0 0 16,0 0-1,-21-21-15,0 0 0,-22 21 16,22 1-16,0-22 0,-21 0 0,-1 0 16,22 21-16,-21-21 0,21 0 0,-1 0 15,1 0-15,0 0 0,-21 0 16,21 0 0,21-21-16,0-1 15,0 1-15,0 0 16</inkml:trace>
  <inkml:trace contextRef="#ctx0" brushRef="#br0" timeOffset="26604.12">13949 5630 0,'0'0'15,"21"-21"-15,0 0 0,-21 0 0,0 0 0,21 0 16,-21-1-16,0 1 0,0 0 0,0-21 16,0 21-1,-21 21-15,0 0 16,0 0-16,-22 0 0,22 21 0,0 0 15,-42 0-15,41 21 16,1-20-16,0-1 0,0 21 16,0-21-16,0 22 0,21-1 0,0 0 0,0-21 15,0 64-15,0-64 16,0 0-16,0 22 0,0-22 16,21 0-16,0 0 0,21 0 0,-21 1 15,1-1-15,-1 0 0,21 0 0,-21-21 16,0 21-16,22 0 15,-43 1-15,0-1 0,0 0 16,-21-21-16,-1 0 0,1 0 0,-21 21 16,21-21-16,-22 0 0,1 0 0,21 0 15,-21 0-15,-1 0 0,22 0 16,-21 0-16,21 0 0,-1-21 0,-20 21 16,21-21-16,0 21 15,21-21-15,0-1 0,0 1 31,21 21-31,0-21 16,0 21-16,0 0 0,22 0 0,-22-21 16,0 21-16</inkml:trace>
  <inkml:trace contextRef="#ctx0" brushRef="#br0" timeOffset="26908.59">14309 5906 0,'-22'0'31,"1"0"-31,0 0 16,0 0-16,0 21 0,0 0 15,-1 0-15,1 0 0,0-21 16,0 21-16,0 1 0,0-1 0,-1 0 16,22 0-16,0 0 0,-21 0 0,21 1 15,0-1-15,0 0 0,0 0 16,43-21-1,-22 0-15,0 0 0,0 0 16,0 0-16,22 0 0,20 0 16,-42 0-16,22 0 0,-22-21 0,21 0 15,0 21-15,1-21 0,-22 21 0,21-22 16,-21 1-16,1 0 0,-1 0 0,0 0 16,0 0-16,-21-1 0</inkml:trace>
  <inkml:trace contextRef="#ctx0" brushRef="#br0" timeOffset="27300.44">14605 5884 0,'0'0'16,"-21"0"-16,0 0 0,-1 0 15,1 0-15,0 22 0,0-22 16,0 21-16,21 0 0,0 0 0,0 0 16,0 0-16,0 1 0,0-1 15,0 0-15,0 0 0,0 0 16,21 0-16,-21 1 0,21-22 0,-21 21 16,21 0-16,0-21 0,1 21 15,-1-21-15,0 21 0,0-21 16,0 0-16,0 0 0,1 0 15,-1 0-15,0 0 0,0 0 0,0 0 16,0 0-16,1 0 0,-1-21 0,0 21 16,0-21-16,0 0 0,0 21 0,1-21 15,20-1-15,-21 1 0,0 0 0,-21 0 16,21 0-16,-21 0 0,22-1 16,-22 1-16,0 42 46,0 1-46,0-1 0,-22 0 16,22 0-16,-21-21 0,21 21 0,0 0 16,0 1-16,-21-22 0,0 21 15,21-42 32,21-1-47</inkml:trace>
  <inkml:trace contextRef="#ctx0" brushRef="#br0" timeOffset="27483.44">15219 5800 0,'0'-21'0,"0"42"0,0-64 0,-21 43 16,-1 0-16,1-21 0,0 21 16,0 0-16,0 0 15,0 0-15,21 21 16,0 1-16,0-1 15,0 0-15,21-21 0,0 21 16,0-21-16,0 21 0,0 0 0,1-21 16,-1 22-16</inkml:trace>
  <inkml:trace contextRef="#ctx0" brushRef="#br0" timeOffset="27876.06">15621 5969 0,'-21'0'32,"0"0"-32,-1 0 0,1 21 15,0-21-15,21 21 16,-21 1-16,21-1 0,0 0 0,0 21 16,-21-21-16,21 1 0,-21 20 15,21 0-15,-22 1 0,22-1 0,0 21 16,-21-20-16,0 84 15,0-64-15,21 1 0,-21-1 0,0-20 16,-1 20-16,22 1 0,-21-1 0,0 1 16,0-22-16,0 21 0,0 1 0,-22-1 15,22-20-15,0 20 0,0-20 0,0-1 16,-1 0-16,1-21 0,21 1 16,-21-1-16,21 0 0,-21 0 0,0-21 15,21-21 1,0 0-16,0 0 0,0-1 15,21 1-15,0-21 0,21 0 0,-20-1 16,-1 1-16,21-22 0,-21 22 16,22-21-16,-22-1 0,21 22 15,0-22-15,-20 1 0,20-1 0</inkml:trace>
  <inkml:trace contextRef="#ctx0" brushRef="#br0" timeOffset="28227.85">15473 6223 0,'0'0'0,"0"-21"0,0-21 15,0 20-15,0 1 0,0 0 0,0 0 16,0 0-16,0 0 0,0-22 16,0 22-16,21 21 0,0-21 0,0 0 15,22 21-15,-22 0 16,0-21-16,21 21 0,-21-22 16,22 22-16,-1 0 0,-21 0 0,0 0 15,22 0-15,-22 22 0,0-1 0,0-21 16,0 21-16,-21 0 0,0 0 15,0 0-15,0 1 0,0-1 0,-21 0 16,-21 21-16,0-42 0,20 21 16,-41-21-16,21 22 0,20-22 15,1 0-15,-21 0 0,21 0 16,0 0-16,-1 0 0,1 0 16,21-22 15,21 22-16,1 0-15,-22-21 16,21 21-16,0 0 0,0-21 0,0 21 16,0-21-16</inkml:trace>
  <inkml:trace contextRef="#ctx0" brushRef="#br0" timeOffset="28535.7">16383 5525 0,'0'0'0,"0"-127"31,0 105-31,0 1 0,-21 21 16,0 0-1,21 21-15,-22 1 0,1-1 16,0 0-16,0 21 0,21 1 0,-21-1 16,0 0-16,-1 1 0,22-1 0,-21 21 15,0-20-15,0-1 0,21 0 16,0 1-16,-21-1 0,21 0 15,0-20-15,0 20 0,0-21 0,0 0 0,0 0 16,0 1-16,0-1 0,21-21 0,-21 21 16,21-21-16,0 0 0,0 0 15,1 0-15,-1 0 0,0 0 16,0 0-16,0 0 0,0 0 0,1-21 16,-1 0-16,0 21 0,0-22 0,0 1 15</inkml:trace>
  <inkml:trace contextRef="#ctx0" brushRef="#br0" timeOffset="28772.7">16108 5821 0,'0'0'0,"-21"0"0,42 0 47,0 0-47,0 0 0,0 0 15,0 0-15,1 0 0,-1 0 0,0 0 16,0 0-16,0 0 0,0 0 16,1 0-16,-1 0 0,0 0 15,0 0-15,0-21 0,0 21 16,1 0-16,-1 0 0,0 0 16</inkml:trace>
  <inkml:trace contextRef="#ctx0" brushRef="#br0" timeOffset="29076.77">16870 5884 0,'0'106'31,"0"-85"-31,0 1 0,0-1 0,0 0 16,0 0-16,0 0 0,0 0 16,21-21-16,0 22 15,0-22-15,0 0 0,1 0 16,20 0-16,-21 0 0,0 0 15,22-22-15</inkml:trace>
  <inkml:trace contextRef="#ctx0" brushRef="#br0" timeOffset="29380.51">17822 5503 0,'0'0'0,"0"-21"0,21 21 31,-21 21-31,0 1 16,22-22-16,-1 21 0,-21 0 0,0 0 15,21 0-15,-21 0 0,21 1 0,0 20 16,-21-21-16,0 0 0,0 22 0,0-22 16,0 0-16,0 21 0,0-21 0,0 1 15,0-1-15,0 21 0,0-21 0,0 22 16,0-22-16,-21 0 15,0 0-15,0-21 0,0 21 0,-1 0 16,1 1 0,0-22-16,0 0 0,0 0 15,0 0-15,-1 21 0,1-21 16</inkml:trace>
  <inkml:trace contextRef="#ctx0" brushRef="#br0" timeOffset="45352.73">2222 4847 0,'-21'0'15,"0"0"-15,0-21 0,0 21 16,0 0-16,-1 0 0,1 0 15,0 0-15,0 0 0,0 0 0,-22 0 16,22 0-16,-21 0 0,21 0 16,-22 21-16,1-21 0,0 0 0,-1 0 15,1 21-15,0-21 0,21 0 16,-1 0-16,-20 0 0,21 0 16,21 22-16,-21-22 15,42 0 16,0 0-31,0 0 0,22 0 0,-22 0 16,21 0-16,0 0 0,1 0 16,-1 0-16,0 0 0,1 0 0,-1-22 15,85 22-15,-63 0 0,-1-21 16,22 21-16,-22 0 0,22-21 16,84 0-16,-105 21 15,20-21-15,-20 21 0,21 0 0,-22-21 16,1-1-16,-1 22 0,-21 0 15,22 0-15,-22-21 0,64 21 16,-64 0-16,1 0 0,20-21 16,-42 21-16,1 0 0,-1 0 15,0 0-15,0 0 32,-21-21-17,0 0 16,-21 21-15,0 0-16,21-21 0,-21 21 16</inkml:trace>
  <inkml:trace contextRef="#ctx0" brushRef="#br0" timeOffset="45912.41">3111 4403 0,'0'0'0,"-21"0"15,21 21 16,0 0-15,0 0-16,21 0 16,1 1-16,-1-22 0,0 21 0,0 0 15,0 0-15,0-21 0,1 21 16,-1 0-16,0-21 0,21 22 0,-21-22 16,1 21-16,20-21 0,-21 0 15,43 21-15,-43-21 0,0 21 16,0-21-16,0 21 0,0-21 15,1 0-15,20 21 16,-21-21-16,-21 22 0,0-1 16,0 0-1,-21 0-15,0-21 0,0 21 16,-1-21-16,-20 21 0,21 1 16,-21-1-16,-1-21 0,1 21 0,21 0 15,-22 0-15,1 0 0,0 1 16,21 20-16,-22-21 0,1 0 0,21 0 15,-22 1-15,22-1 0,-21 0 0,21 0 16,0 0-16,-1-21 0,22 21 16,-21-21-1,42 0 17</inkml:trace>
  <inkml:trace contextRef="#ctx0" brushRef="#br0" timeOffset="49644.17">19367 5292 0,'-21'-21'16,"21"-1"-1,0 1-15,-21 21 0,21-21 0,0 0 16,0 0-16,0 0 16,0-1-16,0 1 15,-21 21 1,21-21-16,0 42 47,0 0-32,0 1-15,0-1 16,21 0-16,-21 0 0,21 21 0,22 1 16,-22-1-16,0 0 0,21-20 15,-21 20-15,1 0 0,41 64 16,-42-64-16,22 22 0,-22-22 15,21 22-15,0-1 0,1-20 0,-1 20 16,0 1-16,1-1 0,-1 1 16,0-1-16,1 1 0,-1-1 0,0 1 15,1-1-15,-1-21 0,-21 22 0,22-22 16,-1 43-16</inkml:trace>
  <inkml:trace contextRef="#ctx0" brushRef="#br0" timeOffset="49780.07">20405 6985 0,'0'21'16,"0"-42"-16,0 0 16,0 0-16,-22 21 0,22-21 15,-21-1-15,21 1 0,0 0 16,-21 0-16,21-21 0,0 20 0,0-20 16,0 0-16,0-1 0</inkml:trace>
  <inkml:trace contextRef="#ctx0" brushRef="#br0" timeOffset="50092.01">20807 5271 0,'21'-22'0,"-42"44"0,63-65 0,-21 22 15,-21 0-15,21 0 0,-21 0 16,0-1-16,22 22 0,-22-21 0,0 0 16,0 0-1,-22 21 1,1 21-16,-21 0 0,0 0 16,-1 1-16,1 20 0,-22 0 15,22 1-15,-21-1 0,-22 21 0,21-20 16,1 20-16,-1 22 0,1-22 0,-64 107 15,42-86-15,22-20 0,-22 21 16</inkml:trace>
  <inkml:trace contextRef="#ctx0" brushRef="#br0" timeOffset="50321.4">19113 6710 0,'0'0'15,"-21"21"-15,-21 21 0,21 1 0,0-1 16,-22 0-16,22 1 0,-21-1 0,21 0 16,-22 1-16,22-1 0,-21-21 0,21 22 15,-1-1-15,-20-21 0,21 21 16,0-20-16,-22-1 0,22 0 15,21 0-15,-21 0 0,0-21 16,21 21-16,-21-21 78,21-21-62,-21 0-16,-1 21 0,1-21 0,21 0 15</inkml:trace>
  <inkml:trace contextRef="#ctx0" brushRef="#br0" timeOffset="52067.63">19981 5969 0,'-21'0'31,"0"21"-31,0-21 16,21 21-16,-21 1 0,-1-22 15,1 21-15,-21 0 0,21 0 16,0 0-16,-1 0 0,-20 1 0</inkml:trace>
  <inkml:trace contextRef="#ctx0" brushRef="#br0" timeOffset="52168.68">19304 9081 0,'-64'-762'16,"128"1524"-16,-170-1863 0,64 826 0,-22 84 0,22 43 15,-22 42-15,1 22 0,-1 41 16,1 22-16,21 0 0,-1 21 16,1 0-16,-22 0 0</inkml:trace>
  <inkml:trace contextRef="#ctx0" brushRef="#br0" timeOffset="53968.87">9906 6985 0,'0'0'0,"-42"0"16,-22 0-16,22 0 0,1714 2223 1078</inkml:trace>
  <inkml:trace contextRef="#ctx0" brushRef="#br0" timeOffset="55839.57">10096 7027 0,'0'0'0,"-21"0"0,0 0 16,0 0-16,0 0 0,0 0 15,-1 0 1,1 0-16,0 0 0,0 22 15,0-22-15,0 0 16</inkml:trace>
  <inkml:trace contextRef="#ctx0" brushRef="#br0" timeOffset="56379.56">12806 6943 0,'106'0'16,"-85"0"0,0 0-16,0 0 0,0 0 0,0 0 0,1 0 15,-22-21 48,-22 21-48,1 0-15</inkml:trace>
  <inkml:trace contextRef="#ctx0" brushRef="#br0" timeOffset="58007.39">9694 7027 0,'0'0'0,"-21"0"0,0 0 0,0 0 15,0 0-15,-1 0 0,1 0 0,0 0 16,0 0-16,0 0 0,0 0 16,-1 0-1,1 0 1,42 0 31,1 0-47,-1 0 0,0 0 15,0 0-15,21 0 0</inkml:trace>
  <inkml:trace contextRef="#ctx0" brushRef="#br0" timeOffset="58107.38">10901 6985 0,'0'0'0,"42"0"15,22 0-15,-1 0 0,22 0 0,-1 0 16,22 0-16,-21 0 0,0 0 16,-1 0-16</inkml:trace>
  <inkml:trace contextRef="#ctx0" brushRef="#br0" timeOffset="58457.38">13293 6900 0,'84'-21'15,"-63"21"1,1 0-16,41 0 16,-42-21-16,0 21 0,1 0 0,-1 0 15,0 0-15,-21-21 16,-21 21 31,0 0-47,-1 0 15,1 0-15,0 0 0,0 0 0,0 0 16,0 0-16,-22 0 0,22 0 16,0 0-16,-21 0 0,-1 21 0,22-21 15,-21 0-15,-1 0 0,1 0 0,21 21 16,-43-21-16,1 0 0,42 0 0,-64 0 16,-127 0-16,170 21 0,-43-21 15,43 0-15,-21 0 0,-1 0 0,1 0 16,20 0-16,-41 0 0,20 0 0,-42 22 15,22-1-15,-22-21 0</inkml:trace>
  <inkml:trace contextRef="#ctx0" brushRef="#br0" timeOffset="58512.35">10922 6922 0,'0'21'0,"0"-42"0,-85 63 15,43-42-15,-22 21 0,22-21 0,-21 0 16,-1 0-16</inkml:trace>
  <inkml:trace contextRef="#ctx0" brushRef="#br0" timeOffset="58856.47">9356 9864 0</inkml:trace>
  <inkml:trace contextRef="#ctx0" brushRef="#br0" timeOffset="58928.61">9038 6900 0</inkml:trace>
  <inkml:trace contextRef="#ctx0" brushRef="#br0" timeOffset="120465.62">2900 6244 0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03T03:25:37.01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2857 1249 0,'0'0'0,"0"-21"94,22 21-32,-22-21-46</inkml:trace>
  <inkml:trace contextRef="#ctx0" brushRef="#br0" timeOffset="704.26">2921 1058 0,'0'0'0,"0"-21"0,21 21 15,-21-21-15,0 0 16,0 42 62,0 0-78,0 0 0,0 1 16,0-1-16,0 0 0,0 21 15,-21-21-15,21 1 0,0 20 0,0 0 16,-21-21-16,21 22 0,0-22 16,-21 21-16,21 1 0,0-1 0,0 0 15,0 1-15,0-1 0,0 0 16,0 1-16,0-1 0,0 0 0,0 1 15,0-1-15,0 0 0,0-21 16,0 22-16,21 20 16,0-42-16,0 1 0,0-1 15,0-21-15,1 21 0,20 0 16,-21-21-16,0 0 0,0 0 16,22 0-16,-1 0 0,43-42 15,-43 21-15,-21-1 16,22 1-16,-22 0 0,21 0 0,-21-21 15,0 20-15,1-20 0,-1 0 16,21-22-16,-21 22 0,0-22 0,1 22 16,-1-21-16,0 20 0,0 1 15,0 0-15,0-22 0,1 22 0,-1-22 16,-21 22 0,21 0-16,-21-1 0,0 22 0,0-21 15,0 21-15,0-1 0,0 1 16,0 0-16,0 0 0,0 0 15,0 42 32,0 0-31,0 0 0,0 0-16,0 1 0,0-1 15,0 0-15,0 0 16</inkml:trace>
  <inkml:trace contextRef="#ctx0" brushRef="#br0" timeOffset="1332.26">4106 1778 0,'21'-21'0,"-42"42"0,42-63 0,1 21 15,-1-1-15,0 1 0,-21 0 16,21 0-16,-21 0 0,0 0 0,21-1 16,-21 1-16,0 0 0,0 0 15,0 0-15,-21 21 16,0 0-1,0 0-15,0 0 0,-1 0 0,1 21 16,0-21-16,-21 21 0,21-21 16,-1 21-16,1 0 0,0 1 0,0-1 15,0 0-15,21 0 0,0 0 16,0 0-16,0 1 16,0-1-16,0 0 15,21 0-15,0-21 0,0 21 16,0-21-16,1 0 0,-1 21 15,0-21-15,21 0 0,-21 0 0,1 22 16,-1-22-16,-21 21 16,21-21-16,0 0 0,0 21 0,-21 0 15,0 0-15,0 0 16,-21 1-16,-21-1 16,21-21-16,-1 21 0,1 0 15,-21-21-15,21 0 0,-22 0 0,22 0 16,0 0-16,-21 0 15,21 0-15,-1 0 0,1 0 0,0 0 16,0 0-16,0-21 0,0 21 16,-1-21-16,1 21 0,21-21 15,0-1 1,21 22 0,1-21-16,-1 0 15,0 21-15,0-21 0,0 21 0,0-21 16</inkml:trace>
  <inkml:trace contextRef="#ctx0" brushRef="#br0" timeOffset="1748.18">4487 1799 0,'0'0'16,"21"0"-16,1 0 0,-1 0 15,0 0-15,0-21 16,0 21-16,0-21 0,1 0 16,-1 21-16,0-21 0,0-1 0,0 22 15,-21-21-15,21 0 0,1 0 16,-22 0-16,0 0 0,0-1 31,-22 22-31,1 0 0,0 0 0,0 0 16,-21 0-16,20 0 0,-20 22 15,21-22-15,-21 21 0,-1 0 0,22 0 16,-21 21-16,21-20 16,-22 20-16,22-21 0,21 21 0,0-20 15,-21-1-15,21 21 0,0-21 0,0 0 16,0 1-16,21-1 0,0 0 16,0 0-16,1-21 0,-1 0 15,21 21-15,-21-21 0,0 0 0,1 0 16,-1 0-16,0 0 0,0 0 15,21 0-15,-20 0 0,-1 0 16,0 0-16,0 0 0,0-21 0</inkml:trace>
  <inkml:trace contextRef="#ctx0" brushRef="#br0" timeOffset="2227.44">5313 1651 0,'0'-21'0,"0"42"0,0-63 0,0 21 16,0-1 0,0 1-16,-21 21 15,-1 0 1,1 0-16,0 0 16,0 21-16,0 1 0,0-1 0,-1 0 15,22 0-15,-21 0 0,0 0 16,0 1-16,0-1 0,21 0 0,0 0 15,0 0-15,0 0 16,21-21 0,-21 22-16,21-22 0,0 0 15,0 0-15,1 0 0,-1 21 0,0-21 16,0 0-16,21 0 0,-20 0 16,-1 21-16,0-21 15,0 21-15,0 0 0,-21 0 16,0 1-16,0-1 15,0 0-15,-21 0 16,0-21-16,0 21 0,0 0 16,-1-21-16,1 22 0,-21-22 0,21 0 15,0 21-15,-22-21 0,22 0 16,0 0-16,0 0 0,0 0 0,-1 0 16,1 0-16,0 0 15,0 0 1,21-21-16,-21 21 0,21-22 15,0 1-15</inkml:trace>
  <inkml:trace contextRef="#ctx0" brushRef="#br0" timeOffset="3683.46">6731 1439 0,'0'0'0,"0"-21"16,-21 0-1,0 21-15,-1 0 16,1 0-16,0 0 16,0 0-16,0 21 0,0 0 0,-1 1 15,1-22-15,0 42 0,0-21 16,0 0-16,0 22 0,-1-1 16,1-21-16,0 21 0,21 1 0,-21-1 15,21-21-15,0 22 0,0-1 16,0-21-16,0 0 0,42 0 15,-21 1-15,1-22 0,41 0 16,-42 0-16,22 0 0,-1 0 16,0 0-16,-21 0 0,22-22 15,41 1-15,-62 0 0,20 0 16,-21-21-16,21 20 0,-20-20 16,20-43-16,-42 64 0,0-21 15,0 0-15,0 20 0,0-20 16,0 21-16,-21 0 0,0 0 0,-1-1 15,1 1-15,-21 21 0,0 0 16,-85 0-16,105 0 16,-20 0-16,0 0 0,-1 0 15,22 21-15,0-21 0,0 0 16,0 22-16,21-1 16,21-21-1,0 0-15,21 0 0,1 0 0,-1 0 16,0 0-16,22 0 0,-22 0 15,22-21-15,20 21 0,-20-22 0,-1 1 16,1 0-16,-1 0 0,64-21 16,-63 20-16,-1 1 0,-20-21 15,20 21-15,-20 0 0,-22-22 16,21 22-16,-21-21 0,0 21 16,-21-1-16,0-20 0,0 21 0,0 0 15,0 0-15,-21 21 0,0-22 16,0 22-16,0 0 0,0 0 15,-1 0-15,1 0 0,0 0 16,0 0-16,0 0 0,0 22 0,21-1 16,-22 0-16,1 21 0,0-21 15,0 22-15,21-1 0,-21-21 16,0 22-16,-1-1 0,22 0 0,-21 64 16,0-64-16,21 22 0,-21-22 15,21 22-15,0-1 0,-21 64 16,21-63-16,-21-1 0,21 1 15,0-1-15,0 22 0,-22-22 0,22 1 16,-21-1-16,21 22 0,-21 0 16,21-22-16,0 22 0,0 0 15,-21-22-15,21 22 0,-21-22 0,21 22 16,0-22-16,-21 22 0,21-21 0,0-1 16,0 22-16,0-22 0,0 1 15,-22 42-15,22-64 0,-21 0 16,21 43-16,0-43 0,0 1 15,0-1-15,-21-21 0,0 0 16,21 22-16,-21-22 0,0 0 16,21 0-16,-43 0 15,1-21-15,21 0 0,0 0 0,-22 0 16,22 0-16,-21 0 0,-22-63 16,22 42-16,21-22 0,-22 1 15,22-22-15,0 1 0,0-22 0,21 1 16,0-1-16,0-21 0,0 0 0,21 0 15,0 1-15,0-22 0,64-85 16,-43 127-16,1-21 0,-1 22 16,22 20-16,-22 1 0,0-1 15,1 1-15,-1 20 0,0 1 0,43-21 16,-64 20-16,0 22 16,0 0-16,1 21 0,-1-21 15,0 0-15,0 21 63,0 0-48,0 0 1,1 0-16,-22-22 16,21 22-16,0 0 0</inkml:trace>
  <inkml:trace contextRef="#ctx0" brushRef="#br0" timeOffset="5220.27">9398 1291 0,'0'0'0,"21"-21"15,0 0-15,0 0 0,1 0 16,-22-1-16,21 22 0,-21-21 0,21 0 15,-21 0-15,0 0 16,0 0-16,0-1 0,0 1 16,-21 21-1,0 0-15,-1 0 0,-20 0 0,21 0 16,-21 21-16,-1 1 0,1-1 16,-22 0-16,22 0 0,-21 21 15,20 1-15,-20-1 0,-43 43 16,64-43-16,-1 0 0</inkml:trace>
  <inkml:trace contextRef="#ctx0" brushRef="#br0" timeOffset="5372.6">8678 1926 0,'0'21'0,"21"1"16,1-22-16,-1 21 0,0 0 0,21 0 15,-21 0-15,22 0 0,-1 1 16,0-22-16,22 0 0,-22 21 0,1-21 16,-22 0-16,21 0 0,0 0 0,1-21 15,41-1-15,-41 22 16,-1-21-16,-21 0 0,22 0 0,-1-21 15,0 20-15,1-20 0,-1 0 0,0-1 16,1-20-16</inkml:trace>
  <inkml:trace contextRef="#ctx0" brushRef="#br0" timeOffset="5583.96">10202 889 0,'-42'-21'0,"84"42"0,-84-63 0,21 42 16,0 21 0,-1 0-16,22 21 0,-21-20 15,0 20-15,21 21 0,-21-20 0,0-1 16,21 22-16,0-22 16,-21 21-16,-1-20 0,22-1 0,-21 22 15,21-22-15,-21 21 0,21-20 16</inkml:trace>
  <inkml:trace contextRef="#ctx0" brushRef="#br0" timeOffset="5915.25">9842 1969 0,'0'21'32,"-21"-21"-17,21-21 1,-21-1-16,21 1 16,0 0-16,0 0 0,0 0 15,0 0-15,0-22 0,0 22 0,21 0 16,-21-21-16,21 20 15,1 1-15,-1-21 0,21 21 0,-21 0 16,22-1-16,-22 1 0,21 0 0,0 0 16,-20 21-16,20 0 0,0 0 15,-21 0-15,22 0 0,-22 0 0,42 21 16,-41 0-16,-22 0 16,42 43-16,-42-22 0,0 1 15,0 20-15,0-21 0,0-20 16,0 20-16,0-21 0,0 0 15,0 0-15,0 1 0,-21-1 0,21 0 16,-21-21-16,-1 21 0,1-21 31,0 0-31,21-21 0,-21 0 16,0 0-16,0-1 0</inkml:trace>
  <inkml:trace contextRef="#ctx0" brushRef="#br0" timeOffset="6528.11">9292 1185 0,'0'0'0,"-21"0"15,0 0 1,0 0-16,-1 0 15,1 22-15,0-22 16,0 21-16,0-21 0,0 21 16,-1 0-16,1 0 0,-21 0 15,21 1-15,0-1 0,-1 0 0,1 0 16,-21 21-16,21-20 0,0 20 0,-1 0 16,1 1-16,0-22 0,0 21 15,0 0-15,21 1 0,-21-1 0,21 0 16,0-20-16,-22 20 0,22 0 15,0-21-15,0 1 0,0-1 0,0 0 16,22 0-16,-22 0 0,42 0 0,-21-21 16,21 0-16,1 22 0,-1-22 15,0 0-15,22 0 0</inkml:trace>
  <inkml:trace contextRef="#ctx0" brushRef="#br0" timeOffset="7531.25">10541 1630 0,'0'-21'63,"0"0"-47,21-1-1,0 22 1,0 0-16,1 0 15,-1 0-15,0 22 16,0-1-16,0-21 0,0 21 16,-21 0-16,22 0 0,-1 0 0,0 22 15,-21-22-15,0 0 0,0 0 16,0 22-16,0-22 0,0 0 0,0 0 16,0 21-16,0-20 0,0-1 15,0 0-15,-21-21 16,21 21-16,-21-21 0,-1 0 31,22-21-15,0 0-16,0 0 15,0-1-15,0 1 0,22-42 16,-22 42-16,21-22 0,0 22 16,-21-21-16,42 21 0,-21-22 0,1 22 15,-1 0-15,0 0 0,21 0 0,-21-1 16,1 22-16,-1-21 0,0 21 15,0 0-15,0 0 32,0 0-17,-21 21-15</inkml:trace>
  <inkml:trace contextRef="#ctx0" brushRef="#br0" timeOffset="8104.3">11430 1588 0,'21'-22'31,"-21"1"-31,-21 42 47,0 1-47,0-1 15,-1 21-15,22-21 0,-21 0 0,0 22 16,0-1-16,21-21 0,-21 22 16,21-22-16,-21 21 0,21-21 0,0 22 15,0-22-15,0 0 0,0 0 16,0 0-16,21-21 0,-21 21 0,21-21 16,0 0-16,0 0 0,0 0 15,1 0-15,-1 0 0,0 0 0,0 0 16,0 0-16,22-21 0,-22 0 0,0 0 15,0 21-15,0-21 0,0 0 16,22-22-16,-43 22 0,21 0 16,-21-21-16,0 20 0,0-20 15,0 21-15,0-21 0,0 20 0,0-20 16,-21 21-16,0 0 0,-1 0 16,1-1-16,0 22 0,0 0 0,-21 0 15,20 0-15,1 0 0,-42 22 16,42-22-16,-22 21 0,22 21 15,0-21-15,0 0 0,0 85 16,21-85-16,0 22 16,0-22-16,0 0 0,0 21 0,0 1 15,21-22-15,0 0 0,0 0 16,0-21-16,-21 21 0,21-21 16,1 0-16,-1 22 0,21-22 15,-21 0-15,0 0 0,1 0 0,-1 0 16,0 0-16,0 0 0,21-22 15,-20 1-15,20 21 0</inkml:trace>
  <inkml:trace contextRef="#ctx0" brushRef="#br0" timeOffset="8208.31">12150 1588 0,'0'0'0</inkml:trace>
  <inkml:trace contextRef="#ctx0" brushRef="#br0" timeOffset="8887.86">12023 1863 0,'0'42'16,"0"-21"-16,0 0 0,0 1 16,-22 20-16,22-21 15,-21-21-15,21 21 16,0-42 15,0 0-15,0 0-16,0 0 15,0-1-15,0-20 0,0 21 16,0 0-16,0-22 0,0 22 0,0-21 16,0 21-16,21 0 0,1-1 15,-1-20-15,0 21 0,0 0 0,0 0 16,0 21-16,22-22 0,-22 22 15,0 0-15,0 0 0,22 0 0,-22 0 16,0 0-16,0 0 0,0 0 0,0 22 16,1-1-16,-1 0 0,21 21 15,-42 1-15,0-22 0,0 21 16,0-21-16,0 22 16,0-22-16,0 0 0,0 0 0,0 21 15,0-20-15,0-1 0,0 0 16,0 0-1,-21-21-15,0 0 16,21-21 0,0 0-16,0 0 15,0-1-15,0 1 0,0 0 16,0 0-16,0-21 0,0-1 0,21 22 16,0-21-16,-21 21 0,21-22 15,0 22-15,1 0 0,-1 0 16,0 0-16,0-1 0,0 22 0,0 0 15,1-21-15,-1 21 0,0 0 16,21 0-16,-21 0 0,1 21 0,20 1 16,-21-1-16,0 21 0,0-21 15,1 22-15,-22-22 0,0 21 0,0 0 16,0-20-16,0 20 0,0-21 16,0 21-16,-22-20 0,22-1 0,-21 0 15,0 0-15,21 0 0,-21 0 16,0 1-16,21-44 47</inkml:trace>
  <inkml:trace contextRef="#ctx0" brushRef="#br0" timeOffset="9380.24">13144 1842 0,'22'0'31,"-1"0"-31,0 0 0,0-22 16,0 1-16,22 21 0,-22-21 0,0 0 16,21 21-16,-21-21 0,1 0 15,-1-1-15,0 1 0,0 0 0,-21 0 16,0 0-16,0 0 16,0-1-16,0 1 0,-21 0 15,0 21-15,-22 0 16,22 0-16,0 0 0,0 0 0,-21 0 15,20 21-15,1 0 0,-21 1 16,21-1-16,0 21 0,-1-21 0,1 22 16,21-22-16,0 21 0,-21-21 15,21 0-15,0 22 0,0-22 0,0 0 16,0 0-16,0 0 0,0 1 16,21-22-16,0 21 0,1-21 0,-1 0 15,0 0-15,0 0 0,0 0 16,0 0-16,22 0 0,-22 0 0,21 0 15,-21-21-15,1-1 0,20 22 16,-21-42-16,0 21 0,22 0 0,-22 0 16</inkml:trace>
  <inkml:trace contextRef="#ctx0" brushRef="#br0" timeOffset="10209.16">14478 889 0,'0'0'0,"0"-21"0,0 0 0,0 0 15,-21 21 1,0 0-16,-1 0 0,1 21 0,0-21 16,0 21-16,-21 0 0,20 21 15,-20-20-15,0 20 0,21 0 0,-22 1 16,1-1-16,21 0 0,0 1 16,-43 62-16,43-62 0,0 20 15,0-20-15,-1 20 0,1-21 16,0 22-16,21-22 0,0 1 0,-21 20 15,21-21-15,0 1 0,0-1 16,0 64 0,21-85-16,0 0 0,0 0 0,22 1 15,-1-1-15,0-21 0,1 0 16,20 0-16,107 0 16,-107-21-16,1-1 0,-1 1 15,1-21-15,-22 21 0,64-64 16,-64 22-16,22 20 0,-22-20 0,0-1 15,1 1-15,-22-1 0,42-42 16,-63 43-16,0-1 0,0 1 16,0-1-16,0 22 0,-21-21 15,-21-1-15,21 22 0,-22-1 0,22 1 16,-21 21-16,-1 0 16,1 0-16,0-1 0,-1 22 0,1 0 15,0 0-15,-1 0 0,1 22 16,0-1-16,-1 0 0,1 21 0,0 1 15,-1 20-15,1-21 0,0 22 16,21-22-16,-22 22 0,22-22 16,0 0-16,0 22 0,0-22 0,21 1 15,-22 20-15,22-21 0,0 1 16,0 20-16,0-20 0,0-22 0,22 21 16,-1-21-16,0 22 0,21-22 15,-21-21-15,22 21 0,-22 0 0,42-21 0</inkml:trace>
  <inkml:trace contextRef="#ctx0" brushRef="#br0" timeOffset="10651.6">15325 1693 0,'0'0'0,"0"-21"0,21 0 0,-21 0 0,0 0 16,21 0-16,-21-1 0,0 1 0,0 0 15,-21 21-15,21-21 16,-21 21 15,21 21-31,0 0 16,-22 0-16,22 22 0,0-22 16,0 21-16,0 1 0,0 20 0,-21-21 15,21 22-15,0-1 0,0-20 0,0 20 16,-21 1-16,21-22 0,-21 43 15,0-22-15,21 1 0,0 20 0,-21-20 16,-1 21-16,22-1 0,-21-20 16,21 20-16,-21 1 0,0-21 0,0 20 15,21 1-15,-21 0 0,-1-1 16,-20 64-16,42-84 0,-21-1 16,0 1-16,21-22 0,-21 1 15,21-1-15,0-21 0,0 0 0,-22 0 16,22 1-16,-21-22 15,21-22 1,0 1-16,0 0 0,21-21 0,1-1 16,-1 1-16,0-21 0,21-1 15,1-21-15,-22 22 0</inkml:trace>
  <inkml:trace contextRef="#ctx0" brushRef="#br0" timeOffset="11041.65">15261 1715 0,'0'0'0,"0"-22"15,-21-41-15,0 42 16,21 0-16,0-1 0,21-41 16,0 42-16,0 21 15,0-21-15,22-1 0,-22 22 16,21-21-16,1 21 0,-1-21 0,0 21 15,1 0-15,-1 0 0,0 0 0,1 0 16,-22 0-16,0 21 0,0 0 16,0-21-16,-21 22 0,0-1 0,0 0 15,0 0-15,0 21 16,-21-20-16,0-1 0,-64 42 16,43-20-16,0-22 0,-1 0 15,1 0-15,0-21 0,-1 21 0,1 0 16,21-21-16,0 0 0,-1 0 0,1 0 15,0 0-15,0 0 16,42-21 0,0 0-1,0 0-15,22 0 0,-22 0 16,21-1-16</inkml:trace>
  <inkml:trace contextRef="#ctx0" brushRef="#br0" timeOffset="12459.24">16256 847 0,'0'0'0,"0"-21"0,0-1 0,0 1 0,0 0 16,-21 21 0,21 21-1,-21 0-15,-1 22 0,1-1 0,21 0 16,-21 1-16,0-1 15,0 22-15,0-22 0,-1 0 0,1 22 16,21-22-16,-21 0 0,0 1 16,0-1-16,0 0 0,21 22 0,0-22 15,-22 1-15,22-1 0,-21 0 16,21 43-16,0-64 0,0 21 16,0-20-16,0-1 0,0 0 15,43 0-15,-22-21 0,0 0 16,21 0-16,-21 0 0,22 0 15,-22-21-15,21 21 0,1-21 0,-1 0 16,0-22-16,1 22 0,-1-21 16,64-85-1,-64 106-15,-21-22 0,0 22 0,1 0 16,-22 0-16,0 0 16,0-1-16,0 1 0,-22 42 31,22 1-31,-21-1 15,0 0-15,0 0 0,21 0 16,-21 22-16,0-22 0,21 21 0,0-21 16,0 22-16,0-22 0,0 21 0,0-21 15,0 0-15,0 1 0,0-1 16,0 0-16,21-21 0,0 0 16,0 0-16,0 0 15,0 0-15,22 0 0,-22 0 0,0-21 16,21 0-16,-20-1 0,20 1 15,-21-21-15,0 21 0,22-22 0,-22 1 16,0 21-16,21-43 0,-21 43 16,-21 0-16,22 0 15,-22 0-15,21 21 0,-21 21 32,-21 0-32,-1 0 15,22 0-15,-21 22 0,21-22 16,0 21-16,0-21 0,0 22 15,-21-22-15,21 21 0,0-21 0,0 1 16,0-1-16,0 0 0,0 0 16,0 0-16,21 0 0,0-21 15,1 0-15,-1 0 16,0 0-16,0 0 0,0 0 0,0-21 16,1 21-16,-1-21 0,0 0 0,0-21 15,0 20-15,0-20 0,1 21 16,-22-21-16,0-1 0,0 22 0,0-21 15,0 21-15,0-1 0,-22 1 16,1 0-16,0 0 0,0 21 16,-21 0-16,20 0 0,1 0 0,0 0 15,0 0-15,-21 0 16,20 0-16,44 0 31,-1 0-31,0 0 0,0 0 16,0 0-16,22 0 0,-22-21 15,21 21-15,-21 0 0,22-21 0,-1 21 16,-21 0-16,21 0 0,-20 0 16,20 0-16,-21 0 0,21 0 0,-20 0 15,-1 0-15,0 0 0,0 0 0,0 0 16,-21 21-16,0 0 16,0 0-16,0 0 0,0 0 15,0 1-15,0 20 0,0-21 16,-21 0-16,21 22 0,-21-22 0,0 0 15,21 21-15,0-21 0,-21 1 16,21-1-16,-22 0 0,1 0 16,21 0-16,0 0 15,-21-21 1,21-21 0,0 0-16,0 0 0,0 0 15,21-22-15,0 22 16,1 0-16,-1-21 0,0 21 15,0-22-15,0 1 0,22 0 16,-22 20-16,21-20 0,-21 21 0,22-21 16,-22 20-16,21 1 0,0 0 0,-20 21 15,-1-21-15,21 21 0,-21 0 16,22 0-16,-22 0 0,0 0 0,0 42 16,-21 1-1,0-22-15,0 0 0,0 21 0,0 1 16,0-22-16,-21 0 0,0 21 0,0-21 15,21 1-15,-22-1 0,1 0 16,0 0-16,21 0 0,0 0 16,-21 1-16,0-22 15,21 21 1,0-42 15,21-1-31,0 1 0,0 0 16,0 21-16</inkml:trace>
  <inkml:trace contextRef="#ctx0" brushRef="#br0" timeOffset="12912.32">18859 1503 0,'0'0'0,"0"-21"0,0 0 15,0-1-15,0 1 16,-21 21-16,0 0 15,-21 0-15,21 0 0,-22 0 0,1 0 16,21 0-16,-22 21 0,1-21 16,21 22-16,0-22 0,0 21 0,-1-21 15,1 0-15,21 21 0,0 0 16,21-21 0,1 21-16,-1-21 0,0 0 0,0 21 15,0-21-15,22 22 0,-22-22 16,21 21-16,-21 0 0,43 0 15,-43-21-15,0 21 16,0 0-16,0-21 0,-21 22 0,0-1 16,0 0-16,0 0 15,0 0-15,0 0 0,-21 1 0,-21-1 16,21 0-16,-22 0 0,1-21 0,0 21 16,-1 0-16,1-21 0,0 22 15,-1-22-15,1 0 0,0 0 0,-1 0 16,22 21-16,-21-21 0,21 0 15,0 0-15,-1 0 0,1 0 0,0 0 16,21-21-16,-21 21 16,21-22-16,0 1 0,-21 0 15,21 0-15,-21 0 0,21 0 16,0-1-16</inkml:trace>
  <inkml:trace contextRef="#ctx0" brushRef="#br0" timeOffset="13428.4">16954 741 0,'0'0'0,"-21"0"16,0 21-16,21 0 16,0 0-16,0 1 15,0 20-15,0-21 0,0 0 0,0 0 16,0 1-16,21-1 15,0-21-15,1 21 0,20-21 16,-21 0-16,0 0 0,22 0 0,-22 0 16,21 0-16,-21-21 0,0 0 15,1 21-15,-22-22 0,0 1 0,0 0 16,0 0-16,0 0 0,0-22 16,0 22-16,-22 0 0,1 21 0,0-21 15,0 0-15,0 21 0,0 0 16,-22 0-16,22 0 0,0 0 0,0 0 15,0 0-15,-1 0 0,1 21 16,0-21-16,21 21 0,-21 0 0,0 0 16,21 1-1,-21-1-15,21 0 0,-22-21 0,22 21 16,0 0-16,-21-21 16,21 21-16</inkml:trace>
  <inkml:trace contextRef="#ctx0" brushRef="#br0" timeOffset="13772.12">15917 1207 0,'0'0'15,"-21"0"1,21 21-16,21-21 31,0 0-31,1 0 0,-1 0 0,21 0 16,0 0-16,22 0 16,-22 0-16,22 0 0,-22 0 15,0 0-15,1 0 0,-22 0 0,21 0 16,-21-21-16,1 21 0,20 0 15,-63 0 17,-22 0-17,22 0-15</inkml:trace>
  <inkml:trace contextRef="#ctx0" brushRef="#br0" timeOffset="14499.25">2942 2815 0,'-21'0'15,"0"0"1,0 0-16,-1-21 0</inkml:trace>
  <inkml:trace contextRef="#ctx0" brushRef="#br0" timeOffset="15104.1">2942 2836 0,'0'0'0,"21"0"0,0 0 16,1 0-16,-1 0 0,21 0 16,22 0-16,-22 0 15,21 0-15,43 0 0,-42 0 16,-1 0-16,22 0 0,0 0 0,-1 0 15,1 0-15,0 0 0,-1 0 16,1 0-16,21 0 0,0 0 0,21 0 16,0 0-16,0 0 0,0 0 15,0-21-15,21 21 0,-21 0 0,21 0 16,-21 0-16,21 0 0,-21 0 0,21 0 16,-21 0-16,21 0 0,1 0 15,20 0-15,-21-21 0,0 0 0,0 21 16,1 0-16,41 0 0,-21 0 15,22 0-15,-22 0 0,22 0 0,-1 0 16,22-21-16,-22 21 0,1 0 16,-1 0-16,22 0 0,0 0 0,-1 0 15,1 0-15,-21 0 0,20 0 16,213 0-16,-213 0 0,1 0 16,0 0-16,-1 0 0,1 0 0,0 0 15,-1 0-15,-20 0 0,42 0 16,-22-21-16,1 21 0,-22 0 0,22 0 15,0 0-15,-1-22 16,1 22-16,211 0 0,-211 0 16,0 0-16,-22-21 0,1 21 0,20 0 15,-20 0-15,-1 0 0,22 0 16,-21 0-16,-22 0 0,191 0 16,-191 0-16,0 0 0,1 0 0,-1 21 15,-21-21-15,22 22 0,-22-22 16,21 0-16,-21 0 0,0 21 0,-21-21 15,0 0-15,-21 21 0,0-21 16,-21 0-16,-1 0 0,1 21 0,-21-21 16,-1 0-16,-21 0 0,1 0 15,-1 0-15,-21 21 0,0-21 0,1 0 16,-1 0-16,-42-21 62,-22 21-62,22-21 0</inkml:trace>
  <inkml:trace contextRef="#ctx0" brushRef="#br0" timeOffset="29547.46">2879 4932 0,'0'0'16,"0"21"-16,-22 0 0,1 0 0,-42 22 16</inkml:trace>
  <inkml:trace contextRef="#ctx0" brushRef="#br0" timeOffset="30495.23">593 5228 0,'0'-21'78,"0"0"-63,0 0-15,0 0 16,0-1 0,0 1-16,-22 21 15,22-21-15,0 0 16,-21 21-16,21-21 0,0 0 16,-21-1-1,0 22 16,21 22-15,0-1-16,0 0 16,0 0-16,-21 0 15,21 22-15,0-22 0,0 0 0,0 21 16,0-21-16,0 1 0,-21 20 16,21 0-16,0-21 0,0 22 0,0-22 15,0 21-15,0-21 0,0 22 16,0-1-16,0 0 15,-22-20-15,22-1 0,0 0 0,-21 0 16,21 0-16,0 0 16,0 1-1,-21-22 1,21-22 15,0 1-15,0 0-16,0 0 15,0 0-15,0 0 16,0-1-16</inkml:trace>
  <inkml:trace contextRef="#ctx0" brushRef="#br0" timeOffset="31871.28">847 5440 0,'0'21'62,"21"-21"16,-21-21-78,0 0 16,0 0 0,0-1-1,0 44 32,0-1-31,-21-21-16,21 21 0,0 0 15,0 0 1,0 0 0,21-21 30,-21-21-46,0 0 32,0 0-32,0 0 15,0 0 1,-21 21 15,-1 0-15,22 21-16,0 0 15,0 0-15,0 0 32,22-21-1,-22-21-15,21 21-16,-21-21 15,0 0 1,0 0-1,-21 21 17,-1 0-17</inkml:trace>
  <inkml:trace contextRef="#ctx0" brushRef="#br0" timeOffset="33359.89">2074 5334 0,'21'0'16,"1"0"-16,-1 0 31,-21-21-31,21 21 0,-21-21 16,0 0-16,0-1 15,0 1-15,0 0 16,-21 21-16,0-21 0,-1 0 16,1 0-16,0 21 0,0 0 15,0 0-15,0 0 16,-1 0-16,1 0 0,0 0 16,0 21-16,0 0 15,0-21-15,21 21 0,-22 0 16,22 0-16,-21 1 0,0-1 15,21 0-15,0 21 0,0-21 0,0 1 16,0-1-16,0 0 0,0 0 16,0 0-16,0 0 0,0 1 15,21-22-15,0 21 0,1-21 16,-1 0-16,0 0 0,0 0 16,0 0-16,0 0 0,1-21 15,-1 21-15,0-22 0,0 1 0,0 0 16,0 0-16,22 0 0,-22 0 15,0-1-15,0 1 0,0-21 0,-21 0 16,22 20-16,-1-20 16,-21 0-16,21-22 0,-21 22 0,0 0 15,0-22-15,0 22 0,0-1 16,0 1-16,0 0 0,0 21 0,0-1 16,0 1-16,0 0 15,0 0-15,-21 21 16,21 21-1,0 0-15,0 0 0,-21 1 0,21 20 16,0 0-16,-22 1 0,22 20 16,0-21-16,0 1 0,0-1 0,0 22 15,-21-22-15,21 0 0,0 1 16,0-22-16,0 21 0,0-21 16,0 0-16,0 1 0,0-1 0,0 0 15,21-21-15,1 0 0,-1 21 16,0-21-16,0 0 0,0 0 15,22 0-15,-22 0 0,0-21 16,21 21-16,-21-21 0,1 0 0,20 21 16,-21-22-16,0 1 0,0 0 15,1 0-15,20-43 0,-42 43 16,21 0-16,-21 0 0,21 0 16,-21 0-16,0-1 0,0 44 62,-21-1-62,21 0 0,0 0 0,0 0 16,0 0-16,-21 1 0,21-1 0,0 0 15,0 0-15,0 0 0,0 0 16,0 1-16,0-1 0,0 0 31,21-21-31,-21-21 16,21 21-1,-21-21-15,0-1 0,21 1 0</inkml:trace>
  <inkml:trace contextRef="#ctx0" brushRef="#br0" timeOffset="33788.19">2900 4699 0,'0'21'16,"0"0"-16,0 1 15,-21-1-15,21 0 0,0 0 0,0 0 16,0 0 0,0 1-16,0-1 0,21-21 15,0 0 1,0 0-16,0-21 15,-21-1 1,21 1-16,-21 0 0,22 21 0,-22-21 16,0 0-16,0 0 0,0-1 15,0 1-15,0 0 0,-22 21 16,1 0-16,0 0 16,0 0-16,0 0 15,0 0-15,-1 21 0,22 0 16,0 1-16,-21-1 0,21 0 0,-21 0 15,21 0-15,0 0 16,0 1-16,0-1 0,0 0 16,0 0-16,0 0 0,21-21 15,-21 21 1,21-21-16</inkml:trace>
  <inkml:trace contextRef="#ctx0" brushRef="#br0" timeOffset="34460.22">3302 5144 0,'0'0'0,"0"21"0,21-21 31,0 0-15,0-21-16,-21-1 16,0 1-16,22 21 0,-22-21 15,21 21-15,-21-21 0,0 0 16,0 0-16,-21 21 16,-1 0-1,1 0-15,0 0 0,0 0 16,0 0-16,0 21 0,-1 0 0,1 0 15,0-21-15,0 21 0,0 0 16,0 1-16,-1-1 0,1 0 0,0 0 16,21 0-1,0 0-15,0 1 16,21-22 0,0 0-16,1 0 15,-22 21-15,21-21 0,0 21 16,0-21-16,0 0 0,0 0 15,-21 21-15,22-21 0,-1 0 0,0 21 16,0-21-16,0 0 0,0 21 16,-21 1-16,22-22 0,-1 21 15,-21 0-15,-21 0 16,-1-21 0,-20 0-16,21 21 0,0-21 0,-22 0 15,22 0-15,0 21 0,-21-21 16,21 0-16,-1 0 0,1 0 0,0 0 15,-21 0-15,21 0 0,-1-21 16,1 21-16,0 0 16,21-21-16,0 0 15,0 0 17,21 21-32,0 0 15,1-21-15,-1 21 0,0 0 0,0-22 16,0 22-16</inkml:trace>
  <inkml:trace contextRef="#ctx0" brushRef="#br0" timeOffset="35148.21">4064 5355 0,'0'0'0,"21"-21"0,-21 0 16,0 0 0,21 0-16,0 21 0,-21-22 15,22 1-15,-22 0 0,0 0 16,0 0-16,21 0 0,-21-1 16,0 1-16,0 0 0,0 0 15,-21 0-15,-1 21 0,1 0 16,0-21-16,0 21 15,0 0-15,0 0 0,-1 0 16,-20 0-16,21 21 0,0-21 0,0 21 16,-22 0-16,86 0 0,-43 0 15,-43 1-15,22-1 0,-42 21 16,20 22-16,22-43 0,21 0 16,0 0-16,0 0 0,0 0 0,0 1 15,0-1-15,21-21 16,0 21-16,1-21 0,-1 0 15,0 0-15,0 0 0,0 0 16,0 0-16,1 0 16,-1-21-16,0 21 0,0-21 0,0-1 15,0 22-15,1-21 0,-22 0 16,21 0-16,0-43 0,-21 43 16,0 0-16,0-21 0,21 21 15,-21-1-15,21 22 0,-21-21 0,0 0 16,0 42 15,0 0-15,0 1-16,0-1 0,0 0 0,0 0 15,0 0-15,0 0 0,0 1 16,0-1-16,0 0 0,0 0 16,0 0-16,-21-21 0,21 21 15,0 1-15,21-22 16,0 0-1,1 0-15,-1 0 16,-21-22-16,21 22 0,0-21 16,0 0-16,0 0 0,1 21 0,-22-21 15,21 0-15</inkml:trace>
  <inkml:trace contextRef="#ctx0" brushRef="#br0" timeOffset="35800.19">4572 4720 0,'0'0'0,"0"-21"16,21 0 0,-42 21-1,0 21-15,21 0 16,-21 0-16,21 1 0,-22 20 0,22-21 16,-21 21-16,21-20 0,-21 20 15,21-21-15,0 21 0,0 1 0,0-22 16,0 0-16,0 21 0,0-20 15,0-1-15,0 0 0,0 21 0,-21-42 16,21 21-16,0 1 16,0-1-16,0 0 15,-21-21 17,21-21-17,0 0-15,0-1 16,0 1-16,0 0 0,0 0 15,0 0-15,0 0 0,21 21 16,-21-22-16,0 1 0,21 21 0,21-42 16,-20 42-16,-1-21 0,0 21 0,0 0 15,0-21-15,0 21 0,1 0 0,20 0 16,-21 0-16,0 0 0,0 0 16,1 0-16,-1 21 15,0-21-15,0 21 0,0 0 0,0 0 16,1 0-16,-22 1 0,0-1 15,0 0-15,0 21 0,0-21 16,-22-21-16,1 22 0,0-1 0,0 0 16,-43 21-16,22-21 15,0 1-15,21-22 0,-22 21 0,1-21 16,21 0-16,-43 21 0,43-21 16,0 0-16,0 0 0,0 0 0,-1 0 15,1 0 1,0 0-16,21-21 47,0 0-32,21 21-15,0-22 16,1 1-16,-1 0 0,0 0 0,0 0 16</inkml:trace>
  <inkml:trace contextRef="#ctx0" brushRef="#br0" timeOffset="36167.74">5313 4593 0,'0'0'0,"0"-42"31,-21 21-31,-1 21 15,22 21-15,0 0 16,0 0-16,0 0 0,0 1 16,0-1-16,0 0 0,0 21 0,0-21 15,0 22-15,0-1 0,0 0 0,0 1 16,-42 20-16,42-20 0,0-1 16,0 0-16,0-21 0,0 1 15,0-1-15,0 21 0,0-21 0,0 0 16,0 1-16,0-1 0,0 0 15,0 0-15,0 0 16,0-42 31</inkml:trace>
  <inkml:trace contextRef="#ctx0" brushRef="#br0" timeOffset="36224.19">5397 5101 0</inkml:trace>
  <inkml:trace contextRef="#ctx0" brushRef="#br0" timeOffset="36287.71">5419 5122 0,'-22'0'16</inkml:trace>
  <inkml:trace contextRef="#ctx0" brushRef="#br0" timeOffset="37117.25">5419 5144 0,'63'0'31,"-42"0"-31,0 0 0,1-22 0,20 22 15,-21-21-15,0 21 0,22-21 16,-22 21-16,21-21 0,-21 0 16,0 0-16,1 21 0,-1-22 15,0 1-15,-21 0 0,21 0 0,-21 0 16,0 0-16,0-1 16,0 1-16,-21 21 0,0 0 15,0 0-15,-1 0 0,1 0 16,0 0-16,0 0 0,0 0 0,-22 21 15,22 1-15,0-1 0,0 0 0,0 0 16,0 21-16,-1-20 0,1 20 16,21-21-16,0 21 0,-21-20 0,21 20 15,0-21-15,0 0 0,0 0 16,0 22-16,0-22 0,0 0 16,0 0-16,21 0 15,0-21-15,1 0 16,-1 0-16,0 0 0,0 0 15,0 0-15,0 0 0,1 0 16,-1 0-16,0 0 16,0 0-16,-21-21 15,21 21-15,0 0 16,-21-21 0,0 0 390,0 0-391,0 0 1</inkml:trace>
  <inkml:trace contextRef="#ctx0" brushRef="#br0" timeOffset="37843.5">6985 4826 0,'0'0'16,"0"-21"-16,0 0 0,0 0 16,21-1-16,-21 1 0,0 0 15,0 0-15,0 0 0,0 0 16,0-1-16,0 1 0,0 0 16,0 42 15,-21 0-31,21 1 15,-21-1-15,21 21 0,0-21 16,-21 22-16,-1-1 0,1 0 0,21 22 16,-21-22-16,0 0 0,21 1 0,0-22 15,-21 21-15,21-21 0,-21 43 16,-1-43-16,22 0 16,0 0-16,0-42 31</inkml:trace>
  <inkml:trace contextRef="#ctx0" brushRef="#br0" timeOffset="38311.73">6731 4657 0,'0'0'0,"0"-21"0,-21-1 0,21 1 16,0 0-16,0 0 15,21 21 1,0 0-16,0 0 16,22 0-16,-22 0 0,21 21 0,0 0 15,-20 0-15,20 1 0,0-1 16,1 21-16,-22 0 0,21 1 0,-21-1 16,22 0-16,-22 1 0,0-1 15,0 0-15,-21 1 0,0-1 16,0-21-16,21 22 0,-21-22 0,0 0 15,0 0-15,0 0 0,0 0 0,0 1 16,-21-22-16,0 0 16,21-22-1,0 1-15,0 0 16,0-21-16,0 21 0,0-22 16,0 1-16,0-43 0,21 22 15,0 20-15,-21-20 16,21 21-16,-21-1 0,22 1 0,-1 0 15,0 20-15,-21-20 0,21 21 0,-21 0 16,21 21-16,-21-21 0,21 21 31,1 0-15,-22 21-16,0 0 16,21 0-16</inkml:trace>
  <inkml:trace contextRef="#ctx0" brushRef="#br0" timeOffset="38831.36">7789 4826 0,'0'0'0,"0"-21"0,0 0 15,-21 21 1,0 0-1,0 0-15,0 21 16,-1 0-16,22 0 0,-21 0 0,0 1 16,21 20-16,0-21 0,-21 21 15,0-20-15,21 20 0,-21-21 0,21 21 16,0-20-16,0 20 0,0 21 16,0-41-1,21-22-15,0 21 0,0-21 0,0 0 16,0 0-16,1 0 0,20 0 0,-21 0 15,0 0-15,22 0 0,-22-21 16,21-1-16,-21 1 0,22 21 0,-22-42 16,0 21-16,0 0 0,0-22 0,0 22 15,-21-21-15,22-1 0,-22 1 16,0 0-16,0-1 0,0 1 0,-22 0 16,1 21-16,0-22 0,-21 22 15,21 21-15,-1-21 0,1 21 0,-21 0 16,21 0-16,-22 0 0,22 0 15,-21 21-15,21-21 0,0 42 16,-22-20-16,22-1 0,0 21 0,0 0 16,0 1-16,21-1 0,0-21 15,-22 22-15,22-1 0,0-21 0,0 0 16,0 22-16,0-22 0,0 0 0,22-21 16,-1 21-16,0-21 0,0 0 15,0 0-15,22 0 0,-22 0 0,21 0 16</inkml:trace>
  <inkml:trace contextRef="#ctx0" brushRef="#br0" timeOffset="39339.19">8467 4551 0,'0'0'0,"21"-21"0,-21-22 31,0 65 0,0-1-31,-21 0 0,21 0 0,-22 0 16,22 22-16,-21-22 0,21 21 0,0 0 15,-21 1-15,0-1 0,21 0 16,0 1-16,0 20 0,-21-42 16,21 22-16,0-1 0,-21 0 0,21-20 15,0-1-15,0 0 0,0 0 16,0 0-16,0 0 0,21-21 15,0 0-15,0 0 16,0 0-16,0 0 0,1 0 0,-22-21 16,42 0-16,0-21 0,-21 21 15,1-1-15,-1-20 0,0 21 16,0-21-16,21-22 0,-20 43 16,-1 0-16,-21 0 0,0-1 0,0 44 46,0-1-46,0 0 0,0 0 16,-21 0-16,21 0 0,0 1 0,0-1 16,-22 0-16,22 0 0,-21 0 0,21 22 15,0-22 1,0 0-16,0-42 31,0 0-15,0-1-16</inkml:trace>
  <inkml:trace contextRef="#ctx0" brushRef="#br0" timeOffset="39519.33">8826 4636 0,'0'0'0,"-42"0"31,21 0-15,0 0-1</inkml:trace>
  <inkml:trace contextRef="#ctx0" brushRef="#br0" timeOffset="39724.04">8255 4826 0,'0'0'15,"-21"0"-15,0 0 0,21 21 0,21-21 32,0 0-17,0 0-15,0 0 0,0 0 0,1 0 16,20 0-16,21-21 15,-41 21-15</inkml:trace>
  <inkml:trace contextRef="#ctx0" brushRef="#br0" timeOffset="40127.17">9186 4805 0,'21'0'0,"43"-42"31,-43 42-31,0-22 0,0 1 0,1 21 16,-1-21-16,0 0 0,0 0 16,21 0-16,1-22 0,-22 22 15,-21 0-15,0 0 0,0 0 0,21-1 16,-21 1-16,0-21 0,0 21 16,0 0-16,-21 21 15,0-22-15,0 22 0,-1 0 16,1 22-16,0-22 0,0 21 0,21 0 15,-42 0-15,20 0 0,22 22 16,-21-1-16,0-21 0,-42 85 16,41-64-16,1 1 0,0 20 0,0-21 15,0 22-15,0-1 0,-43 43 0,43-42 16,0-1-16,-43 64 0,43-63 16,0-1-16,0 22 0,0 0 15,-22-1-15,22 1 0,-42 0 0,41-1 16,1 1-16,0 0 0,21-1 0,-63 213 15,41-234-15,22 1 16,0-1-16,22 1 0,-22 20 0</inkml:trace>
  <inkml:trace contextRef="#ctx0" brushRef="#br0" timeOffset="40592.18">8763 6985 0,'190'-127'31,"-147"85"-31,20-1 0,-20-20 0,-1-1 16,21-20-16,-20 20 0,-22-20 15,21 20-15,-21-21 0,1 22 16,-22-22-16,0 1 0,-22-1 0,1 21 16,0-20-16,-21 20 0,21 1 0,-22-1 15,22 22-15,-21 0 0,-1-1 0,22 22 16,-21 0-16,21 0 0,-64 0 16,64 21-16,-21-22 0,63 22 15,-21-21 1,21 21-16,0 0 15,21 0-15,1-21 0,-22 21 0,21-21 16,1 21-16,-22 0 0,21-21 16,0 0-16,22-22 0,-22 43 15,1-42-15,-22 21 0,0 0 0,21-1 16,-21-20-16,1 21 0,-1 0 0,-21 0 16,0-1-16,0-20 0,0 21 15,0 0-15,21 21 0,-21 21 31,-21-21-31,21 21 0,-21 0 16,21 0-16,-22-21 0,22 22 0,0-1 16,0 0-16,0 0 0,0 0 0,-21 0 15,21 1-15,0-1 16,0-42 31,0-1-47,0 1 0,0 0 0</inkml:trace>
  <inkml:trace contextRef="#ctx0" brushRef="#br0" timeOffset="40752.19">9567 4699 0,'0'0'16,"-21"-21"-16,21 42 62,0 0-62,21-21 16</inkml:trace>
  <inkml:trace contextRef="#ctx0" brushRef="#br0" timeOffset="40887.67">10096 4763 0,'43'-43'16,"-43"22"0,-21 21-16,-1-21 0</inkml:trace>
  <inkml:trace contextRef="#ctx0" brushRef="#br0" timeOffset="41031.19">9737 4995 0,'0'22'0,"0"-1"16,0 0-16,0 0 0,0 0 0,0 0 15,0 1-15,21-22 0,0 21 0,-21 0 16,21 0-16,0-21 0,43 21 16,-43-21-16,21 0 0,22 0 15,-43 0-15,21 0 0</inkml:trace>
  <inkml:trace contextRef="#ctx0" brushRef="#br0" timeOffset="41127.19">10583 4932 0,'0'0'0,"21"0"0,1 0 0,-22-42 15,0 20-15,0 1 0,0 0 0,0 0 16,0 0-16,0 0 0</inkml:trace>
  <inkml:trace contextRef="#ctx0" brushRef="#br0" timeOffset="41359.37">10266 5038 0,'0'63'31,"0"-42"-31,0 1 0,0-1 15,21-21-15,-21 21 0,21 0 16,0-21-16,0 0 0,1 0 16,-1 0-16,0 0 0,0 0 0,0 0 15,0 0-15,1-21 0,20 0 16,-21 0-16,0-1 0,-21-20 16,21 21-16,1-21 0,-1 20 0,-21-20 15,21 0-15,-21-1 0,21 22 16,-21-21-16,0 21 0,0 0 15,0-1-15</inkml:trace>
  <inkml:trace contextRef="#ctx0" brushRef="#br0" timeOffset="41511.19">10604 5017 0,'0'21'16,"0"0"0,0 0-16,0 0 0,0 0 15,0-42 32,0 0-31,0 0-16,-21 0 0</inkml:trace>
  <inkml:trace contextRef="#ctx0" brushRef="#br0" timeOffset="42143.29">10287 4784 0,'21'-21'15,"-21"-1"1,0 1-16,0 0 16,0 0-1,-21 21 1,0 0-16,0 0 0,-1 0 15,1 0-15,-21 0 0,21 0 16,0 0-16,-22 21 0,22 0 16,0 0-16,-21 1 0,-1-1 0,22 0 15,0 21-15,-21-21 0,20 22 16,1-1-16,0-21 0,0 22 0,0-22 16,21 21-16,0-21 0,0 0 15,0 1-15,0-1 0,0 0 16,0 0-16,0 0 0,21 0 0,0-21 15,0 22-15,22-22 0,-22 0 0,21 0 16,43 0-16,-43 0 16,43-22-16,-43 22 0,0-21 15</inkml:trace>
  <inkml:trace contextRef="#ctx0" brushRef="#br0" timeOffset="43740.19">10689 4847 0,'0'-21'16,"0"0"15,-21 21-31,0-21 16,21 0-1,-21 21 1,21-22-16,-22 22 0,1 0 31,0 0-31,0 0 0,0 0 16,0 0-16,-1 0 16,22 22-16,-21-1 0,0 0 15,0 0-15,0 0 0,0 22 0,-1-22 16,1 0-16,0 21 0,0 43 15,21-64-15,0 0 16,0 22-16,0-22 16,0 0-16,0 0 0,0 0 15,21-21-15,-21 21 0,21-21 16,0 0-16,1 0 0,-1 0 16,0 0-16,0 0 0,0 0 15,0-21-15,1 0 0,-1 0 16,0 0-16,0 0 15,0-1-15,-21 1 0,21 0 0,-21 0 16,22 0-16,-1 0 0,-21-22 0,0 22 16,0 0-16,21 0 0,-21 0 15,0-1-15,0 1 0,0 0 16,0 0 0,0 42 15,0 0-31,-21-21 0,21 21 0,0 1 15,-21 20-15,21-21 0,0 0 16,0 0-16,0 1 0,0 20 16,0-21-16,0 0 0,0 0 0,0 1 15,0-1-15,0 0 0,21-21 16,0 0-16,-21 21 0,21-21 16,0 0-16,0 0 0,1 0 15,-1 0-15,0 0 16,0 0-16,0 0 0,0 0 0,-21-21 15,22 0-15,-1 0 0,0-1 0,0 1 16,0 0-16,0-21 0,1-1 16,-1 1-16,0 0 0,21-1 0,-21 1 15,-21 0-15,22-1 0,-1 1 0,-21 0 16,21-1-16,0 1 0,-21 0 16,0 21-16,0-22 0,0 22 15,0-21-15,21 21 0,-21-1 0,0 1 16,0 0-16,0 42 31,0 0-31,-21 1 16,21-1-16,0 21 0,-21-21 0,21 22 15,-21-22-15,0 21 0,21 0 0,-22 1 16,22-1-16,0 0 0,0 1 16,-21 41-16,21-41 0,0-1 15,-21 0-15,21-20 0,0 20 0,0-21 16,0 21-16,0-20 0,0-1 15,21 0-15,0 0 16,1-21-16,-1 0 0,0 0 16,0 0-16,0 0 0,0 0 15,1-21-15,20 21 0,-21-21 0,0 0 16,0 21-16,22-22 0,-22 1 16,0 0-16,0-21 0,0 21 0,1-1 15,-1 1-15,0-21 0,0 21 0,0 0 16,-21-1-16,0 1 15,0 42 17,0 1-17,0-1-15,0 0 0,-21 0 0,21 0 16,0 0-16,-21 22 0,21-22 16,0 0-16,0 0 0,0 0 0,0 1 15,0-1-15,0 0 0,0 0 16,21-21-16,0 0 15,0 0-15,1 0 0,-1 0 16,0 0-16,0-21 16,0 21-16,0-21 0,1 0 0,-1-1 15,0 1-15,0-21 0,0 21 0,22-22 16,-43 1-16,21 0 0,0 21 0,-21-1 16,21 1-16,-21-21 15,0 21-15,0 0 16,42 21-16,-42 21 15,-21 0-15,0-21 0,0 21 16,0 21-16,0-20 0,21-1 0,0 21 16,0-21-16,-22 22 0,22-22 0,0 0 15,0 0-15,0 21 0,0-20 16,0-1-16,0 0 0,22-21 31,-1 0-15,0-21-1,-21 0-15,0-1 0,21 1 16</inkml:trace>
  <inkml:trace contextRef="#ctx0" brushRef="#br0" timeOffset="43904.15">11959 4911 0,'0'0'0,"0"-21"15,-21-1-15,0 22 0,0-21 0,-1 21 16,1 0-16,0 0 16,0 0-16,0 0 15,42 0 16,0 0-31,0 0 16,0-21-16,1 21 0,20-21 16,-21 21-16,21 0 15,1-21-15,-1 0 0</inkml:trace>
  <inkml:trace contextRef="#ctx0" brushRef="#br0" timeOffset="44412.2">12361 5017 0,'-42'84'32,"42"-63"-32,0 1 0,0-1 0,0 0 15,-21 0-15,21 0 0,-21-21 16,21 21-16,-22-21 16,22 43-16,-21-43 15,21-21 1,0-1-1,0 1-15,0 0 0,0 0 16,21 0-16,1 0 0,-1-22 0,0 22 16,42-42-16,-41 20 15,20 1-15,0 0 0,-21-1 0,64 22 16,-43-21-16,1 21 0,-22 21 0,0 0 16,0-22-16,-21 1 0,0 0 0,21 21 15,1 0-15,-1 0 16,-21 21-16,0 0 0,0 22 0,0-22 15,0 21-15,0 1 0,0-1 16,0-21-16,0 21 0,-21 1 0,21-22 16,0 0-16,0 21 0,0-20 0,0-1 15,0 0-15,0 0 0,21-21 16,0 0-16,0 0 16,0 0-16,0 0 0,1 0 15,20-21-15,-21 21 0,0-21 0,0 0 16,1 21-16,-22-22 0,21 1 15,0-21-15,0 21 0,-21 0 0,0-22 16,21 22-16,-21-21 0,21 21 0,-21-1 16,0 1-16,0-21 0,0 21 15,-21-22-15,0 1 16,-21 21-16</inkml:trace>
  <inkml:trace contextRef="#ctx0" brushRef="#br0" timeOffset="44663.74">12107 4297 0,'0'0'0,"-21"0"0,-42 0 31,63-21-31,0 0 16,0 42 15,-22-21 0,1 0-31,0 0 16</inkml:trace>
  <inkml:trace contextRef="#ctx0" brushRef="#br0" timeOffset="44919.89">10901 4636 0,'-21'0'0,"42"0"0,-42 42 32,63-42-32,-21 0 0,21 0 15,-20-21-15,20 0 0,0-1 16,-21 22-16,22 0 0,-1 0 0,0 0 15,-20 0-15,20 0 0,-21 0 0,21 0 16,-20 0-16,-1 0 0,0 0 16,0 0-16,-42 0 31</inkml:trace>
  <inkml:trace contextRef="#ctx0" brushRef="#br0" timeOffset="46123.49">614 6964 0,'0'-21'31,"0"0"-15,0-1 0,0 1-16,0 0 0,0 0 15,0 0-15,21 21 16,0-21-16,0 21 0,0 0 15,1-22-15,-1 22 0,0 0 16,0 0-16,0 0 0,0 0 16,1 22-16,-1-1 0,0 0 15,-21 0-15,0 0 0,0 22 0,0-22 16,0 0-16,0 21 0,0 1 16,0-1-16,-21 0 0,-22 1 0,22 20 15,0-21-15,-21 1 0,21-1 16,-22 0-16,22-20 0,0 20 0,-21-21 15,20 0-15,1 0 0,0-21 16,0 0-16,0 0 0,0 0 16,-1 0-16,1-21 15,0 0-15,21 0 0,0-21 0,0 20 16,0 1-16,-21-21 0,21 0 16,0 20-16,0-20 0,-21 0 0,21 21 15,0-1-15,21 1 0,0 21 16,0-21-16,0 0 0,1 21 15,-1 0-15,0 0 0,0 0 0,0 0 16,0 21-16,22-21 0,-1 21 16,-42 0-16,64 22 0,-64-1 15,0-21-15,0 43 0,0-22 16,0-21-16,0 0 0,0 1 16,0-1-16,0 0 0,0 0 0,0 0 15,0 0-15,21-21 16,-21 22-16,21-22 0,-21-22 31</inkml:trace>
  <inkml:trace contextRef="#ctx0" brushRef="#br0" timeOffset="46232.13">1143 7112 0,'0'0'0</inkml:trace>
  <inkml:trace contextRef="#ctx0" brushRef="#br0" timeOffset="46340.19">1185 7091 0,'21'0'15,"-63"0"1,42 21-16,21 0 16,0-21-1,22 0 1,-22 0-16</inkml:trace>
  <inkml:trace contextRef="#ctx0" brushRef="#br0" timeOffset="47064.18">2413 6985 0,'21'0'0,"0"-21"0,0 21 16,1-21-16,-1 0 0,0-1 16,0 1-16,-21 0 0,0 0 15,0 0-15,0 0 0,-21-1 16,0 22-16,0 0 0,-22 0 15,1 0-15,0 0 0,-22 0 16,22 0-16,-1 0 0,1 22 16,0-22-16,-1 21 0,1 0 15,0 0-15,42 0 0,-21 0 16,21 1-16,0-1 16,0 0-16,21 0 0,0-21 0,0 21 15,0 0-15,0 1 0,22-22 0,-22 21 16,21 0-16,-21 0 0,22 0 15,-1 0-15,-21 1 0,22-1 0,-22 0 16,0 0-16,0 0 0,-21 0 16,0 1-16,0-1 0,0 0 0,0 0 15,-42 0-15,21 0 0,-22 1 16,1-1-16,-43 0 0,43 0 16,0-21-16,-1 0 0,22 0 15,-21 0-15,-1 0 0,22 0 0,-21 0 16,21 0-16,0-21 0,-22 0 0,22 0 15,0-1-15,0 1 0,21 0 16,-21 0-16,21-21 0,-22 20 0,22 1 16,0 0-16,0 0 0,0-21 15,0 20-15,0 1 0,22 21 0,-1-21 16,0 21-16,0-21 16,0 21-16,0 0 0,1-21 0,-1 21 15</inkml:trace>
  <inkml:trace contextRef="#ctx0" brushRef="#br0" timeOffset="47197.13">2963 6731 0,'0'0'0,"0"-21"15</inkml:trace>
  <inkml:trace contextRef="#ctx0" brushRef="#br0" timeOffset="47375.12">2963 6710 0,'0'21'15,"0"0"1,0 0-16,0 1 0,0-1 16,0 0-16,-21 0 0,21 0 0,0 22 15,0-22-15,0 21 0,0-21 0,-21 22 16,0-1-16,21-21 0,-21 21 0,-1 1 16,22-1-16,0-21 0,0 22 15,-21-22-15,21 0 0,-21 0 0,21 0 16,0 0-16,0-42 31,0 0-31,0 0 0</inkml:trace>
  <inkml:trace contextRef="#ctx0" brushRef="#br0" timeOffset="47588.23">2688 7070 0,'21'0'47,"0"0"-47,1 0 0,-1 0 16,0-21-16,21 21 0,-21 0 0,22 0 16,-22 0-16,21 0 0,-21-22 15,1 22-15,20 0 0,-21 0 16,0-21-16,0 21 0</inkml:trace>
  <inkml:trace contextRef="#ctx0" brushRef="#br0" timeOffset="48092">3683 7112 0,'0'0'0,"21"0"0,43-42 31,-64 21-31,21 21 16,-21-22-16,21 1 0,-21 0 16,0 0-16,0 0 15,0 0-15,-21-1 0,0 22 16,-1 0-16,22-21 0,-21 21 16,0 0-16,0 0 0,0 0 0,0 0 15,-22 21-15,22 1 0,0-22 0,-21 21 16,20 0-16,-20 0 0,21 21 15,0-20-15,0-1 0,-1 21 0,1-21 16,21 22-16,-21-22 0,21 21 16,0-21-16,0 0 0,0 1 15,0-1-15,42-21 0,-42 21 16,22-21-16,-1 0 0,21 0 16,64-42-1,-85 20-15,21 1 0,-20 0 16,-1 0-16,0 0 0,0 0 15,0-1-15,-21-20 0,0 21 16,21 0-16,-21 0 0,0-22 0,0 22 16,-21 21 15,0 0-31,21 21 0,0 0 16,-21-21-16,21 22 0,0-1 15,0 0-15,0 0 0,0 0 0,0 22 16,0-22-16,-21-21 0</inkml:trace>
  <inkml:trace contextRef="#ctx0" brushRef="#br0" timeOffset="48164.04">3725 7345 0,'0'0'0,"21"0"0,1 0 16,-1 0-16,0-21 15,0 21-15,0-21 0,0-1 16,1 22-16</inkml:trace>
  <inkml:trace contextRef="#ctx0" brushRef="#br0" timeOffset="48576.17">4000 7112 0,'0'-42'32,"-21"21"-32,21-1 0,0 1 15,0 0 1,21 21-16,1-21 0,-1 21 16,0 0-16,0 0 15,0 0-15,0 0 16,1 0-16,-1 21 0,0 0 15,0 0-15,-21 1 0,21-1 16,0 21-16,-21-21 0,0 0 16,0 22-16,0-22 0,0 0 0,0 0 15,0 22-15,0-22 0,0 0 16,-21 0-16,0-21 16,21 21-16,0-42 31,0 0-31,0 0 0,0 0 0,0-1 15,0 1-15,0 0 0,0 0 16,0-21-16,0 20 0,0 1 16,0 0-16,0 0 0,21 0 0,0 21 0,-21-21 15,22-1-15,-1 1 0,0 0 16,0 0-16,0 21 0,0-21 16,1 21-16,-1-21 0,0-1 15,0 1-15,0 21 0,0-21 0</inkml:trace>
  <inkml:trace contextRef="#ctx0" brushRef="#br0" timeOffset="48856.2">4889 6646 0,'0'0'0,"0"-21"0,0 42 47,0 1-32,0-1-15,-21 0 0,0 0 0,0 0 16,21 22-16,0-22 0,-21 21 0,-22-21 15,22 22-15,0-1 0,21-21 16,-21 21-16,21-20 0,0 20 16,0-21-16,0 21 0,0-20 0,0 20 15,0-21-15,0 0 0,0 0 0,0 1 16,21-22-16,-21 21 0,21-21 16,0 0-16,1 0 0,-1 0 15,0 0-15,0 0 0,0-21 0,0 21 16,-21-22-16,22 1 0,-1 0 0,-21 0 15,0 0-15</inkml:trace>
  <inkml:trace contextRef="#ctx0" brushRef="#br0" timeOffset="49085.04">4657 6943 0,'0'0'15,"21"0"1,0 0 0,0 0-16,0 0 0,0 0 0,1 0 15,-1 0-15,0 0 0,21 0 16,1 0-16,-22 0 0,0 0 16,0 0-16,0-21 0,0 21 15,1-22-15,-1 22 16,-21-21-16</inkml:trace>
  <inkml:trace contextRef="#ctx0" brushRef="#br0" timeOffset="50048.18">5800 6858 0,'0'0'0,"21"-42"31,0 21-31,0-1 0,-21 1 0,21 21 16,0-21-16,1 0 0,-1 21 15,0-21-15,21 0 0,-21 21 16,1 0-16,-1 0 0,0 0 15,0 0-15,-21 21 0,0 0 16,21 21-16,-21-21 0,0 1 16,0-1-16,0 21 0,0-21 0,0 0 15,0 1-15,0-1 0,0 21 16,0-21-16,0 0 0,0 1 16,0-1-16,-21 0 0,21 0 15,0 0-15,-21-21 16,0 0-16,21-21 31,0 0-31,0 0 16,0 0-16,0-22 0,0 22 0,0 0 15,21-21-15,0-1 0,0 22 16,0-21-16,-21-1 0,22 22 0,41-21 16,-42 21-16,22 0 0,-1 21 15,-21 0 1,0 0-16,0 0 0,1 21 0,-1 0 15,0 0-15,0 0 0,21 22 16,-20-1-16,-22-21 0,0 0 0,0 22 16,0-22-16,0 0 0,0 0 15,0 0-15,0 0 0,0 1 0,0-1 16,0 0-16,0 0 16,-22-21-1,22-21 1,-21 0-16,21 0 15,-21 21-15,21-22 0,0 1 0,0 0 16,0 0-16,0-21 0,0 20 16,0 1-16,21-21 0,22 0 15,105-43-15,-106 64 16,-21 0-16,0 21 0,22 0 0,-1 0 16,-21 0-16,43 0 0,-22 0 15,-21 21-15,0 0 0,1 0 16,-1 0-16,0 0 0,-21 1 15,0-1-15,0 21 0,0-21 0,0 0 0,0 1 16,0-1-16,0 0 0,0 0 16,0 0-16,0 0 0,0 1 15,-21-22-15</inkml:trace>
  <inkml:trace contextRef="#ctx0" brushRef="#br0" timeOffset="50787.72">7768 6858 0,'21'0'15,"-42"0"-15,85-21 0,-43 21 0,0-21 0,0 0 0,0 21 16,0-22-16,-21 1 0,0 0 16,0 0-16,0 0 15,0 0-15,0-1 0,0 1 0,0 0 16,-42-21-16,21 21 16,-21-1-16,20 22 0,1 0 0,0 0 15,0 0-15,-21 0 0,20 0 0,1 0 16,-21 22-16,21-1 0,0 21 15,-1-21-15,-41 64 0,42-43 16,0-21-16,-1 22 0,22-1 16,0-21-16,0 22 0,0-22 15,0 0-15,0 0 0,0 0 0,0 0 16,22-21-16,-1 22 0,0-22 16,0 0-16,0 0 15,0 0-15,22-22 0,-22 22 0,0-21 16,0 0-16,0 0 0,1 0 0,-1 0 15,0-1-15,0 1 0,0 0 16,-21 0-16,0-21 0,21 20 0,-21 1 16,22 0-16,-22 0 0,0 0 15,0 0-15,0 42 16,0 0-16,0 0 16,0 0-16,0 0 0,0 1 15,0-1-15,0 21 0,0-21 0,0 0 16,0 1-16,0-1 0,0 0 0,0 0 15,21 0 1,0-21-16,21 0 0,-21 21 16,1-21-16,-1 0 0,21 0 0,-21 0 15,0 0-15,22-21 0,-22 0 16,0 21-16</inkml:trace>
  <inkml:trace contextRef="#ctx0" brushRef="#br0" timeOffset="51443.18">8276 6773 0,'0'0'0,"0"-21"0,0-21 16,0 21 0,0 0-1,21 21-15,0-22 0,1 22 16,-1 0-16,0 0 0,0 0 16,0 0-16,0 0 15,1 22-15,-1-1 0,-21 0 0,0 0 16,21 0-16,-21 0 0,0 1 15,0-1-15,0 0 0,0 0 0,-21 0 16,21 0-16,-21 1 0,-1-1 0,1-21 16,0 21-16,0 0 15,0 0-15,0-21 16,-1 0 0,44-21-1,-1 0-15,0 0 0,0 0 16,-21-1-16,21 1 0,0-21 15,1 21-15,-1 0 0,0-1 0,0 1 16,0 0-16,0 0 0,-21 0 0,22 0 16,-1-1-16,0 22 0,-21-21 15,-21 21 1,21 21 0,0 1-16,0-1 0,-21 0 0,21 0 15,0 0-15,0 0 0,0 1 16,-22-1-16,22 0 0,0 21 15,0-21-15,0 1 0,0-1 0,0 0 16,0 0-16,0 0 0,22-21 16,-1 0-16,-21 21 0,21-21 15,0 0-15,0 0 0,0 0 0,1 0 16,-1 0-16,21 0 0,-21-21 0,22 21 16,-22-21-16,21 0 0,-21 0 0,0 21 15,22-21-15,-22-1 0,0 1 16,0-21-16,0 21 0,1 0 0,-22-43 15,0 43-15,21 0 0,-21 0 16,0 42 15,-21 0-31,21 0 16,0 0-16,-22 0 0,22 1 0,-21-1 16,0 0-16,0-21 0,21 21 0,0 0 15</inkml:trace>
  <inkml:trace contextRef="#ctx0" brushRef="#br0" timeOffset="51528.92">9207 6943 0,'0'-43'15</inkml:trace>
  <inkml:trace contextRef="#ctx0" brushRef="#br0" timeOffset="51928.18">9313 6329 0,'0'0'0,"-21"0"0,-85 0 31,85 0-31,0 21 0,0-21 0,21 21 0,-21 0 16,-1 1-16,22-1 0,-21 0 0,21 0 16,0 0-16,0 0 0,0 1 0,0-1 15,21 0-15,1-21 16,-1 21-16,0-21 15,0 0-15,0 0 0,0 0 0,1 0 16,-1-21-16,0 21 16,0-21-16,0 0 0,-21-1 15,0 1-15,0 0 0,0 0 0,0 0 16,0 0-16,0-1 0,0 1 0,0 0 16,0 0-16,0 0 15,-21 21-15,0 0 0,0 0 0,0 0 16,-1 0-16,1 0 0,0 0 0,0 0 15,0 21-15,0 0 0,-1 0 16,1 0-16,21 1 0,-21-1 0,21 0 16,-21 21-16,21-21 0,0 1 15,0-1-15,0 0 0,0 0 0,0 0 16,21 0-16,0 1 0,22-22 16</inkml:trace>
  <inkml:trace contextRef="#ctx0" brushRef="#br0" timeOffset="52691.47">9588 6646 0,'0'0'0,"-42"0"32,21 0-32,0 0 15,21 22-15,-21-22 0,21 21 16,0 0-16,0 0 15,0 0-15,0 0 0,0 1 0,0-1 16,0 0-16,0 0 0,0 0 0,0 0 16,-22 1-16,22-1 15,0 0-15,-21 0 16,21-42 31,-42 0-47,42 0 15,0-1-15,0 1 0,0-21 16,0 21-16,21 0 0,0-1 16,0 1-16,-21 0 0,22 0 0,-1 0 15,0 0-15,0-1 0,21-20 16,-20 21-16,-1 21 0,0 0 16,0 0-16,21 0 0,-20 0 0,20 21 15,-21 0-15,0 0 0,0 22 16,1-22-16,-1 0 0,-21 21 15,0-20-15,0-1 16,0 0-16,0 0 0,0 0 16,-21 0-16,21 1 15,-22-22 1,1 0-16,21-22 31,0 1-31,0 0 16,0 0-16,0 0 0,21 0 15,1-22-15,-1 22 0,0 0 16,21-21-16,-21 20 0,22 1 16,-22 0-16,21 0 0,1 0 15,-1 0-15,0 21 0,1 0 0,20 0 16,-42 21-16,0 0 16,1 0-16,-1 0 0,-21 22 0,0-22 15,0 21-15,0-21 0,0 22 0,0-22 16,0 0-16,0 0 0,0 0 15,0 0-15,0 1 0,-21-1 0,-1 0 16,1 0-16,21 0 16,0-42 15,0 0-15,0 0-16,21 0 0,-21-1 0,22 1 15</inkml:trace>
  <inkml:trace contextRef="#ctx0" brushRef="#br0" timeOffset="52779.17">10731 6562 0,'0'0'0,"-21"0"0,0 0 15,21-21-15</inkml:trace>
  <inkml:trace contextRef="#ctx0" brushRef="#br0" timeOffset="52807.16">10668 6625 0,'0'0'16</inkml:trace>
  <inkml:trace contextRef="#ctx0" brushRef="#br0" timeOffset="52932.37">10583 6858 0,'0'0'0,"0"21"16,0-42 31,21 0-47,-21 0 16,22 0-16</inkml:trace>
  <inkml:trace contextRef="#ctx0" brushRef="#br0" timeOffset="54502.82">10583 6752 0,'43'0'31,"-1"0"-31,-42 21 16,-21 1-16,0-22 16,21 21-16,-43 0 0,22-21 0,0 0 15,21 42-15,0-21 16,42-21-16,-42 22 16,0-1-1,21-21 1,-21 21-16,0 0 0,22-21 0,-1 0 15,0 0-15,21-21 0,-21 0 16,1 21-16</inkml:trace>
  <inkml:trace contextRef="#ctx0" brushRef="#br0" timeOffset="55072.12">11218 6646 0,'0'-21'15,"0"0"1,0 0-16,21 21 16,1-21-16,-1 0 0,0 21 15,0 0-15,0 0 0,0 0 16,1 0-1,-1 21-15,0-21 16,0 0-16,-21 21 0,0 0 0,0 0 16,0 0-16,0 1 0,0-1 0,0 0 15,-21 0-15,0 0 0,-22 22 16,22-22-16,-21 0 0,21 0 0,-22-21 16,1 21-16,21 0 0,-43 1 15,22-22-15,21 0 0,0 0 16,0 0-16,42 0 47,0 0-47,0 0 15,0-22-15,0 1 0,1 21 0,-1 0 16,21 0-16,-21 0 0,22 0 0,-22 0 16,21 0-16,-21 0 0,0 0 15,1 0-15,-1 0 0,0 21 0,21-21 16,-21 22-16,1-1 0,-1 0 0,0-21 15,0 21-15,-21 0 0,21 0 16,-21 1-16,21 20 0,-21 0 0,22 1 16,-22-22-16,0 21 0,0-21 0,-22 0 15,1 22-15,0-22 0,-21 21 16,21-21-16,-22 1 0,22 20 0,-42 0 16,20-42-16,22 21 0,-21 1 0,-1-22 15,22 0-15</inkml:trace>
  <inkml:trace contextRef="#ctx0" brushRef="#br0" timeOffset="55217.34">10837 7557 0,'-21'0'15,"0"-22"1,-21 1-16,-1 0 0,22 0 0,0 0 16,-21 0-16,42-1 0,-22-20 15,44 21-15,-22 0 0,0 0 16,0-22-16,-22 43 0,22-21 16,0 0-16,22 0 0,-1 0 0,0-1 15,21-20-15,1 21 16,-1 0-16,0 0 0,1-1 0</inkml:trace>
  <inkml:trace contextRef="#ctx0" brushRef="#br0" timeOffset="55643.82">11747 6752 0,'127'-21'15,"-127"0"1,22 0 0,-22 0-16,21 21 15,0-22-15,0 1 0,0 21 0,0-21 16,1 0-16,-22 0 0,21 0 16,-21-1-16,0 1 0,0 0 15,0 0-15,-21 21 0,-1-21 16,1 21-16,0 0 15,0 0-15,-21 21 0,20-21 0,1 21 16,-21 0-16,0 0 0,42 1 0,-43-1 16,22 0-16,0 0 0,21 0 15,-21 22-15,21-22 0,0 85 16,0-85-16,21 0 0,-21 0 16,21-21-16,21 64 15,-20-43-15,-1-21 0,0 0 16,0 0-16,0 0 0,22 0 0,-22 0 15,0 0-15,21-21 0,-21 21 0,1-22 16,20 22-16,-21-21 0,0 0 0,0 21 16,-21-21-16,0 0 0,22 21 15</inkml:trace>
  <inkml:trace contextRef="#ctx0" brushRef="#br0" timeOffset="56255.71">10562 7366 0,'0'0'0,"0"21"0,0 0 16,21 43-1,-21-43-15,0 21 0,21-20 0,1-22 16,-1 21-1,0-21-15,21 0 0,1 0 0,-22 0 16,0 0-16,0 0 0,43 0 16,-22 0-16</inkml:trace>
  <inkml:trace contextRef="#ctx0" brushRef="#br0" timeOffset="57788.2">487 8890 0,'-21'0'16,"-22"-21"-1,22 21-15,21 21 16,0-42-16,0 0 16,0 0-16,21-1 15,0 1-15,1 21 0,-22-21 16,21 0-16,0 21 0,0-21 0,0 21 16,0 0-16,1-21 15,-1 21-15,0 0 0,0 0 0,0 0 16,0 0-16,1 21 0,-22 0 15,21-21-15,-21 21 0,21 21 0,-21-20 16,0-1-16,0 21 0,0-21 16,-21 0-16,0 22 0,-1-22 15,1 0-15,0 0 0,0 0 16,0 1-16,0-1 0,-1 0 0,1-21 16,0 21-16,0-21 15,0 0-15,21-21 31,0 0-15,21 0-16,0 21 16,0-22-16,0 1 0,1 21 15,20 0-15,-21 0 0,0-21 0,22 21 16,-22 0-16,0 0 16,21 0-16,-21 0 0,1 21 0,-1 0 15,0-21-15,-21 22 0,21 20 16,-21-21-16,0 0 0,0 0 15,0 1-15,0-1 0,-21 0 16,-21 21-16,20-42 0,1 21 16,0 1-16,-21-1 0,21-21 15,-64 21-15,43-21 0,-1 0 16,1 0-16,0 0 0,-1 0 16,1 0-16,21 0 0,-22 0 0,22-21 15,0 21-15,0-21 0,0 21 16,0 0-16,-1-22 15,22 1 1,0 0 0,0 0-16,22 21 0,-1 0 15,0-21-15,0 0 0,0 21 16,22-22-16</inkml:trace>
  <inkml:trace contextRef="#ctx0" brushRef="#br0" timeOffset="57957.69">1312 8954 0,'-42'21'31</inkml:trace>
  <inkml:trace contextRef="#ctx0" brushRef="#br0" timeOffset="58307.33">1228 8954 0,'21'-22'16,"0"1"-16,0 0 15,-42 21 32,21 21-47,-21 0 16,21 1-16,-21-22 0,21 21 15,-22 0-15,22 0 0,22-21 47,-1 0-47,0 0 16,-21-21-16,21 21 0,-21-21 16,0 0-1,0-1 1,-21 22-16,0 0 0,0 0 15,-1 0-15,1 0 0,0 0 16,0 0-16,0 0 16,21 22 15,42-22-31,-21 0 16,0 0-16</inkml:trace>
  <inkml:trace contextRef="#ctx0" brushRef="#br0" timeOffset="58816.61">2413 8848 0,'0'0'0,"21"-21"0,0-1 16,-21 1-16,21 21 0,-21-21 15,0 42 17,0 0-32,0 1 0,0 20 15,0-21-15,0 0 0,0 22 16,-21-22-16,0 21 0,21-21 15,-21 22-15,21-22 0,0 0 0,-21 0 16,21 0-16,-21 0 0,21 1 16,0-1-16,0 0 15,0-42 17,0 0-32,0-1 15</inkml:trace>
  <inkml:trace contextRef="#ctx0" brushRef="#br0" timeOffset="59272.15">2603 8467 0,'0'0'15,"-21"0"-15,0 0 0,21 21 16,-21-21-16,0 0 16,21 21-16,-21 0 0,21 0 15,0 1-15,0-1 16,0 0-16,0 0 0,0 0 16,21-21-1,0 0-15,0 0 16,0 0-16,0 0 0,1 0 15,-1 0-15,0 0 0,0-21 16,-21 0-16,21 21 0,-21-21 0,21 21 16,-21-21-16,0-1 0,0 1 15,0 0-15,0 0 16,-21 21-16,0 0 0,0 0 16,0 0-16,0 0 0,-1 0 0,1 0 15,-21 0-15,21 0 0,21 21 16,-21 0-16,-1-21 0,1 21 15,21 1-15,0-1 0,-21-21 0,21 21 16,0 0-16,0 0 0,0 0 16,0 1-16,21-22 0,0 21 0,22-21 15,-1 21-15</inkml:trace>
  <inkml:trace contextRef="#ctx0" brushRef="#br0" timeOffset="60195.85">3090 8784 0,'0'-21'31,"0"0"31,0 0-30,21 21-32,-21 21 31,0 0-15,0 0-16,0 0 0,0 1 15,0-1-15,0 21 0,0-21 0,0 22 16,0-22-16,0 0 0,0 21 15,0-21-15,-21 1 0,21 20 0,0-21 16,-21 0-16,21 0 0,0 1 16,0-1-16,-21-21 31,0-21-15,21-1-1,0 1-15,0 0 16,0 0-16,0 0 0,0 0 0,0-22 15,0 22-15,21-21 0,0-1 0,0 1 16,0 0-16,1-1 0,-1 22 16,21-21-16,0 21 0,1 0 0,-1-1 15,0 1-15,1 21 0,-1 0 16,0 0-16,1 0 0,-1 0 0,0 0 16,-20 21-16,20 1 0,-21-1 15,0 0-15,0 21 0,-21 22 16,0-22-16,0 0 0,-42 22 15,21-22-15,0-21 16,0 22-16,21-22 0,-22 0 0,1-21 16,21 42-16,-21-42 0,0 0 15,21-21 17,21 0-17,0 0-15</inkml:trace>
  <inkml:trace contextRef="#ctx0" brushRef="#br0" timeOffset="60519.62">4360 8678 0,'21'0'0,"-42"0"0,64-21 0,-43 0 16,0 0-16,0 0 15,-22 0-15,1 21 0,0 0 16,0 0-16,-21 0 0,20 0 15,1 0-15,-21 0 0,21 0 0,0 21 16,-1 0-16,1 0 0,0 0 0,0 0 16,0 22-16,0-22 0,21 64 15,0-64-15,0 21 16,0 0-16,0-20 0,0 20 0,0-21 16,0 0-16,0 0 0,0 1 15,21-1-15,-21 0 0,21-21 0,0 21 16,0-21-16,0 21 0,1-21 15,-1 0-15,21 0 0,0 0 0,-20 0 16,20-21-16,0 0 0,1 0 16,-1 0-16,0-1 0,1 1 0,-1 0 15</inkml:trace>
  <inkml:trace contextRef="#ctx0" brushRef="#br0" timeOffset="60927.77">4868 8742 0,'0'0'0,"21"-21"15,-21 0-15,22-1 0,-22 1 16,0 0-1,-22 42 1,1 0-16,21 1 0,-21-1 0,0 0 16,0 0-16,21 21 0,-21-20 15,-1 20-15,22-21 0,-21 21 0,21-20 16,0-1-16,0 21 0,0-21 0,0 0 16,0 1-16,0-1 0,21 0 15,1-21-15,-1 0 0,0 0 16,0 0-16,21 0 0,-20 0 15,-1 0-15,0-21 0,21 0 16,-21 21-16,1-22 0,-1 1 0,0 0 16,0-21-16,0 21 0,0-1 0,-21-20 15,0 0-15,22 21 0,-22-22 16,0 22-16,0-21 0,0-1 0,0 22 16,-22 0-16,22 0 0,-21 0 15,0 0-15,0 21 0,0 0 0,-22 0 16,22 0-16,0 0 0,-21 0 0,21 21 15,-1 0-15,-20 0 0,21 0 16,0 22-16,0-22 0,-1 0 0,1 21 16,21-21-16,0 1 0,0 20 15,0-21-15,0 0 0,0 0 16,0 1-16,21-1 0,1-21 0,-1 0 16,21 21-16</inkml:trace>
  <inkml:trace contextRef="#ctx0" brushRef="#br0" timeOffset="61692.09">5884 8700 0,'0'0'16,"0"-22"-16,0 1 0,0 0 16,-21 21-16,0 0 0,0 0 0,-22 0 15,22 0-15,0 0 0,-21 0 16,21 0-16,-22 0 0,22 21 15,-21 0-15,-1-21 0,22 22 0,0 20 16,-21-21-16,21 0 0,-1 0 16,22 1-16,0 20 0,-21-21 0,21 0 15,0 0-15,0 1 0,0-1 16,21-21-16,22 0 16,-22 0-16,0 0 0,21 0 0,-20 0 15,20 0-15,0 0 0,1-21 0,-22-1 16,21 1-16,-21 0 15,22 0-15,-22 0 0,0 0 0,0-1 16,-21 1-16,21 0 0,-21 0 16,21 0-16,-21 0 0,0-1 0,0 1 15,0 0 1,0 42 15,0 0-31,0 1 0,0-1 16,0 21-16,-21-21 0,0 22 0,0-22 15,21 21-15,0 22 0,-21-22 16,0 0-16,21 22 0,-22-22 16,1 22-16,21-22 0,0 21 0,-21 1 15,21-1-15,-21 22 0,21-21 16,0 20-16,0 1 0,0-22 0,0 22 16,0 0-16,0-22 0,0 22 0,0 0 15,0-22-15,0 22 0,0-22 16,21 128-16,-21-128 15,0-20-15,0-1 0,0-21 0,0 0 16,-21 22-16,-21-22 16,20-21-16,-20 0 0,21 0 0,-21-21 15,-1 21-15,1-22 0,-64-41 16,64 21-16,-22-1 0,1-20 16,20-1-16,1 1 0,-21-1 0,20 1 15,22-1-15,-21 1 0,21-1 16,21 1-16,0-1 0,0 1 0,0-85 15,21 84-15,0 1 16,0-1-16,21 1 0,-20 20 0,20-20 16,0 20-16,1-20 0,20 21 0,-21-1 15,22 1-15,-1 0 0,1-1 16,-1 1-16,1 0 0,-1 20 0,-20-20 16,63-21-16,-64 41 0,0 1 15</inkml:trace>
  <inkml:trace contextRef="#ctx0" brushRef="#br0" timeOffset="62349.16">6286 8594 0,'-21'0'15,"0"0"1,21 21-16,-21 0 15,21 0-15,0 0 0,0 1 16,-21-1-16,21 0 0,0 0 0,0 0 16,0 0-16,-21 22 15,21-22-15,0 0 0,-22 0 16,22 0-16,0 1 0,-21-22 47,21-22-32,0 1-15,0 0 0,0 0 0,0 0 16,0 0-16,0-22 0,21 22 16,1 0-16,-22 0 0,21-22 0,0 22 15,0 0-15,0 0 0,22 0 16,20-22-16,-21 43 0,1-21 16,-1 21-16,-21 0 0,22 0 0,-1 0 15,0 0-15,1 21 0,-22 1 16,21-1-16,-21 0 0,0 0 0,-21 0 15,0 22-15,0-22 0,0 0 16,0 21-16,0-21 0,-21 22 16,0-22-16,0 0 0,21 0 0,-21 0 15,0 1-15,-1-1 0,22-42 47,0-1-31,0 1-16,22 0 0,-1 0 15</inkml:trace>
  <inkml:trace contextRef="#ctx0" brushRef="#br0" timeOffset="62619.53">7197 8530 0,'21'0'31,"-21"21"-16,-21-21-15,21 22 0,-22-1 16,22 0-16,-21 0 0,21 0 0,0 0 16,-21 22-16,21-22 0,0 0 15,-21 0-15,21 0 0,0 1 16,0-1-16,-21 0 0,21 0 16,0-42 30,0 0-46,0 0 16,42-1-16,-42 1 0</inkml:trace>
  <inkml:trace contextRef="#ctx0" brushRef="#br0" timeOffset="63023.49">7366 8276 0,'0'0'0,"-64"-21"31,43 21-31,0 0 16,0 0-16,0 0 0,21 21 16,-64 22-16,43-22 15,21 0-15,0 0 0,0 0 16,0 0-16,21-21 0,-21 22 0,21-22 16,1 0-16,-1 0 15,0 0-15,0 0 0,0 0 16,0 0-16,1 0 0,-22-22 15,21 1-15,-21 0 16,21 0-16,-21 0 16,0 0-16,0-1 0,0 1 15,0 0-15,-21 21 16,0-21-16,-1 21 0,1 0 16,0 0-16,0 0 15,0 21-15,0 0 0,21 0 16,0 1-16,-22-1 0,22 0 15,0 0-15,0 0 0,0 0 16,0 1-16,22-1 16,-1-21-16,0 0 0,0 0 0,0 0 15,0 0-15</inkml:trace>
  <inkml:trace contextRef="#ctx0" brushRef="#br0" timeOffset="63351.81">7959 8255 0,'0'-63'16,"0"126"-16,-22-126 31,1 63-15,0 21-16,21 0 0,-21 0 15,0 21-15,21-20 0,-21 20 0,-1-21 16,1 21-16,0-20 0,21 20 15,-21 0-15,0-21 0,0 22 16,21-22-16,-22 21 0,1 1 16,0-22-16,21 21 0,0-21 0,-21 22 15,21-22-15,0 0 0,0 0 16,0 0-16,21-21 31,0 0-31,-21-21 0,21 21 16,1-21-16,-1 0 0,0 0 0,-21-1 15,21-20-15</inkml:trace>
  <inkml:trace contextRef="#ctx0" brushRef="#br0" timeOffset="63963.5">7726 8530 0,'0'0'0,"0"21"31,21-21-31,21 0 16,-21 0-16,1 0 0,20 0 16,0 0-16,-21-21 0,22 21 0,-1 0 15,-21-21-15,22 21 0,-1-21 0,0 21 16,-21-21-16,22 21 16,-22 0-16,0-21 0,0 21 0,0 0 15,1-22-15,-1 22 0,-21-21 0,0 42 47,0 1-47,0-1 16,-21 0-16,-1 0 0,22 0 15,-21 0-15,21 1 0,0-1 0,-21 0 16,21 21-16,-21-21 0,21 1 0,0-1 16,0 0-16,0 0 0,0 0 15,0 0-15,0 1 0,21-1 16,0-21-16,0 0 0,1 21 15,-1-21-15,0 0 0,21 0 16,-21 0-16,1 0 0,-1 0 0,21-21 16,-21 0-16,0 21 0,1-22 0,-1 1 15,0 0-15,0 0 0,0-21 16,-21 20-16,21 1 0,-21-21 0,0 21 16,0-22-16,0 1 0,0 21 0,0-21 15,-21 20-15,0 1 0,0 0 16,0 0-16,0 0 0,-1 21 0,1 0 15,0 0-15,0 0 0,0 0 16,0 0-16,-1 0 0,1 21 0,0 0 16,0-21-16,21 21 0,0 0 15,-21 1-15,0-1 16,21 0-16,0 0 0,0 0 16,0 0-16,21 1 31,0-22-31</inkml:trace>
  <inkml:trace contextRef="#ctx0" brushRef="#br0" timeOffset="64164.16">8615 8763 0,'0'42'16,"0"-20"15,-21-22 0,-1 0-31,1 0 16</inkml:trace>
  <inkml:trace contextRef="#ctx0" brushRef="#br0" timeOffset="65716.03">593 10943 0,'0'0'0,"0"-21"16,0 0 15,0 0-31,21 21 16,-21-21-16,0 42 62,-21 0-62,-1 0 0,22 21 16,-21-20-16,-21 20 0,21 0 0,0 1 16,-22-1-16,1 0 0,0 1 15,-1-1-15,22-21 0,-21 21 16,-1 1-16,22-22 0,-42 21 16,42-42-16,21 21 0,-22-21 15,22-21 1,0 0-16,22 0 15,-1 0-15,0 0 0,0-1 0,0 1 16,0 21-16,1-21 16,41 0-16,-42 0 0,22 21 15,-22-21-15,21 21 0,0 0 16,1 0-16,-22 0 0,21-22 0,1 22 16,-1 0-16,-21 0 0,21 0 15,-20 0-15,-1-21 0,0 21 0,0 0 16,0 0-16,-21-21 0,21 21 15,-21-21-15,0 0 16,0 0-16,0-1 16,0 1-16,0 0 15,0 0-15,-21 21 0,21-21 16,0 0-16,-21 21 16,0 0-16,0 0 15,21 21-15,-21 0 16,21 0-16,-22 21 0,22 1 15,0-22-15,-21 21 0,0 1 16,0 20-16,21-21 0,0 1 0,-21-1 16,0-21-16,21 22 0,-22-1 15,22 0-15,0-21 0,0 1 0,0-1 16,0 0-16,-21 0 0,21 0 16,0 0-16</inkml:trace>
  <inkml:trace contextRef="#ctx0" brushRef="#br0" timeOffset="65976.19">1312 11261 0,'-42'0'16,"42"-21"-1,21 21 110,0 0-125</inkml:trace>
  <inkml:trace contextRef="#ctx0" brushRef="#br0" timeOffset="73811.14">1926 11155 0,'0'21'0,"-21"-21"0,0 21 0,0-21 16,-1 21-16,1 1 31,0-22-15,42 0 30,0-22-46,1 22 0,-1-21 16,0 0-16,0 0 0,21 0 16,-20 0-16,-1-1 0,21 1 0,-21-21 15,22 21-15,-22 0 0,21-22 16,-21 1-16,0 21 0,1-22 0,-1 1 16,-21 0-16,0-1 0,0 1 15,0 0-15,0-1 0,0 1 0,0 21 16,0-21-16,-21 20 0,21 1 15,0 0-15,-22 21 0,1 0 16,0 0-16,21 21 0,-21 0 16,21 22-16,-21-22 0,21 42 15,0-20-15,-21-1 0,21 22 0,-22-22 16,22 21-16,-21-20 0,21-1 16,-21 0-16,21 1 0,0-1 0,0 0 15,0 1-15,0-22 0,0 0 16,0 0-16,0 0 0,0 1 0,0-44 31,0 1-15,0 0-16,0 0 15,0 0-15,21-22 0,0 22 0,-21 0 16,22 0-16,-1-21 0,-21 20 16,21 1-16,0 0 0,21-21 15,-20 21-15,-1 21 0,0-22 0,21 1 16,-21 21-16,1 0 0,-1 0 15,0 0-15,0 0 0,0 21 0,0 1 16,1-1-16,-1 0 0,0 0 16,0 0-16,-21 0 0,21 1 0,0-1 15,1 0-15,-22 21 0,21-21 16,0 1-16,0-1 0,0 0 0,0 0 16,1-21-16,20 21 0,-21-21 0,0 0 15,0 0-15,22 0 0,-22 0 16,0-21-16,0 0 0,22 0 15,-22 0-15,0 21 0,0-43 0,21 22 16,-20 0-16,20 0 0,-21 0 16,0-1-16,0-20 0,-21 21 0,0-21 15,22 20-15,-22 1 0,0-21 16,0 21-16,0 0 0,0-1 16,-22 22-16,1 0 15,0 22-15,0-1 0,21 0 16,-21 0-16,0 0 0,21 0 0,-22 22 15,22-22-15,0 21 0,0-21 16,0 1-16,0 20 0,0-21 0,0 21 16,0-20-16,0-1 0,0 21 15,22-21-15,-1 0 0,0-21 16,0 22-16,0-22 0,22 21 0,-22-21 16,21 0-16,0 0 0,1 0 15,-1 0-15,0-21 0,1-1 0,-1 22 16,0-21-16,1 0 0,-1 0 15,0 0-15,-20 0 0,20-1 0,-21 1 16,0 0-16,0 0 0,22-21 0,-22 20 16,0 1-16,0-42 15,-21 42-15,21-22 0,-21 22 0,0 0 16,0 0-16,0 0 16,0-1-16,-21 22 0,0 0 0,0 0 15,0 0-15,0 0 0,-1 0 16,1-21-16,0 21 0,0 21 0,0 1 15,-22-1-15,22 0 0,0 0 0,0 0 16,0 22-16,0-22 0,-1 0 16,22 21-16,-21-21 0,21 1 0,-21 20 15,21 0-15,42-21 0,-42 1 16,22-1-16,-22 0 16,21 0-16,0-21 0,-21 42 0,21-42 15,0 0-15,0-21 16,1 0-16,20 21 0,-21-21 0,0 0 15,0 0-15,1-1 0,-1 1 16,0 0-16,0 0 0,-21-21 16,21 20-16,-21 1 0,21 0 15,-21 0-15,0 0 0,0 0 0,0-1 16,0 44 15,0-1-31,0 0 0,0 0 16,0 0-16,0 0 15,0 1-15,0-1 0,0 0 0,0 0 16,43 0-16,-22 0 0,-21 1 16,21-1-16,0 0 15,0-21-15,1 21 0,-1-21 0,21 0 16,0 0-16,1 0 0,-1 0 0,0 0 16,1 0-16,-1 0 0,0-21 15,-20 0-15,20 21 0,0-21 0,-21-1 16,22 22-16,-22-21 0,0 0 0,0 0 15,0 0-15,-21 0 0,0-1 16,0-20-16,0 21 0,0 0 0,0 0 16,0-1-16,-21 1 0,0 21 15,0-21-15,0 21 0,0 0 16,-1 0-16,1 0 0,0 0 0,0 0 16,0 0-16,0 21 0,-1 0 0,-20 22 15,21-22-15,0 0 16,0 0-16,-1 0 0,22 1 0,0 20 15,0-21-15,0 0 0,0 0 0,0 1 16,0-1-16,0 0 0,0 0 16,0 0-16,22-21 0,-1 0 15,0 0-15,0 0 0,0 0 16,0 0-16,1-21 0,20 0 16,-21 0-16,0 0 0,0-1 15,1 1-15,-1 0 0,0-21 0,0 21 0,0-22 16,0 1-16,1 0 15,-22-1-15,42-41 0,-42 41 16,0-20-16,0 20 0,0 22 0,0-21 16,0 21-16,0-22 15,0 22-15,-21 21 16,0 21 0,21 1-16,-22 20 0,22-21 0,0 21 15,-21 1-15,21-1 0,-21 0 0,21 1 16,0 20-16,0-42 0,0 22 15,0-1-15,0 0 0,0-20 0,0-1 16,0 21-16,21-21 0,0 0 0,1 1 16,-1-1-16,63 0 15,-62 0-15,20-21 16,-21 0-16,21 0 0,-20 0 0,20-21 16,21 0-16,-20 21 15,-22-21-15,21-1 0,-21 1 0,22-21 16,-22 21-16,21-43 0,1 22 15,-22 0-15,0-1 0,0 1 16,-21 0-16,21-1 0,-21 1 16,21 21-16,-21-22 0,22 22 0,-22 0 0,0 0 15,0 0-15,0 0 16,0 42 15,-22 21-31,1 0 0,21-20 16,0 20-16,0 0 0,-21 43 15,21-64-15,-21 21 0,21 1 16,0-22-16,0 0 0,0 21 0,0-20 16,0-1-16,0 0 0,0 0 15,21 0-15,0 0 0,0-21 0,1 22 16,-1-22-16,21 0 0,0 0 0,-20 0 16,20 0-16,0 0 0,1 0 15,-1 0-15,0 0 0,1 0 0,-1-22 16,0 1-16,1 0 0,-22 21 15,0-21-15,0 0 0,21 0 0,-42-22 16,22 22-16,-1-21 16,-21 21-16,0-22 0,0 22 0,0 0 15,0 0-15,0 0 0,0-1 16,-21 22-16,-1 0 16,1 0-16,0 22 15,0-1-15,21 0 0,-21 0 0,21 0 16,0 0-16,-21 1 0,21-1 15,-22 21-15,22-21 0,0 0 16,0 1-16,0-1 0,0 0 0,0 21 16,22-21-16,-1 1 15,0-22-15,0 0 0,0 21 16,0-21-16,1 0 0,-1 0 0,0 0 16,0 0-16,21 0 0,-20-21 0,-1 21 15,21-22-15,-21 1 0,22 21 16,-22-21-16,21 0 0,-21 0 0,22 0 15,-1-1-15,0-20 0,-21 21 16,22 0-16,-22-22 0,21 22 0,-21 0 16,-21-21-16,0 21 0,22-1 15,-22 1-15,-22 21 16,1 0-16,0 0 16,0 0-16,0 0 0,0 21 15,-1 1-15,22-1 0,0 0 16,0 0-16,0 0 0,0 0 0,0 1 15,0-1-15,0 0 0,0 0 16,22 0-16,-22 0 0,0 1 0,21-1 16,0 0-16,-21 0 15,0-42 48,0 0-63,-21 21 15,21-21-15,0-1 16,-21 22-16,-1 0 16,1 0 15,21 22-31,-21-22 16,21 21-16,-21 0 0,21 0 15,0 0-15,21-21 16,21 21-16,-20-21 0,-1 0 15,21 0-15,-21 22 0,0-22 16,22 0-16,-1 0 0,-21 0 0,64-22 16,-43 22-16,1 0 15,-1-21-15,-21 21 0,21-21 0,-20 0 16,20 21-16,-21-21 0,0 0 16,22-1-16,-22 1 0,0 0 0,0-21 15,-21 21-15,21-1 0,0-20 0,-21 21 16,22-21-16,-22 20 0,0 1 15,0 0-15,0-21 0,-22 42 16,1 0-16,0 0 0,-21 0 16,21 21-16,-1-21 15,1 21-15,0 0 0,21 0 16,0 1-16,0-1 0,0 0 16,0 0-16,0 0 0,0 0 15,0 1-15,0-1 0,21 0 16,0 0-16,1 0 15,-22 0-15,21-21 0,0 22 0,0-1 16,-21 0 0,0 0-16,0 0 0,0 0 31,-21-21-31,0 0 0,0 0 16,-1 0-16,1 0 0,0 0 15,0 0 1,0 0-1,0 0 1,21-21-16,0 0 31,-22 21 1</inkml:trace>
  <inkml:trace contextRef="#ctx0" brushRef="#br0" timeOffset="74012.98">7175 11091 0,'43'0'0,"-64"22"31,-1-1-16,44-21-15,-22-21 0,-22 21 16,1 0 0</inkml:trace>
  <inkml:trace contextRef="#ctx0" brushRef="#br0" timeOffset="77349.88">423 12658 0,'0'0'0,"-21"0"0,0 0 16,42 0 31,0 0-47,22 0 0,-22 0 15,21-21-15,0 21 0,1 0 16,-1-22-16,0 22 0,1 0 0,-1 0 16,-21-21-16,22 21 0,-22 0 15,21 0-15,-21 0 0,0 0 16,1 0-16,-44 0 31,1 0-31,0 0 16,0 0-16,0 0 0,0 0 0,-1 0 15</inkml:trace>
  <inkml:trace contextRef="#ctx0" brushRef="#br0" timeOffset="77860.03">381 12658 0,'0'21'15,"0"-42"-15,-21 63 0,0-42 16,21 21-16,-22-21 0,1 21 0,0 1 15,0-1-15,21 0 16,-21-21-16,0 21 0,21 0 16,0 0-16,-22 1 0,22-1 15,0 0-15,-21 0 16,21 0-16,21-42 62,1 21-62,-1-21 16,0 21-16,-21-21 0,21 21 16,21-21-16,-20 21 0,-1-22 15,0 22-15,21 0 0,1 0 0,-22 0 16,21 0-16,-21 0 0,22 0 16,-22 0-16,0 0 0,0 22 0,0-22 15,-21 21-15,21 0 0,-21 0 16,0 0-16,0 0 0,0 1 15,-21 20-15,-21-21 0,21 0 16,-22 0-16,22 1 0,-21-1 0,0 0 16,20-21-16,-20 21 0,0-21 15,-1 0-15,22 21 0,-21-21 0,21 0 16,0 0-16,-22 0 0,22 0 16,0 0-16,0-21 15,0 21-15,21-21 0,0 0 16,21 0-1,0 21-15,-21-22 0,42 22 0</inkml:trace>
  <inkml:trace contextRef="#ctx0" brushRef="#br0" timeOffset="78083.53">910 12996 0,'21'22'32,"0"-44"-17,-42 22-15,42 0 16,1 0 0</inkml:trace>
  <inkml:trace contextRef="#ctx0" brushRef="#br0" timeOffset="79443.14">2286 12446 0,'0'-21'31,"0"0"-15,0 0-16,0-1 16,0 1-1,21 21 1,0 0-16,0 0 15,1 0-15,-1 0 0,0 0 0,0 21 16,0 1-16,22 20 0,-22-21 16,0 0-16,0 22 0,0-1 0,0 0 15,1-21-15,-1 22 0,0 41 16,-21-41-16,0-1 0,0 0 16,0-20-16,0-1 0,0 21 15,0-21-15,0 0 0,-21-21 16,21-21 15,0 0-31,0 0 0,0 0 0,0 0 16,0-22-16,21 1 0,-21 0 15,0 20-15,21-20 0,-21 0 0,21-22 16,0 22-16,-21 0 0,22-1 16,-1 1-16,0 0 0,0 20 0,-21-20 15,21 21-15,0 0 0,1-22 16,-1 43-16,0 0 15,0 0-15,0 0 32,-21 22-32,0-1 15,0 0-15,0 0 16,0 0-16,0 0 16,21-21-16,-21 22 0,0-1 15</inkml:trace>
  <inkml:trace contextRef="#ctx0" brushRef="#br0" timeOffset="79860.17">3111 12721 0,'0'0'0,"0"43"31,22-43-31,-1 0 16,0 0-16,0 0 15,0-22-15,0 1 0,1 0 16,-1 21-16,0-21 0,0 0 0,0 0 16,0 21-16,-21-22 0,0 1 0,0 0 15,0 0-15,0 0 16,0 0-16,-21 21 16,0 0-16,0 0 15,0 0-15,0 21 0,-1 0 16,22 0-16,-21 0 0,0 0 0,0 1 15,0-1-15,21 21 0,-21 0 0,21-20 16,0 20-16,0-21 0,0 21 16,0-20-16,0-1 0,0 0 15,0 0-15,0 0 0,21-21 0,0 21 16,0-21-16,0 0 0,0 0 16,1 0-16,-1 0 0,0 0 15,0 0-15,21 0 0,-20-21 0,-1 21 16,21-21-16,-21 0 0,0 0 0,22 0 15,-22-1-15,0 1 0,0 0 0</inkml:trace>
  <inkml:trace contextRef="#ctx0" brushRef="#br0" timeOffset="80328.36">3746 12615 0,'-21'-21'16,"21"0"-1,0 0 1,0 0-16,21 0 16,1-1-16,-1 22 0,0 0 15,-21-21-15,21 21 0,0 0 16,0 0-16,1 0 0,-1 0 16,0 0-16,0 0 0,0 0 0,0 21 0,-21 1 15,22-1-15,-1 0 16,-21 0-16,0 0 0,21 0 0,-21 1 15,0 20-15,0-21 0,0 0 0,0 0 16,0 1-16,0-1 0,0 0 16,0 0-16,0 0 0,-21-21 0,21-21 47,0 0-47,0 0 15,0 0-15,0-1 0,0 1 16,0-21-16,0 21 0,21 0 0,0-22 15,0 22-15,0 0 0,-21 0 16,0 0-16,0-1 16,22 22-16,-1-21 0,0 0 15,0 21-15,0 0 16,0 0 0,1 21-1,-22 0-15</inkml:trace>
  <inkml:trace contextRef="#ctx0" brushRef="#br0" timeOffset="80835.73">4953 12573 0,'0'0'0,"21"-21"0,0 0 0,0 0 16,1 21-16,-1-22 0,-21 1 0,0 0 15,0 0-15,0 0 0,-21 21 16,-1 0 0,1 0-16,0 0 0,0 0 0,0 0 15,0 0-15,-22 0 0,22 21 16,0 0-16,0 0 0,-22-21 0,22 21 16,0 1-16,0 20 15,21-21-15,0 0 0,0 0 16,0 1-16,21-1 15,0-21-15,0 0 0,1 0 0,-1 21 16,21-21-16,-21 0 0,0 0 0,22 21 16,-22-21-16,0 0 0,0 21 15,0-21-15,1 21 0,-22 1 16,0-1-16,0 0 16,-22 0-16,1-21 15,-21 21-15,21-21 0,-22 21 0,22-21 16,-21 0-16,0 0 0,-1 22 15,22-22-15,-21 0 0,21 0 16,-22 0-16,22 0 0,0 0 0,0 0 16,0 0-16,-1 0 0,1-22 15,0 22-15,0 0 0,21-21 16,42 21 15,-21-21-31,1 21 0,-1 0 16,0 0-16</inkml:trace>
  <inkml:trace contextRef="#ctx0" brushRef="#br0" timeOffset="81155.14">5503 12446 0,'0'0'0,"0"-21"31,-21 42-15,21 0-16,-21-21 15,21 21-15,0 1 0,0-1 16,0 0-16,-21 0 0,21 21 16,-21-20-16,21-1 0,0 21 15,0-21-15,-22 0 0,22 1 16,-21-1-16,21 0 0,0-42 47,21 21-47,-21-21 15,22-1-15,-22 1 0,0 0 0</inkml:trace>
  <inkml:trace contextRef="#ctx0" brushRef="#br0" timeOffset="81560.05">5546 12129 0,'0'0'0,"0"21"0,-22-21 0,1 0 16,0 0-16,0 0 0,63 0 16,-84 21-1,42 0-15,0 0 16,0 0-16,21-21 15,0 0 1,0 0-16,1 0 0,-1 0 16,0 0-16,0-21 0,-21 0 15,0 0-15,0 0 16,0 0-16,0-1 16,-21 1-16,21 0 0,-21 21 15,0 0-15,-1 0 0,1 0 16,0 0-16,0 0 0,21 21 15,-21-21-15,0 21 0,-1 1 0,22-1 16,-21 0-16,21 0 0,0 0 16,0 0-16,0 1 0,0-1 0,0 0 15,0 0-15,0 0 0,21-21 16,1 21-16,-1 1 0,0-22 16,0 21-16,0-21 0,0 0 0</inkml:trace>
  <inkml:trace contextRef="#ctx0" brushRef="#br0" timeOffset="82416.27">6075 12446 0,'0'0'0,"21"0"0,-21-21 16,21 21 0,-42 0-1,0 0 1,0 0-16,-1 0 0,1 21 15,0 0-15,0-21 0,0 21 16,0 22-16,-1-1 0,1-21 16,0 0-16,0-21 0,21 22 15,-21-1-15,21 0 16,0 0-16,0 0 0,0 0 0,0 1 0,21-1 16,0-21-16,0 0 0,-21 21 15,21-21-15,1 0 0,-1 0 16,0 0-16,0 0 15,-21-21-15,0 0 0,0-1 16,0 1-16,21 21 0,-21-21 16,0 0-16,0 0 0,0-22 15,0 22-15,0 0 0,0 0 0,0 0 16,0 0-16,0-1 0,0 1 0,21 0 16,1 0-16,-22 0 0,21 0 15,0 21-15,0-22 0,0 22 0,0 0 16,1 0-16,-1 0 0,0 0 15,0 0-15,0 0 0,0 0 16,1 22-16,-1-22 0,0 21 0,0 0 16,0 0-16,0 0 0,1 0 15,-22 1-15,21-22 0,-21 21 16,21 0-16,-21 0 0,0 0 16,0 0-16,0 1 0,0-1 15,0 0-15,0 0 0,0 0 16,0 0-16,-21-21 0,0 22 15,-1-22 1,1 0-16,21-22 31,0 1-31,0 0 0,0 0 16,0 0-16,21 0 0,-21-1 16,22 1-16,-1 0 0,-21-21 15,21 21-15,0-1 0,0-20 0,0 21 16,22 0-16,-22-22 0,21 22 15,1 0-15,-1 0 0,0 0 16,1 21-16,-1-21 0,0 21 0,1 0 16,-1 0-16,21 0 0,-20 21 15,-22 0-15,21 21 16,-21-21-16,-21 1 0,0 20 16,0-21-16,0 0 0,0 0 0,0 22 15,0-22-15,-21 0 0,0 0 0,0 22 0,0-22 16,0 0-16,-1 0 0,1-21 15,0 21-15,0 0 0,0 1 16,0-22 31</inkml:trace>
  <inkml:trace contextRef="#ctx0" brushRef="#br1" timeOffset="100699.87">14245 4890 0,'0'0'0,"-21"0"16,0 0-16,0 0 15,-1 0 1,1 0-16,0 0 16,0 0-16,0 0 15,0 0-15,-1 0 16,1 0-16,0 0 0,0 0 16,0 0-1,0 0-15,-1 0 16,1 0-16,0 0 15,0 0 32,42 0 16,0 0-48,0 0-15,1 0 0,-1 0 0,0 0 16,21 0-16,1 0 0,-22 0 16,21 0-16,22 0 0,-22 0 0,0-22 15,1 22-15,20 0 0,-21 0 0,1 0 16,-22 0-16,21 0 16,-21 0-16,22 0 0,-22 0 0,0 0 15,0 0-15,-21-21 31,21 21 1,-21-21-1,0 0-15,-21 21-1</inkml:trace>
  <inkml:trace contextRef="#ctx0" brushRef="#br1" timeOffset="101623.83">14520 4530 0,'0'0'0,"0"21"47,-21-21-47,21 21 16,0 0-1,0 0 1,0 1-16,21-22 0,0 21 16,1-21-1,-1 21-15,0-21 0,0 0 0,0 0 16,0 21-16,1-21 0,-1 0 0,0 21 16,0-21-16,0 21 15,0-21-15,1 0 0,-1 0 0,0 22 16,0-22-16,0 0 0,0 0 15,1 0-15,-1 0 0,0 0 16,-42 0 47,0 0-63,21 21 15,-43-21-15,22 21 0,0 0 0,0 0 16,0 0-16,-1 1 15,-20-1-15,21 0 0,0 0 0,-22 0 16,1 0-16,21 1 0,-21-1 0,20 0 16,1 0-16,-21 0 0,21 0 15,0 1-15,-1-22 0,1 21 0,0 0 16,0-21-16,21 21 0,-21-21 16,42 0 46,-21-21-62,21 0 0,0 21 16,0-21-16,22-1 15,-22 1-15,0-21 0,21 21 0,-20 0 16,20-1-16,-21-20 0,0 21 0,22 0 16,-22 21-16,0-21 0,21-1 15,-42 1-15,21 21 16,-21-21 140</inkml:trace>
  <inkml:trace contextRef="#ctx0" brushRef="#br1" timeOffset="105435.57">15981 4720 0,'21'0'16,"0"0"-1,0 0 17,-21-21-32,21 21 0,-21-21 15,0 0-15,0 0 16,0-1-16,0 1 15,0 0-15,-21 21 16,0-21-16,0 21 0,0-21 16,0 21-16,-1 0 0,1 0 0,0 0 15,-21 0-15,21 0 0,-1 21 16,1 0-16,-21-21 0,21 21 0,0 0 16,-1 1-16,1-1 0,0-21 15,0 21-15,0 21 0,0-21 16,-1 1-16,1-1 0,21 0 0,0 21 15,0-21-15,0 1 0,0-1 16,0 0-16,0 0 0,21 0 16,1 0-16,-1-21 0,0 0 0,0 0 15,0 0-15,0 0 0,1 0 16,-1 0-16,0-21 0,21 0 0,-21 0 16,1 0-16,-1 0 0,0-1 15,21 1-15,-21-21 0,1 21 0,-22-22 16,21 22-16,0-21 0,0 21 0,0-22 15,-21 22-15,0-21 0,21 21 16,-21-22-16,22 1 0,-22 21 0,0-21 16,0-1-16,0 1 15,0 21-15,0 0 0,0-1 0,0 1 16,0 42 15,-22 1-31,1-1 0,21 0 16,-21 21-16,21-21 0,0 22 15,-21-1-15,21-21 0,-21 22 0,0-1 16,21 0-16,0-21 0,0 22 0,-22-1 16,22-21-16,0 22 0,0-22 15,0 21-15,0-21 0,0 0 0,22 22 16,-22-22-16,21-21 16,0 0-16,0 21 0,0-21 0,22 0 15,-22 0-15,0 0 0,0-21 16,0 0-16,0 0 0,22-1 15,-22 1-15,0 0 0,0 0 16,0 0-16,1-22 0,-1 22 0,-21 0 16,21 0-16,-21 0 0,21 21 15,-21-21-15,21-1 0,-21 44 32,0-1-32,0 0 15,-21 0-15,21 0 0,-21 0 16,21 1-16,0-1 0,0 0 15,-21 0-15,21 0 0,0 0 0,0 1 16,-21-22-16,21 21 0,0 0 16,0-42 15,0 0-15,0-1-16,0 1 0,21-21 0</inkml:trace>
  <inkml:trace contextRef="#ctx0" brushRef="#br1" timeOffset="105628.03">16573 4382 0,'0'-22'32,"0"44"14,0-1-30</inkml:trace>
  <inkml:trace contextRef="#ctx0" brushRef="#br1" timeOffset="106108.11">16997 4593 0,'21'0'16,"-42"0"-16,63 0 0,-21 0 0,-21-21 16,0 0-16,21 21 15,-21-21-15,0 0 16,0-1 0,-21 22-16,0 0 0,0 0 0,0 0 15,0 0-15,-22 22 16,22-22-16,0 21 0,0 0 15,0-21-15,-1 21 0,1 0 0,0-21 16,21 21-16,-21-21 0,21 22 0,0-1 16,0 0-16,0 0 15,21-21-15,0 21 0,0-21 16,1 21-16,-1-21 0,0 22 16,0-22-16,21 21 0,-20 0 0,-1 0 15,0-21-15,-21 21 0,0 0 16,0 1-16,0-1 15,-21-21-15,0 21 0,-1-21 16,-41 21-16,21-21 16,20 0-16,-20 0 0,0 0 0,21 0 15,-43 0-15,43 0 0,0 0 16,0 0-16,-1 0 0,22-21 16,-21 21-16,21-21 15,21 0 1,1 21-16,20-22 0,-21 22 15,0-21-15,22 21 0,-22-21 0</inkml:trace>
  <inkml:trace contextRef="#ctx0" brushRef="#br1" timeOffset="106652.03">17653 4614 0,'0'0'0,"21"-21"0,-21 0 0,0 0 15,0 0 1,0 0-16,0-1 0,-21 22 16,0 0-16,0-21 0,-1 21 0,1 0 15,0 0-15,-21 0 0,21 0 16,-1 21-16,-20-21 0,21 22 0,-21-1 16,20 0-16,-20 0 0,21 0 15,0 0-15,-22 22 0,22-22 0,0 21 16,0-21-16,0 64 15,0-64-15,21 0 0,0 1 0,0 20 16,21-21-16,0 0 0,0-21 16,0 0-16,22 0 15,-22 0-15,0 0 0,21 0 0,1 0 16,-22 0-16,21-21 0,0 0 0,-20 0 16,20 0-16,-21-1 0,0-20 15,43 0-15,-64-1 0,21 22 16,0-21-16,-21 21 0,0-22 0,0 22 15,0 0-15,0 0 16,0 42 0,-21-21-1,0 21-15,21 0 0,-21 1 0,-1-1 16,22 0-16,0 21 0,0-21 0,-21 22 16,21-22-16,0 0 15,0 0-15,0 22 0,0-22 0,0 0 16,21 0-16,1 0 0,-1-21 15,0 0-15,0 0 0,0 0 16,0 0-16,22 0 0,-22 0 0,0-21 16,21 0-16,-20 0 0,20 0 15,-21-1-15,21-20 0</inkml:trace>
  <inkml:trace contextRef="#ctx0" brushRef="#br1" timeOffset="107183.71">18246 4276 0,'0'0'0,"0"-21"0,0-1 0,-22 22 16,1 0-16,0 0 0,21 22 16,-21-1-16,0 0 0,21 0 15,-21 0-15,21 22 0,0-1 0,-22-21 16,22 21-16,0-20 0,0 20 0,-21 0 16,21-21-16,0 22 0,0-22 15,0 21-15,0-21 0,0 22 16,0-22-16,0 0 0,0 0 0,0 0 15,0 1-15,0-1 0,-21-21 32,21-21-17,-21-1-15,21 1 16,0 0-16,0 0 0,0-21 0,0 20 16,0 1-16,0 0 0,21 0 15,0-21-15,0 20 0,1 1 0,-1 0 16,21 21-16,-21-21 0,22 21 15,-1 0-15,0-21 0,1 21 0,-22 0 16,21 0-16,0 0 0,-20 21 0,20-21 16,-21 21-16,0 0 0,0 0 15,-21 22-15,0-22 0,0 0 16,0 0-16,0 0 0,-21 22 16,0-22-16,-21 0 0,21 0 15,-22 0-15,1 1 0,0-1 0,-1-21 16,1 21-16,21 0 0,-22-21 15,22 0-15,0 0 0,-21 21 16,21-21-16,-1 0 0,1-21 16,21 0-16,0 0 15,0 0-15,0-1 0,21 1 16,1 0-16,-1 0 0,0 0 16,21-22-16,-21 22 0</inkml:trace>
  <inkml:trace contextRef="#ctx0" brushRef="#br1" timeOffset="107547.6">18986 4106 0,'0'0'0,"0"-21"31,0 42-15,0 1-16,0-1 15,0 0-15,0 21 0,-21 1 16,21-22-16,0 21 0,-21 0 0,21 1 16,-21-1-16,0 0 0,21 1 0,0-1 15,0-21-15,-21 22 0,21-22 16,-22 0-16,22 0 0,0 0 0,0 0 15,0 1-15,0-1 0,0 0 16,0 0-16,22-42 31,-1 21-31,0-21 16,-21 0-16,21-1 0,0 1 16</inkml:trace>
  <inkml:trace contextRef="#ctx0" brushRef="#br1" timeOffset="107946.1">19113 4614 0,'0'22'31,"22"-22"-31,-1 0 16,0 0-16,0 0 0,0 0 15,0 0-15,1 0 0,20-22 16,-42 1-16,42 21 0,-21-21 15,1 0-15,-1 21 16,-21-21-16,21 0 0,-21-1 16,0 1-16,-21 0 15,0 21-15,-1 0 16,1 0-16,-21 0 0,21 21 16,0 0-16,-1-21 0,-20 22 0,21-1 15,0 0-15,0 0 0,-1 21 16,22-20-16,0-1 0,0 0 0,0 0 15,0 21-15,0-20 0,0-1 0,0 0 16,22 0-16,20 0 16,-21-21-16,0 0 0,22 21 15,-22-21-15,21 0 0,0 0 0,1 0 16,-1 0-16,-21-21 0,22 21 16,-22-21-16,21 0 0,-21 0 0,0 0 15,1-1-15</inkml:trace>
  <inkml:trace contextRef="#ctx0" brushRef="#br1" timeOffset="110396.23">20955 4445 0,'0'-21'15,"0"0"-15,0 0 16,0-1-1,-21 22 32,21 22-47,0-1 0,0 0 0,-21 0 16,-1 0-16,22 0 0,-21 1 16,0 20-16,21-21 0,0 0 15,-21 0-15,21 1 0,-42-1 16,42 0-16,0 0 0,-22 0 15,1-21 17,21-21-17,0 0-15,0 0 16,0 0-16,21-1 0,-21 1 0,43-21 16,-22 21-16,0-22 15,-21 22-15,21-21 0,0 21 0,22-22 16,-22 22-16,0-21 0,0 21 0,0 0 15,22-1-15,-22 22 0,0 0 16,21 0-16,-20 0 0,-1 22 16,0-1-16,0 0 0,0 21 15,-21-21-15,0 1 0,0 20 0,0-21 16,0 21-16,0-20 0,0-1 0,0 21 16,0-21-16,0 0 0,0 1 15,-21-1-15,21 0 0,-21-21 16,0 21-16,21-42 47,0 0-32,21 0-15</inkml:trace>
  <inkml:trace contextRef="#ctx0" brushRef="#br1" timeOffset="110851.97">21780 4276 0,'0'0'0,"0"-21"16,-21 21 15,0 0-31,0 21 0,0 0 16,0 0-16,-1 21 16,1-20-16,0-1 0,0 21 0,0-21 15,0 22-15,21-22 0,-22 0 0,22 0 16,0 0-16,0 0 15,0 1-15,0-1 0,0 0 0,22 0 16,-1-21-16,0 21 0,0-21 16,21 0-16,-20 0 0,-1 0 0,21 0 15,-21 0-15,0-21 0,22 21 0,-22-21 16,0 0-16,21 0 0,-20-1 16,-1 1-16,-21 0 0,21 0 0,-21-21 15,21 20-15,-21-20 0,0 21 16,0-21-16,0-1 0,0 1 15,0 21-15,0 0 0,-21-1 0,0 1 16,-22 0-16,22 21 0,0 0 16,0 0-16,0 0 0,-22 0 15,22 0-15,0 21 0,0 0 0,0 1 16,0-1-16,-1 0 0,1 0 16,21 0-16,-21 0 0,21 1 0,0-1 15,0 0-15,21-21 16,0 21-16,1-21 0,-1 0 15,0 0-15</inkml:trace>
  <inkml:trace contextRef="#ctx0" brushRef="#br1" timeOffset="111364.05">22606 3958 0,'0'0'0,"0"-21"0,-21-21 31,0 42-31,-1 0 0,1 0 16,0 21-16,0 0 0,0 21 15,0-20-15,21 20 0,-22 0 16,1 1-16,0 20 0,21-21 16,-21 1-16,21-1 0,-21 0 0,0 1 15,21-1-15,0-21 0,0 22 16,0-22-16,0 21 0,0-21 0,0 0 15,0 1-15,0-1 0,0 0 16,21-21-16,0 21 0,0-21 16,0 0-16,0 0 0,22 0 0,-22 0 15,21-21-15,1 0 0,-22 21 16,21-21-16,-21-1 0,22 1 0,-22 0 16,21 0-16,-21 0 0,0-22 0,1 22 15,-1 0-15,-21-21 0,0 21 16,21-1-16,-21 1 15,-21 42 1,21 1 0,-21-1-16,-1 0 0,22 0 0,-21 0 15,21 0-15,-21 1 0,21-1 16,-21 0-16,21 0 0,0 0 0,0 0 16,0 1-16,21-22 31,0 0-31,0 0 15,1-22-15,-1 1 16</inkml:trace>
  <inkml:trace contextRef="#ctx0" brushRef="#br1" timeOffset="111539.62">23008 4149 0,'0'0'15,"0"-21"-15,-21-1 16,0 22-16,0 0 62,-1 0-46,1 0-16</inkml:trace>
  <inkml:trace contextRef="#ctx0" brushRef="#br1" timeOffset="111719.8">22140 4276 0,'0'0'15,"21"0"17,1 0-32,20 0 0,-21-21 15,21 21-15,-20-22 0,20 22 16,0-21-16,1 21 0,-1-21 0</inkml:trace>
  <inkml:trace contextRef="#ctx0" brushRef="#br1" timeOffset="112791.74">23410 4445 0,'21'0'16,"1"0"0,20 0-16,-21 0 0,0 0 15,22 0-15,-22-21 0,21 21 16,-21-21-16,22 0 0,-1-1 0,0 22 16,1-21-16,-1 0 0,-21 0 15,21-21-15,1 20 0,-22 1 16,21-21-16,-21 21 0,1-22 0,-22 1 15,0 21-15,21-21 0,-21 20 16,0-20-16,0 21 0,0 0 0,0 0 16,-21-1-16,-1 1 0,-20 0 15,21 21-15,0 0 0,0 0 16,-22 0-16,1 0 0,21 21 0,-22 0 16,1 22-16,21-1 0,-21 0 0,-1 1 15,22 20-15,-21-20 0,-1 20 16,1 1-16,0-1 0,21 1 15,-22-1-15,1 22 0,0-22 16,20 22-16,-20 0 0,21-1 0,-21 1 16,-1 0-16,22 20 0,0-20 0,0 0 15,-22 21-15,22-22 0,0 1 16,21 21-16,0-22 0,-21-20 0,21 21 16,0-22-16,0 43 0,0-64 15,21 1-15,0-22 0,0 0 0,-21 0 16,22 0-16,-1-21 0,0 0 15,21 0-15,-21 0 0,1 0 16,20-21-16,-21 0 0,64-21 16,-43-1-16,0 22 0,1-21 15,-22-22-15,21 22 0,1-22 0,-1 1 16,-21-1-16,0-20 0,0 20 0,-21 1 16,0-22-16,0 22 0,-42-86 15,21 86-15,-21-1 0,-1 1 16,1-1-16,-22 22 0,22-21 0,-21 20 15,20 22-15,-20-21 0,20 21 16,1-1-16,0 22 0,-1-21 16,-20 21-16,63-21 15,21 21-15,0 0 16,0 0-16,22 0 0,-1 0 0,0-21 16,1 21-16,20-21 0,1 0 15,-1 21-15,22-22 0,0 1 16,-1 0-16,-20 0 0,20 0 0,-20 0 15,-1-1-15,-20 1 0,20-21 16,-42 21-16,22 0 0,-22-1 0,0 22 16,-21-21-16,21 0 0,-42 21 31,0 0-31,0 0 0,21 21 16,-21 0-16,21 1 15,-22-1-15,22 21 0,0-21 0,0 0 16,0 1-16,0-1 0,0 0 0,0 0 15,0 0 1,-21 0-16,42-42 47,-21 0-47</inkml:trace>
  <inkml:trace contextRef="#ctx0" brushRef="#br1" timeOffset="112983.24">24320 4043 0,'0'0'16,"-21"0"-1,0 0 17,0 0-32,21 21 15,0 0-15,0 0 0,0 1 16,21-1-1,-21 0-15,21-21 0,0 21 0</inkml:trace>
  <inkml:trace contextRef="#ctx0" brushRef="#br1" timeOffset="115183.22">24786 4297 0,'-21'-42'31,"0"42"-31,0-22 0,-1 22 16,1 0-16,0 0 0,0 0 0,-21 0 16,20 0-16,1 22 0,0-1 15,-21 0-15,21 0 0,-1 0 0,1 22 16,0-22-16,0 0 0,21 21 0,0-21 16,0 22-16,0-22 0,0 0 15,0 0-15,0 0 0,0 1 0,42 20 16,-21-21-16,1-21 0,20 21 15,0-21-15,-21 0 0,64 0 16,-43 0-16,1 0 16,-1 0-16,22 0 0,-22-21 0,21 0 15,-20 21-15,20-21 0,-20 0 16,-1-1-16,0 1 0,1-21 0,-1 21 16,-21-22-16,0 22 0,0-21 15,-21 21-15,0-22 0,0 22 0,0 0 16,0 0-16,0 0 0,-21 21 15,0 0-15,0 0 0,0 0 16,0 0-16,-1 0 0,1 21 0,-21 0 16,21 0-16,0 0 15,-22 22-15,22-22 0,0 21 0,0-21 16,0 1-16,-1-1 0,22 21 0,0-21 16,0 0-16,0 1 0,0-1 15,0 0-15,22-21 0,-1 0 16,-21 21-16,21-21 0,0 0 0,0 0 15,0 0-15,22 0 0,-22 0 16,0-21-16,0 21 0,0-21 0,1 0 16,-1-1-16,0 1 0,0 0 15,-21-21-15,21 21 0,0-22 0,-21 1 16,0 21-16,22-22 0,-22 22 16,21 0-16,-21 0 0,0 42 31,0 0-31,0 0 0,-21 1 0,-1-1 15,22 0-15,-21 21 0,21-21 16,0 1-16,0 20 0,0-21 0,0 0 16,0 0-16,0 1 0,0-1 15,0 0-15,21-21 0,1 0 16,-1 21-16,0-21 0,0 0 16,21 0-16,-20 0 0,-1-21 15,0 21-15,21-21 0,-21 0 0,22-1 16,-22 1-16,0 0 0,21-21 15,-20-1-15,20 1 0,-21 0 16,0-22-16,22 22 0,-22-22 0,21 22 16,-21-21-16,0 20 0,1 1 15,-1 0-15,0 20 0,-21 1 0,0 0 16,-21 42 0,0 22-1,-1-22-15,1 21 0,0 0 0,0 22 16,0-22-16,0 1 0,-1 20 15,22-21-15,-42 43 16,21-43-16,21 1 0,0-22 0,0 21 16,0-21-16,0 1 0,0 20 15,0-21-15,21-21 16,0 0-16,0 0 16,22 0-16,-22 0 0,21 0 0,1 0 15,-22-21-15,21 0 0,0 0 0,-20-1 16,20 1-16,-21 0 0,21 0 15,-20-21-15,20 20 0,-21-20 0,0 21 16,0 0-16,1-22 0,-1 43 16,-21-21-16,0 0 0,0 42 31,0 0-31,-21 1 0,21-1 16,-22 21-16,1-21 0,21 0 15,-21 1-15,21-1 0,0 0 0,0 0 16,0 0-16,0 0 0,0 1 15,0-1-15,21-21 16,0 0-16,1 0 16,-1 0-16,0 0 0,0 0 15,0 0-15,0-21 0,22 21 16,-22-22-16,0 1 0,0 0 0,0-21 16,22 21-16,-22-1 0,0-20 0,0 21 15,0 0-15,-21 0 16,22 21-16,-22 21 31,-22-21-31,1 21 0,0 0 16,21 0-16,-21 22 0,0-22 0,0 0 15,-22 21-15,43-21 0,0 1 16,0-1-16,0 0 0,0 0 16,0 0-16,0 0 0,21-21 31,1 0-31,-1 0 0,0 0 0,21-21 15,-21 21-15,1-21 0,-1 0 16,-21 0-16,21 21 16,0-43-16,-21 22 0,0 0 0,0 0 15,0 0-15,0-22 0,0 22 0,0 0 16,0 0-16,0 0 0,0 0 16,0-1-16,-21 22 15,21-21 16,21 21-31,0 0 0,0 0 0,1 0 16,-1 0-16,0 0 0,0 0 16,21 0-16,-20 0 0,-1 0 0,0 0 15,0 0-15,0 0 0,0 21 16,-21 1-16,0-1 0,0 0 16,0 0-16,0 0 0,0 0 15,0 1-15,0-1 0,0 0 16,0 0-16,0 0 0,0 0 0,0 1 15,-21-1-15,21 0 16,0 0-16,-21-21 0,21-21 47,0 0-31,21 0-16,0-1 0,-21-20 15,22 21-15,-1 0 0,21-22 16,-21 22-16,0-21 0,1 21 15,20-22-15,-21 22 0,0 0 16,22-21-16,-22 42 0,0-21 0,0 21 16,0 0-16,0 0 0,1 0 0,-22 21 15,0 0-15,0 0 0,0 0 16,0 22-16,0 20 0,0-42 16,0 43-16,0-43 15,0 0-15,0 0 0,0 0 0,0 1 16,0-1-16,0 0 0,0 0 15,21-21-15,0 0 16,0 0-16,0 0 0,0 0 16,22 0-16,-22 0 0,21 0 0,1 0 15,-1-21-15,0 0 0,64 0 16,-42-1-16,-22 1 0,0-21 16,1 21-16,-22-22 0,21 22 15,-21 0-15,-21-21 0,0 21 0,0-1 16,0 1-16,0 0 0,-21 21 15,-21 0-15,21 0 16,-22 21-16,22 0 0,-21 1 0,21-1 16,-1 0-16,1 0 0,0 0 15,21 0-15,0 1 0,0-1 16,0 0-16,0 0 0,21 0 0,0-21 16,1 21-16,-1 1 15,0-1-15,-21 0 16,0 0-1,-21-21 1,0 0 0,-1 0-16,1 0 15,0 0-15,21-21 16,-21 21-16,21-21 0,-21 0 0,0-1 16</inkml:trace>
  <inkml:trace contextRef="#ctx0" brushRef="#br1" timeOffset="115388.08">27305 3916 0,'0'0'16,"-21"0"-16,0 0 0,21-21 0,-22 21 15,1 0-15,21-21 16,-21 21-16,0 0 47,0 0-47</inkml:trace>
  <inkml:trace contextRef="#ctx0" brushRef="#br1" timeOffset="115587.22">25929 4212 0,'0'0'0,"0"21"31,21-21-31,0 0 0,1 0 16,41 0-16,-21 0 16,1 0-16,-1 0 0,0 0 15,1 0-15,-1-21 0,0 21 0,1-21 16,-1 21-16,0-21 0</inkml:trace>
  <inkml:trace contextRef="#ctx0" brushRef="#br1" timeOffset="116632.09">29252 4149 0,'0'0'0,"0"-21"0,0-1 0,0 1 16,-21 21 0,0 0-1,0 0-15,0 0 0,-1 0 16,-20 21-16,21 22 0,-21-22 0,20 0 16,1 0-16,-21 22 0,21-22 15,0 0-15,-1 21 0,1-21 16,21 1-16,0-1 0,0 0 0,0 0 15,0 0-15,0 0 16,21-21-16,1 0 0,-1 0 0,0 0 16,0 0-16,0 0 0,0 0 0,1 0 15,-1 0-15,0 0 0,-21-21 16,0 0-16,0 0 0,0 0 16,0 0-16,0-1 0,0 1 15,-21-21-15,21 21 0,0-22 0,0 22 16,0-21-16,0 21 15,0-22-15,21 22 0,21 0 0,-21 0 0,22 0 16,-1 0-16,-21-1 0,22 22 16,-1 0-16,0 0 0,1 0 15,-1 0-15,-21 22 0,21-1 0,-20 0 16,-1 0-16,0 21 0,0 1 16,0-22-16,-21 21 0,0 1 0,0-1 15,0-21-15,0 21 0,0-20 16,0-1-16,0 21 0,0-21 0,0 0 15,-21-21-15,21 22 0,-21-22 16,0 0-16,21-22 47,0 1-47,0 0 0,0 0 16,0 0-16,0-22 0,21 22 15,0 0-15,0-21 0,22-1 0,-22 22 16,21-21-16,0 21 0,1-22 15,-1 22-15,0 0 0,1 21 0,-1 0 16,43 0-16,-43 21 0,-21 0 16,22 22-16,-22-22 0,-21 21 15,0 1-15,0-22 0,0 21 0,0-21 16,0 22-16,-21-22 0,21 0 16,-22 0-16,1 0 0,0 0 15,0 1-15,0-22 16,21 21-16,21-21 31,0-21-31,0 21 16,0-22-16</inkml:trace>
  <inkml:trace contextRef="#ctx0" brushRef="#br1" timeOffset="116896.08">31030 3852 0,'0'0'15,"0"-21"-15,0 0 0,0 0 16,0 42 0,-21 0-16,0 0 15,0 1-15,0 20 0,-1-21 16,1 21-16,0 1 0,0-1 0,0 22 16,0-22-16,-1 0 0,1-21 15,21 22-15,-21-1 0,21-21 0,-21 0 16,21 1-16,0-1 0,0 0 15,0 0-15,0 0 16,21-21 0,0-21-16,22 21 15,-22-21-15</inkml:trace>
  <inkml:trace contextRef="#ctx0" brushRef="#br1" timeOffset="117571.78">31475 3810 0,'0'0'15,"21"-21"-15,-21 0 0,0 0 0,-21 21 16,0 0 0,-1 21-16,1 0 0,0 0 15,-21 21-15,21-20 0,-1 20 0,-20 21 16,21-20-16,0-1 0,-22 0 16,1 43-16,42-43 15,-21-20-15,0 20 0,21-21 16,0 0-16,0 0 0,0 1 0,0-1 15,21-21 17,0-21-32,0-1 0,0 22 15,1-21-15,41-42 16,-42 42-16,22-1 0,-22 1 0,0 0 16,0 0-16,21 0 15,-20 21-15,-22 21 16,0 0-1,0 0-15,0 0 0,0 1 0,0-1 16,0 0-16,0 0 0,0 0 16,0 0-16,0 1 0,0-1 15,0 0-15,0 0 16,21-21-16,0 0 0,0 0 0,21 0 16,-20 0-16,-1 0 0,21 0 15,0 0-15,-20 0 0,20 0 0,0-21 16,1 21-16,-1-21 0,0-22 15,-21 22-15,22-21 0,-22 21 16,0-22-16,0 1 0,0 21 16,-21-21-16,0 20 0,0 1 0,0 0 15,0 0-15,-21 21 16,0 0-16,0 21 0,0 0 0,0 0 16,-22 1-16,22 20 0,21-21 15,-21 21-15,21-20 0,-21 20 0,21-21 16,0 0-16,0 22 0,0-22 15,0 0-15,21 0 0,0-21 16,0 0-16,0 21 0,1-21 16,20 0-16,0 0 0,-21 0 15,22 0-15,-1 0 0,0-21 16,1 21-16,-1-21 0,0 0 0,-20 0 16,20-1-16,-21 1 15,0-21-15,-21 21 0</inkml:trace>
  <inkml:trace contextRef="#ctx0" brushRef="#br1" timeOffset="117832.07">30713 4043 0,'0'0'0,"-21"21"0,-1-21 0,44 0 31,20 0-15,-21 0-16,21 0 0,22 0 15,-22 0-15,22 0 0,-1 0 0,1 0 16,-22 0-16,22 0 0,-22 0 16,0 0-16,43-21 0,-64 21 15,0 0-15</inkml:trace>
  <inkml:trace contextRef="#ctx0" brushRef="#br1" timeOffset="118631.08">29760 4911 0,'21'-64'15,"-21"43"-15,0 0 0,0-21 16,0 20-16,-21 22 31,0 0-31,21 22 0,-21 20 16,21-21-16,0 21 0,-21 1 15,21-1-15,-21 0 0,21 1 16,0 41-16,-22-41 0,22-22 16,-21 21-16,0-21 0,21 22 15,0-22-15,0 0 0,-21 0 0,21 0 16,-21 1-16,21-44 47,0 1-47,0 0 15,0 0-15,0 0 0,21 0 16,0-1-16,-21 1 0,21 0 0,0 0 16,1 0-16,20-22 0,-21 43 15,0-21-15,22 0 0,-22 21 0,21 0 16,-21 0-16,22 0 0,-22 0 16,0 0-16,0 0 0,21 21 0,-20 0 15,-1 1-15,-21-1 16,0 21-16,0-21 0,0 0 0,0 1 15,-21-22-15,-1 21 0,1 0 0,0 0 16,-21-21-16,21 21 0,-22 0 16,1-21-16,21 0 0,-22 0 0,22 22 15,0-22-15,0 0 0,0 0 16,0 0-16,-1 0 0,1 0 16,21-22 30,21 1-30,1 21-16,-1 0 16,0 0-16</inkml:trace>
  <inkml:trace contextRef="#ctx0" brushRef="#br1" timeOffset="119067.38">30099 5228 0,'0'0'0,"63"-84"32,-63 62-32,22 22 0,-1-21 0,0 0 15,0 0-15,0 21 0,0-21 16,1 21 0,-1 0-16,21 0 0,-21 0 0,22 21 15,-22 0-15,21 0 0,-21 0 16,0 1-16,1-1 0,-22 0 0,0 0 15,0 0-15,0 0 0,0 1 16,0-1-16,0 0 0,0 0 0,-22 0 16,1-21-16,0 21 15,0-21 1,0 0 0,21-21-1,0 0-15,0 0 0,0 0 16,21 0-16,0-1 0,0 1 15,-21 0-15,21-21 0,1 21 16,-1-1-16,0 1 0,-21 0 0,21 0 16,0 21-16,0-21 0,1 21 15,-1 0-15,0 0 16,0 0-16,0 0 16,0 0-16,1 0 0,-1 0 15,0 0-15</inkml:trace>
  <inkml:trace contextRef="#ctx0" brushRef="#br1" timeOffset="119520.07">31136 5038 0,'0'0'16,"21"0"-16,0 0 0,-21-21 15,-21 42 32,0 0-47,0-21 0,0 21 16,0 21-16,-22-20 0,22-1 15,0 0-15,0 0 0,0 0 16,21 0-16,0 1 0,-22-1 0,22 0 16,0 0-16,0 0 0,0 0 15,22 1-15,-1-22 16,0 0-16,21 21 0,-21-21 16,1 0-16,20 0 0,-21 0 0,21 0 15,-20 0-15,20-21 0,-21-1 16,21 22-16,-20-21 0,20 0 0,-21 0 15,0 0-15,0 0 16,1-1-16,-1-20 0,0 21 0,-21-21 0,0 20 16,0-20-16,0 21 0,0-21 15,0 20-15,0 1 0,-21 0 16,0 21-16,-1 0 0,-20 0 16,0 0-16,21 0 0,-1 0 15,-20 21-15,21-21 0,0 21 0,0 1 16,-1-1-16,1 0 0,0 0 15,0 0-15,21 0 0,0 1 0,0-1 16,0 0-16,0 0 16,21-21-16,0 0 0,0 0 0,1 0 15</inkml:trace>
  <inkml:trace contextRef="#ctx0" brushRef="#br1" timeOffset="120118.88">31813 5144 0,'0'0'0,"22"-22"32,-44 22-17,1 22-15,0-1 16,0 0-16,21 0 0,-21 0 16,0 0-16,-1 1 0,22-1 0,0 0 15,0 0-15,-21-21 0,21 21 16,0 0-16,0 1 15,21-22 17,1 0-32,-1 0 0,0 0 15,0 0-15,0-22 0,0 1 16,1 21-16,-1-21 0,0 0 0,0 0 16,0 0-16,0-1 0,1 22 15,-1-21-15,0 0 0,0 21 16,-21 21-1,0 0 1,0 1-16,-21-1 16,21 0-16,-21 0 0,21 0 0,0 0 15,0 1-15,0-1 16,21 0 0,0-21-16,0 0 15,0 0-15,22 0 0,-22 0 16,0 0-16,21 0 0,-20 0 0,-1-21 15,21 21-15,-21-21 0,0-1 16,1 1-16,-1 0 0,0 0 0,0 0 16,0-22-16,-21 22 0,0 0 15,0 0-15,0 0 0,0 0 0,0-1 16,-21 22 0,0 0-1,0 0-15,21 22 16,-21-1-16,21 0 15,0 0 1,21-21-16</inkml:trace>
  <inkml:trace contextRef="#ctx0" brushRef="#br1" timeOffset="120520.07">32872 5228 0,'0'0'0,"21"0"0,-21-21 31,-21 21-31,0 0 0,-1 0 16,1 0-16,0 0 0,-21 0 0,21 0 16,-1 0-16,1 21 0,0-21 15,0 21-15,0-21 0,21 22 0,0-1 16,0 0 0,21 0-1,0-21-15,0 0 0,0 21 0,1-21 16,-1 21-16,0-21 0,0 0 15,0 0-15,0 22 0,1-22 16,-1 0-16,-21 21 16,-21-21-1,-1 0-15,1 0 16,-21 0-16,21 0 0,0 0 16,-22 0-16,22 0 0,-21 0 0,21 0 15,-1 0-15,1 0 0,-21 0 16,21 0-16,0 0 15,42 0 17,21 0-32,-21 0 15</inkml:trace>
  <inkml:trace contextRef="#ctx0" brushRef="#br1" timeOffset="120892.09">33041 5355 0,'0'0'0,"0"-21"16,21 21-1,-21-21-15,21 21 0,1 0 16,-1 0-16,0-21 0,0 21 0,0 0 16,0-21-16,1-1 0,-1 22 15,0 0-15,0-21 0,0 21 16,-21-21-1,-21 21 1,0 0-16,0 0 0,-22 0 16,22 21-16,0-21 0,-21 21 15,21 1-15,-1-22 0,1 21 0,0 0 16,0 0-16,0 0 16,21 0-16,0 1 0,0-1 15,0 0-15,21 0 16,0-21-1,0 0-15,0 0 0,1 0 16,-1 0-16,0 0 0,0 0 16,21 0-16,-20 0 0,-1-21 15</inkml:trace>
  <inkml:trace contextRef="#ctx0" brushRef="#br1" timeOffset="121347.32">33570 5249 0,'0'-21'0,"0"42"0,0-63 15,0 21 1,0 0-16,21 0 16,1-1-16,-1 22 15,0 0-15,0 0 16,0-21-16,0 21 0,1 0 16,-22 21-1,0 1-15,0-1 0,0 0 0,0 0 16,0 0-16,0 0 0,0 1 15,0-1-15,0 0 0,-22 21 0,1-21 16,21 1-16,-21-1 0,21 0 16,-21 0-16,21 0 15,-21-21-15,21 21 0,-21-21 32,21-21-17,0 0-15,0 0 16,21 21-16,0-21 0,0 0 15,0-1-15,0 1 0,1 0 16,20-21-16,0 21 0,-21-1 0,-21-20 16,0 21-16,0 0 0,0 0 15,0-1-15,0 1 0,0 0 0,0 42 63</inkml:trace>
  <inkml:trace contextRef="#ctx0" brushRef="#br1" timeOffset="122975.57">12446 6731 0,'0'0'0,"0"21"15,0 0 17,0 1-17,21-22-15,21 0 16,-20 0-16,20 0 0,0 0 15,1 0-15,20 0 0,1 0 0,-1 0 16,1 0-16,20 0 0,-20 0 16,20 0-16,-20 0 0,-1 0 15,-20-22-15,-1 22 0,0 0 0,1 0 16,-22 0-16,0 0 0,0 0 0,-21-21 16,0 0-1,-21 21-15,0-21 16,0 21-16,21-21 0,-21 21 0,-1-21 15</inkml:trace>
  <inkml:trace contextRef="#ctx0" brushRef="#br1" timeOffset="123331.74">13293 6498 0,'-43'0'31,"43"21"0,21-21-31,1 22 0,-1-22 16,0 21-16,0-21 0,0 21 16,22-21-16,-22 21 0,0-21 0,21 21 15,-21-21-15,1 21 0,-1-21 16,0 22-16,0-22 0,-21 21 0,0 0 16,0 0-1,0 0-15,-21 0 16,0-21-16,0 22 0,-1-1 15,-20-21-15,21 21 0,-21 0 0,20 0 16,-20-21-16,21 21 0,-21-21 0,20 22 16,-20-1-16,21-21 0,0 21 15,0-21-15,-1 0 0,1 21 0,0-21 16,42 0 15,0 0-31,22 0 0,-22-21 16</inkml:trace>
  <inkml:trace contextRef="#ctx0" brushRef="#br1" timeOffset="123816.08">14478 6456 0,'0'0'0,"0"-21"0,0 0 15,0-1-15,-21 1 0,0 21 16,-1 0-16,1 0 0,0 0 16,0 0-16,0 21 0,0 1 15,-22-1-15,22 0 0,-21 21 16,-1 1-16,22-22 0,-21 21 16,21 0-16,-22 1 0,22-1 0,0 0 0,21-20 15,0 41-15,0-42 16,0 22-16,0-22 0,21 0 15,0-21-15,1 0 0,20 0 16,0 0-16,64 0 16,-64 0-16,22-21 0,-22 0 15,1 21-15,-22-22 0,21 1 0,0-21 16,1 21-16,-22 0 0,0-22 0,0 22 16,0-21-16,-21 21 0,0-22 15,0 1-15,0 21 0,0-22 0,-21 22 16,0 0-16,0 0 0,-21 0 15,-22 21-15,22 0 16,-1 0-16,1 0 0,0 0 0,-1 21 16,22 0-16,-21-21 0,21 21 0,0 0 15,-1 1-15,22-1 0,0 0 16,0 0-16,0 0 0,22-21 16,20 0-16,-21 0 0,21 0 15</inkml:trace>
  <inkml:trace contextRef="#ctx0" brushRef="#br1" timeOffset="124184.43">15007 6435 0,'0'0'0,"0"-21"0,21 21 0,-21-22 16,-21 22 15,21 22-31,0-1 0,0 0 16,-21 21-16,21-21 0,0 22 15,-21-1-15,21 0 0,-21 1 0,21-1 16,-22 0-16,1 1 0,21-1 0,-21 0 16,0 22-16,0-22 0,0 22 15,-1-1-15,1 1 0,0 20 16,0-20-16,-43 105 0,43-84 16,0 0-16,-21-1 0,21 1 0,-1 21 15,-20 42-15,21-85 16,0 1-16,0-1 0,-1-20 0,1-1 15,21 0-15,-21 22 16,21-85 0,0 0-1,21-1-15,-21-20 0,21 21 0,1-21 16,-1-1-16,0-20 0,21-43 16,1 42-16,-22-20 0</inkml:trace>
  <inkml:trace contextRef="#ctx0" brushRef="#br1" timeOffset="124515.9">14901 6541 0,'0'0'0,"21"-106"32,-21 85-32,22-1 0,-1 22 0,0-21 15,21 0-15,-21 21 0,22 0 16,-1-21-16,0 21 0,1 0 0,-1 0 15,0 0-15,1 0 0,-22 21 16,0 0-16,0-21 0,0 21 0,-21 1 16,0 20-16,0-21 0,-21 0 15,0 0-15,0 1 0,-21-1 0,-1 0 16,1 0-16,0 0 0,-1 0 16,1 1-16,0-1 0,-1-21 0,-41 21 15,62-21-15,1 21 0,0-21 16,42-21 31,0 21-47,1-21 0,20 0 0</inkml:trace>
  <inkml:trace contextRef="#ctx0" brushRef="#br1" timeOffset="125300.06">15388 6541 0,'21'0'32,"0"0"-32,1 0 15,-1 0-15,0 0 0,0-22 16,0 1-16,0 21 0,1-21 0,-1 0 16,0 21-16,0-21 0,0 0 0,0-1 15,-21 1-15,0 0 16,0 0-1,-42 21-15,21 0 16,0 21-16,-22-21 16,22 21-16,0 0 0,0 1 0,0-1 15,21 0-15,-21 21 0,21-21 0,-22 1 16,22-1-16,0 0 0,0 0 16,0 0-16,22 0 0,-1-21 15,0 22-15,21-1 0,-21-21 0,22 0 16,-22 0-16,21 0 0,-21 0 15,1 0-15,41-21 16,-21-1-16,-20 22 0,-1-21 0,0 0 16,0 0-16,21-21 15,-20 20-15,-1-20 0,0 21 0,-21 0 16,0 0-16,0-1 0,0 1 16,0 0-16,0 0 0,0 42 31,0 0-31,0 0 15,0 1-15,-21-1 0,21 21 0,-21-21 16,-1 22-16,22-22 0,-21 21 0,21-21 16,0 22-16,0-22 0,-21 0 15,21 0-15,-21 0 0,21 0 16,0 1-16,0-44 47,0 1-47,0 0 0,0 0 15,0 0-15,0 0 0,0-1 16,0-20-16,21 21 0,0-21 0,0-1 16,1 1-16,62-64 15,-41 85-15,-22 0 0,21 21 16,0 0-16,1 0 0,-22 0 0,21 0 16,-21 0-16,1 21 0,-22 0 0,0 0 15,0 22-15,0-22 0,0 21 16,0 0-16,-22-20 0,1 20 0,0-21 15,0 0-15,0 22 0,0-22 16,21 0-16,0 0 0,-22-21 16,22 21-16,-21-21 0,42 0 31,1 0-31,-1 0 0,0-21 16</inkml:trace>
  <inkml:trace contextRef="#ctx0" brushRef="#br1" timeOffset="125687.98">16870 6350 0,'0'0'0,"21"0"0,-21-21 0,0 0 15,-21 21 1,0 0 0,-1 0-16,1 0 0,0 0 0,0 0 15,-21 0-15,20 21 0,1-21 16,0 21-16,0-21 0,21 21 0,0 0 15,0 1-15,0-1 0,0 0 16,0 0 0,21 0-16,0-21 0,0 21 0,1-21 15,-1 22-15,0-1 0,0-21 16,-21 21-16,21-21 0,-21 21 16,21 0-16,-21 0 0,0 1 15,0-1-15,0 0 0,-21 0 16,0-21-16,-21 0 15,21 21-15,-1-21 0,1 21 0,0-21 16,-21 0-16,21 0 0,-1 0 0,1 0 16,0 0-16,0 0 0,0 0 15,0 0-15,21-21 16,-22 0-16,22 0 0,0 0 16,0 0-16,0-1 0</inkml:trace>
  <inkml:trace contextRef="#ctx0" brushRef="#br1" timeOffset="126188.08">18373 6287 0,'0'0'15,"42"-22"-15,-21 22 0,0-21 0,0 0 0,1 0 16,-1 21-16,-21-21 0,0 0 16,0-1-16,0 1 0,-21 0 15,-1 21-15,1 0 0,0 0 16,-21 0-16,21 0 0,-22 0 0,1 0 16,0 0-16,-1 21 0,22 0 15,-21 1-15,-1-1 0,22 21 16,-21-21-16,21 22 0,0-1 0,-1 0 15,1 1-15,0-1 0,21-21 0,0 21 16,0 1-16,0-22 0,0 0 16,0 0-16,21 0 0,43 1 15,-43-22-15,21 0 0,1 0 16,-1 0-16,0 0 0,64 0 16,-42-22-16,-22 1 0,21 0 0</inkml:trace>
  <inkml:trace contextRef="#ctx0" brushRef="#br1" timeOffset="127316.12">18965 6054 0,'0'0'0,"0"-127"31,-21 127-15,0 0-16,21 21 0,-21 0 15,0 0-15,-1 22 0,22-22 0,-21 21 16,0 0-16,0-20 0,0 20 15,21 0-15,-21 1 0,-1-1 0,1 0 16,0-21-16,21 22 0,-21-1 16,21-21-16,-21 22 0,21-22 15,-21 0-15,21 0 0,0 0 16,0-42 15,0 0-31,0 0 0,0 0 0,21-1 16,-21 1-16,21 0 0,0-21 0,0 21 15,0-22-15,1 22 0,-1 0 16,0 0-16,21 0 0,-21-1 0,1 1 16,-1 0-16,0 21 0,21 0 15,-21 0-15,1 0 0,-1 0 16,0 0-16,-21 21 16,0 0-16,0 1 0,0-1 15,0 0-15,0 21 0,0-21 0,0 22 16,0-22-16,-21 0 0,0 21 0,21-20 15,0-1-15,0 0 0,0 0 16,0 0-16,21-21 16,0 0-16,0 0 15,21 0-15,-20 0 0,-1-21 16,21 0-16,-21 0 0,22 0 0,-22-1 16,21 1-16,-21-21 0,22 21 15,-22 0-15,0-22 0,0 22 0,0 0 16,0 0-16,-21 0 0,0-1 0,0 1 15,-21 21 1,0 0 0,0 0-16,0 0 0,0 0 0,-1 21 15,22 1-15,0-1 0,0 0 16,0 0-16,0 0 16,0 0-16,0 1 0,0-1 15,0 0-15,22 0 0,-1-21 16,-21 21-16,21 0 0,0 1 15,0-22-15,0 0 16,1 0-16,-1 0 16,0 0-16,0 0 15,0 0-15,0 0 0,22-22 0,-22 22 16,0-21-16,21 21 0,-20-21 16,-1 0-16,0 0 0,0 0 0,0-1 15,0 1-15,1 0 0,-1 21 0,-21-21 16,21 0-16,-21 42 31,-21-21-15,0 21-16,-1 0 0,22 0 15,0 1-15,-21-1 0,21 0 0,-21 0 16,21 0-16,0 0 0,0 1 0,0-1 16,0 0-16,0 0 15,21 0-15,0-21 0,1 0 16,-1 0-16,21 0 0,-21 0 15,0 0-15,1 0 0,-1 0 16,21 0-16,-21-21 0,22 21 0,-22-21 16,0 0-16,21 0 0,-21-1 15,-21 1-15,22-21 0,-22 21 0,0-22 16,0 22-16,0-21 0,0 21 0,0 0 16,-22-22-16,1 22 0,-21 0 15,21 21-15,0 0 0,-22 0 16,22 0-16,0 0 0,-21 0 15,20 0-15,-20 0 0,21 21 16,0 0-16,0-21 0,-1 21 0,1 1 16,0-1-16,21 0 0,0 0 0,0 0 15,0 0-15,0 1 0,0-1 16,0 0-16,21 0 0,0-21 0,1 0 16,-1 0-16,0 0 0,21 0 0,-21 0 15</inkml:trace>
  <inkml:trace contextRef="#ctx0" brushRef="#br1" timeOffset="128024.03">20680 6287 0,'-43'-22'32,"22"22"-32,0 0 15,0 22-15,0-22 0,21 21 16,0 0-16,-21 0 0,21 0 0,-22 0 15,22 1-15,0 20 0,-21-21 16,21 0-16,0 0 0,0 1 0,0-1 16,0 0-16,0 0 0,0 0 15,0 0 1,0-42 15,0 0-31,0 0 16,0 0-16,0 0 0,0-1 0,0 1 15,21-21-15,1 21 0,-1-22 16,0 22-16,0 0 0,0-21 0,0 21 16,1-1-16,20 1 0,-21 0 0,0 0 15,0 21-15,22 0 0,-22-21 16,0 21-16,0 0 0,0 0 16,-21 21-16,0 0 0,0 0 0,0 0 15,22 1-15,-22-1 0,0 21 16,0-21-16,0 0 0,0 22 0,0-22 15,-22 0-15,22 21 0,-21-20 16,21-1-16,0 0 16,-21 0-16,0-21 15,21-21 1,0 0 0,0 0-16,0-1 0,0 1 15,0 0-15,21 0 0,0-21 16,0 20-16,1 1 0,-1-21 0,0 21 15,21 0-15,-21-1 0,1 1 16,-1 0-16,21 0 0,-21 21 0,0 0 16,1 0-16,-1 0 0,0 21 15,-21 0-15,0 0 16,0 1-16,0-1 0,0 0 16,0 0-16,0 21 0,0-20 0,0-1 15,0 0-15,0 0 0,0 0 0,0 0 16,0 1-16,-21-1 0,21 0 15,0-42 32,21 21-47</inkml:trace>
  <inkml:trace contextRef="#ctx0" brushRef="#br1" timeOffset="128415.89">21442 6392 0,'0'0'0,"21"0"15,0 0 17,0-21-17,-21 0-15,21 21 0,1 0 16,-1 0-16,-21-21 0,21 21 0,0-21 16,0 21-16,-21-21 15,0-1-15,0 1 0,0 0 16,0 0-16,0 0 0,0 0 31,-21 21-31,0 0 16,0 0-16,0 21 0,-1 0 0,1 0 15,0 0-15,0 0 0,0 1 16,21-1-16,-21 21 0,21-21 0,-22 0 16,22 1-16,0-1 0,0 0 0,0 0 15,0 0-15,0 0 16,22-21-16,-1 0 0,0 0 15,0 0-15,0 0 0,0 0 16,1 0-16,-1-21 16,0 21-16,0-21 0,0 0 0,0 0 0,1 0 15,-1-1-15,-21 1 0,21 0 16,0 0-16</inkml:trace>
  <inkml:trace contextRef="#ctx0" brushRef="#br1" timeOffset="129180.25">22521 6287 0,'0'-22'16,"21"1"-16,-21 42 47,0 1-47,0-1 15,0 0-15,0 0 0,0 0 16,0 0-16,0 1 0,0-1 0,-21 0 15,21 0-15,0 0 0,0 0 16,0-42 31,0 0-47,0 0 16,0 0-16</inkml:trace>
  <inkml:trace contextRef="#ctx0" brushRef="#br1" timeOffset="129526.07">22648 5948 0,'0'0'0,"-21"0"0,0 0 16,0 0-16,21 21 0,-21-21 16,21 21-16,-22-21 0,22 21 0,0 1 31,22-22-31,-1 0 0,0 0 0,0 0 15,0 0-15,22 0 0,-22 0 0,0 0 16,0 0-16,21-22 0,-20 22 16,-22-21-16,21 0 15,-21 0-15,0 0 16,-21 21-16,-1 0 0,1 0 16,0-21-16,0 21 0,0 0 15,0 0-15,-1 21 0,1 0 16,21 0-16,0 0 0,0 0 15,0 1-15,0-1 16,0 0-16,0 0 0,21 0 0,1 0 16,-1 1-16,0-22 0,0 21 15,0 0-15,0-21 0</inkml:trace>
  <inkml:trace contextRef="#ctx0" brushRef="#br1" timeOffset="129967.73">23114 6244 0,'0'-21'0,"0"42"32,-21-21-32,21 21 15,0 1-15,0-1 0,0 0 16,0 0-16,0 0 0,0 0 0,0 1 16,0-1-16,0 0 15,0 0-15,0 0 0,0 0 16,-21-21-1,-1 0 1,22-21-16,0 0 16,0 0-16,0 0 0,0 0 15,0-1-15,0 1 0,0 0 16,22-21-16,-1 21 0,0-1 0,0 1 16,0-21-16,22 21 0,-22 0 15,21-1-15,0 1 0,1 0 16,20 21-16,-20 0 0,-1 0 0,21 0 15,-20 0-15,41 42 16,-62-20-16,-1-1 0,21 0 0,-42 0 16,0 21-16,0-20 0,0 41 15,0-42-15,-21 0 0,21 1 16,-21-1-16,0 0 0,21 0 16,-22 0-16,44-21 31,-1 0-31,0-21 0</inkml:trace>
  <inkml:trace contextRef="#ctx0" brushRef="#br1" timeOffset="132412.25">25125 6202 0,'0'-21'0,"0"0"16,0-1-16,0 1 15,0 0 1,0 42 15,0 0-31,0 1 0,0-1 16,0 21-16,0-21 0,0 22 0,-21-22 15,21 21-15,-22-21 16,22 22-16,0-1 0,-21 0 0,21 1 16,-21-22-16,21 0 15,-21 0-15,21 0 0,-21-21 0,21 21 16,-21-21 0,21-21-1,-22 0-15,22 0 16,0 0-16,0 0 0,0-22 0,0 22 15,0 0-15,0-21 0,22-1 16,-1 22-16,0-21 0,0 21 0,0-22 16,0 22-16,1 0 0,-1 0 15,0 0-15,0-1 0,21 1 0,-20 21 16,-1 0-16,0 0 0,0 0 0,0 0 16,0 0-16,1 21 0,-1 1 15,0 20-15,-21-21 0,0 0 16,0 22-16,0 20 0,0-21 15,0-20-15,0 20 0,0-21 16,-21 21-16,21-20 0,-21-1 16,-1-21-16,22 21 0,0 0 0,-21-21 15,21-21 1,0 0 0,0 0-16,0-1 15,21 1-15,-21 0 0,22-21 0,-1 21 16,0-22-16,0 22 0,21-21 0,-20 21 15,20-22-15,0 22 16,1 0-16,-1 0 0,0 21 0,22 0 16,-22 0-16,0 0 0,-20 0 0,20 0 15,0 0-15,-21 21 0,1 0 16,-22 21-16,0-20 0,0 20 0,0-21 16,0 43-16,-22-22 0,22-21 15,-21 0-15,0 0 0,0 1 16,-43 41-16,43-63 15,0 21-15,0-21 0,21-21 63</inkml:trace>
  <inkml:trace contextRef="#ctx0" brushRef="#br1" timeOffset="132927.25">26522 6287 0,'0'0'0,"63"-64"31,-63 43-31,0 0 0,-21 0 16,0 21-1,0 0-15,0-22 0,-1 22 0,1 0 16,0 0-16,-42 22 0,41-22 15,1 21-15,-21 0 0,21 0 16,0 0-16,-22 43 0,22-43 16,-21 21-16,42-21 0,-21 22 15,21-22-15,-22 0 0,22 0 16,0 0-16,0 1 0,0-1 0,22-21 16,-1 0-16,0 0 0,0 0 15,0 0-15,22 0 0,-22 0 16,0 0-16,21-21 0,-21 21 0,22-22 0,-22 1 15,0 0-15,0 0 16,22 0-16,-22 0 0,0-22 0,0 22 16,-21 0-16,21 0 0,-21 0 15,21 21-15,-21-22 0,0 44 16,-21-1 0,21 0-16,-21 0 0,0 0 15,21 0-15,0 1 0,-21 20 0,21-21 16,-21 0-16,21 0 0,0 1 15,0-1-15,0 0 0,0 0 0,0 0 16,21-21 0,0 0-1,0 0-15,0 0 16,0 0-16,1 0 0,-1-21 0,0 0 16</inkml:trace>
  <inkml:trace contextRef="#ctx0" brushRef="#br1" timeOffset="133679.13">27009 6265 0,'0'0'0,"0"-42"31,0 21-31,21 0 16,0 21-16,0 0 15,0 0-15,0 0 0,1 0 16,-1 0-16,0 0 0,-21 21 15,21 0-15,-21 0 0,21 0 0,-21 1 16,0-1-16,0 0 0,0 0 16,0 0-16,0 0 0,0 1 15,-21-1-15,0 0 0,21 0 0,-42 21 16,20-20-16,-20-1 16,42 0-16,-21-21 0,42 0 46,0-21-46,0 0 16,1 21-16,-1-22 0,0 1 16,21 0-16,-21 0 0,1 0 0,20-22 15,-21 22-15,21 0 0,-20 0 0,-1-21 16,0 20-16,0 1 0,0 0 16,0 0-16,-42 21 31,0 21-16,0 0-15,21 0 0,-21 1 0,0 20 16,-1-21-16,22 0 16,0 22-16,-21-22 0,0 21 15,21 0-15,0-20 0,0-1 16,0 0-16,0 0 0,0 0 16,21-21-16,0 0 15,1 0-15,-1 0 0,0 0 0,0 0 16,21 0-16,-20 0 0,-1-21 15,0 0-15,21 0 0,-21 0 0,1 21 16,20-43-16,-21 22 0,0 0 16,0 0-16,-21 0 0,22-1 0,-22 1 15,-22 42 17,22 1-32,-21-22 15,21 21-15,-21 0 0,0 0 0,21 0 16,0 0-16,0 1 0,-21-1 15,0 0-15,21 0 16,0-42 31,21 0-31,0 0-16</inkml:trace>
  <inkml:trace contextRef="#ctx0" brushRef="#br1" timeOffset="133876.09">27813 6160 0,'0'0'0,"-64"0"32,43 0-32,0 0 0,42 21 62,0-21-62,1 0 0</inkml:trace>
  <inkml:trace contextRef="#ctx0" brushRef="#br1" timeOffset="134812.04">28130 6287 0,'-105'21'16,"83"-21"0,1 0-16,21 21 0,0 0 15,-21 0-15,0-21 0,21 21 16,-21 1-16,21-1 0,0 0 0,0 21 16,-21-21-16,-1 1 15,22-1-15,0 0 0,0 0 0,-21-21 16,21 21-16,-21-21 15,21-21 17,0 0-17,0 0-15,0 0 0,0-22 16,21 22-16,-21 0 0,21-21 16,1 20-16,-1 1 0,0-21 0,21 21 15,-21 0-15,1-1 0,41 1 16,-42 0-16,0 21 0,22 0 15,-22 0-15,0 0 0,43 0 16,-43 21-16,0 0 16,-21 1-16,0-1 0,0 0 15,0 42-15,0-41 0,0-1 16,0 21-16,0-21 0,0 0 16,0 1-16,-21-1 0,0 0 0,-1 0 15,22 0-15,-21-21 16,0 0-1,21-21 1,0 0 0,0 0-16,0 0 0,21-1 0,0 1 15,-21 0-15,22 0 0,-1 0 0,0-22 16,21 22-16,-21 0 0,1-21 16,-1 21-16,0-1 0,0 1 0,21 0 15,-20 21-15,-1 0 0,0 0 16,0 0-16,0 0 15,-21 21-15,0 0 0,0 1 0,0-1 16,0 21-16,0-21 0,21 0 16,-21 22-16,0-22 0,22 0 0,-22 21 15,0-20-15,21-1 0,-21 0 16,21-21 0,0 0-1,0 0-15,0-21 16,1 0-16,-1-1 0,0 1 15,0 21-15,0-21 0,0 0 0,1-21 16,-1 20-16,-21 1 0,21 0 16,0 0-16,0 0 0,-21 0 15,0 42 1,-21 0-16,0 0 16,21 0-16,-21 0 0,0 1 0,21-1 15,0 0-15,-43 21 16,43-21-16,-21 1 0,21-1 15,0 0-15,0 0 16,0-42 31,0 0-31,21 0-16,0-1 0</inkml:trace>
  <inkml:trace contextRef="#ctx0" brushRef="#br1" timeOffset="135052.09">29168 6096 0,'0'0'0,"-22"0"16,1-21-16,0 21 0,0-21 15,0 21-15,0-21 0,-1 21 16,1 0-16,21-22 15,-21 22-15,42 22 47,0-22-31,1 21-16,-1 0 16</inkml:trace>
  <inkml:trace contextRef="#ctx0" brushRef="#br1" timeOffset="135691.47">29379 6287 0,'-21'0'32,"21"-22"-17,21 22 1,0 0-16,1 0 0,-1 0 0,0 0 15,0 0 1,0 0-16,0 0 0,1 22 16,-22-1-16,21 0 0,-21 0 15,0 21-15,0-20 0,0 20 0,0-21 16,0 21-16,-21-20 0,-1-1 0,1 21 16,0-21-16,-21 0 0,21 1 15,-22-1-15,22 0 0,-21 0 0,21-21 16,-22 21-16,22-21 0,0 0 15,42 0 32,0 0-47,0 0 0,1 0 0,-1 0 16,0 0-16,0 0 16,0 0-16,0 0 0,-21 21 0,22-21 15,-1 22-15,-21-1 0,21-21 0,0 21 16,0 0-16,-21 0 0,21 0 15,-21 1-15,22-1 0,-22 21 0,0-21 16,0 0-16,0 1 0,0-1 0,0 21 16,0-21-16,0 0 0,-43 22 15,22-1-15,-21-42 0,-43 42 16,43-20-16,-22-22 16,22 0-16,0 21 0,-1-21 15,-20 0-15,-1 0 0,22 0 16,0 0-16,20 0 0,1 0 15,0 0-15,0-21 0,0-1 16,21 1-16,0 0 16,0 0-16,0 0 15,21 21-15,0-21 0,0-1 16,0 1-16,22 21 0,-22-21 0,21 0 16,1 0-16,-1 0 0,21-1 15</inkml:trace>
  <inkml:trace contextRef="#ctx0" brushRef="#br1" timeOffset="136040.1">29676 6604 0,'0'-21'0,"0"0"16,21 21-1,0-21-15,0-1 0,0 22 16,22 0-16,-22-21 0,0 0 15,0 21-15,0-21 0,0 21 0,1-21 16,-1 0-16,-21-1 16,-21 22-1,-1 0-15,1 0 16,0 0-16,0 22 0,-21-1 16,20 0-16,1 0 0,0 0 0,0 0 15,21 22-15,0-22 0,-21 0 16,21 0-16,0 0 0,0 1 0,0-1 15,0 0-15,0 0 0,0 0 0,21-21 16,0 21-16,0-21 16,0 0-16,1 0 0,-1 0 0,21 0 15,-21-21-15,22 0 0,-22 21 16</inkml:trace>
  <inkml:trace contextRef="#ctx0" brushRef="#br1" timeOffset="137336.04">31073 6541 0,'0'0'0,"21"0"0,0-22 16,-21 1-16,0 0 0,21 0 15,0 0-15,-21 42 47,-21 0-47,21 0 16,-21 0-16,0 22 0,0-22 0,21 21 16,-22-21-16,1 22 0,21-22 15,-21 0-15,0 21 0,21-20 0,-21-1 16,0 0-16,-1 0 0,22 0 15,-21-21 1,21-21 15,0 0-31,0 0 0,0 0 16,0-1-16,21 1 0,1 0 16,-22-21-16,21 21 0,0-22 15,21 1-15,-21 21 0,1-22 0,-1 22 16,21 0-16,-21 0 0,0 0 15,1 0-15,-1 21 0,0 0 0,0 0 16,0 21-16,-21 0 0,0 0 16,0 0-16,0 22 0,0 20 15,0-42-15,0 22 0,0-22 16,0 0-16,0 0 0,0 0 16,0 0-16,0 1 0,0-1 15,21-21 16,1 0-15,-22-21-16,0-1 0,21 22 0,0-21 16,0 0-16,0 0 0,0 0 15,1 0-15,-1-22 0,0 22 0,0 0 16,0 0-16,0 0 0,1-1 16,-1 1-16,0 21 0,0 0 0,0 0 15,-21 21 1,0 1-16,0 20 0,0-21 15,0 0-15,0 0 0,0 22 16,0-22-16,0 0 0,0 0 0,0 0 16,0 1-16,0-1 0,0 0 15,21-21 1,1 0 0,-1 0-16,0 0 0,0 0 15,0 0-15,0 0 16,1 0-16,-1-21 0,0 0 0,0-1 15,21 22-15,-20-21 0,-1 0 16,0-21-16,0 21 0,0-1 0,0 1 16,1 0-16,-22 0 0,0 0 15,-22 21 1,1 21 0,0 0-16,0 0 0,0 0 15,0 1-15,21-1 0,-22 21 0,22-21 16,-21 0-16,21 1 0,0-1 15,0 0-15,0 0 0,0 0 16,21-21-16,1 0 16,-1 0-16,0 0 0,0 0 0,0 0 15,0 0-15,22 0 0,-22 0 16,0 0-16,21 0 0,1-21 0,-22 21 16,21-21-16,-21 0 0,22 0 15,-22-1-15,0 1 0,0-21 16,-21 21-16,0-22 0,0 22 0,0 0 15,0-21-15,0 21 0,0-1 16,-21 22-16,0-21 0,0 21 16,-22 0-16,22 0 0,0 0 0,-21 0 15,21 0-15,-1 0 0,1 21 16,0-21-16,0 22 0,0-1 0,21 0 16,0 0-16,0 0 15,21-21-15,0 21 0,0-21 16,0 0-16</inkml:trace>
  <inkml:trace contextRef="#ctx0" brushRef="#br1" timeOffset="138080.2">32808 6689 0,'0'0'0,"0"-21"0,0-1 0,0-62 31,0 63-31,-21-1 0,0 22 15,0 0-15,0 0 16,-1 0-16,1 22 0,0-1 0,0 0 16,-21 0-16,20 0 0,1 22 15,0-22-15,0 0 0,21 21 0,0-21 16,0 1-16,-21-1 16,21 21-16,0-21 0,0 0 15,0 1-15,21-1 0,0-21 16,0 0-16,22 0 0,-22 0 15,0 0-15,0 0 0,0 0 16,22 0-16,-22-21 0,0-1 16,0 1-16,0 0 0,0-21 0,1 21 15,-1-22-15,0 1 0,0-22 16,0 22-16,0 0 0,1-22 0,-1 22 16,-21-22-16,21 22 0,-21 21 0,21-21 15,-21 20-15,0 1 0,0 0 16,0 0-16,-21 42 31,0 0-31,0 0 0,-1 1 0,1 20 16,0 0-16,21 1 0,-21-1 15,0 0-15,21 1 0,0-1 0,-21 21 16,21-20-16,0-1 16,0-21-16,0 22 0,0-22 0,0 0 15,0 0-15,21 0 0,0 0 16,0-21-16,0 22 0,0-22 0,1 0 15,20 0-15,-21 0 0,21 0 16,1 0-16,-22 0 0,21 0 16,1-22-16,-1 1 0,0 21 15,-21-21-15,22 0 0,-22-21 16,21 20-16,-21 1 0,-21 0 0,0 0 16,0 0-16,-21 21 15,-21 0-15,21 0 16,0 21-16,-22 0 0,22 0 15,0 22-15,0-22 0,0 0 0,21 0 16,0 0-16,0 0 0,0 1 16,0-1-16,21 0 0,0 0 15,0-21-15,21 21 0,-20-21 16,-1 0-16,21 21 0,-21-21 16,22 0-16,-22 0 0,21 0 15,-21 0-15,0 0 0,1 0 16</inkml:trace>
  <inkml:trace contextRef="#ctx0" brushRef="#br1" timeOffset="139807.79">9567 8594 0,'0'0'0,"-21"0"0,0 0 0,0 0 16,0 0 0,42 0 30,0 0-46,0 0 16,0 0-16,0 0 0,1 21 16,-1-21-16,21 0 0,-21 21 0,22-21 15,-1 0-15,0 21 0,1-21 0,20 0 16,-21 0-16,85 0 16,-63 0-16,-1 0 0,1 0 0,-1 0 15,1 0-15,-1 0 0,-20 0 16,20 0-16,1-21 0,-1 21 0,-20 0 15,-1 0-15,0 0 0,-21 0 0,1 0 16,-1 0-16,0 0 16,-21-21-1,-21 21 1,0-21-16,-1 21 0,1 0 16,21-21-16,-21-1 0,0 22 0,0-21 15,0 21-15,-1-21 0,-20 0 0,21 21 16,0-21-16,-22 0 0,22 21 15,-42-22-15,20 1 16,22 21-16,0 0 0,0-21 0,0 21 16,0-21-16,42 21 62,0 21-62,0-21 0,0 21 0,0-21 16,1 21-16,-1-21 0,21 0 0,-21 22 15,22-1-15,-22-21 0,0 0 16,21 21-16,-21-21 0,22 0 0,-22 0 16,0 0-16,0 21 0,0-21 0,1 0 15,-1 0 1,-21 21 15,-21-21-15,-1 0-16,1 21 0,0 1 15,0-22-15,0 21 0,-22 0 0,22 0 16,-21 0-16,21 0 0,-22 1 0,22-1 16,0 0-16,-21 21 0,21-21 15,-22 1-15,22-1 0,0 0 16,0 0-16,0 0 0,-22 0 16,22-21-16,21 22 15,0-44 79,0 1-78,21 0-16</inkml:trace>
  <inkml:trace contextRef="#ctx0" brushRef="#br1" timeOffset="140560.06">12128 8424 0,'0'0'0,"0"-21"0,0-42 16,0 42 0,-21-1-16,21 1 0,-42 0 15,42 0-15,-21 21 0,0 0 0,21-21 16,-22 21-16,1 0 0,0 0 15,0 0-15,0 0 0,0 0 16,21 21-16,-22 0 0,1 0 0,0 22 16,21-22-16,-21 0 0,0 21 15,21 1-15,-21-22 0,21 21 0,0-21 16,-22 22-16,22-22 0,0 21 0,0-21 16,0 22-16,0-22 0,0 0 15,22 21-15,-1-21 0,0-21 16,0 0-16,0 0 0,0 0 0,22 0 15,-22 0-15,21 0 0,1 0 16,-1-21-16,43-21 0,-43 21 16,0 0-16,1-22 0,-1 22 15,0 0-15,-21 0 0,1-22 16,-1 22-16,-21 0 0,0-21 0,0 21 16,0-22-16,0 22 0,-21-21 0,-1 21 15,-20-1-15,21 1 0,-21 0 16,20 0-16,-20 21 0,21 0 0,-21 0 15,-1 0-15,22 0 0,-21 0 0,21 21 16,-22 0-16,22 0 0,0 1 16,0-1-16,21 0 0,0 0 0,0 21 15,0-20-15,0-1 0,0 0 0,0 0 16,21-21-16,0 21 0,0 0 16,0-21-16,22 0 0</inkml:trace>
  <inkml:trace contextRef="#ctx0" brushRef="#br1" timeOffset="140919.75">12763 8276 0,'0'0'0,"0"-42"16,-21 42 0,0 0-1,0 21 1,21 0-16,-21 22 0,21-22 0,0 21 15,0 0-15,-21 1 0,21-1 16,-22 22-16,22-22 0,0 21 16,-21 1-16,0 21 0,0-22 0,0 22 15,0-22-15,-1 22 0,1-22 0,-42 170 16,42-148-16,-1-22 16,22 22-16,-21-21 0,0-1 15,0 64-15,21-85 0,0 1 16,0-22-16,0 21 0,0-21 15,0-42 1,21 0 0,-21-21-16,21 21 15,0-22-15,-21 1 0,0 0 0,0-22 16,22 1-16,-22-1 0,21 1 0</inkml:trace>
  <inkml:trace contextRef="#ctx0" brushRef="#br1" timeOffset="141224.4">12509 8530 0,'0'0'0,"0"-190"31,0 169-31,0-1 0,22 1 0,-1 0 0,-21 0 16,21 0-16,0 0 0,21 21 16,-20-22-16,20 22 0,0 0 15,1 0-15,-1 0 0,0 22 0,1-1 16,-1 0-16,-21 0 0,0 0 15,0 0-15,1 22 0,-22-22 0,0 0 16,0 21-16,-22-20 0,1-1 0,0 0 16,-21 0-16,21 0 0,-22 0 15,1 1-15,21-22 0,-22 21 0,22-21 16,-21 0-16,21 21 0,0-21 16,-1 0-16,1 0 15,21-21 1,0 0-16,21-1 15</inkml:trace>
  <inkml:trace contextRef="#ctx0" brushRef="#br1" timeOffset="141999.01">13123 8488 0,'0'0'0,"64"0"31,-43 0-31,0 0 15,0-21-15,-21 0 0,21 21 0,1-22 16,-1 22-16,0-21 0,0 0 0,0 21 16,-21-21-16,21 0 0,-21 0 15,22 21-15,-22-22 0,0 1 16,0 0-16,-22 21 16,1 0-16,0 0 15,0 21-15,0-21 0,0 21 0,-22 1 16,22-1-16,0 0 0,0 21 0,21-21 15,-21 1-15,21-1 0,0 0 16,0 0-16,0 0 0,0 0 0,0 1 16,21-1-16,0-21 0,0 21 0,0-21 15,22 0-15,-22 0 0,0 0 16,21 0-16,-21 0 0,22 0 16,-1 0-16,-21 0 0,22 0 0,-22 0 15,21-21-15,0 0 0,-20-1 0,-1 1 16,0 0-16,0 0 0,0 0 15,0 0-15,-21-1 0,22-20 0,-22 21 16,0 0-16,0 0 0,0-1 16,0 1-16,-22 42 31,22 1-31,0-1 0,-21 0 0,21 0 16,0 21-16,-21-20 0,21-1 15,0 0-15,0 0 0,0 0 0,0 22 16,-21-22-16,21 21 15,-21-21 1,21-42 15,0 0-15,0 0-16,0 0 0,0-1 16,0 1-16,21 0 0,0 0 0,0-21 15,22-22-15,-22 43 16,0 0-16,0-22 0,21 22 0,-20 21 15,20-21-15,0 21 0,-21 0 16,1 0-16,-1 21 0,0 0 16,-21 1-16,0-1 0,0 0 15,0 21-15,0-21 0,0 1 0,0-1 16,0 0-16,0 0 0,0 0 0,-21 0 16,21 1-16,-21-1 0,-1 0 15,22-42 32,22 21-47,-1-21 0</inkml:trace>
  <inkml:trace contextRef="#ctx0" brushRef="#br1" timeOffset="142363.04">14584 8255 0,'0'0'0,"0"-42"31,0 21-31,-21 21 16,-1 0-16,1 0 0,0 0 0,-21 0 16,21 0-16,-1 21 0,1 0 15,-21-21-15,21 21 0,0 0 16,21 0-16,0 1 0,0-1 16,0 0-16,21-21 15,0 21-15,0 0 0,0-21 0,0 21 16,1-21-16,-1 22 0,0-1 0,0-21 15,0 21-15,-21 0 0,21-21 16,-21 21-16,0 0 16,0 1-1,-21-22-15,0 21 16,0-21-16,-21 0 0,20 0 16,1 0-16,-21 0 0,21 0 0,0 0 15,-22 0-15,22 0 0,0 0 0,0 0 16,0-21-1,21-1-15,0 1 0,0 0 16</inkml:trace>
  <inkml:trace contextRef="#ctx0" brushRef="#br1" timeOffset="142879.95">16235 7938 0,'0'0'0,"21"0"0,0-22 0,0 1 15,-21 0 1,0 0-16,0 0 0,0 0 16,-21 21-16,0 0 15,0 0-15,0 0 0,-1 0 16,-20 0-16,21 0 0,-21 21 0,20 0 15,-20 0-15,0 21 0,21 1 16,-22-1-16,22 0 0,0 1 16,0-1-16,0 0 0,-1 1 0,22 41 15,0-41-15,0-1 0,0-21 16,0 0-16,0 1 0,22-1 16,41 0-16,-42-21 0,22 0 15,-1 0-15,0 0 0,1 0 0,20 0 16,-21 0-16,22-21 0,-1 0 15,1-1-15,-22 1 0,22 0 16,-22-21-16,106-64 0,-127 64 16</inkml:trace>
  <inkml:trace contextRef="#ctx0" brushRef="#br1" timeOffset="143931.66">16954 7747 0,'-84'212'0,"168"-424"0,-84 170 0,0-1 15,0 22-15,0 0 0,0 0 0,-21 21 16,0 21-1,0-21-15,21 42 0,0-20 16,-21-1-16,0 21 0,21 0 0,-22 1 16,22-1-16,0 0 0,-21 22 15,0-22-15,21 1 0,-21-1 16,21 43-16,-21-43 0,21-21 0,-21 0 16,21 22-16,-22-43 0,22 21 15,0 0-15,0-42 31,0 0-15,0-1-16,22 1 0,-1 0 16,0-21-16,0 21 0,-21-22 0,21 22 15,0-21-15,1 21 0,-1-22 16,0 22-16,21 0 16,-21 21-16,1 0 0,-1 0 15,-21 21-15,0 0 0,0 0 16,0 22-16,0-22 0,0 0 0,0 21 15,0-20-15,0-1 0,0 42 16,0-42 0,0 1-16,21-1 0,0-21 15,0 0-15,0 0 0,1 0 0,-1 0 16,21 0-16,-21 0 16,64-21-16,-64-1 0,21 1 15,-20 0-15,20-21 0,0 21 16,-21-1-16,1-20 0,-1 21 15,0-21-15,0-1 0,-21 22 0,21 0 16,-21 0-16,0-43 0,-21 64 16,0 0-16,0 0 15,0 0-15,-1 21 16,22 1-16,0-1 0,0 0 0,-21 0 16,21 0-16,0 22 0,0-22 15,-21 0-15,21 21 0,0-21 0,0 1 16,0-1-16,0 0 0,0 0 0,0 0 15,21 0-15,0-21 0,1 22 16,-1-22-16,21 0 16,-21 0-16,0 0 0,1 0 0,20 0 15,-21 0-15,0 0 0,22 0 16,-22-22-16,0 1 0,0 21 16,21-21-16,-20 0 0,-1 0 0,0 0 15,0-22-15,-21 22 0,21 0 16,0 0-16,-21-22 0,0 22 0,22 0 15,-1 0-15,-21 42 32,0 0-32,0 0 0,-21 1 15,21-1-15,-22 0 0,22 21 16,0-21-16,-21 1 0,21-1 16,0 0-16,0 0 0,0 0 0,0 22 15,0-22-15,21-21 16,1 0-1,-1 0-15,0 0 0,0 0 0,0 0 16,0 0-16,1-21 0,-1 21 0,0-22 16,21 1-16,-21 0 0,22-42 15,-43 41-15,21-20 16,-21 21-16,0-21 0,0 20 16,0-41-16,-21 42 0,0 0 15,-22-1-15,22 22 0,0 0 16,0 0-16,0 0 0,-1 0 0,1 0 15,21 22-15,-21-1 0,0 0 16,0 0-16,21 0 0,0 0 16,0 1-16,0-1 0,0 0 15,0 0-15,21 0 16,0-21-16,0 0 0,0 0 16,1 0-16,20 0 0</inkml:trace>
  <inkml:trace contextRef="#ctx0" brushRef="#br1" timeOffset="144874.82">18669 7938 0,'0'0'15,"0"21"1,0 0-16,-21 0 16,0 0-16,-1 22 0,22-22 15,0 0-15,-21 0 0,21 0 16,0 0-16,-21 1 0,21-1 15,0 0-15,0 0 0,0 0 0,-21 0 16,0-21 15,21-21-15,0 0-16,0 0 16,0 0-16,0-22 15,0 22-15,21 0 0,0-21 16,-21 21-16,21-22 0,0 22 0,1-21 15,-1 21-15,-21-1 0,21 1 16,0 0-16,0 21 0,0 0 0,-21-21 16,22 21-16,-1 0 0,-21 21 15,21-21-15,-21 21 0,21 0 16,-21 43-16,0-43 0,0 21 16,0-20-16,0 20 0,0-21 0,0 0 15,0 0-15,0 22 0,0-22 16,0 0-16,0 0 0,0 0 15,0-42 17,0 0-32,0 0 15,21 0-15,-21 0 16,21-1-16,1 1 0,-22-21 16,21 21-16,0-22 0,0 1 0,0 21 15,-21-21-15,21 20 0,1 1 0,-1 0 16,0 0-16,0 0 0,0 0 15,0 21-15,-21 21 16,0 0-16,22 0 0,-22 0 16,0 0-16,0 22 0,0-22 15,0 21-15,0-21 0,0 1 0,0 20 16,0-21-16,0 0 0,0 0 0,21 1 16,-21-1-16,21-21 15,0 21-15,21-21 0,-20 0 16,-1 0-16,21 0 0,-21 0 0,22 0 15,-22 0-15,21 0 0,-21-21 16,22 21-16,20-43 16,-42 22-16,22 0 0,-22-21 0,0 21 15,0-22-15,21-41 16,-42 62-16,0 1 0,0 0 16,0 0-16,-21 21 15,0 0-15,0 21 16,0 0-16,0 0 0,-1 22 0,1-22 15,21 21-15,0-21 16,0 1-16,-21 20 0,21-21 0,0 21 16,0-20-16,0-1 0,0 0 0,0 0 15,0 0-15,21 0 0,0 1 16,1-22-16,-1 0 0,0 0 16,0 21-16,0-21 0,22 0 0,-22 0 15,0 0-15,0 0 0,21 0 16,1-21-16,-1-1 0,-21 1 15,0 21-15,22-21 0,-22 0 16,21 0-16,1 0 0</inkml:trace>
  <inkml:trace contextRef="#ctx0" brushRef="#br1" timeOffset="145180.01">20955 7874 0,'0'0'0,"-21"21"47,21 0-47,-21 1 0,21-1 16,-22 0-16,1 0 15,21 0-15,0 0 0,0 1 0,-21-1 16,21 0-16,0 0 0,-21 0 15,21 0-15,0 1 0,-21-1 16,21-42 31,0-1-47,0 1 0,21 0 16,-21 0-16</inkml:trace>
  <inkml:trace contextRef="#ctx0" brushRef="#br1" timeOffset="145479.84">20955 7705 0,'-42'0'31,"63"0"16,0-21-32,-21-1 1,-21 22 15,0 0-15,-1 22 0,22-1-16,-21-21 0,21 21 15,0 0-15,0 0 0,0 0 16,21-21-1,-21 22-15</inkml:trace>
  <inkml:trace contextRef="#ctx0" brushRef="#br1" timeOffset="145955.76">21124 7832 0,'0'21'31,"0"0"-16,0 0-15,0 0 0,0 1 16,0-1-16,0 0 16,0 21-16,-21-21 0,21 1 15,-21-1-15,21 0 0,0 0 0,0 0 0,-21 0 16,0 1-16,21-1 16,-22 0-16,1-21 15,21-21 16,0 0-15,0-1-16,21 1 0,1 0 16,-22-21-16,21 21 0,0-22 15,-21 22-15,21 0 0,0-21 0,0 20 16,1 1-16,-1-21 0,21 21 0,-21 21 16,0-21-16,1-1 0,20 22 15,-21 0-15,0 0 0,0 0 0,1 0 16,-1 0-16,0 22 0,0-1 0,-21 0 15,0 0-15,0 0 0,0 22 16,0-22-16,0 0 0,0 21 16,0-21-16,0 1 0,0-1 0,0 0 15,0 0-15,-21 0 0,21 0 16,0 1-16,-21-22 0,21 21 16,0-42-1,0-1 1</inkml:trace>
  <inkml:trace contextRef="#ctx0" brushRef="#br1" timeOffset="146543.62">23326 7789 0,'0'-21'32,"-22"21"-17,1 21 1,21 1 0,-21-1-16,0 0 15,21 0-15,0 0 0,0 0 0,-21-21 16,21 22-16,0-1 0,-21 0 0,21 0 15,0 0 1,-22-21 0,22-21-1,0 0 1,-21 0-16,21 0 0</inkml:trace>
  <inkml:trace contextRef="#ctx0" brushRef="#br1" timeOffset="146876.43">23262 7493 0,'-42'42'31,"63"-42"0,0 0-31,0 0 16,0 0-16,1-21 15,-22 0-15,0 0 0,0 0 16,0 0 0,0-1-16,-22 22 15,1 0-15,0 0 0,0 0 16,0 0-16,0 0 0,-1 0 16,1 0-16,21 22 0,-21-1 15,21 0-15,0 0 0,0 0 0,0 0 16,0 1-16,0-1 0,42 0 15,-20 0-15,-1 0 0,0 0 0,0-21 16,21 22-16,-20-22 0,20 0 16</inkml:trace>
  <inkml:trace contextRef="#ctx0" brushRef="#br1" timeOffset="147336.21">23728 7705 0,'0'21'31,"0"0"-31,-21 0 16,21 0-16,-22-21 0,1 22 16,21-1-16,0 0 0,0 0 0,-21 0 15,0 0-15,21 1 0,-21-1 16,21 0-16,0 0 0,-21-21 16,21 21-16,-22 0 0,1 1 15,0-44 16,21 1-31,0 0 16,0 0-16,0 0 0,0 0 16,0-1-16,21 1 0,0-21 15,1 21-15,20 0 0,-21-22 0,21 22 16,1 0-16,-1-21 0,43-1 16,-43 43-16,0 0 0,1 0 15,-22 0-15,21 0 0,-21 0 0,1 21 16,-1 1-16,-21-1 0,0 21 15,0-21-15,0 22 0,0-1 16,-21-21-16,-1 0 16,1 0-16,0 1 0,0-22 0,0 21 15,0 0-15,21 0 0,-22-21 16,44 0 15,-1 0-31,0 0 16</inkml:trace>
  <inkml:trace contextRef="#ctx0" brushRef="#br1" timeOffset="147989.03">24596 7768 0,'0'-21'0,"0"42"0,0-63 0,0 21 16,21 0-16,-21-1 0,0 1 15,0 0-15,-21 21 16,-1 0-16,1 0 0,0 21 15,0 0-15,0 1 0,0-1 16,-1 0-16,1 0 0,0 0 0,0 22 16,0-22-16,21 0 0,0 0 0,-21 21 15,21-20-15,0-1 0,0 21 16,0-21-16,0 0 0,0 1 16,21-22-16,0 0 15,0 0-15,0 0 0,0 0 16,1 0-16,41 0 0,-42 0 15,22-22-15,-22 22 0,21-21 16,0 0-16,22-21 0,-22 21 16,-21-1-16,22 1 0,-22 0 15,0 0-15,0 0 0,0 0 16,1 21-16,-22-22 0,-22 44 31,1-22-31,0 21 16,0 0-16,0 0 0,21 0 15,-21 0-15,-1 1 0,1 20 0,21-21 16,0 0-16,0 0 0,0 1 16,0-1-16,0 0 0,21-21 15,1 21-15,-1-21 0,21 0 16,-21 0-16,22 0 0,-22 0 0,21 0 16,-21 0-16,22 0 0,-22-21 0,21 21 15,-21-21-15,0 0 0,1-1 16,20-41-16,-21 42 0,-21 0 15,21-22-15,-21 22 0,0-21 16,0 21-16,0-22 0,0 22 0,-21 0 16,0 0-16,0 21 0,0 0 0,-1-21 15,-62 21 1,41 0-16,22 21 0,0 0 16,-21 0-16,21-21 0,-1 42 15,22-20-15,0-1 0,0 0 0,0 0 16,22 0-16,20 0 15,-21-21-15,21 0 0,-20 0 0,20 22 16</inkml:trace>
  <inkml:trace contextRef="#ctx0" brushRef="#br1" timeOffset="148593.69">25802 7895 0,'-42'21'16,"84"-42"-16,-21 0 0,0 21 0,1-21 0,-1 0 15,-21 0-15,0-1 0,0 1 16,-21 21-16,-1 0 15,1 0-15,0 0 0,-21 0 0,21 0 16,-22 0-16,22 21 0,0-21 0,-21 22 16,20-1-16,1-21 0,21 21 15,-21 0-15,21 0 0,0 0 16,0 1-16,0-1 0,0 0 0,21 0 16,0-21-16,22 0 15,-22 0-15,0 0 0,0 0 0,22 0 16,-22 0-16,21 0 0,-21 0 15,0 0-15,1-21 0,-1 0 16,0 21-16,0-21 0,0-1 0,0 22 16,-21-21-16,0 0 0,0 0 15,22 21-15,-44 0 32,22 21-17,-21 0-15,0 0 0,0 1 0,21-1 16,-21 21-16,0-21 0,-1 22 0,1-1 15,0-21-15,0 21 0,0 1 16,0-1-16,-1 0 0,1 1 16,21-1-16,0 0 0,-21 1 0,0-1 15,21-21-15,0 22 0,0-1 0,0 0 16,0 1-16,0-1 0,-529-63 94,508 0-79,-1-1-15,22-20 0,0 21 0,-21 0 16,21-22-16,0 22 0,0 0 16,0-21-16,21 21 0,1-1 0,-1-20 15,0 21-15,21-21 0,-21 20 16,22-20-16,-1 21 0,0 0 0</inkml:trace>
  <inkml:trace contextRef="#ctx0" brushRef="#br1" timeOffset="149095.75">26183 7832 0,'21'0'0,"-42"0"0,42-21 0,-21-1 15,21 22-15,-21-21 0,0 0 16,22 21-16,-22 21 31,0 0-31,-22 1 16,1-1-16,21 0 15,0 0-15,0 0 0,-21 0 0,21 1 16,-21-1-16,21 0 0,0 0 0,0 0 16,-21 0-16,0-21 15,21-21 32,0 0-47,0 0 0,0 0 0,21 21 16,0-21-16,-21-1 0,21 1 15,0 0-15,0 0 0,1 0 16,-1 0-16,21-1 0,-21 1 0,0 0 16,1 21-16,20-21 0,-21 21 15,0 0-15,22 0 0,-1 0 16,-21 21-16,-21 0 0,0 0 15,0 1-15,0 20 16,0-21-16,0 0 0,0 0 0,-21 1 16,21 20-16,-21-21 0,21 0 0,-21 0 15,-1 1-15,22-1 16,0-42 31,22-1-47,-1 22 15</inkml:trace>
  <inkml:trace contextRef="#ctx0" brushRef="#br1" timeOffset="149336.2">26987 7768 0,'-21'0'16,"21"21"-16,-21-21 0,0 22 0,0-1 15,0-21-15,21 21 16,-22 0-16,1 0 0,0-21 0,21 21 16,0 1-16,-21-1 0,0-21 0,21 21 15,0 0-15,-21-21 16,21 21-16,0-42 31,0 0-15,21 21-16</inkml:trace>
  <inkml:trace contextRef="#ctx0" brushRef="#br1" timeOffset="149691.76">27009 7557 0,'-22'0'16,"22"21"-1,22-21 17,-1 0-32,0 0 0,0 0 15,0 0-15,0 0 0,1 0 16,-22-21 0,0-1-16,0 1 15,-22 0 1,1 21-16,0-21 0,0 21 15,0 0-15,-22 0 0,22 0 0,0 0 16,0 21-16,0 0 0,0 0 16,21 1-16,-22-1 0,22 0 15,0 0-15,0 0 0,0 0 16,0 1-16,22-22 16,-1 0-16,21 0 0,-21 21 15</inkml:trace>
  <inkml:trace contextRef="#ctx0" brushRef="#br1" timeOffset="149959.54">27707 7578 0,'0'-21'16,"0"42"-16,-21-42 15,0 42 1,0 0-16,21 0 0,-22 0 15,1 0-15,0 22 0,0-22 16,0 0-16,21 21 0,-21 1 16,-1-22-16,22 21 0,0-21 0,-21 22 15,0-1-15,21-21 0,0 0 0,-21 1 16,21-1-16,0 0 0,0 0 16,0 0-16</inkml:trace>
  <inkml:trace contextRef="#ctx0" brushRef="#br1" timeOffset="150424.01">27368 7895 0,'0'-21'0,"0"42"0,0-63 32,22 42-17,-1 0-15,0 0 0,0 0 16,0 0-16,22-21 0,-1 21 15,-21-21-15,21 21 0,1 0 0,-1 0 16,0 0-16,1-22 0,-22 22 16,21 0-16,-21 0 0,22 0 15,-22 0-15,-21 22 16,-21-22 0,0 21-16,-1 0 0,1 0 0,0-21 15,21 21-15,-21 0 0,0 22 16,0-22-16,21 0 0,0 0 15,0 0-15,0 1 0,0-1 0,0 0 16,21 0-16,0-21 0,0 21 16,0-21-16,22 0 0,-22 0 15,21 0-15,0 0 0,-20 0 0,20-21 16,-21 0-16,21 0 0,-20 0 16,-1-1-16,0-20 0,0 21 0,0-21 15,-21 20-15,0-20 0,0 21 0,0-21 16,0 20-16,0 1 0,0 0 15,-21 21-15,0-21 0,0 21 0,0 0 16,-1 0-16,1 0 0,0 0 16,0 0-16,-21 0 0,20 21 15,1-21-15,-21 21 0,21-21 16,0 0-16,-1 0 0,22 21 16</inkml:trace>
  <inkml:trace contextRef="#ctx0" brushRef="#br1" timeOffset="152659.79">29697 7726 0,'0'0'16,"21"-21"-16,0 0 0,0-1 15,0 1-15,-21 0 0,0 0 16,0 0-16,0 0 15,0 42 64,0 0-64,-21 0-15,0 0 0,0 0 16,21 1-16,-21-1 0,21 0 15,-21 0-15,-1 0 0,22 0 0,0 22 16,-21-22-16,0 0 0,21 21 16,-21-20-16,21-1 0,0 0 0,0 0 15,0 0-15,0 0 0,0 1 16,-21-22-16,21-22 31,0 1-15,0 0-16,0 0 0,0 0 0,0 0 15,0-1-15,21 1 0,0 0 16,-21 0-16,21-21 0,0 20 0,1 1 16,-1 0-16,0 0 0,0 0 0,0 0 15,0 21-15,1 0 0,-1-22 16,0 22-16,0 0 0,0 0 16,-21 22-16,0-1 0,21-21 0,-21 42 15,22-21-15,-22 0 0,21 22 16,-21-1-16,0-21 0,0 0 15,0 1-15,0-1 0,21 21 16,-21-21-16,21-21 16,0 0-1,0-21 1,1 0-16,-1 0 16,0 0-16,0-1 0,21 1 15,-20 0-15,-1 0 0,21-21 0,-21 20 16,22 1-16,-1 0 0,-21 0 15,21 0-15,-20 0 0,20-1 0,-21 1 16,0 21-16,0 0 16,-21 21-16,0 1 0,0-1 15,0 0-15,0 0 0,0 0 16,-21 0-16,0 43 16,21-43-16,-21 0 0,21 22 0,0-22 15,0 0-15,0 0 0,0 0 16,0 0-16,0 1 0,0-1 0,21 0 15,0-21 1,0 0-16,1 0 0,20 0 0,-21 0 16,0 0-16,0-21 0,1 0 15,20-1-15,-21 1 0,0 0 0,0 0 16,22 0-16,-22 0 0,0-22 16,21 22-16,-20 0 0,-1 0 15,0 0-15,0-1 0,0 1 0,0 21 16,1-21-16,-44 42 31,1-21-31,0 21 0,0 1 0,0-1 16,0 0-16,-1 0 0,1 21 15,0-20-15,21 20 0,0-21 16,0 0-16,0 0 16,0 1-16,0-1 0,21 0 15,0-21-15,1 0 16,-1 0-16,0 0 0,0 0 15,0-21-15,0 0 0,-21-1 16,0 1-16,22 0 0,-22 0 16,21 0-16,-21 0 0,0-1 0,0 1 15,0 0-15,0 0 0,0 0 16,0 0-16,0-1 0,0 1 16,21 21-1,0 0 1,0 0-16,0 0 0,1 0 15,-1 0-15,21 0 0,-21 0 0,22 0 16,-1 0-16,21 0 0,-20 0 16,-1 0-16,22 0 0,-22 0 15,0 0-15,1 0 0,-1 0 0,0 0 16,-21 0-16,43 0 16,-43 0-16,0 0 15,-42 0 1,0 21-16,0-21 15,0 22-15,-1-22 0,1 21 16,-21-21-16,21 21 0,0 0 0,-1-21 16,1 21-16,-21 0 0,0 22 15,42-22-15,-22 0 0,1 0 16,21 0-16,-21 1 0,21-1 16,0 0-16,0 0 15,0 0-15,21-21 16,0 0-16,1 0 0,-1 0 15,0 0-15,0 0 16,0 0-16,0-21 0,1 0 0,-1 0 16,0 0-16,21-1 0,-21 1 15,1-21-15,-1 0 0,0 20 16,0-20-16,0 21 0,0-21 0,1-1 16,-1 22-16,0-21 0,0 21 0,-21-22 15,21 22-15,-21-21 0,21 21 16,-21-1-16,0 1 0,0 0 15,-21 42 1,21 0 0,-21 1-16,0-1 0,0 21 0,0-21 15,-1 22-15,1-22 0,0 21 16,0-21-16,0 22 0,0-1 16,21 21-16,-22-20 0,22-22 15,-21 21-15,21-21 0,0 22 16,0-22-16,0 0 0,0 0 0,21 0 15,1 1-15,-1-1 0,0 0 16,21-21-16,1 21 0,-1-21 16,0 21-16,-21-21 0,43 0 0,-22 0 0,1 0 15,-1 0-15,21 0 16,-20-21-16,20 0 0,-20 0 0,-1 0 16,21-1-16,1-41 15,-22 21-15,-21 20 0,1 1 16,-22-21-16,0 21 0,0 0 15,0-1-15,-22 22 16,-20 0-16,21 0 0,-21 22 16,20-1-16,-20 0 0,21 0 15,-21 0-15,20 0 0,1 22 0,0-22 16,21 0-16,-21 0 0,21 0 16,0 1-16,0-1 0,0 0 15,0 0-15,21-21 0,0 21 16,0-21-16,1 21 0,-1-21 15,0 0-15,0 0 0,0 0 16,0 0-16,1 0 0,-1 0 0,0-21 16,0 21-16,0-21 0,0 21 15,1-21-15,-1 0 0,0 0 16</inkml:trace>
  <inkml:trace contextRef="#ctx0" brushRef="#br1" timeOffset="152879.45">32766 8192 0,'-21'0'0,"42"0"0,-63 0 16,20 21-16,1-21 16,0 0-1,42 0 48</inkml:trace>
  <inkml:trace contextRef="#ctx0" brushRef="#br1" timeOffset="154543.03">8551 10626 0,'0'0'0,"-21"0"0,0 0 0,0 0 0,0 0 0,-1 0 15,1 21-15,0-21 16,21 21 15,21-21-15,0 21-16,22-21 0,-22 0 15,21 0-15,22 0 0,-22 0 16,22 0-16,-1 0 0,1 21 0,-1-21 0,1 0 16,-1 0-16,1 0 0,-22 0 15,21 0-15,-20 0 0,-1 0 0,0 0 16,1 0-16,-1 0 0,-21 0 15,0-21-15,1 21 0,-1 0 16,-42-21 15,-1 21-31,1 0 0,0-21 16,0 21-16,0 0 0,-22 0 0,22-21 16,0 21-16,-21 0 0,21-21 0,-1 21 15,1 0-15,21-22 16,0 1-1,21 21-15,1-21 16,-1 21-16,0 0 0,0 0 16,43 0-16,-43 0 15,0 0-15,0 0 0,0 21 0,0-21 16,1 21-16,-22 1 0,0-1 16,0 0-16,0 0 0,0 0 15,0 0-15,-22-21 0,1 22 0,0-1 16,0 0-16,0 0 0,0-21 0,-1 21 15,1 0-15,0-21 0,0 0 16,21 22-16,-21-22 0,42-22 47,0 22-47,0-21 0</inkml:trace>
  <inkml:trace contextRef="#ctx0" brushRef="#br1" timeOffset="155015.79">10414 10393 0,'0'-42'32,"-21"42"-32,0 0 0,-1 0 15,1 0-15,0 0 16,0 0-16,0 21 0,0 0 15,-1 0-15,1 0 0,0 0 0,0 22 0,0-22 16,0 21-16,-1-21 16,22 22-16,0-22 0,-21 0 0,21 21 15,0-20-15,0-1 0,0 0 0,0 0 16,21 0-16,1-21 0,-22 21 16,63-21-16,-42 0 0,0 0 15,43 0-15,-43 0 0,0-21 16,22 21-16,-22-21 0,0 0 15,0 0-15,0 0 0,0-1 0,1 1 16,-1-21-16,-21 21 0,0-22 16,0 22-16,0-21 0,0 21 15,0-22-15,0 1 0,0 21 0,-43 0 16,43-22-16,-21 43 0,0-21 16,-21 0-16,-1 21 0,1 0 15,21 0-15,0 0 0,0 21 16,-1-21-16,1 21 0,0 1 0,21-1 15,0 0-15,0 0 0,0 0 0,0 0 16,21 1-16,0-22 16,1 0-16,-1 0 0,0 0 0</inkml:trace>
  <inkml:trace contextRef="#ctx0" brushRef="#br1" timeOffset="155392.74">10816 10351 0,'0'0'15,"42"-22"1,-42 44 15,0-1-31,0 21 0,0-21 16,0 22-16,0-22 0,-21 21 16,21 0-16,-21 1 0,0-1 0,21 0 15,0 1-15,0 20 0,-21-20 16,21-1-16,-21 21 0,-1 1 0,22-1 15,-21 1-15,21-1 0,-21 22 16,0-21-16,21 20 0,-21-20 0,0 84 16,-1-85-16,1 1 0,0-1 15,0 1-15,0-1 0,0-20 16,-1-1-16,1 0 0,21-20 0,0-1 16,-21 0-16,21 0 0,0-42 15,0 0 1,21 0-16,-21-1 0,21-20 15,1 0-15,-1 21 0,0-22 0,0 1 16,21-64-16,-20 64 16,-1-22-16,0 1 0,21-1 0,-21 1 0</inkml:trace>
  <inkml:trace contextRef="#ctx0" brushRef="#br1" timeOffset="156411.43">10858 10922 0,'0'0'0,"22"-63"0,-22 20 15,0 1-15,0-22 0,0 22 16,0 0-16,0 21 0,0-22 0,0 1 15,0 21-15,0 0 0,0-1 0,0 1 16,0 0-16,0 0 0,0 0 16,21 21-16,0-21 15,0 21-15,21 0 0,-20 0 0,-1 0 16,21 0-16,-21 0 0,22 0 16,-22 21-16,0-21 0,0 21 15,21 21-15,-42-21 0,0 1 16,0-1-16,0 0 0,0 0 15,-21 0-15,0 0 0,0 1 16,-21-22-16,-1 21 0,22-21 16,-21 0-16,21 0 0,-1 0 15,1 0-15,0 0 0,0 0 32,42 0-1,0 21-31,0-21 0,1 21 15,-1-21-15,0 21 0,0-21 16,0 0-16,22 0 0,-22 0 16,21 0-16,0 0 0,-20 0 0,20 0 15,0 0-15,-21 0 0,22-21 0,-1 21 16,-21-21-16,0 0 0,22 0 16,-1-1-16,-21 1 0,0 0 15,1-21-15,-1 21 0,-21-1 0,21 1 16,-21 0-16,0 0 0,0 0 15,0 0-15,0-1 16,-21 22-16,0 0 16,-1 22-16,1-1 0,0 0 15,21 0-15,0 21 0,-21-20 16,21-1-16,-21 21 0,21-21 0,0 0 16,0 22-16,0-22 0,0 0 15,0 0-15,21-21 0,21 21 16,-21-21-16,1 0 0,-1 0 0,0 0 15,21 0-15,-21 0 0,22 0 16,-22-21-16,0 0 0,0 0 0,0 21 16,22-21-16,-22 0 0,21-22 15,-42 22-15,21-21 0,-21 21 0,22-1 16,-22 1-16,0 0 0,0-21 16,0 63 15,0 0-31,0 0 0,0 22 15,0-22-15,-22 0 0,22 0 0,-21 21 16,21-20-16,-21 20 0,0-21 16,0 0-16,21 0 0,0 1 15,-21-1-15,-1-21 0,22 21 16,-21-21-16,0 0 16,0-21-1,21 0-15,0-1 16,0 1-16,0 0 0,0 0 0,42-43 15,-21 43-15,1-21 0,-1 21 16,0-22-16,21 22 0,43-42 16,-64 42-16,21-1 0,1 22 15,-1 0-15,0 0 0,-20 0 0,20 0 16,-21 22-16,0-1 0,0 21 16,-21-21-16,0 0 0,22 1 0,-22 20 15,0 0-15,0 1 0,0-22 16,0 0-16,-22 0 0,22 0 15,-21 0-15,21 1 0,-21-22 16,21 21-16,-21-21 0,21-21 31,0-1-15</inkml:trace>
  <inkml:trace contextRef="#ctx0" brushRef="#br1" timeOffset="157175.99">13123 10287 0,'0'-21'31,"0"0"-15,-21 0-1,0 21-15,0 0 16,0 0-16,-1 0 0,1 0 16,0 0-16,0 0 0,0 0 15,0 0-15,-1 21 16,22 0-16,0 0 0,0 0 15,0 0-15,22 1 16,-1-1-16,0 21 0,-21-21 0,21 0 16,0 1-16,0-1 0,1-21 0,-22 21 15,0 0-15,0 0 0,0 0 16,-22 1-16,1-22 16,0 0-16,0 0 0,-21 21 15,20-21-15,-20 0 0,21 0 0,-21 0 16,20 0-16,1 0 0,0 0 15,0-21-15,0 21 0,0 0 0,-1-22 16,22 1 0,0 0-16,22 0 15,20 21-15,-21-21 16,21 21-16,1-21 0,-1-1 0,22 1 16</inkml:trace>
  <inkml:trace contextRef="#ctx0" brushRef="#br1" timeOffset="157483.81">14287 9991 0,'0'-21'0,"0"42"0,0-64 16,-21 43-1,21-21-15,-21 21 0,0 0 0,-21 0 16,20 0-16,1 21 0,0 1 0,-21-1 15,21 21-15,-1-21 0,1 0 16,-21 64-16,21-64 0,0 22 16,21-1-16,0 0 0,0-21 0,0 22 15,0-1 1,0 0-16,21 1 0,0-22 0,0 0 16,21-21-16,-20 21 0,20-21 15,0 0-15,1 0 0,20 0 0,-21 0 16,1-21-16,-1 0 0,64-21 15,-64-1-15,22 22 0,-22-21 0</inkml:trace>
  <inkml:trace contextRef="#ctx0" brushRef="#br1" timeOffset="159376.5">14986 9737 0,'0'-43'16,"0"86"-16,0-107 0,-21 22 0,0 21 0,-1 21 15,1 0-15,0 0 16,0 0-16,0 21 0,21 0 15,-21 0-15,-1 22 0,1-1 0,21 0 16,0 1-16,-21 20 0,21-21 0,-21 1 16,21-1-16,-21 22 0,21-22 15,0 0-15,-21 1 0,21-22 16,-22 21-16,22 0 0,-21-20 0,21 20 16,0-21-16,0 0 0,0 0 0,-21-21 15,21 22-15,0-44 31,0 1-31,0 0 0,21 0 0,-21 0 16,21 0-16,-21-22 0,22 22 16,-1 0-16,-21 0 0,21 0 0,0-43 15,0 64-15,0-21 0,-21 0 16,22 21-16,-1 0 0,0 0 16,0 21-16,-21 0 15,0 0-15,0 0 0,0 1 16,0-1-16,0 21 0,0-21 0,0 0 15,0 22-15,0-22 0,0 0 16,0 0-16,0 0 0,0 1 0,21-22 16,0 0-16,1 0 0,-1 0 15,0 0-15,0 0 0,0 0 0,22 0 16,-1 0-16,-21-22 0,21 22 16,1-21-16,-1 0 0,0 0 15,1 0-15,-1 0 0,0-43 16,-20 43-16,-1-21 0,-21 20 0,21 1 15,-21 0-15,0 0 0,0 0 16,-21 21-16,0 0 0,-1 0 16,1 0-16,0 0 0,0 0 15,21 21-15,0 0 16,0 0-16,0 0 16,0 1-16,0-1 0,0 0 15,0 0-15,21 0 16,0-21-16,-21 21 0,21 1 0,-21-1 15,22 0-15,-1 0 0,0 0 16,0-21-16,0 0 16,0 0-16,1 0 0,-1 0 15,0 0-15,0 0 0,0 0 0,0 0 16,1-21-16,-1 21 0,-21-21 16,21 0-16,0 0 0,0-1 15,0 1-15,1 0 0,-1 0 0,0 0 16,0 0-16,0-1 0,-21 1 15,21 0-15,-42 42 47,21 0-47,-21 1 0,21-1 0,-21 0 16,21 0-16,-21 0 0,21 0 16,0 1-16,0-1 0,0 0 15,0 0-15,0 0 0,0 0 16,21-21-16,0 0 15,0 0-15,0 0 16,1 0-16,-1-21 0,0 0 16,0 21-16,-21-21 0,0 0 15,21 0-15,-21-1 0,21 1 16,-21 0-16,0 0 0,0 0 16,0 0-16,0-1 0,0 1 0,-42 0 15,42 0-15,-21 21 0,0 0 16,0 0-16,42 0 47,0 0-47,0 0 0,0 0 15,22 0-15,-22-21 0,0 21 16,0 0-16,0 0 0,0 0 16,1 0-16,20 0 0,-21 0 0,0 0 15,-21 21-15,21 0 16,-21 0-16,0 0 15,0 1-15,0-1 0,0 0 0,0 0 16,0 0-16,0 22 0,0-22 16,0 0-16,0 0 15,0 0-15,-21-21 32,21-21-1,0 0-31,0 0 0,0 0 15,0-1-15,0 1 0,0 0 16,0 0-16,21 0 0,1 0 0,20-22 16,-21 1-16,21 42 0,1-42 15,-1 20-15,-21 22 16,0 0-16,1 0 0,-1 0 0,42 0 16,-63 22-16,0-1 15,0 0-15,0 0 16,0 21-16,0 1 0,0-22 15,0 0-15,0 0 0,-21 0 0,21 1 16,0 20-16,-21-42 16,21 21-16,0-42 47,0 0-47,0 0 15,0-1-15,21 1 0,0 0 0,-21 0 16,21 0-16,1 0 0,-1-1 15,0-20-15,21 21 0,-21 0 0,1 0 16,20-22-16,-21 22 0,0 21 16,0-21-16,1 0 0,-1 21 0,0 0 15,-21 21 1,0 0-16,0 0 0,0 0 16,0 1-16,0-1 0,0 21 0,0-21 15,0 0-15,0 1 0,0-1 16,0 0-16,0 0 0,0 0 0,21-21 15,0 21-15,-21 1 0,21-22 0,1 0 16,20 21-16,-21-21 16,21 0-16,-20 0 0,-1 0 0,0 0 15,85-43-15,-85 22 16,0 0-16,21 0 16,-20 0-16,-1 0 0,21-22 15,-21 1-15,0 21 0,-21-22 0,0 22 16,0 0-16,22 0 0,-22 0 15,-22 21 1,1 0-16,0 21 0,-21 0 0,21 0 16,-1 0-16,22 1 0,-21-1 15,21 0-15,0 0 0,0 0 0,0 22 16,0-22-16,0 0 16,21 0-16,1-21 15,-1 0-15,0 0 0,0 0 16,0 0-16,0 0 0,1 0 15,-1 0-15,-21-21 0,21 21 16,0-21-16,0 0 0,0-1 16</inkml:trace>
  <inkml:trace contextRef="#ctx0" brushRef="#br1" timeOffset="161599.32">18796 9737 0,'0'-21'0,"0"-1"16,-21 22-16,0 0 15,-1 0-15,1 0 16,0 22-16,21-1 0,-21 0 16,0-21-1,21 21-15,21-21 32,0 0-32,0 0 0,0 0 15,1-21-15,-22 0 0,21 21 0,0-21 16,-21-1-16,0 1 0,0 0 15,0 0-15,0 0 0,0 0 16,0-1-16,-21 22 16,0 0-16,-1 0 0,1 0 15,0 22-15,21-1 0,-21 0 16,21 0-16,0 0 16,0 22-16,0-22 0,0 0 0,0 21 15,0-21-15,0 1 0,21-1 0,0 0 16,0 0-16,-21 0 0,22-21 15,-1 21-15</inkml:trace>
  <inkml:trace contextRef="#ctx0" brushRef="#br1" timeOffset="161992.1">19050 9948 0,'0'22'31,"0"-1"-15,0 0-16,-21 0 0,21 0 15,0 0-15,0 1 16,0-1-16,-21 0 0,21 0 0,-22-21 16,22 21-16,0 0 0,-21-21 15,21 22-15,-21-22 16,21-22 0,0 1-1,0 0-15,0 0 16,0 0-16,21 0 0,0-1 0,-21 1 15,22-21-15,-1 21 0,0 0 0,21-22 16,-21 22-16,22-21 0,-22 21 16,64-1-16,-43 22 15,0 0-15,-21 0 0,22 0 0,-22 0 16,21 22-16,-21-1 16,1 21-16,-22-21 0,0 0 0,0 1 15,0-1-15,0 0 0,0 0 0,0 21 16,0-20-16,0-1 15,21-21 1,0 0-16</inkml:trace>
  <inkml:trace contextRef="#ctx0" brushRef="#br1" timeOffset="162560">18711 10075 0,'0'0'0,"21"0"0,-21 22 46,0-1-46,-21 0 0,0 0 0,21 0 16,-21 0-16,21 1 0,-42-1 16,42 0-16,0 0 0,0 0 15,0 0-15,0 1 0,21-22 16,0 0-16,0 0 16,0 0-16,22 0 0</inkml:trace>
  <inkml:trace contextRef="#ctx0" brushRef="#br1" timeOffset="165436.29">20807 10097 0,'0'0'0,"0"21"0,0 0 16,-21-21-16,-1 0 0,22 21 0,-21-21 15,21 21 1,21-21 0,22 0-16,-22 0 15,0-21-15,21 0 0,1 21 16,-22-21-16,21 0 0,-21-1 0,22 1 15,-22 0-15,21 0 0,-21-21 16,1 20-16,-1-20 0,0 0 0,-21-1 16,0-20-16,0 21 0,0-1 15,0-20-15,0-43 16,-21 64-16,21 20 0,-21 1 16,-1 21-16,1 0 0,0 0 15,0 21-15,0 1 0,21 20 16,0 0-16,-21 1 0,-1-1 15,22 0-15,0 1 0,-21 20 0,0-21 16,21 1-16,-21-1 0,0 0 16,0 1-16,21-22 0,0 21 0,-22-21 15,22 1-15,-21-1 0,21 0 0,0 0 16,21-42 15,1 21-31,-1-21 16,0 0-16,0-1 0,0 1 15,-21 0-15,21 0 0,1 0 16,-1-22-16,0 22 0,0 0 0,0 0 16,0 0-16,-21 0 0,22 21 0,-1 0 15,0 21 1,-21 0-16,0 0 0,0 0 0,0 0 16,0 1-16,21 20 15,-21-21-15,0 0 0,21 0 0,0 1 16,-21-1-16,22-21 0,-1 21 15,0-21-15,0 0 0,21 21 0,-20-21 16,20 0-16,0 0 0,43 0 16,-22 0-16,-20 0 0,63-21 15,-64 0-15,0 0 0,1-1 16,-22 1-16,21 0 0,0-42 16,-20 20-16,-22 1 0,0 0 15,0 20-15,0-20 0,0 21 0,0-21 16,0 20-16,-22 22 15,1 0-15,0 0 0,0 0 0,0 0 16,0 22-16,-1-1 0,22 0 0,-21 21 16,21-21-16,-21 22 15,21-22-15,0 21 0,0-21 0,0 1 16,0 20-16,0-21 0,21 0 0,0 0 16,1 1-16,-1-1 0,0-21 15,0 21-15,0 0 0,22-21 16,-1 0-16,-21 0 0,43 0 0,41 0 15,-41 0-15,63 0 16,-64-21-16,1 0 0,-1 21 0,1-21 16,-22-1-16,22 1 0,-22 0 0,0-21 15,-20 21-15,-1-22 0,0-20 16,-21 20-16,0 22 16,-42-42-16,20 42 0,-20 21 15,21 0-15,-21 0 0,-1 0 16,-20 0-16,20 21 0,1 0 15,0 21-15,-1-21 0,22 22 0,-21-22 16,0 42-16,20-20 16,1-22-16,21 0 0,0 0 0,0 0 15,0 1-15,21 20 0,1-42 16,-1 0-16,0 21 0,0-21 16,21 0-16,-20 0 0,-1 0 15,21 0-15,-21-21 0,22 21 0,-22-21 16,21 0-16,-21-1 0,0 1 15,1 0-15,-1 0 0,0 0 0,0-22 16,0 22-16,0-21 0,1 21 0,-1-22 16,0 22-16,-21 0 0,0 0 15,21 0-15,-21 42 16,0 0 0,0 0-16,0 22 0,0-22 0,0 0 15,0 21-15,-21-21 0,21 1 0,0-1 16,0 0-16,0 21 0,21-42 15,0 21-15,0 1 0,1-1 0,-1-21 16,21 21-16,-21-21 0,22 0 16,-22 0-16,42 0 0,-20 0 15,-1 0-15,0 0 0,1-21 16,-1 21-16,43-43 0,-64 22 16,21 0-16,-21 0 0,22-43 15,-22 22-15,-21-43 16,0 64-16,0-21 0,0 21 0,-21-22 15,-22 22-15,22 21 0,0 0 16,-21 0-16,20 0 0,-20 0 0,21 0 16,-21 21-16,20 1 0,-20 20 0,21-21 15,0 21-15,0-20 0,-1 20 16,22-21-16,0 0 0,0 22 0,0-22 16,0 0-16,0 0 0,0 0 15,0 0-15,22 1 16,-1-22-16,0 0 0,0 0 0,0 0 15,0 0-15,1 0 0,-1 0 0,0 0 16,0 0-16,21-22 0,-20 22 0,-1-21 16,0 0-16,21-21 0,-21 21 15,1-22-15,20 1 0,-21 0 0,21-22 16,-20 22-16,-1-22 0,21 1 16,-42 20-16,21-20 0,0 21 0,1-1 15,-22 22-15,0 0 0,0 0 16,0 0-16,0-1 0,-22 22 31,22 22-31,-21-1 0,0 0 0,0 0 16,0 0-16,0 22 0,-1-1 15,1 0-15,0 1 0,21-1 0,0 64 16,0-64-16,0 0 0,0 1 16,0-22-16,0 21 0,21-21 15,0 1-15,-21-1 0,22 0 0,-1 0 16,21 0-16,-21-21 0,0 0 0,22 0 15,-22 0-15,21 0 0,1 0 16,-1 0-16,0-21 0,-21 0 0,22 0 16,41-22-16,-62 1 15,20 0-15,0-1 0,-21 1 16,1-21-16,20 20 0,-21 1 0,0 0 16,0-1-16,-21 1 0,0 0 0,0 20 15,0 1-15,0 0 16,0 0-16,-21 42 15,0-21-15,0 21 16,21 0-16,-21 22 0,0-22 16,21 21-16,-22 1 0,22-1 0,0 0 15,0 1-15,0-22 0,-21 21 0,21 0 16,0-20-16,0 20 16,0 0-16,0-21 0,21 1 15,1-1-15,-1 0 0,21-21 16,-21 0-16,22 0 0,-22 0 15,63 0-15,-41 0 0,-1 0 16,0 0-16,1-21 0,20 21 0,-42-21 16,22-1-16,-1 1 0,-21 0 15,0-21-15,1 21 0,-22-1 0,21-20 16,-21 21-16,0 0 0,0 0 16,0-1-16,-21 1 0,-1 21 15,1 0-15,0 0 0,0 0 16,0 21-16,0 1 0,21-1 15,0 0-15,0 21 0,0-21 0,0 1 16,0 20-16,0-21 0,0 0 0,0 22 16,0-22-16,21 0 15,0 0-15,0-21 0,0 0 16,0 0-16,1 0 0,-1 0 0,21 0 16,-21 0-16,0 0 0,22 0 15,-22 0-15,21-21 0,-21 21 0,1-21 16,41-43-16,-42 43 0,0 0 15,22-21-15,-22-1 0,-21 22 16,21-21-16,-21 21 0,21-1 0,-21 1 16,0 0-16,0 0 0,-21 42 31,21 0-31,-21 0 0,21 1 16,0-1-16,0 21 0,0-21 0,0 0 15,0 1-15,0-1 0,0 21 16,0-21-16,0 0 0,0 1 15,0-1-15,0 0 16,0-42 31,0 0-47,-21 21 16,21-22-16,-21 22 0,-1 0 15,1 0 1,0 0-16,21 22 0,0-1 15,0 0-15,0 0 16,0 0-16,0 0 0,21-21 16,0 22-16,1-22 15,-1 0-15,0 0 0,0 0 0,0 0 16,22 0-16,-1 0 0,-21 0 0,21 0 16,1 0-16,-1-22 0,0 1 15,1 21-15,-1-21 0,0 0 0,1-21 16,-1 20-16,22-41 15,-43 21-15,0-1 0,0 1 16,0 0-16,-21 20 0,0 1 0,0 0 16,0 0-16,-21 21 15,0 0-15,0 0 0,0 0 0,-1 21 16,1 0-16,0 22 0,21-22 0,0 42 16,0-42-16,0 22 15,0-22-15,0 21 0,0-21 16,21 43-16,0-43 0,-21 0 15,0 0-15,0 1 16,-21-22 0,0 0-16,0 0 15,0 0-15,0 0 16,-1-22-16,1 22 0,21-21 0,0 0 16,-21 21-16,21-21 0,0 0 0</inkml:trace>
  <inkml:trace contextRef="#ctx0" brushRef="#br1" timeOffset="167503.56">27220 9567 0,'0'0'15,"21"-21"-15,-21 0 16,22 21-16,-22 21 31,0 0-31,0 1 16,-22 20-16,22-21 0,-21 0 0,0 0 16,21 22-16,0-22 0,0 0 0,-21 0 15,0 0-15,21 1 0,-21-1 16,21 0-16,0 0 0,-22 0 0,1-21 15,21-21 32,0 0-47,21 0 0,1 0 16,-1-22-16,-21 22 0,21 0 16,0-21-16,0-1 0,0 22 0,1-21 15,-1 21-15,0-22 0,0 22 16,-21 0-16,21 0 0,0 21 15,-21 21 1,0 0-16,0 21 16,0-20-16,0 20 0,0 0 0,0-21 15,0 22-15,0-1 0,0-21 0,0 0 16,0 22-16,0-22 0,0 0 16,0 0-16,22-21 0,-1 0 15,0 0-15,0 0 16,0 0-16,0 0 0,1 0 15,20 0-15,-21-21 0,0 0 16,0 0-16,1 0 0,-1-1 0,21 1 16,-21-21-16,22 21 0,-22-22 15,21 1-15,-21 0 0,0 21 0,1-22 16,-1 22-16,0 0 0,0 0 16,-21 0-16,21 21 0,-21 21 31,0 0-31,-21 0 15,21 21-15,-21-20 0,21 20 16,0 0-16,0-21 0,0 22 0,0-22 16,-21 21-16,21-21 0,0 1 15,0-1-15,0 0 0,0 0 0,21 0 16,0-21-16,0 0 16,0 0-16,1 0 0,-1 0 15,0 0-15,0 0 0,21 0 0,-20 0 16,-1-21-16,21 0 0,0 0 15,-20 0-15,-1-1 0,21 1 0,-21 0 16,0-21-16,22 21 0,-22-1 0,0 1 16,-21 0-16,21 0 15,-21 0-15,21 0 0,-21 42 32,0 0-32,0 0 0,0 0 15,-21 0-15,21 22 0,-21-22 0,21 0 16,-21 0-16,21 0 0,0 1 15,0-1-15,0 0 0,0 0 16,0 0-16,21-21 0,0 0 16,0 0-16,1 0 15,-1 0-15,0 0 0,0 0 0,0 0 16,0-21-16,1 0 0,-1 21 16,-21-21-16,21 0 15,-21-1-15,0-20 0,0 21 0,0-21 16,0 20-16,0 1 0,0-21 15,0 21-15,-21 0 0,21-1 0,-21 1 16,-1 21-16,1 0 0,21-21 0,-21 21 16,0 0-1,21 21 1,21-21-16,0 0 16,0 21-16,1-21 0,20 0 15,-21 0-15,21 0 0,1 0 0,-1 0 16,22 0-16,-22 0 0,21 0 15,1 0-15,-1 0 0,1 0 0,-1 0 16,1 0-16,-22 0 0,1 0 16,-1 0-16,-21 0 0,0 0 15,0 0-15,-42 0 32,0 0-32,-21 0 0,21 0 0,-1 22 15,-20-22-15,0 21 0,-1 21 16,22-21-16,-21 0 0,21 1 0,-22 20 15,22-21-15,0 21 0,0-20 0,0-1 16,21 0-16,0 0 0,0 0 16,0 0-16,0 1 0,0-1 15,21-21-15,0 0 0,0 0 16,0 0-16,1 0 0,-1 0 16,0 0-16,0 0 0,0 0 0,22 0 15,-22 0-15,0-21 0,21-1 16,-21 1-16,1 0 0,-1 0 0,21-21 15,-21 20-15,0-20 0,22 0 0,-22-1 16,0-20-16,0 21 16,0-1-16,1 1 0,-22 0 0,0-1 0,21 22 15,-21 0-15,0 0 0,0 0 16,0-1-16,0 1 0,-21 21 16,-1 21-1,1 1-15,21-1 16,-21 0-16,21 21 0,0-21 0,-21 22 15,21-1-15,-21 0 0,21 1 16,-21-1-16,21 0 0,0-20 0,0 20 16,0 0-16,0-21 0,0 1 0,0-1 15,0 21-15,0-21 0,21-21 16,0 21-16,0 1 0,0-1 16,0-21-16,22 0 0,-22 0 15,21 0-15,-21 0 0,22 0 0,-22 0 16,21 0-16,1 0 0,41-21 15,-41 21-15,-1-22 0,0 1 16,-21 0-16,22 0 0,-22 0 0,42-43 16,-41 22-16,-1 0 15,-21-1-15,0 22 0,0 0 0,0-21 16,0 20-16,-21 22 16,-1 0-16,1 0 0,0 22 15,0-1-15,0 0 0,0 0 16,-1 21-16,1-20 0,0 20 0,21-21 15,0 0-15,0 22 0,0-22 0,0 0 16,0 0-16,0 0 0,0 0 16,21 1-16,0-22 15,1 21-15,-1-21 16,21 0-16,-21 0 0,0 0 0,1 0 16,20 0-16,-21 0 0,43 0 15,-22 0-15,-21 0 0,0 0 16,0 0-16,1-21 0,-1 21 15,-21-22-15,0 1 16,21 21-16,-21-21 16</inkml:trace>
  <inkml:trace contextRef="#ctx0" brushRef="#br1" timeOffset="167715.54">30522 10012 0,'0'0'0,"-21"21"31,0-21 0,0 0 16,0 0-47,-1 0 0,1 0 16,0 0-16,0 0 0</inkml:trace>
  <inkml:trace contextRef="#ctx0" brushRef="#br1" timeOffset="169900.02">8107 12319 0,'0'0'0,"-43"0"0,22 0 0,-21 0 0,21 0 16,-22 0-16,1 0 0,21 0 0,0 0 15,0 0-15,-1 0 0,1 21 16,21 0 0,21-21-16,1 0 0,-1 0 15,21 0-15,-21 0 0,22 0 16,20 0-16,-21 0 0,1 0 0,-1 0 15,0 0-15,22 0 0,-22 0 0,1 0 16,20 0-16,-21 0 0,1-21 16,20 0-16,-20 21 0,-1 0 0,0 0 15,-21-21-15,1 21 0,-1 0 16,-21-21-16,-21 0 16,-1 21-16,-20 0 15,21 0-15,0-22 0,-22 22 16,22-21-16,-21 21 0,21 0 15,0 0-15,-1-21 0,22 0 16,22 21 15,-1 0-31,0 0 0,0 0 16,0 0-16,0 0 0,1 21 0,-1 0 16,0 0-16,0-21 0,-21 22 0,0-1 15,0 0-15,0 0 0,0 0 16,0 0-16,0 22 0,-21-22 0,0 0 15,-22 0-15,22 0 0,0 1 16,0-22-16,21 21 0,-21-21 16</inkml:trace>
  <inkml:trace contextRef="#ctx0" brushRef="#br1" timeOffset="170356.22">9758 11769 0,'0'0'0,"0"-21"0,-21-1 16,-1 22-1,1 22-15,0-22 0,21 21 16,-21 21-16,21 0 0,-21 1 15,0 20-15,21-20 0,0 20 0,0 1 16,0-1-16,-22 1 0,22-1 16,0 1-16,0-22 0,-21 21 0,21-20 15,0-1-15,0 0 0,0-20 0,0 20 16,0-21-16,0 0 0,21-21 31,1 0-31,-22-21 16,21 0-16,0 0 0,-21 0 0,21-1 15,0-20-15,-21 21 0</inkml:trace>
  <inkml:trace contextRef="#ctx0" brushRef="#br1" timeOffset="170653.02">9694 12044 0,'-21'-42'0,"42"84"0,-42-127 0,0 43 0,21 21 16,0-22-16,-21 22 15,21-21-15,0 21 0,0 0 0,0-1 16,0 1-16,21 0 0,21 0 0,22-21 15,-22 42-15,0 0 0,1 0 16,20 0-16,-20 0 0,20 21 0,-21 0 16,1 0-16,-1 0 0,22 43 15,-64-22-15,0 0 0,0 1 16,0-1-16,0 0 0,-43 1 0,-20 41 16,20-41-16,1-1 15,0-21-15,21 0 0,-22 1 16,-41 20-16,62-42 0,1 0 15,0 0-15,0 0 0,42 0 32,0 0-32,0 0 15,1-21-15,20 21 0</inkml:trace>
  <inkml:trace contextRef="#ctx0" brushRef="#br1" timeOffset="171975.51">10266 12488 0,'0'0'0,"21"0"16,0 0-1,0-21-15,0 0 16,-21 0-16,22 0 0,-1 0 16,0-1-16,0 1 0,0 0 0,0-21 15,1 21-15,-1-22 0,0 1 0,-21 21 16,21-22-16,-21 22 0,0-21 15,0 21-15,0 0 0,-21 21 16,0 0-16,0 0 16,-1 21-1,22 0-15,0 0 0,-21 0 0,21 0 0,0 1 16,0-1-16,0 0 0,0 21 16,0-21-16,0 1 0,0-1 15,0 0-15,0 0 0,0 21 16,21-20-16,1-22 0,-22 21 0,21 0 15,0 0-15,0-21 16,0 0-16,0 0 0,22 0 16,-22 0-16,0 0 0,0 0 0,22-21 15,-22 21-15,21-21 0,-21 0 16,22-1-16,-22 1 0,0 0 0,0 0 16,0 0-16,0 0 0,1-1 15,-1-20-15,-21 21 0,21 0 0,-21-22 16,0 22-16,0 0 0,0 0 15,0 42 17,-21 0-32,0 0 0,21 1 0,-22 20 15,22-21-15,0 0 0,-21 22 0,21-22 16,0 21-16,0-21 0,0 0 16,0 1-16,0-1 0,0 0 0,0 0 15,21-21-15,1 21 0,20-21 16,-21 0-16,21 0 0,1 0 0,-22 0 15,21-21-15,1 21 16,-22-21-16,21 0 0,-21 0 0,0-1 16,1 22-16,-1-42 0,0 21 0,-21 0 15,0 0-15,21-22 0,-21 22 16,0 0-16,0-21 0,0 20 0,0 1 16,0 0-16,0 0 0,0 42 31,-21-21-31,21 21 0,-21 22 0,21-22 15,0 0-15,0 0 0,-21 21 0,21-20 16,-22-1-16,22 21 0,-21-21 16,21 0-16,0 1 0,-21-1 15,21-42 32,0-1-47,0 1 0,21 0 16,0 0-16,-21 0 0,22 0 0,-1-22 15,0 22-15,-21-21 0,21 21 16,0-22-16,0 1 0,1 21 0,-1 0 16,0-1-16,0 22 0,0 0 15,0 0-15,-21 22 0,22-22 16,-22 42-16,0-21 0,0 0 0,0 43 16,0-22-16,0-21 0,0 22 15,0-22-15,0 0 16,0 21-16,0-21 0,0 1 0,21-1 15,21 0-15,-21-21 0,0 0 16,22 0-16,-22 0 0,0 0 16,21 0-16,-20 0 0,20 0 0,-21 0 15,0 0-15,22-21 0,-22 0 0,0 21 16,21-22-16,-42 1 0,21 0 16,1 0-16,-1-21 0,0-1 0,0 22 15,-21-21-15,21-64 16,0 64-16,-21-22 0,0 22 0,22-1 0,-1 1 15,-21 0-15,21 21 16,-21-1-16,0 1 0,0 0 0,0 42 31,0 0-31,0 1 16,0-1-16,-21 21 0,0-21 0,21 22 16,-22-1-16,22 0 0,-21 1 0,21 41 15,-21-41-15,21-1 16,0-21-16,-21 21 0,21 1 0,0-22 15,0 0-15,0 0 0,0 0 0,0 1 16,0-1-16,21-21 0,0 0 16,-21 21-16,21-21 0,1 0 15,-1 0-15,0 0 0,0 0 0,0 0 16,0-21-16,1 0 0,20 21 0,-21-22 16,0 1-16,0 0 0,1 0 15,-1 0-15,0 0 0,0-1 16,0 1-16,-21 0 0,21-21 0,-21-1 15,0 22-15</inkml:trace>
  <inkml:trace contextRef="#ctx0" brushRef="#br1" timeOffset="172211.09">12277 12002 0,'0'0'0,"-22"0"15,44 0 1,-1 0-1,0 0-15,0 0 0,0 0 0,0 0 16,1 0-16,-1-22 0,0 22 16,0 0-16,21-21 0,-20 21 0,-1-21 15,0 21-15,21-21 0,-21 21 16,-21-21-16,0 0 31,-21-1-15</inkml:trace>
  <inkml:trace contextRef="#ctx0" brushRef="#br1" timeOffset="172431.99">11472 11790 0,'0'0'16,"21"0"15,1 0-31,-1 0 31,-21 21-31</inkml:trace>
  <inkml:trace contextRef="#ctx0" brushRef="#br1" timeOffset="175069.98">13864 11938 0,'0'0'0,"42"-21"31,-20 21-31,-22-21 0,0 0 16,21 21-1,0-22-15,-21 1 16,0 0-16,21 21 0,-21-21 16,0 0-16,0 0 15,-21 21-15,0 0 16,0 0-16,-1 0 0,1 0 0,0 0 16,0 0-16,0 21 0,0 0 15,-1 21-15,-20 1 0,21-1 16,0 0-16,21 22 0,-21-22 0,-1 22 15,22-22-15,0 0 0,0 22 16,0-43-16,0 21 0,0 1 0,22-22 16,-1 0-16,0 0 0,21-21 0,1 0 15,-1 0-15,0 0 0,1 0 16,20 0-16,1 0 0,-22 0 0,21-21 16,1-21-16,-1 20 0,1 1 0,-1-21 15,1 0-15,-22-1 0,1 1 16,-1 0-16,0-22 0,1 22 15,-22-1-15,0-20 0,0 21 0,-21-1 16,0 1-16,0 0 0,0-1 16,0 1-16,0 0 0,0 20 0,-21 1 15,0 0-15,0 0 0,-1 21 0,1 0 16,0 0-16,0 21 16,21 0-16,-21 22 0,21-22 0,-21 21 15,-1 0-15,22-20 0,0 20 0,-21 21 16,21-20-16,-21-1 0,21 0 15,0 1-15,-21-1 0,0-21 0,21 22 16,-21-22-16,21 0 0,0 0 0,0 0 16,0 0-16,21-21 31,-21-21-31,21 0 16,0 0-16,21 0 0,-20 0 15,-1-1-15,0 1 0,0-21 0,0 21 16,0 21-16,-21-21 0,22 21 15,-1 0-15,0 0 0,-21 21 16,21 0-16,-21 0 0,0 0 16,0 0-16,0 22 0,0-22 15,0 0-15,21 21 0,-21-20 0,21-1 16,-21 0-16,22 0 0,-22 0 0,21-21 16,0 0-16,0 21 15,0-21-15,0 0 0,1 0 0,20 0 16,-21 0-16,21-21 0,1 0 0,-1 0 15,0 0-15,-20 0 0,20-1 16,0 1-16,-21 0 0,1-21 0,-1 21 16,-21-22-16,21 1 0,-21 21 0,0-22 15,0 22-15,0-21 0,-21 21 16,0 0-16,-1-1 0,1 22 0,0 0 16,0 0-16,0 22 15,21-1-15,0 0 16,0 0-16,0 21 0,0-20 15,0 20-15,0 0 0,0-21 0,0 22 16,0-22-16,21 21 0,0-21 16,0 1-16,-21-1 0,21 0 0,22 0 15,-22 0-15,0-21 0,0 0 16,0 0-16,1 0 0,41 0 16,-42 0-16,22-21 0,20-21 15,-21 21-15,-20-1 0,20 1 16,-21-21-16,21 21 0,-20-22 15,-1 1-15,0 0 0,0-1 0,0 1 16,0 21-16,1-21 0,-22 20 16,0 1-16,0 0 0,0 42 31,0 0-31,0 22 0,-22-22 16,1 21-16,21-21 0,-21 22 15,21-22-15,0 21 0,0-21 16,0 22-16,0-22 0,0 0 0,0 0 0,0 0 15,21 1-15,0-1 16,1-21-16,-1 0 0,21 21 0,22-21 16,-43 0-16,21 0 0,-21 0 0,22 0 15,-22-21-15,21 0 0,-21 21 16,0-22-16,1 1 0,-1 0 0,0 0 16,-21-21-16,0 20 0,0-20 15,0 0-15,0 21 0,0-22 16,-42-20-16,20 42 0,-20-22 15,21 43-15,0-21 0,-22 21 0,22 0 16,-21 0-16,0 0 0,20 21 16,-20 0-16,21 1 0,0-1 0,0 21 15,-22 43-15,43-64 0,0 21 16,0 1-16,0-1 0,0-21 16,0 0-16,43 22 0,-1-22 15,-21 0-15,21-21 0,-20 0 0,20 0 16,43 0-1,-22 0-15,-21-21 0,22 21 0,-22-21 16,1-1-16,20 1 0,-21 0 0,-20 0 16,20 0-16,-21-22 0,21 22 15,-20-21-15,-1 21 0,0-22 0,-21 22 16,0 0-16,21 0 0,-21 0 0,0 42 31,0 0-31,0 0 0,0 22 16,0-1-16,-21-21 0,21 21 0,0-20 15,0 20-15,0-21 0,0 0 16,0 0-16,0 1 0,0-1 0,0 0 16,0 0-1,0-42 17,0 0-32,0 0 0,21 21 15,-21-22-15,21-20 0,0 21 16,-21 0-16,0-22 0,22 22 0,-1-21 15,-21 0-15,21 20 0,0-20 0,-21 21 16,21 0-16,0 0 0,1 21 16,-1 0-16,0 0 0,-21 21 15,21 0-15,-21 21 0,21-21 16,-21 22-16,21-22 0,-21 21 16,0-21-16,0 1 0,22 20 0,20 0 15,-21-21 1,0 1-16,0-22 0,1 0 15,-1 0-15,0 0 0,0 0 16,0 0-16,22-22 0,-22 1 0,0 21 16,0-21-16,21 0 0,-20 0 15,-1 0-15,0-22 0,21 22 0,-21 0 16,1-21-16,-1 20 0,0-20 16,0 21-16,0 0 0,0 0 0,1 21 15,-22 21 16,0 0-31,0 0 0,0 21 0,0-20 16,0-1-16,0 21 0,0-21 16,0 22-16,0-22 0,0 0 0,0 0 15,0 0-15,21 0 0,0-21 16,0 22-16,0-22 0,0 0 16,1 0-16,-1 0 0,0 0 15,0 0-15,0 0 0,0-22 0,1 1 16,20 0-16,-21 0 0,0 21 15,0-21-15,22-22 0,-22 22 0,0 0 16,0-21-16,22 21 0,-22-22 16,0 22-16,-21-42 0,0 41 15,-21 22 1,0 0-16,-22 22 0,22-1 16,0 0-16,0 21 0,-22 1 0,22-22 15,21 21-15,-21 0 0,21-20 16,0 20-16,0-21 0,0 0 15,0 0-15,21 1 0,0-1 0,64 0 16,-43-21-16,1 0 0,20 0 16,-20 0-16,20 0 0,-21 0 0,1-21 15,20 0-15,-42-1 0,22 1 0,-1 0 16,-21 0-16,0 0 0,1 0 16,-1-1-16,-21 1 0,0 0 15,0 0-15</inkml:trace>
  <inkml:trace contextRef="#ctx0" brushRef="#br1" timeOffset="175778.98">12404 13018 0,'0'0'0,"0"-22"0,-22-20 31,22 63-31,-21 0 0,21 1 16,-21 20-16,21 0 0,0 1 0,0-1 16,0 0-16,0 1 0,0-1 15,0 0-15,0 22 0,0-22 16,0 0-16,0 22 0,0-22 0,-21 1 15,21-1-15,-21-21 0,21 21 0,-21-20 16,21 20-16,0-21 0,0 0 16,-22-21-16,22-21 31,0 0-31,0 0 0,0 0 16,0-22-16,0 1 0,0 0 0,22 20 15,-1-20-15,0 0 0,0-1 16,21 22-16,-20-21 0,-1 21 0,21 0 15,22-22-15,-22 43 0,-21 0 16,21 0-16,-20 21 0,20 1 16,-21 20-16,-21-21 0,0 21 15,0 1-15,0-22 0,0 21 16,-21 1-16,0-1 0,-22-21 0,22 21 16,-21-20-16,0-1 0,20 21 0,-20-21 15,0 0-15,21-21 16,-1 22-16,1-22 0,0 0 0,0 0 15,0 0-15,21-22 32,0 1-32,21 0 0,0 0 0,0 0 15,0 0-15,1-1 0,-1-20 0</inkml:trace>
  <inkml:trace contextRef="#ctx0" brushRef="#br1" timeOffset="176172.03">12912 13441 0,'0'0'0,"0"-21"16,21 0-1,0 21 1,0 0-16,0 0 0,0 0 16,1 0-16,-1 0 0,21 0 0,-21 21 15,22 0-15,-22 0 0,21 21 16,-21-20-16,0 20 0,-21-21 15,0 0-15,0 22 0,0-1 16,0-21-16,0 0 0,0 0 16,-21 1-16,0-1 0,0 0 15,0-21 1,21-21 0,0 0-16,0-1 15,0 1-15,0-21 0,0 21 16,21-22-16,0 22 0,-21-21 0,21 21 15,-21-22-15,21 22 0,1-21 16,-1 21-16,0 0 0,0 21 0,0-22 16,0 1-16,1 21 0,-1 0 15,0 0-15,0 0 0,0 0 0,0 0 16,1 0-16,-1 0 0,21 0 0</inkml:trace>
  <inkml:trace contextRef="#ctx0" brushRef="#br1" timeOffset="176580.19">13991 13356 0,'0'0'0,"-21"21"16,0-21-1,0 22-15,-1-1 0,-20 0 16,21 0-16,0 21 0,0-20 0,-1-1 16,1 21-16,21-21 0,0 22 0,-21-22 15,21 21-15,0-21 0,0 0 16,0 1-16,0-1 0,21 0 0,0 0 15,22-21-15,-22 21 0,21-21 16,-21 0-16,22 0 0,-1 0 16,43-21-16,-43 0 0,0 21 15,-20-21-15,20 0 0,0-1 16,-21 1-16,1 0 0,-1-21 16,0 21-16,-21-22 0,0 1 0,0 21 15,0-22-15,0 1 0,-21 21 16,0 0-16,-1 0 0,-20-1 0,21 1 15,-21 21-15,20 0 0,-41 0 16,21 21-16,20 1 0,1-1 16,-21 0-16,21 0 0,0 21 0,21 1 15,0-22-15,-22 21 0,22 1 0,0-1 16,0-21-16,0 43 16,0-43-16,22 0 0,-1-21 15,0 0-15,0 0 0,0 0 0,22 0 16</inkml:trace>
  <inkml:trace contextRef="#ctx0" brushRef="#br1" timeOffset="177484.03">14711 13441 0,'0'0'16,"0"-21"-16,21 0 0,-21-1 0,21 22 0,-21 22 31,0-1-31,0 0 16,0 21-16,0-21 0,0 1 15,-21 20-15,21-21 0,0 21 16,0-20-16,0-1 0,0 0 0,0 0 16,0 0-16,0 0 0,21-21 15,0 0 1,0 0-16,-21-21 0,22 21 16,-1-21-16,0 0 0,0 0 15,0 0-15,0-1 0,-21 1 16,22-21-16,-1 21 0,0 0 0,-21-1 15,0 1-15,21 21 0,-21 21 32,0 1-32,0-1 0,0 0 0,0 0 15,0 0-15,0 0 0,0 1 16,0-1-16,0 0 0,0 0 16,0 0-16,21 0 0,0-21 15,1 22-15,-1-22 0,21 0 16,-21 0-16,0 0 0,22 0 0,-22-22 15,0 22-15,21-21 0,-20 0 0,-1 0 16,0 0-16,0 0 0,-21-1 16,0 1-16,0 0 0,0-42 15,0 20-15,0 22 0,0-21 0,0 21 16,0-22-16,-21 22 0,21 0 16,-21 0-16,21 0 0,-21 21 0,-1 0 15,1 0 1,0 21-16,0 0 15,21 0-15,0 0 0,0 0 0,0 1 16,0-1-16,42 0 16,-21-21-16,1 0 0,20 0 15,-21 0-15,21 0 0,1 0 0,-1 0 16,-21 0-16,22 0 0,-1 0 0,0 0 16,1 0-16,-22-21 0,21 21 15,0-21-15,-20 21 0,20-22 0,-21 22 16,0 0-16,-21-21 0,0 0 15,-21 21 17,0 0-32,-21 0 0,20 21 15,1-21-15,0 21 0,0 1 0,0-22 16,21 21-16,0 0 0,0 0 0,0 0 16,0 0-16,0 1 0,0-1 15,21 0-15,0 0 0,0-21 0,0 21 16,1 0-16,-1 1 0,0-22 0,0 21 15,0 0-15,-21 0 16,0 0 0,-21-21-1,0 0-15,0 0 16,0 0-16,-22 0 0,22 0 0,0 0 16,0 0-16,0 0 0,-1 0 0,1-21 15,0 21-15,21-21 16,21 21-1,0 0-15,1 0 0,-1 0 0</inkml:trace>
  <inkml:trace contextRef="#ctx0" brushRef="#br1" timeOffset="178055.99">16150 13589 0,'0'0'0,"42"0"16,-20-21-16,-1 0 0,21 0 15,-21-1-15,22 22 0,-22-21 0,0 0 16,21 0-16,-21 0 0,1 0 0,-1-1 15,0 1-15,0 21 0,-63 0 32,21 21-32,-1-21 15,-20 22-15,0-1 0,21 0 0,-22 0 16,22 21-16,0-20 0,0-1 0,21 0 16,0 0-16,0 0 0,0 0 15,0 1-15,21-1 0,0-21 0,0 21 16,22-21-16,-22 0 0,21 0 15,0 0-15,1 0 0,-1 0 16,0 0-16,1 0 0,-22 0 0,21-21 16,-21 0-16,1 21 0,-1-22 0,0 1 15,0 0-15,-21 0 0,21 0 16,0-22-16,-21 22 0,0 0 0,22 0 16,-1 0-16,0 0 0,0 21 15,-21-22-15,21 22 0,0 0 16,1 22-16,-22-1 15,21 0-15,-21 0 16,0 0-16,0 0 0,0 1 16,0-1-16,21 0 0,-21 0 15,0 0-15,0 0 0,0 1 16,0-44 31,-21 1-47,0 0 15,21 0-15,0 0 0,0 0 0,0-1 16,0 1-16,0 0 0,0 0 16,0 0-16,0 0 0,0-1 15,0 1-15,21 0 0,0 21 16,-21-21-16,21 21 0,0-21 16,0 21-16</inkml:trace>
  <inkml:trace contextRef="#ctx0" brushRef="#br1" timeOffset="178603.89">18034 13187 0,'0'0'16,"0"-21"-16,0 0 0,0-1 0,21 22 15,0 0-15,0 0 0,1 0 16,20 22-16,-21-1 0,0 0 15,0 0-15,1 21 0,-22 1 16,0-1-16,21 0 0,-21 1 0,0-1 16,0 0-16,0-20 0,0 20 15,0 0-15,0 1 0,0-22 16,-21 0-16,21 0 0,0 0 16,0-42-1,0 0 1,0-21-16,21 20 0,-21 1 15,21-21-15,-21 21 0,0-22 0,21 22 16,0-21-16,-21 0 0,21-1 16,1 1-16,-1 0 0,0-22 0,0 22 15,0-1-15,22 1 0,-22 0 16,0-1-16,21 22 0,-21 0 0,22 0 16,-22 21-16,0 0 0,0 0 15,0 0-15,1 21 0,-1 0 16,0 0-16,-21 1 0,0 20 0,0-21 15,0 21-15,0-20 0</inkml:trace>
  <inkml:trace contextRef="#ctx0" brushRef="#br1" timeOffset="178884.73">18817 13420 0,'0'0'16,"21"21"-16,0-21 16,1 0-16,-1 0 15,-21-21-15,21 0 0,0 21 16,-21-22-16,21 1 0,0 0 15,1 21-15,-22-21 0,0 0 0,21 0 16,-21-1-16,0 1 0,0 0 0,0 0 16,-21 21-1,-1 0-15,1 0 0,21 21 16,-21-21-16,0 21 0,0 0 16,21 1-16,-21-1 0,21 0 0,-22 0 15,22 0-15,0 0 0,0 1 0,0-1 16,0 0-16,0 0 15,22 0-15,-1 0 0,0-21 0,21 0 16,-21 0-16,1 0 0,-1 0 0,21 0 16</inkml:trace>
  <inkml:trace contextRef="#ctx0" brushRef="#br1" timeOffset="179287.4">19262 13420 0,'0'0'0,"0"-21"0,0-64 31,0 64-31,0 0 0,0-1 16,21 1-16,0 0 0,0 0 16,0 21-16,0 0 15,1 0-15,-1 0 0,0 0 16,0 21-16,-21 0 0,0 0 16,21-21-16,-21 22 0,21-1 15,-21 21-15,0-21 0,0 0 16,0 1-16,0-1 0,0 0 0,-21 0 15,21 0-15,-21 0 0,21 1 16,0-44 15,0 1-15,0 0-16,0 0 0,21 0 16,0 0-16,1-1 0,-22 1 15,21 0-15,0 0 0,0 0 0,0 0 16,0 21-16,1-22 0,-1 1 15,0 21-15,0 0 0,0 0 16,-21-21-16,21 21 0,1 0 16,-1 0-16,0 0 0,0 0 15,0 0-15,0 0 0,1 0 16,-1 0-16</inkml:trace>
  <inkml:trace contextRef="#ctx0" brushRef="#br1" timeOffset="179643.72">20151 13187 0,'0'0'0,"21"0"15,-21-21 1,-21 21 0,-1 0-16,1 0 0,0 0 15,0 0-15,0 21 0,0-21 16,-1 0-16,22 21 0,-21-21 0,21 21 16,-21-21-16,21 21 0,0 1 15,0-1-15,21 0 16,0-21-16,-21 21 0,22-21 15,-1 21-15,0-21 0,-21 21 0,21-21 16,-21 22-16,21-22 0,-21 21 16,0 0-16,0 0 0,0 0 15,-21 0 1,0-21-16,0 0 0,0 0 16,-1 22-16,-20-22 15,0 0-15,21 0 16,-1 0-16,1 0 15,21-22-15,0 1 16,0 0-16,0 0 16,21 21-16,1-21 0,-22 0 0,21 21 15</inkml:trace>
  <inkml:trace contextRef="#ctx0" brushRef="#br1" timeOffset="179900.4">20299 13229 0,'0'0'0,"0"21"16,0 1-1,0-1-15,0 0 16,0 0-16,0 0 0,0 0 16,-21 1-16,21-1 15,-22-21-15,22 21 16,0-42 31,0 0-32,0-1-15,22 22 0</inkml:trace>
  <inkml:trace contextRef="#ctx0" brushRef="#br1" timeOffset="180075.09">20362 13039 0,'0'0'0,"0"-21"0,0-1 15,0 1-15,0 42 32,0 1-17,-21-22-15,21 21 0,0 0 16,0 0-16,0 0 16,0 0-1,21-21-15</inkml:trace>
  <inkml:trace contextRef="#ctx0" brushRef="#br1" timeOffset="180770.98">20807 13229 0,'0'0'0,"-21"0"31,-1 21-31,1-21 0,0 0 16,0 22-16,0-22 0,0 21 15,-1 0-15,1-21 0,0 21 0,0 0 16,21 0-16,-21 1 16,21-1-16,0 0 0,0 0 15,0 0-15,0 0 16,21-21 0,0-21-1,-21 0 1,0 0-16,0 0 15,0 0-15,0-1 0,21 1 16,-21 0-16,21 0 0,-21 0 16,22 21-16,-1-21 0,0-1 15,0 1-15,0 21 0,0-21 16,1 21-16,-1 0 0,0 0 16,0 0-16,0 21 15,-21 0-15,21 1 0,-21-1 16,0 0-16,0 0 0,0 0 15,0 0-15,0 1 0,0-1 16,0 0-16,0 0 0,0 0 16,-21-21 15,21-21 0,0 0-31,0 0 16,0 0-16,21 21 0,-21-22 15,22 1-15,-1 0 0,0 0 0,0 0 16,0 0-16,0-1 0,1 1 0,-1 0 16,0 0-16,0 21 0,0 0 15,0 0-15,1 0 0,-1 21 16,-21 0-16,0 0 16,0 1-16,0-1 0,0 0 0,0 0 15,-21 0-15,-1 22 0,22-22 0,-21 0 16,21 0-16,-21 0 15,21 0-15,-21-21 0,21 22 16</inkml:trace>
  <inkml:trace contextRef="#ctx0" brushRef="#br1" timeOffset="181187.38">21484 13272 0,'0'0'0,"-21"0"16,0 0-1,0 0-15,-1 0 0,1 0 16,0 21-16,0-21 0,0 21 16,0-21-16,-1 21 0,22 0 15,-21-21-15,21 21 0,0 1 16,0-1-1,21-21 1,1 21-16,-22 0 0,21-21 16,-21 21-16,21-21 0,-21 21 15,0 1-15,0-1 16,0 0-16,0 0 16,-21-21-1,0 0-15,-1 0 0,1 21 16,0-21-16,0 0 0,0 0 15,0 0-15,-1 0 16,1 0-16,0 0 16,0 0-16,21-21 47</inkml:trace>
  <inkml:trace contextRef="#ctx0" brushRef="#br1" timeOffset="184131.99">20807 275 0,'-21'-21'0,"42"42"0,-64-84 0,22 42 15,0-1-15,-21 1 0,-1 0 0,1 21 16,0 0-16,-1 0 0,22 0 16,-21 0-16,0 0 0,-1 0 0,1 0 15,21 0-15,-22 0 0,22 21 16,-21 0-16,21-21 0,0 0 0,-1 22 16,1-22-16,0 0 0,0 21 15,0 0 1,21 0-1,0 0 1,0 0-16,-21-21 0,21 22 16</inkml:trace>
  <inkml:trace contextRef="#ctx0" brushRef="#br1" timeOffset="184485.93">20108 445 0,'-21'0'16,"21"-22"-16,-21 22 15,21-21-15,-21 21 0,0-21 16,-1 21 0,1 0-16,0 0 0,0 0 15,0 21-15,21 0 16,-21 1-16,21-1 0,-22 21 0,22-21 15,0 0-15,0 22 0,0-22 16,0 0-16,0 21 0,0-20 0,0-1 16,22 21-16,-1-21 15,0 0-15,0 1 0,0-22 16,0 0-16,22 21 0,-1-21 0,0 0 16,22 0-16,-1 0 0,1-21 15,-1 21-15,-20-22 0,20 1 0,-20 0 16,20 0-16,-21 0 0,1 0 15,-22-1-15,42-20 0</inkml:trace>
  <inkml:trace contextRef="#ctx0" brushRef="#br1" timeOffset="185136.87">20849 148 0,'0'0'0,"0"-21"0,0 0 0,0 0 0,0 0 16,-21-22-16,0 22 0,0 21 16,-1 0-16,1 0 0,0 0 15,-42 0-15,20 0 0,22 0 16,-21 0-16,-22 0 0,22 0 0,-22 0 16,-41 0-16,41 0 15,1 0-15,-1 0 0,1 0 16,-1 0-16,-21 0 0,22 21 15,-1 22-15,1 20 0,-1 1 0,1-22 16,-1 21-16,1 1 0,21-1 0,-1 1 16,22-1-16,-21 1 0,21 21 15,-1-22-15,22 1 0,-21 20 0,21-20 16,0-1-16,0 1 0,0-1 16,21 1-16,1-1 0,20-20 0,-21 20 15,0-21-15,22 1 0,-1-1 16,21 0-16,-20-20 0,20 20 0,1-21 15,-1 0-15,22-21 0,-22 0 0,22 0 16,0 0-16,-1 0 0,1 0 16,21 0-16,-21-21 0,20 0 0,1-21 15,-21 20-15,0 1 16,-1-21-16,-20 0 0,20 20 0,-20-41 16,-1 21-16,1-22 0,-1 1 0,-20-1 15,-1 1-15,0-22 0,1 21 16,-22-20-16,21 20 0,-42 1 15,0-22-15,0 22 0,0-22 16,0 21-16,-21-20 0,0 20 0,-85-105 16,64 84-16,-22 64 0,1 21 15,-22 0-15,22 0 0,-22 0 16,-21 0-16,21 0 0,-20 0 0,-107 0 16,106 0-16,21 0 0,1 0 15,-1 0-15,22 0 0,-22 0 16,21 0-16,1 0 0,21 0 0,-1 0 15,1 42-15,21 22 0,-22-1 16,43 22-16,0-21 0,-21-22 0,21 21 16,0 43-16</inkml:trace>
  <inkml:trace contextRef="#ctx0" brushRef="#br1" timeOffset="185707.79">20278 423 0,'0'-21'0,"0"42"0,-22-63 15,1 42 1,21-21-16,-21 21 0,0 0 0,0 0 15,0 0-15,-22 0 16,22 21-16,0 0 0,0 0 0,0 1 16,-1-1-16,-20 21 0,21-21 15,-21 43-15,20-22 0,22-21 16,0 22-16,-21-1 0,21-21 16,0 21-16,0-20 0,0 20 0,0-21 15,21 0-15,1 0 0,-1 1 0,0-1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03T03:32:36.52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1101 931 0,'0'0'0,"21"0"0,-21-42 16,0 21 0,0 0-16,0 0 15,0-1 1,0 1-1,0 0-15,0 0 32,0 42 30,-21 0-62,21 0 16,0 22-16,0-1 0,0-21 15,0 22-15,0-1 0,0 0 0,0 1 16,0-1-16,0 0 0,-22 43 16,22-64-16,0 21 15,0-20-15,0 20 0,0-21 0,-21 0 16,21 0-16,0 1 16,0-44 30,0 1-46,0 0 16,0 0-16,0 0 0,21 0 16,1-22-16,-22 22 0,21-21 15,0-1-15,0 1 0,0 21 16,22-21-16,-22-1 0,0 22 16,0-21-16,0 21 0,0 21 0,1-22 15,-22 1-15,21 21 0,0 0 16,0 21-16,-21 22 0,0-22 15,0 0-15,21 21 0,-21 1 16,21-1-16,-21-21 0,0 22 16,0-1-16,22-21 0,-22 21 0,21-20 15,0-1-15,-21 0 0,21-21 16,0 21-16,0-21 0,1 0 16,20 0-16,-21 0 0,0 0 0,22 0 15,-22 0-15,0-21 0,21 0 16,-21 0-16,1-1 0,-1 1 0,0 0 15,0 0-15,-21-21 0,0 20 16,0-20-16,0 21 0,0-21 16,0-1-16,0 1 0,0 0 0,-21 20 15,0-20-15,0 21 0,21 0 16,-22 0-16,22-1 0,-21 1 16,21 0-16,-21 21 15,21 21 1,0 0-1,0 1-15,0-1 16,21-21-16,0 21 16,1-21-16</inkml:trace>
  <inkml:trace contextRef="#ctx0" brushRef="#br0" timeOffset="533.24">2159 635 0,'0'0'0,"-21"21"31,21 0-31,0 1 16,0-1-16,0 0 0,-21 0 0,21 21 16,0 1-16,0-22 0,0 21 15,0 1-15,0-1 0,0 0 16,0 1-16,0-1 0,0 21 15,0-41-15,0-1 16,0 0-16,0 0 0,0 0 0,0 0 16,0-42 31,0 0-47,0 0 15,0 0-15,0 0 0,0-1 0,0 1 16,0 0-16,0-21 0,0 21 15,21-22-15,0 22 0,0 0 0,0-21 16,0 20-16,1 1 0,20 0 16,-21 0-16,21 0 0,-20 21 15,20 0-15,0 0 0,-21 21 16,22 0-16,-22 0 0,21 0 16,-21 1-16,1 20 0,-22 0 0,0-21 15,0 22-15,0-22 0,0 21 16,0-21-16,0 22 0,-22 20 15,1-42-15,0 1 16,21-1 0,0-42 15,0-1-31</inkml:trace>
  <inkml:trace contextRef="#ctx0" brushRef="#br0" timeOffset="1386.22">3260 1058 0,'0'0'0,"21"-84"15,-21 63 1,0-1-16,0 1 15,0 0-15,0 0 0,-21 0 0,-1 0 16,1 21-16,0-22 16,0 22-16,0 0 0,0 0 15,-1 22-15,1-22 0,0 42 16,0-21-16,-21 0 0,20 22 0,1-1 16,0 0-16,0 1 0,0-22 15,0 21-15,21 0 0,0-20 0,0-1 16,0 0-16,0 0 0,0 0 15,0 0-15,21 1 16,0-22-16,0 0 0,0 0 16,0 0-16,1 0 0,-1-22 0,0 22 15,0-21-15,0 0 16,0 21-16,1-21 0,-1 0 0,0-22 16,-21 22-16,21 0 0,0-21 15,0 21-15,-21-22 0,0 22 16,22-21-16,-22 21 0,0-1 0,21 1 15,-21 0 1,0 42 0,0 0-16,0 1 0,0-1 15,0 21-15,0-21 0,0 22 0,0-22 16,0 0-16,0 21 0,0-21 16,0 1-16,0-1 0,0 0 15,0 0-15,0 0 0,21 0 16,0-21-16,0 0 0,0 0 15,1 0-15,-1 0 0,0 0 16,21 0-16,22-21 0,-43 0 16,21 0-16,1 0 0,-22 0 15,21-1-15,0-41 0,-20 21 16,-1-1-16,0 1 0,0 0 16,-21-1-16,21-41 15,-21 41-15,0 22 0,0-21 0,0 21 16,0-1-16,0 1 0,0 0 15,0 42 1,0 0 0,0 22-16,0-22 0,0 21 15,0 1-15,0-1 0,-21 0 0,21 1 16,0-1-16,0 0 0,0 1 16,0-22-16,0 21 0,-21-21 0,21 0 15,0 1-15,0-1 0,0 0 16,21-21-1,0 0 1,0 0-16,1 0 0,-22-21 0,21 0 16,-21-1-16,21 1 0,-21 0 15,0 0-15</inkml:trace>
  <inkml:trace contextRef="#ctx0" brushRef="#br0" timeOffset="1638.23">3831 826 0,'0'0'0,"-21"0"31,42 0-15,0 0-16,0 0 0,1-22 0,20 22 16,0-21-16,-21 21 0,22 0 15,-1-21-15,0 21 0,1-21 16,-1 21-16,-21 0 0,0 0 15,22 0-15,-22 0 0,0 0 16</inkml:trace>
  <inkml:trace contextRef="#ctx0" brushRef="#br0" timeOffset="2014.14">5122 910 0,'0'-42'31,"0"63"1,0 0-17,0 0-15,0 1 0,-21-1 16,21 0-16,0 21 0,0-21 16,-21 22-16,21-22 0,0 21 0,0-21 15,0 1-15,-21 20 16,21-21-16,-21 0 0,21 0 0,0 1 15,21-22 17,0-22-17,0 1-15</inkml:trace>
  <inkml:trace contextRef="#ctx0" brushRef="#br0" timeOffset="2453.67">5630 868 0,'0'-21'0,"-21"21"31,0 0-15,0 0-16,0 0 0,-1 21 0,1 0 16,0 0-16,0 0 0,0 1 15,0-1-15,21 0 0,-22 0 16,22 0-16,0 0 15,0 1 1,22-22-16,-1 0 16,0 21-16,0-21 15,21 0-15,-20 0 0,-1 21 0,0-21 16,0 0-16,21 21 0,-20-21 16,-1 21-16,0 0 0,0 1 15,-21-1-15,0 0 16,0 0-16,-21 0 15,0-21-15,0 21 0,-1-21 16,-20 0-16,21 22 0,0-22 0,-22 0 16,22 0-16,-21 0 0,21 0 15,0 0-15,-1 0 0,1 0 16,0 0-16,0 0 0,0 0 16,21-22-16,-21 22 15,21-21-15,-22 0 0,22 0 0,0 0 16,0 0-16,0-22 0</inkml:trace>
  <inkml:trace contextRef="#ctx0" brushRef="#br0" timeOffset="2802.23">5101 466 0,'0'0'0,"-21"0"0,0 21 0,21 0 16,0 0-16,-21 0 0,21 1 16,21-22-1,0 0-15,0 0 16,0 0-16,0 0 16,1-22-16,-1 22 0,-21-21 15,0 0-15,0 0 16,0 0-16,-21 21 15,-1 0 1,1 0-16,0 0 0,0 0 16,0 0-16,0 21 0,-1 0 15,22 0 1,0 0-16,0 1 16,22-22-1</inkml:trace>
  <inkml:trace contextRef="#ctx0" brushRef="#br0" timeOffset="3494.19">7916 804 0,'0'0'0,"21"0"0,1-21 0,-22 0 15,0 0-15,21 21 0,-21-21 16,0 0-16,0-1 0,-21 22 16,-1 0-16,1 0 15,-21 0-15,0 0 0,-1 0 0,1 0 16,0 0-16,-1 0 0,1 43 15,0-22-15,-43 42 0,43-20 16,20 20-16,1-20 0,-21 20 16,21-21-16,0 22 0,-1-22 15,1 1-15,21 41 0,0-41 16,0-1-16,0-21 0,0 0 16,0 0-16,21 1 0,1-1 15,20 0-15,-21-21 0,21 0 0,1 0 16,-1 0-16,22 0 0,20 0 15,-20-21-15,-1 0 0,-20-1 16,20 1-16,-21 0 0,1 0 0</inkml:trace>
  <inkml:trace contextRef="#ctx0" brushRef="#br0" timeOffset="4014.22">8445 635 0,'0'0'0,"0"-21"0,0 0 15,-21 21 1,0 0 0,21 21-16,0 0 0,-21 0 15,21 22-15,0-22 0,0 42 0,0-20 16,0-1-16,0 21 0,0-20 16,-21 20-16,21-20 0,0 20 15,-21-21-15,21 1 0,-22 20 16,22-20-16,0-22 0,0 21 0,0-21 15,0 0-15,0 1 16,0-44 31,0 1-47,0 0 0,0 0 0,0 0 16,22 0-16,-22-1 0,21 1 15,0-21-15,0 21 0,0-22 0,0 22 16,1-21-16,-1 21 0,21-22 15,22 1-15,-22 21 0,0 21 16,1 0-16,-22 0 0,21 0 16,-21 21-16,22 0 0,-22 0 0,0 1 15,-21 20-15,0-21 0,0 21 16,0 1-16,0-22 0,0 21 16,-42-21-16,20 22 0,1-22 0,0 0 15,0 0-15,0 0 0,0 1 16,21-1-16,-22-21 0,22-21 47,22-1-32,-1 1-15</inkml:trace>
  <inkml:trace contextRef="#ctx0" brushRef="#br0" timeOffset="4465.32">9144 1164 0,'0'0'16,"0"-21"-16,0 0 0,0 0 16,0 0-16,0-1 15,21 22-15,-21-21 0,21 21 16,0-21-16,1 21 0,-1 0 15,0 0-15,0 0 0,0 0 16,0 0-16,1 21 16,-1 0-16,-21 1 0,21-1 0,0 0 15,-21 21-15,0-21 0,21 22 16,-21-22-16,0 0 0,0 0 0,0 22 16,0-22-16,0 0 0,-21 0 15,21 0-15,-21 0 0,0-21 16,21-21 15,0 0-15,0 0-16,0 0 15,21 0-15,-21-1 0,21-20 16,0 21-16,-21 0 0,0 0 0,21-22 16,1 22-16,-22 0 0,21 0 15,0 0-15,0-1 0,0 1 16,0 21-16,1-21 15,-1 21-15,0 0 0</inkml:trace>
  <inkml:trace contextRef="#ctx0" brushRef="#br0" timeOffset="4986.21">10223 1016 0,'0'0'0,"0"-21"15,0-21 1,0 20-16,-21 22 0,0-21 16,0 21-16,0 0 15,0 0-15,-1 0 0,1 21 16,0 1 0,0-1-16,0 0 0,0 21 0,-1-21 15,1 22-15,21-22 0,-21 21 16,0 1-16,0-22 0,21 21 0,0 22 15,0-43-15,0 0 0,0 0 16,0 0-16,0 0 0,21 1 16,0-1-16,0-21 0,22 0 15,-22 0-15,21 0 16,-21 0-16,22 0 0,-22 0 0,21-21 16,-21 21-16,22-22 0,-22 1 0,21 0 15,-21 0-15,0 0 0,1 0 16,-1-43-16,-21 22 0,0-1 15,0 22-15,0-21 0,0 0 16,-21-1-16,-1 22 0,1-21 0,0 21 16,0-1-16,-21 1 0,-1 21 15,22 0-15,-21 0 0,-1 0 16,1 0-16,21 0 0,-21 21 16,-1 1-16,22-1 0,0 21 0,0-21 15,0 0-15,-1 1 0,22 20 16,-21-21-16,21 0 0,0 0 0,0 1 15,0-1-15,21 0 0,1-21 16,-1 0-16,0 0 0</inkml:trace>
  <inkml:trace contextRef="#ctx0" brushRef="#br0" timeOffset="5885.86">10604 974 0,'-21'21'16,"21"0"0,-21 0-16,21 22 0,0-22 15,0 0-15,-21 21 0,21-21 0,-21 1 16,21 20-16,0-21 0,0 0 16,0 43-16,0-43 0,0 0 15,0 0-15,0 0 16,0-42 31,0 0-47,0 0 0,0 0 15,0 0-15,0-1 16,0 1-16,0 0 0,21 0 0,-21 0 16,21-22-16,-21 22 0,0 0 15,21 0-15,0 0 0,1-22 16,-1 22-16,0 21 0,0-21 15,0 21-15,0 0 0,22-21 16,-22 21-16,0 0 0,0 21 16,0 0-16,1 0 0,-1 1 0,21 20 15,-21-21-15,-21 21 0,0-20 16,21-1-16,-21 0 0,22 42 16,-22-41-16,0-1 15,0 0-15,0 0 16,-22 0-1,1-21 1,21-21 0,0 0-1,0 0-15,0 0 16,0-1-16,0 1 0,0 0 0,21 0 16,1 0-16,-22-22 0,21 22 15,0 0-15,0-21 0,0 21 16,0-1-16,1 1 0,20 0 0,-21 0 15,0 0-15,22 21 0,20-21 16,-42 21-16,0 0 0,22 0 16,-22 21-16,0 0 0,21 42 15,-20-41-15,-22 20 0,0 0 16,0-21-16,0 22 0,0-22 16,0 42-16,0-41 0,0-1 15,-43 21-15,43-21 0,-21-21 16,21 21-16,0-42 47,0 0-32</inkml:trace>
  <inkml:trace contextRef="#ctx0" brushRef="#br0" timeOffset="6310.56">11726 1291 0,'21'-21'16,"1"21"0,-1-21-16,0 0 15,0 21-15,0-21 16,-21-1-16,21 1 0,1 0 0,-1 0 15,0 0-15,0 0 0,0-1 16,-21 1-16,0 0 0,0 0 0,0 0 16,-21 21-1,0 0-15,0 0 16,0 21-16,-1 0 0,-20 0 16,21 0-16,0 22 0,0-22 15,-1 21-15,1-21 0,0 22 0,21-22 16,0 0-16,0 21 0,-21 1 15,21-22-15,0 0 0,21 0 16,-21 0-16,21-21 0,0 0 16,1 0-16,-1 0 0,0 0 15,21 0-15,-21 0 0,1 0 0,20 0 16,-21 0-16,0-21 0,0 21 16,22-21-16,-22 0 0,0 0 0,43-22 15</inkml:trace>
  <inkml:trace contextRef="#ctx0" brushRef="#br0" timeOffset="7227.24">13652 656 0,'0'0'0,"0"-21"0,0 0 0,0 0 16,0 0-16,-21 21 16,0 0-16,0-22 0,0 22 15,0 0-15,-1 0 0,-20 0 16,21 0-16,-21 22 0,-1-1 0,1 0 15,0 0-15,-1 21 16,1-20-16,-43 83 0,43-62 0,0 20 16,-1 1-16,22-22 0,0 22 15,-21-1-15,20 43 16,1-64-16,21 1 0,0-1 16,0 0-16,0-21 0,21 22 15,1-1-15,-1-42 0,42 42 16,-42-42-16,64 0 15,-21 0-15,-22 0 0,0 0 0,22 0 16,-22-21-16,22 0 0,-22 0 16,21 0-16,-20 0 0,-1-1 0,22-20 15,-22 21-15,0-21 0,-21-1 0,22 1 16,-22 0-16,0-22 0,0-42 16,-21 43-16,0-1 15,0 1-15,-21 20 0,0 1 16,0 0-16,-22-1 0,22 22 0,0 0 15,-21 21-15,-1 0 0,22 0 16,-21 0-16,0 0 0,-1 0 0,1 21 16,0 0-16,-1 22 0,1-22 15,21 21-15,-22 1 0,1-1 0,21 0 16,0 1-16,0 20 0,-1-21 0,22-20 16,0 20-16,0 0 0,0 1 15,0-22-15,22 0 0,20 0 16,-21 0-16,21 0 0,1 1 15,-1-22-15,0 0 0,1 0 0,-1 0 16</inkml:trace>
  <inkml:trace contextRef="#ctx0" brushRef="#br0" timeOffset="7607.21">14372 1080 0,'0'0'0,"0"-22"31,-21 44-31,21-1 16,0 0-16,-21 21 0,21-21 15,0 1-15,0 20 16,-21 0-16,21-21 0,0 22 0,0-1 16,0 22-16,0-22 0,0 21 15,-22 1-15,22-1 0,-21 86 16,0-65-16,0-20 0,21 20 0,-21-20 15,-22 21-15,22-1 0,0 1 16,-21 0-16,21-1 0,-22 22 0,1-42 16,0 20-16,20 1 0,-20-22 0,21 1 15,0-1-15,-22-20 0,22-1 16,21 0-16,-21 1 0,21-22 0,-21 0 16,21-42-1,0 0 1,21 0-16,0-22 0,-21 22 15,21-21-15,22-22 0,-22 22 0,0-22 16,21-20-16,1 20 0</inkml:trace>
  <inkml:trace contextRef="#ctx0" brushRef="#br0" timeOffset="7981.25">14309 1122 0,'0'0'0,"-22"-21"0,22 0 0,0-1 16,-21 1-16,21 0 0,-21 0 16,21 0-16,0 0 15,21 21-15,0-22 0,1 22 16,20 0-16,-21 0 0,21 0 16,1 0-16,-22 0 0,21 22 0,1-22 15,-22 21-15,21 0 0,-21 21 0,0-21 16,1 22-16,-1-22 0,-21 21 15,0-21-15,0 1 0,0 20 0,0-21 16,-21 0-16,-1 0 0,-20 1 16,21-1-16,-21 0 0,-1-21 15,1 21-15,-43-21 16,43 21-16,0-21 0,-1 0 0,1 0 16,21 0-16,-43 0 15,85-21 16,1 21-31,-1-21 0,0 0 0,21 21 16,-21-21-16</inkml:trace>
  <inkml:trace contextRef="#ctx0" brushRef="#br0" timeOffset="8501.23">15176 572 0,'0'0'0,"-21"0"0,0 0 0,0 0 15,0 21-15,-22 0 0,22 0 16,0 0-16,0 22 0,0-1 0,0 0 16,21 1-16,-22 62 15,1-41-15,21-22 0,0 1 0,0-1 16,0 0-16,0 1 0,0-1 0,0-21 15,0 21-15,0-20 0,0-1 16,0 0-16,0 0 16,21-21-16,1 0 0,-1 0 0,0 0 15,0 0-15,0 0 0,22 0 16,-22 0-16,21-21 0,0 21 0,43-64 16,-43 43-1,1-21-15,-22 21 0,0 0 0,0-22 16,0 22-16,1 0 0,-1 0 0,-21 0 15,0 42 17,0 0-32,-21 21 0,21-21 15,-22 1-15,22 41 16,0-42-16,0 0 0,0 1 16,0-1-16,0 0 0,0 0 15,22-21-15,-1 0 16,0 0-16,0 0 15,0 0-15,0 0 0,1 0 0,-1 0 16,0-21-16,0 21 0,0-21 16,0 0-16,1-1 0,-22 1 0</inkml:trace>
  <inkml:trace contextRef="#ctx0" brushRef="#br0" timeOffset="8693.45">15769 826 0,'-21'0'0,"42"0"0,-42-22 0,0 22 16,21-21 0,-21 21-16</inkml:trace>
  <inkml:trace contextRef="#ctx0" brushRef="#br0" timeOffset="8813.9">14668 1037 0,'0'0'0,"0"21"0,-42-21 0</inkml:trace>
  <inkml:trace contextRef="#ctx0" brushRef="#br0" timeOffset="9718.21">16256 1037 0,'0'0'16,"-21"0"-16,0 0 0,-1-21 0,1 21 15,0 0 1,0 0-16,0 0 0,0 0 15,-1 21-15,1 0 0,21 1 16,-21-1-16,0 0 0,0 0 0,0 0 16,21 0-16,-22 43 0,1-43 15,21 0-15,-21 0 0,21 1 16,0-1-16,0 0 0,0 0 16,21-21-1,0 0-15,1 0 0,-1 0 16,0 0-16,0 0 0,0 0 15,0 0-15,1 0 0,-22-21 16,21 21-16,-21-21 0,0 0 16,0-1-16,0 1 15,0-21-15,0 21 0,0 0 0,0-1 16,0-20-16,0 21 0,0 0 16,0 0-16,21-1 0,0 1 0,0 0 15,0 0-15,1 21 0,-1-21 0,0 21 16,0 0-16,0 0 0,0 0 15,1 0-15,-1 0 0,0 0 0,0 0 16,21 0-16,-20 21 0,-1 0 16,0 0-16,0 22 0,-21-22 15,0 21-15,0-21 0,0 0 16,0 22-16,0-22 0,0 0 0,0 0 16,0 0-16,-21 1 0,0 20 15,0-42-15,21 21 0,-22-21 16,1 0-16,21-21 47,0 0-47,21 0 15,1-22-15,-1 22 0,0 0 16,0-21-16,0-1 0,22 1 0,-22 21 16,21-22-16,0 1 0,-20 21 15,20-21-15,-21 20 0,21 22 16,-20 0-16,20 0 0,-21 0 15,0 0-15,0 0 0,-21 43 0,0-22 16,0 0-16,0 21 0,0-20 16,0 20-16,0-21 0,0 21 0,0-20 15,0-1-15,0 0 0,-21 0 16,0 0-16,0 22 0,0-22 16,21-42 30</inkml:trace>
  <inkml:trace contextRef="#ctx0" brushRef="#br0" timeOffset="10123.19">17568 953 0,'0'0'0,"0"-22"0,0 1 15,-21 21 1,0 0-16,0 0 0,0 0 16,-1 0-16,-20 0 0,21 21 0,0-21 15,0 22-15,-1-1 0,1 0 16,0 0-16,21 0 16,0 0-16,0 1 0,0-1 15,21-21-15,0 21 16,1-21-16,-1 21 0,0-21 0,0 21 15,21-21-15,-20 21 0,-1-21 16,0 22-16,0-22 0,0 21 0,0-21 16,1 21-16,-22 0 15,0 0-15,0 0 16,-43-21-16,22 22 0,0-22 16,-21 0-16,-1 21 0,1-21 0,0 0 15,-1 0-15,1 0 0,0 21 16,20-21-16,-20 0 0,21 0 15,0 0-15,0 0 0,-1-21 16,22 0 0,0-1-16</inkml:trace>
  <inkml:trace contextRef="#ctx0" brushRef="#br0" timeOffset="10650.21">18986 847 0,'0'-21'0,"0"42"0,0-64 16,0 22-16,0 0 0,0 0 15,-21 21-15,0-21 16,0 21-16,0 0 0,-22 0 0,22 0 16,-21 0-16,0 21 0,-1-21 15,22 21-15,-21 21 0,-1 1 0,1-1 16,0 0-16,-1 1 0,22-1 16,0 0-16,0 1 0,0-1 15,21 0-15,-21 1 0,21-22 16,0 21-16,0-21 0,21 1 0,0-1 15,42 21-15,-20-42 16,-22 21-16,21-21 0,1 21 0,20-21 16,-21 0-16,43 0 0,-43 0 15,1-21-15,-1 0 0,0 0 16,22 0-16</inkml:trace>
  <inkml:trace contextRef="#ctx0" brushRef="#br0" timeOffset="10958.96">19473 445 0,'0'0'0,"-21"0"0,0 0 0,0 0 0,0 0 16,-1 0-16,1 21 15,21 21-15,0-21 0,-21 0 0,21 22 16,0-1-16,-21 0 0,21 1 0,0 20 15,-21-20-15,21 20 0,0-21 16,-21 1-16,21 20 0,0-20 0,0-1 16,0-21-16,-22 43 15,22-22-15,0-21 0,0 0 16,0 0-16,-21-21 16,21 22-16,21-22 31,1 0-31,-1 0 0,0-22 15</inkml:trace>
  <inkml:trace contextRef="#ctx0" brushRef="#br0" timeOffset="11479.21">19897 995 0,'0'0'0,"21"-85"31,-21 64-31,0 0 0,0 0 15,0 0-15,-21-1 0,-1 1 16,1 21-16,0 0 0,0 0 16,0 0-16,0 0 0,-22 21 15,22 1-15,-21-1 0,-1 21 0,1 0 16,21-20-16,-21 20 0,-1 0 16,22 1-16,0-1 0,0 0 15,0 1-15,21-22 0,-22 21 0,22-21 16,0 0-16,0 1 0,0-1 15,22 0-15,-1-21 16,21 0-16,-21 0 0,0 0 16,1 0-16,20 0 0,-21 0 0,21-21 15,-20 0-15,20-1 0,-21 1 16,21 0-16,-20 0 0,20-21 0,-21-1 16,0 1-16,0 0 0,1-1 15,20-41-15,-21 62 0,-21-20 16,0 21-16,0 0 15,0 42 1,0 21-16,0-21 0,0 22 16,-21-22-16,0 21 0,0 1 15,21-1-15,0-21 0,-22 21 16,1-20-16,21 20 0,-21-21 0,21 0 16,0 0-16,0 1 0,0-1 15,0 0-15,21-21 16,0 0-16,1 0 15,-1 0-15,0 0 0,0 0 0,21-21 16,-20 0-16</inkml:trace>
  <inkml:trace contextRef="#ctx0" brushRef="#br0" timeOffset="11913.53">20680 889 0,'0'0'0,"0"-21"0,-21 21 15,-1 0-15,1 0 0,0 0 16,0 0-16,-21 0 0,20 0 0,-20 0 16,21 21-16,0 0 0,0 0 15,-22 1-15,22-1 0,0 0 0,21 0 16,-21 0-16,21 0 16,0 1-16,0-1 0,0 0 0,0 0 15,0 0-15,21-21 16,0 0-16,0 21 0,0-21 15,22 0-15,-22 0 0,0 0 0,21 0 16,-20 0-16,-1 0 0,21 0 16,-21 22-16,0-22 0,1 0 0,-1 0 15,0 21-15,0-21 0,-21 21 16,0 0-16,0 0 16,-21 0-16,0-21 0,-22 22 15,22-22-15,-21 0 0,21 21 0,-22-21 16,22 0-16,-21 0 0,0 0 15,20 0-15,-20 0 0,21 0 0,-21 0 16,20 0-16,1 0 0,0 0 16,0 0-16,21-21 15,-21 21-15,21-22 0,0 1 16,21 0-16,0 21 16,21-21-16</inkml:trace>
  <inkml:trace contextRef="#ctx0" brushRef="#br0" timeOffset="12417.93">21421 868 0,'0'0'15,"0"-21"-15,0 0 0,0-1 0,-22 1 16,1 21-1,0-21-15,0 21 0,0 0 0,0 0 16,-1 0-16,1 0 0,0 0 16,0 21-16,0 0 0,0 1 0,-1-1 15,1 0-15,0 0 0,0 0 16,21 0-16,0 1 0,0-1 0,0 0 16,0 0-16,0 0 15,0 0-15,0 1 0,21-22 0,-21 21 16,21 0-16,0-21 0,1 0 15,20 21-15,-21-21 0,0 0 16,0 0-16,1 0 0,20 0 16,-21 0-16,0 0 0,0 0 15,1 0-15,-22 21 16,0 0 0,-22-21-16,1 0 0,0 22 15,0-22-15,-21 21 0,20-21 16,1 21-16,0-21 0,-21 0 0,21 21 15,-1-21-15,1 0 0,0 21 16,0-21-16,0 0 0,0 0 0,-1 0 16,1 0-1,42-21 17,1 21-32</inkml:trace>
  <inkml:trace contextRef="#ctx0" brushRef="#br0" timeOffset="12885.38">22415 1080 0,'-21'-22'16,"0"1"-16,0 0 15,21 0-15,0 0 0,-21 21 16,0-21-16,21-1 0,0-20 0,-22 21 16,22 0-16,-21 0 0,21-1 15,0-20-15,0 21 0,0 0 0,0 0 16,0-1-16,0 1 0,21 0 16,1 21-16,-1-21 0,0 0 0,0 21 15,0 0-15,43 0 16,-43 0-16,21 0 0,1 0 15,-22 0-15,21 21 0,22 21 16,-22-21-16,-21 1 0,-21-1 16,0 21-16,0-21 0,0 22 15,0-1-15,-21-21 0,0 21 0,0 1 16,-1-1-16,-20-21 0,21 22 16,-21-22-16,20 21 0,1-21 0,0 0 15,-21 22-15,21-22 0,-1 0 0,1 0 16,21 0-16,-21 1 0,0-22 15,21 21-15,-21 0 0,21 0 16,0 0 0,0 0-1</inkml:trace>
  <inkml:trace contextRef="#ctx0" brushRef="#br0" timeOffset="13365.4">22288 1863 0,'0'0'0,"-21"84"31,21-62-31,21-22 16,1 21-16,-1-21 15,0 0-15,0 0 16,0 0-16,-21-21 15,21 21-15,-21-22 0,22 1 0,-22 0 16,0 0-16,0 0 16,-22 0-16,1 21 0,0 0 15,0 0-15,0 0 16,0 0-16,-1 0 0,1 21 0,0 0 16,0 0-16,21 0 15,-21-21-15,21 21 0,0 1 0,0-1 16,21-21-1,0 0 1,0 0-16,0 0 0,1 0 16,-1 0-16,0 0 15,-21-21-15,0-1 16,0 1 0,-21 21 15,0 0-16,-1 0-15,1 0 16,0 0-16,0 0 16</inkml:trace>
  <inkml:trace contextRef="#ctx0" brushRef="#br0" timeOffset="25222.47">14668 804 0,'0'0'0,"0"22"32,22-22-17,-1 0-15,0 0 16,0 0-16,21 0 0,1 0 0,-1 0 15,43-22-15,-43 22 0,0 0 16,64-21-16,-63 21 0,-22 0 16,21 0-16,-21 0 0,0 0 0,1-21 15,-1 21-15,-42 0 78,-1 0-62</inkml:trace>
  <inkml:trace contextRef="#ctx0" brushRef="#br1" timeOffset="31879.92">550 2731 0,'-21'0'0,"0"0"31,0 0-31,0 0 16,-1 0-1,1 0-15,0 0 16,0 0-16,0 0 15,0 0-15,-1 0 16,1 0-16,0 0 0,0 0 0,0 0 16,0 0-16,-1 0 15,22 21-15,-21-21 0,0 0 16,0 0-16,0 0 31,21 21 79,-21-21-48,-1 0-31,1 0-31,0 0 32,0 0-32,42 0 62,0 0-62,22 0 0,-1-21 16,21-22-16,43 22 0</inkml:trace>
  <inkml:trace contextRef="#ctx0" brushRef="#br1" timeOffset="32077.05">804 2752 0</inkml:trace>
  <inkml:trace contextRef="#ctx0" brushRef="#br1" timeOffset="32378.09">698 2752 0,'0'0'0,"0"-21"0,-21 21 16,21-22 0,-21 22 15,21 22-31,0-1 0,0 0 15,-21 0-15,21 0 16,0 0-16,0 22 0,0-22 0,0 21 16,0-21-16,0 22 0,0-22 15,0 21-15,-21 1 0,21-22 0,-21 21 16,21-21-16,0 22 0,-22-22 16,1 0-16,21 0 0,-21 0 15,21 0-15,0 1 0,0-44 31,0 1-15,0 0-16,21 0 0,0-21 16,-21-1-16,0 1 0,22 21 0</inkml:trace>
  <inkml:trace contextRef="#ctx0" brushRef="#br1" timeOffset="32882">1016 2604 0,'0'0'0,"0"21"32,0 0-32,0 0 15,-21 0-15,21 0 0,0 22 16,0-22-16,-21 21 0,21-21 16,0 22-16,0-22 0,0 21 0,0 1 15,0-22-15,0 21 16,0-21-16,0 0 0,0 22 0,0-22 15,0 0-15,-22 21 0,22-20 16,0-1-16,-21-21 16,21-21 15,0-1-31,0 1 0,0 0 16,0 0-16,0 0 0,0 0 0,0-22 15,0 22-15,21 0 0,1-21 16,-1 20-16,21-20 0,-21 21 15,22 0-15,-1-22 0,0 22 16,1 21-16,-1-21 0,-21 21 16,21 0-16,1 0 0,20 21 15,-42 0-15,1 1 0,-1-1 16,-21 0-16,0 21 0,0-21 0,0 1 16,0-1-16,0 21 0,-21-21 15,-1 0-15,22 1 0,-21 20 0,0-42 16,21 21-16,-21 0 0,21-42 47,0 0-47,21 21 0,0-21 15</inkml:trace>
  <inkml:trace contextRef="#ctx0" brushRef="#br1" timeOffset="33281.16">1714 2942 0,'0'21'0,"22"-21"15,-1 0 1,0 0 0,0 0-16,0 0 15,0 0-15,1 0 16,-1-21-16,0 0 0,0 21 15,-21-21-15,21 21 0,0-21 0,-21 0 16,0-1-16,22 22 0,-22-21 16,0 0-16,0 0 0,0 0 15,-22 21 1,1 0-16,0 0 0,0 0 0,0 21 16,0 0-16,-1 0 0,1 0 15,0 1-15,-21 41 0,42-42 16,0 22-16,-21-22 15,21 0-15,0 21 0,0-21 0,-22-21 16,22 22-16,0-1 0,22 0 16,-1 0-16,0 0 0,0-21 0,0 0 15,0 0-15,22 0 0,-22 0 16,0 0-16,0-21 0</inkml:trace>
  <inkml:trace contextRef="#ctx0" brushRef="#br1" timeOffset="33367.17">2879 2773 0,'84'-21'16</inkml:trace>
  <inkml:trace contextRef="#ctx0" brushRef="#br1" timeOffset="34693.4">677 2688 0,'-21'0'0,"0"0"16,0 0-16,0 0 0,-1 0 16,1 0-1,0 0-15,42 0 32,0 0-17,1 0-15,-1 0 0,21 0 0,0 0 16,1 0-16,-1 0 15,0 0-15,1-21 0,20 21 0,-20-21 16,-1 21-16,21 0 0,-20 0 16,-22-21-16,21 21 0,-21 0 15,1 0-15,-22 21 32,-22-21-32</inkml:trace>
  <inkml:trace contextRef="#ctx0" brushRef="#br1" timeOffset="35346.33">3492 2688 0,'0'0'0,"22"0"0,-22-21 16,0 0-16,0 0 16,0 0-16,-22 21 15,1-22-15,0 22 0,-21 0 16,21 0-16,-1 0 0,-20 0 16,0 0-16,21 0 0,-22 0 0,22 22 15,-21-1-15,21 0 0,-22 0 16,22 0-16,-21 0 0,21 1 15,-1 20-15,1 0 0,0-21 16,0 22-16,21-22 0,-21 21 0,21-21 16,0 1-16,0 20 0,0-21 15,21 0-15,0 0 0,0 1 0,0-1 16,1-21-16,20 21 0,21-21 16,-20 0-16,-22 0 0,21 0 15,1 0-15,20-21 0,-21 21 0,1-21 16,-1-1-16,22 1 0,-22 0 15,0 0-15,1-21 0,-1 20 0</inkml:trace>
  <inkml:trace contextRef="#ctx0" brushRef="#br1" timeOffset="35797.69">4022 2307 0,'-22'0'15,"1"0"-15,21 21 16,0 1-16,0 20 0,0-21 16,0 21-16,0 1 0,0-1 0,0 0 15,0 1-15,0-1 0,0 0 16,0 1-16,0-1 0,0 0 0,0-20 16,0 20-16,0 0 0,0-21 15,0 1-15,0 20 0,0-21 16,0 0-16,0 0 0,-21-21 31,21-21 0,0 0-31,0 0 0,0 0 0,0 0 16,0-1-16,0 1 0,21-21 0,-21 21 16,21-22-16,1 22 0,-1-21 15,21 21-15,-21 0 0,0-1 0,22 1 16,-22 0-16,21 21 15,-21 0-15,22 0 0,-22 0 0,21 21 16,-21 0-16,1 1 0,-1-1 16,0 0-16,-21 0 0,0 21 0,0-20 15,0 20-15,0-21 0,0 0 0,-21 0 16,0 22-16,-1-22 0,22 0 16,-21 0-16,0-21 0</inkml:trace>
  <inkml:trace contextRef="#ctx0" brushRef="#br1" timeOffset="35881.57">4403 2985 0,'21'0'0,"0"-22"15,0 1-15</inkml:trace>
  <inkml:trace contextRef="#ctx0" brushRef="#br1" timeOffset="36146.14">4614 2836 0,'-21'-63'32,"21"42"-32,21 0 15,0-1-15,1 22 16,20-21-16,-21 21 0,0 0 0,0 0 16,22 0-16,-22 0 0,21 0 15,-21 21-15,22 1 0,-22-1 16,0 0-16,0 0 0,0 43 0,1-1 15,-22-42-15,0 0 16,0 1-16,0-1 0,0 0 16,-43 21-16,22-42 15,21 21-15,-21-21 0</inkml:trace>
  <inkml:trace contextRef="#ctx0" brushRef="#br1" timeOffset="36294.17">4974 2963 0,'42'-105'31,"-20"83"-31,-22 1 0,21 0 16,0 0-16,-21 0 0,21 0 16,0-1-16,0 22 0,1-21 15,-1 21-15,0 0 0,0-21 16,0 21-16,0 0 16,1 0-16,-1 0 0</inkml:trace>
  <inkml:trace contextRef="#ctx0" brushRef="#br1" timeOffset="36761.72">5546 2709 0,'0'22'31,"-22"-22"-15,22 21-16,-21 0 0,21 0 15,-21 0-15,0 0 0,21 1 16,0-1-16,0 0 0,-21 0 0,21 0 15,0 0-15,-21 1 0,21-1 0,0 0 16,0 0-16,0 0 16,0 0-16,0 1 0,21-1 0,0 0 15,0-21-15,0 0 0,0 0 16,22 0-16,-22 0 0,0 0 0,21 0 16,-20 0-16,20-21 0,21 0 15,-20-1-15,-1 1 0,0 0 16,-20 0-16,-1 0 0,21 0 15,-42-1-15,21-20 0,-21 21 0,0-21 16,0 20-16,0-20 0,-21 0 16,-21-22-16,21 43 0,-22 0 15,1 21-15,21 0 0,-22 0 16,-20 0-16,21 0 0,20 0 16,1 42-16,0-21 0,0 1 15,0-1-15,21 21 0,-21-21 0,21 22 16,0-22-16,0 0 0,0 21 15,0-21-15,0 1 0,0-1 16,0 0-16,21-21 0,0 21 0,0-21 16,0 0-16,22 0 0,-22 0 15,0 0-15,21 0 0</inkml:trace>
  <inkml:trace contextRef="#ctx0" brushRef="#br1" timeOffset="37470.89">6223 2794 0,'0'0'0,"0"-21"0,-21 21 32,21 21-17,0 0-15,0 0 0,-21 1 16,21-1-16,-22 0 16,22 0-16,0 0 0,0 0 0,0 1 15,0-1-15,0 0 0,0 0 16,0 0-16,0 0 0,0 1 15,-21-22-15,21 21 0,0-42 47,0-1-47,0 1 0,0 0 16,0 0-16,0 0 0,0 0 16,0-1-16,0-20 0,0 21 0,21-21 15,1 20-15,-22 1 0,21-21 16,0 21-16,0 0 0,0-1 15,0 1-15,22 21 0,-22 0 0,0 0 16,21 0-16,-20 0 0,-1 21 16,0 1-16,21-1 0,-21 0 0,1 0 15,-22 21-15,21-20 0,-21-1 16,0 21-16,0-21 0,0 22 16,0-22-16,0 0 0,0 0 15,-21 0 1,-1-21-16,1 0 0,0 0 15,21-21 17,0 0-32,0 0 0,0 0 0,0-1 15,0 1-15,0-21 0,42 21 16,-20-22-16,20 1 0,-21 21 0,64-64 16,-22 64-16,-20 0 0,-1 0 15,0 21-15,1 0 0,-1 0 16,0 0-16,-21 21 0,1 0 0,-1 0 15,0 0-15,-21 22 0,0-22 16,0 21-16,0-21 0,21 22 0,-21-22 16,0 42-16,-21-41 0,0-1 15,21 0-15,-21 0 0,-1-21 16,22 21-16,0 0 0,-21-21 16,21-21 15,21 21-31,1-42 15,-1 21-15,0 0 0,0-1 0</inkml:trace>
  <inkml:trace contextRef="#ctx0" brushRef="#br1" timeOffset="37838.15">7387 2773 0,'0'0'0,"0"21"15,-21-21-15,21 21 0,-21-21 16,21 21-16,0 1 0,21-22 31,0 0-31,0 0 16,0 0-16,1-22 0,20 22 15,-21-21-15,0 0 0,0 21 0,1-21 16,-1 0-16,0 0 0,-21-1 0,21 1 16,-21 0-16,0 0 15,0 0-15,-21 21 0,0 0 16,0 0-16,-1 21 15,1 0-15,-21 21 0,21-20 16,0-1-16,21 21 0,-43 22 16,43-43-16,-21 21 0,21-21 15,0 0-15,0 1 0,0-1 0,0 0 16,0 0-16,21-21 0,0 0 0,1 21 16,-1-21-16,0 0 0,0 0 15,43 0-15,-43 0 0,21 0 0,-21-21 16,0 0-16,1 21 0,20-21 0,-21 0 15</inkml:trace>
  <inkml:trace contextRef="#ctx0" brushRef="#br1" timeOffset="38034.17">9080 2646 0,'-169'21'0</inkml:trace>
  <inkml:trace contextRef="#ctx0" brushRef="#br1" timeOffset="38622.44">8784 2477 0,'0'0'0,"0"-22"0,0 1 0,0 0 16,0-21-16,-21 21 15,0-1-15,0 22 0,-1-21 16,1 21-16,0 0 0,0 0 15,0 0-15,0 0 0,-1 0 16,1 21-16,-42 22 16,42-22-16,-22 21 0,22 1 0,-21-1 15,21 21-15,-43 43 16,22-42-16,-1-22 0,22 22 0,-42 41 16,42-62-16,-22 41 15,43-41-15,21-1 0,1 0 16,-1 1-16,0-43 0,21 42 15,1-42-15,-22 0 16,21 0-16,0 0 0,1-21 0,-1 0 16,22 0-16,-1-1 0,-21 1 15,22-21-15,-1 0 0,-20 20 0,20-20 16,1-43-16,-43 43 16,0 0-16,-21-43 0,0 22 15,-21 20-15,-21-41 16,-1 41-16,1 1 0,-22 0 15,22 20-15,0 1 0,-22 21 16,22 0-16,0 0 0,-107 43 16,107-1-16,21-21 0,-21 21 15,20 1-15,1-1 0,-21 0 0,42 1 16,-21-1-16,21 0 0,-21 1 16,21-1-16,0-21 0,0 43 15,0-22-15,21-21 0,0 0 16,0-21-16,21 22 0,-20-1 15,20-21-15,-21 0 0,21 0 0,22 0 16,-22 0-16,85-43 0,-63 22 16,-1 0-16</inkml:trace>
  <inkml:trace contextRef="#ctx0" brushRef="#br1" timeOffset="38942.54">9271 2667 0,'0'0'0,"0"-21"0,21-21 16,-21 20-16,-21 22 15,0 22 1,21-1-16,-21 0 0,21 0 16,-22 0-16,22 22 0,0-1 15,-21 0-15,0 1 0,21-1 0,-21 0 16,21 22-16,-21-22 0,0 43 0,-1-22 16,1 22-16,0-22 0,0 22 15,0 0-15,-22-1 0,22 1 0,0-21 16,-21 20-16,-106 615 47,148-720-16,0-1-31,21 1 0,0-21 0,-21 21 16,21-43-16,0 22 0,0-22 0,1 1 15,-1-22-15,0 22 0,0-22 16</inkml:trace>
  <inkml:trace contextRef="#ctx0" brushRef="#br1" timeOffset="39273.31">9038 2836 0,'0'0'0,"0"-21"0,-21-106 32,21 106-32,0 0 0,21 0 15,0 0-15,0-1 16,22 22-16,-22-21 0,21 21 15,-21 0-15,22 0 0,-1 0 0,0 0 16,1 0-16,-1 21 0,0 1 0,-20-1 16,20 0-16,-21 0 0,-21 21 15,0-20-15,0 20 0,0 0 0,0-21 16,-21 22-16,0-22 0,0 0 0,-22 0 16,1 0-16,0 1 0,-1-1 15,1-21-15,21 0 0,-22 0 0,22 0 16,-21 0-16,21 0 0,0 0 15,21-21 1,0-1 0,21 22-16,21-21 15,-21 21-15,0-21 0,22 0 0,-22 21 16,21-21-16</inkml:trace>
  <inkml:trace contextRef="#ctx0" brushRef="#br1" timeOffset="40482.12">10223 2307 0,'0'0'0,"0"-21"0,-21 21 15,0 0-15,0 0 16,0 21-16,-22 0 0,22 22 16,0-22-16,0 21 0,-21 1 15,20 20-15,1-21 0,0 1 0,0-1 16,0 22-16,-22 20 15,22-63-15,21 22 0,0-1 0,0-21 16,0 0-16,0 1 0,21-1 16,1 0-16,-1-21 0,0 0 15,21 0-15,1 0 0,20 0 16,-21-21-16,1 0 0,-22 21 0,21-22 16,1 1-16,-22-21 0,21 21 15,-21-22-15,0 22 0,1-21 0,-1 0 16,-21 20-16,0 1 0,21 0 15,-21 0-15,0 42 32,0 0-32,-21 0 15,21 1-15,-21-1 0,21 21 0,-22-21 16,22 0-16,0 22 0,-21-22 0,21 0 16,0 0-16,0 0 0,0 1 15,0 20-15,0-21 16,21-21-16,1 0 0,-1 0 15,0 0-15,0 0 16,21 0-16,-20 0 0,41-42 0,-42 21 16,0-1-16,43-20 15,-43 21-15,21 0 0,-20-22 16,-1 22-16,0 0 0,-21 0 0,21-21 16,0 42-16,-21 21 31,0 0-31,-21 0 0,21 21 15,-21-20-15,0-1 0,21 0 16,0 0-16,0 0 0,0 22 0,0-22 16,0 0-16,0 0 0,0 0 15,21-21-15,0 21 16,0-21-16,0 0 16,1 0-16,-1 0 0,0 0 0,0 0 15,0-21-15,0 0 0,1 21 16,-1-21-16,0 0 0,-21 0 0,0-1 15,0 1-15,0 0 0,0-21 16,0 21-16,-21-1 0,0 1 0,-1 0 16,1 0-16,-21 0 0,21 0 0,-22 21 15,22 0-15,-21 0 0,21 0 16,0-22-16,-1 22 0,44 0 31,20 0-15,-21-21-16,21 21 0,1 0 0,-1 0 15,0 0-15,1-21 0,-1 21 0,0 0 16,1 0-16,-1 0 0,0 0 16,1 21-16,-22 0 0,0-21 0,21 22 15,-20 20-15,-22-21 0,21 0 16,-21 0-16,0 22 0,0-22 16,0 21-16,0-21 0,0 1 15,0-1-15,0 0 0,0 0 16,-21-21-1,-1 0 17,22-21-17,0 0-15,0 0 0,0-1 16,0 1-16,0 0 0,0 0 0,22-21 16,-1 20-16,0-20 0,0 0 15,0 21-15,22-22 0,-22 1 0,21 21 16,0 0-16,1-1 0,-1 22 15,-21 0-15,22 0 0,-1 0 0,-21 22 16,0-1-16,0 0 0,1 21 0,-22-21 16,0 22-16,0-22 0,0 21 15,0-21-15,0 22 0,-22-22 0,22 0 16,-42 21-16,21-20 16,0-1-16,0 0 0,-1 0 15,1-21-15,0 21 0,42-21 31,0-21-15,22 21-16,-22-21 0</inkml:trace>
  <inkml:trace contextRef="#ctx0" brushRef="#br1" timeOffset="40850.04">12552 2667 0,'0'0'0,"0"-21"0,-21 21 31,-1 0-31,-20 0 0,21 0 16,0 0-16,0 0 0,-1 0 0,1 21 16,0-21-16,21 21 0,-21-21 15,21 21-15,0 1 0,-21-22 0,21 21 16,0 0-16,21 0 16,0-21-16,0 21 0,0 0 15,1-21-15,-1 22 0,0-22 0,-21 21 16,42 0-1,-42 0-15,0 0 0,0 0 16,0 1-16,0-1 0,-21 0 16,-21-21-16,21 0 15,-1 21-15,-20-21 0,0 0 0,21 0 16,-22 0-16,22 0 0,0 0 0,-21 0 16,20 0-16,1 0 0,0 0 15,0 0-15,0 0 16,21-21-16,0 0 0,0 0 15,0-1-15,0 1 16</inkml:trace>
  <inkml:trace contextRef="#ctx0" brushRef="#br1" timeOffset="41069.18">11091 2180 0,'0'0'0,"-21"0"0,0 0 0,0 0 15,0 0 17,-1 0-17,1 0 1</inkml:trace>
  <inkml:trace contextRef="#ctx0" brushRef="#br1" timeOffset="41304.29">9673 2540 0,'0'0'0,"0"21"0,-21-21 31,63 0-31,-21 0 0,22 0 0,-1 0 16,0 0-16,1-21 0,20 21 16,-20-21-16,20 21 0,-21 0 15,22-21-15,-22 0 0,1 21 0,-1 0 16,0-22-16,1 22 0,-1 0 0,-21 0 16,21-21-16,-20 21 0,-1 0 15</inkml:trace>
  <inkml:trace contextRef="#ctx0" brushRef="#br1" timeOffset="41988.99">14690 2667 0,'0'0'0,"0"-21"0,0 0 15,0 0-15,0-1 16,-22 1-16,1 21 16,0 0-16,0 0 0,0 0 15,0 0-15,-1 0 0,1 0 0,-21 21 16,21 1-16,-22-1 0,1 21 15,21-21-15,-21 22 0,20-22 0,-20 21 16,21 0-16,0 1 0,0-22 16,-1 21-16,1-21 0,21 22 0,0-22 15,0 0-15,0 0 0,0 0 0,21 1 16,1-1-16,-1 0 16,0 0-16,21-21 0,1 21 0,-1-21 15,0 0-15,43 0 0,-43 0 16,1 0-16,-1-21 0,0 0 15,1 21-15,20-42 16,-21 20-16,1 1 0,-1 0 0,0-21 0</inkml:trace>
  <inkml:trace contextRef="#ctx0" brushRef="#br1" timeOffset="42250.07">15388 2392 0,'0'0'0,"0"-21"0,0 0 16,-21 21-16,0 0 15,0 0-15,-1 0 16,1 21-16,0 21 0,0-21 0,0 22 16,0-1-16,-1 0 0,1 1 0,0 20 15,0-21-15,0 1 0,0-1 16,21 0-16,-22 1 0,1-1 0,21-21 16,-21 22-16,21-22 0,0 0 0,0 0 15,-21 0-15,21 0 0,0 1 16,0-1-16,21-21 31,0 0-31,0 0 0,1 0 16,-1-21-16,21 21 0,-21-22 0</inkml:trace>
  <inkml:trace contextRef="#ctx0" brushRef="#br1" timeOffset="43345.42">15579 2921 0,'0'0'15,"21"-21"-15,21 0 0,-21 0 0,22-1 16,-22 1-16,0 0 0,-21 0 0,0 0 15,0-22-15,0 22 0,0 0 0,0 0 16,0 0-16,-21 0 16,0 21-16,-1 0 0,-20 0 15,21 21-15,-21 0 0,20 0 16,-20 0-16,0 0 0,21 1 16,-22 20-16,22-21 0,-21 21 0,21-20 15,-1 20-15,1-21 0,21 0 16,0 0-16,0 1 0,0-1 0,0 0 15,0 0-15,21 0 0,1-21 0,-1 0 16,0 21-16,0-21 0,0 0 16,0 0-16,22 0 0,-22 0 0,21-21 15,-21 21-15,22-21 0,-22 0 16,0 0-16,21 0 0,-20-1 0,-1-20 16,-21 21-16,21-21 0,0 20 0,-21-20 15,21 21-15,-21-43 16,0 43-16,0 0 0,0 0 15,0 42 1,0 0-16,0 0 16,0 1-16,0-1 0,0 21 0,-21-21 15,0 22-15,21-22 0,-21 0 16,21 21-16,0-21 0,0 1 16,0-1-16,0 21 0,0-21 0,21 0 15,0-21-15,0 0 16,22 0-16,-1 0 15,0 0-15,-21 0 0,22 0 0,-1-21 16,-21 0-16,64 0 16,-43 0-16,22-22 0,-22 22 0,0 0 15,-20-21-15,20 21 0,-21-22 16,0 22-16,0 0 0,-21 0 0,0 0 16,0-1-16,-21 22 15,0 0-15,0 22 0,0-1 16,-22 0-16,22 0 0,21 0 0,-21 22 15,21-1-15,0-21 16,0 0-16,0 0 0,0 1 0,0-1 16,21-21-16,0 21 0,1 0 15,-1-21-15,0 0 0,0 21 0,0-21 16,0 0-16,1 0 16,-1 0-16,-21-21 15,0 0-15,0 0 16,-21 21-16,-1-21 15,1-1-15,0 22 0,0 0 0,0-21 16,0 21-16,-1 0 0,1 0 16,0 0-16,0 21 0,0 1 15,21-1-15,-21-21 0,21 21 0,0 0 16,0 0-16,21 0 16,0-21-16,0 0 0,0 0 15,22 0-15,-22 0 0,21 0 0,0 0 16,1 0-16,41 0 15,-41 0-15,-1 0 0,0-21 16,1 21-16,-1-21 0,0 0 0,1 0 16,-1 0-16,-21-1 0,22-20 15,-1-21-15,-21 41 0,0 1 16,-21-42-16,0 42 16,-21 21-1,0 21-15,0-21 0,21 21 16,0 0-16,0 0 0,0 0 15,0 1-15,0-1 0,0 0 0,0 0 16,0 0-16,0 0 0,0 1 16,0-1-16,0 0 0,0 0 15,0 0-15,0 0 16,0 1-16,-21-22 16,-1 0-16,1 0 0,0 0 15,0 0-15,0 0 0,0 0 0,-1 0 16,1-22-16,21 1 15,0 0-15</inkml:trace>
  <inkml:trace contextRef="#ctx0" brushRef="#br1" timeOffset="43739.38">18500 2646 0,'0'-21'0,"0"42"0,0-63 31,0 63-15,0 0-16,-22 0 0,1 0 16,0 0-16,0 1 0,21 20 15,-21-21-15,0 21 0,-1-20 0,1 20 16,21-21-16,-21 0 0,0 0 16,0 1-16,21-1 0,0 0 0,-21 0 15,21 0-15,-22-21 0,22 21 0,22-21 31,-1 0-31,0 0 16,21-21-16,1 0 0,-1 21 16</inkml:trace>
  <inkml:trace contextRef="#ctx0" brushRef="#br1" timeOffset="44109.59">19008 2688 0,'21'-21'0,"-42"42"0,42-63 16,-42 42-1,-1 0-15,1 0 16,0 21-16,0 0 0,0-21 16,0 21-16,-1 1 0,-20-22 0,21 21 15,21 0-15,-21-21 0,21 21 16,0 0-16,0 0 16,21-21-16,0 22 15,0-22-15,22 0 0,-22 21 16,0-21-16,21 0 0,-21 21 0,1 0 15,20-21-15,-21 21 0,-21 0 16,21-21-16,-21 22 0,0-1 0,0 0 16,-21 0-16,0-21 15,0 0-15,0 21 0,-22-21 16,1 0-16,21 0 0,-22 0 0,1 0 16,0 0-16,21 0 0,-22 0 15,22 0-15,0 0 0,0-21 16,0 21-16,-1-21 0,22 0 15,0 0-15,0-1 16,0 1-16,0 0 0,0-21 0</inkml:trace>
  <inkml:trace contextRef="#ctx0" brushRef="#br1" timeOffset="44321.16">18478 2350 0,'-21'0'0,"42"0"0,-42-22 16,0 22 0,0 0-16,0 0 0,0 0 0,-1 0 15,22 22-15,22-22 16,-1 0 0,0 0-16,0 0 15,21 0-15,1 0 0,-1 0 0,0 21 16</inkml:trace>
  <inkml:trace contextRef="#ctx0" brushRef="#br1" timeOffset="44981.95">21040 2815 0,'0'0'0,"0"-21"0,0-85 31,0 85-31,0 0 0,0-21 16,0 20-16,0-20 0,-22 21 0,1-21 15,0 20-15,0 1 16,0 0-16,0 21 0,-1 0 0,-20 0 15,0 0-15,-1 0 0,1 0 0,0 21 16,-1 22-16,-20-22 0,21 21 16,-1 0-16,1 1 0,0-1 0,-1 0 15,22 1-15,0-1 0,0-21 16,0 22-16,21-22 0,0 21 0,0-21 16,0 0-16,21 1 0,0-1 0,0-21 15,0 21-15,22-21 0,-1 0 16,0 0-16,1 0 0,-1 0 0,0 0 15,22-21-15,-22 0 0,0-1 16,1 1-16,-1 0 0,0 0 16,-20 0-16,20-22 0,-21 1 15,0 0-15,0-1 0,1 1 0,-1-21 16,0 20-16,-21 22 0,0-21 16,0 21-16,0-1 0,-21 44 15,0 20-15,-1-21 16,1 21-16,0 1 0,21-1 15,-21 0-15,21 1 0,0-1 0,0 43 16,0-64-16,21 21 16,0-21-16,22 1 0,-22-22 0,42 42 15,-20-42-15,-1 0 16,0 0-16,1 0 0,-1 0 16,0 0-16,43-21 0,-43 0 15,-21-1-15,1 22 0,-1-21 16,0 0-16,0 0 0,-21 0 15,0 0-15,-21-1 16,-21 22-16</inkml:trace>
  <inkml:trace contextRef="#ctx0" brushRef="#br1" timeOffset="46713.96">1376 4212 0,'0'-21'15,"0"42"-15,21-63 0,-21 21 0,0 0 16,0-1-16,-21 1 0,0 21 16,-22-21-16,22 21 0,-21 0 15,21-21-15,-22 21 0,1 0 0,21 0 16,-22 21-16,1 0 0,21 0 15,-21 1-15,-22 62 16,22-20-16,21-1 0,-22-20 16,22 20-16,-21 22 0,21-22 0,-1 1 15,1 20-15,21-20 0,0 21 16,0-22-16,0-21 0,0 22 16,21-22-16,1 1 0,-1-22 0,21 0 15,-21 0-15,22 0 0,20-21 16,-21 0-16,1 0 0,-1-21 15,0 0-15,22-21 0,-22 20 16,22-20-16,-22 0 0,22-1 0,-22 1 16,0 0-16,1-1 0,-22 1 15,0 0-15,0-1 0,0 22 16,-21-21-16,0 21 0,0 0 16,-21 21-1,21 21 1,-21 21-16,21-21 15,-21 22-15,21-1 0,0 0 16,0 1-16,0-1 0,0 21 0,0-20 16,0-1-16,21-21 0,21 43 15,-21-43-15,1 0 0,20-21 16,0 0-16,-21 0 0,64 0 16,-64-21-16,22 21 15,-22-21-15,21 0 0,-21-1 0,0-20 16,1 21-16,-1-21 0,0-1 15,0 1-15,-21 0 0,0-1 0,0 1 16,0 0-16,0-1 0,0 1 16,-21 21-16,0-22 0,-22 22 0,-20-21 15,21 42-15,20 0 16,-20 0-16,0 0 0,-1 21 0,1 0 16,0 22-16,21-22 0,-1 21 15,1 0-15,0 1 0,21-1 0,0 22 16,0-22-16,0 0 15,0-21-15,21 22 0,0-22 0,1 0 16,20 0-16,-21 0 0,21-21 0,1 0 16,-1 0-16,0 0 0,1 0 15,-1-21-15,0 0 0,1 0 16,20 0-16,-20 0 0,-1-22 0,0 22 16,1-21-16,-1-1 0,-21 22 15,21-21-15,-20 0 0,-1 20 0,0 1 16,0-21-16,0 21 15,-21 0-15,0 42 16,0 0 0,0 0-16,0 0 0,0 22 0,0-22 15,-21 21-15,21-21 0,-21 22 16,21-22-16,-21 0 0,21 21 16,0-21-16,0 1 0,-21-1 15,21 0-15,0 0 16,0-42-1,0 0-15,0 0 16,0-22 0,0 22-16,0 0 0,21-21 0,-21-1 15,21 22-15,0-21 0,21-43 16,-20 64-16,20 0 0,0-22 0,1 43 16,-1-21-16,0 21 0,1 0 15,20 0-15,-42 0 0,22 21 16,-1 1-16,-21-1 0,0 0 15,0 21-15,1 1 0,-22-22 0,0 21 16,0 0-16,0-20 0,0 20 0,0-21 16,0 0-16,0 0 0,0 1 15,0-1-15,0 0 0,0 0 16,-22-21-16,1 0 16,21-21-1,0 0-15,0 0 16,0-1-16,0 1 0,0 0 0,0 0 15,21-21-15</inkml:trace>
  <inkml:trace contextRef="#ctx0" brushRef="#br1" timeOffset="47138.96">3662 4530 0,'0'0'0,"0"-21"16,0-1 15,0 1-31,-21 21 16,-1 0-16,1 0 0,0 0 15,0 0-15,0 0 16,-22 0-16,22 0 0,0 21 16,0 1-16,-21-1 0,20 0 0,1 0 15,0 21-15,0-20 0,0 20 16,0 0-16,21-21 0,0 64 16,0-64-16,0 0 0,0 1 0,0-1 15,21 0-15,21 21 16,0-42-16,-20 0 0,-1 0 15,21 0-15,-21 0 0,43 0 16,-22 0-16,-21-21 0,22 0 16,-22 0-16,0 0 0,21-1 15,-21 1-15</inkml:trace>
  <inkml:trace contextRef="#ctx0" brushRef="#br1" timeOffset="47809.45">3937 4657 0,'-21'0'0,"21"21"16,21-21 15,0 0-15,0 0-16,0 0 0,1 0 0,-1-21 16,0 21-16,0-21 15,0 21-15,0-22 0,-21 1 0,22 0 16,-22 0-1,-22 21 1,1 0-16,0 0 0,0 0 16,0 0-16,0 21 0,-1 0 15,1 22-15,-21-22 0,21 0 0,0 21 16,21-21-16,0 22 16,-22-1-16,22-21 0,0 0 0,0 22 15,0-22-15,22 0 0,-1-21 0,0 21 16,0 0-16,0-21 0,22 0 15,-22 0-15,21 0 0,0 0 0,-20 0 16,20-21-16,0 0 0,1 0 16,-22 0-16,21 0 0,-21-1 0,0-20 15,1 21-15,-1 0 0,0-22 16,-21 22-16,0 0 0,0-21 0,0 21 16,0-1-16,0 1 0,0 0 15,0 0 1,0 42-1,0 0-15,-21 0 0,21 1 16,-21 20-16,21-21 0,0 21 16,0 1-16,-22-1 0,22 0 0,-21 22 15,21-22-15,0 22 0,-21-22 16,21 22-16,-21-1 0,0-21 0,0 22 16,21 21-16,0-22 0,-22 1 15,1 20-15,21-20 0,-21 20 0,0-20 16,21-1-16,-42 64 15,20-84-15,22-1 0,0 0 0,-21-20 16,21-1-16,0 21 16,-21-42-16,21-21 15,0 0 1,0 0-16,21-1 0,0-20 16,-21 0-16,22-1 0,-1 1 0,-21-21 15,21-1-15,0-21 0</inkml:trace>
  <inkml:trace contextRef="#ctx0" brushRef="#br1" timeOffset="48118.1">4445 4741 0,'0'0'0,"-21"-21"0,21 0 0,0 0 16,-21 0-16,21 0 0,0-1 0,0 1 16,105 0-1,-62 0 1,-22 21-16,21 0 0,1 0 15,-1 0-15,0 21 0,1-21 0,-22 21 16,0 0-16,21 22 16,-42-22-16,0 0 0,0 21 15,-21-20-15,0-1 0,-85 63 16,85-62-16,-21-1 0,-1-21 16,22 21-16,-21 0 0,21-21 15,-1 0-15,1 0 0,0 0 0,0 0 16,21-21-1,0 0-15,21 0 16,0-1-16,0 1 0,1 0 16,20-21-16</inkml:trace>
  <inkml:trace contextRef="#ctx0" brushRef="#br1" timeOffset="48378.04">5228 4212 0,'0'0'0,"0"21"31,0 1-31,0-1 0,0 0 16,-21 21-16,21-21 0,0 22 15,-21-22-15,0 21 0,-1 1 0,22-1 16,0-21-16,-21 21 0,21 1 0,-21-22 16,21 21-16,0 43 15,0-64-15,0 0 0,0 0 16,0 22-16,21-43 15,0 0-15,1 0 16,-1 0-16,-21-21 0,21-1 0,0 22 16,-21-21-16,0 0 0</inkml:trace>
  <inkml:trace contextRef="#ctx0" brushRef="#br1" timeOffset="48550.16">5080 4614 0,'-21'0'0,"42"0"0,-63 0 15,63 0 17,0 0-32,0 0 0,0 0 15,0 0-15,22 0 0,-22-21 16,0 21-16,0 0 0,0 0 0,22-21 16,-22 21-16,0-21 0</inkml:trace>
  <inkml:trace contextRef="#ctx0" brushRef="#br1" timeOffset="48961.14">7048 4487 0,'-21'-42'15,"0"42"1,0 21-1,21 0-15,0 1 16,-21-1-16,21 0 0,-21 0 0,-1 0 16,22 0-16,0 1 15,-21-22-15,21 21 0,-21-21 0,21 21 16,-21-21 0,0 0-1,21-21 1,-21 21-16,21-21 0,0-1 15</inkml:trace>
  <inkml:trace contextRef="#ctx0" brushRef="#br1" timeOffset="49134.14">6900 4233 0,'0'0'0,"0"-21"0,0 0 16,-21 21 15,0 0-16,21 21-15,0 0 16,0 1-16,21-22 0,0 0 16,0 0-16,1 21 0,-1-21 0,0 0 15,0 0-15</inkml:trace>
  <inkml:trace contextRef="#ctx0" brushRef="#br1" timeOffset="49593.14">7387 4297 0,'-21'63'16,"0"-63"-1,0 22-15,21-1 0,0 0 16,0 0-16,-22 0 0,22 0 16,0 1-16,0-1 0,0 21 15,0-21-15,0 0 0,0 1 16,0-1-16,0 0 15,-21-21 1,21-21 15,0 0-31,0-1 0,0 1 16,0-21-16,0 21 16,0 0-16,21-1 0,1-20 0,-1 0 15,0 21-15,0-22 0,21 22 0,-20-21 16,20 21-16,-21-1 0,21 1 15,1 0-15,-1 0 0,-21 21 16,22 0-16,-1 0 0,-21 21 0,21 0 16,-20 0-16,-1 1 0,0-1 15,-21 21-15,0-21 0,0 43 16,0-43-16,0 21 0,0-21 0,0 1 16,-21-1-16,0 0 0,-1 0 0,1 0 15,21 0-15,-21-21 0,0 22 16,0-22-16,0 0 15</inkml:trace>
  <inkml:trace contextRef="#ctx0" brushRef="#br1" timeOffset="51906.32">9229 4170 0,'0'0'16,"21"-21"0,0 21-16,-21-21 0,42-1 15,-42 1-15,21 0 0,1 21 16,-1-21-16,-21 0 0,21 0 15,0-1-15,-21 1 0,0 0 16,0 0 0,-21 0-1,0 21-15,0 0 0,-1 0 0,1 0 16,0 0-16,0 0 0,0 21 16,-22-21-16,22 21 0,0 0 0,0 0 15,0 1-15,0-1 0,-1 21 0,22-21 16,0 0-16,0 22 0,0-22 15,0 0-15,0 21 0,22-20 16,-1-1-16,0 0 0,0 0 16,0 0-16,0 0 0,22 1 0,-22-1 15,0 0-15,-21 0 0,21 0 0,-21 0 16,0 1-16,0-1 16,0 0-16,-21 0 0,0-21 15,0 0-15,-22 21 0,1-21 0,0 0 16,-1 0-16,22 0 0,-21 0 15,0 0-15,-1-21 0,22 21 0,-42-42 16,41 42-16,1-21 0,0-1 16,0 1-16,21 0 0,0-21 15,0 21-15,0-1 16,0 1-16,21 42 31,-21 1-31,21-1 16,0 0-16,1 0 0,-22 0 15,21 0-15,0 1 0,0-1 0,0 0 16,0 0-16,22 21 16,-22-20-16,0-22 0,0 21 15,22-21-15,-22 0 0,106 0 16,-106 0-16,21 0 0,1 0 16,-1 0-16,0-21 0,64-1 15,-64 1-15,22 0 0,-22 0 16,1 0-16,-1 0 0,0-1 0,-21-20 15,1 21-15,-1 0 0,-21 0 16,0-22-16,0 22 0,0 0 0,0 0 16,0 0-16,-21 21 15,-1-22-15,1 22 0,0 0 16,0 22-16,0-22 0,0 21 0,21 0 16,-22 21-16,1-21 0,0 1 15,21-1-15,-21 21 0,21-21 16,0 0-16,0 1 0,0-1 0,0 0 15,0 0-15,21 0 0,0-21 16,0 21-16,1-21 0,41 0 16,-21 0-16,1 0 0,-22 0 0,21 0 15,1-21-15,62 0 16,-62 0-16,-1 0 0,0 0 0,1-1 16,20 1-16,-20-21 0,-22 0 15,21-1-15,0 1 0,-20 0 0,-1-22 16,0 22-16,0-1 0,0-62 15,-21 62-15,0 22 0,0-21 16,0 21-16,0-1 0,0 1 0,0 0 16,-21 42-1,0 0 1,0 1-16,21-1 0,-21 21 0,-1-21 16,22 22-16,-21-1 0,0 0 15,0 1-15,0-1 0,21 21 0,0-20 16,-21-1-16,21 22 0,0-22 15,0-21-15,0 0 0,0 0 16,21 1-16,0-1 0,0 0 0,0 0 16,0-21-16,1 0 0,20 0 15,-21 0-15,0 0 0,22 0 0,-22 0 16,21-21-16,0 21 0,-20-21 0,20 21 16,0-21-16,1-1 0,-22 1 15,0 0-15,0 0 0,0-21 16,0 20-16,-21-20 0,0 21 0,0-43 15,0 43-15,0 0 16,-21 21-16,21-21 0,-21 21 0,0 0 16,0 0-16,0 21 0,-1 0 15,1 0-15,0 22 0,0-22 16,21 42-16,0-41 0,0-1 16,0 42-16,0-42 0,0 1 15,21-1-15,-21 0 16,21-21-16,0 0 0,22 0 0,-22 0 15,64 0 1,-43 0-16,0 0 0,-21 0 16,22-21-16,-22 0 0,21-1 15,-21 1-15,1 0 0,-22-21 16,0-1-16,0 22 0,0 0 16,0 0-16,0 0 0,0 0 0,0-1 15,0 44 1,0-1-1,-22 0-15,22 0 0,-21 0 0,21 0 16,0 1-16,0-1 0,-21 0 16,21 0-16,-21 0 0,21 0 15,0 1-15,0-1 16,-21-21 0,21-21-1,0-1 1,0 1-16,0 0 15,21 21-15,0-21 0,-21 0 0,21-22 16,0 22-16,1 0 0,-1-21 0,0 21 16,21-43-1,-21 43-15,22 0 0,-22 0 0,42 21 16,-41 0-16,20 0 16,-21 0-16,0 0 0,-21 42 0,0-21 15,0 0-15,0 0 0,0 22 16,0-22-16,0 0 0,0 21 15,0-20-15,0-1 0,0 0 0,0 21 16,0-21-16,0 1 0,0-1 16,0 0-16,21-21 15,22 0-15,-22 0 16,0 0-16,0 0 0,0 0 0,22 0 16,-22 0-16,0-21 0,0 0 15,0-1-15,1 22 0,20-21 0,-21-21 16,21 0-16,1 20 15,-22-20-15,21-21 16,-42 41-16,21 1 0,-21 0 16,22 21-16,-22 21 15,0 0-15,-22 1 16,22-1-16,-21 0 0,21 0 0,0 0 16,-21 0-16,21 1 0,0-1 15,-21 0-15,21 0 0,0 0 0,0 0 16,0 1-16,0-1 15,21-21 1,0 0-16,0 0 16,1 0-16,-1-21 15,0-1-15,0 22 0,0-21 16,-21 0-16,21 0 0,1 0 0</inkml:trace>
  <inkml:trace contextRef="#ctx0" brushRef="#br1" timeOffset="52287.41">12171 3916 0,'0'0'0,"-21"0"0,-1 21 16,1 0-16,0-21 0,0 43 15,21-22-15,21-21 31,0 0-15,0 0-16,1 0 16,-1 0-16,0-21 0,-21-1 0,21 1 15,-21 0 1,0 0-16,0 0 0,0 0 16,-21 21-1,0 0 1,0 0-16,-1 0 0,1 21 15,0 0-15,0-21 0,21 21 16,-21 0-16,21 0 0,-21 1 16,21-1-16,0 0 0,0 0 0,0 0 15,0 0-15,21-21 16,0 0-16,0 0 0,0 22 0,0-22 16</inkml:trace>
  <inkml:trace contextRef="#ctx0" brushRef="#br1" timeOffset="55489.37">12573 4106 0,'0'0'15,"0"-21"-15,0 0 16,-21 21 0,0 0-1,21 21 1,-22 0-16,1 1 0,21-1 0,0 0 15,0 0-15,0 0 0,0 0 16,-21 22-16,21-22 0,0 0 0,0 0 16,0 22-16,0-22 0,0 0 15,21 0-15,-21 0 0,21 0 16,1-21-16,-1 22 0,0-22 16,0 0-16,0 0 0,0 0 15,1 0-15,-1 0 0,21-22 16,-21 1-16,0 0 0,1 0 15,-1 0-15,0 0 0,0-1 16,0-62-16,0 63 0,1-22 16,-1-41-16,0 41 15,0 22-15,-21 0 0,0 0 0,0 0 16,0-1-16,0 44 16,0-1-1,-21 0-15,0 0 0,0 0 0,21 22 16,0-22-16,-22 21 0,22-21 15,-21 22-15,21-22 0,0 0 0,0 21 16,0-21-16,0 22 16,0-22-16,0 0 0,21-21 15,1 21-15,-1-21 0,42 0 16,-42 0-16,1 0 0,62 0 16,-63 0-16,22 0 0,-1 0 15,-21-21-15,22 21 0,-1-21 0,-21 0 16,21 0-16,-20-1 0,-1-20 0,21 21 15,-21-21-15,0 20 0,-21-20 16,0 21-16,22-21 0,-22 20 0,0 1 16,0 0-16,-22 21 31,1 21-31,21 0 0,-21 1 16,0-1-16,21 0 0,0 0 15,-21 21-15,0-20 0,21-1 0,-22 0 16,22 0-16,0 0 0,0 0 15,-21 1-15,21-1 0,-21 0 0,21 0 16,0 0-16,0-42 47,0 0-31,21 0-16,0 0 0,-21-1 15,22 1-15,-1-21 0,0-22 16,0 22-16,0 0 15,22 21-15,-22-22 0,0 22 0,0-21 16,0 21-16,0-1 0,1 22 16,-1-21-16,0 21 0,0 0 0,0 0 15,0 21-15,-21 1 16,0-1-16,0 0 0,0 21 16,0-21-16,0 22 0,0-1 0,0-21 15,0 22-15,0-22 0,0 0 0,0 21 16,0-21-16,0 1 0,0-1 15,0 0-15,0 0 0,0 0 32,-21-21-17,21-21 1,0 0-16,0 0 16,0 0-16,0-1 0,0 1 0,0 0 15,21 0-15,1-21 0,-1-1 0,0 22 16,0-21-16,0-1 0,22 1 15,-1 21-15,-21 0 0,21-22 0,-20 43 16,20-21-16,0 0 0,-21 21 16,22 0-16,-22 0 0,0 0 0,0 21 15,0 0-15,-21 1 0,0-1 0,0 21 16,0-21-16,0 22 16,0-1-16,-21-21 0,0 21 0,0-20 15,-21 62-15,20-63 16,22 1-16,0-1 0,-21-21 15,21 21-15,-21 0 0,0-21 16,21 21-16,0-42 1984,-21 21-1984,0-21 16,21 0-16,0 0 0</inkml:trace>
  <inkml:trace contextRef="#ctx0" brushRef="#br1" timeOffset="56705.87">15452 4382 0,'0'0'16,"21"0"-16,21 21 16,-21-21-16,0 0 0,1 0 15,-1 0-15,0-21 16,0-1-16,0 1 15,0 0-15,-21 0 0,0 0 16,0 0-16,0-1 0,0 1 0,0-21 16,-21 21-16,0 0 0,-21-1 15,21 1-15,-1 21 0,-20 0 0,0 0 16,21 0-16,-22 0 0,22 0 16,-21 21-16,21-21 0,-22 43 0,22-22 15,-42 21-15,41 1 0,1-22 16,21 21-16,-21-21 0,21 0 15,0 22-15,0-22 16,0 0-16,0 0 0,21-21 16,0 0-16,43 0 15,-22 0-15,1 0 0,-1 0 0,0-21 16,1 21-16,-1-21 0,-21 0 16,21 0-16,1-1 0,-22 1 0,0 0 15,0 21-15,0-21 0,-21-21 16,0 20-16,0 44 47,-21-22-47,21 21 0,0 21 15,0-21-15,-21 22 0,21-22 16,-21 63-16,21-41 0,-21-1 16,21 22-16,0-1 0,0 1 15,0 20-15,0 1 0,0 0 0,0-1 16,-21 22-16,-1 63 0,1-63 15,21-21-15,-21 0 0,0-1 16,0-20-16,-22 84 0,22-85 16,0 1-16,-21-1 0,21-20 15,-1-1-15,-20 22 0,0-22 0,-22 21 16,22-41-16,0 20 16,-1-42-16,1 21 0,0-21 0,-43 0 15,43-21-15,-1 0 0,22 0 16,-21-22-16,-1 1 0,22-22 0,-42-41 15,63 41-15,-21 1 0,21-22 16,0-21-16,0 21 0,0 1 16,0-22-16,21 21 0,0 1 0,21-1 15,-21 0-15,22 22 0,-22-1 0,21 1 16,1-1-16,-1 1 0,21 20 16,43-41-16,-42 41 0,-1 1 15,64 0-15,-106-1 0,43 22 16,-22 0-16,22 0 0</inkml:trace>
  <inkml:trace contextRef="#ctx0" brushRef="#br1" timeOffset="59557.96">15917 4509 0,'85'-22'31,"-64"1"-31,0 0 0,0 21 16,1-21-16,-1 0 0,0 0 0,0-22 16,0 1-16,-21 21 0,0 0 15,0-1-15,0 1 16,0 0-16,0 0 0,-21 21 0,0 0 16,-21 0-16,20 0 0,1 21 15,0 0-15,0 0 0,-21 1 16,20 20-16,1 21 0,0-20 15,21-22-15,0 21 0,0-21 16,0 22-16,0-22 0,0 0 0,21-21 16,0 21-16,22 0 0,-1-21 15,0 0-15,1 0 0,-22 0 0,42 0 16,-20 0-16,84-42 16,-85 42-16,0-21 0,43-21 15,-64-1-15,0 22 0,1-21 16,-1 21-16,0-22 0,-21 22 15,21 0-15,-21 0 0,0 0 0,0-1 16,0 44 0,-21-1-1,21 0-15,-21 0 0,0 0 0,21 0 16,0 1-16,0 20 0,-22-21 16,22 0-16,0 22 0,-21-22 0,21 0 15,0 0-15,0 0 16,0 0-16,0-42 31,0 0-15,0 0-16,21 0 15,1 0-15,-22-1 0,21 1 0,0-21 16,0 21-16,-21-22 0,21 22 16,0-21-16,1 21 0,-1 0 0,0-1 15,0 1-15,0 21 0,0 0 16,1 0-16,-1 21 15,-21 1-15,21-1 16,-21 0-16,0 0 0,21 0 16,-21 22-16,0-22 0,0 0 0,0 0 15,0 0-15,0 0 0,0 1 0,21-1 16,-21 0-16,21-21 16,-21 21-16,22-21 0,-1 0 0,0 21 15,21-21-15,22 0 0,-22 0 16,0 0-16,1-21 0,-1 21 15,22-21-15,20 0 0,-41 0 16,-1-22-16,0 22 0,-21 0 0,1-21 16,-1-1-16,0 22 15,0-21-15,-21-1 0,0-20 16,0 42-16,0 0 0,0-1 16,-21 22-16,0 0 0,-22 0 15,22 22-15,0-1 0,0 21 16,0-21-16,0 22 0,21 20 15,-22-42-15,22 22 0,0-22 16,0 21-16,0-21 0,0 0 16,0 1-16,0-1 0,22 0 0,-1-21 15,0 21-15,0-21 0,0 0 0,0 0 16,1 0-16,-1 0 0,21 0 16,-21 0-16,22 0 0,-22 0 0,21 0 15,-21-21-15,22 0 0,-22 0 0,0-1 16,0 1-16,0-21 0,22 21 15,-22-22-15,0 22 0,0-21 16,-21 21-16,21-22 0,0 22 16,-21 0-16,0 42 15,0 0-15,0 1 16,0-1-16,0 0 0,0 0 16,0 0-16,0 22 0,0-22 0,0 0 15,0 0-15,0 21 0,0-20 16,0-1-16,22-21 0,-1 21 0,0 0 15,0-21-15,0 21 0,22-21 0,20 0 16,-21 0-16,1 0 16,-1 0-16,0 0 0,22 0 0,-22 0 15,1 0-15,-1-21 0,0 0 0,1 0 16,-1 0-16,0-1 16,-21 1-16,1-21 0,-1 0 0,0-1 15,-21 1-15,21 0 0,-21-1 16,0 22-16,-21-42 0,0 41 15,0 1-15,-1 21 0,-20 0 16,0 0-16,-1 0 0,1 0 0,0 21 16,-22 1-16,22 20 0,0-21 15,20 21-15,-20 1 0,21-1 16,0-21-16,0 22 0,21-22 0,0 42 16,0-42-16,42 43 15,-21-64-15,0 21 0,0-21 16,1 0-16,20 0 0,0 0 15,-21 0-15,22 0 0,-22-21 16,0 21-16,0-21 0,0 0 16,1-1-16,-1 1 0,0-21 0,-21 21 15,21-22-15,-21 1 0,21 21 16,-21-43-16,0 22 0,0 21 16,0 0-16,0 42 15,0 0 1,-21 0-16,21 22 0,-21-22 15,21 0-15,0 21 0,0-21 16,0 22-16,0-22 0,0 0 16,0 0-16,0 0 0,0 1 0,0-1 15,0 0-15,21 0 0,0 0 16,0-21-16,1 0 0,-1 21 0,0-21 16,21 0-16,-21 0 0,1 0 15,20 0-15,-21 0 0,21 0 0,-20-21 16,20 0-16,-21 0 0,0 0 0,0 0 15,22-1-15,-22-20 0,21 0 16,-21-1-16,1 1 0,62-127 16,-84 105-16,21 22 15,-21 0-15,22 20 0,-22 1 0,0 0 16,0 0-16,-22 21 31,1 21-31,-21 0 0,21 22 0,0-1 16,-1-21-16,1 21 0,0 22 0,0-22 15,0 43-15,21-43 16,-21-21-16,21 22 0,0-1 0,0-21 16,0 22-16,0-22 15,0 0-15,0 0 0,21 0 0,0-21 16,0 21-16,0-21 0,22 22 16,-22-22-16,21 0 0,-21 0 0,22 0 15,-1 0-15,-21-22 0,64-20 16,-64 21-16,21 0 0,-21 0 15,22-22-15,-22 1 0,0 0 16,0-1-16,0-20 0,1 20 0,-1-20 16,-21 21-16,0-1 0,0 1 15,0 21-15,0-22 0,0 22 16,-21 42 0,-1 1-16,1 20 15,0-21-15,21 21 0,-21 1 0,0-1 16,0 0-16,21 1 0,-22-1 15,22 0-15,0 1 0,0-1 0,0-21 16,0 22-16,0-22 0,0 0 16,0 0-16,0 0 0,22 0 15,-1 1-15,0-22 0,21 21 16,-21-21-16,22 0 0,-22 0 0,21 0 16,-21 0-16,1 0 0,20 0 15,-21-21-15,0 21 0,22-43 16,-22 22-16,0 0 0,0 0 15,0 0-15,0-22 0,-21 22 0,22 0 16,-22 42 15,0 0-31,-22-21 0,22 21 16,0 1-16,0-1 0,0 0 16,-21-21-16,21 21 0,0 0 15,0 0-15,21 1 16,1-22-16,20 0 15,-21 0-15,0 0 0,0 0 16,22 0-16,-22 0 0,0 0 0,0 0 16,0-22-16,22-20 15,-1 21-15,-21 0 0,0 0 0,-21-1 16,22-20-16,-1 21 0,0 0 16,-21 0-16,0-1 0,0 1 0,0 0 15,21 21-15,-42 21 31,21 0-15,-21-21-16,0 22 0,21-1 0,-22 0 16,1 0-16,21 21 0,0-20 15,-21-1-15,21 0 0,-21 21 0,21-21 16,0 64-16,0-43 0,0 1 16,0-1-16,0 22 15,-21-22-15,21 85 0,0-85 0,-21 22 16,21-22-16,0 0 0,-22 22 15,1-22-15,0 22 0,0-22 16,0 22-16,0-1 0,-1-21 0,1 22 16,0 63-16,-21-21 15,21-43-15,-1-20 0,22-1 16,-21 21-16,21-20 0,-42 41 16,42-62-16,-21 20 0,21 0 0,-21-21 15,-1 1-15,22-1 0,-21-21 16,0 0-16,0 0 0,0 0 15,0-21-15,-1-1 0,-20-41 16,42 21-16,-21-1 0,0 1 16,0-22-16,21 1 0,-22-22 15,22 22-15,0-22 0,0 22 0,22-107 16,-1 107-16,0-22 16,0 22-16,0-1 0,0-21 15,1 22-15,-1 21 0,0-22 0,0 22 16,43-43-16,-43 43 15,0 21-15,0-22 0,0 22 0,0 0 16,1 21-16,-1-21 0,0 0 0,0 21 16,0 0-16,-21-22 0,21 22 15,1 0-15,-1 0 0,0 0 16,0 0-16,0 0 16,-21 22-1</inkml:trace>
  <inkml:trace contextRef="#ctx0" brushRef="#br1" timeOffset="63921.96">1503 6562 0,'0'0'0,"0"-21"0,21-1 16,-21 1-16,0 0 15,0 0-15,21 21 0,-21-21 0,0 0 16,0-1-16,0 1 0,0 0 16,21 0-16,-21 0 0,0 0 15,0-1-15,-21 44 47,0-1-47,21 0 16,0 21-16,-21-21 0,21 22 15,-21-1-15,21 0 0,0 1 16,0-1-16,0 22 0,0-22 0,0 0 16,0 1-16,0-22 0,21 21 15,0-21-15,-21 22 0,21-22 0,0 0 16,0 0-16,1-21 16,-1 0-16,0 0 0,21 0 0,-21 0 15,1 0-15,20-21 0,-21 0 16,0 21-16,22-21 0,-22-1 0,0-20 15,0 21-15,0 0 0,0-22 16,1 1-16,-1 21 0,0-21 0,-21-1 16,0 1-16,0 0 15,21-1-15,-21 1 0,0 0 0,21 20 16,-21-20-16,0 21 0,0 0 16,0 0-16,0 42 31,0 0-16,0 0-15,0 21 0,0-20 16,0 20-16,0 0 0,0 1 0,0-22 16,0 21-16,0 0 0,0 22 15,0-22-15,0-21 0,0 1 16,0-1-16,0 0 0,43 21 16,-22-42-16,0 0 15,0 0-15,21 0 16,-20 0-16,41-21 0,-21 21 15,1-21-15,-1 0 0,0 0 16,1-22-16,41-20 0,-41 42 16,-1-22-16,0 1 0,1 0 15,-22 20-15,21-41 16,-21 42-16,-21 0 0,0-1 16,-21 44-1,0-1 1,0 0-16,0 0 0,21 21 0,0-20 15,0-1-15,0 21 0,0-21 16,0 0-16,0 1 0,0-1 0,21 21 16,0-21-16,-21 0 0,21 1 0,0-22 15,1 21-15,-22 0 0,0 0 16,21 0-16,-42-21 47,-1-21-47,1 0 15,0 0-15,0 21 0,21-21 16,-21-1-16,0 1 0,21 0 16,-22 0-16,1 21 15,0 0-15,21 21 32,0 0-32,0 0 15,0 1-15,0-1 16,21-21-16,0 21 0,1 0 0,-1-21 15,0 21-15,0-21 0,21 0 16,-20 0-16,-1 0 0,0 0 0,21 0 16,-21 0-16,22 0 0,-1 0 15,0 0-15,22-21 0,-22 21 0,22-21 16,-22 0-16,22 0 0,-22-1 0,0 1 16,1 0-16,-1 0 15,-21 0-15,0-22 0,0 22 0,1 0 16,-22-21-16,0 21 0,0-1 15,0 1-15,0-21 0,0 21 16,-22 21-16,1 0 0,0 0 16,0 0-16,0 0 0,0 0 15,21 21-15,-22 0 0,1 0 0,21 0 16,-21 1-16,21 20 0,0-21 16,0 0-16,0 22 0,0-22 0,0 0 15,0 0-15,0 21 16,0-20-16,21-1 0,0 0 15,1 0-15,-1-21 0,21 21 16,-21-21-16,22 0 0,-1 21 0,0-21 16,22 0-16,-22 0 0,0 0 0,22 0 15,-22 0-15,1 0 0,20-21 16,-21 21-16,1-21 0,-1 21 0,22-21 16,-22 0-16,0 0 0,1-1 0,-1 1 15,0 0-15,1-21 0,-22 21 16,0-22-16,0 1 0,0 21 0,-21-22 15,0 1-15,0 21 0,0-21 16,0 20-16,-21 1 0,0 0 16,0 21-16,-43-21 15,43 21-15,-21 0 0,21 0 0,-22 0 16,22 0-16,-21 21 0,-1 21 16,22-20-16,0-1 0,0 21 15,0-21-15,0 22 0,-1-1 0,22-21 16,0 21-16,0-20 0,0-1 15,0 0-15,0 21 0,0-21 16,0 1-16,22-1 0,-1-21 0,0 0 16,0 0-16,21 0 15,-20 0-15,-1 0 0,0 0 0,21 0 0,-21 0 16,1-21-16,20-1 0,-21 1 16,0 0-16,22 0 0,-22 0 15,0 0-15,21-22 0,-21 1 0,1 0 16,-1-1-16,0-20 0,0 20 15,0 1-15,22-64 0,-43 64 16,0 0-16,0-22 0,0 43 16,0 0-16,0 0 0,0-1 15,-22 22 17,22 22-32,-21-1 0,21 0 0,-21 0 0,21 21 15,-21-20-15,21 20 0,0 0 16,0 1-16,0-1 0,-21 43 15,21-22-15,0-21 0,0 1 16,0-22-16,21 21 0,-21-21 16,21 1-16,0 20 0,0-42 0,1 21 15,20 0-15,-21-21 0,0 0 16,0 0-16,1 0 0,62 0 16,-63 0-16,1 0 15,-1 0-15,-21-21 0,21 0 16,0 21-16,-21-21 0,21 21 0,-21-21 15,-21 21 48,0 0-1</inkml:trace>
  <inkml:trace contextRef="#ctx0" brushRef="#br1" timeOffset="65541.85">6265 6562 0,'0'0'0,"-21"0"16,21 21 0,0 0-1,0 0 1,21-21-1,0 0-15,1 0 0,20 0 16,-21-21-16,21 0 0,1 0 16,-1 0-16,22-1 0,-22-20 0,0 21 15,22 0-15,-22-22 0,0 22 16,1 0-16,-22-21 0,0 21 0,0-22 16,0 22-16,-21 0 0,0-21 0,0 20 15,0-20-15,0 21 0,0 0 16,-21-22-16,21 22 0,0 0 15,-21 21-15,0 0 0,0 21 16,0 0-16,21 1 16,-22-1-16,1 21 0,0 0 0,21 1 15,-21 20-15,0 1 0,0-1 16,-22 22-16,22-22 0,-21 107 16,-1-86-16,22 1 0,0 0 15,0-1-15,21 22 0,-21 106 16,0-127-16,-1 20 0,22 1 0,0-21 15,-21 21-15,0-22 0,21 1 0,0 0 16,0-1-16,0-20 0,0 21 16,0-43-16,0 21 0,21-20 0,0-22 15,1 21-15,-22-21 0,21-21 16,0 0-16,0 0 0,21 0 0,-20-21 16,20 0-16,0 0 0,1-21 15,-1-1-15,0-20 0,22 20 0,-22-41 16,22 20-16,-22-20 0,0-1 0,1 21 15,-22-20-15,0-1 0,-21 0 0,0 1 16,0-1-16,-21 0 0,0 22 16,-22-1-16,-41-63 15,20 64-15,1 21 0,-1-1 0,1 1 16,20 21-16,-84-43 16,85 64-16,0-21 0,20 21 0,1-21 15,0 21-15,0 0 0,42 0 31,0 0-31,22-21 0,-1 21 16,0-21-16,22-1 0,-1 1 16,1 0-16,-1 0 0,1 0 0,63-64 15,-64 64-15,1-21 16,-22-1-16,0 1 0,1 0 0,-1 20 16,22-41-16,-43 42 0,-21 0 15,0-1-15,21 1 0,-21 0 16,0 0-16,0 42 31,0 0-31,0 0 16,0 1-16,0-1 0,0 21 0,0 0 15,0-20-15,0 20 0,0 0 16,0 1-16,0-22 0,0 21 0,0-21 16,0 0-16,0 1 0,0-1 0,21 0 15,0-21-15,0 0 16,1 0-16,-1 0 0,0 0 0,0-21 15,0 21-15,22-21 0,-22-1 16,0 1-16,0-21 0,0 21 0,22-22 16,-22 22-16,-21-21 0,21 0 0,-21 20 15,0-20-15,0 0 0,0-1 16,0 22-16,-21 0 16,0 21-16,-1 0 0,1 0 15,-21 0-15,21 0 0,-22 0 0,22 0 16,-42 0-16,42 21 0,21 0 15,-22 1-15,22-1 16,0 0-16,0 0 0,0 0 16,22 0-16,-1-21 15,0 0-15,21 0 0,-21 0 16,22 0-16,-1 0 0,0 0 0,1 0 16,-1 0-16</inkml:trace>
  <inkml:trace contextRef="#ctx0" brushRef="#br1" timeOffset="65977.71">8170 6329 0,'-21'0'15,"0"0"-15,0-21 0,0 21 16,21-21 0,0-1-16,0 1 15,0 0-15,21 21 0,0 0 0,0-21 16,0 21-16,0 0 0,1 0 15,-1 0-15,0 0 0,0 0 16,0 21-16,22 0 0,-22 0 16,0 22-16,-21-22 0,0 21 15,21-21-15,-21 64 0,0-64 16,0 22-16,0-1 0,0 21 16,0-41-16,-21 20 15,21-21-15,0-42 31,0 0-15,0-22-16,0 22 0,0 0 0,0-21 16,21 21-16,-21-22 0,21 1 15,-21 21-15,0-22 0,0 1 0,0 21 16,21 0-16,-21-22 0,0 22 16,22 0-16,-22 0 15,21 0 1,0 21-16,0 0 15,0 0-15,0 0 0,22 0 16</inkml:trace>
  <inkml:trace contextRef="#ctx0" brushRef="#br1" timeOffset="67813.96">10075 6731 0,'-21'0'32,"21"-21"-17,0 0-15,0 0 16,21-1-16,0 1 0,-21 0 0,22 0 16,-1-21-16,0 20 0,-21-20 15,21 0-15,0-1 0,0 1 0,1 0 16,20-1-16,-21 1 0,0 0 0,22-1 15,-22-20-15,21 21 0,-21 20 16,0-20-16,22 21 0,-22 0 0,0 0 16,0-1-16,0 22 0,1 0 15,-1 0-15,0 0 0,-21 22 0,21-1 16,-21 0-16,0 0 16,0 0-16,0 0 0,0 1 15,0-1-15,0 0 16,-21-21 15,21-21-31,-21 21 16,21-21-16,-21-1 15,-1 22-15,1-21 0,21 0 0,-21 21 16,0-21-16,0 0 0,0 21 16,-1 0-16,1 0 0,0 0 15,0 0-15,0 21 16,0 0-16,-1 0 0,22 22 0,-21-22 15,0 21-15,0-21 0,0 22 16,0-1-16,-1 0 0,22 1 0,-21 62 16,21-62-16,0-1 0,0 0 15,0-20-15,21 20 0,1-21 16,-1 0-16,0 0 0,0 1 0,21-1 16,-20-21-16,20 0 0,-21 0 15,21 0-15,1 0 0,-1 0 0,0-21 16,43-22-16,-43 22 0,1 0 15,-1-21-15,0 20 0,-20-20 16,20 0-16,-21 21 0,0-22 16,0 1-16,1 21 0,-22 0 0,21-1 15,-21 1-15,0 0 0,0 42 32,-21 0-32,21 1 15,-22-1-15,1 0 0,21 21 16,-21 1-16,21-22 0,0 21 0,0 0 15,0-20-15,0-1 0,0 42 16,0-42-16,21-21 0,0 22 16,1-22-16,-1 0 0,106 0 31,-106 0-31,0-22 0,0 1 16,22 0-16,-22 0 0,0 0 0,0-22 15,0 22-15,0-21 0,1 0 0,-1 20 16,-21-20-16,21 0 0,-21 21 15,21-1-15,-21 1 0,0 0 0,0 0 16,0 42 15,0 0-31,0 0 16,0 1-16,0 20 0,0-21 16,0 21-16,-21-20 0,21 20 0,0-21 15,0 21-15,0-20 0,0-1 16,0 0-16,0 0 0,0 0 15,21-21-15,-21 21 0,21-21 0,0 0 16,1 0-16,-1 0 0,0 0 0,0 0 16,0-21-16,22 21 0,-22-21 15,0 0-15,21 0 0,-21 0 0,22-1 16,-22-20-16,21 21 0,1-21 0,-1-1 16,0 22-16,1-21 0,-1 21 15,43-43-15,-64 43 0,0 0 16,-21-22-16,-21 43 15,0 0 1,-22 0-16,22 22 0,0-1 16,0-21-16,0 21 0,21 0 0,0 0 15,0 0-15,0 1 0,0-1 16,0 0-16,0 21 0,21 1 16,0-1-16,0-21 0,-21 0 15,21 0-15,0 1 0,-21-1 16,0 0-16,22-21 0,-22-21 31,-22 21-15,1-21-16,21-1 0,-21 22 0,0-42 15,0 21-15,0 0 0,-1 0 16,1-1-16,0 22 0,0-21 16,21 0-16,-21 21 0,0 0 15,21 21-15,0 0 16,0 1-16,0-1 0,0 21 0,0-21 15,0 0-15,21 1 0,0-1 0,0 0 16,0 0-16,0 0 0,1-21 16,20 0-16,-21 21 0,21-21 15,-20 0-15,20 0 0,43 0 0,-43-21 16,0 0-16,1 0 16,-1 21-16,0-21 0,-21-22 0,22 22 15,-22-21-15,21 21 0,-21-22 0,1 22 16,-1-21-16,21 0 0,-21-1 15,0 1-15,1 0 0,20-64 16,-21 63-16,-21 1 0,21 21 16,-21 0-16,0 0 0,0-1 15,-21 44 1,0-1-16,21 0 16,-21 21-16,0-21 0,-1 22 0,1-1 15,0 0-15,21-20 0,-21 20 0,21 0 16,-21 1-16,21-1 0,0-21 15,0 21-15,0 1 0,0-22 0,0 0 16,0 0-16,0 0 0,0 1 16,0-1-16,21-21 15,0 0-15,0 0 16,0 0-16,1 0 0,-22-21 0,21 21 16,-21-22-16,0 1 0,21 0 15,0 0-15,-21-21 0,21 20 0</inkml:trace>
  <inkml:trace contextRef="#ctx0" brushRef="#br1" timeOffset="68002.69">12636 6160 0,'0'0'0,"-21"0"0,0 21 16,0-21-16,42 0 16,0 0-1,0 0-15,1 0 0,-1 0 0,0 0 16,0 0-16,0 0 0,0 0 0,1 0 15,-1 0-15,21 0 0,-21 0 0,22 0 16,-1 0-16,0 0 16,-21 0-16,22 0 0,63 0 0</inkml:trace>
  <inkml:trace contextRef="#ctx0" brushRef="#br1" timeOffset="68385.2">13525 6181 0,'-63'0'15,"42"0"-15,0 0 16,-1 0-16,-20 0 0,21 0 0,0 21 16,0 0-16,-1-21 0,1 21 0,-21 0 15,21 1-15,0-1 0,-1 21 16,1-21-16,21 0 0,0 22 0,-21-22 16,21 21-16,0-21 0,0 1 0,0-1 15,0 0-15,21 0 0,0 0 16,1-21-16,20 0 0,-21 0 0,21 0 15,1 0-15,-22 0 0,21 0 16,-21-21-16,22 0 0,-1 21 16,-21-21-16,22-22 0,-22 22 0,21-21 15,-21 21-15,0-22 0,1 22 0,-22-21 16,0 0-16,0 20 0,0 1 16,0-21-16,0 21 0,0 0 15,-22-1-15,-20 22 0,0 0 16,-1 0-16,22 0 0,-21 0 15,0 0-15,20 22 0,1-1 0,0-21 16,0 21-16,0-21 0,0 0 0,21 42 16,0-21-16</inkml:trace>
  <inkml:trace contextRef="#ctx0" brushRef="#br1" timeOffset="69319.11">13949 6160 0,'0'0'0,"0"-22"31,-21 22-31,-1 0 0,1 22 32,21-1-32,0 0 0,-21 0 15,21 0-15,0 0 0,-21 1 0,21-1 16,0 21-16,0 0 0,-21-20 16,0 20-16,21-21 0,0 0 0,0 22 15,-22-22-15,1 0 0,21 21 16,-21-42 15,0-21-15,21 0-16,0 0 0,0 0 15,0-22-15,0 22 0,0-21 0,0 21 16,0-22-16,21 22 16,0-21-16,0 21 0,1-1 0,-1 1 15,21 0-15,0 0 0,1 0 0,-1 21 16,22 0-16,-22 0 0,0 0 15,1 0-15,20 0 0,-21 0 0,-20 21 16,62 64-16,-63-64 16,-21 21-16,0-21 0,0 22 15,0-22-15,0 42 16,0-42-16,-21 1 0,0-1 0,21 0 16,0 0-16,-21-21 0,0 0 15,21-21 1,0 0-1,0 0-15,0-1 0,0 1 0,21-21 16,0 21-16,0-22 0,0 22 0,1-21 16,-1 21-16,21-22 0,0 22 15,-20 0-15,20-21 0,0 21 0,22-1 16,-22 22-16,0-21 0,1 21 16,-1 0-16,0 0 0,1 0 0,-1 21 15,-21 1-15,0-1 0,1 0 16,-22 0-16,0 0 0,0 0 0,0 22 15,0-22-15,-22 21 0,1-21 0,21 1 16,-42 41-16,42-42 16,-21 0-16,21 1 0,-21-22 15,21 21-15,0-42 47,21-1-47,0 1 0,0 0 0,21-21 16</inkml:trace>
  <inkml:trace contextRef="#ctx0" brushRef="#br1" timeOffset="69537.84">15473 6138 0,'0'0'0,"0"22"16,0-1 0,0 0-16,-21 0 0,-1-21 15,1 21-15,21 0 0,-21 22 16,21-22-16,-21 0 0,21 0 0,0 0 15,-21 1-15,21-1 0,-21 0 0,21 0 16,-22-21-16,22 21 0,22-42 47,-1 0-47,-21 0 0,21-22 16</inkml:trace>
  <inkml:trace contextRef="#ctx0" brushRef="#br1" timeOffset="69846.14">15536 5969 0,'-63'0'31,"42"0"-31,-1 0 0,22 21 16,-21-21-16,42 0 16,1 0-1,-1 0-15,0 0 0,0 0 16,0-21-16,0 21 0,-21-21 15,22 21-15,-22-21 0,0 0 32,-22 21-17,1 0-15,0 0 16,0 21-16,0-21 0,21 21 0,0 0 16,0 0-1,0 0-15,0 1 0,42-1 16,-21-21-16,0 0 15,1 0-15,20 0 0</inkml:trace>
  <inkml:trace contextRef="#ctx0" brushRef="#br1" timeOffset="71203.25">16044 6117 0,'0'0'0,"-21"0"0,21-21 15,21 21 1,0-21-16,1 21 16,-1 0-16,0 0 0,0 0 15,0 0-15,0 0 0,1 0 16,20 0-16,-42 21 0,21 0 16,0-21-16,0 21 0,-21 1 0,0-1 15,0 0-15,0 0 0,-21 21 16,0-20-16,0-1 0,-43 21 15,22-21-15,0 0 0,-22 1 16,43-1-16,0-21 16,0 0-16,0 0 0,21-21 47,0-1-47,21 22 0,0 0 15,0 0-15,0 0 0,0 0 16,1 0-16,-1 22 0,0-1 15,0-21-15,0 21 0,22 0 16,-22-21-16,21 21 0,0 0 16,-20 1-16,20-1 0,0 0 0,-21 21 15,1-21-15,20 1 0,-21 20 16,0-21-16,0 21 0,-21-20 0,0 20 16,0-21-16,0 21 0,0 43 15,-21-43-15,-21 1 0,21-1 16,-22 0-16,1 1 0,0-1 0,-64 64 15,64-85-15,-22 21 0,22-20 16,-1 20-16,1-21 0,0 0 0,-1-21 16,1 0-16,0 0 0,-1 0 0,-41 0 15,63 0-15,-22-21 16,22 0-16,0 0 0,0 0 16,0-1-16,21-20 0,0 0 0,0-1 15,0-20-15,0 21 0,21-1 16,0 22-16,21-21 0,-21-1 15,22 22-15,-1-21 0,0 0 0,22 20 16,-22-20-16,22 0 0,20-1 0,-20 1 16,21 0-16,-22-1 0,22-20 15,-22 21-15,22-22 0,-22 22 0,1-1 16,-22 1-16,22 0 0,-22-1 16,0 22-16,-20-21 0,-1 21 0,0 0 15,0-1-15,0 1 16,-42 42 15,21 1-15,-21-1-16,0 0 15,21 0-15,0 0 0,0 22 0,0-22 16,0 0-16,0 0 0,0 0 0,0 0 16,0 1-16,0-1 0,0 0 15,21-21-15,0 0 16,0 0-16,22 0 0,-22 0 15,0 0-15,21 0 0,-21-21 0,22 0 16,-22-1-16,21 1 0,1 0 16,-22 0-16,0 0 0,21 0 15,-21-1-15,1 1 0,-22 0 0,21 0 16,-21 0-16,21 0 0,-21-1 16,0 44 15,-21-1-31,0 0 15,21 0-15,0 0 0,-22 0 0,1 1 16,21-1-16,-21 0 0,0 0 0,21 0 16,0 0-16,-21 1 0,0 20 15,21-21-15,-22-21 16,1 0 0,21-21 15,0 0-31,0 0 0,0-1 0,0-20 15,21 21-15,1 0 16,-22 0-16,21-1 0,0 1 0,0 0 16,21 0-16,-20 0 0,-1 0 15,21 21-15,-21-22 0,22 1 16,-22 21-16,21-21 0,43 21 16,-64 0-16,21 0 0,-21 0 15,22 21-15,-22-21 0,0 43 16,-21-22-16,0 0 0,0 0 0,0 0 15,0 0-15,0 1 0,0-1 16,-21 0-16,0 0 0,21 0 16,-21 0-16,-1 1 0,1-22 0,0 21 15,21 0-15,-21-21 16,0 0 0,21-21-1,42 21-15,-21-21 16,-21-1-16,21 1 0</inkml:trace>
  <inkml:trace contextRef="#ctx0" brushRef="#br1" timeOffset="71886.11">18373 6181 0,'0'0'0,"21"-21"0,0-1 0,-21 1 15,0 0-15,0 0 0,0 0 16,0 0-16,-21 21 0,0 0 15,-1 0-15,1 0 0,-42 0 16,42 0-16,-22 21 0,22 0 0,0 0 16,-21-21-16,20 21 0,-20 43 15,21-43-15,0 0 0,0 0 16,-1-21-16,22 21 0,0 1 16,0-1-16,0 0 0,0 0 15,22-21-15,-1 0 16,0 0-16,0 0 0,0 0 15,22 0-15,-22-21 0,0 21 0,21-21 16,-21 21-16,22-43 0,-22 43 16,0-21-16,0 0 0,0 0 15,1 21-15,-22-21 0,21 0 16,0-1-16,-21 1 0,0 42 47,-21-21-32,0 22-15,-1-1 0,1 0 0,0 0 16,0 0-16,0 0 0,-22 43 16,43-43-16,-21 21 15,21 1-15,-21-1 0,21 22 0,0-22 16,0 0-16,0 22 0,0-1 0,0-20 16,0 20-16,0 1 0,0-1 15,0 1-15,-21-1 0,21 1 0,-21-1 16,0 22-16,-1-22 0,1 1 0,0-1 15,-21 43-15,-1-42 16,22-22-16,0 0 0,-21 1 16,-1-22-16,22 21 0,-21 0 0,-22-20 15,22-1-15,0 0 0,-1 0 0,-20 0 16,21 0-16,-1-21 0,1 0 16,-22 22-16,22-22 0,-21 0 15,20 0-15,22-22 0,0 1 0,0-21 16,0 21-16,-1 0 0,22-1 15,0 1-15,0-21 0,0 21 0,0-22 16,0-20-16,0 21 0,22-22 16,-1 1-16,-21-22 0,21 21 0,0-20 15</inkml:trace>
  <inkml:trace contextRef="#ctx0" brushRef="#br1" timeOffset="72150.14">16658 5715 0,'0'0'0,"-21"-21"0,0 21 15,21-21-15,-21 21 16,-1 0-1,1 0 1,0 21 15,0-21-31,0 21 16,0-21-16</inkml:trace>
  <inkml:trace contextRef="#ctx0" brushRef="#br1" timeOffset="72990.39">1820 8678 0,'0'0'0,"0"-21"0,21 21 0,-21-21 15,0 0-15,0 0 16,-21 0-16,0 21 0,-21-22 16,21 22-16,-22 0 0,1-21 15,0 21-15,-1 0 0,-63 21 16,43-21-16,21 22 0,-85 41 15,84 1-15,1-22 0,21 21 16,-22 1-16,22-1 0,0 1 0,21-22 16,0 22-16,0-1 0,0-20 15,0-1-15,21 0 0,0 1 16,43 20-16,-22-42 16,22-21-16,-22 0 0,22 0 0,-1 0 15,1 0-15,-1 0 0,1-21 16,20 0-16,-20 0 0,-1-22 0,1 22 15,-1-21-15,22 0 0,-22-22 0,1 1 16,-1-1-16,1 22 0,-1-22 16</inkml:trace>
  <inkml:trace contextRef="#ctx0" brushRef="#br1" timeOffset="74937.1">2561 8488 0,'0'-42'0,"0"84"0,0-127 0,0 22 16,0 20-16,0 1 0,-21 21 15,0-21-15,21 20 0,-21 22 0,-1 0 16,1 0-16,0 0 0,21 22 15,0 20-15,-21 0 0,21 1 0,-21-1 16,21 0-16,0 22 0,0-22 16,-21 22-16,-1-1 0,1 1 0,21-1 15,-21 1-15,0-1 0,0 1 16,0-1-16,-1-21 0,1 1 0,-21 41 16,42-62-16,-21-1 15,21 0-15,0-42 31,0 0-31,0-22 16,21 22-16,0-21 0,0 21 0,0-22 16,1 1-16,-1 0 0,21-1 15,-21 1-15,22 0 0,-22 20 16,21 1-16,-21 0 0,0 0 0,22 21 16,-22 0-16,21 42 15,-42-21-15,21 1 0,-21 20 16,0 0-16,0-21 0,0 22 0,0-22 15,0 21-15,0-21 0,0 22 16,0-22-16,22 0 0,-1 21 16,0-42-16,0 0 0,0 0 15,0 0-15,1 0 0,20 0 16,21-21-16,-41 21 0,20-21 16,-21 0-16,0-21 0,22 20 15,-22 1-15,0-21 0,0 21 0,0-22 16,0 1-16,-21 0 0,0 21 15,0-22-15,0 22 0,0-21 0,0 21 16,0-1-16,-21-20 0,0 42 16,0 0-16,0 0 15,0 0-15,-1 21 0,1 0 0,21 22 16,0-22-16,0 21 0,0-21 16,-21 22-16,21-1 0,0-21 15,0 22-15,0-1 0,0-21 0,0 0 16,21 22-16,-21-22 0,21 0 15,1 0-15,-22 0 0,21-21 0,0 21 16,-21 1-16,21-22 0,0 21 16,0-21-16,1 0 15,-1 0-15,0 0 0,0 0 0,0-21 16,0-1-16,1 1 0,20 0 16,-21 0-16,21 0 0,1 0 0,-1-22 15,43-20-15,-64 42 0,21-22 16,-21 22-16,1-21 0,20 21 15,-21-22-15,-21 22 0,21 21 16,-21-21-16,0 42 16,0 0-1,0 0-15,0 1 0,0-1 0,-21 21 16,0 0-16,21-20 0,0 20 16,0-21-16,0 0 0,0 22 0,0-22 15,0 0-15,0 0 0,21 0 16,-21 0-16,21-21 0,0 0 15,1 0-15,-1 0 0,21 0 16,-21 0-16,0 0 0,1-21 16,-1 21-16,0-21 0,21-42 15,-21 41-15,1 1 0,-22 0 16,0-21-16,0 21 16,0-64-16,0 43 0,0 20 15,0-20-15,0 21 0,-22-21 0,1 20 16,0 1-16,0 0 0,0 21 15,0 0-15,-1 0 0,-20 0 0,21 21 16,0 0-16,0 1 0,-1-1 0,1 0 16,0 21-16,0-21 0,21 22 15,0-22-15,0 0 0,0 21 0,0-20 16,0-1-16,21 0 0,0-21 16,0 21-16,1-21 0,-1 0 15,0 0-15,0 0 0,0 0 0,22 0 16,-22 0-16,0-21 0,0 0 15,0 0-15,0 21 0,22-22 0,-22 1 16,0-21-16,0 21 0,0 0 0,1-1 16,-1 1-16,21 0 0,-21 0 15,0 0-15,1 21 0,-1 0 0,0 0 16,-21 21 0,0 0-16,0 0 15,0 0-15,0 1 0,0-1 0,0 0 16,0 21-16,0-21 15,0 1-15,0-1 0,0 0 0,0 0 16,0 0-16,-21 0 0,21 1 0,0-1 16,0-42 15,0-1-15,0 1-16,0 0 0,0 0 15,0 0-15,0 0 0,21-22 0,0 1 16,0 21-16,0-22 0,1 1 0,-1 21 15,0-21-15,42-1 16,-20 22-16,-22 0 0,0 21 0,21 0 16,-20 0-16,-1 0 0,0 21 15,-21 0-15,21 0 0,-21 1 16,0-1-16,0 0 0,0 0 16,0 21-16,0-20 0,0-1 0,0 42 15,0-42-15,0 1 16,0-1-16,0 0 0,0 0 15,21-21 1,0 0-16,1 0 16,-1-21-16,-21 0 0,21 21 15,0-21-15,0-1 0,0 1 16,-21 0-16,22-21 0,-1 21 16,0-1-16,0-20 0,0 21 0,0 0 15,1 0-15,-1-1 0,0 1 0,0 0 16,0 0-16,0 21 0,1 0 15,-22 21 1,0 0-16,0 0 0,0 1 16,0-1-16,0 0 0,0 21 15,-22-21-15,22 1 0,0 20 0,-21-21 16,21 0-16,0 0 0,0 22 16,0-22-16,0 0 0,0 0 0,0 0 15,21 1-15,1-22 0,-1 0 16,-21 21-16,21-21 0,21 0 15,1 0-15,-22 0 0,21-21 16,-21-1-16,22 22 0,-22-21 16,21 0-16,22-21 0,-43 21 15,0-1-15,21-20 0,-21 21 16,1 0-16,-22-43 16,21 43-16,-21-21 0,0 21 0,0-1 15,-21 1-15,-1 21 16,1 0-16,0 0 0,0 0 0,0 21 15,0 1-15,-1 20 0,1-21 0,21 0 16,0 22-16,0-22 0,0 0 16,0 21-16,0-21 0,0 43 15,0-43 1,21-21-16,1 0 16,-1 0-16,0 0 15,0-21-15,0 0 0,22 0 0</inkml:trace>
  <inkml:trace contextRef="#ctx0" brushRef="#br1" timeOffset="76146.1">7345 8827 0,'0'0'0,"-21"0"0,-1 0 0,-20-22 31,42 1-31,0 0 16,21 0-16,-21 0 0,21 0 15,1-1-15,-22 1 0,0 0 16,21 0-16,-21-21 0,0 20 16,0-20-16,0 21 0,0 0 15,0-22-15,0 22 0,-21 0 0,-1 0 16,1 0-16,0 21 0,0 0 0,0 0 16,-22 0-16,22 0 0,0 0 15,-21 21-15,21 21 0,-43 1 16,43-1-16,-21 0 0,20 1 15,1-1-15,0 0 0,0 1 0,0-1 16,21 0-16,0 1 0,0-1 0,0-21 16,0 0-16,0 22 0,21-22 15,0 0-15,0-21 0,0 0 16,1 0-16,-1 0 0,21 0 16,-21-21-16,22 0 0,-22-1 15,21 1-15,-21 0 0,0-21 0,22 21 16,-22-22-16,0 22 0,0-21 0,0-1 15,1 1-15,-1 0 0,0-22 16,0 22-16,-21 0 0,0-22 0,0 22 16,21-22-16,-21 22 0,0-22 0,0 22 15,0 0-15,0-1 0,0 22 16,0 0-16,0 0 0,0 0 16,0 42-1,-21 0-15,21 0 16,0 22-16,0-1 0,0 0 0,0 1 15,0-1-15,0 0 0,0 1 16,0 20-16,0-21 0,0 1 0,0-1 16,0-21-16,0 22 0,0-1 0,0 0 15,0 1-15,0-1 0,21-21 16,0 0-16,1 0 0,-1 1 0,21-22 16,-21 0-16,22 0 0,-1 0 0,0 0 15,1 0-15,-1 0 0,0-22 16,43 1-16,-43 0 15,1 0-15,41-21 0,-63 20 16,43-41-16,-43 42 16,-21 0-16,0-1 0,0 1 0,0 0 15,0 0-15,0 0 0,-21 0 0,0 21 16,0-22-16,-1 22 0,1 0 16,0 0-16,0 0 0,0 0 0,0 22 15,21-1 1,0 0-16,0 0 0,0 0 15,0 0-15,21 1 0,0-1 0,0 0 16,-21 0-16,21 0 0,0 0 16,1 1-16,-1-1 0,21 42 15,-21-63-15,0 21 0,1-21 16,-1 0 0,0 0-16,0 0 0,0 0 0,0 0 15,1-21-15,-1 0 0,0 0 0,0 0 16,0 0-16,0-1 0,1 1 15,-1 0-15,0 0 0,0-21 0,-21 20 16,0 1-16,21 0 0,-21-21 0,0 21 16,0-1-16,0 44 31,-21-1-31,21 0 0,0 0 16,0 0-16,-21 0 0,21 1 15,0 20-15,0-21 0,0 0 16,0 0-16,0 1 0,0-1 0,0 0 15,0 0-15,0 0 16,0-42 15,21 0-31,0 21 0,-21-21 16</inkml:trace>
  <inkml:trace contextRef="#ctx0" brushRef="#br1" timeOffset="76309.48">8615 8382 0,'0'0'0,"-21"-21"0,21 0 0,-22 0 0,1 21 16,0-22-16,0 22 16,0 0-1,21 22 17,0-1-32,21-21 0,0 0 0,0 0 15,-21 21-15,21-21 0</inkml:trace>
  <inkml:trace contextRef="#ctx0" brushRef="#br1" timeOffset="76725.88">8911 8446 0,'0'21'46,"0"0"-46,0 0 0,0 0 16,0 0-16,0 1 0,21-1 0,-21 0 16,21 0-16,-21 21 0,0-20 15,0-1-15,0 0 0,0 0 0,0 0 16,0 0-16,0 1 0,0-1 16,22-21-1,-1 0 1,-21-21-16,21-1 0,0 1 15,0 0-15,-21 0 0,21 0 16,1 0-16,-1-1 0,-21 1 0,42-42 16,-42 42-16,21-1 0,-21 1 15,21-21-15,1 21 0,-22 0 16,0-1-16,21 22 0,0-21 16,0 21 15,-21 21-16,0 1-15,0-1 16</inkml:trace>
  <inkml:trace contextRef="#ctx0" brushRef="#br1" timeOffset="77018.1">9377 8594 0,'0'0'0,"21"0"0,64 0 31,-85-21-31,21-1 15,-21 1-15,21 21 0,-21-21 0,0 0 16,0 0-16,0 0 0,0-1 0,0 1 16,0 0-16,0 42 31,0 0-15,-21 1-16,21-1 0,-21 0 15,21 0-15,0 0 0,0 0 0,0 1 16,0-1-16,0 0 0,0 0 0,0 0 15,0 0-15,0 1 16,0-1-16,21-21 16,0 0-16,0 0 0,0 0 15,22 0-15,-22 0 0</inkml:trace>
  <inkml:trace contextRef="#ctx0" brushRef="#br1" timeOffset="77437.09">9991 8424 0,'0'0'0,"0"-42"32,0 21-17,0 0-15,21 21 16,0 0-16,0 0 16,0 0-16,0 0 0,-21 21 0,0 0 15,22 0-15,-22 0 0,0 1 16,0-1-16,0 21 0,0-21 0,0 0 15,0 1-15,0-1 0,0 0 0,0 0 16,0 0-16,-22 0 16,1 1-16,21-1 0,-21-21 0,21 21 15,0-42 17,21 0-17,-21-1-15,21 1 0,1 0 0,-22 0 16,21 0-16,0 0 0,0-1 15,0 1-15,-21-21 0,21 21 0,1 0 16,-1-1-16,0 1 0,0 0 0,-21 0 16,21 0-16,-21 0 0,21-1 15</inkml:trace>
  <inkml:trace contextRef="#ctx0" brushRef="#br1" timeOffset="80635.11">11557 8700 0,'0'21'0,"0"-42"0,0 63 0,-21-42 0,0 0 16,-1 0-1,1 0 1,21-21-16,0 0 0,0-1 15,0 1-15,0 0 0,21 0 16,1 0-16,-22-22 0,21 22 16,21-21-16,-21 0 0,0-1 0,22 1 15,-22 0-15,0-22 0,21 22 0,-20-1 16,20 1-16,-21 0 0,0-1 16,-21 22-16,0 0 0,21 0 15,-21 0-15,-21 21 16,0 0-16,0 21 0,0 0 15,-22 0-15,22 22 0,0-22 0,0 21 16,0-21-16,21 22 0,0-22 16,0 0-16,0 21 0,0-21 0,0 1 15,21-1-15,0 0 0,0 21 0,0-21 16,1 1-16,-1-1 0,21-21 16,-21 21-16,22 21 15,-43-21-15,21-21 0,-42 0 31,-1 0-31,1 0 16,0 0-16,0 0 0,0 0 0,0-21 16,-1 0-16,1 0 0,0 21 15,21-21-15,-21 0 0,0-1 16,21 1-16,0 42 31,0 1-31,0-1 16,0 0-16,0 0 0,0 0 15,0 0-15,21 1 16,0-1-16,0-21 0,0 0 16,1 21-16,20-21 0,-21 0 0,21 0 15,-20 0-15,20 0 0,0 0 16,1 0-16,-1-21 0,21 21 16,-20-21-16,-1-1 0,0 1 0,1 0 15,-1 0-15,0 0 0,1 0 0,-22-1 16,0 1-16,0-21 0,0-22 15,-21 22-15,0 21 0,0 0 0,0-22 16,0 22-16,0 0 16,0 0-16,0 42 15,0 0-15,-21 0 16,0 1-16,21-1 16,-21 21-16,21-21 0,0 0 0,-21 1 15,21 20-15,0-21 0,0 0 0,0 0 16,0 1-16,0-1 15,21 0-15,0-21 0,0 21 16,0-21-16,1 0 0,-1 0 0,0 0 16,0 0-16,21 0 0,-20 0 15,20-21-15,-21 0 0,21 21 0,1-21 16,-22-1-16,21 1 0,1 0 16,-22 0-16,21-21 0,-21 20 0,0 1 15,1-21-15,-22 21 0,0 0 16,0-1-16,0 1 0,0 0 0,0 0 15,-22 21 1,1 0-16,21 21 0,-21 0 16,21 0-16,-21 22 0,21-22 15,0 0-15,0 21 0,0-20 0,0-1 16,0 0-16,0 21 0,21-21 0,-21 1 16,21-1-16,-21 0 0,21 0 15,1 0 1,-44-21 15,1-21-31,0 0 16,0 0-16,0 21 0,21-21 15,-21 21-15,21-22 16,-22 22-16,1 0 16,0 0-1,21 22-15,0-1 16,0 0-16,0 0 15,21-21-15,0 21 16,1-21-16,-1 0 0,0 0 16,0 0-16,0 0 0,0 0 0,22 0 15,-22 0-15,0 0 0,21 0 0,1 0 16,-22 0-16,21 0 16,1-21-16,-1 0 0,-21 21 0,21-21 15,1 0-15,-1-22 0,0 22 0,-20 0 16,20-21-16,-21 20 0,0-20 15,0 21-15,1 0 0,-22-22 0,21 22 16,-21-21-16,-21 42 31,-1 0-31,22 21 0,-21 0 16,21 0-16,0 1 16,0 20-16,0-21 0,0 21 15,0-20-15,0 20 0,0-21 0,0 0 16,0 0-16,0 1 0,0-1 15,0 0-15,0 0 16,-21-21 31,21-21-47,-21 21 0,0-21 16,21 0-16,-21 21 15,-1 0 1,22 21-1,0 0-15,0 0 0,0 0 16,22-21 0,-1 21-16,0-21 0,0 0 0,0 0 15,0 22-15,1-22 0,-1 0 0,21 0 16,0 0-16,1 0 0,-22 0 16,21 0-16,1 0 0,-1 0 15,-21-22-15,0 1 0,64-21 16,-64 21-16,0 0 0,0-1 15,1-20-15,-22 21 0,21-43 16,0 22-16,-21 0 0,0 21 0,21-1 16,-21 1-16,21 0 15,-21 42 1,0 0-16,0 1 0,0-1 16,0 0-16,0 0 0,0 0 15,0 0-15,0 22 0,0-22 0,0 0 16,0 21-16,0-20 0,0-1 15,0 0-15,0 0 16,21-21-16,1 21 0,-1-21 16,0 0-16,0 0 0,0 0 0,0 0 15,1 0-15,-1 0 0,0-21 16,0 21-16,0-21 0,0 0 0,1 21 16,-1-21-16,0-1 15,0 1-15,0 0 0,0-21 0,1 21 16,-22-1-16,0 1 0,21 0 0,-21 0 15,21 0-15,-21 42 32,0 0-32,0 0 0,0 0 15,0 22-15,0-22 0,-21 0 16,21 0-16,0 0 0,0 1 0,0-1 16,0 0-16,0 0 0,0 0 15,0 0 1,21-21-16,0 0 15,0 0-15,0 0 0,1 0 16,-1-21-16,0 0 16,0 21-16,0-21 0,-21 0 15,0 0-15,0-1 0,0 1 0,0 0 16,0-21-16,0 21 0,0-22 16,0 22-16,-42-21 15,21 21-15,0-1 0,-1 22 0,1 0 16,0 0-16,0 0 0,0 0 0,42 0 47,0 0-47,21 0 15,-20 0-15,-1-21 0,0 21 0,21 0 16,-21 0-16,22 0 0,-22 0 16,0 0-16,0 0 0,22 0 15,-22 0-15,0 0 0,0 0 0,0 21 16,-21 22-16,0-22 0,0 0 15,0 0-15,0 0 0,0 1 16,0 20-16,0-21 0,0 0 0,0 0 16,0 1-16,-21-22 0,21 21 15,0 0-15,0 0 0,-21 0 16,0-21-16,21-21 47,0 0-32,0 0-15,21 0 0,0-1 16,-21 1-16,21-21 0,0 21 16,1 0-16,20-22 0,-21 1 0,43-22 15,-22 43-15,-21-21 16,21 21-16,1 0 0,-22-22 0,21 43 16,1-21-16,-22 21 0,0 0 15,0 0-15,0 0 0,0 21 16,-21 0-16,0 1 0,0 20 0,0-21 15,-21 85-15,0-64 0,0-21 16,0 22-16,0-22 16,21 21-16,-22 1 0,22-22 15,0 0-15,22 0 16,-1-21-16,0 0 16,0 0-16,0 0 0,0 0 0,1 0 15,-1 0-15,0 0 0,0-21 0,0 21 16,0-21-16,1 21 0,-1-21 15,21-1-15,-21 1 0,43-21 16,-22 0-16,0 20 0,-20-20 0,20 21 16,-21-21-16,0 20 0,0-20 15,1 21-15,-22 0 0,0 0 16,0-1-16,-22 22 16,1 0-16,0 0 15,0 22-15,0-1 0,0 0 0,-1 0 16,1 0-16,21 0 0,-21 1 15,21-1-15,0 21 0,0-21 0,0 0 16,0 1-16,0-1 0,0 0 0,0 0 16,0 0-16,0 0 0,0 1 15,0-1-15,0 0 16,0 0-16,0 0 16,-21-21-1,0 0 1,21 21-16,-21-21 0,-1 0 0,1 0 15,0 0 1,0 0-16,0-21 0,0 0 16,-1 21-16,1-21 0,0 21 0,0-21 15,0 0-15</inkml:trace>
  <inkml:trace contextRef="#ctx0" brushRef="#br1" timeOffset="81009.11">14711 7938 0,'0'0'0,"0"-22"16,-21 22-1,-1 0 64,22 22-64,-21-22-15,0 0 0,0 21 16,0-21-1,42 0 17,0 0-17</inkml:trace>
  <inkml:trace contextRef="#ctx0" brushRef="#br1" timeOffset="81498.17">16214 8509 0,'-22'0'16,"1"0"0</inkml:trace>
  <inkml:trace contextRef="#ctx0" brushRef="#br1" timeOffset="83346.25">783 10753 0,'0'0'0,"-21"0"15,0 0-15,21-21 0,-21 21 0,-1 0 16,1 0-1,21 21-15,0 0 16,0 0 0,21-21-16,1 0 15,-1 0-15,0 0 0,0 0 16,0-21-16,0 0 0,22 0 0,-22-22 16,21 22-16,-21-21 0,22-1 15,-22 1-15,0 0 0,0-1 0,0 1 16,1 21-16,-22-21 0,0-1 15,0 22-15,0 0 0,0 0 16,0 0-16,-22 21 16,1 0-16,0 0 15,21 21-15,-21 21 0,21 0 16,0 1-16,0 20 0,0-20 0,0 20 16,0-21-16,0 22 0,0-1 15,0-20-15,0-1 0,0 0 0,0 1 16,0-1-16,-21 0 0,21-20 15,0 20-15,0-21 0,0 0 0,0 0 16,0 1-16,-21-22 16,-1-22-1,1 1-15,0 0 16,21 0-16,-21 0 16,0 0-16,21-1 0,-21 1 15,21 0-15,-22 0 0,1 0 16,21 42-1,0 0 1,0 0-16,0 0 16,0 1-16,0-1 0,0 21 15,0-21-15,21 0 0,-21 1 0,22-1 16,-1 0-16,0 0 0,0-21 16,0 21-16,22-21 0,-22 0 15,0 0-15,21 0 0,1-21 16,-22 21-16,21-21 0,43-21 15,-43 20-15,0 1 0,1-21 16,-22 21-16,21-22 0,64-84 16,-85 64-16,22-1 15,-22 1-15,0-1 0,0 1 0,0-1 16,-21 22-16,0 0 0,0-1 16,0 22-16,0 0 0,0 0 0,0 42 15,-21 0 1,0 22-16,0-1 0,0 0 0,-1 22 15,1-1-15,0-20 0,21 20 16,-21-21-16,21 1 0,0 20 16,0-20-16,0-22 0,0 21 15,0-21-15,0 43 0,21-43 16,0 0-16,0-21 16,1 0-16,-1 0 0,0 0 15,0 0-15,-21-21 0,21 0 16,0 0-16,-21-22 0,22 22 15,-1 0-15,-21 0 0,0-22 0</inkml:trace>
  <inkml:trace contextRef="#ctx0" brushRef="#br1" timeOffset="83549.39">1460 10647 0,'0'0'0,"-21"0"15,21 21-15,21-21 31,1 0-31,-1 0 16,0 0-16,0 0 0,0-21 0,22 21 16,-22-21-16,0 21 0,0 0 15,0-21-15,22 21 0,-22 0 0,0-22 16,0 1-16,0 21 0,0 0 16,1-21-16,-1 21 0</inkml:trace>
  <inkml:trace contextRef="#ctx0" brushRef="#br1" timeOffset="85041.56">3408 11113 0,'-21'0'0,"42"0"0,-85 0 0,43 0 0,0 0 16,0 0-16,21-22 16,0 1-1,0 0-15,21 0 16,0 0-16,0 0 0,0-1 0,22 1 15,-1-21-15,-21 21 0,22-22 0,-1 1 16,0 0-16,1-22 0,-22 22 16,21-22-16,-21 1 0,22-1 0,-22 1 15,0 21-15,-21-22 0,0 22 16,0-1-16,0 22 0,0 0 16,0 0-16,-21 0 0,0 21 0,-1 0 15,1 0-15,-21 21 0,21 0 16,0 0-16,-22 22 0,22-1 0,0 0 15,0 22-15,0-1 0,-1 1 16,22-22-16,-21 22 0,0-1 0,21-21 16,-21 22-16,21-22 0,0 1 15,0-1-15,0 0 0,0-21 0,0 22 16,0-22-16,0 0 16,0 0-16,0-42 31,0 0-31,0 0 15,21 0-15,0-22 0,-21 22 16,21 0-16,1-21 0,-1 20 0,0-20 16,0 21-16,43-43 15,-43 64-15,0 0 16,0 0-16,0 22 0,-21-1 16,21 0-16,-21 0 0,22 0 0,-22 0 15,0 1-15,21-1 0,0 0 0,0 0 16,-21 0-16,21 0 0,0 1 15,1-1-15,-1 0 0,0-21 0,21 0 16,-21 0-16,1 0 0,-1 0 16,21 0-16,-21 0 0,22 0 15,-22 0-15,42-42 0,-20 42 16,-1-22-16,-21 1 0,21 0 16,-20-21-16,41-1 0,-42 1 15,-21 21-15,0-21 0,0 20 16,0-20-16,0 21 0,0 0 0,0 0 15,-21 21-15,0 0 16,0 0-16,0 0 0,-1 21 16,1 0-16,21 0 0,-21 0 0,0 22 15,21-22-15,-21 0 0,21 21 0,0-21 16,0 1-16,0 20 16,0 0-16,0-21 0,21 1 15,0-22-15,0 21 0,22-21 0,-22 0 16,0 0-16,21 0 0,1 0 15,20 0-15,-21 0 0,1 0 16,-1-21-16,-21-1 0,22 1 0,-1 0 16,0 0-16,-21 0 0,1-22 15,20 22-15,-21-21 0,0 0 16,0-1-16,-21-20 0,0 20 0,22 1 16,-22-21-16,0 20 0,21 1 15,-21 0-15,0 20 0,0 1 0,0 0 16,0 0-16,-21 42 15,-1 0 1,1 22-16,0-22 0,21 21 0,-21 0 16,0 22-16,0-22 0,21 1 15,0-1-15,0 21 0,0-20 0,0-1 16,0 0-16,0-20 0,0 20 0,0-21 16,21 21-16,0-20 0,0-1 15,0 0-15,0 0 0,1-21 0,20 0 16,0 0-16,-21 0 0,22 0 15,-1 0-15,0 0 0,1 0 0,-22-21 16,21 0-16,1 0 0,-22 21 16,21-22-16,-21-20 0,0 21 0,1 0 15,-1 0-15,0-22 0,-21 1 16,0 21-16,0-22 0,0 1 0,0 0 16,0 21-16,0-1 0,0 1 15,0 0-15,0 42 16,0 0-16,0 1 0,0 20 15,0-21-15,0 21 0,0 1 16,0-1-16,0 0 0,0 1 0,0-1 16,0 22-16,0-22 0,0 85 15,0-64-15,0 1 0,0-1 16,-21 1-16,21-1 0,-21 1 16,-1-1-16,1 22 0,0-21 0,0 63 15,0-64-15,0 1 16,-22-1-16,22-21 0,0 22 0,21-22 15,-21 1-15,0-22 0,21 0 0,0 0 16,0 0-16,0-42 16,0 0-16,0-21 15,21-1-15,0 1 0,0 0 0,21-22 16,-20 1-16,20-1 0,0 1 0,1-22 16</inkml:trace>
  <inkml:trace contextRef="#ctx0" brushRef="#br1" timeOffset="85362.04">5651 10901 0,'0'0'16,"-21"-21"-16,21 0 0,-21-22 0,21 22 0,0 0 15,0 0-15,0 0 0,0-1 16,21 1-16,-21 0 0,43 0 16,-22 21-16,0-21 0,21 21 0,22-21 15,-43 21-15,21 0 0,1 0 16,-22 0-16,0 0 0,21 21 15,-21 21-15,1-21 0,-22 0 16,0 43-16,0-43 16,-22 21-16,1-20 15,-21-1-15,21 0 0,-22 0 0,22 0 16,-21-21-16,-43 21 0,64-21 16,-21 22-16,21-22 0,-1 0 15,1 0-15,0 0 16,21-22-1,21 22-15,0-21 0,22 21 16,-22-21-16,21 21 0,-21-21 0</inkml:trace>
  <inkml:trace contextRef="#ctx0" brushRef="#br1" timeOffset="85730.16">6540 10647 0,'43'-64'16,"-86"128"-16,86-149 0,-64 85 15,-22 0 1,22 0-16,0 0 0,-21 0 0,20 0 16,-20 21-16,21 1 0,0-1 15,-22 0-15,22 21 0,21-21 16,0 1-16,0-1 16,0 0-16,0 0 15,21 0-15,1-21 0,-1 21 0,21-21 16,-21 22-16,0-22 0,22 21 15,-22-21-15,21 21 0,-21 0 0,1-21 16,-1 21-16,-21 0 0,0 1 16,0-1-1,-21-21-15,-1 0 0,1 21 16,-21-21-16,21 0 0,-22 0 0,22 0 16,-21 0-16,21 0 0,-22 0 0,22 0 15,-21 0-15,21 0 0,0 0 16,-1 0-16,22-21 15,0 0-15,0-1 0,0 1 16,22 21-16</inkml:trace>
  <inkml:trace contextRef="#ctx0" brushRef="#br1" timeOffset="88002.13">7620 10562 0,'0'-21'63,"0"0"-48,0 0 17,0 0-17,0-1-15,0 1 16,0 0-16,0 0 0,21 21 16,-21-21-16,0 0 0,0-1 0,21 1 15,0 21 1,-21-21-16,22 21 15,-22-21-15,21 21 16,-21-21 218,21 21-218,0 21 15,-21 21-31,0-21 16,21 22-16,-21-1 0,0 0 0,0 1 16,0-1-16,0 0 0,0 1 15,0-1-15,0 0 0,0-20 16,-21 20-16,21-21 0,0 0 0,0 0 15,21-21 17,0 0-32,1-21 0,-1 0 0,21 0 15,-21 0-15,22 0 0,-22-1 16,21-20-16,-21 21 0,22-21 0,20-43 16,-42 43-16,0 20 15,1-20-15,-1 21 0,0 0 0,0-22 16,-21 65 15,0 20-31,0-21 16,0 0-16,-21 22 0,0-1 0,21-21 15,0 21-15,-21 1 0,-1 20 16,1-20-16,21-1 0,0 0 0,-21 1 16,0-1-16,0 21 0,21-20 0,0 20 15,-21-20-15,-1 20 0,22 1 16,-21-1-16,21 1 0,-21-1 0,0 1 15,21-22-15,-21 21 0,0 1 16,21-22-16,-22 1 0,1-1 0,0 0 16,0 1-16,0-22 0,0 0 0,-1 0 15,1 0-15,-21-21 0,-22 0 16,43 0-16,-21-21 0,0 21 16,20-21-16,-20 0 0,0-22 15,21 22-15,-22-21 0,22 21 0,0-22 16,21 1-16,0-21 0,0 20 0,0-20 15,0 20-15,0-20 0,0 21 16,21-22-16,0 1 0,22 20 0,-1 1 16,85-64-16,-64 64 0</inkml:trace>
  <inkml:trace contextRef="#ctx0" brushRef="#br1" timeOffset="88842.09">8826 10372 0,'0'-21'0,"0"42"0,0-64 16,-21 43-16,0 0 16,0 0-16,0 0 0,0 22 15,-1-1-15,1 0 0,0 21 0,0-21 16,0 22-16,0-22 0,21 21 0,-22 1 16,1-22-16,21 21 0,-21-21 15,21 0-15,0 22 0,0-22 0,0 0 16,0 0-16,21-21 0,0 0 15,1 0-15,-1 0 0,21 0 16,-21 0-16,0 0 0,22 0 16,-22-21-16,21 0 0,-21 0 0,22 0 15,-22-1-15,0 1 0,0-21 16,0 21-16,-21-22 0,0 22 16,0-21-16,0 0 0,0-1 0,-21 1 15,0 21-15,0-22 0,-21 22 0,20 0 16,-20 0-16,21 21 0,-21 0 0,20 0 15,-20 0-15,21 0 0,-21 21 16,20 0-16,1 22 0,-21-22 0,42 21 16,-21 0-16,21 1 0,-21-1 0,21 0 15,0 1-15,0-1 0,0 0 16,21-20-16,0-1 0,0 0 0,43 21 16,-22-42-16,0 0 15,1 0-15,-1 0 0,0 0 16,43 0-16,-43 0 0,1-21 15,41 0-15,-63 0 0,22 0 16,-22-22-16,21 22 0,-21-21 16,22-22-16,-22 22 0,-21 21 15,0-22-15,21 22 0,-21-21 16,0 21-16,0 0 0,0 42 31,0 0-31,-21 0 0,21 21 16,0-20-16,0 20 0,-21-21 15,21 21-15,0-20 0,0-1 0,0 0 16,0 21-16,0-21 0,0 1 16,21-22-16,0 0 15,0 0-15,0 0 0,1 0 0,-1-22 16,0 1-16,0 21 0,0-21 16,0-21-16,1 21 0,-22-1 15,21-20-15,0 21 0,-21-21 0,0-1 16,21 22-16,-21-21 0,21 21 15,-21-22-15,0 22 0,0 0 16,0 42 0,0 0-16,0 22 0,0-22 15,0 21-15,0 0 0,0 1 16,0-1-16,0 0 0,0-20 0,0 20 16,0-21-16,21 0 0,-21 0 0,22 1 15,-1-1-15,0 0 0,0-21 16,21 0-16,-20 0 0,20 0 0,-21 0 15,21-21-15,-20 0 0</inkml:trace>
  <inkml:trace contextRef="#ctx0" brushRef="#br1" timeOffset="89362.54">11493 10224 0,'0'-22'0,"-42"1"31,21 21-31,0 0 0,0 0 16,-1 21-16,1 1 0,21-1 0,-21 42 16,0-20-16,21 20 0,-21 1 15,21 20-15,0-20 0,0 20 0,-43 86 16,43-86-16,-21 1 0,0 0 15,21 21-15,-21-22 16,0 1-16,-22 84 0,22-84 16,0 0-16,0-1 0,0 1 0,0-22 15,-1 1-15,22-1 0,-21 1 16,0-22-16,0 1 0,21-22 0,-21 0 16,21 0-16,-21-21 0,-1 0 0,22-21 15,-21 0-15,21-22 16,0 22-16,0-21 0,0 0 15,0-22-15,0 22 0,0-22 0,0 1 16,0-1-16,0 1 0,0-22 0</inkml:trace>
  <inkml:trace contextRef="#ctx0" brushRef="#br1" timeOffset="89666.78">10922 10816 0,'0'0'0,"0"-63"0,21-1 0,-21 1 15,21-1-15,-21 22 0,21-22 0,-21 22 16,22 0-16,-1 21 0,0-22 0,0 22 15,0 0-15,0 0 0,22 0 16,-1-1-16,0 22 0,1 0 0,-1 0 16,0 0-16,22 0 0,-22 0 0,1 0 15,-22 43-15,21-22 0,-21 0 16,-21 21-16,0 1 0,0-1 0,0 0 16,-21 1-16,-21-1 0,-1 0 15,22-20-15,-21 20 0,-22-21 16,22 21-16,0-20 0,-1-22 0,1 21 15,21 0-15,0-21 0,-22 0 0,22 0 16,21-21 0,0 0-1,0-1-15,21 1 0,22 0 0,-22 0 16,21 0-16,1-22 0,-1 22 16,0 0-16</inkml:trace>
  <inkml:trace contextRef="#ctx0" brushRef="#br1" timeOffset="89998.08">11896 10393 0,'21'-21'32,"0"0"-32,-21-1 0,21 22 0,0-21 15,0 0-15,1 0 0,-1 0 16,0 0-16,0 21 0,0-22 15,-21 1-15,0 0 0,-21 21 16,0 0 0,0 0-16,0 0 0,-1 21 15,-20 0-15,21 1 0,0 41 16,0-42-16,21 22 0,-22-1 16,22-21-16,0 21 0,0-20 15,0-1-15,0 0 0,22 0 0,-1 0 16,0 0-16,0-21 0,0 0 0,22 0 15,-22 0-15,21 0 0,0 0 16,22 0-16,-22 0 0,1-21 16,-22 0-16,21 21 0</inkml:trace>
  <inkml:trace contextRef="#ctx0" brushRef="#br1" timeOffset="90365.16">12488 10308 0,'0'0'15,"0"-21"-15,0 0 0,0 0 16,0 0-16,0-1 0,0 1 0,0 0 15,0 0-15,21 21 0,1-21 16,-1 21-16,-21-21 0,42 21 16,-21 0-16,0 0 0,1 0 15,-1 0-15,21 21 0,-21 0 0,0 0 16,1-21-16,-1 42 0,0-20 0,0-1 16,-21 0-16,0 21 0,0-21 15,0 1-15,0 20 0,-21-21 0,0 21 16,-22-20-16,22-1 0,21 0 15,-21-21-15,0 0 16,21-21 0,0 0-1,0-1-15,0 1 0,0 0 16,21 0-16,-21-21 0,21 20 0,0 1 16,-21 0-16,43-42 0,-22 41 15,0 1-15,0 0 0,22 0 16,-1 0-16,0 21 0,1-21 15,-22 21-15,21 0 0,0 0 0,1 0 16,-1 0-16,-21 0 0,0 0 0,1 0 16</inkml:trace>
  <inkml:trace contextRef="#ctx0" brushRef="#br1" timeOffset="91406.08">13377 10372 0,'0'0'16,"0"21"-16,21-21 15,1 0-15,-1 0 0,0-21 16,21 0-16,-21 21 0,1-22 16,20 1-16,-21 0 0,21 0 0,1 0 15,-1-22-15,-21 22 0,22 0 0,-1-21 16,-21 21-16,0-22 0,0 22 16,-21-21-16,0-22 0,0 43 15,0 0-15,0 0 0,-21 21 16,0 0-16,0 0 0,0 0 15,0 0-15,-1 0 0,1 42 0,0-21 16,0 22-16,0-1 0,0 43 16,21-43-16,-22 21 0,22 1 15,-21-1-15,0 22 0,21-21 0,-21 20 16,0 1-16,21 0 0,-21-1 0,-22 86 16,22-65-16,0 1 15,-21-21-15,-1 21 0,22 0 0,-21-1 16,-1 1-16,1 0 0,-21 0 15,20-21-15,22 20 0,-21-20 0,-1-21 0,22 20 16,0-20-16,0-1 0,21 1 16,-21-22-16,21 0 0,0 1 15,0-22-15,0 0 0,21 0 0,0-21 16,0 0-16,0 0 0,1-21 0,20 0 16,0 0-16,22-22 0,-1 1 0,-20 0 15,41-22-15,-20 1 16,-1-22-16,1 0 0,-1 1 0,-20-1 15,20 0-15,-21 1 0,22-234 16,-64 212-16,0 22 0,0-22 0,-21 21 16,-22 1-16,-41-65 15,41 86-15,1 21 0,-21-1 0,-1 1 16,22 0-16,-1 20 0,-20 1 16,21 0-16,42 0 15,0 0-15,0 0 16,21 21-16,21-22 0,-21 1 15,22 21-15,-1-21 0,0 0 16,22 21-16,-22-21 0,0 0 0,22-1 16,-22 1-16,22 0 0,-22 0 0,0 0 15,22 0-15,-22-1 0,-21 1 16,22 0-16,-22 0 0,21 0 0,-42 0 16,21 21-16,-21-22 0,22 1 0,-22 0 15,0 0 1,0 42 15,0 0-31,-22 0 0,1 1 16,21-1-16,-21 21 0,21-21 0,0 22 15,0-1-15,-21 0 0,21-21 0,0 22 16,0-22-16,0 0 0,21 0 16,0 0-16,-21 1 0,21-22 0,1 0 15,20 0-15,-21 0 0,0 0 16,43 0-16,-43 0 0,0-22 15,21 1-15,-20 0 0,-1 0 16,0 0-16,21-43 0,-21 22 16,-21 21-16,0-22 0,0 22 15,0-21-15,-21-22 0,0 43 16,-21 0-16,21 0 0,-1 0 0,-20 0 16,21 21-16,0 0 0,-22 0 15,22 0-15,0 0 0,0 0 0,0 0 16,0 0-16,-1 21 0,22 0 15,0 0-15,-21-21 0,21 21 0,0 0 16,0 1-16,21-1 0,1 0 16,-1-21-16,0 21 0,21-21 0,1 0 15,-1 0-15,21 0 16,-20 0-16,-1 0 0</inkml:trace>
  <inkml:trace contextRef="#ctx0" brushRef="#br1" timeOffset="91773.62">14690 10287 0,'0'-42'16,"0"21"-16,21-1 0,0 1 16,-21 0-16,21 21 15,-21-21-15,21 21 0,0-21 0,1 21 16,-1-21-16,0 21 0,0 0 16,0 0-16,0 0 0,1 0 0,-1 0 15,0 21-15,0 0 0,0 0 16,0 0-16,-21 0 0,0 1 15,0-1-15,0 21 0,0-21 0,0 22 16,0-22-16,0 21 0,0-21 0,-21 0 16,21 1-16,-21-1 0,0-21 15,21 21-15,-21-21 16,21-21 0,0 0-1,0-1-15,0 1 0,0-21 16,0 21-16,0 0 0,21-1 0,-21-20 15,21 21-15,0 0 16,-21 0-16,21-1 0,22 1 0,-22 0 0,0 0 16,21 21-16,-20-21 0,20 21 15,-21-21-15,21 21 0,-20 0 16,-1 0-16</inkml:trace>
  <inkml:trace contextRef="#ctx0" brushRef="#br1" timeOffset="92377.79">15515 10097 0,'0'21'15,"-21"0"-15,0-21 0,0 21 16,21 0-16,0 0 0,-22 1 16,1-1-16,21 0 0,0 0 0,0 0 15,0 0-15,-21 1 0,21 20 16,0-21-16,0 0 16,0 0-16,-21 1 0,0-22 46,21-22-46,0 1 16,0 0-16,0 0 0,0-21 0,0 20 16,0 1-16,21 0 0,-21-21 15,21 21-15,0-1 0,0-20 0,1 21 16,20 0-16,-21 0 0,0-1 16,0 22-16,22 0 0,-22 0 15,0 0-15,0 0 16,-21 22-16,21-1 0,-21 0 15,0 0-15,0 0 0,0 0 0,0 22 16,0-22-16,0 0 0,0 0 0,0 0 16,0 1-16,0-1 0,0 0 15,0 0-15,0 0 0,-21-21 16,0 0 0,0 0-1,21-21-15,0 0 0,0 0 16,0 0-16,0-1 0,0 1 0,21 0 15,0-21-15,0 21 0,22-22 16,-22 22-16,0-21 0,21 21 16,-20-1-16,62-20 0,-41 21 15,-22 21-15,21 0 0,0 0 16,-20 21-16,20 21 0,-42-20 16,0 20-16,0-21 0,0 21 0,0 1 15,0-1-15,0 0 0,0-20 16,-21 20-16,21 0 0,-21-21 15,-1 1-15,22-1 0,-21 0 0,0-21 16,0 0-16,21-21 16,0 0-16</inkml:trace>
  <inkml:trace contextRef="#ctx0" brushRef="#br1" timeOffset="92942.03">16997 9906 0,'0'0'0,"0"-148"16,0 127-16,0 0 15,21-1-15,-21 1 0,21 0 16,0 21-16,0 0 0,1 0 0,-1 21 16,-21 0-16,21 1 0,0 20 0,0 0 15,0 1-15,-21-1 0,22 64 16,-22-64-16,0 0 0,0 1 15,0-1-15,0-21 0,0 22 16,-22-1-16,22-21 0,-21 0 0,21 0 16,0 22-16,0-64 31,0-1-31,0 1 16,0 0-16,0 0 0,21 0 15,1-22-15,-1 1 0,0 0 0,0-1 16,0 1-16,43-85 15,-22 64-15,0-1 0,1 1 0,-1-1 16,0 22-16,1-1 0,-1 1 0,0 21 16,-20 0-16,-1 0 0,0 21 0,0 0 15,0 0-15,0 0 0,-21 21 16,0 0-16,0 21 16,22-21-16,-22 22 0,0-1 0,21 0 15,-21 1-15,0-1 0,0 0 0,0 1 16</inkml:trace>
  <inkml:trace contextRef="#ctx0" brushRef="#br1" timeOffset="95048.62">18119 10245 0,'0'0'0,"21"0"0,0 0 0,0 0 16,0 0-16,0 0 0,1 0 16,-1-21-16,0-1 0,0 22 0,0-21 0,0 0 15,1 0-15,-22-21 16,0 20-16,0-20 0,0 21 15,0-21-15,0-1 0,-22 1 0,-20-43 16,0 64-16,21 0 0,-22 0 16,1 0-16,0 21 0,-1 0 0,-20 21 15,20 0-15,1 0 0,21 21 16,-21 1-16,20-1 0,-41 22 16,63-22-16,-21 0 0,21 22 15,0-43-15,0 21 0,0-21 16,0 1-16,21-1 0,21 0 15,-21-21-15,22 21 0,-22-21 16,21 0-16,-21 0 0,22 0 16,-22 0-16,21-21 0,-21 0 15,22 21-15,-22-21 0,0-1 0,0 1 16,0 0-16,1 0 0,-1-21 0,-21 20 16,0-20-16,0 21 0,0-21 15,0 20-15,0-41 0,0 42 16,0 0-16,0 42 31,0 0-31,0 0 0,0 21 0,-21-20 16,21 20-16,-22-21 0,22 0 15,0 22-15,0-22 0,0 0 0,0 0 16,0 0-16,0 0 0,0 1 0,0-1 16,22-21-16,-1 21 15,0-21-15,0 0 0,21 0 16,-20 0-16,-1 0 0,21 0 0,0-21 15,-20 21-15,20-21 0,0-1 0,1 1 16,-1 0-16,-21 0 0,21 0 16,-20-22-16,-1 22 0,0-21 0,0 21 15,-21-43-15,0 43 0,0-21 16,0 21-16,-21 21 16,0 0-16,0 0 0,-1 0 15,1 21-15,0 0 16,0 0-16,21 0 0,-21 22 15,21-22-15,0 0 0,0 42 16,0-41-16,21-1 0,-21 0 16,21 0-16,0 0 0,0-21 0,1 21 15,-1 1-15,0-22 0,0 0 0,0 0 16,0 0-16,22 0 0,-22 0 0,0 0 16,0 0-16,0 0 0,43-22 15,-22 22-15,-21-21 0,22 0 16,-22 0-16,0 0 0,21 0 0,-20-1 15,-1 1-15,21 0 16,-21-21-16,0 21 0,1-22 0,-22 22 16,21-21-16,-21 21 0,0-1 0,-21 44 31,21-1-15,-22 0-16,22 21 0,0-21 15,-21 1-15,21-1 0,-21 21 0,21-21 16,0 0-16,0 1 0,0-1 0,0 0 15,0 0-15,0 0 16,21-21-16,0 0 0,1 0 16,-1 0-16,0 0 0,0 0 0,0 0 15,22 0-15,-1 0 0,0 0 0,-21-21 16,22 21-16,-1-21 16,-21 0-16,22 0 0,-22-1 0,0 1 15,0 0-15,0 0 0,0-21 0,1 20 16,-1 1-16,0 21 0,-21-21 15,0 42 1,0 0 0,0 1-16,-21-1 0,21 21 15,0-21-15,-21 0 0,21 1 0,-22-1 16,22 0-16,0 0 16,0 0-16,0 0 0,22 1 15,-1-22-15,0 0 0,0 21 16,0-21-16,0 0 0,22 0 0,-22 0 15,0 0-15,21 0 0,-20 0 16,20-21-16,-21 21 0,21-22 0,-20 22 16,20-21-16,-21 0 0,0 0 0,22 0 15,-43 0-15,42-43 16,-42 22-16,0-1 0,0 22 0,0-63 16,0 41-16,-21 22 0,0 0 15,-1 0-15,-20 0 0,21 21 16,-21 0-16,20 0 0,-20 0 0,21 21 15,-21 0-15,20 0 0,-20 21 16,21-20-16,0 20 0,0-21 16,-1 21-16,22-20 0,0 20 0,0-21 15,0 21-15,0-20 0,0-1 16,0 0-16,0 0 0,22 0 0,20 0 16,-21 1-16,21-22 0,1 21 15,-22-21-15,21 0 0,-21 0 0,22 0 16,-22 0-16,21-21 0,-21-1 15,22 22-15,-1-21 0,-21 0 0,22 0 16,-1 0-16,-21 0 0,21-1 16,-20-20-16,-1 0 0,0 21 0,0-22 15,-21 1-15,0 21 0,21 0 16,-21-1-16,0 1 0,21 0 16,-21 42-1,-21 0-15,0 1 0,21-1 0,-21 0 16,21 21-16,-21-21 0,0 1 15,21 20-15,0-21 0,0 0 0,0 0 16,0 1-16,0-1 0,0 0 0,0 0 16,0 0-16,21 0 0,0-21 15,0 0-15,0 22 0,0-22 16,1 0-16,-1 0 0,21 0 0,-21 0 16,0 0-16,1 0 0,-1-22 0,0 22 15,0-21-15,0 0 0,0 0 16,1 0-16,-1 0 0,0-43 15,0 43-15,-21-21 0,21 20 16,-21 1-16,21 0 0,-21-21 16,0 21-16,0 42 31,0 0-31,0 0 0,0 0 0,-21 0 16,21 1-16,-21 20 0,21-21 15,0 0-15,0 0 0,0 1 0,0-1 16,0 0-16,0 0 0,0 0 15,0 0-15,21-21 0,0 0 16,1 22-16,-1-22 0,0 0 16,64 0-16,-64 0 15,21 0-15,0 0 0,1-22 0,-1 22 16,43-42-16,-43 21 16,0 0-16,22-22 0,-22 1 15,-21 0-15,22-1 16,-43 22-16,21-21 0,-21 0 0,0 20 15,0-20-15,0 21 0,-21 21 16,0 0-16,-22 0 0,22 0 0,0 21 16,-21 0-16,20 0 0,1 1 15,21 20-15,0-21 0,-21 0 0,21 22 16,0-22-16,0 21 0,0 0 16,0-20-16,0 20 0,0-21 15,0 0-15,0 0 0,0 1 16,-21-22-16,21 21 0,0 0 15,-21-21-15,0 0 16,-1 0 15,22-21-31,-21 21 0,21-21 0,-21 21 16,21-22-16,-21 1 0,0 0 0,0 0 16,-1 0-16,1 0 0</inkml:trace>
  <inkml:trace contextRef="#ctx0" brushRef="#br1" timeOffset="95273.88">19918 9356 0,'-21'0'0,"42"0"0,-64 0 16,22-21-16,0 21 0,0 0 15,0 0 1,0 0-16,-1 0 31,1 0-31,0 0 0,0 0 16</inkml:trace>
  <inkml:trace contextRef="#ctx0" brushRef="#br1" timeOffset="96193.21">1164 12234 0,'0'0'0,"-21"-21"15,0 0-15,0 0 16,-1 0-16,1 21 16,0 0-16,0 0 0,0 0 0,0 21 15,-1 0-15,1 0 0,0 0 16,0 22-16,0-1 0,21-21 16,0 22-16,-21-1 0,21 0 15,0 1-15,0-1 0,0 0 0,0 1 16,0-1-16,0 0 0,21-21 15,0 1-15,0 20 0,0-21 0,0-21 16,22 0-16,-22 0 0,21 0 16,43 0-16,-43-21 0,1-21 15,-1 20-15,0 1 0,1-21 16,-1 21-16,0-22 0,-21 1 16,1 21-16,-22-21 0,0 20 0,0-20 15,-43 21-15,22-21 16,-21-1-16,-1 22 0,1 0 15,0-21-15,-22 42 0,22-22 0,21 22 16,-22 0-16,1 0 0,21 0 0,0 22 16,0-1-16,21 21 0,0-21 15,0 22-15,0-1 0,0-21 0,0 64 16,21-64-16,0 21 16,0-21-16,21 1 0,1-22 0,41 0 15,-41 0-15,20 0 16</inkml:trace>
  <inkml:trace contextRef="#ctx0" brushRef="#br1" timeOffset="96506">2138 12234 0,'0'0'0,"21"-42"15,0 0-15,-21-1 0,0 22 16,0 0-16,0 0 0,-21 0 0,0 21 16,0 0-16,21 21 0,-22 0 15,1 0-15,0 22 0,21-1 0,0 21 16,0-20-16,-21 20 15,21 1-15,-21-1 0,21 22 0,0 0 16,0-1-16,0 22 0,0-21 16,-21 21-16,21-1 0,0 1 0,0 127 15,0-106-15,0-21 0,-22 21 16,22-21-16,0-22 0,0 22 0,-21-21 16,21 0-16,-21-22 0,21 1 15,-21-22-15,21 0 0,0 1 16,0-22-16,0-64 15,0 22-15,0-21 16,0-22-16,0 1 0,21-1 0,0-20 16,-21-1-16,21-21 0,-21 0 15</inkml:trace>
  <inkml:trace contextRef="#ctx0" brushRef="#br1" timeOffset="96798.62">2032 12615 0,'0'0'0,"0"-63"0,0-1 0,0 22 16,-21 0-16,21-1 15,-21 1-15,21 0 0,0 21 0,0-22 16,0 22-16,0 0 0,21-21 16,0 20-16,21 1 0,1 0 0,-1 21 15,0-21-15,1 21 0,20 0 16,1 0-16,-1 21 0,-21 0 0,1 0 16,-1 22-16,0-22 0,-20 21 15,-22 1-15,0 20 0,-22-21 0,1 1 16,-21-1-16,0 0 0,-22-20 15,22 20-15,-22 0 0,1-21 16,20 22-16,1-22 0,0 0 0,21 0 16,-22-21-16,22 21 0,21-42 31,21 0-15,0 0-16,1 0 0,20 21 0</inkml:trace>
  <inkml:trace contextRef="#ctx0" brushRef="#br1" timeOffset="97130.23">2752 12552 0,'0'0'0,"0"-21"16,0 0-16,21-1 15,0 1-15,-21 0 16,21 0-16,-21 0 0,0 0 15,0-1-15,21 1 0,-21 0 0,0 0 16,0 0-16,-21 21 16,0 0-16,0 0 15,0 0-15,-1 21 0,1 0 0,0 0 16,0 0-16,0 22 0,0-22 16,21 0-16,0 0 0,0 22 0,0-22 15,0 0-15,0 0 16,0 0-16,0 0 0,21-21 0,0 22 15,0-1-15,0-21 0,0 0 16,1 0-16,-1 0 0,0 0 16,0 0-16,0 0 0,22-21 15</inkml:trace>
  <inkml:trace contextRef="#ctx0" brushRef="#br1" timeOffset="97493.98">3027 12425 0,'0'0'0,"0"-21"0,0 0 0,0-1 15,21 22-15,0-21 16,0 0 0,0 21-16,1 0 0,-1 0 15,0 0-15,0 0 0,0 21 16,22 0-16,-22 1 0,21-1 0,0 0 16,-20 0-16,20 0 0,-21 0 15,0 1-15,-21 20 0,0-21 16,0 0-16,0 22 0,-21-22 0,0 21 15,0-21-15,0 0 0,-1 22 0,1-22 16,21 0-16,-21-21 0,21-21 16,0 0-1,0 0-15,0-1 16,0 1-16,0 0 0,0-21 0,21 21 16,0-22-16,-21 22 0,22-21 0,-1 21 15,-21-22-15,21 22 0,0 0 16,-21-21-16,21 20 0,0 1 0,1 0 15,-1 0-15,0 0 0,0 21 16,21-21-16,-20 21 0,20-22 16,-21 22-16</inkml:trace>
  <inkml:trace contextRef="#ctx0" brushRef="#br1" timeOffset="99569.62">4360 12679 0,'0'0'15,"0"-21"-15,0 0 0,0-1 16,21 1 0,1 0-16,-1 0 0,0 0 15,-21 0-15,21 21 0,-21-22 0,0 1 16,0 0-16,0 0 0,0 0 16,0-22-16,0 1 15,-21 21-15,0 0 0,0 0 0,-1 21 16,1-22-16,-42 22 15,20 0-15,22 0 0,-21 22 0,21-1 16,-22 0-16,22 0 0,-21 0 0,21 22 16,0-1-16,-1-21 0,-20 64 15,21-64-15,21 21 16,0 1-16,0-1 0,0-21 0,0 21 16,0-20-16,0-1 0,0 0 0,21 0 15,0-21-15,0 0 0,1 0 16,-1 0-16,0 0 0,0-21 0,0 0 15,22 0-15,-22-1 0,21 1 16,-21 0-16,22 0 0,-1-21 0,0 20 16,-21 1-16,22-21 0,-22 21 15,0-22-15,0 22 0,-21-21 0,0 21 16,0 0-16,0-1 0,0 44 31,0-1-31,0 0 16,0 21-16,-21-21 15,21 1-15,0 20 0,0-21 0,0 21 16,0-20-16,0 20 0,21-21 0,0 0 16,-21 0-16,22 1 0,20-1 15,-21-21-15,0 0 0,22 0 0,20 0 16,-42-21-16,22-1 0,-1 1 16,0 0-16,-21 0 0,22 0 15,-22 0-15,21-1 0,-21-20 0,22 0 16,-22 21-16,0-22 0,21-41 15,-42 20-15,0 22 0,0-1 16,0-20-16,0 21 0,0-1 16,0 1-16,0 0 0,0 20 15,0 1-15,0 0 0,0 42 16,-21 0-16,0 1 0,21 20 16,-21 0-16,0 1 0,21 20 15,0-21-15,-21 22 0,21-22 0,-22 22 16,22-22-16,0 0 0,0 1 15,0-1-15,0 22 16,22-43-16,-1 0 0,0 0 0,0 0 16,0-21-16,0 0 0,43 0 15,-22 0-15,-21-21 0,1 21 0,20-21 16,-21 0-16,21 0 0,-20-1 16,20 1-16,-21 0 0,21-21 15,-20 21-15,-1-1 0,0 1 0,-21-21 16,21 21-16,-21 0 15,0-1-15,0 44 16,0-1-16,0 0 16,0 0-16,-21 21 0,21-20 15,-21-1-15,21 0 0,0 21 0,0-21 16,0 1-16,0-1 0,0 0 0,0 0 16,21 0-16,0-21 0,0 0 15,0 21-15,1-21 0,-1 0 16,0 0-16,21 0 0,-21-21 15,22 0-15,-22 21 0,21-21 0,-21 0 16,22 0-16,-22-1 0,0 1 0,21 0 16,-20 0-16,-1 0 0,0-22 15,0 22-15,0 0 0,-21 0 0,0 0 16,0 0-16,0 42 31,0 0-31,0 0 0,-21 0 0,21 0 16,0 1-16,0 20 0,0-21 0,0 0 15,0 0-15,0 1 0,0 20 16,0-21-16,0 0 0,0 0 16,21-21-16,0 0 15,1 0-15,-1 0 16,0 0-16,0-21 0,0 0 16,0 0-16,1 0 0,-1 21 15,0-21-15,0-1 0,-21 1 16,0 0-16,0 0 0,0 0 15,-21 0-15,0-1 0,0 1 0,-1 0 16,1 0-16,0 21 0,-42-21 16,41 21-16,1 0 0,0 0 15,0 0-15,21-21 16,21-1 0,0 22-16,22-21 0,-22 21 15,0-21-15,21 21 0,-21 0 16,22-21-16,-22 21 0,21 0 0,64 0 15,-64 0-15,1 21 16,-1-21-16,0 21 0,-20 0 16,20 22-16,-42-22 0,0 0 15,0 0-15,0 0 0,0 22 0,0-22 16,0 0-16,0 0 0,0 0 16,0 1-16,-21-1 0,21 0 15,-21-21-15,21 21 16,0-42 15,0 0-31,21 0 0,0-1 16,-21 1-16,21 0 0,0-21 15,0 21-15,1-1 0,20-20 0,-21 21 16,0-21-16,22 20 0,-22-20 0,21 21 16,-21 0-16,22 21 0,-1 0 15,-21 0-15,0 0 0,0 0 0,1 0 16,-22 21-16,21 0 0,-21 0 0,0 0 15,0 22-15,0-22 0,0 0 16,0 0-16,0 22 0,-21-22 16,21 0-16,0 0 0,-22-21 0,22 21 15,0 0-15,0 1 0,22-1 16,-1-21 0,0 0-16,0 0 0,0 0 0,0 0 15,1 0-15,-1 0 0,0-21 16,0-1-16,0 1 0,22 0 15,-22 0-15,0 0 0,42-22 16,-41 22-16,-1 0 0,0 0 16,0-21-16,0 20 0,-21-41 15,0 42-15,0 0 16,-21 21-16,0 0 0,0 0 16,0 21-16,-1 0 0,1 0 15,0 0-15,0 0 0,21 1 0,0 20 16,0-21-16,0 0 0,0 0 15,0 1-15,0-1 0,0 0 0,0 0 16,21 0-16,-21 0 0,21 1 0,-21-1 16,0-42 46,0-1-62,-21 1 0,0 0 16</inkml:trace>
  <inkml:trace contextRef="#ctx0" brushRef="#br1" timeOffset="99773.57">6435 11896 0,'0'0'0,"-22"0"0,1 0 0,-21 0 16,21 0-16,0 0 15,-1 0 1,1 0 0,0 0-1,0 21 1,0-21-16</inkml:trace>
  <inkml:trace contextRef="#ctx0" brushRef="#br1" timeOffset="99949.56">5059 12361 0,'0'0'0,"21"0"31,0 0-31,0 0 0,22 0 16,-22 0-16,42-21 0,-20 0 0,20 0 15,1 21-15,-1-21 0,22 0 16,-22-1-16,22 1 0</inkml:trace>
  <inkml:trace contextRef="#ctx0" brushRef="#br1" timeOffset="100837.28">9631 12192 0,'0'-21'15,"0"42"-15,0-63 0,0 21 0,0-22 0,21 22 16,0-21-16,0 21 0,0-22 16,1-20-16,-1 42 0,-21-1 15,0 1 1,0 42-16,0 1 16,0-1-16,-21 21 0,21 0 0,-22 1 15,1 20-15,0 1 0,0-1 16,0-20-16,0 20 0,-1-21 0,1 22 15,0-22-15,0 1 0,-21-1 16,20 0-16,-20 1 0,21-1 16,-21-21-16,20 21 0,1-20 0,-42-1 15,42 0-15,-1-21 0,1 0 16,0 0-16,0 0 16,0-21-16,0 0 0,21-1 0,-22 1 15,22 0-15,0 0 0,0-21 16,0 20-16,0-20 0,0 21 0,0-21 15,0-1-15,0 1 0,0 21 0,22-22 16,-22 1-16,21 0 0,0-1 16,0 22-16,0 0 0,22 0 0,-22 0 15,21 21-15,-42 21 16,42 0-16,-42 21 0,22-20 0,-1 20 16,0 0-16,0 1 0,-21-1 15,0-21-15,21 21 0,0 1 0,-21-22 16,0 21-16,22-21 0,-1 1 15,-21-1-15,21 0 0,0-21 0,0 0 16,0 0-16,22 0 16,-22 0-16,0 0 0,21 0 0,1-21 15,-22 0-15,21 21 0,-21-22 0,22 1 16,-22 0-16,21 0 0,-21 0 16,1 0-16,-1-22 0,0 22 0,0 0 15,-21 0-15,0 0 0,0-1 16,0 1-16,-21 21 15,21 21 1,-21 1-16,0-1 16,21 0-16,-22 0 0,1 0 15,0 0-15,21 1 0,0-1 16,0 0-16,-21-21 16,21 21-16,21-21 15,0 0 1,0-21-16,1 0 15,-22 0-15</inkml:trace>
  <inkml:trace contextRef="#ctx0" brushRef="#br1" timeOffset="101018.08">10329 12171 0,'0'0'0,"21"-21"16,-21 0-16,0-1 0,22 1 0,-22 0 15,0 0 1,21 21-16,0 0 31,0 0-31,0 0 16,0 0-16,1 0 0,-1-21 15,0 0-15,0 21 0,21-22 0</inkml:trace>
  <inkml:trace contextRef="#ctx0" brushRef="#br1" timeOffset="101732.06">10901 11853 0,'0'0'0,"0"22"15,-21-1-15,-1 21 16,1-21-16,21 22 0,-21-1 0,0 0 16,21 1-16,-21-1 0,21 0 15,-21 1-15,-1-1 0,22 0 0,-21 1 16,0-1-16,0-21 0,21 21 0,-21-20 16,0-1-16,-1 0 0,22 0 15,0 0-15,-21-21 0,21 21 16,0-42-1,0 0 1,0 0-16,0 0 0,21 0 16,1-1-16,-1-20 0,0 21 0,0 0 15,0-22-15,0 1 0,1 21 16,20-21-16,-21 20 0,21-20 0,-20 21 16,-1 0-16,0 21 0,0 0 15,0 0-15,0 0 0,1 0 16,-22 21-16,0 0 0,0 0 15,-22 0-15,1-21 16,0 22-16,0-1 0,0-21 0,0 21 16,-1 0-16,1-21 0,0 0 0,0 21 15,0-21-15,0 0 0,-1 0 16,1 21-16,0-21 0,21 22 16,0-1-16,0 0 15,0 0-15,0 0 0,0 0 16,0 1-16,0-1 0,0 0 0,21 0 15,0-21-15,1 21 0,-1 0 0,0-21 16,21 22-16,-21-22 0,22 0 16,-1 0-16,0 0 0,1 0 0,-1 0 15,0 0-15,1 0 0,-1-22 0,0 1 16,1 21-16,-1-21 0,-21 0 16,22 0-16,-22 0 0,0-1 0,0 1 15,-21 0-15,0-21 16,0-1-16,0 22 0,0-21 15,0 21-15,0 0 0,-21-1 0,0 22 16,0 0-16,-1 0 0,1 22 16,0-1-16,21 0 0,-21 0 15,21 21-15,0-20 0,-21-1 0,21 21 16,0-21-16,0 0 0,0 22 0,0-22 16,0 0-16,21-21 0,0 42 15,0-42-15,0 0 0,22 0 16,-22 0-16,0 0 0,21 0 15,1 0-15,-1-21 0,64 0 16</inkml:trace>
  <inkml:trace contextRef="#ctx0" brushRef="#br1" timeOffset="102369.06">13864 12065 0,'0'0'0,"0"-42"0,0-64 31,0 85-31,0 0 0,0-1 0,-21 1 16,0-21-16,0 42 0,-1 0 16,-20 0-16,21 0 0,0 21 0,-22 0 15,22 0-15,-21 22 16,0-1-16,20 0 0,1 22 15,-21-22-15,21 22 0,0-1 0,21-20 16,0-1-16,-22 0 0,22 1 0,0-1 16,0-21-16,0 21 0,22-20 0,-1-1 15,0-21-15,0 21 0,21-21 16,-20 0-16,20 0 0,0 0 0,-21 0 16,22-21-16,-1 0 0,0-1 0,64-20 15,-63 21-15,-1-21 16,0 20-16,-21-20 0,22 0 0,-22-1 15,-21 1-15,0 0 0,0-1 0,0-20 16,-42 21-16,20-1 0,-41-20 16,42 42-16,0-1 15,-22 22-15,22 0 0,-21 0 0,21 0 16,-22 22-16,22-1 16,0 21-16,0 0 0,0-20 0,21 20 15,-22 21-15,22-20 16,0-1-16,0-21 0,0 22 0,0-1 15,0-21-15,0 21 0,64-20 16,-43-1-16,21-21 0,1 0 0,20 0 16,-20 0-16</inkml:trace>
  <inkml:trace contextRef="#ctx0" brushRef="#br1" timeOffset="102673.92">14626 12065 0,'0'0'0,"21"-42"15,0-1-15,1 22 0,-22-63 16,0 62-16,0 1 15,-22 21 1,1 0-16,21 21 0,-21 1 0,0-1 16,21 21-16,-21 22 0,0-22 15,21 21-15,-22-20 0,1 20 0,0 1 16,21-1-16,-21 1 0,0-1 0,0 1 16,-1-1-16,22 22 0,-21 0 15,-42 63-15,42-64 16,-1 1-16,1-21 0,0 20 0,0-20 15,0-1-15,-43 64 16,64-63-16,-21-22 0,21 0 0,-21-20 16,21-1-16,0-42 15,21-1-15,0 1 16,0-21-16,1 21 0,20-43 0,-21 22 16,0 0-16,0-22 0,1 1 0</inkml:trace>
  <inkml:trace contextRef="#ctx0" brushRef="#br1" timeOffset="104685.8">14457 12573 0,'0'0'0,"21"-85"0,-21 22 16,21-22-16,-21 22 0,0-1 0,0 1 16,21-1-16,-21 22 0,21-22 15,1 43-15,20-42 0,-21 42 16,21-1-16,-20 22 0,-1 0 16,21 0-16,22 0 0,-22 22 15,0-1-15,-21 21 0,1-21 0,-1 22 16,-21-1-16,0-21 15,0 21-15,0 1 0,0-22 0,-21 0 16,-1 0-16,-20 0 0,21 1 0,-21-1 16,20 0-16,-20-21 0,-21 0 15,20 0-15,22 0 0,-42 0 16,41 0-16,1-21 0,0 21 16,0-21-16,0 21 15,21 21 1,0 0-1,21-21-15,0 21 0,0-21 0,0 21 16,1-21-16,-1 0 0,21 21 0,-21-21 16,22 0-16,-1 0 0,0 0 15,43 0-15,-22-21 0,1 21 16,-22-21-16,22 0 0,-1 0 0,1 0 16,-1-1-16,-20 1 0,20 0 15,-21 0-15,-20-21 0,20 20 16,-21-20-16,-21 0 0,0 21 15,0-22-15,0 22 0,0-21 16,0 21-16,-21 21 0,0 0 16,0 0-16,-1 0 0,1 21 15,0-21-15,0 42 0,0-21 0,0 0 16,-1 22-16,22-1 0,0-21 0,0 22 16,0-22-16,0 21 0,0-21 15,0 0-15,22 1 0,20-1 0,-21 0 16,21 0-16,-20-21 0,20 0 0,0 0 15,1 0-15,-22 0 0,21 0 16,0 0-16,1 0 0,-1-21 16,-21 0-16,22 0 0,-22-1 15,0 1-15,0 0 0,0-21 0,-21 21 16,21-22-16,-21 1 0,0 0 16,0 20-16,0 44 31,-21-1-31,0 0 0,21 21 0,-21-21 15,21 22-15,-21-22 0,0 21 16,-1-21-16,22 1 0,0 20 0,-21-21 16,0 0-16,21 0 0,0 1 15,0-1-15,0-42 32,0-1-17,0 1-15,21 0 0,0 0 16,1 0-16,-1-22 0,0 22 0,0-21 15,0 21-15,0-22 0,1 1 16,-1 0-16,0 21 0,0-1 0,0 1 16,0 0-16,1 0 0,-1 21 15,-21 21-15,0 0 16,21 0-16,-21 22 0,0-22 0,0 21 16,0 22-16,0-43 15,0 0-15,0 21 0,0-20 16,21-1-16,0 0 0,22 21 15,-22-21-15,21-21 0,-21 0 16,22 22-16,-1-22 0,21 0 16,-20 0-16,-1 0 0,0-22 0,1 1 15,-22 0-15,21 0 0,1 0 16,-22 0-16,21-22 0,-21 22 0,0-21 16,1-1-16,-1 1 0,-21 0 0,0 21 15,0-1-15,0 1 0,0 0 16,0 0-16,0 42 15,-21 0 1,21 0-16,0 1 0,-22 20 16,22-21-16,-21 21 0,21-20 0,0-1 15,0 21-15,0-21 0,0 0 0,0 1 16,0-1-16,21 0 16,1-21-16,-1 0 0,0 0 15,0 0-15,0 0 0,0 0 16,1 0-16,20-21 0,-21 0 0,0 21 15,0-22-15,1 1 0,-1 0 16,-21-21-16,0 21 0,21-1 0,-21-20 16,21 21-16,-21-21 0,0 20 15,0 1-15,0 42 32,0 1-32,-21-1 0,0 21 0,21-21 15,-21 0-15,21 22 0,-22-22 16,1 0-16,21 21 0,-21-20 0,21-1 15,0 0-15,0 0 0,-21-21 16,21-21 15,0 0-31,21 0 0,-21-1 16,21 1-16,0 0 0,1 0 16,-22-21-16,21 20 0,0 1 15,0-21-15,0 0 0,0 20 0,1 1 16,20 0-16,0-21 15,-21 42-15,1 0 16,-22 21-16,0 0 0,0 0 16,0 22-16,0-22 0,0 0 0,0 21 15,0-21-15,0 22 0,0-22 0,0 0 16,0 21-16,0-20 0,0-1 16,21-21-16,0 21 0,0 0 0,21-21 15,-20 0-15,20 0 0,0 0 0,1 0 16,-22 0-16,21 0 0,0 0 15,1-21-15,-1 0 0,0 0 0,-20-1 16,20 1-16,-21 0 0,0-21 16,0 21-16,1-22 0,-22 1 15,21 21-15,-21-22 0,0 1 0,0 21 16,0 0-16,-21 0 0,-1 21 16,1 0-16,0 0 0,0 0 0,0 0 15,-22 21-15,22 0 0,0 0 0,-21 0 16,21 0-16,-1 22 0,1-22 15,0 0-15,21 21 16,0-20-16,0-1 0,0 0 0,21-21 16,0 21-16,22-21 15,-22 0-15,0 0 0,0 0 0,0 0 16,1 0-16,-1 0 0,0 0 16,0 0-1,-21 21 1,0 22-16,0-22 15,0 0-15,0 21 0,0-21 0,-21 22 16,0-1-16,0 0 0,21 1 0,-22-1 16,1 0-16,0 1 0,0 20 15,21 1-15,-21-1 0,21 1 16,-21-1-16,-1 64 0,22-63 0,-21 20 16,21-20-16,-21-1 0,21 1 15,-21 21-15,21-22 0,-21 1 16,0-1-16,-1-21 0,1 22 0,0-22 15,0 1-15,0-22 0,-22 0 0,22 0 16,0-21-16,-21 0 0,21 0 16,-1 0-16,-20-21 0,21 0 15,0 0-15,0-22 0,-1 22 0,1-21 0,0-1 16,0 1-16,0 0 0,21-1 16,-21 1-16,21 0 0,0-22 0,0 22 15,0-22-15,0 1 0</inkml:trace>
  <inkml:trace contextRef="#ctx0" brushRef="#br1" timeOffset="104885.42">16870 11663 0,'-21'-21'0,"42"42"0,-42-63 0,21 20 16,-22 22-16,1 0 15,0 0-15,21-21 32,0 0-32,21 0 15</inkml:trace>
  <inkml:trace contextRef="#ctx0" brushRef="#br1" timeOffset="105364.34">18838 11748 0,'0'0'16,"21"-22"-16,-21 1 0,22 0 0,-22 0 15,21 0-15,-21 0 0,0-43 16,0 43-16,0 0 0,0 0 16,0-1-16,-21 1 0,-22 21 15,22 0-15,0 0 0,-21 0 0,20 0 16,-20 21-16,0 1 0,-22 41 15,43-21-15,-21 1 0,21-1 16,21 0-16,0 1 0,-22-1 0,22 0 16,0 1-16,0-1 15,0-21-15,22 22 0,-1-1 0,21-21 16,-21 0-16,22 0 0,-1 1 0,-21-1 16,43-21-16,-22 0 0,0 0 15,1 0-15,41 0 0,-20-21 16,-22-1-16,22 1 0,-22-21 15,21 21-15,1-22 0,-22 22 16,22-21-16,-22 0 0,0-1 0,1 1 0</inkml:trace>
  <inkml:trace contextRef="#ctx0" brushRef="#br1" timeOffset="107257.59">19621 11663 0,'22'-64'15,"-22"-20"-15,0 20 16,-22 276-16,44-466 0,-22 212 0,0-1 0,0 1 16,0 21-16,0 0 0,-22-1 15,1 22-15,0 0 0,0 22 16,21-1-16,-21 21 0,0 0 15,-1 1-15,22 20 0,-21-20 0,0 20 16,0 43-16,0-64 0,0 1 16,-1 20-16,1-21 0,21 1 15,-21-1-15,0 0 0,0 1 0,21-22 16,-21 0-16,21 0 0,0 0 0,21-42 31,0 21-15,0-21-16,0-21 0,0 21 15,1-1-15,20-20 0,-21 21 0,0-21 16,22 20-16,-22-20 0,42-21 16,-20 41-16,-22 1 0,0 0 0,0 21 15,0 0-15,0 0 0,1 0 16,-22 21-16,0 0 16,0 1-16,0-1 0,0 21 0,0-21 15,0 22-15,0-22 0,0 0 16,0 21-16,0-21 0,0 1 0,0 20 15,21-21-15,-21 0 0,21 0 16,0-21-16,21 22 0,-20-22 16,-1 0-16,0 0 0,21 0 0,-21 0 15,22 0-15,-22-22 0,21 1 16,-21 0-16,22 0 0,-22 0 0,21 0 16,-21-22-16,43-20 0,-43 42 15,-21-22-15,0 22 0,21-21 16,-21 21-16,0-43 15,0 43-15,0 0 0,-21 21 0,0 0 16,0 0-16,21 21 16,-21 0-16,-1 0 0,22 0 0,0 1 15,0-1-15,-21 0 0,21 0 16,0 21-16,0-20 0,0-1 0,0 0 16,0 0-16,0 0 0,21 0 15,-21 1-15,22-1 0,-1-21 0,0 0 16,21 21-16,-21-21 0,22 0 15,-1 0-15,-21 0 0,22-21 0,-1 0 16,0 21-16,1-22 0,-1 1 16,43-21-16,-43 21 0,0 0 15,-21-1-15,22-20 0,-1 21 0,-21 0 16,43-22-16,-64 22 16,0 0-16,21 0 0,-21 42 15,-21 0 1,21 0-16,-21 1 0,-1-1 15,1 0-15,0 42 16,21-41-16,-21 20 0,21-21 0,0 21 16,0-20-16,0-1 0,0 0 15,0 21-15,21-42 0,0 21 0,0 1 16,1-22-16,-1 0 0,21 0 0,-21 0 16,22 0-16,-22 0 0,0 0 15,21 0-15,-21-22 0,1 1 0,-1 0 16,0 0-16,0 0 0,0 0 15,0-22-15,-21 22 0,22-21 16,-22-1-16,0 1 0,0 21 0,0-21 16,-22-43-16,1 43 15,0 20-15,0-20 0,0 21 0,0 21 16,-1 0-16,-20 0 0,21 0 0,-21 21 16,20 0-16,-20 0 0,21 22 15,0-22-15,-22 64 0,22-43 16,21-21-16,0 21 0,0 1 0,0-1 15,21 22 1,1-43-16,-1 0 0,21 0 0,-21 0 16,0-21-16,1 0 0,20 0 0,-21 0 15,0 0-15,22 0 0,-22 0 16,21-21-16,0 0 0,-20 0 0,41-22 16,-21 22-16,-20-21 15,20 21-15,-21 0 0,0-22 0,0 22 16,1 0-16,-1-21 0,-21 20 15,21 1-15,-21 42 16,0 1 0,-21-1-16,21 0 0,-21 0 0,-1 0 15,22 0-15,-21 22 0,21-22 16,-21 0-16,0 21 0,21-20 0,0-1 16,0 0-16,0 0 0,-21 0 15,21 0-15,0-42 47,0 0-47,21 0 0,-21 0 16,0 0-16,21-1 0,0 1 0,0-21 15,1 21-15,-1 0 0,0-22 16,0 22-16,0-21 0,0 21 0,1-22 16,-1 22-16,21 0 0,-21 21 15,0-21-15,1 21 0,-1 0 0,0 0 16,0 21-16,-21 0 15,21 0-15,-21 0 16,0 1-16,0-1 0,0 0 0,0 21 0,0-21 16,0 1-16,0 20 0,0-21 15,21 0-15,-21 0 0,0 1 16,22-22 0,-22-22-1,0 1 1,21 0-16,-21 0 0,21 0 15,-21 0-15,21-1 0,0 1 16,0-21-16,1 21 0,-1 0 16,0-22-16,0 22 0,0 0 15,-21 0-15,21 0 0,1 21 0,-1 0 16,-21 21 0,0 0-16,0 0 15,0 0-15,0 0 0,0 22 0,0-22 16,0 0-16,0 21 0,0-20 0,0 41 15,0-42-15,0 0 16,0 1-16,0-1 0,21 0 0,0 0 16,21-21-16,-20 21 0,-1-21 15,0 0-15,21 0 0,-21 0 16,43-21-16,-22 0 0,1 21 16,-22-21-16,21 0 15,-21-22-15,0 22 0,22-21 0,-22 21 16,0-22-16,-21 22 0,21-21 0,-21-1 15,0 22-15,0 0 0,0 0 16,0 0-16,-21 21 0,0 0 16,0 21-16,-22-21 0,22 21 0,-21 21 15,21-20-15,-43 41 16,64-21-16,0-20 0,-21 83 16,21-83-16,21-1 15,-21 0-15,21 0 0,22 0 0,20-21 16,-20 21-16,20-21 0,1 0 15,-22 0-15,21 0 0,-20 0 16,-1 0-16,0-21 0,-20 0 0,-1 0 16,-21 0-16,0 0 0</inkml:trace>
  <inkml:trace contextRef="#ctx0" brushRef="#br1" timeOffset="108010.09">2857 14012 0,'0'0'0,"22"0"15,-22 22 17,0-1-32,0 0 0,0 0 0,0 0 15,0 0-15,0 1 0,0 20 16,0-21-16,0 21 0,0-20 16,0 20-16,0-21 0,-22 0 0,22 0 15,0 1-15,-21-1 0,21 0 16,-21-21-16,21 21 15,-21-21 1,0 0-16,21-21 16,0 0-16,0 0 15,0-1-15</inkml:trace>
  <inkml:trace contextRef="#ctx0" brushRef="#br1" timeOffset="108202.15">2921 13885 0,'0'0'0,"0"-21"0,0 0 16,0 42 47,21-21-48,0 21-15,0-21 16,1 0-16,-1 0 0</inkml:trace>
  <inkml:trace contextRef="#ctx0" brushRef="#br1" timeOffset="108617.58">3323 13991 0,'0'0'0,"0"21"0,0 1 16,0-1-16,0 21 0,0-21 15,0 0-15,0 1 0,0-1 16,0 0-16,0 21 0,0-21 0,0 1 15,0-1-15,0 0 0,0 0 16,0 0-16,0 0 0,0 1 16,-21-22 15,21-22-31,-21 1 0,0 0 16,21-21-16,0 21 15,0-1-15,0 1 0,0-21 0,0 21 16,21-22-16,0 1 0,21 0 15,-21 21-15,1-22 0,20 1 0,0 21 16,-21 0-16,22-1 0,-1 22 16,0 0-16,1 0 0,-1 0 0,-21 22 15,22-1-15,-22 21 0,0-21 16,0 0-16,0 22 0,-21-22 0,0 21 16,0 22-16,0-43 15,0 21-15,0-21 0,-21 22 16,21-22-16,0 0 0,0 21 0,0-20 15,0-1-15,0 0 16,21-21 0</inkml:trace>
  <inkml:trace contextRef="#ctx0" brushRef="#br1" timeOffset="109480.38">5376 14055 0,'0'0'0,"-21"-21"0,0-1 16,21 1-16,0 0 0,-21-21 0,21 21 16,0-1-16,0-20 0,0 21 15,0 0-15,21 0 0,0 21 0,0-22 16,0 22-16,22 0 0,-1 0 16,-21 22-16,22-1 0,-1 0 15,0 0-15,1 21 0,-22 1 0,21-22 16,-21 21-16,0 1 0,1-1 15,-22-21-15,0 21 0,0-20 0,0 20 16,0-21-16,0 21 0,0-20 16,0-1-16,-22 0 0,22 0 0,-21 0 15,0-21-15,0 0 16,0 0-16,0 0 16,-1-21-16,22 0 0,-21 0 15,21 0-15,-21-22 0,21 22 16,0-21-16,0 21 0,0-22 15,21 1-15,0 0 0,1-1 0,20 22 16,0-21-16,-21-1 0,22 22 16,20 0-16,-20 0 0,41 21 15,-41 0-15,-1 21 0,-21-21 16,21 42-16,-20-20 0,-1 20 0,0-21 16,0 21-16,-21 1 0,0-22 15,0 21-15,0-21 0,0 22 0,0-22 16,0 21-16,0-21 0,0 1 0,0-1 15,0 0-15,-21-21 0,0-21 32,21 0-17,0-1-15,0 1 0,0 0 16,0-21-16,0 21 0,0-1 0,0-20 16,21 0-16,-21-1 0,21 1 15,0 0-15,0-1 0,1 22 0,20-21 16,-21 21-16,21 0 15,-20-1-15,-1 22 0,21 0 0,-21 22 16,0-1-16,1 0 0,-1 0 0,0 21 16,-21-20-16,21 20 0,-21-21 15,0 21-15,0 1 0,0-22 0,-21 42 16,0-41-16,0 20 16,21-21-16,0 0 0,0 0 0,0 22 15,0-22-15,21-21 16,21 0-16,-21 0 15,22 0-15,-1 0 0,21-21 0,-20 0 16,20-1-16</inkml:trace>
  <inkml:trace contextRef="#ctx0" brushRef="#br1" timeOffset="110538.42">7345 14034 0,'0'0'0,"21"-22"0,0 22 0,-21-21 0,21 0 15,-21-21-15,0 21 16,0-22-16,0 22 0,0 0 15,0 0-15,-21 21 0,0-21 0,0 21 16,0 0-16,-1 0 0,1 0 16,0 21-16,0-21 0,0 21 0,-22 0 15,22 21-15,0-20 0,-21-1 16,21 21-16,-1-21 0,-20 0 0,21 22 16,0-22-16,21 0 0,0 0 0,-21 22 15,21-22 1,21-21-16,0 0 0,0 0 15,0 0-15,22 0 0,-22 0 0,0 0 16,21 0-16,-21-21 0,22-1 16,-22 22-16,0-21 0,0 0 15,0 0-15,-21 0 0,0 0 0,22-1 16,-22 1-16,0 0 0,0-21 16,0 21-16,0-1 0,0 1 15,0 42 1,0 1-16,0-1 0,0 0 15,21 0-15,-21 0 0,0 22 0,0-22 16,0 21-16,0-21 16,0 0-16,0 1 0,0-1 0,0 0 15,21 0-15,-21 0 0,0 0 16,21-21-16,0 0 16,0 0-1,-21-21-15,0 0 0,22 0 16,-1 0-16,0 0 0,-21-1 0,42-20 15,-21 0-15,22 21 16,-22-1-16,0-20 0,21 21 0,-20 0 16,41-22-16,-21 43 0,-20 0 15,-1 0-15,0 0 0,0 22 16,0-1-16,-21 21 0,0-21 16,0 0-16,0 1 0,0 20 15,0-21-15,-21 0 0,0 22 0,0-22 16,21 0-16,-21 0 0,-1 0 15,22 0-15,-21-21 16,21-21 15,0 0-31,21 21 0,-21-21 16,22 0-16,-1 0 0,-21-1 0,21 1 16,0-21-16,-21 21 0,21 0 15,-21-22-15,0 22 0,21 0 0,-21-21 16,22 42-16,-22-22 0,0 1 0,0 42 31,0 1-31,0-1 16,0 21-16,0-21 0,0 0 15,0 1-15,0 20 0,0-21 0,0 0 16,0 0-16,0 1 0,0-1 0,0 0 16,21-21-16,-21 21 0,21-21 15,0 0-15,0 0 0,22 0 0,-22 0 16,0 0-16,42 0 0,-20-21 15,-1 0 1,-21 0-16,0-1 0,1 1 0,-1 0 16,0 0-16,-21 0 0,21 0 15,-21-22-15,0 22 0,0 0 0,0 0 16,0 0-16,0 42 16,0 0-1,0 0-15,0 0 0,0 0 0,-21 1 16,21-1-16,0 21 0,0-21 15,0 0-15,0 1 0,0-1 0,0 0 16,0 0-16,0 0 0,21-21 16,0 0-1,0 0-15,1 0 0,-22-21 16,21 0-16,-21 0 0,21 0 0,-21-1 16</inkml:trace>
  <inkml:trace contextRef="#ctx0" brushRef="#br1" timeOffset="110714.61">8424 13716 0,'0'0'0,"-21"0"0,21 21 16,-21-21 0,21 21-1,21-21 16</inkml:trace>
  <inkml:trace contextRef="#ctx0" brushRef="#br1" timeOffset="111721.48">8953 13949 0,'0'0'0,"-21"-21"0,0 0 0,0-1 15,21 1-15,-21 21 0,0 0 16,21 21 15,0 1-31,0-1 0,0 0 16,0 21-16,0-21 0,0 1 0,0-1 15,0 0-15,0 21 0,0-21 16,0 1-16,0-1 0,0 0 0,0 0 16,0 0-16,0 0 15,0-42 16,0 0-31,0 0 16,21 0-16,-21 0 0,21-22 16,0 22-16,-21 0 0,21-21 15,0-1-15,1 22 0,-1-21 0,0-1 16,0 22-16,0-21 0,0 21 0,1 0 16,20-1-16,-21 22 0,0 0 15,0 0-15,1 0 0,-1 22 0,0 20 16,-21 0-16,21-21 15,-21 22-15,0-22 0,21 21 0,-21-21 16,0 1-16,0 20 0,0-21 16,0 0-16,0 0 0,0 1 15,0-1-15,0 0 0,21-21 32,1 0-17,-22-21-15,21 0 0,-21-1 16,21 1-16,0 0 0,-21 0 15,21 0-15,0-22 0,1 22 16,-1 0-16,0-21 0,0 21 0,0-22 16,0 22-16,1 0 0,-1 21 15,0 0-15,0 0 0,0 21 16,-21 0-16,0 0 0,0 1 16,21 20-16,-21-21 0,22 0 15,-22 22-15,0-22 0,21 0 0,-21 0 16,0 0-16,21 0 0,0 1 15,0-22-15,22 21 0,-22-21 16,0 0-16,0 0 0,21 0 0,-20 0 16,-1 0-16,21-21 0,-21-1 15,0 22-15,1-21 0,-1 21 0,0-21 16,0-21-16,-21 21 16,21-22-16,-21 22 15,0-21-15,0 21 0,0-1 0,0 1 16,0 42-1,0 1 1,0-1-16,-21 0 0,21 0 16,0 0-16,0 0 0,-21 43 15,21-43-15,-21 0 0,21 0 16,0 1-16,0-1 16,21-21-1,0 0 1,0-21-1,0-1-15,-21 1 16</inkml:trace>
  <inkml:trace contextRef="#ctx0" brushRef="#br1" timeOffset="111914.07">10223 13716 0,'0'0'0,"-21"-21"0,0 21 0,0 0 16,0 0-1,21 21 1,0 0 0,0 0-16,21-21 15,0 0-15,0 0 0,0 0 16,22 0-16,-22 0 16,0 22-16</inkml:trace>
  <inkml:trace contextRef="#ctx0" brushRef="#br1" timeOffset="113204.07">10626 13928 0,'0'0'0,"-22"0"0,22-21 32,0-1-32,22 22 0,-1 0 15,0-21-15,0 21 0,0 0 0,0 0 16,1 0-16,20 0 15,-21 0-15,0 21 0,0 1 0,-21-1 16,0 0-16,0 0 16,0 0-16,0 0 0,0 1 15,-21-1-15,0 0 0,0 0 0,-43 21 16,43-20-16,-21-1 0,0 0 16,20 0-16,1 0 0,-21 0 15,21-21-15,0 0 0,42 0 31,0 0-31,21 0 16,-21 0-16,1 0 0,20 0 16,-21 0-16,21 0 0,-20 0 15,20 0-15,-21 22 0,21-1 0,-20 0 16,20 0-16,-21 0 0,0 0 0,22 22 16,-22-22-16,0 21 0,-21 1 15,0-1-15,21 43 0,-21-43 16,0 0-16,0 1 0,0 20 15,0-21-15,0 1 0,0 20 16,0 1-16,0-22 0,-21 22 0,0-22 16,0 21-16,-22-20 0,22-1 0,-21-21 15,-1 22-15,1-22 0,-21 0 16,20 0-16,1-21 0,0 0 0,-1 0 16,1 0-16,0 0 0,20-21 0,-20 0 15,0 0-15,21-22 0,-1-41 16,22 41-16,0 1 0,0-22 15,0 22-15,22 0 0,-1-22 0,0 22 16,0-22-16,21 1 0,-20 21 16,62-85-16,-20 63 0,-22-21 15,22 22-15,-22-1 0,21 1 16,64-64-16,-84 85 0,20-22 16,-20 22-16,-22 21 0,21-22 15,-21 22-15,-21 0 0,0 0 16,0 0-16,-21 21 15,0 0-15,-21 0 0,20 0 16,1 21-16,0-21 0,-21 21 0,21 0 16,21 0-16,-22 0 0,22 1 0,0-1 15,0 0-15,0 0 0,0 0 16,0 0-16,22 1 0,-1-1 0,0 0 16,0 0-16,0 0 0,0 0 0,22-21 15,-22 0-15,21 0 0,43 0 16,-43 0-16,1 0 0,41-21 15,-41 21 1,-1-21-16,0 0 0,1 21 0,-1-21 16,43-22-16,-43 22 0,0 0 15,1 0-15,-22 0 0,0-22 16,21 22-16,-21-21 0,-21 21 16,0 0-16,0-22 0,-21 43 15,0 0-15,0 0 16,0 0-16,-43 21 0,22 1 15,21-1-15,-22 0 16,1 0-16,21 0 0,-43 43 16,43-43-16,0 0 0,21 0 0,0 0 15,-21 1-15,21-1 0,0 0 16,0 0-16,0 0 0,21-21 16,0 0-16,0 0 0,1 0 15,-1 0-15,21 0 0,22-21 16,-43 0-16,21 0 0,22-22 15,-43 22-15,0-21 16,21 0-16,-21-1 0,1 1 16,-22 0-16,21-22 0,-21 1 0,0 20 0,0-20 15,0-1-15,0 22 0,0 0 16,0-1-16,0 22 0,0 0 0,0 0 16,-21 21-16,-1 0 0,1 21 15,0 21 1,0-21-16,21 22 0,0-1 0,0 22 15,0-22-15,0 0 0,0 22 16,0-22-16,0 0 0,21 1 16,-21-1-16,21 0 0,0-20 0,1 41 15,-1-42-15,0 0 0,0 1 16,0-22-16,22 0 0,20 21 16,-42-21-16,22 0 0,-1 0 0,-21-21 15,21 21-15,22-43 16,-43 22-16,21 0 0</inkml:trace>
  <inkml:trace contextRef="#ctx0" brushRef="#br1" timeOffset="115450.05">13483 13843 0,'0'0'15,"0"-21"1,0 0-16,0 0 16,0-1-1,0 1 16,0 0-15,0 0 0,0 0-16,0 0 15,0-1 17,0 1 61,0 0-77,0 42 46,0 0-62,0 22 0,0-22 0,0 21 16,0 1-16,0-1 0,0-21 16,0 21-16,0 1 0,0-22 15,0 0-15,0 0 0,0 0 0,-21 22 16,21-22-16,0 0 16,0-42 30,0 0-46,0 0 0,0-1 0,0 1 16,0 0-16,0 0 0,21-21 16,0 20-16,0-20 0,-21 0 0,22-1 15,-1 22-15,0-21 0,0 21 0,-21-22 16,21 43-16,0-21 0,1 21 16,-1 0-16,0 21 0,0 1 15,-21-1-15,21 0 16,-21 21-16,21 1 0,-21-22 0,0 21 15,0-21-15,22 22 0,-22-22 16,21 0-16,-21 21 0,0-21 16,0 1-16,21-1 0,0-21 15,0 0 1,0 0-16,1 0 0,-1 0 16,0-21-16,0-1 0,0 22 0,0-21 15,1 0-15,-1-21 0,21 21 16,-21-22-16,22 22 0,20-64 15,-42 43-15,22 21 0,-22-21 16,21 20-16,-21 1 0,0 0 16,1 21-1,-22 21-15,0 0 0,0 22 16,0-22-16,0 21 0,0-21 0,0 22 16,0-22-16,0 21 0,-22-21 15,22 22-15,0-22 0,0 0 0,0 21 16,0-20-16,0-1 0,0 0 15,22 0-15,-1-21 0,0 0 16,0 0-16,0 0 0,0 0 16,22 0-16,-22 0 0,0 0 15,21-21-15,-20 0 0,-1 0 16,21-1-16,-21 1 0,0 0 0,1 0 16,20 0-16,-21-22 0,-21 22 15,21 0-15,0 0 0,-21-21 0,0 20 16,0 1-1,0 42 1,0 1-16,0-1 0,-21 0 0,21 0 16,-21 0-16,21 22 0,0-22 15,0 0-15,0 0 0,0 0 0,0 0 16,0 1-16,0-1 16,21-21-16,0 0 0,1 21 0,-1-21 15,0 0-15,21 0 0,-21 0 16,1 0-16,-1 0 0,0 0 15,0 0-15,0-21 0,0 21 0,1-21 16,-22-1-16,0 1 0,0 0 16,0 0-16,0 0 0,-22 0 15,1-22-15,0 22 0,-64-42 16,64 41-16,0 1 0,0 0 16,0 21-16,0-21 0,63 21 31,-21 0-31,0 0 15,22 0-15,-1 0 0,0 0 0,1 0 16,20-21-16,1 21 16,63-21-16,-43 21 0,-20-22 15,84 22-15,-85-21 16,1 21-16,-1 0 0,-20 0 0,-22 0 16,21 0-16,-63 21 31,0 1-31,0-22 0,0 21 0,-1 0 15,-20 0-15,21 0 0,0 0 16,0 1-16,-1-1 0,1 0 16,0 21-16,21-21 0,-21 1 0,21-1 15,0 0-15,0 0 0,0 0 16,0 0-16,0 1 16,0-1-16,21-21 15,0 0-15,0 0 0,1 0 16,-1 0-16,0-21 0,0-1 15,0 1-15,0 21 0,1-21 16,-1 0-16,0-21 0,0 20 0,0-20 16,-21 0-16,0-1 0,21 1 15,-21 0-15,22-22 0,-22 22 0,0-22 16,0 22-16,0 0 0,0 21 0,0-22 16,0 22-16,0 0 15,0 0-15,0 0 0,-22 21 16,1 0-16,0 21 0,21 0 15,-21 0-15,21 0 0,-21 22 16,21-22-16,-21 21 0,21 0 16,0 22-16,0-22 0,0 1 0,0-1 15,0 0-15,0 1 0,0 41 16,0-41-16,0-22 0,0 0 0,21 21 16,0-21-16,42 1 15,-41-1-15,20-21 0,0 0 0,-21 0 16,22 0-16,-1 0 0,0 0 15,1 0-15,-1 0 0,-21-21 16,43-1-16,-22 1 0,-21 0 16,0 0-16,-21 0 0,0-22 15,22 22-15,-22 0 0,0-21 0,0 21 16,0-22-16,0 22 16,-22 21-16,1 21 15,0 0-15,21 1 16,0-1-16,0 21 0,0-21 15,0 0-15,0 1 0,0-1 16,0 0-16,0 0 0,0 0 16,0 0-16,21 1 15,0-22-15,1 0 16,-1 0-16,0 0 16,0 0-16,0 0 0,0 0 15,1-22-15,-1 22 0,0 0 16,0-21-16</inkml:trace>
  <inkml:trace contextRef="#ctx0" brushRef="#br1" timeOffset="116697.47">17420 13970 0,'0'0'0,"0"-21"0,-21 21 15,21-21-15,-21 21 32,21-21 14,-21 21 1,21-22 16,0 44-16,0-1-32,0 0-15,0 0 16,0 0-16,-22 0 16,22 1-16,-21-22 0,21 21 0,-21-21 31,21 21-31,-21-21 15,21-21 1,-21 0-16,21-1 16,0 1-16,0 0 15,0 0-15,21 0 0,0 0 0,-21-1 16,21 22-16,0-21 0,-21 0 16,0 0-16,22 21 0,-1 0 15,-21-21-15,21 21 16,0 0-16,-21 21 15,0 0-15,0 0 0,0 0 16,0 1-16,0-1 0,0 0 16,0 0-16,0 0 0,0 0 0,0 1 15,-21-22-15,21 21 0,-21 0 16,0 0-16,21 0 16,-22-21-16,1 0 15,0 0 1,0 0-1,21-21 1,0 0 0,0 0-16,0 0 0,0-1 15,0 1-15,21 21 0,0-21 0,0 0 16,1 0-16,-22 0 0,21-1 16,21 1-16,-21 0 0,0 21 15,1 0 1,-1 0-16,-21 21 15,0 0-15,0 1 0,0-1 16,0 0-16,0 0 0,0 0 16,0 0-16,-21 1 0,-1-1 15,1 0 1,0-21-16,21 21 0,-21-21 0,0 0 16,21 21-16,-21-21 0,-1 0 15,1 0 16,21-21-31,0 0 16,0 0 0,0 0-16,21 21 0,-21-22 0,22 1 15,-1 21-15,-21-21 0,21 21 16,0 0-16,0-21 16,0 21-16,-21 21 15,0 0 1,0 0-16,0 1 0,0-1 15,0 0-15,0 0 16,-21 0-16,21 0 0,-21 1 16,0-1-16,-21-21 0,-1 42 15,22-21-15,-21 0 0,21 1 16,-1-1-16,-20 0 0,0 0 16,21-21-16,-22 0 0,22 21 0,0-21 15,0 0-15,0 0 0,-1 0 16,1 0-16</inkml:trace>
  <inkml:trace contextRef="#ctx0" brushRef="#br1" timeOffset="122162.01">2011 15727 0,'0'0'0,"0"21"0,-21-21 15,-1 21-15,22 0 0,0 1 16,-21-1-16,21 0 0,0 0 15,0 0-15,0 0 0,0 1 16,21-22 0,1 0-16,-1 0 15,0 0-15,0-22 0,0 1 16,0 0-16,22 0 0,-22 0 0,0 0 16,21-1-16,-20-20 0,20 21 15,-21-21-15,0-1 0,22 1 0,-43 0 16,21-1-16,-21 1 0,0-22 15,0 22-15,0-64 16,0 64-16,-43-43 16,43 64-16,0 0 0,-21 0 15,0 21-15,0 0 0,21 21 0,-21 0 16,0 21-16,21 1 0,0-1 16,-22 22-16,22-1 0,-21 1 0,0 41 15,21-41-15,-21 21 16,21-43-16,0 21 0,-21-20 15,21-22-15,0 21 0,0-21 16,0 1-16,0-1 0,0-42 31,21 21-31,-21-22 0,21 1 16,0 0-16,0 0 0,-21-21 0,22 20 16,-1-20-16,21 21 0,-21 0 15,0-22-15,1 22 0,-1 0 0,0 0 16,0 21-16,0 0 0,0 0 15,1 0-15,-1 0 0,0 21 16,0 0-16,0 0 0,-21 1 16,21-1-16,1 0 0,-1 21 15,-21-21-15,21 1 0,0-1 16,0 0-16,0 21 0,43-21 16,-43 1-16,0-1 0,0-21 0,1 0 15,20 0-15,-21 0 0,43-43 16,-22 22-16,-21 21 0,21-21 15,-20 0-15,20-21 0,0 20 16,-21 1-16,22-21 0,-22 21 16,0-22-16,0 22 0,-21-21 15,0 21-15,0-22 0,0 22 0,0-21 16,0 21-16,-21 21 0,0-21 16,0 21-16,0 0 0,-1 0 0,-20 0 15,0 21-15,21 0 16,-1 21-16,1-21 0,0 22 0,21-22 15,0 21-15,0-21 0,0 22 16,0-22-16,0 21 0,0-21 0,0 22 16,21-22-16,0 21 15,22-21-15,-22 1 0,21-22 0,1 21 16,20-21-16,-21 0 0,1 0 16,20 0-16,1 0 0,-22-21 0,22-1 15,-1 1-15,-21 0 0,22 0 16,-22-21-16,1 20 0,-1 1 0,-21 0 15,0-21-15,0 21 0,1-22 0,-22 22 16,0-21-16,0 21 0,0-1 16,0 1-16,-22 0 0,1 0 0,0 0 15,0 21-15,0 0 0,0 0 16,-22 21-16,22 0 0,0 0 0,-21 0 16,20 1-16,1 20 15,-21-21-15,21 0 0,0 22 0,-1-22 16,1 0-16,21 21 0,0-21 0,0 1 15,0 20-15,21-21 16,1-21-16,-1 0 16,0 0-16,0 0 0,43-21 15,-43 21-15,21-21 0,-21 0 16,0-1-16,22 1 0,-1-21 16,-21 21-16,0 0 0,1-1 0,-22 1 15,0 0-15,21 0 16,-21 0-16,-21 21 31,21 21-15,0 0 15,0 0 141,0 0-172,0 1 15,0-1-15,0 0 0,0 0 16,0 0-16,0 0 0,21 1 16,-21-1-16,21 0 0,-21 0 15,0 0-15,21-21 0,0 21 0,0 1 16,22-22-16,-22 0 0,21 0 16,1 0-16,-1 0 0,0 0 15,22 0-15,-22-22 0,22 1 0,-22 21 16,0-21-16,22 0 15,-22 0-15,0 0 0,-20-1 0,20 1 16,-21 0-16,-21-21 16,0-1-16,0 22 0,0 0 15,-21 0-15,0 21 0,0-21 0,-64 0 16,43 21-16,-1 0 0,1 0 16,0 0-16,-1 21 0,1-21 0,0 21 15,-1 0-15,22 0 0,-21 0 16,21 1-16,-1 20 0,-20 0 15,42-21-15,0 1 0,0 20 16,0-21-16,0 0 0,0 0 0,42 1 16,-20-22-16,-1 0 15,0 0-15,0 0 0,21 0 16,-20 0-16,20 0 0,-21-22 0,21 1 16,-20 21-16,20-21 0,-21 0 15,21 0-15,-20-22 0,20 22 0,-21 0 16,21-64-16,-20 43 15,-1 0-15,0-1 0,-21 1 0,21-21 16,-21 20-16,0-63 16,0 64-16,21 0 0,-21-1 0,0 22 15,0 0-15,0 0 16,-21 42 0,0 21-16,21 1 0,-21-22 15,0 42-15,-1-20 0,22 20 16,0-20-16,0 20 0,-21-21 0,21 22 15,0-22-15,0 1 0,0 20 16,0-21-16,21 1 0,-21-22 0,22 21 16,-1 1-16,0-22 0,0 0 0,21 0 15,-20 0-15,-1 0 0,21-21 16,-21 0-16,0 0 0,22 0 16,-22-21-16,0 0 0,0 0 0,22 0 15,-22 0-15,0-1 0,0-20 16,21 21-16,1-21 0,-1-1 0,0 1 15,1 0-15,20-22 0,-20 22 16,-1-1-16,21-126 16,-63 127-16,0-1 15,0 22-15,0-21 0,0 21 16,-21 21-16,0 0 16,0 0-16,0 21 0,0 0 0,21 21 15,-22 1-15,1-22 0,21 21 16,-21 1-16,21-1 0,0 0 0,0 1 15,0-1-15,0 0 0,0-21 0,0 22 16,0-22-16,21 64 16,0-43-16,-21-21 15,22 0-15,-1 0 0,0-21 0,0 22 16,21-22-16,-20 0 0,-1 0 16,21 0-16,0 0 0,1 0 0,-1 0 15,0-22-15,-20 1 0,20 0 16,0 0-16,1 0 0,-1 0 0,0-1 15,-21 1-15,1 0 0,-1 0 16,0 0-16,0-22 0,-21 22 0,0 0 16,0 0-16,0 0 0,0 0 0,-21 21 31,0 0-31,0 0 16,-1 21-16,22 0 0,0 0 0,-21 0 15,21 0-15,-21 1 0,21-1 16,0 21-16,0-21 0,0 0 0,0 22 15,0-22-15,21 0 16,0 0-16,1 0 0,20-21 16,-21 0-16,21 0 0,-20 0 15,20 0-15,0 0 0,1 0 0,-1 0 16,0-21-16,1 0 0,-1 0 16,0 21-16,1-21 0,-22 0 0,21-1 15,-21 1-15,0 0 0,1-21 0,-1 21 16,-21-1-16,21 22 0,-21-21 15,0 0-15,-21 21 16,0 0-16,-1 0 16,1 21-16,0 0 0,0-21 15,21 22-15,0-1 0,0 21 16,0-21-16,0 0 0,0 1 0,0-1 16,0 0-16,0 0 15,0 0 1,0-42 31,0 0-47,-21 0 15,21 0-15,-21 21 0,21-22 16,-22 22-16,1 0 31,21 22-31,0-1 16,0 0-16,0 0 0,0 0 15,0 0-15,0 1 0,0-1 0,0 0 16,21 0-16,1 0 16,-1-21-16,0 0 0,0 0 15,21 0-15,-20 0 0,20 0 0,0 0 16,1 0-16,-1 0 0,0-21 16,1 0-16,-1 21 0,-21-21 0,21-22 15,-20 22-15,20 0 0,-21 0 16,0-21-16,0 20 0,-21-20 0,0 21 15,0-21-15,0 20 0,0-20 0,0 21 16,0 0-16,0 0 0,0-1 16,-21 22-16,0 0 15,0 22-15,21-1 16,0 0-16,0 0 0,0 21 0,0-20 16,0-1-16,0 21 0,0-21 15,21 0-15,-21 22 0,21-22 0,-21 0 16,0 0-16,0 0 0,0 1 15,0-1-15,0 0 0,0 0 16,-21-21 0,0 0-16,0 0 0,0 0 15,-1 0-15,22-21 16,-21 0-16,21 0 0,-21-22 0,21 22 16</inkml:trace>
  <inkml:trace contextRef="#ctx0" brushRef="#br1" timeOffset="124142.02">8763 15515 0,'0'0'0,"0"-21"0,-21 21 0,21-21 15,0 0-15,0 42 31,0 0-31,0 0 16,0 0-16,0 1 0,0-1 16,0 21-16,0-21 0,0 22 0,0-22 15,-21 0-15,21 0 0,-22 0 16,22 22-16,-21-22 0,21 0 16,0 0-16,0-42 31,0 0-16,0 0 1,0-1-16,0 1 0,0-21 0,0 21 16,21 0-16,1-22 0,-1 1 15,-21 0-15,21 20 0,0-20 0,0 21 16,0 0-16,1-22 0,20 43 16,-21 0-16,0 0 0,0 0 0,1 0 15,-1 22-15,0-1 0,0 0 0,0 21 16,0 1-16,1-22 0,-22 21 15,0-21-15,0 22 0,21-22 0,0 42 16,-21-42-16,0 1 16,21-1-16,0-21 0,0 21 15,1-21-15,-1 0 0,0 0 16,0 0-16,0 0 16,0 0-16,22-21 0,-22 0 0,0-1 15,0 1-15,22-21 0,-22 21 16,0 0-16,0-22 0,0 22 15,0-21-15,22-43 0,-22 64 16,-21-21-16,0 20 16,21 1-16,-21 0 0,21 21 15,-21 21 1,0 0-16,0 1 0,0 20 16,0-21-16,0 21 0,0-20 0,0 20 15,0-21-15,0 0 0,0 22 16,21-22-16,1 0 0,-22 0 0,42 21 15,-21-42-15,-21 22 0,21-22 16,0 0-16,1 0 0,41 0 16,-42 0-16,22 0 0,-22 0 15,0-22-15,21 1 0,-21 21 16,22-21-16,-22 0 0,21 0 0,-21-22 16,22 22-16,-22 0 0,0-21 15,0 21-15,0-1 0,1-20 16,-1 21-16,-21 0 0,0 0 15,21 21-15,-21 21 16,0 0-16,0 0 0,0 0 16,0 0-16,0 1 0,0 20 0,0-21 15,0 0-15,0 22 0,0-22 16,0 0-16,0 0 0,0 0 0,0 0 16,0 1-16,0-1 0,21 0 15,0 0-15,0-21 0,1 0 0,-1 0 16,0 0-16,0 0 0,0 0 0,0 0 15,1-21-15,20 21 0,-21-21 16,-21 0-16,21 21 0,-21-22 0,21 1 16,-21 0-16,0 0 0,0 0 15,0-22-15,-21 22 0,0 0 16,0-21-16,-21 21 0,20-1 0,-20-20 16,21 21-16,0 21 0,-22-21 15,22 21-15,0 0 16,42 0-1,0 0 1,1 0-16,20 0 0,0 21 0,1-21 16,-1 0-16,0 0 15,22 0-15,-1 0 0,1 0 0,-1 0 16,1 0-16,20 0 0,-20 0 16,-1-21-16,1 0 0,-22 21 0,1-22 15,-1 22-15,0-21 0,-21 21 0,-21-21 16,-21 21 15,0 0-31,-21 21 0,21 0 16,-22-21-16,1 22 0,21 20 0,-64 0 15,64-21-15,0 22 16,0-22-16,-1 0 0,1 0 0,0 0 16,21 22-16,0-22 0,0 0 15,0 0-15,0 0 0,21 1 16,0-22-16,22 21 15,-22-21-15,0 0 0,21 0 0,-20 0 16,20 0-16,0 0 0,-21 0 16,22-21-16,-1-1 0,-21 1 0,0 0 15,22 0-15,-22 0 0,21-22 16,-21 22-16,1-21 0,-1 0 0,0-1 16,0-20-16,0 20 0,0-20 15,-21-1-15,0 1 0,0 21 0,0-1 16,0 1-16,0 0 0,0 20 0,0 1 15,-21 0-15,0 21 16,0 0 0,0 21-16,21 0 0,0 1 0,-21 20 15,21 0-15,-22 1 0,22 20 16,0-21-16,0 1 0,0 20 0,0-20 16,0-1-16,0 0 0,0 1 15,0-22-15,0 21 0,0-21 0,0 22 16,0-22-16,22 0 0,-1 0 15,21 0-15,22 0 16,-43-21-16,21 22 0,43-22 16,-43 0-16,0 0 0,1 0 15,20-22-15,-20 1 0,41 0 16,-41 0-16,-1 0 0,0 0 0,1-22 16,-22 22-16,42-85 15,-42 64-15,-21 0 0,0-22 16,0 43-16,0 0 15,-21 21-15,0 0 0,-21 0 16,21 21-16,-1 0 0,1 21 0,0-20 16,0 20-16,0-21 0,21 21 15,-21-20-15,21-1 0,0 21 0,0-21 16,0 0-16,0 1 0,21-1 16,0 0-16,0-21 0,0 21 0,0-21 15,1 0-15,-1 21 0,0-21 16,0 0-16,0 0 15,0 0-15,1 0 0,-1 0 0,0 0 16,0-21-16,0 0 0,0 21 16,1-21-16,-1 21 0,0-21 15,0-1-15,0 22 0</inkml:trace>
  <inkml:trace contextRef="#ctx0" brushRef="#br1" timeOffset="124845.3">13208 15642 0,'21'0'16,"-21"21"-1,0 1-15,0-1 16,-21-21-16,21 21 15,-21-21-15,21 21 16,-21-21-16,-1 0 16,1 0-16,0 0 15,0 0-15,0 0 16,0-21 0,21 0-16,0 0 15,21-1 1,0 1-16,0 21 0,0-21 0,22 21 15,-22 0-15,0-21 0,0 21 16,0 0-16,0 0 0,1 0 16,-1 21-16,-21 0 15,0 0-15,0 1 16,0-1-16,0 0 0,-21-21 16,-1 21-16,1 0 0,0 0 15,0-21-15,0 0 16,21 22-16,-21-22 0,-1 0 0,1 0 15,0 0-15,0 0 16,0 0 0,21-22-16,0 1 15,0 0 1,0 0-16,0 0 16,21 21-16,0-21 0,0 21 0,0 0 15,1-22-15,-1 22 16,0 0-16,0 0 15,-21 22-15,0-1 0,0 0 16,0 0-16,0 0 16,0 0-16,-21-21 0,0 22 15,0 20-15,-22-21 0,22 0 16,0 22-16,-21-22 0,20 0 16,-20 0-16,0 0 0,-1 0 0,1 22 15,0-22-15,-1 0 0,22-21 16,-63 42-16,41-20 0,1-22 15,21 0-15,-22 0 0,22 0 0</inkml:trace>
  <inkml:trace contextRef="#ctx0" brushRef="#br1" timeOffset="126970.1">14774 15685 0,'0'21'15,"-21"-21"-15,21-21 32,21-1-17,0 1-15,1 21 0,-1-21 0,0 0 16,0 0-16,21 0 15,-20-1-15,20 1 0,-21-21 0,21 21 16,1-22-16,-22 22 0,0-21 0,0 0 16,0-1-16,1-20 15,-22 20-15,0 22 0,0-21 0,0 21 16,-22 21-16,1-21 0,0 21 16,-21 0-16,21 0 0,-22 42 15,22-21-15,0 0 0,-21 64 16,20-22-16,22-20 0,-21-1 15,21 0-15,0 22 0,0-22 16,0-21-16,0 22 0,21-1 0,1-21 16,-1 0-16,21 1 0,-21-22 15,22 21-15,-1-21 0,0 0 0,22 0 16,20 0-16,-20-21 16,-22-1-16,1 1 0,20 21 0,-21-42 15,1 21-15,-1 0 0,0-22 0,-20 1 16,20 0-16,-21-1 0,0 1 15,0-22-15,1 22 0,-22-21 0,0 20 16,0-20-16,0 20 0,0 1 16,0 21-16,0-43 15,0 43-15,-22 21 16,1 21-16,0-21 16,21 22-16,-21 20 0,0 0 0,21 1 15,0-1-15,0 21 0,-21-20 0,21 20 16,0-20-16,0 20 0,0-21 15,0 1-15,0-1 0,21 0 0,-21-20 16,21-1-16,0 21 0,0-42 16,0 21-16,1 0 0,20-21 0,-21 0 15,0 0-15,22 0 0,-22 0 0,21-21 16,-21 21-16,22-21 0,-1 0 16,-21 0-16,21 0 0,-20-1 15,20-20-15,-21 21 0,21-21 0,1-1 16,-22 22-16,21-21 0,-21-1 15,22 22-15,-22-21 0,21 42 0,-21-21 16,1 21-16,-1 0 0,0 0 16,-21 21-16,0 0 15,0 0-15,0 0 0,0 1 0,0-1 16,0 0-16,0 0 16,21-21-1,0 0 1,0-21-16,1 0 15,-22 0-15,0-1 16,0 1-16,0 0 16,0 0-16,0 0 0,0 0 15,-22 21-15,1 0 16,0 0-16,0 0 0,0 21 16,0-21-16,-1 21 0,-20 21 0,21-21 15,0 22-15,-22-1 0,22 0 16,0-20-16,-21 62 0,42-63 15,0 22-15,0-22 0,0 0 16,21 0-16,42 0 0,-41 1 16,20-22-16,0 0 0,1 0 15,-1 0-15,0 0 0,-21 0 16,22 0-16,-1 0 0,0-22 0,-20 1 16,-1 0-16,21 21 0,-21-21 0,-21 0 15,21 0-15,-21-1 0,22 1 16,-22-21-16,0 21 0,0 0 0,0-1 15,-22-20-15,1 21 0,0 0 0</inkml:trace>
  <inkml:trace contextRef="#ctx0" brushRef="#br1" timeOffset="127257.92">15367 15177 0,'0'0'0,"21"0"0,0 0 0,22-22 15,-1 22-15,0-21 0,22 0 16,-22 21-16,22-21 0,-22 21 0,21 0 16,1-21-16,-22 21 0,22 0 0,-1 0 15,-20 0-15,20-21 0,22 21 16,-64 0-16,21 0 0,-21 0 15,1 0-15,-1 0 0,0 0 0,0 0 16,0 0 0,0 0-16,1 0 15,-1 0-15</inkml:trace>
  <inkml:trace contextRef="#ctx0" brushRef="#br1" timeOffset="127516.71">17738 15663 0,'0'0'0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8-03T03:36:36.3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1524 2074 0,'0'0'0,"0"-21"0,0 0 16,0 0-16,0 0 15,0 0-15,0-1 0,0 1 16,0 0-16,0 0 16,0 0-16,-21 0 15,21-1-15,0 44 47,0-1-47,0 21 16,0-21-16,0 22 0,0-22 0,0 21 15,0 0-15,0 1 0,0-1 16,0 0-16,0 1 0,0-1 0,0 0 16,0 22-16,0-22 0,0 1 15,0-1-15,0 0 0,0 1 16,0-1-16,0-21 0,0 21 15,0-20-15,0-1 0,0 0 16,0 0-16,0-42 47,0 0-47,0 0 0,0-1 16,0 1-16,0 0 0,0 0 0,0-21 15,0 20-15,0-20 0,0 21 16,21-21-16,-21-1 0,21 22 0,0-21 15,0 21-15,1-1 0,-1 1 16,0 0-16,0 0 0,21 0 0,1 21 16,-1 0-1,-21 0-15,0 0 0,1 0 0,20 0 16,-21 21-16,0 0 0,-21 0 16,21 0-16,-21 43 0,0-43 15,0 21-15,0-20 0,0 20 16,0 0-16,-21 22 15,0-43-15,21 0 0,-42 0 0</inkml:trace>
  <inkml:trace contextRef="#ctx0" brushRef="#br0" timeOffset="86.35">1841 2815 0,'0'-21'31,"0"0"-15,22 21-1,-22-21-15</inkml:trace>
  <inkml:trace contextRef="#ctx0" brushRef="#br0" timeOffset="638.69">2307 2540 0,'-42'21'31,"42"0"-31,21-21 47,0 0-31,0 0-16,0-21 0,1 21 0,41-21 15,-42 0-15,0 0 0,22 0 16,-22-1-16,0 1 0,-21 0 16,21 0-1,-21 0-15,0 0 0,0-1 16,0 1-16,-21 21 16,0 0-16,0 0 15,0 0-15,-1 0 0,1 0 0,0 0 16,0 0-16,-43 21 0,43 1 15,0-1-15,0 0 16,0 0-16,0 0 0,21 0 0,0 1 16,-22 20-16,22-21 0,0 64 15,0-64-15,0 0 0,0 0 16,22 0-16,-1-21 0,0 22 16,0-22-16,0 0 0,22 0 15,-22 0-15,0 0 0,21 0 16,-21 0-16,1 0 0,20 0 15,-21 0-15,21 0 0,-20 0 0,20 0 16,-21 0-16,21-22 0,-20 22 0</inkml:trace>
  <inkml:trace contextRef="#ctx0" brushRef="#br0" timeOffset="910.96">3344 2413 0,'0'-21'0,"0"-64"31,0 64-31,0 0 0,0 0 0,-21 0 16,0 21-16,0 0 16,0 0-16,-1 0 15,1 0-15,0 0 0,0 0 0,0 21 16,0 0-16,-1 0 0,1 0 0,-42 22 15,42-22-15,-1 21 0,1 0 16,21-20-16,-42-1 0</inkml:trace>
  <inkml:trace contextRef="#ctx0" brushRef="#br0" timeOffset="1487.54">3323 2540 0,'21'0'0,"0"0"0,22 0 15</inkml:trace>
  <inkml:trace contextRef="#ctx0" brushRef="#br0" timeOffset="2779.25">3302 2371 0,'0'-21'15,"21"21"-15,0-22 16,-21 1-16,0 0 16,0 0-16,21 21 15,-21-21-15,0 0 16,-21 21-1,0 0-15,0 0 16,0 0-16,0 0 0,-1 0 16,1 21-16,0-21 0,-21 21 0,21 0 15,-1 0-15,22 0 0,0 1 16,-63 41-16,42-42 0,21 22 16,-21-22-16,21 21 0,0-21 0,0 0 15,0 1-15,0-1 0,0 0 0,0 0 16,0 0-16,21 0 0,0 1 15,0-1-15,0-21 16,0 0-16,1 0 0,-1 0 16,0-21-16,0 21 15,-21-22-15,21 1 0,0 0 0,1 0 16,-22 0-16,21 0 0,0-1 16,-21 1-16,0-21 0,0 21 15,0-22-15,0 22 0,0 0 0,0-21 16,0 21-16,0-1 0,0 1 15,0 42 1,0 1 0,0-1-1,0 0-15,0 0 0,0 0 16,21 0-16,-21 22 0,0-22 0,21 0 16,-21 21-16,21-20 0,-21-1 15,0 0-15,22 21 0,-1-21 16,-21 1-16,21-22 15,-21 21-15,21-21 16,0 0-16,0 0 0,1 0 16,-1 0-16,0 0 0,0 0 0</inkml:trace>
  <inkml:trace contextRef="#ctx0" brushRef="#br0" timeOffset="3403.68">4149 2413 0,'0'0'0,"0"-21"0,0-64 31,-22 64-31,1 21 16,0-21-16,0 21 0,0 0 0,0 0 16,-1 0-16,1 0 0,0 0 15,0 0-15,0 0 0,0 0 0,-1 21 16,1 0-16,0 0 0,0 1 15,0-1-15,0 0 0,21 0 16,-22 21-16,22-20 0,0-1 0,0 21 16,0-21-16,0 0 0,0 43 15,0-43-15,0 0 0,0 0 16,22 1-16,-1-22 16,0 21-16,0-21 15,0 0-15,0 0 0,1 0 16,-1 0-16,0-21 0,0 21 0,0-22 15,0 1-15,1 0 0,-1 0 16,0-21-16,0-1 0,0 22 16,0-21-16,-21-1 0,0 22 0,22-21 15,-22 0-15,21-1 0,-21 1 16,0 21-16,0-22 0,0 22 0,0-21 16,0 21-16,0 0 0,0-1 15,0 1-15,0 0 0,0 0 16,0 0-16,0 0 0,0 42 31,0 0-31,0 21 16,0-21-16,0 22 0,0-22 15,0 21-15,0 1 0,0-1 0,0 0 16,-21 1-16,21-1 0,0 0 0,0 1 16,0-22-16,0 21 0,0-21 15,0 22-15,0-22 0,21 0 0,-21 0 16,21-21-16,-21 21 0,21-21 0,0 0 15,0 21-15,1-21 16,-1 0-16,0 0 16,0-21-16,0 21 0</inkml:trace>
  <inkml:trace contextRef="#ctx0" brushRef="#br0" timeOffset="3731.27">4805 2011 0,'-21'-21'0,"-22"0"32,43 42-17,-21 0-15,21 0 16,0 0-16,-21 22 0,21-1 0,0-21 15,0 21-15,0 1 0,0-1 16,0 0-16,0 1 0,0-22 0,0 21 16,0 1-16,0-22 0,0 21 0,0-21 15,0 0-15,0 1 0,0-1 16,0 0-16,0 0 0,0-42 47,21 21-47</inkml:trace>
  <inkml:trace contextRef="#ctx0" brushRef="#br0" timeOffset="4124.22">4932 2477 0,'21'0'15,"0"0"-15,0 0 16,0-22 0,1 1-16,-1 0 15,0 21-15,0-21 0,-21 0 16,21 0-16,0-1 0,-21 1 16,0 0-16,0 0 0,0 0 15,-21 21 1,0 0-1,0 0-15,0 0 0,0 21 16,-1 0-16,22 0 0,-21 0 16,0 1-16,0 20 0,21-21 0,0 0 15,0 22-15,0-22 0,-21 0 0,21 0 16,0 0-16,0 0 16,0 1-16,0-1 0,0 0 0,21-21 15,-21 21-15,21-21 0,0 0 16,0 0-16,1 0 0,-1 0 15,0 0-15,0 0 0,21-21 0</inkml:trace>
  <inkml:trace contextRef="#ctx0" brushRef="#br0" timeOffset="4590.35">5821 2307 0,'0'0'0,"0"-21"15,-21 21-15,-1 0 16,1 0-16,0 0 16,0 0-16,0 0 0,0 0 0,-1 0 15,1 21-15,0-21 0,0 21 16,0-21-16,0 22 0,-1-1 0,22 0 16,0 0-16,0 0 15,0 0-15,0 1 16,22-22-16,-1 21 15,0-21-15,0 0 0,0 21 16,0-21-16,1 0 0,-1 0 16,0 21-16,0-21 0,0 0 15,-21 21-15,21-21 0,-21 21 16,0 1 0,0-1-16,0 0 15,-21 0-15,0-21 16,0 0-16,-21 0 0,20 21 15,1-21-15,0 0 0,-21 0 0,21 0 16,-1 0-16,1 0 0,0 0 16,0 0-16,0 0 0,0 0 0,-1 0 15,1 0-15,0 0 16,21-21 0,0 0-1,0 0-15,21 21 0</inkml:trace>
  <inkml:trace contextRef="#ctx0" brushRef="#br0" timeOffset="5063.12">6392 2371 0,'0'0'0,"0"-21"0,0-22 15,0 22-15,0 0 16,-21 21-16,0-21 16,0 21-16,0 0 0,-1 0 15,1 0-15,0 0 16,0 0-16,0 21 0,0-21 16,21 21-16,0 0 0,-22 0 0,22 1 15,0-1-15,0 0 16,0 0-16,22 0 15,-22 0-15,21-21 0,0 22 0,0-22 16,0 21-16,0-21 0,-21 21 16,22-21-16,-1 0 0,0 21 15,0-21-15,0 21 0,0-21 0,-21 21 16,22 1 0,-22-1-16,0 0 15,-22-21-15,1 0 0,0 21 16,0-21-16,0 21 0,0-21 15,-22 0-15,22 0 0,0 0 0,-21 0 16,20 0-16,-41 0 0,42 0 16,0 0-16,-1 0 0,1 0 15,21-21 1</inkml:trace>
  <inkml:trace contextRef="#ctx0" brushRef="#br0" timeOffset="5583.26">7789 2455 0,'0'0'0,"-21"-21"0,0 21 0,-21-21 15,20 21-15,1 0 16,0 0-16,42 0 31,0 0-31,22 0 16,-1 0-16,0 0 0,22 0 16,-1 0-16,1 0 0,21 0 0,-22 0 15,1 0-15,20 0 0,-20 0 16,20-21-16,1 21 0,-21 0 0,20 0 15,-20 0-15,-1 0 0,1 0 0,-1 0 16,-20 0-16,-1 0 16,0 0-16,-21 0 0,1 0 0,-1 0 15,0 0-15,0 0 0,-21-21 32,0 0-32,-21-1 15</inkml:trace>
  <inkml:trace contextRef="#ctx0" brushRef="#br0" timeOffset="6034.13">8869 2053 0,'0'0'0,"-21"0"0,-43 0 31,43 21-31,21 1 0,-21-22 15,21 21-15,0 0 0,0 0 16,21 0-16,21 0 16,1 1-16,-22-1 0,21 0 0,0 0 15,1-21-15,-1 21 0,43-21 16,-43 21-16,0-21 0,1 0 16,-22 0-16,21 0 0,-21 0 0,43 0 15,-43 0-15,0 0 0,0 0 16,-21-21-1,-21 21 1,0 0-16,0 0 0,0 0 0,-22 0 16,22 0-16,-21 0 0,0 21 15,20 1-15,-20-1 0,0 0 16,21 0-16,-22 21 0,22-20 0,-21-1 16,21 21-16,-1-21 0,1 0 0,0 1 15,0 20-15,0-21 0,21 0 16,-21-21-16,21 21 0,0 1 0,0-1 15,0 0-15,-22-21 16,22 21-16,-21-21 16</inkml:trace>
  <inkml:trace contextRef="#ctx0" brushRef="#br0" timeOffset="54855.65">1312 5800 0,'0'-21'16,"0"-1"0,0 1-16,0 0 15,0 0-15,0-21 16</inkml:trace>
  <inkml:trace contextRef="#ctx0" brushRef="#br0" timeOffset="54900.65">1312 5546 0,'21'0'32</inkml:trace>
  <inkml:trace contextRef="#ctx0" brushRef="#br0" timeOffset="55039.2">1206 5588 0,'22'0'16,"-44"0"-16,44-21 0,-1 21 16,-21 21-16,21 0 0,-21 0 0,0 1 15,0-1-15,0 0 0,0 0 0,0 21 16,0-20-16,-21-1 0,21 0 15,0 21-15,0 1 0,0-1 0,0-21 16,21 21-16,-21-20 0,0 20 16,-42 0-16,-1-21 0,22 22 0</inkml:trace>
  <inkml:trace contextRef="#ctx0" brushRef="#br0" timeOffset="55094.97">1228 6265 0,'0'0'0,"0"-21"15,0 0-15</inkml:trace>
  <inkml:trace contextRef="#ctx0" brushRef="#br0" timeOffset="55168.6">1545 5800 0,'0'-21'0</inkml:trace>
  <inkml:trace contextRef="#ctx0" brushRef="#br0" timeOffset="55238.86">1672 5757 0,'0'43'15,"0"-22"1,0 0-16,-21-21 0</inkml:trace>
  <inkml:trace contextRef="#ctx0" brushRef="#br0" timeOffset="55418.34">1714 6096 0,'0'0'16,"0"21"-16,0 0 0,22 1 15,-22-1-15,21-21 0,-21 21 16,21-21-16,0 0 0,0 0 16,0 0-16,1 0 15,-1 0-15,0 0 0,0 0 16,0-21-16,-21 0 0,21 21 0,1-22 15,-1 1-15,-21 0 0,0-21 16,21-1-16,0 22 0,-21 0 16,21-21-16,-21 21 0,0-1 0,0-20 15</inkml:trace>
  <inkml:trace contextRef="#ctx0" brushRef="#br0" timeOffset="55639.46">2074 5969 0</inkml:trace>
  <inkml:trace contextRef="#ctx0" brushRef="#br0" timeOffset="57252.35">1397 5715 0,'0'-21'0,"-21"21"16,21-21-16,0 0 15,0-1 1,-21 1 0,21 42 30,0 1-30,-22-1-16,22 0 0,0 0 16,0 0-16,0 0 0,0 1 15,0 20-15,0-21 0,0 0 0,-21 22 16,21-22-16,-21 21 16,21-21-16,0 64 15,0-64-15,0 0 0,-21-21 16,21 21-16,0 1 0,0-1 15,0 0 1,21-21 47,-21-21-63,21 0 0,0-1 15,1 1-15,-22 0 16,21 0-16,0 0 0,-21 0 15,21-1-15,0 1 0,-21 0 16,21 0-16,1 0 0,-1 0 16,0-1-16,-21 1 0,21 0 15,0 0-15,-21 0 16,21 21-16,1 0 0,-22-21 16,21 21-16,-21-22 15,21 22-15,0 0 16,-21 22 15,0-1-31,0 0 16,0 0-16,0 0 0,0 0 15,0 1-15,0-1 0,0 0 0,0 0 16,0 0-16,0 0 0,0 1 16,0-1-16,0 0 0,21 0 0,-21 0 15,0 0-15,21 1 16,-21-1-16,0 0 0,22-21 15,-1 21-15,0-21 16,0 0 0,0 0-16,0 0 15,-21-21-15,22 21 0,-1-21 16,-21 0-16,21-1 0,0 1 16,-21 0-16,21 0 0,-21-21 15,0 20-15,0-20 0,0 21 16,21-21-16,-21 20 0,22 1 0,-22-21 15,0 21-15,0 0 0,0-1 0,0 1 16,0 0-16,0 0 0,0 0 16,-22 21 15,1 0-15,21 21 46</inkml:trace>
  <inkml:trace contextRef="#ctx0" brushRef="#br0" timeOffset="57410.45">2286 5525 0,'0'-22'0,"0"44"0,-21-65 0</inkml:trace>
  <inkml:trace contextRef="#ctx0" brushRef="#br0" timeOffset="57907.39">2180 5927 0,'0'84'31,"0"-62"-31,0-1 0,0 0 0,0 0 16,0 0-16,0 0 0,0 1 16,0-44 46,0 1-62,0 0 0,0 0 16,0 0-16,0 0 0,0-1 15,0-20-15,0 21 0,21 0 16,0 0-16,1-1 0,-22 1 0,21 0 16,0 0-16,0 0 0,0 0 15,0 21-15,1 0 0,-1 0 0,21 0 16,-21 0-16,0 0 15,1 0-15,-1 21 0,0-21 16,0 21-16,-21 0 0,0 0 0,21 0 16,-21 1-16,0-1 0,0 0 15,0 0-15,0 0 0,0 0 16,0 1-16,0-1 0,-21-21 16,21 21-16,0 0 0,0 0 15,-21-21-15,0 21 16,0-21 15,-1 0-15,22-21-16</inkml:trace>
  <inkml:trace contextRef="#ctx0" brushRef="#br0" timeOffset="58350.34">2328 5440 0,'-21'0'32,"0"0"-32,21 21 15,0 0-15,0 0 0,-21 22 16,21-22-16,0 0 15,0 21-15,0-20 0,0 20 0,-21-21 16,21 21-16,0-20 0,0 20 16,0-21-16,0 0 0,0 0 0,0 1 15,0-1-15,0 0 0,0 0 16,-22-21-16,22 21 16</inkml:trace>
  <inkml:trace contextRef="#ctx0" brushRef="#br0" timeOffset="59334.01">2752 5715 0,'21'-21'16,"-21"63"46,0-21-62,0 1 0,0-1 16,0 0-16,0 21 0,-21-21 16,21 1-16,0-1 0,0 0 0,0 0 15,0 0-15,0 22 0,0-22 16,0 0-16,21 0 0,-21 0 16,21-21-16,-21 21 15,42-21-15,-21 22 0,1-22 0,-1 0 16,0-22-16,21 1 0,-21 21 15,1-21-15,-22 0 0,0 0 16,21-22-16,-21 22 0,21 0 16,0 0-16,-21 0 0,0-22 0,0 22 15,21 0-15,-21-21 0,0 21 0,0-1 16,0 1-16,0 0 16,0 0-16,0 42 46,0 0-46,0 0 0,0 1 16,0-1-16,0 0 0,0 0 16,0 0-16,0 0 0,0 22 15,0-22-15,0 0 0,0 0 0,0 22 16,0-22-16,0 0 0,0 21 16,0-21-16,0 22 0,0-22 0,0 64 15,21-64-15,-21 21 16,0 0-16,0 1 0,0 20 0,0-20 15,0-1-15,0 0 0,0 22 0,0-22 16,0 0-16,0 1 0,0-1 16,0 43-16,0-43 0,0 0 15,0 43-15,0-43 16,0 1-16,0-22 0,0 21 16,-21 1-16,0-22 0,0 21 0,0-21 15,21 0-15,-21 1 0,-1 20 16,1 0-16,0-42 0,0 0 15,21-21-15,-21 0 16,21 0-16,0 0 0,-21-22 0,21 1 16,0-22-16,0 22 0,0-21 0,0 20 15,0-20-15,0-1 0,0 1 16,0-1-16,0 22 0,0-22 0,21-41 16,0 41-16,-21 22 0,0-1 15,21 1-15,0 0 0,-21-22 16,21 43-16,-21 0 0,22 0 15,-22 0-15,0-1 16,42 1-16,-21 21 16,-21-21-16,21 21 31,0-21-15,1 0-1</inkml:trace>
  <inkml:trace contextRef="#ctx0" brushRef="#br0" timeOffset="59770.16">3725 5969 0,'0'0'16,"-42"0"-1,21 0-15,0 0 0,-1 0 32,44 0-1,-1 0-31,0 0 15,0 0-15,21 0 0,-20 0 0,20 0 16,0 0-16,1 0 0,41 0 16,-41 0-16,-22 0 0,21 0 15,0 0-15,1 0 0,-1 0 0,-21 0 16,22 0-16,-1-21 0,-21 21 16,0 0-16,0 0 0,1-21 15,-1 21-15,-21-21 31,0-1-15,0 1 0</inkml:trace>
  <inkml:trace contextRef="#ctx0" brushRef="#br0" timeOffset="60058.63">4318 5673 0,'0'0'0,"0"-21"16,-21 21 0,0 0-16,-1 0 31,22 21-31,0 0 16,0 0-16,0 0 15,22 0-15,20 1 0,-42-1 16,21-21-16,0 21 0,0 0 0,1-21 15,-1 0-15,0 0 0,0 0 16,0 0-16,0 0 0,1 0 0,-1 0 16,0 0-16,0 0 0,21 0 15,-20 0-15,-22-21 16</inkml:trace>
  <inkml:trace contextRef="#ctx0" brushRef="#br0" timeOffset="60262.96">4657 5800 0,'0'0'0,"-22"0"16,1 0-1,0 0-15,-21 0 0,21 21 16,-1-21-16,22 21 0,0 0 16,-21 0-16,0 1 0,21-1 0,-21 21 15,0-21-15,0 0 0,-22 22 16,22-22-16,0 0 0,21 0 16,0 0-16,-21 1 0,-22-22 0,22 21 15,21 0-15,0 0 0,-21-21 16,21 21-16</inkml:trace>
  <inkml:trace contextRef="#ctx0" brushRef="#br0" timeOffset="61011.07">5948 5630 0,'0'0'0,"0"-21"16,-21 21-1,21 21 32,-22 1-47,22-1 0,0 0 0,0 0 16,-21 21-16,21-20 0,0 20 0,0 0 15,0 1-15,0 20 0,0-21 16,0 1-16,0-1 0,0 0 0,0 1 16,0 20-16,0 43 0,0-64 15,0 22-15,0-1 16,-21 1-16,21-1 0,0-20 0,0-1 15,0 22-15,21 41 0,-21-41 0,-21-1 16,0 1-16,21-22 0,-21 22 0,21-1 16,0 1-16,0-22 0,-21 106 15,21-42-15,0-85 0,42 43 16,0-22-16,-42 0 0,0 43 16,0-21-16,0-22 0,0 0 15,-21-21-15,0 1 0,21 20 0,-21-21 16,21 0-16,0 0 15,0-42 1,0 0-16</inkml:trace>
  <inkml:trace contextRef="#ctx0" brushRef="#br0" timeOffset="61934.92">5969 5525 0,'-21'0'15,"21"-22"1,21 22 47,0 0-63,0 0 15,0 0-15,1 0 0,-1 0 16,21 0-16,-21 0 0,22 0 0,-1 0 15,21 0-15,-20 0 0,20 0 0,22 0 16,0-21-16,-1 21 0,1 0 0,84 0 16,-84 0-16,21-21 15,-22 21-15,43-21 0,-21 21 0,21 0 16,0-21-16,0 21 0,0 0 0,0 0 16,0-21-16,-21 21 0,21 0 15,0 0-15,106 0 0,-106 0 16,-21 0-16,-22 0 0,1 0 15,0 0-15,-22-22 0,85 22 16,-105 0-16,20 0 0,22 0 16,-43 0-16,1 0 0,-22 0 15,0 0-15,0 0 0,0 0 0,0 0 16,1 0-16,-22 22 31,21-22-31,-21 21 16,0 0-1,-21-21-15,21 21 16,-22 21-16,1 1 0,21-22 16,0 21-16,-42-21 0,42 22 0,0-1 15,0-21-15,42 64 0,-42-43 16,0 1-16,0 41 0,0-20 16,0-22-16,0 0 0,0 1 15,0-1-15,0 85 16,0-85-16,-21 22 0,0-1 0,21 1 0,0-1 15,0-20-15,0 84 16,0-64-16,0-20 0,0 20 16,0 1-16,0-1 0,0 106 15,21-126-15,-21 20 0,0-20 16,0 20-16,-21-21 0</inkml:trace>
  <inkml:trace contextRef="#ctx0" brushRef="#br0" timeOffset="62018.87">9842 7853 0,'0'21'15,"0"0"-15,0 0 0,0 22 16,0-1-16,0-21 0,-21 22 15,21-22-15,0 0 0,0 0 16,-21 21-16,-21-20 0</inkml:trace>
  <inkml:trace contextRef="#ctx0" brushRef="#br0" timeOffset="62043.87">9652 8319 0,'-21'0'0</inkml:trace>
  <inkml:trace contextRef="#ctx0" brushRef="#br0" timeOffset="62243.75">9546 8361 0,'-42'0'31,"21"0"-31,-1 0 0,1 0 16,0 0-16,0 21 0,-21-21 0,-22 0 15,43 0-15,-21 0 0,-43 0 16,43 0-16,-22 0 0,-42 0 16,64 0-16,-22 0 0,-20 0 15,20 0-15,22 0 0,-22 0 16,1 0-16,-1-21 0,-63 21 16,64 0-16,-1 0 0,1 0 0,-22 0 15,1-21-15,20 21 0,-190 0 16,191 0-16,-22 0 0,21-21 15</inkml:trace>
  <inkml:trace contextRef="#ctx0" brushRef="#br0" timeOffset="62290.72">6752 8276 0,'-21'0'0,"-148"0"15</inkml:trace>
  <inkml:trace contextRef="#ctx0" brushRef="#br0" timeOffset="75591.73">6032 8043 0,'-21'0'47,"0"0"-32,21 22 1,0-1 0,-21 0-16,0 0 0,21 0 15,-21 0-15,21 1 0,0-1 0,-22 0 16,1-21-16,21 21 0,0 0 15,0 0-15,-21-21 0,21 22 0,0-1 16,21-21 15,0 0-15,1 0-16,-1 0 16,0 0-16,0 0 0,0 0 0,0 0 15,1 0-15</inkml:trace>
  <inkml:trace contextRef="#ctx0" brushRef="#br0" timeOffset="75766.72">6244 8213 0,'0'0'15,"21"21"-15,85 0 0,-64-21 0,-20 42 16,41-20-16,22-22 0,-1 0 0,1 0 16,-43 21-16,43-21 0,42 0 15,-63 0-15,-1 0 0,1 0 0,-22 0 16,21 0-16,-20 0 0,20-21 16,-20 21-16,-1 0 0,0-22 0,22 22 15,-22 0-15,0 0 0,22 0 16,-22 0-16,-21 0 15,1 0-15,-22-21 16</inkml:trace>
  <inkml:trace contextRef="#ctx0" brushRef="#br0" timeOffset="76298.22">6562 5927 0,'0'0'0,"-64"0"31,43 0-31,0 0 0,0 0 0,-1 0 16,1 0-16,0 0 16,0 0-1</inkml:trace>
  <inkml:trace contextRef="#ctx0" brushRef="#br0" timeOffset="76514.22">7514 5969 0,'127'-42'15,"-254"84"-15,360-84 0,-148 42 0,20 0 16,1 0-16,21-21 0,-21 21 0,0 0 0,-21 0 16,20 0-16,-20 0 15,0 0-15,-1 0 0,-20 0 0,-1 0 16,-20 0-16,-1 0 0,22 0 16,-86 0 30,1 0-46,0 0 0,0 0 0,0 0 16,0 21-16,-22-21 0,22 0 0</inkml:trace>
  <inkml:trace contextRef="#ctx0" brushRef="#br0" timeOffset="76981.17">7197 6773 0,'63'-21'0,"1"-21"0,41 21 15,22-22-15,0 43 0,-21 0 0,0 0 16,0-21-16,106 0 0,-128 21 15,170 0 1,-190 0-16,63 0 16,-85 0-16,0 0 0,1 0 0,-22 0 15,21 0-15,-21 0 0,1 0 16,-44 0 0,1 0-1,0 0-15,-21 0 0,-1 0 16,1 0-16,-21 0 0</inkml:trace>
  <inkml:trace contextRef="#ctx0" brushRef="#br0" timeOffset="78630.32">6519 6604 0,'0'0'0,"-21"-21"0,0 21 0,0 0 16,0 0-16,-1 0 16,-20 0 15,106 21-16,-43 0-15,0-21 16,21 0-16,-21 0 0,22 0 0,20 0 16,-20 0-16,20 0 0,1 0 15,-1 0-15,22 0 0,-22 0 0,22 0 16,0 0-16,20-21 0,-20 21 0,42 0 16,85-21-16,-85 21 0,-21 0 15,21 0-15,-22 0 0,1 0 16,0-21-16,21 21 0,-42 0 15,21 0-15,-22 0 0,1 0 0,-22-21 16</inkml:trace>
  <inkml:trace contextRef="#ctx0" brushRef="#br0" timeOffset="78651.31">9250 6562 0</inkml:trace>
  <inkml:trace contextRef="#ctx0" brushRef="#br0" timeOffset="78711.02">9250 6583 0,'-43'0'32,"22"0"-32,0 0 0,0 0 0,0 0 0,-22 0 15,22 21-15</inkml:trace>
  <inkml:trace contextRef="#ctx0" brushRef="#br0" timeOffset="79003">6583 7133 0,'0'0'0,"-127"21"31,106-21-31,42 0 32,0 0-32,0 0 15,21 0-15,1 0 0,20 0 16,1 0-16,-1 0 0,22 0 0,0 0 15,-1 0-15,22 0 0,-42-21 0</inkml:trace>
  <inkml:trace contextRef="#ctx0" brushRef="#br0" timeOffset="79366.61">6477 7662 0,'212'0'31,"-149"-21"-31,22 21 0,-1-21 0,1 21 16,0-21-16,-22 21 0,22-21 15</inkml:trace>
  <inkml:trace contextRef="#ctx0" brushRef="#br0" timeOffset="79498.64">8953 10097 0,'0'0'16,"0"-403"-16,-21-951 15,21 1163-15,-21 43 0,0 21 0</inkml:trace>
  <inkml:trace contextRef="#ctx0" brushRef="#br0" timeOffset="80655.23">6625 7112 0,'0'0'0,"0"-21"15,-42 0 1,63 21 15,21 0-15,1 0-16,-1 0 0,21 0 15,-20 0-15,20 0 0,22 0 0,-22 0 16,1 0-16,-1 0 0,43 0 0,-21-21 16,21 21-16,0-22 0</inkml:trace>
  <inkml:trace contextRef="#ctx0" brushRef="#br0" timeOffset="80864.17">8064 7260 0,'-84'21'15</inkml:trace>
  <inkml:trace contextRef="#ctx0" brushRef="#br0" timeOffset="81266.56">6519 7557 0,'21'0'16,"1"0"-1,-1 0-15,0 0 0,0 0 16,0 0-16,0 0 0,1 0 16,-1 0-16,21 0 15,-21 0-15,22 0 0,-1 0 0,0 0 16,22 0-16,63 0 0,-64 0 15,22 0-15,0 0 0,-1 0 16,22 0-16,21 0 0,-21 0 0,21 0 16,-21 0-16,0 0 0,-1 0 15,1 0-15,-21 0 0,0 0 0,-1 0 16,1 0-16,-22 0 0,43 0 16,-42 0-16,-43 0 0,21 0 15,-21 0-15,1 0 0,-1 0 16,0 0-16</inkml:trace>
  <inkml:trace contextRef="#ctx0" brushRef="#br0" timeOffset="82935.37">6583 4614 0,'-21'0'31,"21"22"-31,0-1 0,0 21 16,0-21-16,0 22 0,0-1 15,0 0-15,0 1 0,0-1 0,0 0 16,0 1-16,0-22 0,0 21 0,0-21 15,0 0-15,-22 22 0,22-22 16,0 0-16,0 0 0,0-42 47,22 0-47</inkml:trace>
  <inkml:trace contextRef="#ctx0" brushRef="#br0" timeOffset="84979.15">6583 4636 0,'0'21'16,"21"0"-1,0-21-15,0 21 16,0 0-16,1 0 0,-1 1 0,0-1 15,0-21-15,21 21 0,-20 0 16,-1 0-16,42 0 16,-42 1-16,22-22 0,-22 0 0,0 21 15,0-21-15,0 0 0,1 0 16,-22 21-16,0 0 31,-43 0-31,22 0 16,0-21-16,-21 22 0,20-1 15,-20 0-15,0 0 0,-1 0 0,22 22 16,-21-22-16,0 0 0,20 0 16,-20 0-16,21 0 0,0 1 0,0-1 15,-1-21-15,22 21 0,-21-21 16,42-21 31,1 0-32,-22-1-15,21 22 0,0-21 0,-21-21 16,0 21-16,21 0 0,-21-1 16,21-20-16,-21 21 0,0-21 15,0 20-15,0 1 0,0-21 16,0 21-16,0 0 0,-21 21 31,0 21-15,0 0-16,21 0 0,0 0 15,-21 0-15,21 1 0,-22-1 0,22 0 16,-21 0-16,21 0 0,0 0 16,0 1-16,0-44 62,0 1-62,21 0 0,-21 0 16,0 0-16,22 0 0,-22-1 15,0 1-15,0 0 0,0-21 0,0 21 16,0-1-16,21 22 31,-21 22-31,0-1 16,21 0-16,-21 0 0,0 0 0,0 0 16,0 1-16,0-1 0,0 0 15,0 0-15,0 0 0,21 0 0,-21 1 16,21-22-1,0-22 1,1 1 0,-1 0-16,-21 0 15,0 0-15,0 0 0,21-22 0,-21 22 16,21 0-16,-21-21 0,0 20 16,0 1-16,0 0 0,0 0 0,0 0 15,0 42 1,0 0-16,0 0 15,0 22-15,0-22 0,0 21 16,-21 0-16,21-20 0,0 20 16,-21-21-16,21 21 0,0-20 15,0-1-15,0 0 0,0 0 16,21-21 15,0-21-31,-21 0 16,0 0-16,0-1 0,21 1 15,-21 0-15,0 0 0,0 0 16,0 0-16,0-1 0,0 1 0,21 21 16,-21 21-1,0 1-15,0-1 16,0 0-16,0 0 16,0 0-16,0 0 0,0 1 15,0-1 1,0-42 15,0-1-15,0 1-16,0 0 0,-21 0 0,21 0 15,-21-22-15,0 22 0,21-21 16,-21 21-16,0-22 0,-1 22 16,1-21-16,21 21 0,-21 0 15,21-1-15,-21 22 0,21-21 0,-21 21 0,21 21 31,0 1-31,0-1 16,-21 0-16,21 0 0,0 0 16,0 22-16,0-22 0,0 0 0,0 0 15,0 0-15,0 0 16,21-21 0,0 0-1,0-21-15,-21 0 16,0 0-16,21 0 15,-21 0-15,0-1 0,0 1 0,0 0 16,21 21-16,-21-21 0,0 0 16,22 21-1,-1 0 1,0 0-16,0 21 0,0-21 0,0 21 16,1 0-16,-1 0 0,0-21 15,0 22-15,0-1 0,0-21 0,1 21 16,-1 0-16,0-21 0,0 0 15,-21 21-15,21-21 0,-21 21 32,-42-21-32,21 0 15,-22 22-15,22-22 0,-21 0 16,0 0-16,20 0 0,-20 0 16,0 0-16,-1 0 0,22 0 15,0 0-15,0 0 0,63 0 47,-21 0-47,1 0 16,20 0-16,0 0 0,-21 0 15,22 0-15,-1 0 0,-21 0 0,22 0 16,-1 0-16,-21 0 0,0 0 16,0 0-16,1 0 0,-1 0 15,-42 0 1,-1 0-16,1 0 15,-21 21-15,21-21 0,-22 21 0,1-21 16,21 0-16,-21 0 0,20 21 16,1-21-16,0 0 0,0 0 0,42 0 31,0-21-15,22 21-16,-22-21 0,21 21 15,-21-21-15,0 21 0,22 0 0,-22-22 16,0 22-16,-21-21 15,-21 21 1,0 0-16,-22 0 0,22 0 16,-21 0-16,0 0 0,20 21 15,-20-21-15,21 0 0,0 22 16,0-22-16,21 21 16,21-21-1,0 0-15,0 0 0,0 0 16,22 0-16,-22 0 0</inkml:trace>
  <inkml:trace contextRef="#ctx0" brushRef="#br0" timeOffset="85678.58">9948 6456 0,'0'0'0,"21"0"16,-42 0-16,0 0 0,0 0 0,0 0 16,0 0-16,-1 0 0,1 0 31,21 21 16,21-21-47,1 0 0,-1 0 15,0 0-15,21 0 0,22 0 16</inkml:trace>
  <inkml:trace contextRef="#ctx0" brushRef="#br0" timeOffset="85772.53">10435 6477 0,'21'0'0,"43"0"15,-22 0-15,64 0 0,-21-21 16,-1 42-16,-20-21 0,20 0 0,65 21 15,-65-42-15,22 0 0,21 0 0,0 0 16,21-1-16,-21 1 0,-42 0 16</inkml:trace>
  <inkml:trace contextRef="#ctx0" brushRef="#br0" timeOffset="86159.79">11091 6477 0,'-42'0'15</inkml:trace>
  <inkml:trace contextRef="#ctx0" brushRef="#br0" timeOffset="87798.86">9779 6477 0,'-21'0'16,"0"0"15,-1 0-15,44 0 46,-1 0-62,0 0 0,21 0 16,-21 0-16,1 0 0,20 0 0,-21 0 15,21 0-15,1 0 0,-22 0 16,21 0-16,1 0 0,-1 0 16,0 0-16,1 0 0,-1 0 0,0 0 15,1 0-15,41 0 16,-20 0-16,-22 0 0,22 0 0,-1 0 16,1 0-16,20 0 0,-20 0 15,-1 0-15,22 0 0,42 0 16,-64-21-16,1 21 0,-1 0 0,43 0 15,-63 0-15,20 0 16,-21 0-16,22 0 0,-22 0 0,22 0 16,-1 0-16,-20 0 0,20 0 0,-21 0 15,22-21-15,-22 21 0,22 0 16,-22 0-16,22 0 0,-22-21 0,21 21 16,-20-22-16,-1 22 0,0 0 15,1 0-15,-22-21 0,21 21 16,1 0-16,-22 0 0,21 0 0,-21 0 15,0 0-15,22 0 0,-22 0 16,0 0-16,21 0 0,-20 0 0,20 0 16,-21 0-16,0 0 0,22 0 15,-22 0-15,21 0 0,-21 0 0,22 0 16,-22 0-16,0 0 0,21 0 0,-21 0 16,1 0-16,-22-21 0,21 21 15,0 0-15,-21-21 63,-21 21-63,0 0 15,-1-21-15,1 21 0,0 0 16</inkml:trace>
  <inkml:trace contextRef="#ctx0" brushRef="#br0" timeOffset="88514.28">12594 6011 0,'0'22'31,"0"-1"-31,0 0 16,0 0-16,21-21 0,-21 21 16,21-21-16,1 0 0,-22 21 15,21 1-15,0-22 0,0 0 16,0 21-16,22-21 0,-22 0 0,21 21 15,0 0-15,1-21 0,-1 0 16,0 0-16,1 21 0,-1-21 0,0 0 16,1 0-16,-1 0 0,-21 21 15,22-21-15,-22 0 0,0 0 0,21 0 16,-21 0-16,1 0 0,20 0 16,-21 0-16,0 22 0,0-22 15,1 0-15,-44 0 47,1 0-47,0 0 16,0 21-16,0-21 0,0 0 0,-22 21 15,1-21-15,21 21 0,-22-21 16,1 21-16,0 0 0,-1 1 0,1-1 16,0 0-16,-1 0 0,1 0 0,0 0 15,-1 1-15,22 20 0,-21-21 16,0 0-16,20 0 0,-20 1 0,21-1 15,0 0-15,0 0 0,-1 0 16,1 0-16,0 22 0,0-22 16,0 0-16,21 0 15,-21-21-15,21 21 16,-22-21-16,22 22 16,-21-22 46,21-22-62</inkml:trace>
  <inkml:trace contextRef="#ctx0" brushRef="#br0" timeOffset="89462.8">15155 5588 0,'0'-21'16,"0"0"-16,0 0 0,0-1 16,0 1 15,-21 21-16,0 21 1,21 1-16,0-1 16,0 0-16,0 21 0,0 1 0,0-1 0,0 0 15,0 43 1,0-43-16,0 22 0,0-22 0,0 0 16,0 1-16,0-1 0,0 22 0,0-22 15,0 21-15,0 1 0,0-1 0,0 1 16,0-1-16,21 1 0,-21-22 15,21 22-15,-21-1 0,21 43 16,1-42-16,-22-22 0,0 21 16,0-20-16,21 20 0,-21 1 0,0-1 15,21 1-15,-21-1 0,0 1 16,0-1-16,0-20 0,-21 20 0,21 1 16,0-22-16,0 0 0,0 1 0,0-1 15,0 0-15,0 1 0,0-1 0,0 0 16,21-21-16,-21 22 0,0-1 15,21-21-15,-21 0 0,0 1 0,0-1 16,0 21 0,21-42-16,-21-21 31,0 0-31,0 0 0,21-22 16,-21 22-16,22-21 0,-22-43 15,21 43-15,0-1 0</inkml:trace>
  <inkml:trace contextRef="#ctx0" brushRef="#br0" timeOffset="90850.91">15113 5461 0,'-21'-21'31,"0"21"-31,-1-21 0,65 21 47,-1 0-47,0 0 16,1 0-16,-1 21 0,64-21 15,-64 0-15,1 0 0,-1 0 16,0 0-16,22 0 0,20 0 16,-20 0-16,84 21 0,-63 0 0,42-21 15,-64-21-15,22 21 0,127 0 16,-149 0-16,-21 21 0,64-21 0,0-21 15,-42 42-15,-1-21 0,1 0 0,126 0 16,-84 0-16,-43 0 0,149-21 16,-148 21-16,-1 0 0,149-21 15,-128 21-15,-20 0 0,84 0 16,-63 0-16,-22-21 16,128 21-16,-107 0 0,-41 0 15,-1 0-15,22 0 0,-22 21 16,0-21-16,1 0 0,20 0 0,1 0 15,-43 0-15,21 0 0,0 0 16,1 0-16,41 0 0,-41 0 16,-1 0-16,-21 0 0,22 0 15,-22 0-15,0 0 0,21 0 16,-21 0-16,1 21 0,-1-21 31,-21 21-15,0 0-1,-21 1 1,-1-1-16,1 0 0,0 0 0,21 0 16,0 0-16,-21 1 0,0-1 0,21 21 15,0 0-15,-21-20 0,-1 20 0,1 0 16,0 22-16,0-22 0,0-21 16,0 43-16,21-22 0,21-21 15,-21 22-15,-21-22 0,42 21 0,-21 0 16,0 43-16,0-21 0,0-22 15,-21 0-15,21 22 0,-22-22 0,22 0 16,0 1-16,0 20 0,22-42 16,-22 22-16,0-1 0,0-21 15,0 22-15,0-1 0,0 0 0,-22 106 16,22-105-16,0-1 0,0 43 16,0-43-16,0-21 0,-21 85 15,0-64-15,21 1 0,0-1 16,-21-21-16,21 22 0,0-22 0,0 21 15,0-21-15,0 0 0,0 1 0,0 62 16,0-63-16,-21 1 0,0 20 16,21-21-16,0 0 0,-22 0 15,1 22-15,21-22 0,43-21 16,-43 21-16,0 0 0,0 0 16,0 1-1,21-22-15,-21 21 0,-21 0 16,-1-21-16,44 0 0,-44 21 15,1-21-15,-21 21 0,21-21 16,-22 0-16,22 21 0,0-21 0,-21 22 16,-1-22-16,22 0 0,-21 0 15,0 0-15,-22 0 16,1 0-16,20 0 0,-20 0 0,-1 0 16,1 21-16,-1-21 0,-126 0 15,126 0-15,22 0 0,-43 0 16,22 0-16,20 0 0,-41-21 0,41 21 15,-41 0-15,20 0 0,-20 0 16,20 0-16,-21 0 0,1 0 0,-1-22 16,-21 22-16,43 22 0,-22-22 0,64-43 15,-21 22-15,-64 0 0,21 0 0,0 21 16,-126 0-16,126-21 0,0 21 16,-63-22-16,85 22 0,-1 0 15,-63 0-15,0 22 0,85-1 16</inkml:trace>
  <inkml:trace contextRef="#ctx0" brushRef="#br0" timeOffset="90938.9">15303 8128 0,'0'0'0,"-42"-21"0,0 42 16,21-21-16,-43-21 0,-63 21 0,85 0 16,-22 0-16,43 0 0,-21 21 15,-1-21-15,22 0 0,-21-21 16,21 21-16,0 0 0,-1 0 0</inkml:trace>
  <inkml:trace contextRef="#ctx0" brushRef="#br0" timeOffset="90988.07">14647 8022 0,'0'-21'16,"43"-42"-1</inkml:trace>
  <inkml:trace contextRef="#ctx0" brushRef="#br0" timeOffset="92019.15">15769 4551 0,'0'0'0,"0"-21"16,0 0 15,0 42 16,0 0-31,0 0-16,0 0 15,0 22-15,0-22 0,0 21 0,0-21 16,0 22-16,0-1 0,-21-21 0</inkml:trace>
  <inkml:trace contextRef="#ctx0" brushRef="#br0" timeOffset="92043.44">15684 5122 0</inkml:trace>
  <inkml:trace contextRef="#ctx0" brushRef="#br0" timeOffset="92136.21">15663 5249 0,'0'-21'46,"0"0"-46,0 0 16,0 0-16</inkml:trace>
  <inkml:trace contextRef="#ctx0" brushRef="#br0" timeOffset="92867.37">15684 4593 0,'0'0'0,"0"-21"0,0 0 32,0 0-32,0 0 15,0-1 1,22 22-16,-1-21 0,0 21 15,0 0-15,0-21 0,0 21 0,1 0 16,-1-21-16,0 21 0,0 0 16,21 0-16,-20 0 0,20 0 15,-21 0-15,0 0 0,22 21 16,-22 0-16,0-21 0,0 21 0,0 1 16,0-1-16,-21 0 0,0 21 15,0 1-15,0-22 0,0 0 16,-21 21-16,0-21 0,0 22 0,-21-22 15,20 0-15,1 0 0,-21 0 0,0 1 16,20-1-16,1 0 0,-42 0 16,42-21-16,-1 21 0,1-21 15,0 0 1,21-21 0,0 0-1,0 0-15,0 0 16,21-1-16,0 1 15,1 21-15,-1-21 0,0 21 16,0 0-16,43-21 0,-43 21 16,21 0-16,22 0 0,-22 0 15,0 0-15,1 0 0,-22 0 16,21 0-16,-21 21 0,0 0 0,1-21 16,-1 21-16,0 1 0,-21-1 15,0 0-15,0 0 0,0 0 0,0 0 16,0 1-16,0-1 0,-21 0 15,0-21-15,-22 21 0,22 0 16,0 0-16,-21-21 0,-1 22 0,-41-1 16,62-21-16,-20 21 15,0-21-15,-1 0 0,1 0 0,21 0 16,-43 0-16,22 0 0,21 0 16,0 0-16,0 0 0,-1 0 15,1 0-15,0-21 16,21 0-16,0-1 15</inkml:trace>
  <inkml:trace contextRef="#ctx0" brushRef="#br0" timeOffset="93230.26">15769 4593 0,'21'0'31,"-21"21"-31,0 1 0,0-1 16,0 0-16,0 21 0,0-21 15,0 22-15,0-22 0,0 21 16,0 1-16,0-22 0,0 21 0,0 0 16,0-20-16,-21-1 15,21 21-15,-21-21 0,21 22 0,0-22 16,-21 0-16,21 0 16,-21-21-1,21-21 1</inkml:trace>
  <inkml:trace contextRef="#ctx0" brushRef="#br0" timeOffset="93882.84">16468 4826 0,'0'0'15,"0"-21"1,-22 21-16,22-21 0,0 0 16,0-1-1,22 22 1,-1 0 0,0 0-16,0 0 0,0 0 15,0 0-15,1 0 16,-1 0-16,0 0 0,0 0 0,0 22 15,0-1-15,1 0 16,-22 0-16,21 0 0,-21 22 0,0-22 16,0 0-16,0 0 0,0 21 0,0-20 15,0-1-15,0 0 16,0 0-16,-21 0 0,21 0 0,-22 1 16,1-22-16,0 0 15,21 21-15,-21-21 16,21-21 15,0-1-31,0 1 0,0 0 16,0 0-16,21 0 0,-21 0 15,0-1-15,21 1 0,0-21 16,1 21-16,-22 0 0,21-1 0,-21 1 16,21 0-16,0 0 0,-21 0 15,21 0-15,0 21 0,-21-22 16,22 22-16,-1-21 15</inkml:trace>
  <inkml:trace contextRef="#ctx0" brushRef="#br0" timeOffset="94143.04">17166 4657 0,'0'0'0,"-21"0"15,0 0 1,0 0-16,-1 0 16,1 0-16,21 21 0,-21 0 15,0-21-15,21 21 0,0 0 16,-21 1-16,0 20 0,-1-21 0,22 0 15,0 0-15,0 22 0,-21-22 16,21 0-16,-21 0 0</inkml:trace>
  <inkml:trace contextRef="#ctx0" brushRef="#br0" timeOffset="94427.95">16933 5122 0,'0'0'0,"21"0"16,1 0-16,-1 0 0,0 0 16,0 0-16,0 0 0,0 0 0,1 0 15,-1 0-15,0-21 0,0 21 16,0-21-16,0 21 0,1-21 15,-1 0-15,0 0 0,0-1 16,-21 1-16,0-21 0,21 21 0,-21 0 16,0-22-16,0 22 0,0-21 0,0 21 15,0-1-15,-21 1 0,0 0 16,0 0-16,0 21 0,-1 0 0,1-21 16,0 21-16,0 0 0,0 0 15,0 0-15,-1 0 0,1 0 0,0 0 16,0 21-16,0 0 0,0-21 0,21 21 15,0 0-15,-22 1 0,22-1 16,0 0-16,0 0 0,0 0 16,0 0-16,0 1 15,22-1 1</inkml:trace>
  <inkml:trace contextRef="#ctx0" brushRef="#br0" timeOffset="94647.12">17526 4699 0,'0'0'0,"0"-21"0,21 21 0</inkml:trace>
  <inkml:trace contextRef="#ctx0" brushRef="#br0" timeOffset="95175.3">17484 4974 0,'0'21'16,"0"1"-1,0-1-15,0 0 0,0 0 16,21-21 31,-21-21-47,21 0 15,0 21-15,-21-21 0,21-1 16,0 1-16,-21 0 0,22 0 0,-1 0 16,0-22-16,-21 22 0,21 0 15,0 0-15,-21 0 0,0 0 0,21-1 16,1 22-16,-22 22 31,0-1-15,0 0-16,0 21 0,0-21 0,0 1 15,0-1-15,0 21 0,0-21 16,0 0-16,0 1 0,0 20 16,0-21-16,21 0 15,0-21-15,0 0 16,0 0-16,0 0 15,1 0-15,-1-21 16,0 21-16,-21-21 0,0 0 16,0 0-16,21-1 0,-21 1 15,0-21-15,0 21 0,0-22 0,0 22 16,0 0-16,0-21 0,0 21 0,0-1 16,0 1-16,0 0 15,0 0-15,-21 21 47,0 0-31,0 0-1,-1 0-15,1 0 16</inkml:trace>
  <inkml:trace contextRef="#ctx0" brushRef="#br0" timeOffset="95574.17">17484 4657 0,'63'0'32,"-63"21"-17,0 0-15,0 0 16,0 0-16,0 1 0,0-1 15,0 0-15,0 21 0,0-21 16,-21 1-16,21-1 0,-21-21 0,21 42 16,-21 0-16,21-20 0,0-1 15,21-21 17</inkml:trace>
  <inkml:trace contextRef="#ctx0" brushRef="#br0" timeOffset="96190.82">18330 4932 0,'43'21'31,"-43"0"-31,0 0 16,-22-21-16,1 22 16,-21-22-16,21 0 15,-22 21-15,22-21 0,0 0 0,0 21 16,0-21-16,0 0 0,-1 0 15,1 0-15,0 0 0,0 0 16,0 0-16,21-21 47,0 0-47</inkml:trace>
  <inkml:trace contextRef="#ctx0" brushRef="#br0" timeOffset="96867.65">18351 4699 0,'64'0'31,"-64"-21"-31,0 0 0,0 0 31,0-1-31,-42 22 16,63 0-1,-42 0-15,-22 0 0,22 0 16,-21 0-16,21 22 16,-22-1-16,22-21 15,0 21-15,0-21 0,0 21 0,21 0 16,0 0-16,0 1 0,0-1 15,0 0-15,0 0 16,0 0 0,42-21-16,0 0 15,-21 0-15,1 0 0,-1 0 16,0 21-16,0-21 16,0 0-16,-21 22 0,21-22 15,1 0-15,-22 21 0,0 0 16,0 0-1,0 0-15,0 0 16,0 1-16,-22-22 0,1 21 16,0-21-16,0 21 15,0-21-15,0 0 0,-22 21 0,22-21 16,0 0-16,0 0 0,0 0 16,-1 0-16,1 0 0,0 0 0,0 0 15,0 0 1,21-21-16,0 0 0,0 0 15</inkml:trace>
  <inkml:trace contextRef="#ctx0" brushRef="#br0" timeOffset="97090.77">18690 4847 0,'0'0'0</inkml:trace>
  <inkml:trace contextRef="#ctx0" brushRef="#br0" timeOffset="97451">18563 4953 0,'0'42'31,"0"-20"-31,21-22 0,0 21 16,1 0-16,-1-21 15,0 0-15,0 0 16,0 0-16,0 0 0,1 0 16,-1 0-16,0 0 0,0 0 0,0 0 15,-21-21-15,21 21 16,1-21-16,-1-1 0,0 1 16,-21 0-16,0 0 0</inkml:trace>
  <inkml:trace contextRef="#ctx0" brushRef="#br0" timeOffset="97906.18">19198 4953 0,'-21'42'15,"0"-42"1,0 22-16,21-1 15,-22-21-15,1 0 32,21-21-17,0-1-15,0 1 0,0 0 16,21 0-16,1 0 0,-1 0 16,0-1-16,-21-20 0,21 21 0,0 0 15,22 0-15,-22-22 0,0 22 16,21 0-16,-21 0 0,1 0 15,-1 21-15,0-22 16</inkml:trace>
  <inkml:trace contextRef="#ctx0" brushRef="#br0" timeOffset="99131.12">18775 4720 0,'-21'0'16,"21"21"-1,0 1 1,0-1 0,0 0 15,21-21-15,0 0-16,0 0 0,0 0 15,0 0-15,1 0 16,-1-21-1,0 0-15,-21-1 16,21 1-16,-21 0 16,0 0-16,0 0 15,0 0 1,-21 21-16,0 0 16,0 0-16,-1 0 0,1 0 15,0 0-15,0 0 16,0 0-16,0 21 0,-1 0 15,1-21-15,0 21 0,21 0 0,-21-21 16,0 21-16,21 1 0,-21-1 0,21 21 16,0-21-16,0 0 0,0 1 15,0-1-15,0 0 0,0 0 0,0 0 16,0 0-16,0 1 0,21-1 16,0-21-16,0 0 15,0 21-15,0-21 0,1 0 0,-1 0 16,0 0-16,0 0 0,0 0 0,22 0 15,-22 0-15,0 0 0,0 0 16,0 0-16</inkml:trace>
  <inkml:trace contextRef="#ctx0" brushRef="#br0" timeOffset="102383.02">15430 5482 0,'0'-21'0,"0"0"47,0 0-16,-21 21-15,21-21 0,-21 21-16,0 0 15,0 0-15,0 0 16,-1-22-16,1 22 0,0 0 15,0 0-15,0 0 0,0 0 16,-1 0-16,1 0 0,0 0 16,0 0-16,0 0 15,0 0-15,-1 0 16,1 0-16,0 0 16,0 0-16,0 0 15,0 0-15,-1 0 0,1 0 16,21 22-16,-21-22 15,0 0-15,21 21 0,-21-21 16,21 21-16,-21-21 16,21 21-16,-22-21 15,22 21-15,-21-21 0,0 21 16,21 1-16,-21-1 16,21 0-16,-21-21 0,21 21 15,0 0 1,0 0-16,-21-21 0,21 22 0,-22-1 15,22 0-15,0 0 16,0 0-16,0 0 0,-21 1 16,21-1-16,0 0 15,0 0-15,0 0 16,0 0-16,0 1 0,0-1 16,0 0-16,0 0 15,0 0-15,0 0 16,0 1-1,0-1-15,21-21 16,-21 21-16,0 0 0,22 0 16,-1-21-16,-21 21 15,21-21-15,0 0 16,0 22-16,0-22 0,1 0 16,-1 21-16,0-21 0,0 0 15,0 0-15,0 0 0,1 0 0,-1 0 16,0 0-16,0 0 15,0 0-15,0 0 0,1 0 0,-1 0 16,21 0-16,-21 0 0,0 0 16,1 0-16,-1 0 0,0-21 15,0 21-15,0 0 0,0-22 16,1 1-16,-1 21 0,21-21 0,-21 21 16,0-21-16,1 0 0,-1 21 15,0-21-15,0-1 0,-21 1 0,42 0 16,-20 0-16,-22 0 0,0 0 0,21-1 15,0 1-15,0-21 16,-21 21-16,0 0 0,0-1 0,0 1 16,21 0-16,-21 0 0,0-43 15,0 43-15,0 0 0,0-21 16,0 21-16,0-1 16,0 1-16,-21 0 15,21 0-15,-21 21 0,21-21 16,-21 21-16,0-21 0,-1 21 15,1-22-15,0 22 0,0 0 16,0-21-16,0 21 0,-1 0 0,1 0 16,0-21-16,-64 21 15,43 0-15,-21 0 16,41 0-16,1 0 0,-42 0 16,42 0-16,-1 0 0,-20 0 15,21 0-15,0 0 0,0 21 16,-1-21-16,1 0 0,0 0 0,0 21 15,0 1-15,0-22 0,-22 42 16,22-21 0,0 0-16,21 0 0,-21 1 0,0-1 15,21 0-15,-22 0 0,22 0 0,0 0 16,-21 1-16,21 20 0,-21-21 16,21 0-16,0 0 0,0 1 0,0 20 15,0-21-15,-21 0 0,21 0 0,0 1 16,0-1-16,0 0 0,0 0 15,0 0-15,0 0 0,21 1 16,0-1-16,0-21 0,1 21 16,-1-21-16,0 0 15,0 0-15,0 21 0,0-21 0,1 0 16,20 0-16,-21 0 0,21 0 0,-20 0 16,20 0-16,0 0 0,-21 0 15,22 0-15,-22 0 0,21 0 0,-21 0 16,1 0-16,20 0 0,0-21 15,-21 21-15,1-21 0,-1 21 0,0-21 16,0 21-16,-21-22 0,42-20 16,-42 21-16,0 0 0,0 0 15,22-1-15,-22-20 0,0 21 16,0 0-16,0 0 0,0-22 0,0 22 16,0 0-16,0 0 0,0 0 15,0-1-15,0 1 0,0 0 16,-22 0-16,22 0 0,-21 21 0,0-21 15,-21-1-15,21 1 16,-1 21-16,1 0 0,0 0 16,0 0-16,-21 0 0,-1 0 15,22 0-15,-42 0 0,41 0 16,1 0-16,-21 0 16,21 21-16,0-21 0,-1 22 0,-20-1 15,21 0-15,0-21 0,0 21 0,-1 0 16,1 0-16,0 1 0,21-1 0,-21 0 15,0 0-15,21 0 0,0 0 16,0 1-16,-21-1 0,21 0 0,0 0 16,0 0-16,0 0 0,0 1 15,0-1-15,0 0 0,0 0 16,0 0-16,21-21 16,-21 21-16,21-21 0,0 0 0,0 22 15,0-22-15,1 0 0,-1 0 16,21 0-16,-21 0 0,0 0 15,1 0-15,20 0 0,-21 0 0,21 0 16,-20 0-16,-1 0 0,0 0 16,0-22-16,21 1 0,-20 21 15,-1-21-15,-21 0 0,0 0 16,0 0-16,0-22 16,0 22-16,0 0 0,0 0 15,0 0-15,0-22 16,0 22-16,-21 21 0,21-21 15,-22 21-15,1-21 16,0 21-16,21-21 0,-21 21 16,0 0-16,0 0 0,-1 0 15,1 0-15,0 21 0,0 0 16,0 0-16,0-21 0,21 21 0,-22 0 16,1 1-16,0-22 15,21 21-15,0 0 0,-21 0 0,0 0 16,21 22-16,0-22 15,0 0-15,0 0 0,0 0 16,0 0-16,0 1 16,21-22-16,0 0 15,0 0-15,0 0 0,1 0 16,20 0-16,-21 0 0,0 0 0,0 0 16,1 0-16,-1 0 0,0 0 15,0-22-15,-21 1 0,21 0 16,-21 0-16,0 0 15,0 0-15,0-1 0,0 1 16,-21 0-16,0 21 16,0 0-16,0 0 15,-1 0-15,1 0 0,0 0 16,0 21-16,21 0 16,-21 1-16,0-1 15,21 0 1,0 0-1,21-21 1</inkml:trace>
  <inkml:trace contextRef="#ctx0" brushRef="#br0" timeOffset="103930.91">15684 8255 0,'-21'0'31,"0"0"-31,0 0 16,0 0-16,0 0 0,-1-21 16,1 21-16,0 0 0,0 0 0,0 0 15,-22 0-15,22 0 0,-21 0 0,21 0 16,-22 0-16,22 0 15,-21 0-15,21 0 0,0 0 0,-22 0 16,22 0 0,21-21 15,21 21 16,0 0-47,1 0 15,-1 0-15,0 0 16,0 0-16,0 0 16,0 0-16,1 0 0,-1 0 0,0 0 0,0 0 15,0 0-15,22 0 16,-22 0-16,21 0 0,0 0 0,1 0 16,-1 0-16,0 21 0,1-21 15,-1 0-15,0 21 0,64-21 16,-42 21-16,-1-21 0,1 0 0,-1 0 15,1 21-15,-1-21 0,1 0 16,-1 0-16,1 22 0,20-22 0,-20 0 16,-1 0-16,1 0 0,-1 0 0,86 0 15,-86 0-15,1 21 16,20-21-16,-20 0 0,-1 0 0,1 0 16,-1 21-16,1-21 0,-1 0 15,-20 0-15,20 21 0,-21-21 16,1 0-16,-1 0 0,0 0 0,-20 21 15,-1-21-15,0 0 0,0 0 0,0 0 16,22 0-16,-22 0 16,0 0-16,0 0 0,0 0 0,0 0 15,1 0-15,-1 0 0,0 0 16,0 0-16,0 0 0,0 0 16,1 0-16,-1 0 0,0 0 15,0 0-15,0 0 16,-42 0 62,0 0-62,0 0-1,0 0-15,-1 0 16,1 0-16,0 0 15,0 0 1,0 0-16,0 0 0,21-21 0,-43 21 16,22 0-16,0 0 0,-21 0 15,-1-21-15,1 21 0,0 0 0,-22 0 16,1 0-16</inkml:trace>
  <inkml:trace contextRef="#ctx0" brushRef="#br0" timeOffset="104164.19">16531 8319 0,'0'21'31</inkml:trace>
  <inkml:trace contextRef="#ctx0" brushRef="#br0" timeOffset="104703.5">16827 9313 0,'22'-169'0,"-44"338"0,65-486 0,-43 169 15,42 42-15,-21 21 0,22 22 0,-22-1 16,21 22-16,-21 21 0,22 0 15,-1-1-15,21 1 0,-20 21 0,63 0 16,-64 0-16,21 0 0,-20 0 16,-1 0-16,22 0 0,20 0 15,-41 0-15,-1 0 0,-21 0 16,21 0-16,1 0 0,-22 0 0,21 0 16,-21 0-16,22 0 0,-1 0 15,-21 0-15,22 0 0,-1 0 0,0 0 16,1 0-16,-22 0 0,21 0 0,22 0 15,-22 0-15,0 21 0,1-21 16,-1 0-16,-21 0 0,21 0 0,1 0 16,-22 0-16,21 0 0,-21 0 15,1 0-15,-1 0 0,0 0 16,0 0-16,0 0 16,0 0-16,1 0 31,-44 0 172,1 0-203,0-21 0,0 21 16,0 0-16</inkml:trace>
  <inkml:trace contextRef="#ctx0" brushRef="#br0" timeOffset="110498.82">16446 6011 0,'22'0'0,"-1"0"31,-21-21-16,21 21 17,-21-21-32,21 21 15,-21 21 32,0 0-47,0 1 16,0-1-16,0 0 15,0 0-15,0 0 0,0 0 16,0 1-16,0-1 0,0 0 16,0 0-16,0 0 15,0 0-15,0 1 32,0-44-1,21 22-16,-21-21-15</inkml:trace>
  <inkml:trace contextRef="#ctx0" brushRef="#br0" timeOffset="111367.51">16531 5990 0,'0'0'0,"21"0"31,0 0-31,1 0 16,-1 0-16,0 0 15,21 0-15,-21 0 0,22 0 0,-22 0 16,21 0-16,1 0 0,-1 0 0,64 0 16,-43 0-16,1 0 15,-1 0-15,1 0 0,-1 0 0,22 0 16,-22 0-16,1 21 0,-1-21 0,-20 0 16,20 0-16,-20 0 0,-1 0 15,21 0-15,-20 0 0,-22 22 16,21-22-16,-21 0 0,1 0 15,20 0-15,0 0 0,-21 0 16,1 0-16,-1 0 0,0 0 0,0 0 16,0 0-16,0 0 15,1 21-15,-22 0 32,0 0-17,0 0 1,0 0-16,0 1 15,0-1-15,0 0 0,0 0 16,0 0 0,0 0-16,0 1 0,0-1 15,0 0-15,0 0 16,0 0 0,0 0-1,-22-21 16,1 0-15,0 0 0,0 0-16,0 0 0,0 0 15,-1 0-15,1 0 0,0 0 16,-21 0-16,21-21 0,-22 21 0,1 0 16,0 0-16,-1 0 0,1 0 15,-22-21-15,-63 21 16,64 0-16,-1 0 0,1 0 0,-22 0 15,43 0-15,-22 0 0,1 0 0,-1 0 16,1-21-16,21 21 0,-22 0 16,1 0-16,-1 0 0,22 0 0,-85 0 15,84 0-15,1 0 0,-43 0 16,64 0-16,-42 0 16,42 0-16,-1 0 15,1 0-15,21-21 16,-21 21-1</inkml:trace>
  <inkml:trace contextRef="#ctx0" brushRef="#br0" timeOffset="111906.76">15346 6160 0,'0'0'0,"0"21"32,0 0-17,0 0-15,0 0 0,0 0 16,0 1-16,0-1 0,0 0 16,0 0-16,0 43 15,0-43-15,21 0 0,-21 0 0,21-21 16,0 0-16,-21 21 0,21-21 15,1 0-15,-1 0 16,0 0-16,0 0 0,0-21 16,0 0-16,1 21 0,-1-21 0,0 0 15,0-1-15,0 1 0,0 0 0,-21 0 16,22 0-16,-22 0 0,0-1 16,0 1-16,0 0 0,0 0 0,0 0 15,0 0-15,0-1 16</inkml:trace>
  <inkml:trace contextRef="#ctx0" brushRef="#br0" timeOffset="112258.98">16002 6138 0,'0'0'0,"-21"0"31,0 0-15,-1 0 0,22 22-16,-21-22 0,21 21 0,-21 0 15,21 0-15,21 0 31,0 0-31,1-21 0,-1 22 16,0-22-16,0 21 0,-21 0 16,0 0-1,-21-21 1,0 0 0,0 0-16,-22 0 15,43 21-15,-21-21 0,0 0 16,0 0-16,0 0 0</inkml:trace>
  <inkml:trace contextRef="#ctx0" brushRef="#br0" timeOffset="112459.16">16171 6202 0,'0'0'0,"21"0"0,-21 21 79</inkml:trace>
  <inkml:trace contextRef="#ctx0" brushRef="#br0" timeOffset="112635.66">16214 6371 0,'-22'0'47,"1"0"-16,21 21-31,-21 1 0,21-1 16</inkml:trace>
  <inkml:trace contextRef="#ctx0" brushRef="#br0" timeOffset="113270.36">15579 6795 0,'0'0'0,"-22"0"16,22 21-16,0 0 31,-21 0-31,21 0 0,-21 0 15,21 1-15,0-1 0,0 0 16,-21 0-16,21 0 16,-21-21-16,21 21 0,0 1 0,0-1 15,0 0-15,-21-21 16,21 21-16,0 0 0,0 0 16,0-42 15,0 0-16,21 0-15,-21 0 0,0 0 16,21-1-16,0 1 0,-21-21 16,21 21-16,0 0 0,-21-22 0,0 1 15,22 21-15,-1 0 0,-21-43 16,0 43-16,0 0 0,21 21 16,-21-21-16,21 21 31,0 0-16,0 0-15,-21 21 16,22 0-16,-1-21 0,-21 21 0,21 0 16,-21 0-16,0 1 0,0-1 15,0 0 1,0 0-16,-21-21 0,0 21 16,-1-21-16,1 0 0,0 0 15,0 0-15,0 0 0,0 0 31</inkml:trace>
  <inkml:trace contextRef="#ctx0" brushRef="#br0" timeOffset="113775.63">15917 6816 0,'0'0'0,"21"0"0,-21 21 31,0 0-31,0 0 16,0 0-16,0 1 16,0-1-1,0 0-15,0 0 16,0 0-16,0 0 31,0-42 0,22 0-31,-1 0 16,0 0-16,0 21 0,0-21 16,0 21-16,1-22 15,-1 22-15,0 0 0,0 0 16,0 0-16,0 0 0,-21 22 16,22-22-16,-1 21 0,-21 0 15,0 0 1,21-21-16,0 0 0,0 21 0,0-21 15,1 0-15,-1 0 16,0 0-16,0 0 0,0 0 16,0-21-1,-21 0-15,0 0 16,0 0-16,0-1 16,0 1-16,0 0 0,0 0 15,0 0-15</inkml:trace>
  <inkml:trace contextRef="#ctx0" brushRef="#br0" timeOffset="114006.74">16658 6795 0,'0'0'0,"0"21"32,0 0-17,0 0-15,-21 0 16,21 0-16,0 1 0,0-1 16,-21-21-16,21 21 0,0 0 0,0 0 15</inkml:trace>
  <inkml:trace contextRef="#ctx0" brushRef="#br0" timeOffset="114310.62">16595 6773 0,'0'0'0,"21"-21"31,0 21-31,0 0 16,0 0-16,0 0 0,1 0 16,-1 21-16,-21 1 15,21-22-15,-21 21 0,0 0 0,0 0 16,0 0-16,0 0 0,0 1 16,-21-22-16,-22 21 0,22 0 0,0 0 15,0-21-15,0 21 16,0-21-16,-1 0 0,1 0 0,0 21 15,0-21-15,42 0 63,0 0-63,0 0 0</inkml:trace>
  <inkml:trace contextRef="#ctx0" brushRef="#br0" timeOffset="114511.11">16997 6900 0</inkml:trace>
  <inkml:trace contextRef="#ctx0" brushRef="#br0" timeOffset="114687.12">16933 7006 0,'0'21'31,"0"-42"32</inkml:trace>
  <inkml:trace contextRef="#ctx0" brushRef="#br0" timeOffset="114914.38">17293 6816 0,'0'0'0,"0"21"31,0 0-15,0 0-16,-21 0 16,0 1-16,0-1 0,21 0 15,0 0-15,0 0 0,0 0 16,0 1-16,0-1 15,21-21 32</inkml:trace>
  <inkml:trace contextRef="#ctx0" brushRef="#br0" timeOffset="115440.07">17293 6816 0,'0'0'0,"21"-43"32,0 43-32,22-21 15,-22 21-15,0 0 0,21 0 0,1 0 16,-1 0-16,0 0 0,22 0 0,-22 0 16,22 0-16,-22 0 15,64-21-15,-43 21 0,-20 0 16,20 0-16,-20 0 0,20 0 0,-21 0 15,64 0-15,-63-21 0,-1 21 16,0 0-16,1 0 0,-1 21 0,-21-21 16,0 0-16,0 21 0,1-21 15,-22 21-15,21-21 0,-21 22 16,0-1 0,0 0-1,-21 0 1,-1-21-16,1 0 0,21 21 15,-21-21-15,0 0 0,21 21 0,-21-21 16,21 22-16,0-1 16,-21-21-16,21 21 0,0 0 15,0 0-15,0 0 0,0 1 16,-22-22-16,22 21 0,0 0 0,0 0 16,0 0-16,-21-21 0,21 21 15,-21 1-15,0-22 16,0 0-16,0 21 0,-1-21 0,1 0 15,-21 0-15,0 0 0,20 0 16,-62 0-16,41 0 0,1 0 16,0 0-16,-1 0 15,-20 0-15,21 0 0,-1 0 0,1-21 16,0-1-16,-22 22 0,22 0 16</inkml:trace>
  <inkml:trace contextRef="#ctx0" brushRef="#br0" timeOffset="115983.83">16002 7895 0,'0'-21'0,"0"42"0,0-63 0,21 42 16,-21-21-16,21 0 0,-21-1 0,0 1 16,0 0-16,0 0 0,0 0 15,0 42 17,0 0-32,0 0 0,0 0 15,0 22-15,0-22 0,0 21 16,0 43-16,0-64 0,0 21 15,0 1-15,0-22 0,0 21 0,0-21 16,-21 22-16,21-22 0,0 0 16,0 0-1,-21-21-15,21-21 16,0 0 0,0 0-16,0 0 0,0-1 0,0 1 15,0-21-15,0-22 16,21 43-16,-21-21 0,21 0 0</inkml:trace>
  <inkml:trace contextRef="#ctx0" brushRef="#br0" timeOffset="116478.7">16044 7916 0,'0'-105'0,"21"41"16,1 22-16,-65 253 0,86-443 0,-22 210 16,-21 1-16,0 0 0,0 0 15,21 21-15,0 0 16,0 0-16,0 0 16,1 0-16,-1 21 0,21-21 15,-21 21-15,22-21 0,20 21 0,-21-21 16,22 0-16,-1 22 0,-20-22 15,20 0-15,1 0 0,20 0 0,-20 0 16,105 21-16,-84-21 0,0 0 16,-1 0-16,1 0 0,0 0 0,-1 0 15,1 0-15,-22 0 0,22 0 16,-21 0-16,-1 0 0,-21 0 0,22 0 16,-22 0-16,43 0 0,-43 0 15,-21 21-15,43-21 16,-64 21-16,21-21 0,0 0 0,0 21 15,-21 0-15,0 22 16,22-22-16,-1 0 16,-21 0-16,0 0 0,0 1 0,0-1 15,0 0-15,0 0 0,0 21 0,0-20 16,0-1-16,0 0 0,0 0 0,0 21 16,0-20-16,0-1 15,0 0-15,0 0 0,0 0 0,0 0 16,0 1-16,0-1 15,0 0-15,-21-21 16,-1 21 0,-20-21-16,21 0 0,-21 0 0,20 0 15,-20 21-15,-43-21 0,43 0 16,0 0-16,-22 0 0,1 21 0,-22-21 16,22 0-16,-1 0 0,-21 0 0,1-21 15,-1 0-15,0 21 0,-20-21 16,-1 21-16,0-21 0</inkml:trace>
  <inkml:trace contextRef="#ctx0" brushRef="#br0" timeOffset="116570.65">16002 8255 0,'0'0'16,"-21"0"0,0 0-1,21-21 1,0 0 0</inkml:trace>
  <inkml:trace contextRef="#ctx0" brushRef="#br0" timeOffset="116726.98">16764 7768 0,'0'0'0,"-21"0"0,21-21 0,-21 21 16</inkml:trace>
  <inkml:trace contextRef="#ctx0" brushRef="#br0" timeOffset="116890.54">16679 7726 0,'0'21'16,"0"-42"-16,0 63 0,-21-21 0,21 1 16,0-1-16,-63 63 15,63-41-15,-22-22 0,1 0 16,-21 0-16,21 0 0,0 1 0,-1-1 16,1 0-16,0 0 0,0 0 0,0-21 15,0 21-15,-1-21 0,1 22 16,-21-22-1,42-22-15,0 1 16,0-21-16</inkml:trace>
  <inkml:trace contextRef="#ctx0" brushRef="#br0" timeOffset="117254.24">16531 8128 0,'64'21'16,"-64"0"-16,0 1 16,0-1-16,21-21 15,0 21 1,0-21-16,0 0 0,0 0 16,1 0-16,-1 0 0,0-21 15,0 21-15,0-21 0,0-1 0,1 1 16,-1 0-16,-21 0 0,21 21 0,0-21 15,-21 0-15,0-1 0,0 1 0,0 0 16,21 21-16,0 0 16,-21 21 15,-21-21-31,0 21 0,21 1 16,0-1-16,-21 0 0,0 0 15,21 0-15,0 0 0,0 1 16,0-1-1</inkml:trace>
  <inkml:trace contextRef="#ctx0" brushRef="#br0" timeOffset="117451.09">17060 8213 0,'0'0'15,"21"0"-15,1-43 0,-22 22 16,21 0-16,-21 0 0,21 0 0,-21-22 16,0 22-16,-21-21 15,0 21-15,-1 21 0,1-21 0,0 21 16,0 0-16,0 0 0,-22 0 0,22 0 15,0 0-15,0 0 0,0 0 16,0 21-16,21 0 0,-22 0 0,22 0 16,0 0-16,0 1 15,0-1-15,0 21 0,0-21 16,0 0-16,0 1 16,43-22-16</inkml:trace>
  <inkml:trace contextRef="#ctx0" brushRef="#br0" timeOffset="118126.93">17462 8128 0,'0'0'15,"0"-21"-15,22 21 0,-44-21 16,1 21-16,21-21 0,0-1 16,-21 22-1,0-21-15,21 0 0,-21 42 16,0 0-16,21 1 0,-22-22 15,22 21-15,-21 0 0,0 0 0,21 0 16,0 0-16,0 1 0,0-1 16,0 0-16,21-21 15,0 0-15,1 0 16,20 0-16,-21 0 16,0-21-16,22 21 15,-22-21-15,0-1 0,0 1 16,-21 0-16,0 0 15,0 0-15,0 0 16,0 42 15,0 0-31,0 0 16,0 0-16,-21 0 0,0 1 16,21-1-16,-21 0 0,-1-21 0,22 21 15,0 21-15,0-20 0,0-1 0,0 0 16,0 0-16,0 0 0,0 22 0,0-1 15,-21-21-15,21 0 16,0 0-16,-21 1 0,0 20 0,0-21 16,21 21-16,-21-42 0,21 22 15,-22-1-15,1 0 0,0 0 0,0 0 16,21 0-16,-21 1 0,0-1 0,-1 0 16,1-21-16,0 0 0,0 0 15,-21 0-15,20 0 0,1 0 0,-21 0 16,0 0-16,-1 0 0,22-21 0,-42 0 15,41-1-15,1 1 0,0-21 16,-21 0-16,21 20 0,21-20 16,0 0-16,0 21 0,0-1 0,0 1 15,0 0-15,21 0 0,-21 0 0,63 0 16,1-22-16,-43 43 16,-21-21-16,0 0 15,42 21-15,-21-21 0,-21 0 16,22 21-16,20 0 0,-21 0 0,0 0 15,22-22-15,20 1 0,-21 21 16</inkml:trace>
  <inkml:trace contextRef="#ctx0" brushRef="#br0" timeOffset="118407.1">17822 8086 0,'-21'0'31,"0"0"-15,21 21-16,0 0 0,-21-21 15,21 21-15,0 0 0,-21-21 0,21 22 16,0-1-16,0 0 0,0 0 16,-22-21-16,22 21 15,0-42 32,0 0-47,0 0 16,22 0-16,-22-1 0,0 1 15</inkml:trace>
  <inkml:trace contextRef="#ctx0" brushRef="#br0" timeOffset="118607.07">17843 7874 0,'0'0'0,"22"-21"15,-22 0-15,-22 21 0,1 21 16,0-21 0,21 21 31,21 0-32,-21 0-15,21-21 0,-21 22 16,0-1-16</inkml:trace>
  <inkml:trace contextRef="#ctx0" brushRef="#br0" timeOffset="119037.52">17992 8107 0,'0'0'0,"21"0"0,-21 21 16,-21 0-16,-1 0 0,1-21 15,21 43 1,0-22-16,21-21 0,-21 21 15,0 0 1,0 0 0,-21-21 15,0-42 0,21 21-31,0 0 16,0 0-16,0-1 0,0 1 0,-21 21 15,21-21-15,0 0 0,0 0 0,21 0 16,0-1-16,-21 1 0,21 0 0,1 21 16,-1-21-16,0 0 15,21 21-15,-21 0 16,1 0-16,-1 21 0,0 0 16,0 0-16,0 0 0,-21 1 15,0 20-15,0-21 0,0 0 0,0 0 16,0 1-16,0-1 0,0 21 0,0-21 15,-21-21-15,0 0 0,0 43 16,0-22-16,-1-21 0,1 0 16,0 0-16,0 0 0,0 0 0</inkml:trace>
  <inkml:trace contextRef="#ctx0" brushRef="#br0" timeOffset="120858.85">13377 9017 0</inkml:trace>
  <inkml:trace contextRef="#ctx0" brushRef="#br0" timeOffset="121815.02">13335 8996 0,'0'0'0,"-21"0"0,0 0 15,21-21-15,-22 21 32,22-21-17,0-1 1,22 22 0,-1 0-16,-21-21 15,21 21-15,0 0 0,0 0 16,0 0-16,1 0 0,-1 0 0,21 0 15,-21 0-15,0 21 16,1 1-16,-22-1 0,21-21 16,-21 21-16,0 0 0,0 0 15,0 0-15,-21 22 0,-1-22 16,-20 0-16,-21 21 0,20-20 16,1-22-16,21 21 0,-22 0 15,1-21-15,21 21 0,0-21 0,0 0 16,-1 0-16,1 0 15,42 0 17,1 0-32,-1-21 0,0 21 0,0 0 15,0 0-15,0 0 0,1 0 0,20 0 16,-21 0-16,0 0 0,0 0 16,22 0-16,-22 0 0,0 0 15,0 0-15,0 0 0,22 0 0,-22 21 16,0-21-16,-21 21 0,21 0 15,0-21-15,-21 22 0,22-1 0,-22 0 16,0 0-16,0 0 0,0 0 16,-22 1-16,-20-1 0,21 0 15,0-21-15,-22 21 0,22 0 16,-21 0-16,21-21 0,-22 22 0,22-22 16,-21 0-16,21 0 0,-22 0 0,22 0 15,-21 0-15,21 0 0,0 0 16,-22 0-16,22 0 0,0 0 15,21-22-15,-21 22 0,0-21 16,21 0-16,0 0 16,21 0-1,0 21 1,0 0-16,0-21 0,0 21 16</inkml:trace>
  <inkml:trace contextRef="#ctx0" brushRef="#br0" timeOffset="122494.92">13970 9081 0,'0'0'0,"21"-22"16,-42 44 31,0-1-47,21 0 16,-21 0-16,-1 0 0,22 0 15,-21 22-15,21-22 0,-21 0 0,0 0 16,21 0-16,0 1 0,0-1 15,0 0-15,0 0 0,0 0 16,0 0-16,0 1 0,42-22 16,-21 0-16,1 0 0,-1 0 15,0 0-15,21 0 0,1 0 16,-22 0-16,21-22 0,-21 1 16,0 21-16,1-21 0,20 0 0,-21-21 15,-21 20-15,21 1 0,-21 0 16,0 0-16,0-21 0,0 20 15,-21 1-15,0-21 0,0 21 0,0 0 16,-22-1-16,22 1 0,0 21 0,0 0 16,0 0-16,-1 0 15,1 0-15,0 0 0,0 0 16,21 21-16,0 1 0,0-1 16,-21 0-16,21 0 0,0 0 15,0 0-15,0 1 0,21-1 16,0 0-16,0-21 15,0 0-15,1 0 0</inkml:trace>
  <inkml:trace contextRef="#ctx0" brushRef="#br0" timeOffset="124783.28">13293 9186 0,'-22'0'16,"44"0"-1,-1 0-15,21 0 16,-21 0-16,22 0 0,-1 0 15,0 0-15,22 0 0,-22 0 16,22 0-16,-22 0 0,21-21 0,64 21 16,-63 0-16,-22 0 0,1 0 15,-1 0-15,0 0 0,-21 0 16,-42 0 0,-21 21-16,21-21 0,-43 22 0,22-22 15,-22 21-15,1 0 0,-1-21 16,1 21-16,-1-21 0,-20 21 0,20 0 15,1-21-15,20 0 0,1 22 0,-43-22 16,64 21-16,0-21 16,63 0-1,-20 0-15,20 0 0,0 0 16,22 0-16,-22 0 0,22 0 0,-1 0 16,22 0-16,-22 0 0,22 0 15,-22 0-15,22 0 0,-21-21 16,-1 21-16,1 0 0,-22 0 0,0 0 0,-21 0 15,-63 0 1,21 0-16,-21 0 0,-22 0 16,1 21-16,20-21 0,-20 21 0,-1-21 15,22 0-15,-22 21 0,1-21 0,21 0 16,-1 21-16,1-21 0,21 0 16,-22 0-16,22 21 0,42-21 31,1 0-31,-1 0 0,21 0 0,-21 0 15,22 0-15,-1 0 0,0 0 16,1 0-16,-1 0 0,21 0 0,-20-21 16,20 21-16,-20-21 0,-1 21 0,21-21 15,-41 21-15,20 0 0,-21-21 0,0 21 16,-21-21-16,-21-1 16,0 22-16,0 0 0,-22-21 15,1 21-15,0 0 0,-22-21 0,22 21 16,0 0-16,-22-21 15,22 0-15,-1 21 0,-41 0 16,63-21-16,-1 21 16,22-22-16,22 1 15,20 21-15,-21-21 16,21 21-16,-20-21 0,20 21 0,0-21 16,1 0-16,-1 21 0,0-22 0,1 1 15,-1 21-15,-21 0 0,0-21 16,-63 21-16,21 0 15,-22 0-15,-20 0 0,21 0 0,-43 21 16,21-21-16,-20 21 0,-1-21 16,22 0-16,-22 22 0,0-22 0,22 0 15,-43 21-15,64-21 16,20 0-16,1 0 0,64 0 16,-22 0-1,42 0-15,-20 0 0,20 0 0,1-21 16,-1 21-16,1 0 0,-1-22 15,1 22-15,-1 0 0,1-21 0,20 21 16,-20 0-16,-22 0 0,43 0 16,-64 0-16,0 0 0,-21 21 15,-21-21-15,-21 22 0,-1-22 16,1 21-16,0 0 0,-22-21 0,22 21 16,-22-21-16,22 21 0,-22 0 15,22-21-15,0 22 0,-1-22 16,22 21-16,0-21 0,0 21 0,21 0 15,21-21-15,0 0 16,22 21-16,-1-21 0,0 0 16,64 0-16,-64 0 0,22 21 15,42-21-15,-64 0 0,0 0 16,1 22-16,-1-1 0,-42 0 16,-21 0-1,0-21-15,-22 21 0,1-21 0,0 21 16,-22-21-16,22 22 0,-22-22 15,22 21-15,0-21 0,-1 0 16,1 21-16,21-21 0,0 0 16,42 0-1</inkml:trace>
  <inkml:trace contextRef="#ctx0" brushRef="#br0" timeOffset="125586.06">15282 9440 0,'0'0'0,"0"22"0,-21-22 15,-21 0 1,63-22 15,0 1-15,0 21-16,0-21 0,1 0 15,-1 21-15,0-21 0,0 0 0,0-1 16,0-20-16,-21 21 16,0 0-1,0 42 16,0 0-31,0 21 16,0-20-16,0-1 0,0 0 0,0 21 16,0-21-16,0 22 0,-21-22 0,21 21 15,-21 1-15,21-22 0,0 21 16,0 0-16,0-20 0,0-1 0,0 42 16,-21-42-16,21 1 0,-21 20 15,21-21 1,-21-21-16,-1 0 0,1 0 0,0 0 15,0 0-15,0 0 0,0 0 0,-22 0 16,22 0-16,-21 0 0,21 0 16,-43 0-16,43 0 15,0-21-15,0 21 0,-1 0 0,1 0 16,21-21 0,21 21-16,1 0 15,20 0-15,-21 0 0,21 0 0,1 0 16,-22 0-16,42 0 0,-20 0 15,-1 0-15,0 0 0,1 0 0,-1 0 16,22 0-16,-22 0 0,21 0 16,-20 0-16,-22 0 0,0-21 15,0 21-15,0 0 0,-21-22 32</inkml:trace>
  <inkml:trace contextRef="#ctx0" brushRef="#br0" timeOffset="126318.62">15938 9610 0,'-21'0'46,"21"21"-46,-21 0 0,21 0 16,0 0-16,0 1 16,0-1-16,-21 0 0,21 0 15,0 0-15,0 0 32,-21-42-1,21 0-31,0 0 15,0 0-15,0 0 0,0-1 16,0 1-16,0 0 0,0 0 16,0 0-16,0 0 0,21-1 0,0 1 15,0 0-15,0 0 16,1 21-16,-1 0 0,0 0 0,0 0 16,0 0-16,0 0 15,1 0-15,-22 21 0,21-21 0,0 21 16,-21 0-16,0 1 0,0-1 0,21 0 15,-21 0-15,0 0 16,0 0-16,0 1 0,0-1 0,0 0 16,0 0-16,0 0 15,-21-21 1,21-21 15,0 0-31,0 0 16,0 0-16,21-1 15,-21 1-15,21 0 0,0 0 0,1 0 16,-1 0-16,0-1 0,21 1 0,-21 0 16,1 0-16,20 21 0,0 0 15,-21 0-15,1 0 0,20 0 0,-21 0 16,0 0-16,0 21 0,1 0 0,-22 0 16,0 1-16,21-1 15,-21 0-15,0 21 0,0-21 0,0 1 0,0-1 16,0 0-16,-21 21 15,21-21-15,0 1 16,0-44 31,0 1-31</inkml:trace>
  <inkml:trace contextRef="#ctx0" brushRef="#br0" timeOffset="126590.8">17081 9589 0,'0'0'0,"-21"0"31,21 21-31,-21 0 0,21 0 16,0 0-16,-21 0 15,21 1-15,0-1 0,-21 0 16,21 0-16,0 0 31,0-42 1,0 0-17,0 0-15</inkml:trace>
  <inkml:trace contextRef="#ctx0" brushRef="#br0" timeOffset="126967.71">17103 9356 0,'-85'0'31,"64"0"-31,21 21 16,-21-21-16,21 21 0,0 0 15,0 0-15,0 1 16,21-22 0,0 0-1,0 0-15,0 0 0,0 0 16,1 0-16,-1 0 0,0 0 0,0 0 16,-21-22-16,21 1 0,-21 0 15,0 0 1,0 0-16,-21 0 0,0 21 15,0 0-15,21-22 0,-21 22 0,-1 0 16,1 0-16,0 0 16,0 0-16,0 0 15,21 22-15,-21-22 0,21 21 16,0 0-16,0 0 16,21-21-1,0 21-15,21 0 0</inkml:trace>
  <inkml:trace contextRef="#ctx0" brushRef="#br0" timeOffset="127474.45">17441 9462 0,'0'21'31,"0"0"-15,0 0-16,-21-21 0,21 21 15,-21 0-15,21 1 0,0-1 16,0 0-16,0 0 0,0 0 16,0 0-16,-21 1 15,21-1-15,0 0 0,-21-21 16,21 21-16,-22-21 31,1 0-15,21-21-1,0 0-15,0 0 16,0-1-16,0 1 16,0 0-16,0 0 0,0 0 0,21 0 15,-21-1-15,22 1 0,-1 0 16,0 0-16,0 21 0,0-21 0,43 21 16,-43 0-16,0 0 0,0 0 15,0 0-15,1 0 0,20 0 16,-21 21-16,0 0 0,0 0 15,1 0-15,-1 1 0,-21-1 0,0 0 16,0 21-16,0-21 0,0 1 0,0-1 16,0 0-16,0 0 15,-21 0-15,-1 0 0,1-21 0,0 22 16,0-22-16,0 21 0,0-21 16,-1 0-1,1-21 1,0-1-16</inkml:trace>
  <inkml:trace contextRef="#ctx0" brushRef="#br0" timeOffset="135678.07">9948 8001 0,'0'0'16,"-21"0"-16,0 0 0,21 21 47,0 0-32,0 1-15,0-1 0,0 0 16,0 0-16,0 0 0,0 0 0,21 1 15,0-1-15,0 0 0,-21 0 16,22 21-16,-1-20 0,0 20 16,21-21-16,-21 21 0,43 43 15,-22-64-15,1 22 0,-22 20 16,21-21-16,0 22 0,1-22 0,-1 22 16,0-1-16,1-20 0,-1 20 0,22 1 15,-22-1-15,21-21 0,86 85 16,-86-63-16,22-1 0,-1 1 15,1 21-15,-21-22 0,20 22 0,-20-22 16,20 1-16,-20 20 0,21-20 16,-22 21-16,22-22 0,-22 22 15,107 63-15,-107-63 0,22-1 16,-1 1-16,-20-22 0,-1 1 16,1 21-16,63 42 0,-64-43 15,1-20-15,42 84 0,-43-63 16,-20-22-16,20 1 0,-21-1 15,22 1-15,-22-22 0,22 21 0,-22-20 16,22-1-16,-22 22 0,0-22 0,1 0 16,-22-21-16,21 22 0,-21-22 15,0 0-15,1 0 0,-1 0 0,-21 1 16,0-1 0,0-42 62,0-1-78,0 1 15,0 0-15,0 0 16</inkml:trace>
  <inkml:trace contextRef="#ctx0" brushRef="#br0" timeOffset="136186.98">13695 11726 0,'0'0'0,"0"-21"16,0 0 0,0 0-16,0 42 46,0 0-46,0 0 16,21 1-16,-21-1 16,21 0-16,-21 0 0,0 0 15,21 0-15,-21 1 0,21-1 0,1 21 16,-22-21-16,0 0 0,0 1 0,21 20 16,-21-21-16,21 0 0,-21 0 15,0 1-15,0-1 0,0 0 0,21 0 16,-21 0-16,0 0 15,0 1 1,0-1 0,-21-21-16,0 0 15,0 21-15,-1-21 16,1 0-16,-21 21 0,21 0 0,-22-21 16,1 21-16,0-21 0,-1 22 15,1-22-15,0 21 0,-22 0 16,22-21-16,0 21 0,-1-21 0,-20 21 15,42-21-15,-22 0 0,1 21 0,21-21 16,-43 0-16,64 22 0,-21-22 16,0 0-16,0 0 15,21-22 1,42 1-16</inkml:trace>
  <inkml:trace contextRef="#ctx0" brushRef="#br0" timeOffset="137954.41">14414 11515 0,'43'0'31,"-22"0"-15,-21 21-16,0 0 16,21-21-1,0 0 1,0 0-16,1 0 0,-1 0 16,21 0-16,-21 0 0,43-21 15,-22 0-15,0 21 0,-20-21 16,20 21-16,-21-22 0,21 1 15,-20 21-15,-1-21 0,0 0 0,-21 0 16,0 0-16,0-1 0,0 1 16,0 0-16,0 0 0,-42 21 15,20 0-15,1 0 0,0 0 16,0 0-16,-21 0 0,20 0 0,-20 0 16,21 21-16,-21 0 0,20-21 0,-20 21 15,0 22-15,21-22 16,-1 0-16,22 0 0,0 0 15,0 1-15,0-1 0,0 0 16,0 0-16,22 0 0,-1 0 16,0-21-16,0 0 0,0 22 15,0-22-15,22 0 0,-1 0 16,0 0-16,-20 0 0,-1 0 0,0 0 16,0 0-16,0 0 15,-21-22 1,21 22-16,-42 0 15,0 0-15,-21 0 0,21 0 16,-1 22-16,-20-22 0,21 21 16,0-21-16,0 21 0,-1 0 0,-41 21 15,63-20-15,-21-22 0,0 21 16,21 0-16,0 0 16,0 0-16,0 0 0,0 1 0,0-1 15,0 0-15,21 0 0,0-21 16,0 0-16,0 0 0,0 0 15,22 0-15,-22 0 0,0 0 0,21 0 16,1 0-16,-22-21 0,21 0 0,-21 21 16,22-21-16,-22-1 0,21 1 15,-21 0-15,1 0 0,20 0 16,-42 0-16,0-1 0,21-20 16,-21 21-1,0 42 16,-21 0-31,21 0 0,0 1 16,-21-1-16,21 0 0,0 0 16,0 0-16,-21-21 0,21 21 0,0 1 15,0-1-15,0 0 0,0 0 32,0-42-17,0 0 1,21-43-1,-21 43 1,21 0-16,-21 0 0,21 0 0,0-1 16,0 1-16,1 0 0,20-21 15,0 42-15,-21-21 0,22 21 16,-22 0-16,0 0 0,21 0 0,-20 0 16,-1 0-16,0 0 0,-21 21 15,21 0-15,-21 0 0,0 21 16,0-20-16,0-1 0,0 0 15,0 21-15,0-21 0,21 1 16,0-1-16,-21 0 16,22 0-16,-1-21 0,0 0 15,0 21-15,43-21 0,-22 0 16,-21 0-16,21 0 0,-20 0 16,20 0-16,-21 0 0,21-21 0,-20 0 15,20 21-15,-21-21 0,0 0 0,0-1 16,1 1-16,-1 0 0,0 0 15,-21 0-15,0 0 0,0-1 0,0 1 16,0 0-16,0-21 16,0 21-16,-21-1 0,0 22 0,-1 0 15,-20 0-15,21 0 0,0 0 16,0 0-16,-1 0 0,-20 0 16,21 22-16,0-1 0,0 0 0,-1 0 15,1 0-15,21 0 16,-21 1-16,21-1 0,0 0 0,0 0 15,0 0-15,0 0 0,0 1 16,0-1-16,21-21 16,0 21-16,1-21 0,-1 0 15,0 0-15,0 0 0,0 0 16,-21-21-16,21 21 0,1-21 16,-1-1-16,-21 1 0,21 21 0,0-21 15,0-21-15,-21 21 0,21-1 0,1-20 16,20-64-1,-42 64-15,21 0 0,-21-1 16,0 1-16,21-22 0,-21 22 0,21 0 16,-21 21-16,22-1 0,-22-20 15,0 84 1,0-20-16,0 20 16,0 0-16,0 1 0,-22-1 15,22 0-15,-21 22 0,21-22 0,-21 0 16,21 1-16,0-1 0,0 0 0,0-20 15,-21 20-15,21-21 0,0 21 0,0-20 16,0-1-16,0 0 0,21 21 16,0-42-16,-21 21 15,21-21-15,1 0 0,20 0 0,-21 0 16,0 0-16,22 0 0,-22 0 16,21-21-16,0 0 0,1 0 0,-1 0 15</inkml:trace>
  <inkml:trace contextRef="#ctx0" brushRef="#br0" timeOffset="138622.51">17293 11557 0,'0'0'0,"-42"0"16,21 0-1,21-21 1,0 0-16,0 0 0,0-1 16,0 1-16,21 0 15,0 0-15,0 21 0,0-21 16,0 21-16,1 0 0,20 0 0,-21 0 16,21 0-16,-20 0 0,-1 0 15,21 0-15,-21 0 0,22 21 0,-1 21 16,-21 1-16,0-22 0,-21 0 15,0 21-15,0-21 0,0 22 16,0-22-16,0 0 0,-21 21 16,0 1-16,0-22 0,0 0 15,-1-21-15,1 21 0,0-21 16,0 0-16,0 0 16,21-21-1,0 0 1,0 0-16,0 0 0,21-1 15,0 1-15,0 0 0,22 0 0,-22-21 16,0 20-16,21-20 0,-21 21 16,22-21-16,-22 20 0,42-20 15,-41 21-15,20 0 0,-21 21 16,0-21-16,0 21 0,1 0 16,-1 0-16,0 0 15,-21 21-15,21-21 16,-21 21-16,21 0 15,-21 0-15,0 0 0</inkml:trace>
  <inkml:trace contextRef="#ctx0" brushRef="#br0" timeOffset="140667.85">18161 11642 0,'0'0'0,"21"0"31,0-21-31,0-1 15,1 22-15,-1-21 16,-21 0-16,21 0 0,0 21 16,0-21-16,0 0 0,-21-1 0,0 1 15,22 21-15,-22-21 0,-22 21 32,1 0-32,0 0 0,0 0 15,0 21-15,0 0 0,-1 1 0,1-22 16,0 42-16,21-21 0,0 0 15,-21 0-15,21 1 0,-21-1 0,21 0 16,0 0-16,0 0 0,0 0 0,0 1 16,0-1-16,0 0 15,0 0-15,21 0 16,0-21-16,0 0 0,0 0 0,1 0 16,-1 0-16,21 0 0,-21 0 15,22 0-15,-1 0 0,0 0 0,1 0 16,-1-21-16,0 0 0,1 21 0,-1-21 15,0 0-15,1-1 0,-1 1 16,-21 0-16,64-64 16,-85 64-16,0 0 0,21 0 15,-21 0-15,0 0 0,-21 21 16,0 0-16,-1 0 0,-20 0 16,21 0-16,-21 0 0,-22 42 15,43-21-15,0-21 16,0 21-16,21 0 0,0 1 15,0-1-15,21 0 0,0 0 16,0-21-16,0 21 0,0-21 16,22 21-16,-22-21 0,-21 22 0,21-22 15,21 21-15,-42 0 0,22-21 16,-22 21-16,0 0 16,-22-21-1,1 0-15,0 0 0,0 0 16,0 0-16,0 0 15,-1 0-15,1 0 0,0 0 0,0 0 16,0 0-16,21-21 0,-21 21 0,21-21 16,-22 21-16,22-21 15,0 42 17,22 0-17,-1 0-15,0-21 16,0 0-16,0 21 0,0-21 0,1 0 15,-1 0-15,0 0 0,21 0 0,-21 0 16,22 0-16,-22 0 0,21 0 16,-21 0-16,22 0 0,-22 0 15,42-42-15,-41 42 0,-1-21 16,21 0-16,-21 0 0,0-1 16,1 1-16,-1-42 0,0 20 15,0 22-15,-21 0 0,21 0 0,-21 0 16,0 0-16,0-1 15,0 44 1,-21-1-16,0 0 0,0 0 16,0 0-16,-1 0 0,22 1 15,0-1-15,-21 0 0,21 21 16,0-21-16,0 1 0,0-1 16,0 0-16,21-21 15,1 21-15,-1-21 0,0 0 16,0 0-16,0 0 0,0 0 0,22 0 15,-22 0-15,0 0 0,21 0 16,-20-21-16,-1 0 0,0 21 0,0-21 16,21-22-16,-20 22 0,-1 0 15,0-21-15,0 20 0,0 1 16,-21-21-16,21 21 0,1 0 16,-22 42-1,0 0 1,0 0-16,0 0 0,-22 0 0,22 1 15,-21-1-15,21 0 0,0 0 16,0 0-16,0 0 16,0 1-16,21-1 0,1-21 15,-1 0-15,0 0 0,0 21 0,0-21 16,0 0-16,1 0 0,-1 0 16,0 0-16,0 0 0,21 0 0,-20 0 15,-1-21-15,0 21 0,0-21 0,21-22 16,-20 22-16,20-21 15,-21 21-15,0-22 0,0 1 16,22-43-16,-22 22 0,0 20 0,0-20 16,0 21-16,-21-1 0,22 1 15,-22 21-15,0 0 0,0-1 16,0 1-16,-22 21 16,1 21-1,0 1-15,21 20 0,-21 0 0,0 1 16,21-1-16,0 0 0,0 1 0,-21-1 15,21 21-15,0-20 0,0-22 16,0 21-16,0 22 0,0-43 16,0 21-16,0 1 15,0-22-15,21 0 0,0-21 16,0 0-16,0 0 16,0 0-16,1 0 0,-1 0 15,0 0-15,0-21 0,0 21 0,22-21 16,-22-1-16,0 1 0,0 0 15,0-21-15,0 21 0,22-22 0,20-63 16,-42 43-16,22 21 0,-1-22 16,-21 1-16,0 20 0,1 1 15,20-22-15,-42 43 0,21 0 16,-21 0-16,-21 21 16,0 0-1,0 21-15,-1 0 0,1 0 0,0 1 16,0 20-16,0 0 15,0 22-15,-1-22 0,1 0 0,0 22 16,21-22-16,0 1 0,-21 41 16,21-63-16,0 43 15,0-43-15,0 0 0,0 22 16,0-22-16,21-21 16,0 0-1,0 0-15,1 0 0,-1 0 0,0 0 16,21 0-16,-21 0 0,22 0 0,-22-21 15,21-1-15,-21 1 0,22 0 16,-22 0-16,0-21 0,21 20 16,-20-20-16,-1 0 0,0 21 0,-21-22 15,0 22-15,0 0 0,0 0 16,0 0-16,-21 42 31,21 0-31,-21 0 0,21 0 16,0 22-16,0-22 0,0 0 0,0 0 15,0 0-15,0 22 16,0-22-16,21 0 0,-21 0 0,0 0 16,0 0-16,21-21 0,-21 22 0,21-22 15,-21 21-15,-21-21 47,0 0-47,0 0 0,-1 0 16,1 0-1,0 0 1,21-21 0,-21-1-16,21 1 15,-21 21-15,21-21 0</inkml:trace>
  <inkml:trace contextRef="#ctx0" brushRef="#br0" timeOffset="141078.07">20553 11261 0,'0'0'0,"0"-21"0,-43 21 0,43-22 0,22 22 16,20 0-1,0 0-15,1 0 0,-1-21 0,0 21 16,1 0-16,20 0 0,1-21 15,-22 21-15,21 0 0,-20 0 0,41-21 16,-62 21-16,20 0 16,-21 0-16,0 0 0,0 0 15,-21-21 17,0 42 46,22-21-47,-22-21-15</inkml:trace>
  <inkml:trace contextRef="#ctx0" brushRef="#br0" timeOffset="142172.06">17230 12361 0,'0'0'0,"21"-21"0,0 21 0,-21-21 0,21 21 16,0-21-16,0 21 0,-21 21 31,-21 0-15,-21 0-16,21 1 0,-22 20 0,1-21 16,21 21-16,-43-20 0,22 20 15,0 0-15,-22 1 0,22-1 16,-22 0-16,-20 1 0,-43 41 15,42-41-15,22-1 0,-1 0 16,1 1-16,-1-1 0,-21 21 16,64-41-16,0-1 0,-21 21 15,21-21-15,42-42 47,-21 0-47,21 21 16,-21-21-16,42 0 0,-21-1 0,1-20 15,-1 21-15,-21 0 0,21 0 0,0-1 16,0-20-16,0 21 0,1 0 16,-22 0-16,21-22 0,0 22 0,-21 0 15,0 0-15,21 0 0,-42 21 32,0 21-17,0 0-15,-1 21 0,1-21 0,0 1 16,-21 20-16,21-21 0,-1 21 15,-20-20-15,0 41 16,21-42-16,-1 0 0,1 1 0,0-1 16,0-21-16,21 21 0,-21-21 0,42 0 31,0 0-31,0 0 0,0 0 16,22 0-16,-22 0 15,21 0-15,-21 0 0,22-21 0,-22 21 16,21 0-16,1 0 0,-1 0 0,-21 0 15,21-21-15,-20 21 0,20 0 16,-21 0-16,0 0 0</inkml:trace>
  <inkml:trace contextRef="#ctx0" brushRef="#br0" timeOffset="142659.06">14139 13610 0,'0'0'0,"0"-42"0,0 21 0,0 0 16,0-1-16,-21-20 0,21 21 15,0 42 17,0 0-32,0 22 0,0-1 15,-21 0-15,21 1 0,-21-1 16,0 21-16,21-20 0,-22-1 0,1 22 16,21-22-16,-21 0 0,21-21 15,-21 22-15,21-1 0,0-21 0,0 22 16,0-22-16,0 21 0,0-21 0,0 0 15,0 1-15,0-1 16,0-42 0,0-1-1</inkml:trace>
  <inkml:trace contextRef="#ctx0" brushRef="#br0" timeOffset="142999.06">14055 13737 0,'0'0'0,"-64"-42"0,64 0 0,-21 20 16,0 22-16,21-21 0,0-21 16,0 21-16,0 0 0,-21-1 15,42 1-15,0 0 16,0 21-16,21 0 0,-20 0 0,-1-21 16,21 21-16,-21 0 0,22 0 15,-1 0-15,-21 0 0,0 21 0,22 0 16,-22-21-16,21 21 0,-21 1 0,0-1 15,1 21-15,-1-21 0,-21 0 16,0 22-16,0-22 0,0 0 16,-64 43-16,43-43 0,-21 0 15,21 0-15,-22 0 0,22 0 16,-42 1-16,41-1 0,1-21 16,0 0-1,42 0 1,0 0-16,1 0 15,-1 0-15,0 0 0</inkml:trace>
  <inkml:trace contextRef="#ctx0" brushRef="#br0" timeOffset="144143.04">14817 13928 0,'0'0'0,"42"0"15,43-21 1,-85-1-16,21 1 0,0 0 15,-21 0-15,0 0 0,0 0 16,0-22-16,-21 22 0,0 21 16,21-21-16,-22 21 0,1 0 15,0-21-15,0 21 0,0 0 0,0 0 16,-1 21-16,1 0 0,0 0 0,0 0 16,0 1-16,-22-1 0,22 21 15,0-21-15,0 0 0,0 22 16,0-22-16,-1 21 0,22-21 0,-21 1 0,21-1 15,0 0-15,0 0 0,0 0 16,21-21 0,22 0-16,-22 0 0,0 0 0,0 0 15,0 0-15,1 0 0,41-21 16,-42 21-16,0-21 0,1 0 0,-1 0 16,0-1-16,21 1 0,1-42 15,-43 20-15,0 22 0,0 0 16,21 0-16,-21 0 0,0 0 0,21-22 15,-21 22-15,21 42 0,-42 0 32,0 1-17,0 20-15,21 0 0,0 1 0,0-22 16,0 0-16,0 0 0,0 0 16,0 0-16,0 22 0,0-22 15,0 0-15,42 0 16,21 0-16,-41-21 0,-1 0 15,0 0-15,42 0 0,-41 0 0,20 0 16,-21-21-16,0 21 0,22-21 0,-22 0 16,21 21-16,-21-21 0,22 0 15,-22-1-15,0 1 0,0 0 0,0-21 16,0 21-16,1-1 0,-22 1 0,0-42 16,0 42-16,0-1 0,-22 22 15,1 0-15,0 0 0,0 0 16,0 0-16,0 22 15,-1-1-15,1 0 0,0 0 0,21 0 16,0 0-16,0 1 0,0-1 16,0 0-16,0 0 0,0 0 0,21 0 15,0 22-15,1-22 16,-1-21-16,-21 21 0,21 0 0,0 0 16,0-21-16,-21 22 15,-21-22 16,0-22-15,0 22-16,-22-21 0,22 21 0,21 21 16,-21-21-16,0 0 0,21-21 0,-21 21 15,63 0-15,-42-21 0,-42 21 16,42 21 0,0 0-1,21-21-15,0 0 0,0 0 16,22 0-16,-22 0 0,0 0 15,0 0-15,0 0 0,22 0 0,-22 43 16,0-43-16,42-21 0,-41-1 0,20 1 16,-21 21-16,21-21 0,-20 0 15,20 0-15,0 0 0,-21-1 0,22 1 16,-22 0-16,-21 0 0,21 0 0,-42 0 16,21-1-16,0 1 0,0 0 15,-21 0-15,0 21 16,-1 0-16,1 0 0,0 0 15,21 21-15,0 0 16,0 0-16,0 1 0,0-1 16,0 0-16,0 0 0,0 0 0,21 0 15,0-21-15,-21 22 0,22-1 0,-1-21 16,0 42-16,0-42 0,-21 21 16,21-21-16,-21 21 15,0 1-15,-21-22 16,0 0-16,0 0 15,0 0-15,-1 0 0,1 0 0,-21 0 16,21-22-16,0 1 0,-1 0 0,22 0 16</inkml:trace>
  <inkml:trace contextRef="#ctx0" brushRef="#br0" timeOffset="144666.92">18478 12086 0,'0'0'0,"0"-21"0,0 0 15,-21 21 1,0 0-1,21 21-15,0 0 16,0 22-16,0-22 0,21 21 16,0 0-16,1 1 0,-1 20 0,21-20 15,-21-1-15,22 0 0,-22 22 16,21-22-16,0 0 0,43 128 16,-43-128-16,-20 0 0,20 1 15,-21-1-15,0-21 0,0 43 16,-21-43-16,22 0 0,-22 0 15,0 0-15,0 1 16,-22-22 0,1 0-1,0 0-15,0-22 0</inkml:trace>
  <inkml:trace contextRef="#ctx0" brushRef="#br0" timeOffset="145022.24">18457 12933 0,'0'0'0,"-21"0"0,21 21 32,0 0-17,0 0-15,21 1 0,0-1 16,22 0-16,-22 0 0,21 0 0,-21 0 16,22 1-16,-1-1 0,22 21 15,-43-42-15,21 21 0,-21 0 16,0-21-16,1 22 0,-1-22 15,0 0-15,0 0 0,0 0 16,0 0-16,1 0 0,-1-22 16,0 1-16,0 21 15,0-21-15,0 0 0,1-21 16,-1 20-16,0 1 0,0-21 0,0 21 16,0-22-16,-21 1 0,0 21 15,0 0-15,0 42 31,0 0-31,0 0 16,0 0-16,0 1 0,22-22 16,-1 21-16</inkml:trace>
  <inkml:trace contextRef="#ctx0" brushRef="#br0" timeOffset="146171.01">19135 14055 0,'0'0'0,"-22"21"0,-20-21 0,21 0 15,-21 21-15,20-21 0,1 0 16,42 0 15,1-21-31,-1 0 16,0 21-16,0 0 0,0-21 15,0-1-15,1 22 0,-1 0 0,0 0 16,0-21-16,0 21 0,0 0 16,1-21-16,-1 21 15,0 0-15,-21-21 0,21 0 0,0 21 16,0 0-16,-21-21 0,22 21 15,-1 0-15,-21-22 0,21 22 16,0-21-16,-21 0 16,21 21-16,0 0 15,-21-21 1,0 0 0,22 21-1,-22-21-15,21 21 16,-21-22-1,0 1 1,0 0 62,0 0-47,0 0 16,0 0-31,0-1 0,-21 1-16,21 0 15,-22 21-15,1-21 0,0 21 31,0 0-31,0 0 0,0 21 16,-1 0-16,1 0 16,21 22-16,-21-1 0,0-21 0,0 22 15,21-1-15,0 0 0,-21 64 16,-1-64-16,22 1 0,0-1 16,0 22-16,0-1 0,0 1 0,0-1 15,0 1-15,0-1 0,-21 64 16,0-63-16,0-1 0,0 1 0,21-1 15,-21 1-15,-1 20 0,-20 43 16,21-63-16,0-1 0,0-20 16,21 20-16,-43-21 0,43 1 15,21 20-15,-21-20 0,0-22 16,22-21-16,20 0 16,-21 0-16,0-21 0,0-1 15,1 1-15,20 0 0,0-21 0,1 21 16,-1-22-16,0 22 0,-21-21 0,22-22 15,-22 22-15,21-22 0,-21 22 16,1-21-16,-22-1 0,0 1 16,0-1-16,0 1 0,-22-43 15,1 63-15,0-20 0,0 21 0,-21 20 16,20-20-16,-20 21 0,21 0 0,0 0 16,-22-1-16,22 1 0,0 0 15,0 21-15,21-21 0,-21 21 16,21-21-1,21 21-15,0-21 16,21 21-16,-20 0 0,20-22 0,0 1 16,22 21-16,-22 0 0,22-21 15,-22 21-15,21-21 0,1 21 0</inkml:trace>
  <inkml:trace contextRef="#ctx0" brushRef="#br0" timeOffset="146779.06">20193 14012 0,'0'0'0,"21"-21"0,-21 0 0,21 0 15,0 0-15,-21 0 16,0-1-16,0-20 0,-21 21 0,0 21 16,0 0-16,0 0 0,0-21 15,-1 21-15,-20 0 0,21 21 0,0 0 16,-22 21-16,1-20 0,21-1 16,0 21-16,-22-21 0,22 22 0,0-22 15,21 21-15,-21-21 0,21 64 16,0-64-16,0 0 15,0 0-15,0 1 0,21-22 16,0 0-16,0 0 0,1 0 16,-1 0-16,0 0 0,0-22 15,21 1-15,-20 0 0,-1 21 16,0-21-16,0 0 0,0 0 0,0-1 16,1-20-16,-1 21 0,-21 0 15,21 0-15,-21-1 0,21 1 0,-21 0 16,21 21-16,-21-21 0,0 42 31,0 0-31,0 0 0,0 1 16,0-1-16,0 0 0,0 0 15,0 0-15,0 0 0,0 1 16,0-1-16,21-21 0,1 0 16,-22 21-16,21-21 0,0 0 15,0 0-15,0 0 0,22 0 16,-22 0-16,0 0 0,0 0 15,0 0-15,-21-21 0,21 21 0,22-21 16,-22-1-16,-21 1 16,21 0-16,0 0 0,-21 0 0,21 21 15,-21-21-15,0-1 0,22 22 0,-22 22 32,0-1-17,0 0-15,0 0 0,0 0 16,-22 0-1,22 1-15,0-1 0,0 0 16,22-21 0</inkml:trace>
  <inkml:trace contextRef="#ctx0" brushRef="#br0" timeOffset="147162.94">20870 13631 0,'0'0'16,"-21"0"-16,0-21 0,0 21 0,-22 0 15,22 0-15,0 21 0,0 1 16,0-22-16,-22 21 0,22 0 0,0 0 16,21 0-16,0 0 0,-21 1 0,21-1 15,0 0-15,0 0 0,0 0 16,21-21-16,0 0 0,0 0 15,1 0-15,-1 0 0,21 0 0,-21 0 16,0 0-16,1-21 0,-1 21 16,0-21-16,-21 0 0,0 0 0,0-1 15,0 1-15,0 0 0,0 0 16,0 0-16,-21-22 0,0 22 16,-1 0-16,1 21 0,0-21 0,0 21 15,0 0-15,0 0 0,-1 0 16,1 0-16,0 21 0,0 0 0,21 0 15,0 1-15,0-1 0,0 0 16,0 0-16,0 0 0,0 0 16,21-21-16,0 22 0,0-22 0,1 0 15,-1 0-15</inkml:trace>
  <inkml:trace contextRef="#ctx0" brushRef="#br0" timeOffset="147495.03">21145 13610 0,'0'-42'0,"0"84"0,0-105 0,0 42 16,22-1-16,-22 1 0,21-21 16,-21 21-16,0 42 31,0 0-31,0 0 16,0 22-16,-21-1 0,21 0 15,-22 1-15,1-1 0,21 0 0,-21 1 16,0-1-16,21 0 0,-21 22 15,21-22-15,-21-21 16,21 43-16,0-43 0,0 0 0,21 0 16,0-21-1,0 21-15,0-21 0,0 0 16,1 0-16,-1 0 0,0 0 0,0 0 16,0 0-16,0 0 0,1-21 15,-1 21-15,0 0 0,0 0 0,-21-21 16,21 21-16,-21-21 0</inkml:trace>
  <inkml:trace contextRef="#ctx0" brushRef="#br0" timeOffset="166203.01">5249 12891 0,'0'0'0,"-21"0"16,0 0-16,0 0 15,0 21-15,21 0 16,0 0-1,0 0-15,0 0 0,0 1 16,0-1-16,0 0 16,0 0-16,21 0 15,0-21-15,0 0 0,0 0 16,0 0-16,22 0 0,-22 0 16,21 0-16,-21-21 0,22 0 0,-1 0 15,0-22-15,1 22 0,-1-21 16,0 21-16,1-22 0,-22 1 0,21 0 15,1-1-15,-22 1 0,0 0 16,0-1-16,-21-20 0,0 21 16,0-1-16,0-20 15,-21 42-15,0-1 16,0 22-16,-1 0 0,1 0 0,0 0 0,0 0 16,21 22-1,-21 20-15,21-21 0,-21 21 0,21 1 16,0-1-16,0 0 0,0 22 15,0-1-15,0-20 0,-22 20 0,22-20 16,-21 20-16,21-21 0,0 1 0,0-1 16,-21 0-16,21 1 0,0-22 15,0 21-15,0-21 0,-21 1 0,21-1 16,0 0-16,0-42 31,0 0-31,21-1 16,0 1-16,0 0 0,1-21 0,-22 21 15,21-22-15,0 22 0,0 0 16,0-21-16,22 20 0,-22 1 16,0 0-16,21 0 0,-21 21 15,1 0-15,-1 0 0,0 0 0,-21 21 16,21 0-16,-21 0 16,21 1-16,-21-1 0,0 0 15,0 0-15,0 0 0,0 22 0,21-22 16,1 0-16,-22 0 0,21 0 0,0 0 15,-21 1-15,21-22 0,21 21 0,-20-21 16,-1 0-16,0 0 0,21 0 16,1 0-16,-22 0 0,21 0 15,0-21-15,1-1 0,-1 22 0,0-21 16,1 0-16,-1 0 0,0 0 16,-20 0-16,20-22 0,-21 22 0,0-21 15,0-22-15,-21 43 16,0-21-16,0-1 0,0 22 0,0-21 15,0 21-15,-21 0 0,0 21 0,0-22 16,0 22-16,0 0 16,-1 0-16,1 22 0,0-1 0,0 0 15,0 0-15,0 21 0,21-20 16,0 20-16,0 0 0,0 1 16,0-22-16,0 21 0,0-21 0,0 22 15,21-22-15,0 0 0,0 0 16,21 0-16,-20 0 0,20-21 0,-21 22 15,21-22-15,1 0 0,-1 0 0,0 0 16,1 0-16,-1 0 0,43-22 16,-43 22-16,0-21 0,22-21 15,-22 21-15,-21 0 16,1-1-16,-1 1 0,-21 0 16,0 0-16,0-21 0,0 20 0,0 1 0,0 0 15,0 0-15,0 0 0,0 0 16,-43 21-16,22 0 0,0 0 15,0 0-15,0 0 16,21 21-16,-21 0 0,-1 0 16,22 0-16,0 22 0,-21-22 0,21 0 15,0 0-15,0 0 0,0 0 0,0 1 16,0-1-16,0 0 0,0 0 16,21-21-1,1 0-15,-1 0 16,0 0-16,0 0 0,0-21 15,0 0-15,1 0 0,-22-1 16,21 1-16,-21 0 0,21 0 16,0 0-16,-21 0 0,0-22 0,21 22 15,0 0-15,-21 0 0,0 0 16,0-1-16,22 22 0,-1 0 16,0 22-1,-21-1-15,0 0 0,0 0 0,0 0 16,21 22-16,-21-22 0,21 0 15,-21 21-15,0-21 0,21 1 0,1-1 16,-1 0-16,-21 0 0,21 0 16,0 0-16,0-21 0,0 0 15,1 22-15,-1-22 0,0 0 0,21 0 16,-21 0-16,22 0 0,-1-22 16,-21 1-16,22 0 0,-1 21 0,0-21 15,-21-21-15,22 20 0,-22 1 0,0-42 16,-21 42-16,21-22 15,-21 22-15,0-21 0,0-1 0,0 22 16,-21-21-16,0 21 0,0 0 0,0-1 16,-1 22-16,1 0 0,-42 0 15,42 0-15,-1 22 0,-20 20 16,42-21-16,0 21 16,-21-20-16,21 20 0,0 0 0,-21-21 15,21 22-15,0-22 0,0 21 16,0-21-16,0 1 0,21-1 15,0 0-15,0-21 0,-21 21 0,21-21 16,1 0-16,-1 0 0,0 0 0,21 0 16,-21 0-16,1 0 0,-1 0 15,0-21-15,0 0 0,0 0 0,0-1 16,1 1-16,-1 0 0,-21 0 0,0-21 16,0-1-16,21 1 15,-21 0-15,0-1 0,21 1 0,-21 0 0,0-22 16,0 22-16,0-1 0,0 1 15,0 0-15,0 21 0,0-22 0,0 22 16,0 0-16,0 42 31,0 0-31,0 22 16,0-22-16,0 21 0,0 0 0,0 1 16,0 20-16,0-20 0,0-1 15,0 0-15,0 1 0,21-1 0,-21 0 16,21-21-16,-21 22 0,22-22 0,-1 0 15,0 0-15,-21 0 16,21 1-16,0-22 0,0 0 0,1 0 16,-1 0-16,0 0 0,0 0 0,0-22 15,0 22-15,22-21 16,-22 0-16,0 0 0,21-43 16,1 43-16,-22-21 0,0 0 15,0-1-15,-21 1 0,21 0 0,1-43 16,-22 43-16,0-22 15,0 22-15,0 21 0,0-1 16,0 1-16,0 0 0,-22 42 31,22 0-15,0 1-16,-21 20 0,21-21 0,0 21 16,0 1-16,0-1 0,0 0 0,0 1 15,-21-1-15,21 0 0,0 1 16,0-22-16,0 21 0,0 1 0,0-22 15,0 0-15,0 0 0,21 0 16,-21 0-16,21-21 0,1 22 16,-1-22-16,0 0 0,0 0 15,21 0-15,-20 0 0,-1 0 16,21 0-16,0 0 0,-20-22 0,20 1 16,0 0-16,-21 21 0,22-42 0,-22 21 15,0-1-15,0 1 0,0-21 16,-21 21-16,0-22 0,0 1 15,0 21-15,0 0 0,0 0 16,-21 21-16,0 0 16,0 0-16,0 0 15,0 21-15,21 0 0,-22 0 0,1 0 16,21 0-16,-21 22 0,21-22 16,0 0-16,0 0 0,0 22 0,0-22 15,0 0-15,0 0 0,0 0 16,0 22-16,21-43 0,-21 21 15,21 0-15,1-21 0,20 0 0,-21 21 16,0-21-16,22 0 0,-22 0 16,21 0-16,0 0 0,1 0 0,-22 0 15,21-21-15,22 0 16,-43 0-16,21-1 0,-21 1 16,1-21-16,20 21 0,-21 0 0,0-22 15,22 1-15,-22 0 0,0 20 0,-21-20 16,0 21-16,0-21 0,0 20 15,0 1-15,-21 21 0,-22 0 16,22 0-16,21 21 0,-21 1 16,21-1-16,-21 0 0,21 42 15,0-41-15,0 20 0,0-21 16,0 0-16,0 0 0,0 1 16,21-1-16,0 0 0,-21 0 15,21 0-15,-21 0 0,22-21 0,-22 22 16,0-1-1,-22-21 17,1 0-32,21-21 15,-21-1-15,0 1 16,0 21-16,21-21 0,-21 21 16,21-21-16,-22 21 31,22 21-31,0 0 15,0 0-15,0 1 16,22-1-16,-1-21 16,0 0-16,0 0 0,0 21 15,0-21-15,22 0 0,-22 0 16,21 0-16,1 0 0,-22 0 0,21-21 16,0 0-16,-20 21 0,20-22 0,0 1 15,-21 0-15,22 0 0,-22 0 16,21-43-16,-21 43 0,-21-21 15,0 21-15,22-22 0,-22 1 16,0 21-16,0 0 0,0-1 0,0 1 16,0 0-16,-22 21 0,1 0 15,21 21 1,-21-21-16,21 21 0,-21 43 0,21-22 16,0-21-16,0 22 0,0-22 15,0 0-15,0 21 0,0-20 16,0-1-16,0 0 0,0 0 0,0 0 15,0 0-15,0 1 0,0-1 16,-21 0-16,0-21 16,-1 21-16,1-21 15,0 0-15,0 0 0,0 0 0,0 0 16,21-21-16,-22 21 16,22-21-16,0 0 0,0-1 0</inkml:trace>
  <inkml:trace contextRef="#ctx0" brushRef="#br0" timeOffset="167159.03">10774 12383 0,'0'0'15,"-21"0"-15,-1-22 0,1 22 0,0-21 16,-21 0-16,21 0 0,-1 21 0,1-21 15,0 0-15,0-1 0,-21 1 16,20-21-16,-20 21 0,0 0 0,-1-22 16,1 22-16,-21-21 0,-107-64 15,107 85 1,-1-22-16,22 22 0,-22-21 0,1 21 16,-1-22-16,1 22 0,-1 0 0,1-21 15,-1 21-15,1-1 0,-22-20 16,1 21-16,-1 0 0,0 0 0,-21-22 15,-105 1-15,105 42 0,0-21 16,0 0-16,0 21 0,-21 0 16,22-22-16,-22 22 0,21 0 0,-21 0 15,21 0-15,0 0 0,0 0 16,0 0-16,-21 0 0,0 0 0,22 0 16,-22 22-16,0-22 0,0 21 15,21-21-15,-21 21 0,0 0 16,0-21-16,21 21 0,-21 0 0,21 1 15,0-1-15,0 0 0,22 0 16,-1 21-16,22-20 0,-22-1 0,-42 42 16,63-20-16,1-1 0,-1-21 15,1 21-15,-1 22 0,1-22 16,-1 22-16,22-22 0,0 22 0,-1-22 16,1 21-16,0-20 0,21-1 15,-1 22-15,1-22 0,21 0 16,0 22-16,0-22 0,0 0 15,21 22-15,43 42 0,-22-43 16,1 1-16,20-1 0,1-20 0,-1 20 16,1-21-16,-1 22 15,1-22-15,-1 22 0,22-22 0,-1 22 0,1-22 16,0 21-16,21-20 0,-1 20 16,1-20-16,21 20 0,106 43 15,-106-64-15,0 1 0,21-1 0,0 0 16,1 1-16,-1-1 0,21 0 15,-21-21-15,22 1 0,-22-1 0,21 0 16,-21-21-16,0 0 0,22 0 0,147-21 16,-169 0-16,191-22 15,-191 1-15,0 21 16,22-22-16,-22 1 0,0 0 0,297-106 16,-318 105-1,-22-20-15,22 20 0,-21-20 0,0 21 16,-21-22-16,-1 22 0,1-1 0,-21-20 15,63-43-15,-64 43 16,-21-1-16,1-21 0,-1 22 0,-21-1 16,0-20-16,1-43 0,-22 63 15,0 1-15,-43-1 0,22 1 16,-21-1-16,-1-20 0,-20 20 0,-1 1 16,1-22-16,-1 21 15,-20 1-15,20 21 0,-20-22 0,20 22 16,-21-1-16,1 1 0,-107 0 15,85 21-15,1 21 0,-107 0 16,127 0-16,1 21 0,-1 21 16,21-21-16,1 43 0,21-22 0,-1 43 15</inkml:trace>
  <inkml:trace contextRef="#ctx0" brushRef="#br0" timeOffset="167898.3">7874 13737 0,'-42'-84'0,"84"168"0,-106-211 16,64 106-16,-21 0 0,21 42 31,0 21-31,0 1 0,0-22 16,0 21-16,0-21 0,21 22 0,1-1 15,-22 0-15,21-20 0,-21 62 0,0-41 16,21 84-16,-21-85 16,0 0-16,0 1 0,0 41 15,0-41-15,0-1 0,0 43 16,0-64-16,0 21 0,0-21 0,0 22 16,0-22-16,-21 21 0,21-21 0,0 0 15,-21-21-15,-1 0 16,1 0-16,0 0 0,0-21 15,0 0-15,0 21 0,-1-21 0,-20 0 16,21 0-16,0-1 0,0-20 0,-22 21 16,22 0-16,0 0 0,0-1 0,-22 1 15,22 0-15,0 21 16,0 0-16,21 21 16,0 0-16,0 1 0,0-1 15,0 21-15,0-21 0,0 0 0,0 1 16,0 20-16,0-21 0,0 0 15,42 43-15,-21-43 0,-21 0 0,22 0 16,-1 0-16,21 1 0,-21-1 16,0-21-16,22 0 0,-1 0 15,-21 0-15,64-43 16,-43 43-16,-21-21 0,22 0 0,-22 0 0,21-21 16,-21 20-16,22 1 0,-1-63 15,-21 62-15,0-20 0,22-21 16,-22 41-16,0 1 0,-21 0 15,21 21-15,-21-21 0,21 21 0,1 0 16,-1 0-16,0 21 0,-21 0 16,21-21-16</inkml:trace>
  <inkml:trace contextRef="#ctx0" brushRef="#br0" timeOffset="168354.73">8191 14859 0,'0'0'0,"-21"-21"0,0 0 0,0 0 0,0-1 16,21 1-16,0 42 31,21 1-31,0 20 16,0-21-16,0 0 0,1 22 15,-1-1-15,21 0 0,-21 1 0,0-1 16,22 0-16,-22 1 0,21-1 0,1 21 16,-1-20-16,21 41 0,-20-41 15,-1-22-15,-21 21 0,0-21 16,1 1-16,-1 20 0,0-21 0,-21 0 16,0-42 15,0 0-31</inkml:trace>
  <inkml:trace contextRef="#ctx0" brushRef="#br0" timeOffset="168703.02">9017 14796 0,'0'0'0,"21"-22"0,0-20 16,0 21-16,1 0 0,-22 0 15,-22 21 1,-20 21-16,21 0 0,-21 0 15,-22 21-15,22-20 0,-22 20 0,1 0 16,-1 1-16,1 20 0,-22 1 0,22-1 16,-1 1-16,1 20 0,-22-20 15,21 20-15,-20 1 0,20-21 0,-20-1 16,20 22-16,-63 42 16,85-64-16,-22-20 0,22-1 0,21 0 15,-22 1-15,22-1 0,0-21 0,0 0 16,0 0-16,21 1 15,0-44 17,0 1-17,21 21-15,0-21 16,0 0 0,0 0-16,1 0 0</inkml:trace>
  <inkml:trace contextRef="#ctx0" brushRef="#br0" timeOffset="169647.02">9588 14986 0,'0'0'0,"22"-21"0,-22 0 0,0 0 16,0-1-16,0 1 0,0 0 0,0-21 15,0 21-15,21-1 0,-21 1 0,0 0 16,0 0-16,0 42 31,0 0-31,0 22 16,0-22-16,0 21 0,0 0 15,0 1-15,0-1 0,0 64 16,-21-43-16,21-20 0,0 20 16,0-20-16,0 20 0,0-21 15,0-20-15,0 20 0,0 0 0,0-21 16,21 22-16,0-43 0,0 0 16,21 0-16,-20 0 0,-1 0 15,21 0-15,0 0 0,-20-21 0,20-22 16,0 22-16,1-21 0,-1-1 0,0 1 15,-21-21-15,22 20 0,-22-20 16,0 20-16,21-62 0,-42 62 16,22 1-16,-22 0 0,0 20 15,0-20-15,0 21 0,0 0 0,0 0 16,0-1-16,-22 22 16,1 0-1,21 22 1,0-1-16,0 0 15,0 0-15,21 0 16,1-21-16,-1 0 0,0 0 0,0 21 16</inkml:trace>
  <inkml:trace contextRef="#ctx0" brushRef="#br0" timeOffset="169914.89">10858 14711 0,'0'0'0,"0"-21"0,0 0 0,0-1 15,0 1 1,-21 21-16,0 0 16,0 0-16,0 64 31,0-43-31,21 21 0,-22-21 0,22 1 16,-21 20-16,21-21 0,-21 43 15,21-43-15,-21 0 0,0 42 16,21-41-16,-21-1 0,21 21 15,0-21-15,0 0 0,0 1 16,21-22 0,0 0-1,0 0-15</inkml:trace>
  <inkml:trace contextRef="#ctx0" brushRef="#br0" timeOffset="170230.42">10520 15261 0,'0'0'0,"0"43"0,-21-22 0,21 0 16,-22 0-16,22 21 16,0-20-16,0-1 0,0 0 0,0 0 15,22-21 1,-1 0-16,0 0 0,0 0 0,0 0 15,22 0-15,-22 0 0,21-21 0,-21 21 16,22-21-16,-22 0 0,0 21 16,0-22-16,0 1 0,0 0 0,1 0 15,-1 0-15,-21 0 0,0-1 0,42-20 16,-42 21-16,21 0 0,-21 0 16,0-1-16,0 1 0,0 0 15,0 0-15,0 0 0,0 0 16,0-43-16</inkml:trace>
  <inkml:trace contextRef="#ctx0" brushRef="#br0" timeOffset="170486.72">10562 14478 0,'0'0'0,"-21"0"0,21-42 31,0 21-31,21 21 0,0-22 0,0 22 16,22-21-16,-22 21 0,42-21 16,-20 0-16,-1 21 0,0 0 15,1-21-15,-22 21 0,21 0 16,1 0-16,-22-21 0,0 21 0,21 0 16,-21 0-16,1 0 0,-1 0 15,-21 21 16</inkml:trace>
  <inkml:trace contextRef="#ctx0" brushRef="#br0" timeOffset="172938.13">9969 10033 0,'0'0'0,"43"-21"16,-22 21-16,0-21 16</inkml:trace>
  <inkml:trace contextRef="#ctx0" brushRef="#br0" timeOffset="173270.7">10858 10880 0,'0'0'0,"22"21"0,20 42 16,0 1-16,1 21 0,20 20 15,1 1-15,84 148 16,-85-127-16,22 0 0,84 148 0,-84-126 16,21-1-16,-22 0 15,22 0-15,-21-21 0,0 21 0,-1 0 16,1 1-16,0-1 0,-22 0 0,1 0 15,-1-21-15,1 21 0,-1 0 16,1 1-16,-1-22 0,1 21 0,41 106 16,-41-127-16,-22 0 0,22 0 15,-22-21-15,22 21 0,20 84 16,-20-105-16,-22 0 0,0-21 16,1-1-16,-1 1 0,0 0 15,1-22-15,-1-21 0,0 22 0,1-43 16,-22 21-16,0-20 0,0-1 15,0-21-15,-21-21 16,-21-1 0</inkml:trace>
  <inkml:trace contextRef="#ctx0" brushRef="#br0" timeOffset="173666.35">13081 16404 0,'21'-42'31,"0"42"-15,0 0-16,22 0 0,-22 21 16,21 0-16,-21-21 0,22 21 0,-1 1 15,22 20-15,-22 0 16,-21-21-16,21 1 0,-20 20 0,20-21 15,-21 0-15,0 22 0,0-22 0,1 0 16,-1 21-16,0-21 0,0 1 16,0-22-16,-21 21 0,21-21 0,1 21 15,-1-21-15,0-21 0,0 0 16,0-22-16,0 1 16,1 0-16,-1-1 0,21 1 15,-21 0-15,0-22 0,1 22 16,20-1-16,-21-20 0,0 21 0,0-1 15,1 1-15,-1 0 0,21-22 16,-21 64 0,0 0-16,1 0 15,-1 0-15</inkml:trace>
  <inkml:trace contextRef="#ctx0" brushRef="#br0" timeOffset="174763">15409 16171 0,'0'0'0,"0"-21"16,0 0 0,0 0-16,0 0 15,21 21-15,1 0 16,-1-21-16,0 21 0,0 0 16,0 0-16,0 0 15,1 0-15,-1 0 0,0 0 0,0 0 16,-21 21-16,0 0 0,21 0 15,-21 0-15,0 0 0,0 22 0,0-22 16,0 21-16,0 1 0,-21-22 0,0 21 16,0 0-16,0-20 15,-43 41-15,43-42 0,0 0 16,-22 1-16,22-1 0,0-21 0,0 21 16,0-21-16,0 0 15,21-21 32,21 21-47,0 0 0,0 0 0,0 0 16,22 0-16,-22 0 0,0 21 15,21-21-15,-21 21 0,22 0 0,-22 0 16,21 1 0,-21-1-16,-21 0 0,0 0 0,0 0 15,0 0-15,0 1 0,0 20 0,0-21 16,-42 0-16,21 0 0,0 1 15,0-1-15,-1 0 0,-20 0 0,21 0 16,0-21-16,-22 0 0,1 21 16,21-21-16,0 0 0,0 0 15,-1 0-15,1 0 0,0-21 16,0 0-16,21 0 0,-21 21 16,21-21-16,-21 21 0,21-21 15,0-1 1,21 1-1,0 21-15,0 0 16,0 0-16</inkml:trace>
  <inkml:trace contextRef="#ctx0" brushRef="#br0" timeOffset="176394.99">15367 16298 0,'0'0'0,"0"-21"0,0 0 16,0 0-16,0 0 16,0 0-16,21 21 15,0-22-15,0 22 16,1 0-16,-1 0 0,0 0 15,0 0-15,21 0 0,-20 0 16,-1 22-16,0-1 0,0 0 0,0 0 16,0 127-1,-21-105-15,0-1 0,0 0 16,-42 106-16,21-105 16,-21 20-16,20-20 0,-20-1 15,0 0-15,-1-21 0,1 22 16,21-22-16,-21 21 0,-1-42 0,22 21 15,0-21-15,0 0 0,0 0 16,-1 0-16,22-21 0,-21 0 0,0 0 16,21 0-16,-21-22 0,21 22 15,-21-21-15,21 0 0,-21 20 0,21-20 16,0 0-16,0 21 0,0-22 0,0 22 16,21 0-16,0 0 0,0 0 15,21-1-15,-20 22 0,-1 0 0,21 0 16,0 0-16,-20 0 0,20 0 15,-21 0-15,21 0 0,-20 22 16,-1-22-16,21 21 0,-42 0 0,21 0 16,0 0-16,1 22 0,-22-22 15,0 0-15,21 42 16,-21-41-16,21-1 0,-21 0 0,21-21 16,-21 21-16,0 0 0,21-21 15,0 0-15,1 0 16,-1 0-16,0 0 0,0-21 15,-21 0-15,21 0 16,0 0-16,-21-1 0,22 22 16</inkml:trace>
  <inkml:trace contextRef="#ctx0" brushRef="#br0" timeOffset="177458.57">15769 16066 0,'0'0'0,"-127"0"31,85 0-31,-1 0 0,-20 21 0,-1 21 16,1-21-16,21 22 0,-85 41 15,84-41-15,1-1 16,0 0-16,-1-21 0,1 22 0,-22 41 16,64-62-16,0-1 15,0 0-15,22-21 0,20 0 16,-21 0-16,21 0 0,22 0 0,-22 0 15,22-21-15,-1 0 0,1 21 16,-1-43-16,1 22 0,-1 0 0,-20 0 16,20 0-16,-21-1 0,-20 1 0,-1 21 15,-21-21-15,-21 21 16,-22 0-16,1 21 0,0 0 16,-22 1-16,1-1 15,-22 0-15,21 0 0,-20 0 0,20 0 16,1 22-16,-1-22 0,22 0 0,0 21 15,20-20-15,1-22 0,21 21 16,0 0-16,21-21 16,22 0-16,-1-21 0,22 0 15,-22-1-15,21 1 0,1 0 0,-1 0 16,22 0-16,-43 0 0,22-1 16,-1 22-16,-20 0 0,-1-21 0,0 21 15,-42 21-15,0 1 16,-21-1-16,0 0 15,-21 21-15,-1-21 0,1 22 0,0-1 16,-85 43-16,106-43 16,-22-21-16,22 0 0,21 1 15,0-1-15,21-21 16,22 0-16,-22-21 16,21-1-16,0 1 0,1 0 0,-1 0 15,0-21-15,1-1 0,-1 22 0,0-21 16,1 21-16,-22-1 0,0 1 15,0 0-15,0 0 0,-42 21 32,0 0-32,0 0 15,0 21-15,0-21 0,-22 21 0,22-21 16,0 21-16,0 1 0,0-22 16</inkml:trace>
  <inkml:trace contextRef="#ctx0" brushRef="#br0" timeOffset="177734.01">16954 15917 0,'0'0'0,"43"0"0,-22-21 0,-21 42 15,0 1-15,0-1 16,0 0-16,-21 21 0,0 1 15,21-1-15,-22 0 0,1 1 0,0-1 16,21 0-16,-21 1 0,0 20 16,0-21-16,-1 1 0,1-1 0,21-21 15,-21 22-15,0-1 0,0-21 0,21 21 16,0-20-16,0-1 0,-21 0 16,21 0-16,0-42 31,0 0-31,21 0 0,0-1 0</inkml:trace>
  <inkml:trace contextRef="#ctx0" brushRef="#br0" timeOffset="178131">17484 16214 0,'0'0'16,"42"-21"-16,-21 21 0,-21 21 15,-21 0 1,0 0-16,0 0 15,-1 0-15,-20 22 0,21-22 0,-21 0 16,20 21-16,-20-20 0,21 20 0,0-21 16,-22 0-16,22 22 0,21-22 15,0 0-15,0 0 0,0 0 0,0 0 16,0 1-16,21-22 0,1 0 16,-1 0-16,21 0 0,-21 0 15,64-22-15,-43 22 0,1-21 16,-1 0-16,0 0 0,1 0 15,20-43-15,-21 43 0,-20-21 16,-1-1-16,-21 1 0,0 21 0,0-21 16,0-1-16,0 1 0,-43 0 15,22-1-15,0 22 0,0 0 16,-21 21-16,-43 0 0,43 0 16,20 0-16,1 21 15,0 0-15,-21 0 0,42 1 0,-21-1 16,21 0-16,0 0 0,0 0 15,0 0-15,21 1 0,21-1 16,0 0-16</inkml:trace>
  <inkml:trace contextRef="#ctx0" brushRef="#br0" timeOffset="178518.08">18584 16171 0,'43'-21'16,"-86"42"-16,128-63 0,-64 42 0,-21-21 0,-21 21 31,0 0-31,0 0 0,-22 0 0,1 0 16,0 0-16,-1 21 0,1 0 15,0 0-15,-1 1 0,22-1 0,0 0 16,0-21-16,21 21 0,0 0 0,0 0 16,0 1-16,0-1 0,21 0 15,0-21-15,0 21 0,22 0 0,-1-21 16,0 21-16,-21 1 0,22-1 15,-1-21-15,-21 21 0,22 0 0,-22-21 16,0 21-16,0-21 0,-21 21 0,0 1 16,0-1-16,-21-21 15,-21 21-15,-1-21 0,1 0 16,0 21-16,-22-21 0,22 0 0,-22 0 16,22 0-16,0 21 0,-22-21 15,43 0-15,-21 0 0,-1 0 0,22 0 16,0 0-16,21-21 0,0 0 0,0 0 15,0 0 1,21 21-16,0-22 0,0 22 16</inkml:trace>
  <inkml:trace contextRef="#ctx0" brushRef="#br0" timeOffset="179279.96">18817 16595 0,'0'0'0,"64"0"31,-43 0-31,0 0 0,0-21 16,0-1-16,0 1 15,1 0-15,-1 0 0,0 0 16,-21-22-16,0 22 0,21 0 0,-21 0 16,0 0-16,0 0 0,0-22 15,-21 22-15,0 21 0,0 0 16,-1 0-16,1 21 15,0 0-15,21 1 0,-21-1 16,21 0-16,0 42 0,0-41 16,0 20-16,0-21 0,0 0 15,0 0-15,0 1 0,0-1 0,0 0 16,21-21-16,21 21 0,-20-21 16,-1 0-16,0 0 15,21 0-15,-21 0 0,1 0 0,20-21 16,-21 0-16,21 0 0,-20 21 15,20-22-15,0-20 0,22 0 16,-22 21-16,-21-22 0,64-20 16,-64 42-16,43-22 15,-43 22-15,0 21 0,-21 21 47,0 0-31,21-21 31,-21-21-32,0 0-15,0 0 16,0 0 0,-21 21-1,0 0-15,0 0 16,21 21-16,-22-21 0,-20 21 0,21 0 15,0 0-15,0 1 0,-22 20 16,22-21-16,0 0 0,0 0 0,0 1 16,-1 20-16,22-21 0,0 0 15,0 0-15,0 1 0,43-1 16,-22-21-16,0 0 0,0 0 16,22 0-16,-22 0 0,63 0 15,-62 0-15,20 0 0,0-21 16,-21 21-16,1-22 0,20 22 15,-21-42-15,0 21 16,-21 0-16,0 0 16,-21-1-16,0 22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495AD-9095-B129-4517-5171496BD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22CDE6-7D45-F691-F5BA-06154FEF9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E272A-6D59-C1B9-AF7F-08C7BA523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57B0-F1C7-47B2-A2F9-5ACEC4B416C3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9A1C2-F871-B931-20E6-331610D8B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BCD5B-B55F-EB93-22A7-1CEEBE99B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063-5819-4A03-A639-273A9D9448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764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EA415-94C2-923B-94CD-EF449255B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3120A3-F402-AF74-3DD8-58F15FF10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550AA-8ED4-1F03-6204-3DF54B714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57B0-F1C7-47B2-A2F9-5ACEC4B416C3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8033A-06A8-4CD2-DDF7-34EC754C7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1265C-1E45-20AE-1F06-E2B641301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063-5819-4A03-A639-273A9D9448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724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4865F7-F69F-C228-9415-BBD49B57F1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B8CC1F-1B92-E35D-E753-7C35EDF32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1933D-AFA1-FA5B-958A-2DF1A21CF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57B0-F1C7-47B2-A2F9-5ACEC4B416C3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41F75-3BA1-91C3-2595-6AD5FA1C3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04BF4-5032-BF74-F6DC-61C72359B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063-5819-4A03-A639-273A9D9448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035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8E58E-CFEA-05CB-F88C-C27E5DC77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0113D-7981-0A40-79EB-44B9F3579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2EA74-F35C-4E5A-0966-6A4E67DAB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57B0-F1C7-47B2-A2F9-5ACEC4B416C3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7FE71-EA1C-6FA0-D3E1-2877D59FE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E5B35-3DFF-77B8-1CD6-E8E440DD4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063-5819-4A03-A639-273A9D9448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886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75FF4-DB5C-57A6-92F3-4646B850D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F01C1-0622-67E3-37F7-42EB6BC0B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66B03-C4A4-8C30-B6CA-8CC91180F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57B0-F1C7-47B2-A2F9-5ACEC4B416C3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08237-3BBA-8FA8-85BF-73B67D89D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0BA55-1C02-4FCB-05B5-C571EDED6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063-5819-4A03-A639-273A9D9448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559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7D740-8566-CF5F-98C0-7AC742730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9CC65-6024-4E8F-291A-CF4F315BC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66290-3B02-5DAD-1400-538A41A89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20BDE-F3AA-A969-8013-B5A235ED1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57B0-F1C7-47B2-A2F9-5ACEC4B416C3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10489B-A592-739C-B740-1E2B177CE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C6A37-6BA5-7B58-3BFC-567B64D30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063-5819-4A03-A639-273A9D9448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693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B4127-D8CF-DA6A-0C85-7817F3B59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31065-2F6E-DF71-ED53-8DB1733C6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EA3E9-6852-03ED-9A6B-2ED3A1DAB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FD86A0-DD44-4BA5-44B6-083F726CC7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1FCA45-D6F6-3ADC-35F6-3C963A6F4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EC7F2E-D94F-695A-0F37-ACE41D14C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57B0-F1C7-47B2-A2F9-5ACEC4B416C3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8C2412-FDD4-FE9B-53BF-16D7787FD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23DB5-4981-428D-6660-4EE137371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063-5819-4A03-A639-273A9D9448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649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A40A0-D980-D2F9-92F5-09CD6DA11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F493E3-1738-9AC7-7FCB-61E773B8F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57B0-F1C7-47B2-A2F9-5ACEC4B416C3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6B47E8-646A-0B63-CB42-5F6808E48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A5694-3CD9-191F-2EE4-EB628939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063-5819-4A03-A639-273A9D9448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66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3F231E-355B-1035-56B2-939B0AA55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57B0-F1C7-47B2-A2F9-5ACEC4B416C3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5083C3-4F43-A752-53C9-E79800D05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AB54C8-955E-FC59-AC52-0125677BD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063-5819-4A03-A639-273A9D9448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603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B8469-7775-A608-68F2-DE0CAC876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B307A-31C9-51A0-4E27-705F4AADF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00920-B356-0251-A66B-A36187465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3ABD9-2997-D56B-909D-A1D71F1BC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57B0-F1C7-47B2-A2F9-5ACEC4B416C3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D0B51-8591-772A-FE6A-03087247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BED748-5038-C71C-1185-E0729D5AE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063-5819-4A03-A639-273A9D9448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655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3D61C-66A0-414E-5D49-5A3BFC7A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54A956-2432-F76C-CF2C-B06D33AD7A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0ED03E-9B46-F5DB-2D0C-A2C2C6354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CBA10-9B11-83C0-8B35-65DE7DCC1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57B0-F1C7-47B2-A2F9-5ACEC4B416C3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1F2D8-5922-957B-B8F8-474125C37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7F8D0-9335-34AE-F80E-BDF0E7178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063-5819-4A03-A639-273A9D9448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258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5C82DD-75AB-9BDC-61D4-DB7BAFF58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3D90F-D20F-F9C3-E73E-30AA19302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01DF7-6AB8-8DF5-493E-6805D27EA4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857B0-F1C7-47B2-A2F9-5ACEC4B416C3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9BEDC-CD95-6BD9-B324-ADF3899DE8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1119B-0175-C05C-F131-A47D8DCDD4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3D063-5819-4A03-A639-273A9D9448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017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2D849-3B27-593E-4C71-ED247967C9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001DCD-B89C-91ED-170F-10825E5E41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E22AC03-C7BF-4A68-8419-1680814A4177}"/>
                  </a:ext>
                </a:extLst>
              </p14:cNvPr>
              <p14:cNvContentPartPr/>
              <p14:nvPr/>
            </p14:nvContentPartPr>
            <p14:xfrm>
              <a:off x="525600" y="0"/>
              <a:ext cx="8039520" cy="6180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E22AC03-C7BF-4A68-8419-1680814A41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6240" y="-9360"/>
                <a:ext cx="8058240" cy="619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0687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2D849-3B27-593E-4C71-ED247967C9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001DCD-B89C-91ED-170F-10825E5E41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CE8927E-3A26-D51C-0E2E-9179E1C9DD4A}"/>
                  </a:ext>
                </a:extLst>
              </p14:cNvPr>
              <p14:cNvContentPartPr/>
              <p14:nvPr/>
            </p14:nvContentPartPr>
            <p14:xfrm>
              <a:off x="541080" y="213480"/>
              <a:ext cx="6987960" cy="3337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CE8927E-3A26-D51C-0E2E-9179E1C9DD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720" y="204120"/>
                <a:ext cx="7006680" cy="335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3245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2D849-3B27-593E-4C71-ED247967C9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001DCD-B89C-91ED-170F-10825E5E41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E80B9B3-577D-8015-9C5D-01A878C2C8DF}"/>
                  </a:ext>
                </a:extLst>
              </p14:cNvPr>
              <p14:cNvContentPartPr/>
              <p14:nvPr/>
            </p14:nvContentPartPr>
            <p14:xfrm>
              <a:off x="22680" y="0"/>
              <a:ext cx="12161880" cy="5006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E80B9B3-577D-8015-9C5D-01A878C2C8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20" y="-9360"/>
                <a:ext cx="12180600" cy="502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0518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2D849-3B27-593E-4C71-ED247967C9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001DCD-B89C-91ED-170F-10825E5E41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BC1ADE1-0833-10F1-61BE-5F00EA6893CF}"/>
                  </a:ext>
                </a:extLst>
              </p14:cNvPr>
              <p14:cNvContentPartPr/>
              <p14:nvPr/>
            </p14:nvContentPartPr>
            <p14:xfrm>
              <a:off x="0" y="160200"/>
              <a:ext cx="8359560" cy="5669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BC1ADE1-0833-10F1-61BE-5F00EA6893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50840"/>
                <a:ext cx="8378280" cy="568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958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2D849-3B27-593E-4C71-ED247967C9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001DCD-B89C-91ED-170F-10825E5E41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2520B9A-452D-8B71-22F8-D57E7816DAF8}"/>
                  </a:ext>
                </a:extLst>
              </p14:cNvPr>
              <p14:cNvContentPartPr/>
              <p14:nvPr/>
            </p14:nvContentPartPr>
            <p14:xfrm>
              <a:off x="419040" y="655200"/>
              <a:ext cx="7277400" cy="5486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2520B9A-452D-8B71-22F8-D57E7816DA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680" y="645840"/>
                <a:ext cx="7296120" cy="550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8033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2022-08-03T04:00:22Z</dcterms:created>
  <dcterms:modified xsi:type="dcterms:W3CDTF">2022-08-03T04:01:20Z</dcterms:modified>
</cp:coreProperties>
</file>