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70" r:id="rId11"/>
    <p:sldId id="264" r:id="rId12"/>
    <p:sldId id="265" r:id="rId13"/>
    <p:sldId id="266" r:id="rId14"/>
    <p:sldId id="267" r:id="rId15"/>
    <p:sldId id="268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8T02:11:40.4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1905 1249 0,'0'-21'0,"0"42"62,0 21-62,0-21 16,0 1-16,0 20 0,0 0 16,0 1-16,0-1 0,0 21 0,0 1 15,0-1-15,0-20 0,0 20 16,0-20-16,0 20 0,0-21 16,0 1-16,0-22 0,0 21 0,0-21 15,0 1-15,0-1 16,0 0-16,0 0 0,0 0 15,0-42 17,0 0-32,0 0 15,-21-22-15</inkml:trace>
  <inkml:trace contextRef="#ctx0" brushRef="#br0" timeOffset="692.56">1609 1524 0,'0'0'0,"0"-21"0,-22-21 31,22 20-31,0 1 0,0 0 0,0 0 16,0 0-16,22 21 0,-1-21 15,0-1-15,0 22 0,0-21 0,0 0 16,22 21-16,-22-21 16,21 21-16,-21 0 0,22 0 0,-22 0 15,21 0-15,-21 0 0,22 21 16,-22 0-16,21 0 0,-21 22 16,22-22-16,-22 21 0,0-21 0,0 22 15,22-1-15,-43 22 0,21-22 16,0 21-16,-21-20 0,21 20 0,-21-20 15,0-1-15,0 0 0,0 1 16,0-1-16,0-21 0,0 0 16,0 0-16,0 1 0,0-1 0,0-42 31,0-1-15,0-20-16,0 21 15,0-21-15,0-1 0,0 1 16,0-22-16,0 1 0,0 21 15,21-22-15,0 1 0,1 20 16,-1-20-16,21 20 0,-21-20 0,22 21 16,-1 20-16,0-20 0,1 21 15,-1 0-15,-21 0 0,21-1 0,-20 22 16,-1 0-16,21 0 0,-21 22 16,0-1-16,1 0 0,-1 21 0,-21 1 15,0-1-15,21 0 0,-21 1 16,0 20-16,0 1 0,0-1 0,0 1 15,0-1-15,0 1 16,0-22-16,0 21 0,0-20 0,0-1 16,0-21-16,0 22 0,0-22 15,0 21-15,0-21 0,0 0 16,0 1-16,0-44 47,0 1-47,0 0 0</inkml:trace>
  <inkml:trace contextRef="#ctx0" brushRef="#br0" timeOffset="1288.7">3429 1905 0,'0'0'0,"106"-85"15,-106 64 1,0 0-16,0 0 0,0 0 16,0 0-16,0-1 0,-21 1 15,-1 0-15,1 21 0,0 0 16,0 0-16,-21 0 0,20 0 16,-20 0-16,21 0 0,-21 21 15,20 0-15,-20 1 0,21-1 0,0 21 16,0-21-16,-1 22 0,1-1 15,21-21-15,0 21 0,-21 1 0,21-1 16,0-21-16,0 22 0,0-22 16,0 0-16,0 21 0,0-21 0,0 1 15,21-1-15,0-21 16,1 21-16,-1-21 0,0 0 16,0 0-16,0 0 0,0-21 15,22 21-15,-22-21 0,0-1 16,0 1-16,0 0 0,1-21 15,-1 21-15,0-22 0,-21 1 16,21 0-16,0-1 0,0 1 16,-21 21-16,0-43 0,0 43 15,0 0-15,22 21 0,-22 21 32,0 0-32,0 22 15,0-22-15,0 21 0,0-21 0,0 0 16,0 22-16,0-22 0,0 0 15,0 21-15,0-20 0,0-1 16,0 0-16,0 0 0,0 0 0,21-21 16,-21 21-16,0 1 0,21-22 15,0 21-15,0-21 16,0 0-16,1 0 16,-1 0-16,0-21 15</inkml:trace>
  <inkml:trace contextRef="#ctx0" brushRef="#br0" timeOffset="1696.26">3789 1905 0,'0'0'0,"0"-21"0,0 0 15,0 0-15,0-1 0,0 1 16,0 0-16,0 0 16,21 21-1,0 0-15,0 21 16,0 0-16,1-21 0,-1 21 15,0 22-15,0-22 0,-21 0 16,21 21-16,-21-20 0,21 20 0,-21-21 16,0 0-16,0 22 0,0-22 15,0 0-15,22 0 0,-22 0 16,21-21 0,0 0-1,0 0-15,-21-21 0,0 0 16,21 0-16,0 0 0,-21-1 0,22 1 15,-22 0-15,0-21 0,21-1 16,0 1-16,0 21 0,-21-21 16,21-1-16,0 1 0,-21 21 15,0 0-15,22-1 0,-22 1 0,0 42 32,0 1-17,0-1-15,0 0 16,0 0-16,0 0 0,0 0 15</inkml:trace>
  <inkml:trace contextRef="#ctx0" brushRef="#br0" timeOffset="2521.55">4530 2053 0,'0'0'0,"21"0"0,0 0 16,0 0-16,0-21 15,-21 0-15,21 0 0,1 21 0,-1-21 16,0-1-16,-21 1 0,21-21 16,-21 21-16,0 0 0,0-1 0,0 1 15,0 0-15,0 0 16,-21 21 0,0 0-16,0 0 0,-1 0 15,-20 0-15,21 21 0,0 0 0,0-21 16,-1 21-16,1 22 0,21-22 15,0 0-15,-21 0 0,21 22 0,0-22 16,0 0-16,0 21 0,0-21 16,0 1-16,21-1 0,-21 0 0,21 0 15,1-21-15,20 21 0,-21-21 16,0 0-16,22 0 0,-22 0 0,21 0 16,0 0-16,-20 0 0,20 0 0,0 0 15,-21 0-15,22-21 0,-22 0 16,0 0-16,0 0 0,0-1 0,1 1 15,-1-21-15,-21 21 16,0-22-16,0 22 0,0 0 0,0-21 16,0 21-16,0-1 0,0 1 15,0 0-15,0 42 32,0 0-32,0 1 15,0-1-15,0 0 0,0 21 16,0-21-16,0 1 0,0-1 15,0 0-15,0 0 0,0 0 16,0 0-16,0 1 16,0-1-16,0 0 0,21-21 15,-21 21-15,21-21 0,-21-21 47,0 0-47,0 0 16,0-1-16,0 1 0,0-21 0,0 21 15,0-22-15,0 1 0,0 0 16,21 21-16,0-22 0,1 1 0,-1 0 16,21 20-16,-21 1 0,0 0 15,22 0-15,-22 0 0,21 21 0,-21 0 16,22 0-16,-22 0 16,0 0-16,21 21 0,-20 0 0,-22 0 15,21 0-15,-21 22 0,21-22 0,-21 0 16,0 21-16,0-20 0,0 20 15,0-21-15,0 21 0,0-20 16,0-1-16,0 21 0,0-21 0,-21 0 16,0 1-16,21-1 0,-22-21 15</inkml:trace>
  <inkml:trace contextRef="#ctx0" brushRef="#br0" timeOffset="3060.36">6308 1503 0,'0'0'0,"0"-127"32,0 106-32,0 0 15,0 42 17,0 0-32,0 0 15,0 21-15,0 1 0,0-1 0,0 0 16,0 22-16,0-22 0,0 22 15,0-1-15,0 1 0,0-22 0,0 22 16,0-22-16,0 0 0,0 1 16,0-1-16,0-21 0,0 0 0,0 0 15,0 1-15,0-1 0,0-42 47,-22-1-47,22 1 0,0 0 16,0-21-16</inkml:trace>
  <inkml:trace contextRef="#ctx0" brushRef="#br0" timeOffset="3428.49">6181 1524 0,'0'0'16,"0"-21"-16,-22-85 16,22 85-1,0 0-15,0 0 0,0-1 0,22 1 16,-1 0-16,-21 0 0,42 21 15,-21-21-15,22 0 0,-22-1 0,42 22 16,-20-21-16,20 21 0,-21 0 16,22 0-16,-22 0 0,1 21 15,-1 1-15,0-1 0,-21 21 16,1-21-16,-1 22 0,-21-1 0,0 0 16,0 1-16,-21-1 15,-22 0-15,-41 43 0,41-43 0,-20 1 16,20-1-16,1-21 0,0 0 15,21 22-15,-1-43 0,1 21 0,0-21 16,0 0-16,21 21 16,0-42 31,21 21-32,0-21-15,0 21 0,1 0 16</inkml:trace>
  <inkml:trace contextRef="#ctx0" brushRef="#br0" timeOffset="3940.86">6773 1926 0,'0'-21'31,"0"0"-31,0 0 16,0 0-16,0-1 16,21 1-16,1 0 0,-1 0 15,0 0-15,0 21 0,0-21 16,0 21-16,1 0 0,-1 0 0,0 0 16,0 0-16,21 0 0,-20 0 15,-1 0-15,0 21 0,0 0 16,0 0-16,0 0 0,1 22 0,-22-22 0,0 0 15,0 21-15,21-21 16,-21 22-16,0-22 0,0 0 0,0 0 16,0 22-16,0-22 15,0 0-15,-21-21 0,21-21 47,0 0-47,0-1 0,0 1 0,0 0 16,0 0-16,0-21 0,0 20 15,0-20-15,0 21 0,0-21 0,0 20 16,21-20-16,0 21 0,-21 0 16,21-22-16,-21 22 0,21 0 15,0 21-15,1 0 0,-1 0 16,0 0-16,0 0 16,0 0-1,0 0-15,1 0 0,-22 21 16,21-21-16,0 0 0</inkml:trace>
  <inkml:trace contextRef="#ctx0" brushRef="#br0" timeOffset="4404.83">7726 1651 0,'0'0'16,"21"0"-16,-21-21 0,21 21 0,-21-21 16,-21 21 30,21 21-46,-21 0 16,0 0-16,21 22 0,-22-22 16,22 21-16,0-21 0,-21 22 0,21-22 15,0 21-15,0-21 0,0 22 16,0-22-16,0 0 0,0 0 0,0 0 16,21 0-16,1 1 0,-1-22 0,0 21 15,0-21-15,0 0 0,22 0 16,-22 0-16,21 0 0,-21 0 0,22-21 15,-22 21-15,0-22 16,21 1-16,-21 0 0,1 0 0,-1 0 16,0-22-16,0 22 0,-21-21 0,0 0 15,0-1-15,0 1 0,0 0 16,0-1-16,0 22 0,-21-21 0,0 21 16,-22-1-16,22 22 0,0-21 15,-21 21-15,-1 0 0,1 0 0,21 0 16,-21 0-16,-1 21 0,1-21 15,-22 43-15,43-22 0,0 0 16,0 0-16,21 0 0,0 1 16,0 20-16,0-21 0,0 0 0,0 0 15,21 22-15,0-22 0,22 0 16,-22-21-16,21 21 0,0 0 16,1-21-16,-1 22 0</inkml:trace>
  <inkml:trace contextRef="#ctx0" brushRef="#br0" timeOffset="4904.85">8382 2011 0,'21'0'0,"0"-42"31,0 20-31,-21 1 0,22 0 16,-1-21-16,-21 21 0,21-1 15,-21-20-15,21 21 0,0-21 0,-21 20 16,0 1-16,21-21 15,-21 21-15,22 0 0,-22-1 0,0 1 16,0 0-16,0 0 16,0 42 15,0 0-15,0 0-16,0 1 0,0-1 0,21 21 15,-21-21-15,0 22 0,0-1 16,0 21-16,0-20 0,0-1 0,0 22 15,0-22-15,0 0 0,0 22 16,0-22-16,0 22 0,0-1 16,0 1-16,0-1 0,0 22 0,0-22 15,0 1-15,21-1 0,-21 1 16,21-22-16,-21 22 0,0-22 0,0 0 16,21 1-16,-21-1 0,0 0 0,0-21 15,0 1-15,0 20 0,0-21 16,-21 0-16,0-21 0,0 0 15,0 0-15,-1 0 0,1 0 16,21-21-16,-21 0 0,0 0 0,0 21 16,21-21-16,0-1 0,-21 1 0,21 0 15,-22-21-15,22 21 0,0-1 16,0-20-16,0 21 0,0-21 0,0-1 16,0 1-16</inkml:trace>
  <inkml:trace contextRef="#ctx0" brushRef="#br0" timeOffset="5144.35">8636 1249 0,'0'0'0,"-21"-21"31,42 21 16,0 0-47,0 0 16,-21 21-16</inkml:trace>
  <inkml:trace contextRef="#ctx0" brushRef="#br0" timeOffset="5520.03">8996 1651 0,'21'0'0,"-42"0"0,63 21 16,-21-21 0,0 0-16,-21-21 0,22 0 0,-1 21 15,0-21-15,0 0 0,0 21 16,-21-22-16,21 1 0,1 21 0,-22-21 15,0 0-15,0 0 16,0 0 0,-22 21-1,1 0-15,0 0 0,-21 21 16,21-21-16,-1 21 0,-20 0 0,21 0 16,0 22-16,0-22 15,21 0-15,0 21 0,-22-21 0,22 22 16,0-22-16,0 0 0,0 0 15,0 0-15,0 1 0,22-1 0,-1 0 16,0-21-16,0 0 0,0 21 16,22-21-16,-22 0 0,21 0 0,0 0 15,-20 0-15,20-21 0,0 21 0,-21-21 16,22 0-16,-1-1 0</inkml:trace>
  <inkml:trace contextRef="#ctx0" brushRef="#br0" timeOffset="6092.15">9758 1503 0,'0'0'0,"0"-21"0,0 0 16,-21 21-16,-1 0 15,1 0-15,0 0 16,0 0-16,0 0 0,0 21 0,-1 0 16,1-21-16,21 21 0,-21 21 15,21-20-15,-21-1 0,21 21 0,0-21 16,0 22-16,0-22 0,0 21 15,0-21-15,0 0 0,0 22 16,0-22-16,21 0 0,0 0 0,0 0 16,1-21-16,20 22 0,-21-22 15,21 0-15,1 0 0,-22 0 0,21 0 16,1 0-16,-1 0 0,0-22 16,1 1-16,-1 0 0,-21 0 0,21 0 15,-20-22-15,20 1 0,-21 0 16,0-1-16,22-20 0,-22 21 0,-21-1 15,21-20-15,0 20 0,-21 1 16,21-21-16,-21 20 0,0 1 0,0 0 16,0-1-16,0 22 0,0 0 15,0-21-15,0 20 0,0 1 16,0 42 0,-21 1-16,21-1 15,-21 0-15,21 21 0,0-21 0,-21 22 16,21-1-16,0 0 0,0 1 15,0-1-15,0 0 0,0 1 0,0-1 16,0 0-16,0 1 0,0-1 16,0 0-16,0 1 0,0-22 0,0 21 15,21-21-15,-21 1 0,21-1 16,-21 0-16,21 0 0,0 0 0,1-21 16,-1 0-16,0 0 15,0 0-15,0 0 0,0 0 16,-21-21-16,22 21 0,-1-21 15,0 0-15,-21 0 0,21-1 16,0-20-16,0 21 0</inkml:trace>
  <inkml:trace contextRef="#ctx0" brushRef="#br0" timeOffset="6320.43">10266 1461 0,'0'0'0,"-64"0"15,85 0 17,22 0-32,-22 0 0,0 0 15,21 0-15,-20-22 0,20 22 0,-21 0 16,21 0-16,-20 0 0,20 0 16,-21 0-16,0 0 0,0 0 0,1 0 15,-1 0-15,0 0 0</inkml:trace>
  <inkml:trace contextRef="#ctx0" brushRef="#br0" timeOffset="6856.97">4127 3747 0,'0'0'0,"-21"0"0,0 0 15,42 0 16,0 0-31,1 0 16,20 0-16,0 0 0,22 0 0,-1 0 16,22 0-16,0 0 0,-1 0 15,1 0-15,21 0 0,-22 0 16,22 0-16,-21 0 0,0 0 0,20 0 16,-20 0-16,21-22 0,-21 22 15,-1 0-15,1-21 0,-22 21 0,1 0 16,-22 0-16,1-21 0,-1 21 0,-21-21 15,0 21-15,-21-21 16,0 0-16,-21 21 0,0-22 16,0 22-16</inkml:trace>
  <inkml:trace contextRef="#ctx0" brushRef="#br0" timeOffset="7119.61">5567 3514 0,'0'0'0,"-21"0"0,42 0 47,0 0-47,0 0 0,21 0 0,1 0 16,-1 0-16,0 0 0,1 0 15,-1 0-15,0 0 0,1 0 0,-1 0 16,-21 0-16,22 0 0,-22 21 16,-21 0-16,0 0 0,0 0 0,0 1 15,0-1-15,-43 0 0,22 0 16,-21 0-16,21 0 0,-22 22 0,-20-22 15,21 0-15,-1 0 0,1 0 16,0 1-16,-1-1 0,22 0 16,-21-21-16,21 0 0</inkml:trace>
  <inkml:trace contextRef="#ctx0" brushRef="#br0" timeOffset="7796.29">6879 3450 0,'21'0'31,"0"-21"-31,1 21 16,-1-21-16,0 0 0,0 21 0,0-21 15,0-1-15,1 1 16,-1 0-16,0 0 0,0 0 15,0 0-15,-21-1 0,21 1 0,-21 0 16,0 0-16,0 0 0,-21 0 16,0 21-16,0 0 0,0 0 15,-22 0-15,22 21 0,-21 0 16,0-21-16,-1 21 0,1 0 0,21 22 16,-22-22-16,22 0 0,0 21 0,0-21 15,21 1-15,0 20 0,0-21 16,0 0-16,21 0 0,0 22 0,0-22 15,1 0-15,20 0 16,0 0-16,1-21 0,-1 22 0,-21-1 16,21 0-16,1-21 0,-22 21 15,0 0-15,0-21 0,0 21 0,-21 1 16,0-1-16,-21 0 16,0-21-16,-21 21 0,-1-21 15,1 0-15,0 0 0,-22 21 0,22-21 16,-22 0-16,22 0 0,0 0 15,-1 0-15,1 0 0,0 0 0,21-21 16,-22 21-16,22-21 0,0 21 16,21-21-16,0 0 15,21-1 1,21 22-16,-20 0 16,-1-21-16,21 21 0,0-21 0,-20 21 15,20 0-15,0-21 0</inkml:trace>
  <inkml:trace contextRef="#ctx0" brushRef="#br0" timeOffset="8705.29">7408 3387 0,'0'-21'31,"-21"21"-15,0 21-16,0 0 15,0 0-15,21 0 0,0 0 0,-22 1 16,1-1-16,21 0 0,0 0 16,0 21-16,0-20 0,0-1 0,0 0 15,0 0-15,0 0 0,0 0 16,0 1-16,21-22 0,1 0 16,-1 0-16,0 21 0,0-21 0,21 0 15,1 0-15,-1 0 0,0-21 16,22-1-16,-22 22 0,22-21 0,-22 0 15,22 0-15,-22 0 16,0 0-16,1-1 0,-1 1 0,0 0 16,-21 0-16,1 0 0,-1-22 0,-21 22 15,0 0-15,0 0 0,0 0 16,0 0-16,0-1 0,0 1 0,-21 21 16,-1 0-16,1 0 15,0 0-15,0 0 0,0 0 0,0 21 16,-1 1-16,1 20 0,0-21 15,0 0-15,0 22 0,21-22 0,0 0 16,0 0-16,0 21 0,0-20 16,0-1-16,0 0 0,21-21 0,0 21 15,0 0-15,0-21 0,22 0 16,-22 0-16,21 0 0,-21 0 16,22 0-16,-1 0 0,0-21 0,1 0 15,-22 21-15,21-21 0,1 0 0,-22-1 16,21-20-16,0 21 0,-20 0 15,-1-22-15,0 22 0,0-21 0,0 21 16,0 0-16,-21-1 0,0 1 16,0 0-16,0 42 31,0 0-31,0 1 0,-21-1 16,21 0-16,0 0 0,0 21 15,0-20-15,0-1 0,-21 0 16,21 0-16,0 21 0,0-20 15,0-1-15,0 0 0,0 0 16,0-42 15,0 0-15,0 0-16,21-1 0,0 1 0,-21 0 16,22 0-16,-1-21 0,0 20 15,0-20-15,21 0 0,1 21 0,-1-22 16,0 22-16,1 0 15,41-21-15,-41 42 0,-22 0 16,42 0-16,-20 0 0,-22 21 16,0 0-16,0 21 0,-21-21 15,0 1-15,21-1 0,-21 21 0,0-21 16,0 0-16,0 22 0,0-22 16,0 0-16,0 0 0,0 0 0,0 1 15,0-1 1,22-21-1,-1 0-15</inkml:trace>
  <inkml:trace contextRef="#ctx0" brushRef="#br0" timeOffset="9216.95">9906 3196 0,'0'0'0,"-148"-63"32,127 63-32,-1 0 0,-20 0 15,21 0-15,-21 0 0,20 21 0,-20 0 16,21 0-16,0 0 0,-22 22 16,22-1-16,0 0 0,0-20 15,0 20-15,0 0 0,21 1 0,0-1 16,0 0-16,0-21 0,0 1 15,0-1-15,0 0 0,21 0 0,-21 0 16,21-21-16,0 0 0,0 0 0,0 0 16,22 0-16,-22 0 0,21 0 15,-21 0-15,22-21 0,-22 0 0,21 0 16,1 0-16,-22-1 0,0-20 16,21 21-16,-21-21 0,1-1 0,-1 22 15,0-21-15,0-1 0,-21 22 0,0 0 16,21 0-16,-21 0 0,0 0 15,0 42 17,0 0-32,-21 0 0,21 21 0,-21-20 15,21 20-15,0-21 0,0 0 0,0 22 16,0-22-16,0 0 0,0 0 16,0 0-16,0 0 0,0 1 0,21-1 15,0-21-15,0 0 0,1 21 0,126-21 31,-106 0-31,-21 0 0,22-21 0,-1 0 16,-21 21-16</inkml:trace>
  <inkml:trace contextRef="#ctx0" brushRef="#br0" timeOffset="9600.07">10393 3366 0,'0'0'15,"-21"-22"-15,21 1 0,0 0 16,0 0-16,0 0 15,0 0-15,0-1 0,21 22 16,0-21-16,0 21 0,21 0 16,-20 0-16,-1 0 0,0 0 15,21 0-15,-21 21 0,1 1 0,-1-1 16,0 0-16,0 21 0,0-21 16,0 22-16,-21-22 0,22 21 15,-22-21-15,0 22 0,21-22 0,-21 0 16,0 0-16,0 0 0,0 1 15,0-1-15,-21-21 32,21-21-32,0-1 15,0 1-15,0 0 0,0 0 16,0 0-16,0 0 0,21-22 16,-21 22-16,21-21 0,0-1 0,-21 22 15,21-21-15,0 21 0,1 0 0,-1-1 16,0 1-16,0 0 15,43 0-15,-43 21 0,21 0 16,-21 0-16,22-21 0,-22 21 0,21 0 16</inkml:trace>
  <inkml:trace contextRef="#ctx0" brushRef="#br0" timeOffset="9840.85">11472 3133 0,'0'21'15,"-21"-21"-15,21 21 0,0 0 0,0 22 16,-21-22 0,21 0-16,0 0 0,0 0 0,-21 22 15,21-22-15,0 0 0,0 0 0,0 0 16,0 0-16,0 1 0,0-1 16,0 0-16,0 0 0,21-21 46,0 0-46,-21-21 0,0 0 16,0 0-16</inkml:trace>
  <inkml:trace contextRef="#ctx0" brushRef="#br0" timeOffset="10209.27">11493 2879 0,'0'0'0,"-21"0"0,0 0 0,0 0 16,0 0-16,0 0 0,-1 21 16,1 0-16,0-21 0,0 21 0,0 0 15,21 1-15,-21-1 0,21 0 16,0 0-16,0 0 16,21-21-16,0 0 0,0 21 0,0-21 15,0 0-15,1 0 0,-1 0 0,0 0 16,0 0-16,0-21 15,0 0-15,1 0 0,-1 21 16,-21-21-16,0 0 0,0-1 0,0 1 16,0 0-16,0 0 0,0 0 15,0 0-15,0-1 0,-21 22 16,-1 0-16,1 0 16,0 0-16,0 0 0,0 0 0,0 22 15,-1-22-15,1 21 0,0 0 0,21 0 16,0 0-16,-21 0 0,21 1 15,0-1-15,0 0 0</inkml:trace>
  <inkml:trace contextRef="#ctx0" brushRef="#br0" timeOffset="10734.54">12065 3069 0,'0'0'0,"-64"-21"32,43 21-32,0 0 15,0 0-15,0 21 0,0 0 16,-1 1-16,1-1 0,0 0 0,0 21 15,0-21-15,0 22 0,-1-22 16,1 21-16,21 1 0,0-1 0,-21 0 16,21-21-16,0 22 0,0-22 15,0 21-15,0-21 0,0 1 0,0-1 16,21 0-16,0 0 0,22-21 16,-22 0-16,0 0 0,21 0 15,-20 0-15,20 0 0,-21 0 16,21 0-16,1-21 0,-22 0 0,21 0 15,-21-1-15,1 1 0,20 0 16,-21-21-16,0-1 0,0 1 0,-21 0 16,0-1-16,0 1 0,0 0 15,0-1-15,0 1 0,0 0 0,-21 21 16,0-1-16,21 1 0,-21 0 0,0 0 16,-22 21-16,22 0 0,0 0 15,0 0-15,-21 0 0,20 0 0,1 21 16,0 0-16,0-21 0,0 21 15,0 1-15,-1-1 0,22 0 16,0 0-16,0 0 0,0 0 0,0 1 16,0-1-16</inkml:trace>
  <inkml:trace contextRef="#ctx0" brushRef="#br0" timeOffset="17924.81">6646 4297 0,'-21'0'0,"0"0"16,0 0-16,0 0 0,-1 0 16,1 0-1,42 0 48,1 0-63,-1 0 0,21-21 0,0 21 15,1 0-15,-1 0 0,0 0 16,22 0-16,-22 0 0,22 0 0,-22 0 16,22 0-16,-1-21 0,-21 21 15,22 0-15,-1 0 0,-20 0 0,20 0 16,1 0-16,-1 0 0,22 0 16,-22 0-16,86 0 0,-65 0 15,1 0-15,-22 0 0,22 0 0,-21 0 16,20 0-16,1 0 0,0-22 15,-1 22-15,1 0 0,21 0 0,0 0 16,-22 0-16,22 0 0,-21 0 16,-1 0-16,22 0 0,-21 0 15,21 0-15,0 0 0,-1 0 16,1 0-16,21 0 0,0 0 0,-21-21 16,0 21-16,0 0 0,0 0 0,-1 0 15,1 0-15,-21-21 0,21 21 16,0 0-16,-22 0 0,1-21 0,42 21 15,-64 0-15,1-21 16,-22 21-16,1 0 0,-1 0 0,-21 0 16,21-21-16,-20 21 0,-1 0 0,0 0 15,0 0 1,-21-22-16,0 1 16,-21 0-1,0 21-15,0 0 0</inkml:trace>
  <inkml:trace contextRef="#ctx0" brushRef="#br0" timeOffset="18627.78">6943 4487 0,'0'0'0,"-22"0"0,1 0 15,0 0-15,0 0 16,0 0-16,0 0 0,-1 0 16,44 0 30,-1 0-46,0 0 0,0 0 16,21-21-16,1 21 0,-1 0 0,0 0 16,22 0-16,-22 0 0,22-21 15,20 21-15,1 0 0,0 0 0,21-21 16,-1 21-16,22 0 0,-21 0 0,21-21 16,0 21-16,0-21 0,0 21 15,0 0-15,21-22 0,-21 22 0,22 0 16,-22 0-16,0-21 15,0 21-15,0 0 0,0 0 16,0-21-16,0 21 0,0 0 0,-22 0 0,1-21 16,-21 21-16,0 0 15,42 0-15,-64-21 0,1 21 0,-22 0 16,0 0-16,-21 0 0,22 0 16,-22 0-16,0 0 15,-21-21-15,21 21 78,-21-22-78</inkml:trace>
  <inkml:trace contextRef="#ctx0" brushRef="#br0" timeOffset="63452.3">2117 6329 0,'21'0'47,"-21"-21"0,21 21-32,-21-21 17,-21 21-1,0 0-16</inkml:trace>
  <inkml:trace contextRef="#ctx0" brushRef="#br0" timeOffset="64348.84">2201 6265 0,'21'0'0,"-42"0"0,42-21 16,-21 0-16,0 0 15,22 0-15,-22 0 16,0-1-16,0 1 0,0 0 16,0 0-16,0 0 15,0 42 16,0 0-31,-22 0 0,22 0 16,0 22-16,-21-1 0,21 0 16,-21 22-16,0-1 0,21 1 15,-21-1-15,21 1 0,-21-1 0,21 1 16,-22-22-16,1 22 0,21-22 16,-21 0-16,0 1 0,0-1 15,0 0-15,21 1 0,-22-22 0,1 0 16,0 21-16,0-20 15,21-1-15,-21-21 0,0 0 16,-1 0-16,1-21 0,21-1 16,-21 1-16,0 0 0,0 0 0,0 0 15,-1-22-15,22 1 0,-21 21 16,0-21-16,0-22 0,21 22 0,0-1 16,0 1-16,0 0 0,0-1 15,0 1-15,0 0 0,0 21 16,21-1-16,0 1 0,0 0 15,-21 0-15,22 21 0,-1 0 0,0 21 16,0-21-16,0 42 16,0-20-16,1 20 0,-1 0 0,0 1 15,0-1-15,0 0 0,-21 1 16,21-1-16,1 21 0,-1-20 16,0-22-16,-21 21 0,21-21 15,0 1-15,0-1 0,1-21 16,-1 21-16,21-21 0,-21 0 0,22 0 15,-22 0-15,21 0 0,0 0 16,1-21-16,-1 21 0,-21-21 16,22-1-16,-22 1 0,21 0 0,-21 0 15,0-21-15,1 20 0,-1 1 16,-21-21-16,0 0 0,0 20 0,0-20 16,0 21-16,0 0 0,0 0 0,0-1 15,0 1-15,0 42 16,0 1-1,0-1-15,0 0 0,0 21 16,0-21-16,0 1 0,0 20 0,0-21 16,0 0-16,0 22 0,0-22 15,0 0-15,21 0 0,-21 0 16,0 0-16,0 1 16,0-44 30,-21 1-46,21 0 0,0 0 16,0-21-16,-21 20 0</inkml:trace>
  <inkml:trace contextRef="#ctx0" brushRef="#br0" timeOffset="64568.65">2752 6456 0,'-22'0'63,"22"21"-47,22-21-1,-1 0 1,0 21-16</inkml:trace>
  <inkml:trace contextRef="#ctx0" brushRef="#br0" timeOffset="65084.39">3323 6604 0,'0'0'0,"21"0"15,0 0-15,1 0 0,-22-21 16,21 21-16,-21-21 15,0 0 1,-21 21 0,-1 0-16,1 0 15,0 0-15,0 0 0,-21 21 0,20-21 16,-20 21-16,21 0 0,0 0 16,-22 0-16,22 1 0,0-1 0,0-21 15,0 21-15,21 0 0,0 0 16,0 0-16,21-21 15,0 22-15,0-22 0,0 0 16,22 0-16,-1 0 0,0 0 16,-20 21-16,20-21 0,0 0 0,1 0 15,-22 21-15,21-21 0,-21 21 16,22-21-16,-22 21 0,0-21 0,0 21 16,-21 1-16,0-1 15,-21 0-15,0 0 16,-22-21-16,1 21 0,0 0 0,-1-21 15,1 22-15,0-1 0,-1-21 16,1 0-16,0 21 0,-1-21 0,1 0 16,21 0-16,-21 0 0,20 0 15,1 0-15,-21 0 0,21-21 0,0 21 16,-1-21-16,1 21 0,21-22 0,0 1 16,-21 0-16,21 0 15,0 0-15,21 21 16,-21-21-16,21 21 15,1-22-15,-1 22 0,0-21 0,0 0 0</inkml:trace>
  <inkml:trace contextRef="#ctx0" brushRef="#br0" timeOffset="65417.2">3937 6308 0,'0'0'0,"0"-21"31,-21 21-15,0 21-16,21 0 16,0 0-16,0 0 0,-22 22 0,22-1 15,0 0-15,0 1 0,0-1 16,0 0-16,-21 1 0,21-1 0,0 0 15,0-21-15,0 22 0,0-22 16,0 21-16,0-21 0,0 1 16,0-1-16,0 0 0,0 0 0,21-21 47,-21-21-47</inkml:trace>
  <inkml:trace contextRef="#ctx0" brushRef="#br0" timeOffset="65656.16">3704 6731 0,'0'0'0,"21"0"31,0 0-31,1 0 15,-1 0-15,0 0 0,0 0 16,0 0-16,0-21 0,1 21 0,-1 0 16,0 0-16,0-21 0,0 21 15,0 0-15,1 0 16,-22-21-16,21 21 0</inkml:trace>
  <inkml:trace contextRef="#ctx0" brushRef="#br0" timeOffset="66540.24">4043 6731 0,'63'21'32,"-42"-21"-17,1 0-15,-22-21 0,21 21 16,0-21-16,0 21 0,0-21 0,0 0 15,1 21-15,-1-22 16,0 1-16,0 21 0,0-21 0,-21 0 0,0 0 16,21 21-16,-21-21 0,0-1 15,0 1-15,-21 21 16,0 0-16,0 0 16,0 0-16,0 21 0,-22 1 15,22-1-15,0 21 16,0-21-16,0 0 0,-1 1 15,22 20-15,0-21 0,0 0 0,0 0 16,0 22-16,0-22 0,0 0 16,0 0-16,0 0 0,0 1 0,0-1 15,22 0-15,-1-21 0,0 0 16,0 21-16,0-21 0,0 0 16,22 0-16,-22 0 0,21 0 0,-21 0 15,22-21-15,-1 0 0,-21 21 0,22-21 16,-22-1-16,21 1 15,-21 21-15,0-21 0,1-21 0,-1-1 16,-21 22-16,21 0 16,-21-21-16,0 21 0,0-1 15,0 1-15,-21 42 47,0 1-47,21-1 16,0 0-16,0 0 0,0 21 0,0-20 15,0-1-15,0 0 0,0 0 0,0 0 16,0 0-16,0 1 0,0-1 16,0 0-16,0 0 0,0 0 15,0 0 1,-22-21 0,1-21 15,21 0-31,-21 0 0,21 0 15,0 0-15,0-1 0,0 1 0,0-21 16,21 21-16,0-22 0,1 1 16,20 21-16,-21-21 0,21-1 15,1 1-15,20 21 0,-20-22 0,-1 22 16,0 21-16,1 0 0,-1 0 0,0 0 16,-21 0-16,1 21 0,20 1 0,-21-1 15,0 21-15,0-21 0,-21 22 16,0-1-16,0 0 0,0 1 15,0-22-15,0 21 0,0-21 0,0 0 16,0 22-16,0-22 0,0 0 16,-21 0-16,21 0 0,-21-21 15,0 0 1,0-21 0</inkml:trace>
  <inkml:trace contextRef="#ctx0" brushRef="#br0" timeOffset="67216.88">825 6625 0,'0'21'31,"0"22"-16,0-22-15,0 0 0,0 21 16,0-20-16,0 20 0,0 0 16,0-21-16,0 22 0,0-22 15,0 0-15,0 21 0,0-20 0,0-1 16,0 0-16,0 0 0,0 0 16,0 0-16,0 1 15,-21-22-15,21-22 31,0 1-31,0 0 16</inkml:trace>
  <inkml:trace contextRef="#ctx0" brushRef="#br0" timeOffset="67408.77">1101 6922 0,'21'0'63,"0"21"-47</inkml:trace>
  <inkml:trace contextRef="#ctx0" brushRef="#br0" timeOffset="68295.84">720 8255 0,'0'0'15,"-22"0"-15,22-21 0,-21 21 0,0-21 16,21 0-16,-21-1 0,0 1 16,21 0-16,0 0 0,0 0 15,0 0-15,0-1 0,0 1 16,0 0-16,0 0 15,21 21-15,0 0 0,0 0 0,0 0 16,1 0-16,-1 21 0,0 0 16,0 0-16,0 1 0,0 20 0,1 0 15,-22 1-15,0-1 0,0 0 16,0 1-16,0-1 0,0 0 16,0 1-16,0-22 0,-22 21 0,1-21 15,0 22-15,0-22 0,0 0 16,0 0-16,-1 0 0,1 0 0,0-21 15,0 0 1,0 0-16,0 0 0,-1 0 16,22-21-16,-21 0 0,0 21 15,0-21-15,0 0 0,0-22 0,21 22 16,0 0-16,0 0 0,0 0 16,0 0-16,0-1 0,21 22 15,0 0-15,0 0 16,0 0-16,0 22 0,22-1 0,-22 0 15,0 0-15,0 0 0,0 0 16,1 1-16,-1-1 0,-21 0 0,0 0 16,0 0-16,21 0 15,-21 1-15,0-1 0,0 0 16,0 0-16,21-21 31</inkml:trace>
  <inkml:trace contextRef="#ctx0" brushRef="#br0" timeOffset="68476.73">1037 8509 0,'0'0'0,"0"-21"16,21 21 62,0 0-62</inkml:trace>
  <inkml:trace contextRef="#ctx0" brushRef="#br0" timeOffset="70504.19">2328 7938 0,'0'0'0,"-21"21"31,21 0-31,0 0 0,-21 21 16,21 1-16,0-22 0,0 21 0,0 1 15,0 20-15,0-42 0,-21 22 16,21-1-16,0 0 0,-21-21 0,21 22 16,0-22-16,0 0 0,0 0 0,0 0 15,0 1 1,0-44 15,21 22-31,-21-21 0,21 0 16,0 0-16,-21 0 0,21-22 15,0 22-15,-21-21 0,22 21 0,-1-22 16,-21 22-16,21-21 0,0 21 16,0 0-16,-21-1 0,21 22 15,1 0-15,-1 0 0,-21 22 16,21-1-16,0 0 0,0 0 0,-21 0 15,21 22-15,1-22 0,-22 0 16,21 21-16,0-21 0,-21 1 16,21-1-16,0 0 0,0 0 15,1 0-15,-1-21 16,0 0-16,0 0 0,0 0 0,0 0 16,1 0-16,-1-21 0,0 0 0,0 0 15,0 0-15,0-1 0,1 1 16,-22-21-16,21 21 0,-21-22 0,21 1 15,-21 0-15,0-1 0,0-20 16,0 21-16,0-1 0,0 22 0,0-21 16,0 21-16,0-1 0,0 1 0,0 0 15,0 42 17,0 0-32,0 22 15,0-22-15,0 21 0,0 1 0,0-1 16,0 0-16,0-21 0,0 22 0,0-1 15,0 0-15,0-20 0,0 20 16,0-21-16,0 21 0,0-20 16,0-1-16,0 0 0,21 0 0,0 0 15,0-21 1,1 0-16,-1 0 0,0 0 16,0-21-16,0 0 0,0 21 15,22-21-15,-22-22 0,0 22 16,0 0-16,0-21 0,1-1 15,20-20-15,-21 21 0,0-1 16,-21 22-16,21-21 0,-21 21 0,0-1 16,0 1-16,-21 0 15,0 21-15,0 0 0,0 0 16,0 0-16,-1 21 16,1 0-16,21 1 0,-21-1 0,21 0 15,0 0-15,0 0 0,0 0 16,0 1-16,21-1 15,0 0-15,1 0 0,-22 0 0,21 0 16,0 1-16,0-1 0,0-21 16,0 21-16,1 0 0,-1-21 0,-21 21 15,21-21-15,0 21 0,0-21 16,0 0-16,1 22 0,-1-22 16,0 0-16,0 0 0,0 0 15,0 0-15,1 0 16,-1 0-16,-21-22 0,21 22 0,0-21 15,0 0-15,0 21 0,-21-21 16,43-21-16,-22-1 0,-21 22 16,21 0-16,-21-21 0,21 20 0,-21 1 15,0 0-15,21 0 0,-21 0 16,22 0-16,-22-1 0,0 44 47,0-1-47,0 0 0,0 0 0,0 21 15,0-20-15,-22-1 0,22 0 16,0 21-16,0-21 0,0 1 0,0 20 16,0-21-16,0 0 0,0 0 0,0 1 15,22-1-15,-22 0 16,21-21-16,0 0 0,0 0 16,0 0-16,0 0 0,22 0 0,-22 0 15,0-21-15,21 21 0,-20-21 16,20-1-16,-21 1 0,21 0 15,-20-21-15,20 21 0,-21-22 0,0 1 16,0 0-16,1-1 0,-1 1 16,0 0-16,0-1 0,-21 1 15,0 0-15,0-1 0,21 22 0,-21 0 16,0 0-16,0 0 0,0-1 0,0 1 16,0 0-16,0 42 31,-21 0-31,21 1 15,0 20-15,0-21 0,-21 21 0,21 1 16,-21-22-16,21 21 16,0 1-16,0-1 0,0 0 0,0 1 15,0-1-15,0-21 0,0 21 0,0-20 16,0 20-16,0-21 0,21 0 16,0 0-16,0-21 0,0 22 0,22-1 15,-22-21-15,0 0 0,21 0 16,-20 0-16,20 0 0,-21 0 0,21 0 15,-20 0-15,20-21 0,-21 21 0,21-22 16,1 1-16,-22 0 0,21 0 16,-21 0-16,22-22 0,-22 22 15,0-21-15,43-22 0,-43 22 16,0 0-16,0 21 0,-21-22 16,0 22-16,0 0 0,0 0 0,0 0 15,-21 21 1,0 0-16,0 0 0,-1 21 15,1 0-15,21 0 0,-21 0 0,21 0 16,-21 1-16,21 20 0,0-21 0,0 21 16,0-20-16,0 20 0,0-21 15,0 0-15,0 22 0,21-22 0,-21 0 16,21 0-16,0-21 0,1 21 0,-1 0 16,0-21-16,0 0 0,0 0 15,22 0-15,-22 0 0,0 0 0,21 0 16,-21 0-16,22 0 0,-22 0 15,21-21-15,-21 0 0,1 0 16,20 0-16,-21 0 0,0-1 0,22 1 16,-1-21-16,-42 21 0,21-22 15,-21 22-15,0 0 0</inkml:trace>
  <inkml:trace contextRef="#ctx0" brushRef="#br0" timeOffset="70804.31">4403 7916 0,'21'0'15,"0"0"-15,0 0 16,21 0-16,-20-21 0,20 21 0,0-21 16,1 21-16,-1-21 0,0 21 0,1 0 15,-1-21-15,0 0 16,1 21-16,-1 0 0,-21-22 0,0 22 16,0 0-16,-21-21 0</inkml:trace>
  <inkml:trace contextRef="#ctx0" brushRef="#br0" timeOffset="71108.1">4000 7705 0,'0'0'0,"-21"0"0,21 21 125,0 0-109,0 0-16</inkml:trace>
  <inkml:trace contextRef="#ctx0" brushRef="#br0" timeOffset="72117.6">720 9673 0,'0'0'0,"-22"0"0,1 0 0,0-21 15,0 0 1,21 0-16,0 0 16,0-1-16,21 22 0,0-21 0,0 0 15,1 21-15,-1-21 0,0 21 16,0 0-16,0 0 0,0 0 0,1 0 15,-1 0-15,0 21 0,-21 0 16,0 0-16,21 1 0,-21-1 0,0 0 16,0 21-16,0-21 0,-21 22 15,0-22-15,0 0 0,-1 21 0,1-20 16,0-1-16,0 0 16,-21 0-16,20 0 0,1 0 0,0 1 15,-21-22-15,21 21 0,-1-21 16,44 0 15,-1 0-31,21-21 16,-21 21-16,0-22 0,22 22 15,-22 0-15,21-21 0,-21 21 0,1 0 16,20 0-16,-21 0 0,21 0 16,-20 0-16,-1 21 0,0-21 0,0 22 15,0-1-15,-21 0 16,0 0-16,0 0 0,0 0 0,-21 1 15,0-1-15,0 0 0,-22 0 16,22-21-16,-21 21 0,0 0 0,-1 1 16,1-1-16,0-21 0,-1 21 15,1-21-15,0 0 0,20 0 0,-20 0 16,21 0-16,-21 0 0,20 0 16,1 0-16,0 0 0,0 0 15,21-21 1,0 0-1,21-1 1,0 22 0,0 0-16,1-21 0,-1 21 0,0 0 15</inkml:trace>
  <inkml:trace contextRef="#ctx0" brushRef="#br0" timeOffset="72340.13">1037 10139 0,'0'0'0,"21"0"63,0 0-48,1 0-15,-1 0 0,0 0 16,0 0-16</inkml:trace>
  <inkml:trace contextRef="#ctx0" brushRef="#br0" timeOffset="75285.28">2053 9716 0,'-21'21'16,"21"0"-16,0 0 16,21-21 15,0 0-31,0 0 0,1 0 16,-1 0-16,0-21 0,21 21 0,-21-21 15,22 21-15,-1-21 0,0-1 16,-20 1-16,20 0 0,0 0 0,1 0 15,-22 0-15,0-1 0,0 1 16,0 0-16,-21 0 0,21 21 0,-21-21 16,0 0-16,-21 21 15,0-22-15,-21 22 0,21 0 0,-22 0 16,1 0-16,0 22 0,-1-1 0,1-21 16,0 21-16,-1 21 0,1-21 15,21 22-15,0-22 0,-1 21 16,1-21-16,21 22 0,0-1 15,0-21-15,0 22 0,0-22 0,0 0 16,21 0-16,1 0 0,-1-21 16,21 21-16,-21 1 0,22-22 0,-22 0 15,21 0-15,0 0 0,1 0 16,-1 0-16,-21 0 0,22 0 0,-22 0 16,0 0-16,0 0 0,-21-22 15,-21 22 1,0 0-16,0 0 0,-1 0 15,-20 22-15,0-22 16,21 21-16,-22 0 0,1-21 0,21 21 16,0 0-16,-22 0 0,22 1 15,0-1-15,21 0 0,0 0 16,0 0-16,0 0 16,21-21-16,-21 22 0,21-22 15,0 0-15,1 0 0,-1 0 16,21 0-16,-21 0 0,0 0 0,1 0 15,20-22-15,-21 1 0,0 21 0,22-21 16,-1 0-16,-21 0 0,21 0 16,-20-1-16,20 1 0,-21 0 0,21-21 15,-20 21-15,20-1 16,-21 1-16,0 0 0,0 0 0,-21 0 16,22 0-16,-1 21 0,0 0 0,0 0 31,-21 21-31,0 0 0,0 0 15,0 0-15,0 0 0,0 22 16,0-22-16,0 0 0,0 0 0,-21 0 16,21 1-16,0-1 0,0 0 15,-21 0-15,21 0 16,21-42 31,0 0-47,0 0 0,-21 0 15,21-1-15,1 1 0,-1 0 16,-21-21-16,21 21 0,0-1 0,0-20 16,-21 21-16,21-21 0,1 20 15,-22 1-15,21 0 0,-21 0 16,0 0-16,0 42 31,0 0-31,0 0 0,0 0 16,0 22-16,0-22 15,-21 0-15,21 21 0,0-20 0,0-1 16,0 0-16,0 21 0,0-21 16,0 1-16,0-1 0,21 0 0,-21 0 15,21-21-15,21 21 0,-21 0 0,22-21 16,-22 0-16,21 0 0,1 0 16,-1 0-16,0 0 0,1 0 0,20-21 15,-21 0-15,1 0 0,-1 21 0,0-21 16,1 0-16,-1-22 0,-21 22 15,0 0-15,1-21 0,-1 20 16,-21-20-16,0 21 0,0-21 0,0 20 16,0 1-16,0 0 0,0 0 0,-21 0 15,-1 21-15,1 0 0,0 0 0,0 0 16,0 0-16,21 21 16,-21 0-16,-1 0 0,1 0 0,21 1 15,0-1-15,0 21 0,0-21 16,0 22-16,0-22 0,0 0 0,21 21 15,-21-21-15,22 1 0,-1-1 0,0 0 16,0-21-16,0 21 0,0 0 16,1-21-16,-1 0 0,21 21 0,-21-21 15,0 0-15,1 0 0,20 0 16,-21 0-16,0 0 0,0-21 16,-21 0-16,22 21 0,-1-21 0,-21 0 15,21 0-15,0-1 0,-21 1 16,21-21-16,-21 21 0,21-22 15,1 22-15,-22 0 0,21-21 0,-21 21 16,0-1-16,21 1 0,0 0 16,0 21-1,-21 21 17,0-42 30,-21 21-31,0 0-15,0 0-16,0 21 16,-1 0-16,22 1 0,-21-1 15,0 0-15,21 0 0,0 0 0,0 0 16,0 1-16,0-1 0,-21 0 15,21 0-15,0 0 0,0 0 0,0 1 16,0-1-16,21-21 0,0 21 16,0-21-16,1 21 0,20-21 15,-21 0-15,0 0 0,22 0 0,-1 0 16,-21 0-16,21 0 0,1 0 16,-1-21-16,-21 0 0,22 21 15,-22-21-15,21-1 0,-21 1 0,0 0 16,1 0-16,-1 0 0,0 0 15,0-22-15,-21 22 0,0-21 0,0 21 16,21-1-16,-21 1 0,0 0 0,0 0 16,0 42 15,0 0-31,-21-21 16,21 21-16,0 22 0,0-22 0,0 0 15,0 0-15,0 0 0,0 22 16,0-22-16,0 0 0,0 0 0,0 0 15,0 1-15,21-22 0,0 21 16,-21 0-16,22-21 0,-1 0 0,0 0 16,0 21-16,0-21 0,0 0 0,1 0 15,-1 0-15,0 0 0,0-21 16,0 0-16,0 21 0,1-21 0,-1-1 16,0 1-16,-21 0 0,21 0 0,0 0 15,-21-22-15,21 22 0,-21-21 16,0 0-16,0-1 0,0 22 0,22-21 15,-22 21-15,0-1 16,0 1-16,0 42 31,0 22-31,0-22 16,0 0-16,0 21 0,0-20 0,0-1 16,0 21-16,0-21 0,0 22 0,0-22 15,0 0-15,0 0 0,0 0 16,0 0-16,21 1 0,0-1 15,0-21-15,0 0 0,0 0 0,1 21 16,-1-21-16,0 0 0,0 0 16,21 0-16,-20 0 0,20-21 0,-21 21 15,0-21-15,22-1 0,-22 1 16,0 0-16,0 0 0,0 0 16,0-22-16,1 1 0,-1 0 0,0-1 15,0 1-15,0-21 0,0 20 0,1-20 16,-22 20-16,21 1 0,-21 0 15,0-1-15,0 22 0,0-21 0,0 21 16,0 0-16,0-1 0,0 44 31,-21-1-31,-1 21 16,22-21-16,0 22 0,0-1 16,-21 21-16,21-20 0,-21-1 0,21 22 15,-21-22-15,21 0 0,-21 1 16,21-1-16,0 0 0,0-21 15,0 22-15,0-22 0,0 0 0,0 0 16,0 0-16,21 1 0,0-22 0,0 21 16,0-21-16,1 0 0,-1 0 0,21 0 15,-21 0-15,22 0 0,-22 0 16,21 0-16,-21 0 0,22-21 0,-22-1 16,21 22-16,-21-21 0,22 0 0,-22 0 15,0 0-15,0-22 0,0 22 16,0-21-16,1 21 0,-1-22 0,0 22 15,-21-21-15,21 21 0,-21 0 16,0-1-16,0 1 0,-21 21 31,0 0-31,0 21 0,-1 1 0,22-1 16,-21 0-16,0 0 0,21 21 16,-21-20-16,21 20 0,0-21 15,0 0-15,0 0 0,0 22 0,0-22 16,0 0-16,0 0 0,0 0 15,21 1-15,0-22 0,0 21 16,22-21-16,-22 0 0,0 0 16,0 0-16,22 0 0,-22 0 15,21 0-15,-21 0 0,22 0 0,-22-21 16,21-1-16,-21 22 0,0-21 0,22 0 16,-22 0-16,0 0 0</inkml:trace>
  <inkml:trace contextRef="#ctx0" brushRef="#br0" timeOffset="76466.59">5694 9652 0,'0'-21'31,"21"21"-15,0 0-16,21-21 0,1 0 16,-1 21-16,0-22 0,1 22 0,-1-21 15,22 0-15,-22 21 0,0-21 16,1 21-16,-1 0 0,-21 0 0,21-21 16,1 21-16,-22 0 0,21 0 15,-21-21-15,1 21 0,-1 0 16,0 0-16,0 0 0,-21-22 0,0 1 15,0 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8T02:52:23.6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1312 5228 0,'21'0'15</inkml:trace>
  <inkml:trace contextRef="#ctx0" brushRef="#br0" timeOffset="1492.09">2244 11240 0,'0'0'16,"0"-22"31,0 1-32,0 0-15,21 0 0,0 0 16,-21 0-16,0-1 0,21 1 0,-21 0 15,0 0-15,0 0 16,0 0-16,0-1 0,-21 22 0,0-21 16,0 21-16,-1-21 0,1 21 15,0 0-15,0 0 0,0 0 16,0 0-16,21 21 0,-22 0 16,1-21-16,0 22 0,21-1 0,0 0 15,-21 0-15,21 0 0,-21 0 16,21 1-16,0-1 0,0 21 0,0-21 15,0 0-15,21 22 0,0-22 16,0 21-16,0-21 0,1 1 0,20 20 16,-21-21-16,21 0 0,1 0 15,-22 22-15,0-22 0,21 0 16,-20 0-16,-1 0 0,-21 1 0,0 20 16,0-21-16,0 0 0,0 0 15,-43 1-15,22-1 0,-21-21 0,0 21 16,-1 0-16,1-21 0,0 0 15,-1 0-15,1 0 0,0 0 0,-1 0 16,1 0-16,21-21 0,-22 21 16,1-21-16,21 0 0,-21-1 0,20-20 15,-20 21-15,21 0 0,0 0 16,21-1-16,0 1 0,0 0 16,0 0-16,21 21 15,0 0-15,0 0 0,22 0 16,-22 0-16,21 0 0,-21 0 0,22 0 15,-1 0-15</inkml:trace>
  <inkml:trace contextRef="#ctx0" brushRef="#br0" timeOffset="1771.7">2603 11113 0,'0'0'16,"0"-43"-16,0 22 0,22 0 0,-22 0 15,0 0-15,0 42 32,0 0-17,0 21-15,0-21 0,0 22 16,0-1-16,0 0 0,0 22 16,0-22-16,0 1 0,0-1 0,0 0 15,0 1-15,0-1 0,0 0 16,0-21-16,0 43 0,0-43 15,0 0-15,0 0 16</inkml:trace>
  <inkml:trace contextRef="#ctx0" brushRef="#br0" timeOffset="2004.46">2392 11515 0,'0'0'0,"-21"0"0,21 21 16,21-21-1,0 0-15,0 0 0,0 0 16,0-21-16,22 21 0,-22-21 16,21 21-16,-21-22 0,22 22 0,-22-21 15,21 21-15,-21-21 0,1 21 16,-1 0-16,0-21 0,0 21 0,0-21 15</inkml:trace>
  <inkml:trace contextRef="#ctx0" brushRef="#br0" timeOffset="2671.56">2857 11472 0,'0'0'0,"22"22"0,-22-1 15,21-21-15,0 0 16,0 0-16,0 0 15,0 0-15,1 0 0,-1-21 16,0 21-16,0-22 0,0 1 0,0 21 16,1-21-16,20 0 0,-21 0 15,0 0-15,0-1 0,-21 1 0,0 0 16,0 0-16,0 0 16,-21 21-1,0 0-15,0 0 0,0 0 16,0 21-16,-1 0 0,1 0 15,0 0-15,0 1 0,0-1 0,0 21 16,-1-21-16,22 22 0,0-1 16,0-21-16,-21 0 0,21 22 0,0-22 15,0 0-15,0 0 0,0 0 16,21 0-16,1-21 0,-1 0 0,0 22 16,0-22-16,0 0 0,22 0 0,-22 0 15,21 0-15,0-22 16,1 1-16,-1 0 0,0 21 0,1-21 0,-1-21 15,0 20-15,1 1 0,-22 0 16,0-21-16,0 21 0,0-22 16,1 22-16,-22-21 0,0 21 0,0-1 15,0 1-15,0 0 0,0 0 16,0 42 15,-22 0-31,22 0 0,0 22 0,-21-22 16,21 21-16,0 1 0,0-1 0,0 21 15,0-20-15,0-1 0,0 22 16,0-1-16,0 1 0,0-1 0,0 1 16,0 20-16,0-20 0,21-1 15,-21 1-15,0-1 0,0 1 16,0-1-16,0 1 0,0-1 16,0-20-16,0 20 0,0 1 0,0-22 15,0 0-15,-21 1 0,21-1 0,0 0 16,-21-21-16,21 1 0,0-1 0,-21-21 15,21-21 1,0-22 0,0 22-16,0-21 0,21-1 0,0-62 15,-21 41-15,0 22 0</inkml:trace>
  <inkml:trace contextRef="#ctx0" brushRef="#br0" timeOffset="3015.73">3725 11642 0,'-21'-21'0,"42"42"0,-42-85 0,0 43 16,0-21-16,0 21 0,21-1 0,0 1 15,0 0-15,0-21 16,0 21-16,0-1 0,42 1 16,-21 0-16,0 21 0,0-21 0,22 21 15,-22 0-15,21 0 0,1 0 16,-22 0-16,0 0 0,21 21 15,-21 0-15,-21 0 0,22 1 0,-22 20 16,0-21-16,0 0 0,0 22 16,0-22-16,-22 21 0,1-21 0,0 0 15,-21 1-15,21-1 0,-22 0 0,22 0 16,-21 0-16,21-21 0,-1 21 16,1-21-16,0 0 0,0 0 0,0 0 15,21-21 1,21 21-1,0-21-15,0 0 0,0 21 16,22-21-16,-22 0 0,0-1 0</inkml:trace>
  <inkml:trace contextRef="#ctx0" brushRef="#br0" timeOffset="3404.1">4360 11324 0,'43'-21'15,"-86"42"-15,107-63 0,-43 21 0,0 0 16,0 21-16,-21-22 0,-21 22 15,0 0-15,0 0 16,-22 0-16,22 0 0,-21 0 16,21 0-16,0 0 0,-22 22 0,22-1 15,0 0-15,0-21 0,21 21 16,0 0-16,-21 0 0,21 22 16,0-1-16,0-21 0,0 0 15,0 1-15,21-1 0,0 0 16,0 0-16,0-21 0,0 21 0,1 0 15,20 1-15,-21-22 0,0 21 16,0-21-16,22 42 0,-22-42 16,-21 21-16,0 0 15,-21-21 1,-22 22-16,22-22 0,-21 0 16,21 0-16,-22 0 0,22 0 0,-21 0 15,21 0-15,-22 0 0,22 0 0,0 0 16,0 0-16,0 0 0,21-22 31,0 1-31,21 21 16,0-21-16,0 0 0,0 0 0</inkml:trace>
  <inkml:trace contextRef="#ctx0" brushRef="#br0" timeOffset="3800.78">5609 10922 0,'0'0'0,"0"-21"0,0 0 0,0 0 15,0-1-15,-21 22 16,21-21-16,-21 21 31,21 21-31,0 1 0,0-1 0,0 0 16,0 0-16,0 0 0,0 22 16,0-1-16,0 0 0,0 1 15,0-1-15,0 0 0,0 22 0,0-22 16,0 0-16,0 1 0,0-22 15,0 21-15,-21-21 0,21 22 0,-22-22 16,22 0-16,0 0 0,22-42 47</inkml:trace>
  <inkml:trace contextRef="#ctx0" brushRef="#br0" timeOffset="4191.49">5948 11028 0,'0'0'15,"0"21"-15,0 0 0,0 0 16,-21 1-16,21-1 0,0 0 16,0 21-16,-22 1 0,22-22 0,0 21 15,0 0-15,0 1 0,0-22 16,0 21-16,0-21 0,0 1 0,0-1 15,0 0-15,22 0 0,-1 0 16,0-21-16,0 0 0,0 0 16,0 0-16,1 0 0,-1 0 0,0-21 15,0 0-15,0 0 0,0 0 16,1-1-16,-1 1 0,-21-21 16,0 0-16,0-1 0,0 22 0,0-21 15,0-1-15,0 1 0,0 21 0,-21 0 16,-1 0-16,1-1 0,0 22 15,0 0-15,0 0 0,0 0 0,-1 0 16,1 0-16,0 0 0,0 0 0,0 22 16,21-1-16,-21-21 15,21 21 1</inkml:trace>
  <inkml:trace contextRef="#ctx0" brushRef="#br0" timeOffset="4446.64">5524 11007 0,'-21'0'0,"42"0"0,-63 0 0,63 0 31,22 0-15,-22 0-16,21 0 0,0-21 15,-20 21-15,20-22 0,0 22 16,1 0-16,20-21 0,-21 21 0,-20 0 16,20 0-16,0-21 0,-21 21 0,22 0 15,-22 0-15</inkml:trace>
  <inkml:trace contextRef="#ctx0" brushRef="#br0" timeOffset="5603.92">7620 10964 0,'0'0'0,"21"0"0,0-63 31,-42 63-15,0 0-16,0 0 16,-22 0-16,22 0 0,0 21 15,-21 0-15,21 0 0,-1 1 0,1-1 16,0 21-16,0-21 0,0 22 16,21-1-16,0 21 0,0-20 0,0-1 15,0 0-15,0 1 0,0-22 16,0 21-16,21-21 0,0 22 0,0-22 15,22-21-15,-22 21 0,21-21 16,0 21-16,1-21 0,20 0 0,-20 0 16,-1 0-16,21-21 0,-20 0 0,20 0 15,-20 0-15,-1-1 0,21 1 16,-20-21-16,-22 0 0,21 20 0,-21-20 16,1 0-16,-1-22 0,0 22 0,-21 0 15,0 20-15,21-20 0,-21 0 16,0 21-16,0-22 0,0 22 0,0 0 15,0 0-15,-21 21 16,0 21 0,21 0-1,0 21-15,0-20 0,0-1 0,0 21 16,0 0-16,0 1 0,0-1 16,0 0-16,0 1 0,0-1 15,-21 0-15,21 1 0,0-1 0,0-21 0,-22 0 16,22 1-16,0-1 0,0 0 15,0 0-15,0-42 32,0 0-32,0 0 15,0-1-15,0 1 0,22-21 0,-1 21 16,-21-22-16,21 22 0,0 0 16,-21-21-16,21 21 0,0-1 15,-21 1-15,22 0 0,-1 21 0,0 0 16,0 0-16,0 0 0,-21 21 15,21-21-15,-21 21 16,22 1-16,-22-1 0,21 0 0,-21 0 16,0 0-16,0 0 0,0 1 15,0-1-15,21 0 0,-21 0 0,21 0 16,-21 0-16,21-21 16,0 0-16,1 22 0,-1-22 15,21 0-15,-21 0 0,22 0 0,-22 0 16,21 0-16,-21-22 0,22 1 0,20 0 15,-21 0-15,-20-21 16,20 20-16,-21 1 0,0-21 0,0 0 16,-21 20-16,0 1 0,22-21 0,-22 21 15,0 0-15,0-1 16,0 1-16,-22 21 0,1 0 16,0 0-16,0 0 0,0 21 15,0 1-15,-1-1 0,1 0 16,0 0-16,21 0 0,0 22 0,-21-22 15,21 21-15,0-21 0,0 0 16,0 22-16,0-22 0,0 0 0,0 0 16,0 0-16,21 1 0,0-1 15,0-21-15,1 21 0,-1-21 0,0 0 16,0 0-16,0 0 0,22 0 16,-22 0-16,21 0 0,22-21 15,-43 0-15,21-1 0,-21 1 0,22 0 16,-22 0-16</inkml:trace>
  <inkml:trace contextRef="#ctx0" brushRef="#br0" timeOffset="6391.66">9588 11070 0,'0'0'15,"0"-21"-15,-21 21 16,0 0-16,0 0 16,0 0-16,0 21 15,-1 0-15,22 1 0,-21-1 0,21 21 16,0-21-16,0 22 0,0-1 0,0-21 15,0 21-15,0-20 0,0-1 16,0 21-16,0 0 0,0-20 16,21-1-16,1-21 0,-1 21 0,0-21 15,0 0-15,0 0 0,22 0 16,-22 0-16,21 0 0,-21-21 16,22 21-16,-22-21 0,21-1 0,-21-20 15,0 21-15,22-21 0,-22-1 16,0 1-16,0 0 0,0-22 0,1 22 15,-1-22-15,-21 22 0,21-22 0,0 22 16,-21 0-16,21 21 0,-21-22 16,0 22-16,0 0 0,0 42 31,0 0-31,0 0 0,0 22 16,-21-22-16,0 21 0,21 1 0,-21-1 15,21 0-15,-21 22 0,21-22 16,0 0-16,-22 1 0,1-22 15,21 21-15,0 22 0,-21-43 0,21 0 16,-21 0-16,21 0 0,0-42 47,0 0-47,0 0 16,0-21-16,21 20 0,0-20 0,22 21 15,-22-21-15,21 20 0,22-41 16,-22 42-16,-21 0 0,21-1 15,-20 22-15,20 0 0,-21 0 16,0 0-16,22 0 0,-22 0 0,0 0 16,-21 22-1,0-1-15,-21-21 0,0 21 16,-1-21-16,1 21 0,0-21 16,-21 21-16,21-21 0,-22 21 0,22-21 15,0 0-15,0 0 0,0 0 16,-1 0-16,1 0 0,0 22 15,21-1 1,0 0-16,0 0 16,0 0-16,0 0 0,21 1 0,0-1 15,1 0-15,-1 0 16,-21 0-16,21 0 0,0 1 0,0-22 16,-21 21-16,21 0 0,1-21 15,-1 0-15,0 21 0,0-21 16,0 0-16,0 0 15,1 0-15,-1 0 0,-21-21 0,21 0 16,0 0-16,0-1 0,-21 1 0,21 0 16</inkml:trace>
  <inkml:trace contextRef="#ctx0" brushRef="#br0" timeOffset="9375.92">11705 11007 0,'0'0'15,"21"-85"1,-21 64 0,0 42-1,0 0 1,0 0-16,0 1 0,-21-1 15,21 21-15,-21-21 0,21 22 0,0-22 16,0 21-16,0 0 0,0-20 0,-21 20 16,21 0-16,0-21 15,-21 1-15,21-1 0,0 0 0,21-21 32,0-21-32,0 0 0,0-1 15,0 1-15,1 0 0,-1-21 16,0 21-16,21-22 0,-21 1 15,1 21-15,-1-22 0,0 22 0,42-42 16,-41 42-16,-1 21 0,0 0 16,0 0-1,0 0-15,-21 21 0,0 0 16,0 21-16,0-21 0,0 1 0,0-1 16,0 21-16,0-21 0,21 22 15,-21-22-15,0 0 0,0 0 0,22 0 16,-1 0-16,0 1 0,0-1 0,0-21 15,0 0-15,1 0 16,-1 0-16,0 0 0,0 0 0,0 0 16,0-21-16,1 21 0,-1-22 15,0 1-15,0 0 0,0-21 16,0 21-16,1-22 0,-22 1 0,21 0 16,-21 20-16,0-20 0,0 0 0,21 21 15,-21-22-15,0 22 0,0 0 0,0 0 16,0 0-16,0 42 31,0 0-31,0 0 0,0 21 16,0-20-16,-21-1 0,21 63 15,-21-62-15,21 20 16,0 0-16,0-21 0,0 22 0,0-22 0,0 21 16,0-21-16,21 1 0,0-1 15,0 0-15,0-21 0,0 0 16,1 21-16,-1-21 0,21 0 0,-21 0 15,22 0-15,-1-21 0,-21 0 16,21 0-16,1-1 0,-22 1 0,21 0 16,1-21-16,-22-1 0,21 1 0,-21 0 15,0-1-15,1 1 0,-1-21 16,0 20-16,0 1 0,-21 0 16,21-1-16,-21 22 0,0 0 0,0 0 15,0 0-15,-21 21 16,0 0-16,0 21 0,0 0 15,21 0-15,-22 0 0,1 22 0,0-22 16,0 21-16,21 0 0,-21 1 16,21-1-16,-21 22 0,21-22 0,0 0 15,-22 1-15,22-1 0,0-21 0,0 21 16,0-20-16,0-1 0,0 21 16,0-21-16,0 0 0,22-21 15,-1 0 1,0-21-16,0 0 0,0 0 15,0-21-15,1 20 0,-1-20 16,0 21-16,0-21 0,0 20 0,0-20 16,1 21-16,-1 0 15,0 0-15,0-1 0,0 22 0,0 0 16,1 0 0,-22 22-16,0-1 0,0 0 15,21 21-15,-21-21 0,0 1 16,0-1-16,0 0 0,21 0 0,-21 0 15,21 0-15,0 1 0,0-1 16,1 0-16,-1-21 16,0 0-16,0 0 0,0 0 0,0 0 15,1 0-15,-1-21 0,0 0 16,0-1-16,0 1 16,-21 0-16,21 0 0,1-21 0,-22 20 15,0-20-15,0 21 0,21-21 0,-21 20 16,0 1-16,0 0 0,0 0 15,-21 21 1,21 21 0,-22 0-16,22 0 0,-21 1 15,21 20-15,0-21 0,0 21 0,0-20 16,0-1-16,0 21 0,0-21 16,0 0-16,0 1 0,21-1 0,-21 0 15,22 0-15,-1 0 0,0-21 16,0 21-16,0-21 0,0 0 0,43 0 15,-22 0-15,1 0 0,-1 0 16,0 0-16,1-21 0,-1 0 16,0 0-16,22 0 0,-22-22 0,-21 22 15,22-21-15,-1 0 0,-21 20 0,0-20 16,0 21-16,1-21 0,-22 20 16,21 1-16,-21 0 0,0 0 0,0 0 15,-21 21-15,-1 0 0,1 0 16,0 0-16,-21 0 0,21 0 15,-1 0-15,1 0 0,0 21 16,0 0-16,0 0 0,0 0 0,-1 1 16,1-1-16,21 21 0,-21-21 15,21 0-15,0 22 0,0-22 16,0 0-16,0 0 0,0 0 0,0 22 16,21-22-16,0-21 15,1 21-15,-1-21 0,0 0 0,0 0 16,0 0-16,0-21 0,1 0 15,-1 0-15,0-1 0,0 1 16,-21 0-16,21-21 0,0 21 0,-21-22 16,0 1-16,22 21 0,-1-43 15,-21 43-15,0 0 0,0 0 16,0 0-16,0 42 31,0 0-31,0 0 16,0 0-16,0 0 0,0 22 0,0-22 15,-21 21-15,21-21 0,0 22 0,0-22 16,0 21-16,0-21 0,0 1 16,0-1-16,21 0 0,0 0 0,0 0 15,0 0-15,0-21 0,1 0 0,-1 0 16,0 0-16,0 0 0,21 0 16,-20 0-16,-1 0 0,21-21 15,-21 0-15,22 0 0,-22 0 0,0-22 16,0 22-16,0-21 0,22-43 15,-22 22-15,0 20 0,-21 22 16,0-21-16,0 0 0,21 20 0,-21-41 16,0 42-16,-21 21 31,0 21-31,21 0 0,-21 0 16,-1 0-16,1 22 0,21-22 15,0 21-15,-21 1 0,21-1 0,-21 0 16,21 43-16,0-64 0,0 21 15,0-20-15,21 20 0,0-21 16,0 0-16,1 0 0,-1 1 0,21-22 16,-21 21-16,22-21 15,-1 0-15,0 0 0,1 0 0,-22 0 16,21 0-16,0-21 0,1-1 0,-22 1 16,21 0-16,-21-21 0,1-1 15,-1 1-15,21 0 0,-21-1 0,0 1 16,-21 0-16,22-1 0,-22 1 0,0 21 15,0-21-15,0 20 0,0 1 0,0 0 16,-22 21 0,1 0-16,0 0 0,0 21 15,21 0-15,0 22 0,-21-22 0,21 21 16,-21 1-16,21-22 0,0 21 16,0 0-16,0 1 0,0-1 15,0 0-15,0-20 0,0 20 0,0-21 16,0 0-16,0 0 0,0 1 15,0-1-15,0 0 0,21-21 16,0 0-16,0 0 16,0 0-16,0-21 15,-21 0-15,22-1 0,-22 1 16,21-21-16,0 21 0,-21-22 16,0 22-16,21-21 0,0 21 0,-21 0 15,0-1-15,0 1 0,21 21 16,1 0-16,-22 21 15,0 1-15,0-1 0,0 0 16,0 0-16,0 21 0,21-20 16,-21-1-16,21 0 0,-21 0 0,0 0 15,21 0-15,0 1 0,0-22 0,1 21 16,-1-21-16,0 0 16,21 0-16,-21 0 0,1 0 0,20 0 15,21 0-15,-20 0 0,-1-21 16,-21-1-16,22 1 0,-1 0 15,0 0-15,-21-21 0,1 20 16,-1-20-16,21-21 0,-42 20 16,0 22-16,0 0 0,0 0 15,-21 21 1,0 0-16,0 0 0,-1 42 0,1-21 16,0 0-16,0 1 0,0 20 15,0-21-15,21 21 0,-22 1 16,22-1-16,0-21 0,0 0 0,0 1 15,0-1-15,22-21 16,-1 0-16,0 0 0,0 0 16,21 0-16,-20 0 0,-1 0 0,0 0 15,0-21-15,21-1 0,-20 1 16,20 0-16,-21 0 0,21 0 16,-20-22-16,20 1 0,-21 21 0,0-21 15,22-1-15,-22 22 0,0 0 16,-21 0-16,21 21 0,-21 21 15,0 0 1,0 21-16,0-20 0,-21-1 16,21 21-16,0-21 0,0 22 15,0-22-15,0 0 0,0 0 0,0 0 0,0 0 16,0 1-16,0-1 0,0 0 16,21-21-1,0 0-15,0 0 0,1 0 16,-22-21-16,0 0 15,21-1-15,-21 1 0,0 0 0,0 0 16</inkml:trace>
  <inkml:trace contextRef="#ctx0" brushRef="#br0" timeOffset="9608.11">14668 11091 0,'0'0'0,"-42"0"0,0 0 16,21 22-16,-1-22 15,44 0 1,-1 0-16,21 0 0,-21 0 0,22 0 16,-1 0-16,21 0 0,-20 0 15,20 0-15,1-22 0,-1 22 0,1-21 16,20 21-16,-20-21 0,-22 21 0</inkml:trace>
  <inkml:trace contextRef="#ctx0" brushRef="#br0" timeOffset="10039.95">18436 10753 0,'0'0'0,"0"-21"0,-42-85 31,21 85-31,-1 21 16,1 21-16,0 0 15,0 0-15,21 21 0,-21 1 16,0-1-16,-1 0 0,1 1 0,0-1 16,0 0-16,21 22 0,-21-22 0,0 1 15,-1-1-15,1 0 0,0 1 16,0-1-16,21-21 0,0 21 0,0-20 15,0-1-15,0 0 0,0 0 16,0-42 15,-21 21-31,21-21 0</inkml:trace>
  <inkml:trace contextRef="#ctx0" brushRef="#br0" timeOffset="10595.57">17801 10964 0,'0'0'0,"-21"-21"0,0 0 15,0 0-15,-1 0 0,22 0 16,0-1-16,0 1 0,0 0 0,0 0 16,0 0-16,0 0 15,43-1-15,-22 22 16,0-21-16,21 21 0,-20 0 0,62 0 16,-41 0-16,-1 21 15,21 1-15,-20-1 0,20 0 16,-20 21-16,20-21 0,-21 22 0,-20-1 15,20 0-15,-21-20 0,21 20 16,-42 0-16,22 1 0,-22-1 0,0 0 16,0-21-16,0 22 0,0-22 0,0 0 15,0 0-15,0 0 16,-22 1-16,1-22 0,0 0 16,0 0-1,21-22-15,0 1 0,0 0 16,0 0-16,0 0 0,0-22 0,0 22 15,21-21-15,0 0 0,0-1 0,1 1 16,20 0-16,-21-1 0,21 1 16,1 0-16,-1-1 0,0 22 0,43-42 15,-43 41-15,-20 1 0,20 21 16,-21 0-16,0 0 16,22 21-16,-22 1 0,0-1 0,0 0 15,0 21-15,-21-21 0,0 22 0,0-1 0,0 0 16,0 1-16,0-1 0,0 22 15,0-22-15,0 0 0,0 1 0,0-1 16,0-21-16,-21 21 0,0-20 16,21-1-16,-21 0 0,0 0 15,21 0-15,0 0 0,-22-21 16,22 22-16,0-44 31,22 22-31,-1-21 0,0 0 0,0 21 16</inkml:trace>
  <inkml:trace contextRef="#ctx0" brushRef="#br0" timeOffset="12056.02">19558 11218 0,'21'-21'15,"-42"42"-15,63-63 0,-21 21 0,-21 0 0,0 0 16,0-1-16,0 1 0,-21 21 16,0-21-16,0 21 0,0 0 0,-22 0 15,1 0-15,21 0 0,-21 0 16,-43 0-16,43 0 0,20 21 15,-20 22-15,21-22 0,0 0 0,0 21 16,-1-21-16,22 22 0,-21-22 16,21 21-16,0-21 0,0 22 0,0-22 15,0 0-15,21 0 0,1 0 16,-22 1-16,21-1 0,21-21 0,-21 0 16,0 21-16,43-21 0,-43 0 15,21 0-15,-20 0 0,20-21 16,-21 0-16,21-1 0,-20 1 15,-1 0-15,21 0 0,-21-21 0,0-1 16,1 1-16,-1 0 0,0-1 0,0 22 16,0-21-16,-21 21 0,21-1 15,-21 1-15,0 42 16,0 1 0,-21-1-16,0 21 0,21-21 15,-21 22-15,21-22 0,0 21 0,0-21 16,0 22-16,0-22 0,0 0 0,0 0 15,0 0-15,21 0 0,0-21 16,-21 22-16,21-22 0,1 21 0,-1-21 16,21 0-16,-21 0 0,0 0 15,1 0-15,-1 0 0,21-21 16,-21-1-16,0 1 0,1 0 0,-1 0 16,0-21-16,21 20 0,-21-41 15,1 21-15,-1 20 0,-21 1 16,21 0-16,-21 0 0,0 42 31,0 0-15,0 0-16,0 22 0,-21-22 0,21 0 15,0 21-15,0-20 0,0-1 0,0 0 16,0 0-16,0 0 0,0 0 16,0 1-16,21-22 0,0 21 15,0-21-15,0 0 0,1 0 16,-1 0-16,0 0 0,0 0 15,0 0-15,0 0 0,1-21 0,-1-1 16,0 1-16,0 0 0,0 0 0,22 0 16,-22-22-16,0 22 0,0-21 15,0 21-15,0-22 0,1 22 0,-1 0 16,-21 0-16,21 21 0,-21-21 16,0 42-1,-21 0-15,0 0 16,-1 0-16,1 1 0,0-1 15,21 0-15,0 0 0,-21 0 0,21 0 16,0 1-16,0 20 0,0-21 0,0 0 16,0 0-16,21-21 15,0 22-15,0-22 0,1 21 0,-1-21 16,0 0-16,21 0 0,-21 0 0,22 0 16,-1 0-16,0 0 0,-20-21 15,20-1-15,0 22 0,-21-21 0,22 0 16,-22 0-16,0-21 0,0 20 0,22-20 15,-43 21-15,21-21 0,-21 20 16,0 1-16,0 0 0,0 0 16,0 0-16,-21 21 0,-1 0 15,1 0-15,0 0 0,0 21 16,0-21-16,0 21 0,-22 21 16,43 1-16,0-22 0,-21 21 15,21-21-15,0 1 0,0 20 0,0-21 16,0 0-16,21 0 0,0 1 0,1-1 15,-1 0-15,0 0 0,0-21 0,0 21 16,22-21-16,-22 0 0,0 0 16,21 0-16,1 0 0,-22 0 0,21 0 15,-21-21-15,22 0 0,-22 0 16,0 0-16,21-1 0,-21 1 16,1-21-16,-22 21 0,21 0 0,-21-22 15,21 1-15,-21 21 0,0 0 16,-21 21-1,0 21 1,-1 0-16,22 0 0,-21 0 0,21 0 16,0 1-16,-21 20 0,21-21 15,0 0-15,-21 0 0,21 1 0,0-1 16,0 0-16,0 0 16,0-42 30,0 0-46,0 0 16,0-22-16,0 22 0,0 0 0,0-21 16,0-1-16,0 22 0,21-21 0,-21-1 15,21 1-15,22 21 0,-22 0 16,0 0-16,21-1 0,1 1 0,-22 0 16,21 21-16,0 0 0,1 0 0,-1 0 15,0 0-15,1 21 0,-1 0 16,-21 1-16,22 20 0,-22 0 15,-21 1-15,0 41 0,0-41 16,0-1-16,0 0 0,-21-21 16,-1 22-16,1-1 0,0-21 0,-21 0 15,21 1-15,-22-1 0,22-21 0,-21 21 16,-1-21-16,1 0 0</inkml:trace>
  <inkml:trace contextRef="#ctx0" brushRef="#br0" timeOffset="12692.39">6244 12721 0,'0'0'0,"0"-42"31,0 63 1,0 0-32,0 0 0,0 1 0,0-1 15,0 0-15,0 21 0,0-21 16,0 22-16,0-22 0,0 0 0,0 21 15,0-20-15,0-1 0,0 0 16,0 0-16,0 0 0,21-21 31,0 0-31,1 0 0,-22-21 0,21 0 16,0 0-16,0 0 16,0-1-16</inkml:trace>
  <inkml:trace contextRef="#ctx0" brushRef="#br0" timeOffset="13061.18">6816 12658 0,'21'-21'0,"-42"42"0,63-64 0,-21 43 0,-42 0 47,0 0-47,0 22 0,-1-22 0,1 21 16,-21 0-16,21-21 0,0 21 15,-1 0-15,22 0 0,0 1 16,0-1-16,0 0 0,22 0 15,-1-21 1,0 21-16,0-21 0,21 21 0,-20-21 16,20 22-16,-21-1 0,0-21 0,22 21 15,-22 0-15,0 0 0,0 0 16,-21 1-16,0-1 16,0 0-16,-21 0 0,0-21 15,0 0-15,-1 21 0,1-21 16,-21 0-16,21 0 0,0 0 0,-22 0 15,22 0-15,0 0 0,0 0 0,0 0 16,-1-21 0,1 0-16,0 0 0,0 21 0,21-21 15,0-1-15,-21-20 0,0 21 0,21 0 16,-22 0-16,22-1 0</inkml:trace>
  <inkml:trace contextRef="#ctx0" brushRef="#br0" timeOffset="13255.95">6329 12446 0,'0'-21'16,"-21"21"31,-1 0-32</inkml:trace>
  <inkml:trace contextRef="#ctx0" brushRef="#br0" timeOffset="15015.62">9102 12552 0,'0'0'0,"-43"-21"31,64 21 1,1 0-17,-1 0-15,0 0 0,0 0 0,0 0 16,0 0-16,22-21 0,-22-1 15,0 22-15,21-21 0,-20 0 0,-1 0 16,0 0-16,0 0 0,0-1 16,0-41-16,-21 42 0,0 0 15,0-1-15,0 1 0,0 0 0,0 0 16,0 0-16,-21 42 31,21 21-31,-21-21 0,21 22 0,0-1 16,0 0-16,0 1 0,0-1 0,0 22 15,0-22-15,-21 0 0,21 22 16,0-22-16,0 22 0,0-22 0,0 0 16,0 1-16,0-22 0,0 21 15,0-21-15,0 0 0,-21 1 0,21-1 16,-21-21-16,-1 0 16,1 0-16,0 0 0,0-21 15,0 21-15,21-22 0,-43 1 16,22-21-16,0 21 0,0-22 0,0 22 15,0-21-15,-22 21 0,1-43 16,42 43-16,-21 21 0,0-21 16,21 42-1,0 21-15,0-20 16,21-1-16,0 21 0,0 0 0,-21 1 16,21-22-16,22 21 0,-22-21 15,0 1-15,21-1 0,-21 0 0,22 0 16,20 0-16,-42-21 0,22 0 15,-22 0-15,21 0 0,1-21 16,41 0-16,-63 0 16,22 0-16,-22-22 0,21 22 15,-21-21-15,1 21 0,-22-64 16,0 64-16,0-22 0,0 22 0,0 0 16,0 0-16,0 0 0,-22 21 15,1 0-15,0 21 16,21 0-16,0 0 0,0 0 0,-21 22 15,21-22-15,0 21 0,-21-21 16,21 22-16,0-22 0,0 21 16,0-21-16,0 1 0,0-1 0,0 0 15,0-42 32,21 0-47,0-1 0,0 1 0,-21-21 16,21 21-16,1-22 0,-1 1 0,0 0 15,0 21-15,21-22 0,-20 22 16,41-21-16,-42 21 0,0 21 16,1 0-16,-1 0 0,0 0 15,0 21-15,-21 0 0,21 0 16,-21 0-16,0 43 0,0-43 16,0 21-16,0-21 15,21 1-15,-21 20 0,22-21 0,-1-21 16,-21 21-16,21 0 0,0-21 0,0 0 15,0 0-15,1 0 0,-1 0 16,0 0-16,0 0 0,21-21 0,-20 0 16,-1 21-16,21-21 0,-21 0 0,0-22 15,1 22-15,-1 0 0,0-21 16,0 21-16,0-1 0,0-20 0,-21 21 16,0 0-16,0 0 0,-21 21 15,0 0 1,0 21-16,0 0 0,0-21 0,-1 21 15,22 21-15,-21-20 0,21-1 0,-21 0 16,21 21-16,0-21 0,0 1 16,0 41-16,0-42 15,21 0-15,0 1 0,-21-1 0,22-21 16,-1 21-16,0 0 0,0-21 16,0 0-16,0 0 15,-21-21 1,-21 21-1,21-21-15,-21 0 0,0 21 0,0-22 16,-22 1-16,22 21 0,0 0 16,0 0-16,0 0 0,0 0 15,21 21-15,0 1 16,0-1-16,0 0 0,0 0 16,21 0-16,0 0 15,0 1-15,21-1 0,-20-21 16,-1 0-16,0 0 0,21 0 15,-21 0-15,22 0 0,-1 0 0,0 0 16,43-21-16,-43-1 0,1 1 16,-22 0-16,21 0 0,-21 0 15,22-22-15,-1-20 16,-42 21-16,21-1 0,0-41 16,-21 41-16,0-20 0,0 20 0,0 22 15,0-21-15,0 21 0,0 0 16,0-1-16,0 44 31,-21-1-31,21 0 0,-21 0 0,21 21 16,0 1-16,-21-1 0,21-21 0,0 22 15,0-1-15,0 0 0,0 1 16,0-22-16,0 21 0,0-21 0,21 0 16,0 1-16,-21-1 0,21-21 15,1 21-15,-1-21 0,0 0 16,0 0-16,0 0 0,0-21 15,1 0-15,-1-1 16,-21-20-16,0 21 0</inkml:trace>
  <inkml:trace contextRef="#ctx0" brushRef="#br0" timeOffset="15194.62">10880 12742 0,'0'0'0,"21"0"47,0 0-47,0 0 0,21 0 16,-20 0-16,-1 0 0,21 0 0,0 0 15,-20 0-15,20 0 0,0-21 0,1 0 16,-22 21-16,21 0 0,0 0 16</inkml:trace>
  <inkml:trace contextRef="#ctx0" brushRef="#br0" timeOffset="16861.34">11938 12827 0,'0'0'16,"21"0"-16,0 0 0,0 0 16,-21-21-16,0 0 15,22 0-15,-22-1 16,0 1-16,0 0 0,0 0 15,0 0-15,-22 0 0,1-1 0,21 1 16,-42 0-16,21 21 0,-22-21 16,1 21-16,21 0 0,-21 0 15,20 0-15,-20 21 0,21 0 0,-21 22 16,20-22-16,1 21 0,0 0 16,0-20-16,21 20 0,0 43 15,0-43-15,0-21 0,0 0 16,0 22-16,0-22 0,0 0 0,21 0 15,0-21-15,22 21 0,-22-21 16,0 0-16,21 0 0,-21 0 0,22 0 16,20-21-16,-20 0 15,-22 0-15,21 0 0,-21-1 16,22-20-16,-1-21 16,-21 41-16,0-20 0,0 0 0,-21-1 15,0 22-15,0 0 0,22-21 0,-22 21 16,-22 42-1,22 0 1,0 21-16,-21-21 16,21 1-16,0-1 0,0 21 0,0-21 15,0 22-15,0-22 0,0 0 0,21 21 16,-21-21-16,22 1 16,-1-1-16,0-21 0,21 21 0,-21-21 15,1 0-15,-1 0 0,0 0 0,21 0 16,-21 0-16,1 0 0,-1 0 15,0-21-15,0 0 0,0 21 0,0-43 16,-21 22-16,22 0 0,-1-21 0,-21 20 16,0-20-16,0 0 0,21-1 15,-21 1-15,0-21 0,0 20 16,0 22-16,0 0 0,0 0 0,0 42 47,0 0-47,0 21 15,0-20-15,0-1 0,0 21 0,0-21 16,0 22-16,0-22 0,0 21 16,0-21-16,21 0 0,-21 22 0,21-1 15,-21-21-15,21-21 0,1 21 16,-1 1-16,0-22 16,0 0-16,0 0 0,0-22 15,1 1-15,-1 0 0,0 0 16,0 0-16,0 0 0,0-22 15,-21 22-15,22-21 0,-1-1 0,-21 1 0,0 0 16,21-43-16,0 43 16,-21-1-16,0 1 0,0 21 15,0-21-15,0 20 0,0 44 32,0-1-32,0 0 0,0 21 15,0-21-15,0 22 0,0-1 0,0 0 16,0-20-16,0 20 0,0 0 0,0 1 15,0-1-15,0-21 0,0 21 16,0-20-16,21-1 0,0 0 0,22 0 16,-22 0-16,21 0 0,-21-21 15,22 0-15,-1 0 0,0 0 0,1 0 16,-22 0-16,21 0 0,1-21 16,-1 0-16,-21 0 0,21 0 0,-20 0 15,-1-1-15,0-20 0,0 21 16,0-21-16,-21 20 0,0 1 0,0 0 15,0 0-15,0 0 0,0 0 0,-21 21 16,0 0-16,0 0 16,0 0-16,-1 0 0,22 21 0,0 21 15,-21-21-15,21 0 0,0 1 16,0 20-16,0-21 0,0 0 16,0 22-16,0-22 0,21 0 0,-21 0 15,22 0-15,-1 0 0,21 1 16,-21-22-16,0 21 0,22-21 15,-1 0-15,0 0 0,22 0 0,42 0 16,-43 0-16,-20 0 16,20-21-16,-21-1 0,22 1 0,-22 0 15,1 0-15,-22 0 0,21-22 0,-21 22 16,0 0-16,1-21 0,-22 21 16,0-1-16,0-20 0,0 21 0,0 0 15,-22 0-15,1 21 0,0 0 16,0 0-16,0 0 0,0 0 0,-1 0 15,1 0-15,-21 21 0,21 0 16,-22 21-16,22 1 16,0-22-16,0 21 0,21-21 0,0 0 15,0 22-15,0-22 16,0 0-16,0 0 0,0 0 0,21 1 16,-21-1-16,21 0 0,0-21 0,1 0 0,-1 0 15,0 0-15,0 0 16,21 0-16,-20 0 0,-1-21 0,0 0 0,0-1 15,0 1-15,0-21 0,1 21 16,-1-22-16,0 1 0,0-21 16,21-22-16,-42 21 0,0 1 0,22 21 15,-22-22-15,21 22 0,-21-22 16,0 22-16,0 21 0,0 0 0,0-1 16,0 1-16,-21 42 15,-1 22-15,22-22 16,-21 21-16,21 1 0,-21-1 15,21 0-15,-21 1 0,21 20 0,0-21 16,0 22-16,0-22 0,0 1 0,0 20 16,0-21-16,21 1 0,0-22 15,0 21-15,1-21 0,-22 22 0,21-43 16,21 21-16,0 0 0,1-21 16,-22 0-16,21 0 15,1 0-15,-1 0 0,43-21 16,-43 0-16,0 0 0,1-22 0,20 22 15</inkml:trace>
  <inkml:trace contextRef="#ctx0" brushRef="#br0" timeOffset="17775.55">16171 12679 0,'0'0'0,"0"-21"0,-21 0 15,21-1 1,-21 22-16,0 0 16,0 0-16,-1 0 15,1 0-15,0 0 0,0 0 16,0 0-16,0 22 0,-1-1 0,1 0 15,0 0-15,0 0 0,0 22 0,0-22 16,21 21-16,0-21 0,0 22 16,0-22-16,0 21 0,0-21 0,0 0 15,0 22-15,0-22 0,21-21 0,0 21 16,0 0-16,21-21 0,-20 0 16,20 0-16,0 0 0,-21 0 15,22 0-15,-1 0 0,0 0 0,1-21 16,-1 0-16,-21 0 0,22 0 15,-22-1-15,21-20 0,-42 21 0,21-21 16,-21-1-16,0 1 0,0 0 0,0-1 16,-21 1-16,0 0 0,0 20 15,0 1-15,-22 0 0,22 0 0,-21 0 16,21 21-16,-22 0 0,22 0 16,0 0-16,-43 42 15,43-21-15,0 0 0,21 43 16,0-43-16,0 21 0,0-20 15,0 20-15,0-21 0,21 0 0,22 43 16,-22-43-16,0 0 0,21 0 16,-21-21-16,22 21 0,-1-21 15,22 0-15,-22 0 0,-21 0 16,0 0-16,22 0 0,-22 0 0,0 0 16,0-21-16,0 0 0,0 0 15,1 0-15,-22 0 0,21-1 0,-21 1 16,0-21-16,0 21 0,0 0 0,0-1 15,0 1-15,0 0 0,21 0 16,-21 0-16,21 0 0,-21-1 16,21 22-16,0 0 0,1 0 15,-1 0-15,0 0 16,0 0-16,0 0 0,0 22 0,-21 20 16,22-21-16,-1 0 0,0 22 0,-21-22 15,0 21-15,0-21 0,0 0 16,0 22-16,0-22 0,0 0 0,0 0 15,0 0-15,0 1 0,0-1 16,-21-42 15,21-1-31,0 1 16,0 0-16,0-21 16,0 21-16,0-1 0,0-20 0,0 21 15,0 0-15,0-22 0,0 22 16,21 0-16,0 0 0,-21 0 15,21 21-15,-21-21 16,21 21-16,1 0 16,-22-22-16</inkml:trace>
  <inkml:trace contextRef="#ctx0" brushRef="#br0" timeOffset="18315.68">17103 12404 0,'0'-21'16,"0"42"-16,-22-64 0,1 22 0,0 0 15,0-21-15,0 21 0,0-1 16,-1 1-16,-20 0 0,21 0 0,-21 21 16,-1-21-16,1 21 0,0 0 0,-1 0 15,-20 0-15,20 0 0,-20 21 16,-1 0-16,22 0 0,-21 22 0,-1-22 16,1 21-16,20 0 0,-20 1 0,20-1 15,1 0-15,-21 1 0,20 20 16,22-20-16,-21 20 0,-1 1 15,22-22-15,0 21 0,0-20 0,21 20 16,0-20-16,0-1 0,0 0 0,0 1 16,21-1-16,0-21 0,22 0 15,-22 22-15,42-22 0,-20-21 0,20 21 16,1 0-16,-1-21 0,22 0 16,-1 0-16,-20 0 0,21 0 0,-22 0 15,22 0-15,-22 0 0,1-21 16,-1 0-16,22 0 0,-22-1 0,-20 1 15,20 0-15,1-21 0,20-43 16,-41 43-16,-22-22 0,21 1 16,-21-1-16,1 1 0,-1-1 0,-21 1 15,0-1-15,0 1 0,0-1 16,-43 22-16,22 0 0,-21-22 0,0 43 16,-1-21-16,1 20 0,-22-20 15,1 42-15,21-21 0,-22 21 0,22 0 16,-22 0-16,1 0 0,20 21 15,-20 0-15,21 0 0,-1 1 0,1-1 16,0 21-16,-1-21 0,22 0 0,-21 22 16,21-22-16,-1 0 0,22 21 15,0-20-15,0-1 0,0 0 0,0 0 16,22-21-16,-1 21 0,0-21 0,21 21 16</inkml:trace>
  <inkml:trace contextRef="#ctx0" brushRef="#br0" timeOffset="19023.91">18076 12658 0,'-42'0'31,"42"-21"-15,0-1-1,21 22-15,0-21 0,0 21 16,1-21-16,-1 21 0,0 0 0,0-21 15,0 21-15,0 0 0,1 0 16,-1 0-16,0 0 0,0 0 0,0 0 16,0 21-16,1 0 0,-22 0 15,0 1-15,21-1 0,-21 21 0,0-21 16,0 22-16,0-22 0,0 21 0,0 22 16,0-22-16,-21-21 15,21 0-15,0 0 0,-22 1 16,22-1-16,-21 0 0,21 0 0,0 0 15,-21-21 1,21-21 0,0 0-16,0 0 15,0 0-15,0-1 0,0 1 16,0 0-16,21-21 0,0-1 0,1 22 16,-1-21-16,0 0 0,21-1 15,-21 1-15,22 21 0,-1-22 16,0 22-16,1 0 0,-1 21 0,0-21 15,-20 21-15,20 0 0,-21 0 0,0 0 16,0 0-16,1 21 0,-22 0 16,0 0-16,21 1 0,-21-1 0,0 21 15,0-21-15,0 22 0,0-22 0,-21 21 16,-1-21-16,22 22 0,-21-22 16,0 0-16,0 0 0,21 0 0,-21 0 15,21 1-15,-21-1 0,-1-21 16,22 21-16,22-21 15,-1-21 1,0 21-16,0-21 0,21-1 16,-20 1-16</inkml:trace>
  <inkml:trace contextRef="#ctx0" brushRef="#br0" timeOffset="19455.91">19389 12552 0,'-22'0'0,"1"0"0,0 0 16,-21 21-16,21-21 0,-22 21 16,22 0-16,-21 22 0,21-22 0,-22 21 15,22 1-15,0-22 0,0 21 16,0 0-16,-1 1 0,22-1 16,0-21-16,0 22 0,0-22 0,0 0 15,0 0-15,0 0 0,0 0 0,22 1 16,-1-22-16,0 0 0,21 21 15,-21-21-15,22 0 0,-1 0 0,-21 0 16,22 0-16,-1-21 0,0 21 16,1-22-16,-1 1 0,-21 0 0,21-21 15,-20 21-15,20-22 0,-21 1 0,-21 0 16,0-1-16,21 1 16,-21 0-16,0-1 0,0 22 0,-21-21 0,0 21 15,-21-1-15,-1 1 0,22 21 16,-21 0-16,-1-21 0,-41 21 15,41 0-15,1 0 0,21 21 16,-21-21-16,20 21 0,1 1 0,0-1 16,21 0-16,0 0 0,0 0 15,0 0-15,0 1 0,0-1 0,0 0 16,21 0-16,0 0 0,1-21 0,20 0 16,-21 21-16,21-21 0,-20 0 15</inkml:trace>
  <inkml:trace contextRef="#ctx0" brushRef="#br0" timeOffset="19767.9">20045 12467 0,'0'0'0,"21"-21"16,-21 0-16,0-21 16,0 20-16,-21 44 31,0-1-31,-1 0 15,22 0-15,-21 21 0,21-20 0,0 20 16,-21 0-16,0 1 0,21 20 0,-21-21 16,21 1-16,-21-1 0,21 0 15,0 1-15,0-1 0,0 0 0,0-20 16,0 20-16,0-21 0,0 0 16,0 0-16,21 1 0,0-22 15,0 21-15,0-21 0,0 0 16,1 0-16,-1 0 0,0-21 15,0 21-15,0-22 16,0 1-16,1 0 0,-1 0 0,0 0 16</inkml:trace>
  <inkml:trace contextRef="#ctx0" brushRef="#br0" timeOffset="20011.9">19960 12764 0,'0'0'16,"-42"0"-16,21 0 0,-1 0 15,1 0-15,42 0 32,1 0-32,-1 0 0,21 0 15,-21 0-15,22 0 0,-22-22 0,21 22 16,0 0-16,22 0 0,-22 0 16,1 0-16,-1-21 0,0 21 0,1 0 15,-22 0-15,0 0 0,0-21 0,0 21 16,-21-21-1,-21 21 1,0 0-16,0 0 0</inkml:trace>
  <inkml:trace contextRef="#ctx0" brushRef="#br0" timeOffset="21215.91">4572 12065 0,'0'0'0,"-21"0"0,21-21 15,21 21 17,0 0-32,0 0 15,0 0-15,1 0 0,20 0 0,0 0 16,-21 0-16,22 0 0,-1 0 15,0 0-15,22 0 0,-22 0 0,22 0 16,63 0-16,-43 0 0,-20 0 16,42 0-16,-22 0 0,22 0 15,0 0-15,0 0 0,0 0 0,21 0 16,0 0-16,0 0 0,0 0 0,21 0 16,-21 0-16,21 0 0,-21 0 15,21-21-15,0 21 0,1 0 16,-1 0-16,0 0 0,0-21 0,0 21 15,0 0-15,22 0 0,-1-22 16,0 22-16,1 0 0,-1 0 0,22-21 16,-1 21-16,-21 0 0,22 0 0,-1-21 15,1 21-15,-1 0 0,1-21 16,-1 21-16,1 0 0,-1-21 0,213 21 16,-192 0-16,-20-21 0,20 21 15,1-22-15,0 22 0,-1 0 16,-20 0-16,21 0 0,-22-21 0,22 21 15,-1 0-15,-20 0 0,21 0 0,-1 0 16,-20 0-16,42 0 0,-43 0 16,22 0-16,-1 0 0,1 0 15,0 0-15,190-21 0,-212 21 16,1 0-16,-1 0 0,22 0 16,-43 0-16,22-21 0,-22 21 0,1 0 15,-1 0-15,0-21 0,1 21 16,-22 0-16,0 0 0,-21-21 0,0 21 15,0 0-15,0 0 0,-21 0 16,0 0-16,-1-22 0,-20 22 0,-21 0 0,-1 0 16,1 0-16,-22 0 0,0 0 15,-21 0-15,1 0 0,-1 0 0,-64 0 32,22 0-32,0 0 15,-21 0-15,-22 0 0,1 22 0</inkml:trace>
  <inkml:trace contextRef="#ctx0" brushRef="#br0" timeOffset="22110.89">7620 13928 0,'0'0'0,"-21"0"0,-106-21 15,84 21 1,22 0-16,0 0 16,0 0-16,21-22 0,21 22 31,0 0-16,0 0-15,1 0 0,-1 0 0,21 0 16,0 0-16,1 0 0,-1 0 0,22 0 16,-1 0-16,1 0 0,20 0 0,-20 0 15,20 0-15,22 0 0,0 0 16,0 0-16,21 0 0,21 0 16,0 0-16,0 0 0,22 0 0,-1 0 0,0 0 15,22 0-15,-22 0 16,22 0-16,20-21 0,-20 21 0,21 0 15,-1 0-15,1 0 0,0 0 0,-1 0 16,22 0-16,-21 0 0,-1 0 0,22 0 16,-21 0-16,21 0 0,-22 0 15,22 0-15,0 0 0,0 0 0,211 0 16,-232 0-16,21 0 0,0 0 16,-22 0-16,1 0 0,21 0 15,-21 0-15,-22 21 0,22-21 0,-22 0 16,1 0-16,-22 0 0,0 22 0,-20-22 15,-1 0-15,0 0 0,-21 0 0,-21 0 16,0 0-16,-1 0 0,-41 0 16,21 0-16,-43 0 0,21-22 15,-41 22-15,41 0 0,-42-21 16,-21 0 0,0 0 15</inkml:trace>
  <inkml:trace contextRef="#ctx0" brushRef="#br0" timeOffset="22283.65">18055 13843 0,'-21'0'78,"0"0"-78</inkml:trace>
  <inkml:trace contextRef="#ctx0" brushRef="#br0" timeOffset="27775.34">10202 13102 0,'0'0'0,"-42"0"31,21 0-31,0 0 16,-1 0-1,1-21-15,0 21 0,0 0 16,0 0-16,0 0 15,-1 0-15,1 0 0,0 0 16,0 0-16,21 21 0,-21-21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8T03:01:56.9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2942 0 0</inkml:trace>
  <inkml:trace contextRef="#ctx0" brushRef="#br0" timeOffset="1591.94">2984 720 0,'0'-43'31,"0"22"-31,0 0 16,-21 42 15,21 0-15,0 22-16,0-1 15,-21 0-15,21 1 0,0 20 0,0 1 16,0-1-16,0 1 0,0-1 15,-21 1-15,21-22 0,-21 22 0,21-22 16,0 21-16,0-20 16,0-1-16,0 0 0,-21 1 0,21-22 15,0 0-15,0 0 0,0 0 16,0-42 15,0 0-31,0-21 0,0 21 16,0-22-16</inkml:trace>
  <inkml:trace contextRef="#ctx0" brushRef="#br0" timeOffset="1979.27">2752 868 0,'0'0'0,"-22"0"15,-41-127 1,63 106-16,0 0 15,0-1-15,0 1 0,0 0 16,0 0-16,21 0 0,21 0 0,-20-1 16,-1 1-16,21 21 0,0-21 0,1 21 15,-1 0-15,0 0 0,1 0 16,-1 0-16,0 21 0,1-21 0,-1 43 16,0-22-16,1 0 0,-22 21 15,0 1-15,-21-1 0,0 0 16,0 1-16,0-1 0,-21 0 15,0 1-15,-22-1 0,1 0 0,0 1 16,-1-22-16,22 0 0,-21 0 16,21 0-16,-22 0 0,22-21 0,0 0 15,0 22-15,0-22 16,21-22 0,21 22-1,0-21 1,0 21-16,0 0 0,1 0 0</inkml:trace>
  <inkml:trace contextRef="#ctx0" brushRef="#br0" timeOffset="2564.78">3577 1355 0,'0'0'0,"21"0"0,0 0 0,1 0 15,-22-21-15,21-1 16,0 1-16,-21 0 16,0 0-16,0 0 0,0 0 0,0-1 15,0 1-15,0 0 0,0 0 16,0 0-16,0 0 0,-21 21 16,0 0-16,-1 0 0,1 0 15,-21 0-15,21 21 0,0 0 0,-22 0 16,1 0-16,21 0 0,-43 43 15,43-22-15,0-21 0,0 22 16,0-1-16,-1-21 0,22 22 16,0 20-16,0-42 0,0 0 15,0 1-15,0-1 0,0 0 16,0 0-16,22-21 0,-1 0 0,0 0 16,0 0-16,0 0 0,0-21 15,22 21-15,-22-21 0,0 0 16,0-1-16,22 1 0,-22 0 15,0-21-15,0 21 0,21-43 16,-42 22-16,22 21 0,-1-22 16,0 1-16,-21 21 0,0 0 0,21-1 15,-21 1-15,0 0 0,21 21 16,-21 21 0,0 0-16,0 1 0,0-1 15,0 0-15,0 21 0,0-21 0,0 1 16,0 20-16,0-21 0,0 0 15,0 0-15,0 22 0,0-22 0,0 0 16,0 0-16,21 0 16,1 1-16,-1-22 0,0 0 15,0 0-15,0 0 0,0 0 0,22-22 16,-22 22-16,21-21 0,-21 0 16,1 0-16</inkml:trace>
  <inkml:trace contextRef="#ctx0" brushRef="#br0" timeOffset="2823.59">4360 889 0,'0'0'0,"-21"0"31,21 21-15,-21 0-16,21 22 0,-21-22 15,21 21-15,0 1 0,0-1 0,0 0 16,0 1-16,-21-22 0,21 21 15,0 0-15,-22-20 0,22 20 0,0-21 16,0 0-16,0 0 0,0 1 16,0-1-16,0 0 0,0 0 0,22-21 31,-1-21-31,0 21 16,-21-21-16,42 0 0,-21-22 15</inkml:trace>
  <inkml:trace contextRef="#ctx0" brushRef="#br0" timeOffset="3305.27">4657 847 0,'21'-21'0,"-42"42"0,42-64 15,-21 22-15,0 42 16,0 1 0,0-1-16,0 21 0,0 0 15,-21-20-15,21 20 0,0 0 0,-22 22 16,22-22-16,0 0 0,0 1 15,0-22-15,-21 21 0,21 1 16,-21-1-16,21-21 0,0 0 0,0 22 16,0-22-16,0 0 0,0 0 15,-21-21-15,21-21 47,0 0-47,0 0 0,0-1 16,21 1-16,-21-21 0,21 21 0,0-22 15,1 1-15,-1 21 0,0-21 16,0 20-16,21-20 0,1 21 0,-22 0 16,21 0-16,-21 21 0,1 0 0,20 0 15,0 0-15,-21 0 16,1 0-16,-1 21 0,0 0 0,0 21 16,-21-21-16,0 1 0,21 20 15,-21-21-15,0 21 0,0-20 0,0-1 16,0 21-16,0-21 0,-21 0 0,0 1 15,21-1-15,-21 0 0,21 0 16,-21-21-16,-1 0 16,1 0-1,21-21-15,-21 0 16,21 0-16,-21-1 0</inkml:trace>
  <inkml:trace contextRef="#ctx0" brushRef="#br0" timeOffset="3501.19">3979 1207 0,'0'0'0,"-21"21"0,-42 21 31,84-42-15,0 0-16,21 0 0,-21 0 0,22 0 15,-22-21-15,21 21 0,1 0 16,-1 0-16,-21-21 0,21 21 0,1 0 15,-22 0-15,0-21 0,21-1 0,-20 22 16</inkml:trace>
  <inkml:trace contextRef="#ctx0" brushRef="#br0" timeOffset="3892.24">6138 1207 0,'0'0'0,"21"-85"31,1 85-31,-22-21 0,0 42 32,0 0-32,0 0 0,0 0 15,0 22-15,0-22 0,0 0 16,0 21-16,0-20 0,0-1 0,0 21 16,-22-21-16,22 0 0,0 1 0,-21-1 15,21 0-15,-21 0 16,21 0-16,-21 0 0,21 1 15,21-22 1,0-22 0,0 1-16</inkml:trace>
  <inkml:trace contextRef="#ctx0" brushRef="#br0" timeOffset="4268.27">6689 1101 0,'0'0'0,"-22"0"32,-20 0-32,21 0 0,0 21 0,-22 0 15,22-21-15,-21 21 0,21 0 0,0-21 16,-1 22-16,22-1 0,0 0 16,0 0-16,0 0 0,0 0 15,22-21-15,-1 22 16,0-22-16,21 0 0,-21 0 15,22 0-15,-1 21 0,22-21 0,-43 21 16,0-21-16,21 21 0,-21-21 16,-21 21-16,22-21 0,-22 21 15,0 1-15,-22-22 16,1 21-16,0-21 0,0 21 0,0-21 0,-43 21 16,22-21-16,21 0 0,-43 21 15,22-21-15,21 0 0,0 0 16,-1 0-16,1 0 0,0 0 15,0 0-15,21-21 16,0 0-16,0 0 16,0 0-16</inkml:trace>
  <inkml:trace contextRef="#ctx0" brushRef="#br0" timeOffset="4448.17">6223 1037 0,'0'-21'0,"0"-21"31,-21 42-31,21-21 0,0-1 16,0 44 0</inkml:trace>
  <inkml:trace contextRef="#ctx0" brushRef="#br0" timeOffset="5065.03">8255 1291 0,'0'-21'31,"21"21"-15,0 0-16,0-21 0,1 0 15,-1 21-15,0-21 0,0-1 0,0 22 16,0-21-16,1 0 0,20 0 15,-21 0-15,-21 0 0,21-1 16,0 1-16,-21-21 0,0 21 16,0 0-16,0-1 0,0 1 0,-21 21 15,0 0-15,0-21 0,-21 21 0,20 0 16,-20 0-16,0 21 0,-1-21 16,1 21-16,0 1 0,21-1 0,-1 0 15,1 0-15,21 0 16,0 0-16,0 1 0,0-1 0,21 21 15,22-21-15,-22 0 0,21 22 16,1-22-16,-22 0 0,21 0 16,-21 22-16,0-22 0,22 21 15,-22-21-15,-21 0 0,0 1 16,0-1-16,-21 0 0,0 0 16,-1-21-16,-20 21 0,-43-21 15,43 0-15,0 0 0,-22 0 16,22 0-16,0 0 0,-1 0 15,22 0-15,-21 0 0,21-21 0,-1 0 0,1 21 16,21-21-16,0 0 0,0-1 16,0 1-16,0 0 0,21 0 15,1 0-15,-1 0 0,21-1 0,-21 1 16,22 0-16,-1 0 0,0 0 16,1 21-16</inkml:trace>
  <inkml:trace contextRef="#ctx0" brushRef="#br0" timeOffset="5669.82">8615 1397 0,'0'0'0,"42"42"31,-21-42-31,0 0 16,1 0-16,-1 0 0,0 0 15,0-21-15,0 21 0,0-21 0,22 0 16,-22 21-16,0-21 0,-21 0 0,21-1 15,-21 1-15,0 0 16,0 0-16,0 0 0,0 0 0,-21 21 16,21-22-16,-21 22 0,0 0 15,0 0-15,-1 0 0,-20 0 0,21 22 16,0-22-16,0 21 0,-1 0 0,1 0 16,0 0-16,21 0 0,0 22 15,-21-1-15,21-21 16,0 0-16,0 1 0,0-1 0,21 0 15,0 0-15,0-21 16,1 0-16,20 21 0,-21-21 0,21 0 16,1 0-16,-22 0 0,21 0 15,1 0-15,-1-21 0,0 0 0,1 0 16,-22 21-16,21-21 0,0-1 0,-20-20 16,20 21-16,-21-21 0,0-1 15,0 1-15,1 0 0,-1-1 0,-21-20 16,0 20-16,21 1 0,-21-21 15,0 41-15,21-20 0,-21 21 16,0 0-16,0 42 16,0 0-1,-21 0-15,0 22 0,0-1 0,-1 0 16,22 1-16,-21-1 0,0 21 16,0-20-16,21-1 0,0-21 0,0 22 15,0-1-15,-21-21 0,21 0 16,0 22-16,0-22 15,0 0-15,21 0 0,0-21 0,0 0 16,0 0-16,1 0 16,-1 0-16,0 0 0,0 0 15,0-21-15,0 0 0,-21 0 0,22-1 16</inkml:trace>
  <inkml:trace contextRef="#ctx0" brushRef="#br0" timeOffset="5868.81">9186 1228 0,'0'0'0,"-21"0"16,21 21-1,0 0-15,21-21 16,0 0-16,1 0 0,-1 0 16,0-21-16,21 21 0,-21 0 15,1 0-15,-1 0 0,0 0 0,0-21 16,0 21-16,0 0 15,22 0-15</inkml:trace>
  <inkml:trace contextRef="#ctx0" brushRef="#br0" timeOffset="6079.27">10054 1439 0,'0'0'0,"0"43"0,-21-43 16,21-21 15,0-1 1,21 22-32,0 0 15,0 0-15</inkml:trace>
  <inkml:trace contextRef="#ctx0" brushRef="#br0" timeOffset="6263.25">10350 1439 0,'22'0'47,"-1"0"-32,0 0-15,0 0 16,-21-21-16,21 21 0,22 0 16</inkml:trace>
  <inkml:trace contextRef="#ctx0" brushRef="#br0" timeOffset="6432.27">10858 1418 0,'22'21'15,"-65"-21"1,22 0-16,42 0 16,-42 0-16,42 0 31,22 0-31,-22 0 0,0 0 0</inkml:trace>
  <inkml:trace contextRef="#ctx0" brushRef="#br0" timeOffset="6859.91">12023 1334 0,'0'0'0,"-22"0"0,1-22 16,0 1-16,21 0 0,-21 21 15,21-21-15,-21 0 0,21 0 16,0-1-16,-21 1 0,21-21 16,0 21-16,0-22 0,42-41 15,-21 41-15,0 22 0,22-21 16,-1 21-16,0 0 0,22-1 0,-22 1 16,22 0-16,-22 21 0,0 0 15,1 0-15,-1 0 0,0 0 0,22 0 16,-43 0-16,0 42 0,-21-20 0,0 20 15,0-21-15,0 43 0,-42-22 16,21 0-16,-1 1 0,1-1 0,0 0 16,-42 1-16,41-1 0,-20-21 0,21 21 15,-21-20-15,20-1 0,-20 21 16,21-21-16,0 0 0,0 1 0,-1-1 16,1 0-16,0 0 0,21 0 15,0 0 1,0 1-16,21-1 15,0 0-15</inkml:trace>
  <inkml:trace contextRef="#ctx0" brushRef="#br0" timeOffset="7116.28">12107 1947 0,'0'0'0,"-21"22"0,21-1 0,-21 0 15,21 0-15,0 0 16,21-21-1,0 0-15,0 0 0,1 0 16,-1 0-16,0 0 0,0 0 16,0-21-16,0 21 0,1-21 15,-22 0-15,0 0 16,0-1 0,-22 22-1,1 0-15,0 0 0,0 0 0,0 0 16,0 22-16,-1-22 0,1 21 15,0-21-15,0 21 0</inkml:trace>
  <inkml:trace contextRef="#ctx0" brushRef="#br0" timeOffset="19583.65">1270 3768 0,'0'21'16,"-21"-21"-16,42 0 47,-21-21-47,21 21 0,0-21 0,0-1 15,1 22-15,20-21 0,-42 0 16,21 21-16,0-21 0,0 0 0,-21 0 16,22-1-16,-22 1 0,0 0 15,0 0-15,0 0 16,-43 21-16,22 0 0,0 0 0,0 0 16,-22 0-16,22 0 15,-21 0-15,21 0 0,-22 21 0,22-21 16,0 21-16,0 0 0,-43 0 15,43 1-15,21-1 16,-21 0-16,0 0 0,21 0 16,-21 0-16,21 1 0,0-1 15,0 0-15,0 21 16,42-42-16,-21 21 16,22-21-16,-22 0 0,0 22 0,21-22 15,-21 0-15,1 21 16,20-21-16,-21 21 0,21 0 0,-20-21 15,-1 21-15,21 0 0,-21 1 0,0-1 16,1 0-16,-22 0 0,0 0 0,0 0 16,0 22-16,0-22 0,0 0 0,0 0 15,-22 0-15,-20 1 0,21-1 16,-21 0-16,-1 0 0,1 0 0,21-21 16,-22 21-16,1-21 0,0 0 0,21 0 15,-22 0-15,22 0 0,-21 0 0,21-21 16,-22 0-16,22 21 0,0-21 0,0-21 15,0 20-15,-1 1 0,22-21 0,-21 21 16,21-22-16,0 22 0,0-21 16,0 21-16,0 0 0,-21-1 0,21 1 15,0 0-15,0 0 16,21 21-16,0-21 0,1 21 16,-1 0-16,0 0 0,0-21 0,0 21 15,22-22-15,-22 22 0</inkml:trace>
  <inkml:trace contextRef="#ctx0" brushRef="#br0" timeOffset="19927.05">2074 3535 0,'0'0'15,"0"-21"-15,-21 21 16,0 0-16,0 0 0,0 0 16,-1 0-16,1 21 15,21 0-15,0 21 0,-21-20 0,0-1 16,21 21-16,0 0 0,0 1 16,0-1-16,-21 0 0,0-20 15,21 20-15,0 0 0,0 1 16,0-1-16,0 43 0,0-43 15,0-21-15,0 0 0,0 0 0,0 1 16,0-1-16,0-42 31,21 21-15,-21-22-16,0 1 0</inkml:trace>
  <inkml:trace contextRef="#ctx0" brushRef="#br0" timeOffset="20156.32">1651 3958 0,'0'0'15,"-21"0"-15,0 0 16,63 0 0,-42 21-16,21-21 15,0 0-15,0-21 0,1 21 16,-1 0-16,0 0 0,0-21 0,0 21 15,0 0-15,22-21 16,-22 21-16,0-21 0,0 21 0,0 0 16,1 0-16,-22-21 0,21 21 15,0 0-15</inkml:trace>
  <inkml:trace contextRef="#ctx0" brushRef="#br0" timeOffset="20932.18">2074 4022 0,'0'0'16,"0"21"-1,21-21 1,1 0-16,-1 0 0,0 0 0,0-21 16,0 21-16,-21-21 0,0-1 0,21 22 15,22-21-15,-22 0 0,0 21 0,21-21 16,-20 21-16,-22-21 15,21 21-15,-21-21 0,-21 21 32,-1 0-32,1 0 0,0 0 0,0 0 15,0 0-15,0 0 0,-1 21 0,1-21 16,-21 21-16,21 0 0,0 0 16,-1 0-16,-20 1 0,42 41 15,0-42-15,0 22 0,0-22 16,0 0-16,0 0 0,0 0 0,0 0 15,21-21-15,0 22 16,22-22-16,-22 21 0,0-21 0,0 0 16,22 0-1,-1-21-15,0-1 0,1 22 0,-22-21 16,63-21-16,-62 21 0,20 0 16,-21-1-16,0 22 0,0-21 0,1 0 15,-1 0-15,0 0 0,-21 0 16,0-1-16,0 1 0,0 0 15,0 42 17,0 0-17,-21-21-15,21 22 0,-21-1 16,21 21-16,-22-21 0,22 22 0,0-1 16,0-21-16,0 21 0,0 1 15,-21 20-15,21-20 0,0-1 16,0 21-16,-21-20 0,21 20 0,0 1 15,0-1-15,-21 1 0,0 20 16,21 1-16,-21-21 0,-1 20 0,1 1 16,0-22-16,0 22 0,0 0 0,0-22 15,-1 1-15,1-1 0,0 22 0,0-22 16,0 1-16,-22-22 0,43 1 0,-42 105 16,21-127-16,21 0 15,0 21-15,-21-20 0,0-1 16,-22-21-1,43 21-15,0-42 16,0 0-16,0-1 0,0 1 16,0-21-16,21 0 0,1-1 0,-1-20 15,-21-1-15,21 1 0,21-64 16,-21 42-16,1 22 0,20-22 0</inkml:trace>
  <inkml:trace contextRef="#ctx0" brushRef="#br0" timeOffset="21307.99">2540 4191 0,'0'0'0,"0"-42"0,0 21 15,0-1-15,0 1 0,0 0 16,21 0-16,-21 0 0,21 0 16,0-1-16,1 1 0,-1 0 15,0 21-15,0-21 0,21 0 0,-20 21 16,-1-21-16,21 21 0,-21 0 15,0-22-15,43 1 0,-22 21 0,-21 0 16,-21 21-16,22 1 16,-22-1-16,0 0 0,21 0 0,-21 0 15,0 0-15,0 1 0,0-1 16,-21 21-16,-1-21 0,1 0 16,0 1-16,0-22 0,-21 21 0,20 0 15,1-21-15,0 21 0,0 0 16,0-21-16,0 0 15,-1 0-15,22 21 0,0 1 16,0-44 15,0 1-31,22 0 0,-1 0 16,0 21-16,0-21 0,0 0 16</inkml:trace>
  <inkml:trace contextRef="#ctx0" brushRef="#br0" timeOffset="21801.71">3450 3895 0,'0'0'0,"21"0"15,-21-21-15,21 21 0,-21-22 16,0 1 0,-21 0-1,21 42 1,-21-21-1,0 0-15,-21 0 0,20 0 0,1 0 0,0 0 16,0 0-16,0 21 0,-22 22 16,43-22-1,-21 0-15,21 0 0,0 0 16,0 1-16,0-1 16,0 0-16,21-21 0,1 21 0,-1-21 15,0 21-15,0-21 0,0 0 0,0 21 16,1-21-16,20 22 0,-21-22 0,-21 21 15,21-21-15,0 0 0,1 21 0,-22 0 16,0 0-16,21-21 0,-21 21 16,0 1-16,-21-1 15,-1-21-15,1 21 0,0-21 16,0 21-16,-21-21 0,20 0 16,-20 0-16,21 21 0,-21-21 15,20 0-15,-20 0 0,21 0 0,0 0 16,0 0-16,-1 0 0,1 0 15,0 0-15,0 0 16,21-21-16,0 0 16,0 0-1,21 21-15,-21-21 0,21-1 16,0 22-16</inkml:trace>
  <inkml:trace contextRef="#ctx0" brushRef="#br0" timeOffset="22352.15">4805 3725 0,'21'-63'15,"-21"42"-15,0 0 0,0-1 16,0 1-16,0 0 0,0 0 0,0 0 16,0 0-16,0 42 47,0 0-47,0 0 0,0 0 15,0 22-15,0-22 0,0 21 0,0 0 16,0-20-16,0 20 0,0 0 0,0 1 15,0-1-15,-21 0 0,21 1 16,-21-1-16,21 0 0,-22 1 0,22-22 16,0 21-16,-21-21 0,21 0 0,-21 1 15,21-1-15,0 0 16,0 0-16,0-42 31,21 0-15,0 0-16,1-1 0</inkml:trace>
  <inkml:trace contextRef="#ctx0" brushRef="#br0" timeOffset="22839.67">5228 3852 0,'0'0'0,"21"0"0,-21-21 15,0 0 1,0 42 15,0 0-31,0 1 16,0-1-16,0 0 0,-21 0 0,21 0 15,0 22-15,-21-22 0,21 21 16,-21 22-16,21-43 0,0 0 16,0 42-16,0-41 15,0-1-15,21 0 0,0-21 16,0 0-16,0 0 0,1 0 0,-1 0 15,0 0-15,0 0 0,0 0 16,0-21-16,22 21 0,-22-21 16,0-1-16,0 1 0,0 0 15,1 0-15,-1 0 0,-21-43 16,21 22-16,-21 21 0,0-22 0,0 22 16,-42 0-16,20 0 0,22 0 0,-21 0 15,-21 21-15,21 0 0,21-22 0,-21 22 16,21-21-16,-22 21 0,1 0 15,0 0-15,0 21 0,0 1 16,-22-22-16,22 0 0,64 21 0,-43 0 16,-22 0-16,22 85 15,0-85-15,-21-21 0,21 21 0,0 0 16,0-42 15</inkml:trace>
  <inkml:trace contextRef="#ctx0" brushRef="#br0" timeOffset="23187.77">4720 3747 0,'0'0'0,"-42"0"0,21 0 0,21 21 15,21-21 1,0 0-16,21 0 16,1 0-16,-1 0 0,21 0 15,-20 0-15,20-21 0,-20 21 0,20-22 16,-21 22-16,1 0 0,-1 0 0,0 0 16,43-21-16,-43 21 15,-20 0-15,20 0 0,-21 0 0,0 0 16,-42 0 31</inkml:trace>
  <inkml:trace contextRef="#ctx0" brushRef="#br0" timeOffset="25243.2">7493 3662 0,'0'0'0,"21"-21"15,0 21-15,0-21 16,1 21-16,-1-22 0,-21 1 0,0 0 15,0 0-15,0 0 16,0 0-16,-21-1 16,-1 22-16,1 0 15,0 0-15,0 0 0,0 22 16,0-1-16,-1-21 0,1 21 0,21 21 16,-21-21-16,0 22 0,21-22 15,-21 64-15,21-64 0,0 21 16,0 0-16,0 1 0,0-1 0,0-21 15,0 22-15,0-22 0,0 21 16,21-21-16,0 0 0,-21 1 0,21-1 16,0 0-16,22-21 0,-1 0 15,-21 0-15,0 0 0,1 0 16,20 0-16,-21 0 0,21 0 16,-20-21-16,20 0 0,0-1 15,1 1-15,-22-21 0,21 21 0,0 0 16,-20-22-16,20 22 0,-21 0 0,0-21 15,0 20-15,1 1 0,-22 0 16,0 0-16,0 0 0,0 0 0,0-1 16,-22 22-1,1 0 1,0 0-16,21 22 16,0-1-16,0 0 15,0 0-15,21-21 0,0 21 16,1-21-16,-1 21 0,0 1 15,0-22-15,0 21 16,0 0-16,1 21 0,-22 1 16,21-22-16,-21 0 0,0 0 0,0 0 15,0 0-15,0 1 0,0-1 16,0 0-16,0 0 0,0 0 16,21-21-16,0 21 0,0-21 15,0 0-15,1 0 0,-1 0 16,0-21-16,21 21 0,-21-21 0,1 21 15,-1-21-15,-21 0 16,21 0-16,21-1 0,-21 1 0,22-21 16,-22 21-16,0 0 0,0-22 15,0 22-15,1-21 0,-22 21 0,21-1 16,-21 1-16,0 0 0,0 0 16,0 0-16,-21 21 0,-1 0 15,1 0-15,0 0 0,0 21 16,0-21-16,0 42 0,21-21 0,0 1 15,0-1-15,-22 0 0,22 0 0,0 0 16,-42 0-16,42 22 0,0-22 16,21 0-16,-21 0 0,21 0 0,1 1 15,-22-1-15,21 0 0,0 0 16,0 0-16,0-21 0,0 21 0,1-21 16,20 0-16,-21 22 0,21-22 0,-20 0 15,20 0-15,0 0 0,1 0 16,-1 0-16,0 0 0,1 0 0,-1-22 15,0 1-15,1 21 0</inkml:trace>
  <inkml:trace contextRef="#ctx0" brushRef="#br0" timeOffset="26243.92">9588 3874 0,'0'0'0,"0"-22"0,0 1 0,0 0 16,0 0-16,-21 0 15,0 21-15,0 0 0,0 0 16,0 0-16,-1 0 15,1 0-15,0 21 0,0-21 0,0 21 16,-22 0-16,22 0 0,0 1 0,0 20 16,0-21-16,0 21 0,21 1 15,-22-22-15,22 21 0,-21-21 16,21 22-16,0-22 0,0 0 0,0 0 0,0 0 16,0 1-16,0-1 0,21-21 15,1 21-15,-1-21 0,0 0 16,0 0-16,0 0 0,22-21 15,-22 21-15,0-21 0,0-1 16,0 1-16,0 0 0,1 0 16,-1-21-16,0 20 0,0-20 0,0 0 15,0 21-15,-21-22 0,0 1 16,22 0-16,-1 20 0,-21 1 16,0 0-16,-21 21 31,-1 0-31,22 21 15,0 0-15,-21 22 0,21-22 16,-21 0-16,21 21 0,0 1 0,0-22 16,0 21-16,0-21 0,0 1 15,0 20-15,0-21 0,21 0 0,-21 0 0,21-21 16,1 22-16,-1-22 16,0 0-16,0 0 0,0 0 0,0 0 15,22 0-15,-22 0 0,21 0 16,1-22-16,-22 1 0,21 0 0,-21 0 15,22 0-15,-22-22 0,0 1 0,0 21 16,21-21-16,-42-1 0,22 1 16,-1 0-16,0-1 0,0 22 0,-21-21 15,0-1-15,21 1 0,0 21 0,-21-21 16,0 20-16,22 1 0,-22 0 16,0 42-1,-22 0-15,1 1 16,0-1-16,0 21 15,21 0-15,-21-20 0,0 20 0,-1 0 16,22 1-16,0-1 0,-21 0 0,21 1 16,0-22-16,0 21 0,0 0 0,0-20 15,0 20-15,21 0 16,-21-21-16,22 1 0,-1-1 0,0-21 16,0 21-16,0-21 0,22 0 15,-22 0-15,0 0 0,21 0 16,-21 0-16,22-21 0,-22 21 15,0-21-15,21-1 0,-20 1 16,-1-21-16,0 21 0,0 0 0,0-22 16,0 22-16,-21 0 0,22 0 0,-22-22 15,21 22-15,-21 0 0,0-21 0,0 21 16,-21 21 15,-1 0-31,1 21 0,21 0 0,-21 21 16,21-21-16,-21 1 0,21 20 15,-21-21-15,21 0 0,0 22 0,0-22 16,0 0-16,0 0 0,0 0 0,21 0 16,0-21-16,0 22 0,0-22 15,1 0-15,-1 0 0,0 0 16,0 0-16,21 0 0,-20 0 16,-1 0-16,21-22 0,-21 1 0,22 21 15,-22-21-15,0 0 0,0 0 0,0 0 16,0-1-16,1-20 0,-22 21 15,0 0-15,0-22 0,0 22 0</inkml:trace>
  <inkml:trace contextRef="#ctx0" brushRef="#br0" timeOffset="26475.81">9906 3768 0,'0'0'0,"-21"21"0,0-21 0,-1 21 16,44-21 0,-1 0-16,0 0 0,21 0 15,-21 0-15,22 0 0,-1 0 0,0 0 16,1 0-16,-1 0 0,22 0 16,-22-21-16,0 21 0,1 0 0,-22 0 15,21 0-15,-21-21 0,0 21 0,1 0 16</inkml:trace>
  <inkml:trace contextRef="#ctx0" brushRef="#br0" timeOffset="26940.21">12658 3768 0,'-22'0'0,"44"0"0,-44-21 16,22-1-16,0 1 0,0 0 0,0 0 16,0 0-16,0 0 0,0-1 15,0 44 1,0-1 0,0 0-16,0 0 0,0 0 15,-21 22-15,21-22 0,-21 21 0,21 0 16,-21-20-16,21 20 0,-21 0 0,21 1 15,-21-22-15,21 21 16,0 0-16,0-20 0,0 20 0,0-21 16,-22 0-16,22 22 15,0-22-15,0-42 32,0-1-32</inkml:trace>
  <inkml:trace contextRef="#ctx0" brushRef="#br0" timeOffset="27520.2">12255 3874 0,'0'0'0,"-21"-22"0,21-20 0,-21 42 15,21-42-15,0 21 0,0-1 16,0 1-16,0 0 0,64 0 0,-43 0 16,21-22-16,0 22 0,-20 21 15,-1-21-15,0 0 0,0 21 0,21-21 16,1 0-16,-1 21 0,0 0 15,-20 0-15,20 0 0,0 21 0,1 0 16,-1 0-16,0 0 0,1 22 0,-22-22 16,0 21-16,0 0 15,0-20-15,-21 20 0,0 0 0,0 1 16,0-1-16,0-21 0,0 21 0,0 1 16,0-22-16,-21 21 0,21-21 15,-21 1-15,21-1 0,-21 0 0,21 0 16,-21-21-16,-1-21 31,1 0-31,21 0 16,0-1-16,0 1 0,0-21 0,0 21 15,0-22-15,0 22 0,0-21 0,0 0 16,21-1-16,1 22 0,-1-21 16,21-1-16,-21 1 0,22 0 15,-1 21-15,21-1 0,-20-20 0,-1 42 16,22-21-16,-22 21 0,0 0 0,1 0 15,-1 21-15,0 0 0,1 0 16,-22 22-16,0-1 0,0-21 0,-21 22 16,0-1-16,0 0 0,0 1 15,0-1-15,0-21 0,0 21 0,-21 1 16,21-22-16,-21 21 0,0-21 16,-1 1-16,1 20 0,0-42 0,0 21 15,0 0-15,0 0 0,-1-21 16,22 22-16,0-44 31,0 1-31,0 0 0,0 0 16,22 0-16,-22 0 0</inkml:trace>
  <inkml:trace contextRef="#ctx0" brushRef="#br0" timeOffset="28381.32">14097 3874 0,'0'0'0,"21"-22"0,-21 1 0,0 0 16,0 0-16,0 0 0,0 0 16,-21-1-16,0 22 0,0-21 15,-1 21-15,1 0 0,0 0 16,-21 0-16,21 0 0,-1 0 16,1 21-16,-21 1 0,21-1 0,0 0 15,-1 21-15,1-21 0,0 22 16,0-22-16,0 21 0,21-21 0,-21 22 15,21-22-15,0 21 0,0-21 0,0 1 16,0-1-16,0 0 0,21-21 16,0 21-16,0-21 0,0 0 0,0 0 15,1 0-15,-1 0 0,0 0 16,21 0-16,-21-21 0,1 0 0,20 0 16,-21-1-16,0 1 0,22 0 15,-22 0-15,0-21 0,0 20 16,0-20-16,0-21 0,1 41 15,-22-20-15,21 21 0,-21 0 16,0 42 15,0 0-31,0 0 0,0 22 0,-21-22 16,21 0-16,0 21 0,0-21 16,0 22-16,0-22 0,0 0 0,0 21 15,0-20-15,0-1 0,0 0 0,0 0 16,0 0-16,21 0 15,0-21 1,0 0-16,0 0 16,0-21-16,1 21 0,-22-21 15,21 0-15,0 0 0,0 0 16,0-1-16,0-20 0,1 21 0,-1-21 16,0 20-16,0-20 0,-21 21 0,21 0 15,-21 0-15,21-1 0,-21 1 16,0 0-16,0 0 15,22 21-15,-1 0 16,-21 21-16,0 0 16,0 0-16,0 1 0,0-1 15,0 0-15,21 0 0,-21 21 16,0-20-16,21-1 0,-21 0 16,0 0-16,0 0 0,0 0 15,0 1-15,0-44 47,42 1-47,-42-21 16,0 21-16,22 0 0,-1-1 0,0-20 15,21 21-15,-42 0 0,0 0 0,21-1 16,1 1-16,-22 0 0,21 0 16,0 0-16,0 0 0,0 21 15,0 0 1,1 0-1,-22 21 1,0 0-16</inkml:trace>
  <inkml:trace contextRef="#ctx0" brushRef="#br0" timeOffset="29144.24">14944 4001 0,'0'21'0,"0"-42"0,21 42 15,0-21-15,0 0 16,0 0-16,0 0 0,1 0 15,-1 0-15,0-21 0,0-1 16,0 22-16,22-21 0,-43 0 16,21 21-16,0-21 0,0 0 0,-21 0 15,21 21-15,-21-22 0,0 1 16,-21 21 0,0 0-16,0 0 0,-22 0 15,22 0-15,0 21 0,0 1 0,0-22 16,0 21-16,-1 0 0,1 0 15,0 21-15,21-20 0,-21-1 0,21 0 16,0 21-16,0-21 0,0 1 0,0-1 16,0 0-16,21-21 0,0 21 15,0-21-15,1 0 0,-1 21 16,0-21-16,21 0 0,1 0 0,-22 0 16,21 0-16,0 0 0,-20-21 0,20 0 15,-21 21-15,21-21 0,-20 0 16,-1-1-16,0 1 0,0-21 0,-21 21 15,21-22-15,-21 22 0,21-42 16,-21 42-16,0-1 16,0 1-16,0 42 31,0 1-31,-21-1 16,21 0-16,-21 0 0,21 0 0,0 22 0,0-22 15,-21 0-15,21 0 16,-21 0-16,21 0 0,-21 1 0,21-1 15,0 0-15,-22 0 16,1-21 0,0-21-1,21 0-15,-21 0 16,21-1-16,0 1 16,0-21-16,0 21 0,0 0 0,21-1 15,0-20-15,0 21 0,22-21 0,-1 20 16,0-20-16,1 21 0,-1 0 15,0 0-15,1-1 0,-1 22 16,0 0-16,1 0 0,20 0 0,-20 0 0,-1 22 16,-21-1-16,21-21 15,-20 42-15,-1-21 0,0 0 0,-21 1 16,0 20-16,0-21 0,0 21 0,0-20 16,0 41-16,0-42 0,-21 0 15,0 1-15,21-1 0,-22 0 16,1-21-16,0 21 0,0 0 0,21-42 47,21 0-47</inkml:trace>
  <inkml:trace contextRef="#ctx0" brushRef="#br0" timeOffset="29608">17801 3704 0,'0'0'0,"0"-21"0,0 0 0,0 0 15,21 0-15,-21-22 0,0 22 0,0 0 16,21 0-16,-21-22 0,22 43 16,-22-21-16,0 0 0,0 42 31,0 22-31,0-22 0,0 21 15,0 0-15,0 1 0,0-1 16,0 0-16,0 1 0,-22 41 16,1-41-16,21-1 0,0 0 15,-21 1-15,0-1 0,21 0 16,-21-20-16,21-1 0,0 0 0,0 0 16,0 0-16,-21-21 0,21-21 31,0 0-16</inkml:trace>
  <inkml:trace contextRef="#ctx0" brushRef="#br0" timeOffset="29995.84">17568 3641 0,'0'0'0,"-21"-21"16,-21-43-1,42 43-15,0 0 0,0 0 0,0-22 16,0 22-16,0 0 0,0 0 15,0-22-15,21 22 0,0 0 0,21-21 16,1 21-16,-1-1 0,22 1 0,-1 21 16,-21-21-16,1 21 0,-1 0 0,22-21 15,-22 0-15,21 21 0,1 0 0,-1 21 16,43 0-16,-42 21 0,-43 1 0,0-1 16,-21 22-16,0-22 0,0 0 15,0 22-15,0-22 0,-21 0 16,0-20-16,-22 20 0,1-21 0,42 21 15,-42-20-15,-22-1 0,22 0 0,-22 0 16,22 0-16,-21 0 0,20-21 16,-20 43-16,42-43 0,-1 0 0,1 0 15,0 0-15,0 0 16,21-21-16,21 21 16,-21-22-16,0 1 0,21 21 15,22 0-15,-1 0 0,-21 0 16,0 0-16,0 0 15,-21-21-15,22 21 0,-1 0 0</inkml:trace>
  <inkml:trace contextRef="#ctx0" brushRef="#br0" timeOffset="30440.18">18182 3895 0,'0'21'15,"0"0"-15,-21-21 16,21-21-16,0 0 0,0 0 15,0-1-15,21 22 0,0-21 16,0 21-16,-21-21 0,22 0 16,20 21-16,-21-21 0,0 21 15,0-21-15,22 21 0,-22 0 0,0-22 0,21 22 16,-20 0-16,20 0 16,-21 0-16,21 22 0,-20-22 15,20 42-15,-21-21 0,0 0 16,0 0-16,1 1 0,-22-1 0,0 0 15,0 0-15,0 21 0,0-20 0,0-1 16,0 0-16,-22 0 0,-20-21 0,0 42 16,21-42-1,-1 0-15,-20 22 0,21-22 0,21-22 32,0 1-32,0 0 0,0 0 15,0 0-15,0 0 16,21-1-16,0 1 0,0 0 0,1 0 15,-1 0-15,-21 0 0,21-1 0,21 1 16,-21 21-16,22-21 0,-22 0 16,21 21-16,-21-21 0,22 21 15,-1 0-15,-21 0 0,0 0 0,1-21 0,20 21 16,-21 0-16,0 0 16,0 0-16</inkml:trace>
  <inkml:trace contextRef="#ctx0" brushRef="#br0" timeOffset="31208.07">19262 3747 0,'0'0'0,"-22"0"47,1 21-47,0-21 0,0 21 0,0 0 16,0-21-16,-1 21 0,1 0 16,0 1-16,0 20 0,21-21 0,0 0 15,0 0-15,0 22 0,0-22 16,0 0-16,0 0 0,0 0 0,0 1 15,21-1-15,0-21 0,0 21 0,1-21 16,-1 0-16,-21 42 0,21-42 16,0 0-16,0 0 0,22 0 0,-22-21 15,0 0-15,21 0 0,-21 21 16,22-21-16,-22-1 0,0-20 16,0 21-16,0 0 0,1-22 0,-22 22 15,0-21-15,0 0 0,0 20 16,0-20-16,0 21 0,-22 0 0,1 0 15,0-1-15,0 22 0,-21 0 0,20-21 16,1 21-16,-21 0 0,21 0 0,-22 0 16,22 0-16,0 21 0,0 1 15,21-1-15,0 0 16,21 0-16,-21 0 0,21 0 16,0-21-1,1 22-15,-1-22 0,0 0 0,21 0 16,-21 0-16,22 0 0,-1 0 0,-21 0 15,22 0-15,-1 0 0,21 0 16,-20-22-16,-1 22 0,0 0 0,1-21 16,-1 21-16,0-21 0,-20 0 15,20 21-15,-42-21 0,21 0 0,0 21 0,0-22 16,-21 1 0,22 21-1,-44 21 1,22 1-16,-21-1 0,0 0 15,21 0-15,0 0 0,-21 22 0,21-1 16,-21 0-16,0 64 16,21-42-16,0-22 0,0 21 15,-43 1-15,43-1 0,0-20 0,-21 63 16,21-43-16,-21 22 0,0-22 16,21 1-16,-21-1 0,-1 1 0,22-1 15,-42 64-15,21-84 0,0 20 16,0-21-16,-1 22 0,1-22 15,0-21-15,-21 22 0,21-22 0,-1 21 16,1-21-16,0-21 0,0 22 0,0-22 16,21-22-1,0 1-15,0 0 16,21-21-16,0 21 0,21-22 16,-20 22-16,-1-21 0,21-22 15,-21 22-15,22-22 0</inkml:trace>
  <inkml:trace contextRef="#ctx0" brushRef="#br0" timeOffset="31455.62">19939 3450 0,'0'0'0,"-21"0"0,0 0 31,42 0 16,0 0-47,-21 21 0,21-21 0,-21 22 16,21-22-16,0 21 15</inkml:trace>
  <inkml:trace contextRef="#ctx0" brushRef="#br0" timeOffset="31807.62">20172 3768 0,'0'0'0,"0"21"0,42-21 32,-21 0-32,0 0 0,1 0 15,-1 0-15,0 0 0,0 0 0,0-21 16,0 21-16,1-21 0,-22-1 15,21 22-15,-21-21 0,21 0 0,-21 0 16,0 0-16,0 0 16,-21 21-16,0 0 15,-1 0-15,1 0 0,0 0 0,0 21 16,0 0 0,0 0-16,-1 0 0,1 0 0,21 1 15,-21-1-15,0 0 0,21 21 0,0-21 16,0 1-16,0-1 0,0 0 15,0 21-15,0-21 0,0 1 0,0-1 16,0 0-16,21-21 0,0 21 16,0 0-16,1-21 0,-1 0 0,0 0 15,0 0-15,21 0 0,-20 0 0,20 0 16,0 0-16,1-21 0</inkml:trace>
  <inkml:trace contextRef="#ctx0" brushRef="#br0" timeOffset="32403.77">21082 3704 0,'0'0'0,"0"-21"0,0 0 16,0 0-16,-21 21 15,0-21-15,-1 21 16,1 0-16,0 0 16,0 0-16,0 0 0,0 21 15,-1 0-15,1 0 0,0 0 16,21 0-16,-21 1 0,0-1 15,0 0-15,-1 21 0,22-21 0,0 43 16,0-22-16,0-21 0,0 22 16,0-22-16,0 0 0,0 21 15,22-20-15,-1-22 0,0 21 0,0 0 16,0-21-16,0 0 0,22 0 16,-1 0-16,-21 0 0,22 0 0,-22 0 15,21-21-15,0 0 0,-20-1 16,20 1-16,0-21 0,-21 21 0,22-22 15,-1 1-15,0 0 0,-20-1 16,20 1-16,0 0 0,-21-1 0,22-20 16,-22 21-16,21-43 0,-42 64 15,0-22-15,0 22 16,0 0-16,0 0 0,0 0 0,0 0 16,-21 21-1,21 21-15,-21 0 0,0 0 16,21 0-16,-21 0 0,-1 43 15,1-43-15,21 21 0,-21-20 16,0 20-16,21 0 0,-21-21 0,0 22 16,21-1-16,0-21 0,-22 22 15,1-1-15,21-21 0,-21 21 0,21 22 16,0-22-16,0-21 0,0 1 16,0-1-16,0 0 0,0 0 15,21-21-15,0 0 0,-21 21 16,22-21-16,-1 0 0,0 0 0,0 0 15,0 0-15,22 0 0,-22-21 16,0 0-16,21 0 0,-21 0 0,22-1 16,-22-20-16,21 21 0,-21-21 15</inkml:trace>
  <inkml:trace contextRef="#ctx0" brushRef="#br0" timeOffset="32671.19">21315 3662 0,'0'0'0,"21"0"31,0 0-31,0 0 0,22 0 16,-1 0-16,-21 0 0,43 0 15,-22 0-15,0 0 0,1 0 0,-1 0 16,43 0-16,-43-21 0,0 21 15,1 0-15,-1 0 0,-21-21 16,0 21-16,0-22 0,22 22 16,-22 0-16,21 0 0,-21-21 0,-21 42 15,-42-21 1</inkml:trace>
  <inkml:trace contextRef="#ctx0" brushRef="#br0" timeOffset="34371.32">1736 4847 0,'-22'0'0,"1"0"0,0 0 15,0 0-15,0 0 16,21-21-1,42 21 17,-42 21-17,21-21-15,22 0 0,-22 21 16,0-21-16,21 0 0,-21 0 0,22 0 16,-22 22-16,21-22 0,-21 0 0,22 21 15,41-21-15,-41 0 0,20 0 16,-20 0-16,41 0 0,-20 0 0,-1 0 15,1 21-15,-1-21 0,1 0 16,84 21-16,-85-21 16,22 0-16,0 0 0,84 0 15,-63 21-15,0-21 0,0 0 0,21 0 16,-22 0-16,22 0 16,-21 0-16,21 0 0,0 0 0,0 21 0,21-21 15,-21 0-15,0 0 0,0 0 16,0 0-16,0 0 0,22 0 0,-22 0 15,21 0-15,-21 0 0,0 0 0,21 0 16,-21 0-16,0 0 0,0 0 16,21 0-16,0 0 0,106 0 0,-127 0 15,0 0-15,0 0 0,0 0 0,0 0 16,0 0-16,0 0 0,0 0 0,0-21 16,0 21-16,0 0 0,0 0 0,0 0 15,21 0-15,-21 0 0,22-21 16,-22 21-16,0 0 0,21 0 15,-21 0-15,21 0 0,0 0 0,21 0 16,-42-21-16,22 21 0,-1 0 0,-21 0 16,21 0-16,0 0 0,-21 0 15,21 0-15,0-21 0,-21 21 0,22 0 16,-1 0-16,0 0 0,0 0 0,21-21 16,-20 21-16,-1 0 0,0 0 15,21-22-15,1 22 0,-22-21 0,21 21 16,0 0-16,-20 0 0,-1-21 0,21 0 15,0 21-15,-20 0 0,-1 0 0,0 0 16,0 0-16,0 0 16,0 0-16,1 0 0,20-21 0,-21 21 15,0 0-15,22 0 0,-22 0 0,21 0 16,0-21-16,-20 21 0,20 0 16,-21 0-16,0 0 0,0 0 0,22 0 15,126-22-15,-148 22 0,-21 0 16,0 0-16,21 0 0,-21 0 15,149 0-15,-149 0 0,0 0 16,0 0-16,-22 0 0,1 0 0,0 0 16,0 0-16,0 0 0,0 0 0,-22 0 15,22 0-15,0 0 0,-21 0 16,-1 0-16,1 0 0,-22 0 0,1 0 16,-1 0-16,1 0 0,42 0 15,-64-21-15,0 21 0,1 0 0,-1 0 16,0 0-16,1 0 0,-22 0 15,21 0-15,-21 0 0,1 0 0,-1-21 16,0 21-16,0 0 0,0 0 0,0 0 31,1-21-31,-22 0 63</inkml:trace>
  <inkml:trace contextRef="#ctx0" brushRef="#br0" timeOffset="80076.87">1249 7049 0,'-21'-22'16,"21"1"-16,0 0 16,0 0 15,0 42 31,0 0-62,0 0 16,0 1-16,0 20 0,0-21 16,21 43-16,-21-22 0,0 0 15,0 1-15,0 20 0,0-21 0,0 1 16,0-1-16,0 0 0,-21 1 15,21-1-15,0-21 0,0 0 0,0 1 16,0-1-16,0 0 16,-22-21-16,22-21 31,0 0-31,0-22 16,0 22-16,-21-21 0,21-1 15</inkml:trace>
  <inkml:trace contextRef="#ctx0" brushRef="#br0" timeOffset="80368.03">1185 6985 0,'21'0'32,"1"0"-32,-1 0 15,0 21-15,0-21 0,0 21 0,0 1 16,1-1-16,20 0 0,-21 21 15,0-21-15,22 22 0,-22-22 0,0 21 16,21 1-16,-21-1 0,1-21 16,-1 21-16,-21-20 0,21 20 15,-21-21-15,21 21 0,-21-20 0,0-1 16,0 0-16,0 0 16,21 0-1,-21-42 1,0 0-1,0 0-15,0 0 0,0-22 0</inkml:trace>
  <inkml:trace contextRef="#ctx0" brushRef="#br0" timeOffset="80636.03">1693 6922 0,'-21'0'31,"21"21"-15,-21 0-16,21 0 16,0 21-16,0-20 0,-21 20 15,21 0-15,0 1 0,0-1 16,0 0-16,0 1 0,0-1 0,-21 0 16,21 1-16,0-1 0,0-21 15,0 21-15,0-20 0,0-1 0,0 0 16,0 0-16,21-21 15,0 0 1,-21-21-16,21 0 0</inkml:trace>
  <inkml:trace contextRef="#ctx0" brushRef="#br0" timeOffset="81128.03">1905 7154 0,'0'-21'15,"0"0"-15,0 42 47,0 0-47,0 1 0,0-1 0,-21 0 16,21 21-16,0-21 0,-21 22 16,21-1-16,0-21 0,0 22 0,0-1 15,0-21-15,0 21 16,0-20-16,0-1 0,0 0 0,0 0 15,21 0-15,0 0 0,0-21 16,0 0-16,0 0 0,22 0 16,-22 0-16,0 0 0,0 0 15,43 0-15,-22-21 0,-21 0 16,0 0-16,1 0 0,-1 0 16,0-1-16,0-20 0,0 21 0,-21 0 15,0-22-15,0 1 0,0 21 16,-21-64-16,0 64 0,0-21 15,0 21-15,-1-1 0,1 1 16,0 0-16,0 21 0,0 0 16,0 0-16,-1 0 0,1 0 15,0 0-15,0 21 0,0-21 0,0 21 16,-1 1-16,22-1 0,-21 0 16,21 0-16,-21 0 0,21 0 0,0 1 15,0-1-15,0 0 0,-21-21 0,21 21 16,21-21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8T03:06:45.5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3916 8361 0,'0'0'0,"0"-402"0,0 21 0,0 42 0,0 85 15,0 21-15,0 64 0,0 42 0</inkml:trace>
  <inkml:trace contextRef="#ctx0" brushRef="#br0" timeOffset="891.35">2667 7006 0,'0'-21'0,"21"0"15,-21 0-15,0 0 0,0-1 16,0 1-16,0 0 0,0 0 15,0 0-15,0 0 32,0 63-32,0-21 15,0 0-15,-21 22 16,21-22-16,-21 0 0,21 0 0,0 21 16,0 1-16,-43-1 0,43 0 0,0 1 15,0-1-15,0 0 0,43 1 0,-43-1 16,21 22-16</inkml:trace>
  <inkml:trace contextRef="#ctx0" brushRef="#br0" timeOffset="944.32">2582 7620 0,'43'0'16</inkml:trace>
  <inkml:trace contextRef="#ctx0" brushRef="#br0" timeOffset="982.3">2730 7472 0,'0'-42'16</inkml:trace>
  <inkml:trace contextRef="#ctx0" brushRef="#br0" timeOffset="1190.67">2413 7176 0,'0'0'16,"21"0"-1,0 0 1,0 0-16,1 0 15,-1 0-15,0-22 0,0 22 16,0-21-16</inkml:trace>
  <inkml:trace contextRef="#ctx0" brushRef="#br0" timeOffset="1659.94">2603 7176 0,'0'0'0,"0"-22"0</inkml:trace>
  <inkml:trace contextRef="#ctx0" brushRef="#br0" timeOffset="1849.92">2307 7387 0,'0'0'0,"-42"21"0,-1-21 0,22 22 16,-21-1-16,0-21 0,-1 0 0,22 0 15,-21 42-15,42-21 0,42-21 16,-21 0-16,0 0 0,1 0 16,20 0-16,0 0 0,22 0 0,-22 0 15,22 0-15,-1 0 0,-21 0 0,22-21 16,21 0-16,-22-21 0,1 20 16,-1-20-16</inkml:trace>
  <inkml:trace contextRef="#ctx0" brushRef="#br0" timeOffset="3135.54">1714 9525 0,'0'0'0,"-21"-21"0,21 0 16</inkml:trace>
  <inkml:trace contextRef="#ctx0" brushRef="#br0" timeOffset="3376.41">1651 9440 0,'0'22'32,"0"-1"-17,0 0-15,0 0 0,0 0 16,0 0-16,0 1 0,0 20 0,0 0 16,0-21-16,-21 22 0,21-1 15,0 0-15,-21-20 0,21 20 0,0-21 16,0 21-16,0-20 0,-22-1 15,22 0-15,0 0 0,0 0 0,-21-21 16,21 21-16,0-42 47,0 0-31,0 0-16,0 0 15,0 0-15</inkml:trace>
  <inkml:trace contextRef="#ctx0" brushRef="#br0" timeOffset="3755.4">1566 9525 0,'0'0'15,"21"0"-15,-21-21 0,22 21 16,-22-21-16,21 21 16,0 0-16,0 0 15,0 0-15,0 0 16,-21 21-16,22 0 0,-1-21 16,0 21-16,-21 0 0,21 1 15,0-1-15,0 21 0,-21-21 0,22 0 16,-1 1-16,0 20 0,-21-21 15,21 0-15,0 0 0,-21 1 0,0-1 16,21 0-16,1 0 0,-22 0 16,0 0-16,21-21 0,-21 22 15,21-22 1,-21-22 15</inkml:trace>
  <inkml:trace contextRef="#ctx0" brushRef="#br0" timeOffset="4091.21">2159 9398 0,'0'-21'16,"0"42"0,0 0-16,0 0 0,-21 1 15,21-1-15,0 21 0,0-21 16,-21 22-16,21-1 0,0-21 16,0 21-16,0 1 0,0-1 0,-22-21 15,22 22-15,0-22 0,0 21 16,0-21-16,-21 0 0,0 1 0,21-1 15,0 0-15,0 0 0,0-42 47,0 0-31</inkml:trace>
  <inkml:trace contextRef="#ctx0" brushRef="#br0" timeOffset="4629.93">2371 9631 0,'0'0'0,"0"-21"0,0 42 47,0 0-32,0 0-15,-22 0 0,22 1 16,-21-22-16,21 21 0,0 0 0,0 21 16,0-21-16,-21 1 0,0 20 0,21-21 15,0 0-15,0 0 0,0 1 16,0-1-16,0 0 0,21-21 0,-21 21 16,21 0-16,0-21 0,1 0 15,-1 0-15,21 21 0,-21-21 16,0 0-16,22 0 0,-22-21 0,0 0 15,21 0-15,1 21 0,-22-21 16,-21 0-16,21-1 0,0 1 16,0 0-16,-21-21 0,22 21 0,-22-22 15,0 22-15,0-21 0,0-1 16,0 22-16,0-21 0,0-22 16,-22 43-16,-20 0 0,21 0 15,0 21-15,0 0 0,-1 0 0,-20 0 16,21 0-16,0 0 0,-22 0 0,22 0 15,0 21-15,0 0 0,0 0 16,0 1-16,-1-22 0,1 21 0,0-21 16,21 21-16,0 21 0,0-21 0,0 1 15,-21-1-15,21 0 0,0 0 16,0 0-16,0 0 0,0 1 0,-21-22 16,42 0-16,-21 21 15,21-21-15,0 0 0,22 0 0,-22 0 16</inkml:trace>
  <inkml:trace contextRef="#ctx0" brushRef="#br0" timeOffset="4939.6">3027 9419 0,'0'0'0,"0"21"47,0 1-47,-21-1 0,21 21 15,0-21-15,0 0 0,0 22 0,0-22 16,-43 21-16,43 1 0,-21-1 0,21 0 16,0-21-16,0 1 0,0-1 15,0 0-15,0 0 0,0 0 16,0 0-16,0 1 15,21-22 1,0 0 0,-21-22-16</inkml:trace>
  <inkml:trace contextRef="#ctx0" brushRef="#br0" timeOffset="5212.45">2815 9716 0,'21'0'31,"0"0"-15,1 0-1,-1 0-15,0 0 0,0 0 0,0 0 16,0 0-16,1 0 0,-1 0 0,0 0 15,0 0-15,-21-22 0,21 22 16,0 0-16,-21-21 16,22 21-1</inkml:trace>
  <inkml:trace contextRef="#ctx0" brushRef="#br0" timeOffset="5684.71">3281 9737 0,'21'0'0,"-42"0"0,63 0 15,-21 0-15,0 0 0,1 0 0,-1-21 16,0 21-16,0 0 0,-21-22 0,21 1 15,0 21-15,1-21 0,-1 21 16,-21-21-16,21 0 0,-21 0 16,0-1-16,0 1 15,0 0-15,-21 0 16,0 21 0,-1 0-16,1 0 0,0 0 0,0 0 15,0 0-15,0 0 0,-1 0 16,1 0-16,0 21 0,0 0 0,21 0 15,-21 1-15,0-1 0,21 0 16,-22 0-16,22 0 0,0 0 0,0 22 16,0-22-16,0 0 0,0 21 15,0-20-15,0-1 0,0 0 0,0 0 16,0 0-16,22 0 0,-22 1 0,21-22 16,0 21-16,0-21 15,0 0-15,0 0 0,1 0 0,-1 0 0,0 0 16,21 0-16,-21 0 0,22 0 15,-22-21-15,0 21 0,0-22 16,22 22-16,-22-21 0,0 0 0,0 0 16</inkml:trace>
  <inkml:trace contextRef="#ctx0" brushRef="#br0" timeOffset="6239.79">1672 10308 0,'0'0'0,"0"21"32,-21-21-32,42 0 15,0 0 1,0 22-16,1-22 0,-1 0 0,0 0 15,21 0-15,1 0 0,-1 0 0,0 0 16,22 0-16,-1 0 0,1 0 16,20 0-16,1 0 0,0-22 0,-1 22 15,1-21-15,0 21 0,21 0 16,-22 0-16,-20-21 0,20 21 0,1 0 16,0 0-16,-1 0 0,1 0 15,0-21-15,-1 21 0,1 0 0,0 0 16,-22 0-16,1 0 0,-22 0 15,22 0-15,-22 0 0,-21 0 0,0 0 16,0 0-16,1 0 0,-1 0 16,-21-21 31,0 0-47,0-1 15</inkml:trace>
  <inkml:trace contextRef="#ctx0" brushRef="#br0" timeOffset="6814.7">4847 9567 0,'21'0'47,"0"0"0,-21-21-31,22 21-1,-22-21-15,0 0 32,-22 21-1,22 21 0,0 0-15,0 0-1,0 1 1,0-1 0</inkml:trace>
  <inkml:trace contextRef="#ctx0" brushRef="#br0" timeOffset="7272.44">4868 9970 0,'0'0'0,"0"21"0,0 0 15,21-21 32,1 0-31,-22-21-16,0 0 0,0-1 15,-22 22 32,1 0-47,0 0 16,21 22-1,0-1 1,0-42 78</inkml:trace>
  <inkml:trace contextRef="#ctx0" brushRef="#br0" timeOffset="9155.35">1736 11091 0,'0'0'16,"21"0"-16,0-21 0,0 21 0,-21-21 15,21 0-15,-21 0 16,0 0-16,0-1 15,-21 22 1,0 0-16,0 0 0,0 0 16,-1 0-16,-20 0 0,21 0 0,-21 0 15,-1 22-15,1-1 0,0 0 16,-1 21-16,1 1 0,-22-1 16,1 21-16,21 1 0,-1-1 15,1-20-15,0 20 0,20 1 0,1-22 16,21 22-16,0-22 0,-42 43 15,42-43-15,0-21 0,21 21 0,0-20 16,22-1-16,-22 0 0,21 0 16,-21 0-16,22-21 0,-1 0 0,0 0 15,1 0-15,-1 0 0,0 0 16,1 0-16,-1-21 0,-21 0 0,21 0 16,1 21-16,-22-21 0,21-1 0,-21 22 15,1-21-15,-22 0 16,0 0-16,0 0 0,0 0 0,-22-1 15,22 1-15,-21 0 0,-21 21 16,21 0-16,-22 0 0,22 0 16,-21 0-16,0 0 0,20 0 15,-20 0-15,21 0 0,-21 21 0,20-21 16,1 0-16,0 0 0,42 0 31,0 0-15,1 0-16,20 0 0,-21 0 0,21 0 15,-20-21-15,20 0 0,-21 21 16,0 21-16,22-21 0,-22 21 0,21-21 16,-21 21-16,0 1 0,1-1 0,-1 0 15,0 0-15,0 21 0,-21 1 16,0-22-16,0 21 0,0 22 0,0-1 16,-21 43-16,21-42 0,-21-22 15,0 0-15,21 22 0,-22-22 16,1 0-16,0 1 0,0-1 0,21 22 15,-42-22-15,42 0 0,0 1 0,-22-22 16,22 21-16,0-21 0,-21 0 0,21 22 16,0-22-16,-21 0 0,21 0 15,0-42 17,0 0-17,0 0-15,0 0 16,0-1-16,0-20 0,0 0 15,0 21-15,0-22 0,21 22 0</inkml:trace>
  <inkml:trace contextRef="#ctx0" brushRef="#br0" timeOffset="9628.08">1990 11769 0,'0'0'0,"0"-21"0,0-1 16,0 1-16,0 0 0,0 0 0,-22 0 16,1 0-16,21-1 0,0 1 0,0 0 15,0 0-15,21 0 16,1 0-16,-22-1 0,21 22 0,21-21 16,-21 21-16,0 0 15,22-21-15,-1 21 0,-21 0 0,43 0 16,-43 0-16,21 21 0,-21 0 0,1 1 15,20-1-15,-21 21 16,-21-21-16,0 0 0,0 1 0,0 20 16,0-21-16,0 0 0,0 22 0,0-22 15,0 0-15,-42 0 16,-1 0-16,1 0 0,21-21 0,0 0 16,0 0-16,-1 0 0,1-21 15,21 0 1,0 0-16,0 0 0,43 0 15,-43-1-15,42 1 0,-21 0 0,0 0 16,-21 0-16,21 0 0,22-22 16,-22 22-16,0 0 0,-21 0 0,21 0 15,0 21-15,-21 21 0,22-21 16,-1-21-16,0 21 0,0-22 0,0 1 16,0 21-16,1 0 15,-1 0-15</inkml:trace>
  <inkml:trace contextRef="#ctx0" brushRef="#br0" timeOffset="10624.21">3027 11388 0,'0'0'0,"-21"0"31,-1 0-31,1 21 15,0 0-15,0-21 0,0 21 16,0 0-16,-1 22 0,-20-1 16,0-21-16,21 22 0,21-22 0,0 0 15,-22 0-15,22 21 0,0-20 0,0-1 16,0 0-16,0 21 0,22-21 16,-1 1-16,0-1 0,0-21 0,0 21 15,22-21-15,-22 0 0,0 0 0,0 0 16,21 0-16,-20 0 0,20 0 15,-21-21-15,21 0 0,1 21 0,-22-22 16,0 1-16,0 0 0,0 21 0,1-21 16,-22 0-16,0 0 0,0-1 15,0-20-15,0 21 0,0 0 0,0-22 16,-22 22-16,1 0 0,0-21 16,0 21-16,0-22 0,0 22 15,-1 0-15,1 0 0,0 21 0,0 0 16,0 0-16,0 0 0,-1 0 0,1 0 15,0 21-15,-42 21 0,41-21 16,1 22-16,21-22 0,-21 21 16,21-21-16,0 43 0,0-22 15,0-21-15,0 22 0,0-22 0,0 21 16,0-21-16,21 1 0,0-1 16,1 0-16,-1 0 0,0-21 15,0 0-15,0 0 0,22 0 0,-22 0 16,0 0-16,0 0 0,0 0 0,0 0 15,22-21-15,-22 0 0,0 21 16,0-21-16,22-1 0,-22 1 0,0 0 16,0 0-16,0-21 0,0 20 0,-21 1 15,22-21-15,-22 21 0,0-22 16,0 22-16,0 0 0,0 0 16,21 21-16,-21-21 0,0 42 31,0 0-31,0 0 0,0 0 15,0 1-15,0-1 0,0 0 16,0 0-16,0 0 0,0 0 0,-43 1 16,43-1-16,0 42 0,22-20 15,-1-22-15,0-21 16,0 0-16,0 0 0,0 0 16,1 0-16,20 0 0,0-21 15,-42-1-15,21 22 0,1-21 16,-1 21-16,0-21 0,0 0 0,0 21 15,-21-21-15,0 0 0,0-1 0,0 1 16,21 0-16,-21 0 0,0 0 0,0 0 16,0-1-16,0 1 0,0 42 47,-21-21-47,21 22 0,0-1 0,0 0 15,0 0-15,0 0 0,0 0 16,0 1-16,0-1 0,0 21 15,0-21-15,0 0 0,21-21 16,-21 22-16,22-22 16,-1 0-16,0 0 0,0 0 15,0 0-15,0 0 0,1 0 0,-1-22 16,42 22-16,-42-21 0,1 21 16,-1-21-16,0 0 0,0 0 15,-21 0-15,21-22 0,-21 22 0</inkml:trace>
  <inkml:trace contextRef="#ctx0" brushRef="#br0" timeOffset="10739.68">4043 11621 0,'0'0'0,"21"0"0,-42 63 16</inkml:trace>
  <inkml:trace contextRef="#ctx0" brushRef="#br0" timeOffset="10960.6">4000 11980 0,'-21'106'15,"21"-63"-15,0 41 0,0-41 16,0-1-16,0 21 0,-21-41 16,-21 62-16,42-63 0,-21 22 15,21 20-15,-22 64 0,22-63 16,0 84-16,22-106 0,-1 22 0,-21-22 16,0 0-16,0 1 0,0-1 0,0 22 15,0-43-15,0 21 0,0-21 0,0 0 16,0 1-16,21-22 15,-21-22 1,0 1 0,0 0-16,0-21 0,0 21 0,0-22 15,21 22-15,-21-21 0,0-22 16,0 22-16</inkml:trace>
  <inkml:trace contextRef="#ctx0" brushRef="#br0" timeOffset="11104.51">4043 12192 0,'0'0'0,"0"-63"0,0 41 0,0-20 0,0 21 16,0-21-16,42-1 0,-42 1 16,-42-22-16,42 22 0,0 21 15,21-21-15,-21 20 0,0 1 16,0 0-16,0 0 0,0 0 0,42 42 16</inkml:trace>
  <inkml:trace contextRef="#ctx0" brushRef="#br0" timeOffset="11352.17">4191 11451 0,'42'0'0,"-84"0"0,127 21 0,-64-21 0,0 0 15,0 22-15,21-1 0,-20-21 0,20 42 16,-42-21 0,0 0-16,0 1 0,0-1 0,0 21 15,0-21-15,0 22 0,-21-22 0,-22 0 16,22 0-16,-21 0 0,0 0 16,20 1-16,-20-1 0,21 0 0,0 0 15,-22-21-15,-41 21 0,63 0 0,-1-21 16,1 0 15,42 0 0,1-21-31,-1 0 16,0 21-16,0-21 0,0 21 0,0-21 16,1 21-16</inkml:trace>
  <inkml:trace contextRef="#ctx0" brushRef="#br0" timeOffset="12018.9">4170 11536 0,'0'0'0,"21"0"31,-42 21-15,0 0 0,21 0-16,0 1 15,-22-1-15,22 0 0,-21 0 0,21 0 16,-21 0-16,21 22 0,0-22 0,0 0 15</inkml:trace>
  <inkml:trace contextRef="#ctx0" brushRef="#br0" timeOffset="12403.71">4889 11261 0,'0'-21'0,"22"42"62,-22 0-62,0 0 0,0 0 0,0 0 16,0 22-16,0-22 0,0 0 0,0 0 15,-22 22-15</inkml:trace>
  <inkml:trace contextRef="#ctx0" brushRef="#br0" timeOffset="12514.61">4826 11748 0,'0'0'16,"0"21"-16,0 0 0,0 0 15,-21-21-15,21 21 16</inkml:trace>
  <inkml:trace contextRef="#ctx0" brushRef="#br0" timeOffset="12971.35">4572 11832 0,'0'21'16,"21"-21"-1,0 0-15,22 22 0,-22-22 0,0 0 16,0 0-16,0 0 0,0 0 16,22-43-16,-22 43 0,0 0 15,21 0-15,-20 0 0,-1 0 0,0-21 16,0 21-16,0 0 0,22 0 15,-43-21-15,21 21 16,0 0 0,-21-21 15,-21 21-31,0-21 16</inkml:trace>
  <inkml:trace contextRef="#ctx0" brushRef="#br0" timeOffset="13236.19">4657 11282 0,'0'0'0,"21"0"0,0 0 16,0 0-16</inkml:trace>
  <inkml:trace contextRef="#ctx0" brushRef="#br0" timeOffset="13379.6">4911 11261 0,'84'-21'31,"-63"21"-15,1 0-16,-1 0 0,0-22 16,0 22-1,-42 0 32</inkml:trace>
  <inkml:trace contextRef="#ctx0" brushRef="#br0" timeOffset="13728.56">4932 11345 0,'0'22'31,"0"-1"-31,0 0 16,0 0-16,0 0 0,0 0 0,0 1 15,0-1-15,0 0 16,0 0-16,0 21 0,0-20 0,0-1 15,-21 21-15,21-21 0,0 0 0,0 1 16,-22-1-16,22 0 0,-21 0 0,21 0 16,0 0-16,-21-21 31</inkml:trace>
  <inkml:trace contextRef="#ctx0" brushRef="#br0" timeOffset="15263.99">5863 11515 0,'0'0'0,"0"-21"16,0-1-1,0 1 1,-21 0-16,21 0 16,-21 21-16,0 0 0,-1 0 15,1-21-15,0 21 0,0 0 16,0 0-16,0 0 0,-1 0 0,1 0 16,0 0-16,0 21 0,0 0 0,0-21 15,-1 21-15,1 0 0,0-21 16,0 22-16,21-1 0,-21 0 0,0 0 15,-1 0-15,22 0 16,0 1-16,-21-1 0,21 0 0,0 0 16,0 0-16,0 0 0,0 1 15,0-1-15,0 0 0,0 0 16,21-21-16,-21 21 0,22-21 16,-1 0-16,0 21 0,0-21 15,0 0-15,0 0 0,1 0 16,-1 0-16,0 0 0,0 0 0,0 0 15,0-21-15,43 0 16,-43 21-16,0-21 0,43 0 16,-43 0-16,0-1 0,0 1 15,0 0-15,-21 0 0,22-21 0,-1 20 0,-21 1 16,21-21-16,-21 0 0,0 20 0,0-20 16,0 0-16,0-1 15,21 1-15,-21 21 0,0-21 0,0-1 16,0 22-16,0 0 0,0 0 0,0 0 15,0-1-15,0 1 0,0 42 63,-21 1-63,21-1 0,0 0 0,-21 0 16,21 21-16,0 1 0,0-22 0,0 21 15,0 1-15,0-1 0,0-21 16,-21 21-16,21 1 0,0-1 15,0-21-15,0 22 0,0-22 0,-22 0 16,22 0-16,0 0 0,0 22 0,0-22 16,0 0-16,0 0 0,22-21 15,-1 21-15,0-21 0,0 21 16,0-21-16,0 0 16,1 0-16,-1 0 0,0 0 0,0 0 15,0 0-15,0-21 0,1 0 16,-1 21-16,0-21 0</inkml:trace>
  <inkml:trace contextRef="#ctx0" brushRef="#br0" timeOffset="16700.4">7556 11472 0,'0'0'0,"-21"0"16,0 0-16,0 0 15,0 0-15,0 0 16,42 0 15,0 0-31,21 0 16,1 0-16,-1 0 0,0 0 15,22 0-15,-1 0 0,1 0 0,-22 0 16,22 0-16,-1 0 0,1 0 0,-22 0 16,64 0-16,-64 0 15,0 0-15,1-21 0,-1 21 16,0 0-16,22 0 0,-43 0 0,0-21 16,0 21-16,1 0 15,-22-21 1,0 0-1,-22 21-15,1-21 16,0 21-16,0-22 0,0 22 16</inkml:trace>
  <inkml:trace contextRef="#ctx0" brushRef="#br0" timeOffset="17191.58">8594 11261 0,'42'21'15,"-21"0"1,0-21-16,0 0 0,1 0 0,20 0 0,-21 0 16,0 0-16,0 0 0,1 0 0,-1 0 15,0 0-15,0 0 16,0 0 0,-21-21-16,-21 21 31,0 0-31,0 0 15,0 0-15,-1 0 0,-20 21 0,21-21 16,-21 42-16,20-42 0,-20 22 16,21-1-16,0 0 0,0 0 0,-1 0 15,1 0-15,0 22 0,-21-22 0,21 0 16,-1 0-16,22 22 16,-21-22-16,0 0 0,-21 21 15,42-21-15,0 1 0,-21-1 0,-1 0 16,22 0-16,0 0 15,22-42 32</inkml:trace>
  <inkml:trace contextRef="#ctx0" brushRef="#br0" timeOffset="17927.66">8361 11197 0,'-21'0'16,"-1"0"15,1 0-15,0 0 15,42 0 16,0 21-47,1-21 0,-1 0 0,-21 22 16,21-22-16,0 0 0,-21 21 15,42-21-15,1 0 0,-1 0 0,0 0 16,1 0-16,-1 0 0,0 0 16,1 0-16,-22 0 0,21 0 0,-21 0 15,1 0-15,-22 21 0,0 0 16</inkml:trace>
  <inkml:trace contextRef="#ctx0" brushRef="#br0" timeOffset="19012.34">9758 11324 0,'0'0'0,"0"-21"15,0 0 1,0 0 0,0 0-16,0-1 0,21 22 15,-21-21-15,21 0 16,0 21-16,-21-21 0,21 21 0,-21-21 15,22 21-15,-1 0 16,0 0-16,-21 21 16,21 0-16,0 0 15,-21 0-15,21 1 0,-21 20 0,0-21 16,0 0-16,22 22 16,-22-22-16,21 21 0,-21-21 0,0 22 15,0-22-15,0 21 0,21-21 0,-21 0 16,0 1-16,0-1 0,0 0 0,0 0 15,0 0-15,0 0 16,0 1-16,-21-22 16,21-22 15,0 1-31,0 0 16,0 0-16,0 0 0,0-22 15,0 22-15,0-21 0,0 21 0,0-22 16,21 1-16,0 21 0,0-21 15,0-1-15,1 22 0,-1-21 0,21 21 16,-21-22-16,22 22 0,-1 0 16,-21 0-16,21 21 0,-20 0 0,20 0 15,-21 0-15,0 0 0,0 0 16,22 21-16,-22 0 0,0 0 16,-21 0-16,21 22 0,-21-22 0,0 21 0,0-21 15,0 22-15,0-1 0,0-21 16,0 22-16,0-22 0,-21 0 0,21 21 15,0-21-15,0 1 0,-21-1 0,21 0 16,-21-21-16,21 21 0,0 0 31,0-42 1,0 0-17,0 0-15,21 0 16,0 21-16,0-22 0</inkml:trace>
  <inkml:trace contextRef="#ctx0" brushRef="#br0" timeOffset="19692.59">11303 11494 0,'0'0'0,"21"0"47,-21-22-31,0 1-16,0 0 16,0 0-16,0 0 0,0 0 15,0-1-15,0 1 0,0 0 16,0 0-16,0-21 0,0 20 0,-21 1 15,0 0-15,21 0 0,-21 0 0,-1 0 16,-20 21-16,21-22 16,0 22-16,-22 0 0,22 0 15,0 0-15,-21 22 0,21-1 0,-1-21 16,-20 42-16,21-21 0,0 22 0,0-22 16,-1 21-16,1 0 0,0 1 15,21-22-15,0 21 0,0 22 16,0-22-16,0-21 0,0 22 15,0-22-15,21 0 0,0 0 0,1-21 16,-1 21-16,0-21 16,0 0-16,0 0 0,22 0 0,-22 0 15,0 0-15,0-21 0,21 0 0,-20 21 16,-1-21-16,0 0 0,21-1 16,-21 1-16,1 0 0,-22-21 15,21-22-15,0 43 0,-21-21 16,0 21-16,0-22 0,0 22 0,0 0 15,0 0-15,0 0 0,0 42 32,0 0-17,0 0-15,0 21 0,0-20 16,0-1-16,0 0 0,0 21 0,0-21 16,0 1-16,0-1 0,0 0 15,0 0-15,0 0 0,21 0 16,-21 1-16,21-22 0,0 0 15,-21 21-15,22-21 0,-1 0 0,0 0 16,0 0-16,0 0 0,0 0 16,1-21-16,-1-1 0,0 1 15</inkml:trace>
  <inkml:trace contextRef="#ctx0" brushRef="#br0" timeOffset="20411.5">11726 11282 0,'0'-21'15,"0"42"17,-21 0-32,21 0 0,-21 0 15,21 1-15,0-1 0,-21 0 0,21 0 16,0 0-16,0 0 0,0 1 16,0-1-16,0 0 0,0 0 15,0 0-15,0 0 0,0 1 16,-21-22-1,21 21-15,0-42 32,0-1-32,0 1 15,0 0-15,0 0 16,0 0-16,0-22 0,0 22 0,21 0 0,-21-21 16,21 21-16,0-22 0,0 22 15,0-21-15,1 21 0,-1-1 16,0 1-16,0 0 0,21 21 0,-20 0 15,-1-21-15,0 21 0,21 0 0,-21 0 16,1 21-16,-1 0 0,0 0 16,0 1-16,-21 20 0,0-21 0,21 21 15,-21-20-15,0 20 0,0-21 0,0 21 16,0-20-16,0-1 0,0 0 16,0 0-16,0 0 0,0 0 0,0 1 15,0-1-15,-21-21 16,21-21 31,0-1-47,0 1 0,0 0 0,0 0 15,0 0-15,21 0 0,-21-22 16,21 22-16,1-21 0,20-1 0,-21 22 16,0-21-16,22 21 0,-22-22 0,21 22 15,-21 0-15,22 21 0,-22-21 16,0 21-16,21 0 0,-21 0 0,1 21 15,-1 0-15,-21 0 0,21 1 16,0 20-16,-21-21 0,0 21 0,0-20 0,0 20 16,0 0-16,0-21 15,0 22-15,0-22 0,0 0 0,0 21 16,0-20-16,-21-1 0,0-21 0,21 21 16,-21 0-16,21 0 15,0-42 16,21 0-31,0 0 16</inkml:trace>
  <inkml:trace contextRef="#ctx0" brushRef="#br0" timeOffset="20819.75">12912 11430 0,'0'0'15,"0"21"1,21-42 15,0 0-31,0 0 16,0 21-16,0-21 0,1-1 16,-1 1-16,0 0 0,-21 0 15,0 0-15,21 0 0,-21-1 0,0 1 16,0 0-16,0 0 0,-21 21 15,0 0 1,0 0-16,-1 0 0,1 21 0,0 0 16,0 0-16,0 1 0,0 20 15,-1-21-15,1 21 0,0 1 0,21-22 16,-21 21-16,21-21 0,0 22 0,0-22 16,0 21-16,0-21 0,0 1 15,21-1-15,0 0 0,0-21 16,1 21-16,-1-21 15,0 0-15,0 0 0,0 0 0,22 0 0,-22 0 16,0 0-16,0-21 16,0 21-16,22-21 0,-22 0 0,0-1 15,0 1-15</inkml:trace>
  <inkml:trace contextRef="#ctx0" brushRef="#br0" timeOffset="21895.27">14944 11197 0,'0'0'16,"-43"-42"-1,43 21-15,-21 0 0,0-1 0,21 1 16,-21 21 0,0 0-16,-1 0 15,1 0 1,21 21-16,-21-21 0,0 22 15,21-1-15,-21 21 0,21-21 0,-21 0 16,21 22-16,0-22 0,-22 21 0,22-21 16,0 22-16,-21-22 0,21 0 15,0 0-15,0 0 0,0 1 0,0-1 16,21 0-16,1-21 0,-1 0 16,21 0-16,-21 0 15,0 0-15,1 0 0,20-21 0,-21 0 16,0 21-16,22-22 0,-22 1 0,0 0 15,-21 0-15,21 0 0,-21 0 16,0-22-16,0 22 0,0-21 0,0 21 16,0-22-16,-21 22 0,0-21 15,0 21-15,-1 21 0,1-22 16,0 1-16,0 21 0,0 0 0,42 0 47,0 0-47,21 0 15,-20 0-15,20 0 0,-21 0 0,21 0 16,1 0-16,-1 0 0,-21 0 16,22 0-16,-1 0 0,0-21 0,1 21 15,-22 0-15,0-21 0,21 21 0,-21-21 16,1 21-16,-22-21 16,0-1-1,-22 22 16,22 22-31,0-1 16,-21 0-16,21 0 0,-21 0 16,21 22-16,0-22 0,0 21 0,-21 0 15,21 1-15,-21-1 0,21 0 16,-21 22-16,21-22 0,0 22 16,-22-22-16,22 22 0,-21 41 0,0-41 15,21 21-15,0-22 16,-21 22-16,0-22 0,21 22 0,-21 0 15,21-22-15,0 22 0,-22-22 0,22 1 16,-21-1-16,21 1 0,-21-1 16,21 1-16,0-1 0,0-20 0,-21-1 15,0 0-15,21 1 0,-21-22 0,21 21 16,-22-21-16,1-21 16,0 0-16,21-21 15,-21 0-15,0-21 0,21-1 16,-21 1-16,21 0 0,0-22 0,0 22 15,0-22-15,0-20 16,0 20-16,0-21 0,0 1 0,42-1 0,-21 0 16,0 1-16,0-1 0,22 0 15,-22 22-15,21-1 0,1 22 16,-1-21-16,0 20 0,1 1 16,-1 0-16,0 20 0,1-20 0,-1 21 0,0 0 15,1 0-15,-1-1 16,0 1-16,1 0 0,-1 0 0,0 0 0</inkml:trace>
  <inkml:trace contextRef="#ctx0" brushRef="#br0" timeOffset="22355.52">16997 11070 0,'0'0'0,"0"-21"0,0 0 15,0 0-15,0 0 0,0-1 16,-21 1-16,21 0 16,-22 21-1,22 21 1,0 0 0,-21 1-16,21 20 0,-21-21 0,21 21 15,-21 1-15,21-1 0,-21 0 0,21 1 16,0-1-16,0-21 15,-21 22-15,21-1 0,-22-21 0,22 0 0,0 0 16,0 1-16,0-1 0,0 0 0,0 0 31,22-21-15,-1 0-16,0-21 0,0 0 0,0 0 16,0-1-16</inkml:trace>
  <inkml:trace contextRef="#ctx0" brushRef="#br0" timeOffset="23059.72">17314 11028 0,'43'-85'32,"-43"106"-1,-22 1-31,1-1 16,21 21-16,0-21 0,-21 22 0,0-1 15,0 0-15,21 1 0,0-22 16,-21 21-16,-1 0 0,22 1 0,-21-22 15,21 42-15,0-41 0,0-1 16,0 0-16,21-21 31,1-21-15,-1 0-16,-21-1 0,21 1 16,0 0-16,0 0 0,0 0 15,1-22-15,-1 22 0,0 0 0,0 0 16,0 0-16,0 0 0,1-1 15,-1 22 1,-21 22-16,0-1 16,0 0-16,0 0 0,0 0 15,0 0-15,0 22 0,0-22 0,0 0 16,21 0-16,-21 0 0,21 1 0,-21-1 16,0 0-16,21-21 0,0 21 15,1-21-15,-1 0 0,-21 21 0,21-21 16,0 0-16,21 0 0,-20 0 0,-1 0 15,0 0-15,0-21 0,21 21 16,-20-21-16,-1 0 0,0 0 16,0-1-16,21 1 0,-20 0 0,-1 0 15,0-21-15,-21 20 0,21 1 16,-21-21-16,0 21 0,0-22 0,0 22 16,0 0-16,0 0 0,0 0 15,-21 21-15,0 0 0,0 0 16,-1 0-16,1 21 0,0 0 15,21 0-15,0 22 0,-21-22 16,21 21-16,0-21 0,0 0 0,0 22 16,0-22-16,0 21 0,0-21 15,0 1-15,0-1 0,21 0 0,0 0 16,0 0-16,1-21 16,-1 0-16,0 0 0,0 0 0,0 0 15,43 0-15,-43 0 0,0-21 16,0 21-16,0-21 0,22 0 15,-22 0-15,-21-1 0,21 1 0,-21 0 16,21 0-16,-21-21 0,0 20 0,0 1 16,0-21-16</inkml:trace>
  <inkml:trace contextRef="#ctx0" brushRef="#br0" timeOffset="23323.39">16827 11176 0,'64'0'31,"-43"0"-31,21 0 0,1 0 0,-1 0 16,0-21-16,1 21 0,-1-21 0,22 21 15,-22 0-15,0-21 0,22 21 16,-22 0-16,0 0 0,-20 0 16,20-22-16,-21 22 0,0 0 0</inkml:trace>
  <inkml:trace contextRef="#ctx0" brushRef="#br0" timeOffset="27677.75">12298 12171 0,'0'0'16,"0"-21"-16,0 0 0,0-1 0,0 1 16,0 0-16,0 0 0,0 0 15,-21 0-15,-1-1 0,22 1 16,-21 21-16,0 0 0,0 0 15,0 0-15,0 0 0,-1 0 16,1 21-16,0 1 0,-21-1 0,21 0 16,-22 0-16,22 21 0,0 1 15,-21-22-15,20 21 0,1 1 16,0-1-16,0 0 0,0 1 0,21-1 16,0-21-16,0 21 0,0-20 0,0 20 15,0-21-15,0 0 0,21 0 16,0 1-16,0-22 0,0 21 0,1-21 15,20 21-15,-21-21 0,21 0 0,1 0 16,-22 0-16,21 0 0,1-21 16,-1 0-16,0-1 0,1 1 0,-1 21 15,-21-21-15,21 0 0,-20 0 16,-1 0-16,21-1 0,-42 1 16,42-21-16,-42 21 0,22 21 15,-22-21-15,0-1 16,0 44-1,-22-1 1,22 0-16,0 0 0,0 0 16,0 0-16,0 1 0,0-1 15,0 0-15,0 0 0,0 0 16,22 0-16,-1 1 16,0-22-16,0 0 0,0 0 15,0 0-15,22 0 0,-22 0 0,0 0 16,21 0-16,-20 0 0,20-22 15,-21 22-15,0-21 0,22 21 0,-22-21 16,0 0-16,0 21 0,0-21 0,-21 0 16,0-1-16,0 1 0,0 0 15,0 0-15,0-21 0,0 20 16,0 1-16,-21 0 0,0 21 16,-21-21-16,20 0 0,1 21 0,0 0 15,0 0-15,0 0 0,0 0 0,-1 0 16,1 21-16,0-21 0,21 21 15,0 0-15,-21 0 0,21 1 16,-21 20-16,21-21 0,0 0 0,0 0 16,0 1-16,0-1 0,0 0 0,21 0 15,21 21-15,-21-42 16,1 22-16,-1-22 0,0 0 0,21 0 16,-21 0-16,22 0 0,-22 0 0,21 0 15,1 0-15,-22-22 0,21 1 16,0 21-16,-20-21 0,41-21 15,-21 21-15,-20-1 0,-1 1 0,0 21 16,0-21-16,-21 0 0,0 0 16,21 21-16,-21 21 31,0 0-15,0 0-16,0 0 0,0 1 15,0-1-15,0 0 0,-21 0 0,21 0 16,0 0-16,0 1 15,-21-1-15,21 0 16,-21-21-16,21-21 31,0 0-15,0-1-16,0 1 0,0 0 16,0 0-16,21 0 0,0 0 15,-21-1-15,21 1 0,0 0 16,-21-21-16,22 21 0,-1-1 0,0 22 15,0-21-15,0 0 0,0 21 0,1 0 16,-1 0-16,0 0 16,0 0-16,0 21 0,0 0 0,-21 1 15,22-1-15,-1 0 0,-21 0 0,0 0 16,21 0-16,-21 1 0,21 20 16,-21-21-16,0 0 15,0 0-15,0 1 0,0-44 63,0 1-48,0 0-15,0 0 0,0 0 16,0 0-16,21-1 0,0-20 0,1 21 16,-22 0-16,21 0 0,0-1 15,-21 1-15,21 0 0,0 21 0,0-21 16,1 21-16,-1 0 15,-21 21-15,0 0 16,0 0-16,0 1 0,0-1 16,0 0-16,0 0 0,0 0 0,0 0 15,0 1-15,0-1 0,0 0 16,0 0-16,0 0 0,0 0 16,21 1-16,0-22 0,-21 21 0,21-21 15,0 0-15,1 21 0,-1-21 16,0 0-16,0 0 0,0 0 0,0 0 15,43-21-15,-22 21 0,-21-21 16,1-1-16,20 22 0,-21-21 16,0 0-16,0 0 0,1 0 15,-22 0-15,21-1 0,-21 1 0,21 0 0,-21 0 16,0 0-16,0 0 0,0 42 31,-21-21-15,21 21-16,-21 0 0,21 0 15,0 0-15,0 1 0,0-1 16,-22 0-16,22 0 0,-21 0 16,21 0-16,0 1 0,-21-1 0,21 0 15,0 0 1,-21-21 0,21-21-1,0 0-15,0 0 16,0-1-16,21 1 0,0 0 15,-21 0-15,21 0 0,1-22 0,-1 22 16,0 0-16,-21 0 16,21 0-16,0 0 0,0 21 0,22-22 15,-22 22-15,21-21 0,-21 21 16,1 0-16,-1 21 16,-21 1-16,0-1 0,0 0 15,0 0-15,0 0 0,0 22 16,0-22-16,0 0 0,0 0 15,0 0-15,0 0 0,0 1 16,0-1-16,0-42 63,0-1-63,0 1 0,0 0 15,21 0-15,-21 0 0,21 0 16,0-1-16,-21 1 0,21 0 0,1 0 15,20-21-15,0 20 0,-21 1 16,1 21-16,-1 0 0,0 0 16,0 0-16,0 0 0,0 0 0,1 21 15,-22 1-15,0-1 16,0 0-16,0 0 0,0 0 16,0 0-16,0 1 0,0 20 15,-22-21-15,22 0 0,0 0 16,0 1-16,0-1 0,0 0 0,0 0 15,22 0-15,-1-21 16,0 0-16,21 0 0,-21 0 16,1 0-16,-1 0 0,21 0 15,-21-21-15,0 0 0,22 21 0,-22-21 16,21 0-16,-21-1 0,1 1 0,20-21 16,-21 21-16,0 0 15,-21-22-15,0 22 0,21 0 16,-21 0-16,22 0 0,-22-1 0,-22 44 31,1-1-15,0 0-16,21 0 15,0 0-15,0 0 0,0 1 0,-21-1 16,21 0-16,0 0 0,0 0 16,0 0-16,0 1 0,0-1 15,0 0-15,0 0 0,21 0 0,0-21 16,0 0-16,1 0 15,-1 0-15,0 0 0,0 0 16,21 0-16,-20-21 0,-1 0 0,0 21 0,0-21 16,0 0-16,0-1 0,1 1 15,-1 0-15,0 0 0,0 0 0,0 0 16,0-22-16,1 22 0,-1 0 16,-21 0-16,21 0 0,-21-1 15,21 22-15,-21 22 31,0-1-31,-21-21 0,21 21 0,-21 0 16,21 0-16,0 0 0,0 1 16,0-1-16,0 0 0,0 0 0,0 0 15,0 0-15,0 1 0,0-1 0,0 0 16,0 0-16,21 0 16,0-21-16,0 0 15,0 0-15,1 0 0,20 0 0,-21 0 16,0 0-16,22-21 0,-22 21 15,0-21-15,21 0 0,-21 0 0,1-1 16,-1 22-16,0-21 0,0-21 0,0 21 16,-21 0-16,0-1 0,21 1 15,-21 0-15,0 0 0,0 0 0,22 21 16,-44 0 15,1 21-31,0 0 0,21 0 16,-21 0-16,21 1 0,-21-1 0,0-21 15,21 21-15,0 0 0,-22 0 0,1 0 16,21 1-16,-21-22 16,21 21-16,-21-21 15,21-21 17,0-1-17,21 1-15,0 21 0,0-21 0,1 0 16,-1-21-16,0 20 0,0 1 15,0 0-15,0 0 0,22-21 16,-1 20-16,-21 22 0,0-21 0,1 21 16,-1 0-16,0 0 0,0 0 15,-21 21-15,21 1 0,-21-1 16,0 0-16,0 0 16,0 0-16,0 0 0,0 1 0,0-1 15,0 0-15,0 0 0,0 0 16,0 22-16,0-22 15,21 0-15,1-21 16,-1 0-16,0 0 16,0 0-16,0 0 0,0 0 0,1-21 15,20 0-15,-21-1 0,0 1 16,0 0-16,1 21 0,-1-21 16,0 0-16,0-22 0,0 22 15,-21 0-15,21 0 0,-21 0 0,22 0 16,-22-1-16,0 1 0,0 0 15,0 42 1,0 0 0,0 1-16,-22-1 0,22 0 15,-21 0-15,21 21 16,0-20-16,-21-1 0,21 0 0,0 0 16,0 0-16,0 0 0,0 1 15,0-1-15,21 0 16,0-21-16,1 0 0,-1 0 15,0 0-15,21 0 0,-21 0 0,1 0 16,-1 0-16,0-21 16,0 21-16,0-21 0,0-1 0,1 1 15,-1 0-15,0 0 0,0 0 0,0-22 16,0 1-16,1 0 0,-1-1 16,-21 1-16,21 0 0,0-1 0,0 1 15,0-21-15,-21 41 0,0-20 0,22 0 16,-22 21-16,21-1 0,-21 1 15,0 42 1,0 1 0,-21-1-16,-1 21 0,1 0 15,21 1-15,-21-1 0,0 0 16,21 1-16,0-1 0,-21 0 0,0 1 16,-1 20-16,22-20 15,0-22-15,0 0 0,0 0 0,0 0 16,0 0-16,0 1 0,22-22 0,-1 0 15,-21 21-15,21-21 0,0 0 0,0 0 16,0 0-16,1 0 0,-1 0 16,0-21-16,0-1 0,0 22 0,0-21 15,1 0-15,-1 0 0,0 0 0,0 0 16,-21-1-16,21 1 0,0 0 16,1 0-16,-1 0 0,-21 0 15,0 42 1,0 0-1,0 0-15,0 0 0,0 0 16,0 1-16,0-1 0,0 0 0,0 0 16,0 0-16,0 0 0,0 1 15,0-1-15,0 0 0,0 0 16,21-21-16,0 0 16,0 0-16,0 0 15,1 0-15,-1 0 0,0 0 0,0 0 16,0-21-16,0 0 0,1 0 0,-1-1 15,0 1-15,0 0 0,0 0 16,0 0-16,1 0 0,-1-22 16,-21 22-16,42-42 0,-42 41 15,0 1-15,21-21 0,-21 63 47,-21 0-47,0 0 0,21 1 16,-21-1-16,0 21 0,21-21 0,-22 0 15,1 22-15,0-22 0,21 0 0,-21 21 16,0-20-16,21 20 0,0 0 0,0 1 16,0-22-16,0 21 0,0 0 15,0 1-15,0-1 0,0 22 16,0-22-16,0 0 0,0 1 0,0-1 16,0 0-16,0-21 0,0 22 0,0-1 15,0 0-15,-21 1 0,-1-1 16,22 0-16,-21-20 0,0 20 15,0 0-15,0-21 0,0 22 0,-22-1 16,1 0-16,21-20 16,0-22-16,-22 21 0,22-21 0,0 0 15,0 0-15,-22 0 0,22 0 0,-21 0 16,21 0-16,-64 0 16,64 0-16,0-21 0,-22 21 15,22-22-15,0 1 0,21 0 16,-21 21-16,21-21 0,0 0 0,0 0 15,0-1-15,0 1 0,21-42 16,0 42-16,0-22 0,1 22 16</inkml:trace>
  <inkml:trace contextRef="#ctx0" brushRef="#br0" timeOffset="28011.43">17378 12298 0,'0'-21'15,"21"21"1,0 0-16,43-21 15,-43 21-15,21 0 0,-21 0 0,22-22 16,-22 22-16,21 0 0,-21 0 0,22 0 16,-22 0-16,21-21 0,-21 21 15,0 0-15,1 0 0,-1 0 0,0 0 16,-21-21-16,21 21 16,-21-21-1,-21 21 1,0-21-16</inkml:trace>
  <inkml:trace contextRef="#ctx0" brushRef="#br0" timeOffset="28255.93">17039 12044 0,'0'0'0,"-21"0"16,0 0-16,0-21 0,21 0 31,-22 21 1,1 0-17,21 21-15,-21-21 16</inkml:trace>
  <inkml:trace contextRef="#ctx0" brushRef="#br0" timeOffset="29926.71">847 13843 0,'0'0'0,"0"-21"16,0 0-16,0-22 0,0 22 16,0 0-16,0 0 0,0 0 15,0 0-15,0-1 0,-22 1 0,1 21 16,0 0-1,21 21-15,-21 1 16,21-1-16,-21 21 0,21 0 16,-21 1-16,21 20 0,-22-20 15,1-1-15,21 21 0,-21-20 0,0-1 16,0 0-16,0 1 0,21-1 16,-22 0-16,1 1 0,21-22 0,-21 0 15,21 0-15,0 0 0,0 1 16,0-44 15,0 1-31,0 0 0,0 0 16,0 0-16,21-22 0,0 22 0,1-21 15,-22 21-15,21-22 0,0 1 16,-21 21-16,21-21 0,-21-1 0,21 1 16,0 0-16,-21-1 0,22 1 15,-1 21-15,0-22 0,-21 22 0,21 0 16,0 21-16,0 0 0,1 0 15,-1 0-15,0 21 16,-21 22-16,0-22 0,21 21 16,-21-21-16,0 22 0,0-1 0,0-21 15,0 21-15,0-20 0,0 20 16,0-21-16,0 0 0,0 22 16,0-22-16,0 0 0,0 0 15,0 0 1,-21-21 15,0-21-31,0 21 16</inkml:trace>
  <inkml:trace contextRef="#ctx0" brushRef="#br0" timeOffset="30143.9">529 14139 0,'21'0'31,"0"0"-31,1 0 16,-1 0-16,0 0 0,21 0 0,-21 0 15,22 0-15,-22 0 0,21 0 16,-21-21-16,43 0 16,-22 21-16,-21-21 0,22 21 0,-22 0 15,0 0-15,0-21 0,0 21 16,1 0-1</inkml:trace>
  <inkml:trace contextRef="#ctx0" brushRef="#br0" timeOffset="30555.87">1164 14055 0,'0'-21'31,"0"-1"-15,0 1-16,21 0 31,-21 0-31,21 21 0,1 0 0,-1 0 16,21 0-16,-21 0 0,0 0 15,1 0-15,20 0 0,-21 21 16,21 0-16,-20 0 0,-1 1 0,0-1 16,0 0-16,-21 21 0,0-21 15,0 1-15,0-1 0,0 21 16,-21-21-16,0 0 0,0 1 0,-1-1 15,22 0-15,-21-21 16,21-21 0,0 0-1,0-1-15,0 1 0,0 0 16,21 0-16,-21 0 0,22 21 16,-1-21-16,-21-1 0,21 1 15,0 0-15,0 21 0,-21-21 0,21 21 16,1-21-16,-1 21 0,0-21 15,0 21-15,0-22 0,0 22 16,1-21-16,-1 21 0,0-21 16</inkml:trace>
  <inkml:trace contextRef="#ctx0" brushRef="#br0" timeOffset="31007.88">1947 13801 0,'0'0'0,"21"-21"16,-21-1-1,0 1-15,0 42 32,0 1-32,0-1 15,0 0-15,0 0 0,0 0 0,0 22 16,0-22-16,0 21 0,0 0 16,0-20-16,0 20 0,0 0 0,0-21 15,0 22-15,0-22 0,0 0 16,0 0-16,0 22 0,0-22 15,22 0-15,-1 0 16,0-21-16,0 0 0,0 0 16,0 0-16,1-21 15,-22 0-15,21 21 0,21-21 0,-21-1 16,0 1-16,1 0 0,-1 0 16,0-21-16,0 20 0,0 1 0,-21 0 15,0 0-15,0 0 0,0 42 31,0 0-15,0 0-16,0 0 0,0 1 16,0-1-16,0 0 0,0 0 0,0 0 15,0 0-15,0 1 16,0-1-16,0-42 47</inkml:trace>
  <inkml:trace contextRef="#ctx0" brushRef="#br0" timeOffset="31191.36">2434 13885 0,'0'0'0,"-21"-42"31,0 42-31</inkml:trace>
  <inkml:trace contextRef="#ctx0" brushRef="#br0" timeOffset="31403.64">1841 14012 0,'0'0'0,"0"22"0,-21-22 15,42 0 17,1 0-17,20 0-15,-21 0 0,0 0 16,0-22-16,22 22 0,-22 0 0,21-21 15,1 21-15,-22 0 0</inkml:trace>
  <inkml:trace contextRef="#ctx0" brushRef="#br0" timeOffset="32179.55">2815 14224 0,'0'0'0,"0"-21"0,64-21 16,-43 42-1,0-22-15,0 1 0,0 0 16,0 0-16,1-21 0,-22 20 15,21 1-15,0 0 0,0-42 16,-21 20-16,0 1 0,0 21 0,0-22 16,0 22-16,0-21 0,0 21 15,0 0-15,-21-1 0,0 1 0,0 21 16,-1 0 0,1 0-16,0 21 0,21 1 0,0-1 15,-21 0-15,21 21 0,-21 1 16,21-1-16,0 0 0,0 22 0,0-22 15,-21 22-15,21-1 0,-22 1 0,22-1 16,0 1-16,0 20 16,-21-20-16,0 20 0,21 1 0,-21-21 15,21 20-15,-21 1 0,0-22 16,-1 22-16,22 0 0,-21-1 0,0 1 16,0 0-16,21-22 0,0 22 15,-21-22-15,21 1 0,-21 21 16,21-43-16,0 21 0,0 1 0,0-22 15,0 1-15,0-22 0,21 21 0,0-21 16,0-21-16,0 0 0,22 0 0,-22 0 16,0-21-16,21 0 0,-21 0 15,22-22-15,-1 1 0,-21 21 0,22-43 16,-1 22-16,-21 0 0,21-22 16,-20 1-16,-1-1 0,0 1 15,0-22-15,-21 22 0,0-22 0,0 21 16,0-20-16,-21 20 0,0 1 15,-22-1-15,22 1 0,-21 20 0,0-20 16,-22 21-16,22 20 0,-22-20 0,1 21 16,20 0-16,1 0 0,0 21 15,-1 0-15,1-22 0,21 22 16,42 0 15,21 0-31,-20-21 0,-1 21 16,21 0-16,0-21 0,-20 21 15,20-21-15,0 21 0,1-21 16,-1 0-16,0-1 0,1 1 0,-1 0 16,0 0-16</inkml:trace>
  <inkml:trace contextRef="#ctx0" brushRef="#br0" timeOffset="32664.19">3662 13928 0,'0'-21'16,"0"42"-16,0-64 0,0 22 15,-21 0-15,-1 21 0,1 0 0,0 0 16,-21 0-16,21 0 0,-22 0 16,22 21-16,-21-21 0,21 21 15,-22 1-15,22-1 0,-21 21 0,21-21 16,-1 0-16,1 22 0,21-22 16,0 21-16,-21-21 0,21 43 15,0-43-15,0 21 0,0-20 16,0-1-16,21 0 0,-21 0 15,21-21-15,1 21 0,20-21 0,-21 0 16,21 0-16,-20 0 0,62-21 16,-63 21-16,22-21 0,-1 0 0,-21 0 15,22-1-15,-1 1 0,-21 0 16,0 0-16,0 0 0,22-43 16,-22 43-16,-21 0 0,0 0 15,0 0-15,0-1 0,0 1 16,-21 21-1,0 0 1,21 21-16,-22-21 0,22 22 0,-21-1 16,21 0-16,0 0 0,0 0 0,0 0 15,0 1-15,0-1 0,0 0 16,0 0-16,0 0 0,0 0 0,0 1 16,21-1-16,1-21 15,-22 21-15,21-21 0,0 0 0,0 0 0,0 0 16,0 0-16,1 0 0,-1 0 15,0-21-15,0 21 0,0-21 16,0-1-16</inkml:trace>
  <inkml:trace contextRef="#ctx0" brushRef="#br0" timeOffset="33193.58">4297 13885 0,'0'0'0,"0"-21"0,0 0 16,-21 21-1,-1 0-15,1 21 0,0 0 16,0 1-16,0 20 16,21-21-16,-21 0 0,21 0 15,0 22-15,0-22 0,-22 0 0,22 0 16,0 22-16,0-22 0,0 0 16,0 0-16,0 0 0,22 0 0,-22 1 15,21-22-15,0 21 0,0-21 0,0 0 16,0 0-16,1 0 0,-1 0 15,0 0-15,21 0 0,-21-21 0,1-1 16,20 1-16,-21 21 0,0-21 16,22 0-16,-22 0 0,21-22 0,-21 22 15,22 0-15,-22-21 0,0-1 16,0 22-16,-21-21 0,21 0 16,-21-1-16,21 1 0,-21 0 0,0-1 15,0 1-15,0 21 0,0-22 0,0 22 16,0 0-16,-21 42 15,0 0 1,21 1-16,-21-1 0,21 21 16,0 0-16,-21 1 0,21-1 0,-21 0 15,21 1-15,-22-1 0,22 0 0,0 1 16,0-1-16,0 0 0,0-20 16,0 20-16,0-21 0,0 0 15,0 0-15,22 1 0,-1-22 0,-21 21 16,21-21-16,0 0 0,0 0 15,0 0-15,1 0 0,-1-21 16,0-1-16,-21 1 0,21 0 16,0 21-16,0-21 0,1-21 0,-1 20 15</inkml:trace>
  <inkml:trace contextRef="#ctx0" brushRef="#br0" timeOffset="33408.81">4635 13907 0,'0'21'15,"0"0"-15,22-21 16,-1 0 0,0 0-16,0 0 0,0 0 15,0 0-15,1 0 0,20-21 0,-21 21 16,0 0-16,0-21 0,1 21 0,-1-22 15,21 1-15,-21 21 0</inkml:trace>
  <inkml:trace contextRef="#ctx0" brushRef="#br0" timeOffset="33867.31">5842 13610 0,'0'0'0,"0"-21"16,0-21 0,-21 42-16,21-21 0,-21 21 15,-1 0 1,1 0-16,21 21 16,-21 0-16,21 0 0,0 0 0,0 0 15,-21 22-15,21-1 0,-21 0 16,21 1-16,0-22 0,0 21 0,-21 1 15,21-1-15,-22-21 0,1 0 0,21 22 16,0-22-16,0 0 16,0 0-16,-21-21 0,21 21 0,0 0 15,0-42 32,0 0-47</inkml:trace>
  <inkml:trace contextRef="#ctx0" brushRef="#br0" timeOffset="34151.31">5355 14097 0,'0'0'0,"0"42"16,0-20-16,21-22 15,0 0-15,-21 21 0,22-21 16,-1 0-16,0 0 0,0 0 0,21 0 16,1 0-16,-1 0 0,-21 0 15,22 0-15,-1 0 0,-21 0 16,21 0-16,-20-21 0,-1 21 16,21 0-16,-21-22 0,0 22 0,1 0 0,-1-21 15,0 21 1,-21-21-16,0 0 15,0 0-15</inkml:trace>
  <inkml:trace contextRef="#ctx0" brushRef="#br0" timeOffset="34431.91">5609 13547 0,'0'0'0,"0"-21"31,21 21-31,0 0 0,1 0 16,-1 0-16,0-22 0,0 22 16,21 0-16,-20 0 0,20 0 0,0 0 15,-21-21-15,22 21 0,-22 0 16,0 0-16,21 0 0,-20 0 0,-1 0 15,0 0-15,0 0 0,0 0 16,0 0-16,1 0 16</inkml:trace>
  <inkml:trace contextRef="#ctx0" brushRef="#br0" timeOffset="35079.87">6773 13864 0,'0'0'15,"21"0"-15,1 0 0,-22-21 16,0 0 0,0 0-16,0 0 0,0-1 15,0 1-15,0 0 16,-22 0-16,1 0 0,0 21 15,0-21-15,0-1 0,0 22 0,-22 0 16,22 0-16,-21 0 0,21 0 0,-1 0 16,-20 0-16,21 0 0,0 22 15,-22-22-15,22 21 0,0 0 0,21 0 16,-21 0-16,0 22 0,21-22 16,-21 0-16,21 0 0,0 0 0,0 0 15,0 1-15,0-1 0,0 0 0,0 0 16,0 0-16,21-21 15,0 0-15,0 0 0,0 0 16,0 0-16,1 0 0,-1 0 0,0 0 16,0 0-16,21-21 15,-20 0-15,-1 21 0,21-21 0,-21 0 16,0-1-16,22 1 0,-22 0 0,0-21 16,0 21-16,0-22 0,1 1 15,-1 0-15,0-22 0,0 22 16,-21-1-16,21 22 0,-21-21 15,0 21-15,0 0 0,0-1 0,0 1 16,0 0-16,0 42 31,-21 22-15,21-22-16,-21 0 0,21 21 16,-21 1-16,21-1 0,0 0 0,0 1 15,0-1-15,0 0 0,0 1 16,0-1-16,0 0 0,0-21 0,0 22 15,42-1-15,-21-21 0,-21 0 16,21-21-16,1 0 0,-1 22 16,0-22-16,0 0 0,0 0 0,0 0 15,43-22-15,-43 1 0</inkml:trace>
  <inkml:trace contextRef="#ctx0" brushRef="#br0" timeOffset="35818.49">8064 13801 0,'0'0'0,"-21"0"0,0 0 0,-64 0 16,64 0-16,0 0 16,0 0-16,0 0 15,42 0 1,0 0-16,0 0 15,22 0-15,-22 0 0,21 0 16,0 0-16,1 0 0,-1 0 0,0 0 16,1 0-16,20 0 0,-20 0 0,-1 0 15,21-21-15,-20 21 0,20 0 16,-20 0-16,-1-22 0,43 22 16,-43 0-16,-21-21 0,0 21 15,0 0-15,-21-21 16,0 0-16,-21 0 15,0 21-15,0-21 0,0 21 0,0 0 16,-1-22-16,-20 1 0,21 21 16,0 0-16,0 0 0,-1 0 0,-20 0 15,21 0-15,0 0 16,0 0-16,-1 0 16,65 0 15,-22 0-31,0 0 0,0 0 15,22 0-15,-22 0 0,21 0 0,-21 0 16,22 0-16,-1 0 16,0 0-16,-42 21 0,21-21 0,-21 22 15,22-1-15,-22 0 0,0 0 0,0 0 16,0 0-16,-22 22 0,-20-22 16,21 0-16,-21 21 0,-1-20 0,-20 20 15,20 0-15,1-21 16,0 1-16,21-1 0,-22-21 0,22 21 15,0 0-15,21 0 16,21-21 0,0-21-1</inkml:trace>
  <inkml:trace contextRef="#ctx0" brushRef="#br0" timeOffset="37827.61">9737 13653 0,'0'-22'0,"0"-41"32,0 42-17,0 42 1,0 0-1,0 0-15,0 0 0,0 22 16,0-22-16,0 21 0,0-21 0,0 22 16,0-22-16,-22 0 0,22 21 15,-21-20-15,21-1 0,0 0 0,0 0 16,0 0-16,0-42 47,0 0-32,0 0-15,0 0 0,21-1 16,1 1-16,-22 0 0,21-21 16,0-1-16,-21 22 0,21-21 0,0 21 15,0-22-15,1 22 0,-1 0 16,0 0-16,0 21 0,0 0 16,0 0-16,1 21 15,-22 0-15,21 0 0,0 1 0,-21-1 16,21 21-16,0 22 15,0-43-15,-21 0 0,22 21 0,-1-21 16,-21 1-16,42 20 16,-21-21-16,0 0 0,1 0 0,-1-21 0,0 0 15,0 22-15,0-22 0,22 0 16,-22 0-16,0 0 0,0 0 16,21 0-16,-20 0 0,-1-22 0,0 22 15,21-21-15,-21 0 0,1 0 16,20 0-16,-21 0 0,0-1 15,-21-20-15,21 0 0,-21-1 0,0 1 16,0 21-16,0-21 0,0 20 16,-21-20-16,0 21 0,0 0 0,0 0 15,-43 21-15,43 0 0,0 0 16,0 0-16,0 0 0,-22 21 16,22 0-16,0 0 0,0 21 0,0-20 15,21 20-15,-22 21 16,22-20-16,0-22 0,-21 21 15,21-21-15,0 1 0,0 20 0,0-21 16,0 0-16,21-21 0,1 43 16,-1-43-16,0 0 0,0 0 15,0 0-15,0 0 0,1 0 0,-1 0 16,0 0-16,21-22 0,-21 1 0,1 21 16,-1-21-16,0 0 15,21-21-15,-21 20 0,-21 1 0,0 0 16,0 0-16,0-21 0,0 20 0,0 1 15,0 0-15,0 0 16,0 42 15,0 0-31,0 0 0,0 1 16,0-1-16,0 21 0,0-21 0,0 0 16,0 1-16,0-1 0,0 0 0,0 0 15,22 0-15,-1 0 0,0 1 16,0-22-16,0 0 0,0 21 0,1-21 15,20 0-15,-21 0 0,21 0 16,-20 0-16,20 0 0,0-21 0,1-1 16,-22 22-16,21-21 0,-21 0 15,0 0-15,1 0 0,-1 0 0,0-22 16,-21 22-16,0 0 0,0-21 16,0 20-16,0 1 0,0 0 0,0 0 15,0 0-15,0 42 31,0 0-31,0 0 0,0 0 0,0 1 16,0-1-16,-21 0 0,21 21 0,0-21 16,-21 1-16,21-1 0,0 21 15,0-21-15,0 0 0,0 1 16,0-1-16,0 0 0,-22-21 0,22 21 16,0-42 15,0 0-16,22 0-15,-22-1 0,21 22 16,0-42-16,-21 21 0,21 0 0,-21 0 16,21-22-16,0 22 0,-21-21 0,22 21 15,-1-22-15,-21 22 0,21 0 16,0 0-16,0 21 16,0 0-16,1 21 15,-22 0-15,21 0 16,-21 0-16,0 1 0,0-1 15,0 21-15,0-21 0,0 0 0,0 22 16,21-22-16,-21 0 0,0 0 0,21 0 16,-21 1-16,0-1 15,21-21-15,0 0 16,1 0 0,-1 0-16,0-21 0,-21-1 15,21 22-15,0-21 0,0 0 0,-21 0 16,22-21-16,-1 20 0,0 1 15,0 0-15,-21-21 0,21 21 16,0-1-16,1 1 0,-1 0 0,0 0 16,0 0-16,0 21 0,0 0 15,1 21 1,-22 0 0,0 0-16,0 0 15,0 1-15,0-1 0,0 21 0,0-21 16,0 0-16,0 1 0,0-1 0,0 0 15,21 0-15,0 0 16,0 0-16,0-21 0,0 22 0,1-22 16,20 0-16,-21 0 0,0 0 0,22 0 15,-1 0-15,-21 0 0,21 0 0,-20 0 16,20 0-16,-21 0 0,0-22 16,22 1-16,-1-21 15,-21 21-15,-21 0 0,21-43 0,-21 43 16,0 0-16,0 0 15,0-22-15,0 22 0,0 0 16,-21 21-16,0 0 0,0 0 16,0 21-16,21 0 15,-22 22-15,22-22 0,0 0 16,-21 0-16,21 21 0,0-20 0,0-1 16,0 0-16,0 0 0,0 21 15,0-20-15,0-1 0,21 0 16,1-21-16,-1 0 15,0 0 1,0 0-16,0 0 16,0 0-16,-21-21 0,22 0 15,-1-1-15,0 1 0</inkml:trace>
  <inkml:trace contextRef="#ctx0" brushRef="#br0" timeOffset="39025.61">14287 14139 0,'0'0'0,"-21"-21"31,21 0-31,0 0 16,0 0-16,0 0 15,0-1-15,0 1 0,0 0 16,0-21-16,0 21 0,0-1 0,21-20 16,-21 21-16,22-21 0,-22 20 15,0 1-15,0 0 0,0 0 0,0 0 16,0 42 15,0 0-31,0 0 0,0 0 16,0 1-16,0 20 0,0-21 15,0 0-15,0 22 0,0-22 16,0 21-16,0-21 0,0 0 0,0 1 16,0-1-16,0 0 0,0 0 15,0 0-15,21 0 16,0-21-16,0 0 0,0 0 16,0 0-16,1 0 0,-1 0 15,0-21-15,0 0 0,0 21 0,0-21 16,1 0-16,-1 0 0,-21-1 15,0 1-15,0 0 0,0 0 16,0 0-16,0 0 0,0-1 0,0 1 16,-21 0-16,-1 0 0,1 21 0,0-21 15,0 21-15,0 0 16,0 0-16,42 0 47,0 0-47,0 0 0,21 0 15,-20 0-15,20 0 0,0 0 16,-21-21-16,22-1 0,-1 22 0,-21-21 16,22 21-16,-22-21 0,21 21 0,-21-21 15,0 21-15,1-21 0,-1 21 16,0-21-16,-21-1 16,0 44 30,0-1-46,0 0 0,-21 0 16,21 21-16,0-20 0,0 20 16,-21 0-16,21-21 0,0 22 0,0-1 15,0 0-15,0 1 0,0-1 0,0 0 16,0 22-16,0-22 0,0 22 16,0-1-16,0-20 0,-22 20 0,22 1 15,0-1-15,0 1 0,0-1 0,0-21 16,0 22-16,0-22 0,-21 22 15,21-1-15,0-20 0,0 20 0,0-21 16,-21 1-16,21 20 0,-21-20 16,0-22-16,21 21 0,0 0 15,-21-20-15,21-1 0,-22 0 0,1-21 16,0 0-16,0-21 31,21 0-31,-21-1 0,0-20 0,-1 0 16,22-1-16,-21 1 0,0 0 15,21-22-15,0 22 0,-21-22 0,21 1 16,0 21-16,0-22 0,0 1 16,0-1-16,0 22 0,0-22 0,42-42 15,-21 64-15,1 0 0,-1-1 16,0 22-16,0-21 0,21 21 16,1 0-16,-1-1 0,-21 1 0,22 0 15,20 0-15,-21 0 0,1 21 16,-1-21-16,22-1 0,-22 1 0,0 0 15,1 21-15</inkml:trace>
  <inkml:trace contextRef="#ctx0" brushRef="#br0" timeOffset="39315.44">16298 13653 0,'0'0'0,"0"-22"0,0 1 0,0 0 16,0 0-16,0 0 0,0 0 0,0-1 16,-21 22-1,0 22 1,21-1-16,0 21 0,0-21 16,-21 22-16,21-1 0,-21 0 15,21 1-15,0-1 0,-22 64 16,22-64-16,-21 0 0,21-20 15,-21-1-15,21 21 16,0-21-16,0 0 0,0 1 16</inkml:trace>
  <inkml:trace contextRef="#ctx0" brushRef="#br0" timeOffset="40144.18">15896 13949 0,'0'0'0,"21"0"31,0 0-31,1 0 0,-1 0 16,21 0-16,0 0 0,1 0 15,-1-21-15,0 0 0,22 21 0,-22-22 16,1 22-16,20-21 0,-21 0 0,1 0 15,-22 0-15,21 0 0,-21-1 16,22 1-16,-22 0 0,-21 0 0,0 0 16,0 0-16,0-1 15,0 1-15,-21 21 16,0 0-16,-1 0 0,1 21 16,0 1-1,0-1-15,21 0 0,0 0 0,-21 0 16,21 22-16,-21-22 0,21 42 15,0-20-15,0-22 16,0 21-16,0-21 0,0 0 0,-22 43 16,22-43-16,0 0 0,0 0 15,-21-21-15,21 22 16,0-44 15,21 1-15,1 0-16,-1 0 0,0 0 0,0 0 15,0-1-15,0 1 0,1 0 0,-1 0 16,0 0-16,0 0 16,0-1-16,0 22 0,1-21 15,-1 21-15,0 0 0,-21 21 16,0 1-16,0-1 16,0 0-16,0 0 0,0 0 0,0 0 15,0 1-15,0-1 0,0 0 0,0 0 16,0 0-16,0 0 15,0 1-15,0-1 0,21-21 16,0 0-16,0 0 0,22 0 16,-22 0-16,0 0 15,0 0-15,22 0 0,-22 0 0,21-21 0,-21 21 16,22-22-16,-1 1 0,-21 0 16,0 0-16,22 0 0,-43 0 15,21-1-15,-21 1 0,21 0 0,-21 0 16,-21 21-1,0 0-15,-1 0 16,1 21-16,0-21 0,0 21 16,21 0-16,0 1 0,0-1 0,0 0 15,0 0-15,0 0 16,0 0-16,21 1 16,0-22-16,0 0 0,1 0 15,-1 0-15,0 0 16,21 0-16,-21 0 0,22-22 0,-1 22 15</inkml:trace>
  <inkml:trace contextRef="#ctx0" brushRef="#br0" timeOffset="40640.92">18817 13229 0,'0'-21'0,"0"42"0,0-63 15,-21 42 1,21 21 0,0 21-16,-21-20 15,21-1-15,-21 21 0,21-21 16,-22 22-16,22-1 0,-21 21 0,21-20 15,0-1-15,-21 22 0,21-22 0,-21 0 16,0 22-16,21-22 0,0 0 16,0 1-16,-21-22 0,21 21 0,0-21 15,-22 1-15,22-1 0,0 0 0,0 0 16,0-42 15,0 0-31,0 0 16,0-1-16,0 1 0</inkml:trace>
  <inkml:trace contextRef="#ctx0" brushRef="#br0" timeOffset="41008.71">18521 13462 0,'0'0'16,"0"-42"-16,-21 21 0,21-1 0,-22 1 0,22 0 16,0 0-16,0 0 15,0 0-15,0-1 0,0 1 16,22 0-16,20 21 0,-21-21 0,21 21 15,1-21-15,-1 21 16,0 0-16,1 0 0,-1 0 0,0 0 16,1 0-16,-1 0 0,0 21 0,1 0 15,-22 0-15,21 0 0,-21 1 16,-21 20-16,0-21 0,0 0 0,0 22 16,-42-1-16,-21 21 0,20-41 15,1 20-15,0-21 0,-1 0 16,-20 0-16,-1 22 0,22-22 15,21-21-15,0 0 0,-1 21 16,1-21-16,0 0 0,42 0 31,0 0-15,1 0-16,-1 0 0,0 0 16,0 0-16,0 0 0,0 0 0,22 0 15,-22 0-15,0 0 0,0 0 16,0 0-16</inkml:trace>
  <inkml:trace contextRef="#ctx0" brushRef="#br0" timeOffset="41426.98">18986 13822 0,'0'0'0,"-21"0"0,0 0 0,0 0 16,0 0-16,21-21 15,0 0 1,0-1-16,0 1 0,0 0 15,21 0-15,0 21 16,0-21-16,0 0 0,1 21 0,-1 0 16,0 0-16,21 0 0,-21 0 15,1 0-15,20 0 0,-21 0 0,21 21 16,-20-21-16,20 21 0,-21 0 0,0 0 16,0 22-16,-21-22 0,0 0 15,0 0-15,0 0 0,0 0 0,-21 1 16,21-1-16,-42 0 0,21-21 0,0 21 15,-1-21-15,1 0 0,21 21 16,-21-21-16,0 0 16,21-21-1,0 0 1,0 0-16,0 0 0,21-1 16,0 1-16,0 0 0,1 21 0,-1-21 15,0 0-15,0 0 0,0-1 16,0 22-16,1-21 0,20 0 0,-21 21 15,0-21-15,22 0 0,-22 21 0,0-21 16,21-1-16,-21 22 0,22-21 16</inkml:trace>
  <inkml:trace contextRef="#ctx0" brushRef="#br0" timeOffset="42174.32">19918 13568 0,'0'21'46,"-21"-21"-46,-1 21 0,22 0 0,-21 1 16,0-1-16,0 0 0,21 0 16,-21 0-16,21 0 0,-21 1 0,21-1 15,0 0-15,0 0 0,0 0 0,0 0 16,0 1-16,0-1 16,21 0-16,0-21 15,0 0-15,0 0 16,0 0-16,1 0 0,20-21 15,-21 0-15,0 21 0,0-22 0,1 1 16,-1 0-16,0 21 0,-21-21 0,21-21 16,-21 20-16,0 1 0,0 0 15,0 0-15,0 0 0,-21 0 0,0-1 16,0 1-16,-1 0 0,1 21 0,0 0 16,0 0-16,0 0 15,0 0-15,42 0 31,0 0-15,0 0-16,0 0 0,22 0 0,-22 0 16,0 0-16,21 0 0,-21 0 15,22 0-15,-22-21 0,0 21 0,21 0 16,-20-21-16,-1 21 0,0 0 0,-21-21 16,21 21-16,-21 21 62,-21 0-62,21 0 0,0 0 16,0 22-16,-21-22 0,21 21 0,0-21 15,-21 22-15,21-1 0,0-21 0,0 21 16,0 1-16,0-1 0,0 43 16,0-64-16,0 42 0,0-20 15,0-1-15,0 22 0,0-22 16,0 21-16,0-20 0,0 20 0,0-20 15,0-1-15,0 21 0,0-20 0,-22-1 16,22-21-16,-21 22 0,0-22 16,0 21-16,0-21 0,21 0 0,-21 1 15,-22-22-15,43 21 0,-21-21 16,0-21 0,21-1-16,-21 1 0,21 0 15,0 0-15,0-21 0,0 20 16,-21-20-16,21 21 0,0-21 15,0-1-15,-22 1 0,22 0 0,0-1 16,0 1-16,0-22 0,0 22 0</inkml:trace>
  <inkml:trace contextRef="#ctx0" brushRef="#br0" timeOffset="42415.91">20320 13377 0,'0'0'0,"0"-21"0,-21 0 16,0 21-16,-1-21 0,22 0 15,-21 21 1,0 0-16,42 0 62,0 0-62,1 0 16,-22 21-16</inkml:trace>
  <inkml:trace contextRef="#ctx0" brushRef="#br0" timeOffset="42807.75">20680 13526 0,'0'0'0,"21"0"16,0 0 0,0-22-16,0 1 0,1 0 15,-1 21-15,-21-21 16,21 21-16,0-21 0,-21 0 16,0-1-16,-21 22 31,0 0-31,-22 0 15,22 0-15,0 0 0,0 0 0,0 22 16,0-22-16,-1 21 0,22 0 16,0 0-16,-21 0 0,21 0 0,0 22 15,0-22-15,0 0 0,0 0 0,0 22 16,0-22-16,21 0 0,-21 0 16,22-21-16,-1 21 0,-21 0 0,21-21 15,0 0-15,0 22 0,0-22 16,1 0-16,-1 0 0,0 0 0,0 0 15,0 0-15,0 0 0,22-22 16,-22 22-16,0-21 0,0 0 0,0 21 16,22-21-16</inkml:trace>
  <inkml:trace contextRef="#ctx0" brushRef="#br0" timeOffset="43347.49">21294 13441 0,'0'0'0,"0"-21"0,21 0 0,-21-1 15,-21 22 16,-1 0-31,1 22 16,0-22-16,21 21 16,-21 0-16,0 0 0,21 0 15,0 0-15,0 1 0,0 20 0,0-21 16,0 0-16,0 0 0,0 22 0,0-22 16,0 0-16,0 0 0,0 0 15,21 1-15,-21-1 0,21-21 16,0 0-16,0 21 0,1-21 0,-1 0 15,0 0-15,0 0 0,21 0 16,-20 0-16,-1-21 0,21 0 0,-21 21 16,0-22-16,22 1 0,-22-21 15,0 21-15,0-22 0,0 22 0,-21-21 16,22 0-16,-1-1 0,0 1 0,-21 0 16,0-1-16,21 1 15,-21 0-15,21 20 0,-21-20 0,0 0 16,0 21-16,0-1 0,0 1 0,0 0 15,0 0-15,0 42 16,0 0 0,0 22-16,0-22 0,-21 21 0,0-21 15,0 22-15,0-1 0,21 0 16,-22 1-16,1-1 0,21 0 0,0 1 16,0-1-16,0-21 0,0 21 15,0 1-15,0-22 0,0 0 0,0 0 16,0 0-16,0 1 0,0-1 0,21 0 15,1-21 1,-1 0-16,0 0 0,0 0 0,0 0 16,0 0-16,1 0 0,-1-21 0,0 0 15,0 21-15,0-22 0,0-20 16,1 21-16,20-43 0,-21 43 16</inkml:trace>
  <inkml:trace contextRef="#ctx0" brushRef="#br0" timeOffset="43594.83">21717 13356 0,'0'0'0,"21"21"32,0-21-32,0 0 15,1 0-15,20 0 0,-21 0 0,21 0 16,-20 0-16,20 0 0,-21 0 15,21 0-15,-20 0 0,20-21 0,-21 21 16,21-21-16,-20 21 16,-1 0-16,0 0 0,-42 0 31,-22 0-31</inkml:trace>
  <inkml:trace contextRef="#ctx0" brushRef="#br0" timeOffset="44235.4">10160 15007 0,'0'-21'15,"-21"21"-15,21 21 47,0 0-47,0 1 16,0-1-16,0 0 0,0 21 15,0-21-15,0 1 0,0 20 0,0-21 16,-21 0-16,21 0 0,-22 1 16,22-1-16,0 0 0,0 0 15,0-42 17,0 0-32,0 0 0</inkml:trace>
  <inkml:trace contextRef="#ctx0" brushRef="#br0" timeOffset="44431.34">10118 14796 0,'0'-22'0,"0"1"16,-22 21-16,1 0 16,0 0-16,21-21 15,21 42 16,0-21-31,-21 21 0,22-21 16,-1 22-16,0-22 0,0 21 16,0-21-16</inkml:trace>
  <inkml:trace contextRef="#ctx0" brushRef="#br0" timeOffset="44904.65">10583 14923 0,'0'21'16,"-21"0"0,21 0-16,-21-21 15,21 21-15,0 0 0,0 1 16,0-1-16,-21 0 0,21 0 16,0 0-16,0 0 0,0 1 15,0-1-15,0 0 16,0 0-16,-21 0 15,21-42 17,0 0-17,0 0-15,0 0 0,0-1 0,0-20 16,0 21-16,0 0 0,0 0 0,0-22 16,0 22-16,21 0 0,0-21 15,0 20-15,0 22 0,0-21 0,22 0 16,-22 21-16,21 0 0,-21 0 0,22 0 15,-22 0-15,21 0 0,-21 21 16,1 0-16,20 1 0,-21-1 16,-21 0-16,21 0 0,-21 0 0,0 0 15,0 22-15,0-22 0,0 0 16,0 0-16,0 0 0,0 1 0,-21-1 16,21 0-16,-21 0 0,0 0 15,0-21-15,42-21 31</inkml:trace>
  <inkml:trace contextRef="#ctx0" brushRef="#br0" timeOffset="45288.18">12594 14584 0,'-21'-21'0,"42"42"0,-63-42 16,21 21-1,21 21 1,-22 21-16,22-21 0,0 1 0,0 20 16,0 0-16,0-21 0,0 22 15,0-1-15,0-21 0,-21 22 0,21-22 16,0 21-16,0-21 0,0 22 0,0-22 16,-21 0-16,21 0 0,0 0 15,0 0-15,0 1 0,0-44 47</inkml:trace>
  <inkml:trace contextRef="#ctx0" brushRef="#br0" timeOffset="46579.76">12086 14965 0,'0'0'0,"-21"21"0,21 0 31,21-21-31,0 0 0,0 0 0,22 0 16,-22 0-16,21 0 0,-21 0 0,22 0 16,20 0-16,-20-21 0,-1 0 15,21 21-15,1-21 0,-22 0 16,22-1-16,-22 1 0,22 0 0,-22 0 16,0 0-16,1 0 0,-22-1 15,21 1-15,-21 0 0,-21 0 0,0 0 16,0 0-16,0-1 0,0 1 15,-21 21 1,0 0-16,0 0 0,0 21 16,21 1-16,0-1 0,-22 0 0,22 0 15,-21 21-15,21-20 0,0 20 16,0 0-16,0-21 0,0 22 0,-21-22 16,21 21-16,0-21 0,0 22 0,0-22 15,-21 0-15,21 0 16,0 0-16,0 1 0,0-1 0,0 0 15,0-42 17,21 0-32,-21-1 15,21 1-15,-21 0 0,21 0 0,1 0 16,-1-22-16,0 22 0,0 0 16,0 0-16,0 0 0,22 0 0,-1-1 15,0 22-15,-20 0 16,-1 0-16,0 0 0,0 0 0,0 0 15,0 22-15,1-22 0,-22 21 0,0 0 16,0 0-16,21 0 0,-21 0 16,0 1-16,21-1 0,-21 0 15,0 0-15,0 0 0,0 0 0,21 1 16,-21-1-16,21 0 0,0-21 16,1 21-16,-1-21 15,0 0-15,0 0 0,0 0 0,22-21 16,-22 0-16,0 21 0,21-21 15,-21-1-15,1 1 0,-1 0 0,0 0 16,0 0-16,0 0 0,0-22 16,1 22-16,-22 0 0,0-21 0,0 20 15,0 1-15,0 0 0,0-21 16,0 21-16,-22 21 0,1 0 16,0 0-16,0 0 15,0 0-15,0 21 0,-1 0 0,1 0 16,0 21-16,0-20 0,21-1 15,-21 0-15,21 0 0,0 21 16,0-20-16,-21-1 0,21 0 0,0 21 16,0-21-16,0 1 0,0-1 15,21-21-15,0 0 16,0 0-16,0 0 16,0 0-16,-21-21 0,22-1 0,-1 22 15,0-21-15,-21 0 0,21 0 16,0 0-16,0 0 0,-21-22 15,0 22-15,22 0 0,-22 0 0,21 0 16,-21-1-16,0 1 16,0 42-1,0 1 1,0-1-16,0 0 16,0 0-16,0 0 0,0 0 0,0 1 15,0-1-15,0 0 0,0 0 16,21 0-16,0 0 0,0-21 15,0 22-15,1-22 0,-1 0 16,0 0-16,0 0 0,0 0 16,0 0-16,22-22 0,-22 1 15,0 21-15,0-21 0,22 0 0,-22 0 16,-21 0-16,21-1 0,0-20 0,0 21 16,-21 0-16,0-22 0,0 1 15,21 21-15,-21-21 0,0 20 0,0-20 16,22 21-16,-22 0 0,0 0 0,0-1 15,0 44 17,0-1-32,0 21 0,-22-21 15,22 0-15,0 22 0,0-22 16,-21 21-16,21-21 0,0 22 0,0 20 16,0-42-16,0 1 0,0 20 15,0-21-15,0 0 0,0 0 16,0 1-16,0-1 0,0 0 15,21-21-15,1 0 16,-1 0 0,0-21-16,0 0 0,-21-1 15,0 1-15,21 0 0,-21 0 0</inkml:trace>
  <inkml:trace contextRef="#ctx0" brushRef="#br0" timeOffset="46767.56">14182 14901 0,'0'0'0,"-43"0"32,64 0-1,1 0-31,-1 0 16,0 0-16,21 0 0,-21 0 0,1 0 15,20 0-15,0 0 0,-21-21 0,22 21 16,-1 0-16,0-21 0</inkml:trace>
  <inkml:trace contextRef="#ctx0" brushRef="#br0" timeOffset="48347.34">16108 14732 0,'0'0'0,"0"-85"32,0 64-32,-21 0 0,-1 0 15,1 0-15,21 0 0,-21-1 0,0 22 16,0-21-16,0 21 0,-1 0 16,1 0-16,0 0 0,0 0 15,0 21-15,0 1 0,-1-1 0,1 0 16,21 21-16,-21 1 15,0-1-15,0 0 0,21 1 0,0-1 16,0 0-16,0 1 0,0-1 0,0 0 16,0 1-16,0-1 0,0 0 15,0 1-15,0-22 0,21 0 0,0 21 16,0-42-16,0 21 0,1 1 0,-1-22 16,21 0-16,0 0 0,-20 0 15,20 0-15,0 0 0,1-22 0,-1 1 16,0 0-16,1 0 0,-1 0 0,0 0 15,-21-1-15,22-20 0,-22 21 16,0 0-16,0 0 0,0-1 16,1-20-16,-22 21 0,0 0 15,-22 21 17,1 21-32,21 0 0,-21 0 15,21 0-15,0 1 0,0-1 16,0 0-16,0 0 0,0 0 15,0 22-15,0-22 0,0 0 0,21 0 16,0 0-16,1 0 0,-1-21 0,0 22 16,0-22-16,0 0 0,22 0 15,-22 0-15,0 0 0,21 0 0,-21 0 16,1 0-16,20-22 0,-21 1 16,0 21-16,0-21 0,1 0 0,-1 0 15,0-22-15,-21 22 0,0 0 0,0-21 16,0 21-16,0-1 0,0-20 15,0 21-15,-21 0 0,0-22 0,-1 22 16,1 21-16,0-21 0,-21 0 0,21 21 16,-1 0-16,-20 0 0,21 0 15,0 0-15,0 0 0,-22 21 0,22-21 16,0 21-16,21 0 0,0 1 0,0-1 16,0 0-16,0 21 0,0-21 15,0 1-15,0-1 0,21 21 16,0-21-16,0 0 0,1 1 0,-1-22 15,21 21-15,0-21 16,1 0-16,-22 0 0,21 0 0,-21 0 16,22 0-16,-22-21 0,21 21 0,-21-22 15,22 1-15,-22 0 0,0 0 16,21 0-16,-20 0 0,-1-1 0,-21 1 16,0 0-16,21 0 0,-21 0 0,0 0 15,0-1-15,0 1 0,0 0 16,0 42 15,-21 0-31,21 1 0,0-1 16,0 0-16,0 0 0,0 0 15,0 0-15,0 1 0,-21-1 0,21 0 16,0 0-16,0 0 0,-22 0 16,22 1-16,0-1 0,0-42 46,0-1-46,0 1 16,0 0-16,0 0 0,22 0 16,-22-22-16,21 22 15,-21 0-15,21 0 0,0 0 0,-21 0 0,21-1 16,0 1-16,-21 0 0,22 21 16,-1-21-16,0 21 0,0 0 15,0 0-15,0 0 16,-21 21-16,0 0 0,22 0 0,-22 1 15,0-1-15,21 0 0,-21 0 16,0 0-16,0 0 0,0 1 0,0-1 16,0 0-16,0 0 0,0 0 15,0 0-15,0 1 16,21-22 15,-21-22-31,0 1 16,21 0-16,-21 0 0,0 0 15,21 0-15,-21-1 0,21 1 0,1 0 16,-1 0-16,-21 0 0,21 0 16,0 21-16,0-22 0,22 1 15,-22 21-15,0 0 0,0 0 0,0 0 16,0 21 0,-21 1-16,0-1 0,0 0 0,0 0 15,0 0-15,0 22 0,0-22 0,0 0 16,0 21-16,0-21 0,0 1 15,0-1-15,0 0 0,0 0 0,-21-21 16,21 21-16,0 0 16,0-42 15,21 0-31,1 0 16</inkml:trace>
  <inkml:trace contextRef="#ctx0" brushRef="#br0" timeOffset="49011.34">17992 14923 0,'0'21'31,"-22"-21"-31,22 21 16,-21 0-16,21 0 0,0 0 15,0 1-15,-21-1 0,21 0 0,-21 0 16,21 0-16,0 0 0,0 1 0,0-1 15,0 0-15,0 0 0,0 0 16,0 0-16,0-42 47,0 0-31,0 0-16,0 0 0,0 0 15,0-1-15,0 1 0,0 0 16,0 0-16,21-21 0,-21 20 0,21 1 15,0 0-15,-21 0 0,22 0 0,-1 0 16,0-1-16,0 22 16,0-21-16,0 21 0,1 0 0,-1 0 15,0 0-15,-21 21 0,21-21 0,-21 22 16,21-1-16,-21 0 0,0 0 16,0 0-16,21 0 0,-21 1 0,0-1 15,0 0-15,0 0 0,0 0 0,0 0 16,0 1-16,0-1 0,0 0 15,0 0 1,-21-21-16,21-21 31,0 0-31,0 0 0,0-1 16,0 1-16,0 0 0,0 0 0,21 0 16,1 0-16,-22-1 0,42 1 15,-21 0-15,0 0 0,0 0 0,22 0 16,-22 21-16,21 0 0,-21 0 15,1 0-15,-1 0 0,0 0 0,0 0 16,0 21-16,-21 0 0,0 0 0,0 0 16,0 0-16,0 1 0,0 20 15,0-21-15,0 0 0,0 0 16,0 22-16,0-22 0,0 0 0,-21 0 16,21 0-16,-21 1 0</inkml:trace>
  <inkml:trace contextRef="#ctx0" brushRef="#br0" timeOffset="51188.45">18711 15113 0,'0'0'0,"-42"-21"16,21 0-16,21 0 15,0-1 1,0 1-16,0 0 0,0 0 15,0 0 1,0 0-16,0-1 16,0 44 15,0-1-15,0 0-16,0 0 0,0 0 0,0 0 15,0 22-15,0-1 0,0-21 16,0 22-16,0-1 0,0-21 15,0 21-15,0-20 0,0 41 0,0-42 16,21 0-16,0 1 16,0-22-16,0 0 0,1 0 15,-1 0-15,0 0 0,0 0 16,21 0-16,-20 0 0,-1-22 16,0 1-16,0 0 0,0 0 0,22 0 15,-22-22-15,0 22 0,0-21 0,-21 0 16,21 20-16,0-20 0,1 21 15,-22-21-15,0 20 0,0 1 0,21 0 16,-21 0-16,0 42 31,0 0-31,0 0 16,-21 1-16,21-1 0,0 21 0,0-21 16,0 0-16,0 1 0,0 20 15,0-21-15,0 0 0,0 0 0,0 1 16,21-1-16,0-21 0,0 21 15,0-21-15,0 0 16,1 0-16,-1 0 0,21 0 0,-21 0 16,0 0-16,1-21 0,-1 21 0,21-21 15,-21-1-15,0 1 0,1 0 16,-1 0-16,-21 0 0,21-22 0,-21 22 16,21 0-16,-21 0 0,0 0 15,0 0-15,0-1 0,0 1 0,0 42 47,0 1-47,-21 20 0,21-21 16,-21 0-16,0 22 0,21-22 0,0 0 15,-22 21-15,1-21 0,21 1 16,-21-1-16,0 21 0,21-21 16,21-42 30,-21 0-46,21 0 0,0 0 0,1-1 16,-1 1-16,0 0 16,0 0-16,0-21 0,22 20 0,-1-41 15,0 42-15,-21 0 0,1-1 16,20 1-16,-21 21 0,0 0 16,0 0-16,1 0 0,-1 0 0,0 0 15,-21 21-15,0 1 16,0-1-16,0 21 0,0-21 15,0 0-15,0 1 0,0 20 0,0-21 16,0 0-16,0 0 0,0 1 16,0-1-16,21 0 0,-21 0 15,21 0-15,0-21 0,1 0 16,-1 0-16,0 0 16,0 0-16,0 0 0,0 0 15,1-21-15,-1 21 0,-21-21 16,21 0-16,-21 0 0,21-1 15,0-20-15,-21 21 0,0 0 0,0-22 16,21 22-16,-21 0 0,0 0 16,0 0-16,0 0 15,0 42 1,0 0-16,0 0 16,0 0-16,0 0 0,0 1 0,0 20 15,0-21-15,0 0 0,0 0 0,22 22 16,-22-22-16,21-21 0,-21 21 15,21 0-15,0 0 0,0-21 0,0 0 16,1 22-16,-1-22 0,0 0 16,21 0-16,-21 0 0,22 0 15,20-22-15,-42 1 0,22 0 16,-22 0-16,21 0 0,-21 0 16,1-1-16,-1-20 0,0 21 0,0-21 15,0-1-15,0 1 0,1 0 0,-22 20 16,21-20-16,-21 0 0,21 21 15,-21-22-15,21 22 0,-21 0 0,0 0 16,0 0-16,0-1 16,0 44 15,0-1-31,0 0 0,-21 0 0,0 21 16,21-20-16,-21 20 0,-1 0 15,22-21-15,0 22 0,-21-1 0,21 0 16,-21-20-16,21 20 0,0-21 0,0 0 15,0 0-15,0 1 0,0-1 16,0 0-16,0 0 0,21-21 16,0 0-16,1 0 15,-1 0-15,0 0 0,0 0 16,-21-21-16,21 0 0,0 21 0,1-21 16,-1-1-16,0 1 0,0 0 0,0 0 15,0 0-15,-21 0 16,22-1-16,-1 22 0,-21-21 0,0 42 47,0 1-47,0-1 0,0 0 15,0 0-15,0 0 0,0 0 16,-21 1-16,21-1 0,0 0 16,0 0-16,0 0 0,0 0 15,21-21-15,0 0 0,0 0 16,0 0-16,0 0 15,1 0-15,-1 0 16,0 0-16,0-21 0,0 0 0,0 21 0,1-21 16,-22 0-16,21 0 15,0-1-15,-21 1 0,0-21 0,21 21 16,0-22-16,-21 22 0,21 0 0,-21 0 16,0 0-16,0 0 0,0-1 15,0 1-15,0 42 31,0 1-31,0-1 16,-21 21-16,21-21 16,-21 0-16,21 22 0,-21-22 0,0 21 15,21 1-15,0-22 0,-21 21 16,-1 0-16,22 1 0,-21-22 0,21 21 16,0 1-16,0-1 0,-21 0 0,21 1 15,-21-22-15,21 21 0,0 0 16,-21 1-16,0-1 0,21 0 0,-22 1 15,22-1-15,-21-21 0,21 22 0,-21-1 16,0 0-16,21-21 0,-21 1 16,0 20-16,-1-21 0,22 0 0,-21 0 15,0-21-15,0 22 0,0-22 0,0 0 16,-1 0-16,1 0 16,0 0-16,0 0 0,21-22 15,-21 1-15,21 0 0,0 0 16,0 0-16,0-22 15,0 22-15,0 0 0,21-21 16,-21 21-16,21-22 0,0 1 0,-21 21 16,21-22-16,-21 1 0</inkml:trace>
  <inkml:trace contextRef="#ctx0" brushRef="#br0" timeOffset="51475.86">20786 15113 0,'0'0'15,"0"-21"1,21 21 0,0-21-16,0 21 0,0 0 15,22 0-15,-22-21 0,21 21 16,-21-22-16,22 22 0,-22 0 0,21 0 15,-21 0-15,22-21 0,-22 21 0,21 0 16,-21 0-16,0 0 16,1 0-16,-1 0 0,-21-21 15,0 0 1,-21 21 0</inkml:trace>
  <inkml:trace contextRef="#ctx0" brushRef="#br0" timeOffset="51738.88">20447 14859 0,'-64'0'15,"43"0"1,0 0-16,21 21 63</inkml:trace>
  <inkml:trace contextRef="#ctx0" brushRef="#br0" timeOffset="52939.1">1545 16193 0,'0'-22'16,"0"44"30,21-1-30,0 0-16,22 21 0,-22-21 16,21 22-16,-21-1 0,22 0 15,-22 1-15,21-1 0,-21 22 0,1-22 16,-1 0-16,0 1 0,-21-1 16,0 0-16,21-21 0,-21 22 0,0-22 15,0 21-15,0-21 0,21 1 16,-21-44 15,0 1-31,0 0 0,21 0 16,-21-21-16,22-1 0,-22 22 0,0-21 15,21-22-15,0 22 0,0 0 16,-21-1-16,21-20 0,0 20 16,1-20-16,-1 21 0,-21-22 0,21 22 15,0-1-15,0 1 0,0 21 16,1 0-16,-1 0 0,0 21 15,0 0-15,0 0 0,0 0 16,-21 21-16,22 0 0,-1 0 16,0 21-16,-21-20 0,21 20 0</inkml:trace>
  <inkml:trace contextRef="#ctx0" brushRef="#br0" timeOffset="53283.43">2646 16764 0,'42'21'16,"-42"-42"0,0 0-16,21 21 0,0-21 15,-21 0-15,22-1 0,-1 1 16,-21-21-16,0 21 0,0 0 0,0-1 16,0 1-16,0 0 0,0 0 15,0 0-15,-21 21 16,-1 0-16,1 0 0,0 0 15,0 21-15,0 0 0,0 0 16,-1 0-16,1 1 0,0-1 0,21 21 16,-21-21-16,21 64 15,0-64-15,0 21 0,0-20 0,0 20 16,21-21-16,0 0 0,0 0 16,1 1-16,20-22 0,-21 0 0,0 0 15,22 0-15,-1 0 0,0 0 16,-21-22-16,22 1 0,-1 21 0,0-21 15,1 0-15,-1 0 0</inkml:trace>
  <inkml:trace contextRef="#ctx0" brushRef="#br0" timeOffset="53682.81">3281 16658 0,'0'-21'0,"0"42"0,-21-42 0,21 0 15,-22 0-15,22 0 16,0-1-1,22 1-15,-1 0 16,0 21-16,0 0 0,0 0 16,0 0-16,1 0 0,20 0 15,-21 0-15,0 21 0,22-21 0,-22 21 16,0 1-16,0-1 0,0 0 16,-21 21-16,0-21 0,21 1 0,-21 20 15,0-21-15,0 0 0,0 22 16,0-22-16,-21 0 0,0 0 0,0 0 15,0-21 1,0 0-16,21-21 16,0 0-1,0 0-15,21-22 0,0 22 0,-21 0 16,21-21-16,0 21 0,-21-22 16,21 22-16,1 0 0,-22-21 0,21 20 15,0 1-15,0 0 0,0 21 16,-21-21-16,21 21 0,1-21 15,-1 21-15,0 0 0,0 0 16,0 0-16,-21 21 16,0 0-16</inkml:trace>
  <inkml:trace contextRef="#ctx0" brushRef="#br0" timeOffset="54131.81">4424 16616 0,'0'0'0,"21"-21"0,-21 0 16,0-1-16,-21 22 31,0 0-31,-1 0 0,1 0 0,-21 0 16,21 0-16,0 0 0,-1 0 0,1 22 15,0-1-15,0-21 0,21 21 16,0 0-16,0 0 0,0 0 15,0 1-15,21-1 16,0 0-16,0-21 0,1 21 16,-1-21-16,0 21 0,21-21 15,-21 21-15,1-21 0,20 22 0,-21-1 16,0-21-16,0 21 0,-21 0 16,0 0-16,0 0 15,-21 1-15,0-1 0,0-21 16,-21 21-16,20-21 0,-20 0 15,0 0-15,21 0 0,-22 0 0,22 0 16,0 0-16,-21 0 0,20 0 16,22-21-16,-21 0 0,21-1 0,0 1 15,0 0-15,0 0 0,0 0 0,0 0 16,0-1-16,21 1 0,1 0 16,-1 21-16,0-21 0,0 0 0,21 0 15,-20 21-15,20-22 0,0 22 16</inkml:trace>
  <inkml:trace contextRef="#ctx0" brushRef="#br0" timeOffset="54351.51">4868 16552 0,'0'0'16,"0"22"0,0-1-16,0 0 0,0 0 15,0 0-15,0 0 0,0 1 16,0-1-16,-21 0 0,21 0 0,0 0 15,0 0-15,0 1 0,0-1 0,0 0 16,0 0 0,0-42 15,0 0-31,0 0 0,21-1 16,-21 1-16</inkml:trace>
  <inkml:trace contextRef="#ctx0" brushRef="#br0" timeOffset="54643.8">4889 16362 0,'0'-21'16,"0"42"-16,-21-42 0,0 21 0,0 0 15,21 21 1,0 0 0,21-21-1,0 0-15,0 0 16,1 0-16,-1-21 15,-21 0 1,0 0-16,0-1 16,-21 1-16,-1 21 0,1 0 15,0-21-15,0 21 0,0 0 16,0 0-16,-1 0 0,1 21 16,21 0-16,0 1 15,0-1-15,0 0 0,0 0 0,21 21 16,22 1-16,-22-22 15</inkml:trace>
  <inkml:trace contextRef="#ctx0" brushRef="#br0" timeOffset="55351.61">5482 16616 0,'0'0'0,"-21"-21"0,-85 21 32,85 0-32,0 0 0,0 21 0,21 0 15,-22 0-15,22 0 0,-21 1 16,21-1-16,0 0 0,0 0 0,0 0 16,0 0-16,0 1 0,0-1 15,0 0-15,21-21 16,1 0-16,-1 0 0,0 0 15,0 0 1,-21-21-16,21 21 0,-21-21 16,0-1-16,0 1 15,21 0-15,-21 0 0,0-21 16,0 20-16,0 1 0,22 0 0,-1 0 16,-21-21-16,21 20 0,0 1 15,0 21-15,0-21 0,1 0 0,-1 21 16,0 0-16,0 0 0,21 0 15,-20 0-15,-1 0 0,0 21 0,0 0 16,0 0-16,0 1 0,1-1 0,-22 0 16,0 0-16,21 0 0,-21 0 15,0 22-15,0-22 0,0 0 0,0 0 16,0 0-16,-21 1 0,-1-1 16,1 0-16,0-21 0,21 21 15,-21-21-15,0 0 0,0 0 16,21-21-1,0 0-15,0 0 0,0-1 16,0 1-16,21 0 0,0-21 0,0 21 16,0-22-16,0 22 15,1-21-15,20 21 0,-21-22 0,21 22 0,-20 0 16,20 0-16,-21 0 0,0 21 16,22 0-16,-22 0 0,0 0 0,0 21 15,0 0-15,0 0 0,-21 0 16,0 0-16,0 1 0,0 20 0,0-21 15,0 21-15,0-20 0,0-1 0,0 0 16,-21 21-16,0-21 0,21 1 16,-21-1-16,21 0 15,21-21 1,0-21 0,0 0-16</inkml:trace>
  <inkml:trace contextRef="#ctx0" brushRef="#br0" timeOffset="55722.8">6625 16531 0,'0'0'0,"42"-21"16,-20 0-16,-1 0 15,-21 0-15,-21 21 16,-1 0 0,1 0-16,0 0 0,0 0 15,0 0-15,0 21 0,-1-21 0,1 21 16,0 0-16,0 0 0,21 0 15,0 1-15,0-1 0,0 0 16,21 0-16,0-21 16,0 21-16,1-21 0,-1 21 0,0-21 15,0 22-15,0-22 0,0 21 16,1-21-16,-22 21 0,0 0 16,0 0-16,0 0 15,-22-21 1,1 0-16,0 22 0,0-22 0,-21 0 15,20 21-15,1-21 0,-21 0 16,21 0-16,0 0 0,-1 0 0,1 0 16,0 0-16,0 0 0,21-21 15,0-1 1,21 1-16,0 0 0,0 0 16</inkml:trace>
  <inkml:trace contextRef="#ctx0" brushRef="#br0" timeOffset="56363.49">7810 16658 0,'0'0'0,"-42"0"0,0 0 0,21 0 0,-22 0 15,22 0-15,-21 0 16,21 0-16,42 0 31,0 0-31,21 0 0,1-21 16,-1 21-16,0 0 0,1 0 0,20 0 15,1 0-15,-1 0 0,-21 0 0,22 0 16,-1-21-16,-20 21 0,20 0 16,1 0-16,-22 0 0,0 0 0,1 0 15,-1 0-15,-21 0 0,0 0 0,1-21 16,-44 21 0,1-21-1,0 21-15,0 0 0,-21 0 16,20-22-16,1 22 0,0 0 15,0 0-15,0-21 0,0 21 0,-1 0 16,1 0-16,0-21 0,0 21 16,0 0-1,42 0 17,0 21-17,-21 0-15,21-21 0,0 22 0,-21-1 16,22 0-16,-22 0 0,21 0 15,-21 0-15,0 1 0,0-1 16,0 0-16,0 21 0,0-21 0,0 1 16,-21-1-16,-1 0 0,1 0 15,21 0-15,-21 0 0,21 1 16,21-22 15</inkml:trace>
  <inkml:trace contextRef="#ctx0" brushRef="#br0" timeOffset="56957.31">10202 16510 0,'-21'-63'15,"0"41"-15,21 1 0,0 0 16,0 0-16,0-21 0,0 20 15,0 1-15,21 0 0,0 0 0,0 21 16,1 0-16,-1 0 0,0 0 16,0 21-16,0 0 0,0 0 0,22 22 15,-22-22-15,0 21 0,21 1 16,-20 20-16,-1-21 0,-21 1 0,21 20 16,-21-20-16,21 20 0,-21-21 15,21 1-15,-21-1 0,0-21 0,0 22 16,0-22-16,0 0 0,0 0 0,21-21 15,-21-21 17,22 0-32,-22 0 15,21-1-15,-21 1 0,0-21 0,0 21 16,21-22-16,-21 1 0,0 0 16,21-1-16,-21 1 0,0 0 0,0-1 15,21 22-15,0-21 0,1 0 0,-22-1 16,21 22-16,0-21 0,0 21 15,0-1-15,0 22 0,1 0 0,-1 0 16,0 0-16,21 0 0,-21 0 16,1 0-16,41 43 15,-42-22-15,0 0 0,-21 0 0,22 0 16</inkml:trace>
  <inkml:trace contextRef="#ctx0" brushRef="#br0" timeOffset="57295.4">11218 16870 0,'0'0'0,"21"0"16,-21-21-1,22 21-15,-22-21 0,21-1 0,0 1 16,-21 0-16,21 0 0,-21 0 0,21 0 16,-21-1-16,0-20 0,0 21 15,0 0-15,0 0 0,0-1 16,0 1-16,-21 21 15,0 0-15,0 0 16,0 0-16,-1 21 0,1-21 0,0 22 16,21 20-16,0-21 0,0 0 15,0 22-15,0-1 0,0-21 0,0 21 16,21-20-16,-21-1 0,21 0 0,1 0 16,-1 0-16,42 22 15,-42-43-15,22 0 0,-22 21 0,21-21 16,-21 0-16,22 0 0,-1 0 15,0-21-15,-20 21 0,-1-22 16,0 1-16,0 21 0</inkml:trace>
  <inkml:trace contextRef="#ctx0" brushRef="#br0" timeOffset="57667.53">11769 16679 0,'0'0'0,"0"-21"0,0 0 15,0 0-15,0 0 16,21 0-1,0 21 1,0 0-16,0 0 0,0 0 0,1 0 16,-1 0-16,0 0 0,0 0 15,0 0-15,0 21 0,1 0 16,-1 0-16,0 21 0,-21-20 0,21-1 16,0 21-16,-21-21 0,21 22 15,-21-22-15,0 0 0,0 0 0,0 21 16,0-20-16,-21-1 15,0-21-15,0 0 0,21 21 0,-21-21 16,21-21 0,0 0-1,0-1-15,0 1 0,21 0 16,-21 0-16,21-21 0,0 20 16,0 1-16,1-21 0,-1 21 0,0 0 15,42-22-15,-41 22 16,-1 0-16,21 0 0,-21 21 15,0 0-15,1 0 0,-1 0 0,0 0 16,0 0-16,0 0 0</inkml:trace>
  <inkml:trace contextRef="#ctx0" brushRef="#br0" timeOffset="58079.81">12721 16679 0,'0'0'0,"21"22"0,0-22 0,1 0 15,-1 0-15,0 0 16,0 0-16,-21-22 15,0 1-15,0 0 16,-21 0-16,0 21 16,0 0-16,-1 0 15,1 0-15,0 0 0,0 0 0,0 0 16,0 0-16,-1 0 0,22 21 0,0 0 16,-21-21-16,21 21 0,0 1 15,0-1-15,0 0 0,0 0 16,21-21-16,1 21 0,-1 0 15,0-21-15,21 22 0,-21-22 0,22 21 16,-22-21-16,21 0 0,-21 21 16,1-21-16,-1 21 0,0 0 15,-21 0-15,0 1 16,-21-1-16,-22-21 16,22 0-16,-21 0 0,21 21 15,-22-21-15,1 0 0,21 0 0,0 0 16,-22 0-16,22 0 0,0 0 15,21-21 17,42 21-32,-20-21 15,-1-1-15,0 22 0,0-21 0</inkml:trace>
  <inkml:trace contextRef="#ctx0" brushRef="#br0" timeOffset="58307.14">13293 16637 0,'0'0'0,"21"0"16,-21 21 0,0 0-1,-21 1-15,21-1 0,-22 21 0,22-21 16,0 0-16,-21 1 0,21-1 16,0 0-16,-21 0 0,21 0 15,0 0 1,0-42 15,0 0-15,0 0-16</inkml:trace>
  <inkml:trace contextRef="#ctx0" brushRef="#br0" timeOffset="58468.95">13271 16447 0,'0'0'0,"0"-22"0,-21 22 15,0-21 1,0 21-16,0 0 16</inkml:trace>
  <inkml:trace contextRef="#ctx0" brushRef="#br0" timeOffset="59279.79">14012 16574 0,'0'0'0,"0"-22"15,-21 1-15,0 0 16,0 21-16,0 0 16,-1 0-16,1 0 15,0 0-15,-21 0 0,21 21 0,-1 0 16,1 1-16,0-1 0,0 0 16,21 0-16,-21 0 0,21 0 0,-21 22 15,21-22-15,0 0 0,0 43 16,0-43-16,0 0 0,0 0 15,0 0-15,21-21 16,0 0 15,-21-21-31,0 0 16,0 0-16,0 0 0,21-1 16,-21-20-16,0 21 0,0 0 0,0-22 15,21 22-15,0-21 0,1 21 16,-22 0-16,21-22 0,0 22 0,0 0 15,0 0-15,22 0 0,-1 21 0,-21-22 16,21 22-16,-20 0 0,20 0 16,0 0-16,-21 0 0,1 22 15,20-1-15,-21 0 0,0 0 0,0 0 16,1 22-16,-1-22 0,-21 21 16,0-21-16,0 22 0,0-22 0,0 0 15,0 21-15,0-21 0,0 1 0,-21-1 16,-1 0-16,22 0 15,-21-21-15,0 21 0,0-21 16,21-21 0,0 0-16,0 0 0,0 0 15,0-1-15,0 1 0,0 0 0,21-21 16,0 21-16,0-22 0,1 22 16,-1-21-16,21 21 0,-21-1 0,22-20 15,-1 21-15,-21 0 0,21 0 16,1 21-16,-22 0 0,21 0 15,-21 0-15,1 0 0,-1 0 0,0 21 16,-21 0-16,21 0 16,-21 0-16,0 22 0,0-22 0,0 0 15,0 21-15,-21-21 0,0 22 0,21-22 0,0 0 16,-21 0-16,-1 22 16,22-22-16,-21-21 0,21 21 0,21-21 31,1 0-31,-1-21 15,0 21-15,0-21 0</inkml:trace>
  <inkml:trace contextRef="#ctx0" brushRef="#br0" timeOffset="59618.77">15303 16510 0,'0'0'0,"-21"0"15,0 0 1,0 0-16,0 0 0,0 0 15,-22 0-15,22 0 0,0 21 0,-21-21 16,20 21-16,1-21 0,0 22 0,21-1 16,0 0-16,0 0 15,21 0 1,0-21-16,1 21 0,-1-21 16,0 22-16,0-22 0,0 21 15,0-21-15,1 21 0,-1 0 0,-21 0 16,0 0-1,-21 1-15,-1-22 16,1 0-16,0 0 0,0 21 0,0-21 16,0 0-16,-1 0 0,1 0 15,0 0-15,0 0 0,0 0 0,0 0 16,21-21 0,21 21-1,0-22-15</inkml:trace>
  <inkml:trace contextRef="#ctx0" brushRef="#br0" timeOffset="60521.63">16468 16447 0,'0'0'16,"-43"-43"-1,22 43 1,21-21-16,-21 21 0,0 0 0,0 0 16,-1 0-16,1 0 15,0 0-15,0 0 0,0 0 0,0 0 16,-1 21-16,1 0 0,0-21 0,0 22 15,0-1-15,21 0 0,-21 0 16,21 21-16,-22 1 0,22-22 16,0 0-16,0 0 15,0 0-15,22 1 0,-1-22 16,0 0-16,0 0 0,21 0 0,-20 0 16,20 0-16,-21 0 0,21 0 15,-20 0-15,20-22 0,-21 1 0,21 21 16,-20-21-16,-1 21 0,-21-21 0,0 0 15,0 0-15,0-1 16,0 1-16,0 0 0,-21 0 0,-1 0 16,22 0-16,0-1 15,0 1-15,0 0 0,0 0 16,22 21-16,20 0 0,-21-21 16,21 21-16,1-21 0,-22 21 15,21 0-15,1-22 0,-1 22 0,-21 0 16,64-21-16,-64 21 15,21 0-15,-21 0 0,1 0 16,-1 0-16,0 0 0,0 0 16,-21 21-16,0 1 15,0-1-15,0 0 0,-21 21 16,0 1-16,-22 20 16,43-42-16,-21 22 0,0-1 15,0 0-15,21 22 0,-21-22 0,21 22 16,-21-22-16,-1 21 0,22 1 0,0-1 15,0 1-15,-21-1 0,21 1 16,0-1-16,-21 1 0,21 21 0,-21-22 16,21 22-16,0-22 15,0 22-15,0-22 0,-21 1 0,0-1 16,-1 1-16,22-1 0,-21 1 0,0-22 16,0 1-16,0 20 0,0-21 15,-1-20-15,1-1 0,0 0 0,-21 0 16,21-21-16,-1 0 0,1-21 15,0 21-15,0-42 0,0 20 0,0-20 16,-1 0-16,22-1 0,-21-20 16,21-1-16,0 1 0,0-1 0,0-20 15,0-1-15,0 0 0,21 22 16,1-22-16,20 22 0,-21-1 16,21 1-16,1-1 0,-1 1 0,0 20 15,22 1-15,-1 0 0,1-22 16,-1 22-16,1 0 0,21-1 0,-22 22 15</inkml:trace>
  <inkml:trace contextRef="#ctx0" brushRef="#br0" timeOffset="60856.24">18055 16320 0,'0'0'0,"0"-22"0,0 1 0,0 0 16,0 0-16,0 0 0,0 0 15,0-1-15,-21 22 16,0 0-16,21 22 0,0 20 16,-21-21-16,-1 0 0,22 22 15,0-1-15,0 0 0,-21-21 0,21 22 16,-21-1-16,0 0 0,21 1 0,-21-1 15,21-21-15,0 22 0,0-1 16,-21-21-16,21 0 0,0 0 0,0 1 16,0-1-16,0 0 0,21-21 31,0 0-31,0-21 16,0 21-16,0-43 0</inkml:trace>
  <inkml:trace contextRef="#ctx0" brushRef="#br0" timeOffset="61489.81">18330 16383 0,'0'0'0,"0"-42"0,0 21 0,0-1 16,-21 22-1,0 22 1,0-1-16,0 0 16,-1 21-16,1-21 0,0 22 0,21-22 15,0 21-15,-21-21 0,21 22 16,-21-1-16,21-21 0,0 22 0,0-22 15,0 0-15,0 0 0,0 0 16,0 0-16,0 1 0,0-1 16,21-21 15,0-21-31,-21-1 0,21 1 0,0 0 16,1 0-16,-1 0 0,0 0 0,0-1 15,0 1-15,0-21 0,1 42 16,-1-21-16,0 0 0,0 21 15,0 0-15,0 0 0,-21 21 32,0 0-32,0 21 0,0-21 0,22 1 15,-22 20-15,0-21 0,0 0 16,21 0-16,-21 22 0,0-22 0,21 0 16,0-21-16,0 21 0,0 0 0,1-21 15,-1 0-15,0 0 16,0 0-16,0 0 0,22 0 0,-22 0 0,0 0 15,0-21-15,0 21 0,0-21 16,1 0-16,-1 0 0,0 0 16,0-22-16,0 22 0,-21-21 0,0 21 15,0-22-15,0 22 0,0 0 16,0-21-16,0 20 0,-21 44 31,21-1-15,-21 0-16,21 0 0,0 21 0,0-20 15,0-1-15,0 0 0,0 0 0,0 0 16,0 0-16,0 1 16,21-1-16,0-21 15,0 0-15,1 0 16,-1 0-16,0-21 0,0-1 16,-21 1-16,21 0 0,-21 0 15</inkml:trace>
  <inkml:trace contextRef="#ctx0" brushRef="#br0" timeOffset="61715.48">17759 16574 0,'0'0'0,"-21"0"16,21 42-1,21-42-15,0 0 16,0 0-16,0 0 0,0 0 16,22 0-16,-22 0 0,21 0 0,1 0 15,-1 0-15,21 0 0,-20-21 16,-1 0-16,22 21 0,-22-22 0</inkml:trace>
  <inkml:trace contextRef="#ctx0" brushRef="#br0" timeOffset="62284.07">19875 16849 0,'0'0'0,"-21"0"0,21 21 31,0-42-15,0 0-1,0-1-15,0 1 0,0 0 16,21 0-16,-21 0 16,22 0-16,-22-1 0,21 1 0,-21 0 15,0 0-15,0 0 16,0 42-1,0 0 1,0 0-16,0 0 0,0 22 16,0-1-16,0 0 0,0 22 15,0-22-15,0 22 0,0-22 0,0 22 16,-21-1-16,21-21 0,-22 22 0,1-1 16,21 1-16,0 21 0,-21-22 0,21 1 15,-21 20-15,0-20 0,21 20 16,-21-20-16,-1-1 0,22 1 15,-21-1-15,0 1 0,0-1 16,0 1-16,0-22 0,-1 1 0,1-1 16,0 0-16,0-21 0,0 22 15,0-43-15,-1 21 0,1-21 0,0-21 16,21 0 0,-21-1-16,21 1 0,0-21 0,0 21 15,0-22-15,0 1 0,0 0 0,0-1 16,0 1-16,0 0 0,21-1 15,0-20-15,-21 21 0,21-22 16</inkml:trace>
  <inkml:trace contextRef="#ctx0" brushRef="#br0" timeOffset="62527.92">19854 16383 0,'0'0'16,"0"-21"-16,0 0 0,0 0 0,0-1 16,-21 22 15,21 22 16,21-1-47,0 0 0,1-21 15,-1 21-15</inkml:trace>
  <inkml:trace contextRef="#ctx0" brushRef="#br0" timeOffset="63051.58">20405 16679 0,'0'0'0,"105"0"31,-83 0-31,20-21 0,-21 0 15,-21 0-15,0 0 16,0 0-16,0-1 0,0 1 16,0 0-16,-21 0 0,0 0 0,0 21 15,-1-21-15,1 21 0,-21 0 16,21 0-16,-22 0 0,22 0 0,-21 0 16,21 0-16,0 21 0,-22 0 15,22 0-15,0 0 0,-21 0 0,20 1 16,22 20-16,-21-21 0,21 21 0,-21-20 15,21-1-15,0 21 16,0-21-16,0 0 0,21 1 16,0-22-16,1 0 0,-1 0 15,42 0-15,-20 0 0,-22 0 16,21-22-16,0 22 0,-20-21 0,20 0 16,0 21-16,-21-21 0,22 0 15,-22 0-15,0-22 0,0 22 0,0 0 16,1 0-16,-1 21 0,-21-21 15,0-1-15,0 44 32,0-1-32,-21 0 0,-1 0 15,22 0-15,-21 0 0,21 1 16,-21 20-16,21-21 0,0 0 0,0 0 16,0 1-16,0-1 0,21-21 15,0 21-15,1 0 0,-1-21 0,0 0 16,0 0-16,21 0 0,-20 0 15,20 0-15,-21 0 0,0 0 0,43 0 16,-43-21-16,0 0 16</inkml:trace>
  <inkml:trace contextRef="#ctx0" brushRef="#br0" timeOffset="63455.41">21018 16785 0,'0'21'16,"0"-42"-16,0 0 0,0 0 0,0 0 16,0 0-16,0-1 0,0 1 15,0 0-15,0 0 16,0 0-16,22 0 15,-1-1-15,0 22 0,0-21 16,0 21-16,0 0 16,1 0-16,-1 0 0,0 0 0,0 0 15,0 0-15,-21 21 0,21 1 16,1-1-16,-22 0 0,0 0 0,0 21 16,0-20-16,0-1 0,0 21 15,0-21-15,0 0 0,0 1 0,0-1 16,0 0-16,-22 0 0,1-21 31,21-21 0,0 0-31,0 0 0,0-1 16,21 1-16,1 0 0,-22 0 0,21 0 16,0-22-16,0 22 0,-21 0 15,21 0-15,0 0 0,1 0 0,-1-1 16,0 1-16,0 0 0,0 21 15,0 0-15,1-21 0,-1 21 16,0 0-16,0 0 16,0 0-16,0 0 15,1 0-15</inkml:trace>
  <inkml:trace contextRef="#ctx0" brushRef="#br0" timeOffset="63887.11">21992 16489 0,'0'0'15,"21"0"-15,0 0 0,1 0 16,-1-21-16,0 21 0,-21-21 0,21 21 16,0-22-16,0 22 0,-21-21 0,22 21 15,-1-21-15,-42 21 32,-1 0-17,-20 21-15,21-21 0,0 21 16,-22 1-16,22-22 0,0 21 0,-21 0 15,21 0-15,21 0 16,0 0-16,0 1 16,21-1-16,0-21 15,0 0-15,0 21 0,0-21 16,1 0-16,-1 0 0,0 21 0,0-21 16,0 21-16,0 0 15,-21 1-15,0-1 16,0 0-16,-21 0 15,0-21-15,0 0 16,0 21-16,0-21 0,-1 0 16,1 21-16,0-21 0,0 0 0,-21 0 15,20 22-15,1-22 0,0 0 16,0 21-16,42-21 47,0 0-47,0 0 0</inkml:trace>
  <inkml:trace contextRef="#ctx0" brushRef="#br0" timeOffset="64090.77">22500 16955 0,'0'21'16,"-21"-21"15,0 0-31,0 0 16,-1 0-1,22-21-15,-21-1 16,21 1-16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8T03:13:26.9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3641 1482 0,'-22'0'46,"44"0"-14,-22-21-32,21 21 0,0-22 15,0 22-15,21-21 0,-20 21 16,-1-21-16,21 21 0,-21-21 0,0 0 16,1 21-16,-1-21 15,0 21-15,-21-22 0,-21 22 16,0 0-1,-1 0-15,-20 0 0,0 0 16,-1 22-16,-20-22 0,21 21 16,-1 0-16,1-21 0,0 21 15,-1 0-15,22 0 0,-21-21 16,21 22-16,-1-1 0,22 0 0,0 0 16,0 0-1,22-21-15,-1 21 0,0-21 0,21 22 16,1-22-16,-1 21 0,-21 0 0,21-21 15,1 21-15,-1 0 16,0 0-16,1 1 0,-1-1 0,-21 0 0,0 0 16,22 0-16,-43 0 0,21 22 15,-21-1-15,0-21 16,0 0-16,-21 1 0,0-1 16,-22 21-16,1-21 0,-22 0 0,22 1 15,-21-22-15,20 21 0,-20 0 16,-1-21-16,22 0 0,0 0 0,-1 0 15,1 0-15,0 0 0,20 0 16,1-21-16,0 21 0,0-21 16,0-1-16,0 1 0,21-21 15,0 21-15,-22 0 0,22-1 0,0-20 0,0 21 16,0 0-16,0 0 16,0-1-16,0 1 0,0 0 0,22 21 15,-1-21-15,0 21 0,0-21 16,21 0-16,-20 21 0,20-22 0,0 22 15,1-21-15</inkml:trace>
  <inkml:trace contextRef="#ctx0" brushRef="#br0" timeOffset="288.31">4170 1376 0,'0'0'0,"0"-21"0,0 42 47,-21 0-31,21 0-16,0 0 0,-22 22 0,22-22 15,-21 21-15,21 1 0,-21-22 16,21 21-16,0 0 0,0 1 0,-21-1 16,21 0-16,-21-20 0,21 20 15,0-21-15,0 0 0,0 0 0,0 1 16,0-1-1,0-42 17,0-1-32,0 1 0,21 0 15</inkml:trace>
  <inkml:trace contextRef="#ctx0" brushRef="#br0" timeOffset="508.03">3937 1715 0,'0'0'0,"0"21"0,21-21 31,0 0-31,0 0 16,1 0-16,-1 0 16,0 0-16,21 0 0,-21-21 0,1-1 15,-1 22-15,0-21 0,0 21 16,0 0-16,0-21 0,1 21 15,-1-21-15,0 21 0</inkml:trace>
  <inkml:trace contextRef="#ctx0" brushRef="#br0" timeOffset="1215.71">4339 1736 0,'0'0'0,"0"42"31,21-42-15,0 0-16,1 0 0,20 0 16,-21 0-16,21-21 0,1 0 0,-22 21 15,21-21-15,1-1 0,-1 1 16,0 21-16,1-21 0,-22 0 16,0 0-16,0 21 0,-21-21 0,0-1 15,-21 22 1,0 0-16,-22 0 0,22 0 15,-21 22-15,0-1 0,-1 0 16,1 0-16,0 0 0,20 0 16,-20 22-16,21-22 0,0 0 0,0 21 15,-1-20-15,22-1 0,0 0 16,0 0-16,0 0 0,0 0 0,0 1 16,22-22-16,-1 0 0,0 21 15,0-21-15,21 0 0,1 0 0,-22 0 16,21 0-16,1-21 0,20 21 15,-21-22-15,1 1 0,-1 0 0,0 0 16,1 0-16,-22 0 0,21-1 16,-21 1-16,22-42 0,-43 42 15,0-43 1,0 43-16,21 0 0,-21 0 0,0 42 47,0 0-47,-21 21 15,21-21-15,0 1 0,0 20 0,-21 0 16,21 1-16,0-22 0,0 21 16,0 22-16,0-22 0,0 0 0,0 22 15,0-1-15,-22 1 0,1-1 16,21 22-16,-21 0 0,0-22 0,-21 22 16,20-1-16,1 1 15,0 0-15,-21-22 0,21 22 0,-1 0 0,1-1 16,-21 1-16,21-22 0,0 1 15,21-1-15,-22-20 0,1-1 16,21-21-16,-21 0 0,21 1 0,-21-1 16,21 0-16,0-42 15,0 0-15,0-1 16,0 1-16,0-21 0,0 0 0,21-1 16,0-20-16,0-22 0,1 22 15,-1-22-15</inkml:trace>
  <inkml:trace contextRef="#ctx0" brushRef="#br0" timeOffset="1561.05">5080 1863 0,'0'0'16,"0"-21"-16,0-22 0,0 22 0,0 0 16,21 0-16,-21 0 0,21-1 0,0 1 15,-21 0-15,22 0 0,-1 0 16,0 0-16,0 21 0,21-22 0,-20 1 15,-1 21-15,21 0 0,-21 0 16,22 0-16,-22 0 0,0 0 0,0 21 16,-21 1-16,0 20 15,0-21-15,0 0 0,-21 0 0,0 22 16,0-22-16,-22 21 16,22-21-16,-21 1 0,-1-1 0,1 0 15,21 0-15,-21 0 0,20-21 16,-20 21-16,21-21 0,0 0 0,0 0 15,21-21 17,21 21-17,0-21-15,0 0 0,0 0 0,22 0 16</inkml:trace>
  <inkml:trace contextRef="#ctx0" brushRef="#br0" timeOffset="1984.02">6075 1503 0,'0'-21'15,"0"0"1,-43 21 0,22 0-16,0 0 15,-21 0-15,-85 63 16,84-63-16,22 21 15,0-21-15,21 21 0,0 1 16,0-1-16,0 0 16,21 0-16,0 0 15,1-21-15,20 21 0,-21-21 16,21 22-16,-20-1 0,20-21 0,-21 21 16,21 0-16,-20 0 0,-1-21 15,-21 21-15,0 1 0,0-1 0,0 0 16,0 0-16,-21 0 15,-22-21-15,22 0 0,-21 21 16,-22-21-16,22 0 0,0 0 0,-1 0 16,1 0-16,0 0 0,-1 0 15,22 0-15,0 0 0,0 0 16,0 0-16,-1 0 0,22-21 16,0 0-16,22 21 15,-1-21-15,0 0 0,21 21 16,-21-21-16,22-1 0</inkml:trace>
  <inkml:trace contextRef="#ctx0" brushRef="#br0" timeOffset="2287.96">7218 1291 0,'0'21'47,"-21"1"-47,21 20 15,-22-21-15,1 0 0,21 22 16,-21-1-16,0 0 0,21 1 0,-21-1 16,0 0-16,21 1 0,-22-1 15,22 0-15,0 1 0,0-22 0,-21 0 16,21 0-16,0 0 0,0 0 15,0 1-15,21-22 32,1 0-32,-22-22 0,0 1 15</inkml:trace>
  <inkml:trace contextRef="#ctx0" brushRef="#br0" timeOffset="2767.93">6900 1693 0,'0'0'0,"-42"0"15,42-21 1,21 21 0,0 0-16,0-21 0,22 21 15,-22-21-15,21 21 0,1-21 16,-1 0-16,0 21 0,-21-22 16,22 22-16,-1 0 0,-21-21 0,0 21 15,22 0-15,-22 0 16,0 0-16,0 0 0,-21 21 15,0 1-15,0-1 16,0 0-16,0 21 0,-21-21 0,0 22 16,0-1-16,21-21 0,0 22 15,0-1-15,0-21 0,0 21 0,0-20 16,0-1-16,0 0 0,21 0 16,0-21-16,0 21 0,22-21 0,-22 0 15,0 0-15,21 0 0,1 0 16,-22 0-16,21-21 0,0 0 15,-20 21-15,20-42 0,-21 20 0,21 1 16,-20-21-16,-1 21 0,-21-22 16,0 1-16,0 0 0,0-1 0,0 1 15,-21 21-15,-1-21 0,1 20 16,-21 1-16,21 0 0,-22 21 0,22 0 16,-21 0-16,0 0 0,20 0 15,1 0-15,-21 0 0,21 0 0,0 21 16,-1 0-16,1 1 0,21-1 15,-21 0-15,21 0 16,-21-21-16,21 21 0</inkml:trace>
  <inkml:trace contextRef="#ctx0" brushRef="#br0" timeOffset="4437.33">9102 1736 0,'21'0'0,"-42"0"0,63-21 16,-21-1-16,0 1 0,-21 0 16,0 0-16,0 0 0,0 0 0,-21-1 15,-21 1-15,-1 0 16,1 0-16,-64-21 0,64 42 15,-22 0-15,22 0 0,0 0 16,-22 0-16,22 0 0,0 21 0,20 0 16,-20 0-16,21 21 0,0-20 15,0 20-15,21 106 16,0-106-16,0 1 0,0-1 16,0-21-16,21 0 0,0 1 0,0-1 15,0 0-15,22-21 0,-22 0 16,21 0-16,0 0 0,-20 0 15,20 0-15,0-21 0,1 0 0,-22 21 0,21-22 16,0-20-16,-20 21 16,20 0-16,-21-22 0,0 22 0,0-21 15,1 0-15,-1 20 0,-21-20 16,0 0-16,0 21 0,0-1 0,0 1 16,0 0-16,0 42 31,0 22-31,0-22 0,-21 0 15,21 21-15,0 1 0,0-1 0,0-21 16,0 21-16,21-20 0,-21 20 16,21-21-16,21 0 0,-21 22 0,1-43 15,20 21-15,0 0 0,-21-21 0,22 0 16,-1 0-16,0 0 16,1 0-16,-1 0 0,0 0 0,1 0 15,20-21-15,-20 0 0,-1-1 16,0 1-16,1 0 0,-1 0 0,-21-21 15,0 20-15,0-20 0,-21 0 16,0-1-16,0 1 0,0 21 0,0-21 16,-21 20-16,0 1 0,0 0 15,0 21-15,-22 0 0,1 0 0,21 0 16,-21 0-16,-1 0 0,1 0 0,0 21 16,20 0-16,1 1 0,-21 20 15,21 0-15,21-21 0,0 22 16,-21-1-16,21-21 0,0 22 15,0-22-15,0 0 0,0 0 0,0 21 16,21-42-16,0 22 0,0-1 16,0-21-16,0 0 0,1 0 0,20 0 15,-21 0-15,21 0 0,-20 0 16,20-21-16,0 21 0,-21-22 0,22 1 16,-22-21-16,21 21 0,-21-22 15,22 1-15,-22 0 0,0-1 16,0 1-16,0 0 0,1-22 0,-1 22 15,0 0-15,-21-1 0,0 1 16,0 21-16,0-22 0,0 22 0,0 0 16,0 42-1,0 0 1,-21 1-16,0-1 0,-1 21 16,22 0-16,0 1 0,-21-1 0,21 0 15,-21 1-15,21-1 0,0 0 16,0 1-16,0-1 0,0 0 0,21 1 15,0-22-15,1 0 0,-1 0 16,0 0-16,21 1 0,-21-1 0,22-21 16,-22 0-16,21 0 0,-21 0 0,22 0 15,-1 0-15,-21 0 0,22 0 16,-22-21-16,0 21 0,21-22 16,-21 1-16,1 0 0,-1-21 15,0 21-15,0-22 0,0 1 0,-21 0 16,0-1-16,0 22 0,0-21 15,0 21-15,0-22 0,-21 22 0,0 0 16,0 21-16,0 0 0,-1-21 16,1 21-16,0 0 0,0 0 0,0 21 15,0 0-15,-1 0 0,1 0 0,0 1 16,0 20-16,0-21 0,21 21 16,-21-20-16,21 20 0,0-21 0,0 21 15,0-20-15,0-1 0,0 0 16,0 0-16,21 0 0,0 0 0,0-21 15,0 0 1,0 0-16,1 0 0,-1 0 16,0 0-16,0-21 0,0 0 15,0 0-15,1 0 0,-1 0 0,0-22 16,0 1-16,0 0 0,0-1 16,1 1-16,-1-22 0,0 22 0,0-21 15,0 20-15,0 1 0,1-22 16,-1 22-16,0 0 0,-21-1 0,0 22 15,0-21-15,0 21 0,-21 42 32,0 0-32,-1 21 0,1 1 15,0-1-15,21 0 0,0 1 16,-21-1-16,21 22 0,0-22 0,0 21 16,0-20-16,0-1 0,0 22 15,21-22-15,-21-21 0,21 21 0,0-20 16,1 20-16,-1-21 0,0 0 0,0-21 15,0 21-15,0-21 16,1 0-16,20 0 0,21 0 16,-41 0-16,20-21 0,-21 21 0,0-21 15,0 0-15,1 0 0,-1-22 16,0 22-16,0 0 0</inkml:trace>
  <inkml:trace contextRef="#ctx0" brushRef="#br0" timeOffset="5379.93">12933 1863 0,'0'0'16,"21"0"-16,42-21 15,-63-1-15,22 1 16,-1 0 0,0 0-16,-21 0 0,0 0 15,0-1 1,0 1-16,0 0 0,0 0 16,0 0-16,0 0 0,0-1 15,0 1 1,0 0 93,0 0-15,0 0-78,0 0 15,-21 21 203,0 0-234,-1 0 16,1 0-16,0 0 0,0 0 15,0 0-15,0 0 0</inkml:trace>
  <inkml:trace contextRef="#ctx0" brushRef="#br0" timeOffset="7216.06">12912 1524 0,'0'0'0,"21"0"16,-21-21-16,0 0 16,0 0-16,-21 21 15,-1-22-15,1 1 16,0 21-16,-21 0 0,21-21 0,-1 21 16,1 0-16,0 0 0,-21 0 15,21 0-15,-1 0 0,1 0 0,0 0 16,0 0-16,0 21 0,0 0 15,-1 1-15,1 20 0,21-21 0,0 21 16,-21 1-16,21-1 0,0 0 16,0 22-16,0-43 0,0 21 15,0 1-15,0-22 0,21 21 0,0-21 16,1 1-16,-1-22 0,0 21 16,0-21-16,0 21 0,0-21 0,1 0 15,-1 0-15,0 0 0,21-21 16,-21 0-16,22-1 0,-22 1 0,21 0 15,1-21-15,-1 21 0,0-22 16,1-20-16,-22 20 0,21 1 0,-21 0 16,22-22-16,-22 22 0,0 0 15,-21-22-15,0 22 0,0-1 0,0-20 16,0 21-16,0-1 0,0 1 16,0 0-16,-21 20 0,21-20 15,-21 42-15,-1-21 0,1 21 16,0 21-16,0 0 0,0 22 15,21-1-15,-21 0 0,21 1 0,-22-1 16,22 0-16,-21 1 0,21 20 16,0-21-16,0 1 0,0 20 0,0-20 15,0 20-15,0-21 0,0 1 16,21-1-16,1 0 0,-1-20 0,0-1 16,21 21-16,-21-21 15,1-21-15,20 21 0,-21-21 0,21 0 16,-20 0-16,20 0 0,0 0 0,-21 0 15,22 0-15,-22-21 0,0 0 16,21 0-16,-20 0 0,-1 0 0,21-1 16,-42 1-16,42-63 15,-42 62-15,22-20 0,-22 21 16,0-21-16,0 20 0,0 1 16,0 0-16,0 0 0,-22 21 15,1 0-15,21 21 16,-21 0-16,0 0 0,0 1 15,21-1-15,-21 21 0,-1-21 0,22 22 16,0-1-16,0-21 0,0 21 16,0-20-16,0 20 0,0-21 0,0 0 15,0 0-15,22 1 16,-1-1-16,21-21 0,-21 0 0,0 0 16,1 0-16,20 0 0,-21 0 15,21 0-15,1-21 0,-1-1 0,-21 1 16,22 0-16,-1 0 0,0 0 15,1-22-15,-22 22 0,0-21 0,21 0 16,-21 20-16,1-20 0,-1 21 16,0-21-16,-21 20 0,0 1 15,0 42 1,-21-21 0,0 22-16,21 20 0,-22-21 0,22 0 15,-21 22-15,21-22 0,0 0 16,-21 21-16,21-21 0,-21 43 15,0-43 1,21 0-16,0-42 297,-21 21-172,21 21-94,-22-21 188,22-21-203,-21 0-16,21 0 15,-21 21-15</inkml:trace>
  <inkml:trace contextRef="#ctx0" brushRef="#br0" timeOffset="11486.99">14139 1545 0,'0'21'94,"0"1"-78,0-1-16,0 21 0,0-21 15,-21 22-15,21-1 0,0 21 0,0-20 16,0 20-16,0-20 0,-21 20 15,21-21-15,0 22 0,0-22 16,0 22-16,0-1 0,-21 1 0,0-1 16,-1 1-16,22-1 0,-21 1 0,0-1 15,21 1-15,-21-1 0,0-20 16,0 41-16,21-41 0,-22-22 16,22 0-16,-21 0 0,21 0 15,0-42 1,0 0-1,0 0-15,0 0 0,0-22 16,0 1-16,0 0 0,0-22 16,0 1-16,0-1 0,0-84 0,0 84 15,0-20-15,21 20 0,-21-20 16,22 20-16,-22-21 0,21 1 16,0 20-16,0-20 0,0 20 15,0 1-15,1 20 0,-1 1 0,21 0 16,-21-1-16,22 22 0,-1 0 15,0 0-15,-21 0 0,64 21 16,-43 0-16,-20 21 0,20 0 16,-21 0-16,21 21 0,-20-20 0,-1 20 15,-21 0-15,0-21 0,0 22 0,0-1 16,0 0-16,0-20 0,0-1 16,-21 0-16,-1 0 0,1 0 0,0 0 15,-21-21-15,21 0 16,-1 22-16,1-22 0,0 0 0,-21 0 15,21 0-15,-1 0 0,22-22 16,-21 1-16,0 0 0,0 0 16,21-21-16,0 20 0,0 1 15,0 0-15,0 0 0,0 42 16,0 0 0,21 22-16,-21-22 15,21 0-15,0 0 0,-21 0 16,22 22-16,-1-22 0,0 0 0,-21 0 15,21 0-15,0-21 0,43 43 16,-43-43-16,0 0 16,21 0-16,-20 0 0,20 0 0,-21 0 15,64-22-15,-64 22 0,21-21 16,1 0-16,-1 0 0,0 0 16,1-22-16,-1 22 0,-21-21 0,21 0 15,-20-1-15,-1 1 0,0 0 16,-21-1-16,0 22 0,0-21 0,0 21 15,0-1-15,-21 22 16,0 0-16,-1 22 16,1-1-16,0 0 0,0 21 15,0-21-15,21 22 0,-21-1 0,21 0 16,0-20-16,0 20 0,0-21 16,0 21-16,0-20 0,0-1 15,21 0-15,0 0 0,0-21 0,0 21 16,0-21-16,22 0 0,-22 0 15,21 0-15,-21 0 0,1 0 0,20 0 16,0-21-16,1 21 0,-1-21 16,-21 0-16,21 0 0,-20-1 0,-1-20 15,0 21-15,0-21 0,0 20 16,-21-20-16,21 21 0,-21-21 0,0 20 16,0 44-1,0-1 1,-21 0-16,0 0 0,21 0 15,0 22-15,-21-22 0,0 21 16,21-21-16,0 22 0,0-22 16,0 0-16,0 0 15,21-21 17,0-21-32,0 0 15,0 0-15,1-1 0,-1 1 0,0-21 16,0 21-16,0-22 0,0 22 15,22-21-15,-22 21 0,0 0 0,0 21 16,0 0 0,1 21-16,-22 0 15,0 0-15,0 0 0,0 22 16,0-22-16,0 0 0,0 21 0,0-21 16,0 1-16,21-1 0,0 0 15,-21 0-15,21-21 0,0 21 0,0-21 16,1 0-16,-1 0 0,21 0 15,-21 0-15,22 0 0,-1 0 0,-21 0 16,21 0-16,1 0 0,-1-21 16,0 0-16,1 0 0,-1 0 15,-21-1-15,22 1 0,-22-21 0,0 21 16,0-22-16,0-41 16,-21 41-16,0 22 0,0-21 0,0 21 15,-21 0-15,0-1 0,-21 22 16,20 0-16,-20 0 0,0 0 0,-1 0 15,22 0-15,-21 22 0,0-1 16,20 21-16,1-21 0,-21 22 0,42-1 16,0-21-16,-21 21 0,21 1 15,0-22-15,0 0 0,0 21 0,0-20 16,21-22-16,0 21 0,0 0 16,22-21-16,-22 0 0,0 0 15,0 0-15,21 0 0,-20 0 16,20 0-16,-21-21 0,21 0 15,-20-1-15,-1 1 0,21 0 0,-21-21 16,22-1-16,-22 1 0,0 0 16,0-22-16,0 22 0,0-22 0,1 22 15,-1 0-15,0-22 0,-21 22 16,0 0-16,0-1 0,21 22 0,-21-21 16,0 21-16,0 42 31,-21 0-31,0 21 0,0-21 15,-1 22-15,22-1 0,-21 0 16,21 22-16,-21-22 0,21 22 16,0-22-16,0 0 0,0 22 0,0-22 15,0-21-15,0 22 0,0-1 16,0-21-16,21 0 0,0 1 0,1-1 16,-1-21-16,0 21 0,21-21 0,-21 0 15,1 0-15,-1 0 0,21 0 16,-21 0-16,22-21 0,-22 0 0,0 21 15,21-22-15,-21 1 0,1 0 16,-1-21-16,0 21 0,0-22 0,-21 1 16,21 21-16,-21-22 0,0 22 15,0 0-15,0 0 0,-21 21 16,0-21-16,0 21 16,0 0-16,-1 0 0,1 21 0,0 0 15,21 0-15,0 0 0,0 22 16,0-22-16,0 21 0,0 1 15,0-1-15,0-21 0,21 0 16,0 0-16,1-21 0,-1 22 0,0-1 16,0-21-16,0 0 0,22 0 0,-22 0 15,21 0-15,-21 0 0,22 0 16,-22 0-16,21-21 0,0-1 0,-20 22 16,20-42-16,-21 21 0,21 0 15,-20 0-15,-1-22 0,0 1 16,0 21-16,0-22 0,0 22 15,-21-21-15,0 21 0,0 0 16,0 42 0,-21 0-16,0 0 0,0 21 15,0-20-15,0 20 0,-1 0 16,22-21-16,0 1 0,-21 20 0,21-21 16,-21 0-16,21 0 15,0 1-15,0-1 0,21-21 47,0-21-47,-21-1 0,22 1 0,-1 0 16,-21 0-16,21 0 0,0-22 15,-21 22-15,21-21 0,0 0 0,1 20 16,-1 1-16,0 0 0,0 0 16,0 0-16,0 21 15,-21 21-15,22 0 0,-22 0 16,0 0-16,0 1 0,0-1 0,21 21 15,0-21-15,0 22 0,-21-22 16,21 0-16,0 0 0,1 0 0,-1 0 16,0 1-16,0-1 15,0-21-15,0 0 0,1 21 0,-1-21 0,21 0 16,-21 0-16,0 0 16,1 0-16,-1-21 0,42-22 15,-42 22-15,1 0 0,20 0 16,-21-21-16,0-1 0,22 1 0,-22 21 15,21-22-15,-21 1 0,0 21 16,1 0-16,-22 0 0,0-1 0,0 1 16,21 21-16,-21 21 15,0 1-15,-21-1 16,21 0-16,0 0 16,0 0-16,-22 0 0,22 1 15,22-22 32,-22-22-47,0 1 16,0 0-16,0 0 0,0 0 15,0 0-15,0-1 16,0 1-16,-22 21 31,1 0-31,0 0 0,21 21 0,-21-21 16,0 22-16,21 20 15,0-21-15,-21 0 0,21 0 0,-22 22 16,22-22-16,0 21 0,0-21 16,0 1-16,0-1 0,22 0 0,-1 0 15,0 0-15,0 0 0,21-21 16,-20 0-16,20 22 0,0-22 0,-21 0 16,22 0-16,-1 0 0,-21 0 15,43-22-15,-22 1 0,-21 0 16,22 0-16,-22 0 0,0 0 15,0-1-15,0-20 0,0 21 0,1 0 16,-22 0-16,0-1 0,0 1 16,0 0-16,-22 42 31,22 0-31,-21 1 0,21 20 16,0-21-16,-21 0 15,21 0-15,-21 22 0,21-22 0,0 0 16,0 0-16,0 0 0,0 1 0,0-1 15,21 0 1,0-21-16,0 0 16,1 0-16,-1 0 15,0 0-15,0-21 0,0 0 0,0 21 16,1-22-16,20 1 0,-21 0 16,0-21-16,22 21 0,-22-1 0,0-20 15,0 21-15,0 0 16,0-22-16,-21 22 0,0 0 15,-21 42 1,0 0-16,21 1 16,-21 20-16,0-21 0,21 0 15,-21 22-15,21-1 0,0-21 16,0 0-16,0 0 0,0 1 16,0-1-16,21 0 15,0-21-15,0 0 0,0 0 0,0 0 16,22 0-16,-22 0 0,21 0 15,-21 0-15,22 0 0,-22 0 0,21-21 16,-21 21-16,22-21 0,-22-1 16,21 1-16,-21-21 0,22 21 0,-22 0 15,0-22-15,0 22 0,0-21 16,1 21-16,-1-1 0,-21 44 31,0-1-31,-21 0 16,21 0-16,-22 21 0,22-20 0,0 20 15,0-21-15,-21 0 0,21 0 16,0 1-16,-21-1 0,21 0 0,0 0 16,0 0-16,0 0 15,0-42 32,0 0-47,0 0 0,0 0 16,0 0-16,0-1 0</inkml:trace>
  <inkml:trace contextRef="#ctx0" brushRef="#br0" timeOffset="11643.11">19643 1334 0,'0'0'0,"-22"-22"0,-83 1 16,83 21-1,1 0-15,0 0 16</inkml:trace>
  <inkml:trace contextRef="#ctx0" brushRef="#br0" timeOffset="12215.72">7514 2921 0,'0'0'0,"0"-21"0,0 0 0,-21 0 15,21-1-15,-21 1 0,0 21 16,21 21 0,-22 1-16,22-1 0,0 21 15,0 0-15,0 1 0,0-1 0,0 22 16,0-22-16,0 21 15,0 1-15,0-1 0,0 1 0,0-22 16,-21 1-16,21-1 0,-21 0 16,21 1-16,0-1 0,0-21 15,0 0-15,-21-42 32,0 0-17,21 0-15</inkml:trace>
  <inkml:trace contextRef="#ctx0" brushRef="#br0" timeOffset="12727.97">7197 3408 0,'0'0'0,"-22"-21"0,1 0 0,0 21 16,0-22-16,42 22 31,0 0-31,0 0 0,1 0 0,20-21 16,0 21-16,1-21 0,-1 21 15,0-21-15,22 0 0,-1 21 0,1-21 16,-1-1-16,1 1 0,-1 21 15,-20-21-15,-1 21 0,0 0 0,1-21 16,-22 21-16,0 0 0,-21 21 16,0 0-16,0 0 15,0 1-15,-21 20 16,0 0-16,-1-21 0,1 22 0,21-1 16,-21 0-16,21 1 0,-21-1 15,21-21-15,0 22 0,0-22 0,0 0 16,21 0-16,0 0 0,0-21 15,1 0-15,20 0 0,-21 0 16,21 0-16,-20-21 0,-1 0 0,21 0 16,-21 21-16,0-21 0,1-22 15,-1 22-15,0 0 0,-21-21 0,21-1 16,-21 1-16,0 0 0,0-1 16,-21 1-16,0 21 0,0-22 0,-22 22 15,22 0-15,-21 0 0,-1 21 16,1 0-16,0 0 0,-1 0 0,-20 21 15,42 0-15,-22 0 0,22 1 16,-21 20-16,21-21 0,21 21 16,0 1-16,0-22 0,0 21 0,0-21 15,0 22-15,21-22 0,0 0 16,0 0-16,22 0 0,-1 1 16,0-22-16,1 0 0,-1 0 15,0 0-15,22 0 0,-1 0 0,-20 0 0,20-22 16</inkml:trace>
  <inkml:trace contextRef="#ctx0" brushRef="#br0" timeOffset="13008.62">9292 3006 0,'21'-43'16,"-42"86"-16,63-107 0,-42 43 0,22 0 16,-22 0-16,0 0 0,0 42 15,-22 0 1,1 0-16,21 21 0,-21-20 15,21 20-15,-21 0 0,21 1 0,-21-1 16,21 21-16,-21 1 0,21-22 16,0 1-16,0 20 0,0-21 0,-22 1 15,22-22-15,0 21 0,0-21 16,0 1-16,0-1 0,0 0 16,0 0-16,0 0 0,22-21 31,-1 0-31,0-21 0,0 21 0,0-21 15,0 0-15,1-22 0,-1 22 16</inkml:trace>
  <inkml:trace contextRef="#ctx0" brushRef="#br0" timeOffset="13668.68">9610 3027 0,'0'0'0,"0"-21"0,0 0 0,0-1 16,0 1-16,-22 42 31,22 1-31,-21 20 0,21-21 0,0 21 15,-21-20-15,21 41 0,0-21 16,0 1-16,0-1 0,0 22 0,0-22 16,0 0-16,0 1 0,0-22 15,0 21-15,0-21 0,0 0 0,0 1 16,21-1-16,-21 0 0,21-21 16,1 0-1,-1-21 1,0 0-16,0-1 15,-21 1-15,21 0 0,0-21 0,1 21 0,-1-22 16,0 22-16,0-21 0,-21 21 16,21-1-16,0 1 0,-21 0 15,22 21-15,-22 21 16,0 0-16,0 1 16,0-1-16,0 0 0,0 0 0,0 0 15,0 22-15,0-22 0,0 0 16,21 0-16,0 0 0,0 0 0,0 1 15,0-1-15,1-21 0,-1 21 16,0-21-16,0 0 0,21 0 0,-20 0 16,20 0-16,-21 0 0,21 0 15,-20-21-15,20 0 0,-21 21 0,21-22 16,-20 1-16,20-21 0,-21 21 16,0-22-16,0 22 0,1-21 15,-1 0-15,-21-1 0,21-20 16,-21 42-16,0-1 0,0 1 15,-21 21-15,0 21 16,-1-21-16,1 22 0,0 20 16,0-21-16,0 21 0,0-20 0,21 20 15,0-21-15,0 21 0,0-20 0,0-1 16,0 0-16,0 0 0,21 0 16,21 0-16,-21 1 0,0-22 0,1 0 15,20 0-15,-21 0 16,0 0-16,22 0 0,-22 0 0,21 0 15,0-22-15,-20 1 0,20 21 0,-21-21 16,0 0-16,0 0 0,1 0 16,-22-22-16,0 22 0,0-21 0,0 21 15,-22-1-15</inkml:trace>
  <inkml:trace contextRef="#ctx0" brushRef="#br0" timeOffset="13876.68">9250 3154 0,'0'0'16,"-21"0"-16,-1 21 0,44-21 31,-1 0-31,0 0 0,21 0 0,1 0 16,-22 0-16,21 0 0,22 0 15,-22 0-15,0 0 0,22 0 0,-22 0 16,0 0-16,1 0 0,-22 0 0,21 0 15,-21 0-15</inkml:trace>
  <inkml:trace contextRef="#ctx0" brushRef="#br0" timeOffset="14399.97">12192 3598 0,'0'0'0,"0"-21"0,-21 0 0,21-21 15,0-1-15,-21 22 0,21-21 0,0 0 16,0-1-16,0 1 0,0 21 16,0-22-16,0 22 0,0 0 0,0 0 15,0 42 1,0 0 0,0 22-16,0 20 0,0 1 15,0-1-15,0 1 0,0 20 16,0-20-16,0 20 0,0 1 0,0 0 15,0-1-15,0 1 0,0 0 0,0-1 16,0 1-16,0 0 0,-22-22 16,22 22-16,-21-22 0,0 22 15,0-21-15,0-1 0,0 1 0,-22 41 16,22-62-16,21-1 0,0-21 16,0 0-16,-21 1 0,21-44 31,0 1-31,0-21 0,0 0 15,0-1-15,0 1 0,0-22 0,0 1 16,0-1-16,0 1 0,0-1 0,0 1 16</inkml:trace>
  <inkml:trace contextRef="#ctx0" brushRef="#br0" timeOffset="14727.48">11874 4022 0,'-21'-64'0,"42"128"0,-63-191 0,42 63 16,-21 22-16,0-22 0,21 22 15,-21 0-15,21-1 0,0 1 0,0 0 16,0-1-16,0 1 0,21 21 15,0-21-15,21 20 0,1-20 0,-1 21 16,0 0-16,22 0 0,-1 21 16,-20 0-16,20 0 0,-21 0 0,22 21 15,-22 0-15,1 21 0,-22-21 16,0 22-16,0-1 0,-21 0 0,0-20 16,0 20-16,0 0 0,0-21 15,-21 1-15,-21 20 0,20-21 0,1 0 16,-21-21-16,21 21 0,-22 1 15,22-22-15,0 0 0,0 0 16,21 21-16,-21-21 0,42 0 47,0-21-47,0 21 16,0 0-16,1-22 0,-1 1 15,0 21-15,0-21 0,0 21 0</inkml:trace>
  <inkml:trace contextRef="#ctx0" brushRef="#br0" timeOffset="15824.99">12573 3620 0,'0'-22'16,"0"1"-1,0 0-15,21 0 16,0 21-16,0-21 0,-21 0 15,22 21-15,-1-22 0,0 22 0,21-21 16,-21 21-16,22 0 0,-22 0 16,21 0-16,-21 0 0,22 0 0,-1 0 15,0 21-15,-20 1 0,-1-1 0,21 0 16,-21 0-16,-21 0 16,0 22-16,0-22 0,0 0 0,0 0 15,0 0-15,0 0 0,-21 1 16,0-1-16,0-21 15,21-21 17,0-1-17,0 1-15,21 0 16,0 0-16,0 0 0,-21 0 0,21-1 16,1 1-16,-1 0 0,0 0 15,21 0-15,-21 0 0,1-1 16,-1 1-16,21 21 0,-21 0 0,0-21 15,1 21-15,-1 0 0,0 0 16,0 0-16,0 0 0,0 0 0,1 0 16,-1 0-16,0 0 0,0 0 15,0 0-15,0 0 0,1 0 16,-1 0 0,-21 21 30,0 0-46,-21 1 0,-1-1 0,22 0 0,0 0 16,-21 0-16,0 0 0,21 1 16,-21-1-16,21 0 0,0 0 15,0 0-15,0 0 0,0 1 16,21-22 0,0 0-16,0 0 0,1 0 0,-1 0 15,0 0-15,21 0 0,-21 0 16,22-22-16,-1 22 0,-21-21 0,22 0 15,-1 0-15,0 0 0,1 0 16,-22-1-16,21 1 0,-21 0 0,-21-21 16,0 21-16,0-1 0,0 1 0,0 0 15,0 0-15,-21 0 0,0 21 16,-21 0-16,20 0 0,1 0 16,0 0-16,0 0 0,0 0 0,0 0 15,21 21-15,0 0 16,21-21-1,21 0-15,-21 0 0,22 0 16,-22 0-16,21 0 0,0 0 0,1 0 16,-1-21-16,0 21 0,1-21 15,-1 21-15,0 0 0,-20-21 0,20 21 16,-21 0-16,0 0 0,0 0 16,1 0-16,-22 21 31,0 0-31,0 0 0,0 0 0,-22 22 15,1-1-15,0-21 0,21 21 0,-21 22 16,0-22-16,0 1 0,-1 20 16,22 1-16,-21-1 0,21 1 0,-21 20 15,21-20-15,-21 20 0,21-20 16,-21-1-16,-22 64 0,22-63 16,0 21-16,0-22 0,21 1 15,-42-1-15,42-21 0,-43 64 16,22-63-16,0-1 0,21-21 15,-21 0-15,21 0 0,0-42 32,0 0-32,0-21 0,21-1 15,0 1-15,0 0 0,0-22 0,1 22 16,20-22-16,-21-20 0,0 20 16,0-20-16</inkml:trace>
  <inkml:trace contextRef="#ctx0" brushRef="#br0" timeOffset="16027.95">14499 3175 0,'0'0'15,"-21"-42"1,21 63 31,0 0-32,21-21-15,0 21 16,0-21-16,1 21 0,-1 1 16,0-22-16</inkml:trace>
  <inkml:trace contextRef="#ctx0" brushRef="#br0" timeOffset="16360.9">14838 3450 0,'21'21'15,"0"-21"1,0-21-16,0 21 0,1-21 16,-22 0-16,21 21 0,0-21 0,0 0 15,0-1-15,0 1 0,1 0 0,-1 21 16,-21-42 0,0 21-16,-21 21 15,-1 21 1,1 0-16,0 0 0,0 0 0,0 0 15,0 22-15,-1-22 0,1 21 16,21-21-16,0 22 0,-21-22 0,21 0 16,0 0-16,0 22 0,0-22 15,0 0-15,0 0 16,21-21-16,0 21 0,1-21 16,-1 0-16,0 0 0,21 0 15,1 0-15,-1-21 0,0 21 0,1-21 16,84-21-16</inkml:trace>
  <inkml:trace contextRef="#ctx0" brushRef="#br0" timeOffset="16884.2">15833 3302 0,'0'0'0,"0"-21"0,0 0 16,0 0-16,-22-1 0,1 22 16,0 0-16,0 0 15,0 0-15,0 0 0,-1 0 0,1 22 16,0-1-16,0 0 0,0 21 15,0-21-15,-1 22 0,22-22 0,-21 21 16,21-21-16,0 22 0,0-22 16,0 21-16,0-21 0,21 1 0,1-1 15,-1 0-15,21 0 0,-21-21 16,0 21-16,22-21 0,-1 0 0,-21 0 16,22 0-16,-1 0 0,-21 0 0,21 0 15,1 0-15,-1-21 0,-21 0 16,22 0-16,-1 0 0,0-1 15,-21 1-15,22-21 0,-1 0 16,-21-1-16,22-20 0,-22 20 0,0-20 16,0 21-16,0-22 0,0 22 15,-21-1-15,0-20 0,0 21 16,0 20-16,0 1 0,-21 21 16,0 0-16,-21 0 15,21 21-15,-1 1 0,1-1 0,0 21 16,0 0-16,21 1 0,-21 20 15,0 1-15,21-22 0,0 22 0,0-22 0,0 0 16,0 22-16,0-22 0,0-21 16,21 22-16,0-22 0,21 42 15,1-42-15,-22-21 0,21 22 16,-21-22-16,22 0 0,-1 0 16,0 0-16,-21 0 0,22 0 0,-1 0 15,0-22-15,-20 22 0,20-21 16,-21 0-16,21 0 0,-20-21 0,-1 20 15,0-20-15,0 0 0,-21 21 16</inkml:trace>
  <inkml:trace contextRef="#ctx0" brushRef="#br0" timeOffset="17115.68">16425 3154 0,'-21'0'0,"42"0"0,-63 0 0,21 0 16,42 0-1,0 0-15,0 0 16,22 0-16,-22 0 0,21 0 16,0 0-16,1 0 0,-1 0 0,-21 0 15,22 0-15,-1 0 0,-21 0 0,21 0 16,-20 0-16,-1 0 0,0 0 16,0 0-16,0 0 0,-63 0 46</inkml:trace>
  <inkml:trace contextRef="#ctx0" brushRef="#br0" timeOffset="18063.46">5757 2244 0,'-42'0'0,"84"0"0,-105 0 0,20 0 0,1 0 16,21 0-16,0 0 0,0 0 16,-1 0-16,1 21 0,0-21 15,21 21 1,21 0-16,0-21 0,22 0 16,-1 0-16,0 21 0,22-21 15,-1 0-15,1 0 0,-1 0 0,22 0 16,-21 0-16,20 0 0,1 0 15,0 22-15,20-22 0,22 0 16,0 0-16,0 0 0,0 0 0,22 0 16,-22 0-16,42 0 0,0 21 15,1-21-15,20 0 0,1 0 0,20 0 16,1 21-16,21-21 0,0 0 16,-1 0-16,22 0 0,0 21 0,22-21 15,-1 0-15,0 0 0,0 0 16,21 0-16,1 0 0,-1 0 0,22 0 15,-1 0-15,-21 0 0,22 0 16,-1 0-16,1 0 0,-1 0 0,1-21 16,21 21-16,-43-21 0,21 21 15,-20 0-15,-1 0 0,-21 0 0,-42 0 16,21 0-16,-42 0 0,-1 0 16,1 0-16,-43 0 0,-20 0 15,-22 0-15,-22 0 0,1 0 16,-42 21-16,-22-21 0,0 0 0,-20 0 15,-1 0-15,0 0 16,-42 0 0,0 0-1,-22 0-15,22 0 0,-21 21 16,-22-21-16</inkml:trace>
  <inkml:trace contextRef="#ctx0" brushRef="#br0" timeOffset="18804.95">7578 4382 0,'0'0'16,"-22"0"-16,1 0 0,0-22 16,0 22-16,-21 0 0,20 0 15,1-21-15,0 21 0,0 0 16,-21 0-16,20 0 0,1 0 16,0 0-16,0 0 0,0 0 15,0 0-15,42 0 31,21 0-15,-21 21-16,43-21 0,-22 0 0,43 0 16,-1 0-16,1 0 0,21 0 15,21 0-15,-21 0 0,21 0 0,0 0 16,21 0-16,0 0 0,21 0 0,-20 0 16,20 0-16,21 0 0,22-21 15,0 21-15,21 0 0,-1 0 0,1-21 16,21 21-16,0 0 15,0 0-15,0-21 0,0 21 0,0 0 16,0 0-16,21 0 0,-21 0 16,0 0-16,0 0 0,0 0 0,-21 0 15,21 0-15,-42 0 0,0 0 16,-1 0-16,-20 0 0,-1 0 0,1 0 16,-43 0-16,0 0 0,-21 0 15,-42 0-15,-1 0 0,-41-21 0,-1 21 16,0 0-16,-20 0 0,-22-21 15,0-1 1,-22 22 0,1 0-16,0-21 0,0 21 15,0 0-15,-22 0 0,22-21 0,0 21 16</inkml:trace>
  <inkml:trace contextRef="#ctx0" brushRef="#br0" timeOffset="19640.59">1736 6604 0,'0'0'0,"0"-21"16,-22 0-1,22 0-15,0-1 0,0 1 16,-21 21-16,21-21 0,0 42 31,0 0-15,0 22-16,0-22 0,0 21 15,0 1-15,0-1 0,0-21 0,0 21 16,0 1-16,0-1 0,0-21 16,0 22-16,0-22 0,0 21 0,0-21 15,0 0-15,0 1 16,0-1-16,0 0 0</inkml:trace>
  <inkml:trace contextRef="#ctx0" brushRef="#br0" timeOffset="19799.68">1926 6837 0,'0'0'15,"21"-21"-15,0 21 0,-21-21 16,0-1-16,22 1 31,-1 0-15,0 21-1,0-21-15,0 21 0</inkml:trace>
  <inkml:trace contextRef="#ctx0" brushRef="#br0" timeOffset="20406.21">3577 6541 0,'0'0'0,"-21"0"16,0-22-16,0 22 0,-1 0 0,1 0 15,21-21-15,0 0 16,0 0-16,0 0 16,21 0-16,22-1 0,-22 1 15,0 0-15,21 0 0,-20 0 0,41 0 16,-42-1-16,0 1 16,-21 0-16,-21 21 15,0 0-15,-21 0 16,-1 0-16,1 21 0,0 0 15,-1-21-15,1 22 0,0 20 0,21-21 16,-22 0-16,22 22 0,21-22 16,0 0-16,0 21 0,0-21 0,0 1 15,42 20-15,-20-21 0,-1 0 16,21 0-16,43 43 0,-43-43 16,-21 0-16,22 0 0,-1 1 15,-21 20-15,21-21 0,-20 0 0,-22 0 16,0 1-16,0-1 0,0 0 15,-43 0-15,1 0 0,0 0 0,-1 1 16,-20-1-16,-1-21 0,1 21 16,20-21-16,-20 0 0,-1 0 15,1 0-15,21 0 0,-22 0 0,22-21 16,21 21-16,-22-21 0,22-1 16,0 1-16,21 0 0,0 0 0,0 0 15,0 0-15,0-22 0,0 22 16,0 0-16,21-21 0,-21 20 0,42 1 15,-20 0-15,-1-21 0,21 21 16,0-1-16,1 1 0,-1 0 0,22 0 16,-22 0-16</inkml:trace>
  <inkml:trace contextRef="#ctx0" brushRef="#br0" timeOffset="20639.73">4064 6308 0,'0'0'0,"21"0"16,-21 21 15,0 0-31,-21 0 0,21 22 0,0-22 16,0 21-16,-21 0 0,21 1 15,0-1-15,-21 0 0,21-20 0,0 20 16,0 0-16,0-21 0,0 22 16,0-22-16,0 0 0,0 0 0,0 0 15,0 1-15,0-1 0,0 0 16,0-42 15,0 0-31</inkml:trace>
  <inkml:trace contextRef="#ctx0" brushRef="#br0" timeOffset="21457.94">3831 6795 0,'0'0'0,"-21"0"0,-21 0 0,20 0 0,1 0 15,42 0 16,1 0-31,-1 0 0,21 0 16,0 0-16,-20-22 0,41 1 16,-21 21-16,1-21 0,-1 0 0,22 0 15,-22 21-15,0-21 0,1-1 16,-1 22-16,0-21 0,-21 21 0,1 0 16,-1 0-16,0-21 0,-42 21 31,0 0-31,-1 21 15,1 0-15,0 1 16,0-22-16,21 21 16,21-21 15,0 0-31,0 0 16,1 0-16,-1 0 0,0-21 15,21-1-15,-21 22 0,1-21 0,-1 0 16,0 0-16,0 21 0,0-21 15,-21 0-15,0-1 0,-21 22 32,0 0-32,0 22 0,-22-1 0,22-21 15,-21 21-15,21 0 0,0 21 16,-1-20-16,1-1 0,0 21 0,0-21 16,21 22-16,0-22 0,0 0 15,0 0-15,0 0 0,0 0 16,21 1-16,0-22 0,22 21 0,-1-21 15,0 0-15,1 0 0,-1 0 16,21 0-16,-20 0 0,20 0 0,-20-21 16,-1 21-16,64-43 0,-64 22 15,0 0-15,1 0 0,-22 0 16,21-1-16,-21-20 0,-21 21 0,0 0 16,22-22-16,-22 22 0,0 0 15,0-21-15,0 21 0,0-1 16,-22 22-16,1 22 15,21-1-15,-21 0 0,0 0 16,21 21-16,0-20 0,0 20 16,-21 0-16,21 1 0,-21 20 15,21-21-15,0 22 0,0-1 0,0 1 16,0-1-16,0 22 0,-22 0 0,22-1 16,0-20-16,-21 21 0,21-1 15,-21 1-15,0 0 0,0-22 0,21 22 16,-43 63-16,22-85 0,0 1 15,0-22-15,21 1 0,0-1 16,0-21-16,0-42 16,21 0-16,0 0 15,0-22-15,1-20 0,-1 20 16,-21-20-16,21-1 0,0-20 0,0 20 16,-21-20-16,21 20 0</inkml:trace>
  <inkml:trace contextRef="#ctx0" brushRef="#br0" timeOffset="21740.53">5059 6879 0,'0'0'0,"0"-148"31,0 127-31,0 0 0,0 0 0,0-1 16,0 1-16,21 21 0,0-21 16,0 21-16,0-21 0,1 21 0,-1 0 15,0 0-15,0 0 0,0 0 16,0 0-16,1 0 0,-1 21 15,0 0-15,-21 0 0,21 1 16,-21-1-16,0 0 0,0 0 0,-21 0 16,0 0-16,0 1 0,-1-1 0,-20 0 15,21 0-15,0 0 0,0 0 16,-1-21-16,1 0 0,0 22 0,21-44 31,21 1-15,0 21-16,1-21 0,-1 0 0</inkml:trace>
  <inkml:trace contextRef="#ctx0" brushRef="#br0" timeOffset="22095.61">5884 6519 0,'21'-21'16,"-42"42"-16,64-63 0,-43 21 15,-43 21 1,22 0-16,-21 0 0,-1 0 0,1 21 15,-64 0-15,64 0 16,0 1-16,-1-22 0,22 21 0,0 0 16,21 0-16,0 0 0,0 0 15,42 1-15,-21-1 16,22-21-16,-1 21 0,0-21 16,1 21-16,-1-21 0,0 21 15,1 0-15,-1-21 0,22 43 16,-43-43-16,0 21 0,-21 0 15,0 0-15,-21 0 16,-22 1-16,22-22 0,-21 21 0,0-21 16,-1 0-16,1 21 0,0-21 0,-1 0 15,1 0-15,21 0 0,-22 0 16,22 0-16,0 0 0,0 0 0,21-21 31,0 0-31</inkml:trace>
  <inkml:trace contextRef="#ctx0" brushRef="#br0" timeOffset="22475.94">7366 6244 0,'0'0'0,"0"-21"0,-21 0 31,21 42-15,0 0-16,0 0 0,0 22 0,0-1 15,0 0-15,0 22 0,-21-22 16,21 1-16,0 20 0,0-21 16,0 1-16,-22 20 0,22-20 15,0-22-15,-21 21 0,21-21 16,0 0-16,0 1 0,0-1 16,0-42 15</inkml:trace>
  <inkml:trace contextRef="#ctx0" brushRef="#br0" timeOffset="22955.94">7154 6689 0,'0'0'15,"-21"0"-15,0-21 0,21-1 16,0 1 0,21 21-16,0-21 15,22 21-15,-22-21 0,21 21 16,-21-21-16,22 21 0,-1 0 15,0-21-15,22 21 0,-22 0 16,0 0-16,1 0 0,-22 0 0,21 0 16,-21 0-16,1 21 0,-1 0 0,-21 0 15,0 0-15,0 0 0,0 1 16,0 20-16,0-21 0,0 21 0,-21-20 16,21-1-16,-22 21 0,22-21 15,0 0-15,0 1 0,0-1 16,0 0-16,0 0 0,0 0 0,0 0 15,22-21-15,-1 0 0,21 0 16,0 0-16,-20 0 0,20 0 0,-21 0 16,21 0-16,-20-21 0,20 0 15,0 21-15,-21-21 0,1 0 16,20-22-16,-21 22 0,-21 0 0,21-21 16,-21-1-16,0 22 0,0-21 15,0 0-15,0-1 0,-21 1 0,0 0 16,0 20-16,0-20 0,-22 21 0,22 21 15,-21 0-15,21 0 0,-22 0 16,22 0-16,-21 0 0,21 0 0,-22 21 16,22 0-16,-21 0 0,21 1 15,-1-1-15,1 0 0,21 0 0,0 0 16,-21-21-16,21 21 0,0 1 16,0-1-16,21 0 0</inkml:trace>
  <inkml:trace contextRef="#ctx0" brushRef="#br0" timeOffset="24511.12">9483 6858 0,'0'0'0,"0"-21"16,0 0-16,0 0 0,21-1 16,0 1-16,0 0 0,0 0 0,0 0 15,1 0-15,-1-1 0,0-20 16,0 21-16,-21-21 0,0 20 0,0-20 16,0 21-16,0 0 0,-21 0 15,0-1-15,0 22 0,-22 0 0,22 0 16,-21 0-16,-1 22 0,22-1 15,-21 0-15,0 21 0,-1 1 16,22-1-16,-21 0 0,21 1 0,-22 41 16,22-41-16,0-1 15,21 0-15,0-21 0,0 22 0,0-22 16,0 0-16,0 0 0,21-21 0,43 21 16,-43-21-16,0 0 15,21 0-15,-21 0 0,22 0 0,-22-21 16,42-21-16,-20 21 0,-1 0 15,-21-1-15,22 1 0,-22 0 16,21-21-16,-21 21 0,0-22 16,1 1-16,-1 0 0,-21-1 0,0 22 0,0-21 15,0 21-15,0-1 0,0 1 16,0 0-16,-21 21 0,-1 0 16,1 21-16,0 0 15,21 22-15,0-22 0,-21 21 0,21 1 16,0-1-16,0-21 0,0 64 15,21-43-15,0-21 0,0 0 16,1 22-16,20-22 0,0 0 0,1 0 16,-1-21-16,0 21 0,22-21 0,20 0 15,-41 0-15,-1 0 16,22 0-16,-22 0 0,0 0 0,-21-21 16,22 0-16,-1 0 0,0 21 15,-20-21-15,20-22 0,0 22 16,-21 0-16,1 0 0,-1-21 0,0 20 15,-21-41-15,0 21 0,0 20 16,0 1-16,-21 0 0,0 0 16,-1 21-16,1 0 0,0 0 0,-21 0 15,21 0-15,-1 21 0,-20 0 16,21 0-16,-21 1 0,20-1 0,1 0 16,0 21-16,0-21 0,21 1 0,0 20 15,0-21-15,0 0 0,0 0 16,0 1-16,0-1 0,0 0 15,21 0-15,0-21 0,0 0 0,1 21 16,-1-21-16,0 0 0,21 0 16,-21 0-16,1 0 0,-1-21 0,21 21 15,-21-21-15,0 0 0,1 0 0,20-1 16,-21 1-16,0 0 0,0 0 16,1-21-16,-22-1 0,21 1 0,-21 0 15,21-64-15,-21 42 0,0 22 16,0-22-16,0 22 0,0 0 15,0 21-15,0-1 0,0 1 0,0 0 16,0 42 0,-21 0-16,21 22 15,0-22-15,-21 21 0,21 22 16,0-22-16,-22 0 0,22 1 0,0 20 16,0-20-16,0-1 0,22-21 0,-1 21 15,-21 1-15,42-22 0,-21 0 16,0 0-16,22 0 0,-1 1 15,0-1-15,1 0 0,-1-21 0,22 0 16,-22 0-16,0 0 0,22 0 0,-22 0 16,0 0-16,1 0 0,-1-21 15,0 0-15,1 21 0,-22-22 0,0 1 16,21 0-16,-20 0 0,-1-21 16,-21 20-16,0 1 0,0-21 0,0 0 15,0-1-15,0 22 0,-21-21 0,21 21 16,-43-1-16,22 1 15,0 0-15,-21 21 0,-1 0 0,22 0 16,-21 21-16,-1 0 0,22 1 16,-21-1-16,21 0 0,-22 21 0,22-21 15,0 22-15,0-22 0,21 21 0,0-21 16,0 22-16,0-22 0,0 0 16,0 0-16,0 0 0,21 1 0,0-22 15,0 21-15,22-21 0,-22 0 16,0 0-16,21 0 0,1 0 15,-22 0-15,0 0 0,21-21 0,-20-1 0,20 22 16,-21-21-16,0 0 0,22-21 16,-22 21-16,0-1 0,0-20 15,0 0-15,0-1 0,-21 1 0,22-21 16,-1 20-16,0 1 0,-21-22 16,0 22-16,21 0 0,-21-1 0,21 1 15,-21 21-15,0 0 0,0 0 0,0-1 16,-21 22-16,0 0 15,0 22-15,0-1 0,-1 0 0,1 0 16,0 21-16,0 22 0,0-22 16,21 22-16,-21-22 0,21 22 0,0-22 15,0 21-15,0-20 0,0-1 0,21-21 16,0 22-16,0-22 16,0 0-16,0 0 0,1 0 0,-1-21 15,0 0-15,21 21 0,-21-21 0,1 0 16,20 0-16,0 0 0,-21-21 15,22 21-15,-22-21 0,21 0 0,1 0 16,-22-22-16</inkml:trace>
  <inkml:trace contextRef="#ctx0" brushRef="#br0" timeOffset="26491.95">13356 6498 0,'0'0'0,"0"-21"31,21 0-31,0 21 16,22-21-16,-22 0 0,21-22 15,1 22-15,-1 0 0,-21 0 16,21 0-16,1-22 0,-1 22 0,-21 0 16,0 0-16,1 0 0,-22-1 0,0 1 15,0 0-15,-22 0 0,1 21 16,-42 0-16,20 0 0,1 0 15,-21 21-15,20 0 0,-20 0 16,20-21-16,1 43 0,0-22 0,21 0 16,-1 0-16,22 0 0,0 22 0,0-22 15,0 21-15,22-21 0,20 22 16,-21-22-16,21 21 0,1-21 16,-1 22-16,0-22 0,1 0 15,-1 0-15,-21 22 0,22-22 0,-22 0 16,0 0-16,0 0 0,0-21 15,-21 21-15,0 1 0,0-1 0,-21 0 16,-21-21-16,21 0 0,-22 0 16,1 0-16,21 0 0,-43 0 15,22 0-15,0 0 0,-1 0 0,-41-42 16,62 20-16,-20 1 0,21 0 16,0 0-16,0-21 0,-1 20 15,22-20-15,-21 21 0,21 0 16,0 0-16,21 21 15,1 21-15,-1 0 16,0 0-16,0 0 0,0 22 0,0-22 16,22 0-16,-22 21 0,0-21 15,0 1-15,22-1 0,-22 0 0,21 0 16,-21 0-16,0 0 0,22-21 0,-22 0 16,21 22-16,-21-22 0,22 0 15,-22 0-15,21 0 0,-21 0 0,22-22 16,-1 1-16,0 21 0,-20-21 15,20 0-15,0 0 0,1 0 16,-22-22-16,0 22 0,0-21 0,21-43 16,-42 43-16,0 21 15,0-22-15,0 1 0,0 21 0,0 0 16,0-1-16,-21 22 0,0 0 16,0 0-16,0 22 0,0-1 0,21 0 15,-22 21-15,1-21 0,21 22 0,-21-22 16,21 21-16,0 1 0,0-22 15,0 21-15,0-21 0,0 0 0,0 1 16,21-1-16,0 0 0,1-21 0,-1 21 16,0-21-16,0 0 0,21 0 15,-20 0-15,20 0 0,-21 0 0,0 0 16,22-21-16,-22 21 16,21-21-16,-21 0 0,22-22 0,-22 22 15,21-21-15,-21-1 0,0 1 0,1 0 16,-1-22-16,21-42 15,-42 64-15,0 0 0,21-1 0,-21 1 16,0 0-16,0 21 0,0-1 16,0 1-16,0 0 0,0 0 0,-21 21 15,0 0-15,0 21 0,0 0 16,-1 0-16,22 1 0,-21 20 16,0-21-16,0 21 0,0 1 0,21 20 15,0-20-15,-21-1 0,21 21 16,0-20-16,0-1 0,0 22 15,0-43-15,21 21 0,0 0 0,0-20 16,21-1-16,-20 0 0,20 0 16,-21 0-16,21-21 0,1 0 0,-1 0 15,0 0-15,1 0 0,-1 0 0,0 0 16,1-21-16,-1 0 0,-21 21 16,22-21-16,20-43 0,-21 22 15,-20 21-15,-1-22 0,-21 1 16,0 0-16,0-22 0,0 22 15,0 21-15,0-22 0,0 22 0,0 0 16,-21 21-16,-1 0 0,1 0 16,0 21-16,0 0 0,0 1 15,0-1-15,-1 21 0,22 0 0,0-20 16,0 20-16,0 0 0,0-21 16,0 22-16,0-22 0,0 0 0,22 0 15,20 0-15,-21 1 0,0-1 16,22-21-16,-1 0 0,0 21 0,1-21 15,-1 0-15,0 0 0,1 0 0,-1 0 16,-21-21-16,21 21 0,1-21 16,-22-1-16,0 1 0,0 0 0,0-21 15,1-22-15,-22 22 16,21 0-16,-21-1 0,0 22 0,0-21 16,0 21-16,0-1 0,0 1 15,0 42 1,-21 1-16,-1-1 0,22 0 0,-21 21 15,0-21-15,21 22 0,-21-1 0,21-21 16,-21 22-16,21-22 0,0 21 16,0-21-16,-21 0 0,21 1 0,0-1 15,0 0-15,21-21 32,0-21-17,0 0-15,-21-1 0,21 1 16,0 0-16,1-21 0,-1-1 15,21-41-15,-42 41 0,42 1 16,-20 0-16,-1-1 0,0 22 16,0 0-16,0 0 0,0 0 0,1 21 15,-1 0-15,-21 21 16,0 0-16,0 21 0,0-20 0,0 20 16,0 0-16,0-21 0,0 22 0,0-1 15,0 0-15,0-20 0,0-1 16,0 21-16,0-21 0,0 0 15,0 1-15,21-22 0,21 21 16,-21-21-16,1 0 0,-1 0 16,0 0-16,0 0 0,21 0 0,-20-21 15,20 21-15,-21-22 0,21 1 0,-20-21 16,20 21-16,-21-22 0,21 1 16,-20 0-16,-1-1 0,0 22 0,0-21 15,0 21-15,-21 0 16,0-1-16,0 44 0,0-1 15,0 0-15,0 21 0,-21-21 16,21 22-16,-21-1 0,21-21 0,-21 22 16,21-22-16,0 0 0,0 0 0,0 0 15,0 0-15,0 1 0,0-1 16,21-21-16,0 0 16,0 0-16,0 0 0,1 0 15,-1-21-15,0-1 16,0 1-16,0 0 0,22-42 15</inkml:trace>
  <inkml:trace contextRef="#ctx0" brushRef="#br0" timeOffset="26643.39">16764 6223 0,'-21'-21'0,"42"42"0,-63-42 16,20 21-16,1-21 0,0 21 0,0 0 16,0 0-16,0 0 0,-1 0 15,1 0-15,21 21 16,0 0-1,21-21 1,1 0-16,-1 0 0,0 21 0</inkml:trace>
  <inkml:trace contextRef="#ctx0" brushRef="#br0" timeOffset="27772.75">16933 6308 0,'0'0'0,"0"21"0,0 0 16,-21 0-1,21 0-15,-21 1 16,21-1-16,-21 0 0,21 21 0,0-21 16,0 1-16,0 20 0,0-21 15,0 0-15,0 22 0,0-22 0,0 0 16,0 0-16,21 0 0,0 0 16,0 1-16,0-22 0,1 21 0,-1-21 15,0 0-15,21 0 0,-21 0 0,1 0 16,20 0-16,-21 0 0,21-21 15,-20 21-15,-1-22 0,21 1 0,-21-21 16,0 21-16,1-22 0,-1 1 16,0 0-16,0-1 0,-21 1 0,21 0 15,-21-1-15,0 1 0,0 21 0,0 0 16,0 0-16,0-1 16,-21 22-16,0 22 15,0-1-15,0 0 0,21 21 16,0-21-16,-22 22 15,22-1-15,0 0 0,0 1 0,0-22 0,0 21 16,0-21-16,22 22 0,-22-22 16,21 0-16,21 0 0,-21 0 0,0 1 15,22-22-15,-1 0 0,0 0 0,1 0 16,-1 0-16,0 0 0,22-22 16,-22 22-16,-21-21 0,22 0 15,-22 0-15,0-21 16,0 20-16,0-20 0,1 0 0,-1-1 15,-21 1-15,0 0 0,21 21 0,-21-22 16,0 22-16,0 0 0,0 0 16,-21 42-1,21 0 1,0 0-16,0 22 0,0-22 0,-21 21 16,21 0-16,0-20 0,-22 20 15,22 0-15,0-21 0,0 1 0,0 20 16,0-21-16,0 0 0,0 0 0,0 1 15,0-1-15,0-42 47,0-1-47,0 1 0,0 0 16,22 0-16,-22 0 0,21-22 0,0 1 16,-21 0-16,21-1 0,0 1 15,0 0-15,1-1 0,20 22 0,-21-21 16,0 21-16,0 0 0,1 21 15,20 0-15,-21 0 0,0 0 0,0 0 16,1 21-16,-1 0 0,-21 0 16,0 21-16,21 1 0,-21-22 15,21 21-15,-21 1 0,0-22 0,0 21 16,0-21-16,0 22 0,0-22 0,0 0 16,0 0-16,0 0 15,21-42 16,0 0-15,-21 0-16,22 0 0,-1-1 16,0 1-16,0-21 0,0 21 15,22-22-15,-22 22 0,21-21 0,0 0 16,1 20-16,-22 1 0,21 0 16,1 0-16,-22 21 0,0 0 15,0 0-15,-21 21 0,0 0 16,0 22-16,0-1 0,0-21 15,0 21-15,0 1 0,0-1 0,0-21 16,0 43-16,21-43 16,0 21-16,1-42 0,-1 21 0,21 1 15,-21-22-15,22 0 0,-1 0 0,0 0 16,1 0-16,-1 0 0,21-22 16,-20 1-16,-1 21 0,22-21 15,-22 0-15,0-21 0,1 20 0,-1 1 16,0-21-16,-21 21 0,1-22 15,-1 22-15,-21 0 0,0-21 0,-64 21 16,1-1-16,-1 22 16</inkml:trace>
  <inkml:trace contextRef="#ctx0" brushRef="#br0" timeOffset="28487.73">9885 7768 0,'0'21'0,"21"-21"15,0 0 1,0 0-16,0 0 0,1 0 15,20-21-15,-21 0 0,21 21 16,-20-21-16,-1 0 0,21 21 0,-21-21 16,0-1-16,1 1 0,-22 0 15,21 0-15,-21 0 0,0 0 16,-43 21-16,22 0 0,0 0 16,-21 0-16,-1 0 0,1 21 0,0 0 15,-1-21-15,1 21 0,0 0 0,21 0 16,-1 1-16,1 20 0,21-21 15,0 0-15,0 0 0,21 1 16,1-1-16,20 0 0,0 21 0,1-21 16,-1 1-16,0 20 0,-21 0 15,22-21-15,-1 22 0,0-22 0,1 42 16,-43-20-16,0-22 0,0 0 16,0 0-16,0 0 0,-43 1 15,1-1-15,0 0 0,-22 0 0,1-21 16,-1 0-16,-20 0 0,20 0 0,1 0 15,-1 0-15,1 0 0,20 0 16,1-21-16,21 0 0,0-22 0,-1 22 16,22 0-16,0-21 0,0-1 15,0 1-15,0 0 0,0-1 0,22 1 16,-1 0-16,21-1 0,0 22 16,1-21-16,-1 21 0,22 0 15,-1-1-15,-21 1 0,22 0 16,-1 21-16,1 0 0,-22 0 0,1 0 0</inkml:trace>
  <inkml:trace contextRef="#ctx0" brushRef="#br0" timeOffset="28826.74">10456 8128 0,'0'0'0,"0"21"0,0 0 0,43 1 31,-22-22-31,0 0 0,0-22 16,0 1-16,0 0 15,1 0-15,-1 0 0,0-22 16,0 22-16,0 0 0,0-21 0,-21 21 16,0-1-16,0 1 0,0 0 0,0 0 15,0 0-15,-21 0 0,0 21 16,0 0-16,0 0 0,0 0 0,-1 21 16,1 0-16,0 0 0,0 0 15,0 0-15,21 22 0,0-1 0,-21-21 16,21 22-16,0-1 0,0 0 15,0-21-15,0 22 0,21 41 16,0-62-16,0-1 0,0 0 16,0-21-16,1 0 0,20 21 15,0-21-15,22 0 0,-22 0 0,22 0 16,-22-21-16,21 0 0,1 0 16,-22-1-16</inkml:trace>
  <inkml:trace contextRef="#ctx0" brushRef="#br0" timeOffset="29156.91">11218 8022 0,'0'0'0,"-21"-21"0,21 0 0,-21-21 0,21 20 16,-21 1-16,21 0 0,0 0 0,0 0 16,21 21-16,0 0 15,0 0-15,0 0 0,1 0 0,20 0 16,-21 0-16,0 21 0,22 0 16,-22 21-16,0-20 0,0 20 15,0-21-15,-21 21 0,0 22 16,0-22-16,0 1 0,0-22 15,0 0-15,0 21 0,0-21 0,0 1 16,-21-22-16,0 21 0,21 0 0,-21-21 16,0 0-1,21-21-15,0 0 16,0-1-16,0 1 0,0 0 16,0-21-16,21 21 0,0-22 0,-21 22 15,21-21-15,0-1 0,0 22 16,1 0-16,-1-21 0,0 21 15,0-1-15,0 1 0,0 21 0,22-21 16,-22 21-16,0 0 0,0-21 16,0 21-16,1 0 0</inkml:trace>
  <inkml:trace contextRef="#ctx0" brushRef="#br0" timeOffset="29494.94">11896 7874 0,'0'42'16,"0"-20"-1,0-1-15,0 0 0,0 0 16,0 0-16,0 0 0,0 1 0,0-1 16,0 0-16,0 21 15,0-21-15,0 1 0,0-1 0,0 0 16,0 0-16,0 0 0,21 0 0,-21 1 16,21-1-16,0-21 15,0 0 1,0 0-16,1 0 15,-1-21-15,0-1 16,0 1-16,0 0 0,0-21 0,-21 21 16,22-22-16,-1 22 0,0-21 0,0-1 15,0 1-15,0 21 16,1-21-16,-1 20 0,0 1 0,0 0 16,0 21-16,0 0 0,1 0 31,-22 21-16</inkml:trace>
  <inkml:trace contextRef="#ctx0" brushRef="#br0" timeOffset="30159.75">12531 8192 0,'21'0'0,"-42"0"0,63 0 16,-21 0-1,0 0-15,0 0 0,1 0 16,-1-22-16,0 1 15,0 0-15,0 0 0,0 21 16,-21-21-16,22 0 0,-22-22 0,21 22 16,-21 0-16,0 0 15,0 0-15,-21 21 16,-1 0-16,1 0 0,0 0 0,0 21 16,0 0-16,0 21 0,-1-21 15,22 1-15,-21 20 0,0-21 16,21 21-16,0-20 0,0 41 0,0-42 15,0 0-15,0 1 0,21-1 16,0 0-16,22-21 0,-22 21 0,21-21 16,-21 0-16,22 0 0,20 0 15,-20 0-15,-1 0 0,0 0 16,22-21-16,-22 21 0,-21-21 0,64-22 16,-64 22-16,0 0 0,0 0 15,1-21-15,-1 20 0,0-20 16,-21 0-16,0-1 0,21 22 0,-21-21 15,21 21-15,0 0 0,-21-1 16,22 1-16,-1 0 0,0 21 16,0 0-16,0 0 0,0 21 0,1 0 15,-1 1-15,0-1 16,-21 0-16,21 21 0,-21-21 0,21 22 16,-21-22-16,0 21 0,0 1 0,0-22 15,0 21-15,0-21 0,0 0 16,0 22-16,0-22 0,0 0 15,0-42 17,0 0-17,21 0-15,1-1 0,-22 1 0,21-21 16,-21 21-16,21-22 0,0 1 16,0 0-16,22-1 0,-22 1 15,21 0-15,-21 21 0,22-22 0,-22 22 16,21 0-16,-21 21 0,22 0 0,-22-21 15,0 21-15,0 0 0,0 0 16,-21 21-16,0 0 16,0 0-16</inkml:trace>
  <inkml:trace contextRef="#ctx0" brushRef="#br0" timeOffset="30323.42">14203 8276 0,'0'21'15,"-21"-21"48,-1 0-63,-20 0 16,0 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8T03:19:24.8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1333 9694 0,'-21'0'46,"0"0"-30,0 0-16,0 0 0,21-21 16,0 0-16,0 0 15,0 0-15,0 0 0,21-1 16,0 1-16,0 21 16,0 0-16,1 0 0,-1 0 0,0 0 15,21 0-15,-21 0 0,1 21 16,-1 1-16,0-1 0,0 0 15,-21 21-15,21-21 0,0 64 16,-21-43-16,0 1 16,0-1-16,0 0 0,-21 1 0,0-1 15,0-21-15,-21 22 0,20-1 16,-20-21-16,0 0 0,21 0 0,-22 1 16,22-1-16,0-21 0,-21 0 15,20 0-15,1 0 0,0 0 16,0 0-16,0 0 0,21-21 15,0-1-15,-21 1 0,21-21 0,0 21 16,0 0-16,0-1 0,0-20 16,0 21-16,0 0 0,21 21 15,0-21-15,0 21 0,0 0 0,22 0 16,-22 0-16,21 21 16,-21-21-16,22 21 0,-22 0 0,21 0 15,-21 0-15,0 1 0,22-1 16,-22 0-16,0 0 0,0 0 0,0 0 15,-21 1-15,22-1 0,-1 0 16,-21 0-16,21-21 16,-21 21-16,21-21 0,0 0 15,-21-21 1,21 0-16,-21 0 16</inkml:trace>
  <inkml:trace contextRef="#ctx0" brushRef="#br0" timeOffset="180.89">1968 10012 0,'0'0'0,"0"-21"93</inkml:trace>
  <inkml:trace contextRef="#ctx0" brushRef="#br0" timeOffset="800.53">3111 9758 0,'0'-21'31,"0"0"-15,22-1-16,-1 22 0,0-21 15,-21 0-15,21 0 0,0 0 0,0 0 16,1-1-16,-1 1 0,0 0 16,0 0-16,0 0 0,-21-22 15,0 22-15,0 0 0,-21 21 32,-21 0-32,21 0 0,-1 21 0,-20 0 15,21 1-15,-21-22 0,20 42 16,-20-21-16,21 0 0,0 0 0,21 22 15,0-22-15,-21 0 16,21 0-16,0 22 0,0-22 0,0 0 16,21 0-16,0 0 0,0 0 15,21 1-15,22-1 0,-43 0 16,21 0-16,-20 0 0,20 0 0,-21 1 16,0-22-16,0 21 0,-21 0 15,0 0-15,0 0 0,0 0 16,-21 1-16,0-1 0,0 0 0,-21-21 15,-1 21-15,22 0 0,-64-21 16,43 0-16,0 0 0,-1 0 16,1 0-16,21 0 0,-21 0 15,20-21-15,1 21 0,0-21 0,0 0 16,0 0-16,21-1 0,0 1 16,0 0-16,0 0 0,21 0 15,0 0-15,0-1 0,0 1 16,22 0-16,-22 0 0,21-21 0,1 20 15,-1 1-15</inkml:trace>
  <inkml:trace contextRef="#ctx0" brushRef="#br0" timeOffset="1020.41">3873 9398 0,'0'0'0,"-21"0"31,0 21-16,21 0-15,-21 1 0,21-1 16,0 21-16,0-21 0,0 22 16,0-1-16,0-21 0,0 21 0,0 1 15,0-1-15,0-21 0,0 22 0,0-22 16,0 21-16,0-21 0,0 22 16,0-22-16</inkml:trace>
  <inkml:trace contextRef="#ctx0" brushRef="#br0" timeOffset="1229.29">3619 9843 0,'0'0'15,"22"-22"1,-1 22-1,0 0-15,21 0 0,-21-21 16,22 21-16,-22-21 0,21 21 16,-21-21-16,22 0 0,-22 21 0,21-21 15,-21-1-15,22 1 0,-22 21 16</inkml:trace>
  <inkml:trace contextRef="#ctx0" brushRef="#br0" timeOffset="1917.9">4297 9673 0,'-21'64'16,"21"-43"-1,21-21 17,0 0-32,-21-21 0,21 21 15,0-21-15,0-1 0,1 1 16,-1 0-16,-21 0 0,0 0 15,0 0-15,0-1 16,0 1-16,-21 21 16,-1 0-16,1 0 0,-21 0 15,21 21-15,0 1 0,-1-1 16,1 0-16,0 0 0,21 21 0,-21-20 16,21 20-16,0-21 0,-21 21 15,21-20-15,0 20 0,0-21 0,0 0 16,21 0-16,0 1 0,0-1 15,22-21-15,-22 21 0,21-21 16,0 0-16,1 0 0,20 0 0,-20 0 16,-1 0-16,21 0 0,-20-21 15,-1 0-15,0 21 0,1-22 0,-1 1 16,-21 0-16,0 0 0,1 0 0,-1 0 16,-21-22-16,21 22 0,-21 0 15,0 0-15,0 0 0,0-1 0,0 1 16,0 0-16,-21 21 15,0 0-15,-1 0 16,22 21-16,0 0 0,0 1 16,-21 20-16,21-21 15,0 21-15,0-20 0,0 20 0,0 43 16,0-43-16,0 0 0,21 64 16,-21-42-16,22-1 15,-22 1-15,0-1 0,0 22 0,0-22 16,0 22-16,0-22 0,0 1 0,0 21 15,0-22-15,0 1 0,0-1 16,0 1-16,-22-1 0,22-21 0,-21 22 16,0-43-16,21 21 0,-21 1 0,0-22 15,21 0-15,0 0 0,-21-21 16,-1 0-16,22-21 16,-21 0-16,21 0 0,0-22 15,0 1-15,0-21 0,21-1 0,1 1 16,-1-22-16,0 0 0,21-21 15</inkml:trace>
  <inkml:trace contextRef="#ctx0" brushRef="#br0" timeOffset="2196.73">4974 9843 0,'0'0'16,"-21"-22"-16,21-20 0,-21 21 0,21 0 0,0 0 16,0-1-16,0 1 15,0 0-15,21 0 0,0 21 16,0-21-16,0 21 0,1 0 15,-1 0-15,0 0 0,0 0 16,0 21-16,0 0 0,1 0 0,-1-21 16,-21 43-16,0-22 0,0 0 15,0 0-15,0 0 0,0 0 0,0 1 16,-21-1-16,-1 0 0,1 0 0,-21 0 16,21 0-16,0 1 0,-22-22 15,22 21-15,0-21 0,42-21 31,0-1-15,0 1-16,22 0 0,-22 0 16</inkml:trace>
  <inkml:trace contextRef="#ctx0" brushRef="#br0" timeOffset="2524.55">5673 9546 0,'0'0'16,"21"0"-16,-21-21 0,-21 21 15,-1 0 1,1 0-16,0 0 0,0 0 0,-21 21 16,20 0-16,-20-21 0,21 22 0,0-1 15,0 0-15,-1 0 16,22 0-16,0 0 0,0 1 16,22-22-16,-1 21 0,0-21 15,21 21-15,-21-21 16,22 21-16,-1-21 0,-21 21 0,22 0 15,-22-21-15,21 22 0,-21-22 16,-21 21-16,0 0 0,0 0 16,0 0-16,0 0 0,-21-21 0,-42 43 15,41-22-15,-20-21 16,-21 21-16,20 0 0,1-21 0,21 0 16,-22 0-16,22 0 0,0 0 0,21-42 31</inkml:trace>
  <inkml:trace contextRef="#ctx0" brushRef="#br0" timeOffset="2976.29">7260 9525 0,'0'0'0,"0"-21"0,21-21 0,-21 20 15,0 1-15,0-21 0,0 21 0,0 0 16,0-22-16,0 22 16,0 42-1,0 22 1,0-22-16,0 21 16,0 0-16,0 1 0,-21-1 0,0 0 15,21 22-15,-21-22 0,21 1 0,0-1 16,-21 0-16,21 1 0,-22-1 15,22-21-15,0 0 0,0 0 0,0 1 16,0-1-16,22-21 16,-1 0-16,0 0 15,0-21-15,0-1 0</inkml:trace>
  <inkml:trace contextRef="#ctx0" brushRef="#br0" timeOffset="3325.09">7620 9546 0,'0'0'0,"21"-21"0,0 0 15,-21 42 1,0 0 0,-21 0-16,21 1 0,-21 20 0,0-21 15,0 21-15,21-20 0,0 20 16,-22-21-16,22 21 0,0-20 16,0-1-16,0 0 0,0 21 0,0-21 15,22 1-15,-1-22 16,0 0-16,0 0 0,0 0 0,0 0 0,22 0 15,-22 0-15,0 0 0,0-22 16,0 1-16,1 21 0,-1-21 16,0 0-16,-21 0 0,21-22 0,-21 1 15,0 0-15,0 21 16,-21-1-16,0-20 0,0 21 0,-22 0 16,22 21-16,0-21 0,0 21 0,0 0 15,-1 0-15,-20 0 16,21 0-16,0 0 0,0 0 15,-1 0-15</inkml:trace>
  <inkml:trace contextRef="#ctx0" brushRef="#br0" timeOffset="3532.97">7239 9589 0,'63'0'32,"-41"0"-32,-1 0 15,0 0-15,0 0 0,0-22 16,22 22-16,-22-21 0,21 21 0,0-21 16,1 0-16,-1 21 0,0-21 0,1 21 15,-22-21-15,21 21 0,1-22 16,-22 22-16</inkml:trace>
  <inkml:trace contextRef="#ctx0" brushRef="#br0" timeOffset="5067.09">9610 9652 0,'21'-21'16,"-42"42"-16,42-63 0,-21 21 0,0-1 16,0 1-16,0 0 0,0 0 15,0 0-15,0 0 0,0-1 0,-21 22 16,-1-21-16,1 0 0,-21 21 0,21 0 16,0 0-16,-22 0 0,1 21 15,21 0-15,-22 1 0,1-1 0,0 21 16,21-21-16,-22 22 0,22-1 15,0 0-15,0 22 0,0-22 0,21-21 16,0 22-16,0-1 0,0-21 0,0 0 16,0 0-16,21 1 0,0-1 15,0-21-15,0 0 0,22 0 0,-22 0 16,0 0-16,21 0 0,-21-21 0,22 21 16,-22-22-16,21 1 0,-21 0 15,22 0-15,-22-21 0,21-1 0,-21 22 16,1-21-16,20 21 0,-21-22 15,0 1-15,0 0 0,-21 20 16,0 1-16,22 0 0,-22 0 0,0 0 16,-22 63-1,22-21-15,0 0 16,0 22-16,0-22 0,0 21 16,0-21-16,0 22 0,0-1 0,0-21 15,0 22-15,22-1 0,-1-21 0,0 0 16,0 22-16,21-22 0,-20-21 15,20 21-15,0-21 0,1 0 16,-1 0-16,21 0 0,-20 0 0,-1 0 16,0 0-16,1-21 0,-1 21 15,0-21-15,1-1 0,-1 1 0,-21 0 16,0 0-16,1 0 0,-1-22 0,-21 22 16,0-21-16,0 0 0,0 20 15,0-20-15,0 0 0,0 21 0,-21-1 16,-1 1-16,-20 0 0,0 21 15,21 0-15,-1 0 0,-20 21 16,0 22-16,-1-22 0,1 21 0,21-21 16,0 0-16,0 22 0,-1-22 0,1 21 15,21-21-15,0 22 0,0-22 16,0 0-16,0 0 0,0 0 0,64 1 16,-22-22-1,-21 0-15,0 0 0,22 0 16,-22 0-16,0 0 0,21 0 0,-20-22 15,-1 1-15,0 0 0,0 0 0,0 0 16,0 0-16,1-22 0,-22-20 16,21 20-16,-21 1 0,0 0 15,21-1-15,-21 1 0,0 0 0,0-1 16,-21 22-16,0 0 0,42 21 0,-21-42 16,0 21-16,0-1 0,0 44 31,0-1-31,0 0 0,0 0 15,0 21-15,0 1 0,-21 20 0,-1-20 16,1 20-16,21 1 0,0-22 0,0 0 16,0-21-16,0 22 0,21-22 15,22 0-15,-22 0 0,0 0 0,0 1 16,0-22-16,1 0 0,20 21 0,0-21 16,1 0-16,41 0 15,-41-21-15,20 21 0,-42-22 0,22 1 16,-1 0-16,21 0 0,-41 0 0,20 0 15,0-1-15,-21 1 0,1-21 0,-1 21 16,-21-22-16,21 1 0,0 21 16,-21-21-16,-21 20 0,21 1 0,-21 0 15,0 0-15,-1 21 0,1 0 16,0 0-16,-21 21 0,21 0 0,-22 0 16,22 1-16,-21-1 0,21 21 15,-22 0-15,22-20 0,0 20 0,0 0 16,0-21-16,21 1 0,0 20 0,0-21 15,0 0-15,0 0 0,21-21 16,0 22-16,0-22 0,0 0 0,0 0 16,22 0-16,-22 0 0,21 0 0,-21 0 15,22-22-15,-22 1 16,0 0-16,21 0 0,-20 0 0,-1-22 16,0 22-16,0-21 0,0 0 0,0-1 15,1-20-15,-1 20 0,0-20 16,0 21-16,0-1 0,-21 1 0,0 0 15,0-1-15,0 22 0,0 0 0,0 0 16,0 0-16,0 42 16,-21 0-16,0 0 0,21 21 15,-21-20-15,0 20 0,21 0 0,0 22 16,0-1-16,0-20 0,0 20 16,0-21-16,0 1 0,0 20 0,0-42 15,0 22-15,0-1 0,21-21 0,0 0 16,0 1-16,0-1 15,0-21-15,1 0 0,-1 0 0,21 0 16,22 0-16</inkml:trace>
  <inkml:trace contextRef="#ctx0" brushRef="#br0" timeOffset="5452.87">13123 9271 0,'21'-21'32,"1"21"-32,-1 0 0,21 0 0,0-21 15,1 21-15,-1 0 0,0 0 0,1-21 16,-1 21-16,22 0 0,-22 0 16,0-22-16,-21 22 0,22 0 15,-1 0-15,0 0 0,-20 0 0,-1 0 16,0 0-16,-42 0 31,0 0-31,-1 0 0,1 0 16,0 0-16</inkml:trace>
  <inkml:trace contextRef="#ctx0" brushRef="#br0" timeOffset="5660.75">13568 9208 0,'-21'21'15,"21"0"1,0 0-16,-22 0 0,22 0 15,-21 1-15,21-1 0,-21 21 16,21-21-16,0 22 0,-21-1 16,0 0-16,21 1 0,-21-1 0,21 0 15,0 1-15,-22-1 0,22 0 0,-21 1 16,0-22-16,21 21 0,0-21 16,0 0-16,0 1 0,0-1 0,21-21 15,0 0 1,1 0-16,-1 0 0</inkml:trace>
  <inkml:trace contextRef="#ctx0" brushRef="#br0" timeOffset="6208.94">13779 9716 0,'0'0'0,"22"0"0,-1-22 0,-21 1 16,21 21-16,0-21 0,0 0 0,-21 0 15,21 0-15,-21-1 0,22 1 16,-22 0-16,0 0 0,0 0 0,0 0 15,0-1-15,0 1 0,0 0 16,-22 21 0,1 0-16,0 0 0,0 21 15,0 0-15,0 1 0,-1 20 0,1-21 16,0 21-16,0 1 0,21-22 16,0 21-16,0 1 0,0-1 15,0-21-15,0 21 0,0-20 0,0-1 16,21 0-16,-21 0 0,21-21 0,22 0 15,-22 21-15,21-21 16,0 0-16,-20 0 0,41-42 16,-21 21-16,1 21 0,-22-43 0,21 22 15,1 0-15,-1-21 0,0 21 16,1-22-16,-22 1 0,21 0 16,0-43-16,-20 64 0,-1 0 0,-21-1 15,0 1-15,-21 42 31,-1 1-31,1-1 0,21 21 16,-21-21-16,21 0 0,-21 22 16,21-22-16,0 0 0,0 21 0,0-20 15,0-1-15,0 0 0,0 0 0,0 0 16,0 0-16,0 1 0,0-1 16,0 0-16,0 0 15,-21-21-15,0 0 0,-1 0 16,1 0-16,0 0 15,0 0-15,21-21 16,0-21-16,0 20 0,0 1 16,21-21-16,0 0 0</inkml:trace>
  <inkml:trace contextRef="#ctx0" brushRef="#br0" timeOffset="6448.8">14880 9186 0,'0'0'0,"42"0"0,-84 0 15,42 22-15,0-1 16,0 21-16,0-21 0,0 22 0,-21-22 16,0 21-16,0-21 0,21 22 15,-22-1-15,1 0 0,0 1 0,21-1 16,-21 43-16,21-64 0,-21 21 16,21-21-16,-21 0 15,21 1-15,0-1 0,0 0 0,0 0 16,21-21 15,-21-21-31,21 0 0,0 0 16</inkml:trace>
  <inkml:trace contextRef="#ctx0" brushRef="#br0" timeOffset="6624.7">14584 9567 0,'0'0'0,"-21"0"0,42 0 31,0 0-15,0 0-16,0 0 0,22 0 0,-22-21 16,0 21-16,21-21 0,1 21 15,-22-21-15,21 0 0,0 21 0,1-21 16,20-1-16,-20 1 0,-1 21 0,0-21 16</inkml:trace>
  <inkml:trace contextRef="#ctx0" brushRef="#br0" timeOffset="7298.32">15557 9208 0,'-42'84'31,"42"-41"-31,-21-22 16,0 21-16,21-21 0,-21 22 0,-1-1 16,1 0-16,21 1 0,-21-1 0,0 0 15,21-21-15,-21 22 0,0-22 16,-1 42-16,1-41 15,21-1-15,21-21 32,1-21-17,-1-1-15,0 1 0,0 0 16,-21 0-16,21 0 0,0-22 0,1 22 16,-22-21-16,21 0 0,0-1 15,-21 1-15,21 0 0,0-1 16,-21 1-16,21 21 0,1-22 0,-1 22 15,-21 0-15,21 21 0,0 0 16,-21 21 0,0 0-16,0 1 0,21-1 15,-21 21-15,21-21 0,-21 22 0,22-1 16,-1-21-16,-21 21 0,21 1 16,-21-22-16,21 21 0,0-21 0,-21 1 15,0 20-15,21-21 0,1-21 16,-22 21-16,21 0 0,0-21 15,0 0 1,0 0-16,0 0 16,1-21-16,-22 0 0,21 0 0,0 0 15,0 0-15,0-22 0,22 1 0,-22 0 16,0-22-16,21 22 0,-21-1 16,1-20-16,-1 21 0,0-1 0,-21 1 15,0 21-15,0-22 16,-21 65-1,0-1-15,-1 21 0,1-21 16,0 22-16,-21-22 0,-1 63 16,22-41-16,0-1 0,0 0 15,0 1-15,21-1 0,-21 0 16,21-20-16,-22 20 0,22-21 0,-21 0 16,21 0-16,0 1 0,0-1 0,21 0 15,1-21 1,20 0-16,-21 0 0,21-21 0,22 21 15,-22-21-15</inkml:trace>
  <inkml:trace contextRef="#ctx0" brushRef="#br0" timeOffset="7867.99">17166 9250 0,'0'0'0,"0"-21"0,-21-64 31,0 64-31,0 21 0,-1 0 15,-20 0-15,21 0 0,-21 21 16,-1 0-16,22 22 0,-21-22 16,-1 21-16,1 0 0,0 22 0,21-22 15,-22 1-15,22 20 0,0-21 0,0 22 16,21-22-16,0 1 0,0-1 16,0-21-16,0 21 0,21-20 0,0-1 15,0 0-15,22 0 0,-1 0 0,-21-21 16,21 0-16,1 0 15,-1 0-15,0 0 0,-20 0 0,20 0 16,-21 0-16,21-21 0,-20 0 0,-1 0 16,0 0-16,-21-1 0,0-20 15,0 21-15,0 0 0,0-22 0,0 22 16,0 0-16,-21 0 0,0 0 0,-22 21 16,22 0-16,0 0 0,-21 0 15,-1 0-15,22 21 0,-21 0 16,21-21-16,-22 21 0,22 0 0,0-21 15,21 22-15,0-1 0,-21-21 0,21 21 16,21-21-16,0 0 16,0 0-16,22 0 0,-1 0 15,-21 0-15,21 0 0,1 0 0,-22 21 16,21-21-16,-21 21 0,1-21 16,-22 21-16,0 1 0,0-1 0,0 0 15,0 21-15,0-21 0,0 22 0,-22-1 16,1 0-16,21 22 0,-21-1 0,0 1 15,0-1-15,0 1 0,-1-1 0,-20 1 16,-21 63-16,41-85 16,1 22-16,21-22 0,0 0 0,0 1 15,0-22-15,0 0 0,0 0 16,0 0-16,21-21 0</inkml:trace>
  <inkml:trace contextRef="#ctx0" brushRef="#br0" timeOffset="10592.45">2455 1884 0</inkml:trace>
  <inkml:trace contextRef="#ctx0" brushRef="#br0" timeOffset="12277.75">2519 1884 0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8T03:22:59.3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3746 8276 0,'43'21'15,"-43"1"1,0-1-16,21-21 15,-21 21-15</inkml:trace>
  <inkml:trace contextRef="#ctx0" brushRef="#br0" timeOffset="1115.46">1376 11980 0,'0'0'0,"-21"0"0,-1 0 0,1 0 15,0 0-15,0 0 16,21-21 0,0 0-16,0 0 15,21 0-15,0 0 0,0-1 16,22 22-16,-22-21 0,21 21 15,1-21-15,-1 21 0,-21 0 0,21 0 16,-20 0-16,20 21 0,-21 0 16,0-21-16,0 22 0,-21-1 0,0 21 15,0-21-15,-21 22 16,-21-22-16,21 21 0,-22 0 0,1 1 16,0-1-16,-22-21 0,22 22 15,0-22-15,20 0 0,-20 0 0,21 0 16,0 0-16,0-21 0,42-21 31,0 0-15,0 21-16,21 0 0,-20 0 0,-1 0 15,21 0-15,0 0 0,-20 0 16,20 0-16,-21 21 0,43 0 16,-43 1-16,0-1 0,0 0 15,-21 0-15,0 0 0,0 0 16,0 1-16,-21-1 0,-21 21 0,-1-21 15,1 0-15,0 1 0,-1-1 16,-20 0-16,20 0 0,-20 0 0,21 0 16,-1-21-16,1 0 0,21 0 15,0 0-15,-22 0 0,22 0 0,0 0 16,0 0-16,21-21 0,0 0 16,0 0-16,21 0 0,0 0 15,0-1-15,22 1 0,-22 0 16,21 0-16,0-21 0</inkml:trace>
  <inkml:trace contextRef="#ctx0" brushRef="#br0" timeOffset="1280.36">1968 12234 0,'0'0'16,"22"0"46,-1-21-62,0 21 16,0-21-16</inkml:trace>
  <inkml:trace contextRef="#ctx0" brushRef="#br0" timeOffset="1840.04">3217 11832 0,'0'0'0,"0"-21"16,0 0-16,0 0 15,0 0-15,21-1 0,1 1 0,-1 0 16,0 0-16,0 0 0,0 0 16,0-1-16,1 1 0,-1 0 0,-21 0 15,0 0-15,0 0 0,0-1 16,-43 22 0,22 0-16,0 22 0,-21-1 15,-1 0-15,22 0 0,-21 0 16,21 22-16,0-22 0,-1 0 0,22 21 15,0-21-15,0 1 0,0-1 16,0 0-16,22 0 0,20 21 16,-21-42-16,21 22 0,-20-1 15,20 0-15,-21 0 0,21 0 0,-20-21 16,-1 21-16,0 1 0,-21-1 0,0 0 16,0 0-16,0 21 0,-64 1 15,22-22-15,0 21 0,-64 1 16,64-22-16,-22-21 15,22 21-15,-1 0 0,-20-21 0,21 0 16,-1 0-16,1 0 0,21 0 16,0-21-16,-1 0 0,1 0 15,21-22-15,0 22 0,0-21 0,0-1 16,21 1-16,1 0 0,20-22 16,0 22-16,43-43 0,-43 43 15,22 0-15</inkml:trace>
  <inkml:trace contextRef="#ctx0" brushRef="#br0" timeOffset="2064.94">3873 11345 0,'-42'106'32,"42"-63"-32,0-1 0,0 0 15,-21 1-15,0-1 0,21 0 16,-21 64-16,21-64 0,0 22 15,0-22-15,0 1 0,0 20 16,0-21-16,0-20 0,0 20 0,0-21 16,0 0-16,0 0 0,21-21 15,0 0-15,0 0 16,0 0-16</inkml:trace>
  <inkml:trace contextRef="#ctx0" brushRef="#br0" timeOffset="2268.82">3471 12023 0,'0'0'0,"0"21"16,21-21-16,22 0 16,-22 0-16,21 0 15,-21-21-15,22 21 0,-1-21 0,0-1 16,1 22-16,-1-21 0,22 0 0,-43 21 15,21-21-15,0 0 0,-20 0 16,20 21-16,-21-22 0</inkml:trace>
  <inkml:trace contextRef="#ctx0" brushRef="#br0" timeOffset="2836.49">4043 11917 0,'0'0'0,"0"21"0,-21 64 31,21-64-31,21-21 15,0 0-15,0 0 16,0-21-16,0 0 0,1-1 16,-1 1-16,0 0 0,0 0 0,0 0 15,0 0-15,1-1 0,-1 1 16,-21 0-16,0 0 0,0 0 16,0 0-16,-21 21 0,-1 0 15,1 0-15,0 21 16,0 0-16,0 0 0,0 0 0,-1 0 15,1 22-15,21-1 0,0 0 0,-21 1 16,21-22-16,0 21 0,0 1 16,0-1-16,0-21 0,21 0 0,0 22 15,1-43-15,-1 21 0,21 0 0,-21-21 16,22 0-16,-1 0 0,0 0 16,1 0-16,41-42 0,-41 20 15,-1 1-15,0 0 16,1 0-16,-1 0 0,-21-22 0,21 22 0,-20 0 15,-22-21-15,21-1 0,-21 22 16,0 0-16,21 0 16,-21 42-1,0 0-15,-21 22 0,0-22 16,21 21-16,0 0 0,-22 1 16,1 20-16,21-20 0,-21 20 0,21 43 15,0-43-15,-21 1 0,0-1 16,21 22-16,-21-21 0,-1 20 15,1-20-15,0-1 0,0 1 0,0-1 16,0-20-16,-1-1 0,1 0 16,0 1-16,0-22 0,21 0 0,0 0 15,0-42 1,0-21-16,0 20 0,21-20 16,0-21-16,0 20 0,1-20 0,20-1 15</inkml:trace>
  <inkml:trace contextRef="#ctx0" brushRef="#br0" timeOffset="3132.32">4699 12361 0,'0'-84'0,"0"168"0,0-232 0,0 85 16,0 20-16,0-20 16,0 21-16,0-1 0,0 1 0,0 21 0,0 0 15,0-1-15,21 1 0,21 0 16,-20 21-16,-1 0 16,0 0-16,0 0 0,0 0 0,0 0 15,1 0-15,20 0 0,-21 0 0,0 21 16,-21 0-16,21 1 15,-21-1-15,0 0 0,0 0 0,-21 21 16,0-20-16,0-1 0,-21 21 0,20-21 16,-20 22-16,0-22 0,-1 0 15,22 0-15,-21 0 0,21 0 0,0-21 16,-1 0-16,44 0 16,20-21-1,-21 0-15,21 0 0,1-21 0,-1 20 16,0-20-16,1 0 0,-1 21 0,0-22 15,1 1-15</inkml:trace>
  <inkml:trace contextRef="#ctx0" brushRef="#br0" timeOffset="3397.18">5165 11832 0,'42'-21'0,"-148"106"0,233-191 16,-190 148-16,147-105 0,-41 42 0,-22 21 15,-21-22-15,0 44 32,-21-22-32,-1 21 0,1 0 0,0-21 15,0 21-15,0 0 0,0 0 16,21 1-16,0-1 0,0 0 15,0 0-15,21-21 0,0 21 16,0-21-16,0 21 0,0-21 16,1 22-16,-1-22 0,0 21 15,0-21-15,-21 21 0,0 0 0,0 0 16,0 0-16,0 1 0,-21-1 16,0 0-16,0 0 15,-1-21-15,1 21 0,0 0 0,-21-21 16,21 22-16,-1-22 0,-20 0 15,21 0-15,0 0 16,21-22-16,0 1 0</inkml:trace>
  <inkml:trace contextRef="#ctx0" brushRef="#br0" timeOffset="3723.95">6371 11303 0,'0'0'16,"-21"-21"-16,21 0 0,-21 0 0,21-1 15,-21-20-15,-1 21 0,22 0 0,0 0 16,0-1-16,-21 22 0,21-21 0,-21 21 16,21 21-1,0 1-15,0 20 16,0 0-16,0 1 0,0-1 0,0 21 15,0-20-15,0 20 16,0-20-16,0 20 0,0-21 0,0 1 16,0-1-16,0 0 0,-21-20 0,21 20 15,0-21-15,-21 0 0,21 0 16,0 1-16,0-1 0,21-21 16,0-21-1,0-1-15,0 1 0</inkml:trace>
  <inkml:trace contextRef="#ctx0" brushRef="#br0" timeOffset="4060.76">6498 11515 0,'0'-21'0,"0"42"0,21-64 16,-21 22-16,0 42 31,0 1-31,0-1 0,0 0 0,0 0 16,0 21-16,-21-20 0,21 20 15,0-21-15,-21 0 0,21 22 0,0-22 16,0 0-16,0 21 0,0-21 0,0 1 15,21-22-15,0 21 0,0-21 16,22 0-16,-22 0 0,0 0 16,21 0-16,-20 0 0,20-21 0,-21 21 15,21-22-15,-20 1 0,-1 0 16,0 0-16,0 0 0,-21-22 0,21 22 0,-21-21 16,0 21-16,0-22 0,-21 1 0,-21 21 15,21 0-15,-1 0 16,-20-1-16,21 1 0,-21 21 0,20 0 15,-20 0-15,0 0 0,21 21 0,-22-21 16,22 22-16,-21-1 0,21-21 16,-22 21-16,22-21 0,-21 21 0,21-21 15,-22 0-15,22 0 0,-21 0 0,21 0 16,-22 0-16</inkml:trace>
  <inkml:trace contextRef="#ctx0" brushRef="#br0" timeOffset="4231.66">5905 11494 0,'22'0'0,"62"-22"32,-63 22-32,22 0 0,-22 0 0,0 0 15,21-21-15,1 21 0,-22-21 0,21 21 16,1-21-16,-1 21 0,43-21 16,-64 0-16,21-1 0,0 22 15,-20-21-15,20 0 0,-21 21 0,21-21 16,-20 0-16</inkml:trace>
  <inkml:trace contextRef="#ctx0" brushRef="#br0" timeOffset="4440.6">8022 11451 0,'0'0'15,"-21"-21"-15,0 0 0,21 0 0,0 0 16,-21-22-16</inkml:trace>
  <inkml:trace contextRef="#ctx0" brushRef="#br0" timeOffset="4539.54">8064 11345 0,'0'22'0,"0"-1"0,0 21 15,22 0-15,-22 1 0,0-1 16,0 22-16,0-22 0,0 21 0,0-20 16,0-1-16,-22 0 0</inkml:trace>
  <inkml:trace contextRef="#ctx0" brushRef="#br0" timeOffset="4948.53">8001 12107 0,'0'0'0,"0"-21"16,21 0-16,0 0 15,0 0-15,1 0 0,-1-22 0,0 22 16,0-21-16,0-1 0,0 1 15,1 0-15,-1-1 0,0-20 16,0 21-16,0-1 0,0-20 0,1 42 16,-1-22-16,0 43 0,0 0 15,0 0-15,0 0 0,1 0 0,-22 43 16,21-22-16,-21 21 0,0-21 0,0 22 16,0-1-16,0 0 0,0 1 15,0-1-15,0-21 0,0 21 0,21-20 16,0 20-16,-21-21 0,21-21 15,0 21-15,1-21 0,20 0 0,-21 0 16,21-21-16,1 0 0,-1 0 0,0 0 16,-20-1-16,20 1 0,0-21 15,-21 21-15,1-22 0,-1 1 16,-21-21-16,0 20 0,0-20 0,0-1 16,-21 1-16,-22-1 0,22 22 15,-21-22-15,21 43 0,-22 0 0,22 0 16,0 21-16,0 0 0,0 0 15,-1 21-15,22 0 0,-21 0 0,21 22 16,-21-1-16,21 0 0,0 1 16,0-1-16,0 0 0,0 22 0,0-22 15,21 1-15,0-22 0,22 42 16,-22-20-16,21-22 0,-21 0 16,22 0-16</inkml:trace>
  <inkml:trace contextRef="#ctx0" brushRef="#br0" timeOffset="5598.16">9017 11832 0,'0'0'0,"42"0"0,-21 0 16,22 0-16,-22 0 0,21 0 15,-21 0-15,1-21 0,-1 0 16,21 0-16,-21 0 0,0-22 0,1 22 16,-1-21-16,-21 21 0,0-22 0,0 22 15,0 0-15,0 0 0,0 0 16,-21 21-16,-1 0 16,1 21-16,0-21 0,0 21 15,0 21-15,0-21 0,21 1 0,0 20 16,-22-21-16,22 21 0,0-20 0,0 20 15,0-21-15,22 0 0,-22 22 16,21-22-16,21-21 0,-21 21 0,0 0 16,22-21-16,-1 0 0,-21 0 15,22 0-15,-1 0 0,-21-21 16,21 0-16,-20 21 0,20-21 0,-21-1 16,0-20-16,0 21 0,1-21 15,-1 20-15,-21-20 0,0-64 16,0 43-16,0-1 0,-21-63 15,-1 64-15,1 20 0,21 22 16,0-21-16,-21 21 0,21 42 16,0 0-16,0 21 0,0-20 15,0 41-15,0-21 16,0 1-16,0 20 0,0-20 0,0 20 0,0-21 16,21 1-16,-21 20 0,0-20 15,0-1-15,0-21 0,0 21 16,0 1-16,0-22 0,0 0 0,0 0 15,0 0-15,0 1 0,0-44 32,0 1-32,0 0 15,21 0-15,1-21 0,-22 20 16,21-20-16,0 21 0,0-21 0,0 20 16,22-20-16,-1 21 0,0 0 0,1 0 15,-1 21-15,0 0 16,1 0-16,-1 0 0,0 0 0,1 0 15,-22 21-15,21-21 0,-21 21 0,-21 0 16,0 0-16,0 0 0,0 1 16,0-1-16,-21 0 0,0 0 0,-21 21 15,-1-20-15,1-1 0,0 0 0,-22 0 16,22 0-16,-22 0 0,22 1 16,0-22-16,20 0 0,-20 0 0,21 0 15,0 0-15</inkml:trace>
  <inkml:trace contextRef="#ctx0" brushRef="#br0" timeOffset="5996.97">10477 11176 0,'0'0'0,"0"-21"0,0 0 0,0 0 15,22 21-15,-1 0 16,-21 21-16,0 0 0,0 21 15,0 1-15,0-1 0,0 21 0,21-20 16,-21 20-16,0 1 0,0-22 0,0 22 16,0-22-16,0 21 0,0-20 15,0-1-15,0 0 0,0-20 0,0 20 16,0-21-16,0 0 0,0 0 0,0 1 16,21-22-1,-21-22 1,0 1-16,0 0 0,0-21 15</inkml:trace>
  <inkml:trace contextRef="#ctx0" brushRef="#br0" timeOffset="6313.79">10223 11388 0,'0'0'0,"-21"-21"0,21-1 0,0 1 16,0 0-16,0 0 0,0 0 0,0 0 15,21-1-15,1 22 0,-1-21 16,0 0-16,21 21 0,1-21 0,-1 21 15,0 0-15,1 0 0,20 0 16,-21 21-16,22 0 0,-1 0 16,1 22-16,-22-1 0,22 0 0,-22 1 15,0-1-15,-20 0 0,-1 1 16,-21-1-16,0 22 0,0-22 0,-21 0 16,-22 1-16,1-1 0,0-21 0,-22 21 15,22 1-15,-22-22 0,22 0 16,0 21-16,-1-42 0,22 22 0,0-1 15,0-21-15,0 0 0,-1 0 16,22-21-16,0-1 16,0 1-16,22 0 0,-1 0 15,0 0-15,0 0 0,0 21 16,22-22-16,-22 1 0</inkml:trace>
  <inkml:trace contextRef="#ctx0" brushRef="#br0" timeOffset="6848.48">11155 11769 0,'-21'0'0,"-1"0"0,1-21 15,0-1-15,21 1 16,0 0-16,0 0 0,0 0 16,0 0-16,0-1 0,21 1 15,0 0-15,1 0 0,20 21 0,-21 0 16,21-21-16,1 21 0,-1 0 0,0 0 15,1 21-15,-1 0 0,-21-21 16,22 21-16,-22 0 0,0 1 0,0-1 16,0 42-16,0-42 15,-21 1-15,0-1 0,0 0 0,0 0 16,-42 21-16,21-20 16,21-1-16,-21-21 0,0 0 15,21-21 1,0-1-16,0 1 15,21 0-15,0 0 0,0 0 16,-21-22-16,21 22 0,0-21 16,1 0-16,20-1 0,-21 22 0,21-21 15,-20 21-15,20-1 0,0 1 16,-21 21-16,22 0 0,-22 0 0,0 21 16,0 1-16,0-1 0,-21 21 0,0-21 15,0 0-15,0 22 0,0-22 16,0 21-16,0-21 0,0 1 0,-21 20 15,21-21-15,0 0 0,0 0 16,-21 1-16,21-44 47,0 1-47,21 21 16,-21-21-16,21 0 0,-21-21 0,22 20 15,-22-20-15,21-43 0</inkml:trace>
  <inkml:trace contextRef="#ctx0" brushRef="#br0" timeOffset="7149.57">12086 11134 0,'0'0'0,"-21"-21"0,0 21 16,0 0-16,-1 0 0,1 0 15,0 21-15,0 0 0,21 21 16,0-21-16,0 22 0,0-1 16,0 0-16,0-20 0,0-1 15,0 0-15,21-21 0,0 0 0,0 21 16,1-21-16,20 0 0,-21 0 15,0-21-15,0 0 0,1 21 16,-1-21-16,0-1 0,-21 1 0,0-21 16,0 0-16,0-1 15,0 22-15,-21-21 0,0 21 0,21-1 16,-22 1-16,1 0 0,0 21 0,0 0 16,0 0-16,0 0 0,-1 21 15,1 0-15,21 22 0,0-22 0,-21 21 16,21 1-16,0-22 0,0 21 15,0 0-15,0 1 0,0-22 0,21 21 16,0-21-16,1 1 0,-1-1 16</inkml:trace>
  <inkml:trace contextRef="#ctx0" brushRef="#br0" timeOffset="7508.37">12467 11494 0,'0'0'0,"-21"0"15,21 21 1,0 0 0,0 0-16,0 0 0,0 0 0,0 1 15,0-1-15,21 21 0,-21-21 16,0 0-16,0 1 0,0 20 16,0-21-16,21 0 0,-21 0 0,0 1 15,0-1-15,21-21 16,-21-21-1,22 21-15,-1-22 16,-21 1-16,21 0 0,-21 0 0,21-21 16,0 20-16,0-20 0,-21 0 15,22-1-15,-1 1 0,21-43 16,-21 43-16,0 21 0,1 0 16,-1 0-16,0-1 0,0 22 15,0 0-15,-21 22 16,0-1-16,0 0 0,0 0 0,0 0 15,0 0-15,0 1 0,0-1 16</inkml:trace>
  <inkml:trace contextRef="#ctx0" brushRef="#br0" timeOffset="7568.33">12869 11684 0,'0'21'0,"0"-42"0,0 63 0,0-20 16</inkml:trace>
  <inkml:trace contextRef="#ctx0" brushRef="#br0" timeOffset="8065.05">13081 11705 0,'0'0'0,"0"-21"16,21 0-16,0 21 15,-21-21-15,0 0 0,0-22 0,0 22 16,0 0-16,0 0 16,0 0-16,-21 21 15,0 0-15,0 21 0,21 0 16,-21 0-16,-1 0 0,1 22 0,21-22 16,0 0-16,-21 0 0,21 21 15,0-20-15,0-1 0,0 0 0,0 0 16,0 0-16,21 0 0,0-21 15,1 0-15,20 0 16,-21 0-16,0 0 0,0 0 0,1 0 16,-1 0-16,0-21 0,0 0 0,0 0 15,0 21-15,-21-21 0,22 0 16,-1-1-16,0-20 0,0 21 0,0 0 16,0-22-16,22 22 0,-22 0 15,0 0-15,0 21 0,0 0 16,1 0-16,-1 0 0,0 0 0,0 21 15,0-21-15,0 21 0,-21 0 0,0 22 16,0-22-16,0 0 0,0 0 16,0 0-16,0 1 0,0-1 15,-21 0-15,0 0 0,21 0 0,-21 0 16,21 1-16,-21-22 31,21-22-15,0 1-16,0 0 15,0 0-15,21 0 0,0 0 0,-21-22 16,21 22-16,0-21 0,1 21 16,-1-22-16,0 22 0,0-21 0,0 21 15,0-22-15,1 22 0,-1 0 0,0 0 16,0 0-16</inkml:trace>
  <inkml:trace contextRef="#ctx0" brushRef="#br0" timeOffset="8463.82">14436 11388 0,'0'-43'0,"0"86"0,0-128 0,-22 43 16,22 21-16,0-22 0,0 22 0,0 0 15,0 42 1,-21 0-16,21 0 0,-21 22 15,21-1-15,0 0 0,0 22 0,-21-22 16,0 1-16,21-1 16,-21 21-16,-1-41 0,22 20 0,-21 0 15,21 1-15,-21-22 0,21 0 0,-21 0 16,21 0-16,0 0 0</inkml:trace>
  <inkml:trace contextRef="#ctx0" brushRef="#br0" timeOffset="8993.52">13822 11451 0,'0'0'15,"-21"-42"-15,-1 0 0,22 20 0,0-20 16,0 0-16,0 21 0,0-22 16,0 22-16,0 0 0,22 0 0,-1 0 0,21 21 15,-21-22-15,22 22 16,20 0-16,-21 0 0,22 0 0,-1 22 15,1-1-15,21 0 0,-22 0 0,1 21 16,-1-20-16,22 62 16,-43-41-16,0-1 0,-20 0 15,-22 1-15,0-22 0,0 21 0,0 0 16,0-20-16,-22-1 0,1 21 0,0-42 16,0 21-16,0 0 0,0-21 15,21-21 1,21-21-1,0 21-15,0 0 0,0-22 16,0 1-16,1-22 0,-1 22 0,0-21 16,0-1-16,21 1 15,1-43-15,-1 63 0,0 1 16,-20 21-16,20 0 0,0 0 0,1 21 16,-1 0-16,0 21 0,-21 0 15,22 0-15,-22 21 0,21 1 0,-21-1 16,1 22-16,-22-22 0,0 0 15,0 22-15,0-22 0,0 0 16,0 1-16,-22-1 0,1 0 0,0-20 16,0 20-16,0-21 0,0 0 0,21 0 15,0 1-15,-22-22 0,22 21 16,22-21 15,-1-21-31,0 21 0,0-22 16,0 1-16,0 0 0,22 21 15</inkml:trace>
  <inkml:trace contextRef="#ctx0" brushRef="#br0" timeOffset="10144.85">15621 11578 0,'42'0'16,"-84"0"-16,105-21 0,-20 0 0,-22 21 15,0-21-15,0 0 0,0-1 0,-21 1 16,0 0-16,0 0 0,0 0 16,0 0-16,0-1 0,-21 1 15,0 21-15,0 0 0,0 0 0,-22 0 16,22 21-16,-21 1 0,0-1 15,20 0-15,-20 21 0,21-21 16,0 22-16,0-22 0,-1 21 0,22-21 16,-21 22-16,21-22 0,0 0 15,0 0-15,0 0 0,21 1 0,1-1 16,-1-21-16,0 0 0,0 21 16,21-21-16,-20 0 0,-1 0 0,21 0 15,-21 0-15,0-21 0,1 0 0,20 21 16,-21-22-16,0 1 0,0 0 15,1 0-15,-1-21 0,0 20 0,-21-20 16,0 21-16,0 0 0,0 0 16,0-1-16,0 1 0,0 0 0,0 42 31,0 0-31,0 1 16,-21-1-16,21 0 0,0 0 0,0 0 15,0 22-15,0-22 0,0 0 16,0 0-16,0 0 0,21 0 0,0 1 15,0-22-15,-21 21 0,43-21 16,-22 0-16,0 0 0,21 0 0,1 0 16,-22 0-16,21 0 0,0 0 0,1 0 15,-1-21-15,0-1 0,1 22 0,-22-21 16,0 0-16,0 0 0,0 0 16,-21-22-16,0 22 0,0 0 15,0 0-15,0 0 0,0 0 16,0-1-16,-21 1 0,0 21 15,0 0-15,0 0 0,0 21 16,21 1-16,0-1 0,-22 0 16,22 0-16,-21 21 0,21-20 0,0-1 15,0 0-15,0 0 0,0 0 16,0 0-16,0 1 16,21-22-16,1 0 0,-1 0 15,0 0-15,0 0 0,0 0 16,0 0-16,1 0 0,-1-22 15,0 1-15,-21 0 0,21 21 16,0-42-16,0 21 0,1-1 16,-1-20-16,0 21 0,21-43 15,-21 43-15,1 0 0,20-21 16,-21 42-16,-21 21 16,0 0-16,21 0 15,-21 0-15,0 1 0,0-1 0,21 21 16,-21-21-16,0 0 0,22 1 0,-1-1 15,0 0-15,0 0 0,21 0 16,-20 0-16,-1-21 16,0 0-16,21 0 0,-21 0 0,22 0 15,-22 0-15,21 0 0,-21 0 16,22 0-16,20-42 0,-42 42 16,1-21-16,-1-21 0,0 20 15,0 1-15,0-21 0,-21 0 0,0-1 16,0 1-16,0 21 0,0-22 15,0 22-15,-42-21 0,0 42 16,20 0-16,-20 0 0,21 21 16,-21 0-16,-1 0 0,1 22 15,0-1-15,20-21 0,-20 43 16,42-22-16,0 0 16,0-20-16,0-1 0,21 0 15,0-21-15,1 0 0,-1 0 16,21 0-16,-21 0 0,0 0 15,1 0-15,-1 0 0,0 0 0,0-21 16,0 21-16,0-21 0,1-1 16,-22 1-16,21 0 0,0 0 15,-21 0-15,0 0 16,0 42 0,0 0-16,0 0 0,0 0 15,0 0-15,-21 1 0,21 20 16,0 0-16,0 1 0,-21-1 15,-1 21-15,22 1 0,-21-1 0,0 1 16,0-1-16,0 1 0</inkml:trace>
  <inkml:trace contextRef="#ctx0" brushRef="#br0" timeOffset="10433.69">17081 11684 0,'64'-21'32,"-22"0"-32,-21 0 0,1 21 15,20-22-15,0 1 0,-21 0 0,22 0 0</inkml:trace>
  <inkml:trace contextRef="#ctx0" brushRef="#br0" timeOffset="10688.54">17505 11494 0,'0'0'0,"21"0"15,0 0-15,0 0 16,0 0-1,1 0-15,-1 0 0,0 0 16,0 0-16,0-22 0,0 1 16,1 21-16,20-21 0,-21 0 0,0 0 15,22-43-15,-22 43 16,0 0-16,-21 0 0,0 0 0,0-1 16,0 1-16,0 0 0,0 0 15,0 42 16,0 0-15,-21-21-16,21 21 16,-21 1-16,21-1 15,0 0-15,0 0 16</inkml:trace>
  <inkml:trace contextRef="#ctx0" brushRef="#br0" timeOffset="11116.29">17865 11345 0,'0'0'0,"0"-21"31,0 0-31,0 0 16,21 0-16,-21 0 15,21 21 1,-21-22 0,-21 22 15,0 0-15,-1 0-16,1 22 0,0-22 0,21 21 15,-21 0-15,0 0 0,0 21 0,-1-20 16,22 20-16,-21-21 0,0 43 15,21-22-15,0-21 0,0 0 16,0 0-16,0 1 0,21-1 16,0 0-16,1 0 0,-1-21 0,0 0 15,42 0-15,-41 0 0,20 0 16,-21 0-16,21 0 0,-20-21 16,-1 21-16,21-21 0,-21 21 0,0-21 15,1-1-15,20 1 0,-21 0 16,0 0-16,0 0 15</inkml:trace>
  <inkml:trace contextRef="#ctx0" brushRef="#br0" timeOffset="11499.07">18246 11388 0,'0'-43'16,"0"22"0,0 0-1,21 21-15,0 0 16,0-21-16,0 21 0,0 0 0,1 0 15,-1 0-15,0 0 0,0 0 16,0 0-16,0 21 0,1 0 0,20 22 16,-42-22-16,0 21 15,0-21-15,0 0 0,0 1 0,0 20 16,0-21-16,0 0 0,0 0 16,0 1-16,0-1 15,0 0-15,-21-21 16,0 0-1,21-21-15,0 0 16,0-1-16,0 1 0,0-21 16,0 21-16,21 0 15,-21-22-15,21 22 0,0-21 0,0 21 0,22-22 16,-22 22-16,21 0 0,-21 0 16,22 0-16,-1 21 0,0 0 15,-21 0-15,1 0 0,-1 0 0,0 21 16,-21 0-16,0 0 0,0 0 15,0 0-15</inkml:trace>
  <inkml:trace contextRef="#ctx0" brushRef="#br0" timeOffset="12400.87">17272 11980 0,'0'0'0,"0"-21"32,0 42-1,0 1-15,0-1-16,0 21 0,0-21 15,0 22-15,0-1 0,0-21 0,0 21 16,0 1-16,0 41 15,0-41-15,0 20 0,0-20 0,0-1 16,0 0-16,0 1 0,0-1 16,0 0-16,0 1 0,-21 62 15,0-62-15,-1-22 0,22 21 16,-21 1-16,21-22 0,-42 42 16,42-42-16,-21 1 0,0-1 15,-1-21 1,1-21-1,21-1-15,0 1 0,-21 0 16,21 0-16,0-21 0,0-1 0,0 1 16,0 0-16,-21-22 0,21 22 15,0-22-15,0 1 0,0 20 16,0-20-16,21-1 0,0 22 0,0-21 16,1 20-16,20-20 0,0 20 15,-21 22-15,64-63 0,-21 62 16,-22 1-16,21-21 0,-20 21 15,20 0-15,1-1 0,-22-20 16,22 21-16,-22 0 0,64-22 0,-85 1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8T03:26:36.0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2879 1778 0,'0'0'0,"0"-21"16,0 0 15,0 42 16,0 0-47,0 0 0,0 22 16,0-22-16,0 21 0,0 0 15,0 1-15,0-1 0,0 0 0,0 43 16,0-21-16,0-22 16,0 21-16,0-20 0,0 20 0,0-20 15,0 20-15,0-21 0,0 1 16,0-1-16,0-21 0,0 0 16,0 22-16,0-22 0,0 0 15,0 0 1,0-42-1,-22 0 1,22 0-16,0 0 0,0-1 0,0-20 16,0 0-16,0 21 0</inkml:trace>
  <inkml:trace contextRef="#ctx0" brushRef="#br0" timeOffset="332.8">2879 1990 0,'0'0'0,"0"-21"0,0-1 0,0 1 0,-22 0 16,22 0-16,0 0 0,0 0 16,22 42-1,-1 0 1,0 0-16,0 0 0,21 0 0,-20 22 16,20-1-16,-21 0 0,21 1 15,-20-1-15,20 0 0,-21 1 0,21 20 16,-20-20-16,20-1 0,-21 21 15,21-20-15,-20-1 0,20 0 16,-21 1-16,0-22 0,0 21 16,1-21-16,-1 1 0,-21-1 15,0 0-15,21 0 0,0 0 16,-21-42 0,0 0-1,0 0-15,-21 0 0,21-22 16,-21 22-16,21-21 0,0-43 15</inkml:trace>
  <inkml:trace contextRef="#ctx0" brushRef="#br0" timeOffset="614.37">3641 1799 0,'0'0'0,"0"-63"31,0 84-16,0 0-15,-22 0 0,1 22 0,21-22 16,-21 21-16,21 0 0,0 22 16,0-22-16,0 1 0,-21 20 15,21-21-15,-21 64 16,21-63-16,-21 20 0,21-21 0,0 43 16,-22-43-16,22-20 15,0-1-15,0 21 0,0-21 0,0 0 16,22-21 15,-1-21-31,0 0 16,0 0-16</inkml:trace>
  <inkml:trace contextRef="#ctx0" brushRef="#br0" timeOffset="1100.65">4000 2159 0,'0'0'0,"22"-21"0,-22-21 31,0 63-15,0 0-16,-22 0 15,1 0-15,0 0 0,21 22 16,0-22-16,-21 21 0,0-21 0,21 22 16,-21-1-16,21 0 0,-22 1 15,22-22-15,0 21 0,0 1 0,0-22 16,0 0-16,0 21 0,0-21 15,22 1-15,-1-1 0,0-21 16,21 0-16,-21 0 0,1 0 16,-1 0-16,21 0 0,-21 0 0,0-21 15,22-1-15,-22 1 0,21 0 16,-21 0-16,1 0 0,20-22 16,-21 1-16,-21-43 0,21 43 15,-21 0-15,0-1 0,0 1 16,0 0-16,-21 21 0,0-22 0,0 22 15,0 0-15,-1 0 0,1 0 16,0 21-16,0 0 0,0 0 0,-22 0 16,22 0-16,0 21 0,0-21 15,0 21-15,0 0 0,-1 0 16,1 0-16,0 1 0,21 20 0,-21-21 16,21 0-16,0 22 0,0-22 15,0 0-15,0 0 0,0 0 0,0 0 16,0 1-16,21-1 0,0-21 15,0 0-15,1 0 0,-1 0 0,21 0 16,-21 0-16,0 0 0</inkml:trace>
  <inkml:trace contextRef="#ctx0" brushRef="#br0" timeOffset="1388.48">4889 1863 0,'0'0'0,"0"-21"0,22-43 31,-22 85-15,0 0-16,0 1 15,0-1-15,-22 21 0,1 0 16,21 1-16,-21-1 0,21 0 0,0 1 16,-21-1-16,0 0 0,0 1 15,21-1-15,-22 0 0,1 1 0,21-1 16,0 0-16,-21 1 0,21-1 15,0-21-15,-21 0 0,21 22 0,0-22 16,0 0-16,21-21 16,0 0-16,0 0 15,1-21-15,-1 0 0,-21 0 16</inkml:trace>
  <inkml:trace contextRef="#ctx0" brushRef="#br0" timeOffset="1616.39">4551 2265 0,'0'0'0,"-21"0"0,-1 0 15,1 0 1,42 21 0,1-21-1,-1 0-15,0 0 0,21 0 0,-21 0 16,22 0-16,-1 0 0,0 0 0,1 0 15,-22-21-15,21 21 0,1-21 16,-22 21-16,21-21 0,-21 21 0,0-22 16,1 22-16</inkml:trace>
  <inkml:trace contextRef="#ctx0" brushRef="#br0" timeOffset="2064.14">5186 2265 0,'0'0'0,"0"21"0,0 0 16,21 0-1,0 1-15,0-22 16,0 0-16,1 0 16,-1 0-16,0 0 0,21 0 0,-21-22 15,1 1-15,20 21 0,-21-21 16,21 21-16,-20-21 0,-1 0 0,0 0 15,0 21-15,-21-22 0,0 1 16,0 0-16,0 0 0,0 0 16,-21 21-16,0-21 0,0 21 15,-1 0-15,1 0 16,0 0-16,0 21 0,-21-21 0,20 21 16,1 0-16,-21 0 0,21 0 15,0 22-15,-22 20 0,22-42 16,0 22-16,21-1 0,0 0 15,0-20-15,0 20 0,0-21 0,0 0 16,0 22-16,42-22 0,-21 0 16,22-21-16,-22 0 0,21 0 15,1 0-15,-1 0 0,0 0 16,1 0-16,-1 0 0,0-21 0,-21 21 16,22 0-16,-22-21 0,0-1 15,0 22-15,-21-21 0</inkml:trace>
  <inkml:trace contextRef="#ctx0" brushRef="#br0" timeOffset="2544.86">2561 3154 0,'0'0'16,"-21"0"-16,0 0 0,42 0 31,0 0-31,21 0 0,1 0 15,-1 0-15,22 0 0,-1-21 0,1 21 16,-1 0-16,22 0 0,-1 0 16,22 0-16,21 0 0,-21 0 0,21 0 15,0 0-15,0 0 0,0 0 16,0 0-16,0 0 0,0 0 16,21 0-16,0 0 0,-21 0 0,22 0 15,-22 0-15,-22 0 0,22 0 0,-21 0 16,106 0-16,-127 0 15,-1 0-15,1 0 0,-22 0 0,-20 0 16,-1 0-16,0 0 0,-20 0 0,-1 0 16,-21-21 15,-21 21-31,21-22 0,0 1 16,-22 21-16,22-21 0,-21 0 15</inkml:trace>
  <inkml:trace contextRef="#ctx0" brushRef="#br0" timeOffset="2788.72">6413 2350 0,'0'0'0,"0"-22"0,0 1 15,0 0 1,0 42 62,0 0-78,0 1 0,0-1 16,0 0-16,0 0 0</inkml:trace>
  <inkml:trace contextRef="#ctx0" brushRef="#br0" timeOffset="2977.29">6413 2879 0,'0'21'0,"0"0"16</inkml:trace>
  <inkml:trace contextRef="#ctx0" brushRef="#br0" timeOffset="6413.22">1926 3979 0,'0'22'63,"0"-1"-48,0 0-15,21 0 16,0-21-16,1 21 16,-1-21-16,-21 21 0,21-21 15,0 0-15,0 0 16,0 0-16,1 0 0,-1-21 0,0 0 15,0 0-15,0 0 0,0 0 0,1-1 16,-1 1-16,0 0 0,-21 0 16,0 0-16,0 0 0,0-1 0,0 1 15,0 0 1,0 0-16,0 0 16,0 42 15,-21 0-31,21 0 0,-21 0 15,21 1-15,0 20 0,0 0 0,0 1 16,0-1-16,0 0 0,0 1 16,0-1-16,0 21 0,0-20 0,0-1 15,0 0-15,0 1 16,0-1-16,0 0 0,0-20 0,0 20 16,0-21-16,0 0 0,0 0 0,-22 1 15,22-1-15,-42 0 16,21-21-16,0 0 0,0 0 15,21-21-15,-22 0 0,1-1 16,0 1-16,21 0 0,-21 0 16,0 0-16,21 0 0,-21-1 0,21 1 15,-22 21-15,22-21 0,-21 21 16,21 21 15,0 0-31,0 1 0,21-22 0,1 21 16,-1 0-16,0 0 15,-21 0-15,21-21 0,21 21 0,-20-21 0,-1 0 16,21 22-16,-21-22 16,22 0-16,-22 0 0,21 0 0,0 0 15,1-22-15,-1 1 0,0 21 16,1-21-16,-1 0 0,0-21 16,1 20-16,-1 1 0,0-21 0,-20 0 15,20 20-15,-21-20 0,0 0 0,0-1 16,1 1-16,-1 0 0,-21 21 0,0-22 15,0 22-15,0-21 0,0 21 16,0-1-16,0 1 0,0 0 16,0 0-16,-21 21 15,-1 0-15,1 0 16,0 0-16,0 21 16,0 0-16,21 0 15,-21 1-15,21 20 0,0 0 0,0 1 16,-22-1-16,22 0 0,0 22 15,-21-22-15,21 22 0,0-22 0,0 21 16,0-20-16,0 20 0,0 1 16,0 20-16,-21-20 0,21 21 0,0-1 15,0-20-15,0 20 0,0 1 0,0-21 16,0 20-16,0-20 16,0 20-16,-21-20 0,21 21 0,0-1 15,0-20-15,-21-1 0,21 1 16,-21-1-16,-1 1 0,22-22 0,0 0 15,0 1-15,0-22 0,0 21 0,0-21 16,0 1-16,0-1 0,22-21 16,-1 0-1,0 0-15,0 0 0,0-21 0,0-1 16,1 1-16,-1-21 0,21 21 16,22-64-16,-43 43 0,0-1 15,21-20-15,-21-1 0,22 1 0,-22-1 16,0 1-16,0-1 15,-21 1-15,0-22 0,0 22 0,0-22 16,0 22-16,0-1 0,0-21 16,-21 22-16,-21-1 0,21 22 15,-22-21-15,22 20 0,-21 22 0,-1-21 16,1 21-16,21-1 0,-21 22 0,-1-21 16,22 21-16,0-21 0,0 21 0,0 0 15,42 0 1,0 0-1,0-21-15,0 21 0,0 0 16,22-21-16,-22 21 0,0 0 0,21-21 16,-20 21-16,-1 0 0,0 0 0,0-22 15,0 22-15,0 0 16,1 0-16,-1-21 0,-21 0 16,21 21-16</inkml:trace>
  <inkml:trace contextRef="#ctx0" brushRef="#br0" timeOffset="7560.89">4868 4445 0,'0'0'0,"-42"0"0,21 0 15,0 0-15,-1 0 0,1 0 16,21-21 0,21 21-16,-21-21 15,22 0-15,-22-1 0,0 1 16,0 0-16,0 0 0,0-21 15,-22 20-15,1 1 0,0 0 16,0 0-16,0-21 0,0 20 16,-22 22-16,22-21 0,-21 21 0,21 0 15,-22 0-15,1 0 0,0 0 16,-1 0-16,1 21 0,21 1 0,-22-1 16,1 0-16,21 0 0,0 21 15,0-20-15,-1 20 0,1 0 16,21-21-16,0 22 0,0-1 0,0-21 0,0 22 15,0-22-15,0 0 0,0 0 16,0 0-16,21 0 0,1 1 0,-1-22 16,0 0-16,0 0 0,0 0 15,22 0-15,-22 0 0,21 0 16,0-22-16,-20 1 0,20 0 0,0 21 16,-21-21-16,22-21 0,-22 20 0,0 1 15,0 0-15,0 0 0,1 0 16,-22-22-16,21 22 0,-21 0 0,0 0 15,0 0-15,0 0 0,0-1 0,0 1 16,0 0 0,0 42-1,0 0 1,0 1-16,21-1 0,-21 21 16,0-21-16,63 22 0,-41-22 0,-22 0 15,0 21-15,0-21 0,0 1 0,21-1 16,-21 0-16,21 0 0,21 0 15,-21 0-15,1-21 0,-1 0 16,0 0-16,0 0 0,0 0 0,0 0 16,1 0-16,20-21 0,-21 21 15,21-42-15,-20 21 0,-22 0 16,0-1-16,0 1 0,21 0 0,-21 0 16,0 0-16,0-22 0,0 22 15,0 0-15,0 0 0,0 0 0,0 0 16,0-1-16,0 44 31,-21-1-31,21 0 0,0 0 16,0 0-16,0 0 0,0 43 15,-22-43-15,22 0 0,0 0 16,0 1-16,0-1 0,0 0 0,0 0 16,0 0-1,0-42 16,0 0-31,0 0 16,0 0-16,0-1 16,22 1-16,-22 0 0,21 0 0,-21-21 15,21 20-15,0 1 0,-21 0 16,21 0-16,0 0 0,1 0 16,41-22-16,-42 43 0,0 0 15,1 0-15,41 0 0,-42 0 16,0 21-16,1 1 0,-1-1 15,-21 0-15,0 0 0,0 0 16,0 0-16,0 22 0,21-22 0,-21 21 16,0-21-16,0 1 0,0-1 15,0 0-15,0 0 16,0-42 15,21 21-31,0 0 16</inkml:trace>
  <inkml:trace contextRef="#ctx0" brushRef="#br0" timeOffset="9232.83">5990 4276 0,'0'0'0,"0"-21"0,0-22 31,0 22-31,0 42 31,0 0-31,-21 1 0,21 20 16,-21-21-16,21 0 0,0 0 16,-21 22-16,21-22 0,0 0 0,0 0 15,0 0-15,0 1 0,0-1 16,0 0-16,21 0 0,0-21 16,0 0-16,0 0 0,0 0 0,1 0 15,20 0-15,-21 0 0,0 0 0,0-21 16,1 21-16,-1-21 0,0 0 15,0 21-15,0-22 0,0-41 16,-21 42-16,0 0 0,22-1 16,-22 1-16,0 0 0,0 0 15,0 0-15,0 0 16,0-1-16,0 44 47,-22-22-47,22 21 0,0 0 15,0 0-15,-21 0 0,21 22 16,0-22-16,0 0 0,0 21 16,0 1-16,0-1 0,0 0 0,0 1 15,0-1-15,0 21 0,0 1 0,0-1 16,0 22-16,0-21 0,0-1 16,0 22-16,0-22 0,0 22 15,0-22-15,0 22 0,0-21 0,0 105 16,0-106-16,0 22 0,0 42 15,0-63-15,0-1 16,0 1-16,0-1 0,0 1 0,0-22 16,-21 0-16,21 22 0,-21-22 0,0-21 15,21 22-15,-21-22 0,-1 21 0,1-21 16,0-21-16,0 21 0,0 1 16,0-22-16,-1 0 0,1 0 0,0 0 15,0 0-15,-21-22 0,-1 1 0,22 0 16,-64-64-16,43 43 15,0 0-15,21-1 0,-22-20 0,22-1 16,0 1-16,0-22 0,21 1 16,0-1-16,0-106 15,21 107-15,0-1 0,21 0 0,1 1 0,-22-1 16,21 0-16,43-63 16,-43 85-16,1-1 0,-1 1 0,0 20 15,1 1-15,-1 0 0,-21 21 0,21-1 16,-20 1-16,-1 0 0,21 0 15,-21 21-15,-21-21 0,21 21 16,1 0 375,-1 0-376,-21-21 454</inkml:trace>
  <inkml:trace contextRef="#ctx0" brushRef="#br0" timeOffset="11745.51">7683 4255 0,'0'21'0,"0"0"16,-21-21-1,21 21-15,21-21 31,1 0-15,20-21-16,-21 21 0,0-21 16,22 0-16,-22 21 15,0-22-15,0 22 0,0-21 0,0 0 16,1 0-16,-22 0 0,21 21 16,-21-21-16,0-1 0,0 1 0,0 0 15,-21 0-15,-1 21 0,1 0 16,-21 0-16,21 0 0,0 0 15,-22 21-15,22 0 0,-21 0 0,21 1 16,-1-1-16,-20 21 0,21-21 16,0 22-16,21-22 0,0 21 0,-21 0 15,21-20-15,0 20 0,0-21 16,0 0-16,0 0 0,21 1 0,-21-1 16,21 0-16,0 0 0,0-21 0,22 0 15,-22 21-15,21-21 0,-21 0 16,22 0-16,-1 0 0,0 0 0,-21 0 15,22 0-15,-1-21 0,0 21 0,-20-21 16,20 0-16,-21 21 16,0-21-16,22-1 0,-22 1 0</inkml:trace>
  <inkml:trace contextRef="#ctx0" brushRef="#br0" timeOffset="12181.26">8361 4191 0,'0'0'16,"0"-21"-16,0 0 0,0 0 16,0-1-16,0 1 15,21 0 1,0 21-16,0 0 0,0 0 16,1 0-16,-1 0 15,0 0-15,0 0 0,0 21 0,22 0 16,-22 1-16,0-1 0,0 0 15,0 21-15,0-21 0,1 1 0,-22-1 16,0 21-16,0 0 0,0-20 16,0-1-16,0 0 0,0 0 15,-22 0-15,-20 0 0,42 1 16,-21-22-16,0 0 16,21-22-1,0 1 1,0 0-16,0 0 15,0 0-15,0 0 0,0-1 0,0 1 16,21 0-16,0 21 0,0-21 0,0 0 16,1 0-16,-1-1 0,0 1 15,0 21-15,0-21 0,0 21 0,1-21 16,20 21-16,-21-21 0,0 21 16,0 0-16,1-21 0,-1 21 15,0 0-15</inkml:trace>
  <inkml:trace contextRef="#ctx0" brushRef="#br0" timeOffset="12626.05">9144 4106 0,'0'-21'15,"0"0"1,21 21-1,0 0 1,0 0-16,1 0 16,-1 0-16,-21 21 0,21 0 15,0 1-15,-21-1 16,0 0-16,21 0 0,-21 0 0,21 0 16,-21 22-16,0-22 0,0 0 15,0 0-15,0 0 0,0 1 0,0-1 16,0 0-16,0 0 0,-21 0 15,21-42 32,0 0-47,0 0 16,0 0-16,0-1 0,0 1 16,0 0-16,0-21 0,21 21 0,-21-1 15,22 1-15,-22 0 0,0 0 16,21 21-16,0-21 0,-21 0 15,21 21-15,0 0 16,0 0-16,1 0 16,-1 0-16,0 0 15</inkml:trace>
  <inkml:trace contextRef="#ctx0" brushRef="#br0" timeOffset="13112.9">9969 4064 0,'0'-42'32,"0"21"-32,-21 21 15,0 0-15,0 0 16,0 0-16,0 0 0,-1 0 16,1 0-16,0 21 0,0 0 0,-21 0 15,20 0-15,1 0 0,0 22 16,0-22-16,0 21 0,0-21 0,21 1 15,0 20-15,-22-21 0,22 0 16,0 0-16,0 22 0,0-22 16,0 0-16,22 0 0,-1-21 0,0 0 15,0 21-15,0-21 16,0 0-16,1 0 0,20 0 0,-21 0 16,21 0-16,-20 0 0,20-21 0,-21 0 15,0 21-15,22-21 0,-22 0 16,0 0-16,0-1 0,0 1 0,0 0 15,-21-21-15,0 21 0,0-22 0,0 1 16,0 21-16,0-22 0,-21 1 16,0 21-16,0-21 0,0 20 0,0 1 15,-1 21-15,-20-21 0,21 21 16,0 0-16,0 0 0,-1 0 0,1 0 16,0 0-16,0 21 15,0 0-15,21 1 16,0-1-16,0 0 0,0 0 0,0 0 15,0 0-15,0 1 0,0-1 0,0 0 16,0 0-16,21-21 16,0 0-16</inkml:trace>
  <inkml:trace contextRef="#ctx0" brushRef="#br0" timeOffset="13573.64">10202 4085 0,'0'0'0,"21"-42"31,1 21-31,-1 0 16,0 21 0,0 0-16,0 0 15,0 0-15,1 0 0,-1 21 16,-21 0-16,21 21 0,0-21 15,-21 1-15,0-1 0,0 0 16,0 21-16,21-21 0,-21 1 16,0-1-16,0 0 0,0 21 0,0-21 15,0 1-15,0-1 0,-21-21 16,21 21-16,0-42 47,0 0-47,0-1 15,0 1-15,0 0 0,0 0 16,0 0-16,0 0 0,21-22 0,-21 22 16,21 0-16,-21-21 0,0 20 0,22 1 15,-22 0-15,21 0 16,0 0-16,-21 0 0,42-1 16,-21 22-16,1 0 15,-1 0-15,0 0 0,0 0 16,0 0-16,0 0 0</inkml:trace>
  <inkml:trace contextRef="#ctx0" brushRef="#br0" timeOffset="14032.37">11176 4064 0,'21'-63'32,"-21"41"-32,-21 22 15,0 0-15,0 0 0,-1 0 16,1 0-16,0 22 0,-21-1 16,21-21-16,-1 21 0,-20 0 0,21-21 15,0 21-15,0 0 0,21 1 0,0-1 16,0 0-16,0 0 15,21 0 1,0-21-16,21 0 16,-21 0-16,1 21 0,-1-21 15,21 0-15,-21 22 0,0-1 0,1-21 16,-1 21-16,-21 0 0,21 0 16,-21 0-16,0 1 15,0-1-15,-21-21 0,0 21 0,-1-21 16,-20 0-16,21 21 0,-21-21 15,-1 0-15,22 0 0,-21 0 0,21 0 16,-1 0-16,-20 0 0,21 0 0,0 0 16,0 0-16,-1 0 15,22-21-15,0 0 16,0 0-16</inkml:trace>
  <inkml:trace contextRef="#ctx0" brushRef="#br0" timeOffset="14524.33">12340 4043 0,'0'0'0,"0"-21"0,0 0 0,0 42 47,0 0-47,0 0 0,-21 0 15,21 0-15,-21 22 0,21-22 16,-21 0-16,21 0 0,0 22 0,0-22 15,-22 0-15,22 0 0,0 0 16,-21 0-16,21 1 0</inkml:trace>
  <inkml:trace contextRef="#ctx0" brushRef="#br0" timeOffset="14965.09">12446 3683 0,'-64'0'31,"43"0"-31,0 0 0,0 21 0,0 0 0,0 1 16,-1-1-16,1-21 0,21 21 15,0 0-15,0 0 0,0 0 16,0 1-16,0-1 0,0 0 0,21 0 16,1-21-16,-1 0 15,21 21-15,-21-21 0,0 0 0,22 0 16,-22 0-16,0 0 0,0 0 16,0-21-16,22 21 0,-22-21 0,0 21 15,-21-21-15,21 0 0,0-1 16,-21 1-16,0 0 0,0 0 15,0 0-15,0-22 0,0 22 0,0 0 16,-21 21-16,0-21 0,0 21 16,0-21-16,0 21 0,-1 0 0,1 0 15,0 21-15,0 0 0,0-21 16,0 21-16,-1 0 0,1 1 16,21-1-16,0 21 0,0-21 0,-21 0 15,21 1-15,0-1 0,0 0 16,0 0-16,0 0 0,21 0 0,0 1 15,1-1-15,-1-21 0,0 0 0</inkml:trace>
  <inkml:trace contextRef="#ctx0" brushRef="#br0" timeOffset="15412.58">12848 4001 0,'0'0'0,"0"21"31,0 0-16,0 0-15,0 0 16,-21 0-16,21 1 0,0-1 0,0 0 16,0 0-16,0 0 0,-21 0 0,21 1 15,0-1-15,0 0 16,0 0-16,-21-21 0,21-21 47,0 0-32,0 0-15,0-1 0,0 1 16,0 0-16,0 0 0,0-21 16,0 20-16,0-20 0,21 21 0,-21 0 0,21 0 15,0-22-15,21 22 16,-20 21-16,20-21 0,-21 0 0,21 21 16,1 0-16,-1 0 0,0 0 0,-20 0 15,20 0-15,-21 21 0,21 0 16,-20 0-16,-1 0 0,0 1 0,0-1 15,-21 21-15,0-21 0,0 0 16,0 1-16,0-1 0,0 0 0,0 0 16,0 0-16,-21 0 0,0 1 15,0-1-15,-1-21 16,1 0 0</inkml:trace>
  <inkml:trace contextRef="#ctx0" brushRef="#br0" timeOffset="15853.32">15240 3789 0,'0'0'0,"-21"-21"0,0 21 16,-1 0-16,1 0 15,0 0-15,0 0 0,0 21 16,0 0-16,21 0 0,-22 0 16,1 1-16,21 20 0,0 0 0,-21-21 15,21 22-15,-21-1 0,21 0 16,-21-20-16,21 20 0,0 0 0,0 1 16,0-22-16,0 0 0,0 21 15,0-21-15,0 1 0,0-1 0,0 0 16,-21 0-16,-1-21 15,1 0 1,0 0-16</inkml:trace>
  <inkml:trace contextRef="#ctx0" brushRef="#br0" timeOffset="16457.56">14584 4106 0,'-21'-21'15,"42"42"-15,-64-84 0,22 21 0,0 20 16,21 1-16,-21-21 0,21 21 0,-21 0 15,21-22-15,0 22 0,0 0 0,0 0 16,0-22-16,0 22 0,21 0 16,0 0-16,0 0 0,22 0 0,-22-1 15,21 1-15,-21 21 0,22-21 16,-1 21-16,0 0 0,1 0 16,20 0-16,1 21 0,-1 0 0,1 1 0,20-1 15,-20 0-15,-1 21 16,1 1-16,-1-22 0,-20 21 0,-1 0 15,0 1-15,-21-22 0,1 21 0,-1 1 16,-21-1-16,0 0 0,0 22 16,0-43-16,0 0 0,0 0 15,-21 0-15,-1-21 0,22 22 16,-21-22-16,0 0 0,0 0 0,0 0 16,0 0-16,-1 0 0,1-22 0,21 1 15,-21 0-15,21 0 16,0-21-16,0 20 0,0-20 0,0 0 15,0 21-15,0-22 16,21 1-16,0 0 0,1 20 0,-1-20 16,0 0-16,21-1 0,-21 22 0,22-21 15,-1 21-15,-21 0 16,22-1-16,-1 1 0,0 21 0,1 0 16,20 0-16,-21 0 0,1 0 15,-1 21-15,22 1 0,-22-1 0,21 63 16,-41-62-16,-1 20 0,0 0 0,-21 1 15,0-1-15,0 0 0,0 1 16,0-22-16,0 21 0,-21 0 0,0-20 16,-22 20-16,22-21 0,0 0 15,0 0-15,0 1 0,-1-1 16,1 0-16,0-21 0,21 21 0,21-21 47,0 0-47,1-21 15</inkml:trace>
  <inkml:trace contextRef="#ctx0" brushRef="#br0" timeOffset="17328.96">16849 4043 0,'0'-21'0,"0"42"0,0-63 16,0 20-16,0 1 0,0 0 15,0 0-15,0 0 0,-22 0 16,1 21-16,0 0 16,0 0-16,0 0 0,-22 0 0,22 0 15,-21 0-15,21 0 0,-22 21 0,22 0 16,-21 0-16,21 21 0,0-20 16,-22 20-16,22-21 0,21 21 0,0-20 15,-21 41-15,21-21 0,0-20 16,0-1-16,0 0 15,21-21-15,0 21 0,0 0 0,1-21 16,20 0-16,-21 0 0,0 0 16,22 0-16,-22 0 0,21 0 0,-21 0 15,0 0-15,22-21 0,-22 0 0,0 21 16,0-21-16,0-22 0,1 22 16,-22 0-16,0-21 0,21 21 15,-21-22-15,0 1 0,0 21 0,0 0 16,0-22-16,0 22 0,0 0 15,0 42 1,0 0 0,0 0-16,0 22 0,0-22 15,21 21-15,-21-21 0,0 22 16,0-22-16,0 0 0,0 21 0,21-20 16,-21-1-16,21 0 0,-21 0 0,21 0 15,-21 0-15,22 1 16,-1-22-16,0 0 0,0 0 15,0 0-15,0 0 16,1-22-16,-1 1 16,0 0-16,-21 0 0,0 0 0,21 0 15,0-22-15,-21 22 0,21-21 16,-21 21-16,0-22 0,22 22 16,-1-21-16,0 21 0,-21-1 15,21 1-15,0 0 16,0 21-16,1 0 0,-1 21 15,0 0-15,-21 1 16,0-1-16,21 0 0,0 21 0,-21-21 16,0 1-16,0 20 0,21-21 0,-21 0 15,22 0-15,-22 1 0,0-1 16,0 0-16,0 0 0,21-21 16,0 0-1,-21-21 1,0 0-16,21 0 15,0-1-15,0 1 0,-21 0 16,22 0-16,-1-21 0,-21 20 0,21-20 16,0 21-16,0-21 0,-21 20 15,21 1-15,1 0 0,-1 0 0,0 21 16,0-21-16,0 0 0,0 21 16,1 0-16,-1 0 15,0 0-15,0 21 31</inkml:trace>
  <inkml:trace contextRef="#ctx0" brushRef="#br0" timeOffset="18078.78">17928 4170 0,'0'0'0,"0"21"0,0 0 0,0 0 16,0 1-16,21-22 15,0 0-15,1 0 16,-1 0-16,0 0 0,0-22 0,0 22 15,0-21-15,1 0 0,-1 21 0,0-21 16,0 0-16,0 0 0,-21-1 16,0 1-16,0-42 0,0 42 15,0-1-15,-21 22 16,0 0-16,0 0 16,0 0-16,-1 0 0,1 0 0,0 22 0,0-1 15,0 0-15,21 21 16,-21-21-16,21 1 0,0 20 0,-22-21 15,22 0-15,0 22 0,0-22 16,0 0-16,0 0 0,0 0 0,22-21 16,-1 21-16,0 1 0,0-22 0,0 0 15,22 0-15,-22 0 16,0 0-16,0 0 0,21 0 0,-20 0 16,-1-22-16,21 1 0,-21 0 15,0 0-15,1 0 0,-1 0 0,0-22 16,21-20-16,-21 20 0,-21 22 15,0-21-15,22 21 0,-22 0 16,0-1-16,21 1 0,-21 42 31,0 1-31,0-1 16,-21 21-16,21-21 0,-22 0 0,22 22 16,-21-22-16,21 21 0,0-21 15,0 1-15,-21-1 0,21 21 16,0-21-16,-21-21 0,21 21 0,0 1 15,-21-22 1,21-22 15,0 1-31,0 0 16,0-21-16,0 21 0,0-1 16,0 1-16,0-21 0,21 21 0,21-22 15,-21 1-15,22 21 0,-1-21 0,22 20 16,-22 1-16,21 0 0,1 0 15,-22 0-15,22 21 0,-1 0 0,-20 0 16,-1 0-16,0 21 0,1 0 16,-1 0-16,-21 22 0,0-1 0,-21 0 15,0 1-15,0 20 0,0-21 0,0-20 16,0 20-16,-21 0 16,0-21-16,0 22 0,0-22 0,-22 0 15,22 0-15,0 0 0,-21 22 16,20-43-16,-20 0 0,21 0 0,0 0 15</inkml:trace>
  <inkml:trace contextRef="#ctx0" brushRef="#br0" timeOffset="18729.96">8784 5292 0,'0'0'16,"-21"0"-16,21-21 0,-21-1 15,0-20-15,21 21 0,-22-21 0,22 20 16,0 1-16,0 0 0,0 42 31,0 0-15,0 1-16,0 20 0,0 0 0,0 1 15,22-1-15,-22 0 0,0 22 16,0-1-16,0-20 0,0 20 0,0-21 16,0 22-16,0-22 0,0 1 15,0 20-15,0-21 0,0-20 0,0 20 16,0-21-16,0 21 0,0-20 0,0-1 16,0 0-16,0 0 0,0 0 15,-22-21-15,1 0 16,21-21-1,0 0-15,0 0 16,-21 0-16,21-1 0</inkml:trace>
  <inkml:trace contextRef="#ctx0" brushRef="#br0" timeOffset="19078.75">8467 5609 0,'0'0'0,"0"-42"0,-43-127 31,43 147-31,0 1 0,0-21 0,0 21 15,0 0-15,21-1 0,1 1 0,20 21 16,-21-21-16,21 0 0,-20 0 16,20 0-16,0 21 0,22 0 15,-22 0-15,0 0 0,1 0 0,20 0 16,-20 21-16,-22 0 0,21 0 16,-21 0-16,22 22 0,-43-22 0,0 21 15,0 0-15,0-20 0,-22 20 16,-20 21-16,0-41 0,21 20 15,-22-21-15,1 0 0,0 22 16,-1-22-16,22-21 0,-21 21 0,21 0 16,-1-21-16,1 0 0,21 21 15,-21-21-15,0 0 16,21-21 0,21 0-1,0 0 1,0 21-16,22 0 0,-22-21 0,0 21 15</inkml:trace>
  <inkml:trace contextRef="#ctx0" brushRef="#br0" timeOffset="19545.11">9123 5736 0,'0'0'0,"-21"-21"31,21 0-31,0 0 16,0 0-16,0-1 16,0 1-16,21 21 0,0-21 15,0 21-15,0 0 16,0 0-16,1 0 0,20 0 0,-21 0 16,0 0-16,22 21 0,-22 0 15,0 1-15,0-1 0,0 21 0,0-21 16,1 0-16,-22 1 0,0 20 15,0 0-15,0-21 16,0 1-16,0-1 0,0 0 0,-22-21 16,1 21-16,0-21 0,0 0 31,0-21-15,21 0-16,0 0 15,0-1-15,0 1 0,0 0 16,0 0-16,0 0 0,0-22 0,0 22 15,21 0-15,0 0 0,-21-21 16,21 20-16,0 1 0,1 0 0,20 0 16,-21 0-16,21 21 0,-20-21 0,20-1 15,-21 22-15,21 0 0,-20 0 16,20 0-16,-21 0 0,0 0 0,0 0 16,1 0-16,41 0 0</inkml:trace>
  <inkml:trace contextRef="#ctx0" brushRef="#br0" timeOffset="19603.08">10096 5503 0,'0'0'0,"22"0"16</inkml:trace>
  <inkml:trace contextRef="#ctx0" brushRef="#br0" timeOffset="20345.61">10054 5821 0,'-21'63'16,"21"-41"-1,0-1-15,0 0 0,0 0 16,21-21-16,0 21 0,0-21 15,1 0-15,-1 0 0,0 0 16,0 0-16,21 0 0,-20 0 16,-1-21-16,0 0 0,21 21 0,-21-21 15,1 0-15,-1-1 0,0-20 16,0 21-16,0-21 0,-21 20 0,0-20 16,0 0-16,0 21 0,0-22 0,0 22 15,0 0-15,-21 0 0,0 0 0,0-1 16,0 1-16,-1 21 0,-20 0 15,21 0-15,0 0 0,-22 0 0,22 0 16,0 0-16,0 0 0,0 21 16,0 1-16,21-1 0,0 0 15,0 0-15,0 0 16,21-21-16,0 21 0,21-21 0,-21 0 16,1 0-16,20 0 0,0 0 15,-21 0-15,22 0 0,-1 0 0,-21 0 16,22 0-16,-1-21 0,-21 0 15,21 21-15,1-21 0,-1 0 0,0 21 16,1-21-16,-22-1 0,21 22 0,-21-21 16,1 21-16,-1-21 15,-21 42 17,0 0-32,0 1 0,-21-1 0,21 0 15,-22 0-15,22 21 0,0-20 16,0 20-16,0-21 0,0 21 0,-21 1 15,21-22-15,0 21 0,0 1 0,0-1 16,0 0-16,0 1 0,0-1 16,0 0-16,0 1 0,0 20 0,0-21 15,0 22-15,21-1 0,-21 1 0,22-22 16,-22 22-16,0-1 0,0 1 0,0-1 16,-22-20-16,1 20 0,21-21 15,-21 1-15,0-1 0,-21 0 0,20-20 16,1 20-16,21-21 0,0 0 0,-21 0 15,21 1-15,-21-22 0,0 0 0,0 0 16,-1-22 0,22 1-16,0 0 15,0 0-15,-21 0 0,21-22 0,0 22 16,0-21-16,0 0 0,-21-1 16,21 1-16,0 0 0,0-1 0,0-63 15,0 64-15,0 0 0,21-1 16,0 1-16,1 0 0,-22-1 0,21 1 15,0 0-15,0-1 0,-21 1 0,21 0 16</inkml:trace>
  <inkml:trace contextRef="#ctx0" brushRef="#br0" timeOffset="20741.05">11049 5271 0,'0'0'0,"-21"0"0,-43 0 31,43 21-31,0 0 16,21 0-1,21-21 1,0 0-1,0 0-15,1 0 0,-1 0 0,0 0 16,0 0-16,0 0 0,0-21 0,1 21 16,-22-21-16,0 0 15,0-1-15,-22 1 16,1 21-16,0 0 0,0 0 16,0 0-16,0 21 15,-1-21-15,22 22 0,0-1 16,0 0-16,0 0 15,0 0-15,0 0 0,22 1 16,-22-1-16,21 0 16,0-21-16,-21 21 0</inkml:trace>
  <inkml:trace contextRef="#ctx0" brushRef="#br0" timeOffset="21084.85">11282 5715 0,'42'0'32,"-21"-21"-32,0 21 0,1-21 0,-22 0 15,21-1-15,0 22 16,0-21-16,0 0 0,0 0 0,-21 0 16,0 0-16,22-1 0,-22 1 0,0 0 15,-22 21 1,1-21-1,-42 63 1,42-42-16,-1 21 0,22 1 0,-21-1 16,0 0-16,0 21 0,21-21 15,0 1-15,-21-1 0,21 0 16,0 0-16,0 0 0,0 0 0,0 1 16,0-1-16,0 0 0,0 0 15,21 0-15,0-21 0,0 21 0,0-21 16,1 0-16,-1 0 0,21 22 0,-21-22 15,0 0-15</inkml:trace>
  <inkml:trace contextRef="#ctx0" brushRef="#br0" timeOffset="21706.67">12086 5482 0,'0'0'0,"0"-21"0,0-21 31,-21 42-31,0 0 16,0 0-16,-1 0 15,22 21-15,-21 0 0,0 0 0,21 22 16,-21-22-16,0 0 16,21 0-16,0 21 0,0-20 0,0-1 15,0 21-15,0-21 0,0 22 0,0-22 16,21 0-16,0 0 0,0 0 15,0 0-15,1-21 0,20 0 0,-21 0 16,21 0-16,1 0 0,-1 0 16,0 0-16,1 0 0,-1 0 0,-21 0 15,22-21-15,-22 0 0,21 0 0,-21 0 16,0 0-16,1-22 0,-1 1 16,21 21-16,-42-22 0,21-20 15,22-22-15,-43 43 0,21 0 16,-21-22-16,21 22 0,-21-1 15,0 1-15,0 0 0,0 21 16,0-22-16,0 22 0,0 0 0,0 0 16,-21 21-1,0 21-15,-1 0 0,22 0 16,-21 0-16,0 1 0,21 20 16,0-21-16,-21 21 0,21 1 15,-21-22-15,21 21 0,0 1 0,0-1 16,0 0-16,0 1 0,0-1 0,0 0 15,0 1-15,0-1 0,0-21 16,0 21-16,0-20 0,0-1 0,0 0 16,21 0-16,0 0 0,0 0 0,0-21 15,1 22-15,-1-22 16,0 0-16,0 0 0,0 0 16,0 0-16,1-22 0,-1 1 0,0 21 15,0-21-15,0 0 0,0 0 16,1-22-16,-1 22 0,0 0 15,0 0-15</inkml:trace>
  <inkml:trace contextRef="#ctx0" brushRef="#br0" timeOffset="29118.42">10287 5588 0,'0'-21'0,"0"42"31,-21-21-15,21 21-16,0 0 0,-21 1 16,-1-1-16,22 0 0,-21 0 0,21 0 15,0 0-15,0 1 0,0-1 16,0 0-16,0 0 0,0 21 15,0-20-15,0-1 0,0 0 16,21-21-16,1 0 16,20 21-16,-21-21 0</inkml:trace>
  <inkml:trace contextRef="#ctx0" brushRef="#br0" timeOffset="29800.4">12404 5334 0,'0'0'0,"-127"0"31,105 0-31,1 0 0,0 0 15,42 0 17,22 0-32,-22 0 15,21 0-15,0 0 0,22 0 16,-22 0-16,1 0 0,20 0 0,43 0 16,-64 0-16,22 0 0,-22 0 15,22 0-15,-22 0 0,0 0 16,1 0-16,-1 0 0,0 0 15,1 0-15,-22 0 0,0 0 16,0 0-16,0 0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8T03:29:03.7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9588 1482 0,'0'-21'0,"0"-1"0,0 1 15,0 0 1,0 0-16,0 0 16,0 42 30,0 0-30,0 0-16,0 22 0,0-1 0,0 0 16,0 1-16,0-1 0,0 21 15,0-20-15,0 20 0,0-20 16,-21-1-16,21 0 0,-21 1 0,21-1 16,-21 0-16,21-21 0,0 1 15,0-1-15,0 0 0,-21 0 0,21 0 16,0-42 15,0 0-15,0 0-16,0 0 0,0-1 15</inkml:trace>
  <inkml:trace contextRef="#ctx0" brushRef="#br0" timeOffset="559.55">9567 1609 0,'0'0'0,"-21"-21"0,0 21 0,0-22 16,0 1-16,21 0 0,-22 0 15,22 0-15,-21 0 16,21-1-16,0 1 0,0 0 16,21 21-16,1-21 0,-1 0 15,0 0-15,21-1 0,1 22 0,-1-21 16,21 21-16,-20-21 0,20 21 15,1 0-15,-1 0 0,-20 0 0,62 21 16,-62-21-16,-1 21 0,0 22 16,-20-22-16,-1 0 0,-21 21 15,0 1-15,0-22 0,0 21 16,-21 22-16,-1-22 0,-20 0 16,0 1-16,-1-1 0,-20 0 0,21-20 15,-22 20-15,1-21 0,20 0 0,1 0 16,-22 1-16,22-1 0,21-21 15,-21 0-15,20 0 0,1 0 0,0 0 16,21-21 0,0-1-16,0 1 15,0 0-15,0 0 0,0 0 0,0 0 16,21 21-16,0 0 0,1 0 16,-1 0-16,0 0 0,0 0 0,21 21 15,-20 0-15,-1 0 0,0 43 16,0-43-16,0 0 0,-21 0 15,0 0-15,21 0 0,1 1 0,-1-1 16,-21 0-16,21 0 0,0 0 16,0 0-16,0-21 0,1 22 15,-1-22 1,0 0-16,0 0 16,0 0-16,0 0 15</inkml:trace>
  <inkml:trace contextRef="#ctx0" brushRef="#br0" timeOffset="987.49">10223 2096 0,'22'0'47,"-1"0"-47,0 0 0,0-22 0,0 22 16,0-21-16,1 21 0,-1-21 0,0 0 15,0 21-15,0-21 0,0 0 16,-21-1-16,0 1 16,0 0-16,0 0 15,-21 21 1,0 0-16,0 0 0,0 0 0,0 21 15,-1 0-15,-20 0 0,21 1 16,0-1-16,-22 21 0,22-21 16,21 0-16,-21 22 0,21-22 15,0 0-15,0 0 16,0 0-16,0 1 0,21-22 0,-21 21 16,21-21-16,1 0 0,-1 21 0,21-21 15,-21 0-15,22 0 0,-22 0 16,21 0-16,-21 0 0,22 0 0,41-42 15,-41 42-15,-1-22 16,0 1-16,1 0 0,-22 0 0,21-21 16,-21 20-16</inkml:trace>
  <inkml:trace contextRef="#ctx0" brushRef="#br0" timeOffset="1306.47">10922 1863 0,'-42'-21'15,"20"21"1,22 21-16,-21 0 15,21 0-15,-21 0 0,21 0 16,0 22-16,0-22 0,0 21 0,0-21 16,0 22-16,0-1 0,0 0 15,0 1-15,0-1 0,0 22 16,0-1-16,0-21 0,0 22 0,0-1 16,0 1-16,0-1 0,0 1 0,0-1 15,0 1-15,0-22 0,0 22 16,0-22-16,0 22 0,0-22 0,0 21 15,0-20-15,0-1 0,-21 0 0,21 1 16,-21-22-16,21 0 0,0 0 16,0 0-16,0-42 31,0 0-31,0 0 0,0-21 0,0-1 16,0 1-16,21-22 0,0 22 15,0-21-15,0 20 0</inkml:trace>
  <inkml:trace contextRef="#ctx0" brushRef="#br0" timeOffset="1620.73">10985 2223 0,'0'0'15,"0"-43"-15,-21 22 0,21-21 0,0 21 16,0-1-16,0 1 0,0 0 0,0 0 16,0 0-16,0 0 0,0-1 15,0 1-15,21 21 0,1-21 0,-1 21 16,0 0-16,21-21 0,1 21 15,-1 0-15,-21 0 16,21 21-16,-20 0 0,-1 0 0,21 22 16,-21-22-16,-21 0 0,0 0 15,0 0-15,0 22 0,-42-1 16,21-21-16,-22 0 0,1 1 16,0-22-16,-1 21 0,22 0 0,-21-21 15,0 0-15,20 21 0,-20-21 16,21 0-16,0 0 0,21-21 31,21 0-15,0 0-16,0 21 0</inkml:trace>
  <inkml:trace contextRef="#ctx0" brushRef="#br0" timeOffset="2047.47">11578 1863 0,'0'0'0,"0"-21"32,0 42-17,-21-21 1,0 21-16,0 0 0,21 21 0,-22-20 16,22-1-16,0 0 0,-21 21 15,21-21-15,-21 22 0,21-22 0,0 0 16,0 0-16,0 22 0,0-22 15,0 0-15,21-21 16,0 0-16,1 0 0,-1 0 16,0 0-16,0 0 0,0 0 15,0 0-15,22 0 0,-22-21 0,0 21 16,0-21-16,0-1 0,1 1 16,-1 0-16,0 0 0,-21-21 0,0 20 15,0 1-15,0 0 0,0-21 0,0 21 16,-21-22-16,0 22 0,-1 0 15,1 0-15,0 21 0,0-21 0,0 21 16,0 0-16,-1 0 0,-20 0 16,21 21-16,0 0 0,0 0 15,21 0-15,-22 0 0,22 1 16,0-1-16,0 0 0,0 0 16,0 0-16,0 0 0,22 1 15</inkml:trace>
  <inkml:trace contextRef="#ctx0" brushRef="#br0" timeOffset="2475.23">12404 1905 0,'0'0'0,"-22"0"31,1 0-31,-21 0 0,21 0 0,-22 0 16,1 0-16,0 21 0,21-21 15,-22 21-15,22-21 0,0 22 0,0-22 16,0 0-16,21 21 0,0 0 0,0 0 16,21-21-1,0 0-15,21 21 0,-21-21 16,1 21-16,20-21 0,0 22 0,-21-22 16,22 21-16,-22-21 0,21 21 15,-21 0-15,1-21 0,-1 21 0,0-21 16,-21 21-16,0 1 0,0-1 15,-21 0-15,0-21 16,-22 0-16,1 21 0,0-21 0,-1 0 16,-20 0-16,20 0 0,1 0 0,-21 0 15,20 0-15,1 0 16,0 0-16,20 0 0,-20 0 0,21 0 16,0 0-16,0-21 0,-1 21 15,22-21-15,0 0 16,22-1-16,-1 22 0,0 0 15,21-21-15,-21 21 0,22-21 0,-1 21 16,0-21-16,1 0 0</inkml:trace>
  <inkml:trace contextRef="#ctx0" brushRef="#br0" timeOffset="2720.08">12700 1884 0,'0'21'31,"0"0"-15,-21 0-16,21 1 0,0-1 15,0 0-15,-21 0 0,21 0 16,0 0-16,0 1 0,0-1 0,0 0 16,0 0-16,0 0 15,21-21 16,0-21-15</inkml:trace>
  <inkml:trace contextRef="#ctx0" brushRef="#br0" timeOffset="3117.32">12742 1482 0,'0'0'0,"-21"0"0,-64 21 32,64-21-32,0 21 0,21 21 0,-21-20 15,21-1-15,0 0 0,0 0 16,0 0-16,0 0 0,0 1 16,0-1-16,21 0 0,0-21 0,0 21 15,22-21-15,-22 0 16,0 0-16,0 0 0,0 0 0,1 0 15,20-21-15,-21 0 0,0 0 16,0-1-16,1 1 0,-1 0 0,-21 0 16,0-21-16,0 20 0,0 1 0,0 0 15,-21-21-15,-1 42 0,1-21 16,0-1-16,0 22 0,0 0 0,0 0 16,-1 0-16,1 0 0,0 0 15,0 22-15,0-1 0,0-21 0,21 21 16,-22 0-16,22 21 0,-21-20 15,21-1-15,0 0 0,0 0 0,0 0 16,0 0-16,0 1 0,21-1 16,1-21-16</inkml:trace>
  <inkml:trace contextRef="#ctx0" brushRef="#br0" timeOffset="3427.77">13504 1355 0,'0'0'0,"0"-21"0,-21 21 31,0 0-31,21 21 16,-21 0-16,0 0 0,21 21 16,-22-20-16,1 20 0,21 0 15,-21 1-15,0-1 0,21 21 0,-21-20 16,0 20-16,21-20 0,-22-1 15,22 0-15,-21 1 0,21-1 0,0-21 16,0 21-16,0-20 0,0-1 0,0 0 16,0 0-16,0 0 15,21-21 1,1 0-16,-1 0 0,0 0 16,0 0-16,-21-21 15,21 0-15,0 0 0</inkml:trace>
  <inkml:trace contextRef="#ctx0" brushRef="#br0" timeOffset="3699.85">13144 1884 0,'0'0'16,"-21"0"-16,0 0 0,0 0 0,0 0 16,42 0 15,0 0-31,0 0 15,0 0-15,1 0 0,-1 0 0,0 0 16,0 0-16,0 0 16,0 0 62,1-21-78</inkml:trace>
  <inkml:trace contextRef="#ctx0" brushRef="#br0" timeOffset="5027.8">11176 1630 0,'0'0'0,"21"0"47,0 0-47,0 0 15,-21 21-15,22-21 0,-1 21 0,-21 0 16,21 1-16,0-1 16,-21 0-16,0 0 0,0 0 15,0 0-15,0 1 0,0-1 16,0-42 31,0-1-32,0 1-15,0 0 16,21 0-16,0-21 0,-21 20 16,22 1-16,-22 0 0,21 0 0,0 0 15,0 0-15,0-1 16,0 22-16,1 0 0,-1 0 0</inkml:trace>
  <inkml:trace contextRef="#ctx0" brushRef="#br0" timeOffset="5904.94">13652 1778 0,'0'-21'0,"0"42"47,-21 0-32,0 0-15,21 22 16,-21-22-16,0 0 0,21 0 0,0 22 16,0-22-16,0 0 0,0 0 15,0 0-15,0 0 0,0 1 16,0-1-16,0 0 0,0 0 16,21-21-16,0 0 0,0 0 0,0 0 15,1 0-15,-1 0 0,0 0 16,0 0-16,0 0 0,0 0 0,1 0 15,-1-21-15,21 21 0,-21-21 0,0 0 16,1-1-16,-1 1 0,-21 0 16,21 0-16,0-21 0,0 20 0,-21-20 15,0 0-15,0-1 0,0 1 0,0 21 16,0-21-16,0 20 0,-42 1 16,21 0-16,0 0 0,-1 21 0,1 0 15,-21 0-15,21 0 0,0 0 16,-22 21-16,22 0 0,0 0 0,0 1 15,0-1-15,-1 0 0,1 21 0,0-21 16,0 1-16,21 20 0,-21-21 16,21 0-16,0 0 0,0 1 0,0-1 15,0 0-15,21 0 16,0-21-16,0 0 0,0 0 0</inkml:trace>
  <inkml:trace contextRef="#ctx0" brushRef="#br0" timeOffset="6355.76">14605 1757 0,'0'0'16,"0"-21"-16,0 0 16,-21 21-16,-22 0 15,22 0-15,0 0 0,-21 0 16,21 21-16,-22-21 0,1 21 0,21 0 15,0 0-15,-22 0 0,22 1 16,21-1-16,0 0 16,0 0-16,0 0 0,21 0 15,0-21-15,22 0 16,-22 22-16,21-22 0,-21 21 0,22-21 16,-22 0-16,21 21 0,-21-21 15,22 0-15,-22 21 0,0-21 0,0 21 16,-21 0-16,0 1 15,-21-22 1,-21 21-16,21-21 16,-22 0-16,1 0 0,0 0 0,-22 0 0,-21 0 15,43 0-15,0 0 16,-1 0-16,22 0 0,0 0 0,-21 0 16,21 0-16,21-21 31,21 21-16,0 0-15,0-22 0,21 22 0,-20 0 16,20 0-16,-21-21 0</inkml:trace>
  <inkml:trace contextRef="#ctx0" brushRef="#br0" timeOffset="6596.72">14965 1736 0,'0'0'0,"0"-21"0,0-1 47,-21 22-31,-1 0 0,22 22-1,-21-22 1,21 21-1,-21-21-15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8T03:29:12.3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8213 677 0,'0'0'0,"-22"0"0,22-21 0,-21 0 16,21 0 0,-21 21-16,21 21 31,0 0-31,0 22 0,0-1 16,0 0-16,0 1 0,0 20 15,0 1-15,0-22 0,0 21 0,0 1 16,0-22-16,0 22 0,-21-22 0,21 0 15,-21 1-15,0-1 0,-1 0 16,22-20-16,0 20 0,-21-21 16,21 0-16,-21 22 0,21-22 15,-21-21 1,21-21 0,0-1-16,0 1 0,0 0 0,0 0 15</inkml:trace>
  <inkml:trace contextRef="#ctx0" brushRef="#br0" timeOffset="551.76">7937 931 0,'0'0'0,"0"-21"0,-21 21 0,21-21 15,0 0-15,0 0 16,0 0-16,0-1 0,0 1 0,0 0 15,0 0-15,21 0 16,1 0-16,-1 21 0,21-22 0,-21 1 16,22 21-16,-22-21 0,21 21 15,0 0-15,-20 0 0,20 0 0,0 0 16,-21 0-16,22 0 0,-1 21 16,-21 0-16,22 1 0,-22 20 15,0 0-15,-21 1 0,0-1 0,0 21 16,0-20-16,-21-1 0,0 0 15,-1 1-15,-20-1 0,21 0 0,-43 22 16,22-43-16,21 0 16,-21 0-16,20 1 0,1-22 0,-21 0 15,21 0 1,0 0-16,21-22 16,0 1-16,0 0 0,0 0 15,0 0-15,21 21 16,0 0-1,0 0-15,0 21 16,0 0-16,1 0 0,-1 0 16,-21 1-16,21-1 0,0 0 0,-21 0 15,0 0-15,21 0 0,0 1 16,-21-1-16,22 21 16,-1-21-16,-21 0 0,21-21 15,0 22-15,0-22 16,0 0-16,1 0 0,-1-22 15,-21 1-15,21 0 16,0 0-16</inkml:trace>
  <inkml:trace contextRef="#ctx0" brushRef="#br0" timeOffset="959.64">8721 1376 0,'0'0'0,"0"21"0,21-21 32,0 0-17,0-21-15,21 21 0,-20-21 16,-1 0-16,0 21 0,0-22 16,0 22-16,0-21 0,1 21 15,-1-21-15,-21 0 0,0 0 16,-21 21-1,-1 0-15,-20 0 0,21 0 16,-21 0-16,-1 21 0,22-21 0,-21 21 16,21 0-16,-22 0 0,22 1 15,0 20-15,0-21 0,0 0 0,21 0 16,-22 1-16,22-1 0,0 0 16,0 0-16,0 0 0,0 0 0,22-21 15,-1 22-15,0-22 0,0 0 16,21 0-16,-20 0 0,20 0 0,0 0 15,1 0-15,-1 0 0,0-22 16,22 1-16,-22 0 0,0 0 0,1 21 16,-1-21-16,0 0 0,1-1 15,-22 1-15,0 0 0</inkml:trace>
  <inkml:trace contextRef="#ctx0" brushRef="#br0" timeOffset="1265.31">9377 1228 0,'0'0'0,"-21"0"31,21 21-15,0 0-16,0 0 0,0 0 16,-22 1-16,22-1 0,0 21 0,0-21 15,0 22-15,0-1 16,0 64-16,0-64 0,0 22 16,0-1-16,-21 22 0,21-22 0,0 1 15,0-1-15,-21 1 0,0 20 16,0-20-16,21 21 0,-21-1 0,21-20 15,-22 20-15,1-20 0,21-1 0,-21 1 16,21-1-16,0 22 0,0-43 16,-21 1-16,21-22 0,0 0 15,0 0-15,0 0 0,0-42 16,21 0 0,-21-21-16,0 21 0,21-22 15,0 22-15,1-42 0,-1 20 0,0-20 16</inkml:trace>
  <inkml:trace contextRef="#ctx0" brushRef="#br0" timeOffset="1615.11">9271 1566 0,'0'0'16,"-21"-21"-16,21 0 0,0-21 0,0 21 15,0-1-15,-21 22 0,21-21 0,0-21 16,0 21-16,21 0 0,0-1 15,0 1-15,21 21 16,-20-21-16,-1 21 0,21 0 16,-21 0-16,22 0 0,-1 0 0,0 0 15,1 0-15,-22 21 0,21 0 16,0 1-16,1-1 0,-43 42 16,0-42-16,0 22 0,-21-22 0,-22 21 15,22-21-15,0 1 0,-21 20 16,20-21-16,-20 0 0,0 0 15,21 1-15,-1-22 0,1 0 16,21 21-16,-21-21 16,21-21-16,0-1 15,0 1-15,21 21 16,0-21-16,1 0 0,-1 0 16,0 0-16</inkml:trace>
  <inkml:trace contextRef="#ctx0" brushRef="#br0" timeOffset="2028.68">9800 1376 0,'0'0'0,"0"-42"32,0 20-32,0 1 15,21 0-15,0 21 0,1 0 0,-1 0 16,0-21-16,21 21 0,-21-21 15,22 21-15,-22 0 0,21 0 16,-21 0-16,22 0 0,-22 21 0,0 0 16,0 0-16,0 0 0,1 1 0,-22-1 15,0 0-15,0 0 0,0 0 16,0 0-16,0 1 0,-22-1 0,1 0 16,0 0-16,0-21 15,0 0-15,0 0 16,21-21-1,0 0 1,0 0-16,0-1 0,0 1 16,21 0-16,0 0 0,0 0 15,0 0-15,-21-1 0,21 1 16,1 0-16,-1 0 0,21-21 16,-21 42-16,0-22 0,1 1 15,-1 21-15,0 0 0,0-21 16,0 21-16,0 0 0,1 0 0,-1 0 0</inkml:trace>
  <inkml:trace contextRef="#ctx0" brushRef="#br0" timeOffset="2376.58">10604 1143 0,'0'0'15,"0"21"-15,0 0 0,0 1 0,0-1 0,0 0 16,0 0-16,0 0 0,-21 0 16,21 22-16,-21-22 0,21 0 15,0 0-15,-21 0 0,21 22 0,0-22 16,0 21-16,0-21 15,0 1-15,21-1 0,0-21 16,0 0-16,1 0 0,-1 0 0,0 0 16,0 0-16,21 0 0,-20 0 15,20 0-15,-21-21 0,0-1 0,22 1 16,-22 0-16,21 0 0,-21 0 16,0 0-16,-21-43 15,0 43-15,0-21 0,0 20 0,0 1 16,-21-21-16,0 21 0,0 0 15,0-1-15,0 22 0,-1-21 0,1 21 16,0 0-16,0 0 0,-21 0 0,20 0 16,1 21-16,0 1 15,0-1-15,21 0 0,0 0 16,0 0 0,21-21-16,0 0 0,0 0 0,22 0 15</inkml:trace>
  <inkml:trace contextRef="#ctx0" brushRef="#br0" timeOffset="2768.17">11515 1207 0,'0'0'0,"21"0"15,-21-22 1,-21 22 0,-22 0-16,22 0 0,0 0 0,-21 0 15,20 0-15,1 0 0,-21 22 0,21-22 16,0 0-16,-1 21 0,1-21 15,21 21-15,0 0 0,0 0 16,21-21-16,1 21 16,20-21-16,-21 22 0,0-22 0,22 21 15,-1-21-15,0 21 0,-21-21 16,1 21-16,-1 0 0,-21 0 16,0 1-16,0-1 15,0 0-15,-21-21 16,-22 21-16,22-21 0,0 0 15,-21 0-15,-1 0 0,1 0 0,0 0 16,20 0-16,-20 0 0,0 0 0,21 0 16,-22 0-16,22 0 0,0 0 15,0-21-15,21 0 16,42 0 0,-21 21-16,22-22 0,-22 22 15,21-21-15,0 21 0,1 0 16,-1-21-16</inkml:trace>
  <inkml:trace contextRef="#ctx0" brushRef="#br0" timeOffset="2987.21">11853 1228 0,'-21'21'16,"21"0"-16,-21 0 15,0-21-15,21 21 0,0 1 0,-21-1 16,21 0-16,-22 0 0,22 0 0,0 0 15,0 1-15,0-1 16,0 0-16,22-21 31,-1 0-31,0 0 16,0-21-16,0 21 16,-21-21-16</inkml:trace>
  <inkml:trace contextRef="#ctx0" brushRef="#br0" timeOffset="3339.98">11896 931 0,'0'0'0,"-22"-21"0,1 21 0,0 0 0,-21 0 15,21 0-15,-1 0 0,1 0 16,0 0-16,0 21 0,0 1 0,21-1 16,-21 0-16,21 0 0,0 0 15,0 0-15,0 1 0,21-1 16,0 0-16,0-21 0,0 21 0,22-21 15,-22 0-15,21 0 0,0 0 0,-20 0 16,20 0-16,-21 0 0,21 0 16,-20-21-16,41-21 15,-42 20-15,0 1 0,-21 0 0,0-21 16,0 21-16,0-22 0,0 22 0,-21-21 16,0 21-16,-21-22 15,-1 22-15,22 21 0,-21 0 16,21 0-16,-22 0 0,-20 0 15,42 21-15,0 0 0,-1 1 16,1 20-16,21-21 0,0 21 0,0-20 16,0-1-16,0 0 0,0 21 0,21-21 15,1-21-15,-1 22 0</inkml:trace>
  <inkml:trace contextRef="#ctx0" brushRef="#br0" timeOffset="3618.97">12700 720 0,'-42'-21'32,"20"21"-32,22 21 0,0 0 15,-21 21-15,21-21 0,-21 22 0,0-1 16,21 0-16,0 22 0,-42 21 15,42-43-15,-22 43 16,22-43-16,0-21 0,-21 21 0,21-20 16,0-1-16,0 21 0,0-21 0,0 0 15,0 1-15</inkml:trace>
  <inkml:trace contextRef="#ctx0" brushRef="#br0" timeOffset="4139.87">12213 1270 0,'0'0'15,"0"-21"1,21 21-16,0 0 16,1-21-16,20 21 0,-21 0 15,21-21-15,1-1 0,-1 22 0,0-21 16,1 0-16,-1 21 0,0-21 15,1 21-15,-1 0 0,0-21 16,-20 21-16,20 0 0,-21 0 0,0 0 16,0 0-16,-21 21 15,0 0-15,0 0 16,-21 22-16,0-22 0,0 0 0,0 0 16,21 21-16,0-20 0,-21-1 0,21 0 15,0 0-15,0 0 0,0 0 16,0 1-16,0-1 0,21 0 0,0-21 15,0 0-15,0 21 0,0-21 16,1 0-16,20 0 0,-21 0 16,21 0-16,-20 0 0,-1 0 0,21-21 15,-21 0-15,0 21 0,1-21 16,20-1-16,-21 1 0,-21-21 0,21 21 16,-21 0-16,0-22 0,0 22 15,0-21-15,-21 21 0,21-22 0,-42 22 16,21 0-16,-1 21 0,-20-21 0,0 21 15,21 0-15,-22 0 0,1 0 16,0 21-16,20 0 0,-20-21 16,21 21-16,-21 0 0,20 1 0,1-1 15,21 0-15,0 0 0,-21 0 0,21 0 16,0 1-16,0-1 16,21-21-16,0 21 0,22-21 0,-22 0 15,21 0-15,1 0 0,-1 0 16</inkml:trace>
  <inkml:trace contextRef="#ctx0" brushRef="#br0" timeOffset="4586.31">13568 1228 0,'0'0'0,"0"-21"0,0-1 15,0 1 1,21 0-16,0 21 0,0 0 16,0-21-16,1 21 0,-1 0 15,0 0-15,21 0 0,-21 0 0,1 0 16,-1 0-16,21 0 0,-21 21 0,0 0 16,1 0-16,-1 1 0,0-1 15,-21 0-15,0 21 0,21-21 0,-21 1 16,0-1-16,0 21 0,0-21 15,0 0-15,0 1 0,-21-1 0,0-21 16,21 21-16,-21 0 0,-1-21 16,1 21-16,0-21 15,0 0 1,21-21-16,0 0 16,0 0-16,0 0 0,0-1 15,0 1-15,21 0 0,0 0 16,0 0-16,-21 0 0,22-1 15,-1 1-15,0 0 0,0 0 0,0 0 16,0 0-16,22-1 0,-22 1 16,21 0-16,1 0 0,-1 0 0,0 0 15,1 21-15,20-22 0</inkml:trace>
  <inkml:trace contextRef="#ctx0" brushRef="#br0" timeOffset="5418.96">14711 1122 0,'0'0'0,"-21"0"0,-1 0 0,22 21 16,-21 0-16,0-21 0,0 21 15,21 1-15,-21-22 0,21 21 16,0 0-16,-21 0 0,21 0 16,-22 0-16,22 1 0,0-1 15,0 0-15,0 0 0,0 0 16,22 0-16,-1 1 15,0-22-15,0 21 0,0-21 0,0 0 16,1 21-16,-1-21 0,21 0 16,-21 0-16,22 0 0,-22 0 0,42 0 15,-20-21-15,-22 21 0,21-21 16,-21-1-16,22 1 0,-22 0 16,0 0-16,21 0 0,-21-22 0,-21 22 15,0 0-15,22 0 0,-22 0 0,0 0 16,0-1-16,0 1 15,-22 21 17,22 21-32,0 1 15,-21-1-15,21 0 0,-21 0 16,21 0-16,-21 0 0,21 1 16,0-1-16,-21 0 0,21 0 0,0 21 15,0-20-15,0 20 0,0 0 16,0 1-16,0-1 0,21 21 0,-21-20 15,21 20-15,0-20 0,-21 20 0,21-21 16,1 22-16,-22-22 0,21 22 0,-21-1 16,0 1-16,21-1 0,-21 1 15,0 84-15,0 64 16,0-149-16,0 128 16,0-128-16,0 1 15,0-1-15,0-21 0,0 22 16,0-22-16,0 1 0,0-1 0,-21-21 15,0 0-15,21 0 0,-22-21 16,1 0-16,0 0 0,0 0 16,0-21-16,-22 0 0,22 0 0,-21 0 15,21-22-15,0-20 0,-1 21 16,1-1-16,0-20 0,0-1 0,0 1 16,21-1-16,-21-84 15,21 63-15,0 1 0,0-1 0,0 22 16,0-22-16,0 21 0,0 1 15,0-1-15,21 22 0,0-21 0,0 20 16,0 1-16,0 0 0,22-1 0,-22 22 16,21-21-16,1-1 0,20 1 15,-21 0-15,-20 42 0,20-21 16,0-1-16,-21 1 0,22 21 0,-22-21 16,0 21-16,0 0 0,-21-21 15,21 21-15,-42 0 31,-21 21-31</inkml:trace>
  <inkml:trace contextRef="#ctx0" brushRef="#br0" timeOffset="6315.97">7070 1990 0,'0'0'0,"42"0"16,-63 0-16,0 0 16,-1 0-16,44 0 46,-1 0-46,0 0 0,0 0 0,21 0 16,1 0-16,-1 0 0,0 0 0,22 0 16,-1 0-16,1 0 15,21 21-15,-1-21 0,1 0 0,21 0 16,0 0-16,-1 0 0,1 0 16,0 0-16,21 0 0,0 21 0,21-21 15,0 0-15,1 0 0,20 0 0,0 0 16,22 0-16,-1 21 0,1-21 15,-1 0-15,1 0 0,20 0 0,1 21 16,0-21-16,-1 0 0,-20 0 16,42 0-16,-22 0 0,1 22 15,0-22-15,-22 0 0,22 0 0,0 0 16,-1 0-16,-20 21 0,-1-21 16,1 0-16,-1 0 0,-20 0 0,-1 0 15,170 21-15,-191-21 0,0 0 16,0 0-16,-21 0 0,21 0 15,-21 21-15,-21-21 0,0 0 0,0 0 16,-22 0-16,-20 0 0,-1 0 16,1 0-16,-22 0 0,-21 0 15,22 0-15,-22 0 0,0 0 0,0 0 16,-42 0 62,0 0-62</inkml:trace>
  <inkml:trace contextRef="#ctx0" brushRef="#br0" timeOffset="6451.08">16002 2180 0,'0'0'0</inkml:trace>
  <inkml:trace contextRef="#ctx0" brushRef="#br0" timeOffset="14098.89">10075 2561 0,'0'0'0,"43"-21"0,-1 21 16,0-21-16,1 21 16,-22-21-16,21 0 0,-21 21 0,0-22 15,1 1-15,20 0 0,-21 0 16,-21 0-16,85 0 0,-106 21 31,-1 0-31,1 0 16,0 0-16,0 0 0,0 21 15,-22 0-15,1 0 0,0 21 16,-1-20-16,-20 20 0,-1 0 0,1 1 16,-22-1-16,1 21 0,-65 22 15,65-21-15,20-22 0,-42 0 16,1 1-16</inkml:trace>
  <inkml:trace contextRef="#ctx0" brushRef="#br0" timeOffset="14127.89">8699 3493 0,'-21'21'15</inkml:trace>
  <inkml:trace contextRef="#ctx0" brushRef="#br0" timeOffset="14265.8">8318 3768 0,'-21'0'0,"42"0"0,-63 21 15,21 0-15,0-21 0,0 21 0,-1 0 16,1 1-16,0-22 0,0 21 16,0-21-16,0 0 0,-1 0 15,22 21-15,0-42 16,0 0 0,22-1-16,-1 1 0,0 0 15,0 0-15,21 0 0,-20 0 0</inkml:trace>
  <inkml:trace contextRef="#ctx0" brushRef="#br0" timeOffset="14702.55">8467 3344 0,'0'0'16,"0"-21"-16,0 0 0,-22 21 31,22 21-15,-21 0-16,0 1 0,21-1 15,-21 0-15,0 0 0,0 21 16,-1-20-16,-20 41 0,21-21 16,0-20-16,0 20 0,-1-21 15,1 0-15,-21 22 0,21-22 16,0 0-16,-1-21 0,1 21 16,0-21-16,42 0 46,0 0-46,1 0 0,-1 0 16,0 0-16,0-21 0,0 21 0,22 0 16,-22-21-16,21 21 15,-21 0-15,22 0 0,-1-21 0,0 21 0,1-22 16,-1 22-16,0 0 0,1 0 16,-1 0-16,0 0 0,1 0 15,-22 0-15,21 0 0,-21 0 0,0 0 16,1 0-16,-1 0 15,0 0-15,-21-21 16,0 0-16,0 0 16</inkml:trace>
  <inkml:trace contextRef="#ctx0" brushRef="#br0" timeOffset="15113.31">9123 3133 0,'0'21'31,"-21"0"-31,-1-21 0,-20 21 16,0 0-16,-1 1 0,1 20 15,0-21-15,-22 21 0,22-20 0,-22 20 16,1 0-16,21-21 0,-22 22 16,22-1-16,-1-21 0,1 0 0,0 22 15,-1-22-15,22 0 0,-42 21 16,42-20-16,-1-22 0,1 0 16</inkml:trace>
  <inkml:trace contextRef="#ctx0" brushRef="#br0" timeOffset="15168.28">8149 3789 0,'21'0'16,"0"-21"-16,1 21 0,-1-21 15,0-1-15,0 1 0,0 21 0</inkml:trace>
  <inkml:trace contextRef="#ctx0" brushRef="#br0" timeOffset="15895.02">12044 2688 0,'21'21'15,"127"64"1,-84-43-16,-22-20 0,21 20 16,-20 0-16,20-21 0,1 22 0,-1-1 15,-20 0-15,20 1 0,1-1 16,-1 0-16,1 1 0,-1-1 0,-21-21 16,22 22-16,-1-1 0,1-21 15,-22 21-15,22-20 0,-22-1 0,0 0 16,1 0-16,-22 0 0,21 0 15,-21 1-15,1-22 0,-1 0 0,0 21 16,0-21-16,-21-21 47,0-1-31,0 1-16,0 0 15,0 0-15</inkml:trace>
  <inkml:trace contextRef="#ctx0" brushRef="#br0" timeOffset="16452.59">13356 3112 0,'0'0'0,"-21"0"16,21-22-16,-21 22 15,21-21-15,-21 21 32,21 21-32,0 1 15,0-1-15,0 0 0,0 0 0,21 0 16,0 0-16,0 1 0,0-1 15,0 0-15,22 0 0,-22 0 0,0 0 16,21 22-16,-20-22 0,20-21 16,-21 21-16,21 0 0,-20 0 0,20-21 15,0 22-15,-21-22 0,22 21 16,-22-21-16,0 0 16,0 21-16,0-21 0,-21 21 46,-21-21-46,0 0 0,0 0 16,0 0-16,0 21 0,-1-21 0,1 21 16,0-21-16,-21 22 0,-1-1 15,1 0-15,0 0 0,-1-21 16,1 21-16,0 0 0,-22 1 16,22-1-16,0 0 0,-22 0 0,22 0 15,-1 0-15,1-21 0,0 22 0,-1-1 16,1 0-16,21-21 0,-21 21 15,20-21-15,1 21 0,0-21 16,0 0-16,0 0 0,0 0 16,-1 0-16,1 0 0,0 0 15</inkml:trace>
  <inkml:trace contextRef="#ctx0" brushRef="#br0" timeOffset="17360.62">9144 3112 0,'21'-22'0,"0"22"16,0 0-16,22-21 15,-22 21-15,0-21 16,0 21-16,0-21 0,1 21 16,-1-21-1,0 0-15,0 21 16,-21-22-16,21 22 16</inkml:trace>
  <inkml:trace contextRef="#ctx0" brushRef="#br0" timeOffset="19035.89">2244 4212 0,'-22'0'0,"44"0"15,-22-21-15,0 0 0,21 0 0,0 0 16,-21-1-16,0 1 16,0 0-16,0-21 0,0 21 0,0-1 15,0 1-15,0 0 16,-21 21-16,21-21 0,-21 21 15,21 21 1,-22 0-16,22 22 16,-21-22-16,21 21 0,0 22 15,-21-22-15,0 21 0,0-20 0,21 20 16,-21-20-16,-1 20 0,22-21 16,-21 22-16,-21 21 0,21-22 15,0-21-15,-1 1 16,1-1-16,-21 0 0,0 43 15,20-64-15,1 0 0,21 1 16,-21-22-16,0 0 0,21-22 31,0 1-31,0 0 0,0-21 0,0 21 16,0-22-16,0 1 0,0 21 16,0-22-16,0 1 0,0 0 0,0-43 15,21 43-15,0 21 16,-21-22-16,21 22 0,1 0 0,-22 0 15,21 0-15,0 21 16,0 0-16,-21 21 16,0 0-16,21 0 0,0 0 15,1 0-15,-22 22 0,21-22 0,-21 21 16,21-21-16,0 22 0,-21-1 16,21-21-16,0 22 0,-21-1 0,22-21 15,-1 21-15,0-20 0,0-1 16,0 0-16,0 0 0,1-21 15,-1 0-15,0 0 0,0 0 0,21 0 16,-20 0-16,20 0 0,-21-21 16,0 0-16,22 0 0,-22-1 0,0 1 15,0-21-15,0 21 0,0-22 16,1 22-16,-22 0 0,0-21 0,21 21 16,-21-1-16,21-20 0,-21 21 15,0 0-15,0 0 0,0 42 47,0 0-47,0 0 0,0 0 16,0 0-16,0 1 0,0-1 0,0 21 15,0-21-15,0 0 0,0 1 16,0 20-16,0-21 0,0 0 0,0 0 16,0 1-16,21-1 0,0 0 15,0-21-15,1 0 16,-1 0-16,0 0 0,0 0 15,0-21-15,22 0 16,-22-1-16,-21 1 0,21 0 0,0 0 16,0 0-16,0-22 0,-21 22 0,22 0 15,-22-21-15,0-22 16,0 43-16,0 0 0,0-21 0,0 20 16,-22 1-16,22 0 0,-42-21 15,21 21-15,0 21 0,0 0 16,-1 0-16,-20 0 0,21 0 15,0 0-15,0 21 0,-1 0 0,1 0 16,0 0-16,21 0 0,0 1 16,0-1-16,0 0 0,0 0 15,0 0-15,0 0 0,0 1 0,0-1 16,0 0-16,0 0 0,0 0 16,21 0-16,0 1 15,1-22-15,-1 0 0,0 0 16,0 0-16,0 0 0,22 0 15,-22 0-15</inkml:trace>
  <inkml:trace contextRef="#ctx0" brushRef="#br0" timeOffset="19397.06">3746 4424 0,'0'0'15,"0"-21"-15,-21 0 16,0 21-16,0 0 16,0 0-16,0 0 0,-1 0 0,1 0 15,0 0-15,0 21 0,0-21 16,0 21-16,-1 0 0,22 0 0,-21 0 16,0 22-16,0-22 0,0 0 15,21 0-15,0 22 0,-21-22 16,21 21-16,0-21 0,0 22 0,0-22 15,0 21-15,0 0 16,0-20-16,21-1 0,-21 0 0,21-21 16,0 21-16,21-21 0,-20 0 15,20 0-15,-21 0 0,21 0 0,1 0 16,-1 0-16,-21-21 0,22 21 16,-1-21-16,0 0 0,-21-1 0,22 1 15,-1 0-15,-21 0 0,22 0 16,-1 0-16</inkml:trace>
  <inkml:trace contextRef="#ctx0" brushRef="#br0" timeOffset="19931.75">4254 4572 0,'0'0'0,"0"-21"16,0 0-16,0 0 0,0-1 0,0 1 15,0 0-15,-21 21 0,0 0 16,21-21-16,-21 21 0,0 0 16,0 0-16,-1 0 0,1 0 15,0 21-15,0 0 0,0-21 16,0 21-16,-1 1 0,22-1 15,-21 0-15,0 21 0,0-21 0,21 1 0,0-1 16,-21 0-16,21 21 0,0-21 16,0 1-16,0 20 0,0-21 15,0 0-15,0 0 0,0 1 0,0-1 16,21-21-16,0 0 16,0 0-16,0 0 15,1 0-15,-1-21 0,0-1 16,0 1-16,0 0 0,-21 0 0,21 0 15,1-22-15,-1 22 0,0 0 16,-21 0-16,21-21 0,-21 20 0,21 1 16,-21 0-16,0 0 0,0 0 15,0 0-15,21-1 0,-21 44 32,0-1-17,-21 0-15,21 0 0,0 0 16,0 0-16,0 22 15,0-22-15,-21 0 0,21 0 0,0 0 16,0 22-16,0-22 0,0 0 0,0 0 16,0 0-16,0 1 0,21-1 15,0-21-15,64 0 16,-64 0-16,0 0 0,1 0 16,-1-21-16,0-1 15,21 1-15,-21 0 0,1-21 0,-1 21 16,0-1-16,21 1 0,-21-21 15,1 0-15,-1 20 0,0-20 0,0 0 16,0-1-16</inkml:trace>
  <inkml:trace contextRef="#ctx0" brushRef="#br0" timeOffset="20178.62">4805 4170 0,'0'-21'16,"0"0"-16,-21 21 16,21 21-1,-22 0-15,22 0 0,0 0 0,-21 22 16,21-22-16,-21 21 0,21 0 15,0 1-15,0-1 0,0 0 16,0 1-16,0-1 0,0 0 0,0-20 0,0 20 16,0 0-16,0 22 15,0-43-15,21 0 0,0 0 0,1 0 16,-1 1-16,0-1 0,21-21 16,-21 0-16,1 0 15,20 0-15,-21 0 0,21 0 0,-20 0 16,20-21-16,-21-1 0,21 1 0,-20 0 15,-1 0-15,21 0 0,-21-22 16,0 22-16</inkml:trace>
  <inkml:trace contextRef="#ctx0" brushRef="#br0" timeOffset="20930.79">13483 4255 0,'0'0'0,"21"0"0,-21-22 0,0 1 0,0 0 16,0 0-1,0 0-15,0 0 0,0-1 16,-21 22-16,0-21 16,0 21-16,0 0 0,-1 0 0,1 0 15,-21 21-15,21 1 0,-22-1 0,1 0 16,0 0-16,21 21 0,-22 1 16,1-1-16,0 0 0,-1 22 0,-20 21 15,42-22-15,-1-21 0,1 1 16,0 20-16,21-20 0,0-1 15,0 0-15,0 1 0,21-1 0,0 0 16,1-21-16</inkml:trace>
  <inkml:trace contextRef="#ctx0" brushRef="#br0" timeOffset="21079.7">13250 5101 0,'21'0'15,"1"0"-15,-1 0 0,21-21 0,0 0 16,1 0-16,-1 21 0,-21-21 16,22-22-16,-22 22 0,0 0 0,0 0 15,-21-22-15,0 22 0,0 0 16,0-21-16,0 21 0,0-1 15,-21 1-15,-21 0 0,20 0 0,-20 21 0,21 0 16,-21-21-16,-1 21 0,1 0 16,0 0-16,20 0 0,-20 0 15</inkml:trace>
  <inkml:trace contextRef="#ctx0" brushRef="#br0" timeOffset="21383.9">13610 4995 0,'0'22'0,"0"-1"0,-21 0 0,0 21 16,21-21-16,-21 22 0,-1-1 16,1 0-16,21 1 0,-21-1 15,0 0-15,0 1 0,0-1 0,-1 0 0,1 1 16,0-1-16,0 0 15,21-20-15,0-1 0,-21 42 16,0-63-16,21 21 0,0-42 31,21 0-31,-21 0 16,21 0-16,0 0 0,0-22 0,0 22 16,1-21-16,-22-1 0,21 1 15,0 0-15,0 21 0</inkml:trace>
  <inkml:trace contextRef="#ctx0" brushRef="#br0" timeOffset="21876.62">12912 5059 0,'0'0'0,"0"21"15,0 0-15,21 0 0,0-21 16,0 0-16,0 0 0,0 22 16,1-22-16,-1 0 0,42 0 15,-42 0-15,22 0 0,-1 0 16,-21-22-16,22 1 0,-1 21 0,0-21 16,1 0-16,-22 0 0,21 21 0,0-21 15</inkml:trace>
  <inkml:trace contextRef="#ctx0" brushRef="#br0" timeOffset="22667.83">14160 4551 0,'-21'0'15,"0"0"1,0 0-16,0 0 15,0 0-15,-1 21 16,1 0-16,0-21 0,0 21 0,0 1 16,0-1-16,21 0 0,-22 0 15,1 21-15,0-20 0,21-1 0,-21 0 16,21 21-16,-21-21 0,21 22 16,0-22-16,0 0 15,0 0-15,21-21 0,0 21 16,21-21-16,-20 0 0,-1 0 15,21 0-15,-21 0 0,22 0 0,-22-21 16,21 21-16,0-21 0,1 0 16,-22 0-16,21 21 0,1-21 15,-22-1-15,0 1 0,0 0 0,0 0 16,0 0-16,-21 0 0,0-22 16,0 22-16,0 0 0,0 0 0,0 0 15,0-1-15,-42 1 0,21 0 16,-21 21-16,20 0 0,1-21 15,-21 21-15,0 0 0,20 0 16,1 0-16,-21 0 0,21 0 0,-22 21 16,22-21-16,0 21 0,0 0 0,0 1 15,0-1-15,-1 0 0,22 0 16,-21 0-16,21 22 0,0-22 0,0 21 16,0-21-16,0 0 0,0 1 15,0-1-15,0 0 0,21-21 0,1 0 16,20 21-16,0-21 0,64 0 15,-85 0-15</inkml:trace>
  <inkml:trace contextRef="#ctx0" brushRef="#br0" timeOffset="23316.25">14859 4212 0,'0'0'0,"-21"0"16,0 0 0,-1 0-16,1 21 15,21 1-15,-21-1 0,0 21 16,21-21-16,-21 22 0,21-22 0,-21 21 16,21-21-16,-22 22 0,1-1 0,21-21 15,0 21-15,0-20 0,-21 62 16,0-63-16,21 22 0,0-22 15,0 21-15,0-21 0,0 1 0,0-1 16,0 0-16,0 0 0,-21-21 16,21 21-16,0-42 31,0 0-15,0 0-16,0 0 0,0-1 0,0 1 15,0 0-15,0 0 0,0 0 16,21 0-16,-21-22 0,0 22 15,21 0-15,0 0 0,0 21 0,-21-21 16,22-1-16,-1 22 0,21-21 16,-21 0-16,0 21 0,22 0 15,-1 0-15,-21 0 0,0 0 16,22 0-16,-22 0 0,0 21 16,21 0-16,-20 1 0,-1-1 0,0-21 15,0 21-15,0 0 0,-21 0 16,0 0-16,0 22 0,0-22 0,-21 0 15,0 0-15,0 0 0,-22 1 0,22-22 16,-21 21-16,0 0 0,-1-21 16,22 21-16,-21-21 0,21 0 0,-1 0 15,-20 0-15,21 21 0,0-21 0,0 0 16,-1 0-16,1 0 16,21-21-1,-21 21-15,21-21 16,0 0-1,21 21-15,0-21 0,1 21 0,-22-22 16,21 1-16,0 0 0,0 21 16,0-21-16</inkml:trace>
  <inkml:trace contextRef="#ctx0" brushRef="#br0" timeOffset="24275.7">15790 4530 0,'0'0'15,"0"-21"-15,-21-1 16,0 22 0,0 0-16,0 0 0,-1 0 15,-20 0-15,21 0 0,0 22 16,-22-22-16,22 21 0,0 0 15,-21 0-15,21 0 0,-1 0 0,1 1 16,0-1-16,0 0 0,0 0 16,21 0-16,0 0 0,0 22 0,0-22 15,0 0-15,0 0 16,0 0-16,21-21 0,0 0 0,0 22 16,0-22-16,1 0 0,-1 0 0,0 0 15,0 0-15,0 0 0,0-22 16,1 22-16,-1-21 0,0 0 0,0 0 15,0 0-15,0 0 0,1-1 16,-1 1-16,-21 0 0,21-21 0,0 21 16,-21-1-16,0 1 0,0-21 0,21 21 15,-21 0-15,0-1 0,21 22 16,-21-21-16,0 42 47,-21 1-47,21-1 0,-21 0 15,21 0-15,-21 0 0,21 0 0,0 1 16,0-1-16,0 21 0,0-21 16,-21 0-16,21 1 0,0-1 0,0 0 15,0 0-15,0 0 0,0 0 0,21-21 16,-21 22-16,21-22 0,0 0 16,0 0-16,1 0 0,-1 0 15,0 0-15,21 0 0,-21-22 16,1 22-16,20-21 0,0 0 15,1 0-15,-1-21 0,-21 20 0,21 1 0,43-42 16,-43 20-16,1 1 0,-22 21 16,64-64-16,-64 43 15,21-22-15,-21 22 0,0 0 0,1-1 16,-1 1-16,-21-21 0,0 41 16,0-20-16,0 21 0,0 0 15,0 0-15,-21 21 16,-1 0-1,1 21-15,21 0 0,-21 0 0,0 21 16,21-20-16,-21 20 0,0 0 16,21 1-16,-22-1 0,22 0 0,-21 1 15,21-1-15,-21-21 0,21 21 0,0 1 16,0-1-16,-21-21 0,21 22 16,0-1-16,0-21 0,0 0 0,0 22 15,0-22-15,0 0 0,0 0 0,21 0 16,-21 0-16,21 1 0,0-22 0,1 0 15,20 21-15,-21-21 0,0 0 16,22 0-16,-1-21 0,-21 21 16,21-43-16,1 22 0,-22 21 15,0-21-15,0 0 0,0 0 16,1-1-16,-1 22 0,0-21 0,-21 0 16,21 21-16,-21-21 0,21 21 15,-21-21-15,0 0 16</inkml:trace>
  <inkml:trace contextRef="#ctx0" brushRef="#br0" timeOffset="25583.85">6075 4255 0,'0'-22'0,"0"1"0,-21 0 16,21 0-16,-22 0 15,1 42 17,21 0-32,0 21 0,-21 1 15,21-1-15,0 0 0,0 1 0,-21-1 16,21 0-16,0 1 0,0-1 16,0 0-16,0 1 0,0-22 0,-21 21 15,21 1-15,-21-1 0,-1-21 16,22 0-16,0 0 0,0 1 15,0-1-15,0-42 32,0-1-32,22 1 15,-22 0-15</inkml:trace>
  <inkml:trace contextRef="#ctx0" brushRef="#br0" timeOffset="26045.91">5863 4233 0,'0'0'0,"0"-21"0,0 0 16,21 21-16,-21-21 0,21 0 16,1 0-16,-1-1 0,0 1 0,0 0 15,21 21-15,-20-21 0,20 21 0,-21 0 16,21 0-16,1 0 0,-1 21 16,0 0-16,1 0 0,-1 1 15,-21 20-15,0-21 0,1 21 0,-22-20 16,0 20-16,0-21 0,0 21 15,-22-20-15,1-1 0,-42 42 16,20-42-16,1 1 0,0-1 16,21 0-16,-22-21 0,1 21 0,21-21 15,0 0-15,-22 0 0,22 0 0,0 0 16,0 0 0,21-21-16,0 0 15,21 21 1,0 0-16,0 0 0,0 0 15,1 0-15,-1 21 0,0 0 0,0-21 16,0 21-16,0 0 16,1 1-16,-1-22 0,0 21 0,0 0 15,0 0-15,0-21 0,-21 21 0,22 0 16,-1-21-16,-21 22 0,21-1 16,0-21-16,0 0 15,0 0-15,1 0 0,-1 0 16,0-21-1,-21-22-15</inkml:trace>
  <inkml:trace contextRef="#ctx0" brushRef="#br0" timeOffset="26139.9">6604 7408 0,'0'0'0,"21"0"16,-21-21-16,42 0 15,-42 0-15,0 0 0</inkml:trace>
  <inkml:trace contextRef="#ctx0" brushRef="#br0" timeOffset="26294.88">6773 4509 0,'0'0'0,"-21"0"32,0 0-17,0 0-15,0 0 0,-1 0 16,1 21-16,21 0 0,-21-21 0,0 21 16,0 0-16,21 22 0,0-22 15,0 0-15,-21 0 0,21 43 16,0-43-16,0 21 0,21-21 15,0 22-15,0-43 0,0 21 0</inkml:trace>
  <inkml:trace contextRef="#ctx0" brushRef="#br0" timeOffset="26580.37">6985 5228 0,'0'21'15,"0"1"-15,0 20 0,0-21 0,0 43 16,0-22-16,0 21 0,-21 1 15,21-1-15,0 1 0,0-1 16,-21 1-16,21-22 0,-22 22 0,22-22 16,0 0-16,0 1 0,-21-22 15</inkml:trace>
  <inkml:trace contextRef="#ctx0" brushRef="#br0" timeOffset="26651.84">6858 6202 0,'0'0'0,"0"-21"16,0 0-16,21 21 15,-21-22-15,0 1 0,21-21 0,0 21 16,-21 0-16,0-22 0</inkml:trace>
  <inkml:trace contextRef="#ctx0" brushRef="#br0" timeOffset="26679.82">7027 5673 0,'0'-43'16,"21"22"-16</inkml:trace>
  <inkml:trace contextRef="#ctx0" brushRef="#br0" timeOffset="27383.9">6646 4678 0,'0'21'16,"0"0"0,21-21 15,1 0-15,-1 0-16,0 0 0,0 0 15,0 0-15,0-21 0,1 0 0,-1 21 16,0-21-16,0 21 0,0-21 0,-21-1 15,21 1 1,-21 0-16,0 0 16,-21 21-16,0 0 0,0-21 15,0 21-15,0 0 0,-1 0 16,1 0-16,-21 0 0,21 0 0,0 21 16,-1-21-16,1 21 0,0 0 15,0-21-15,0 21 0,21 1 16,0-1-16,0 21 0,0-21 15,0 22-15,0-22 0,0 21 16,0-21-16,0 0 0,21 1 0,-21-1 16,21-21-16,0 21 0,22 0 15,-22-21-15,0 0 0,0 0 16,21 0-16,-20 0 0,41 0 16,-42 0-16,22-21 0,-22 21 0,0-21 15,0 0-15</inkml:trace>
  <inkml:trace contextRef="#ctx0" brushRef="#br0" timeOffset="27785.31">7133 4572 0,'0'-21'16,"0"42"31,0 0-47,0 0 0,0 1 15,0-1-15,0 21 0,0-21 16,0 22-16,0-1 0,-21 0 0,21 1 16,0-1-16,0 0 0,0 1 0,0 20 15,0-21-15,0 1 0,-21-1 16,21 43-16,0-64 0,0 21 16,0 1-16,0-22 0,0 21 15,0-21-15,-21 43 0,21-43 16,0 0-16,-22-21 0,22 21 15,-21-21-15</inkml:trace>
  <inkml:trace contextRef="#ctx0" brushRef="#br0" timeOffset="28528.06">7662 4699 0</inkml:trace>
  <inkml:trace contextRef="#ctx0" brushRef="#br0" timeOffset="30857.53">7175 4636 0,'0'-22'16,"0"1"-16,0 0 31,22 0-15,-1 42-1,0-21-15,0 0 0,-21-21 0,21 21 16,0-21-16,1 42 0,-1-21 0,0 0 16,0 0-16,-21-21 0,21 21 0,22 0 15,-22 0-15,0 0 0,0 0 16,0 21-16,0 0 0,-21 0 15,22 0-15,-22 1 16,0-1-16,0 0 0,0 0 16,0 0-16,-22 0 0,22 1 0,-21-1 15,0 0-15,0 0 0,0 0 0,0 0 16,-1 1-16,1-1 0,0 0 16,0-21-16,0 21 0,0-21 0,-1 0 15,1 21-15,0-21 16,21-21 31,0 0-32,0 0-15,0 0 16,21 21-16,-21-22 0</inkml:trace>
  <inkml:trace contextRef="#ctx0" brushRef="#br0" timeOffset="31362.8">7768 4614 0,'0'0'0,"0"-21"15,0 0 1,0 0-1,0 0-15,21 21 16,0 0-16,1-21 16,-1 21-16,0 0 15,0 0-15,0 0 0,0 0 0,1 21 0,-1-21 16,0 21-16,0 0 16,0-21-16,22 21 0,-22 0 0,0 22 15,0-22-15,-21 0 0,21 0 16,-21 0-16,0 1 0,0-1 15,0 21-15,0-21 0,-21 0 16,0 1-16,0-1 0,0-21 0,21 21 16,-22-21-16,22 21 0,-21-21 15,0 0-15,21-21 16,0 0-16,0 0 16,0-1-16,0 1 0,0 0 15,0 0-15,0 0 0,21 0 16,0-1-16,1 1 0,-22 0 15,21 0-15,0 0 0,0 0 0,0 21 16,0-22-16,1 1 0,-1 21 16,-21-21-16,21 21 0,0 0 0,0 0 15,0-21-15,1 21 16,-1 0-16</inkml:trace>
  <inkml:trace contextRef="#ctx0" brushRef="#br0" timeOffset="31893.51">8657 4551 0,'0'-21'15,"-21"42"16,0 0-31,0-21 16,21 21-16,-22 0 0,1 1 0,0-1 16,21 0-16,-21 0 0,0 21 15,21-20-15,-21-1 0,21 21 16,0-21-16,0 0 0,0 22 0,0-22 16,0 0-16,0 0 0,0 0 15,21-21-15,-21 22 0,21-22 0,0 0 16,0 0-16,0 0 0,1 0 0,20 0 15,-21 0-15,21 0 0,-20 0 16,20 0-16,0-22 0,1 1 0,-22 0 16,21 0-16,-21 0 0,22 0 0,-22-1 15,0 1-15,0-21 0,0 21 16,-21 0-16,0-22 0,0 22 0,0-21 16,0 21-16,0-1 0,0-20 15,-21 21-15,0 0 0,0 0 16,-22-1-16,22-20 0,-21 42 0,21-21 15,-22 0-15,1 21 0,21 0 16,-21 0-16,-1 0 0,-20 0 16,42 0-16,-22 21 0,22 0 15,0 0-15,0 0 0,21 1 0,0-1 16,-21 0-16,21 0 0,0 0 0,0 0 16,0 1-16,0-1 15,0 0-15,0 0 0,21-21 0,-21 21 16</inkml:trace>
  <inkml:trace contextRef="#ctx0" brushRef="#br0" timeOffset="32784.78">17822 4149 0,'0'0'0,"0"-43"16,21 22-16,-21 0 15,0 0 1,0 42 0,-21-21-16,0 21 15,21 0-15,-21 1 16,0-1-16,0 21 0,21 0 0,-22-20 15,1 20-15,0 0 0,21 1 0,0-1 16,0 0-16,-21-21 0,21 22 0,0-1 16,-21 22-16,0-22 0,21-21 15,0 0-15,0 22 0,0-22 16,-22 0-16,22 21 0,-21-42 16,21 21-16,0 1 0,0-1 15,0-42 16</inkml:trace>
  <inkml:trace contextRef="#ctx0" brushRef="#br0" timeOffset="33099.69">17695 4339 0,'0'0'0,"0"-21"0,0 0 0,0 0 15,0 0-15,0-1 16,0 1-16,0 0 0,0 0 16,0 0-16,21 0 0,-21-1 15,0 1-15,22 0 0,-1 21 16,-21-21-16,21 0 0,0 21 0,0 0 16,0-21-16,-21-1 0,22 22 15,20 0-15,-21 22 0,0-1 16,22 0-16,-22 0 0,0 0 0,0 22 15,21-22-15,-20 21 16,-22 0-16,0-20 0,21-1 0,-21 21 16,0 0-16,0-20 0,-21 41 15,-1-21-15,1-20 0,-21-1 16,0-21-16</inkml:trace>
  <inkml:trace contextRef="#ctx0" brushRef="#br0" timeOffset="33151.69">17674 4593 0,'-21'0'0,"-21"0"0,20 0 16,22-21-16,85 0 0</inkml:trace>
  <inkml:trace contextRef="#ctx0" brushRef="#br0" timeOffset="33372.37">17399 4487 0,'21'0'0,"0"0"0,22 0 0,-22 0 16,21 0-16,-21 0 0,0 0 15,1 0-15,-1 22 0,0-1 0,0-21 16,0 21-16,0 0 0,1 0 16,20 0-16,-21 1 0,0-1 15,0 0-15,1 0 0,-1 0 16,0 0-16,0 1 0,0-1 15,0-21-15,1 21 0,-1 0 16,0-21-16,0 21 0,0-21 0,0 0 16,1 0-16,-1 0 0,0 0 15,0 0 1,-21-21 0,0 0-16</inkml:trace>
  <inkml:trace contextRef="#ctx0" brushRef="#br0" timeOffset="33521.42">18309 4657 0,'0'0'0,"-42"-21"31</inkml:trace>
  <inkml:trace contextRef="#ctx0" brushRef="#br0" timeOffset="34176.51">18605 4530 0,'0'-21'31,"-21"-1"-31,0 22 16,0 0-16,0 0 0,0 0 0,-43 0 15,43 0-15,0 22 0,-22-22 16,22 21-16,-21 21 0,21-21 16,0-21-16,21 21 0,0 1 0,0-1 15,0 0-15,0 0 0,0 0 16,0 0-16,0 1 0,0-1 16,21-21-16,0 21 0,0-21 0,0 0 15,0 21-15,1-21 0,-1 0 16,21 0-16,-21 0 0,0 0 15,22 0-15,-22 0 0,21-21 16,1 21-16,-22-21 0,21 21 0,-21-21 16,22-1-16,-22 22 0,0-21 15,0 0-15,0 0 0,0 0 0,-21 0 16,0-1-16,22 22 0,-22-21 0,0 0 16,21 21-16,-21-21 0,0 0 31,0 42 0,-21 0-31,-1 0 16,22 0-16,0 1 0,-21-1 15,21 0-15,0 0 16,0 21-16,-21 1 0,21-1 0,-21 0 16,0 1-16,21-1 0,0 22 0,-21-22 15,21 21-15,-22-20 0,22 20 16,0-20-16,-21 62 0,21-41 15,-21-1-15,0 1 0,0-1 16,0 1-16,-1-1 0,1-20 16,0 20-16,0 1 0,0-22 0,0 0 15,-1 22-15,1-43 0,-21 21 0,42 1 16,-21-22-16,0 0 0,-1 21 0,22-20 16,0-44-1,0 1 1,22 21-16,-1-21 0,0-21 15,-21 21-15,42-22 0,-21 1 0,1 0 16,-22-1-16</inkml:trace>
  <inkml:trace contextRef="#ctx0" brushRef="#br0" timeOffset="34503.18">18796 4699 0,'0'-21'0,"0"42"0,-21-42 16,21 0-16,0 0 0,0-1 16,0 1-1,0 0-15,21 0 16,0 21-16,0-21 15,0 21-15,1 0 0,-1 0 0,0 0 16,0-21-16,0 21 0,0 0 0,22 0 16,-22 0-1,0 0-15,0 21 0,0-21 0,1 0 16,-22 21-16,0 0 0,21 0 16,-21 0-16,0 1 0,0-1 15</inkml:trace>
  <inkml:trace contextRef="#ctx0" brushRef="#br0" timeOffset="34615.49">18690 4953 0,'0'-21'31,"-21"0"-15</inkml:trace>
  <inkml:trace contextRef="#ctx0" brushRef="#br0" timeOffset="35071.92">17759 4657 0,'21'0'31,"0"0"-31,0-21 16,0 21-16,1-22 0,-1 22 15,0 0-15,0 0 16,0-21-16,-21 64 0,21-43 0,1-22 16,20 1-16,-21 21 0,0-21 0</inkml:trace>
  <inkml:trace contextRef="#ctx0" brushRef="#br0" timeOffset="35586.93">18373 4699 0,'21'0'31,"0"0"-31,0 0 16,0 0-16,0 0 15,1 0-15,-1 0 0,0 0 0,0 0 16,0-21-16,0 21 0,1 0 16,-1-21-16,0 21 0,0 0 15,-21-21-15,0-1 16</inkml:trace>
  <inkml:trace contextRef="#ctx0" brushRef="#br0" timeOffset="35884.65">19262 4636 0,'0'-64'15,"0"43"1,21 0 0,0 21-16,-21-21 15</inkml:trace>
  <inkml:trace contextRef="#ctx0" brushRef="#br0" timeOffset="36215.47">19389 4466 0,'21'43'15,"63"41"17,-62-63-32,-1 1 15,-21-1-15,0 0 16,0 0-16,0 0 0,0 0 16,0 1-16,0-1 15,0 0-15,-21 0 0,-1-21 16,1 21-16,0-21 0,0 0 15,21 21-15,0-42 47,0 0-47,0 0 0,0 0 16,21 0-16,0-1 16,0 1-16,1 21 0,-22-21 0,21 0 15,0 0-15,0 0 0,0-1 16,0 1-16,1 21 15,-22-21-15,21 21 0,0 0 16,0 0 0,0 0-16</inkml:trace>
  <inkml:trace contextRef="#ctx0" brushRef="#br0" timeOffset="36851.11">20129 4530 0,'0'0'0,"0"-21"16,0-1-1,43 22-15,-64 0 16,-1 0-1,1 0-15,21 22 0,-21-1 16,0 0-16,0-21 16,21 21-16,-21 0 0,-1 0 15,1 1-15,0-1 0,0 0 16,21 0-16,0 0 0,0 22 0,-21-22 16,21 0-16,0 0 0,0 0 15,0 0-15,0 1 0,0-1 16,21 0-16,0-21 15,0 0-15,0 0 0,1 0 16,-1 0-16,0 0 0,0 0 16,0 0-16,22 0 0,-22-21 15,0 0-15,0 21 0,0-22 16,0 1-16,1 0 0,20 0 0,-42 0 16,21 0-16,0-1 0,-21 1 0,21-42 15,-21 42-15,0-1 16,0 1-16,0-21 0,0 21 0,0 0 15,0-1-15,0 1 0,0 0 0,-21 0 16,0 21-16,0-21 16,0 21-16,0 0 0,-1-21 15,1 21-15,0 0 0,0 0 0,0 21 16,0-21-16,-1 21 0,-20-21 0,21 21 16,0 0-16,0 0 0,-1-21 0,1 22 15,0-1-15,0 0 0,0 21 0,21-21 16,0 1-16,-21-1 0,21 0 15,0 0-15,0 0 0,0 22 16,0-22-16,0 0 0,0 0 16,0 0-16,21 0 0,0 1 0,0-22 15,0 0-15,0 0 16,1 0-16,-1 0 0</inkml:trace>
  <inkml:trace contextRef="#ctx0" brushRef="#br0" timeOffset="37793.49">13398 5334 0,'0'0'0,"-21"0"0,-127 42 31,127-42-31,0 0 0,0 0 0,-1 0 16,1 0-16,0 0 15,42 0 16,0 0-31,1 0 0,-1 0 16,21 0-16,0 0 0,1 0 16,20 0-16,-20 0 0,20 0 15,1 0-15,-1 0 0,1 0 0,-1 0 16,22 0-16,-1 0 0,22 0 0,0 0 16,0-21-16,0 21 0,0 0 15,21 0-15,0 0 0,0 0 16,21 0-16,0 0 0,148 0 0,-148 0 15,1-21-15,-1 21 0,0 0 16,0 0-16,0 0 0,0 0 16,1 0-16,-22 0 0,0-21 0,21 21 15,-21 0-15,0 0 0,0 0 16,0-21-16,-21 21 0,21 0 0,0-43 16,21 43-16,-42 0 0,-22 0 0,1-21 15,0 21-15,-1 0 0,1 0 16,0 0-16,-1 0 0,-20 0 0,20 0 15,-20 0-15,-1 0 0,1 0 16,-22 0-16,22 0 0,-22 0 0,0 0 16,1 0-16,-1 0 0,0 0 0,1-21 15,-22 21-15,0 0 0,0 0 16,0 0-16,1 0 0,-1-21 0,-42 21 47,-1 0-47,-20 0 15,21 0-15,-21 0 0</inkml:trace>
  <inkml:trace contextRef="#ctx0" brushRef="#br0" timeOffset="39039.87">2074 5567 0,'0'0'16,"0"-21"-16,-63 0 15,42 21 1,21-22-16,-22 22 0,1 0 16,0 0-1,42 0 32,0 0-47,1 0 16,-1 0-16,21 22 15,0-22-15,1 0 0,-1 0 0,0 0 16,22 0-16,-1 0 0,22 0 16,0 0-16,-1 0 0,1 0 0,0 0 15,-1 0-15,22 0 0,0 0 0,21-22 16,0 22-16,0 0 0,21-21 16,-21 21-16,21-21 0,-21 21 15,22 0-15,20 0 0,-21 0 0,0-21 16,0 21-16,1 0 0,20 0 15,-21-21-15,21 21 0,-20 0 0,20-21 16,-21 21-16,0 0 0,22-22 16,-22 22-16,21 0 0,0-21 0,-20 21 15,-1-21-15,0 21 0,0 0 0,0-21 16,0 21-16,-21 0 0,127-21 16,-127 0-16,-21 21 0,0 0 15,-21 0-15,-1-22 0,1 22 0,0 0 16,-1 0-16,-20 0 0,-1 0 0,-20 0 15,20 0-15,-20 0 0,-1-21 16,-21 21-16,0 0 0,0 0 0,1 0 16,-1 0-16,0 0 15,-42 0 63,0 0-78</inkml:trace>
  <inkml:trace contextRef="#ctx0" brushRef="#br0" timeOffset="39162.87">9102 5292 0,'0'0'0,"21"0"15,0 0-15</inkml:trace>
  <inkml:trace contextRef="#ctx0" brushRef="#br0" timeOffset="51148.16">11007 6562 0,'-22'0'15,"1"0"17,0 0-1,0 0-31,0 0 16,0 0-16,-1 0 15,22 21-15,-21-21 0,0 0 16,0 0-16,0 0 0,0 0 15,-1 0-15,1 0 16,0 0-16,0 0 16,42 0 46,0 0-46,0 0-16,1 0 15,-1 0-15,21 0 0,-21 0 0,22 0 16,-1 0-16,0 0 0,1 0 0,20 0 16,-21 0-16,22 0 15,-22 0-15,22 0 0,-22 0 0,0 0 16,1 0-16,-1 0 0,0 0 16,1 0-16,-1 0 0,0 0 0,1 0 15,-1 0-15,-21 0 0,22 0 0,-22 0 16,0 0-16,0 0 0,0 0 15,0 0-15,-42 0 63,0 0-47,0 0-16,0 0 15,0 0-15,-1-21 16</inkml:trace>
  <inkml:trace contextRef="#ctx0" brushRef="#br0" timeOffset="51676.48">10689 6710 0,'-21'0'0,"42"0"0,-63 0 16,21 0-16,-1 0 0,1 0 31,0 0-31,42 0 47,0 0-31,1 0-16,-1 0 0,21 0 15,-21 0-15,22 0 0,-1 0 0,0 0 16,1 0-16,-1 0 0,21 0 0,1 0 15,-22 0-15,22 0 0,-1 0 16,-20 0-16,20 0 0,-21 0 0,1 0 16,-1-21-16,0 21 0,1 0 15,-22 0-15,42 0 0,-41 0 16,-1 0-16,0 0 0,-21-21 16,21 21-16,0 0 31,-21-22-31,0 1 15,0 0 1</inkml:trace>
  <inkml:trace contextRef="#ctx0" brushRef="#br0" timeOffset="52279.87">11642 6265 0,'0'0'0,"0"-21"0,0 42 47,0 1-47,0-1 0,0 0 16,0 0-16,21-21 0,0 21 15,0 0-15,-21 1 0,21-1 0,0 0 16,-21 0-16,22 0 0,-1-21 16,0 21-16,0-21 0,0 0 15,0 0-15,1 0 0,-1 0 0,0 0 16,0 0-16,0 0 0,22 0 16,-22 0-16,0 0 0,0 0 15,0 0-15,-21-21 16,-21 21 15,0 0-15,0 0-16,0 0 0,21 21 0,-43-21 15,22 22-15,0-1 0,0-21 16,0 21-16,-22 0 0,22 0 16,-21 0-16,21 1 0,-1-1 0,-20 0 15,21 0-15,0 21 0,-22-20 0,22-22 16,0 21-16,0 0 0,0 0 15,0 0-15,-1-21 0,22 21 0,-21 1 16,0-22-16,0 21 0,0-21 0,21 21 16,-21-21-16,21 21 15,-22-21-15,44 0 63,-1 0-63,-21-21 15</inkml:trace>
  <inkml:trace contextRef="#ctx0" brushRef="#br0" timeOffset="52935.39">13610 6371 0,'0'-21'0,"-21"21"32,21-21-32,-21 21 31,0 21-31,21 0 15,0 0-15,0 1 0,0-1 16,-22 21-16,22-21 0,0 22 16,0-1-16,0-21 0,-21 21 0,21 1 15,-21-22-15,21 0 0,0 21 16,-21-20-16,21-1 0,0 0 0,0 0 16,0 0-16,0 0 0,0 1 0,-21-22 15,21 21-15,0-42 47</inkml:trace>
  <inkml:trace contextRef="#ctx0" brushRef="#br0" timeOffset="53620.66">13229 6646 0,'0'0'15,"-106"-84"1,106 63-16,-21-1 16,21 1-16,-21 0 0,21 0 0,0 0 15,0 0-15,0-1 0,0 1 16,0 0-16,0 0 0,21 0 16,0 0-16,0 21 0,22-22 15,-22 22-15,21 0 0,-21-21 16,22 21-16,-1 0 0,0-21 0,1 21 15,-1 0-15,-21 0 0,22 0 0,-1 0 16,0 0-16,-21 21 0,22 0 16,-22 1-16,0-1 0,0 21 0,0-21 15,1 22-15,-22-1 0,0 0 16,0 1-16,0-1 0,0-21 0,0 21 16,0-20-16,0 20 0,0-21 15,0 0-15,0 0 0,0 1 0,0-1 16,0 0-16,0 0 0,0-42 62,0 0-62,0 0 16,0-1-16,0-20 0,0 21 16,0-21-16,0 20 0,0-20 0,0 0 15,21-1-15,0 1 0,0 0 0,0 21 16,0-22-16,22 22 0,-22 0 15,21 0-15,-21 0 0,22-1 0,-1 22 16,0 0-16,1-21 0,-1 21 16,0 0-16,1 0 0,-1 0 15,0 21-15,1-21 0,-22 22 0,21 20 16,-21 21-16,-21-20 16,0 20-16,0-20 0,0-1 15,0 0-15,0-21 0,0 22 0,-21-1 16,0-21-16,0 0 0,0 1 15,21-1-15,-21 0 0,-1 0 0,1 0 16,21 0-16,-21-21 16,21-21 31,21 21-47,0-21 0</inkml:trace>
  <inkml:trace contextRef="#ctx0" brushRef="#br0" timeOffset="54243.36">15092 6773 0,'0'0'0,"21"0"0,85-63 31,-106 42-31,21 0 0,-21-1 16,0 1-16,0 0 0,0 0 15,0 0-15,0 0 0,0-1 16,-21 1-16,0 0 0,-1 0 0,1 0 16,0 21-16,0 0 0,-21 0 15,20 0-15,1 0 0,-21 0 16,21 21-16,-22 0 0,22 0 0,-21 22 0,21-22 16,0 21-16,-1-21 15,1 22-15,0-22 0,0 21 0,21-21 0,0 0 16,0 1-16,0-1 0,0 0 15,0 0-15,0 0 0,0 0 16,21-21-16,0 0 16,0 0-1,1 0-15,-1 0 0,0 0 0,0 0 16,0 0-16,0-21 0,1 0 0,20 21 16,-21-21-16,0 0 0,0 0 15,22-22-15,-22 22 0,0-21 16,0 21-16,0-1 0,-21-20 15,0 21-15,0 0 0,22 0 0,-22-1 16,0 1-16,0 42 31,0 1-31,0-1 0,0 21 16,0-21-16,0 0 16,0 1-16,0-1 0,0 21 0,21-21 15,-21 0-15,0 1 0,0-1 0,21 0 16,0 0-16,-21 0 15,21 0-15,0-21 16,1 0-16,-1 0 16,0 0-1,0 0-15,-21-21 0,0 0 0,21 0 16,-21 0-16,21 0 16,-21-1-16,0 1 0</inkml:trace>
  <inkml:trace contextRef="#ctx0" brushRef="#br0" timeOffset="54644.36">15515 6562 0,'0'0'0,"21"0"16,-21-21-16,21 21 0,1 0 31,-1 0-31,-21 21 16,0 0-16,21 0 0,-21 0 15,21-21-15,-21 21 0,0 1 16,21-1-16,-21 0 0,0 0 0,0 0 15,0 0-15,0 1 0,0-1 0,0 0 16,0 0 0,0-42 31,21 0-47,-21 0 0,22 21 15,-1-22-15,-21 1 0,21-21 0,0 21 16,-21 0-16,21-22 0,0 22 15,-21 0-15,22 0 0,-22 0 0,21-1 16,-21 1-16,21 21 0,-21-21 16,21 21 15,-21 21-15,0 0-16,0 1 15</inkml:trace>
  <inkml:trace contextRef="#ctx0" brushRef="#br0" timeOffset="55491.32">16002 6710 0,'0'0'0,"21"0"0,0 0 16,0 0-16,1 0 0,-1-21 15,0 0 1,0-1-16,0 22 0,0-21 0,1 0 16,-22 0-16,21 21 0,-21-21 15,21 0-15,-21-1 0,21-20 16,-21 21-16,0 0 16,-21 21-1,0 0-15,0 0 0,-1 21 16,1 0-16,0-21 0,21 42 15,-21-20-15,0-1 0,21 0 16,-21 0-16,21 21 0,0-20 0,0-1 16,0 0-16,0 0 0,0 0 15,0 0-15,0 1 0,0-1 0,0 0 16,0 0-16,21-21 0,0 21 0,0-21 16,0 0-16,0 0 15,1 0-15,-1 0 0,0 0 0,21 0 16,-21 0-16,1 0 0,-1 0 0,21-21 15,0 0-15,1 0 16,-22 0-16,21-22 0,-21 22 16,-21 0-16,22 0 0,-22-22 15,21 22-15,-21-21 16,0 21-16,0 0 0,21 21 0,-21 21 31,0 0-15,0 0-16,0 0 0,-21 0 15,21 22-15,0-22 0,0 0 0,-21 0 16,21 0-16,0 1 0,-22-1 0,22 0 16,0 0-16,0 0 15,-21-21 32,21-21-47,0 0 0,0 0 16,0 0-16,0-1 0,0 1 15,0 0-15,0 0 0,0 0 16,0-22-16,21 22 0,1-21 0,-1 21 16,-21-22-16,42 22 0,-21 0 15,0 0-15,1 0 0,20-22 16,0 43-16,-21 0 0,22 0 16,-22 0-16,21 0 0,-21 22 0,1-22 15,20 21-15,-21 0 0,21 42 16,-42-41-16,0-1 0,0 42 15,0-42-15,0 1 16,0-1-16,0 0 0,-21 0 0,21 0 0,-42 22 16,21-43-16,21 21 15,-21-21-15,21 21 16,-22-21-16</inkml:trace>
  <inkml:trace contextRef="#ctx0" brushRef="#br0" timeOffset="56067.17">17738 6244 0,'0'0'16,"0"-21"-16,-22 21 46,22 21-46,-21 0 0,21 1 16,-21-1-16,21 0 0,-21 21 0,21-21 16,0 22-16,-21-1 0,0 0 15,21 1-15,-22-1 0,1 0 16,0 1-16,21-22 0,-21 21 16,0-21-16,21 22 0,0-22 0,-21 0 15,21 0-15,-22-21 0,22 21 0,0 1 16,0-44 15,0 1-31,22 0 0,-22 0 16</inkml:trace>
  <inkml:trace contextRef="#ctx0" brushRef="#br0" timeOffset="56589.8">17547 6371 0,'0'0'16,"0"-21"-16,0 0 0,0 0 0,0 0 15,0-1-15,0 1 16,0 0-16,21 0 16,0 0-16,1 21 0,-1-21 15,0 21-15,0-22 0,21 22 0,-20 0 16,-1 0-16,21 0 0,-21 0 16,0 0-16,22 0 0,-22 0 0,21 0 15,-21 0-15,1 22 0,-1-1 16,0 0-16,0 0 0,-21 0 15,0 22-15,0 20 0,0-42 16,-21 22-16,0-22 0,-22 21 16,22-21-16,0 0 0,-21 1 0,-1-1 15,22 0-15,-21 0 0,21-21 16,0 0-16,-1 21 0,1-21 0,0 0 16,0 0-16,0 0 0,21-21 15,0 0-15,0 0 16,0 0-16,0-1 15,21 22 1,0 0-16,0 0 16,0 22-16,-21-1 0,22 0 15,-1-21-15,-21 42 0,21-42 16,0 43-16,-21-22 0,21 0 0,-21 0 16,21 0-16,-21 0 0,22 1 15,-22-1-15,21-21 16,0 0-16,-21 21 15,21-21-15,0 0 16,0 0-16,1-21 16,-22 0-16,21 21 0,-21-22 15,21 1-15,-21 0 0</inkml:trace>
  <inkml:trace contextRef="#ctx0" brushRef="#br0" timeOffset="57282.76">18076 6646 0,'0'22'15,"21"-22"17,1 0-17,-1 0-15,0 0 0,-21-22 16,21 22-16,0-21 0,0 21 0,1-21 16,-1 0-16,0 21 0,0-21 15,-21 0-15,0-1 0,21 22 16,-21-21-16,0 0 0,0 0 15,0 0-15,-21 21 16,0 0-16,0 0 0,0 0 16,-1 0-16,22 21 0,-21 0 15,0 0-15,0 0 0,21 1 0,0-1 16,-21 21-16,21-21 0,-21 0 16,21 1-16,0-1 0,0 0 0,0 0 15,0 0-15,0 0 0,0 1 16,21-22-16,0 0 15,0 0-15,0 0 0,22 0 0,-22 0 0,21 0 16,-21 0-16,22 0 0,-1-22 16,0 22-16,-21-21 0,22 0 15,-22 0-15,0 0 0,21 0 0,-20-22 16,-1 1-16,0 0 16,-21 20-16,21 1 0,-21 0 0,0 0 15,0 0-15,0 0 0,0 42 47,0 0-47,-21 0 0,21 21 16,-21-20-16,21-1 0,0 21 0,0-21 15,0 22-15,0-1 0,0 0 16,0 1-16,0-1 0,0 0 16,0 1-16,0-1 0,0 21 0,0-20 15,0 20-15,0 1 0,0-1 16,0 1-16,-21-1 0,-1 1 0,1-1 15,0 1-15,0-1 0,0-20 0,0-1 16,-1 0-16,1 22 0,0-22 16,21-21-16,-21 22 0,0-22 0,21 0 15,-21 0-15,21 0 0,0-42 32,0 0-32,0 0 15,21-22-15,0 22 0,0-21 0,0 0 16,22-1-16,-22 1 0,0-22 15</inkml:trace>
  <inkml:trace contextRef="#ctx0" brushRef="#br0" timeOffset="57647.13">18690 6731 0,'-21'-42'16,"42"84"-16,-63-127 0,42 64 0,-21 0 0,-1-21 15,1 21-15,21-1 0,0 1 16,0 0-16,-21 0 0,21 0 15,0 0-15,0-1 16,21 22-16,0 0 0,22-21 16,-22 0-16,21 21 0,-21 0 15,1 0-15,20 0 0,-21 0 16,21 42-16,-20-20 0,-1-1 16,0 0-16,-21 0 0,21 21 0,-21-20 15,0-1-15,0 0 0,0 0 16,-21 0-16,0 0 0,-22 1 0,22-1 15,0 0-15,-21 0 0,21 0 16,-22-21-16,22 21 0,0-21 0,0 0 16,0 0-16,-1 0 0,44 0 47,-1 0-32,0-21-15,0 0 0,0 21 0,0-21 16,1 0-16</inkml:trace>
  <inkml:trace contextRef="#ctx0" brushRef="#br0" timeOffset="58048.16">18923 6541 0,'0'0'16,"0"-64"0,0 43-16,0 0 15,0 0-15,21 21 16,0-22-16,0 22 15,1 0-15,-1 0 16,0 0-16,0 0 0,0 0 16,0 0-16,1 0 0,-22 22 15,21-1-15,0 0 0,0 0 0,-21 0 16,0 22-16,21-22 0,-21 0 16,0 0-16,0 0 0,0 22 15,0-22-15,0 0 0,-21 0 0,21 0 16,-21-21-16,0 0 15,0 0-15,21-21 32,0 0-17,0 0-15,0 0 0,0-1 0,0 1 16,0 0-16,0 0 0,0 0 16,21 21-16,-21-21 0,21-1 0,0 1 15,-21 0-15,21 21 0,0 0 16,1-21-16,-1 21 15,0-21-15,0 21 0,0-21 16</inkml:trace>
  <inkml:trace contextRef="#ctx0" brushRef="#br0" timeOffset="58456.28">19600 6371 0,'0'0'0,"-21"0"31,0 0-31,0 21 0,0 1 15,-1-1-15,1 0 0,0 0 16,0 0-16,0 0 0,0 1 0,-1 41 16,22-42-16,-21 0 0,21 22 15,0-22-15,0 0 16,0 0-16,0 0 0,0 1 0,21-22 16,1 21-16,-1-21 0,0 0 15,0 0-15,0 0 0,0 0 16,1 0-16,-1 0 0,0 0 15,0-21-15,0 21 0,0-22 16,-21 1-16,22 0 0,-1 0 0,0 0 16,-21 0-16,0-22 0,21 22 0,-21-21 15,0 21-15,0-22 0,0 22 16,0 0-16,0 0 0,0 0 0,-21-1 16,0 22-16,0 0 15,-1 0-15,1 0 0,0 0 0,0 0 16,0 0-16,0 22 0,-1-1 15,22 0 1,0 0-16,0 0 0,22-21 16,-1 0-16,0 21 0,0-21 15</inkml:trace>
  <inkml:trace contextRef="#ctx0" brushRef="#br0" timeOffset="58830.81">20045 6435 0,'-21'0'16,"-1"0"-16,1 0 0,0 0 15,0 0-15,0 21 0,0 0 0,-1-21 16,1 21-16,0-21 0,21 21 0,0 1 16,0-1-1,0 0-15,21-21 16,0 0-16,1 21 0,-1-21 15,0 0-15,0 21 0,0-21 0,0 21 16,1-21-16,-22 22 0,0-1 16,0 0-1,0 0-15,0 0 16,-22-21-16,1 0 16,0 0-16,-21 21 0,21-21 0,-1 0 15,-20 0-15,21 0 0,0 0 0,0 0 16,-1 0-16,1 0 0,0 0 15,21-21 1,0 0 0,0 0-16,21 0 15,0 0-15</inkml:trace>
  <inkml:trace contextRef="#ctx0" brushRef="#br0" timeOffset="59086.79">20172 6498 0,'0'0'0,"0"21"31,0 1-15,0-1-16,0 0 0,0 0 16,-21 0-16,21 0 0,0 1 15,-22-1-15,22 0 0,0 0 16,0 0-16,0 0 15,-21-21-15,21-21 47,0 0-47</inkml:trace>
  <inkml:trace contextRef="#ctx0" brushRef="#br0" timeOffset="59284.38">20235 6308 0,'0'-21'0,"0"42"0,0-64 16,-21 22-16,0 21 16,0 0-1,21 21 32,21-21-31,0 0-16</inkml:trace>
  <inkml:trace contextRef="#ctx0" brushRef="#br0" timeOffset="59543.48">20595 6265 0,'-21'0'31,"0"0"-16,0 0 1,-1 22-16,22-1 0,-21 0 16,21 0-16,0 21 0,0-20 0,-21-1 15,0 63-15,0-62 0,21 20 16,-21-21-16,21 21 0,0-20 16,0-1-16,-22 0 0,22 0 0,0 0 15,0 0-15,0 1 16,22-22-1</inkml:trace>
  <inkml:trace contextRef="#ctx0" brushRef="#br0" timeOffset="60031.79">20362 6625 0,'0'0'0,"-21"0"0,21-21 0,-21 21 16,42-21 15,0 21-31,0-21 0,1 21 0,-1 0 16,0-21-16,21 21 0,-21 0 15,1-22-15,-1 22 0,0 0 0,0 0 16,0 0-16,0 0 0,1 0 16,-22 22-1,0-1 1,-22 0-16,1 0 15,21 0-15,-21 0 0,0 1 0,0-1 16,21 0-16,0 0 0,0 0 16,0 0-16,0 1 15,21-22 1,0 0-16,0 0 0,0 0 16,1 0-16,-1 0 0,0 0 0,0-22 15,0 22-15,0-21 0,22 0 16,-43 0-16,21 0 0,-21 0 15,0-1-15,0 1 0,0 0 0,0 0 16,0 0-16,-21 21 0,0-21 16,-1 21-16,1 0 0,0 0 15,0 0-15,0 0 0,0 0 0,-1 0 16,1 0-16,21 21 16,0 0-16,0 0 15,21 0 1,1-21-1</inkml:trace>
  <inkml:trace contextRef="#ctx0" brushRef="#br0" timeOffset="60437.11">20955 6562 0,'0'-43'31,"0"22"-15,21 21-16,-21-21 0,21 21 16,0 0-16,1 0 15,-1 21 1,-21 0-16,0 1 16,0-1-16,0 0 15,0 0-15,0 0 0,0 0 0,0 1 16,0-1-16,0 0 15,0 0-15,0 0 16,-21-21-16,21 21 16,0-42 15,0 0-31,0 0 16,21 21-16,-21-21 0,0 0 15,0-1-15,21 22 0,0-21 0,-21 0 16,21 21-16,-21-21 0,0 0 0,21 21 15,1-21 1,-1-1-16,0 22 0,0 0 16</inkml:trace>
  <inkml:trace contextRef="#ctx0" brushRef="#br0" timeOffset="61078.79">21357 6477 0,'-21'0'0,"0"0"15,0 0-15,21 21 16,-22 0-16,22 1 16,-21-1-16,21 0 15,0 0-15,0 0 0,0 0 0,0 1 16,0-1 0,0 0-16,0 0 15,21-21-15,22 0 16,-22 0-16,0 0 15,0 0-15,0 0 0,1-21 16,-1 21-16,-21-21 0,21 21 16,-21-21-16,21-1 0,0 1 15,-21 0-15,0 0 0,0 0 0,21 0 16,-21 42 31,0 0-32,0 0-15,-21 0 0,0 0 16,21 1-16,-21-1 0,21 0 0,0 0 16,0 21-16,0-20 0,0-1 15,0 0-15,0 21 0,0-21 0,0 22 16,0-22-16,0 21 0,0 1 0,0-1 16,0 0-16,21 1 0,-21-1 15,21 21-15,-21-20 0,0 63 16,0-43-16,0-21 0,0 1 0,0 20 15,0-20-15,0-1 0,0 0 16,0 1-16,0-1 0,0 21 16,0-20-16,-21-22 0,0 21 0,0 1 15,0-1-15,-1-21 0,-20 43 16,21-43-16,0-21 0,-43 42 16,43-42-16,0 0 0,0 0 15,0 0-15,-1 0 16,22-21-16,-21 0 0,21 0 15,0-1-15,0 1 0,0 0 16,0 0-16,0 0 0,0 0 0,0-1 16,-21 22-16,21-21 15,-21 0-15</inkml:trace>
  <inkml:trace contextRef="#ctx0" brushRef="#br0" timeOffset="62131.01">11112 8213 0,'0'-21'15,"0"-1"-15,0 1 0,0 0 16,0 0-16,0 0 0,0 0 15,0-1-15,0 1 0,0 0 16,22 0-16,-22 0 16,0 0-16,0-1 0,21 22 15,0-21-15,-21 0 0,21-21 0,-21 21 16,0-1 0,-21 22-1,0 0-15,0 0 16,-1 0-16,1 0 0,0 22 15,0-1-15,-21 0 0,20 0 0,1 21 16,0 1-16,0-1 0,0 22 16,0-22-16,-1 21 0,22-20 15,-21 63-15,21-43 0,-21 1 16,21-22-16,0 0 0,0 22 0,0-22 16,0 22-16,0-22 0,21 21 15,0-20-15,1 20 0,-22-20 0,21-1 16,21 21-16,-21-20 15,22 20-15,-1-42 0,-21-21 16,0 22-16,0-1 0,1-21 0,-1 0 16,0 0-16,0 0 0,0 0 15,0 0-15,1 0 0,20-21 0,-21 21 16,0-22-16,22 1 0,-22 0 16,0 0-16,21-21 0,-21 20 0,1-20 15,20 21-15</inkml:trace>
  <inkml:trace contextRef="#ctx0" brushRef="#br0" timeOffset="63187.79">12150 8446 0,'0'0'0,"21"-22"0,-21-41 31,0 42-31,0 0 0,-21-1 0,21 1 16,-22 21-16,1-21 0,0 0 0,0 21 15,0-21-15,0 21 0,-1-21 16,-20 21-16,21 0 0,0 0 0,0 0 16,-1 0-16,1 21 0,0 0 0,0 0 15,0 0-15,0 22 0,-1-22 16,1 0-16,21 21 0,-21-21 16,21 22-16,0-22 0,0 0 0,0 21 15,0-20-15,0-1 0,0 0 0,0 0 16,0 0-16,0 0 0,21-21 15,0 0-15,1 0 16,-1 0-16,0 0 16,21-21-16,-21 0 0,1 0 15,-1 21-15,0-21 0,0-22 0,21 22 16,-20 0-16,-1 0 0,0-21 16,0 20-16,0-20 0,0 21 0,-21-21 15,0 20-15,22 1 0,-22 0 0,0 0 16,0 42-1,0 0 1,0 0-16,0 1 0,0-1 16,0 0-16,0 21 0,0-21 0,0 1 15,0-1-15,0 0 0,0 0 16,0 0-16,21 0 0,0 22 0,0-22 16,0-21-16,-21 21 15,21-21-15,1 0 0,-1 0 0,0 0 16,0 0-16,0 0 0,0 0 15,1 0-15,-1-21 0,0 0 16,0 21-16,0-21 0,0-1 0,1-20 16,-1 21-16,0 0 0,0-22 0,-21 22 15,0-21-15,21 0 0,0-1 16,-21 22-16,0-21 0,0-1 0,0 22 16,22-21-16,-22 21 0,0 0 0,0-1 15,0 1-15,0 42 31,0 1-15,0-1-16,0 0 0,0 21 16,0-21-16,0 22 0,0-22 0,-22 21 15,22-21-15,0 22 0,0-22 16,0 0-16,0 21 0,0-20 0,0-1 16,0 0-16,0 21 0,0-21 15,0 1-15,0-1 0,0 0 16,0 0-16,22-21 15,-1 0-15,0 0 0,0 0 16,0 0 0,0 0-16,1-21 0,-1 21 0,0-21 0,0 0 15,0 21-15,0-22 0,1-20 16,41 0-16,-42-1 16,0 22-16,1-21 0,-1 0 0,0-1 15,0 1-15,-21 0 0,21-1 0,-21 1 16,21 0-16,-21 20 0,0 1 15,0 0-15,-21 21 16,0 21 0,0 22-16,0-1 0,0 0 15,-1-21-15,22 22 0,0-1 0,0 0 16,0 1-16,0-22 0,0 21 16,0 1-16,0-22 0,0 21 15,22-21-15,-22 0 0,21 1 0,0-1 16,0 0-16,21 0 0,-20 0 0,-1-21 15,21 0-15,-21 21 0,0-21 16,22 0-16,-22 0 0,21 0 0,-21 0 16</inkml:trace>
  <inkml:trace contextRef="#ctx0" brushRef="#br0" timeOffset="63915.78">14372 8361 0,'-63'-85'16,"41"85"-1,22-21-15,0 0 0,0 0 0,0 0 16,0-1-16,0 1 16,22 0-16,-1 0 0,0 21 0,0-21 15,0 21-15,0 0 0,22 0 0,-22 0 16,0 0-16,21 0 0,1 21 15,-22 0-15,0 0 0,21 22 0,1 20 16,-43-21-16,0 1 16,21-1-16,-21-21 0,0 22 0,0 20 15,-21-42-15,0 0 0,21 1 16,-22-1-16,1-21 0,0 21 16,0 0-16,0-42 31,21 0-31,0 0 0,0-1 15,0 1-15,21-21 0,-21 21 16,21 0-16,0-1 0,-21-20 16,21 21-16,22-64 0,-22 64 15,0-21-15,0 21 0,0-22 0,22 22 16,-22 0-16,0 21 0,0-21 16,0 21-16,1 0 0,-1 0 15,21 84 16,-42-62-31,21-1 0,-21 0 0</inkml:trace>
  <inkml:trace contextRef="#ctx0" brushRef="#br0" timeOffset="64263.73">15134 8467 0,'0'0'0,"21"21"0,0-21 16,1 0-16,-1 0 15,0 0-15,0 0 0,0 0 16,0 0-16,1-21 0,-1 0 15,0 21-15,0-22 0,0 1 0,0 0 16,-21 0-16,0 0 0,0 0 16,0-1-16,0 1 0,0 0 0,0 0 15,0 0-15,0 0 16,-21 21-16,0 0 0,0 0 0,0 0 16,0 0-16,-1 21 0,-20 21 15,21-21-15,0 0 0,0 22 16,21-22-16,0 0 0,-22 0 0,22 22 15,0-22-15,0 0 0,0 0 0,0 21 16,22-20-16,-1-22 16,0 21-16,21-21 0,-21 0 0,22 0 15,-22 0-15,21 0 0,1 0 0,-1 0 16,0 0-16,1 0 0,20 0 16,-21 0-16,1 0 0,-1-21 0,0-1 15,22 1-15,-22 21 0,1-21 0</inkml:trace>
  <inkml:trace contextRef="#ctx0" brushRef="#br0" timeOffset="65423.39">16256 8297 0,'0'0'0,"0"-21"0,0 0 16,0 0-16,0 0 15,-21 0-15,0 21 0,-1 0 0,1 0 16,0 0-16,0 0 0,0 0 16,-22 0-16,22 21 0,0 0 0,-21 0 15,21 0-15,-1 0 0,-20 1 16,21-1-16,21 0 0,-21 0 0,0 0 15,21 0-15,-22 1 0,22 20 16,0-21-16,0 0 0,0 0 16,22-21-1,-1 0-15,0 0 0,0 0 16,21 0-16,-20 0 0,-1 0 0,21-21 16,-21 0-16,0 21 0,22-21 15,-22 0-15,0 0 0,0 21 0,0-22 16,22-20-16,-43 21 15,0 0-15,0 0 0,21 21 16,-21-22-16,0 44 31,0-1-31,0 0 16,0 0-16,0 0 0,-21 22 16,21-22-16,0 21 0,0 0 15,0-20-15,0 20 0,0 21 0,-21-20 16,21 20-16,-22-20 0,22 84 15,-21-85-15,21 21 0,0-20 16,0 20-16,-21-20 0,21 20 0,-21 22 16,21-43-16,0-21 0,-21 22 15,21-22-15,0 0 0,0 0 16,0 0-16,0-42 31,0 0-31,21-21 0,0 20 16,0-20-16,0 0 0,1-1 15,-1 1-15,0-21 0,0-1 0,21-21 16,-20 1-16,20-1 0,0 0 16,-21 22-16,22-22 0,-1 22 0,-21-22 15,22 22-15,-22-1 0,0 22 0,0-22 16,-21 22-16,0 0 0,21 20 16,-21 1-16,0 0 0,0 0 0,0 0 15,-21 21 1,21 21-16,-21-21 0,0 42 15,0-21-15,-1 1 0,22 41 16,-21-42-16,21 22 0,0-22 16,0 0-16,0 21 0,0-21 15,0 1-15,0-1 0,0 0 16,21 0-16,1-21 0,-1 0 16,0 0-16,0 0 0,0 0 15,0 0-15,1 0 0,-1 0 0,-21-21 16,21 0-16,0 21 0,0-21 0,0-1 15,1 1-15,-1-21 0,-21 21 16,0 0-16,21-22 0,0 22 16,-21 0-16,0 0 0,0 0 0,21-1 15,-21 44 17,0-1-32,0 0 0,0 0 0,0 0 15,0 0-15,0 1 0,0-1 16,0 0-16,0 0 0,0 0 15,0 0-15,21-21 0,-21 22 16,22-1-16,-1-21 0,0 0 16,0 0-16,0 0 0,0 0 15,1 0-15,20 0 0,-21 0 16,0-21-16,0-1 0,22 1 0,-22 0 16,0 0-16,0 0 0,0 0 15,-21-22-15,22 22 0,-22-21 0,21 21 16,0-22-16,-21 22 15,0 42 1,0 0 0,0 1-16,-21-1 0,21 0 15,-21 0-15,21 0 0,-22 0 16,22 1-16,0-1 0,0 0 0,0 0 16,0 0-16,0 0 15,0-42 16,0 0-15</inkml:trace>
  <inkml:trace contextRef="#ctx0" brushRef="#br0" timeOffset="65595.77">17420 8107 0,'0'0'0,"0"-21"0,-21 0 15,0-1-15,0 22 16,-1 0-16,1-21 15,42 21 17,1 0-32,-1 0 15,0 0-15,0 0 0,0 21 16</inkml:trace>
  <inkml:trace contextRef="#ctx0" brushRef="#br0" timeOffset="66039.75">17738 8255 0,'0'0'0,"-22"0"31,22-21-31,0 0 16,0 0 0,0-1-16,0 1 15,22 0-15,-1 21 0,0 0 16,0 0-16,0 0 15,0 0-15,1 0 0,-1 0 16,-21 21-16,21 0 0,-21 1 0,21-1 16,-21 21-16,0-21 0,0 0 15,0 1-15,0-1 0,0 0 0,0 0 16,0 0-16,0 0 0,0 1 16,0-1-16,-21-21 15,0 0-15,0 0 16,21-21-1,0-1 1,0 1-16,0 0 16,21 0-16,0-21 0,0 20 0,-21 1 15,21-21-15,0 21 0,1 0 16,-22-1-16,21-20 0,0 21 0,0 21 16,0-21-16,-21 0 0,21 21 15,1 0-15,-1 0 0,0 0 16,0 21-16,-21 0 15</inkml:trace>
  <inkml:trace contextRef="#ctx0" brushRef="#br0" timeOffset="66363.75">18267 8319 0,'42'21'31,"-21"-21"-31,0 0 16,1-21-16,-1-1 0,0 1 15,0 0-15,0 0 16,0 0-16,1 0 0,-1-1 0,0 22 16,-21-21-16,0 0 0,-21 21 31,0 0-31,-1 0 0,1 0 16,0 21-16,0 0 0,0 1 15,0-22-15,-1 21 0,1 0 0,21 0 16,-21 0-16,21 0 0,0 1 15,0-1-15,0 0 16,0 0-16,21 0 0,22-21 16,-22 0-16,42 21 0,-42-21 15,22 0-15,-1 0 0,0 0 16,22 0-16,21 0 0,-43-21 16,21 0-16</inkml:trace>
  <inkml:trace contextRef="#ctx0" brushRef="#br0" timeOffset="66881.64">19262 8213 0,'0'0'0,"42"-21"0,-21-1 0,-21 1 16,0 0-16,0 0 0,0 0 16,-21 0-16,0 21 15,0 0-15,-1 0 0,1 0 16,0 0-16,-21 0 0,21 0 0,-1 0 16,-20 0-16,21 21 0,0 0 0,-22 0 15,22 0-15,0 0 0,21 1 16,-21-1-16,21 0 0,0 21 0,0-21 15,0 1-15,0-1 0,0 0 0,0 0 16,0 0-16,21-21 16,0 0-16,0 21 0,1-21 0,-1 0 15,0 0-15,0 0 0,0 0 16,0 0-16,22-21 16,-22 0-16,21 0 0,-21 0 0,1 0 15,-1-1-15,0-20 0,21 0 0,-21-1 16,1 1-16,-1 0 0,21-1 15,-21 1-15,0-21 0,1 20 0,-1 1 16,0 0-16,0 20 0,-21-20 16,21 21-16,-21 0 0,0 0 0,0-1 15,0 1-15,-21 21 0,0 0 0,0 0 16,0 21-16,-1 1 0,1-1 16,0 0-16,0 21 0,0 1 15,21-1-15,0 0 0,0 22 0,0-22 16,0 22-16,0-22 0,21 0 15,0 1-15,0-1 0,0 0 0,1-21 16,20 1-16,-21-1 0,21 0 0,1 0 16,-1 0-16,0-21 0,1 0 15,-1 0-15,22 0 0,-22 0 0,0 0 16,1-21-16,-1 0 0,0 0 16,22 21-16,-22-21 0,-21-1 15,22 1-15,-22 0 0</inkml:trace>
  <inkml:trace contextRef="#ctx0" brushRef="#br0" timeOffset="67605.06">11303 9906 0,'-21'0'32,"42"-21"-17,0 0-15,0 21 16,-21-21-16,21-1 0,1 1 0,-1 0 16,0-21-16,0 21 0,-21-1 0,21 1 15,0 0-15,-21 0 16,0 42 15,0 0-31,0 0 0,0 22 16,0-22-16,0 21 0,0 1 0,0-1 15,0 0-15,0 22 0,0-22 0,0 43 16,0-43-16,0 0 0,0 1 16,0-1-16,0 0 0,0 1 15,0-1-15,0 0 0,-21-20 0,21-1 16,-21 21-16,21-21 0,-21 0 15,0 1-15,0-22 16,-1 0 0,22-22-16,-21 1 0,21 0 0,0 0 15,0-21-15,-21 20 0,21-20 16,0 0-16,0-1 0</inkml:trace>
  <inkml:trace contextRef="#ctx0" brushRef="#br0" timeOffset="67790.77">11472 9483 0,'0'0'0,"0"-21"15,-21 21 17,21 21-1,21-21-31,0 21 0,1 0 15,-1-21-15</inkml:trace>
  <inkml:trace contextRef="#ctx0" brushRef="#br0" timeOffset="68307.09">12128 9758 0,'22'-42'31,"-22"20"-31,0 1 0,0 0 0,0-21 16,0 21-16,0-1 0,0 1 15,-22 21-15,1-21 0,0 0 16,0 21-16,-21 0 0,-1 0 16,22 0-16,0 21 0,0 0 15,0 0-15,-1 22 0,1-22 16,0 21-16,0 1 0,21-22 0,0 21 15,-21 22-15,21-22 16,0-21-16,0 0 0,0 0 0,0 1 16,0-1-16,0 0 0,21-21 15,0 0-15,0 0 16,0 0-16,1 0 0,-1 0 16,0-21-16,21 0 0,-21-1 0,1 1 15,-1 0-15,0 0 0,21 0 16,-21 0-16,-21-22 0,22 22 0,-1 0 15,-21-21-15,0 20 0,0 1 0,0 0 16,0 0-16,0 42 31,0 0-31,0 22 16,0-22-16,0 0 0,0 21 0,0-21 16,0 1-16,21-1 0,-21 21 0,21-21 15,0 0-15,-21 1 0,21-22 16,-21 21-16,22-21 0,-1 0 15,0 0-15,0 0 0,0 0 16</inkml:trace>
  <inkml:trace contextRef="#ctx0" brushRef="#br0" timeOffset="68704.75">12467 9800 0,'0'0'16,"0"-21"-16,0 0 0,0 0 15,0 0-15,0-1 0,0 1 0,0 0 16,21 0-16,0 0 16,1 0-16,-1 21 0,0 0 15,0 0-15,0 0 0,0 21 16,1 0-16,-1 0 16,-21 0-16,21 0 0,-21 1 0,21-1 15,-21 42-15,0-42 16,0 1-16,0 20 0,0-21 0,0 0 15,0 0-15,0 1 0,-21-1 16,0-21-16,21-21 47,0-1-47,0 1 16,0 0-16,21 0 0,-21-21 15,21 20-15,-21 1 0,0 0 0,21-21 16,0 21-16,1-1 0,-22 1 0,21 0 15,0 0-15,0 0 0,0 0 16,0 21-16,22 0 0,-22 0 0,0 0 16,0 0-16,22 0 0,-22 0 15</inkml:trace>
  <inkml:trace contextRef="#ctx0" brushRef="#br0" timeOffset="69088.39">13547 9737 0,'0'0'0,"0"-21"16,21-22 0,-21 22-16,0 0 15,0 0-15,-21 21 16,-1 0-16,-20 0 0,21 0 16,0 0-16,-22 0 0,22 21 0,-21-21 15,21 21-15,0 0 0,-1 0 16,1-21-16,0 22 0,21-1 0,0 0 15,0 0-15,0 0 0,21 0 16,0 1-16,22-22 0,-22 21 16,0-21-16,21 21 0,-20-21 15,20 21-15,-21-21 0,0 21 0,0-21 16,1 0-16,-1 21 0,0-21 0,0 0 16,-21 22-16,0-1 0,0 0 15,-21-21-15,-21 0 16,-22 21-16,22-21 0,-1 0 15,1 21-15,21-21 0,-21 0 16,-22 0-16,43 0 16,21-21-16,21 0 15,21 0-15</inkml:trace>
  <inkml:trace contextRef="#ctx0" brushRef="#br0" timeOffset="70821.09">14944 9504 0,'0'0'0,"21"-21"0,-21 0 0,21-22 15,-21 22-15,21 0 0,-21 0 0,0 0 16,0-1-16,0 44 31,0-1-15,-21 21-16,21-21 0,0 22 16,0-1-16,0 0 0,0 1 0,0-1 15,-21 43-15,21-43 0,0 0 16,0 22-16,0-43 15,0 21-15,21-21 0,0-21 0,0 22 16,0-1-16,1-21 0,-1 0 0,0 0 16,21 0-16,-21 0 0,22 0 15,-22-21-15,21-1 0,1 1 0,-22 0 16,21 0-16,0 0 0,-20-22 0,20 22 16,-21-21-16,0 0 15,0-1-15,1 1 0,-22 0 0,0-1 16,21 1-16,-21 0 0,0-22 15,0 43-15,0 0 0,0 0 16,0 42 0,-21 0-1,21 0-15,0 0 0,0 0 16,-22 22-16,22-1 0,-21-21 0,21 22 16,0-1-16,0 0 0,0 1 0,0-1 15,0-21-15,0 21 0,21 1 16,1-22-16,-1 0 15,0-21-15,0 0 0,0 0 16,22 0-16,-22 0 0,0 0 16,0 0-16,0-21 0,22 0 0,-22 0 15,0-1-15,21 1 0,-21 0 16,22-21-16,-22 21 0,0-22 16,0 22-16,0 0 0,1 0 0,-22 0 15,0-1-15,-22 22 16,1 0-16,0 22 15,0-1-15,21 0 16,0 0-16,0 0 0,0 0 0,0 1 16,0-1-16,0 0 0,0 0 0,21 21 15,-21-20-15,21-22 16,-21 21-16,21 0 0,-21 0 16,-21-21 15,0 0-31,0 0 15,0-21-15,0 0 0,-1 0 16,1 21-16,21-22 16,-21 22-16,0 0 15,21 22 1,0-1-16,0 0 0,0 0 16,0 0-16,21 0 15,0-21-15,0 0 0,1 22 16,-1-22-16,0 0 0,42 0 15,-20 0-15,-22 0 0,21 0 0,1 0 16,-1 0-16,0-22 0,1 22 16,20-21-16,-21 0 0,1 0 0,-22 0 15,21 0-15,-21-1 0,22 1 0,-43-21 16,21 21-16,0 0 0,-21-22 16,21 22-16,-21 0 0,0 0 0,0 0 15,-21 21 16,0 21-31,21 0 0,-21 0 0,0 0 16,21 0-16,0 1 0,-22-1 16,22 0-16,-21 0 0,21 21 0,0-20 15,0-1-15,0 0 0,21 0 16,1 0-16,-1-21 0,0 0 16,0 21-16,0-21 0,0 0 15,1 0-15,-1 0 0,0 0 0,21 0 16,-21 0-16,1-21 0,20 0 0,-21 21 15,0-21-15,0 0 0,1 0 0,-1-1 16,0 1-16,0 0 0,0 0 16,-21 0-16,0 0 0,0-1 15,0 1-15,0 0 0,0 42 32,0 0-32,0 1 0,0-1 15,0 21-15,0-21 0,-21 0 16,21 1-16,0-1 0,-21 0 0,21 0 15,-21-21-15,21 21 0,0 0 16,0 1-16,-21-22 16,-1 0 15,22-22-31,0 1 0,0 0 16,0 0-16,0 0 15,0 0-15,22-1 0,-1-20 0,0 21 16,-21-21-16,42-1 0,-21 22 0,1-21 15,20 21-15,-21-1 0,21 1 16,1 0-16,-22 21 0,21 0 0,1 0 16,-1 0-16,-21 21 0,0 0 0,22 1 15,-22-1-15,0 0 0,-21 21 16,21-21-16,-21 22 0,0-22 0,0 42 16,0-41-16,0-1 0,0 0 15,-21 0-15,21 0 0,-21 0 16,0-21-16,-1 22 0,1-22 15</inkml:trace>
  <inkml:trace contextRef="#ctx0" brushRef="#br0" timeOffset="71448.62">17992 9758 0,'0'0'15,"21"-21"-15,-21 0 0,0-1 0,21 1 16,-21 0-16,0 0 0,0-21 16,0 20-16,0 1 0,0 0 0,-21 21 15,0 0-15,-1 0 16,1 0-16,0 0 0,0 21 16,0 0-16,0 1 0,-1-1 0,1 0 15,0 21-15,0-21 0,0 22 16,21-22-16,-21 21 0,21-21 0,-22 1 15,22-1-15,0 0 0,0 0 0,0 0 16,22 0-16,-1-21 16,0 0-16,0 0 0,0 0 0,0 0 15,43-21 1,-43 21-16,0-21 0,0 0 16,1 0-16,-1 0 0,-21-1 0,0 1 15,21 0-15,-21 0 0,21-21 16,-21 20-16,0 1 0,0 0 15,21 0-15,-21 42 32,0 0-17,0 0-15,0 1 0,-21-1 0,21 0 16,0 0-16,0 21 0,0-20 0,-21 20 16,21-21-16,-21 21 0,21 43 15,0-64-15,0 22 0,0-1 16,-21 21-16,21-20 0,-22 20 0,22 1 15,0-1-15,-21-20 16,21 20-16,0 1 0,0-1 0,-21 1 16,0-22-16,0 21 0,21-20 0,0 20 15,-21-20-15,-1 41 0,1-41 16,21-1-16,-21 0 0,0-21 16,0 1-16,0 20 0,-1-21 15,1-21-15,0 21 0,0-21 16,21-21-16,-21 0 15,21 0-15,0 0 0,0-1 0,0-20 16,0 21-16,0-21 0,0-43 16,0 43-16,0-1 0</inkml:trace>
  <inkml:trace contextRef="#ctx0" brushRef="#br0" timeOffset="71598.75">16785 9419 0,'-42'-42'16</inkml:trace>
  <inkml:trace contextRef="#ctx0" brushRef="#br0" timeOffset="71771.82">18669 9652 0,'21'0'0,"-42"0"0,84 21 16,1-21-16</inkml:trace>
  <inkml:trace contextRef="#ctx0" brushRef="#br0" timeOffset="72299.75">18690 9927 0,'21'0'32,"0"-21"-32,1 0 15,-1 0-15,-21 0 16,21-1-16,0 1 0,0-21 0,-21 21 16,21-22-16,1 22 0,-22-21 0,0 21 15,21-22-15,0 22 0,-21 0 16,21 0-16,-21 42 31,0 0-31,0 0 16,0 1-16,0-1 0,-21 21 0,21-21 15,-21 22-15,21-1 16,0 0-16,0 1 0,0 41 16,0-20-16,0-22 0,-21 43 15,21-43-15,0 0 0,0 1 16,0-1-16,0 22 0,-22-22 0,22 0 15,-21 1-15,21-1 0,0 0 0,-21 1 16,0-1-16,21-21 0,-21 21 0,21-20 16,-21-1-16,-1-21 0,1 21 15,0-21-15,0 0 0,0 0 16,0 0-16,21-21 0,-22 21 16,22-21-16,-21-1 0,21 1 15,0-21-15,-21 21 0,21-22 16,-21 22-16,21-21 0,0 0 0,0-1 15,0 1-15,0 0 0,0-1 16,0 1-16</inkml:trace>
  <inkml:trace contextRef="#ctx0" brushRef="#br0" timeOffset="72636.09">18986 9229 0,'0'21'0,"0"-42"0,-21 42 16,0 0-16,0-21 0,21 21 15,-21-21-15,42 0 32,0 0-17,0 0-15,0-21 0,1 21 16,-22-21-16,21 21 0,-21-21 15,0 0-15,0-1 16,-21 22 0,-1 0-16,1 0 15,0 22 1,21-1-16,0 0 0,0 0 16,0 0-16,0 0 15,0 1-15,0-1 0</inkml:trace>
  <inkml:trace contextRef="#ctx0" brushRef="#br0" timeOffset="73937.74">19685 9567 0,'0'0'16,"0"-21"-16,0 0 0,0 0 0,0 0 15,0 0-15,0-1 16,-21 1-16,0 0 0,-1 21 15,1 0-15,-21 0 0,21 0 16,0 0-16,-22 0 0,22 0 16,0 21-16,-43 22 0,43-22 15,21 0-15,-21 0 0,21 21 0,-21-20 16,21-1-16,0 21 0,0-21 16,0 0-16,0 1 0,0-1 0,0 0 15,21-21-15,0 21 0,0-21 16,1 0-16,-1 0 0,0 0 15,0 0-15,0 0 0,22 0 0,-22-21 0,0 21 16,21-21-16,-21 0 0,1-1 16,-1 1-16,0 0 0,0 0 15,0-21-15,0 20 0,-21 1 0,22-42 16,-22 42-16,0-1 0,21 1 16,-21 0-16,0 0 15,0 42 16,0 0-31,-21-21 0,21 43 0,0-22 16,-22 0-16,22 0 0,0 21 0,0-20 16,0-1-16,0 21 0,0-21 15,0 0-15,0 1 0,0-1 0,22-21 16,-1 21-16,0-21 0,0 0 16,0 0-16,0 0 15,1 0-15,-1 0 0,0 0 16,0-21-16,0 0 0,0-1 0,1 1 15,-1 0-15,-21 0 0,21-21 16,0 20-16,-21 1 0,21-21 16,-21 21-16,0 0 0,0 42 47,0 0-47,0 0 0,0 21 15,0-20-15,0-1 0,0 0 0,0 0 16,0 0-16,0 0 0,0 1 0,21-1 15,1-21 1,-1 0-16,0 0 0,0 0 16,0 0-16,22 0 0,-22 0 0,0 0 15,21 0-15,-21-21 0,1-1 16,20 1-16,-21 21 0,0-21 0,0-21 16,1 21-16,-1-1 0,-21 1 15,0 0-15,0 0 0,0 0 16,0 0-16,0-1 0,0-20 15,0 21-15,0 0 16,21 21 0,0 0-16,0 0 15,0 0-15,1 0 0,-1 0 16,21 0-16,-21 0 0,22 0 0,-1 0 16,0 0-16,1 0 0,-1 0 0,-21 0 15,21 0-15,-20 0 0,-1 0 16,0 0-16,-42 0 31,0 21-31,-1-21 16,-20 21-16,21 0 0,0-21 0,-22 21 15,22 1-15,-21-1 0,21 21 16,0-21-16,-22 22 0,22-22 16,21 21-16,0-21 0,0 0 15,0 1-15,0-1 0,0 0 16,0 0-1,21-21-15,0 0 0,1 0 0,-1 0 16,0 0-16,0 0 0,0-21 16,0 21-16,1-21 0,-1 0 0,0-1 15,0 1-15,0 0 0,-21 0 0,43-43 16,-22 43-16,0-21 16,-21 21-16,0 0 0,21-22 0,-21 22 15,0 0-15,0 0 0,0 0 16,0 42-1,0 0 1,-21 0-16,0 21 0,21-20 0,-21-1 16,21 21-16,0 0 0,0-20 15,0 20-15,0-21 0,0 0 0,0 0 16,0 1-16,21-1 0,0 0 0,0 0 16,0-21-16,22 0 15,-22 0-15,0 0 0,21 0 0,-21 0 16,1-21-16,20 21 0,-21-21 0,0 0 15,0-1-15,1 1 0,-22 0 16,0 0-16,0 0 0,0 0 0</inkml:trace>
  <inkml:trace contextRef="#ctx0" brushRef="#br0" timeOffset="74531.75">9631 11091 0,'0'0'0,"0"-21"0,0 0 0,0 0 15,0 0-15,-21 42 32,-1 0-32,22 21 15,-21 1-15,21-1 0,-21 22 16,21-1-16,0 1 0,0-1 0,0 1 15,0-1-15,0 1 0,-21-1 0,21 1 16,0-1-16,-21 1 0,21-1 16,0 1-16,0-1 0,0-21 15,-21 22-15,21-22 0,0 1 0,0-1 16,0 0-16,0-21 0,0 1 16,0-1-16,0 0 0,0-42 31,0 0-31,0-1 0,0 1 15</inkml:trace>
  <inkml:trace contextRef="#ctx0" brushRef="#br0" timeOffset="74857.11">9356 11705 0,'-22'-21'0,"44"42"0,-65-84 0,22 20 0,0 1 16,21 0-16,0-1 0,0 22 15,0-21-15,0 21 0,0-22 16,0 22-16,21 0 0,0-21 0,0 21 15,1-1-15,20 22 0,-21-21 16,21 0-16,1 21 0,-1 0 0,22 0 16,-22 21-16,21 0 0,1 1 0,-22 20 15,22-21-15,-22 21 0,-21 1 16,0-22-16,-21 21 0,0 1 0,-21 20 16,-21-21-16,0-20 0,-1-1 15,-20 21-15,20-21 0,-20 0 16,21 1-16,-1-22 0,22 21 15,0 0-15,0-21 0,0 0 0,42-21 32,0 0-17,0-1-15,21 22 0,-20-21 0,20 0 16,0 0-16,1 0 0</inkml:trace>
  <inkml:trace contextRef="#ctx0" brushRef="#br0" timeOffset="75241.95">10181 11472 0,'-21'-42'16,"21"21"-1,0 0-15,0 0 16,0-1-16,0 1 0,21 0 16,0 21-16,0-21 0,1 21 0,-1 0 15,0 0-15,0 0 0,21 0 16,-20 21-16,-1 0 0,21 0 0,-21 1 15,0-1-15,1 0 0,-1 21 16,0-21-16,-21 22 0,0-22 0,0 0 16,0 0-16,0 0 0,0 1 0,-21-1 15,0 0-15,21 0 16,-22-21-16,1 0 16,0 0-16,21-21 15,0 0 1,0 0-16,0-1 0,0 1 15,0 0-15,0 0 0,0 0 0,21-22 16,-21 22-16,21 0 0,1-21 0,-22 21 16,21-1-16,0 1 0,0 0 15,21 0-15,-20 0 0,-1 21 0,21 0 16,-21-21-16,22 21 0,-22 0 16,21 0-16</inkml:trace>
  <inkml:trace contextRef="#ctx0" brushRef="#br0" timeOffset="75573.39">11028 11345 0,'0'0'0,"0"43"0,0-22 0,0 21 16,0-21-16,-21 1 0,-1-1 0,1 21 16,0 0-16,0-20 15,21-1-15,-21-21 0,21 21 0,0 0 16,0 0 0,21-21-16,21 0 0,-21 0 15,1 0-15,-1 0 0,21-21 16,-21 0-16,22 21 0,-1-21 0,-21 0 15,21-1-15,1 1 0,-22 0 16,21-21-16,-21 21 0,1-1 0,-1-20 16,-21 21-16,0-21 0,0 20 0,0 1 15,0 0-15,-43 21 16,22 0-16,-21 0 0,21 0 0,-22 0 16,1 21-16,0-21 0,-1 21 15,1 1-15,0-1 0,21 0 0,-1 21 16,1-21-16,21 1 0,0-1 0,0 0 15,21 0-15,1-21 0,-1 21 16,0-21-16,21 0 0,1 0 0,-22 0 16,63 0-16</inkml:trace>
  <inkml:trace contextRef="#ctx0" brushRef="#br0" timeOffset="76256.2">11896 11409 0,'21'-21'0,"-42"42"16,42-63-16,-21 20 0,0 1 15,0 0-15,-21 21 0,-1 0 16,1 0-16,-21 0 0,21 0 0,-22 0 16,22 0-16,-42 42 15,42-20-15,-1-1 0,1 0 0,0 0 16,0 0-16,0 0 0,21 1 0,0-1 16,0 0-16,0 0 0,0 0 15,0 0-15,21-21 16,0 0-16,0 0 0,0 0 15,22 0-15,-22 0 0,21-21 16,-21 21-16,1-21 0,20 0 0,-21 21 16,0-21-16,22-22 0,-22 43 15,0-42-15,-21 21 16,-21 21 15,21 21-31,-21 0 16,21 0-16,-22 22 0,22-22 15,0 21-15,0-21 0,0 22 0,0-1 16,0 0-16,0 22 0,0-22 16,0 22-16,0-1 0,0 1 0,0 84 15,0-85-15,0 22 0,0 0 16,0-22-16,0 22 0,0 0 16,0 20-16,0-20 0,0 21 0,0-21 15,0 20-15,0 1 0,0-21 0,0 21 16,0 105-16,22-105 0,-1-21 15,-21 0-15,21-1 0,-21-20 16,0-1-16,0-20 0,21-1 0,-21 0 16,0-21-16,-21-21 15,0 0-15,0-21 0,-1-21 0,1 0 16,0-1-16,-21-20 0,-1-22 16,22 0-16,-21 1 0,21-22 15,-22 0-15,22 0 0,0-21 0,21 21 16,0 1-16,0-1 0,0 0 15,0 21-15,0 22 0,0-22 0,0 22 16,42-1-16,-20 22 0,-1-22 0,0 22 16,0 0-16,0-22 0,22 22 15,-1-1-15,-21 1 0,21 0 0,1-1 16,-1 1-16,-21 0 0,22-1 16,-1 22-16,0-21 0,-21 21 0,22 0 15,-22-1-15</inkml:trace>
  <inkml:trace contextRef="#ctx0" brushRef="#br0" timeOffset="76791.38">12213 11621 0,'0'0'0,"-21"0"0,0 0 16,21-22-16,0 1 0,0 0 15,0 0-15,0 0 16,21 0-16,0-1 15,0 1-15,0 21 0,1-21 0,20 0 16,-21 21-16,0 0 0,22 0 0,-22 0 16,21 0-16,-21 21 0,22 0 15,-22 0-15,0 1 0,0-1 16,-21 0-16,0 0 0,0 0 0,21 0 16,-21 1-16,0-1 15,0 0-15,-21-21 0,21 21 0,-21-21 16,0 0-16,0 0 15,-1 0-15,22-21 16,0 0-16,0 0 16,0-1-16,0 1 0,0 0 15,0 0-15,22 0 0,-1 0 16,0-1-16,0-20 0,-21 21 0,21 0 16,22 0-16,-22-1 0,0 22 15,21-21-15,-21 21 0,22 0 0,20 0 16,-42 0-16,22 0 0,-22 0 15,21 21-15,-21 1 0</inkml:trace>
  <inkml:trace contextRef="#ctx0" brushRef="#br0" timeOffset="79090.17">13335 11557 0,'0'0'0,"21"0"0,0 0 0,0 0 16,1 0-16,-1 0 15,0 0-15,-21-21 0,21 0 0,0 0 16,-21-1-16,0 1 0,0 0 15,0 0-15,0 0 0,0 0 0,0-22 16,0 22-16,-21 0 0,0-21 16,0 20-16,-22 1 0,22 0 0,-21 21 15,0 0-15,20 0 0,-20 0 0,21 21 16,-21 0-16,20 1 0,1-1 16,0 0-16,0 21 0,0-21 0,21 22 15,0-1-15,0-21 0,0 22 16,0-22-16,0 21 0,0-21 0,0 0 15,0 1-15,21-1 0,-21 0 0,42 0 16,-21-21-16,1 0 0,20 0 16,43 0-16,-64 0 0,21 0 15,0-21-15,1 21 0,-1-21 0,-21 0 16,22-1-16,-22 1 0,0-21 16,0 21-16,0 0 0,0-22 15,-21 22-15,0 0 0,0-21 16,0 20-16,-21 22 31,21 22-31,0-1 0,-21 0 0,21 0 16,-21 0-16,21 0 0,0 22 15,0-22-15,0 0 0,0 0 0,0 0 16,0 1-16,0-1 0,0 0 0,21 0 16,0 0-16,0-21 0,1 0 15,-1 0-15,0 0 0,0 0 16,0 0-16,22 0 0,-22 0 15,21-21-15,-21 21 0,22-21 0,-22 0 16,0 21-16,-21-21 0,21-1 16,-21 1-16,0-42 0,0 42 15,0-1-15,0 1 0,0 0 0,0 0 16,-21 21 0,21 21-16,0 0 15,0 0-15,0 1 16,-21 20-16,21-21 0,0 0 0,0 0 15,0 1-15,0-1 0,0 0 16,0 0-16,0 0 0,0 0 16,0-42 15,0 0-15,0 0-16,0 0 15,0 0-15,21-1 0,-21 1 0,21-21 16,-21 21-16,21 0 0,-21-22 15,21 22-15,1 0 0,-22 0 0,21 21 16,0 0-16,0 0 0,0 0 16,0 21-16,-21 0 15,22 0-15,-1 0 0,-21 22 16,21-22-16,-21 0 0,0 0 0,21 0 0,-21 1 16,21-1-16,-21 0 15,0 0-15,0 0 16,21-21-16,1-21 31,-22 0-15,21 21-16,0-21 0,-21 0 0,21-22 15,0 22-15,0 0 0,1-21 16,-1 20-16,0-20 0,0 21 0,0 0 16,0 0-16,-21-1 0,22 1 15,-1 21-15,-21 21 16,0 1-16,0-1 0,21 0 15,-21 0-15,0 21 16,0-20-16,0-1 0,21 0 0,-21 0 16,0 0-16,0 0 0,21 1 0,0-1 15,1 0-15,-1-21 16,0 21-16,0-21 0,0 0 0,0 0 16,1 0-16,-1 0 0,0 0 0,21 0 15,-21-21-15,1 21 0,-1-21 16,21 21-16,-21-21 0,22-22 15,-43 22-15,0-21 0,21 21 16,-21-1-16,0 1 0,0 0 16,0 0-16,0 0 0,-21 21 15,-1 0-15,22 21 16,-21 0-16,21 0 0,-21 0 16,21 1-16,0-1 0,0 0 0,0 0 15,0 0-15,0 0 0,0 1 0,0-1 16,0 0-16,0 0 15,0-42 32,21 21-47,-21-21 0,21 0 0,-21-1 16,22 1-16,-22 0 0,21 0 16,0 0-16,-21 0 0,21-1 15,0 1-15,0 0 0,1 0 0,-1 0 16,0 21-16,0 0 15,-21 21-15,21 0 0,-21 0 16,21 0-16,-21 1 0,0-1 0,22 0 16,-1 0-16,-21 0 0,21 0 15,0 1-15,0-1 0,0 0 16,1-21-16,-1 0 16,0 0-16,0 0 0,0 0 15,0 0-15,1 0 0,-1-21 16,0 21-16,0-21 0,-21-1 15,21 1-15,0 0 16,-21-21-16,22 21 0,-22-1 0,21 1 16,-21 0-16,21 0 0,0 21 15,-21 21 1,0 0-16,0 0 16,0 1-16,0-1 0,0 0 0,0 0 15,0 0-15,0 0 0,0 1 16,0-1-16,0 0 15,21-21-15,0 21 0,1-21 16,-1 0-16,0 0 16,0 0-16,0 0 0,-21-21 15,21 21-15,1-21 0,-1 0 0,0 21 16,0-22-16,21 1 0,-20 0 16,-1 0-16,0 0 0,0 0 0,0-1 15,-21 1-15,21 0 0,1 0 16,-22 42-1,0 0 1,0 0-16,-22 1 0,22-1 0,0 0 16,0 21-16,0-21 0,0 1 15,0-1-15,0 0 0,0 0 16,22 0-16,20-21 0,-21 0 0,0 21 16,22-21-16,-1 0 15,-21 0-15,21 0 0,1 0 0,-1 0 16,0 0-16,-20 0 0,20-21 0,-21 0 15,21 21-15,-20-21 0,-1 0 16,0 0-16,-21-22 0,0 22 0,0 0 16,0-21-16,0 20 0,0-20 0,0 21 15,0 0-15,-21 0 0,0 21 16,-1 0-16,-20 0 0,21 0 0,0 0 16,-22 21-16,22 0 0,-21 0 0,21 0 15,0 0-15,-1 22 16,1-22-16,0 0 0,0 21 0,21-20 15,0-1-15,0 0 0,0 0 0,0 0 16,0 0-16,21-21 16,0 0-16,0 22 0,1-1 15,-1-21-15,0 0 0,0 0 0,0 0 16,0 0-16,1 0 16,-1 0-16,0 21 0,0-21 15,0 21-15,-21 0 0,0 0 16,21 22-16,-21-22 0,0 21 15,0 1-15,0-1 0,0 0 16,0 1-16,0-1 0,0 21 0,0-20 0,0-1 16,0 22-16,0-22 0,0 21 15,0-20-15,0 20 0,-21 64 16,21-63-16,0-1 0,-42 64 16,21-84-16,21 20 0,-21-21 15,-1 1-15,1-1 0,0 0 16,0 1-16,0-22 0,0 0 15,-1 0-15,1-21 0,0 0 16,21-21 0,0 0-16,0-21 0,0-1 0,0 1 15,21 0-15,0-1 0</inkml:trace>
  <inkml:trace contextRef="#ctx0" brushRef="#br0" timeOffset="79290.73">15981 11197 0,'-43'0'16,"22"0"0,21 21-1</inkml:trace>
  <inkml:trace contextRef="#ctx0" brushRef="#br0" timeOffset="79512.53">17568 11324 0,'0'0'0</inkml:trace>
  <inkml:trace contextRef="#ctx0" brushRef="#br0" timeOffset="80752.74">17674 11070 0,'0'-21'0,"0"0"16,0 0-16,0 0 0,0-1 16,85 22-16,-64 0 15,0 0-15,-42 0 16,0 22-16,-22 20 0,43 0 16,0-21-16,-21 64 15,21-43-15,0 22 0,0-1 0,0-20 16,-21-1-16,0 22 0,0-22 0,0 0 15,21 1-15,0-22 0,-22 21 0,1-21 16,21 22-16,-42-22 0,21 0 16,0-21-16,-1 21 0,-20-21 0,21 0 15,0 0-15,0 0 0,21-21 16,0 0-16,-22 0 16,22-1-16,0-20 15,0 21-15,0 0 0,0-22 0,0 22 16,22-21-16,-22 0 0,21 20 15,0-20-15,0 21 0,0 0 0,0 21 16,1 0-16,-1 0 0,0 0 16,0 42-16,0-21 15,0 0-15,1 1 0,-1-1 0,0 21 16,0-21-16,-21 0 0,42 1 0,-20-1 16,-1 0-16,0 0 15,0 0-15,0-21 0,22 21 0,-22-21 0,0 0 16,0 0-16,21 0 0,-20 0 15,20 0-15,0 0 0,-21 0 0,22 0 16,-1-21-16,0 21 0,22-42 16,-43 21-16,0 0 0,0-1 15,-21 1-15,22-21 0,-22-22 16,0 43-16,-22-21 0,1 21 16,0-22-16,0 22 0,0 21 15,0-21-15,-1 21 0,1 0 0,-21 0 16,-22 21-16,43 0 0,0 1 15,0-1-15,0 21 0,0-21 16,21 0-16,0 1 0,-22 20 0,22-21 16,0 21-16,0-20 0,0-1 15,0 0-15,0 0 16,22-21-16,-1 0 0,0 0 16,0 0-16,0 0 0,0 0 15,1 0-15,20-21 0,-21 21 16,21-21-16,-20 0 0,-1 21 0,0-22 15,21 1-15,-21 0 0,-21 0 0,22 0 16,-22 0-16,0-1 0,21 1 16,-21 0-16,0 0 0,0 0 0,0 42 31,0 0-31,0 0 16,0 0-16,0 22 0,0-22 0,0 0 15,0 0-15,0 0 0,0 1 16,21-22-16,-21 21 0,21 0 15,21-21-15,-20 21 0,-1-21 16,0 0-16,0 0 0,0 0 16,0 0-16,43 0 0,-43-21 15,0 0-15,0 21 0,1-21 0,-1 21 16,0-22-16,0-20 0,-21 21 16,0 0-16,0 0 0,0-22 15,0 22-15,0-21 16,0 21-16,0 42 15,0 0 1,-21 21-16,21-21 0,0 1 16,0 20-16,0-21 0,0 0 0,0 0 15,-21 1-15,21-1 0,0 0 16,0 0-16,-21 0 0,21 0 16,0-42 15,0 0-16,0 0-15,21 0 16,0 0-16,0-1 0,-21 1 16,21-21-16,0 21 0,1 0 0,-1-22 15,21 22-15,-21 0 0,0 0 16,1 21-16,-1 0 0,21 0 0,-21 0 16,0 0-16,1 21 0,-1 0 15,0 0-15,0 0 0,-21 1 0,0-1 16,0 0-16,0 0 0,0 0 15,0 0-15,0 1 0,-21 20 16,21-21-16,-21 0 0,0-21 16,21 21-16,0-42 47,0 0-47,42 21 15</inkml:trace>
  <inkml:trace contextRef="#ctx0" brushRef="#br0" timeOffset="81480.46">19748 11388 0,'0'-21'0,"0"42"0,0-64 0,0 22 16,0 0 0,-21 21-16,0 0 0,0 0 15,0 0-15,0 21 0,-22-21 16,22 21-16,-21 1 0,21-1 0,-1 0 15,1 0-15,0 0 0,0 0 16,0 1-16,21-1 0,0 0 0,0 0 16,0 0-16,21-21 15,0 21-15,0-21 0,0 0 16,1 0-16,20 0 0,-21 0 16,0 0-16,22 0 0,-22-21 0,21 21 15,-21-21-15,0 21 0,1-21 0,-1 0 16,0 21-16,0-21 0,0-1 15,-21 1-15,0 0 0,21 21 16,-21-21-16,0 42 31,0 0-31,-21 0 16,21 1-16,-21-1 0,21 21 0,0-21 16,-21 0-16,21 22 15,-21-22-15,21 21 0,0 1 16,0-22-16,0 21 0,0 22 0,0 20 15,0-20-15,0-1 0,0-20 16,0 20-16,0 1 0,0-1 0,0-21 16,0 22-16,0-1 0,0 1 0,0-1 15,0 1-15,0-1 0,0 1 16,0-1-16,0 1 0,0-1 0,0 43 16,0-63-16,0-1 0,0-21 15,-43 21-15,22-20 0,0-1 16,-21 0-16,21-21 0,-22 0 15,1 0-15,0 0 0,-1 0 0,1 0 16,0-21-16,-1 0 0,1-1 0,0-20 16,-1 21-16,-41-85 0,41 43 15,22-1-15,0-21 0,0 22 16,0-1-16,21-84 0,0 85 16,0-1-16,0-42 0,21 43 15,0 21-15,0-22 0,0 22 16,0-1-16,22-20 0,-1 21 0,0-1 15,1 1-15,-1 0 0,0 20 16,22-20-16,-1 0 0,43-22 16,-42 22-16,-22 21 0,22 0 15,-22-22-15,0 22 0,1 0 16,-22-21-16,21 20 0,-21 1 0</inkml:trace>
  <inkml:trace contextRef="#ctx0" brushRef="#br0" timeOffset="82611.53">20024 11388 0,'0'-21'15,"0"42"1,-22-42-1,1 21-15,21 21 16,-21-21-16,21 21 0,0 0 16,-21 0-16,21 0 0,-21 1 0,21-1 15,0 0-15,0 0 0,0 0 16,0 0-16,0 1 16,21-22-16,0 0 15,0 0-15,0 0 16,1 0-16,-1 0 15,0 0-15,0 0 0,0 0 0,-21-22 16,21 22-16,1-21 0,-1 0 0,0 21 16,0-21-16,0 0 0,0 21 15,-21-21-15,22-1 0,-1 1 0,0 21 16,-21-21-16,0 0 16,0 42-1,0 0 1,0 0-16,-21 1 15,21-1-15,0 0 0,0 0 16,0 0-16,0 0 0,0 1 16,21-22-1,0 0-15,0 0 16,0 0-16,43 0 0,-43 0 16,21 0-16,1 0 0,-1 0 15,0 0-15,1-22 0,-1 1 16,-21 21-16,0-21 0,22 0 0,-22 0 15,-21 0-15,0-1 0,0 1 16,0 0-16,0 0 16,-21 0-16,0 21 0,-1 0 0,1 0 15,0 0-15,0 0 0,0 0 16,0 0-16,-22 21 0,22-21 0,0 21 16,0 0-16,0 0 0,21 1 0,-22-1 15,22 0-15,0 0 16,0 0-16,0 0 0,22-21 15,-1 0-15,0 22 0,0-22 0,0 0 16,0 0-16,1 0 0,-1 0 16,21 0-16,-21 0 0,0 0 15,22-22-15,-22 1 0,0 0 16,-21 0 0,0 0-16,0 0 0,0-1 15,-21 22 16,21 22-31,0-1 16,0 0-16,0 0 16,0 0-1,21-21-15,0 0 16,0 0-16,1 0 0,-1 0 16,0 0-16,0 0 0,0 0 15,0 0-15,1-21 0,-1 21 0,0-21 16,0 21-16,0-21 0,0 21 15,-21-21-15,0-1 0,0 1 16,0 0-16,0 0 0,0 0 16,-21 21-1,0 0-15,0 0 0,0 0 0,0 0 16,-1 21-16,1-21 0,0 21 0,0 0 16,21 0-16,-21 1 0,21 20 15,-21-21-15,-1 21 0,22-20 16,0 20-16,0-21 0,0 0 15,0 0-15,0 22 0,0-22 16,22 21-16,-1 1 0,-21-1 0,21 0 16,-21 22-16,0-22 0,21 22 0,-21 41 15,0-62-15,0 63 16,0-64-16,0 0 0,0 1 16,-21-1-16,21 0 0,-21 1 0,0-22 15,-1 21-15,1 0 0,-21-20 16,21-1-16,-22 0 0,22 0 0,0 0 15,-21 0-15,21-21 0,-1 0 0,1 0 16,0-21 0,21 0-16,0 0 0,0 0 0,0 0 15,0-22-15,21 1 0,0 21 0,1-22 16,20-20-16,-21 21 0,21-22 16</inkml:trace>
  <inkml:trace contextRef="#ctx0" brushRef="#br0" timeOffset="82963.28">21272 11557 0,'0'0'0,"0"-21"16,0 0-16,22 0 16,-22-1-16,21 22 15,0-21-15,0 0 0,0 21 16,-21-21-16,21 21 0,1-21 0,-22 0 31,0-1-15,-22 22-1,1 0-15,0 0 0,0 0 16,21 22-16,-21-1 0,21 0 16,0 0-16,0 0 15,0 0-15,0 1 0,0-1 16,21-21-16,0 0 15,-21 21-15,21-21 0,0 0 0,1 0 16,-1 0-16,0 0 0,0 0 16,0 0-16,0 0 0,1 0 15</inkml:trace>
  <inkml:trace contextRef="#ctx0" brushRef="#br0" timeOffset="166791.48">12446 13081 0,'0'-21'0,"0"0"0,0 0 16,0-1-16,0 1 15,0 0-15,0 0 0,0 0 16,0 0-16,0-1 16,0 44 15,0-1-31,0 0 0,0 21 0,0-21 15,0 22-15,0-1 16,0 0-16,0-20 0,0 20 0,-21-21 16,21 21-16,-21-20 0,21 20 0,-22-21 15,22 0-15,0 0 0,0 1 16,0-1 0,22-42 15,-22-1-31,21 1 15,0 0-15,-21 0 0,0 0 16,21 0-16,0-1 0,0 1 0,-21 0 16,0 0-16,22 0 0,-1 0 15,-21-1-15,21 22 32,0 0-17,-21 22-15,0-1 0,21-21 16,-21 21-16,21 0 0,-21 0 15,0 0-15,22-21 0,-22 22 0,21-1 16,0 0-16,0 0 0,0-21 16,0 21-16,1-21 15,-1 0-15,0 0 0,0 0 16,0 0-16,0 0 16,1 0-16,-1-21 0,-21 0 15,0 0-15,21 0 0,-21-1 0,0 1 16,0 0-16,0-21 0,0 21 15,0-22-15,0 1 0,0 21 0,0 0 16,0-22-16,-21 22 0,0 0 16,21 0-16,-22 21 15,1 0 1,21 21 0,0 0-1,0 0-15,0 0 0,0 1 16,21-1-16,1-21 0,-1 21 15,0-21-15,0 0 0</inkml:trace>
  <inkml:trace contextRef="#ctx0" brushRef="#br0" timeOffset="167031.13">13314 13060 0,'0'21'46,"0"0"-46,0 0 0,0 1 0,0-1 16,0 0-16,0 0 0,-21 0 16,21 0-16,0 1 0,0-1 15,-22-21-15,22 21 0,0 0 16,0 0-16,0-42 62</inkml:trace>
  <inkml:trace contextRef="#ctx0" brushRef="#br0" timeOffset="167430.98">13420 12764 0,'0'0'16,"0"-22"-16,0 1 0,0 0 0,-22 21 15,1 0 1,0 0-16,0 0 0,0 21 15,0 0-15,21 1 0,0-1 16,0 21-16,-22-21 0,22 0 16,0 22-16,0-22 0,0 0 0,0 0 15,0 0-15,22 1 16,-1-1-16,0-21 0,0 0 0,0 0 16,0 0-16,1 0 15,-1-21-15,0-1 0,0 22 0,0-21 16,0 0-16,-21 0 0,0 0 15,22-22-15,-22 22 0,0 0 16,0-21-16,0 21 0,0-1 0,-22-20 16,1 21-16,0 0 15,0 21-15,0 0 0,0 0 16,-1 0-16,1 0 0,0 21 16,21 0-16,-21 21 0,0-20 0,21 20 15,-21-21-15,21 21 0,0 1 0,0-22 16,0 21-16,0 1 0,0-22 15,21 0-15,0 0 0,0 0 0,0 0 16,0-21-16</inkml:trace>
  <inkml:trace contextRef="#ctx0" brushRef="#br0" timeOffset="167930.64">13885 12764 0,'0'0'0,"0"-22"0,0-41 31,-21 84-15,21 0-1,-21 0-15,0 1 0,21 20 16,0 0-16,-21 1 0,-1-1 0,22 0 16,0-21-16,0 22 0,-21-1 15,21 0-15,0-20 0,0-1 0,0 21 16,0-21-16,0 0 0,0 1 15,21-1-15,1-21 16,-1 0-16,0 0 0,0 0 16,21 0-16,-20 0 0,-1-21 0,21-1 15,-21 1-15,22 0 0,-1 0 16,-21-21-16,21 20 0,1-20 0,-22 0 16,0-22-16,0 22 0,0 0 0,1-22 15,-1 22-15,-21-1 0,0 22 16,0-21-16,0 21 0,0 0 0,0-1 15,0 44 17,-21 20-32,21-21 0,-22 21 0,1 22 15,21-22-15,0 1 0,0 20 16,-21-21-16,21 1 0,0-1 0,0 0 16,0 1-16,0-22 0,0 21 15,0-21-15,21 1 0,0-1 0,1 0 16,20-21-16,-21 21 0,21-21 0,-20 0 15,20 0-15,0 0 0,1 0 16,-1-21-16,0 0 0</inkml:trace>
  <inkml:trace contextRef="#ctx0" brushRef="#br0" timeOffset="168735.39">15494 12531 0,'0'0'0,"0"21"31,0 0-31,0 0 0,0 0 16,0 22-16,-21-22 0,21 42 15,-21-20-15,21-1 0,-22 64 16,22-64-16,-21 1 0,21-1 16,-21 0-16,21-21 0,0 43 15,-21-43-15,21 0 0,0 0 16,-21 1-16,21-1 0,0-42 47,21-1-47,0 1 0,-21-21 15,21 21-15,0-22 0,1 22 0,-1-21 16,21 0-16,-21-1 0,0 22 16,22 0-16,-22 0 0,21 0 0,-21-1 15,1 22-15,-1 0 0,0 0 16,0 22-16,-21-1 15,21 0-15,-21 0 0,0 0 0,0 0 16,0 22-16,0-22 0,0 0 16,-21 0-16,0 0 0,0 1 0,0-1 15,-1 0-15,1-21 0,0 21 16,0 0-16,0-21 0,0 0 0,-1 21 16,1-21-16,0 0 0,0 0 15,0 0-15,0-21 16,21 0-1,21 21 17,0 0-32,0 0 0,0 0 15,0 21-15,22-21 16,-22 21-16,0-21 0,0 0 0,22 0 16,-22 0-16,21 0 0,0 0 0,22 0 15,-22 0-15,1 0 0,20 0 16,-21 0-16,22-21 0,-22 21 0,22-21 15,-22 0-15,0 0 0,1 0 16,-1-1-16,0 1 0,-20 0 0,-1-21 16,0 21-16,0-22 0,-21 22 15,0-21-15,0 21 0,0-22 16,-42 43-16,21 0 0,-1 0 16,-20 21-16,21 1 15,0-1-15,0 21 0,-22 0 0,43 1 16,0-22-16,-21 21 0,21 1 0,0-22 15,0 0-15,0 21 0,21-21 16,0 1-16,22-1 0,-22-21 0,21 21 16,1-21-16,20 0 0,-21 0 15,1 0-15,20 0 0,-20 0 0,-1 0 16,0 0-16,-21-21 0,22 21 0,-22-21 16</inkml:trace>
  <inkml:trace contextRef="#ctx0" brushRef="#br0" timeOffset="170651">14541 14690 0,'-42'-43'31,"42"22"-31,0 0 0,0 0 0,-21 0 16,21 0-16,-21-22 15,0 22-15,21 0 0,-22 0 16,1 0-16,0-1 0,0 1 0,0 0 0,-22 21 16,22 0-16,-63 0 15,41 0-15,1 21 0,0 0 16,-1 22-16,1-22 0,21 21 15,-22 1-15,22 20 0,-21-21 0,0 43 16,20-43-16,22 1 0,0-1 16,0-21-16,0 0 0,0 22 15,0-22-15,0 0 0,22-21 16,-1 0-16,0 0 0,0 0 16,21 0-16,1-21 0,-1 0 0,0 0 15,-20-1-15,20 1 0,0 0 16,1 0-16,-1 0 0,-21 0 15,21-22-15,-20 22 0,-1-21 0,0 21 0,-21-22 16,21 22-16,-21 0 16,21 0-16,-21 0 0,0-1 0,0 44 31,0-1-31,0 0 0,0 0 0,0 43 16,0-22-16,0 0 0,0-21 15,21 22-15,-21-1 0,22-21 16,-22 22-16,0-22 0,21 0 0,0 0 15,0 0-15,0 0 0,0 1 16,22-22-16,-22 0 0,0 0 16,0 0-16,0 0 0,1-22 15,-1 22-15,0-21 0,0 0 16,0 0-16,0 0 0,1 0 0,-1-1 16,0-20-16,-21 21 0,0-21 0,0 20 15,21-20-15,-21 21 0,0 0 16,21 0-16,-21 42 31,0 0-31,0 0 0,0 0 16,0 0-16,0 1 0,0 20 15,0-21-15,0 0 0,0 0 16,0 1-16,0-1 0,21 0 0,-21 0 16,22 0-16,-1-21 0,0 21 15,0-21-15,0 0 0,0 0 16,22 0-16,-22 0 0,0 0 0,0-21 15,22 0-15,-22 21 0,0-21 16,0 0-16,0 0 0,0-1 0,-21-20 16,0 21-16,0 0 0,0-22 15,0 22-15,0 0 0,0 0 0,0 0 16,0-22-16,22 43 47,20 0-47,-21 22 0,0-22 15,22 0-15,-1 0 0,-21 0 16,21 0-16,1 0 0,-1 0 0,22 0 16,-22 0-16,43 0 15,-43 0-15,0-22 0,22 1 16,-22 0-16,-21 21 0,0 0 16,-21-21-16,0 0 15,-21 21-15,0 0 0,0 0 16,-21 0-16,20 0 0,-20 0 15,21 21-15,0-21 0,-22 21 0,22 0 16,0 0-16,-21 1 0,21 20 16,-1-21-16,22 21 0,-21-20 15,21-1-15,-21 21 0,21-21 0,0 0 16,0 1-16,0-1 0,0 0 16,21 0-16,0 0 0,1 0 15,-1-21-15,0 0 0,0 0 0,0 0 16,0 0-16,1 0 15,20-21-15,-21 0 0,0 0 0,0 0 16,1 0-16,-1-1 0,0 1 16,-21-21-16,21 21 0,0-43 15,-21 22-15,21 21 0,-21-22 0,0 22 16,0 0-16,0 0 16,0 42-1,0 0 1,0 22-16,0-22 0,0 0 15,0 0-15,0 21 0,0-20 0,0-1 16,0 0-16,0 21 0,0-21 16,22 1-16,-1-22 0,0 21 0,0 0 15,21-21-15,1 0 0,-22 0 16,21 0-16,1 0 0,-22 0 16,21 0-16,0-21 0,-20 21 0,20-21 15,0-1-15,-21-20 0,22 21 0,-22-21 16,0-1-16,0 1 0,0 0 15,1-22-15,-22 22 0,0-22 16,0 1-16,0 20 0,0 1 16,0 0-16,0 21 0,0-1 0,0 1 15,-22 21-15,1 0 16,21 21-16,-21 1 0,21 20 16,0-21-16,-21 21 0,0 43 15,21-21-15,0-22 0,0 0 0,0 1 16,0-1-16,0-21 0,0 21 15,21 1-15,0-22 0,-21 0 16,42 21-16,-20-20 0,-1-1 16,0-21-16,0 0 0,0 21 0,0-21 15,1 0-15,-1 0 0,0 0 16,0-21-16,43 0 0,-43-1 16,0 1-16,0 0 0,0-21 15,0 21-15,1-43 0,-1 43 16,0 0-16,0 0 0,-21-1 15,0 44 1,0-1-16,0 0 16,0 0-16,0 0 0,0 0 15,0 1-15,0-1 0,0 0 0,0 0 16,0 0-16,0 0 16,21-21 15,0 0-31</inkml:trace>
  <inkml:trace contextRef="#ctx0" brushRef="#br0" timeOffset="170819.46">17187 14436 0,'0'0'0,"-42"0"15,21 0 1,0 0-16,21-21 31</inkml:trace>
  <inkml:trace contextRef="#ctx0" brushRef="#br0" timeOffset="171482.4">17886 14753 0,'21'0'31,"0"0"-31,-21-21 0,21 21 16,0-21-16,-21 0 0,22 0 15,-22-1-15,0 1 16,0 0-16,0 0 0,0 0 0,-22 0 15,22-1-15,-42 1 0,21 21 0,0 0 16,-22 0-16,22 0 0,-21 0 16,0 0-16,-1 21 0,1 1 0,0-1 15,-1 0-15,22 21 0,-21-21 16,21 22-16,-1-1 0,1-21 0,21 22 16,0-1-16,0-21 0,0 0 15,0 0-15,21 1 0,1-22 16,-1 0-16,0 0 0,0 0 0,21 0 15,-20 0-15,20 0 0,-21 0 16,21-22-16,-20 22 0,-1-21 16,21 0-16,-21 0 0,0 0 0,1 0 15,-1-1-15,-21 1 0,0-21 16,21 21-16,-21-22 0,21 22 0,-21-21 16,0 21-16,0 0 0,0 42 15,0 0 1,0 21-16,0-21 0,0 1 15,0-1-15,0 21 0,0-21 16,0 0-16,0 1 0,0-1 0,0 0 16,21-21-16,0 21 0,1 0 0,-1-21 15,0 0-15,0 0 16,0 0-16,22 0 0,-22 0 0,0-21 16</inkml:trace>
  <inkml:trace contextRef="#ctx0" brushRef="#br0" timeOffset="171998.41">18500 14224 0,'0'0'0,"0"-42"0,0 21 0,0-1 15,0 1-15,-22 0 0,1 21 0,0 21 16,0 0 0,21 1-16,-21-1 0,21 21 15,0-21-15,0 22 0,0-1 16,0 21-16,0-20 0,0-1 0,0 0 15,0 1-15,0-1 0,0-21 0,0 22 16,0-22-16,0 0 0,0 0 16,0 0-16,0 0 0,0 1 15,0-44 17,0 1-32,0 0 0,0 0 15,0 0-15,0-22 0,0 22 16,0 0-16,21-21 0,0 21 15,0-1-15,0-20 0,22 42 16,-22-21-16,0 0 0,21 21 0,1 0 16,-22 0-16,0 0 0,43 42 15,-43-21-15,21 0 0,-21 1 16,0-1-16,-21 21 0,0-21 0,0 22 16,0-22-16,0 21 0,0-21 15,0 0-15,-21 22 0,-21-22 0,21 0 16,0 0-16,-22-21 0,1 21 0,21 1 15,0-22-15,-22 0 0,22 0 16,0 21-16,0-21 0,0 0 16,-1 0-16,22-21 15,0-1-15,0 1 16,0 0-16,22 0 16,-1 0-16,0 0 0,0-1 0,0 1 15</inkml:trace>
  <inkml:trace contextRef="#ctx0" brushRef="#br0" timeOffset="172259.12">19304 14097 0,'0'0'0,"-21"0"31,21 21-31,-21 0 0,21 1 0,-22-1 16,22 0-16,0 21 0,0 1 0,0-1 15,-21 0-15,21 1 0,-21 20 16,21-21-16,0 1 0,0-1 0,0 0 16,-21-20-16,0 20 0,21-21 15,-21 43-15,21-43 0,0 0 16,-22 0-16,22 0 0,22-21 31,-1 0-31</inkml:trace>
  <inkml:trace contextRef="#ctx0" brushRef="#br0" timeOffset="172627.36">19494 14647 0,'0'22'16,"22"-22"-16,-1 0 15,0 0-15,0 0 16,0 0-16,0 0 0,1-22 0,-1 22 15,0-21-15,0 0 0,0 0 0,0 21 16,1-21-16,-1 0 0,0-1 16,-21 1-16,0 0 0,0 0 0,0 0 15,0 0-15,0-1 0,-21 22 16,0 0-16,-1 0 0,1 0 16,0 0-16,-21 22 0,21-1 0,-1 0 15,-20 0-15,21 0 0,0 0 16,0 22-16,21-1 0,-22 0 15,22-20-15,0-1 0,0 0 0,0 0 16,0 0-16,0 0 16,22-21-16,-22 22 0,21-22 0,0 0 15,0 21-15,0-21 0,0 0 16,22 0-16,-22 0 0,21 0 0,1 0 16,-22 0-16,21 0 0,0-21 0,1 21 15,-22-22-15</inkml:trace>
  <inkml:trace contextRef="#ctx0" brushRef="#br0" timeOffset="173007.46">20278 13843 0,'-22'-21'15,"44"42"-15,-86-63 0,43 21 0,21-1 16,0 1-16,0 0 15,21 21-15,21 0 16,-20 0-16,20 21 0,0 0 16,22 1-16,-1-1 0,1 0 0,-1 21 15,1 1-15,-1 20 0,22-21 16,-22 22-16,-20 21 0,20-22 0,-20 22 16,-1-22-16,-21 1 0,0-1 15,-21 1-15,0-1 0,0 1 0,-21-22 16,0 22-16,-21-22 0,-1 0 0,-63 43 15,43-43-15,-22 1 16,1-22-16,-1 21 0,0 0 0,1-20 16,-1 20-16,21-21 0,-20 0 15,20 22-15,1-22 0,20 0 16,1-21-16,0 21 0,-1 0 0,1-21 16,21 0-16,-21 0 0,20 0 0,-20 21 15,21-21-15</inkml:trace>
  <inkml:trace contextRef="#ctx0" brushRef="#br0" timeOffset="202103.08">466 6604 0,'21'0'62,"0"0"126,-21-21-157</inkml:trace>
  <inkml:trace contextRef="#ctx0" brushRef="#br0" timeOffset="203206.51">508 6519 0,'0'-21'31,"0"0"-31,0 0 16,0 0-1,0 0 17,-21 21 30,21 21-31,0 0-15,0 0-16,0 0 0,0 0 16,0 1-16,0-1 0,0 0 15,0 0-15,0 0 0,-21 0 0,21 1 16,0-1-16,0 0 16,0 0-16,0 0 0,0 0 15,-22 1-15,22-1 16,0 0-16,-21 0 15,21 0-15,0 0 32,0-42 15,0 0-32,0 0-15,0 0 16,21 21-16,1-21 0,-22-22 0,21 22 0,0 0 15,-21-21-15,21 20 16,0 1-16,22-21 0,-43 21 16,21 0-16,0-1 0,0 22 15,0 0-15,0 0 16,1 0 0,-22 22-16,0-1 0,0 0 15,0 0-15,21 0 0,-21 0 16,0 1-16,0-1 0,0 0 15,0 0-15,0 0 0,0 0 16,21 1-16,-21-1 0,0 0 0,0 0 16,21 0-16,0-21 15,-21 21-15,21-21 16,1 0-16,-1 0 0,0 0 16,0 0-16,0 0 15,0 0-15,1-21 0,-1 0 16,0 0-16,-21 0 15,21 0-15,-21-1 0,21-20 0,-21 21 16,0-21-16,0 20 0,0 1 16,0-21-16,0 21 0,0-22 15,0 22-15,-21-21 0,21 21 16,-21 21-16,21-21 16,0 42 30,0 0-30,21-21 15</inkml:trace>
  <inkml:trace contextRef="#ctx0" brushRef="#br0" timeOffset="204346.37">1460 6287 0,'0'0'0,"0"-22"16,0 1-16,0 42 47,0 1-47,-21-22 0,21 21 16,-21 21-16,21-21 0,0 0 0,0 22 15,0-1-15,0-21 0,-21 22 16,21-1-16,-21-21 0,21 21 15,-21-20-15,21-1 0,0 21 0,0-21 16,0 0-16,0 1 16,0-1-1,0-42 1,0-1 0,0 1-16,0 0 15,0 0-15,21 0 0,-21-22 0,21 22 16,0 0-16,0-21 0,0 21 15,1-1-15,-1 1 0,0 0 0,0 0 16,0 0-16,0 21 0,1 0 16,-1 0-16,0 0 0,-21 21 15,0 0-15,21 0 0,-21 0 16,0 1-16,0-1 0,0 21 16,0-21-16,0 0 0,0 22 15,0-22-15,0 0 0,0 21 16,0-20-16,0-1 0,21-21 15,0 21-15,1-21 0,-1 0 16,21 0-16,-21 0 0,0 0 16,22 0-16,-22-21 0,21 0 0,-21-1 15,22 1-15,-22 0 0,21 0 16,-21-21-16,22 20 0,-22-20 0,0 21 16,0-21-16,0 20 0,-21-41 15,0 42-15,0 0 0,0-1 16,-21 22-1,0 0-15,0 0 16,0 0-16,0 22 0,-1-1 16,22 21-16,-21-21 0,0 0 0,21 22 15,-21-22-15,21 21 0,0-21 16,0 1-16,0-1 0,0 0 0,21 0 16,0 0-16,0 0 0,1-21 15,20 0-15,-21 22 0,21-22 0,1 0 16,-22 0-16,21 0 0,1 0 15,-1-22-15,0 22 0,-21-21 16,22 0-16,-22 0 0,0 0 0,0 0 16,0-1-16,1 1 0,-22-21 0,0 21 15,0 0-15,0-22 0,0 22 16,0 0-16,0 0 16,0 42 15,0 0-31,0 0 0,0 0 0,0 1 15,0-1-15,0 0 0,0 21 16,0-21-16,0 1 0,0-1 0,-22 0 16,22 0-16,-21 0 15,21 0-15,-21-21 32,0 0-32,21-21 15,-21 0 1,21 0-16,-21-21 15,21 20-15,0 1 0,0-21 0,0 21 16,21-22-16,0 22 0,0-21 16,21 21-16,-20 0 0,20-1 0,0 1 15,1 0-15,-1 21 0,0 0 16,-21 0-16,22 0 0,-22 21 0,21 0 16,-21 1-16,1-1 0,-1 21 15,-21-21-15,0 22 0,0-22 0,0 21 16,0-21-16,0 22 0,0-22 0,0 0 15,0 0-15,-21 0 16,21 0-16,-22 1 0,22-1 16,0-42 15</inkml:trace>
  <inkml:trace contextRef="#ctx0" brushRef="#br0" timeOffset="205274.85">4000 6583 0,'0'0'0,"-21"0"0,21-21 15,-21 21-15,21-21 0,-21-1 0,21 1 16,0 0-16,0 0 16,0 0-16,0 0 0,0-1 0,0 1 15,0 0-15,0 0 0,0 0 16,21 21-16,0 0 16,0 0-16,1 0 15,-1 0-15,-21 42 16,0-21-16,21 0 0,-21 22 0,21-22 15,-21 21-15,0-21 16,0 22-16,0-22 0,0 21 0,0-21 16,0 1-16,0-1 0,0 0 15,0 0-15,0 0 0,21-21 16,0 0 0,1 0-16,-1-21 0,0 0 15,0-21-15,21 20 16,-20 1-16,-1-21 0,0 21 0,0-22 15,0 1-15,0 21 0,1-21 16,-1 20-16,0 1 0,-21 0 0,0 0 16,0 0-16,21 21 15,-21-21-15,0 42 16,-21 0 0,21 0-16,0 0 0,-21 22 0,21-1 15,-21 0-15,21 1 0,-22-1 0,22 0 16,0 1-16,0 20 0,0-21 15,0 1-15,0-1 0,0 0 0,0 22 16,22-22-16,-22 22 0,21-1 16,-21-20-16,0 20 0,0 1 0,21-1 15,-21-21-15,0 1 0,0 20 0,0-20 16,0-1-16,0-21 0,0 21 16,0-20-16,-21 20 0,0-21 15,-1 0-15,1 0 0,0 1 0,0-22 16,0 0-16,0 0 0,-1 0 15,-20 0-15,21 0 0,-21 0 0,-22-43 16,22 22-16,21 0 0,-22 0 16,1-22-16,21 1 0,0 0 15,-1-1-15,1 1 0,21 21 0,-21-21 16,21-1-16,0 1 0,0 21 0,0-22 16,21 22-16,0-21 0,22 21 15,-22-22-15,0 22 0,21-21 0,-20 21 16,20-22-16,-21 22 0</inkml:trace>
  <inkml:trace contextRef="#ctx0" brushRef="#br0" timeOffset="206214.6">4889 6308 0,'0'-21'0,"0"42"0,-21-42 0,0 21 15,0 0-15,0 0 16,0 0-16,-1 0 0,1 0 16,-21 0-16,21 21 0,0 0 15,-1 21-15,1-21 0,21 22 16,-21-22-16,21 21 0,-21-21 0,21 22 16,0-1-16,0-21 0,0 22 15,0-22-15,0 0 0,21 0 0,0 0 16,0 0-16,1-21 0,-1 22 0,21-22 15,-21 0-15,22 0 0,-22 0 16,21 0-16,-21 0 0,22-22 0,-22 1 16,0 21-16,21-21 0,-21 0 15,1 0-15,-1-22 0,-21 22 16,0 0-16,21-21 0,-21 21 0,0-22 16,0 1-16,0 21 0,0-22 15,-21 22-15,21 0 0,-43-21 16,1 21-16,21 21 0,0 0 0,0-22 15,-22 22-15,-20 0 16,42 0-16,-1 0 0,1 22 0,-21-1 16,21 0-16,0 0 0,21 0 15,0 22-15,-22-1 0,22 0 0,0-21 16,0 22-16,0-1 0,0-21 0,22 22 16,-22-22-16,21 21 0,0-21 15,0 0-15,21 1 0,-20-22 0,-1 21 16,21-21-16,-21 0 15,22 0-15,-22 0 0,21 0 0,-21 0 16,22-21-16,-22-1 0,0 22 0,21-21 0,-21 0 16,1-21-16,-1 21 15,0-1-15,-21-20 0,21 0 0,-21 21 16,21-22-16,-21 22 0,0-21 16,0 21-16,0-1 0,21 1 15,-21 0-15,0 42 16,0 0-1,0 1-15,-21 20 0,21-21 16,0 0-16,0 22 0,0-22 16,0 0-16,0 0 0,0 21 0,0-20 15,0-1-15,0 0 0,0 0 16,21 0-16,1-21 16,-1 0-16,0 0 0,0 0 0,0 0 15,43 0-15,-43-21 0,21 21 16,-21-21-16,1 0 0,20 0 15,-21-1-15,0 1 0,0 0 0,1-21 16,-22 21-16,0-22 0,21 22 16,-21-21-16,0 21 0,0-1 0,0 1 15,-21 42 17,21 1-32,-22 20 0,22-21 15,0 0-15,0 0 0,0 22 16,-21-22-16,21 0 0,0 0 15,0 0-15,0 1 0,0-1 0,0 0 16,0 0-16,0 0 16,21-21-16,1 0 0,-1 0 15,0 0-15,0 0 0</inkml:trace>
  <inkml:trace contextRef="#ctx0" brushRef="#br0" timeOffset="206863.22">6519 6816 0,'43'-64'31,"-43"43"-31,21 0 0,0 0 0,0-22 15,0 1-15,-21 0 0,21-1 16,1 1-16,-1 0 0,0-1 0,0 1 16,0 0-16,-21-1 0,21 1 0,1 21 15,-22 0-15,21 0 0,-21-1 16,-21 22 15,-1 22-31,1-1 0,0 0 16,0 0-16,21 0 0,0 0 0,0 1 15,0 20-15,0-21 0,0 21 16,21 1-16,0-22 0,0 21 0,1-21 16,-1 22-16,0-22 0,0 21 0,0-21 15,0 1-15,1-1 0,-1 21 16,-21-21-16,0 0 16,-21-21-16,-22 0 15,22 0-15,0 0 0,-21 0 16,20 0-16,-20 0 0,0 0 0,21 0 15,-1 0-15,-20 0 0,21 0 16,21-21-16,-21 21 0,21-21 16,0 0-16,0 0 15,21 21-15,21 0 16,-21-21-16,64-1 0,-64 1 16,43 21-16</inkml:trace>
  <inkml:trace contextRef="#ctx0" brushRef="#br0" timeOffset="207994.97">7641 6308 0,'0'0'16,"-21"-21"-16,0 21 0,-22 0 0,22 0 16,0 0-16,-21-22 0,21 22 15,-22 0-15,22 0 0,0 0 0,0 0 16,0 22-16,-22-22 0,22 21 0,0 0 15,21 0-15,-21 0 0,0 22 16,21-22-16,-22 21 0,22-21 0,0 22 16,0-22-16,0 21 0,0-21 0,0 0 15,0 1-15,0-1 0,0 0 16,0 0-16,22-21 0,-1 21 16,0-21-16,0 0 0,0 0 15,0 0-15,1 0 0,-1-21 16,0 21-16,0-21 0,0 0 15,22 0-15,-22-22 0,0 22 0,0 0 16,0-21-16,-21-1 0,21-20 16,-21 20-16,22 22 0,-22 0 0,0 0 15,0 0-15,0 0 0,0 42 32,0 0-17,-22 0-15,22 0 0,0 22 0,-21-22 16,21 21-16,0 0 0,0-20 15,0 41-15,0-21 0,0-20 16,0-1-16,21 0 0,1 0 16,-22 0-16,21-21 0,0 21 15,0-21-15,0 0 0,0 0 16,1 0-16,-1 0 0,0-21 0,0 0 16,0 0-16,0 0 0,1 0 15,-22-1-15,21-20 0,0 21 16,-21-21-16,21-1 0,-21 22 0,21-21 15,-21 21-15,21-1 0,-21 1 0,0 0 16,0 0-16,0 42 31,0 0-31,0 0 16,0 1-16,0-1 0,0 0 0,0 0 16,0 0-16,0 0 0,0 22 15,0-22-15,0 0 0,22 0 0,-22 0 16,21 1-16,-21-1 0,21-21 0,0 21 15,0-21-15,0 0 16,1 0-16,-1 0 0,0 0 0,0 0 16,0-21-16,0 0 0,1-1 15,-1 1-15,0 0 0,-21 0 16,21 0-16,0-22 0,-21 22 0,21-21 16,-21 21-16,22-22 0,-22 22 15,0 0-15,21 21 0,-21-21 16,0 0-16,21 21 0,-21 21 31,0 0-15,0 0-16,0 0 0,0 1 15,0-1-15,0 21 0,0-21 0,0 0 16,0 1-16,0-1 0,0 0 16,21 0-16,0 0 0,0-21 15,1 21-15,-1-21 0,0 0 16,0 0-1,0 0-15,0 0 0,1-21 0,-1 21 16,0-21-16,0 0 0,0 0 0,-21 0 16,21-1-16,1 1 0,-22-21 15,21 21-15,-21 0 0,0-22 0,0 22 16,0 0-16,0 0 0,0 0 16,-21 42-1,21 0-15,-22 0 16,1 0-16,21 0 0,0 1 0,0 20 15,0-21-15,0 21 0,0-20 16,0-1-16,0 0 0,0 0 0,0 0 16,21 0-16,1-21 0,-1 0 15,0 0-15,0 0 0,0 0 16,0 0-16,1 0 0,-1 0 0,0 0 16,0-21-16,0 0 0,0 21 0</inkml:trace>
  <inkml:trace contextRef="#ctx0" brushRef="#br0" timeOffset="208786.94">847 7684 0,'-22'0'16,"1"0"-16,0 0 16,21 21-16,0 0 15,0 0-15,0 0 0,0 0 16,0 22-16,0-1 0,0 22 0,0-22 15,0 21-15,0-20 0,0 20 16,0 1-16,0-22 0,-21 0 0,21 1 16,-21-1-16,21 0 0,-21 22 15,21-43-15,0 0 0,0 0 16,0-42 15,0 0-31,0 0 16,0 0-16,0-22 0,0 22 15,0-21-15</inkml:trace>
  <inkml:trace contextRef="#ctx0" brushRef="#br0" timeOffset="209062.93">677 7895 0,'0'0'0,"0"-21"0,0 0 0,0 0 0,0 0 16,0-1-16,0 1 0,21 0 15,1 21-15,-1-21 0,0 0 0,0 0 16,21 21-16,-20 0 0,20 0 15,0 0-15,-21 0 0,64 21 16,-43-21-16,-20 42 0,-1-21 16,0 0-16,-21 22 0,0-22 15,0 21-15,-21 1 0,0-1 16,-22 0-16,22 1 0,-21-1 0,-1-21 16,22 21-16,-21-20 0,21-1 15,0 0-15,-1 0 0,22-42 31,0 0-15,22 0-16,-1-1 0,0 1 16</inkml:trace>
  <inkml:trace contextRef="#ctx0" brushRef="#br0" timeOffset="209474.95">1460 7789 0,'-21'0'31,"21"22"-31,-21-1 0,0 0 16,21 0-16,0 21 0,-21 1 0,0-1 15,21 0-15,-22 1 0,22-1 16,0 0-16,0 1 0,0-1 0,0-21 16,0 22-16,0-22 0,0 0 15,0 0-15,22-21 0,-1 0 0,0 0 16,0 0-16,0 0 0,22 0 15,-22 0-15,21-21 0,-21 0 16,22 0-16,-1-1 0,-21-20 16,21 21-16,-20-21 0,-1-1 0,0 1 15,0 21-15,-21-22 0,0 1 16,0 0-16,0 21 0,-21-22 0,21 22 16,-42 0-16,20 0 0,1 0 15,-21-1-15,21 22 0,-22 0 0,1 0 16,21 0-16,-21 0 0,20 22 15,1-22-15,0 21 0,0 0 0,0 0 16,0 0-16,21 0 16,0 1-16,0-1 0,21-21 15,0 21-15,21-21 16,-21 0-16,22 0 0</inkml:trace>
  <inkml:trace contextRef="#ctx0" brushRef="#br0" timeOffset="209726.92">2095 7768 0,'0'0'0,"0"21"47,-21 1-47,21-1 0,0 21 0,-21-21 16,21 22-16,-21-22 0,21 21 15,0 0-15,0 1 0,-21-1 16,21 0-16,-21-20 0,21 20 15,0-21-15,0 21 0,0-20 0,0-1 16,0 0-16,0-42 31,0 0-31,21-1 16,-21 1-16</inkml:trace>
  <inkml:trace contextRef="#ctx0" brushRef="#br0" timeOffset="209926.91">2032 7832 0,'0'0'0,"0"-21"0,0 42 47,21 0-47,-21 0 0,21 0 16,0 0-16,1 1 0,-1-1 0,-21 0 16,21 21-16,0-21 0,0 1 15,-21-1-15,0 0 0,21 0 16,-21 0-16,22-21 15,-1 0 1,0 0-16</inkml:trace>
  <inkml:trace contextRef="#ctx0" brushRef="#br0" timeOffset="210403.69">2709 7789 0,'-21'0'15,"0"22"-15,0-1 0,0-21 16,-22 21-16,22 0 0,-21 0 16,21 0-16,-22 1 0,22-1 0,0 0 15,-21 0-15,20 0 0,1 0 16,0-21-16,21 22 0,0-1 0,-21-21 16,42-21 15,0 21-31,0-22 0,1 1 15,20 0-15,-21 0 0,0 0 16,22 0-16,-22-1 0,21 1 0,-21 0 16,0 0-16,22 0 0,-22 0 15,0-1-15,0 1 0,0 0 0,-21 0 16,22 21-16,-22 21 31,0 0-31,0 0 0,0 1 0,0-1 16,-22 21-16,22-21 15,0 22-15,0-1 0,0 0 0,-21 1 16,21-1-16,0 0 0,0 1 16,-21-22-16,21 21 0,0 0 0,0-20 15,0-1-15,0 0 0,0 0 0,0 0 16,21-21 15,-21-21-31,21 21 0,1-21 16,-22 0-16,21 0 0,0-1 0</inkml:trace>
  <inkml:trace contextRef="#ctx0" brushRef="#br0" timeOffset="210698.99">3027 8107 0,'0'0'0,"0"21"15,0 0-15,0 0 16,21-21-1,0 0 1,-21-21 0,21 21-16,-21-21 0,21 0 15,-21 0-15,0 0 16,-21 21 15,0 0-31,21 21 16,-21-21-16,21 21 0,-21 0 15,21 0-15,21-21 32,0 0-32</inkml:trace>
  <inkml:trace contextRef="#ctx0" brushRef="#br0" timeOffset="211119.11">3852 7789 0,'0'0'0,"-21"-21"16,42 21 31,0 21-47,1 1 0,-1-1 0,0 0 15,0 0-15,0 0 0,0 22 16,1-22-16,-1 21 0,0-21 0,0 0 15,0 22-15,0-22 0,1 0 0,-22 0 16,0 0-16,0 1 0,0-1 16,0-42 31,0-1-47,0 1 0</inkml:trace>
  <inkml:trace contextRef="#ctx0" brushRef="#br0" timeOffset="211421.8">4360 7768 0,'-21'0'16,"0"0"0,0 21-16,-22-21 0,22 22 15,0-1-15,0 0 0,0 0 0,-22 21 16,22-20-16,0 20 15,0 0-15,-21-21 0,20 22 0,1-1 16,0-21-16,0 22 0,0-22 0,0 0 16,-1 0-16,1 0 0,21 0 15,0 1-15,0-44 47,21 1-47,1 0 16,-1 21-16,0-21 0,-21 0 15,21 0-15,0-1 0,0 1 0</inkml:trace>
  <inkml:trace contextRef="#ctx0" brushRef="#br0" timeOffset="212191.61">4487 7832 0,'21'0'15,"-21"21"17,0 0-32,0 0 0,0 0 15,0 22-15,0-22 0,0 0 0,0 0 16,0 0-16,-21 1 0,21-1 16,0 0-16,0 0 0,0 0 15,0 0-15,-21-21 47,21-21-47,-21 0 16,21 0-16,0 0 0,-21-22 15,21 1-15,0 21 0,0-21 16,0 20-16,0 1 0,0-21 16,0 21-16,21 0 0,0-1 0,21-20 15,-20 21-15,-1 21 0,0 0 16,0-21-16,0 21 15,0 0-15,1 0 0,-1 0 0,0 21 16,21 21-16,-21-21 0,1 1 16,-1-1-16,0 0 0,-21 0 15,0 0-15,21 22 0,-21-22 16,21 0-16,-21 0 0,0 0 0,0 0 16,0 1-16,0-44 46,0 1-46,0 0 16,0 0-16,21 0 0,1 0 16,-22-1-16,21-20 0,0 21 0,-21-21 15,21 20-15,0 1 0,0-21 16,1 21-16,-1 0 0,0-1 0,21 1 16,-21 0-16,1 21 0,-1 0 15,0 0-15,0 0 0,0 21 16,-21 0-16,0 1 0,0-1 15,0 0-15,0 0 0,0 21 16,0-20-16,0-1 0,0 0 0,0 0 16,-21 43-16,21-43 0,-21 0 15,21 0-15,-21 0 0,21 0 16,0 1-16,-21-1 0,21-42 62,0-1-46,21 1-16,0 0 16</inkml:trace>
  <inkml:trace contextRef="#ctx0" brushRef="#br0" timeOffset="212752.1">5800 7557 0,'0'0'0,"0"21"31,0 0-15,0 0-16,0 0 0,0 0 16,0 1-16,-22-1 0,22 21 15,0-21-15,-21 0 0,21 22 0,-21-22 0,0 21 16,21-21-16,-21 22 0,0-22 15,-1 21-15,22-21 0,-21 1 0,0-1 16,21 0-16,-21 0 0,21 0 16,-21-21 15,21-21-31,0 0 0,0 0 16,0 0-16,0-1 0,0 1 0,21 0 15,0 0-15,-21 0 0,21-22 16,0 43-16,-21-21 0,22 0 0,-1 21 15,0 0-15,0 0 0,0 21 16,0 0 0,1 1-16,-22-1 0,0 0 15,21 0-15,0 0 0,0 0 0,-21 1 16,21-1-16,-21 0 16,21 0-16,1-21 0,-1 21 0,0-21 15,0 0-15,0 0 0,0 0 16,1 0-16,-1 0 0,0 0 0,0 0 15,0-21-15,0 0 0,1 0 16,-22 0-16,0-1 16,0 1-16,21 21 0,-21-21 15,0 0 1,0 0 15</inkml:trace>
  <inkml:trace contextRef="#ctx0" brushRef="#br0" timeOffset="-206893.83">7366 7895 0,'0'0'0,"21"0"31,0 0-31,0 0 16,-21-21-16,0 0 0,22 21 0,-1-21 16,-21 0-16,0-1 0,0 1 15,0 0-15,0 0 16,0 0-16,0 0 0,0-1 0,0-20 16,-21 21-16,-1 0 15,1 21-15,0 0 0,0-21 0,-21 21 16,20 0-16,-20 0 0,21 21 15,0 0-15,0 0 16,-43 21-16,43-20 0,21 20 16,-21-21-16,21 0 0,-21 22 0,21-22 15,0 21-15,0-21 0,0 0 16,0 1-16,0-1 0,0 0 0,21 0 16,0 0-16,21-21 0,-21 21 15,1-21-15,-1 0 16,0 0-16,0-21 0,21 21 15,-42-21-15,43 0 0,-22 21 0,0-21 16,-21 0-16,21-1 0,0 1 0,1 0 16,-22 0-16,21 0 0,-21 0 15,0-1-15,0 1 0,0 0 0,0 0 16,0 0-16,0 0 16,0 42-1,0 0 1,0 0-16,0 21 15,0-20-15,0-1 0,0 21 0,0-21 16,0 22-16,0-22 0,0 0 0,0 21 16,21-21-16,0 1 0,0-22 15,0 42-15,1-42 0,20 0 16,-21 0-16,0 0 0,0 0 0,22-21 16,-22 0-16,21 21 15,-21-22-15,22 1 0,-22-21 0,21 21 16,-21 0-16,1-1 0,-1-20 0,0 21 15,0-21-15,-21 20 16,0-20-16,0 0 0,0 21 0,0-22 0,0 1 16,0 21-16,0-22 0,0 22 15,0 0-15,0 0 0,0 42 32,0 0-32,0 0 15,-21 22-15,21-22 0,0 21 0,-21-21 16,21 22-16,0-22 0,0 21 0,0 1 15,0-22-15,0 21 0,0 0 16,0-20-16,0-1 0,0 21 16,21-21-16,0 0 0,-21 1 0,21-22 15,0 21-15,1-21 0,-1 0 16,0 0-16,0 0 0,0-21 16,22 21-16,-22-22 0,0 1 0,0 0 15,0-21-15,0 21 0,-21-1 16,22-20-16,-1 0 0,0 21 0,-21-22 15,0 1-15,0 0 0,0-1 16,21 1-16,-21 0 0,0-1 0,0 22 16,0 0-16,0 0 0,0 0 15,0 42 1,0 0-16,0 21 16,0-21-16,-21 22 0,21-1 0,0 0 15,0 1-15,0-1 0,0 0 0,0 1 16,0-22-16,0 21 0,0 1 15,0-22-15,0 0 0,0 0 0,0 0 16,21 0-16,-21 1 0,21-22 0,0 0 16,1 0-1,-1-22-15,-21 1 16,0 0-16,21 0 0</inkml:trace>
  <inkml:trace contextRef="#ctx0" brushRef="#br0" timeOffset="-206117.45">1228 9186 0,'0'0'15,"0"-21"-15,-22 21 0,22-21 16,-21 21-16,21-21 0,0 42 31,0 0-31,0 22 16,0-22-16,0 21 0,0 0 0,0 1 16,0-1-16,-21 22 0,21-22 15,-21 0-15,21 1 0,-21 20 0,21-21 16,0 1-16,-21-22 0,21 21 15,-22-21-15,22 1 0,0-1 16,-21 0-16,21-42 31,0 0-15,0-1-16,0-20 0,-21 21 16,0 0-16,0 0 0,0-22 15,21 22-15,-22 0 0</inkml:trace>
  <inkml:trace contextRef="#ctx0" brushRef="#br0" timeOffset="-205329.43">868 9567 0,'-21'0'0,"42"0"0,-64 0 16,43 22 0,22-1-1,-1-21-15,0 0 16,0 0-16,21 0 0,-20 0 16,20 0-16,0-21 0,1-1 0,20 22 15,-21-21-15,22 0 0,-1 0 16,-20 0-16,20-22 0,-20 22 0,-1 0 15,-21 0-15,21 0 0,-20 0 16,-1-1-16,0 1 0,-21 0 0,21 0 16,-21 0-16,0 0 15,-21 21 1,0 21 0,0 0-16,-1 0 0,22 0 0,0 0 15,-21 22-15,21-22 0,-21 21 16,21 1-16,0-1 0,0-21 15,0 21-15,0 1 0,-21-1 16,21 0-16,0-20 0,0-1 0,0 0 16,0 0-16,0 0 0,0 0 0,21-42 31,-21 0-15,21 21-16,0-42 0,1 21 15,-22-1-15,21-20 0,0 21 0,0-21 16,-21 20-16,21-20 0,0 21 15,-21 0-15,22 0 0,-1 21 16,0-22-16,0 22 16,0 22-1,0-1-15,-21 0 0,0 0 0,0 0 16,22 0-16,-22 1 0,21 20 16,-21-21-16,0 43 0,21-43 15,0 0-15,-21 0 0,21 0 16,0 0-16,1-21 0,-1 22 15,0-22-15,0 0 0,0 0 16,22 0-16,-22-22 0,63 1 16,-62 0-16,20 0 0,0 0 15,-21-22-15,22 22 0,-22 0 16,21-21-16,-21 21 0,-21-22 0,0 22 16,0 0-16,0-21 0,0 20 15,0 1-15,0 0 0,0 0 16,-21 21-16,0 0 0,0 0 15,0 0-15,0 21 0,-1 0 16,1 0-16,21 1 0,0-1 16,0 0-16,0 0 0,0 21 0,0-20 15,0-1-15,21 0 0,1 0 0,-1 0 16,-21 0-16,21-21 16,0 22-16,0-22 0,0 0 0,1 0 0,-1 0 15,21 0-15,-21 0 16,0 0-16,22 0 0,-1 0 0,0-22 15,1 1-15,-1 21 0,0-42 0</inkml:trace>
  <inkml:trace contextRef="#ctx0" brushRef="#br0" timeOffset="-204322.42">4000 9631 0,'0'0'0,"-21"0"0,0 0 15,21 21-15,-21-21 0,42-21 47,0 0-47,0 21 0,1-21 0,-1-1 16,21 1-16,-21 0 0,22-21 15,-22 21-15,21-1 0,-21 1 16,22-21-16,-22 21 0,0-22 0,0 22 16,0 0-16,-21-21 0,21 21 15,-21-22-15,0 22 0,0 0 0,0 0 16,-21 0-16,0-1 0,0 1 0,0 21 15,0 0-15,-1 0 16,-20 0-16,42 21 0,-21 1 16,0 20-16,0-21 0,21 21 15,-22 1-15,22-1 0,0 0 0,-21 1 16,0 63-16,21-43 0,0 1 16,0-1-16,0 22 0,0-22 15,0 1-15,-21 20 0,21-20 16,0-1-16,-21 22 0,21-21 0,-21 20 15,21 1-15,0-22 0,0 22 16,-22-21-16,22 20 0,0-41 0,-21 20 16,21 1-16,0-22 0,0 0 0,0-21 15,0 1-15,0-1 0,21 0 16,1-21-16,-1 0 0,0 0 0,21 0 16,-21-21-16,1 0 0,20-22 15,-21 22-15,21-21 0,-20-1 0,20 1 16,-21 0-16,0-1 0,0-62 15,-21 41-15,0 22 0,0-22 16,-21 22-16,0-22 0,0 22 16,-21 0-16,-1-22 0,22 43 15,-21-21-15,-1-1 0,1 22 0,21 0 16,-21 0-16,20 0 0,1 0 0,0 21 16,0 0-16,21-22 15,21 22 1,0-21-1,0 21-15,22-21 0,-22 21 0,21-21 16,1 0-16,-1 0 0,21-1 16,-20 1-16,20-21 0,1 21 15,-22-22-15,22 22 0,-22-21 0,0 0 16,1 20-16,-22 1 0,0-21 0,0 21 16,0 0-16,-21-1 15,-21 22 16,0 0-31,21 22 0,-21-1 0,21 0 16,0 0-16,0 0 0,0 0 0,0 1 16,0 20-16,0-21 0,0 0 15,0 0-15,0 1 0,0-1 16,0 0-16,21-21 31,-21-21-15,0 0-1,0-22-15,0 22 0,0 0 16,0-21-16</inkml:trace>
  <inkml:trace contextRef="#ctx0" brushRef="#br0" timeOffset="-204137.6">4762 9292 0,'-21'-21'15,"0"21"1,21 21 31,21-21-32,0 0-15,1 0 0,-1 0 16,0 0-16,0 0 0,0 0 0,0 0 16</inkml:trace>
  <inkml:trace contextRef="#ctx0" brushRef="#br0" timeOffset="-203157.44">5249 9165 0,'0'0'0,"0"-21"0,0 0 31,-21 21-15,0 0-16,0 21 16,0 0-16,21 22 15,0-22-15,0 0 0,-22 21 16,22-21-16,0 1 0,0 20 0,0-21 15,0 21-15,0 1 0,0-22 16,0 21-16,0-21 0,0 1 0,0 20 16,0-21-16,0 0 0,0 0 15,22 1-15,-1-22 0,0 0 16,0 0-16,0 0 0,0-22 16,22 1-16,-22 21 15,21-21-15,-21-21 0,22 21 0,-22-1 16,21-20-16,-21 21 0,1 0 0,20-22 15,-21 1-15,0 0 0,0 21 16,1-22-16,-1 1 0,-21 0 0,0 20 16,0-20-16,0 21 0,0 0 0,0 0 15,0-1-15,-21 22 16,-1 22 0,1-1-16,21 0 0,-21 0 0,21 0 15,-21 22-15,21-22 0,0 21 16,0-21-16,0 22 0,0-22 0,0 21 15,0-21-15,0 22 0,0-22 16,0 0-16,0 0 0,21 0 16,0 0-16,0 1 0,1-1 0,20-21 15,-21 0-15,0 0 0,22 0 16,-22 0-16,21 0 0,-21-21 16,22 21-16,-1-22 0,-21 1 0,21 0 15,-20 0-15,-1 0 0,0 0 0,0-1 16,-21-20-1,21 21-15,-21 0 0,0 0 0,0-1 16,0 1-16,0 0 16,-21 21-1,0 0-15,0 21 0,0 0 16,-1 1-16,22-1 0,-21 0 0,21 0 16,0 0-16,0 0 0,0 1 15,0-1-15,0 0 0,0 0 0,0 0 16,0 0-16,0 1 0,21-1 0,1 0 15,-1-21-15,0 0 16,0 0-16,21 0 0,-20 0 0,-1 0 16,21 0-16,-21-21 0,22 0 0,-1-1 15,-21 1-15,21 0 0,1 0 16,-22 0-16,0 0 0,21-1 16,-20 1-16,-1-21 0,0 21 0,-21 0 15,0-1-15,0 1 16,0 0-16,-21 21 15,0 0-15,-1 21 16,1-21-16,21 21 0,0 1 16,-21-1-16,21 0 0,0 0 15,0 0-15,0 0 0,21 1 0,0-1 16,-21 0-16,22 0 0,-22 0 16,21 0-16,0 1 0,-21-1 15,21-21-15,-21 21 16,0 0-1,-21-21-15,0 0 0,0 0 0,-1 0 16,1 0-16,0 0 0,0 0 16,21-21-16,0 0 0,-21 0 0,21-1 15,0 1-15,0 0 0</inkml:trace>
  <inkml:trace contextRef="#ctx0" brushRef="#br0" timeOffset="-198712.54">7959 9313 0,'0'22'0,"21"-22"15,0 0 17,0 0-17,0 0-15,-21-22 0,21 1 16,1 0-16,-22 0 16,0 0-16,0 0 15,0-1-15,0 1 0,-22 21 16,1-21-16,0 0 0,0 0 15,0 21-15,0 0 0,-22-21 0,22 21 16,-21 0-16,-1 0 0,22 0 16,-21 21-16,0 0 0,20 0 0,-20 0 15,21 22-15,0-22 0,0 21 16,-1-21-16,22 22 0,-21-22 0,21 21 16,0-21-16,0 0 0,0 22 0,0-22 15,0 0-15,0 0 0,0 0 16,21 1-16,1-22 0,-1 0 15,0 0-15,0 0 0,0 0 0,0 0 16,1-22-16,-1 22 0,21-21 16,-21 0-16,0 21 0,1-21 0,20 0 15,-21 0-15,0-1 0,0-20 0,1 21 16,-1 0-16,0 0 0,0-1 16,-21 1-16,0-21 0,21 42 15,-21-21-15,0 0 0,0 42 31,0 0-31,0 0 16,-21 21-16,21-20 0,0-1 0,0 0 16,0 0-16,0 0 0,0 0 15,0 1-15,0-1 0,0 0 0,0 0 16,21 0-16,0 0 0,1 1 16,-1-22-16,0 0 15,0 0-15,0 0 16,0-22-16,1 1 0,-1 0 15</inkml:trace>
  <inkml:trace contextRef="#ctx0" brushRef="#br0" timeOffset="-198308.9">8361 9250 0,'0'-21'0,"0"-22"31,0 22-31,21 21 15,-21-21 1,21 21-16,0 0 0,0 0 16,-21 21-16,22 0 0,-1 1 15,0-1-15,-21 0 0,0 0 16,0 0-16,21 0 0,-21 1 0,0-1 16,0 0-16,0 0 0,0 0 0,0 0 15,0 1-15,0-1 16,0-42 15,0-1-15,0 1-16,0 0 0,0 0 15,21 0-15,-21 0 0,21-22 16,-21 22-16,22 0 0,-1 0 16,-21 0-16,21-1 0,0 1 0,0 0 15,0 0-15,1 21 16,-1 0-16,21-21 15,-21 21-15,0 0 16,-21 21-16,0 0 0,0 0 16</inkml:trace>
  <inkml:trace contextRef="#ctx0" brushRef="#br0" timeOffset="-197954.01">8890 9313 0,'0'0'0,"21"0"0,-21 22 15,21-22-15,0 0 16,1 0-1,-1 0-15,0 0 0,-21-22 16,21 22-16,0-21 0,-21 0 0,0 0 16,21 21-16,-21-21 0,0 0 15,22-1-15,-22 1 0,0 0 16,0 0-16,0 0 0,0 0 0,-22 21 16,1 0-1,0 21-15,0-21 0,0 21 16,0 21-16,-1-21 0,22 1 15,-21-1-15,21 0 0,-21 42 0,21-41 16,0-1-16,0 0 16,0 0-16,0 0 0,21-21 15,0 21-15,1-21 0,-1 0 0,0 0 16,0 0-16,0 0 0,0 0 16,1 0-16,-1 0 0,0 0 0,0 0 15,0-21-15,0 21 0,1-21 0,-1 0 16,0 0-16,0 0 15</inkml:trace>
  <inkml:trace contextRef="#ctx0" brushRef="#br0" timeOffset="-197821.53">9292 9313 0,'0'0'15,"-21"0"79,0 0-94</inkml:trace>
  <inkml:trace contextRef="#ctx0" brushRef="#br0" timeOffset="-196628.45">720 11409 0,'0'0'0,"21"0"0,0 0 15,0 0-15,-21-21 16,0 0-16,21-1 0,-21 1 0,21 0 15,-21 0-15,0 0 16,0 0-16,0-1 0,0 1 16,0 0-16,-21 0 0,0 0 0,0 0 15,-21-1-15,20 22 0,1 0 16,-21 0-16,21 0 0,-22 0 16,22 0-16,-21 0 0,21 22 0,0-1 15,-22 0-15,22 0 0,0 0 16,0 22-16,0-1 0,21-21 0,0 21 15,0 1-15,0-1 0,0 0 16,21 1-16,0-22 16,0-21-16,21 21 0,-20-21 0,-1 0 15,21 0-15,-21 0 0,22 0 16,-22 0-16,21-21 0,-21 0 0,22 0 16,-22-1-16,21 1 0,-21-21 15,22 0-15,-22 20 0,0-20 16,0 0-16,0-1 0,-21 1 0,21-43 15,-21 43-15,22 0 16,-22-1-16,0 1 0,0 21 0,0-21 16,0-1-16,0 22 15,0 0-15,0 0 0,0 42 16,0 0 0,0 0-16,0 0 0,0 22 0,0-1 15,0-21-15,0 22 0,0-1 16,0 0-16,0 22 0,0-22 0,0 0 15,0 1-15,0-1 0,0-21 16,0 22-16,0-22 0,21 0 16,0 0-16,-21 0 0,21 0 15,0-21-15,0 0 0,1 0 0,20 0 16,-21-21-16,21 0 0,-20 0 16,20 0-16,-21 0 0</inkml:trace>
  <inkml:trace contextRef="#ctx0" brushRef="#br0" timeOffset="-195285.57">1545 11113 0,'0'0'16,"0"-22"-16,0 1 0,-21 42 31,0 1-31,21-1 16,-21 21-16,21-21 0,0 0 16,0 22-16,0-1 0,0-21 15,0 22-15,0-22 0,0 21 0,0-21 16,21 0-16,-21 1 0,21-1 15,21-21-15,-21 0 0,1 0 0,-1 0 16,21 0-16,-21 0 0,22 0 16,-22-21-16,21-1 0,-21 1 0,22 0 15,-1-21-15,-21-1 16,0 22-16,0-21 0,-21 21 0,0-22 16,0 1-16,0 21 0,0-21 0,0-1 15,-21 22-15,0-21 16,0 21-16,-21-1 0,20 1 0,-20 21 15,21 0-15,-21 0 0,-1 0 16,22 0-16,-21 21 0,21 1 0,-1-1 16,1 0-16,0 21 0,0 1 15,21-22-15,0 21 0,0 0 0,0 1 16,0-22-16,21 21 0,0-21 16,0 1-16,1-1 0,20 0 0,-21 0 15,21-21-15,-20 0 0,20 0 16,0 0-16,1 0 0,-22-21 0,21 0 15,0 21-15,-20-21 0,20-1 0,0-20 16,-21 21-16,1 0 16,-1 0-16,0-22 0,0 22 0,0-21 15,-21 21-15,21-1 0,-21 1 16,0-21-16,0 63 31,0 0-31,0 0 16,-21 1-16,21-1 0,0 21 0,-21 0 15,21-20-15,0-1 0,0 21 16,0-21-16,0 0 0,0 1 16,0-1-16,21-21 0,0 0 0,1 21 15,-1-21-15,0 0 0,0 0 16,0 0-16,0-21 0,22 0 0,-22-1 16,0 1-16,0 0 0,0 0 15,22-21-15,-22 20 0,0 1 0,0-21 16,-21 21-16,21 0 0,1-1 15,-22 1-15,0 0 0,0 0 0,0 42 32,0 0-17,0 0-15,0 1 0,0-1 0,-22 0 16,22 21-16,0-21 0,0 1 16,0 20-16,0-21 0,0 0 15,22 0-15,-1 1 0,-21-1 16,21-21-16,0 0 0,0 0 15,0 0-15,1 0 0,-1 0 0,0-21 16,21 21-16,-21-22 0,1 1 0,-1 0 16,-21 0-16,21 0 15,0 0-15,-21-1 0,21 1 0,-21-42 16,0 42-16,0-1 0,0 1 16,0 0-16,0 0 0,-21 0 0,0 0 15,0-1-15,0 22 16,42 0 15,0 0-15,0 0-16,0-21 15,0 21-15,1 0 0,-1 0 0,0 0 16,0 0-16,0 0 0,0 0 0,1 0 16,-1 21-16,0-21 0,0 22 15,0-22-15,-21 21 0,0 0 16,0 0-16,0 0 0,0 22 0,0-22 15,0 0-15,0 0 0,0 0 16,0 0-16,0 1 0,0-1 16,0 0-16,-21 0 15,0-21-15,21-21 32,0 0-17,0 0-15,0-22 0,0 22 16,0 0-16,0-21 0,0 20 0,0-20 15,21 21-15,0-21 0,0-1 16,22 22-16,-22-21 0,21 21 16,1-22-16,-1 22 0,0 21 0,22 0 15,-22 0-15,0 0 0,1 0 0,-1 0 16,0 21-16,-20 0 0,-1 1 0,0-1 16,0 42-16,0-42 0,-21 22 15,0-22-15,0 21 0,0-21 16,0 22-16,-21-22 0,0 0 15,0 0-15,0 0 0,-1 22 16,1-22-16,0-21 16,21 21-16,0-42 15</inkml:trace>
  <inkml:trace contextRef="#ctx0" brushRef="#br0" timeOffset="-194192.43">4381 10859 0,'0'0'0,"22"-22"0,-22 1 0,21 0 16,-21 0-16,21 0 0,0 0 15,-21-1-15,0 1 16,0 42 0,0 64-1,-21-43 1,21 1-16,-21 41 0,0-41 0,-1-1 16,22 0-16,-21 1 0,0 20 15,21-20-15,-21-1 0,0-21 16,0 21-16,21-20 0,-22-1 15,22 0-15,-21 0 16,0-21-16,0 0 16,0-21-16,21 0 15,0 0-15,0-1 0,0 1 0,0-21 16,0 21-16,0-22 0,0 1 0,0 21 16,0-21-16,0 20 0,0 1 15,0-21-15,0 21 0,21 0 16,0 21-16,0 0 0,0 0 15,1 21-15,-22 0 16,21 0-16,0 0 0,0 0 0,0 22 16,0-22-16,-21 21 0,22-21 15,-1 22-15,-21-22 0,21 0 0,0 0 16,0 0-16,0 22 0,1-22 16,-1-21-16,0 0 0,0 0 15,0 0-15,0 0 0,1 0 0,20-21 16,-21 0-16,21-1 0,-20 1 15,20-21-15,-21 21 0,0-22 16,22 22-16,-22-21 0,21 0 16,-21-1-16,-21 22 0,0-42 15,21 63-15,-21 21 32,0 0-32,0 0 15,0 0-15,0 0 0,0 43 16,0-43-16,0 21 0,0-20 15,0-1-15,0 0 0,0 0 0,22 0 16,-22 0-16,21-21 0,0 0 16,0 0-16,0 0 0,0 0 15,1 0-15,-1-21 0,0 21 0,0-21 16,21 0-16,-20 0 0,-1 0 16,0-22-16,0 22 0,0 0 15,-21-21-15,0 20 0,0 1 0,0-21 16,0 21-16,0-22 0,0 22 15,-21 0-15,0 0 0,0 0 16,0 21-16,-1 0 0,1 0 0,0 0 0,0 0 16,0 0-16,0 0 0,-1 21 15,1-21-15,0 21 0,0 0 0,0 0 16,21 1-16,0-1 0,0 21 16,0-21-16,0 0 0,0 1 15,21-1-15,-21 0 0,42 21 16,-21-42-16,22 0 0,-22 0 15,21 0-15,1 0 0,-1 0 16,21-21-16,-20 0 0</inkml:trace>
  <inkml:trace contextRef="#ctx0" brushRef="#br0" timeOffset="-192597.03">6075 10901 0,'0'0'15,"0"-21"-15,0 0 16,-21 21-16,-1 0 15,1 0-15,0 0 0,0 0 16,-21 0-16,20 21 0,-20 0 0,21 0 16,21 0-16,-21 0 15,0 22-15,21-22 0,-22 0 0,22 21 16,0-20-16,0-1 0,0 0 16,0 0-16,0 0 0,0 0 15,22-21 1,-1 0-16,0-21 0,0 21 15,0-21-15,0 0 0,1 0 16,-1 0-16,0 21 0,0-43 0,0 22 16,0 0-16,1 0 0,-22 0 0,0-1 15,21 1-15,-21 0 0,21 21 16,-21-21-16,0 0 0,0 42 31,0 0-31,0 0 16,0 0-16,0 1 0,0-1 15,0 0-15,0 0 0,0 0 0,21 0 16,-21 1-16,21-1 0,0 0 16,1 0-16,-1-21 15,0 0-15,0 0 0,21 0 0,-20 0 16,-1 0-16,21 0 0,-21-21 0,22 21 16,-22-21-16,21 0 0,-21-1 15,22 22-15,-22-21 0,21 0 0,-21 0 16,0 0-16,-21 0 0,0-1 15,0 1-15,0 0 0,0 0 0,0 0 16,0 0-16,0-1 0,-21 1 0,0 21 16,0 0-16,0 0 15,0 0-15,-1 0 0,-20 21 0,21-21 16,0 22-16,0-1 0,21 0 16,-22 0-16,1 0 0,21 0 0,-21 1 15,21 20-15,0-21 0,0 0 0,0 0 16,0 1-16,0-1 0,0 0 15,21 0-15,0-21 0,1 0 16,-1 0-16,0 0 0,0 0 16,0 0-16,0-21 0,22 0 15,-22 21-15,0-21 0,0-1 0,0 1 16,1 0-16,-1 0 0,-21 0 0,21 0 16,-21-1-16,21 1 0,-21-21 15,21 21-15,-21-22 0,0 1 0,0 21 16,0-21-16,0 20 0,0 1 0,0-21 15,0 21-15,0 0 16,0 42 0,0 0-16,0 0 15,0 0-15,0 22 0,0-22 16,0 21-16,0-21 0,0 22 0,0-22 16,0 0-16,21 0 0,-21 21 0,22-20 15,-22 20-15,21-21 16,0-21-16,0 21 0,0 0 15,0-21-15,1 22 0,-1-22 16,0 0-16,0 0 0,0 0 0,0 0 16,1 0-16,-1-22 0,0 22 15,-21-21-15,21 0 0,0 0 16,0 0-16,-21 0 0,0-1 16,0 1-16,0 0 0,22 0 15,-22 0-15,0 0 0,0-1 0,0 1 16,0 42 15,0 1-31,0-1 16,0 0-16,0 0 0,0 0 15,0 0-15,0 1 0,0-1 16,0 0-16,21-21 0,-21 21 16,21-21-16,0 21 0,0-21 15,0 0-15,22 0 0,-22 0 0,0 0 16,21 0-16,1 0 0,-22 0 15,21 0-15,1 0 0,-22-21 16,21 21-16,0-21 0,22 0 16,-43 0-16,0 21 0,0-22 0,1 1 15,-22 0-15,0 0 0,0 0 16,0 0-16,0-1 0,0 1 0,0 0 16,-22 0-16,1 0 0,0 21 0,0 0 15,-21 0-15,20 0 0,1 0 16,0 0-16,-21 21 0,21-21 0,-1 21 15,1 0-15,21 0 0,-21 1 0,21-1 16,-21 0-16,21 0 0,0 0 16,0 0-16,0 1 0,0-1 15,21 0-15,0-21 0,0 0 16,1 0-16,-1 0 0,0 0 0,0 0 16,0 0-16,0 0 0,1 0 15,-1-21-15,0 21 0,0-21 16,0 21-16,0-22 0,1 1 0,-1 0 15,-21 0-15,21-21 0,-21 20 16,21-20-16,-21 0 0,0 21 0,0-43 16,0 22-16,0-1 0,0-41 15,0 63-15,0-1 0,0-20 16,0 21-16,0 42 16,0 0-16,0 0 15,0 22-15,-21-1 0,0 0 16,21 1-16,-21-1 0,21 0 15,0 1-15,-22-22 0,22 21 0,0 1 16,0-22-16,0 21 0,0-21 0,0 0 16,0 1-16,22-1 0,-22 0 15,21-21-15,0 0 0,0 21 0,0-21 16,0 0-16,1 0 0,-1 0 0,0 0 16,0 0-16,0-21 0,0 0 15,1 21-15,-1-21 0,0-1 0,0 1 16,0 0-16</inkml:trace>
  <inkml:trace contextRef="#ctx0" brushRef="#br0" timeOffset="-189270.34">698 12742 0,'0'-21'15,"22"0"1,-1 21-16,0-21 0,-21 0 16,0 0-16,21 21 0,-21-22 0,21 1 15,-21 0-15,0 0 16,0 0-16,0 0 0,-21 21 15,0-22-15,0 22 16,-22 0-16,22 0 0,0 0 16,-21 0-16,21 22 0,-22-1 15,1 0-15,0 0 0,-1 0 0,22 0 16,-21 1-16,21-1 0,-22 21 16,22-21-16,21 0 0,0 1 15,0-1-15,0 0 0,0 0 16,0 0-1,21-21-15,0 0 0,1 0 0,20 0 16,-21-21-16,21 0 0,1 0 16,-1 0-16,-21-1 0,22 1 0,-1 0 15,0 0-15,1 0 16,-22 0-16,0-1 0,0 1 0,0 0 16,0 0-16,-21 0 0,0 0 0,0-1 15,0 44 16,0-1-31,0 0 0,0 21 16,0-21-16,0 22 0,0-22 16,0 21-16,0 1 0,0-1 15,0-21-15,22 21 0,-1-20 0,0-1 16,0 0-16,0 0 0,22 0 16,-22-21-16,0 0 0,21 0 0,1 0 15,-22-21-15,21 0 0,0 21 16,1-42-16,20-1 0,-20 1 15,-22 21-15,21 0 0,-21-22 16,0 22-16,1 0 0,-22-21 16,0 20-16,0 1 0,0 0 15,0 0-15,-22 21 32,22 21-32,-21 0 0,0 0 0,21 1 15,-21 20-15,21-21 0,0 21 16,0-20-16,0 20 0,0-21 15,0 21-15,0-20 0,0-1 0,0 0 16,0 0-16,21-21 31,0 0-31,0-21 0,-21 0 16,22 0-16,-1-1 0,0 1 0,-21 0 16,21-21-16,0 21 15,0-1-15,1-41 0,-1 42 16,-21 0-16,21-1 0,0 1 15,0 21-15,0 0 16,1 21-16,-22 1 16,0-1-16,21 0 0,-21 0 0,21 0 15,0 22-15,-21-22 0,21 0 16,0 0-16,1 21 0,-1-20 0,0-1 16,21 0-16,-21-21 0,22 21 15,-22-21-15,21 0 0,1 0 0,-1 0 16,0 0-16,1 0 0,-1-21 0,21 0 15,-20 0-15,-1-1 16,0 1-16,1 0 0,-22 0 0,0-21 16,0 20-16,0 1 0,-21 0 15,0-21-15,0 21 0,0-1 0,0-20 16,-21 21-16,0 0 0,0 0 16,-43-1-16,43 22 0,0 0 15,-21 0-15,21 0 0,-22 22 16,22-1-16,0-21 0,-21 42 0,20-21 15,1 0-15,0 22 0,0-22 16,21 21-16,0 1 0,0-22 16,0 21-16,0-21 0,0 0 0,0 22 15,0-22-15,21-21 0,0 21 16,0-21-16,1 0 0,-1 0 0,0 0 16,0 0-16,0-21 0,22 21 15,-22-21-15,0 0 0,21-1 0,-21-20 16,1 21-16,-1-21 0,21-43 15,-21 64-15,0-22 0,1 1 16,-1-21-16,-21 20 0,0 1 16,0 0-16,21-1 0,-21 1 0,21 0 15,-21-1-15,0 22 0,21 21 16,-21 21 0,0 0-16,0 22 0,0-22 0,-21 21 15,0 1-15,21-1 16,0 0-16,-21 1 0,21-1 0,0 0 15,0 1-15,0-1 0,0-21 16,0 21-16,0-20 0,21 20 0,0-21 16,0 0-16,0-21 0,1 21 15,-1-21-15,21 0 0,-21 0 16,22-21-16,-22 0 0,21 21 0</inkml:trace>
  <inkml:trace contextRef="#ctx0" brushRef="#br0" timeOffset="-188652.18">4191 12383 0,'0'0'0,"0"-22"16,0 1-16,0 0 16,0 0-16,0 0 0,0 0 0,0-1 15,0-20-15,21 21 0,-21 0 16,21 0-16,-21-1 0,0 1 0,0 0 15,0 0-15,-21 21 16,0 0 0,0 21-16,0 0 0,-1 0 0,1 1 15,0-1-15,0 21 16,21-21-16,0 43 0,0-43 0,0 21 16,0-21-16,0 1 15,0-1-15,21 0 0,0 0 0,0 0 16,1 0-16,-1 1 0,0-22 0,21 21 15,-21 0-15,1 0 0,-1-21 16,0 21-16,-21 0 0,0 1 16,0-1-16,-21-21 15,-22 21-15,22-21 0,-21 0 16,21 0-16,-22 0 0,22 0 0,-21 0 16,0 0-16,20 0 0,-20-21 15,21 0-15,-21 21 0,-1-43 16,22 22-16,21 0 0,0 0 15,0 0-15,0-1 16,21 1-16,0 0 0,1 0 16,20 21-16,0-21 0,-21 0 15,22-1-15,-1 1 0,0 0 0,22 0 16</inkml:trace>
  <inkml:trace contextRef="#ctx0" brushRef="#br0" timeOffset="-188427.5">4784 12023 0,'0'42'16,"0"-21"-16,0 22 16,0-22-16,-22 0 0,22 21 15,0-21-15,0 1 0,-21 20 16,21-21-16,0 0 0,0 0 0,-21 22 16,21-22-16,0 0 15,0 0-15,0 0 0,0 1 16,21-22-1,-21-22 1,0 1 0</inkml:trace>
  <inkml:trace contextRef="#ctx0" brushRef="#br0" timeOffset="-187957.66">4487 12383 0,'0'0'0,"0"-22"16,21 1-1,1 0-15,-1 21 0,21-21 16,-21 21-16,22-21 0,-22 21 0,21-21 16,0-1-16,1 22 0,-1-21 0,-21 0 15,22 21-15,20-21 16,-21 21-16,-20 0 0,20 0 16,-21 0-16,-21 21 15,0 0-15,0 0 0,0 1 0,0-1 16,0 21-16,0-21 0,-21 0 0,21 1 15,-21-1-15,21 0 16,-21 0-16,21 0 0,0 0 0,0 1 0,21-1 16,0-21-1,0 0-15,0 0 16,0 0-16,1 0 0,-1 0 0,21-21 16,-21-1-16,0 22 0,1-21 0,-1 0 15,0 0-15,0 21 0,0-21 16,-21 0-16,0-1 0,0 1 0,0 0 15,0 0-15,0 0 0,-21 0 16,0-1-16,0 1 0,0 21 16,-1 0-16,1 0 0,0 0 0,-42 0 15,41 0-15,1 21 16,0-21-16,21 22 0,-21-1 16,21 0-16,0 0 15,21-21 1,0 0-16,0 0 0,1 0 0,-1 0 15,21 0-15,-21 0 0</inkml:trace>
  <inkml:trace contextRef="#ctx0" brushRef="#br0" timeOffset="-187549.76">5609 12298 0,'0'-21'15,"-21"0"-15,0-1 16,21 1-16,0 0 15,0 0-15,0 0 16,0 0-16,0-1 0,21 22 16,0 0-16,0 0 0,0 0 15,1 0-15,-1 0 0,0 0 0,21 22 16,-21-1-16,1-21 0,-1 21 0,0 21 16,0-21-16,0 1 0,-21-1 15,0 0-15,0 0 0,0 0 0,0 0 16,0 1-16,0-1 0,0 0 0,-21 0 15,0-21-15,0 0 16,0 0 0,21-21-1,0 0 1,0 0-16,21-1 0,-21 1 0,21 0 16,0 0-16,0-21 0,0 20 15,1-20-15,-22 21 0,42 0 0,-21-22 16,0 22-16,22-21 15,-22 21-15,0 0 0,0 21 0,0 0 16,0-22-16,22 22 16,-22 22-16</inkml:trace>
  <inkml:trace contextRef="#ctx0" brushRef="#br0" timeOffset="-187225.55">6244 12340 0,'0'0'0,"21"0"16,0 0-16,1 0 0,-1-21 16,0 0-16,0 0 15,0 0-15,0-1 0,1 1 0,-1 0 16,0 0-16,0 0 0,-21 0 16,0-1-16,0 1 0,0 0 15,0 0-15,-21 21 16,0 21-16,0-21 15,-1 21-15,1 0 0,0 1 16,0-1-16,0 0 0,21 0 0,0 21 16,0-20-16,0-1 0,0 0 0,0 0 15,0 0-15,0 0 0,0 1 16,0-1-16,21-21 0,0 21 0,21-21 16,-20 0-16,20 0 0,-21 0 15,21 0-15,1 0 0,-1 0 0,0 0 16,1 0-16</inkml:trace>
  <inkml:trace contextRef="#ctx0" brushRef="#br0" timeOffset="-186721.7">7218 12107 0,'0'0'0,"0"-21"0,0 0 16,0 0-16,0 0 0,0 0 16,0-1-16,-21 22 0,-1-21 15,1 21-15,0 0 0,0 0 0,0 0 16,0 21-16,21 1 0,-22-22 15,1 21-15,0 21 0,0-21 0,0 0 16,0 22-16,-1-22 0,1 21 16,21-21-16,0 1 0,0-1 0,0 21 15,0-21-15,0 0 0,0 1 16,0-1-16,21-21 0,1 0 16,-1 0-16,0 0 15,0 0-15,21 0 0,-20-21 0,-1-1 16,0 22-16,0-21 0,0 0 15,0 0-15,22-21 0,-43 20 0,21-20 16,0 0-16,0-1 0,0 1 0,-21 0 16,0-22-16,0 22 0,0 0 15,22-1-15,-22 1 0,0 0 0,0 20 16,0 1-16,0 0 0,0 0 0,0 42 31,0 0-31,-22 22 0,22-22 16,-21 21-16,21 0 0,0 1 0,0-1 15,0 22-15,0-22 0,0 21 16,0-20-16,0-1 0,0 0 16,0 1-16,21-22 0,1 0 0,-1 21 15,0-42-15,0 22 0,0-1 0,22-21 16,-1 0-16,-21 0 0,21 0 16,1-21-16,-1-1 0,-21 1 0,43-21 15,-43 0-15,0 20 0,0-20 16,0 21-16,-21 0 0</inkml:trace>
  <inkml:trace contextRef="#ctx0" brushRef="#br0" timeOffset="-186112.96">1122 13885 0,'-21'0'0,"-1"0"16,22 22-1,0-1 1,0 0-16,0 0 15,0 0-15,0 0 0,0 1 0,0 20 16,0-21-16,0 0 0,0 0 16,-21 1-16,21-1 15,0 0-15,0-42 47,21 0-47,-21-1 0</inkml:trace>
  <inkml:trace contextRef="#ctx0" brushRef="#br0" timeOffset="-185789.63">1101 13631 0,'0'0'0,"-22"22"0,22-1 0,-21-21 15,21 21-15,0 0 0,-21-21 0,21 21 16,21-21-1,0 0-15,1 0 16,-1-21-16,0 0 0,0 21 16,0-21-16,0 0 0,-21-1 15,0 1-15,-21 21 32,0 0-32,0 0 15,0 0-15,21 21 16,-21 1-16,21-1 15,0 0-15,0 0 0,0 0 16,21-21-16,-21 21 0,21 1 16,0-1-16,21-21 0,-20 21 15,20-21-15</inkml:trace>
  <inkml:trace contextRef="#ctx0" brushRef="#br0" timeOffset="-185341.38">1757 13843 0,'0'0'0,"0"21"16,0 0 0,0 1-16,-21-22 0,21 21 15,0 0-15,0 0 16,0 0-16,0 0 0,0 1 16,-22-1-16,22 0 0,0 0 15,0 0-15,-21 0 16,0-21-16,21 22 15,0-44 17,0 1-32,0 0 15,0 0-15,0-21 0,21 20 16,0-20-16,1 21 0,-1-21 16,0-1-16,0 1 0,21 21 0,-20-22 15,-1 22-15,0 0 0,21 0 16,-21 0-16,1 21 0,-1 0 0,0 0 15,21 21-15,-21 0 0,-21 0 16,22 0-16,-22 22 0,21-22 0,-21 21 16,0-21-16,0 22 0,0-22 15,0 21-15,-21-21 0,21 1 0,-22-1 16,22 0-16,0 0 0,-21-21 16,21 21-16,-21-21 15,42 0 1,0 0-1</inkml:trace>
  <inkml:trace contextRef="#ctx0" brushRef="#br0" timeOffset="-184969.52">3133 13928 0,'0'21'16,"0"0"-16,0 0 15,21-21 1,0 0 0,0 0-16,0 0 15,0-21-15,1 21 0,-22-21 0,0 0 16,0 0-16,0-1 15,0 1-15,0 0 16,-22 21 0,1 0-16,0 0 15,0 21-15,0-21 16,21 21-16,-21 1 0,21-1 16,0 0-16,0 0 15,21-21 1</inkml:trace>
  <inkml:trace contextRef="#ctx0" brushRef="#br0" timeOffset="-184529.68">3789 13695 0,'0'0'0,"-21"-64"31,21 86 1,-22-1-32,22 0 0,0 21 0,0-21 15,0 22-15,0-1 0,0-21 16,0 22-16,0-22 0,0 21 0,-21-21 15,21 0-15,0 22 0,0-22 16,0 0-16,0 0 0</inkml:trace>
  <inkml:trace contextRef="#ctx0" brushRef="#br0" timeOffset="-183945.93">3704 13780 0,'-21'-22'0,"0"-62"31,21 63-31,0-1 0,0 1 16,0 0-16,0 0 16,21 21-16,0-21 0,0 0 0,0 21 15,1 0-15,-1 0 0,0 0 16,0 0-16,21 0 0,-20 21 0,-1 0 15,0 0-15,21 21 0,-21-20 16,1 20-16,-22 0 0,21-21 16,-21 22-16,21-22 0,-21 21 15,0-21-15,0 22 0,0-22 0,0 0 16,0 0-16,0 0 0,0-42 47,0 0-32,0 0-15,0 0 0,0 0 16,0-1-16,0-20 0,0 21 0,0-21 16,21-1-16,0 1 15,-21 0-15,21 20 0,1-20 0,-1 0 16,0 21-16,0-1 0,21 1 0,-20 0 16,-1 21-16,21 0 0,-21 0 15,0 0-15,22 21 0,-22 0 0,0 1 16,0-1-16,0 21 0,1 0 15,-22 1-15,0-1 0,0 0 0,0 1 16,0-22-16,0 21 0,0-21 16,0 22-16,0-22 0,0 0 15,-22 0-15,22 0 0,-21 1 0,0-1 16,0-21 0,0 0-1,21-21 1,0-1-1,0 1-15,0 0 0,21 0 0,0 0 16</inkml:trace>
  <inkml:trace contextRef="#ctx0" brushRef="#br0" timeOffset="-183412.84">4995 13526 0,'0'0'0,"0"-43"31,0 22-31,0 0 16,0 0 0,0 0-1,21 21-15,-21-22 16,22 22-16,-1 0 16,0 0-16,0 0 0,0 22 15,0-1-15,-21 0 0,0 0 16,22 0-16,-22 0 0,0 22 0,0-1 15,0-21-15,0 22 0,0-1 0,0 0 16,-22-21-16,1 22 0,0-22 16,0 21-16,0-21 0,0 1 15,-43 20-15,43-21 16,0 0-16,0-21 0,-1 0 16,1 0-16,0 0 0,0 0 15,21-21-15,-21 21 16,21-21-16,0 0 0,-21 0 0,21-22 15,0 22-15,0 0 0,0 0 16,0 0-16,21-22 0,0 22 16,0 21-16,0 0 15,0 0-15,1 0 16,-1 21-16,0 0 0,0 1 0,21 20 16,-20-21-16,-22 0 15,21-21-15,0 21 0,0 1 0,-21-1 16,21 0-16,0-21 0,-21 21 15,22-21-15,-1 0 16,0 0-16,0 0 0,0 0 16,0 0-16,1-21 0,-1 0 0,21 0 15</inkml:trace>
  <inkml:trace contextRef="#ctx0" brushRef="#br0" timeOffset="-182157.76">6181 13695 0,'0'0'0,"-22"0"16,1 21-16,0-21 16,0 0-16,0 21 0,21-42 47,0 0-32,42 21-15,-21-21 0,0 0 0,1-1 16,-1 1-16,0 0 0,0 0 15,21-21-15,-20 20 0,-1 1 0,21 0 16,-21 0-16,0-21 0,1 20 0,-1 1 16,0 0-16,-21 0 0,0 0 15,0 0-15,0-1 0,0 1 16,0 0-16,0 0 0,-21 21 0,0 0 16,-1 0-16,1 0 15,0 0-15,0 0 0,0 0 0,0 21 16,-1 21-16,22-20 0,-21-1 15,0 21-15,21 0 0,0 22 0,-21-22 16,0 22-16,0-1 0,21 1 0,0 20 16,0-20-16,-22-1 0,1 64 15,21-42-15,-21-21 0,21 20 16,0 1-16,0 0 0,0-1 16,-21 1-16,21 0 0,-21-1 0,21-20 15,-21 20-15,21 1 0,0 0 0,0-1 16,0 43-16,0-63 15,0-1-15,0-20 0,0-1 16,0 0-16,0-20 0,21-1 0,-21 0 16,21-21-16,0 0 0,0 0 15,0 0-15,22-64 16,-1 43-16,-21-21 0,22 0 0,20-43 16,-21 21-16,-20 1 0,20-1 15,0 1-15,1-1 0,-1-63 16,-21 64-16,0-22 0,-21 22 0,0-22 15,0 22-15,-21-1 0,0-21 16,-21 43-16,20-21 0,-41 20 16,-22-41-16,43 62 0,-22-20 15,22 21-15,0 21 0,-1-21 16,-20 21-16,42 0 0,0 0 16,-1 0-16,22-21 15,22 21 1,-1-22-16,21 1 15,-21 21-15,22-21 0,-1 0 16,0 0-16,1 0 0,-1-1 0,0-20 16,22 21-16,42-43 15,-64 43-15,21-21 0,-20 0 16,-22 20-16,21 1 0,-21 0 0,1 0 16,-1 0-16,-21 0 0,0-1 15,-21 44 1,-1-1-16,1 0 15,21 0-15,0 0 0,-21 22 16,21-22-16,0 21 0,0 0 0,0-20 16,0 20-16,0-21 0,0 0 15,0 22-15,21-22 0,0-21 0,-21 21 16,22 0-16,-1-21 0,0 0 0,0 0 16,0 0-16,0 0 0,1 0 15,20 0-15,-21 0 0,0 0 16,0-21-16,43-21 0,-43 20 15,0 1-15,-21 0 0,21 0 16,-21-21-16,0-22 0,0 43 16,0-21-16,0 20 0,-21-20 15,0 21-15,-21 0 0,-1 0 16,1 21-16,21 0 0,-43 0 16,22 0-16,21 21 0,0 0 15,0-21-15,-1 21 0,1 0 16,21 0-16,0 1 0,0-1 15,0 0-15,0 0 0,0 0 0,0 0 0,21-21 16,1 0-16,-1 22 0,21-22 16,-21 0-16,0 0 0,22 0 15,-22-22-15,21 1 0,1 21 0</inkml:trace>
  <inkml:trace contextRef="#ctx0" brushRef="#br0" timeOffset="-181899.97">7535 13314 0,'0'0'0,"0"-21"0,0-22 32,0 65-17,-21-22 1,21 21-16,0 0 0,-21 21 0,21-21 16,0 22-16,0-22 0,0 21 15,0 1-15,0-1 0,0 0 0,0 1 16,0-1-16,0 0 0,0 1 0,0-22 15,0 0-15,0 21 0,0-21 16,0 1-16,0-1 0,21-21 31,0-21-31,0-1 0,1 22 16</inkml:trace>
  <inkml:trace contextRef="#ctx0" brushRef="#br0" timeOffset="-181349.54">8086 13504 0,'0'0'16,"0"-21"-16,0 0 0,0 0 15,0 0-15,0 0 16,-22 21 0,1-22-16,0 22 0,0 0 0,-21 0 15,20 0-15,1 0 0,0 0 0,-21 0 16,21 22-16,-1-22 15,-20 21-15,21 0 0,0 21 0,0-21 0,-1 22 16,1-1-16,21-21 0,-21 22 16,21-1-16,0-21 0,0 21 15,0 1-15,21-1 0,0-42 16,1 42-16,-1-42 0,0 0 16,0 0-16,0 0 0,0 0 15,22 0-15,-1 0 0,0-21 16,-20 0-16,-1 0 0,0 0 15,0 0-15,43-43 0,-64 22 16,21-1-16,0-41 0,0 41 16,-21 1-16,0 0 15,0-1-15,0-41 0,0 63 16,0-22-16,0 22 0,0 0 16,-21 42-1,21 0 1,0 0-16,0 1 0,-21 20 15,21 0-15,0-21 0,0 22 0,-21-1 16,21 0-16,0 1 0,0-1 0,0 0 16,0-20-16,0 20 0,0-21 15,0 0-15,0 22 0,0-22 0,21 0 16,-21 0-16,21-21 0,0 0 16,0 0-1,0 0-15,1-21 16,-22 0-16,21 0 0</inkml:trace>
  <inkml:trace contextRef="#ctx0" brushRef="#br0" timeOffset="-180977.53">8361 13674 0,'21'0'46,"0"-21"-46,0-1 0,0 1 16,1 0-16,-22 0 16,0 0-16,21 0 0,-21-1 15,0 1-15,0 0 0,0 0 16,-21 21 0,-1 0-1,1 0-15,0 21 0,21 0 16,0 22-16,-21-22 0,0 0 0,21 21 15,0-21-15,0 43 0,0-43 16,0 0-16,0 0 16,0 1-16,0-1 0,0 0 0,21 0 15,0-21-15,0 0 0,0 0 16,1 0-16,-1 0 0,0 0 16,0 0-16,21 0 0,-20 0 0,-1-21 15,0 0-15,0 0 0,0 21 16,-21-22-16</inkml:trace>
  <inkml:trace contextRef="#ctx0" brushRef="#br0" timeOffset="-180598.06">8742 13526 0,'0'0'16,"0"-22"-16,42-20 15,-21 42-15,-21-21 16,21 21-16,1 0 0,-1 0 16,0 0-16,0 0 0,0 0 15,0 0-15,1 0 0,-1 0 0,0 21 16,0 0-16,0 0 0,-21 1 15,21-1-15,1 0 0,-1 0 0,-21 0 16,0 0-16,0 22 0,0-22 16,0 0-16,0 21 15,0-20-15,0-1 0,0 0 0,-21-21 16,-1 0-16,1 0 31,21-21-31,0 0 16,0-1-16,21 1 15,-21 0-15,22-21 0,-1 21 16,21-43-16,-21 43 16,0-21-16,1 20 0,-1 1 0,0 0 15,21 0-15,-21 21 16,1 0-16,-1 0 16,-21 21-1,0 0-15,0 0 16</inkml:trace>
  <inkml:trace contextRef="#ctx0" brushRef="#br0" timeOffset="-178208.86">444 15473 0,'0'0'0,"0"21"0,0 0 16,0 0 0,22-21 15,-1 0-31,0-21 0,21 21 0,-21-21 16,22 0-16,-22 0 15,21 0-15,1-22 0,-22 22 0,21 0 16,-21-21-16,0-1 0,1 22 15,-22-21-15,0-1 0,21 22 0,-21-21 16,0 21-16,0 0 0,0-22 16,0 22-16,0 0 0,-21 0 15,-1 21-15,1 0 16,0 0-16,21 21 16,-21 0-16,0 0 0,0 22 0,21-1 15,-22 21-15,1 1 0,0 21 16,0-22-16,21 22 0,-21-1 15,0 1-15,-1 0 0,22 21 0,0-22 16,-21 22-16,21 0 0,0-21 16,0 20-16,0-20 0,0 21 15,0-21-15,0 20 0,0-20 16,21 0-16,1-1 0,-22-20 16,21-1-16,0 1 0,0-22 0,0 1 15,0-22-15,1 0 0,-1-21 16,21 0-16,-21 0 0,0 0 0,22-21 15,-22 0-15,0-22 0,21 1 16,-20 0-16,20-22 0,0 1 16,-21-1-16,1 1 0,-1-1 0,0 1 15,-21-1-15,0-21 0,0 22 16,0-1-16,-21-20 0,0 20 0,-22 1 16,1-1-16,0 1 15,-1-1-15,-41-42 0,20 85 16,22-21-16,-22 21 0,22 0 15,0-1-15,20 1 0,-20 21 16,21 0-16,21-21 0,0 0 31,21 21-31,0 0 0,22-21 0,-22 21 16,21 0-16,0-21 0,1-1 16,-1 22-16,-21-21 0,22 0 15,-1 21-15,-21-21 0,43 0 16,-22 0-16,0-1 15,-21 1-15</inkml:trace>
  <inkml:trace contextRef="#ctx0" brushRef="#br0" timeOffset="-177825.73">1143 15473 0,'0'0'0,"-21"-21"16,21 0-1,-21-1 1,21 1-16,0 0 15,0 0-15,0 0 16,21 0-16,0 21 0,0 0 16,0-22-16,22 22 0,-1 0 15,-21 0-15,21 22 0,1-1 16,-1 0-16,0 21 0,1-21 0,-1 1 16,-21 20-16,0-21 0,1 21 15,-22-20-15,0 20 0,0-21 0,0 0 16,0 0-16,0 1 0,0-1 15,-22-21-15,22 21 0,-21-21 0,0 0 16,21-21 15,0 0-31,0-1 0,0 1 16,0-21-16,0 21 0,21-22 16,0 22-16,1-21 0,-1 21 0,0-22 15,21 1-15,1 21 16,-22 0-16,21 0 0,0-1 0,-20 1 15,20 0-15,-21 0 0,21 21 16</inkml:trace>
  <inkml:trace contextRef="#ctx0" brushRef="#br0" timeOffset="-177045.51">2117 15219 0,'-22'85'32,"1"-64"-32,0 0 0,0 21 0,21 1 0,-21-22 15,21 21-15,-21-21 0,21 22 16,0-22-16,0 21 0,0-21 0,0 0 15,0 1-15,0-1 16,21-21-16,0 0 16,0 0-16,0 0 15,0 0-15,-21-21 0,22-1 0,-1 22 16,-21-21-16,0 0 0,0 0 16,0 0-16,0 0 0,0-1 0,0 1 15,0-21-15,0 21 0,0-22 16,0 22-16,0 0 0,0-21 15,0 21-15,0-1 0,0 1 16,0 0-16,21 21 0,0 0 16,21 0-16,-20 0 0,-1 0 15,0 21-15,0 0 0,0 1 16,0 20-16,1-21 0,20 21 16,-21 1-16,-21-22 0,0 0 15,0 21-15,0-20 0,0-1 0,0 0 16,0 0-16,0 0 15,-21 0-15,0-21 0,0 0 16,21-21 0,0 0-1,0-21-15,0 21 16,0-1-16,0-20 0,0 21 0,21-21 16,0-1-16,0 22 0,0-21 15,0 21-15,1-1 0,-1 1 16,21 21-16,-21 0 0,0 0 15,1 0-15,20 21 0,-21 1 0,0-1 16,22 0-16,-22 0 0,0 21 16,-21-20-16,21-1 0,-21 0 0,0 21 15,0-21-15,0 1 0,0-1 16,0 0-16,0 0 0,0 0 0,0 0 16,0 1-16,0-44 31,0 1-16,0 0-15,0 0 16,21-21-16,-21 20 0,21-20 0,1 21 16,-1-21-16,0-1 0,0-20 15,0 20-15,0 22 0,1-21 0,-1 21 16,21 0-16,-21-1 0,0 22 16,43 22-16,-43-1 0,21 0 15,-20 21-15,-1-21 0,-21 22 16,21-22-16,-21 21 0,0-21 0,0 22 15,0-1-15,0-21 0,0 22 16,0-22-16,0 0 0,0 0 16,0 0-16,21-21 0</inkml:trace>
  <inkml:trace contextRef="#ctx0" brushRef="#br0" timeOffset="-176647.08">4741 14901 0,'0'0'0,"-21"-21"16,-21 21-1,42 21 1,0 1-16,0 20 0,0-21 16,0 21-16,0 22 0,0-22 15,0 1-15,0 20 0,-21 22 16,21-43-16,0 0 0,0 1 0,0-22 15,0 0-15,0 0 16,0 0-16,0 1 0,21-22 16,0 0-1,0-22-15,21 1 0,-20-21 16,-1 21-16</inkml:trace>
  <inkml:trace contextRef="#ctx0" brushRef="#br0" timeOffset="-175979.89">5038 14901 0,'0'0'0,"0"-21"0,0 0 0,0 42 32,0 0-32,0 22 15,0-22-15,0 21 0,0 1 16,-22-1-16,22 0 0,0 1 16,-21-1-16,21 0 0,0 1 0,0-1 15,0 0-15,0-21 0,0 1 0,0 20 16,0-21-16,0 0 15,21-42 17,1 0-32,-22 0 0,21 0 15,0-1-15,0-20 0,-21 21 0,21-21 16,0 20-16,-21 1 0,22-21 16,-22 21-16,21 21 0,0-21 0,0 21 31,-21 21-31,21 0 15,-21 0-15,0 0 0,0 0 16,0 22-16,0-22 0,0 0 0,21 0 16,-21 22-16,22-22 0,-1 21 15,0-21-15,0 0 0,0-21 16,0 22-16,1-22 0,-1 0 16,21 0-16,0 0 0,-20 0 0,20 0 15,0 0-15,1 0 0,-1 0 0,0-22 16,1 1-16,-22 0 0,42-21 15,-42 21-15,1-1 16,-1 1-16,-21-21 0,21 21 0,-21-22 16,0 1-16,0 21 0,0 0 0,0 0 15,0-1-15,0 1 0,-21 21 16,0 0-16,-1 0 0,1 21 0,21 1 16,-21-1-16,0 0 0,21 21 15,0-21-15,-21 22 0,21-22 0,0 0 16,0 21-16,0-20 0,0-1 15,0 0-15,21 0 0,-21 0 0,21 0 16,0 1-16,0-22 0,1 0 0,20 21 16,-21-21-16,0 0 0,22 0 15,-22 0-15,0 0 0,21-21 0,-21-1 16,22 22-16,-22-21 0,0 0 16,21 0-16,-20-21 0,-1 20 15,-21 1-15,21-21 0,-21 21 0,0-22 16</inkml:trace>
  <inkml:trace contextRef="#ctx0" brushRef="#br0" timeOffset="-175729.87">4805 15282 0,'0'0'0,"-43"0"16,1 22-1,63-22 1,0 0-16,1 0 0,20 0 16,0-22-16,1 1 0,-1 0 0,0 0 15,22 0-15,-22 0 0,22-1 16,-22 1-16,21 0 0,1 0 0,-1 0 16,1 21-16,-22 0 0,1-21 0,-22 21 15,0 0-15</inkml:trace>
  <inkml:trace contextRef="#ctx0" brushRef="#br0" timeOffset="-174975.96">2074 16256 0,'0'0'0,"0"-63"31,0 41-31,0 1 0,-21 21 31,0 0-31,0 21 0,0 22 0,-1-22 16,1 0-16,0 21 0,0 1 16,0-1-16,0 0 0,-1 22 0,22-22 15,0 1-15,0 20 16,0-21-16,22 43 0,-1-43 15,0-20-15,0-1 0,0 0 16,0 0-16,1-21 0,20 0 16,-21 0-16,21 0 0,-20 0 15,20-21-15,0 0 0,-21 0 0,22-1 16,-22 1-16,0 0 0,0 0 16,-21 0-16,0 0 0,0-1 0,0 1 15,-21 0-15,0 0 0,-21 0 16,20 0-16,1 21 0,0 0 15,0 0-15,0-22 16,42 44 0,0-1-1,0 0-15,22 0 0,-22 0 16,21 22-16,-21-22 0,0 21 0,22 0 16,-22 22-16,0-22 0,-21 1 15,0 20-15,0-21 0,0 1 0,0 20 16,0-20-16,-21-1 0,0 21 15,21-20-15,-21-1 0,-1 0 0,1 1 16,0-1-16,21-21 0,0 0 16,-21 1-16,21-1 0,-21-21 15,21-21 1,0-1-16,0 1 16,0 0-16,0 0 0,21-21 15,0 20-15,0-20 0,-21 0 16,43-1-16</inkml:trace>
  <inkml:trace contextRef="#ctx0" brushRef="#br0" timeOffset="-174528.54">2963 16425 0,'0'0'0,"-42"0"31,21 0-31,0 0 0,-1 22 16,1-1-16,0 0 0,0 0 16,0 0-16,0 22 0,-1-22 0,22 21 15,-21 0-15,21-20 0,0 20 16,0-21-16,0 21 0,21-20 0,1-1 16,-22 0-16,21 0 0,0-21 15,0 0-15,0 0 0,0 0 0,1 0 16,-1 0-16,0 0 0,0-21 15,0 0-15,0 0 0,1-1 16,-1-20-16,0 21 0,0 0 0,-21-22 16,0 22-16,0-21 0,0 21 15,0-22-15,0 22 0,0-21 0,0 21 16,-21 0-16,0-1 0,0 1 16,-1 0-16,1 21 0,0 0 0,0 0 15,0 0-15,0 21 0,-1 0 16,1 1-16,0-1 0,21 0 0,0 0 15,0 0-15,0 0 16,0 1-16,0-1 0,21 0 0,0-21 16,1 0-16,-1 0 0,21 0 15,-21 0-15,22 0 0,-1 0 16</inkml:trace>
  <inkml:trace contextRef="#ctx0" brushRef="#br0" timeOffset="-174030.11">3619 16193 0,'0'-22'16,"0"44"-16,0-65 0,-21 43 16,0 0-16,0 21 15,0 1-15,21-1 16,0 0-16,0 21 0,0-21 0,0 22 16,-21-22-16,21 21 0,0-21 15,0 22-15,0-22 0,0 21 16,0-21-16,0 1 0,0-1 15,0 0-15,-22 0 0,22 0 0,0 0 16,-21-42 15,21 0-15,0 0-16,0 0 0,0 0 16,0-1-16,0 1 0,21 0 15,1 0-15,20 0 0,-21 0 16,21 21-16,-20-22 0,62 22 15,-63 0-15,22 0 16,-22 0-16,21 0 0,-21 22 0,1-22 16,-1 21-16,0 0 0,-21 0 15,0 0-15,0 0 0,0 22 16,-21-22-16,0 0 0,-22 0 0,22 0 16,-21 1-16,-1-22 0,1 21 15,0 0-15,21-21 0,-22 0 0,1 21 16,21-21-16,0 0 0,-1 0 15,22-21 1,0 0-16,22 0 16,-1-1-16,0 22 0,21-21 15,-21 0-15,22 21 0,-1-21 16</inkml:trace>
  <inkml:trace contextRef="#ctx0" brushRef="#br0" timeOffset="-173361.52">4318 16404 0,'21'-21'16,"-42"42"-16,63-63 0,-21 42 0,-21-21 16,-21 21-1,0 0-15,0 21 16,0 0-16,0-21 0,-1 21 16,1 0-16,0 1 0,21 20 15,-21-21-15,0 21 0,0-20 16,21-1-16,0 0 0,0 0 15,0 0-15,0 0 0,0 1 0,21-22 32,0 0-32,0 0 0,-21-22 15,21 1-15,0 21 0,1-21 16,-1 0-16,0 0 0,0 0 0,0-1 16,0 1-16,-21 0 0,22 0 15,-22 0-15,21 0 0,-21-1 16,0 1-16,21 21 0,-21 21 31,21-21-31,-21 22 0,0-1 16,0 0-16,0 0 0,0 0 15,0 0-15,0 1 0,0-1 0,0 0 16,21 0-16,-21 0 0,21 0 0,1 1 16,-1-1-16,0-21 15,0 0-15,0 0 0,0 0 0,22 0 16,-22 0-16,21-21 0,-21-1 15,22 1-15,-22 21 0,21-21 0,-21 0 16,1-21-16,-1 20 0,0 1 16,0-21-16,0 21 0,0-64 15,-21 43-15,0-1 0,22 1 16,-22 0-16,0-1 0,0 22 16,0 0-16,0 0 0,0 42 15,0 0-15,0 0 0,0 1 16,-22 20-16,22 0 0,0 1 15,-21-1-15,21 0 0,-21 1 0,0-1 16,21-21-16,0 21 0,0 1 16,0-22-16,0 21 0,0-21 0,0 1 15,0-1-15,0 0 0,21-21 16,0 0-16,0 21 0,1-21 0,20 0 16,0 0-16,1-21 0,-1 0 0,21 0 15,1 21-15</inkml:trace>
  <inkml:trace contextRef="#ctx0" brushRef="#br0" timeOffset="-172869.11">6202 16404 0,'0'0'0,"-21"0"16,-85-21 0,106 0-1,0 0-15,0 0 0,0-1 16,0 1-16,21 0 16,0 21-16,0 0 0,0-21 0,1 21 15,20 0-15,-21 0 0,21 21 16,-20-21-16,20 21 0,-21 0 0,21 1 15,-20 20-15,-1-21 0,-21 0 0,0 0 16,0 22-16,0-22 0,0 0 16,0 0-16,0 0 0,0 1 15,-21-22-15,-1 21 0,1-21 16,0 0 0,21-21-1,0-1-15,0 1 0,0 0 16,0 0-16,21 0 0,-21-22 0,21 22 15,1-21-15,-1 21 0,0-22 16,0 1-16,0 21 0,22 0 0,-22-22 16,21 22-16,-21 0 0,22 21 15,-1 0-15,0 0 0,1 0 0,20 0 16,-42 21-16,0 0 0,1 1 16,-1-1-16,-21 0 15,0 0-15</inkml:trace>
  <inkml:trace contextRef="#ctx0" brushRef="#br0" timeOffset="-172289.93">7027 16425 0,'21'0'0,"43"0"16,-43 0-1,0 0-15,-21-21 0,21 0 16,-21 0-16,22 0 16,-22 0-16,0-1 0,0 1 0,0 0 15,0 0-15,0 0 0,-22 21 16,1 0-16,0 0 15,0 0-15,0 21 16,0 0-16,-1 0 0,22 0 16,0 1-16,-21-1 0,21 0 0,0 0 15,0 0-15,0 0 0,0 1 0,0-1 16,21-21-16,1 21 0,-1-21 16,0 0-16,0 0 0,21 0 0,-20 0 15,20 0-15,-21 0 0,21 0 16,1-21-16,-22 0 0,21 21 0,-21-22 15,1 1-15,20 0 0,-21 0 16,-21 0-16,0-22 0,21 22 0,-21 0 16,0 0-16,0 0 0,0 0 15,0-1-15,0 1 0,0 42 32,0 1-32,0 20 15,0-21-15,0 21 0,0-20 0,0 20 16,0 0-16,0 1 0,0-1 0,0 21 15,0 1-15,21-22 0,-21 43 16,0-22-16,22 1 0,-22 21 0,21-22 16,-21 22-16,0-22 0,0 22 15,0-22-15,0 22 0,-21 0 0,-1-1 16,1 1-16,0 0 0,21-1 16,-21-20-16,21 21 0,-21-22 0,0 1 15,21-1-15,-22 1 0,22-1 0,0-21 16,0 1-16,-21-22 15,21 0-15,0 0 0,0-42 16,0 0 0,0 0-16,0-22 0,0 1 0,0 0 15,21-1-15</inkml:trace>
  <inkml:trace contextRef="#ctx0" brushRef="#br0" timeOffset="-171929.55">7620 16447 0,'0'0'0,"0"-43"0,0 22 0,-21 0 0,21 0 15,0 0-15,0-1 0,0 1 16,0 0-16,21 0 0,-21 0 0,21 0 16,0 21-16,22-22 0,-22 1 15,0 21-15,0 0 0,0 0 0,22 0 16,-1 0-16,-21 21 0,-21 1 15,0-1-15,21 0 0,-21 0 16,0 21-16,0-20 0,-21-1 0,0 21 16,-21-21-16,20 0 0,-20 1 15,0-1-15,-1 0 0,22 0 16,-21-21-16,0 21 0,20-21 16,1 0-16,0 0 0,0 0 15,42 0 1,0-21-16,0 0 15,22 21-15,-22-21 0,21 0 0,-21 21 16,22-22-16,-1 1 0,-21 0 16,22 0-16</inkml:trace>
  <inkml:trace contextRef="#ctx0" brushRef="#br0" timeOffset="-171569.54">8086 16171 0,'0'-21'0,"0"42"0,0-63 0,21 42 0,-42 0 31,-1 21-31,22 0 15,-21 22-15,0-22 0,0 0 0,21 21 16,0-20-16,-21 20 0,21-21 16,0 21-16,0-20 0,0-1 0,0 0 15,0 0-15,21 0 0,0-21 16,21 21-16,-20-21 16,-1 0-16,0 0 0,21 0 0,-21 0 15,1-21-15,-1 0 0,0 21 16,0-21-16,0 0 0,0 0 0,-21-22 15,0 22-15,0 0 0,0-21 16,0 20-16,0 1 0,0-21 16,0 21-16,-21 0 0,21-1 0,-21 1 15,0 0-15,0 21 0,0 0 16,-1 0-16,1 0 0,0 0 0,0 21 16,0 0-16,21 1 15,0-1-15,0 0 0,0 0 16,0 0-16,21-21 0,0 0 15,0 0-15,0 0 0,22 0 16,-22 0-16</inkml:trace>
  <inkml:trace contextRef="#ctx0" brushRef="#br0" timeOffset="-171210.13">8615 16171 0,'0'0'0,"21"-21"0,0-21 15,-21 21-15,0 0 16,-21 21-1,0 0-15,0 0 0,-1 0 0,1 21 16,-21 0-16,21-21 0,0 21 0,21 0 16,-22 0-16,22 1 0,0-1 15,0 0-15,0 0 0,22 0 16,-22 0-16,21-21 0,0 22 16,0-22-16,21 21 0,-20-21 15,-1 21-15,0-21 0,0 21 0,0-21 16,0 21-16,1-21 0,-22 21 15,0 1-15,-22-22 16,1 21-16,0-21 16,-21 0-16,21 0 0,-1 21 0,-20-21 15,21 0-15,-21 0 0,20 0 0,1 0 16,0 0-16,21-21 16,0 0-1,21 21-15,0-22 16,1 22-16,20-21 0,-21 0 0,21 0 15,-20 0-15</inkml:trace>
  <inkml:trace contextRef="#ctx0" brushRef="#br0" timeOffset="-170997.25">9059 16171 0,'0'0'0,"21"0"16,1 0-16,-22 22 15,0-1-15,0 0 0,0 0 16,0 0-16,0 0 15,0 1-15,0-1 0,0 0 16,0 0-16,-22 0 16,22 0-16,-21-21 15,42-21 17,1 21-32,-1-21 15</inkml:trace>
  <inkml:trace contextRef="#ctx0" brushRef="#br0" timeOffset="-170697.97">9229 15939 0,'0'-22'15,"0"44"-15,-22-44 0,1 22 0,0 0 16,21 22-16,-21-22 0,21 21 16,-21 0-16,21 0 15,0 0-15,21-21 31,0 0-31,0 0 0,0-21 16,1 21-16,-22-21 0,0 0 0,0 0 16,0-1-16,0 1 15,0 0-15,0 0 0,-22 21 16,1 0 0,0 0-16,0 0 0,21 21 15,-21 0-15,21 0 16,0 1-16,0-1 15,0 0-15,21-21 16,0 0-16</inkml:trace>
  <inkml:trace contextRef="#ctx0" brushRef="#br0" timeOffset="-170454.58">9652 15812 0,'0'0'16,"0"-22"-16,-21 22 15,21 22 1,0-1-16,-21 0 0,-1 0 16,1 0-16,21 22 0,0-1 0,0-21 15,-21 21-15,21 1 16,-21-1-16,21 0 0,-21 22 16,21-22-16,0-21 0,0 1 0,0-1 15,0 0-15,0 0 0,0 0 16,21-21-1,0 0-15</inkml:trace>
  <inkml:trace contextRef="#ctx0" brushRef="#br0" timeOffset="-169997.75">9483 16235 0,'0'0'0,"-22"0"0,1 0 15,42 0 16,-21-21-15,22 21-16,-1 0 0,21-21 16,-21 21-16,0-22 0,1 22 0,20-21 15,-21 21-15,0-21 0,22 21 0,-22 0 16,0 0-16,0 0 0,-21 21 31,0 0-31,0 1 16,-21-1-16,21 0 0,-21 0 0,0 0 15,-1 0-15,22 1 0,0-1 16,0 0-16,-21 0 0,21 0 16,0 0-1,21-21-15,1 0 0,-1 0 16,0 0-16,0 0 0,0 0 16,0 0-16,1 0 0,-1-21 0,0 0 15,0 21-15,0-21 0,0 0 16,1-22-16,-22 22 0,0 0 15,0 0-15,0 0 0,0-22 0,-22 22 16,1 0-16,0 0 0,0 0 16,21 0-16,-21 21 0,0 0 0,-1 0 15,22 21 1,0 0 0,0 0-16,22 0 15</inkml:trace>
  <inkml:trace contextRef="#ctx0" brushRef="#br0" timeOffset="-168830.96">10139 16171 0,'0'0'0,"-43"-42"15,43 21-15,0 0 16,0 0-16,0-1 0,22 1 15,-1 21-15,0 0 0,0-21 16,0 21-16,0 0 0,1 0 16,-1 0-16,-21 21 0,21 0 0,0 1 15,0-1-15,-21 21 16,0 0-16,0-20 0,0 20 16,0-21-16,0 0 0,0 0 15,0 1-15,0-1 0,-21-21 16,0 0-16,0 0 15,21-21 1,0-1 0,0 1-16,21 0 0,-21 0 15,21 0-15,0 0 0,0-22 0,1 22 16,-1 0-16,0 0 0,0 0 16,21-1-16,-20 1 0,-1 0 0,0 0 15,0 0-15,21 21 0,-20 0 16,-1 0-16,0 0 0,0 0 15,0 0-15,-21 21 16,0 0-16,0 0 16,0 0-16,-21 1 0,0-1 0,21 21 15,-21-21-15,21 0 16,0 1-16,0-1 0,0 0 0,0 0 16,0 0-16,0 0 0,0 1 15,21-22 1,0 0-16,0 0 0,22 0 15,-22 0-15,0 0 0,0-22 16,0 22-16,0-21 0,22 0 0,-22 0 16,0 0-16,0 0 0,0-1 15,1-41-15,-22 42 0,21 0 16,-21-22-16,21 22 0,-21 0 16,0 0-16,0 0 0,0-1 15,0 44 16,0-1-31,0 0 0,0 0 16,0 0-16,0 22 0,0-22 0,-21 21 16,0-21-16,21 22 0,0-1 0,-22 0 15,22-21-15,-21 22 16,0-1-16,21 22 0,0-22 0,0 0 16,-21 22-16,21-22 0,-21 22 0,21-1 15,0 1-15,0-22 0,0 21 0,-21 1 16,21-1-16,0 1 0,0 42 15,0-43-15,0 1 16,0-22-16,0 22 0,0-1 0,-22 1 16,22-22-16,0 21 0,0-20 0,0-1 15,0 0-15,0 1 0,0-22 16,0 21-16,0-21 0,-21 1 16,0-1-16,0-21 0,0 0 15,0 0-15,-1 0 0,1-21 0,0-1 16,0 1-16,0-21 0,0 0 15,-1-1-15,1 1 0,0-22 0,21 1 16,-21-1-16,21 1 0,0-22 16,0 22-16,0-107 0,0 86 15,0-1-15,0 22 0,21-22 16,0 21-16,22-41 16,-22 62-16,0 1 0,0 0 0,0 20 15,0 1-15,1 21 0,-1-21 16,0 21-16,0-21 0,0 21 15,0 0 17,-21 21-17,0 0 1,0-42 31,-21 21-47,0-21 0,0 0 15,0 21-15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8T03:30:52.1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4381 5101 0,'0'0'0,"-21"0"16,0 0-16,0 0 15,0 0-15,42 0 47,0 0-47,21 0 0,1 0 16,20 0-16,1 0 0,20 0 0,-20 0 16,21-21-16,-1 0 0,1 21 15,0 0-15,-22-21 0,22 21 16,-22 0-16,22 0 0,-22 0 0,1-21 15,-1 21-15,1 0 0,-22 0 16,1 0-16,-1 0 0,-21 0 16,-42 0-16,0 0 15,0 0-15</inkml:trace>
  <inkml:trace contextRef="#ctx0" brushRef="#br0" timeOffset="437.22">5270 5017 0,'0'0'0,"-21"0"0,0 0 15,21 21-15,-21 0 16,21 0-16,0 0 16,-21 0-16,21 1 0,0 20 15,0-21-15,0 0 0,0 22 16,0-22-16,0 42 0,0-20 15,0-1-15,21 0 0,-21 1 16,0 20-16,0-21 0,0 22 16,0-22-16,0 22 0,-21 20 15,21-41-15,-21 20 0,-1-42 0,1 22 16,0-1-16,0-21 0,0 22 16,-22-22-16,22 0 0,0-21 0,0 21 15,-21-21-15,20 0 0,-20 0 16,21 0-16,-21 0 0,-1-21 0,1 0 15,0 0-15,-1 21 0,22-22 0,-21 1 16,-1 0-16,22-21 0,0 21 16,0-1-16,0 1 0,21 0 0,0 0 15,-21-21-15,21 20 16,0 1-16,0 0 0,21 21 16,0-21-16,21 21 0,-21-21 0,22 21 15,-1 0-15,0-21 16,1 21-16,20 0 0</inkml:trace>
  <inkml:trace contextRef="#ctx0" brushRef="#br0" timeOffset="980.09">6011 5694 0,'0'0'0,"0"-21"16,21-64-1,-42 64-15,0 0 16,0 0-16,0-1 0,0 22 0,-22-21 16,22 0-16,0 21 0,-21 0 15,20 0-15,1 0 0,-21 0 0,21 21 16,-43 22-16,43-1 0,-21-21 16,21 21-16,-1 1 0,1-1 15,0 0-15,21 1 0,0-1 0,0 0 16,0 1-16,0-1 0,0-21 15,0 0-15,0 22 0,21-43 0,0 21 16,-21 0-16,22-21 0,-1 0 0,0 0 16,0 0-16,0 0 15,0 0-15,1 0 0,-1-21 0,0 0 16,21 0-16,-21-1 0,1-20 0,-1 21 16,21-21-16,-21-1 0,0 1 15,1 0-15,-1-1 0,0 1 0,0-43 16,-21 64-16,21 0 15,-21 0-15,0 42 16,0 21 0,0-21-16,0 1 0,0 20 15,0 0-15,0-21 0,21 22 0,-21-1 16,22-21-16,-22 22 0,0-22 16,21 0-16,0 0 0,-21 0 15,21 0-15,-21 1 0,21-1 16,0-21-16,1 0 15,-1 0 1,-21-21-16,0-1 0,21 1 0,-21 0 16,21 0-16</inkml:trace>
  <inkml:trace contextRef="#ctx0" brushRef="#br0" timeOffset="1199.91">6308 5567 0,'0'0'15,"0"-21"-15,0 0 0,0-1 16,0 44-1,0-1 1,21 0-16,-21 0 0,21 0 0,-21 22 16,0-22-16,21 21 0,-21-21 15,21 22-15,-21-22 0,21 21 0,-21-21 16,0 22-16,0-22 0,22 0 0,-22 0 16,0 0-16,0 0 15,21-21-15,0 0 16,0 0-1,-21-21-15</inkml:trace>
  <inkml:trace contextRef="#ctx0" brushRef="#br0" timeOffset="1427.92">6752 5525 0,'0'0'16,"21"0"-16,-21-22 15,0 44 1,-21-22-16,21 21 15,-21 0-15,0 21 0,0-21 0,-1 22 16,1-22-16,0 21 0,0-21 0,0 22 16,0-22-16,21 21 0,-22-21 15,22 1-15,-21-1 0,21 0 0,0 0 16,0 0-16,21-21 31,1 0-31,-1 0 0,0 0 0,0-21 16</inkml:trace>
  <inkml:trace contextRef="#ctx0" brushRef="#br0" timeOffset="1928.78">7260 5652 0,'0'0'0,"21"-22"0,-21-105 31,0 106-31,-21 21 0,21-21 16,-21 21-16,0 0 0,0 0 15,-22 0-15,22 0 0,0 21 16,0 0-16,-22 1 0,22 20 16,0-21-16,0 21 0,0 1 0,0-1 15,-1 0-15,1-20 0,21 20 0,-21-21 16,21 43-16,0-43 0,0 0 16,0 0-16,0 0 0,21 0 15,0-21-15,1 0 16,-1 0-16,0 0 0,0 0 15,0-21-15,0 0 0,1 21 16,-22-21-16,0 0 0,21 0 0,0-1 16,0-20-16,0 21 0,0-21 15,-21-1-15,22 1 0,-22 21 0,21-22 16,-21 22-16,0 0 0,21 0 0,-21 0 16,0 0-16,21 21 0,-21 21 15,0 0 1,0 21-16,0-21 15,0 1-15,21 20 0,-21-21 0,0 21 16,21-20-16,-21 20 0,0-21 0,0 0 16,22 22-16,-22-22 0,21 0 0,-21 0 15,0 0-15,21 0 16,0 1-16,0-22 16,0 0-16,1 0 15,-1-22 1</inkml:trace>
  <inkml:trace contextRef="#ctx0" brushRef="#br0" timeOffset="2660.03">7726 5334 0,'0'0'16,"-21"0"-16,-1 0 0,1 21 15,0-21-15,42 0 32,0-21-17,1 0-15,20 21 0,21-21 0,1 0 16,-1-1-16,22 1 0,-21 0 0,-1 0 16,22-21-16,21 20 0,-22-20 15,22 21-15,0-21 0,0-1 0,0 1 16,-1 21-16,1-22 0,-21 1 15,0 21-15,-1-21 0,-20 20 0,20 1 16,-20 0-16,-22 0 0,1 0 0,-1 0 16,-21-1-16,0 1 0,-21 0 15,-21 21 1,0 0-16,-21 0 0,-1 0 0,1 0 16,0 0-16,-22 0 0,1 0 15,20 0-15,-20 0 0,-1 0 16,22 0-16,-43 21 0,64-21 15,0 0-15,0 0 0,42 0 16,0 0 0,0 0-16,22-21 0,-1 0 15,-21 21-15,21 0 0,43-21 16,-64 0-16,22 21 0,-1 0 0,0 0 16,-21 0-16,22 0 0,-22 0 15,21 0-15,-21 0 0,1 0 16,-22 21-16,0 0 0,0 21 0,0-21 15,-22 22-15,1-1 0,-21 0 16,21 22-16,0-22 0,-22 1 16,1 20-16,21-21 0,0 1 0,-22-22 15,1 64-15,21-64 16,21 0-16,0 0 0</inkml:trace>
  <inkml:trace contextRef="#ctx0" brushRef="#br0" timeOffset="3208.04">11112 3683 0,'0'-42'15,"0"21"-15,22-1 16,-1 22-16,-21-21 0,21 0 16,-21 0-1,0 0-15,-21 21 16,0 0-16,-1 0 0,-20 0 15,0 0-15,-1 21 0,1 0 0,0-21 16,-1 42-16,1-20 0,21-1 0,-21 0 16,42 0-16,0 0 0,0 0 15,0 1-15,0-1 0,21 21 0,0-21 16,21 0-16,1 1 0,-1-1 16,0 21-16,22-21 0,-22 22 15,0-22-15,1 21 0,-1-21 0,22 43 16,-43-22-16,0-21 0,-21 0 15,0 1-15,0-1 0,-21 0 0,0-21 16,-1 21-16,1-21 0,-21 0 16,0 0-16,20 21 0,-20-21 15,0 0-15,21 0 0,-22 0 0,43-21 16,-21 0-16,0 0 16,21 0-16,0-1 0,0 1 0,0 0 15,42-42-15,-21 20 0,1 22 16,-1 0-16,21 0 0,-21 0 15,22-1-15,-22 1 0</inkml:trace>
  <inkml:trace contextRef="#ctx0" brushRef="#br0" timeOffset="3893.33">11366 4043 0,'0'0'0,"22"21"0,-1 0 0,0 0 0,0 1 16,0-1-16,0 0 0,1-21 16,-1 0-16,0 0 0,0 0 0,0 0 15,0 0-15,1 0 0,-1-21 0,0 21 16,21-21-16,-21-1 0,1-20 15,-1 21-15,0 0 0,0 0 0,0-22 16,-21 22-16,0 0 0,0 0 16,0 0-16,0-1 0,0 1 0,-21 0 15,0 21-15,0 0 0,0 0 0,-22 0 16,22 0-16,0 0 0,0 21 16,0 0-16,-1 1 0,1-1 15,0 21-15,0 22 0,21-43 16,0 21-16,0 0 0,0-20 15,0 20-15,0 0 0,21-21 16,0 1-16,0-1 0,1 0 16,20-21-16,-21 0 0,21 0 0,1 0 15,-1 0-15,0 0 0,1 0 16,-1-21-16,0 0 0,1-1 0,-1 1 16,0-21-16,1 21 0,-1-22 15,0 1-15,-20 0 0,20-1 0,-21 1 0,0 0 16,0-1-16,-21 1 15,0 0-15,0-1 0,0 1 0,0 0 16,0-1-16,0 1 0,0 0 16,-21 21-16,0-22 0,0 43 0,0 0 15,0 0-15,-1 0 0,-20 21 0,21 1 16,0 20-16,-22 0 0,22 1 16,0-1-16,0 0 0,0 22 0,21-22 15,0 22-15,0-1 0,0 1 16,0-1-16,21-21 0,0 22 15,21-22-15,1 1 0,-1-22 0,0 21 0,22-21 16,-22 0-16,1 1 0,-1-22 16,0 0-16,1 0 0,-1 0 15,0 0-15,1 0 0,-22 0 0,21-22 16,-21 1-16,0 0 0,1 0 16,-1 0-16,-21 0 0,21-22 0,-21 22 15,0-21-15,0 21 0,0-1 16,0 1-16,-21 21 15,0 21-15,21 1 0,-22-1 16,22 0-16,0 21 0,0-21 16,0 1-16,0-1 0,0 21 0,0-21 15,0 0-15,0 1 16,22-22-16,-1 0 0</inkml:trace>
  <inkml:trace contextRef="#ctx0" brushRef="#br0" timeOffset="4996.68">8424 5503 0,'-21'0'0,"42"0"0,-63 0 0,0 0 16,20 22-16,1-22 0,0 21 0,0 0 15,0-21-15,21 42 0,0-21 16,0 1-16,0 20 0,0 0 0,21-21 16,0 22-16,21-1 0,1 0 15,-1 1-15,0-1 0,1 0 0,20-20 16,1 20-16,20-21 0,1 0 0,84 22 15,-84-22-15,0 0 16,-22-21-16,22 0 0,-22 0 0,1 0 16,21 0-16,-22 0 0,-21 0 0,22 0 15,-22-21-15,1 0 0,1354-1 532,-1397 22-532,0-21 46,21 0-46,-21 0 16,21 21-16,-21-21 0,0 0 16,0-1-16,0 1 15,0 0-15</inkml:trace>
  <inkml:trace contextRef="#ctx0" brushRef="#br0" timeOffset="5727.07">10223 5736 0,'43'21'31,"-22"-21"-31,-21 22 0,21-1 0,0-21 15,22 21-15,20 0 0,-21 0 16,1 0-16,-1-21 0,22 22 16,-22-22-16,21 0 0,1 21 15,-1-21-15,22 0 0,-21 0 0,-1 0 16,22 0-16,-22 0 0,1 0 16,-22 0-16,0 0 0,43 0 15,-64 0-15,0 0 0,-42 21 31,0-21-31,0 0 0,-21 21 0,20 0 0,-20-21 16,0 21-16,-1 1 0,1-1 16,-21 0-16,20 21 0,1-21 15,0 1-15,-22-1 0,22 0 0,-1 21 16,1-21-16,21 1 0,-21 20 0,-22 0 16,43-21-16,0 1 15,21 20-15,-21-42 0,21 21 16,21-21-1,0-21-15,0 0 16,21 0-16,-20-1 0,20 1 16</inkml:trace>
  <inkml:trace contextRef="#ctx0" brushRef="#br0" timeOffset="6208.98">12213 5525 0,'0'21'16,"-21"0"-16,0 0 15,0 21-15,-1-20 0,1 20 16,21 0-16,-21 1 0,0-22 16,0 21-16,0 0 0,-1 1 0,22-22 15,-21 21-15,0-21 0,0 1 16,21-1-16,0 0 0,-21 0 0,21 0 15,-21-21-15,42-21 32,0 21-17,-21-21-15,0 0 0,21 0 0,0-22 16,-21 22-16,21-21 0,1-1 16,-22 1-16,21 0 0,0-1 0,-21 1 15,21 0-15,0-1 16,0 1-16,1 21 0,-22-21 0,21 20 15,0 1-15,0 21 0,0 0 0,0 0 16,1 21 0,-22 1-16,0 20 0,21-21 0,-21 21 15,21 43-15,-21-43 0,0 1 16,0-1-16,0-21 0,0 22 16,0-22-16,0 21 0,0-21 0,0 0 15,0 1-15,0-1 0,0 0 0,-21 0 16,0-21-16,21 21 0,-22 0 15,1-21-15,0 0 0,0 0 0</inkml:trace>
  <inkml:trace contextRef="#ctx0" brushRef="#br0" timeOffset="6574.38">11811 6011 0,'0'0'0,"-21"-21"0,21 0 15,0 0-15,21 21 16,0 0-16,0-21 0,0 21 0,1 0 15,20 0-15,0-21 0,-21 21 16,22-22-16,-1 1 0,22 21 0,-22-21 16,21 0-16,-20 21 0,20-21 0,-20 0 15,-1-1-15,0 1 16,1 21-16,-22 0 0,21 0 0,-21 0 16,-21 21-16,0 1 15,0-1-15,0 0 0,0 0 16,0 21-16,0-20 0,-21 20 0,21-21 15,0 0-15,0 22 0,-21-22 0,21 21 16,-21-21-16,21 0 16,0 22-16,0-22 0,-21 0 0,-1 43 15,1-43-15,21 0 0,-21 21 0,21-21 16,0 1-16,0-1 0,-21 0 16,21 0-16,0-42 31,0 0-31,0 0 15,21-22-15</inkml:trace>
  <inkml:trace contextRef="#ctx0" brushRef="#br0" timeOffset="6840.61">12552 5906 0,'0'-43'16,"0"86"-16,0-107 0,0 22 0,21 21 0,-21-1 16,21 1-16,0 0 0,-21 0 15,21 0-15,1 21 0,-1-21 0,0 21 16,0-22-16,0 22 0,0 0 15,1 0-15,-1 0 0,0 22 16,-21-1-16,0 0 0,0 42 16,0-41-16,0 20 0,0-21 15,-21 0-15,0 22 0,-1-22 0,-20 0 16,21 0-16,-21 0 0,20 0 0,-20 1 16,21-1-16,0 0 0,0-21 15,21 21-15,-22-21 0,44 0 16,-1 0-1,0-21-15,0 0 0,0 21 16,0-21-16</inkml:trace>
  <inkml:trace contextRef="#ctx0" brushRef="#br0" timeOffset="7312.58">12912 5821 0,'0'0'0,"21"0"0,0 0 0,-21 21 16,0 0-16,0 0 15,0 1-15,0-1 0,0 0 16,0 0-16,0 0 0,0 22 0,0-22 15,0 0-15,0 0 0,0 21 0,0-20 16,0-1-16,0 0 16,0 0-16,-21 0 0,21 22 0,-21-1 15,21-21-15,-22 0 0,22 0 16,0-42 15,0 0-31,0 0 0,0 0 16,0 0-16,0-22 0,0 22 15,0 0-15,0-21 0,0 20 16,0-20-16,0 21 0,-21-21 16,21-1-16,0-41 0,0 62 15,0-20-15,0 0 0,0 21 0,21-22 16,1 22-16,20-21 0,-21 21 0,21-1 16,-20 22-16,20 0 0,0 0 15,1 0-15,-1 0 0,-21 22 0,21-1 16,-20 0-16,20 0 0,-21 0 15,-21 0-15,0 43 0,0-43 16,0 0-16,-21 0 16,0 1-16,0-1 0,-22-21 15,22 21-15,-21-21 0,-1 21 0,22-21 16,-21 0-16,0 21 0,-1 0 0,22-21 16,-21 0-16,21 22 0,-22-1 15,22-21-15,0 0 0,0 0 0,0 21 16,-1 0-16,1-21 0</inkml:trace>
  <inkml:trace contextRef="#ctx0" brushRef="#br0" timeOffset="7692.21">6985 6435 0,'-21'-21'0,"42"42"0,-63-64 0,42 22 16,21 21-1,0 21-15,21-21 0,1 43 16,-1-1-16,0-21 0,1 43 15,20-22-15,1 0 0,20 22 0,1-22 16,0 1-16,-1 20 0,22-21 16,0 1-16,21 20 0,-21-20 0,21 20 15,-21-21-15,21 22 0,0-22 0,0 22 16,-22-22-16,1 0 0,-21 1 16,21-1-16,-43-21 0,1 22 0,-1-22 15,-20 0-15,-1-21 0,-21 21 0,0-21 16,0 0-16</inkml:trace>
  <inkml:trace contextRef="#ctx0" brushRef="#br0" timeOffset="7907.04">9461 7599 0,'0'0'0,"-21"0"0,0-21 16,0 0-16,0-1 0,0 1 0,-1-21 15,1 21-15,0-22 0,21 22 16,-21 0-16,21 0 0,-21 0 0,21 0 16,21 21-1,0 21-15,-21 0 16,21 0-16,0-21 0,1 21 15,-1 0-15,0 1 0,0-1 0,0 0 16,-21 0-16,21 0 0,-21 0 0,0 1 16,0-1-16,0 21 0,-42-21 15,21 0-15,0 1 0,-22-1 0,1 0 16,21 0-16,-21 0 0,-1-21 16,1 21-16,21-21 0</inkml:trace>
  <inkml:trace contextRef="#ctx0" brushRef="#br0" timeOffset="8280.6">10858 7176 0,'0'0'15,"-21"0"-15,0-22 0,0 22 0,0 0 16,0 0-16,-1 22 0,22-1 16,0 0-16,0 21 0,0 1 0,0-1 15,0 0-15,0 1 0,0-1 16,0 0-16,0 1 0,0-1 0,0 0 15,0-21-15,0 22 0,0-22 0,0 21 16,-21-21-16,0 1 0,21-1 16,-21 0-16,0 0 0,21 0 15,0 0-15,-21-21 0,21-21 32,0 0-32,0 0 0</inkml:trace>
  <inkml:trace contextRef="#ctx0" brushRef="#br0" timeOffset="8506.62">10774 7281 0,'0'0'0,"21"-21"0,0-21 16,0 21-16,0 0 0,1-1 15,-1 22-15,42 0 0,-42 0 0,43 43 16,-43-22-16,21 21 16,-20-21-16,20 22 0,-21-1 15,0 0-15,0-20 0,1 20 0,-1 0 16,0 1-16,0 20 0,-21-42 15,0 0-15,0 22 0,0-22 16,-21 0-16,-21 21 0,-1-20 16,22-1-16,-21 0 0,21 0 15,-22 0-15,1-21 0,0 21 0,20-21 0</inkml:trace>
  <inkml:trace contextRef="#ctx0" brushRef="#br0" timeOffset="8873.14">10626 7705 0,'0'0'0,"0"-21"0,0-1 16,0 1-16,21 0 0,0 21 16,0 0-16,21-21 0,-20 21 0,20 0 15,0-21-15,22 0 0,-22 21 0,22-22 16,-1 1-16,22 21 0,-22-21 16,1 0-16,-1 0 0,1 0 0,20-1 15,-20 1-15,-1 0 0,-20 0 0,20 0 16,-20 21-16,-22 0 0,21 0 15,-21 0-15,0 0 0,-21 21 16,0 21-16,0-21 16,0 1-16,0 20 0,0-21 15,0 21-15,0-20 0,-21 62 16,21-63-16,0 22 0,0-22 0,-21 0 16,21 21-16,0-20 0,0-1 0,0 0 15,0 0-15,0 0 0,0 0 16,0 1-16,-21-1 0,21-42 31,0-1-15,0-20-16,0 21 0,0 0 15,0 0-15</inkml:trace>
  <inkml:trace contextRef="#ctx0" brushRef="#br0" timeOffset="9080.61">11811 7705 0,'0'-21'0,"0"105"0,0-147 0,0-1 0,0 22 16,0 0-16,0-1 0,0 1 15,21 0-15,0-1 0,0 1 0,1 0 16,-1 20-16,0 1 0,0 0 0,21 0 15,-20 21-15,-1 0 0,21 0 16,-21 21-16,0 0 0,22 0 0,-22 1 16,0-1-16,0 21 0,-21-21 15,0 22-15,0-22 0,0 0 0,0 0 16,0 21-16,-42-20 0,21-1 0,0 0 16,-1 0-16,-20-21 0,21 21 0,0 0 15,0 1-15,21-44 31,21 22-31</inkml:trace>
  <inkml:trace contextRef="#ctx0" brushRef="#br0" timeOffset="9316.12">12763 7197 0,'0'0'0,"0"21"16,0 0-16,0 0 15,0 0-15,0 1 0,0-1 16,0 21-16,0-21 0,0 0 16,-21 1-16,0-1 0,21 21 0,-21-21 15,21 0-15,0 1 0,0-1 16,-21 0-16,21 0 0,-21-21 0,21 21 16,0 0-16,-22 1 0,1-22 15,0 0 1</inkml:trace>
  <inkml:trace contextRef="#ctx0" brushRef="#br0" timeOffset="9556.03">12298 7832 0,'0'0'0,"-21"21"0,21 0 0,-22-21 0,22 21 0,0 0 15,22 1 1,-1-22-1,0 0-15,0 0 0,0 21 0,0-21 16,1 0-16,-1 0 0,21 0 0,-21 0 16,0 0-16,1 0 0,-1 0 15,0 0-15,0 0 0,0 0 0,0-21 16,1 21-16,-1-22 0,-21 1 16,21 21-16,-21-21 0,21 0 15,-21 0-15,0 0 0,0-1 16,0 1-16</inkml:trace>
  <inkml:trace contextRef="#ctx0" brushRef="#br0" timeOffset="9749.25">12425 7303 0,'0'0'0,"0"-22"16,21 22 0,0 0-16,0 0 15,0 0-15,22 0 0,-22-21 16,0 21-16,0 0 0,22 0 0,-22 0 15,21-21-15,0 0 16,1 21-16,-1-21 0,22 0 16,-22 21-16,0-22 0,-21 1 0,22 21 15,-22-21-15,21 0 0</inkml:trace>
  <inkml:trace contextRef="#ctx0" brushRef="#br0" timeOffset="10777.14">6329 7154 0,'0'0'16,"0"-21"-16,-43 0 15,43 42 1,0 22-16,43-1 16,-22 21-16,21 1 0,22 21 15,-22-22-15,43 43 0,-22-21 16,1 20-16,20 1 0,-20 0 0,21 0 15,-22-21-15,64 105 0,-63-105 16,-1-1-16,1-20 0,-22 21 16,21-22-16,1 22 0,21 42 15,-43-64-15,0 1 0,43 42 16,-64-64-16,0 0 0,0 1 16,1-22-16,-22 21 0,0-21 0,21 0 15,-21 1-15,21-1 0,-21 0 16,-21-21-1,0 0-15,-1-21 16,1 21-16,0-21 0,0-1 0,0 22 16,0-21-16,-22 0 0,22 21 0,0 0 15,-21-21-15,20 21 0,1 0 16,21 21 0,0 0-16,0 0 0,21 1 15,-21-1-15,22 0 16,-1-21-16,0 21 0,0-21 15,0 21-15,22-21 0,-22 0 0,0 0 0,21 0 16,-21 0-16,43-21 16,-22 0-16,1 0 0,-22 0 15,21-1-15,0 1 0,1 0 0,20 0 16,-20-21-16,-1 20 0,0-20 0,22 21 16,-1 0-16</inkml:trace>
  <inkml:trace contextRef="#ctx0" brushRef="#br0" timeOffset="11704.35">9504 8890 0,'0'0'0,"0"21"0,0 0 16,0 1-16,0-1 0,0 21 15,0-21-15,0 22 0,0-22 16,0 21-16,0-21 0,0 22 0,0-22 15,0 21-15,0 22 0,0-43 16,0 0-16,0 0 0,0 21 0,0-20 16,0-1-16,0 0 0,0 0 15,0-42 17,0 0-32,0 0 0,0-1 15,0 1-15,0-21 16,0 21-16,0-22 0,0-20 0,0 21 15,0-1-15,0-20 0,21-1 0,0-42 16,0 43-16,0 21 16,1-1-16,-1 1 0,0 0 0,21 20 15,1 1-15,-1 21 0,-21 0 16,0 0-16,0 0 0,1 0 0,-1 0 16,-21 21-16,21 1 0,-21-1 15,0 0-15,-21 0 0,0 0 16,-22 0-16,22 1 0,-21 20 15,-1-42-15,22 21 16,-21 0-16,21-21 0,0 0 0,-1 21 0,1-21 16,0 0-16,21 22 0,0-1 15,0 0-15,0 0 16,0 0-16,21 0 0,22 43 16,-22-43-16,0 0 0,0 22 15,0-22-15,0 0 0,1 0 0,20 0 16,-21 0-16,0 1 0,0-1 15,1-21-15,20 21 0,-21-21 0,0 0 16,22 0-16,-22 0 0,21 0 0,22 0 16,-22 0-16,0 0 0,-21 0 15,22 0-15,-22-21 0,0 21 16,0-21-16,0 21 0,-21-22 0,0 1 16,22 21-16,-22-21 15,0 0-15,0 0 16,0 0-16,0-1 0,-22 22 15,22-21-15,0 42 32,0 1-32,0-1 0,0 0 15,0 0-15,0 0 16,0 0-16,22 1 0,-1-1 16,0-21-16,0 21 0,0-21 15,0 0-15,1 0 16,-1 0-16,0-21 0,0 0 15,0 21-15,0-22 0,1 1 16,20 0-16,-21-21 0,0 21 0,0-1 16,22 1-16,-22-21 0,0 21 0,0 0 15,-21-1-15,21 22 16,1 0-16,-22 22 16,0-1-16,0 0 0,0 0 15,0 0-15,0 0 0,0 1 0,0-1 16,0 0-16,0 0 15</inkml:trace>
  <inkml:trace contextRef="#ctx0" brushRef="#br0" timeOffset="11953.58">11324 8615 0,'0'-21'15,"0"42"-15,0-63 0,21 42 0,0 0 16,-21 21-16,22 0 16,-22 0-16,21 21 0,-21-20 0,0 41 15,0-21-15,0 1 0,0-22 16,0 21-16,0-21 0,0 22 0,0-22 16,0 0-16,0 0 15,0 0-15,0 1 0,0-1 0,0 0 16,-21 0-16,-1-21 0,1 0 15</inkml:trace>
  <inkml:trace contextRef="#ctx0" brushRef="#br0" timeOffset="12116.58">11197 8975 0,'0'0'15,"21"0"-15,0 0 0,1-21 16,-1 21-16,0 0 0,0 0 15,0-22-15,0 22 0,1 0 16,-1-21-16,0 0 0,0 0 0,0 0 16,0 0-16,-21-1 0,22 1 0,-1 0 15</inkml:trace>
  <inkml:trace contextRef="#ctx0" brushRef="#br0" timeOffset="13076.14">13716 3874 0,'0'0'16,"0"-22"-16,0 1 0,-21 21 15,21-21-15,0 0 0,0 0 16,0 0-16,0-1 15,0 1-15,21 21 16,0-21-16,21 21 0,1 0 0,-1-21 16,22 21-16,20 0 0,-20 0 15,20 0-15,-20 0 0,21 0 0,-22 0 16,1 21-16,-22 0 0,21 22 16,-20-1-16,-22 0 0,0 43 0,0-22 15,-21 43-15,0-21 0,0 21 16,-21 0-16,-21-1 0,-22 22 0,1 0 15,-85 127-15,63-127 16,0-21-16,1 21 0,-1 0 0,21-21 16,1 0-16,-22 84 15,64-105-15,0 0 0,21-1 16,0-20-16,0 21 0,42-22 0,-21 1 16,43-1-16,-1 1 0,1-22 0,21 21 15,-1-20-15,22-22 0,-21 21 16,-1-21-16,1 1 0,0-1 0,84 21 15,-105-21-15,-1-21 0,-21 21 16,1-21-16,-22 22 0,0-1 16,-21 0-16,0 0 0,-21 0 0,-21 43 15,-1-22-15,1 0 0,0 22 16,-1-22-16,22 22 16,-21-1-16,-1 1 0,1 20 0,21-20 15,0-1-15,0 1 0,-1 21 0,22-1 16,0 1-16,0 0 0,0-1 15,22-20-15,-1 20 0,0 1 0,0 0 16,0-1-16,22-20 0,-22 21 0,21-1 16,-21 1-16,0-22 0,22 22 0,-22-21 15,-21-1-15,0 1 0,0-1 16,0 1-16,0-22 0,-21 0 0,-22 22 16,1-22-16,-21 0 0,-1-20 0,-21 20 15,1-21-15,-43 21 0,21-20 16,-42-1-16,0-21 0,-22 0 0,1 0 15,-22 0-15</inkml:trace>
  <inkml:trace contextRef="#ctx0" brushRef="#br0" timeOffset="20908.04">11049 4974 0,'0'0'0,"0"-21"15,21 0 17,21 21-32,1-21 0,20 21 0,1-21 15,-1 21-15,1-22 0,20 22 16,1-21-16,0 0 0,21 21 0,-1-21 15,-20 21-15,21-21 0,-21 21 16,-1 0-16,1-21 0,0 21 0,42 0 16,-85-22-16,0 22 0,1 0 15,-22 0-15,0 0 0,-21-21 16,0 0 0,-21 0-16</inkml:trace>
  <inkml:trace contextRef="#ctx0" brushRef="#br0" timeOffset="21823.69">11684 3556 0,'0'0'0,"0"-63"32,21 41-32,0 1 0,0 0 0,1 0 15,-1 0-15,0 0 0,21-22 0,-21 22 16,1 0-16,41-21 16,-42-1-16,0 22 0,1 0 0,-1 0 15,0 0-15,0-22 0,0 22 16,-21 0-16,0-21 0,21 20 0,-21-20 15,22 0-15,-22 21 0,0-22 0,0 1 16,0 0-16,0-1 0,0-20 16,0 20-16,0 1 0,0-21 0,-22 20 15,1 1-15,21 0 0,-21-1 16,0 1-16,-21 0 0,20-1 16,-41-20-16,42 20 15,-22 1-15,1 0 0,0-1 0,21 22 16,-22-21-16,1 0 0,-22-1 0,22 22 15,-21-21-15,-1 21 0,1-1 16,-1-20-16,-21 21 0,22 0 0,-22 0 16,1-1-16,-1 22 0,0-21 15,1 21-15,-1 0 0,-106 0 16,107 0-16,-22 0 16,-21 0-16,21 0 0,0 21 0,0-21 15,1 22-15,-1-1 0,0 0 16,-21 0-16,21 0 0,-21 0 0,0 1 15,21 20-15,0-21 0,1 0 0,20 22 16,-21-1-16,21-21 0,1 21 16,-1 1-16,0-1 0,1 0 15,-1 1-15,0-1 0,1 22 0,-1-22 16,0 43-16,1-22 0,-1 22 0,22-22 16,-22 22-16,21 0 0,1-1 15,-1-20-15,1 20 0,21 22 0,-22-21 16,22 21-16,-1-22 0,1 22 15,0-21-15,-1 0 0,22 20 0,0-20 16,0 21-16,-21-21 0,20 20 16,22-20-16,-21 0 0,0-22 15,0 22-15,21-22 0,-21 64 16,21-63-16,0-1 0,0-20 16,0-1-16,0 0 0,0 1 0,0-22 15,0 0-15,0-42 31,0 0-31</inkml:trace>
  <inkml:trace contextRef="#ctx0" brushRef="#br0" timeOffset="22203.99">6159 4255 0,'0'0'0,"-63"0"32,63 21-17,0 0 1,21 0-16,0 21 0,22-20 0,-22-1 15,0 21-15,0-21 16,21 0-16,-20 22 0,20-22 0,-21 0 16,21 21-16,-20-20 0,20-1 0,-21 21 15,0-21-15,0 22 0,1-22 16,-1 0-16,-21 21 0,0-21 0,0 1 16,0-1-16,0 0 15,0 0-15,0-42 31,0 0-31</inkml:trace>
  <inkml:trace contextRef="#ctx0" brushRef="#br0" timeOffset="22414.16">7133 4276 0,'0'0'15,"0"21"-15,0 0 0,0 0 16,0 0-16,-21 22 0,0-1 0,0 0 16,-22 1-16,22-1 0,-42 0 0,20 22 15,1-22-15,-22 22 0,-41 42 16,62-64-16,1 0 16,21 1-16,-22-22 0,22 21 15</inkml:trace>
  <inkml:trace contextRef="#ctx0" brushRef="#br0" timeOffset="24792.06">2582 6138 0,'-21'0'16,"0"0"-16,0 0 0,0 0 16,63-21-1,-21 0-15,21 21 16,1-21-16,-1 0 0,22-22 15,-22 22-15,21 0 0,1-21 0,-1 21 16,1-22-16,-1 22 0,1 0 16,-1-21-16,1 20 0,-1 1 0,1 0 15,-22 0-15,1 21 0,-1-21 16,-21 21-16,0 0 0,-63 0 31,21 21-31</inkml:trace>
  <inkml:trace contextRef="#ctx0" brushRef="#br0" timeOffset="25039.93">2371 6202 0,'0'0'0,"-64"21"0,22 21 0,-1-20 0,22-1 16,0-21-16,21 21 15,0 0-15,21-21 0,22 0 16,-22 0-16,21-21 0,22 0 15,-1 21-15,-21-21 0,22-22 0,-1 22 16,22 0-16,-21 0 0,-1 0 16,1-22-16,41 1 0,-41 0 15,42-1-15,-64 22 16,0 0-16,-20 0 0,20 0 16,-42-1-16,0 1 0</inkml:trace>
  <inkml:trace contextRef="#ctx0" brushRef="#br0" timeOffset="25371.89">3196 5482 0,'0'0'0,"21"21"62,0-21-62,1 0 16,20 0-16,-21 0 0,21 0 0,1 0 15,-1 0-15,0 0 16,1 0-16,-1-21 0,0 21 0,1 0 16,-22 0-16,21-21 0,-21 21 15,22 0-15,-22 0 0,0 21 0,-21 0 16,0 1-16,0 20 0,0 21 15,-21 1-15,-21-1 0,20 1 0,-41-1 16,-1 1-16,1 21 0,-1-22 16,1 1-16,-1-1 0,1-21 0,-64 85 15</inkml:trace>
  <inkml:trace contextRef="#ctx0" brushRef="#br0" timeOffset="26713.51">1333 7154 0,'0'0'16,"0"-21"-16,-21 0 0,0 0 0,0-21 16,0 20-16,0 1 0,-1 0 0,1 0 15,0 0-15,0-22 0,0 43 16,21-21-16,-21 0 0,-1 0 0,1 21 15,0 0 1,0 0-16,0 21 0,0 0 16,-22 0-16,22 1 0,-21 20 15,-1 0-15,1 1 0,0 20 16,-1 1-16,1-1 0,-21 64 16,20-63-16,22-22 0,21 0 15,0 1-15,0-1 0,0-21 0,21 0 16,0 0-16,1 1 0,20-22 15,0 0-15,-21 0 0,22 0 0,-1 0 16,0 0-16,-20 0 0,20 0 16,-21 0-16,0 0 0,0 0 15,-21 21-15,0 0 0,0 0 16,-21 0-16,-21 0 0,21 22 0,-22-1 16,1 0-16,-21 22 15,20-22-15,1 22 0,0-22 0,-22 22 16,22-22-16,-1 21 0,22-20 15,0-1-15,0 0 0,0 1 16,21-22-16,0 42 0,21-41 16,0-1-16,0-21 0,0 21 15,22-21-15,-1 0 0,0 0 0,1 0 16,-1 0-16,0 0 0,1 0 16,-1 21-16,-21-21 0,22 21 15,-1 0-15,0 1 0,-21 20 16,22 0-16,-22 1 0,0-1 0,0 21 0,22 1 15,-22-1-15,0-20 16,0 20-16,0 1 0,0-22 0,1 22 16,-1-22-16,0 0 0,0 22 15,0-22-15,0-21 0,1 22 0,-1-22 16,21 0-16,-21 0 0,0 0 16,1-21-16,-1 0 0,0 0 0,21-21 15,-21 0-15,1 0 0,20 0 16,0-43-16,1 22 0,-22 21 15,21-22-15,0 22 0,-20-21 16,20 21-16,0 21 0,1-22 0,20 22 16,-21 0-16,64 0 15,-63 0-15,20 22 0,-21-22 16,1 21-16,20 0 0,-20 0 0,-1 0 16,0 0-16,-21 1 0,22-1 15,-1 0-15,0-21 0,1 21 0,-1-21 16,0 0-16,1 0 0,-22 0 0,21 0 15,22-21-15,-22 0 0,0 0 16,1-22-16,20 1 0,-20 0 0,20-1 16,1 1-16,-1 0 0,-21-1 0,22-20 15,-1 20-15,-20 1 0,20 0 16,-20 21-16,-1-22 0,-21 1 16,21 21-16,1 0 0,-22-22 0,0 22 15,0 0-15,0 0 0,1 0 16,-1 21-16,0-22 0,-21 1 0,21 21 15,0-21-15,0 0 0,1 21 16,-1-21-16,-21 0 0,21 21 16,0-22-16,21-41 15,-20 42-15,-1-22 0,-21 1 0,21 0 0,0-22 16,-21 1-16,0-85 16,0 84-16,0-21 0,0 1 15,0-22-15,-21 21 0,-21-21 0,-1 1 16,1 20-16,-22-21 0,1 21 15,-22 1-15,-21-1 0,1 0 0,-128-42 16,106 64-16,0 21 16,0-1-16,-21 1 0,-1 42 0,1 0 15,0 0-15,0 0 0,0 21 16,21 21-16,0 1 0,0-1 0,0 0 16,21 1-16,21-1 0,1 0 15,20 1-15,1-1 0,41 22 16,1-1-16,0-21 0,21 22 0,0-1 15,0 1-15,0-22 0,21 22 16</inkml:trace>
  <inkml:trace contextRef="#ctx0" brushRef="#br0" timeOffset="26952.1">1693 8022 0,'0'21'32,"0"1"-32,0-1 0,0 0 0,0 0 15,0 21-15,0-20 0,0 20 16,0 0-16,0-21 0,0 22 0,0-22 16,0 21-16,0-21 0,0 1 15,21-1-15,-21 0 0,0 0 16</inkml:trace>
  <inkml:trace contextRef="#ctx0" brushRef="#br0" timeOffset="27428.54">1609 8043 0,'0'0'15,"-22"-21"-15,1 0 0,0 0 0,-21 0 16,21 0-16,21-1 0,-22 22 15,22-21-15,22 21 32,-1 0-32,0 0 0,0 21 0,21 1 15,1-1-15,-22 21 0,21-21 16,1 22-16,-22-22 0,21 21 0,-21-21 16,0 22-16,1-22 0,-1 21 15,0-21-15,-21 0 0,0 1 0,0-1 16,0 0-16,0-42 31,0 0-31,0-1 0,0 1 16,0-21-16,-21 0 0,21-1 15,-21 1-15,21-22 0,-22 22 16,22 0-16,0-1 0,0-41 16,0 41-16,0 1 0,0 21 15,0 0-15,0 0 0,22 21 0,-1 0 16,0 21-16,0 0 0,0 0 15,0 0-15,1 22 0,-1-1 16,0 0-16,0 1 0,0-1 0,0 0 16,1 1-16,-22-1 15,0 0-15,21 1 0,0-1 0,-21 0 0,21-21 16,0 1-16,-21-1 0,21 0 16,1-21-16,-1 0 0,0 0 15,0 0-15,0 0 16</inkml:trace>
  <inkml:trace contextRef="#ctx0" brushRef="#br0" timeOffset="28724.29">2603 8065 0,'0'0'0,"0"-43"0,0-41 31,0 41-31,-21 22 0,0 0 0,0 0 0,0 21 16,0-21-1,-1 21-15,1 0 0,21 21 0,-21 0 16,21 0-16,-21 0 0,21 22 0,-21-1 15,21 0-15,0 1 0,0 41 16,0-41-16,0-1 16,0 0-16,0 1 0,21-22 0,0 0 15,-21 0-15,21-21 0,0 0 0,-21 21 16,22-21-16,-1 0 0,0 0 16,0-21-16,0 0 0,-21 0 0,21 0 15,1-1-15,-22 1 0,0-21 16,0 0-16,0 20 0,0-20 0,0 0 15,0-1-15,0 1 0,0 21 16,0 0-16,0 0 0,0-1 0,0 1 16,0 42 15,21 1-31,0-1 0,-21 0 0,21 21 16,0-21-16,0 1 0,-21-1 15,22 0-15,-1 0 0,-21 0 0,21 0 16,0-21-16,-21 22 15,21-22-15,0 0 0,1-22 16,-22 1 0,21 0-16,-21 0 0,0 0 0,0 0 15,0-1-15,0-20 0,0 21 0,0 0 16,0 0-16,0-1 0,0-20 16,21 42 15,0 0-31,-21 21 15,21 0-15,-21 1 0,21-1 16,1 0-16,-22 0 0,21 0 16,-21 0-16,21-21 0,-21 22 15,21-22-15,0 0 16,0 0-16,-21-22 0,22 22 16,-1-21-16,-21 0 0,21 0 15,0 0-15,-21 0 0,0-1 16,21 1-16,-21 0 0,21 0 0,-21-21 15,0 20-15,0 1 0,0 0 16,0 0-16,0 42 47,0 0-47,0 0 0,0 1 16,0-1-16,22 0 0,-1 0 15,0-21-15,-21 21 0,21-21 16,0 21-16,0-21 15,1 0-15,-1 0 0,0 0 16,0 0-16,0 0 16,0-21-16,1 0 0,-1 21 15,0-21-15,0 21 0,-21-21 0,0 0 16,21-1-16,-21 1 16,0 0-16,0 0 0,0 0 15,0 0-15,-21 42 31,21 0-31,0 0 0,0 0 16,0 0-16,0 1 16,0-1-16,0 0 0,21 0 15,0-21-15,1 0 16,-1 0 0,0 0-16,-21-21 15,21 0 1,-21 0-16,0-1 0,0 1 0,0 0 15,0 0-15,0 0 0,0 0 0,0-22 16,0 22-16,0 0 0,0 0 16,0 0-16,0 42 31,21-21-31,-21 21 0,21 0 0,-21 0 16,0 0-16,22 1 0,-22-1 15,0 0-15,21-21 16,-21 21-16,21-21 0,0 0 31,0-21-31,0 21 16,-21-21-16,22 0 0,-22-1 0,0 1 15,21 0-15,-21 0 0,21 21 16,-21-21-16,0 0 0,21 21 16,0 0-16,-21 21 15,0 0-15,21 0 0,-21 0 16,22 0-16,-1 1 0,-21-1 0,0 0 15,21 0-15,0 0 0,-21 0 16,0 1-16,21-1 0</inkml:trace>
  <inkml:trace contextRef="#ctx0" brushRef="#br0" timeOffset="42289.12">2307 6096 0,'0'-21'0,"0"0"0,0 0 15,0-1-15,0 1 16,-21 0-16,0 21 0,21-21 0,-21 0 16,-1 21-16,1-21 0,21-1 15,-21 22 1,0 0-1,21 22-15,-21-1 16,21 0-16,0 0 0,-21 0 0,-1 22 16,22-22-16,-21 21 0,0-21 15,21 22-15,-21-22 0,21 21 0,-21-21 16,21 0-16,-21 1 0,21-1 16,0 0-1,21 0 16,0 0-15,0-21-16,21 21 0,1-21 16,20 22-16,1-22 0,-1 21 0,1 0 15,-1-21-15,22 21 16,-22-21-16,1 21 0,-22-21 0,22 0 16,-22 21-16,-21-21 0,22 22 15</inkml:trace>
  <inkml:trace contextRef="#ctx0" brushRef="#br0" timeOffset="43764.29">1926 8932 0,'0'0'0,"-21"0"15,0 22-15,0-1 0,-1-21 16,22 21-16,-21-21 0,0 0 16,21 21-1,21-42 32,22 21-47,-22-21 16,21 0-16,0-1 0,22 1 0,-1-21 15,22 21-15,0-22 0,21 22 16,-1-21-16,1 0 0,-21 20 16,21-20-16,0 0 0,-1 21 0,149-64 15,-148 43-15,21-1 16,0 1-16,-21 0 0,0-1 0,0 1 16,-22 0-16,1 20 0,0-20 0,-1 21 15,-20 0-15,-1 0 0,1-1 16,-22 1-16,1 0 0,-1 21 0,0-21 15,-21 21-15,1 0 0,-1 0 16,-21-21-16,-21 21 31,-1 0-15,1 0-16,-21 0 0</inkml:trace>
  <inkml:trace contextRef="#ctx0" brushRef="#br0" timeOffset="44360.72">1736 9165 0,'63'0'15,"-42"0"-15,22-21 16,-1 21-16,0-21 0,106-43 16,-63 43-16,21-21 0,0 21 15,21-22-15,-21 1 0,-1 0 16,22-22-16,0 22 0,0 0 0,149-22 16,-149 22-16,0-1 15,-22 1-15,22 0 0,-21 21 0,0-22 16,-21 22-16,21-21 0,-22 21 0,-20-1 15,20 1-15,-20 0 0,-1 0 16,-20 21-16,-1-21 0,0 21 0,1-21 16,-22 21-16,0 0 0,0 0 0,0-22 15,1 22 17,-22-21 14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8T02:13:15.4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3683 2011 0,'0'-21'16,"-21"21"-16,21-21 0,-21 21 15,-1 0 17,1 0-17,21 21-15,0 0 0,0 0 0,-21 0 16,21 22-16,-21-22 0,21 21 15,0-21-15,-21 22 0,21-1 0,0-21 16,-21 21-16,-1 1 0,22-1 16,-21 0-16,21 1 0,0-1 15,-21-21-15,21 22 0,-21-22 0,21 0 16,-21 0-16,21 0 0,0 0 16,0-42 15,0 0-31,0 0 15,0 0-15,21-22 0,-21 22 0</inkml:trace>
  <inkml:trace contextRef="#ctx0" brushRef="#br0" timeOffset="304.36">3514 2117 0,'0'0'0,"0"-21"15,21 21-15,0-22 0,0 22 16,-21-21-16,21 21 0,0-21 0,1 21 15,-1 0-15,0 0 0,0 0 16,21 0-16,-20 0 0,-1 0 16,0 0-16,0 21 0,0 0 0,0 22 15,-21-22-15,22 0 0,-22 21 16,0-20-16,0 20 0,0 0 0,0-21 16,0 22-16,0-1 0,0 0 15,0-20-15,0 20 0,0 0 0,0-21 16,0 1-16,0-1 0,0 0 15,0 0-15,0 0 0,-22-21 32,22-21-32,0 0 15,-21 0-15,21 0 16,0-1-16</inkml:trace>
  <inkml:trace contextRef="#ctx0" brushRef="#br0" timeOffset="547.91">3471 2455 0,'21'0'31,"22"0"-31,-22 0 16,0 0-16,21 0 15,-20-21-15,20 21 0,-21-21 0,21 21 0,1 0 16,-22 0-16,0 0 15,0-21-15,0 21 0,1 0 0,-1 0 16,0 0-16,0 0 16,0 0-1</inkml:trace>
  <inkml:trace contextRef="#ctx0" brushRef="#br0" timeOffset="1491.51">4593 2371 0,'0'0'0,"21"0"0,-21-21 16,0-1 0,21 1-16,-21 0 15,0 0-15,0 0 16,-21 21-16,21-21 15,-21 21-15,0 0 0,0 0 16,0 0-16,-1 0 0,-20 0 0,21 0 16,0 0-16,-22 0 0,22 21 0,-21-21 15,21 21-15,-22 0 16,22 0-16,0 0 0,0 1 0,0-1 16,21 21-16,0-21 0,-21 0 15,21 1-15,0-1 0,0 0 0,0 0 16,0 0-16,0 0 0,21-21 15,0 0-15,0 0 0,0 0 16,0 0-16,1 0 0,-1 0 16,0 0-16,21-21 0,-21 21 15,1-21-15,-1 0 0,0 0 0,0 0 16,0-1-16,0 1 0,22-21 16,-43 21-16,0 0 0,21-1 15,-21 1-15,21 21 0,-21-21 16,0 0-16,21 0 0,-21 42 62,0 0-62,0 0 0,0 0 16,0 1-16,0 20 0,0-21 0,0 21 16,0 1-16,0-1 0,0 0 15,0 1-15,0 20 0,-21-20 0,21-1 16,0 0-16,0 1 0,0 20 15,0-21-15,0 1 0,0 20 16,0-20-16,0 20 0,0 1 0,21-1 16,-21 1-16,0-1 0,21-21 15,1 22-15,-1-1 0,-21-20 0,0-1 16,21 0-16,-21 1 0,21-1 16,-21-21-16,0 22 0,0-1 0,0-21 15,0 0-15,0 0 0,0 1 0,0-1 16,0 0-16,0 0 0,-21-21 15,0 0-15,21 21 0,-21-21 0,-1 0 16,1 0-16,-21 0 0,21 0 16,0 0-16,-22-21 0,22 0 0,-21 0 15,-1 0-15,22-22 0,-21 22 16,21 0-16,-22-21 0,22-1 16,0 1-16,-21 0 0,21-1 0,-1 1 15,22 0-15,-21-1 0,21 1 16,-21 0-16,21-1 0,0 1 0,0 0 15,0-1-15,0 22 0,0-21 0,0 21 16,0-1-16,0 1 0,0 0 16,21 0-16,0 0 0,1 0 31</inkml:trace>
  <inkml:trace contextRef="#ctx0" brushRef="#br0" timeOffset="3288.29">4974 2477 0,'0'0'0,"0"21"16,21-42 15,0-1-15,1 1-16,-1 21 16,0-21-16,0 0 0,0 0 0,0 0 15,1-1-15,-22 1 16,21 21-16,-21-21 0,0 0 0,0 0 15,-21 21 17,-1 0-32,1 0 0,0 0 0,0 0 15,0 0-15,0 21 0,-1 0 16,1-21-16,0 21 0,0 0 0,0 1 16,21-1-16,0 0 0,-21 0 15,21 0-15,0 0 0,0 1 0,0-1 16,0 0-16,21 0 0,0 0 15,0 0-15,0-21 0,22 0 0,-22 22 16,21-22-16,-21 0 0,22 0 16,-1 0-16,-21 0 0,21-22 0,1 1 15,-1 0-15,0 0 16,-20 0-16,20 0 0,0-1 0,-21 1 16,1 0-16,-1 0 0,0 0 0,-21 0 15,0-1-15,0 1 0,0 0 16,0 0-16,0 0 0,-21 21 31,0 0-15,-1 0-16,22 21 0,0 0 15,-21 0-15,0 0 0,21 1 0,0-1 16,0 21-16,0-21 0,0 0 16,0 1-16,0 20 0,0-21 0,0 0 15,0 0-15,0 1 0,0-1 16,0 0-16,0-42 62,0 0-62,0-1 0,0 1 16,0 0-16,0 0 0,0-21 0,0 20 16,0-20-16,21 21 0,0-21 15,1 20-15,-1 1 0,0 0 0,0 0 16,21 0-16,-20 0 0,20-1 15,0 22-15,-21 0 0,22-21 0,-1 21 16,-21 0-16,22 0 0,-22 0 16,0 21-16,21 1 0,-21-1 15,1-21-15,-22 21 0,0 21 0,21-21 16,-21 1-16,0-1 0,0 21 16,0-21-16,0 0 0,-21 1 0,21 20 15,-22-21-15,1 0 0,0 0 0,21 1 16,-21-1-16,0-21 15,21-21 17,21-1-32,0 1 15</inkml:trace>
  <inkml:trace contextRef="#ctx0" brushRef="#br0" timeOffset="3926.04">6689 2265 0,'0'0'15,"0"-21"-15,0 0 0,-22 21 0,22-22 16,-21 22-16,0-21 0,0 21 0,0 0 16,0-21-16,-1 21 15,-20 0-15,21 0 0,0 0 0,0 0 16,-1 0-16,1 0 0,0 0 0,0 21 15,0-21-15,0 21 0,-1 1 16,22-1-16,0 0 0,-21 0 0,21 0 16,0 0-16,0 1 0,0-1 15,0 0-15,0 21 0,0-21 0,0 1 16,0-1-16,0 0 16,21 0-16,1-21 0,-1 0 15,0 0-15,0 0 0,0 0 16,22 0-16,-22 0 0,0-21 15,0 0-15,0 0 0,0-1 16,1 1-16,20 0 0,-21-21 16,0-1-16,0 22 0,1-21 0,-1 0 15,0 20-15,-21-20 0,21 0 16,-21-1-16,21 1 0,-21 0 0,0-1 16,0 1-16,0 0 0,0 21 15,0-22-15,0 22 0,0 0 0,0 0 16,-21 42 15,0 0-31,21 21 0,-21-20 16,21 20-16,0 0 0,-21 1 0,21-1 15,0 0-15,0 1 0,0-1 16,-22 0-16,22 1 0,0-1 16,0 21-16,0-20 0,0-1 15,0-21-15,22 22 0,-22-22 16,21 0-16,0 0 0,-21 0 0,21 0 15,0-21-15,0 0 0,1 0 16,-1 0-16,21 0 0,-21 0 0,0 0 16,22 0-16,-1-21 0,-21 21 15,22-21-15,-1 0 0,-21 0 0</inkml:trace>
  <inkml:trace contextRef="#ctx0" brushRef="#br0" timeOffset="4428.56">7451 2286 0,'0'-21'0,"21"-43"31,-21 43-31,0 0 0,0 0 0,0 0 16,-21 21-16,-1-21 15,1 21-15,0 0 0,0 0 16,0 0-16,0 0 16,-1 21-16,1-21 0,0 21 0,0 0 15,-21 21-15,20 1 16,1-22-16,0 0 0,21 21 0,0 1 15,0-22-15,0 0 0,0 21 16,0-20-16,0-1 0,0 0 16,0 0-16,0 0 0,21-21 15,0 0-15,1 0 0,-1 0 16,0 0-16,0 0 0,0 0 0,0-21 16,1 0-16,-1 0 0,0 0 15,0-1-15,-21-20 0,21 21 0,0-21 16,1 20-16,-22 1 0,0-21 0,0 21 15,21 0-15,-21-1 0,0 1 16,0 0-16,-21 42 47,21 0-47,0 1 0,0-1 16,0 0-16,0 0 0,0 0 15,0 22-15,0-22 0,0 0 0,0 0 16,0 21-16,0-20 0,21-1 15,0 0-15,0 0 0,0 0 0,0-21 16,1 21-16,20 1 0,-21-22 16,0 0-16,22 0 0,-22 0 15,0 0-15,0 0 0,0 0 0,22 0 16,-22 0-16</inkml:trace>
  <inkml:trace contextRef="#ctx0" brushRef="#br0" timeOffset="5105.62">3746 3027 0,'0'0'0,"-21"0"0,0 0 0,0 0 16,0 0 0,42 0 15,0 0-15,0 0-16,0 0 0,22 0 15,-1 0-15,0 0 0,1-21 0,20 21 16,-20 0-16,20 0 0,1 0 15,20 0-15,1 0 0,21-21 0,21 21 16,0 0-16,0 0 0,21 0 0,-21-22 16,21 22-16,0 0 0,0 0 15,22-21-15,-22 21 0,21 0 16,-21 0-16,22 0 0,-1-21 0,0 21 16,1 0-16,-22 0 0,0 0 15,-21 0-15,21 0 0,-21-21 16,0 21-16,0 0 0,-21 0 0,0 0 15,0 0-15,-43 0 0,22 0 0,-22-21 16,-20 21-16,-1 0 0,0 0 16,1 0-16,-22 0 0,0 0 0,0 0 15,0 0-15,1 0 16,-44 0 15,1 0-31,0 0 0,0 0 16,0 0-16</inkml:trace>
  <inkml:trace contextRef="#ctx0" brushRef="#br0" timeOffset="5811.58">3387 4826 0,'0'0'0,"0"-63"16,0 41-1,0 44 1,0-1-16,-22 21 16,22-21-16,0 22 0,0-1 15,-21 0-15,21 1 0,0 20 0,0-21 16,0 1-16,-21-1 0,21 0 0,-21 1 15,0-22-15,21 21 0,0 1 16,0-22-16,-21 0 0,21 0 0,0 0 16,0 0-16,0 1 15,-22-22-15</inkml:trace>
  <inkml:trace contextRef="#ctx0" brushRef="#br0" timeOffset="6491.45">2857 5144 0,'0'0'16,"-21"0"-16,-63-106 16,84 85-1,-22-1-15,22 1 0,0-21 0,0 21 16,0 0-16,0-1 0,0 1 15,22 0-15,-22 0 0,42 0 0,-21 0 16,21-1-16,-20 1 0,20 21 16,0-21-16,1 0 0,-1 21 0,0 0 15,1 0-15,20 0 0,-21 0 16,22 0-16,-1 21 0,-20 0 0,20 0 16,-20 1-16,20 20 0,-21 0 15,1 1-15,-22-1 0,21 0 0,-21 1 16,1 62-16,-22-62 0,0-1 15,0-21-15,0 22 0,0-1 16,0-21-16,0 0 0,-22 22 16,22-22-16,-21 0 0,0 0 15,21 0-15,-21-21 16,0 0-16,21-21 16,0 0-1,0 0-15,0 0 0,0-1 0,0 1 16,0-21-16,0 0 0,0 20 15,21-41-15,0 21 0,-21-1 0,21-20 16,0 20-16,1-20 0,-1 21 16,21-1-16,-21 1 0,0 0 15,22 20-15,-22 1 0,21 0 0,1 0 16,-22 21-16,21 0 0,0 0 16,1 0-16,-22 21 0,21 0 0,1 0 15,-22 1-15,21 20 0,-21 0 16,0 1-16,1-1 0,-22 21 0,0-20 15,0-1-15,0 0 0,0 1 16,-22-1-16,1 0 0,0-20 0,0 20 16,21-21-16,-21 21 0,21-20 15,-21-1-15,-1 0 0,22 0 16,0 0-16,22-42 47,-22 0-47,21 21 0,0-21 15</inkml:trace>
  <inkml:trace contextRef="#ctx0" brushRef="#br0" timeOffset="7051.72">5059 5165 0,'0'-21'16,"0"-1"-16,0 1 0,0-21 15,0 21 1,0 0-16,-21-1 0,-1 1 0,1 21 16,0 0-16,0-21 0,0 21 15,0 0-15,-1 0 0,1 0 0,0 21 16,0-21-16,0 21 0,0 1 16,-1 20-16,1-21 0,0 0 0,0 22 15,0-22-15,0 21 0,21-21 0,-22 22 16,22-22-16,-21 21 0,21-21 15,0 0-15,0 1 0,0-1 0,0 0 16,0 0-16,0 0 16,21-21-16,1 0 0,-1 0 15,0 0-15,0 0 0,0 0 0,0 0 16,1-21-16,-1 0 16,21 0-16,-21 21 0,0-21 0,1-1 15,-1 1-15,0 0 0,0-21 16,0 21-16,0-1 0,-21-20 0,0 21 15,22 0-15,-22 0 0,21-1 0,-21 1 16,21 21-16,-21-21 16,0 42-1,0 0-15,0 1 16,0-1-16,0 0 0,0 0 16,21 0-16,-21 0 0,0 1 0,0-1 15,21 0-15,-21 0 16,21 0-16,-21 0 0,22 1 15,-1-22-15,-21 21 0,21-21 16,0 0-16,0 0 16,0 0-16,1 0 15,-22-21-15,21-1 0,0 1 16</inkml:trace>
  <inkml:trace contextRef="#ctx0" brushRef="#br0" timeOffset="7427.65">5397 5038 0,'0'0'15,"22"-21"-15,-22-1 0,0 1 16,0 0-16,21 21 0,0 0 16,0 0-1,0 21-15,0 0 16,-21 1-16,22-1 0,-1 0 16,-21 0-16,0 21 0,21-20 0,0-1 15,-21 0-15,0 0 0,0 0 0,0 0 16,21 1-16,-21-1 0,0 0 15,21-21 1,1 0 15,-22-21-31,21 21 0,-21-21 0,0-1 16,0-20-16,21 21 16,0 0-16,-21-22 0,21 22 0,-21-21 15,21 21-15,1-22 0,-1 22 16,0 0-16,0 0 0,-21 0 0,21 0 15,0 21-15,1-22 0,-1 22 16,0 0-16,0 0 16,0 0-1</inkml:trace>
  <inkml:trace contextRef="#ctx0" brushRef="#br0" timeOffset="8240.04">6096 5186 0,'0'0'0,"21"0"0,-21 21 0,21-21 15,0 0-15,1 0 16,-1-21-16,0 0 16,0 21-16,-21-21 0,21-1 0,0 22 15,1-21-15,-22 0 0,21 0 16,-21 0-16,21 0 0,-21-1 0,0 1 15,0 0-15,0 0 16,-21 21 0,0 0-16,-1 0 15,1 0-15,0 21 0,0 0 16,0 0-16,21 1 0,-21-1 0,-1 21 16,22-21-16,0 0 0,0 1 0,0 20 15,0-21-15,0 0 0,0 0 16,0 1-16,0-1 0,22 0 0,-1-21 15,0 21-15,0-21 0,0 0 16,0 0-16,1 0 0,20 0 16,21 0-16,-41 0 0,20 0 0,-21-21 15,21 0-15,-20 21 0,-1-21 16,0-1-16,21 1 0,-21 0 16,1-21-16,-22 21 0,21-1 0,-21-20 15,21 0-15,-21 21 0,0-22 16,0 22-16,0 0 0,0 0 0,0 0 15,0-1-15,-21 44 16,21-1 0,-21 0-16,21 0 0,0 0 15,0 0-15,-22 22 0,22-22 0,0 0 16,-21 21-16,21-20 0,0-1 16,0 0-16,0 0 0,0 0 15,0 0-15,0 1 0,0-1 0,-21 0 16,21 0-16,0-42 47,0 0-47,0 0 15,0-1-15,0 1 0,21 0 0,-21 0 16,0-21-16,21 20 0,1-20 0,-1 21 16,0-21-16,0-1 0,0 1 15,22 21-15,-22-22 0,21 22 0,0 0 16,1 0-16,-1 0 0,0 0 15,-20 21-15,20 0 0,-21 0 0,21 0 16,-20 21-16,-1 0 0,0 0 16,0 0-16,0 0 0,-21 22 15,0-1-15,0-21 0,0 22 0,0-1 16,0-21-16,0 21 0,0 1 0,0-22 16,-21 0-16,0 0 0,21 0 15,-21 1-15,21-1 0,0 0 0</inkml:trace>
  <inkml:trace contextRef="#ctx0" brushRef="#br0" timeOffset="8795.29">8551 4551 0,'0'0'15,"0"-21"-15,0-22 0,0 1 31,0 63-15,0 0-16,0 1 0,0 20 16,0 0-16,0 1 0,0-1 15,0 0-15,0 22 0,0-1 0,0-20 16,0 20-16,0-21 0,0 22 0,-21-22 16,21 1-16,0-1 0,0-21 15,0 21-15,0-20 0,0-1 16,0 0-16,-21-21 15,21-21 17,0 0-32,0-1 0,0 1 15,0 0-15,0 0 0</inkml:trace>
  <inkml:trace contextRef="#ctx0" brushRef="#br0" timeOffset="9179.98">8403 4678 0,'0'0'15,"0"-21"-15,-21 0 0,21-1 0,-21 1 16,21 0-16,0 0 0,0 0 0,0 0 16,0-1-16,0-20 0,0 21 15,21 0-15,0 0 0,-21-1 0,21 1 16,0 0-16,1 0 0,-1 21 16,21-21-16,-21 21 0,22 0 15,-22 0-15,21 0 0,0 0 0,1 21 16,-1-21-16,0 42 0,1-21 15,-22 1-15,21 20 0,-21-21 0,1 21 16,-1 1-16,-21-22 0,0 21 16,-21 1-16,-1-1 0,-20-21 0,21 21 15,-43 1-15,22-1 0,0-21 0,-1 0 16,1 22-16,0-22 0,21-21 16,-22 21-16,22-21 0,0 0 0,0 0 15,42 0 16,-21-21-15,21 21-16,0 0 16,0 0-16,-21-21 0,22 21 0,-1 0 15,0 0-15,0 0 16,0 0-16</inkml:trace>
  <inkml:trace contextRef="#ctx0" brushRef="#br0" timeOffset="9663.77">8826 5144 0,'0'0'0,"-21"0"31,21-22-31,0 1 16,0 0-16,21 21 15,1-21-15,-22 0 0,21 0 0,0-1 16,0 22-16,0-21 0,0 0 0,1 0 15,-1 21-15,0 0 0,0-21 16,0 21-16,0 0 0,22 0 0,-22 0 16,0 21-16,0-21 0,0 21 15,22 0-15,-43 0 0,21 1 0,0-1 16,0 21-16,-21-21 0,21 0 16,-21 22-16,0-22 0,0 0 0,0 0 15,0 22-15,-21-22 0,0-21 16,0 21-16,21 0 0,-21-21 15,0 0-15,21-21 32,0 0-32,0 0 15,0-1-15,0-20 0,0 21 16,0 0-16,0-22 0,0 22 0,21-21 16,-21 21-16,21 0 0,0-22 15,-21 22-15,21 0 0,0 0 0,-21 0 16,22-1-16,-1 22 0,0 0 15,-21-21-15,21 21 0,0 0 0,0 0 16,1 0-16,-1 0 16,0 0-16,0 21 15,0-21-15</inkml:trace>
  <inkml:trace contextRef="#ctx0" brushRef="#br0" timeOffset="10435.73">9758 4953 0,'0'21'0,"-21"0"16,-1 1-1,1-1 1,0 0-16,21 0 0,0 0 16,0 0-16,0 1 15,0-1-15,0 0 0,0 0 0,0 0 16,0 0-16,21 1 15,0-22-15,22 0 0,-22 0 16,0 0-16,21 0 0,1 0 0,-1 0 16,0 0-16,1 0 0,-1 0 15,-21-22-15,22 22 0,-1-21 0,0 0 16,1 0-16,-22 0 0,0 0 16,0-1-16,0 1 0,-21-21 15,0 21-15,0-22 0,0 1 0,-21 21 16,0 0-16,0-22 0,-22 22 15,1 0-15,0 0 0,-1 0 0,1 21 16,0 0-16,-1 0 0,1 0 0,0 0 16,21 0-16,-22 0 0,43 21 15,-21 0-15,21 0 16,21 0-16,0 1 16,1-22-16,20 0 0,0 21 0,1-21 15,-1 0-15,0 0 0,1 0 0,-1 0 16,0 0-16,1 0 0,-1 0 15,21-21-15,-20-1 0,-22 22 0,21-21 16,1 21-16,-22-21 16,0 0-16,0 21 0,0-21 0,0 21 15,-21 21 17,0 0-32,0 0 15,0 22-15,0-22 0,0 21 16,-21 0-16,21 1 0,0-1 0,-21 0 15,21 1-15,0-1 0,0 0 16,0 1-16,0 20 0,0-20 0,0-1 16,0 21-16,0 1 0,0-22 15,-21 22-15,21-22 0,-21 22 0,0-1 16,21-21-16,0 1 0,-22-1 16,22 0-16,-21 1 0,0-22 0,21 0 15,-21 21-15,21-20 0,-21-1 16,21 0-16,0-42 31,0 0-15,0-1-16,0 1 15,0 0-15,0-21 0,0 21 16,21-22-16,-21 1 0,0 0 0</inkml:trace>
  <inkml:trace contextRef="#ctx0" brushRef="#br0" timeOffset="10675.86">10477 4530 0,'0'0'0,"0"-21"0,22 21 78,-1 0-78,0 0 15,-21 21-15,21-21 0,0 21 16</inkml:trace>
  <inkml:trace contextRef="#ctx0" brushRef="#br0" timeOffset="11044.05">10816 4805 0,'0'0'15,"21"0"-15,0 0 0,1 0 16,-1 0-16,-21-21 16,21 21-16,0-21 0,0 21 0,0-22 15,1 1-15,-1 0 16,0 21-16,-21-21 0,21 21 0,-21-21 15,-21 21 1,0 0 0,0 0-16,-1 0 0,1 21 15,0-21-15,21 21 0,-21 0 0,0 0 0,0 1 16,21 20-16,0-21 16,0 21-16,-22-20 0,22 20 0,0-21 15,0 21-15,0-20 0,0-1 0,0 21 16,0-21-16,0 0 0,0 1 15,22-1-15,-1-21 0,0 0 16,0 0-16,0 0 0,0 0 16,22 0-16,-22 0 0,21 0 0,1-21 15,-1-1-15,0 22 0</inkml:trace>
  <inkml:trace contextRef="#ctx0" brushRef="#br0" timeOffset="11624.06">11663 4678 0,'0'0'0,"0"-21"0,-21 21 31,-1 0-31,1 0 16,0 0-16,21 21 0,-21-21 0,21 21 16,-21 0-16,21 22 0,-21-22 15,-1 0-15,22 21 0,0-21 0,0 1 16,0 20-16,0-21 0,0 21 0,0-20 15,0-1-15,0 0 0,0 0 16,0 0-16,22 0 0,-1-21 16,0 22-16,0-22 0,0 0 0,0 0 15,1 0-15,-1 0 0,21 0 16,-21 0-16,0 0 0,1-22 0,20 1 16,-21 0-16,21 0 0,-20 0 15,-1-22-15,21 1 0,-21 0 0,0-1 16,1 1-16,20 0 0,-21-1 0,0-20 15,-21 21-15,21-1 0,1 22 16,-22-21-16,21-1 0,-21 22 0,0 0 16,0 0-16,0 0 0,0 0 15,0-1-15,-21 22 16,21 22 0,-22-1-16,1 0 0,21 0 15,0 0-15,-21 0 0,21 22 0,-21-22 16,21 21-16,0 1 0,0-1 15,0-21-15,0 43 0,0-22 0,0 0 16,0-21-16,0 22 0,0-1 0,0 0 16,0-20-16,0-1 0,0 0 15,0 0-15,0 0 0,21 0 0,0-21 16,0 22-16,1-22 16,-1 0-16,0 0 0,0 0 0,0 0 15,0-22-15,1 22 0,-1-21 0,21 21 16,-21-21-16,0 0 0,1 0 15,-1 0-15,21-1 0</inkml:trace>
  <inkml:trace contextRef="#ctx0" brushRef="#br0" timeOffset="11887.3">12128 4741 0,'22'0'16,"20"0"-16,-21 0 16,0 0-16,22 0 0,-22 0 0,21 0 15,0 0-15,-20 0 16,20-21-16,0 21 0,-21 0 0,22-21 16,-22 21-16,0 0 0,21 0 0,-20 0 15,-1 0-15,0 0 16,0 0-16,-21-21 15</inkml:trace>
  <inkml:trace contextRef="#ctx0" brushRef="#br0" timeOffset="12708.35">1312 4741 0,'0'0'0,"-21"0"0,0 0 16,0 0-16,0 22 15,21-1-15,0 21 16,0 0-16,0 1 0,0-1 0,0 0 16,0 22-16,0-22 0,0 1 15,0-1-15,0 0 0,0 1 0,0-1 16,21 0-16,-21-21 0,0 1 15,0 20-15,0-21 0,0 0 0,0 0 16,0 1 0,21-1-1,-21-42 17,0-1-32</inkml:trace>
  <inkml:trace contextRef="#ctx0" brushRef="#br0" timeOffset="12891.49">1778 5334 0,'0'0'0,"21"0"16,-21 21 46</inkml:trace>
  <inkml:trace contextRef="#ctx0" brushRef="#br0" timeOffset="13888.14">1355 6858 0,'0'0'0,"-22"0"16,1 0-16,0 0 15,0-21-15,21 0 16,0 0-16,0-1 15,0 1-15,0 0 0,0 0 16,21 0-16,0 21 0,0-21 16,1-1-16,-1 22 0,0 0 0,0-21 15,0 21-15,0 0 0,1 0 16,-1 0-16,0 21 0,0 1 0,0 20 16,0-21-16,1 21 0,-22-20 15,0 20-15,0 0 0,0 1 0,0-22 16,-22 21-16,1 0 0,0 1 15,-21-1-15,21-21 0,-22 22 16,1-1-16,21-21 0,-22 21 16,1-20-16,21-22 0,0 21 0,0 0 15,-1-21-15,1 0 0,0 0 16,0 0-16,21-21 0,0 0 16,-21 21-16,21-22 0,-21-20 0,21 21 15,0 0-15,0 0 0,0-22 16,0 22-16,0 0 0,0 0 0,0 0 15,21 21-15,0-22 16,0 22-16,0 0 0,22 0 16,-22 0-16,0 22 0,21-1 0,-21 0 15,22 0-15,-22 0 16,0 0-16,0 1 0,0 20 0,1-21 16,-22 0-16,0 0 0,21 1 15,-21-1-15,21 0 0,-21 0 0,21 0 16,-21 0-16,21-21 15,0 0 1,1 0-16</inkml:trace>
  <inkml:trace contextRef="#ctx0" brushRef="#br0" timeOffset="14083.66">2032 7112 0,'0'0'0,"21"0"31,0 0 32,0 0-48</inkml:trace>
  <inkml:trace contextRef="#ctx0" brushRef="#br0" timeOffset="14936.73">3704 6752 0,'0'0'0,"-42"-42"31,21 42-15,21 21-16,-22 0 0,22 0 15,-21 1-15,21-1 0,0 0 16,0 21-16,0-21 0,0 22 16,-21-22-16,21 21 0,-21 1 15,21-22-15,0 21 0,0-21 0,-21 22 16,21-22-16,0 0 0,0 0 0,-21-21 15,21 21-15,0-42 32,0 0-32,21 0 0,0 0 15,-21-1-15,21 1 0,0 0 0,-21 0 16,21-21-16,1 20 0,-1 1 16,0 0-16,0-21 0,-21 21 0,21-1 15,0 1-15,1 21 0,-1-21 0,0 21 16,0 0-16,0 0 0,0 0 15,1 0-15,-22 21 0,21 0 0,0 1 16,-21-1-16,0 0 16,0 0-16,21 0 0,-21 0 0,21 1 15,-21-1-15,0 0 0,0 0 16,21 0-16,1 0 0,-22 1 0,21-22 16,-21 21-16,21-21 0,0 0 0,0 0 15,0 0-15,1 0 16,-1-21-16,21-1 0,-21 22 0,0-21 15,1 0-15,-1 0 0,0 0 16,0 0-16,0-1 0,-21-20 0,0 21 16,0-21-16,0 20 0,0-20 15,0 21-15,0-21 0,-21 20 0,0 1 16,0-21-16,0 21 0,-22 21 16,22-21-16,0 21 0,0 0 0,0 0 15,-1 0-15,1 0 0,0 0 16,21 21-16,0 0 0,-21 0 0,21 0 15,0 0-15,0 1 16,0-1-16,0 0 0,21 0 0,-21 0 16,21 0-16,0-21 0,1 0 0,-1 22 15,0-22-15,0 0 16,21 0-16,1 0 0,-1 0 0</inkml:trace>
  <inkml:trace contextRef="#ctx0" brushRef="#br0" timeOffset="15423.11">4889 6583 0,'0'0'0,"0"-21"0,0 0 16,-21 21-1,0 0-15,0 21 16,21 0-16,0 0 0,0 0 16,0 22-16,0-22 0,0 21 15,0-21-15,0 22 0,0-22 0,0 21 16,0-21-16,0 22 0,0-22 0,0 21 15,0-21-15,0 0 0,0 22 16,0-22-16,0 0 0,0 0 16,0 0-16,0 1 0,0-1 15,-21-21 1,0-21 0,21-1-16,0 1 15,0 0-15,0 0 0,0-21 0,0 20 16,21 1-16,0-21 0,0 21 0,0-22 15,0 22-15,1-21 0,20 21 16,-21 0-16,0-1 0,22 1 0,-22 0 16,21 21-16,-21 0 0,0 0 15,1 0-15,-1 0 0,21 21 16,-21 0-16,0 1 0,-21-1 0,22 0 16,-22 0-16,0 21 0,0-20 15,0-1-15,0 0 0,0 21 0,0-21 16,-22 1-16,22-1 0,0 0 0,-21 0 15,0 0-15,21 0 0,0 1 16,-21-22-16,21 21 0,0-42 31,21-1-31,0 22 0</inkml:trace>
  <inkml:trace contextRef="#ctx0" brushRef="#br0" timeOffset="16219.73">5863 6837 0,'21'-21'16,"-42"42"-16,42-63 0,-21 20 0,0 1 15,0 0 1,-21 21-16,0 0 0,-21 0 16,20 0-16,1 0 0,0 21 15,-21 0-15,21 1 0,-1-1 16,1 0-16,-21 0 0,21 0 0,0 22 15,-1-22-15,1 0 0,0 21 16,21-21-16,0 22 0,-21-22 16,21 0-16,0 21 0,0-20 0,0-1 15,0 0-15,21 0 0,0-21 16,0 0-16,1 0 0,-1 0 16,0 0-16,0 0 0,21-21 0,-20 0 15,-1 0-15,0-1 0,21 1 16,-21 0-16,1 0 0,-1 0 0,0 0 15,0-1-15,0-20 0,0 21 0,-21-21 16,0 20-16,22 1 0,-22 0 16,0 0-16,0 0 0,0 0 0,0-1 15,-22 22 17,22 22-32,-21-1 0,21 21 15,-21-21-15,21 0 0,0 1 0,0-1 16,0 21-16,0-21 0,0 0 15,0 1-15,21-1 0,0 21 0,1-21 16,-1 0-16,0 1 0,0-1 16,0-21-16,0 21 0,22-21 0,-22 0 15,0 0-15,21 0 0,-20 0 16,-1 0-16,21-21 0,-21 0 16,0-1-16,1 1 0,-1 0 0,0 0 15,0-21-15,0 20 0,0-20 0,1 0 16,-1-1-16,0 1 0,0 0 15,-21-22-15,21 22 0,0-22 0,-21 22 16,0 0-16,0 21 0,22-22 0,-22 22 16,-22 42-1,22 0 1,-21 22-16,0-22 0,21 21 16,-21 1-16,21-1 0,-21 0 0,0 1 15,21-1-15,0 0 0,-22 1 0,22-1 16,0-21-16,-21 21 0,21 1 15,0-22-15,0 0 0,0 21 0,0-20 16,0-1-16,21-21 0,1 21 16,-1-21-16,0 0 15,0 0-15,148-85 32,-147 64-32,126-148 15</inkml:trace>
  <inkml:trace contextRef="#ctx0" brushRef="#br0" timeOffset="16395.65">6498 6752 0,'-42'21'0,"84"-42"0,-105 42 0,41 1 32,44-22-1,-1 0-31,0 0 0,21 0 15,149 0 1,-170-22 0</inkml:trace>
  <inkml:trace contextRef="#ctx0" brushRef="#br0" timeOffset="16827.4">7641 6414 0,'0'0'0,"21"-22"0,-21 1 15,21 0-15,1 0 0,-22 0 16,21 21-16,-21 21 16,0 0-16,0 0 0,0 22 15,0-22-15,0 21 0,0 0 16,-21 1-16,21-1 0,-22 22 0,22-22 15,-21-21-15,0 21 0,0 1 16,21-1-16,0-21 0,-21 0 0,21 22 16,-21-22-16,21 0 0,0 0 15,0-42 17</inkml:trace>
  <inkml:trace contextRef="#ctx0" brushRef="#br0" timeOffset="17356.09">7429 6646 0,'0'-42'16,"0"84"-16,0-126 0,0 63 0,0-22 0,0 22 15,0-21-15,0 21 16,0-22-16,0 22 0,0 0 0,43 0 16,-22 0-16,0-1 0,21 1 15,1 21-15,-1 0 0,22 0 0,-22 0 16,21 0-16,-20 0 0,20 21 0,1 1 15,-22-1-15,0 21 0,1 0 16,-1-20-16,0 20 0,-20 0 0,-1 1 16,0-1-16,-21 0 0,0 1 0,0-1 15,0-21-15,0 21 0,0-20 16,0-1-16,0 0 0,0 0 0,-21 0 16,0-21-16,-1 0 31,22-21-31,0 0 15,0 0-15,0 0 16,0-1-16,0-20 0,0 0 0,0-1 16,22 1-16,41-106 15,-42 106-15,0-1 0,1 22 16,-1-21-16,21 21 0,-21-1 16,22 22-16,-22 0 0,21 0 0,0 0 0,-20 0 15,20 22-15,-21-1 0,21 0 16,-20 21-16,-1 1 0,0-1 0,-21 0 15,0 22-15,0-22 0,0 0 16,0 1-16,0-1 0,0 0 16,-21 22-16,0-43 0,-1 21 0,22-20 15,-21-1-15,21 0 16,-21-21-16,21 21 0,-21-21 0,42 0 31,21 0-15,-20-21-16,-1 21 0</inkml:trace>
  <inkml:trace contextRef="#ctx0" brushRef="#br0" timeOffset="18952.23">9419 6731 0,'21'-21'0,"-42"42"0,63-63 16,-42 21-16,0-1 0,0 1 15,0 0-15,0 0 0,0 0 16,-21 0-16,0 21 0,0 0 0,0-22 15,0 22-15,-1 0 0,-20 0 16,0 22-16,21-1 0,-1 0 16,1 21-16,0-21 0,0 1 0,0 20 15,0 0-15,-1-21 0,1 22 16,21-22-16,0 21 0,0-21 0,0 1 16,0 20-16,0-21 0,0 0 15,0 0-15,21 1 0,1-22 16,-1 0-16,0 0 0,0 0 0,0 0 15,0 0-15,1 0 0,-1 0 0,21-22 16,-21 1-16,0 21 16,1-21-16,-1 0 0,0 0 0,0 0 15,0-22-15,-21 22 0,21-42 16,1 20-16,-22 1 0,0 21 16,21-22-16,-21 22 0,0 0 0,21 0 15,-21 0-15,0 42 31,0 0-31,0 0 0,0 22 16,0-22-16,0 0 0,0 21 16,0-21-16,0 22 0,0-22 0,21 0 15,0 0-15,-21 0 0,21 1 0,1-1 16,-22 0-16,21 0 0,0 0 16,0-21-16,0 0 0,0 0 15,1 0-15,-1 0 0,0 0 0,0 0 16,21 0-16,-20 0 0,-1-21 0,0 21 15,21-21-15,-21 0 0,1 0 16,-1-1-16,42-41 0,-42 42 16,1 0-16,-1-22 0,-21 22 0,21 0 15,0-21-15,0 42 0,-21-22 16,0 1-16,0 42 31,0 1-31,0-1 16,0 0-16,0 0 0,0 0 0,0 0 15,0 1-15,0 20 0,0-21 0,0 0 16,0 0-16,21 1 0,1-22 16,-1 21-16,21 0 0,-21-21 0,0 0 15,1 21-15,20-21 0,-21 0 0,0 0 16,22 0-16,-22 0 0,0 0 16,21 0-16,-21-21 0,1 21 0,-1-21 15,21 0-15,-21-1 0,0 1 0,1 0 16,-1 0-16,-21 0 0,21-22 15,0 22-15,-21-21 0,0 21 0,0 0 16,0-22-16,0 22 16,0 0-16,0 0 0,-21 21 31,0 21-31,0 0 0,21 0 16,-22 22-16,1-22 0,21 0 15,0 0-15,0 21 0,0-20 0,0-1 16,0 21-16,0-21 0,0 0 0,0 1 15,21-1-15,1 0 0,-1-21 16,0 21-16,0-21 0,0 0 0,22 0 16,-1 0-16,0 0 0,1 0 0,-1 0 15,0 0-15,1 0 16,20 0-16,-21-21 0,1 0 0,-1 0 16,-21-1-16,22 1 0,-22 0 0,21-21 15,-21 21-15,0-1 0,1-20 16,-22 21-16,0-21 0,0 20 0,0 1 15,0 0-15,0 0 0,-22 21 16,1 0 0,0 0-16,0 21 0,0 0 0,21 0 15,0 1-15,0-1 0,0 21 16,0-21-16,0 0 0,0 1 16,0 20-16,0-21 0,0 0 0,21 0 15,-21 1-15,21-22 0,0 21 0,0-21 16,1 0-16,20 21 0,-21-21 15,0 0-15,22 0 0,-22 0 0,0 0 16,21 0-16,-21 0 0,1-21 0,-1 21 16,0-21-16,0-1 0,0 1 15,0 0-15,1 0 0,-22 0 16,0 0-16,21-22 0,-21 22 0,0 0 16,0-21-16,0 20 0,0 1 0,0 0 15,0 0-15,0 42 16,0 0-1,0 0-15,-21 1 16,21-1-16,-22 0 0,22 0 0,0 0 16,0 0-16,0 1 0,0-1 15,-21 0-15,21 0 0,0 0 16,-21 0-16,21 1 16,-21-22-1,0 0 1,21-22-16,0 1 15,0 0-15,0 0 0,0 0 0,0 0 16,0-1-16,0-20 0,0 21 16,21-21-16,0-1 0,21 1 0,-20 0 15,20-1-15,-21 1 0,43 21 16,-22-22-16,0 22 0,1 0 16,62 0-16,-62 21 0,-1 0 15,0 21-15,1 0 0,-22 0 0,21 1 16,-21 20-16,1-21 0,-1 21 15,-21 1-15,0-1 0,0-21 0,0 22 16,0-22-16,0 21 0,0-21 0,0 0 16,-21 22-16,-1-22 15,1 0-15,0 0 0,21 0 0,-42 1 16,21-22-16,-1 21 0,-20-21 0,0 21 16,-1 0-16,-20-21 0</inkml:trace>
  <inkml:trace contextRef="#ctx0" brushRef="#br0" timeOffset="19991.64">1249 8509 0,'0'-21'16,"0"42"-16,-21-42 0,21 0 15,-22 21-15,22-21 0,0-1 16,0 1-16,0 0 16,22 21-16,-1 0 0,0-21 0,0 21 15,21 0-15,-20 0 0,-1 0 16,21 0-16,-21 21 0,0 0 0,1 0 15,-1 1-15,-21-1 0,0 0 16,0 0-16,0 0 0,0 0 16,-21 22-16,-22-22 0,22 0 15,-21 0-15,21 0 0,-22 1 16,1-1-16,0 0 0,20 0 0,-20-21 16,21 21-16,0-21 0,0 0 15,-1 0-15,22-21 16,0 0-16,0 0 15,22 21-15,-1-21 0,21 21 0,-21 0 16,0 0-16,22 0 0,-1 0 16,0 0-16,22 0 0,-22 0 15,22 0-15,-22 21 0,0 0 16,1 0-16,-1 21 0,-21-20 0,0 20 16,-21-21-16,0 21 0,0 1 15,0-22-15,-21 21 0,0-21 0,-21 22 16,-1-22-16,1 21 0,0-21 15,-22 1-15,22-1 0,-22 0 16,22-21-16,-21 21 0,20-21 0,1 0 16,21 0-16,0 0 0,-22 0 15,22 0-15,0 0 0,21-21 0,-21 21 16,21-21-16,-21 0 0,21-1 16,0 1-16,0 0 15,0 0-15,0 0 0,21 0 16,0-1-16,0 1 0,0 0 15,22 0-15</inkml:trace>
  <inkml:trace contextRef="#ctx0" brushRef="#br0" timeOffset="20175.54">1968 8784 0,'0'0'0,"22"0"0,-1 0 31,0 0 1,0 0-17,0 21 1</inkml:trace>
  <inkml:trace contextRef="#ctx0" brushRef="#br0" timeOffset="20856.14">3789 8446 0,'0'-22'0,"0"44"0,21-65 15,-21 22-15,-21 21 31,0 0-31,-1 21 0,22 0 16,-21 1-16,0-1 0,0 21 16,0-21-16,0 22 0,-1-22 0,1 21 15,0 0-15,0 1 0,0-22 16,0 21-16,-1 1 0,1-22 0,21 21 16,0-21-16,-21 0 0,21 1 15,21-44 16,-21 1-31,21-21 16,1 21-16,-1-22 0,0 22 0,0-21 16,0 0-16,22-1 0,-43 22 15,21-21-15,0-1 0,0 1 0,0 0 16,0 21-16,-21-22 0,22 22 0,-22 0 16,21 0-16,-21 0 0,21 21 15,0 21-15,-21 0 16,21 0-16,0 0 0,-21 22 15,22-22-15,-22 21 0,0-21 0,21 22 16,-21-1-16,0 0 0,0-21 0,0 22 16,0-1-16,0 0 0,0-20 15,0-1-15,0 21 0,0-21 16,0 0-16,21 1 16,-42-22 15,21-22-31</inkml:trace>
  <inkml:trace contextRef="#ctx0" brushRef="#br0" timeOffset="21040.04">3471 8763 0,'0'0'0,"-21"0"0,63-21 47,-20 21-31,20 0-16,0 0 0,1-21 15,-1 21-15,21-21 0,-20 21 0,20 0 16,1-22-16,-22 22 0,22 0 16,-22-21-16,21 0 0,-20 21 0,20 0 15,-20 0-15</inkml:trace>
  <inkml:trace contextRef="#ctx0" brushRef="#br0" timeOffset="21547.74">4635 8573 0,'0'-22'0,"-42"-41"16,21 63 0,0 0-16,0-21 0,-1 21 15,1 0-15,0 0 0,0 0 0,0 0 16,-22 0-16,22 0 0,0 21 0,0 0 16,0 0-16,0 22 0,-1-22 15,1 21-15,0-21 0,21 22 0,0-1 16,0 0-16,0 1 0,0-1 15,0 0-15,0-21 0,0 22 0,0-22 16,0 0-16,21 0 0,0-21 0,1 0 16,-1 21-16,0-21 0,21 0 15,-21 0-15,22 0 0,-22-21 0,21 21 16,-21-21-16,22 0 0,-22 0 16,21-22-16,-21 22 0,22-21 15,-22 0-15,0-1 0,0 1 0,0 0 16,1-1-16,-1 1 0,-21 0 15,21-1-15,-21 1 0,0 0 0,0-1 16,0 1-16,0 21 0,0-22 0,0 22 16,-21 21-1,0 0-15,-1 0 0,22 21 0,-21 1 16,21-1-16,-21 0 0,21 21 16,-21-21-16,21 22 0,0-1 15,0-21-15,0 22 0,0-1 0,0 0 16,0 1-16,0-1 0,0 0 15,0-21-15,0 22 0,21-22 0,21 21 16,-20-21-16,-1 1 16,0-22-16,0 0 0,0 0 0,22 0 15,-22 0-15,21 0 0,-21-22 0</inkml:trace>
  <inkml:trace contextRef="#ctx0" brushRef="#br0" timeOffset="21947.51">5207 8657 0,'0'0'0,"-21"-21"16,21 0-16,0 0 15,0 0-15,0-1 16,21 22-16,0 0 0,0 0 16,-21-21-16,21 21 0,1 0 15,20 0-15,-21 0 0,0 21 0,0-21 16,22 22-16,-22-1 0,0 0 0,0 0 15,0 0-15,1 22 0,-1-22 16,-21 0-16,0 21 0,0-21 0,0 1 16,0 20-16,0-21 0,0 0 0,0 0 15,0-42 17,21 0-17,0 0-15,-21 0 0,21 0 16,0-1-16,1-20 0,-1 21 0,0-21 15,-21 20-15,21-20 0,0 21 16,0-21-16,1 20 0,-1-20 0,0 21 16,0 0-16,21 0 0,-20-1 15,-1 22 1,0 0-16,0 22 16</inkml:trace>
  <inkml:trace contextRef="#ctx0" brushRef="#br0" timeOffset="23225.13">6413 8805 0,'22'0'0,"-44"0"0,65 0 0,-43-21 16,21 0-16,0 0 0,0 21 0,-21-21 15,21 0-15,1-1 0,-22 1 0,0 0 16,0 0-16,21-85 15,-21 85 1,0 0-16,-21 21 0,-1-21 0,1-1 16,0 22-16,0 0 0,0 0 15,-22 0-15,22 0 0,-42 22 16,42-22-16,-1 21 0,1 0 16,0 0-16,0 0 0,0 22 0,21-22 15,-21 0-15,21 21 0,0 1 0,0-22 16,0 21-16,0-21 0,0 22 15,0-22-15,0 21 0,0-21 0,21 0 16,0-21-16,-21 22 0,21-1 16,0-21-16,0 0 0,1 0 0,-1 0 15,0 0-15,21-21 0,-21-1 16,1 1-16,-1 0 0,0 0 0,21 0 16,-21 0-16,1-22 0,-1 22 15,0 0-15,0-21 0,-21 20 0,0-20 16,0 21-16,21 0 0,-21-22 0,0 22 15,0 0-15,0 0 0,0 0 16,-21 21 0,21 21-16,0 0 15,0 0-15,0 0 0,0 1 16,0-1-16,0 21 0,0-21 0,0 0 16,0 1-16,0 20 0,21-21 15,-21 0-15,21 0 0,1 1 16,-1-1-16,0-21 0,0 21 0,0-21 15,0 0-15,22 0 0,-22 0 0,21 0 16,-21 0-16,22-21 0,-22 21 16,0-21-16,21-1 0,-20 1 0,-1 0 15,0 0-15,-21 0 0,21 0 0,-21-22 16,21 22-16,-21 0 0,0 0 16,0 0-16,0-1 0,0 1 0,0 0 15,0 0-15,0 42 31,0 0-31,-21 0 16,21 1-16,0-1 0,0 0 16,-21 0-16,21 21 0,0-20 15,0-1-15,0 0 0,0 0 0,-21 0 16,21 0-16,-21 1 0,21-1 16,0-42 15,0-1-16,0 1-15,0-21 0,21 21 16,0 0-16,0-1 0,0-20 0,0 21 16,1 0-16,-1-22 15,21 22-15,-21 0 0,0 0 0,22 0 16,-22 0-16,0 21 0,0 0 0,0 0 16,1 0-16,-1 0 0,0 21 15,-21 0-15,0 0 0,21 0 0,-21 0 16,21 1-16,-21 20 0,0-21 0,21 0 15,-21 0-15,0 22 0,22-22 16,-1 0-16,0 0 0,0 0 0,0 1 16,0-1-16,43 0 0,-43-21 15,21 0-15,-20 0 0,20 0 16,-21 0-16,21 0 0,-20 0 0,20-21 16,-21 0-16,21-1 0,-20 1 15,20 0-15,-21 0 0,0-21 16,0 20-16,1-20 0,-1 0 0,-21 21 15,0-22-15,21 1 0,-21 0 0,0-1 16,0 1-16,0 0 0,0-1 16,0 22-16,0-21 0,0 21 0,0-1 15,0 44 1,-21-1-16,21 0 16,-21 0-16,21 0 0,0 22 0,-22-1 15,1-21-15,21 21 0,-21 1 16,21-1-16,0-21 0,0 22 0,-21-1 15,21-21-15,0 21 0,0-20 0,0 20 16,0-21-16,0 21 0,0-20 16,21-1-16,0 0 15,0-21-15,1 0 0,-1 0 0,0 0 16,21 0-16,-21 0 0,22 0 16,-22-21-16,0 0 0,21-1 0,-20 1 15,-1 0-15,21 0 0,-21-21 0,0 20 16</inkml:trace>
  <inkml:trace contextRef="#ctx0" brushRef="#br0" timeOffset="23428.02">7895 8446 0,'0'0'0,"0"21"15,0 0 1,42-21-16,-20 0 15,-1 0-15,21 0 0,0 0 0,1 0 16,-22 0-16,21-21 0,1 21 0,-22 0 16,21-21-16,0-1 0,-20 22 15,-1-21-15,21 21 0,-21-21 0,0 21 16</inkml:trace>
  <inkml:trace contextRef="#ctx0" brushRef="#br0" timeOffset="24944.26">8953 8848 0,'0'0'15,"22"0"-15,-1 0 0,0 0 0,0-21 16,0 21-16,0-22 0,22 1 0,-22 0 16,0 21-16,0-21 0,0 0 0,1 0 15,-1-1-15,0 1 0,0 21 0,-21-21 16,21 0-16,-21 0 0,0 0 16,0-1-16,0 1 0,0 0 15,-21 0-15,0 0 0,0 0 0,0-1 16,-1 22-16,-20-21 0,21 21 0,-21 0 15,20 0-15,-20 0 0,0 0 16,21 21-16,-22 1 0,1-22 0,0 21 16,-1 0-16,22 0 0,-21 21 15,21-20-15,-1-1 0,1 21 0,0-21 16,21 0-16,-21 22 0,21-22 16,0 21-16,0-21 0,0 1 0,0-1 15,0 0-15,0 0 0,21-21 16,0 0-16,0 0 0,1 0 0,-1 0 15,0 0-15,0 0 0,21 0 16,-20 0-16,20-21 0,0 0 0,-21 0 16,22-1-16,-1 1 0,-21-21 0,22 21 15,-22 0-15,0-1 0,0 1 16,0 0-16,0 0 0,1 0 0,-22 0 16,21-1-16,-21 1 0,0 0 0,0 0 15,0 42 16,0 0-31,0 0 16,0 1-16,0-1 16,0 0-16,0 0 0,0 21 15,21-20-15,-21-1 0,21 0 0,0 0 16,0 0-16,1 0 0,-1-21 16,0 22-16,0-22 0,21 0 0,-20 0 15,20 0-15,0 0 0,1 0 16,-1 0-16,0 0 0,22 0 0,-22-22 15,22 1-15,-1 0 0,-21 0 16,22 0-16,-22 0 0,1-1 0,-1 1 16,0 0-16,-21-21 0,1 21 0,-1-1 15,-21-20-15,0 21 0,0 0 0,0 0 16,0-22-16,-21 22 16,-22 21-16,22-21 0,0 0 0,-21 21 15,20 0-15,-20 0 0,0 0 0,-1 0 16,1 21-16,0 0 0,-1 0 15,22 0-15,-21 1 0,21-1 0,0 21 16,-22 0-16,43-20 0,0 20 16,0-21-16,0 0 0,0 0 15,0 1-15,0-1 0,21-21 0,1 21 16,-1-21-16,21 0 0,-21 0 16,22 0-16,-1 0 0,0 0 0,1 0 15,-1-21-15,0 21 0,1-21 16,-1-1-16,-21 22 0,21-21 15,-20 21-15,-1-21 0,0 0 0,0 0 16,-21 0-16,0-1 16,0 1-16,0 0 15,0 0 1,0 42 15,0 0-31,-21 0 0,21 1 0,-21 20 16,21 21-16,0-20 0,0 20 15,0-20-15,0 20 16,0-21-16,0 22 0,0-22 0,21 22 16,0-22-16,0 22 0,-21-22 0,21 21 15,1-20-15,-1 20 0,0-20 0,-21 20 16,21 1-16,-21-1 16,0-21-16,0 22 0,0-22 0,0 22 0,0-22 15,0 0-15,0 1 0,0-1 0,0-21 16,-21 22-16,0-22 0,0 0 15,-22 0-15,22 0 0,0 0 16,0-21-16,-22 0 0,22 0 0,0 0 16,0 0-16,0 0 0,0-21 0,-1 0 0,1 0 15,-21-21-15,21-1 16,0 1-16,-1-22 0,1 1 0,0-1 16,21-20-16,0 20 0,0-20 0,0 20 15,0 1-15,21-22 0,0 21 16,1-20-16,-1 20 0,21 1 0,-21-22 15,22 22-15,-22 20 0,21-20 0,0 20 16,-20 1-16,20 21 0,0-21 16,22-22-16,-43 43 15,21 0-15,-21 0 0,1-1 0,-1 1 16,0 21-16,0-21 0,0 0 16,0 21-16</inkml:trace>
  <inkml:trace contextRef="#ctx0" brushRef="#br0" timeOffset="25305.26">10689 8488 0,'0'0'0,"0"21"16,21-21-16,0 0 15,1 0-15,-1 0 0,0 0 16,0 0-16,0 0 0,0-21 0,1 21 16,-1-21-16,0 21 0,0-21 15,0 21-15,0-22 0,1 1 0,-22 0 16,0 0-16,0 0 15,0 0-15,-22-1 16,1 22-16,0-21 0,0 21 16,0 0-16,-22 0 0,22 0 0,-21 21 15,21 1-15,0-1 0,-1 0 16,1 21-16,0-21 0,21 1 0,0 20 16,0-21-16,0 0 0,0 22 0,0-22 15,0 0-15,21 0 0,0 0 16,1-21-16,20 21 0,-21-21 0,21 0 15,1 22-15,-22-22 0,21 0 0,1 0 16,-1 0-16,0 0 16,1 0-16,-1 0 0,0 0 0,1-22 0,-1 22 15,-21-21-15,21 21 0,1-21 16,-22 21-16</inkml:trace>
  <inkml:trace contextRef="#ctx0" brushRef="#br0" timeOffset="26407.18">529 10414 0,'21'-21'16,"-42"42"-16,63-42 16,-42 42-16,22 21 15,-22-20-15,0 20 0,0-21 16,0 21-16,0 1 0,-22-1 15,1 0-15,0-20 0,0 20 16,-21 0-16,20-21 0,-20 1 0,0 20 16,21-21-16,-22 0 0,22 0 15,0-21-15,0 22 0,0-22 0,21-22 32,21 1-17,0 0-15,0 21 0,21 0 16,1 0-16,-1-21 0,0 0 0,22 21 15,-22 0-15,22-21 0,-22 21 16,22-22-16,-22 22 0,0-21 16,22 0-16,-22 21 0,-21-21 15,22 0-15,-1 21 0,-21-21 0,0-1 16,0 1-16,1 21 0,-22-21 16,0 0-16,0 0 0,0 0 0,0-1 15,0-20-15,0 21 0,0 0 16,-22 0-16,1-22 0,21 22 15,-21 0-15,0 21 0,0 0 16,21 21 0,0 0-16,-21 22 0,21-1 15,-22 0-15,22 1 0,0-1 0,0 0 16,0 1-16,0-1 0,0 0 16,0-21-16,0 22 0,0-1 0,0-21 15,0 22-15,0-22 0,0 0 16,0 0-16,0 0 0,0 0 15,0 1-15,22-44 32,-1 1-32</inkml:trace>
  <inkml:trace contextRef="#ctx0" brushRef="#br0" timeOffset="26595.07">1693 10689 0,'0'0'0,"21"-21"16,1 21-16,-22-21 16,21 21 46,0 0-62,0 0 0</inkml:trace>
  <inkml:trace contextRef="#ctx0" brushRef="#br0" timeOffset="27047.63">3514 10181 0,'-22'-42'32,"1"42"-32,0 21 15,21 0-15,0 0 0,-21 1 16,21 20-16,-21 0 0,21-21 16,0 22-16,-21-1 0,21 0 0,0 1 15,0-1-15,0-21 0,0 22 0,0-22 16,0 21-16,0-21 0,0 0 15,0 1-15,0-1 0,0 0 16,0 0-16,-22-21 16,1 0-1,0 0-15</inkml:trace>
  <inkml:trace contextRef="#ctx0" brushRef="#br0" timeOffset="27615.84">3069 10583 0,'0'0'0,"-21"-21"15,0 0-15,-22-148 16,43 148 0,0-22-16,0 22 0,0 0 0,0 0 15,0-22-15,0 22 0,22 0 16,-1 0-16,21 0 0,-21 0 0,22-1 16,-1 22-16,0-21 0,1 21 15,-1 0-15,21 0 0,-20 0 0,20 0 16,1 21-16,-22 1 0,22-1 0,-22 0 15,0 21-15,1-21 0,-1 22 16,0-1-16,-21 0 0,1 1 0,-1-1 16,0 0-16,0 1 15,-21-1-15,0-21 0,0 22 0,0-22 0,0 0 16,0 0-16,0 0 0,0 0 16,-21-21-1,0 0-15,0 0 16,21-21-16,0 0 0,0 0 0,0 0 15,0 0-15,0-22 0,0 22 16,0-21-16,0-1 0,0 1 0,0 0 16,0-1-16,21 1 0,0 0 15,0-1-15,21 1 0,-20 0 0,20-1 16,0 22-16,43-42 0,-43 63 16,22 0-16,-22 0 15,22 0-15,-22 0 0,21 21 0,-20 0 16,-1 0-16,0 22 0,-20-22 0,20 21 15,-21 0-15,-21 1 0,0-1 16,0 22-16,0-22 0,0 0 0,-21 1 16,0-1-16,0 0 0,-1 1 15,1-1-15,0-21 0,0 0 0,0 0 16,21 1-16,0-1 0,21-42 47,0 21-47,0-22 0,22 1 0,-22 0 15</inkml:trace>
  <inkml:trace contextRef="#ctx0" brushRef="#br0" timeOffset="29215.7">5228 10287 0,'21'-21'0,"-42"42"0,42-63 0,-21 21 16,0-1-16,-21 1 15,0 21-15,0 0 0,0 0 16,-1 0-16,1 0 16,-21 21-16,21 1 0,0-1 0,-22 0 15,22 21-15,0-21 0,0 22 16,0-1-16,-1 0 0,22-20 16,0 20-16,-21 0 0,21 1 0,0-22 15,0 0-15,0 21 0,0-21 0,0 1 16,21-1-16,1-21 15,-1 0-15,0 0 0,0 0 16,0 0-16,0-21 0,1 21 0,-1-22 16,0 1-16,0 0 0,0 0 15,0 0-15,1-22 0,-1 22 0,-21-21 16,21 0-16,-21 20 16,21-20-16,-21 0 0,0 21 0,0-22 15,0 22-15,0 0 0,0 0 16,0 42-1,0 0 1,0 0-16,0 0 0,0 1 0,0 20 16,21-21-16,-21 21 0,21-20 15,-21 20-15,0-21 0,22 0 0,-22 22 16,21-22-16,0 0 0,0-21 0,-21 21 16,21 0-16,0-21 0,1 0 15,-1 0-15,0 0 0,0 0 0,0 0 16,22 0-16,-22-21 0,0 0 0,0 0 15,21 0-15,-20-1 0,-1 1 16,0-21-16,0 21 0,0-22 16,0 22-16,1-21 0,-22 0 0,0 20 15,21-20-15,-21 21 0,21 0 16,-21 0-16,0-1 0,0 44 31,0-1-15,0 0-16,0 0 0,0 0 0,0 0 15,0 22-15,0-22 0,0 21 16,0-21-16,0 22 0,0-22 0,0 0 16,0 0-16,21 0 0,0 1 0,-21-1 15,21-21-15,1 21 0,-1-21 16,0 0-16,0 0 16,0 0-16,0 0 0,1-21 0,-1 0 15,0 21-15,21-22 0,-21 1 16,1 0-16,-1-21 0,0 21 0,0-1 15,0-20-15,0 21 0,-21-21 0,0 20 16,22-20-16,-22 21 0,21 0 16,-21-22-16,0 22 0,0 0 15,0 0-15,0 42 32,0 0-32,0 22 15,0-22-15,0 0 0,0 21 16,0-21-16,0 22 0,0-1 15,0-21-15,0 22 0,0-22 0,0 42 16,0-42-16,0 1 0,0-1 16,21-21-16,0 21 0,0-21 15,0 0-15,22 0 0,-22 0 0,0 0 16,21 0-16,1-21 0,-22 21 0,21-21 16,1-1-16,-1 1 0,-21-21 15,21 21-15,1 0 0,-22-22 0,0 1 16,0 21-16,0-22 0,1 1 0,-22 21 15,0 0-15,0-22 0,0 22 16,0 0-16,0 0 16,-22 21-16,1 0 15,0 0-15,0 21 0,0-21 16,0 21-16,21 0 0,0 1 0,0 20 16,0-21-16,0 21 0,0-20 0,0 20 15,0-21-15,0 21 0,0-20 16,21-1-16,0 0 0,0 0 0,0 0 15,0 0-15,22-21 0,-22 0 16,0 0-16,21 0 0,-20 0 0,20 0 16,0 0-16,-21 0 0,1-21 15,20 21-15,-21-21 0,0 0 0,0-21 0,1 20 16,-1-20-16,-21 21 16,0-21-16,21 20 0,-21-20 0,0 21 15,0-21-15,0 20 0,0 1 0,0 0 16,0 0-16,0 42 31,0 0-31,0 0 0,0 1 0,0-1 16,0 0-16,0 0 15,0 21-15,0-20 0,0-1 0,0 21 0,0-21 16,0 0-16,0 1 0,0-1 16,-21 0-16,21 0 0,0 0 15,-21-21 1,21-21-1,0 0 1,0 0-16,0 0 0,0-1 16,0-20-16,21 21 0,-21-21 0,21-1 15,0 1-15,0 21 0,0-22 16,22 1-16,-22 21 0,21 0 0,1-22 16,-22 43-16,21-21 0,0 21 0,1 0 15,-22 0-15,21 0 0,-21 21 16,1 1-16,-1-1 0,0 0 0,-21 0 15,0 21-15,0-20 0,0-1 0,0 21 16,0-21-16,0 22 0,0-22 16,0 21-16,0-21 0,0 0 15,0 1-15,0-1 0,-21 0 0,21 0 16,-21 0-16,-1-21 0,22 21 16</inkml:trace>
  <inkml:trace contextRef="#ctx0" brushRef="#br0" timeOffset="30397.82">9186 9779 0,'0'0'0,"0"-21"0,0 42 31,0 0-31,0 22 16,0-1-16,-21-21 0,21 21 16,-21 1-16,0 20 0,0-20 0,-1-1 15,22 0-15,-21 1 0,0-1 0,0 0 16,0 1-16,0-1 0,-1-21 16,1 21-16,0-20 0,0 20 15,0-21-15,0 0 0,-1 0 16,1-21-16,0 0 15,0 0-15,21-21 16,-21 0-16,21 0 0,0 0 0,0 0 16,0-22-16,0 1 0,0 21 15,0-22-15,0 1 0,0 21 0,0-21 16,0 20-16,0-20 0,21 21 0,-21 0 16,21 0-16,0 21 15,0 0-15,1 0 0,-1 0 16,0 21-16,0 0 0,0 0 15,0 0-15,1 0 0,-1 1 0,21-1 16,-21 21-16,-21-21 0,21 0 16,1 22-16,-1-22 0,0 0 15,0 0-15,0-21 0,0 21 0,1-21 16,-1 0-16,0 0 0,0 0 0,0 0 16,0 0-16,1 0 0,-1-21 15,0 0-15,-21 0 0,21 0 16,0 0-16,0-1 0,-21 1 0,0 0 0,22 0 15,-22-21-15,0 20 0,21 1 16,-21 0-16,0 0 0,0 42 47,0 0-47,0 0 16,0 1-16,0-1 0,0 0 15,0 0-15,0 0 16,0 0-1</inkml:trace>
  <inkml:trace contextRef="#ctx0" brushRef="#br0" timeOffset="30571.72">9504 10075 0,'0'0'0,"-21"0"15,-1 0 1,22 22 15,22-22-15,-1 0-16,0 0 16</inkml:trace>
  <inkml:trace contextRef="#ctx0" brushRef="#br0" timeOffset="31388.66">9821 10351 0,'0'0'0,"43"0"31,-22 0-31,0-22 0,0 1 0,0 21 16,0-21-16,1 0 0,20 0 15,-21 0-15,0-1 0,0 1 0,22 0 16,-22 0-16,0 0 0,0 0 15,0-1-15,-21 1 0,0-21 16,22 21-16,-22 0 0,0-1 0,0 1 0,0 0 16,0 0-16,-22 21 15,1 0-15,0 0 0,0 21 16,0 0-16,0 0 0,-1 1 16,1 20-16,21-21 0,-21 21 15,0 1-15,0-1 0,21 0 16,-21 64-16,-1-42 0,1-1 15,21 1-15,0-1 0,-21 22 0,21-22 16,-21 1-16,21-1 0,0 1 16,0-1-16,0 1 0,0 21 0,0-22 15,0 1-15,0 20 0,0-20 0,0-1 16,0-20-16,0 20 0,0-21 16,0 1-16,0-1 0,0-21 0,0 0 15,21 1-15,0-22 0,0 0 16,22 0-16,-22 0 0,0 0 0,21-22 15,1 1-15,-22 0 0,21 0 16,1 0-16,-1-22 0,0 1 0,1 0 16,-1-1-16,-21 1 0,21-21 0,1 20 15,-22-20-15,0-1 0,0 22 0,0-22 16,-21 22-16,0-21 0,0-1 16,0 22-16,-21-22 0,0 22 0,-21 0 15,21-22-15,-22 22 0,1 21 0,0-22 16,-1 22-16,22 0 0,-21 0 15,21 0-15,-1 21 0,1 0 16,21-22-16,-21 22 0,21-21 31,21 21-31,0-21 0,22 21 0,-22-21 16,21 21-16,1-21 0,-22 0 16,21-1-16,0 1 0,1 0 15,-1 0-15,0 0 0,1 0 0,-1-1 0,-21 1 16,0 0-16,22 21 0,-43-21 15,21 21-15,-21-21 0,-21 21 16,0 21 0,-1 0-1,1 0-15,0 0 0,0 1 0,21-1 16,0 0-16,0 0 0,0 0 0,0 0 16,0 1-16,0-1 0,0 0 15,0 0-15,21 0 0,0 0 16,22-21-16,-22 0 0,0 22 0,21-22 15,-21 0-15,22 0 0,-1 0 16,0 0-16,-20 0 0</inkml:trace>
  <inkml:trace contextRef="#ctx0" brushRef="#br0" timeOffset="32580.1">12234 9673 0,'0'-21'0,"0"42"0,-21-63 0,0 42 15,0 0-15,0-21 0,-1 21 16,1 0-16,0 0 15,0 0-15,0 21 0,0 0 0,-1 21 16,1-20-16,0 20 0,0-21 16,0 21-16,0 1 0,21-1 0,-22 0 0,22 1 15,-21-1-15,21 0 16,0 1-16,0-22 0,0 21 0,0-21 16,0 22-16,0-22 0,0 0 0,0 21 15,21-42-15,1 22 0,-1-1 16,21-21-16,-21 0 0,22 0 0,-1 0 15,-21 0-15,21 0 0,1-21 16,-1 21-16,0-22 0,1 1 0,-1 0 16,0 0-16,-20 0 0,20 0 0,-21-1 15,0 1-15,0 0 0,1 0 0,-22 0 16,0 0-16,0-1 0,0 1 16,0 0-16,-22 21 31,1 0-16,21 21-15,-21-21 0,21 21 0,-21 1 16,21-1-16,0 0 0,0 0 16,0 0-16,0 0 0,0 1 15,0-1-15,21-21 0,-21 21 0,21 0 16,22-21-16,-22 0 0,0 0 0,0 0 16,21 0-16,-20 0 0,20 0 15,-21 0-15,21 0 0,1 0 0,-22 0 16,21-21-16,-21 21 0,1-21 0,20 0 15,-21 21-15,0-22 0,-21 1 0,21 0 16,1 0-16,-22 0 16,0 0-16,0-1 0,21 1 15,-21 0-15,0 0 0,0 0 16,0 42 15,0 0-15,0 0-16,0 0 0,0 1 15,0-1-15,0 0 0,0 21 0,0-21 16,0 22-16,0-1 0,0 0 16,0 1-16,0 20 0,0-20 0,0 20 15,0-21-15,21 22 0,-21-1 0,0-20 16,0 20-16,0-20 0,0 20 16,0 1-16,0-22 0,0 21 0,0 1 15,0-1-15,0-20 0,0 20 16,-21-20-16,21 20 0,-21-21 0,21 1 15,-22-22-15,22 21 0,0-21 0,0 1 16,-21-1-16,0-21 16,0 0-1,21-21-15,-21-1 0,0 1 0,21 0 16,0 0-16,-22-21 0,22-1 0,-21 1 16,21 0-16,-21-22 15,21 22-15,0-22 0,0 22 0,0-22 16,0 22-16,0-21 0,0 20 0,0-20 15,0 20-15,0 1 0,0-21 16,0 20-16,21 22 0,0-21 0,1-1 16,-1 1-16,0 21 0,0-21 0,0 20 15,0-20-15,22 21 0,-22 0 16,21 0-16,-21-22 0,22 22 0,-1 0 16,-21 0-16,22 0 0,-1-1 0</inkml:trace>
  <inkml:trace contextRef="#ctx0" brushRef="#br0" timeOffset="32867.93">13674 9906 0,'0'-21'15,"-43"-43"1,43 43 0,-21 21-16,0 0 0,0 0 15,0 0-15,-1 21 0,1 1 0,0-1 16,0 0-16,0 0 0,0 0 15,-1 22-15,22-22 0,0 0 0,0 21 16,0-21-16,0 1 0,0 41 16,0-42-16,0 0 0,22 1 15,-1-1-15,0 0 0,21 0 16,-21-21-16,1 0 0,-1 0 16,21 0-16,-21 0 0,0 0 15,22 0-15,-1 0 0,-21-21 0,22 0 16,-22 0-16,21-1 0,0 1 0,1 0 15,-22-21-15</inkml:trace>
  <inkml:trace contextRef="#ctx0" brushRef="#br0" timeOffset="33127.78">14266 9483 0,'0'0'0,"0"-21"0,0-1 16,-21 1-16,0 0 15,0 21-15,0 0 0,-1 0 16,1 21-1,0 0-15,21 22 0,-21-1 16,21 0-16,0 1 0,0-1 16,0 0-16,0 1 0,-21-1 0,21 0 15,0 1-15,0-1 0,0 0 0,0-20 16,0 20-16,0-21 0,0 0 16,0 0-16,-21 1 0,21-1 0,0 0 15,21-21 1,0 0-1,0-21-15,0 0 0</inkml:trace>
  <inkml:trace contextRef="#ctx0" brushRef="#br0" timeOffset="33507.56">14351 9927 0,'0'0'0,"21"0"46,0 0-30,0 0-16,1 0 0,-1 0 0,0 0 16,0 0-16,0 0 0,0 0 15,1 0-15,-1 0 0,21-21 0,-21 0 16,0 21-16,1-21 16,-1 0-16,-21-1 0,0 1 15,0 0 1,0 0-16,-21 21 0,-1 0 0,1 0 15,0 0-15,-21 0 0,21 0 16,-22 21-16,1 0 0,0 0 0,20 1 16,-20-1-16,21 0 0,0 21 0,21-21 15,0 1-15,0-1 0,0 0 16,0 0-16,0 0 0,21 0 0,-21 1 16,42-1-16,-21 0 0,1-21 0,-1 21 15,21-21-15,-21 0 0,22 0 16,-22 0-16,21 0 0,-21 0 15,0 0-15,22-21 0,-22 21 0,0 0 16</inkml:trace>
  <inkml:trace contextRef="#ctx0" brushRef="#br0" timeOffset="33647.48">14838 10075 0,'0'0'0,"-21"0"31,21 22-31,-22-22 16,1 0-16,0 0 16</inkml:trace>
  <inkml:trace contextRef="#ctx0" brushRef="#br0" timeOffset="34379.67">1016 12107 0,'-42'0'31,"63"0"-15,0 0-16,0 0 16,0 0-16,0 0 0,22 0 15,-1 0-15,0 0 0,1 0 16,-1-21-16,0 21 0,-20 0 16,20 0-16,-21-21 0,21 21 0,-20 0 15,-44 21 1,1-21-16,0 21 15,-21-21-15,-1 22 0,1-1 16</inkml:trace>
  <inkml:trace contextRef="#ctx0" brushRef="#br0" timeOffset="34912.18">952 12319 0,'0'0'16,"0"21"-16,0 0 0,0 1 16,0-1-16,0 0 15,0 0-15,0 0 16,0 0 0,-21-21-16,0 0 15,21-21 32,0 0-47,21 0 16,0 21-1,1 0-15,-1 0 0,0-21 0,0 21 16,0 0-16,22 0 0,-22 0 16,21 0-16,0 0 0,-20 21 0,20 0 15,0 0-15,-21 0 0,1 1 16,-1-1-16,-21 0 0,0 0 0,0 0 15,0 0-15,-21 22 16,-1-22-16,-20 0 0,21 0 0,-21 22 0,20-43 16,-20 21-16,21 0 0,0-21 15,-22 0-15,22 0 0,0 0 16,0 0-16,0 0 0,0 0 16,-1 0-16,22-21 15,-21 21-15,21-21 0,-21-1 0,21 1 16,0 0-1,0 0 1,21 21 0,0 0-16,1-21 0,-1 21 15</inkml:trace>
  <inkml:trace contextRef="#ctx0" brushRef="#br0" timeOffset="35132.06">1863 12637 0,'0'0'0,"21"-22"0,0 22 0,-21-21 15,21 21 32,0 0-16,0 0-15</inkml:trace>
  <inkml:trace contextRef="#ctx0" brushRef="#br0" timeOffset="38855.85">4339 11896 0,'0'0'0,"0"-64"15,-21 64 1,0 0-16,0 0 0,-1 0 16,1 0-16,-21 21 0,21 1 0,0-1 15,-22 0-15,22 21 0,-21-21 16,21 22-16,-1-1 0,1 0 15,0 1-15,0-1 0,0 22 0,21-22 16,-21 0-16,21 1 0,0-1 16,0 0-16,0 1 0,0-1 0,0 0 15,21-21-15,0 22 0,0-1 16,0-21-16,22 0 0,-22 1 0,0-1 16,21 0-16,-21-21 0,22 0 15,-22 0-15,21 0 0,1 0 16,-1-21-16,0 21 0,1-21 0,-1-22 15,21 22-15,-20 0 0,-1 0 0,0-22 16,1 22-16,-1-21 0,-21 21 0,22-22 16,-22 22-16,0-21 15,0 21-15,-21-22 0,0 22 0,0-21 16,0 21-16,0 0 0,0-1 0,0 44 31,0-1-15,0 0-16,0 21 0,0-21 15,0 1-15,0 20 0,0-21 0,0 21 16,0-20-16,0-1 0,0 21 0,0-21 16,0 0-16,21 1 0,0-1 15,1-21-15,-1 21 0,0-21 0,21 0 16,-21 0-16,1 0 0,20 0 16,-21 0-16,0 0 0,0-21 0,22 0 15,-22-1-15,0 22 0,0-21 16,0 0-16,1 0 0,-1 0 15,0 0-15,-21-22 0,0 22 0,0 0 16,0 0-16,0-22 0,-21 22 16,-22 0-16,22-21 0,0 21 0,-21-1 15,-1 1-15,22 0 0,-21 21 0,0 0 16,-1 0-16,1 0 0,21 0 16,-22 0-16,22 21 0,0 0 0,0 1 15,0 20-15,21-21 0,0 21 16,0-20-16,0-1 0,21 21 0,0-21 15,0 22-15,0-22 0,22 0 16,-22 0-16,21 0 0,-21-21 16,22 21-16,-1-21 0,-21 22 0,22-22 15,-1 0-15,0 0 0,1 0 0,-1-22 16,0 22-16,1-21 0,-1 0 16,0 0-16,1 0 0,-1 0 0,-21-1 15,21 1-15,-20 0 0,20-21 16,-21 21-16,0-1 0,-21-20 0,21 21 15,-21 0-15,22 0 0,-22-1 16,0 44 0,0-1-1,0 21-15,0-21 0,0 22 16,0-22-16,0 0 0,0 21 16,0-21-16,0 1 0,0 20 0,0-21 15,0 0-15,0 0 16,0 1-16,0-1 15,0-42 1,0-1 0,0 1-16,0 0 0,0 0 15,0 0-15,0 0 0,0-1 0,21 1 16,-21-21-16,0 21 0,21-22 16,-21 22-16,0-21 0,0 21 0,21 0 15,0-1-15,0 22 16,1 0-1,-1 0-15,0 0 0,-21 22 0,21-1 16,-21 0-16,21 0 0,0 0 16,1 22-16,-22-22 0,21 0 0,0 0 15,0 0-15,-21 0 0,21 1 16,0-1-16,1 0 0,-22 0 0,0 0 16,21-21-16,-21 21 0,21-21 15,0 0-15,0 0 16,0 0-1,1-21-15,-22 0 0,21 21 0,0-21 16,-21 0-16,21 0 0,0-1 16,0-20-16,1 21 0,-22-21 15,21 20-15,21-41 0,-21 21 16,-21 20-16,21 1 0,-21 0 0,22 0 16,-22 42 15,0 0-31,0 0 0,0 1 15,0-1-15,0 0 0,0 21 16,0-21-16,0 22 0,0-22 0,0 0 16,0 21-16,21-20 0,0-1 15,-21 0-15,21 0 0,0 0 0,0-21 0,22 21 16,-22-21-16,21 0 0,43 0 16,-43 0-16,1 0 15,-1 0-15,-21-21 0,21 0 0,1 21 16,-1-21-16,-21 0 0,0 0 0,22-1 15,-22 1-15,-21-21 0,21 21 16,-21-22-16,21 22 0,-21-21 0,0 21 16,0-43-16,0 43 0,0 0 15,-21 0 1,0 21-16,0 0 16,21 21-16,0 0 0,-21 0 0,21 0 15,0 1-15,0 20 16,0-21-16,0 21 0,0-20 0,0-1 15,0 21-15,0-21 0,0 0 0,0 1 16,0-1-16,0 0 0,0 0 16,21-21-16,-21 21 0,0 0 0,0-42 47,0 0-32,21 0-15,-21 0 0,0 0 0,21-1 16,-21 1-16,0 0 15,21-21-15,-21 21 0,21-1 0,-21-20 0,22 21 16,-1 0-16,-21-22 0,21 22 0,-21 0 16,21 21-1,0 0-15,0 0 0,1 21 16,-22 0-16,21 1 0,0-1 16,0 0-16,-21 0 15,21 0-15,0 22 0,-21-22 0,22 0 0,-1 0 16,-21 0-16,21 0 0,-21 1 15,21-22-15,0 21 16,0-21 0,1 0-16,-22-21 15,21 21-15,0-22 16,0 1-16,-21 0 0,21 0 0,0 0 16,1 0-16,-1-1 0,0-20 0,0 21 15,0-21-15,0 20 0,22-41 16,-22 42-16,0 21 15,0 21 1,-21 0 0,0 0-16,0 22 0,0-22 0,0 0 15,0 0-15,0 21 0,0-20 16,21-1-16,-21 0 0,22 0 0,-1 0 16,-21 0-16,21 1 0,0-1 0,0-21 15,0 21-15,1 0 0,-1-21 16,0 0-16,21 0 0,-21 0 15,22 0-15,-22 0 0,21 0 0,-21 0 16,22-21-16,-22 21 0,21-21 16,1 0-16,-22 21 0,21-22 0,-21 1 15,0 0-15,1 0 0,-1 0 0,0-22 16,0 22-16,-21 0 0,0-21 16,0 21-16,0-22 0,0 22 0,-21 0 15,0 0-15,0 0 0,-22-1 0,22 1 16,0 21-16,-21 0 0,20 0 15,-20 0-15,21 0 0,0 21 0,0 1 16,-1-1-16,1 0 0,0 0 0,0 21 16,21-20-16,0 20 15,0-21-15,0 21 0,0-20 0,0 20 16,0-21-16,0 0 0,0 0 0,0 1 16,0-1-16,21 0 0,0 0 15,0-21-15,1 0 0,-1 0 16,0 0-16,0 0 0,0 0 15,0 0-15,1-21 0,-1 21 0,0-21 16,0 0-16,0-1 0,0 1 16,-21 0-16,22 0 0,-1 0 0,0-43 15,-21 22-15,0 21 0,0 0 16,0-22-16,0 22 0,0 0 16,0 0-16,0 42 31,0 0-31,0 0 0,0 0 0,0 1 15,0-1-15,0 21 0,0-21 0,0 0 16,0 1-16,21-1 0,0 0 16,-21 0-16,21-21 0,1 21 0,-1 0 15,0-21-15,0 0 0,0 22 0,22-22 16,-22 0-16,21 0 0,-21 0 16,22 0-16,-22 0 0,21-22 15,-21 22-15,0-21 0,1 0 0,-1 0 16,0 0-16,0 0 0,0-1 15,-21 1-15,0 0 0,0-21 0,0 21 16,0-22-16,0 22 0,0 0 0,0 0 16,0 42-1,0 0 1,-21 21-16,0-20 0,21-1 0,-21 21 16,21-21-16,0 0 0,-21 22 15,21-22-15,-22 0 0,22 0 16,-21 0-16,21 1 0,0-1 0,0 0 15,0-42 17,21 21-17,-21-21-15,22-1 0,-1 1 16,-21 0-16,21 0 0,0 0 0,0-22 16,0 22-16,1-42 0,-1 42 15,0-22-15,0 22 0,0 0 16,0 0-16,1 21 0,-1 0 15,0 21 1,-21 0-16,0 0 0,21 0 16,-21 22-16,0-22 0,0 0 15,21 0-15,0 0 0,-21 1 0,22-1 16,-1 0-16,21 0 0,-21 0 16,22 0-16,-1-21 0,0 22 0,1-22 15,20 0-15,-21 0 0,1 0 0,20 0 16,-20 0-16,-1 0 0,21 0 15,-20 0-15,-1 0 0,0-22 0,-20 1 16,20 0-16,-21 0 0,0 0 0,0-22 16,1 22-16,-1-21 0,-21 21 15,0-22-15,0 1 0,0 21 0,0-21 16,0 20-16,-21 1 0,-1-21 16,-20 42-16,21-21 0,-21 21 15,20 0-15,-20 0 0,21 0 0,-21 0 16,20 21-16,-20 0 0,21 21 15,0-20-15,0 20 0,-22 21 16,43-20-16,0-1 0,0-21 0,0 0 16,0 22-16,0-22 0,0 0 15,21 0-15,1 0 0,-1 1 0,0-1 16,0-21-16,0 0 0,22 0 16,-22 0-16,0 0 0,0 0 15,0 0-15,0-21 0,22-1 0,-22 1 16,0 0-16,0 0 0,0 0 15,1-22-15,-1 1 0,0 0 16,-21-1-16,21 1 0,-21-21 0,21-1 0,0-42 16,-21 64-16,0-22 15,0 22-15,0 21 0,0-21 16,0 20-16,0 1 0,0 0 0,0 0 16,0 42-1,0 0-15,-21 0 0,21 1 16,0 20-16,0 0 0,-21 1 15,21 20-15,0-21 0,0 22 0,0-1 16,0-20-16,0 20 0,0-20 16,0-1-16,0 0 0,0 1 0,0-1 0,0-21 15,21 21-15,0-20 0,-21-1 16,22-21-16,-1 21 0,0-21 0,0 0 16,21 0-16,-20 0 0,20 0 15,0-21-15,-21 0 0,22 21 0,-1-22 16,0 1-16</inkml:trace>
  <inkml:trace contextRef="#ctx0" brushRef="#br0" timeOffset="39051.96">12467 12319 0,'0'0'0,"0"21"0,-21-21 15,0 0-15,-22 21 0,22-21 0,-21 0 16</inkml:trace>
  <inkml:trace contextRef="#ctx0" brushRef="#br0" timeOffset="39443.56">12001 12192 0,'0'0'0,"22"-21"0,-22 0 15,0 0-15,0-1 0,0 1 16,0 0-16,0 42 15,0 0 1,0 22-16,0-1 16,0 0-16,0 1 0,0-1 0,0 22 15,0-22-15,0 21 0,0 1 0,21-1 0,-21 1 16,21-1-16,-21 1 16,21 21-16,-21-22 0,0 1 0,21-1 15,-21 1-15,0-22 0,0 21 0,0-20 16,0 20-16,0-20 0,0-1 15,0-21-15,0 21 0,0-20 0,0-1 16,0 0-16,0 0 0,0-42 16,0 0-1,0 0-15,0-1 0,0 1 0,0-21 16,0 0-16,0-1 0,0 1 0,0 0 16</inkml:trace>
  <inkml:trace contextRef="#ctx0" brushRef="#br0" timeOffset="39771.78">11980 12361 0,'0'0'0,"-21"-42"0,0 0 0,0-1 16,21-20-16,0 21 0,0 20 0,0-20 15,0 0-15,21 21 0,0-1 16,0 1-16,0 0 0,22 0 0,-1 21 16,-21 0-16,22 0 0,-1 0 0,0 0 15,1 0-15,-1 0 0,0 21 16,1 0-16,-22 22 0,21-22 0,-21 21 15,-21 0-15,0 1 0,0-22 16,0 21-16,-21 1 0,0-22 0,0 0 16,-22 21-16,-20-21 0,21 1 15,-1-1-15,-63 0 0,64 0 16,21-21-16,-21 0 0,20 0 16,1 0-16,42 0 31,1 0-31,-1-21 0,0 21 15,21 0-15,-21-21 0,22 0 0,-1 21 16,-21-22-16,22 1 0,-1 21 16</inkml:trace>
  <inkml:trace contextRef="#ctx0" brushRef="#br0" timeOffset="40199.94">12636 12213 0,'0'-21'0,"0"0"15,0 0-15,0 0 16,0-1 0,0 1-16,0 0 0,22 0 0,-1 21 15,0-21-15,-21 0 0,21 21 16,0 0-16,0-22 0,22 22 0,-22 0 16,0 0-16,0 22 0,0-22 15,1 21-15,20 0 0,-21 0 16,0 0-16,-21 22 0,21-22 0,-21 21 15,0-21-15,0 0 0,0 1 0,0 20 16,-21-21-16,21 0 0,-21-21 16,0 21-16,21 1 0,-21-22 15,21-22 17,0 1-32,0 0 0,0 0 15,0 0-15,21 0 0,-21-22 16,21 22-16,0 0 0,-21-21 0,21 20 15,1-20-15,-1 21 0,-21 0 0,21 0 16,0-1-16,0 1 16,0 21-16,1 0 0,-1 0 0,0-21 15,0 21-15,0 0 0,22 0 16,-22 0-16,0 0 0,0 0 0,21 0 16,-20 0-16,-1 0 0</inkml:trace>
  <inkml:trace contextRef="#ctx0" brushRef="#br0" timeOffset="41127.67">13568 11938 0,'0'0'0,"0"21"15,0 0-15,0 1 16,0-1-16,-21 0 0,-1 0 0,22 21 16,-21-20-16,0 20 0,0-21 15,21 21-15,0-20 0,-21-1 16,21 0-16,0 21 0,0-21 0,0 1 16,0-1-16,21-21 15,0 0-15,0 0 16,0 0-16,1 0 0,-1 0 0,0 0 15,0 0-15,0-21 0,0-1 0,1 22 16,-1-21-16,0 0 0,0 0 16,-21-21-16,0 20 0,21 1 0,-21-21 15,0 21-15,0-22 0,0 22 16,0-21-16,0 21 0,-21 0 0,0-1 16,0 1-16,0 0 0,-1 21 15,1 0-15,0 0 16,42 0 15,0 0-31,1 0 0,-1 0 16,0 0-16,0 0 0,21 0 0,-20 0 15,-1 0-15,0 0 0,0 0 16,0 0-16,0 0 0,1 21 0,-1-21 16,0 21-16,0 1 0,0 20 15,-21-21-15,21 0 0,-21 22 0,0-22 16,0 21-16,0-21 0,0 0 0,0 22 15,0-22-15,0 0 0,0 0 16,0 0-16,0 1 0,0-1 16,0-42 31,0-1-47,0 1 15,0-21-15,0 21 16,0 0-16,0-22 0,0 1 0,22 0 15,-1 20-15,-21-20 0,21 0 16,0 21-16,0-22 0,0 22 16,1 21-16,-1-21 0,0 21 0,0 0 15,0 0-15,0 21 0,1 0 0,-22 0 16,21 1-16,0-1 0,-21 21 0,21 0 16,-21-20-16,0 20 0,21-21 15,-21 0-15,21 22 0,-21-22 16,0 0-16,0 0 0,0 0 0,0 0 15,0-42 32,0 0-47,0 0 0,0 0 16,22 0-16,-1-22 0,0 22 0,0-21 16,0-1-16,0 1 0,1 21 15,-1-21-15,0-1 0,0 22 0,21 0 16,-20 21-16,-1-21 0,0 21 15,0 0-15,0 0 0,22 84 32,-43-20-32,0-43 0,0 21 15,0-20-15,0-1 0,0 21 16,0-21-16,0 0 0,-22 1 0,22-1 16,0 0-16,0 0 0,0 0 15,0 0 1,22-21-16,-1 0 15,0 0-15,0 0 0,0-21 16</inkml:trace>
  <inkml:trace contextRef="#ctx0" brushRef="#br0" timeOffset="41500.71">15198 11938 0,'0'0'0,"0"-21"0,-22 0 16,1 21-16,0 0 15,0 21-15,21 0 16,-21 0-16,21 22 0,-21-22 0,21 21 16,0 0-16,0-20 0,0 41 0,0-21 15,0 1-15,0-1 0,0 0 16,0 1-16,0-1 0,0 0 16,0 22-16,0-22 0,0 1 0,0 20 15,0 1-15,0-22 0,0 21 16,0-20-16,0 20 0,0-20 0,0 20 15,0-21-15,0 1 0,0-1 0,0 0 16,0 1-16,0-22 0,0 21 16,-22-21-16,22 22 0,-21-22 0,21 0 15,-21-21-15,21 21 0,0-42 32,0 0-32,0 0 0,0 0 15,21-1-15,0-20 0,1 21 0,-1-21 16,0-22-16,0 22 15,0-22-15,0 1 0,1-1 0</inkml:trace>
  <inkml:trace contextRef="#ctx0" brushRef="#br0" timeOffset="41779.14">15261 12277 0,'0'-64'0,"0"128"0,0-170 16,-21 64-16,21-1 0,0 1 0,0 21 16,0-22-16,0 22 0,21 0 15,0 0-15,22 0 0,-22 21 16,0 0-16,0 0 0,21 0 15,-20 0-15,-1 21 0,21 0 0,-21 0 16,0 0-16,1 22 0,-22-22 0,0 0 16,0 21-16,0-20 0,0 20 15,-22-21-15,1 0 0,0 0 16,-21 1-16,21-1 0,-22 0 0,1 0 16,21-21-16,-22 0 0,22 21 15,-21-21-15,21 0 0,0 0 0,-1 0 16,22-21-1,22 0 1,-1 0-16,21 0 0,-21-1 16,22-20-16,-1 21 0,0-21 0</inkml:trace>
  <inkml:trace contextRef="#ctx0" brushRef="#br0" timeOffset="42031.75">15938 11726 0,'0'0'0,"22"-21"0,-22 0 31,-22 42-15,1-21-16,21 21 16,-21 22-16,0-22 0,21 0 0,-21 21 15,21 1-15,-21-1 0,-1 0 0,22 1 16,0-1-16,0 0 0,0 1 16,0-1-16,0-21 0,0 22 15,0-22-15,0 0 0,0 0 0,0 0 16,0 0-16,22-21 0,-1 0 15,0 0-15,0 0 0,0 0 16,0 0-16,1 0 0,-1-21 0,0 0 16,0 0-16,0 0 0</inkml:trace>
  <inkml:trace contextRef="#ctx0" brushRef="#br0" timeOffset="42227.79">15875 12023 0,'0'0'0,"-21"0"0,21-21 16,21 21 15,0-22-31,0 22 0,0 0 16,1 0-16,20 0 0,-21 0 16,0-21-16,0 21 0,1 0 0,-1 0 15,0 0-15,0 0 0,0 0 16,0 0-16</inkml:trace>
  <inkml:trace contextRef="#ctx0" brushRef="#br0" timeOffset="45843.66">16870 11853 0,'0'22'31,"21"-22"-15,0 0-16,0 0 0,22 0 16,-22 0-16,0-22 0,0 22 15,21-21-15,1 0 0,-22 21 0,21-21 16,1 0-16,-22 21 0,21-21 15,-21-1-15,0 1 0,1 0 0,-22 0 16,0 0-16,0 0 16,0-1-16,-22 1 0,1 0 15,-21 21-15,0 0 0,20 0 0,-20 0 16,0 0-16,-1 0 0,1 0 0,21 0 16,-21 21-16,20 0 0,1 1 15,0-1-15,21 0 0,0 0 0,0 0 16,0 0-16,0 1 0,0-1 15,21-21-15,0 21 0,1 0 0,-1 0 16,0-21-16,0 21 0,0-21 16,22 0-16,-22 0 0,0 0 15,21 0-15,-21 22 0,1-22 16,-44 0 15,1 0-31,0 21 0,0-21 0,-21 21 16,20 0-16,1 0 0,0 0 0,0 1 15,0-1-15,0 0 0,-1 21 16,1-21-16,0 22 0,21-22 0,0 21 16,0-21-16,0 1 0,0-1 0,0 0 15,0 0-15,0 0 16,21-21-16,0 0 16,1 0-16,-1 0 0,0 0 15,0-21-15,21 21 0,-20-21 16,-1 0-16,21 0 0,-21-1 0,0 1 15,22 0-15,-22-21 0,21 21 16,-21-1-16,22-20 0,-22 21 0,0-21 16,21 20-16,-20 1 0,-1 0 0,21 0 15,-21 0-15,0 21 0,1 0 16,-1 0-16,0 0 0,0 21 16,-21 0-16,0 0 15,0 0-15,0 1 0,0-1 0,0 0 16,0 21-16,0-21 0,-21 22 0,0-22 15,21 0-15,-21 0 16,21 0-16,0 1 0,0-1 0,0 0 16,21-42 15,0 21-15,0-21-16,0-1 0,0 1 0,1 0 15,-1 0-15,0-21 0,0 20 16,0-20-16,0 0 0,1 21 15,-1-22-15,0 1 0,0 21 0,-21 0 16,21-1-16,-21 1 0,0 0 16,0 0-16,-21 42 31,0 0-15,0 0-16,21 1 0,-21-1 0,21 21 15,0-21-15,0 22 0,0-1 16,0-21-16,0 21 0,0-20 0,0 20 15,0-21-15,21 0 0,-21 0 0,21 1 16,0-1-16,0 0 0,22 0 16,-22-21-16,21 0 0,0 0 0,-20 0 15,20 0-15,21 0 0,-20 0 0,-1 0 16,0 0-16,1-21 0,20 0 16,-42 0-16,22-1 0,-1 1 15,-21 0-15,0-21 0,1 21 0,-22-22 16,21 1-16,-21 21 0,0-22 15,0 22-15,0-21 0,0 21 0,-21 0 16,-1 21-16,1-22 0,0 22 16,0 0-16,0 0 0,0 0 15,-1 22-15,22-1 0,0 0 0,-21 0 16,21 0-16,0 22 0,0-22 16,0 21-16,0 0 0,0-20 0,21-1 15,1 21-15,-1-21 0,0 0 16,-21 1-16,21-1 0,0-21 0,22 21 15,-22-21-15,0 0 0,0 0 0,21 0 16,-20 0-16,-1 0 16,0 0-16,0 0 0,0 0 0,0-21 15,1 0-15,-1-1 0,0 1 0,0 0 16,0 0-16,-21-21 0,21 20 16,1-20-16,-1 0 0,-21 21 0,21-22 15,0 22-15,0 0 0,-21 0 16,21 0-16,1-1 0,-1 22 15,0 0-15,0 0 16,-21 22-16,0-1 16,0 0-1,0 0-15,0 0 0,0 0 0,0 1 16,0-1 0,21-21-16,0-21 31,-21-1-16,0 1-15,0 0 16,0 0-16,0 0 16,0 0-16,-21-1 15,0 22 1,0 0-16,0 0 0,0 22 16,-1-1-16,22 0 15,-21 0-15,21 21 0,0-20 16,-21 20-16,21-21 0,-21 21 0,21 1 15,0-1-15,0-21 0,0 22 16,0-22-16,0 0 0,0 21 0,21-21 16,-21 1-16,21-22 0,0 21 15,1 0-15,-1-21 0,21 0 0,-21 0 16,22 21-16,-22-21 0,21 0 0,-21 0 16,22 0-16,-1-21 0,0 0 15,1 21-15,-22-21 0,21-1 0,0 1 16,-20-21-16,-1 21 0,21 0 15,-21-22-15,0 1 0,1 0 0,-22 20 16,21-20-16,-21 21 0,0 0 0,21 0 16,-21-1-16,-21 22 31,0 22-31,21-1 0,-22 0 16,22 0-16,0 21 0,-21-20 15,21-1-15,0 0 0,0 21 0,0-21 16,0 1-16,0-1 0,0 0 0,0 0 15,0 0-15,21-21 0,1 21 16,-1-21-16,0 0 16,0 0-16,0 0 0,0 0 0,1 0 15,-1 0-15,0 0 0,0 0 16,-21-21-16,21 0 0,0 0 0,1 0 16,-1 0-16,-21-22 0,21 22 15,-21-21-15,21 21 0,-21-22 0,0 22 16,0 0-16,21 0 0,-21 0 0,0-1 15,0 44 17,0-1-32,0 0 0,-21 0 15,21 0-15,0 0 0,0 22 0,0-22 16,0 0-16,0 0 0,0 0 0,0 1 16,0-1-16,0 0 0,21 0 15,0 0-15,1 0 0,-1 1 16,0-22-16,0 0 0,0 0 15,22 0-15,-22 0 0,0 0 16,0 0-16,0 0 0,22-22 0,-22 1 16,0 21-16,0-21 0,0-21 0,0 21 15,1-1-15,-1-20 0,0 0 16,0-1-16,0 1 0,-21 0 16,0-1-16,0-20 0,0 21 0,0 20 15,0-20-15,0 0 0,0 21 0,0-1 16,0 1-16,0 0 0,-21 21 0,0 0 15,0 0 1,0 21-16,21 0 16,0 1-16,0-1 0,-22 0 0,22 21 15,0-21-15,-21 22 0,21-1 16,0 0-16,0 1 0,0-1 0,0 0 16,0 1-16,0-1 0,0 0 0,21-20 15,-21 20-15,22-21 0,-1 0 16,-21 0-16,21 1 0,0-1 15,0-21-15,0 0 0,1 21 0,-1-21 16,0 0-16,0 0 0,0 0 16,0 0-16,1-21 0,-1 0 0,21 21 0,-21-22 15,0 1-15,1 0 0,-1-21 16,0 21-16,0-1 0,21-41 16,-42 21-16,22 20 0,-22 1 15,21 0-15,-21 0 0,0 0 16,0 42-1,0 0 1,-21-21-16,21 42 0,-22-20 16,22-1-16,0 0 0,0 0 0,0 0 15,0 22-15,0-22 0,0 0 16,0 0-16,0 0 0,0 0 0,0 1 16,22-1-16,-1-21 0,0 0 15,0 21-15,0-21 16,0 0-16,1 0 0,-1 0 15,0 0-15,-21-21 0,21 21 0,0-21 16,0-1-16,1 1 0,-1 0 16,-21 0-16,21 0 0,0 0 0,0-22 15,-21 22-15,21-21 0,-21 21 16,22-1-16,-22 1 0,0 0 0,0 42 47,-22 0-47,22 1 0,0-1 0,-21 0 15,21 21-15,0-21 0,0 1 16,0-1-16,0 0 0,0 0 0,0 0 16,0 0-16,0 1 15,21-22-15,1 0 0,-22 21 0,21-21 16,0 0-16,0 0 0,0 0 16,0 0-16,22 0 0,-22 0 0,0 0 15,0-21-15,0-1 0,1 22 0,-1-21 16,0 0-16,-21-21 15,0 21-15,21-1 0,-21-20 0,0 0 16,0 21-16,0-22 0,-21 22 0,0-21 16,0 21-16,-1-1 0,-20 1 0,21 21 15,-21 0-15,20 0 0,1 0 16,0 0-16,0 0 16,21 21-1,0 1-15,21-22 0,0 0 16,0 0-16,1 21 0,-1-21 15,0 0-15,21 0 0,-21 0 0,22 0 16,-22 0-16,21 0 0,-21 0 16,1 0-16,-1 0 0,21 0 0,-21 0 15,0 0-15,1 0 0,-22 21 16,21-21-16,-21 21 0,0 0 16,0 0-16,0 1 0,0-1 15,0 0-15,0 0 16,0 0-16,0 0 0,0 1 0,0-1 15,0 0-15,0 0 0,0 0 16,0 0 0,0-42 31,0 0-47,0 0 15,0 0-15,21 0 0,0-22 16,-21 22-16,21-21 0,0 21 0,1-22 15,20 1-15,-21 0 0,0 20 16,0-20-16,1 21 0,-1 0 0,0 0 16,0 21-16,0 0 0,0 0 15,-21 21-15,0 0 16,0 21-16,0-21 0,0 22 16,0-1-16,0 0 0,0 1 0,0-22 15,0 21-15,0-21 0,0 22 0,0-22 16,0 0-16,0 0 15,0 0-15,0 1 0,22-1 0,-1-21 16,0 0-16,0 0 16,0 0-16,0 0 0,1 0 15,-1 0-15,0-21 16,0-1-16,0 22 0,0-21 0,-21-21 16,22 21-16,-1-22 0,0 22 15,0-21-15,-21 0 0,21-1 0</inkml:trace>
  <inkml:trace contextRef="#ctx0" brushRef="#br0" timeOffset="46079.77">21717 11430 0,'0'0'0,"-21"0"16,0 0 0,21 21-1</inkml:trace>
  <inkml:trace contextRef="#ctx0" brushRef="#br0" timeOffset="46312.78">20574 11790 0,'0'0'0,"-21"0"0,-22 21 31,65-21-16,20 0-15,-21 0 0,21 0 16,1 0-16,-1 0 0,0-21 0,22 21 0,-22 0 16,1 0-16,20-21 15,-21 21-15,-20 0 0,20 0 0,-21 0 16,0 0-16,0 0 0</inkml:trace>
  <inkml:trace contextRef="#ctx0" brushRef="#br0" timeOffset="46996.35">7451 13356 0,'0'0'15,"-22"-21"1,22 0-16,-21 21 0,21-21 0,-21 42 31,21 0-31,0 0 16,0 22-16,0-22 0,0 21 0,0 0 15,0 1-15,0-1 0,0 0 16,0 1-16,0-1 0,0 0 0,0 1 16,0-1-16,0-21 0,0 22 0,0-22 15,0 0-15,0 0 0,0 0 16</inkml:trace>
  <inkml:trace contextRef="#ctx0" brushRef="#br0" timeOffset="47591.32">7070 13547 0,'0'0'0,"-22"-21"0,1-106 31,21 105-31,0 1 0,0 0 16,21 0-16,1 0 15,-1 0-15,0-1 0,21 1 0,1 0 16,-22 21-16,21-21 0,0 21 16,1 0-16,-1 0 0,22 0 0,-22 0 15,21 0-15,-20 21 0,20 0 16,-20 22-16,-1-22 0,0 21 15,-21 0-15,22 1 0,-22 20 0,-21-20 16,0-1-16,0 0 0,0 1 16,0-1-16,0 0 0,0-21 0,0 22 0,0-22 15,0 0-15,-21 0 0,0-21 16,-1 0 0,22-21-16,0 0 15,0-21-15,0 20 16,0-20-16,0 21 0,0-21 0,22-1 15,-1-20-15,0 20 0,0 1 16,0 0-16,0-1 0,22 1 0,-1 0 16,-21-1-16,22 1 0,-1 21 0,0 0 15,-21 0-15,22-1 0,-22 22 16,21 0-16,-21 22 0,1-1 16,-1 0-16,0 21 0,0-21 0,-21 22 15,0-1-15,0 0 0,0 1 16,0-1-16,0 0 0,0 22 0,0-22 15,0 1-15,-21-22 0,21 21 16,-21 0-16,21-20 0,0-1 0,0 0 16,-21 0-16,21 0 0,0 0 15,-22-21-15,22-21 32,22 0-17,-1 0-15</inkml:trace>
  <inkml:trace contextRef="#ctx0" brushRef="#br0" timeOffset="49272.92">9229 13526 0,'0'0'0,"21"-22"0,-21-62 31,0 63-31,-21-1 0,-1 22 0,1 0 15,-21 0-15,21 0 0,0 0 16,-22 0-16,1 0 0,0 22 16,20-22-16,-20 21 0,0 0 0,21 21 15,-22-21-15,22 22 0,-21-1 0,21-21 16,-1 22-16,1-1 0,21 0 16,0 1-16,0-22 0,0 21 0,0-21 15,0 0-15,0 1 0,21-1 16,1 0-16,-1-21 0,0 0 0,21 0 15,-21 0-15,22 0 0,-22 0 0,21 0 16,-21 0-16,22 0 0,-22-21 16,21 0-16,-21-1 0,22 1 0,-22 0 15,0 0-15,0-21 0,0 20 16,1-20-16,-1 0 0,-21-1 0,0 22 16,21-21-16,-21 21 0,21-22 0,-21 22 15,0 0-15,0 42 31,0 0-15,0 1-16,-21-1 0,21 0 0,0 21 16,0-21-16,0 22 0,0-22 0,0 0 15,0 21-15,0-20 0,0-1 16,0 0-16,0 0 0,21 0 0,0-21 16,0 21-16,1-21 0,-1 0 15,0 0-15,0 0 0,21 0 16,-20 0-16,-1 0 0,0-21 0,0 0 15,0 21-15,0-21 16,-21-21-16,22 20 0,-1 1 0,0 0 0,-21-21 16,0 21-16,21-22 0,-21 1 15,21 21-15,-21 0 0,0-1 16,0 1-16,0 0 0,0 42 47,0 0-47,0 1 0,0 20 0,0-21 15,0 0-15,0 0 16,0 22-16,0-22 0,0 0 0,0 21 16,0-20-16,0-1 0,0 0 15,21-21-15,1 21 0,-1-21 0,0 0 16,0 0-16,0 0 0,22 0 16,-22 0-16,21 0 15,-21 0-15,22-21 0,-22 0 0,21 0 16,-21-1-16,0 1 0,1 0 0,-1-21 15,0 21-15,0-22 0,0 22 16,-21-21-16,0 21 0,0-1 0,0 1 16,0 0-16,0 0 0,0 0 15,0 42 17,0 0-17,0 0-15,0 0 0,0 1 0,0 20 16,0-21-16,0 0 0,0 22 0,0-22 15,0 0-15,0 0 0,0 0 16,0 0-16,0 1 0,21-1 0,1-21 16,-1 21-16,0-21 0,0 21 15,0-21-15,0 0 0,1 0 0,20 0 16,-21 0-16,0 0 0,0-21 0,22 0 16,-22 21-16,0-21 0,0-1 15,22 1-15,-22 0 0,0-21 0,-21 21 16,21-22-16,0 22 0,-21 0 15,0-21-15,0 20 0,0 1 0,0 0 16,0 0-16,0 0 0,0 0 16,-21 21-1,0 0-15,0 0 16,0 0-16,-1 21 0,22 0 16,0 0-16,0 0 0,0 22 15,0-22-15,0 21 0,0-21 0,0 0 16,0 22-16,0-22 0,22 0 15,-1 0-15,0 0 0,0 1 0,21-1 16,-20 0-16,20 0 0,0-21 16,1 0-16,20 0 0,-21 0 0,1 0 15,-1 0-15,22 0 0,-22 0 16,0-21-16,-21 21 0,22-21 0,-22 0 16,21-1-16,-21 1 0,1 0 15,-1-21-15,-21 21 0,21-22 0,-21 22 16,21-21-16,-21 21 0,0-1 15,0-20-15,0 21 0,0 0 16,-21 21-16,0 0 16,21 21-16,0 0 15,-21 21-15,21-20 0,0-1 16,0 21-16,0-21 0,0 22 0,0-22 16,0 0-16,0 0 15,0 0-15,0 0 0,0 1 0,-22-1 0,22 0 16,0 0-1,0-42 17,-21 0-32,21 0 15,0-1-15,0 1 0,0-21 0,0 21 16,21-22-16,-21 1 0,22 0 16,-1 21-16,0-22 0,0 1 0,21 0 15,-20 20-15,-1-20 0,0 21 0,21 21 16,-21 0-16,1 0 0,-1 0 15,0 21-15,0 21 0,-21-20 16,0 20-16,0 21 0,0-20 0,0-1 0,0 22 16,0-22-16,0 0 15,21 1-15,-21-22 0,21 21 0,1-21 16,-22 0-16,21 1 0,0-22 0,0 0 16,0 0-16,0 0 0,22 0 15,-22 0-15,21-22 0,1 22 0,-22-21 16,21 0-16,0 0 0,1 0 15,-1-22-15,-21 22 0,22-21 16,-1 21-16,-21-22 0,0 22 0,0-21 16,1 21-16</inkml:trace>
  <inkml:trace contextRef="#ctx0" brushRef="#br0" timeOffset="50202.92">1503 14563 0,'0'0'0,"0"-43"16,0 22-1,-21 21 1,-1 0-16,-20 0 0,21 21 0,0 1 16,-22-22-16,22 21 0,-21 21 15,21-21-15,-22 0 0,22 22 16,0-1-16,0-21 0,0 22 0,21-1 16,0-21-16,0 21 0,0 1 15,0-22-15,0 21 0,21-21 16,21 22-16,-21-22 0,22 0 15,-1 0-15,-21-21 0,22 0 16,-1 0-16,0 0 0,1 0 0,-1 0 16,0-21-16,-21 0 0,22 0 15,-22 0-15,0 21 0,-21-22 0,0-20 16,0 21-16,0 0 16,-21 0-16,0 21 0,0-22 15,-1 22-15,1 0 0,-21 0 16,21 0-16,0 0 0,-1 0 0,1 0 15,0 0-15,0 0 0,0 22 16,0-22-16,21 21 0,0 0 16,-22 0-16,22 0 15,0 0-15,22 1 16,-1-22-16,0 21 0,0-21 16,0 0-16,0 0 0</inkml:trace>
  <inkml:trace contextRef="#ctx0" brushRef="#br0" timeOffset="50355.92">1799 14986 0,'0'0'0,"21"0"0,-21-21 16,21 21-16,-21-21 15,22 21 32,-1 0-47,0-21 0,0 21 16,0 0-16,0 0 0</inkml:trace>
  <inkml:trace contextRef="#ctx0" brushRef="#br0" timeOffset="50836.64">3895 14499 0,'0'0'0,"0"-21"0,0-85 32,0 85-32,0 0 0,21 21 15,-21 21 1,21 0-16,-21 0 0,0 22 16,0-1-16,21 0 0,-21 1 15,21-1-15,-21 0 0,0 22 0,0-22 16,21 1-16,-21-1 0,0 0 15,0 1-15,0-1 0,0-21 0,0 21 16,0 1-16,0-22 0,0 0 0,0 21 16,-21-20-16,21-1 15,0-42 17,0-1-32,0 1 0,0 0 0,0 0 15,0 0-15</inkml:trace>
  <inkml:trace contextRef="#ctx0" brushRef="#br0" timeOffset="51140.37">3704 14774 0,'0'0'0,"-21"-42"0,-21 21 16,20-21-16,1 20 0,21 1 0,0-21 15,0 21-15,0-22 0,0 1 16,0 0-16,21-1 0,1 22 0,-1-21 16,21 21-16,0 0 0,1 21 15,20 0-15,-20 0 0,-1 0 16,21 21-16,-20 21 0,-1-21 0,0 22 15,-20-1-15,20 0 0,-21 1 16,0-1-16,-21 0 0,0 1 16,0-22-16,0 21 0,0-21 15,-21 0-15,-21 22 0,21-22 0,-1 0 0,1-21 16,0 21-16,0 0 0,0-21 16,0 0-16,-1 0 0,1 0 15,21-21 1,0 0-16,0 0 0,21 0 15,1 0-15,-1-1 0,0 1 16,21-21-16,-21 21 0</inkml:trace>
  <inkml:trace contextRef="#ctx0" brushRef="#br0" timeOffset="52779.61">4678 14351 0,'0'0'0,"0"21"16,0 0-16,-21 22 15,-1-22-15,22 21 0,-21-21 16,0 22-16,21-1 0,-21 0 0,21 1 16,0-22-16,-21 21 0,21 1 15,-21-22-15,21 21 0,0-21 0,-22 0 16,22 1-16,0-1 0,0 0 16,0 0-16,0 0 15,22-21-15,-1 0 0,0 0 0,0 0 16,0 0-16,0-21 0,1 0 15,20 21-15,-21-21 0,21 0 0,-20-1 16,20 1-16,-21 0 0,0 0 16,22-21-16,-43 20 0,0 1 15,21 0-15,-21 0 16,0 42 0,0 0-16,0 0 15,-21 1 1,21-1-16,0 0 0,0 0 0,0 0 15,0 0-15,0 1 0,0-1 16,0 0-16,0 0 0,0 0 16,0 0-16,21-21 0,0 0 0,0 0 15,0 0-15,0 0 16,1 0-16,-1-21 0,0 21 0,0-21 16,21 21-16,-20-21 0,-1 0 15,0 0-15,0-1 0,0 1 0,0 0 16,1 0-16,-1 0 0,-21 0 15,0-1-15,0-20 0,21 21 0,-21 0 16,0 0-16,0-1 16,-21 22-1,21 22 1,0-1-16,-21 0 0,21 0 16,-22 0-16,22 22 0,0-22 15,0 0-15,0 0 0,0 21 0,0-20 16,0-1-16,0 0 0,0 0 15,22 0-15,20-21 0,-21 21 0,21 1 16,1-22-16,-1 0 0,22 0 0,-22 0 16,21 0-16,1 0 15,-22 0-15,22-22 0,-22 22 0,22-21 16,-22 0-16,0 21 0,1-21 0,-1 0 16,-21 0-16,0-1 0,0 1 15,1 0-15,-22 0 0,0 0 0,0-43 16,0 43-16,0 0 15,-22 0-15,1 0 0,0 21 0,0 0 16,0 0-16,0 0 0,-1 0 0,1 0 16,0 0-16,0 21 0,0-21 15,0 21-15,-1 0 0,22 0 0,0 0 16,-21 1-16,21-1 0,0 0 16,0 0-16,0 0 0,0 0 15,21-21-15,1 22 16,-1-22-1,0 0-15,0 0 0,0 0 0,0 0 16,1 0-16,-1 0 0,0-22 0,0 22 16,0 0-16,-21-21 0,21 21 15,-21-21-15,22 21 0,-22-21 16,21 21-16,-21 21 47,0 0-32,0 0-15,0 1 0,0 20 16,0-21-16,0 21 0,0-20 16,0 20-16,0 21 0,21-20 15,-21-1-15,21 22 0,-21-1 0,0-21 16,21 22-16,-21-22 0,21 22 0,-21-1 16,0 1-16,0-22 0,0 43 15,0-22-15,0 1 0,0-1 0,0 22 16,0-22-16,0 1 0,0-1 0,0-20 15,0 20-15,22-20 0,-22-22 16,0 21-16,0-21 0,0 0 0,0 1 16,0-1-16,-22-21 15,1 0-15,0 0 0,0 0 16,0 0-16,-22-21 0,1-1 16,0 1-16,-1 0 0,1 0 15,-21-21-15,20-1 0,1 1 0,0 0 16,-1-22-16,22 22 0,0-43 0,0 22 15,0-1-15,21 1 0,0-22 16,0 21-16,0 1 0,21-22 0,0 22 16,21-1-16,-21-20 0,22 20 15,20 1-15,-20 20 0,-1-20 16,21 20-16,22-20 0,-43 21 0,1 20 16,-22 1-16,21 0 15,-21 0-15,1 21 0,-1-21 0,0 21 16,-21-21-1,21 21-15,-21-22 47,21 1-31,-21 0-16,21 0 16,-21 0-16,0 0 15,0-1 1,22 22-16,-22-21 0,0 42 62,0 1-46,0-1-16,0 0 16,0 0-16,0 0 15,0 0 1,0 1-1</inkml:trace>
  <inkml:trace contextRef="#ctx0" brushRef="#br0" timeOffset="52975.2">6456 14542 0,'0'0'0,"-21"-22"0,-1 22 0,1 0 16,21-21-16,-21 21 16,0 0-1,21 21 1,0 1-16,0-1 16,21 0-16,0-21 0,0 21 15,1-21-15,-1 21 16,0-21-16</inkml:trace>
  <inkml:trace contextRef="#ctx0" brushRef="#br0" timeOffset="53423.18">6794 14711 0,'0'21'16,"0"0"-1,0 0-15,0 1 16,0-1-16,0 0 15,0 0-15,-21 0 16,21 0 0,0 1-1,0-44 48,0 1-63,0 0 0,0 0 15,0 0-15,21 0 0,1-1 16,-1 1-16,0 0 0,0 0 16,21 0-16,-20 0 0,20-1 15,-21 22-15,21 0 0,-20 0 0,41 0 16,-42 0-16,0 22 0,1-1 16,-1-21-16,-21 42 0,21-21 15,-21 0-15,0 1 0,0-1 0,0 0 16,0 0-16,0 0 0,-21-21 0,0 21 15,21 1-15,-22-22 0,22 21 16,-21-21-16,42 0 31</inkml:trace>
  <inkml:trace contextRef="#ctx0" brushRef="#br0" timeOffset="53811.53">7683 14669 0,'0'0'0,"0"-22"0,22 22 16,-22-21-16,0 0 0,0 0 15,-22 21 1,1 0-16,0 0 0,0 0 0,0 0 16,0 0-16,-1 21 0,1-21 0,0 21 15,0 0-15,0-21 0,21 22 16,0-1-16,0 0 0,0 0 15,0 0-15,21-21 16,0 0-16,0 21 0,0-21 16,22 22-16,-22-22 0,21 0 0,-21 0 15,1 21-15,-1-21 0,0 0 16,21 21-16,-21-21 0,1 0 0,-22 21 16,21-21-16,-21 21 0,0 0 15,-21-21 1,-1 22-16,1-22 0,0 21 15,-21-21-15,21 0 0,-1 0 0,-20 0 16,21 21-16,0-21 16,-22 0-16,22 0 0,0 0 0,0 0 15,21-21 1,0 0-16</inkml:trace>
  <inkml:trace contextRef="#ctx0" brushRef="#br0" timeOffset="54587.35">9440 14711 0,'0'0'0,"0"-42"31,-21 42 1,0 0-32,0 0 0,0 0 0,-1 0 15,-20 0-15,21 21 0,-21-21 16,20 21-16,-20 0 0,0-21 0,21 21 16,-22 0-16,22 1 0,0-22 0,21 21 15,0 0-15,0 0 16,21 0-16,0-21 15,0 0-15,22 21 0,-22-21 0,21 0 16,-21 0-16,22 0 16,-22 22-16,21-22 0,-21 0 0,1 0 15,-1 0-15,-21 21 16,-21-21 0,-1 21-1,1-21-15,0 0 0,0 21 0,0-21 16,0 0-16,-1 21 0,1-21 15,0 21-15,21 1 16,21-22 15,0 0-31,1-22 0,-1 22 0,0-21 16,0 21-16,21 0 0,-20-21 16,-1 21-16,0 0 0,0 0 0,0 0 15,0 0-15,-21 21 16,0 0-16,0 1 0,0-1 15,0 21-15,0-21 0,0 22 0,-21-1 16,0-21-16,0 21 0,0 1 0,0-1 16,-1-21-16,1 22 0,0-22 15,0 21-15,0-21 0,0 0 0,21 1 16,0-1-16,0 0 0,21-21 16,21 0-1,-21 0-15</inkml:trace>
  <inkml:trace contextRef="#ctx0" brushRef="#br0" timeOffset="59211.66">11112 14965 0,'0'0'0,"0"-21"31,0 0-31,0-1 16,22 1-16,-1 21 15,-21-21-15,21 0 0,0 0 16,-21 0-16,0-1 16,0 1-16,-21 0 15,-21 21-15,20 0 0,-20 0 0,21 0 16,-21 0-16,-1 0 0,-20 0 0,20 0 16,1 21-16,0 0 0,-1 1 15,1-1-15,0 0 0,21 0 16,-1 0-16,1 0 0,0 1 0,21-1 15,-21 0-15,21 0 16,0 0-16,0 0 0,0 1 16,21-22-16,0 0 0,0 0 15,22 0-15,-22 0 0,0 0 0,21 0 16,-20-22-16,20 1 0,0 21 16,1-21-16,-1 0 0,0 0 0,1 0 15,-1-1-15,0 1 0,1-21 0,-1 21 16,-21 0-16,21-22 0,-20 22 15,-1-21-15,0-1 0,0 22 16,0-21-16,-21 0 0,0 20 0,0-20 16,0 21-16,0 0 0,0 0 15,0-1-15,-21 22 16,0 22-16,21-1 16,0 0-16,-21 21 0,21 1 0,-21-1 15,21 0-15,0 1 0,0-1 0,0 0 16,0 1-16,0-22 15,0 21-15,0 0 0,0 43 16,0-64-16,0 22 0,0-22 0,21 0 16,0 21-16,0-42 0,0 21 15,22 1-15,-22-22 0,21 0 0,-21 0 16,22 0-16,-22-22 0,21 1 16,0 21-16,1-21 0,-1 0 0,0 0 15,-20 0-15,20-22 0,-21 22 16,21 0-16,-20 0 0,-22 0 0,0-1 15,0 1-15,0 0 0,0 0 0,0 0 16,-22 21-16,1 0 0,0 0 16,0 0-16,0 0 0,0 0 0,-1 21 15,-20-21-15,21 21 0,0 0 0,21 0 16,0 1-16,-21-1 0,21 0 16,0 0-16,0 0 0,0 0 0,21 1 15,0-1-15,0-21 16,0 21-16,22-21 0,-22 0 15,21 0-15,0 0 0,1 0 0,-1 0 16,22-21-16,-22 21 0,0-21 16,1-1-16,-1 22 0,0-21 0,-21 0 15,22 0-15,-22 0 0,0 0 16,-21-1-16,0 1 0,0 0 0,21 0 16,-21 0-16,0 0 0,0-1 0,0 1 15,0 0-15,0 0 0,-21 21 16,21 21-1,-21 0 1,21 0-16,-21 1 0,21-1 16,0 21-16,0 0 0,0-20 0,0 20 15,0 21-15,0-20 0,0 20 16,0 1-16,0-22 0,0 22 0,0-1 16,0 1-16,0-1 0,0 1 0,0-1 15,0 1-15,21-1 0,0 22 16,-21-22-16,0 1 0,0-1 0,0 1 15,21-1-15,-21 1 0,0-1 16,0-20-16,0 20 0,0-21 16,0 1-16,0-22 0,0 21 0,0-21 15,0 1-15,0-1 0,0 0 0,0-42 32,0 0-32,0-1 0,0-20 15,0 0-15,0 21 0,0-43 16,0 22-16,0-22 0,0-20 0,0 20 15,0-21-15,0 1 0,0-1 0,0 0 16,0 1-16,0-22 0,0 0 16,0 21-16,0-20 0,0 20 0,0 0 15,0 22-15,0-1 0,0 1 0,0 20 16,0 1-16,0 0 0,21 21 16,-21-22-16,22 22 0,-1 21 15,0 0-15,0 0 0,0 0 16,0 0-16,-21 21 15,22 0-15,-22 1 0,21-1 0,-21 0 16,0 21-16,0-21 0,0 1 16,0-1-16,0 0 0,0 0 0,0 0 15,0 0-15,0 1 0,-21-1 16,-1-21-16,1 0 0,0 0 16,0 0-16,0 0 0,0 0 15,-1 0-15,1 0 0,0 0 16,0-21-16,21-1 15,-21 22-15,42 22 47,0-22-47,0 21 0,0 0 16,1-21-16,-1 21 0,0-21 0,0 0 16,21 0-16,-20 0 0,-1 0 0,21 0 15,0 0-15,-20 0 0,20 0 16,0-21-16,-21 0 0,22 21 0,-1-21 15,0-1-15,-20 22 0,20-21 16,-21 0-16,0 0 0,0 0 0,1 0 16,-22-1-16,21 1 0,-21-21 15,0 21-15,0 0 0,0-1 16,0 1-16,-21 0 0,-1 21 0,22-21 16,-21 21-16,0 0 0,0 0 15,0 0-15,0 21 0,-1-21 16,1 21-16,21 0 0,0 1 0,-21-1 15,21 0-15,0 0 0,0 0 16,0 0-16,0 1 0,21-1 0,0 0 16,1 0-16,-1 0 0,21-21 0,-21 21 15,22-21-15,-1 0 0,-21 0 16,21 0-16,1 0 0,-1 0 16,0 0-16,1 0 0,-1 0 0,-21-21 15,22 21-15,-1-21 0,-21 0 16,0 0-16,0 21 0,1-21 0,-1-1 15,-21 1-15,0 0 0,0 0 16,0 0-16,0 0 0,0-1 0,0 1 16,0 42 15,0 1-31,0-1 16,-21 0-16,21 21 0,0-21 0,0 1 15,0-1-15,-22 0 0,22 0 16,0 0-16,0 0 15,22-21 32,-22-21-47,0 0 0,21 21 16,0-21-16,0 0 0,-21 0 0,0-1 16,21 1-16,0 0 0,-21 0 0,0 0 15,22 0-15,-1-1 0,-21 1 16,21 21-16,0 0 15,-21 21 1,21 1-16,-21-1 16,0 0-16,21 0 0,-21 0 15,22 0-15,-22 1 0,21-1 16,0-21-16,0 21 0,0 0 0,22-21 16,-22 21-16,21-21 0,0 0 0,-20 0 15,20 0-15,0 0 0,1 0 16,-1 0-16,0 0 0,1 0 0,-1-21 15,0 21-15,1-21 0,-22 0 0,21 0 16,-21-1-16,22 1 0,-22 0 16,0-21-16,-21 21 0,0-1 0,0-20 15,0 21-15,0 0 0,0-22 16,0 22-16,-21 0 0,0 0 16,-1 21-16,1 0 0,-21 0 0,21 0 15,0 0-15,-22 21 0,22-21 16,0 21-16,0 0 0,0 1 15,-1 20-15,1-21 0,0 0 16,21 0-16,0 1 0,0 20 0,0-21 16,0 0-16,0 0 0,0 1 0,21-1 15,-21 0-15,21-21 16,1 0-16,-1 21 0,0-21 16,0 0-16,0 0 0,0 0 0,1 0 15,-1-21-15,21 0 0,-21 0 16,0-1-16,1 1 0,-1 0 15,-21 0-15,21-21 0,-21-1 16,21 1-16,-21 0 0,0-1 16,0 1-16,0-22 0,21 22 0,-21 0 15,0-22-15,0 43 0,0-21 16,0 21-16,0-1 0,0 1 0,0 0 16,0 42-1,0 0-15,0 1 16,-21 20-16,21 0 0,0 1 0,0-1 15,0 0-15,0 1 0,0-1 16,0 0-16,0 1 0,0-1 0,0 0 16,0-21-16,0 22 0,21-22 15,0 0-15,1 0 0,-1 0 0,0 1 16,0-22-16,0 0 0,22 21 16,-22-21-16,0 0 0,21 0 0,-21 0 15,1 0-15,20-21 0,0 21 16,-21-22-16,1 22 0,20-21 0,-21 0 15,0 0-15,-21 0 0,21 0 0,-21-22 16,0 22-16,0 0 0,0 0 16,0 0-16,0-1 0,0 1 0,0 0 15,-21 21-15,0 0 0,0 0 16,0 0-16,0 0 0,21 21 16,-22 0-16,1 22 0,21-22 15,0 0-15,0 0 16,0 0-16,0 1 0,0-1 0,0 0 15,0 0-15,0 0 0,21 0 0,1 1 16,-1-22-16,0 21 0,0 0 16,21-21-16,-20 0 0,20 0 0,-21 0 15,21 0-15,1 0 0,-22 0 0,21 0 16,1 0-16,-1-21 0,-21 0 16,21 21-16,-20-22 0,-1 1 15,0 0-15,0 0 0,0 0 0,22-43 16,-43 43-16,0-21 0,0 21 15,0-1-15,0 1 0,0 0 0,-22 42 47,22 0-47,-21 1 0,21-1 0,0 0 16,0 0-16,0 0 0,-21 22 16,21-22-16,0 0 0,-21 0 0,21 0 15,-21 0-15,21 1 16,0-1-16,0-42 47,0-1-47,21 22 15,0-21-15,-21 0 0,21 0 16,0 0-16,-21 0 0,22-1 16,-1-20-16,-21 21 0,21 0 0,-21 0 15,21-1-15,0 22 16,0 0-16,-21 22 15,22-1-15,-22 0 16,0 0-16,21 0 0,-21 0 16,0 1-16,21-1 0,-21 0 15,21 0-15,-21 0 0,21 0 16,0-21-16,1 0 16,-1 0-16,0 0 0,0 0 15,0 0-15,0 0 16,1 0-16,-1-21 15,0 0-15,0 0 0,0 0 0,-21 0 16,21-1-16,1 1 0,-1 0 16,0-21-16,0 21 0,0-22 15,22 22-15,-22 0 0,0 0 0,0 0 16,0 21-16,0 0 0,1 0 0,-1 0 16,-21 21-1,21-21 1,-21 21-16,0 0 15,-21-21 64,0 0-79,21-21 15,-22 21-15,1 0 16,0 0-16,0 0 15,0 0 1,0 21-16,21 0 0,0 0 16,-22-21-16,22 22 0,-21-1 0,21 21 15,0-21-15,0 0 0,0 1 16,0-1-16,0 0 0,0 0 0,0 0 16,0 0-16,0 1 0,21-1 15,1 0-15,-1-21 0,0 21 16,21-21-16,-21 21 0,22-21 15,-1 21-15,0-21 0,1 0 0,-1 0 16,0 0-16,1 0 0,-1 0 0,0 0 16,1 0-16,-22-21 0,21 0 0,-21 0 15,22 0-15,-22 21 0,0-43 16,0 22-16,0 0 0,1 0 16,-22-21-16,0 20 0,0 1 0,21-21 15,-21 21-15,0 0 0,0-1 0,0 1 16,0 0-16,0 42 31,-21 0-31,21 1 16,0-1-16,0 0 0,0 0 15,0 0-15,0 22 0,0-22 0,0 0 16,0 0-16,0 0 0,0 0 0,0 1 16,0-1-16,0 0 0,0 0 15,21-21-15,0 21 16,0-21-16,0 0 0,0 0 0,1 0 15,20 0-15,-21 0 0,21 0 16,-20 0-16,20-21 0,0 0 16,1 21-16,-1-21 0,-21 0 0,21-1 15,1 1-15,-22 0 0,21 0 0,-21 0 16,1-22-16,-1 22 16,21-21-16,-42 21 0,0 0 0,0-1 15,0 1-15,0 0 0,-21 0 16,0 21-16,0 0 15,-1 0-15,1 0 0,21 21 0,-21 0 16,0 0-16,0 1 16,21-1-16,0 0 0,0 0 0,-21 0 15,21 0-15,0 22 0,0-22 0,0 0 16,0 0-16,0 0 0,0 1 16,21-22-16,-21 21 0,21 0 0,0 0 15,0-21-15,0 21 0,1-21 16,20 0-16,-21 0 0,21 0 0,-20 0 15,20 0-15,-21 0 0,21 0 0,1 0 16,-22-21-16,21 21 0,1-21 16,-22 0-16,21 0 0,-21-1 0,22 1 15,-1-21-15,-21 21 0,21-22 0,43 1 16,-64 0 0,43-1-16,-64 1 0,0 21 0,0 0 15,0 0 1,-21 21-16,-1 0 0,1 0 15,0 0-15,0 21 0,0 0 0,21 0 16,-21 0-16,21 0 16,0 1-16,0 20 0,0-21 0,0 0 0,0 0 15,0 1-15,0-1 0,0 0 16,21 0-16,0 0 0,-21 0 0,21 1 16,0-22-16,-21 21 0,0 0 15,21 0-15,-21 0 16,-21-21-1,0 0 1,0 0-16,0 0 0,0 0 16,-1 0-1,1 0-15,0 0 16,0 0-16,21-21 16,-21 21-16,21-21 15,-21 21-15</inkml:trace>
  <inkml:trace contextRef="#ctx0" brushRef="#br0" timeOffset="59479.51">16891 14415 0,'0'0'0,"0"21"62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8T03:39:54.1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5461 826 0,'0'0'0,"0"-22"0,0 1 16,0 0-16,0 0 15,0 0 1,0 42 15,0 0-15,0 0-16,21 22 0,-21-1 15,0 0-15,0 1 0,0 20 16,0-21-16,0 22 0,0-22 0,0 22 16,0-22-16,0 0 0,0 1 0,0-1 15,0 0-15,0 1 0,0-22 16,0 21-16,0-21 0,0 22 15,-21-22-15,21 0 0,0 0 0,0 0 16,0 1 0,0-44-1,0 1-15,0 0 16,0-21-16,0 21 0,0-1 16</inkml:trace>
  <inkml:trace contextRef="#ctx0" brushRef="#br0" timeOffset="719.85">5143 1164 0,'0'0'0,"-21"-21"16,21 0-16,-21 21 0,0-106 31,21 85-31,0 0 15,0-22-15,0 22 0,0 0 0,21 0 16,0 0-16,0-22 16,1 22-16,20 0 0,0 0 0,1 0 15,-1 21-15,0-21 0,22-1 0,-1 22 16,-20 0-16,126 0 16,-127 0-16,22 22 0,-22-1 15,-21 0-15,22 21 0,-22 1 16,0-1-16,0 21 0,0 1 15,-21-22-15,0 22 0,0-22 0,0 22 16,0-22-16,21 0 0,-21 1 0,0 41 16,0-63-16,0 22 15,0-22-15,0 0 0,0 0 0,0 0 16,0 1-16,0-44 47,-21 1-47,21 0 0,0-21 15,0 21-15,0-22 0,0 22 0,0-21 16,0-22-16,0 22 0,0-22 16,21 22-16,1-21 0,-1-1 15,0 1-15,21-1 0,-21 22 0,22-22 16,-1 22-16,0 21 0,1-22 16,-1 22-16,0 0 0,22 0 0,-22 21 15,22 0-15,-22 0 0,22 0 16,-22 0-16,0 21 0,1 0 0,-1 22 15,-21-1-15,0 21 0,0 1 16,-21 63-16,0-64 0,0 1 16,0-1-16,-21-20 0,0 20 15,0-20-15,0-1 0,0 0 16,-1 22-16,1-22 0,21-21 16,-21 0-16,21 1 0,0-1 15,0 0-15,-21-21 0,21-21 47,0 0-47,0-1 16,0 1-16,21 21 0,-21-21 15</inkml:trace>
  <inkml:trace contextRef="#ctx0" brushRef="#br0" timeOffset="1352.86">7683 1439 0,'0'0'0,"64"-21"32,-43 21-32,-21-21 0,0 0 15,0 0-15,0 0 0,0-1 16,0 1-16,0 0 0,0 0 0,0 0 15,-21 0-15,0-1 0,-22 1 16,22 21-16,-21-21 0,21 21 16,-22 0-16,1 0 0,0 0 15,21 0-15,-22 21 0,1 0 0,21-21 16,-22 22-16,22-1 0,-21 21 16,21-21-16,0 22 0,-1-22 0,-20 63 15,42-62-15,-21 20 16,21-21-16,0 21 0,0-20 0,0 20 15,0-21-15,0 0 0,21 0 16,0 1-16,0-22 0,1 21 0,-1-21 16,0 0-16,0 0 0,0 0 15,0 0-15,1-21 0,-1-1 16,21 22-16,-21-21 0,22-21 0,-22 21 16,0 0-16,21-1 0,-21-20 15,1 21-15,20-21 0,-21 20 0,0-20 16,0 21-16,-21 0 0,22 0 15,-22-1-15,21 1 0,-21 42 32,0 1-17,0-1-15,0 0 0,0 0 16,0 21-16,0-20 0,0-1 0,0 0 16,0 0-16,0 0 0,0 0 15,0 1-15,0-1 0,0 0 16,0 0-16,0 0 0,21 0 15,0-21-15,0 0 16,0 0-16,1 0 0,-1-21 16,0 0-16,0 21 0,0-21 15,0 0-15,-21 0 0</inkml:trace>
  <inkml:trace contextRef="#ctx0" brushRef="#br0" timeOffset="1783.85">8043 1334 0,'0'0'0,"0"-22"15,0 1-15,0 0 0,0 0 16,21 21-16,-21-21 16,22 21-16,-1-21 0,0 21 15,0 0-15,0 0 16,0 0-16,1 0 0,-1 21 0,0 0 16,0 0-16,0 0 15,0 0-15,-21 1 0,0 20 0,0-21 16,22 0-16,-22 0 0,0 1 15,0 20-15,0-21 0,0 0 0,0 0 16,0 1-16,0-1 0,0 0 16,21-21-1,-21-21 17,0 0-32,21 21 0,-21-22 0,21 1 15,-21 0-15,0-21 0,21 21 16,0-1-16,1-20 0,-22 21 0,21-21 15,0 20-15,0 1 0,0 0 16,0 0-16,1 0 0,-1 21 0,-21-21 16,21 21-16,0-22 0,0 22 15,0 0 1,1 0 0,-22 22-16,0-1 15,21 0 1</inkml:trace>
  <inkml:trace contextRef="#ctx0" brushRef="#br0" timeOffset="2812.32">9038 1524 0,'-21'0'16,"42"0"15,0 0-15,0-21-16,1 21 0,-1-21 0,0 0 15,0 21-15,0-22 0,0 1 16,1 0-16,-1 0 0,0 21 0,0-21 16,-21 0-16,0-1 0,21 1 15,-21 0-15,0 0 0,0 0 16,-21 21-1,0 0-15,0 0 0,0 0 16,-1 0-16,1 21 0,0 0 0,0 0 16,0 0-16,-22-21 0,22 22 15,21-1-15,-21 21 0,21-21 0,-21 0 16,21 1-16,0-1 16,0 0-16,0 0 0,0 0 0,0 0 15,21 1-15,0-1 0,-21 0 16,21 0-16,22 0 0,-1-21 15,-21 0-15,0 0 0,1 0 0,-1 0 16,21 0-16,-21-21 0,0 21 16,22-21-16,-22 0 0,0 0 0,0 21 15,0-22-15,1 1 0,-1 0 16,0 0-16,-21 0 0,21-22 16,0 22-16,-21 0 0,0 0 0,21 0 15,-21 0-15,22 21 0,-22-22 16,0 1-16,0 42 31,0 1-15,0-1-16,0 0 0,0 0 15,-22 0-15,22 0 0,0 1 0,-21-1 16,21 0-16,0 0 0,0 0 16,0 0-16,0 1 0,0-1 0,0 0 15,0 0-15,0 0 16,-21-21 15,21-21-15,0 0-16,0 0 0,0 0 15,0-1-15,0 1 0,0-21 16,0 21-16,0 0 0,21-22 0,0 22 16,1 0-16,-1-21 0,21 20 15,-21 1-15,22 0 0,-1 0 0,0 0 16,1 0-16,20-1 0,-21 22 15,1 0-15,-1 0 0,0 0 0,1 0 16,-22 22-16,21-1 0,-21 0 16,1 0-16,-22 0 0,0 0 15,0 43-15,0-43 0,0 0 0,0 22 16,0-22-16,0 0 16,-43 21-16,43 1 0,-21-22 15,21 0-15,-21 0 16,21 0-16,-21-21 0,21 21 15,0-42 64,0 0-48,0 0-16</inkml:trace>
  <inkml:trace contextRef="#ctx0" brushRef="#br0" timeOffset="2995.66">10118 1651 0,'0'0'0,"0"21"16,0-42 62,0 0-78</inkml:trace>
  <inkml:trace contextRef="#ctx0" brushRef="#br0" timeOffset="3643.83">12086 953 0,'0'0'0,"0"-22"0,0 1 16,0 0-16,0 0 0,0 0 15,0 0-15,-21 21 16,0 0-16,21 21 16,-21 0-16,21 21 0,0 1 15,-22-1-15,22 0 0,-21 1 0,21 20 16,-21-21-16,21 22 0,0-22 0,-21 1 15,0-1-15,0 0 0,21 1 16,0-1-16,0 0 0,-22-21 0,22 22 16,-21-22-16,21 0 0,0 21 15,0-20 1,0-44 0,0 1-1,21 0-15</inkml:trace>
  <inkml:trace contextRef="#ctx0" brushRef="#br0" timeOffset="4296.78">11747 1037 0,'0'0'0,"-21"0"0,21-21 0,-21 0 16,21 0-16,0 0 15,0-1-15,0 1 16,0 0-16,21 0 0,0 21 0,1-21 15,20 0-15,0-1 0,1 1 16,20 21-16,-21-21 0,22 21 0,-22 0 16,22 0-16,-22 0 0,0 0 0,1 0 15,-1 21-15,0 0 0,1 1 16,-22 20-16,0 0 0,-21 1 0,0-1 16,0 0-16,0 1 0,-21-1 15,0 0-15,-22-21 0,1 22 0,0-1 16,-22-21-16,22 22 0,-22-22 15,1 0-15,21 0 0,-1 0 16,1-21-16,0 0 0,20 0 16,1 0-16,0 0 0,21-21 15,21 0 1,0 0-16,22 0 0,-22-1 16,21 1-16,1 21 0,-1-21 0,0 0 15,1 21-15,-1 0 0,0 0 16,22 0-16,-22 0 0,0 0 0,1 0 15,-22 0-15,21 21 0,-21 0 16,1 0-16,-1 1 0,0-1 0,0 0 16,-21 21-16,21-21 0,-21 1 15,0 20-15,0-21 0,0 21 0,-21-20 16,0 20-16,-21 0 0,20-21 0,-20 1 16,0 20-16,-1-21 15,1 0-15,-43 0 0,43-21 16,0 0-16,-64 0 0,64 0 15,-1 0-15,1-21 0,21 21 16,-22-21-16,22 0 0,-21 0 16,21-22-16,0 22 0,-1 0 15,1 0-15,21-21 0,0 20 0,0 1 16,0 0-16,0 0 16,21 0-16,1 21 0,-1 0 15,0 0-15,21 0 0,-21-21 16,22 21-16,-22 0 0,21 0 15</inkml:trace>
  <inkml:trace contextRef="#ctx0" brushRef="#br0" timeOffset="4984.72">12785 1312 0,'0'22'15,"-22"-1"-15,22 0 0,-21 0 16,0 0-16,21 0 16,-21 1-16,21-1 0,0 0 0,-21 21 15,21-21-15,0 1 0,0-1 16,0 0-16,0 0 0,0 0 0,0 0 16,0 1-16,0-1 0,21-21 15,0 0-15,0 0 0,0 0 16,22 0-16,-22 0 0,0 0 0,0-21 15,0 21-15,22-22 0,-22 1 16,0 0-16,0 0 0,22-21 0,-22 20 16,0 1-16,-21 0 0,42-42 15,-42 41-15,0 1 0,21 0 16,-21 0-16,22 0 16,-22 0-16,0 42 31,0 0-31,0 0 0,0 0 15,-22 0-15,22 1 0,-21-1 0,21 21 16,0-21-16,0 0 0,0 22 16,0-22-16,0 0 0,0 21 0,0-20 15,0-1-15,0 0 0,0 0 16,21-21-16,1 0 16,-1 0-16,0 0 0,0 0 0,21 0 15,1 0-15,-1-42 16,0 21-16,-20-22 0,-1 22 15,21 0-15,-21-21 0,0 20 0,1 1 16,-22 0-16,21 0 0,-21 0 16,21 0-16,-21 42 31,0 0-15,0 0-16,0 0 0,0 0 15,0 1-15,-21-1 0,21 0 0,0 0 16,0 0-16,0 0 0,0 1 0,0-1 15,0 0 1,0-42 15,21 0-31,-21-1 16</inkml:trace>
  <inkml:trace contextRef="#ctx0" brushRef="#br0" timeOffset="5387.5">13716 1080 0,'-21'-22'0,"42"44"0,-63-44 16,20 22-16,1 0 15,0 22-15,0-1 0,21 0 16,-21 0-16,21 0 0,0 0 16,0 22-16,0-22 0,0 0 15,0 0-15,0 0 0,0 1 0,0-1 16,21 0-16,0-21 15,0 0-15,0 0 0,1 0 16,-1 0-16,0 0 0,0 0 0,0 0 16,0-21-16,1 0 0,-1-1 15,0 1-15,-21-21 0,0 0 16,0 20-16,0-20 0,0 21 16,0-21-16,0 20 0,-21-20 15,0 21-15,-22 21 0,22-21 16,0 21-16,0 0 0,0 0 0,-1 0 15,22 21-15,-21 0 0,0 0 16,0 0-16,21 1 0,-21 20 0,21-21 16,0 0-16,0 22 0,0-22 0,0 0 15,0 0-15,0 0 0,0 0 16,21-21-16,-21 22 0,21-22 0,0 0 16,0 0-16,1 0 0</inkml:trace>
  <inkml:trace contextRef="#ctx0" brushRef="#br0" timeOffset="5663.81">14309 953 0,'0'0'0,"21"-22"0,-21 1 32,0 42-32,-21 1 15,-1-1-15,22 0 0,-21 21 0,0 1 16,21-22-16,-21 21 0,0 0 15,0 1-15,21-1 0,-22 0 0,1 1 16,21-1-16,-21 0 0,0-20 16,21 20-16,0 0 0,-21-21 0,21 1 15,-21 20-15,21-21 0,0 0 16,0 0-16,0 1 0,21-22 31,0 0-31,0 0 0,0-22 16,22 22-16,-22-21 0</inkml:trace>
  <inkml:trace contextRef="#ctx0" brushRef="#br0" timeOffset="6256.19">14753 1503 0,'0'0'0,"42"-42"31,-20 20-31,-22 1 16,0 0-16,0 0 15,0 0-15,0 0 16,0-1-16,-22 22 0,1 0 16,0 0-16,0 0 0,0 0 15,0 0-15,-1 0 0,1 22 16,-21-1-16,21 0 0,0 0 0,-1 0 16,1 0-16,-21 1 0,21 20 15,21-21-15,-21 21 0,21-20 0,-22-1 16,22 21-16,0-21 0,0 0 15,0 1-15,0-1 0,0 0 16,22-21-16,-1 0 0,-21 21 0,21-21 16,0 0-16,21 0 0,-20 0 15,-1-21-15,0 0 0,0 21 0,21-21 16,-20-22-16,-1 22 0,0-21 16,21 21-16,-21-22 0,1 1 0,20 0 15,-21-1-15,0 1 0,0 0 0,1-22 16,-1 22-16,0-22 0,0 22 15,-21-22-15,0 22 0,0 21 0,0-21 16,0 20-16,0 1 0,0 0 16,-21 21-1,21 21-15,-21 0 0,0 22 0,21-22 16,-22 21-16,1 22 0,21-22 0,0 0 16,0 22-16,0-22 15,0 1-15,0-1 0,0 0 0,0 1 16,0-22-16,0 21 0,21 0 15,1-20-15,-1-1 0,0 0 0,21 0 16,-21 0-16,1 0 0,20-21 16,-21 0-16,21 0 0,-20 0 0,20 0 15,-21 0-15,43-42 16,-43 42-16,0-21 0,21-21 0,-21 20 16,1 1-16</inkml:trace>
  <inkml:trace contextRef="#ctx0" brushRef="#br0" timeOffset="7223.35">17505 974 0,'0'0'0,"0"-21"0,0-1 16,0 1-16,0 0 0,0 0 0,0 0 16,0 42 15,-21 0-31,-1 0 0,22 22 15,-21-22-15,0 42 0,21-20 0,-21-1 16,0 21-16,0-20 0,-1 20 0,1-20 16,-21 62-1,0-62-15,20-1 0,-41 43 16,42-43-16,0 0 0,-22-20 16,22-1-16,0 0 0,0 0 0,0-21 0,-1 0 15,1 0 1,0 0-16,21-21 0,-21 0 15,21 0-15,-21-1 0,21 1 16,0-21-16,0 21 0,0-22 0,0 1 16,0 0-16,0 21 0,0-22 0,0 1 15,0 0-15,21 20 0,0-20 16,-21 0-16,21 21 0,0-1 16,1 1-16,-1 0 0,0 21 15,0 0-15,0 21 0,-21 0 0,21 1 16,1-1-16,-1 21 0,-21-21 15,21 22-15,0-1 0,-21-21 0,0 21 16,21-20-16,0 20 16,-21-21-16,0 21 0,22-20 0,-1-1 15,0 0-15,0 0 0,0 0 16,0-21-16,1 0 0,-1 0 16,0 0-16,0 0 0,0 0 15,0 0-15,1-21 0,-1 0 0,0 0 16,0 0-16,21-1 0,-20 1 0,-1 0 15,0-21-15,0 21 0,0-1 16,0 1-16,1 0 0,-22 0 16,21 21-16,-21 21 15,0 0 1,0 0-16,0 1 16,0-1-16,0 0 0,0 21 15,0-21-15,-21 1 0,21-1 0,0 0 16,-22-21-16,22 21 0,0 0 15,0 0-15,0 1 0,0-44 47,22 1-47</inkml:trace>
  <inkml:trace contextRef="#ctx0" brushRef="#br0" timeOffset="7560.25">17907 1143 0,'-21'0'16,"0"0"0,-1 21-16,22 0 0,0 1 15,0-1-15,0 0 16,22-21 0,-1 0-1,0 0-15,0 0 0,0 0 0,-21-21 16,21 21-16,1-21 0,-22-1 15,0 1-15,0 0 0,0 0 16,0 0-16,-22 0 0,1-1 16,0 1-16,0 21 15,0 0-15,0 0 0,-1 0 0,1 0 16,0 21-16,21 1 0,0-1 16,-21 0-16,21 0 0,0 0 15,0 0-15,0 1 16,21-1-16,0-21 0,0 0 0,1 0 15,-1 0-15,0 0 0</inkml:trace>
  <inkml:trace contextRef="#ctx0" brushRef="#br0" timeOffset="8109.3">18542 889 0,'0'0'0,"0"-21"15,0 0-15,0-43 16,0 43-16,0 0 0,0 0 15,-21 21-15,0 0 16,-1 0-16,1 21 16,0 0-16,0 0 0,0 22 0,0-1 15,-1 0-15,1 22 0,0-22 16,-21 22-16,21-1 0,-1 1 16,-20-1-16,21 1 0,0-1 15,0 22-15,-1-22 0,1 22 0,0-22 16,0 22-16,21 0 0,-21 42 15,21-43-15,0-20 0,0-1 16,-21 22-16,21-21 0,0-1 0,0 22 16,-22-22-16,22 1 0,0-22 15,0 0-15,0 1 0,0-1 0,0-21 16,22 0-16,-1 1 16,0-1-16,0-21 0,0 0 0,0 0 0,1-21 15,-1-1-15,21 1 0,0 0 0,-20-21 16,20-1-16,0 1 0,22-21 15,20-64-15,-41 84 0,-1-20 16,-21-1-16,0 1 0,1-1 16,-22 1-16,-22-43 15,-20 42-15,0 22 0,-1-21 0,-20 20 16,-1 1-16,1 21 0,-22-22 16,22 22-16,-1 0 0,22 0 15,0 0-15,-1 21 0,22 0 0,-21-21 16,63 21-1,0 0 1,21 0-16,1 0 0,-1 0 0,22 0 16,-1-22-16,1 22 0,-1-21 15,1 21-15,20-21 0,-20 21 16</inkml:trace>
  <inkml:trace contextRef="#ctx0" brushRef="#br0" timeOffset="8495.44">18944 1312 0,'-42'0'31,"63"0"-15,0 0-1,0-21-15,0 21 16,22-21-16,-22 21 0,0-21 15,0 0-15,0 0 0,-21-1 16,0 1 0,-21 21-1,0 0-15,0 0 0,-21 0 16,20 21-16,1 1 0,-21-1 0,21 0 16,-22 21-16,22 1 15,0-22-15,21 0 0,0 0 0,0 0 16,0 22-16,0-22 0,21 0 15,-21 0-15,21-21 0,22 0 16,-22 21-16,21-21 0,-21 0 0,22 0 16,20 0-16,-20 0 0,-1 0 15,21-21-15,-20 0 0,-1 21 16,0-21-16,1 0 0,-22-1 0</inkml:trace>
  <inkml:trace contextRef="#ctx0" brushRef="#br0" timeOffset="9791.82">9991 2858 0,'21'-64'31,"-21"43"-31,0 0 0,0 0 0,0-22 16,-21 22-16,-1 0 15,1 0-15,0 21 0,-21-21 16,21 21-16,-22 0 0,1 0 16,0 0-16,20 0 0,-20 21 0,0 0 0,-1 0 15,22 0-15,-21 22 0,21-1 16,0 0-16,-1 1 0,1-1 0,0 0 15,21 1-15,-21-1 0,21 0 0,0 1 16,0-1-16,0 0 0,0 1 16,0-1-16,21-21 0,0 0 0,0 0 15,22 1-15,-22-22 0,21 0 16,22 0-16,-22 0 0,22 0 16,-22 0-16,21-22 0,1-20 0,-1 21 15,-20 0-15,-1 0 0,22-22 16,-22 22-16,-21-21 0,21 21 0,-20-1 15,-1 1-15,0-21 0,0 21 0,-21 0 16,0-1-16,0 1 16,0 0-1,0 42 1,0 0-16,0 1 16,0-1-16,0 0 0,0 0 15,0 0-15,0 0 0,0 1 16,0-1-16,0 21 0,0-21 0,0 0 15,0 1-15,0-1 0,0 0 0,21-21 16,0 0-16,1 0 0,20 0 16,-21 0-16,21 0 0,-20-21 15,-1 21-15,0-21 0,21-1 16,-21 1-16,1 0 0,-1 0 0,0 0 16,0-22-16,0 22 0,0 0 0,1 0 15,-22 0-15,21 0 0,-21-1 16,0 1-16,0 0 15,0 42 17,0 0-32,0 1 15,0-1-15,0 21 16,0-21-16,0 0 0,0 22 0,-21-1 16,21 0-16,0 1 0,0-1 0,0 0 15,0 22-15,0-22 0,0 22 16,0-1-16,0-20 0,0 20 0,0 1 15,0-22-15,0 21 0,0 1 0,0-1 16,0 22-16,0-21 0,0-1 16,0 1-16,0-22 0,0 21 0,0-20 15,0 20-15,0-20 0,-22-22 0,1 21 16,0-21-16,0 22 16,-21-22-16,20-21 0,-20 21 0,21-21 15,-21 0-15,-43 0 0,43 0 16,-1-21-16,1 0 0,-22-1 15,1-20-15,21 21 0,-22-43 16,22 22-16,-22-21 0,1-64 0,20 63 16,22 1-16,21 20 0,0-20 15,0 20-15,0 1 0,0 0 0,21-1 16,1 1-16,20 21 0,-21-21 16,21 20-16,1 1 0,63-42 15,-43 20-15,-21 22 0,22-21 16,-22 21-16,22-22 0,-1 22 0</inkml:trace>
  <inkml:trace contextRef="#ctx0" brushRef="#br0" timeOffset="10084.31">11388 2942 0,'0'0'0,"0"-21"0,0 0 0,0 0 16,-22 0-16,1 21 15,0 0-15,0 0 0,0 0 0,0 0 16,-1 0-16,1 21 0,-21 0 16,21 0-16,0 0 0,-1 0 15,1 1-15,0 20 0,0 21 16,21-20-16,-21-1 0,21-21 16,0 22-16,0-1 0,0 0 15,21-21-15,0 1 0,0-1 0,22-21 16,-22 0-16,21 0 0,-21 0 15,22 0-15,-22 0 0,21 0 0,-21-21 16,22-1-16,-1 1 0,-21 0 16,21 0-16</inkml:trace>
  <inkml:trace contextRef="#ctx0" brushRef="#br0" timeOffset="10333.35">11959 2604 0,'0'-43'16,"0"86"-16,0-107 0,0 43 0,0 0 15,-21 21-15,0 0 16,0 0-16,-1 21 0,1 21 16,0-21-16,0 22 0,0-1 0,21 0 15,-21 1-15,21-1 0,-22 22 0,22-22 16,0 0-16,0 1 0,0-22 16,0 21-16,0 0 0,0-20 15,0 20-15,0-21 0,0 0 0,0 0 16,0 1-16,0-1 0,0 0 15,22-21-15,-1 0 0,0 0 16,21-21-16,-21 0 16,1-1-16</inkml:trace>
  <inkml:trace contextRef="#ctx0" brushRef="#br0" timeOffset="10732.44">12192 3027 0,'-42'42'15,"42"-21"1,21-21 31,0 0-47,0 0 0,0-21 0,0 21 16,1-21-16,-1 21 0,0-21 0,0 0 15,0 0-15,-21-1 0,21 1 16,-21 0-16,22 0 0,-22 0 0,0 0 15,0-1-15,-22 22 16,1 0-16,0 0 16,0 22-16,0-1 0,-22 0 0,22 0 15,0 0-15,-21 22 0,21-22 16,-1 21-16,1 0 0,0-20 16,0 20-16,21 0 0,0-21 0,0 22 15,0-22-15,0 21 0,21-21 16,0 1-16,22-1 0,-22 0 0,21-21 15,0 0-15,22 0 0,-22 0 16,1 0-16,-1 0 0,0-21 16,1 0-16,41-22 0,-41 22 15,-1-21-15,-21 21 0,21-22 0</inkml:trace>
  <inkml:trace contextRef="#ctx0" brushRef="#br0" timeOffset="11634.79">7027 2455 0,'0'0'0,"-42"-21"15,0 0-15,-1 21 0,1 0 16,0-21-16,-1 21 0,1-21 0,0 21 16,20 0-16,-41-21 0,42 21 15,0 0-15,-1 0 0,1 0 0,0 0 16,21-22-16,21 22 47,0 0-47,1 0 0,20 0 0,0 0 15,1 0-15,20 0 0,1 0 0,-1 0 16,1 0-16,-1 0 0,22 0 16,-1 0-16,1 0 0,0 0 0,42 0 15,-21 0-15,21 0 0,21 0 16,-21 0-16,21 0 0,0 0 0,0 0 16,22 0-16,-1 0 0,0 0 0,1 0 15,20 0-15,22 0 0,-22 22 16,1-22-16,20 0 0,1 0 0,0 0 15,211 0-15,-190 0 16,0 0-16,0 0 0,-1 0 16,1 0-16,466 0 15,-466 0-15,-1 0 0,1 0 0,0 0 16,0 0-16,0-22 0,-22 22 16,22 0-16,-21 0 0,0-21 15,-1 21-15,-20 0 0,20-21 0,-20 21 16,-22 0-16,1 0 0,-1 0 0,-42 0 15,21 0-15,-42 0 0,0 0 0,0 0 16,-22 0-16,1 0 0,0 0 16,-22 0-16,-21 0 0,1 0 0,-1 0 15,-21 0-15,0 0 16</inkml:trace>
  <inkml:trace contextRef="#ctx0" brushRef="#br0" timeOffset="11739.81">17272 2286 0,'0'0'0,"-21"0"16,0 0-16,-1 0 16,1 0-16,0 0 15,0 21-15,0-21 0,0 0 16,-22 0-16</inkml:trace>
  <inkml:trace contextRef="#ctx0" brushRef="#br0" timeOffset="12471.32">9398 3916 0,'0'0'0,"-21"0"0,-43 0 15,22 0-15,21 0 16,0-21-16,-22 21 0,22 0 0,0 0 16,0 0-16,0 0 0,-1 0 15,1 0-15,0 0 0,42 0 32,0 21-32,22-21 15,-1 0-15,0 21 16,1-21-16,-1 0 0,43 21 0,-22-21 15,43 0-15,0 0 0,0 0 16,21 0-16,0 0 0,0 0 0,0 0 16,0 0-16,0 0 0,21 0 0,0 0 15,0 0-15,-21 0 0,0-21 16,21 21-16,-21 0 0,0 0 0,0 0 16,0 0-16,-21 0 0,0 0 0,0 0 15,-21 0-15,-22 0 0,1 0 16,-22 0-16,0 0 0,1 0 0,-1 0 15,-21 0-15,0 0 16,-21-21 0</inkml:trace>
  <inkml:trace contextRef="#ctx0" brushRef="#br0" timeOffset="12611.81">12488 3895 0,'0'0'0,"-21"0"0,0 0 15,0 0 17,0 0-32,-1 0 15,22-21-15,-21 21 0</inkml:trace>
  <inkml:trace contextRef="#ctx0" brushRef="#br0" timeOffset="14583.14">9080 4445 0,'0'0'0,"22"-21"0,-1 21 0,-21-21 16,0 0-16,21-1 16,0 22-16,-21-21 0,-21 42 31,0 1-16,0 20-15,-22-21 0,1 21 0,-22 1 16,1 20-16,-1-20 16,1 20-16,-22 1 0,22-1 0,-22 1 15,22-1-15,-1 1 0,-21-1 0,1-21 16,20 22-16,-20-22 0,20 1 16,-21-1-16,22 0 0,-64 43 15,63-64-15,22 21 0,0-20 16,-1-1-16,22 0 0,0 0 0,0 0 15,0-21-15,0 0 0,21-21 32</inkml:trace>
  <inkml:trace contextRef="#ctx0" brushRef="#br0" timeOffset="14931.37">7853 5059 0,'0'0'0,"0"42"32,-21-21-32,-1 1 0,1-1 0,0 0 15,-21 21-15,21-21 0,-1 22 16,-20-22-16,21 21 0,0-21 16,-22 1-16,22-1 0,0 21 0,0-21 15,0 0-15,0-21 0,-1 22 16,22-1-16,22-21 31,-1 0-31,0 0 16,0 0-16,21 0 0,1 0 0,20 0 15,-20 0-15,-1 0 0,21 0 16,-20 0-16,20 0 0,1 0 0,-22-21 16,0 21-16,22 0 0,-22 0 0,-21 0 15,22 0-15,-22 0 0,0 0 16,-42 0-1</inkml:trace>
  <inkml:trace contextRef="#ctx0" brushRef="#br0" timeOffset="16603.46">847 6096 0,'0'-21'16,"0"0"-16,0 0 15,0-1-15,-22 22 16,22-21-16,0 0 0,-21 21 0,21-21 15,-21 0 1,0 21 0,21 21-1,-21 0-15,21 0 0,0 43 16,0-22-16,-21 0 0,21 22 16,-22-22-16,1 1 0,21 20 0,0-21 15,-21 22-15,21-22 0,-21 1 16,21-1-16,0-21 0,0 21 0,0-20 15,0-1-15,0 0 0,0 0 16,0-42 15,0 0-31,0 0 0</inkml:trace>
  <inkml:trace contextRef="#ctx0" brushRef="#br0" timeOffset="17182.79">275 6265 0,'0'0'0,"-42"-21"0,21 21 0,-1-21 16,1 0-16,0 0 0,21 0 15,0-1-15,0 1 0,0 0 16,21 21-16,0-21 0,22 0 16,-22 0-16,21-1 0,1 1 15,-1 21-15,0-21 0,22 21 16,-22 0-16,22 0 0,-22 0 15,21 0-15,-20 21 0,-1 0 0,0 1 16,1-1-16,-1 21 0,-21 0 16,0-20-16,1 20 0,-1 0 0,0 1 15,-21-1-15,0 0 0,0 1 16,0-1-16,0-21 0,0 21 0,0-20 16,0 20-16,0-21 0,-21 0 15,0-21-15,-1-21 31,22 0-31,-21-21 0,21 20 16,0-20-16,0 0 16,0-1-16,0 1 0,0 0 0,0-1 15,21 1-15,1 0 0,-1-1 16,0 1-16,21 0 0,1 21 0,-1-22 16,0 22-16,1 0 0,20 21 15,-21 0-15,22 0 0,-22 0 0,22 21 16,-22 0-16,0 22 0,1-22 15,-1 21-15,-21 0 0,0-20 0,1 20 16,-22 21-16,0-20 0,0-1 16,0 0-16,0 22 0,-22-22 0,1-21 15,0 22-15,0-1 0,0-21 16,21 0-16,0 1 0,-21-1 0,-1 0 31,22-42-15,0 0-16,0-1 15,22 1-15,-1 0 0</inkml:trace>
  <inkml:trace contextRef="#ctx0" brushRef="#br0" timeOffset="18779.59">2413 6287 0,'0'-22'15,"0"44"-15,0-65 0,0 22 16,-21 21-16,0-21 0,-1 21 0,1-21 16,0 21-16,-21 0 0,21 0 15,-1-21-15,-20 21 0,21 0 0,0 0 16,0 21-16,-22-21 0,22 21 0,0 0 16,0 21-16,0-20 0,-1-1 15,22 21-15,-21 0 0,21 1 0,-21-1 16,21-21-16,0 22 0,0-22 15,0 21-15,0-21 0,0 0 16,0 1-16,0-1 0,0 0 0,21-21 16,0 0-16,1 0 0,-1 0 15,0 0-15,0-21 16,0 0-16,22-1 0,-22 1 0,21 0 16,-21 0-16,22-21 0,-22 20 15,0-20-15,0 0 0,0 21 0,0-22 16,-21 22-16,0-21 0,22 21 15,-22-1-15,21 1 0,-21 42 47,0 1-47,0-1 0,0 0 0,0 21 16,0-21-16,0 1 0,0 20 16,0-21-16,0 0 0,0 22 15,21-22-15,0 0 0,-21 0 16,21-21-16,0 21 0,1-21 15,-1 21-15,0-21 0,0 0 16,0 0-16,0 0 0,1 0 0,20-21 16,-21 21-16,0-21 0,0 0 0,1 0 15,-1-22-15,0 22 0,0 0 16,-21-21-16,0 21 0,21-22 0,-21 22 16,21 0-16,-21 0 15,0 0-15,0-1 0,0 1 16,0 64 15,0-22-31,0 0 0,0 21 16,0-21-16,0 1 0,0 20 15,0-21-15,0 0 0,0 22 0,0-22 16,0 0-16,0 0 0,0 0 16,0 0-16,0 1 0,22-22 15,-1 21-15,0-21 0,0 0 0,0 0 16,0 0-16,1 0 0,-1-21 15,21-22-15,-21 43 16,0-42-16,1 21 0,-1 0 16,0-22-16,-21 22 0,21-21 0,0 21 15,-21-1-15,0-20 0,0 21 16,0 0-16,21 0 0,-21-1 16,0 1-16,0 42 31,-21 1-31,21-1 15,0 0-15,0 0 0,-21 0 16,21 22-16,0-22 0,0 0 0,0 21 16,0-21-16,0 1 0,0-1 15,0 0-15,0 0 0,0 0 0,21 22 16,0-43-16,1 0 16,-1 0-16,0 0 0,21 0 15,-21 0-15,22 0 0,-1-22 0,-21 22 16,22-21-16,-1 0 0,0-21 15,1 21-15,-22-1 0,21-20 0,-21 0 16,22 21-16,-22-22 0,0 22 0,0-21 16,-21-1-16,0 22 15,21 0-15,-42 21 32,0 0-32,0 21 15,0 0-15,21 1 0,0-1 0,-22 0 16,22 21-16,-21-21 0,21 1 15,0 20-15,0-21 0,0 0 0,0 0 16,0 1-16,21-1 0,-21 0 0,22-21 16,-1 21-16,0-21 0,21 0 15,-21 0-15,22 0 0,-22 0 16,0 0-16,21-21 0,-20 0 16,-1 21-16,0-21 0,0-1 0,0-20 15,0 21-15,-21 0 0,0 0 0,22-22 16,-22 22-16,0 0 0,0 0 15,0 0-15,0 42 32,0 0-17,0 0-15,0 0 0,-22 0 0,22 1 16,0-1-16,-21 21 0,21-21 16,0 0-16,0 1 0,-21-1 0,21 0 15,0 0-15,-21-21 0,21 21 0,0-42 47,0 0-47,0 0 16,0-22-16,0 22 0,0 0 15,0-21-15,0 21 0,21-22 0,0 22 16,-21-21-16,21 21 0,1-1 16,-1-20-16,21 42 0,-21-21 15,22 0-15,-22 21 0,21 0 0,0 0 16,1 0-16,-1 21 0,-21-21 15,22 21-15,-22 0 0,0 0 0,0 22 16,0-22-16,-21 42 0,0-20 16,0-22-16,0 21 0,-21-21 15,0 1-15,-21 41 0,20-63 16,1 21-16,0 0 0,21-42 31</inkml:trace>
  <inkml:trace contextRef="#ctx0" brushRef="#br0" timeOffset="19271.18">6032 6392 0,'0'0'0,"-42"-63"16,21 63-16,21-21 16,0 0-16,-21 21 0,21-22 0,0 1 15,0 0 1,0 0-16,0 42 47,0 0-47,0 0 0,0 22 15,0-22-15,0 0 0,0 21 0,0-20 16,0 20-16,-21-21 0,21 21 16,-22-20-16,22-1 0,-21 0 0,21 0 15,0-42 17,0 0-17,0 0-15</inkml:trace>
  <inkml:trace contextRef="#ctx0" brushRef="#br0" timeOffset="19645.52">5969 5779 0,'0'0'16,"-21"0"-16,0 0 0,-1 0 15,1 0-15,0 21 0,21 0 0,-21-21 16,21 21-16,-21 0 0,21 0 0,-21 1 15,21-1-15,0 0 16,21-21-16,0 0 16,0 0-16,0 0 0,0 0 0,22 0 15,-22 0-15,0-21 0,0 21 16,0-21-16,1-1 0,-1 1 0,0 0 16,0 0-16,-21 0 0,0 0 15,0-1-15,0 1 0,0 0 16,0 0-16,0 0 0,-21 0 0,0 21 0,0 0 15,-1 0-15,1 0 16,0 21-16,0-21 0,0 21 0,0 21 16,-1-21-16,1 1 0,0 20 15,21-21-15,0 21 0,0-20 0,0-1 16,0 21-16,0-21 0,21 0 16,0 1-16,22-1 0,-22 0 15,21 0-15</inkml:trace>
  <inkml:trace contextRef="#ctx0" brushRef="#br0" timeOffset="20019.54">6689 6138 0,'0'-21'16,"0"42"-16,21-42 0,-21 0 16,0 0-16,-21 21 0,-1 0 15,1 0-15,-21 0 0,21 0 16,-22 0-16,1 0 0,21 0 0,-64 21 15,64-21-15,0 21 0,0-21 16,21 21-16,0 1 16,0-1-16,0 0 15,21-21-15,21 21 0,-21-21 16,22 0-16,-22 21 0,21-21 0,1 21 16,-1-21-16,0 22 0,1-1 0,-22-21 15,0 21-15,0 0 0,0-21 16,-21 21-16,0 0 0,0 1 0,-21-1 15,0 0-15,-21-21 0,-1 21 16,1-21-16,0 0 0,-22 0 16,22 0-16,-1 0 0,22 0 15,-21 0-15,21 0 0,0 0 0,-1 0 16,22-21-16,0 0 16,0 0-16,0-1 0,0 1 0,22 0 15,-1 0-15</inkml:trace>
  <inkml:trace contextRef="#ctx0" brushRef="#br0" timeOffset="20683.25">8594 6287 0,'0'0'0,"0"-22"0,0 1 16,0 0-16,21 0 15,-21 0-15,21 0 0,-21-1 0,0 1 16,0 0-16,0 0 0,0 0 16,0 0-16,0-1 0,-21 1 0,0 0 15,-1 21-15,-20-21 0,21 21 0,0 0 16,-22 0-16,1 0 0,21 21 16,-21-21-16,-1 21 0,22 0 0,-21 22 15,-1-22-15,22 0 0,0 21 0,0-20 16,0 20-16,0 0 0,-1-21 15,1 64-15,21-64 0,0 22 16,0-22-16,0 0 0,0 0 16,21-21-16,1 21 0,-1-21 15,0 0-15,21 0 0,-21 0 0,1-21 16,20 21-16,-21-21 0,21 0 0,1 0 16,-22-22-16,64 1 15,-43 0-15,0 20 0,1 1 0,-22-21 16,21 21-16,-21-22 0,0 22 15,-21 0-15,0 0 0,22 0 0,-22 0 16,0 21 0,0 21-16,0 0 15,-22 0-15,1 21 0,21-20 0,0 20 16,0-21-16,-21 21 0,21-20 16,0-1-16,0 21 0,0-21 15,0 0-15,42 22 0,-20-22 16,20-21-16,0 0 0,-21 0 0,43 0 15,-22 0-15,1 0 0</inkml:trace>
  <inkml:trace contextRef="#ctx0" brushRef="#br0" timeOffset="21075.68">10647 5630 0,'0'0'0,"-21"0"15,21 22 1,-22-1-16,1 0 0,21 21 16,-21-21-16,21 22 0,0-1 15,-21 0-15,21 1 0,-21-1 0,0 0 16,-1-20-16,22 20 0,-21 0 0,0-21 16,0 1-16,21 20 15,-21-21-15,21 0 0,-21 0 0,21 1 16,0-1-16,21-21 31,-21-21-31,21 21 0</inkml:trace>
  <inkml:trace contextRef="#ctx0" brushRef="#br0" timeOffset="21955.34">10223 6033 0,'-21'0'15,"0"0"-15,42 0 32,0 0-32,1 0 15,-1 0-15,21 0 0,0 0 0,1-22 16,-1 22-16,22-21 0,-22 21 16,21-21-16,1 0 0,-1 21 0,-20 0 15,20-21-15,-20 21 0,-1 0 16,0 0-16,-21 0 0,1 0 0,-1 0 15,-21 21-15,0 0 16,0 0-16,0 0 0,0 1 0,-21-1 16,-1 0-16,1 0 0,0 0 0,0 0 15,21 1-15,-21 20 0,0 0 16,21-21-16,-22 1 0,22-1 16,0 0-16,22-21 15,-1 0 1,21 0-16,-21 0 0,22 0 0,-1-21 15,21-22-15,-20 22 0,-1 21 16,-21-21-16,0 0 0,1 0 16,-1 0-16,-21-1 0,21 1 15,-21-21-15,0 21 0,-21-22 16,0 22-16,-22 21 16,22-21-16,-21 21 0,-1 0 0,22-21 15,-21 21-15,0 0 0,20 0 0,-20 0 0,21 0 16,42 0-1,0 0 1,22 0-16,-1-21 0,0 21 16,1 0-16,-1-21 0,0 21 0,22 0 15,-22 0-15,0 0 0,1-22 0,20 22 16,-20 0-16,-1 0 0,0 0 16,1 0-16,-22 0 0,21 0 15,-21 22-15,-21-1 0,0 0 0,0 0 16,0 0-16,0 0 0,0 1 15,-21-1-15,0 0 0,0 0 0,0 0 16,-1 0-16,1 1 0,0-1 0,21 0 16,-21 0-16,21 0 0,0 0 15,-21-21-15,21 22 0,0-1 16,21-21-16,0 0 16,0 0-16,0 0 0,1 0 15,20 0-15,-21 0 0,21-21 0,1-1 16,-22 22-16,21-21 0,1 0 15,-22 0-15,21 0 0,-21 0 16,0-1-16,1 1 0,-22 0 0,0 0 16,0-21-16,-22 20 0,1 1 0,-21 21 15,21-21-15,-22 0 0,1 21 16,0 0-16,-1 0 0,22 0 0,-21 0 16,-22 0-16,43 0 0,0 0 15,0 0 1,21 21-16,0 0 15,21-21-15,0 0 0,0 0 16,1 0-16,20 0 0,0 0 0,1 0 16</inkml:trace>
  <inkml:trace contextRef="#ctx0" brushRef="#br0" timeOffset="22251.7">12658 5525 0,'0'0'0,"0"-22"0,21-41 31,-42 63-15,-1 21-16,1 0 15,0 0-15,-21 22 0,21-1 0,-1 0 16,1 1-16,-21-1 0,21 22 16,0-22-16,-1 21 0,1-20 15,0-1-15,0 0 0,21 1 0,0-22 16,0 21-16,0-21 0,0 1 0,0 20 15,21-21-15,0 0 16,0-21-16,1 0 0,-1 0 0,0 0 16,21 0-16,-21 0 0,1 0 15,20 0-15,-21 0 0,0-21 0,0 0 16,22 0-16,-22 0 0,0-1 16,0 1-16</inkml:trace>
  <inkml:trace contextRef="#ctx0" brushRef="#br0" timeOffset="22987.4">14457 5757 0,'0'0'0,"0"-21"0,0 0 16,0 0-16,0 42 31,-21 0-16,-1 0-15,22 1 0,-21 20 0,21-21 16,-21 21-16,21 1 0,0-1 0,-21-21 16,21 22-16,-21-22 0,21 21 15,0-21-15,0 0 0,0 22 0,0-22 16,21 0-16,0-21 0,0 0 16,0 0-16,1 0 0,-1 0 15,21 0-15,-21 0 0,0 0 16,22-21-16,-22 0 0,0 21 0,21-21 15,-20-1-15,-1 1 0,42-42 16,-42 42-16,1-22 0,-1 1 16,0 21-16,0-22 0,0 1 0,-21 21 15,0 0-15,0-22 0,0 22 16,-21 21 0,21 21-16,-21 1 15,0-1-15,0 0 0,21 0 0,0 21 16,-22-20-16,1 20 0,21-21 0,-21 21 15,21-20-15,0-1 0,0 0 16,0 21-16,0-21 0,0 1 16,0-1-16,0 0 0,21-21 15,0 21-15,1-21 16</inkml:trace>
  <inkml:trace contextRef="#ctx0" brushRef="#br0" timeOffset="23375.8">15473 5884 0,'0'0'16,"21"-21"-16,-21 0 0,0 0 0,-21 21 31,0 0-31,-22 0 0,22 0 16,-21 21-16,21 0 0,-22 0 0,22 1 15,-21-22-15,21 21 0,-1 0 16,1 0-16,21 0 0,0 0 0,0 1 15,0-1-15,0 0 0,21 0 16,1-21-16,20 21 0,-21-21 16,0 21-16,22-21 0,-22 22 0,21-22 15,-21 21-15,0-21 0,1 0 0,-22 21 16,0 0-16,0 0 16,-22-21-1,-20 0-15,21 0 0,-21 0 16,-1 0-16,1 0 0,0 0 15,-1 0-15,1 0 0,0 0 0,20 0 16,1 0-16,-21 0 0,21 0 16,21-21-16,0 0 0,0 0 15,21 21-15,0 0 16,0-21-16,22 21 0,-22 0 0,21-22 16</inkml:trace>
  <inkml:trace contextRef="#ctx0" brushRef="#br0" timeOffset="23715.79">15727 6117 0,'0'0'0,"21"0"16,0 0-16,0 0 0,0-21 16,1 0-16,-1 0 15,0 21-15,0-21 0,0 21 16,22-22-16,-22 1 0,0 21 0,-21-21 15,0 0-15,21 21 0,-21-21 0,0 0 16,-21 21 0,0 0-16,0 0 0,-1 0 0,1 0 15,-21 0-15,21 21 0,0-21 16,-1 21-16,-20 0 0,21 0 16,0 0-16,21 1 0,-21-1 0,-1 0 15,22 0-15,0 0 0,0 0 0,0 1 16,0-1-16,0 0 15,22 0-15,-1-21 0,0 21 0,0-21 16,0 0-16,43 0 0,-22 0 16,0 0-16,22 0 0</inkml:trace>
  <inkml:trace contextRef="#ctx0" brushRef="#br0" timeOffset="24182.18">16827 5969 0,'0'0'0,"-84"-63"31,41 63-31,22 0 0,-21 0 16,21 0-16,-22 0 0,1 21 15,21 0-15,-21-21 0,20 21 0,-20 0 16,21 0-16,0 1 0,0-1 0,-1 0 16,1 0-16,21 0 0,-21 22 15,21-22-15,0 0 16,21 0-16,0-21 0,1 0 15,20 0-15,-21 0 0,0 0 16,22 0-16,-22 0 0,21 0 0,-21 0 16,22-21-16,-22 0 0,21 21 0,-21-21 15,0-1-15,22-20 0,-22 21 16,0-21-16,0 20 0,0-20 16,1 0-16,-1-1 0,0-41 15,-21 20-15,0 22 0,0 21 0,0-22 16,0 22-16,0 0 0,0-21 15,-21 42 1,0 0-16,21 21 0,-22 0 16,22 21-16,0-20 0,0 20 0,0 0 15,0 1-15,0-1 0,0-21 16,0 64-16,0-64 0,0 21 0,0-21 16,0 1-16,0 20 0,0-21 15,0 0-15,22 0 0,-22 1 16,21-22-16,-21 21 0,42-21 15,-21 0-15</inkml:trace>
  <inkml:trace contextRef="#ctx0" brushRef="#br0" timeOffset="25443.77">18351 6096 0,'0'0'0,"-21"0"0,21 21 0,-21-21 0,21 21 15,21-21 17,0 0-32,1 0 0,20-21 0,-21 0 15,0 21-15,22-21 0,-22 0 16,21 0-16,-21-1 0,22 1 0,-22 0 16,21-21-16,-21-1 0,0 1 0,22 0 15,-43-1-15,21-20 0,0 21 16,-21-1-16,0-20 0,0 20 0,0 1 15,0 0-15,0-1 0,0 22 0,0 0 16,0 0-16,-21 0 0,0 21 16,0 0-16,-1 21 15,1 0-15,0 21 0,0-20 0,0 20 16,21 0-16,-21 1 16,-1 20-16,1 1 0,0-1 0,0 1 15,0 41-15,21-41 0,-21-22 16,21 1-16,0-1 0,0 0 15,0-21-15,21 22 0,0-22 0,0 0 16,0 0-16,0-21 0,22 21 0,-22-21 16,21 0-16,-21 0 0,22 0 15,-22 0-15,21 0 0,1 0 16,-22-21-16,0 0 0,21 0 0,-21 0 0,1 0 16,-1-1-16,0 1 15,0-21-15,0 21 0,-21-22 0,0 22 16,0-21-16,0 21 0,0 0 0,0-1 15,-21 1-15,0 21 16,0 0-16,0 0 16,21 21-16,0 1 15,0-1-15,0 0 16,21-21-16,0 0 16,0 21-16,0-21 0,0 0 0,22 0 15,-1 0-15,-21 0 0,22 0 16,-1 0-16,0 0 0,22-21 0,-43 21 15,21-21-15,1 0 16,-22 21-16,21-22 0,-21 1 0,-21 0 16,21 21-16,-21-21 15,-21 42 1,0 0 0,0 0-16,0 1 0,21-1 15,0 0-15,-21 0 0,21 0 16,-22 0-16,22 1 0,0-1 0,0 0 15,0 0-15,0 0 0,22 0 16,-1 1-16,0-22 0,0 0 16,21 21-16,-20-21 0,20 0 0,-21 0 15,21 0-15,1 0 0,-22 0 0,21 0 16,-21 0-16,22-21 16,-22-1-16,0 1 0,0 0 0,0 0 15,1 0-15,-22 0 0,21-1 0,0 1 16,-21-21-16,0 21 0,0 0 15,0-1-15,21 1 0,-42 42 47,21 1-47,0-1 0,0 0 0,-21 21 16,0-21-16,21 1 0,-22 20 16,22-21-16,0 21 0,-21-20 0,0 20 15,21 0-15,-21 1 0,21 20 16,-21 1-16,21-1 0,0-21 0,0 22 15,0 21-15,-21-43 0,21 21 16,-22 1-16,22-1 0,0 1 0,0 21 16,-21-22-16,21 1 0,-21-1 0,21 22 15,0-22-15,-21-20 0,0 20 16,21-21-16,-21 1 0,-1-1 0,-20 22 16,0-43-16,21-21 0,-1 21 15,-20-21-15,21 0 0,-21 0 0,20-21 16,1 21-16,-21-21 0,21-22 15,0 22-15,-1-21 0,1 21 0,0-22 16,0 1-16</inkml:trace>
  <inkml:trace contextRef="#ctx0" brushRef="#br0" timeOffset="26519.49">1926 7303 0,'0'0'0,"0"-22"0,0 1 15,0 0-15,0 0 16,-21 21-16,0 0 16,21 21-16,0 0 15,0 0-15,-21 22 0,21 20 0,0-20 16,0-1-16,0 21 0,0 1 15,0-22-15,0 22 0,0-22 0,0 22 16,0-22-16,0 21 0,0-20 16,0-1-16,0 0 0,-22 1 15,22-1-15,0-21 0,0 0 0,0 1 16,0-1-16,-21-21 0,0 0 16,21-21-16,0-1 15,0 1-15,0-21 0,0 21 16,0-22-16,0 22 0,0-21 15,0 0-15,0-1 0,0 22 0,0-21 16,0 21-16,21-22 0,0 22 0,1 0 16,-1 0-16,0 21 0,21 0 15,-21-21-15,1 21 0,20 0 0,0 0 16,-21 21-16,22-21 0,-1 21 16,-21 0-16,0 0 0,1 22 15,-22-1-15,0 0 0,0-21 16,-22 22-16,1-22 0,-21 21 15,21-21-15,-22 22 0,1-22 0,21 0 16,-21 0-16,20-21 0,1 21 0,0-21 16,0 0-16,0 0 15,0 0-15,21-21 0,0 0 16,0 0-16,0 0 0,0 0 0,0-1 16,21-20-16,0 21 0,0 0 15,0-22-15</inkml:trace>
  <inkml:trace contextRef="#ctx0" brushRef="#br0" timeOffset="26915.4">2561 7641 0,'0'0'0,"0"21"16,0 1-16,0-1 16,-21 0-16,0 0 0,21 0 0,-21 0 15,-1 1-15,22-1 0,0 21 16,0-21-16,0 0 0,0 1 0,0 20 15,0-21-15,0 0 0,0 0 0,0 1 16,22-1-16,-1 0 0,0-21 16,21 0-16,-21 0 0,1 0 0,20 0 15,-21 0-15,21-21 0,-20 0 16,20-1-16,-21 1 0,0 0 0,22 0 16,-43 0-16,21-22 0,-21 22 15,21 0-15,-21-21 0,0 21 16,0-22-16,0 22 0,-21 0 0,0-21 15,-1 20-15,1 1 0,-21 21 16,21-21-16,0 21 0,-22 0 0,22 0 16,-21 0-16,21 21 0,-1-21 0,1 21 15,0 1-15,21-1 0,-21 0 16,21 0-16,0 0 0,0 0 0,0 1 16,21-22-16,0 21 0,43 0 15,-43-21-15,0 0 0,21 0 16,-20 0-16</inkml:trace>
  <inkml:trace contextRef="#ctx0" brushRef="#br0" timeOffset="27148.13">3238 7408 0,'0'0'0,"0"-42"0,0 21 16,0 0-16,-21 42 15,21 0 1,-21 21-16,0-20 0,21 20 15,0 0-15,0-21 0,-21 22 0,21-1 16,-21 0-16,21 1 0,-22-22 0,22 21 16,0 1-16,0-22 0,0 21 15,0-21-15,0 0 0,0 1 0,0-1 16,0 0-16,22-42 31,-1 0-31,21-1 0</inkml:trace>
  <inkml:trace contextRef="#ctx0" brushRef="#br0" timeOffset="27582.72">3598 7239 0,'0'0'0,"0"64"31,-21-43-31,21 21 0,-21-21 16,21 22-16,0-1 0,0 0 0,-21 1 15,21-1-15,-21-21 0,21 21 0,0 1 16,0-22-16,-22 21 0,22-21 16,-21 1-16,21 20 0,0-21 0,0 0 15,0 0-15,-21-21 16,21-21 0,0 0-16,0 0 15,0 0-15,0 0 0,0-1 16,21 1-16,-21-21 0,21 21 0,1-22 15,-1 22-15,21 0 0,-21 0 16,0 0-16,22 0 0,-22-1 16,21 22-16,-21 0 0,22 0 0,-22 0 15,0 22-15,21-1 0,-20 0 0,-1 0 16,0 0-16,0 22 0,-21-22 16,0 0-16,0 0 0,0 21 0,0-20 15,0-1-15,0 0 0,-21 0 0,0 0 16,0 0-16,-1 1 15,1-22-15,0 0 0,0 0 16,0 0-16,21-22 0,-21 22 16</inkml:trace>
  <inkml:trace contextRef="#ctx0" brushRef="#br0" timeOffset="27756.01">2963 7578 0,'0'0'0,"0"21"32,21-21-17,1 0-15,-1 0 0,21 0 0,-21 0 16,22 0-16,20-21 0,-21 21 0,22-21 16</inkml:trace>
  <inkml:trace contextRef="#ctx0" brushRef="#br0" timeOffset="28506.94">5969 7853 0,'21'-21'16,"0"21"-1,-21-21-15,21-1 16,1 22-16,-22-21 0,0 0 16,21 0-16,-21 0 15,0 0-15,0-1 0,0 1 0,-21 0 16,-1 0-16,1 0 0,0 0 16,-42 21-16,20-22 0,22 22 15,-21 0-15,-1 0 0,22 22 16,-21-1-16,0-21 0,20 21 0,-20 21 15,0 1-15,21-22 0,-1 21 16,1-21-16,21 0 0,0 22 16,0-22-16,0 0 0,0 0 0,0 0 15,0 1-15,21 20 0,1-42 16,-1 0-16,21 0 0,-21 0 16,22 0-16,-22 0 0,21-21 0,0 0 15,-20-1-15,62-20 16,-63 21-16,22 0 0,-22-22 15,21 22-15,-21-21 0,1 21 0,-1-22 16,0 1-16,0 0 0,-21-1 0,0 1 16,21 0-16,-21-22 0,0 22 15,0 0-15,0-1 0,0 1 0,0 0 16,0 20-16,0 1 0,-21 21 16,0 21-16,21 1 15,0 20-15,0 0 0,-21 1 0,21-1 16,0 0-16,-21 22 0,21-22 0,0 22 15,0-22-15,0 0 0,0 1 16,0-1-16,0-21 0,0 21 0,0-20 16,0-1-16,21 0 0,0 0 0,-21 0 15,21-21-15,0 0 16,0 0-16,1 0 0,-1 0 16,21-21-16,-21 0 0</inkml:trace>
  <inkml:trace contextRef="#ctx0" brushRef="#br0" timeOffset="28828.16">6498 7705 0,'-21'0'31,"42"0"1,-21-21-32,21-1 15,0 22-15,1-21 0,20 0 0,-21 21 16,21-42-16,-20 21 0,-22-1 15,21 1-15,-21 0 16,0 0-16,-21 21 16,-1 0-16,1 0 0,0 0 0,0 21 15,-21 0-15,20 0 0,-20 1 16,21-1-16,0 21 0,0-21 16,-1 22-16,1-22 0,21 21 0,0-21 15,0 0-15,0 1 0,0-1 16,0 0-16,21 0 0,1-21 0,20 0 15,-21 0-15,21 0 0,1 0 0,20 0 16,-20 0-16,-1-21 16</inkml:trace>
  <inkml:trace contextRef="#ctx0" brushRef="#br0" timeOffset="29475.62">7133 7578 0,'0'-21'16,"0"42"15,0 0-31,0 0 0,0 0 16,0 0-16,0 1 0,0-1 15,0 21-15,0-21 0,0 0 16,0 1-16,0-1 0,0 0 16,0 0-16,0 0 0,21-21 15,0 0-15,1 0 0,-1 0 16,0 0-16,0 0 15,0-21-15,0 0 0,1 21 0,-1-21 16,0 0-16,0-1 0,21-41 16,-20 42-16,-1 0 0,-21-22 15,21 22-15,-21 0 0,21 0 0,-21 0 16,21-1-16,-21 44 31,0-1-15,-21 0-16,21 0 0,-21 0 0,21 0 15,-21 1-15,21-1 0,0 0 16,0 0-16,0 0 0,0 0 0,0 1 16,0-1-16,0 0 0,21 0 15,0-21-15,0 0 0,0 0 16,1 0-16,-1 0 0,0 0 0,21 0 16,-21 0-16,1-21 0,20 0 15,0 0-15,-21-1 0,22 22 16,-22-42-16,21 21 0,-21 0 0,1 0 15,-1-1-15,0 1 0,0-21 0,-21 21 16,0 0-16,0-1 16,-21 22-16,0 0 15,0 22-15,-22-22 0,22 21 0,0 0 16,0 0-16,0 0 0,-1 0 0,22 22 16,0-22-16,-21 0 0,21 0 15,0 0-15,0 1 0,0-1 0,0 0 16,0 0-16,21 0 0,1-21 15,-1 21-15,0-21 16,21 0-16,-21 0 0,22 0 0,-22 0 16,42-42-16,-20 21 15,-1 21-15,0-21 0</inkml:trace>
  <inkml:trace contextRef="#ctx0" brushRef="#br0" timeOffset="29728.83">8572 7112 0,'0'0'0,"0"-21"0,0-21 32,-21 42-32,0 21 0,0 0 15,21 0-15,-21 21 0,0 1 0,-1-1 16,22 22-16,-21-22 16,0 21-16,21-20 0,-21-1 0,21 22 15,0-22-15,0-21 0,0 21 0,0 1 16,0-22-16,0 21 0,0-21 0,0 1 15,0-1-15,0 0 16,21-21-16,0 0 0,0 0 16,1 0-16,-1 0 0,0-21 0,21 0 15,-21 21-15</inkml:trace>
  <inkml:trace contextRef="#ctx0" brushRef="#br0" timeOffset="30087.63">8869 7493 0,'0'0'0,"-106"42"31,85-20-31,0-22 0,-1 42 16,1-21-16,0 0 0,0 22 15,21-22-15,0 0 0,0 21 16,0-21-16,0 1 0,0-1 16,21-21-16,-21 21 0,42-21 15,-20 0-15,-1 0 0,21 0 0,-21 0 16,22 0-16,-1 0 0,0 0 0,1-21 15,-1 0-15,-21 21 0,21-22 16,1 1-16,-22-21 0,0 21 16,0 0-16,0-43 0,-21 43 15,0-21-15,0-1 0,-21 22 16,-21 0-16,21 0 16,0 21-16,-22 0 0,1 0 0,21 0 15,-43 21-15,22-21 0,21 21 16,0 0-16,-1 0 0,22 1 0,0-1 15,0 0-15,0 0 0,0 0 16,22 0-16,-1-21 0,0 0 16,21 0-16,-21 0 0</inkml:trace>
  <inkml:trace contextRef="#ctx0" brushRef="#br0" timeOffset="30471.34">9567 7472 0,'0'0'0,"0"21"16,-21 0-1,21 0-15,0 1 0,-21-1 0,21 21 16,-21-21-16,0 43 16,-1-22-16,22 0 0,-21 1 0,0 20 0,21 1 15,-21-1-15,21 1 16,0-1-16,0 22 0,-21-22 0,21 22 15,-21 0-15,21-22 0,0 22 0,-22 105 16,1-105-16,0-21 0,21 20 16,0-20-16,-21-1 0,21 1 15,-21-22-15,21 0 0,0 1 0,0-22 16,-21 0-16,21 0 0,-22-21 0,1 0 16,0 0-16,0 0 15,21-21-15,0 0 0,0-21 16,0 20-16,0 1 0,0-106 15,0 64-15,0 20 16,21-20-16,-21-1 0,0 1 0,21-22 16,22-63-16,-43 85 15</inkml:trace>
  <inkml:trace contextRef="#ctx0" brushRef="#br0" timeOffset="30748.48">9250 7768 0,'0'0'0,"0"-42"0,0 0 0,0 20 16,-21-20-16,21 21 0,0 0 0,0 0 15,0-1-15,0 1 0,0-21 16,21 21-16,0 0 0,0 21 16,21 0-16,-20 0 15,20 0-15,0 0 0,-21 21 0,1-21 16,-1 21-16,0 0 0,-21 0 16,0 0-16,0 22 0,0-22 15,0 0-15,0 0 0,-21 0 0,0 1 16,-1-1-16,1 0 0,-21 0 0,21-21 15,0 21-15,-1-21 0,-20 21 16,21-21-16,0 0 16,42 0-1,0 0 1,-21-21-16,21 0 0,22 21 0</inkml:trace>
  <inkml:trace contextRef="#ctx0" brushRef="#br0" timeOffset="31061.49">9652 7662 0,'21'-21'31,"0"21"-31,0-21 0,1 21 16,-22-21-16,21 21 0,0-21 0,21-22 16,-42 22-16,21 0 0,1 0 15,-22 0-15,0 0 0,0-1 16,0 1-16,-22 21 15,1 0-15,0 21 16,0 1-16,0-1 0,0 0 16,-1 21-16,1-21 0,0 1 15,21 20-15,-21-21 0,21 0 0,0 0 16,0 1-16,0-1 0,0 0 0,21-21 16,0 21-16,0-21 0,1 21 15,-1-21-15,0 0 0,42 0 16,-41 0-16,20 0 0,-21 0 0,0-21 15,22 0-15,-22 21 16</inkml:trace>
  <inkml:trace contextRef="#ctx0" brushRef="#br0" timeOffset="31371.75">10181 7493 0,'0'0'0,"42"-85"32,-42 64-32,22 21 0,-1-21 15,0 21-15,0 0 16,0 0-16,0 0 15,-21 21-15,22 0 0,-1 1 16,-21 20-16,21-21 0,-21 0 0,0 22 16,0-22-16,0 0 0,0 21 15,0-21-15,0 1 0,0-1 0,0 0 16,0 0-16,-21-21 16,0 0-16,21-21 31,0 0-31,0 0 15,0-1-15,0 1 0,0-21 16,0 21-16,0 0 0,21-22 0,0 22 16,-21 0-16,21-21 0,0 20 15,0 1-15,1 21 0,-1-21 0,21 21 16,-21 0-16,22-21 0,-1 21 0</inkml:trace>
  <inkml:trace contextRef="#ctx0" brushRef="#br0" timeOffset="31703.76">11155 7451 0,'0'0'0,"21"0"0,0-21 15,-21-1-15,0 1 16,0 0-16,-21 0 16,0 21-16,-22 0 15,22 0-15,0 0 0,-21 0 0,21 0 16,-22 21-16,22 0 0,-21-21 15,21 21-15,-1 1 0,22-1 0,0 0 16,0 0-16,0 0 0,0 0 0,22 1 16,-1-1-16,0-21 0,21 21 15,1 0-15,-22-21 0,21 21 16,0-21-16,1 0 0,-1 21 0,0-21 16,-20 0-16,-1 22 0,0-22 15,-21 21 1,-21-21-16,-22 0 0,22 0 0,-21 0 15,-64 21-15,43-21 0,20 0 16,-20 0-16,20 0 0,1 0 0,0 0 16</inkml:trace>
  <inkml:trace contextRef="#ctx0" brushRef="#br0" timeOffset="32519.29">13398 7472 0,'0'0'0,"22"0"0,-22-21 0,0 0 0,21-1 16,-21 1-16,0 0 0,0 0 15,0 0-15,-21 0 0,-1-1 16,1 22-16,0 0 0,0-21 0,0 21 16,-22 0-16,22 0 0,-21 21 15,21-21-15,-22 22 0,-20 41 16,42-42-16,0 22 0,-1-22 16,22 21-16,0-21 0,0 0 15,0 1-15,0 20 0,0-21 16,0 0-16,22 0 0,-1-21 0,21 22 15,-21-22-15,0 0 0,22 0 16,-22 0-16,21 0 0,-21 0 0,22 0 16,-22 0-16,0 0 0,0 0 0,-21-22 15,0 1 1,-21 21-16,0 0 0,-21 0 16,20 0-16,-62 0 0,41 0 15,1 0-15,0 0 0,21 0 16,-22 21-16,22-21 0,0 22 15,21-1-15,-21-21 0,21 21 16,21-21 0,0 0-16,0 0 0,0 0 15,22 0-15,-1 0 0,-21 0 0,22 0 16,20 0-16,-21-21 0,-20 21 0,20 0 16,0 0-16,-21 0 0,43 0 15,-64 21 1,0 0-16,0 0 0,0 0 0,0 22 15,-21-22-15,0 21 0,-1-21 16,1 22-16,0-1 0,0 0 0,-21 1 16,20-1-16,1 0 0,0 1 15,-21-22-15,21 21 0,21-21 16,-22 1-16,22-1 0,-21 0 0,21 0 16,21-21-1,1 0-15</inkml:trace>
  <inkml:trace contextRef="#ctx0" brushRef="#br0" timeOffset="32891.49">14901 6985 0,'0'0'0,"-21"0"0,-42 0 31,41 0-31,44 0 16,-1 0-16,21 0 15,0 0-15,1 0 0,-1 0 0,22 0 16,-1 0-16,1 0 0,-1 0 16,1 0-16,-1 0 0,1 0 0,-22 0 15,0 0-15,1 0 0,-22 0 0,0 0 16,0 0-16,-42 0 16,0 0-16,0 0 15</inkml:trace>
  <inkml:trace contextRef="#ctx0" brushRef="#br0" timeOffset="33103.76">15282 6985 0,'0'0'0,"-21"21"31,0 0-31,21 1 0,0-1 16,-21 0-16,21 0 0,0 21 0,0 1 16,0-1-16,-21 22 0,21-22 15,-22 0-15,22 1 0,0-1 0,0 0 16,-21 1-16,21-1 0,-21 0 15,21-21-15,-21 22 0,21-22 0,0 0 0,0 0 16,0 0-16,0 1 16,21-22-1</inkml:trace>
  <inkml:trace contextRef="#ctx0" brushRef="#br0" timeOffset="33651.76">15494 7535 0,'21'-21'15,"-42"42"-15,63-42 0,-21 0 16,1 21-16,-22-21 16,21 0-16,0 21 15,-21-21-15,21-1 16,0 1-16,0 0 16,-21 0-16,0 0 0,0 0 15,-21 21 1,0 0-1,0 21-15,0 0 0,0 0 16,-1 0-16,-20 0 0,42 22 16,-21-1-16,0-21 0,0 22 0,21-22 15,0 0-15,-22 0 0,22 21 0,0-20 16,0-1-16,22 0 16,-1-21-16,0 0 0,0 0 0,21 0 15,-20 0-15,20 0 0,-21 0 0,21 0 16,1 0-16,-22 0 0,21-21 15,1 0-15,-1-1 0,-21 1 0,21 0 16,-20 0-16,20 0 0,-21 0 16,-21-22-16,0 22 0,0 0 0,0 0 15,0 0-15,-21 21 16,0 0 0,21 21-16,-21-21 0,21 21 15,0 0-15,0 0 0,0 0 0,0 1 16,0-1-16,0 0 0,0 21 15,0-21-15,0 1 0,0-1 16,0 0-16,0 0 16,-22 0-16,1-21 15,0 0 1,21-21 0,0 0-1,0 0-15,21 0 0,0-22 0</inkml:trace>
  <inkml:trace contextRef="#ctx0" brushRef="#br0" timeOffset="33875.76">16404 7133 0,'0'0'0,"21"-21"0,0-21 0,1 21 15,-22-1-15,0 1 0,0 0 16,0 42 0,0 0-1,0 1-15,0 20 0,0-21 16,0 21-16,0 1 0,-22-1 0,22 0 15,-21 1-15,21-1 0,-21 0 16,21 1-16,-21-1 0,21-21 0,0 22 16,0-22-16,0 0 0,0 0 0,0 0 15,0 0-15</inkml:trace>
  <inkml:trace contextRef="#ctx0" brushRef="#br0" timeOffset="34047.61">16235 7430 0,'0'0'0,"21"0"31,0 0-31,0-22 0,0 22 16,22 0-16,-22 0 0,21 0 0,-21-21 15,22 21-15,-1 0 0,-21 0 0,22-21 16,-22 21-16,21 0 0,-21 0 15</inkml:trace>
  <inkml:trace contextRef="#ctx0" brushRef="#br0" timeOffset="34380.76">16785 7493 0,'0'42'31,"21"-42"-15,0-21-1,1 21-15,-1-21 0,21 0 0,-21 21 16,0-21-16,22 0 0,-22-1 0,0 1 16,0 0-16,-21 0 0,0 0 15,0 0-15,0-1 0,-21 22 16,0 0-16,0 0 16,0 0-16,-1 22 15,1-1-15,0 0 0,0 0 0,0 0 16,21 22-16,-21-22 0,21 21 0,-22-21 15,22 0-15,0 22 0,0-22 16,0 0-16,0 0 0,0 0 0,22 1 16,-1-1-16,21-21 15,-21 0-15,0 0 0,22 0 0,-22 0 16,21 0-16,1 0 0,-22 0 16,21-21-16</inkml:trace>
  <inkml:trace contextRef="#ctx0" brushRef="#br0" timeOffset="34719.69">17293 7514 0,'0'-21'0,"0"42"0,0-84 0,0 42 0,0-1 0,0 1 16,21 0-16,-21 0 0,21 0 0,1 21 16,-22-21-16,21 21 0,0 0 15,0-22-15,0 22 0,0 0 16,1 0-16,-1 0 0,0 22 0,0-1 16,0 0-16,-21 0 0,21 0 0,-21 22 15,0-22-15,0 21 0,0-21 16,0 22-16,0-22 0,0 21 0,0-21 15,0 0-15,0 1 0,-21 20 0,0-21 16,0-21-16,21 21 0,-21 0 0,0-21 16,-1 0-1,22-21 1,0 0-16,0 0 16,22 0-16,-1 0 15,0-1-15,21-20 0,-21 21 0,22-21 16,-22-1-16,21 1 0,1 0 0,-1-1 15,0 1-15,1 0 0,-22 20 16,21 1-16,0 0 0,1 0 0,-22 21 16,21 0-16,-21 0 0,1 21 0,-22 0 15</inkml:trace>
  <inkml:trace contextRef="#ctx0" brushRef="#br0" timeOffset="35562.74">3746 8361 0,'0'0'0,"-42"0"0,0 0 16,-43 21-16,43-21 0,-1 21 15,1-21-15,0 0 0,-1 21 16,22-21-16,-21 22 0,21-22 0,0 21 16,-22-21-16,43 21 0,-21-21 15,21 21-15,21-21 16,22 0-16,-22 0 16,21 0-16,22 0 0,-1 0 0,1 0 15,20 0-15,1 0 0,21 0 16,0 0-16,126 0 15,-105 0-15,22-21 0,-1 0 0,21 21 16,0 0-16,22-21 0,-1 21 16,22 0-16,-21-22 0,41 22 0,-20-21 15,21 0-15,21 21 0,-21-21 0,42 21 16,-21-21-16,21 0 0,0-1 0,0 22 16,1-21-16,20 0 0,21 0 15,-20 0-15,20 0 0,1-1 0,20 1 16,1 0-16,0 0 0,-1 0 0,1 0 15,0-1-15,-1 1 0,1 0 16,0 0-16,-1 0 0,1 21 0,-21-21 16,-1-1-16,-21 22 0,1-21 15,-1 21-15,0 0 0,-20-21 0,-22 21 16,-22 0-16,1 0 0,-21-21 16,-22 21-16,-20 0 0,-22 0 0,-21-21 15,-21 21-15,-22 0 0,43 0 16,-84 0-16,-22 0 0,0-21 15</inkml:trace>
  <inkml:trace contextRef="#ctx0" brushRef="#br0" timeOffset="36415.74">7133 8678 0,'21'-21'0,"-42"42"0,42-63 0,-21 21 15,0 42 1,-21 0 0,0 0-16,-21 1 0,20 20 0,-20 0 15,-21 1-15,20 20 0,-20-21 16,-1 22-16,1-22 0,20 22 0,-20-22 16,-1 0-16,22 1 0,0-1 15,-1 0-15,1 1 0,21-1 16,0-21-16,0 0 0,-1 1 0,22-1 15,-21-21-15,21 21 0,0-42 32,21 21-32,1-21 0,-22-1 15,21 1-15,0 0 0,0 0 0,0 0 16,0 0-16,1-1 0,-1 1 16,-21 0-16,0 0 0,0 0 0,0 0 15,0-1-15,-21 22 16,-1 0-1,1 22-15,0-1 0,0 0 16,0 0-16,0 21 0,-1-20 0,1-1 16,21 0-16,-21 0 0,21 0 0,-21 0 15,21 1-15,0-1 16,0 0-16,21-21 0,0 0 0,0 0 16,22 0-16,20 0 0,-20 0 0,105-42 15,-85 20-15,1 22 16,-1-21-16,1 0 0</inkml:trace>
  <inkml:trace contextRef="#ctx0" brushRef="#br0" timeOffset="36598.74">3852 10901 0,'0'0'0,"-84"21"0,20-21 16,1 0-16,20 0 0,1 0 0,0-21 15,-1 0-15</inkml:trace>
  <inkml:trace contextRef="#ctx0" brushRef="#br0" timeOffset="37262.41">2773 10710 0,'0'22'0,"0"-44"0,0 22 15,0-21 1,21 0-16,0 0 0,-21 0 15,21 0-15,-21-1 0,0 1 16,0-21-16,0 21 0,0 0 0,0-22 16,0 22-16,0 0 0,0-21 15,-21 20-15,0 1 0,0 0 0,0 0 16,-22 21-16,22 0 0,-21 0 16,21 0-16,-22 0 0,1 21 0,0-21 15,-1 42-15,1-20 0,0 20 16,-1 21-16,1-20 0,21-1 0,0 22 15,-1-22-15,22 21 0,0-20 0,0-1 16,0 0-16,0-20 16,22-1-16,-1 21 0,0-42 0,0 21 15,21-21-15,-20 0 0,20 0 16,0 0-16,1 0 0,-1-21 0,0 21 16,1-42-16,20 21 0,-21-1 0,1-20 15,-1 0-15,0-1 16,1 1-16,-22-21 0,21-1 0,22-63 15,-43 64-15,-21 20 0,21-20 16,-21-1-16,21 22 0,-21-22 16,0 22-16,0 0 0,0 21 0,0-22 0,0 22 15,-21 21-15,0 0 16,0 0-16,0 0 0,-1 42 16,1-20-16,21 20 0,0 0 0,-21 1 15,21-1-15,0 0 0,0 1 16,0 20-16,0-21 0,0 22 0,0-22 15,0 22-15,0-22 0,0 0 16,0-20-16,21 20 0,-21-21 0,21 0 16,1 0-16,-22 1 0,21-1 0,0-21 15,0 0-15,0 0 0,0 0 16,22 0-16,-1-21 0,0-1 16,-20 1-16,-1 0 0</inkml:trace>
  <inkml:trace contextRef="#ctx0" brushRef="#br0" timeOffset="37612.29">3429 10541 0,'0'-21'63,"21"21"-63,0-21 0,0 21 0,22-21 15,-22-1-15,0 22 0,0-21 16,0 0-16,1 0 0,-1 0 0,-21 0 15,21-1-15,-21 1 0,-21 21 16,0 0 0,-1 0-16,1 0 0,0 21 15,0 1-15,-21-1 0,20 0 0,1 0 16,0 21-16,21-20 0,-21 20 16,21-21-16,-21 0 0,21 22 15,0-22-15,0 0 0,0 0 0,0 0 16,21-21-16,0 21 0,0 1 0,0-22 15,22 0-15,-22 0 0,21 0 0,-21 0 16,22 0-16,-1 0 0,-21 0 16,22-22-16,-1 1 0,0 0 0,-21 0 15,22 21-15,-22-42 0,0 20 16,0 1-16</inkml:trace>
  <inkml:trace contextRef="#ctx0" brushRef="#br0" timeOffset="38264.22">4064 10351 0,'0'-22'16,"0"1"-1,0 42 1,0 1-16,0-1 16,0 0-16,0 0 0,0 0 15,0 22-15,0-22 0,0 0 0,0 0 16,0 0-16,0 22 0,0-22 0,0 0 16,0 0-16,0 0 15,21-21-15,0 0 16,0 0-16,1 0 15,-22-21-15,21 0 16,0 21-16,-21-42 0,21 20 0,0 1 16,0 0-16,-21-21 0,22 21 0,-1-1 15,0-20-15,0 21 0,0-21 16,-21 20-16,21 1 0,-21 0 16,0 42 15,0 0-31,0 1 0,0-1 15,0 0-15,-21 0 0,21 21 0,0-20 16,-21 20-16,21-21 16,0 0-16,0 22 0,0-22 0,0 0 0,0 0 15,0 0-15,21 0 0,0 1 16,22-1-16,-22-21 0,0 0 16,21 0-16,1 0 0,-1 0 0,-21 0 15,22 0-15,-1-21 0,0 21 0,-21-22 16,22 1-16,-22 0 0,0 0 15,21 0-15,-42 0 0,22-22 0,-22 22 16,21-21-16,-21 21 0,0-22 0,0 22 16,0-21-16,0 21 0,-21-1 15,21 1-15,-22 0 0,1 21 16,0 0-16,0 0 0,0 0 16,0 0-16,-1 0 0,22 21 15,-21 0-15,21 1 0,-21 20 0,21-21 16,0 21-16,0-20 0,0 20 0,0-21 15,0 43-15,0-43 16,0 21-16,0-21 0,0 0 0,21 1 16,0-22-16,1 21 0,-1-21 15,0 0-15,0 0 0,21 0 16,-20 0-16,-1-21 0,21 21 0,-21-22 16,0 1-16,22 0 0,-22 0 0</inkml:trace>
  <inkml:trace contextRef="#ctx0" brushRef="#br0" timeOffset="38529.33">5355 10160 0,'0'0'0,"0"-21"16,0-43-1,-21 64 1,0 0 0,21 22-16,0-1 15,-21 0-15,21 21 0,-22-21 0,22 1 16,-21 20-16,21 0 0,-21-21 0,21 22 15,0-1-15,0 0 0,-21-20 16,21 41-16,0-42 16,0 22-16,0-22 0,0 0 15,21-21-15,0 0 16,0 0-16,1 0 16,-1-21-16,21 0 0,-21-1 0,0 1 15,1 0-15,-1 0 0,0-21 0</inkml:trace>
  <inkml:trace contextRef="#ctx0" brushRef="#br0" timeOffset="38879.62">5546 10351 0,'0'0'16,"-22"0"0,1 21-1,0 0-15,21 0 0,-21 0 0,0 0 16,21 1-16,-21 20 0,21-21 16,0 85-1,21-85 1,0 0-16,0-21 0,0 0 0,0 0 15,1 0-15,20 0 0,-21 0 16,21 0-16,1-21 0,-22 21 0,21-21 16,1 0-16,-22 0 0,21-1 0,-21 1 15,0 0-15,1-21 0,-1 21 16,-21-1-16,0-20 0,0 21 0,0-21 16,0 20-16,0 1 0,-21 0 15,-1 21-15,-20 0 0,21 0 0,0 0 16,-22 0-16,22 0 0,-21 0 15,21 0-15,-22 21 0,22 0 0,0 22 16,0-22-16,0 0 0,21 0 0,0 22 16,0-22-16,0 0 0,0 0 15,21 0-15,-21 0 0,42-21 0,-21 0 16,1 0-16,20 0 0,-21 0 0,21 0 16</inkml:trace>
  <inkml:trace contextRef="#ctx0" brushRef="#br0" timeOffset="39230.72">6308 10287 0,'0'0'0,"-22"0"31,22 21-31,-21 0 0,21 1 16,-21-1-16,21 0 0,0 21 0,0 1 15,0-1-15,-21-21 0,21 21 0,0 22 16,-21-22-16,21 43 15,0-22-15,0 1 0,-21-1 0,21 1 16,-22 21-16,1-1 0,21 1 0,-21 21 16,0-22-16,0 1 0,-22 21 0,22-21 15,0 20-15,-21-20 0,21 0 0,-1-1 16,-20 1-16,21-21 16,0-22-16,0 21 0,-1-20 0,1-1 15,0-21-15,0 0 0,21 1 0,0-44 31,0 1-31,0-21 16,21 21-16,21-22 0,-20-20 0,-1 21 16,42-107-16,-42 65 0,22-1 15,-22 0-15,0 1 0</inkml:trace>
  <inkml:trace contextRef="#ctx0" brushRef="#br0" timeOffset="39533.15">6117 10689 0,'0'0'0,"0"-42"0,0-22 15,0 22-15,0 0 0,-21 21 16,21-22-16,0 1 0,0 21 0,0 0 16,0-1-16,0 1 0,21 0 0,0 0 15,0 0-15,22 21 0,-22 0 0,0 0 16,21 0-16,-20 0 0,41 0 16,-21 21-16,-20 0 0,-1 0 15,0 0-15,-21 1 0,0-1 0,0 21 16,0-21-16,0 0 0,-42 22 15,20-22-15,1 0 0,0 0 16,-21 0-16,-1 22 0,1-43 16,21 21-16,0-21 0,0 0 15,-1 21-15,22-42 32,22 21-32,-1-21 0,0 0 15,0-1-15,0 1 16,0 21-16</inkml:trace>
  <inkml:trace contextRef="#ctx0" brushRef="#br0" timeOffset="39835.36">6583 10478 0,'0'0'0,"21"0"0,0-22 31,0 22-31,0-21 16,1 0-16,-1 0 0,0 21 15,0-21-15,21 0 0,-20-1 0,-1 22 16,0-21-16,0 0 0,0 0 0,0 0 15,-21 0 1,-21 21 0,0 21-16,0 0 0,0-21 0,0 42 15,-22-21-15,22 1 0,0 20 16,21-21-16,-21 0 0,21 22 0,-21-22 16,21 0-16,0 0 0,0 0 15,0 0-15,0 1 0,0-1 16,21-21-16,0 0 0,0 21 0,21-21 15,-20 0-15,-1 0 0,21 0 0,0 0 16,1-21-16,-1 0 0,0-1 0,1 1 16,-1 0-16</inkml:trace>
  <inkml:trace contextRef="#ctx0" brushRef="#br0" timeOffset="40156.44">7324 10287 0,'0'0'15,"0"-21"-15,0 0 16,21 21-1,0 0-15,0 0 16,0 0-16,0 0 0,1 0 16,-1 0-16,0 21 0,21-21 15,-21 21-15,1 0 0,-1 22 0,-21-22 16,21 0-16,-21 0 0,21 21 0,-21-20 16,0-1-16,0 21 0,0-21 15,-21 0-15,0 1 0,0-22 0,-1 21 16,1-21-16,0 0 0,0 0 15,0 0 1,21-21-16,0-1 16,0 1-16,0 0 0,0 0 15,0-21-15,0 20 0,21 1 16,0-21-16,0 21 0,0 0 16,1-1-16,20 1 0,-21 0 0,0 0 15,22 21-15,-1-21 0,-21 21 0,21 0 16</inkml:trace>
  <inkml:trace contextRef="#ctx0" brushRef="#br0" timeOffset="40491.46">8403 10160 0,'-21'0'16,"0"0"-1,0 0-15,-1 0 0,-20 0 0,21 0 16,-21 21-16,20 0 0,-20-21 15,21 0-15,0 22 0,0-22 16,-1 21-16,22 0 0,0 0 16,0 0-16,22-21 0,20 43 15,-21-43-15,0 21 0,0 0 16,22 0-16,-22-21 0,0 21 16,0 0-16,-21 1 0,21-1 15,-21 0-15,0 0 0,0 0 16,-21-21-1,0 0-15,0 21 0,0-21 0,0 0 16,-1 0-16,1 0 0,0 0 16,0 0-16,0 0 0,0 0 15,-1 0-15,1 0 16,0 0-16,0 0 0</inkml:trace>
  <inkml:trace contextRef="#ctx0" brushRef="#br0" timeOffset="41035.28">1905 11091 0,'0'0'0,"-21"-21"0,0 21 15,21-21-15,42 21 16,-21 0-1,21 0-15,1 0 16,-1 0-16,22 0 0,20-21 0,1 21 16,0 0-16,20 0 0,1 0 0,21 0 15,-21 0-15,21 0 0,21 0 16,0 0-16,22 0 0,-1-21 0,0 21 16,1 0-16,20 0 0,1 0 0,20 0 15,-20 0-15,21 0 0,-1-21 0,1 21 16,0 0-16,-1 0 0,1 0 15,0 0-15,20-22 0,-41 22 16,21 0-16,-22 0 0,22 0 0,-22 0 16,-20 0-16,20 0 0,-42 0 0,0 0 0,1 0 15,-44 0-15,22 0 16,-42 0-16,0 0 0,-22 0 0,1 0 16,-43 0-16,21 0 0,-84 0 15,21 0 1,0 0-16</inkml:trace>
  <inkml:trace contextRef="#ctx0" brushRef="#br0" timeOffset="41170.72">8594 10964 0,'0'0'0,"-22"0"0,1 0 16,0 0-16,0 0 16,0 0-16,0 0 15,-1 22 1,1-1-16,0-21 15</inkml:trace>
  <inkml:trace contextRef="#ctx0" brushRef="#br0" timeOffset="41779.72">3069 11578 0,'0'0'0,"21"-21"0,0-42 16,-21 41-1,0 1-15,22 0 0,-22 0 0,0 0 16,0 0-16,0-1 0,-22 1 16,1 0-16,0 21 0,0 0 0,-21 0 15,-1 0-15,22 0 0,-21 0 16,-22 21-16,22 0 0,0 1 0,-1 20 15,1-21-15,21 21 0,0 1 16,-1-1-16,22 22 0,0-22 0,0 0 16,0 43-16,0-43 0,22 1 15,-1-1-15,0 0 0,0-21 16,0 22-16,64-1 0,-64-21 16,21-21-16,1 0 0,-1 0 15,0 0-15,1 0 0,-1 0 0</inkml:trace>
  <inkml:trace contextRef="#ctx0" brushRef="#br0" timeOffset="42671.3">3683 11705 0,'0'-21'0,"0"42"0,-21-42 32,0 21-32,-22 0 0,22 0 15,0 21-15,-21 0 0,20 1 16,-20-1-16,21 0 0,0 0 0,0 0 15,21 0-15,0 22 0,0-22 0,0 0 16,0 0-16,0 0 16,0 1-16,0-1 0,21 0 0,0-21 0,0 0 15,21 0-15,-20 0 0,20 0 16,-21 0-16,21 0 0,-20-21 16,20 21-16,-21-21 0,0-1 0,0 22 15,1-21-15,-22 0 0,21 0 16,-21 0-16,0 0 0,0-1 0,0 1 15,0 0-15,-21 0 0,21 0 16,-22 0-16,22-1 0,0 1 16,0 0-16,0 0 0,22 21 15,-1 0-15,21 0 0,-21 0 0,0 0 16,1 0-16,-1 21 16,0 0-16,0 0 0,0-21 0,0 22 15,1-1-15,-1 0 0,-21 21 0,21-21 16,-21 1-16,0-1 0,0 0 15,0 42-15,0-41 0,0-1 16,0 0-16,0 0 0,-21-21 31,21-21-15,0 0 0,0 0-16,0-1 0,0 1 0,0-21 15,0 21-15,42-43 16,-21 43-16,-21-21 0,21 21 15,1-1-15,-1 1 0,42-21 16,-42 42-16,1 0 0,-1 0 0,0 0 16,0 0-16,0 21 0,0-21 15,1 21-15,-1 0 0,0 1 0,0-1 16,-21 0-16,21 0 0,-21 0 0,0 0 16,0 1-16,0-1 0,0 0 15,-42 21-15,42-21 0,-21-21 16,0 22-16,-1-22 0,1 0 15,0 0-15,21-22 16,0 1 0,0 0-16,0 0 0,0 0 0,0 0 15,0-22-15,21 22 0,0 0 16,1-21-16,-1 20 0,21 1 0,-21-21 16,22 21-16,-1 0 0,0-1 15,1 22-15,-22 0 0,21 0 0,0 0 16,-20 0-16,20 0 0,-21 22 0,21-1 15,-20 0-15,-1 0 0,0 0 16,-21 0-16,0 22 0,0-22 0,0 0 16,0 0-16,0 0 0,-21 1 0,0 20 15,-1-21-15,1-21 0,21 21 16,0 0-16,-21-21 0,21 22 16,21-44 15,0 1-31,1 0 0,-1 0 15</inkml:trace>
  <inkml:trace contextRef="#ctx0" brushRef="#br0" timeOffset="44263.26">5440 11726 0,'0'0'0,"21"0"0,42-63 16,-63 42-16,0 0 15,0-1-15,-21 1 16,0 21-16,0 0 0,-21-21 15,20 21-15,1 0 0,-21 0 16,21 0-16,-22 21 0,22-21 0,0 21 16,0 1-16,0-1 0,-22 0 0,43 0 15,-21 0-15,0 22 0,21-22 16,0 21-16,0-21 0,0 0 0,0 22 16,0-22-16,0 0 0,0 0 0,0 0 15,0 1-15,21-1 0,0-21 16,1 0-16,-1 0 0,0 0 0,0 0 15,0 0-15,0 0 0,22-21 0,-22-1 16,21 1-16,-21 0 16,22 0-16,-22 0 0,0 0 0,21-1 0,-20 1 15,-22-21-15,21 21 0,-21 0 16,0-22-16,0 22 0,0 0 16,0 0-16,0 0 0,-21 21 15,-1 0-15,1 21 16,21 0-16,-21 0 15,21 0-15,0 0 0,0 1 0,0 20 16,0-21-16,0 0 0,0 0 0,0 1 16,21-1-16,0 0 0,1 0 15,-1-21-15,0 21 0,64-21 16,-43 0-16,0 0 0,1 0 16,-1 0-16,0-21 0,-21 21 15,22-21-15,-1 0 0,-21 0 0,22-1 16,-22 1-16,0 0 0,0 0 0,0 0 15,-21 0-15,0-1 0,0 1 16,21 0-16,-21 0 0,0 0 0,-21 21 31,0 0-15,0 21-16,21 0 0,-21 0 16,21 0-16,0 1 0,0-1 0,0 0 15,0 0-15,0 0 0,0 0 0,0 1 16,0-44 46,21 22-62,-21-21 0,21 0 0,-21 0 16,21 0-16,0 0 0,-21-1 0,22 1 16,-1 21-16,0-21 0,-21 0 15,21 21-15,-21-21 0,21 21 16,0 0-16,-21 21 15,22 0-15,-22 0 16,0 0-16,0 1 0,0-1 16,21 0-16,-21 0 0,21 0 0,0-21 15,0 21-15,0 1 0,1-1 0,-1-21 16,0 21-16,21-21 0,1 21 16,-1-21-16,0 0 0,1 0 0,-1 0 15,21 0-15,-20 0 0,-1-21 0,0 0 16,1 21-16,-1-21 0,0-1 15,1 1-15,-22 0 0,0 0 16,0 0-16,0 0 0,1-1 0,-22 1 16,0 0-16,0-21 0,0 21 0,0-1 15,0 1-15,-22 0 0,1 21 16,0-21-16,0 21 0,0 0 0,-22 0 16,22 0-16,-21 0 0,21 0 0,0 21 15,-22 0-15,22 0 0,0 1 16,0-1-16,0 0 0,21 0 0,0 21 15,0 1-15,0-22 0,0 0 16,0 0-16,21 0 16,0 1-16,0-22 0,0 0 0,0 0 15,1 0-15,-1 0 0,0 0 0,0 0 16,0 0-16,0 0 0,22-22 16,-22 1-16,0 0 0,0 0 0,0 0 15,1 0-15,-22-1 0,21-20 16,0 0-16,0 21 0,-21-22 0,0 1 0,21-22 15,-21 22-15,21 0 16,-21-1-16,0 1 0,0 21 0,0-21 16,0 20-16,0 1 0,0 42 31,-21 22-31,0-22 16,21 21-16,0-21 0,0 22 0,-21-1 15,21 0-15,0 1 0,-21-22 16,21 21-16,0 1 0,0-1 0,0 21 15,0-41-15,0-1 0,0 0 16,0 21-16,21-21 16,-21 1-16,21-22 0,-21 21 0,21-21 0,0 0 15,1 0-15,-1 0 0,21 0 16,-21 0-16,0 0 16,1 0-16,20-21 0,-21-1 0,21 1 15,1 21-15,20-63 0,-20 42 16,-22-1-16,21 1 0,-21-21 0,0 21 15,1-22-15,-1 1 16,-21 21-16,0 0 0,-21 0 16,-1 21-16,1 0 0,0 0 15,0 21-15,0 0 16,21 0-16,-21 0 0,21 0 16,0 1-16,0-1 0,0 0 0,0 21 15,21-21-15,0 1 16,-21-1-16,21 0 0,-21 0 0,21 0 15,-21 0-15,0 1 0,21-22 0,-21 21 16,0 0-16,0 0 16,-21-21-1,0 0-15,0 0 0,0 0 16,0 0-16,-1 0 0,1 0 16,-21 0-16,21-21 0</inkml:trace>
  <inkml:trace contextRef="#ctx0" brushRef="#br0" timeOffset="44809.11">2519 12404 0,'-43'21'0,"86"-42"0,-128 42 0,43-21 0,-1 0 16,22 0-16,0 0 0,0 0 15,42 21 1,0-21-16,22 0 15,-1 0-15,0 0 0,1 0 16,-1 0-16,21 0 0,1 0 16,21 0-16,-22 0 0,22 0 0,-1 0 0,22 0 15,0 0-15,21 0 16,0 0-16,0-21 0,21 21 0,0 0 16,1-21-16,20 21 0,21 0 0,-20-21 15,20 21-15,-20 0 0,41-22 16,-20 22-16,-1-21 0,22 21 0,-22-21 15,1 21-15,21 0 0,-22-21 0,1 21 16,-22 0-16,21-21 0,-20 0 16,-1 21-16,-21 0 0,22 0 0,-43-22 15,0 22-15,-22 0 0,1 0 0,-42 0 16,20-21-16,-41 21 0,-1 0 0,0 0 16,-20 0-16,-44 0 31,1 0-16,0 0-15,0 0 0</inkml:trace>
  <inkml:trace contextRef="#ctx0" brushRef="#br0" timeOffset="44947.15">8170 12256 0,'0'0'0,"-21"0"0,0 0 16,0 0-1,0 21 1,-1-21-16</inkml:trace>
  <inkml:trace contextRef="#ctx0" brushRef="#br0" timeOffset="46135.21">275 13737 0,'0'0'0,"0"-21"16,-21 0-1,21 0-15,-21 21 16,21 21 15,0 0-31,0 0 0,0 0 16,0 22-16,21-22 0,-21 21 15,0 1-15,0-22 0,0 21 16,0 0-16,0-20 0,0-1 16,0 0-16,0 21 0,0-21 0,0 1 15,0-1-15,-21-21 16,0 21-16,-1-21 15,1-21 1,21 0 0,0-1-16,0 1 0,0 0 0,0 0 15,0-21-15,0 20 0,21-20 16,1 21-16,-1-21 0,0 20 0,21-20 16,-21 0-16,22 21 0,-22-1 15,21 1-15,1 0 0,-1 0 16,0 21-16,-21 0 0,22 0 15,-22 0-15,21 21 0,-21 0 16,1 0-16,-1 1 0,0-1 0,0 21 16,-21-21-16,0 22 0,0-22 15,0 0-15,0 21 0,0-21 0,0 1 16,0-1-16,0 0 0,-21-21 16,21 21-16,-21-21 15,21-21 1,0 0-16,0 0 15,0-1-15,0 1 0,0 0 16,21-21-16,0 21 0,-21-22 16,21 1-16,0 21 0,1-22 15,-1 1-15,21 21 0,-21-21 0,22 20 16,-1 1-16,-21 21 0,21 0 16,1 0-16,-1 0 0,0 21 0,-20 1 15,-1-1-15,0 21 0,0-21 16,-21 22-16,0-1 0,0-21 15,0 21-15,-21 1 0,21-22 16,-21 0-16,0 21 0,-1-20 0,1-1 16,21 0-16,0 0 0,21-21 31,1-21-15,-1 0-16,0 0 0</inkml:trace>
  <inkml:trace contextRef="#ctx0" brushRef="#br0" timeOffset="46508.7">1566 13653 0,'0'-22'0,"0"44"0,21-44 15,-21 44 1,0-1-16,22 0 16,-22 0-16,21 21 15,-21-20-15,21-1 0,-21 0 16,0 0-16,21 0 0,-21 0 15,0 1-15,21-1 0,-21 0 0,0 0 16,0 0 0,21-21-16,1 0 15,-1-21 1,0 0-16,-21 0 0,42-22 16,-42 22-16,21-21 0,1 21 15,-22-22-15,21 1 0,0 21 0,-21-43 16,21 43-16,-21 0 0,21 0 15,-21 0 1,0 42 0,0 0-1,0 0-15,21 0 16,-21 1-16,22-22 16,-22 21-16</inkml:trace>
  <inkml:trace contextRef="#ctx0" brushRef="#br0" timeOffset="46956.76">2222 13653 0,'-21'0'31,"21"21"-15,0 0-16,-21 0 0,21 0 15,0 0-15,0 1 0,0-1 0,0 0 16,0 0-16,0 0 0,-21 0 15,21 1-15,0-1 0,0 0 0,0 0 16,0 0-16,0 0 16,-21-21-1,0 0 1,21-21-16,0 0 16,0 0-16,0 0 0,0 0 15,0-22-15,0 22 0,0-21 16,0-1-16,0 1 0,21 21 15,0-21-15,21-1 0,-21 22 0,22 0 16,-1 0-16,0 0 0,1-1 16,-1 22-16,0 0 0,-20 0 0,20 22 15,0-1-15,1 0 0,-22 0 16,21 0-16,-21 22 0,0-22 0,-21 42 16,0-20-16,0-1 0,0-21 15,-21 0-15,0 22 0,21-22 16,-21 0-16,0 0 0,0-21 15,21 21-15,0 0 0</inkml:trace>
  <inkml:trace contextRef="#ctx0" brushRef="#br0" timeOffset="47486.69">3937 13589 0,'0'-21'0,"-21"-43"32,0 64-32,-1 22 31,22-1-31,-21 21 0,21-21 0,0 22 15,0-1-15,0 0 0,0 22 16,0-22-16,0 22 0,0-1 0,0-21 16,0 22-16,0-1 0,0 22 15,0-21-15,0 20 0,0-20 0,0 20 16,0-20-16,0-1 0,0 22 16,0-43-16,-21 22 0,21-1 0,-21-20 15,21-1-15,0 0 0,0 1 0,-21-22 16,0 0-16,21 0 0,-22 0 15,1-42 1,21 0-16,0-21 0,0 21 16,0-22-16,-21 1 15,21-22-15,0 22 0,0-21 0,0-22 16,0 21-16</inkml:trace>
  <inkml:trace contextRef="#ctx0" brushRef="#br0" timeOffset="47803.19">3683 13674 0,'0'0'16,"0"-43"-16,0 22 0,21-21 0,0 21 16,0 0-16,1-1 0,41-20 15,-21 21-15,1 0 0,-1 0 0,22 21 16,-22 0-16,0 0 16,22 0-16,-22 0 0,22 0 0,-22 21 15,0 0-15,-21 0 0,1 21 16,-1-20-16,-21 20 0,0 0 0,0 1 15,-43 20-15,1-21 0,21 1 16,-21-22-16,-1 0 0,22 0 16,-21 0-16,-1 1 0,22-1 0,0-21 15,-42 0-15,41 0 16,1 0-16,42 0 31,1-21-15,-1 21-16,0-22 0,0 22 15,0-21-15,22 0 0</inkml:trace>
  <inkml:trace contextRef="#ctx0" brushRef="#br0" timeOffset="48299.35">5059 13462 0,'0'-21'15,"0"0"-15,0 0 0,-21 21 0,-1 0 16,1-22-16,0 22 0,0 0 16,0 0-16,0 0 0,-22 0 15,22 0-15,-21 22 0,21-1 0,-1-21 16,-20 21-16,21 21 0,0-21 0,0 22 16,-1-22-16,1 21 0,21 1 15,0-22-15,0 21 0,-21-21 0,21 22 16,0-22-16,0 0 0,0 0 15,0 0-15,21-21 0,0 21 16,1-21-16,-1 0 0,63 0 16,-62 0-16,20-21 0,-21 0 15,0 21-15,22-21 0,-22 0 16,0-22-16,0 22 0,21 0 0,-20-21 16,-1 21-16,-21-22 0,21 1 15,0 21-15,-21-22 0,21 22 0,-21 0 16,0 0-16,0 42 31,0 0-31,0 0 16,0 1-16,0-1 0,0 21 0,0-21 15,-21 0-15,21 22 0,0-22 16,0 0-16,0 0 0,0 0 0,0 1 16,0-1-16,21 0 15,0-21-15,1 0 0,-1 0 16,0 0-16,0 0 0,21-21 15</inkml:trace>
  <inkml:trace contextRef="#ctx0" brushRef="#br0" timeOffset="48561.67">5800 13377 0,'0'0'15,"0"-21"-15,0 0 0,-22 21 16,1 0-16,-21 0 0,21 0 15,0 0-15,-22 21 0,22 0 0,0-21 16,0 22-16,0-1 0,-1 21 16,1-21-16,21 0 0,0 22 15,0-22-15,0 21 0,0-21 16,0 1-16,0 20 0,21 0 0,1-21 16,-1-21-16,0 22 0,21-22 15,-21 0-15,1 0 0,20 0 0,0 0 16,-21 0-16,22 0 0,-22-22 15,21 1-15,1 21 0,-22-21 16</inkml:trace>
  <inkml:trace contextRef="#ctx0" brushRef="#br0" timeOffset="49119.68">6202 13187 0,'0'0'0,"0"-21"15,0 0-15,0 42 16,0 0-16,0 0 15,0 21-15,-21-20 16,21-1-16,0 0 0,-22 21 0,22-21 16,0 1-16,0 20 0,0-21 0,-21 21 15,21-20-15,0 20 0,-21-21 16,21 0-16,0 0 0,0 1 0,0-1 16,0 0-16,0-42 31,0 0-31,0-1 15,0 1-15,0 0 0,21 0 16,0 0-16,-21 0 0,22-1 16,-1 1-16,-21 0 0,21 0 0,0 0 15,0 0-15,0 21 0,1-22 16,-1 22-16,0 0 16,0 0-16,-21 22 15,0-1 1,-21 0-16,0-21 15,0 0-15,-1 21 0,1-21 0,0 21 16,0-21-16,0 0 16,0 0-16,-1 0 15,1 0 1,21 21-16,0 1 16,0-1-1,0 0-15,21 0 0,1 0 16,-22 0-16,21 1 0,0-1 15,0 0-15,0 0 16,0-21-16,1 21 0,-1-21 16,21 0-16,-21 0 0,22 0 0,-1 0 15,0 0-15,1 0 0,62 0 16,-62 0-16,-1-21 0</inkml:trace>
  <inkml:trace contextRef="#ctx0" brushRef="#br0" timeOffset="50246.89">7281 13356 0,'0'0'0,"-42"-42"31,21 21-31,0 21 0,-1 0 0,-20 0 16,21 0-16,-21 0 0,-1 21 0,1 0 16,21 0-16,-22-21 15,1 43-15,21-22 0,-43 21 0,43 0 16,21-20-16,0-1 0,0 21 0,0-21 15,0 0-15,0 1 16,0-1-16,0 0 0,0 0 0,21-21 16,1 0-16,-1 0 0,0 0 0,21 0 15,-21 0-15,22 0 0,-22 0 16,21-21-16,-21 21 0,22-21 0,-22 0 16,0-1-16,0 1 0,0-21 0,1 21 15,-1 0-15,-21-1 0,21-20 16,-21 21-16,0 0 0,0 0 0,0-1 15,0 1-15,-21 21 32,0 0-32,21 21 15,-22 1-15,22-1 0,0 0 0,0 0 16,0 0-16,0 0 0,0 22 0,0-22 16,0 0-16,0 0 0,0 0 15,0 1-15,22-1 0,-1 0 0,0 0 16,0 0-16,0-21 0,22 0 0,-22 21 15,21-21-15,-21 0 0,22 0 16,-1 0-16,0 0 0,1-21 16,-1 0-16,0 21 0,1-21 0,-1 0 0,-21 0 15,21-1-15,1-41 16,-22 21-16,-21 20 0,0 1 16,0-21-16,0 21 0,0 0 0,0-1 15,0 1-15,-21 0 16,0 21-16,-22 0 0,1 0 15,21 0-15,0 21 0,-1 0 16,1-21-16,21 22 0,-21-1 16,0 0-16,0 21 0,21-21 0,0 1 15,0-1-15,0 0 0,0 0 0,0 0 16,0 0-16,0 1 16,21-22-16,0 0 0,0 0 0,0 0 15,1 0-15,-1 0 0,0 0 16,0-22-16,0 1 0,0 21 15,1-21-15,-1 0 0,0 0 0,0 0 16,0-1-16,-21 1 0,0 0 16,0 0-16,0 0 15,0 42 32,0 0-47,0 0 0,0 0 0,0 1 16,0-1-16,0 21 0,0-21 15,0 22-15,0-1 0,0 0 0,-21-21 16,21 22-16,-21-1 0,0 0 16,0 22-16,21-22 0,0 1 0,0 20 15,0-21-15,0 22 0,0-22 0,0 22 16,0-1-16,0 1 0,0-1 16,21 1-16,0-1 0,0 1 0,0-22 15,-21 22-15,21-1 0,1-21 0,-22 22 16,0-22-16,0 1 0,0 20 15,0-21-15,0-20 0,0 20 16,-22-21-16,22 0 0,-42 0 0,21 1 0,0-22 16,-22 0-16,22 0 0,-21-22 15,21 1-15,-22-21 0,1 21 0,21-22 16,-21 1-16,-1 0 0,1-85 16,21 84-16,0-41 0,-1 20 15,22 1-15,0-1 0,0-20 16,0 20-16,0-21 0,0 22 0,0-1 15,22 1-15,-1 21 0,0-22 0,0 22 16,0-1-16,0 1 0,22 0 16,-22-1-16,21 22 0,-21-21 0,22 21 15,-1 0-15,0-1 0,-20-20 0,20 21 16,0 0-16,1 21 0</inkml:trace>
  <inkml:trace contextRef="#ctx0" brushRef="#br0" timeOffset="50567.09">8213 13568 0,'0'-21'0,"0"0"15,0-1 1,21 22-16,-21-21 0,21 0 16,0 0-16,0 0 15,0 0-15,-21-1 0,0 1 0,22 21 16,-22-21-16,21 0 0,-21 0 15,0 0-15,-21 21 16,-1 0-16,1 0 0,0 0 16,0 21-16,0 0 15,0 0-15,-1 0 0,1 22 0,0-22 16,21 21-16,-21 0 0,21-20 0,0 20 16,0-21-16,0 21 0,21-20 15,0-1-15,43 0 0,-43 0 16,21-21-16,-21 0 0,22 0 15,-1 0-15,-21-21 0,22 0 0,-1 0 16,-21-1-16</inkml:trace>
  <inkml:trace contextRef="#ctx0" brushRef="#br0" timeOffset="51739.84">254 15028 0,'-21'0'16,"21"22"15,0-1-31,0 0 0,0 21 16,0-21-16,0 22 0,21-22 0,-21 0 15,21 21-15,-21-20 0,21-1 16,-21 21-16,0-21 0,0 0 0,0 1 16,0-1-16,0 0 15,-21-21 16,0 0-31,21-21 16,0 0-16,0-1 0,0 1 0,0 0 16,0-21-16,0 21 0,0-22 15,0 1-15,0 0 0,0 20 0,21-20 16,21 21-16,-20-21 0,41-1 16,-42 22-16,22 21 15,-1 0-15,0 0 0,-21 0 0,22 0 16,-22 0-16,21 21 0,-21 0 15,1 1-15,-22-1 0,21 21 16,-21-21-16,21 0 0,-21 22 0,0-22 16,0 21-16,0-21 0,0 1 15,0-1-15,0 0 0,0 0 16,-21-21-16,0 21 0,21-42 31,0 0-31,0 0 16,0-22-16,0 22 0,0 0 15,0-21-15,0-1 0,21 22 16,0-21-16,0 21 0,0 0 0,0-22 16,22 22-16,-22 0 0,0 21 15,21-21-15,-20 21 0,20 0 16,-21 0-16,0 0 0,22 21 16,-22 0-16,-21 0 0,21 0 0,-21 1 15,0-1-15,0 21 0,0-21 16,0 22-16,0-22 0,0 0 0,0 21 15,-21-21-15,21 1 0,-21-1 16,21 0-16,-22-21 16,22-21 15</inkml:trace>
  <inkml:trace contextRef="#ctx0" brushRef="#br0" timeOffset="52112.65">1503 14944 0,'21'0'16,"-21"21"0,0 0-16,0 0 0,21 22 15,-21-22-15,21 0 16,-21 0-16,21 0 0,-21 22 0,0-22 15,0 0-15,0 21 0,0-21 16,22 1-16,-22-1 0,21 0 16,0-21-1,0 0 1,-21-21-16,21 0 16,0-1-16,-21 1 0,22-21 0,-22 21 15,21-22-15,-21 22 0,21-21 16,-21 21-16,21 0 0,-21-1 15,21 1-15,-21 0 0,21 21 0,-21-21 16,22 21 0,-1 0 15</inkml:trace>
  <inkml:trace contextRef="#ctx0" brushRef="#br0" timeOffset="52603.52">2244 15007 0,'0'0'0,"-22"0"16,1 0-16,21 21 16,-21-21-16,21 22 0,-21-1 15,21 0-15,0 0 0,0 0 16,0 0-16,0 1 0,0 20 15,0-21-15,0 0 0,0 0 16,0 1-16,0-1 0,0 0 16,0 0-16,-21 0 0,21 0 0,-21-21 15,21 22-15,-22-22 0,1 0 32,21-22-32,-21 1 0,21 0 15,0 0-15,0 0 0,0-22 16,0 22-16,0-21 0,21 0 0,0-1 15,1 22-15,-1-21 16,21-1-16,-21 22 0,22 0 0,-1 0 16,0 0-16,1 21 0,-1 0 0,0 0 15,1 0-15,-1 0 0,-21 0 16,21 21-16,1 0 0,-22 0 16,0 0-16,0 43 0,-21-22 15,0 1-15,0-22 0,0 21 16,0-21-16,-42 22 15,0-22-15,20 0 0,1 0 0,21 0 16,-21-21-16,21 21 16,0-42-1,21 21-15</inkml:trace>
  <inkml:trace contextRef="#ctx0" brushRef="#br0" timeOffset="53031.35">4508 15071 0,'0'-21'0,"0"42"0,0-64 15,0 65 1,0-1-1,0 21-15,-21-21 0,21 22 16,0-22-16,-21 21 0,21-21 0,-21 22 16,21-1-16,0-21 0,0 0 15,0 0-15,0 22 0,-21-22 16,21 0-16,0 0 16,0-42-1</inkml:trace>
  <inkml:trace contextRef="#ctx0" brushRef="#br0" timeOffset="53226.66">4403 14944 0,'0'0'0,"-22"0"0,1 0 0,21-21 15,-21 21-15,21 21 63,21-21-63,0 0 15,1 21-15,-1-21 0</inkml:trace>
  <inkml:trace contextRef="#ctx0" brushRef="#br0" timeOffset="53714.44">4762 15071 0,'-21'0'15,"0"0"1,0 21-16,0 0 16,21 0-16,0 22 0,0-22 15,0 0-15,0 0 0,0 0 0,0 22 16,0-22-16,0 0 0,0 0 15,0 0-15,0 0 0,0 1 0,0 20 16,0-21 0,-21-21-1,-1 0 1,22-21-16,-21 0 16,21 0-16,0-1 0,0 1 0,0 0 15,0 0-15,0-21 0,0 20 16,106-126-1,-85 127-15,22 0 0,-1-21 0,-21 42 16,21-22-16,1 1 16,-1 21-16,-21 0 0,22 0 0,20 21 15,-42-21-15,0 22 0,-21 20 16,0-21-16,22 0 0,-22 22 16,0-22-16,0 21 0,0-21 0,0 43 15,-22-22-15,22-21 16,-21 0-16,21 1 0,0-1 0,0 0 15,-21-21-15,21-21 32</inkml:trace>
  <inkml:trace contextRef="#ctx0" brushRef="#br0" timeOffset="54126.7">5651 15050 0,'0'0'0,"85"-64"31,-106 64-15,0 0-16,0 0 0,-22 0 15,1 0-15,21 0 0,-22 0 0,1 21 16,0-21-16,21 21 0,-22-21 16,22 22-16,0-22 0,0 21 0,0 0 15,21 0 1,0 0-16,21-21 0,21 21 15,-21-21-15,22 22 0,-1-22 0,0 21 16,1-21-16,-1 21 16,0-21-16,-21 21 0,22 0 0,-22-21 0,0 21 15,0 1-15,-21-1 0,0 0 16,0 0-16,0 0 16,-21-21-16,0 21 0,-21-21 0,-1 22 15,1-1-15,0-21 0,-1 0 16,1 21-16,0-21 0,20 0 0,-20 0 15,21 0-15,0 0 0,0 0 16,-1 0-16,1 0 0,21-21 16,0 0-16,0-1 15,0 1-15,21 0 16,1 21-16,-1-21 0,21 0 0,0 0 16</inkml:trace>
  <inkml:trace contextRef="#ctx0" brushRef="#br0" timeOffset="54383.18">6075 14901 0,'0'0'16,"0"-21"-16,21 21 0,-21-21 0,0 42 47,0 0-47,0 1 15,0-1-15,0 0 0,0 0 16,0 21-16,0-20 0,0 20 0,-21-21 15,0 21-15,21-20 16,-22 20-16,22-21 0,0 21 0,-21 1 16,0-1-16,21-21 0,0 0 15,0 1-15,21-22 16,0 0-16,1 0 16,-22-22-16</inkml:trace>
  <inkml:trace contextRef="#ctx0" brushRef="#br0" timeOffset="54578.84">5990 15177 0,'0'0'0,"21"0"31,0 0-15,1 0-16,-1 0 0,0 0 15,0 0-15,0-22 0,22 1 0,-22 21 0,21-21 16,-21 21-16,22 0 16,-1-21-16</inkml:trace>
  <inkml:trace contextRef="#ctx0" brushRef="#br0" timeOffset="55591.68">6964 15092 0,'0'0'0,"0"-21"0,0 0 16,0-1-16,0 1 0,-21 0 15,-1 21-15,1-21 0,0 21 16,0-21-16,0 21 0,0 0 0,-22 0 16,22 0-16,0 0 0,0 0 15,-22 0-15,22 0 0,0 21 0,0-21 16,0 21-16,-22 21 15,43-20-15,-21 20 0,21-21 0,-21 21 16,21-20-16,0-1 0,0 21 16,0-21-16,0 0 0,0 1 0,0-1 15,0 0-15,21 0 16,0-21-16,1 0 0,-1 0 0,0 0 16,0 0-16,21 0 0,-20 0 0,-1 0 15,0-21-15,0 21 0,0-21 16,22 0-16,-22-1 0,0-20 0,0 21 15,0 0-15,-21-22 0,21 22 0,-21-21 16,22 21-16,-22 0 16,0-1-16,0 1 0,0 0 15,-22 42 17,1 0-32,21 1 0,0-1 15,0 21-15,0 0 0,0-20 16,0-1-16,0 0 0,0 21 15,21-21-15,1 1 16,-1-1-16,0-21 0,0 0 0,0 21 16,0-21-16,1 0 0,-1 0 15,0 0-15,0 0 0,21 0 0,-20-21 16,-1 0-16,0-1 0,0 1 0,0 0 16,-21 0-16,21-21 0,1-1 15,-1 22-15,-21-21 0,0-1 0,0 22 16,21-21-16,-21 0 0,21 20 15,-21-20-15,0 21 0,0 0 0,0 0 16,0-1-16,-21 44 31,21-1-15,-21 0-16,21 0 0,0 21 0,0-20 16,0-1-16,-21 21 0,21-21 15,0 0-15,0 22 0,0-22 16,0 21-16,0 1 0,0-22 15,0 21-15,21-21 0,0 0 16,-21 1-16,21-22 0,0 0 16,0 21-16,1-21 0,-1 0 0,0 0 15,0 0-15,0 0 0,0-21 16,22 21-16,-22-22 0,0 1 16,0 0-16,22 0 0,-22-21 0,0 20 0,0-20 15,0 0-15,0 21 0,22-64 16,-22 43-16,0 20 0,0-20 15,-21 21-15,0 0 0,0 0 16,0-1-16,0 44 16,-21-1-1,0 0-15,0 0 0,0 21 16,21-20-16,0 20 0,-22-21 0,22 21 16,0 1-16,0 20 0,0-42 15,0 22-15,0-22 0,22 0 16,-1 0-16,0 0 0,0-21 0,0 0 15,22 0-15,-22 0 0,21 0 16,0 0-16,-20 0 0,20-21 16,-21 21-16,21-21 0,-20 0 0,-1 0 0</inkml:trace>
  <inkml:trace contextRef="#ctx0" brushRef="#br0" timeOffset="56679.58">381 16489 0,'0'0'0,"-21"0"32,0 0-32,21 21 15,-22 0-15,22 0 0,0 1 16,0-1-16,0 0 0,-21 0 0,21 0 15,0 22-15,-21-22 0,21 0 16,0 0-16,0 0 0,0 0 16,0 1-16,0-1 0,0-42 47,0-1-47,0 1 0,0 0 15,0 0-15,0-21 0,0 20 16,0 1-16,21-21 0,0 21 15,-21-22-15,22 22 0,-1 0 16,21 0-16,-21-21 0,22 42 0,-22-22 16,21 1-16,0 21 0,1 0 15,-22 0-15,21 0 0,-21 21 16,1 1-16,20-1 0,-42 0 0,21 0 16,-21 0-16,0 22 0,0-22 15,0 0-15,0 21 0,0-21 0,0 1 16,0-1-16,0 0 0,0 0 15,0-42 17,0 0-17,0 0-15,0-1 0,0 1 16,0 0-16,0-21 0,0 21 16,21-22-16,0 22 0,1-21 0,-1 21 15,0-1-15,0 1 0,0 0 16,0 0-16,64 21 0,-64 0 15,22 21-15,-22 0 16,0 0-16,0 1 0,0-1 0,-21 21 16,0-21-16,0 22 0,0-22 15,0 21-15,0 0 0,0-20 16,-21 20-16,21-21 0,-21 0 0,21 0 16,-21 1-16,21-1 0,0 0 15,0-42 1,21 0-16,0-1 15,0 1-15,0-21 0</inkml:trace>
  <inkml:trace contextRef="#ctx0" brushRef="#br0" timeOffset="57023.45">1460 16383 0,'0'0'0,"0"-21"16,22 21-16,-1 21 15,-21 0-15,0 0 16,0 1-16,0-1 0,0 0 0,0 0 15,21 0-15,-21 0 16,21 1-16,-21-1 0,21 0 0,-21 0 16,0 0-16,21 0 0,1 1 15,-22-1 1,21-21-16,0 0 16,0 0-16,-21-21 0,0-1 15,21 1-15,0 0 0,-21 0 0,22 0 16,-22 0-16,0-22 0,21 22 15,0-21-15,-21 21 0,0-22 0,21 22 16,0 0-16,-21 0 0,21 0 16,1 21 15,-22 21-31,0 0 16,21-21-16,-21 21 0,21 0 15</inkml:trace>
  <inkml:trace contextRef="#ctx0" brushRef="#br0" timeOffset="57491.67">2392 16341 0,'-21'0'15,"-1"21"-15,22 0 16,-21 0-16,21 0 15,-21 1-15,21-1 0,0 0 0,0 0 16,0 0-16,0 0 0,0 1 16,0 20-16,0-21 0,0 0 15,0 0-15,0 1 16,-21-22-16,21 21 0,-21-21 16,0 0-1,21-21-15,0-1 16,-22 1-16,22 0 15,0 0-15,0 0 0,0-22 0,0 22 16,0-21-16,0 21 0,0-22 16,22 1-16,-1 21 0,0-21 0,0 20 15,21 1-15,22-21 16,-22 21-16,1 21 0,-1 0 0,0 21 16,-21-21-16,22 21 0,-1 21 15,0-20-15,-20-1 0,20 21 16,-21-21-16,-21 22 0,0-22 0,0 21 15,0-21-15,0 22 0,0-22 0,0 0 16,-21 21-16,0-21 16,0 1-16,-1-1 0,22 0 0</inkml:trace>
  <inkml:trace contextRef="#ctx0" brushRef="#br0" timeOffset="58210.63">4424 16701 0,'0'-43'16,"21"43"-16,-21-21 0,0 0 15,0 0 1,0 0-16,0-1 15,0 1-15,-21 0 16,21 0-16,-21 21 0,-1-21 0,-20 21 16,21-21-16,0 21 0,0 0 15,-22 0-15,22 0 0,-21 0 0,21 0 16,-1 0-16,-20 0 0,21 21 0,-21 0 16,20 0-16,-41 43 15,42-43-15,21 21 0,0-21 0,0 22 16,0-1-16,0-21 0,0 0 15,0 0-15,0 1 0,21-1 0,0 0 16,0-21-16,0 0 16,22 0-16,-1-21 0,-21 0 15,0-1-15,22 22 0,-22-42 16,64 0-16,-64-1 0,21 22 16,0 0-16,-20-21 0,20-1 15,-21 22-15,0-21 0,0 0 0,1 20 16,-1-20-16,0-21 0,-21 20 15,0 22-15,0 0 0,0 42 32,0 0-32,0 0 0,0 1 15,0 20-15,0-21 0,-21 0 16,21 22-16,0-22 0,0 21 16,0-21-16,0 22 0,0-22 0,0 0 15,0 0-15,0 0 0,0 0 0,0 1 16,0-1-16,21-21 0,0 0 15,0 0-15,0 0 0,1 0 0,20 0 16,-21 0-16,0-21 0,22 21 16,-22-22-16</inkml:trace>
  <inkml:trace contextRef="#ctx0" brushRef="#br0" timeOffset="58856.66">4974 16552 0,'21'0'63,"0"0"-63,1-21 15,-1 21-15,0-21 0,0 21 16,0-21-16,0 21 0,1-21 0,-1 21 16,0-21-16,-21-1 0,0 1 15,-21 21 1,0 0-1,-1 0-15,1 0 0,0 21 16,0 1-16,0-1 0,0 0 0,-1 0 16,1 0-16,21 0 0,0 1 15,0 20-15,0-21 0,0 0 16,0 0-16,0 1 0,0-1 16,21-21-16,1 0 0,-1 0 15,21 0-15,-21 0 0,0 0 0,22 0 16,-1-21-16,0-1 0,1 1 15,20 21-15,-20-21 0,20 0 0,-21 0 16,1 0-16,-1-1 0,0 1 16,-20 0-16,-1 0 0,0 0 0,-21 0 15,0-1-15,0 1 0,0 0 16,-21 21 0,0 21-1,-1 0-15,22 1 0,-21-1 16,0 21-16,21-21 0,0 22 15,-21-1-15,21 0 0,-21 1 0,0 20 16,21-21-16,0 22 0,-22-1 16,1 1-16,0-1 0,0 1 0,21-1 15,-21 22-15,0-21 0,-1 20 16,22-20-16,-21 20 0,0-20 0,0 21 16,21-22-16,0-21 0,-21 22 15,21-22-15,-21 1 0,21-22 0,0 0 16,0 0-16,21-42 31,0 0-31,0-22 0,0 1 0,-21 0 16,21-1-16,1-20 0,-1-1 15,0-20-15,0 20 0,0 1 0</inkml:trace>
  <inkml:trace contextRef="#ctx0" brushRef="#br0" timeOffset="59150.63">5567 16785 0,'0'0'0,"0"-42"16,0 0-16,-43-107 15,43 128 1,0 0-16,0 0 0,0 0 16,22 0-16,-1 21 0,21-22 15,-21 22-15,22 0 0,-1 0 0,0 0 16,-21 0-16,22 0 0,-1 0 16,0 22-16,-20-22 0,20 21 0,-21 21 15,-21-21-15,0 0 0,0 1 16,0 20-16,0-21 0,-21 0 0,-21 0 15,20 1-15,-20 20 0,0-21 0,-1 0 16,-20-21-16,21 21 0,-1 1 16,1-22-16,21 0 0,-22 0 0,22 0 15,0 0-15,21-22 16,0 1-16,0 0 16,21 0-16,0 0 0,22 0 15,-22-22-15,21 22 0,1 0 0</inkml:trace>
  <inkml:trace contextRef="#ctx0" brushRef="#br0" timeOffset="59408.68">6392 16129 0,'0'0'0,"21"-21"16,-42 21 0,21 21-1,-21-21-15,0 42 0,21-20 16,-21-1-16,21 21 0,0-21 15,-21 22-15,-1-1 0,22-21 16,0 21-16,0-20 0,-21 20 0,21-21 16,-21 0-16,21 0 0,0 1 0,0-1 15,-21 0-15,21 0 16,21-21 0,0 0-16,0-21 15,-21 0-15,43 0 0,-22-1 0,0 1 16</inkml:trace>
  <inkml:trace contextRef="#ctx0" brushRef="#br0" timeOffset="59778.66">6625 16298 0,'-63'85'16,"41"-64"-1,22 22-15,-21-22 0,21 0 16,0 0-16,0 0 0,0 0 0,0 1 15,0-1-15,21 0 16,1-21-16,-1 0 0,21 0 16,-21 0-16,0 0 0,22 0 0,-1 0 15,-21 0-15,22 0 0,-22-21 0,21 0 16,-21 21-16,0-22 0,1 1 16,-1 0-16,-21 0 0,21 0 0,-21 0 15,0-22-15,0 22 0,-21 0 16,0 0-16,-22 0 0,22 21 0,-21-22 15,-1 22-15,1 0 0,0 0 16,-1 0-16,22 0 0,-21 0 0,21 22 16,0-22-16,-1 21 0,22 0 0,0 0 15,0 0-15,0 0 16,22-21-16,-1 22 0,0-1 0,0-21 16,21 0-16,-20 0 0,20 0 0,0 0 15,1 0-15,-1 0 0</inkml:trace>
  <inkml:trace contextRef="#ctx0" brushRef="#br0" timeOffset="60426.94">7281 16341 0,'0'0'0,"0"-21"0,0-1 15,21 22-15,-42 22 32,21-1-17,-21 0-15,21 0 0,-21 0 16,21 0-16,0 1 0,0-1 15,0 0-15,0 0 0,21 0 16,0-21-16,0 21 0,1-21 16,20 0-16,-21 0 0,0 0 15,22 0-15,-22 0 0,0-21 16,21 21-16,-21-21 0,1 0 0,20 21 16,-42-21-16,21 0 0,0-1 0,-21 1 15,0 0-15,0 0 0,0 0 16,0 0-16,0-1 0,0 1 0,0 0 15,0 42 17,0 0-32,0 1 15,0-1-15,0 0 0,0 21 0,0-21 16,0 22-16,-21-22 0,0 21 16,0 1-16,0-1 0,21 21 0,-22-20 15,1 20-15,0 1 0,0 84 16,21-85-16,-21 1 0,0 21 15,-1-1-15,22 1 0,-21 0 16,0-1-16,0 1 0,21 0 0,-21-1 16,21 1-16,-21 0 0,-1-1 15,22 1-15,0-22 0,0 1 0,0-1 16,0 1-16,0-22 0,0 1 16,0-22-16,0 0 0,0 0 0,0-42 15,0 0-15,0-22 16,-21 1-16,0 0 15,21-22-15,-21 1 0,0-1 0,0-20 16,21-1-16,-22 0 0,1-21 16,21 22-16,0-22 0,0 21 0,0 1 15,0-1-15,0 0 0,0 1 16,21 20-16,22 1 0,-22 20 0,0-20 16,21 20-16,-20 1 0,20 0 0,0-1 15,1 22-15,-1-21 0,0 21 16,1 0-16,-1-1 0,0 1 15,1 0-15,-1 0 0</inkml:trace>
  <inkml:trace contextRef="#ctx0" brushRef="#br0" timeOffset="61487.97">12340 8636 0,'0'0'0,"0"-21"0,0 0 0,0 0 15,0-1-15,-21 1 0,0 21 0,21-21 16,0 0-16,0 0 0,0 0 16,0-1-16,0 44 46,21-1-46,-21 21 0,21-21 0,0 22 16,0-1-16,22 21 0,-22-20 0,21 41 16,-21-20-16,22-1 0,-1 22 15,0-21-15,1-1 0,-1 1 0,0-1 16,1 1-16,-1-1 0,0 1 16,1-22-16,-1 21 0,-21-20 0,22-1 15,-22-21-15,0 22 0,-21-22 16,0 21-16,0-21 0,0 0 0,0 1 15,-21-22-15,0 0 16,-1 0-16,1 0 16,0 0-16,0-22 0,0 22 0,21-21 15,-21 0-15,-1 0 0,1 0 16,-21 0-16</inkml:trace>
  <inkml:trace contextRef="#ctx0" brushRef="#br0" timeOffset="61896">12615 9483 0,'-21'0'15,"42"0"-15,-42-21 0,42 21 32,0 0-32,1 0 15,-1 0-15,0 21 0,0-21 16,0 42-16,22-21 0,-22 0 0,0 1 16,21-1-16,-21 21 0,1-21 15,-1 0-15,21 1 0,-21-1 0,0 21 16,1-21-16,-1 0 15,0-21 1,0 0-16,0-21 16,0 0-16,1 0 0,-22 0 15,21 0-15,0-1 0,0-20 16,0 0-16,0 21 0,1-22 0,-1 1 16,-21 0-16,21 20 0,-21-20 0,21 0 15,-21-1-15,0 22 16,-21 21-1,0 0-15,0 0 0,-22 21 16,22 1-16,0 20 0,-21-21 0,20 21 16,1 1-16,0-1 15,0 0-15,0 1 0,21-1 0,0 0 16,0 1-16,0-22 0,0 21 0,0-21 0,0 1 16,0-1-16,21 0 0,0 0 15,0-21-15</inkml:trace>
  <inkml:trace contextRef="#ctx0" brushRef="#br0" timeOffset="63131.2">14287 9440 0,'0'0'0,"-21"0"0,0 0 15,0 0-15,0 0 16,21 22 0,21-22-16,21 0 15,-21 0-15,22 0 0,-1 0 16,0 0-16,22 0 0,-22 0 0,1 0 15,20 0-15,-21-22 0,22 22 16,-22 0-16,22 0 0,-22 0 0,0 0 16,1 0-16,-1 0 0,-21 0 15,0 0-15,1 0 0,-44 0 16,1 0 0,-21 0-16,21 0 0</inkml:trace>
  <inkml:trace contextRef="#ctx0" brushRef="#br0" timeOffset="63355.67">14711 9440 0,'-43'0'32,"43"22"-32,-21-1 15,21 0-15,0 0 0,0 0 16,0 22-16,0-1 0,0 0 0,0 1 16,-21 41-16,21-41 0,0-1 15,-21 0-15,21 1 16,0-1-16,0 0 0,0 1 0,-21-22 15,21 21-15,0-21 0,0 22 0,0-22 16,0 0-16,0 0 0,0 0 0,21-21 16,0 0-16,21 0 15,-20-21-15,-1 21 0</inkml:trace>
  <inkml:trace contextRef="#ctx0" brushRef="#br0" timeOffset="63974.98">15007 10075 0,'-21'0'31,"0"22"-15,42-22 15,0 0-15,0 0-16,0 0 0,1-22 0,-1 22 15,0-21-15,0 21 0,21-21 0,-20 0 16,-1 21-16,0-21 0,0 0 15,0-1-15,0-20 0,-21 21 0,0 0 16,0 0-16,0-1 16,0 1-16,-21 21 15,0 0-15,0 21 0,0 1 16,-22-1-16,22 0 0,0 21 16,-21-21-16,21 1 0,-1 20 0,-20 0 15,21 1-15,0-22 0,0 21 16,21-21-16,0 0 0,0 1 15,21-1-15,0-21 16,0 0-16,21 0 0,-20 0 0,20 0 16,0 0-16,1 0 0,20 0 0,-21 0 15,22-21-15,-22-1 0,22 22 16,-22-21-16,22 0 0,-22 0 0,0-21 16,1 20-16,-1 1 0,0 0 0,-21 21 15,1-21-15,-44 21 31,1 0-31,0 0 0,-21 0 16,21 21-16,-1 0 0,1-21 16,0 21-16,21 1 0,0-1 15,0 0-15,0 0 0,0 0 16,21 0-16,0 1 16,-21-1-16,22-21 0,-22 21 15,-22-21 1,1 0-16,0 0 15,0 0-15,0 0 16,0 0-16,-1-21 0,22 0 16,0-1-16,0 1 0,0 0 15,22 0-15</inkml:trace>
  <inkml:trace contextRef="#ctx0" brushRef="#br0" timeOffset="64220.31">16362 9525 0,'-64'106'31,"43"-85"-31,0 21 0,0 1 16,0-1-16,-22 0 0,43 1 16,-21-1-16,0 0 0,0-20 15,21 20-15,-21-21 0,21 21 0,0-20 16,0-1-16,0 0 0,0 0 15,0 0-15,0 0 0,21-21 16,0 0 0,0 0-16</inkml:trace>
  <inkml:trace contextRef="#ctx0" brushRef="#br0" timeOffset="64411.26">16002 9991 0,'0'0'0,"-21"0"16,0 0-16,42 0 31,0 0-31,21 0 0,-21 0 16,22 0-16,-1 0 0,0-21 0,1 21 16,-1 0-16,0-22 0,1 22 0,-1-21 15,0 21-15,1-21 0,-1 0 16,-21 21-16</inkml:trace>
  <inkml:trace contextRef="#ctx0" brushRef="#br0" timeOffset="64734.82">16595 9927 0,'0'0'0,"-22"0"0,22 21 0,-21-21 0,21 22 16,0-1-1,21-21 1,1 0-16,-1 0 0,21 0 15,-21 0-15,0-21 0,22 21 0,-22-22 16,0 22-16,21-21 0,-20 21 16,-1-21-16,0 0 0,0 21 15,0-21-15,-21 0 0,0-1 16,-21 22 0,0 0-16,0 0 0,0 0 15,-1 22-15,1-1 0,0 0 0,0 0 16,0 0-16,0 0 0,-1 1 15,1-1-15,21 0 0,0 0 0,0 0 16,0 0-16,0 1 0,0-1 16,21 0-16,1-21 0,-1 0 15,0 0-15,0 0 0,0 21 0,22-21 16</inkml:trace>
  <inkml:trace contextRef="#ctx0" brushRef="#br0" timeOffset="65112.64">17166 9991 0,'0'0'0,"0"-106"32,0 85-32,21 0 15,0-1-15,1 22 0,-1-21 0,0 21 16,0 0-16,0 0 0,22 0 16,-22 0-16,0 0 0,0 21 15,0 1-15,0-1 0,-21 0 0,22 0 16,-22 21-16,21-20 0,-21-1 0,0 21 15,0-21-15,0 0 16,0 1-16,-21 20 0,-1-21 0,1-21 0,0 21 16,0 0-16,21 1 0,-21-22 15,0 0-15,21-22 32,0 1-17,21 0-15,0 0 0,0 0 16,0 0-16,0-22 0,1 22 15,-1 0-15,0-21 0,21 20 0,-21 1 16,1 0-16,-1 0 0,21 0 0,-21 0 16,0-1-16,1 22 15,-1 0-15,0-21 0,0 21 0,0 0 16,0 0-16</inkml:trace>
  <inkml:trace contextRef="#ctx0" brushRef="#br0" timeOffset="65483.76">18055 9970 0,'64'0'32,"-43"-22"-17,0 22-15,-21-21 0,21 0 16,-21 0-16,0 0 16,0 0-16,-21 21 15,0 0-15,-22 0 0,22 0 16,0 0-16,-21 0 15,21 21-15,-1 0 0,1-21 0,21 21 16,0 0-16,0 0 0,0 1 16,0-1-16,0 0 0,0 0 15,21 0-15,1-21 0,-1 21 16,0 1-16,0-22 0,0 21 0,0-21 16,1 21-16,-1-21 0,0 21 0,-21 0 15,0 0 1,-21-21-16,0 22 0,-1-22 15,1 0-15,-21 0 0,21 0 0,0 0 16,-1 0-16,-20 0 0,21 0 16,0 0-16,0 0 0,-1 0 15,1 0-15,0 0 0,0 0 0,0 0 16</inkml:trace>
  <inkml:trace contextRef="#ctx0" brushRef="#br0" timeOffset="65943.46">14393 10414 0,'0'0'16,"-42"0"-16,0 0 0,-1 0 0,22 0 16,-21 0-16,-1 0 0,22 0 0,0 0 15,0 0-15,0 0 0,42 0 16,21 0 0,-21 0-16,43 0 0,-1 0 15,1 0-15,-1 0 0,22 0 0,21 21 16,0-21-16,21 0 0,0 0 15,21 0-15,0 0 0,21 0 16,1 0-16,-1 0 0,0 0 16,22 0-16,-22 0 0,22 0 0,-22 0 0,22 0 15,-1 0-15,149 0 16,-191 0-16,0 0 0,-21 0 0,-21 0 16,0 0-16,-22 0 0,-20 0 0,-1-21 15,1 21-15,-43 0 0,21 0 16,-20 0-16,-1 0 0,-21-21 15,0 0-15,-21 21 16</inkml:trace>
  <inkml:trace contextRef="#ctx0" brushRef="#br0" timeOffset="66487.38">13949 10922 0,'0'-85'16,"0"64"-16,-21 0 15,-1 21-15,1 0 0,0 0 16,0 0-16,0 0 0,0 0 0,-22 0 16,22 21-16,-21 0 0,21 1 0,-1-1 15,-20 0-15,21 21 0,0 1 0,-22-22 16,22 42-16,0-20 0,21-1 16,-21 0-16,21 1 0,0 41 15,0-41-15,0-1 0,0-21 0,0 0 16,21 0-16,21 22 15,-20-22-15,20-21 0,-21 0 0,21 0 16,-20 0-16,20 0 0,0 0 0,1-21 16,20 0-16,-21-1 0,1 1 15,20 0-15,-20 0 0,-1-21 0,0 20 16</inkml:trace>
  <inkml:trace contextRef="#ctx0" brushRef="#br0" timeOffset="67340.46">14287 11176 0,'0'-42'15,"-21"126"-15,42-126 0,-21-21 0,0 41 0,-21 22 31,0 0-31,0 0 0,0 22 16,0-1-16,-1 0 0,1 0 16,0 21-16,21-20 0,0-1 0,0 0 15,-21 21-15,21-21 0,0 1 0,0-1 16,0 0-16,0 0 0,0 0 16,0 0-16,21-21 15,0 0 1,0 0-16,-21-21 15,0 0-15,0 0 0,0 0 16,0-22-16,0 22 0,22 0 16,-22-21-16,21 21 0,0-22 0,-21 22 15,21-21-15,0 21 0,0-1 0,1 1 16,41 0-16,-42 0 0,0 21 16,1 0-16,-1 0 0,0 0 0,0 0 15,0 0-15,0 21 0,1 0 16,20 22-16,-42-22 15,0 0-15,21 0 0,-21 0 0,0 22 16,0-22-16,0 0 0,0 21 0,0-21 16,0 1-16,0-1 0,0 0 0,0 0 15,0 0-15,-21 0 0,0-21 16,21 22-16,-21-22 16,-1-22-1,22 1-15,0 0 16,0 0-16,0 0 0,0 0 0,0-22 15,22 22-15,-1 0 0,0-21 0,0 20 16,0-20-16,0 21 0,1 0 0,-1 0 16,0-1-16,21 22 0,-21 0 15,43 0-15,-43 0 0,0 0 16,22 0-16,-22 22 0,0-1 0,0 0 16,0 0-16,0 0 0,-21 0 15,0 22-15,0-22 0,0 0 0,0 21 16,0-20-16,0-1 0,0 0 0,-21 0 15,21 0-15,-21 0 0,0-21 16,21 22-16,-21-22 16,0 0-16,-1 0 15,22-22-15,0 1 0,0 0 16,0 0-16,0-21 16,0 20-16,22 1 0,-1-21 0,0 21 15,0-22-15,0 22 0,22 0 0,-22-21 16,21 21-16,0-1 0,1 1 0,-1 21 15,0 0-15,-20-21 0,20 21 16,-21 0-16,21 0 0,1 21 0,-22 0 16,0 1-16,0-1 0,0 0 15,-21 21-15,0-21 0,0 1 0,0 20 16,0-21-16,0 21 0,-21-20 0,0-1 16,0 0-16,0 0 0,0 0 15,-1 0-15,22 1 0,-21-22 0,42 0 47,1-22-47,-1 1 16,0 0-16,0 21 0</inkml:trace>
  <inkml:trace contextRef="#ctx0" brushRef="#br0" timeOffset="68003.28">15875 11134 0,'-21'-21'15,"0"42"1,-1 0-16,22 0 16,-21 0-16,21 0 0,0 1 15,0-1-15,-21 21 0,21-21 0,0 0 16,0 22-16,-21-22 0,21 0 0,0 21 16,0-20-16,0-1 0,0 0 0,0 0 15,-21-21-15,21 21 0,0-42 47,0 0-47,0 0 16,0 0-16,0-1 0,0-20 0,0 21 15,21-21-15,-21 20 0,42-62 16,-42 63-16,21-22 16,1 22-16,-1 0 0,0 0 0,21 0 15,-21 21-15,1 0 0,-1 0 0,0 0 16,0 0-16,21 0 0,-20 0 15,-1 21-15,0 0 0,0 0 0,0 21 16,0-20-16,1-1 0,-1 21 0,-21-21 16,21 22-16,-21-22 0,0 0 15,0 0-15,0 0 0,0 0 0,0 1 16,-21 20-16,0-42 0,-1 0 16,22 21-16,-21-21 0,0 0 15,0 0-15,21-21 16,0 0-1,0 0-15,0-1 0,21 1 0,0-21 16,0 21-16,22-22 0,-22 22 16,21-21-16,1 21 0,-1-22 0,0 22 15,1 0-15,-1 0 0,21 0 16,-20 21-16,-22 0 0,21 0 16,-21 21-16,1 0 0,20 21 15,-42 1-15,0-22 0,0 21 0,0-21 16,0 1-16,0 20 0,0-21 15,-21 0-15,21 0 0,-21 1 0,-1-1 16,1 0-16,0 0 0,0-21 16,0 21-16,42-21 31,0-21-15,0 0-16</inkml:trace>
  <inkml:trace contextRef="#ctx0" brushRef="#br0" timeOffset="68894.67">17208 11261 0,'0'0'0,"0"-21"0,0-1 0,0 1 0,-21 0 16,0 0-16,0 21 16,0 0-16,0 0 0,-1 0 15,1 0-15,0 0 0,0 21 0,0 0 16,0 0-16,-1 1 0,1 20 0,-21 21 15,42-41-15,0-1 0,-21 21 16,21-21-16,0 0 0,0 1 16,0-1-16,0 0 0,0 0 15,21-21-15,0 0 0,0 0 0,0 0 16,22 0-16,-22 0 0,21 0 16,-21 0-16,1-21 0,20 0 0,-21 21 15,0-21-15,0-1 0,-21 1 0,0 0 16,22 0-16,-22-21 15,0 20-15,0 1 0,0 0 0,0 0 16,0 0-16,0 42 31,0 0-31,0 0 16,0 0-16,0 1 0,0-1 0,0 0 16,0 0-16,0 0 0,0 0 0,0 1 15,0-1-15,21 0 16,0-21-16,0 0 0,0 0 0,22 0 15,-22 0-15,0 0 0,21 0 0,-21 0 16,22 0-16,-22 0 0,21-21 16,-21 21-16,1-21 0,-1-1 0,21 1 15,-21 0-15,0 0 0,-21-21 16,43-1-16,-43 22 0,0 0 16,0 0-16,0 0 0,0 42 31,0 0-31,0 0 15,-21 0-15,-1 0 0,22 1 16,0-1-16,0 0 0,-21 0 16,21 0-16,-21 0 0,21 1 15,-21-1-15,21 0 0,-21-21 32,0 0-32,21-21 31,0 0-31,0-1 0,0 1 15,0 0-15,0 0 0,0 0 0,21-22 16,0 22-16,0 0 0,0-21 0,0 21 16,1-22-16,20 22 0,-21 0 15,21 0-15,-20 0 0,20 21 0,0 0 16,1 0-16,-1 0 0,0 0 0,1 21 16,-22 0-16,21 0 0,-21 0 15,22 43-15,-43-43 16,0 0-16,0 21 0,0-20 0,0-1 15,0 0-15,-22 0 0,1 0 0,0 0 16,0-21-16,-21 22 0,20-1 16,1-21-16,0 0 0,0 21 15,42-21 17,0 0-32,0-21 0,1 21 0,-1-21 15,21 21-15</inkml:trace>
  <inkml:trace contextRef="#ctx0" brushRef="#br0" timeOffset="69408.85">18669 11261 0,'0'0'0,"0"-21"0,0-1 0,0 1 16,-21 0-16,0 21 16,-1 0-16,1-21 0,0 21 0,-21 0 15,21 0-15,-22 0 0,22 0 0,0 0 16,-43 42-16,43-21 15,-21 1-15,42-1 0,-21 0 0,0 0 16,21 21-16,-22 1 0,22-22 16,0 0-16,0 0 0,0 0 15,0 1-15,0-1 0,22-21 16,-1 21-16,0-21 0,0 0 0,21 0 16,-20 0-16,20 0 0,0 0 15,-21-21-15,22 0 16,-22 21-16,0-22 0,21-20 0,-20 21 15,-1 0-15,0-22 0,0 1 0,0 0 16,0-1-16,-21 1 0,22 0 16,-1-1-16,0 1 0,-21 21 0,0-21 15,21 20-15,-21 1 0,0 0 0,21 0 16,-42 42 0,21 0-1,0 0-15,-21 22 0,0-22 0,0 21 16,21 1-16,-22-1 0,22 0 15,0 1-15,-21-1 0,21-21 16,-21 21-16,21 1 0,0-22 16,0 0-16,0 0 0,0 0 0,0 1 0,0-1 15,0 0-15,0 0 16,21-21-16,0 0 0,1 0 16,-1 0-16,0 0 0,0-21 0,0 21 15,0-21-15,22 0 0,-22-1 0,0 22 16</inkml:trace>
  <inkml:trace contextRef="#ctx0" brushRef="#br0" timeOffset="69715.28">19240 11240 0,'0'-22'0,"0"44"0,22-65 0,-22 22 15,0 0 1,-22 21-16,1 0 16,0 0-16,0 0 0,0 21 15,0 0-15,-1-21 0,1 21 0,0 1 16,21-1-16,0 0 0,0 0 15,0 0-15,0 0 16,21-21-16,-21 22 0,21-1 16,1-21-16,-1 21 0,0-21 15,0 21-15,0-21 0,22 21 16,-22 0-16,0-21 0,-21 22 16,0-1-16,-21 0 15,0-21 1,-1 0-16,1 0 0,0 0 15,0 0-15,0 0 0,0 0 0,-1 0 16,1 0-16,0 0 0,0 0 0,0 0 16,0 0-16,-1 0 0,-20-21 0</inkml:trace>
  <inkml:trace contextRef="#ctx0" brushRef="#br0" timeOffset="70227.34">14309 11790 0,'0'0'16,"-22"0"-16,1 0 0,0 21 0,0-21 16,21 21-1,21-21-15,21 0 16,-20 0-16,20 0 0,0 0 0,22 0 16,-1 0-16,1 0 0,-1 0 0,22 0 15,0 0-15,20 0 0,1 0 0,21 0 16,21 0-16,-21 0 0,22 0 0,20 0 15,-21 0-15,21 0 0,1 0 16,-1 0-16,0-21 0,1 21 16,-1 0-16,0 0 0,1-21 0,-1 21 15,-21 0-15,22 0 0,274-21 16,-296 21-16,-21-21 0,-21 21 16,21 0-16,-21 0 0,-21-22 0,63 22 15,-64 0-15,-20 0 0,-22 0 16,22 0-16,-22 0 0,0 0 0,1 0 15,-22 0-15,0-21 0,0 21 16,0 0-16,-42 0 16,0 0-1,-21 0-15,-1 0 0</inkml:trace>
  <inkml:trace contextRef="#ctx0" brushRef="#br0" timeOffset="71275.23">12340 12531 0,'0'0'0,"-21"-43"31,0 43-31,0 0 16,21 22 0,0-1-16,-22 21 15,22-21-15,0 0 0,0 1 16,0-1-16,0 0 0,0 0 16,0 0-16,0 0 0,0 22 0,0-22 15,-21 0-15,21 0 0,0 0 0,0 1 16,-21-1-1,0 0-15,0-21 16,0 0 0,21-21-16,-22 0 15,22-1-15,0-20 0,0 0 16,0 21-16,0-1 0,22 1 0,-1-21 16,0 21-16,0 0 0,0-1 15,22 1-15,-22 0 0,21 0 0,0 0 16,1 21-16,-1-21 0,-21 21 0,22-22 15,-22 22-15,21 0 0,-21 0 0,43 22 16,-43-1-16,-21 0 16,21 0-16,-21 0 0,21 0 15,-21 1-15,0 20 0,0-21 0,0 0 16,0 22-16,0-22 0,0 0 16,0 21-16,-21-21 0,21 1 0,-21-1 15,21 0-15,-21-21 16,0 0-1,21-21 1,0 0-16,0-1 0,0 1 16,0 0-16,0-21 0,0 21 0,0-1 0,21-20 15,0 21-15,0 0 16,0-22-16,0 22 0,1 0 0,20 0 16,-21 0-16,21 0 0,-20 21 0,20 0 15,0 0-15,-21 0 0,22 0 0,-22 0 16,0 21-16,21-21 0,-20 21 15,-1 0-15,0 21 0,-21-20 0,0-1 16,0 0-16,0 21 0,0-21 0,0 1 16,0-1-16,0 21 0,0-21 15,-21-21-15,21 21 0,0 1 0,-21-22 16,21 21-16,21-42 31</inkml:trace>
  <inkml:trace contextRef="#ctx0" brushRef="#br0" timeOffset="71631.74">13610 12510 0,'0'0'0,"0"21"31,0 0-31,0 0 0,0 0 16,0 0-16,0 1 0,0-1 15,0 0-15,0 21 0,0-21 0,0 1 16,0-1-16,0 0 16,0 0-16,0 0 0,21-21 15,0 0-15,1 0 0,-1 0 16,0 0 0,0-21-16,0 0 0,-21 0 15,21 0-15,1-1 0,-1 1 0,-21-21 16,21 21-16,0 0 0,0-1 15,-21-20-15,21 21 0,-21 0 16,22 21-16,-22-21 0,21 42 63,0-21-63</inkml:trace>
  <inkml:trace contextRef="#ctx0" brushRef="#br0" timeOffset="72072.17">14266 12594 0,'0'0'0,"-21"0"16,0 21-16,0-21 0,21 22 16,-21-1-16,21 0 15,0 0-15,0 0 0,0 0 16,0 1-16,0-1 0,0 0 15,0 0-15,0 0 0,0 0 16,0 1-16,0-1 16,0 0-16,-22-21 31,1-21-31,21 0 16,0-1-16,0 1 0,0 0 15,0-21-15,0 21 0,0-1 16,0-20-16,0 21 0,21-21 0,1 20 15,20 1-15,-21 0 0,21 0 16,1 0-16,-1 0 0,0 21 0,1 0 16,-1 0-16,0 0 0,1 0 15,20 21-15,-42 0 0,22 0 16,-22 0-16,-21 0 0,0 22 0,21-22 16,-21 0-16,0 21 0,0-20 15,0-1-15,-21 21 0,0-21 0,0 0 16,-1 1-16,22-1 0,-21 0 15</inkml:trace>
  <inkml:trace contextRef="#ctx0" brushRef="#br0" timeOffset="73020.37">16065 12615 0,'0'0'0,"22"-21"0,-22 0 15,21 21-15,-21-21 0,0 0 0,0 0 16,0-1-16,-21 1 15,-1 21-15,1 0 0,0 0 16,0 0-16,0 0 0,0 21 16,-22 1-16,22-1 0,0 0 0,-21 21 0,20-21 15,1 22-15,0-1 16,0 0-16,0 1 0,21-22 0,0 21 16,0 1-16,0-22 0,0 21 0,0-21 15,0 0-15,0 1 0,42-22 0,-21 21 16,0-21-16,22 0 0,-1 0 15,0 0-15,1 0 0,-1 0 0,22-21 16,-22-1-16,21 1 0,-20 0 0,20 0 16,-20-21-16,20 20 0,-21 1 15,1-21-15,-22 0 0,21 20 0,-21-20 16,1 0-16,20-22 16,-42 22-16,21 21 0,-21-22 0,0 22 15,0 0-15,0 0 0,0 0 16,-21 21-1,0 21-15,21 0 16,0 0-16,-21 0 0,-1 1 0,22 20 16,-21-21-16,21 21 0,0-20 0,0 20 15,0 0-15,0-21 0,0 22 16,0-22-16,0 21 0,0-21 16,0 1-16,0 20 0,21-42 0,1 21 15,-1-21-15,0 0 0,0 0 16,21 0-16,-20 0 15,-1 0-15,0-21 0,0 21 0,0-21 16,0 0-16,1-1 0,-1 1 16,0 0-16,0-21 0,0 21 0,-21-1 15,0 1-15,0 0 0,0 0 0,0 0 16,-21 21 0,21 21-1,-21-21-15,21 21 16,-21 0-16,21 0 0,0 1 0,-21-1 15,21 0-15,0 0 0,0 0 0,0 0 16,0 1-16,0-1 0,0 0 16,21 0-16,0-21 0,-21 21 0,21 0 15,0-21-15,0 0 0,1 0 16,20 0-16,0 0 0,1 0 0,-1 0 16,0 0-16,22 0 0,-22-21 15,0 21-15</inkml:trace>
  <inkml:trace contextRef="#ctx0" brushRef="#br0" timeOffset="73879.8">17759 12764 0,'0'-22'0,"0"44"0,0-65 0,0 22 0,-21 0 15,21 0-15,-22 0 16,1 21-16,0-22 0,0 22 16,0-21-16,0 21 0,-1 0 0,1 0 15,0 0-15,0 0 0,-21 21 0,20 1 16,1-22-16,0 21 0,-21 0 15,21 21-15,-1-21 0,1 1 0,0 41 16,21-42-16,-21 22 0,21-22 16,0 0-16,0 0 0,0 0 15,21 0-15,0 1 0,0-22 16,1 0-16,20 0 0,-21 0 0,21 0 16,-20 0-16,20 0 0,0 0 15,-21-22-15,22 1 0,-22 0 0,0 21 16,43-63-16,-43 41 15,-21 1-15,0 0 0,21-21 16,-21 21-16,0-1 0,0 1 0,0 0 16,0 0-16,0 0 15,0 42 1,0 0 0,-21 0-16,21 0 0,0 1 0,0-1 15,0 0-15,0 0 0,0 0 0,0 0 16,0 1-16,0-1 0,21 0 0,-21 0 15,21 0-15,0-21 0,22 21 0,-22-21 16,0 0-16,21 22 0,1-22 16,-1 0-16,0 0 0,1 0 15,-1 0-15,0-22 0,1 22 0,-1-21 16,-21 0-16,21 0 0,-20 0 16,-1 0-16,-21-22 0,0 22 0,0 0 15,0-21-15,0 20 0,0 1 0,0 0 16,0 0-16,-21 21 31,-1 0-31,22 21 16,-21 0-16,21 0 0,0 1 0,0-1 15,0 0-15,0 0 0,0 0 16,0 0-16,0 1 16,0-1-16,0 0 0,-21-21 0,21 21 15,-21-21 1,21-21-1,-21 0 1,21 0-16,0-1 0,0 1 16,0 0-16,0 0 0,0 0 0,21-22 15,0 22-15,0-21 0,22 21 0,-22 0 16,21-22-16,0 22 0,1 0 16,-1 0-16,22 21 0,-22-21 0,0 21 15,1 0-15,-1 0 0,0 0 0,-21 0 16,22 21-16,-22 0 0,0 0 15,0 0-15,0 0 0,-21 22 16,0-1-16,0 22 0,0-22 16,-21-21-16,0 21 0,0-20 0,0-1 15,0 21-15,-1-21 0,1 0 16,0-21-16,0 22 0,0-22 16,0 0-16</inkml:trace>
  <inkml:trace contextRef="#ctx0" brushRef="#br0" timeOffset="75056.02">11874 13758 0,'0'0'0,"22"0"0,-22 22 15,0-1 1,0 0-16,0 0 0,0 21 15,-22-20-15,22-1 0,0 21 0,-21-21 16,21 0-16,-21 1 0,21-1 16,-21 0-16,21 0 0,-21 0 0,21 0 15,-21-21 1,-1 0 0,22-21 15,0 0-31,0 0 0,0 0 15,0-22-15,22 22 0,-1 0 16,21 0-16,-21-21 0,0 20 0,22 1 16,-1 0-16,0-21 0,1 42 0,-1-21 15,0-1-15,1 22 0,-1 0 16,0 0-16,1 0 0,-22 22 0,21-1 16,-21 0-16,1 0 0,-1 0 0,-21 22 15,0-22-15,0 0 0,0 21 16,0-21-16,0 1 0,0-1 15,-21 0-15,-1 0 0,22 0 0,-21-21 16,0 21-16,0-21 16,0 0-16,21-21 31,0 0-31,0 0 16,0 0-16,21 0 0,0-1 0,0-20 15,0 21-15,1-21 0,-1 20 16,21 1-16,-21 0 0,43-21 15,-43 21-15,21 21 0,-21 0 16,22 0-16,-22 0 0,0 21 16,0-21-16,-21 21 0,0 21 0,0-21 0,0 1 15,0-1-15,0 21 16,0 0-16,0-20 0,-21-1 16,0 21-16,21-21 0,0 0 15,0 1 1,21-22-1,0 0-15</inkml:trace>
  <inkml:trace contextRef="#ctx0" brushRef="#br0" timeOffset="75420.21">13081 13822 0,'0'0'0,"0"-21"0,0 42 46,0 0-46,0 0 0,0 0 0,0 1 16,0-1-16,0 0 0,0 0 16,0 21-16,0-20 0,0-1 0,0 0 15,0 0-15,0 0 0,21-21 16,0 0 0,0 0-16,1 0 0,-1 0 15,0 0-15,-21-21 16,21 0-16,0 21 0,0-21 15,1-22-15,-1 22 0,0 0 0,0 0 16,0-21-16,0 20 0,1 1 0,-22 0 16,21-21-16,0 42 15,-21 21 17,0 0-17,0 0-15,21-21 0,-21 21 16,21-21-16,0 22 0</inkml:trace>
  <inkml:trace contextRef="#ctx0" brushRef="#br0" timeOffset="75858.03">13949 13907 0,'-21'0'0,"-1"0"16,1 0-16,0 21 0,21 0 15,0 0-15,-21 0 16,21 0-16,0 1 0,0-1 16,0 0-16,0 0 0,0 0 15,-21 0-15,21 1 16,-21-22 15,-1 0-15,22-22-16,0 1 0,0 0 15,0 0-15,0 0 16,0 0-16,0-22 0,0 22 0,0-21 16,22 21-16,-1-22 0,0 22 0,0-21 15,21 21-15,-20-1 0,20 1 16,0 21-16,1 0 0,-1 0 16,85 21-16,-85 1 15,1-1-15,-1 21 0,-21-21 0,0 0 16,0 22-16,-21-22 0,0 0 0,0 21 15,0-20-15,0-1 0,-21 0 16,0 0-16,0 0 0,0 0 16,0 1-16,-1-22 15</inkml:trace>
  <inkml:trace contextRef="#ctx0" brushRef="#br0" timeOffset="76427.31">15663 13907 0,'0'0'0,"0"-22"0,0 1 16,0-63-1,0 62-15,0 44 31,0-1-31,0 0 0,0 21 16,0-21-16,21 22 0,-21-22 0,22 21 16,-22-21-16,0 22 0,0-22 0,0 21 15,0-21-15,21 1 0,-21-1 16,0 0-16,0 0 0,0 0 0,21-21 31,-21-21-15,21 0-1,-21 0-15,21 0 0,-21-22 0,0 22 16,21-21-16,-21 21 16,22-22-16,-1 1 0,0 0 0,0-1 0,0 1 15,0 0-15,22 20 0,-22-20 16,21 21-16,-21 21 0,1-21 0,20 21 16,-21 0-16,0 0 0,0 21 0,1-21 15,-1 21-15,0 21 0,0-20 16,-21-1-16,21 21 0,0-21 0,-21 22 15,0-22-15</inkml:trace>
  <inkml:trace contextRef="#ctx0" brushRef="#br0" timeOffset="77320.09">16658 14097 0,'0'0'0,"0"-21"0,21 21 0,-21-21 16,21 0-16,-21-1 0,0 1 0,0 0 15,0 0-15,0 0 0,0 0 0,-21-1 16,0 1-16,0 21 0,0-21 16,0 21-16,-22 0 0,22 0 15,-21 0-15,21 0 0,-22 21 0,1 0 16,21 1-16,-43 20 16,43-21-16,0 0 0,0 0 0,21 1 15,0-1-15,0 0 0,0 0 16,0 0-16,0 0 0,0 1 0,21-1 15,0-21-15,0 0 0,0 21 0,43-21 16,-43 0-16,21 0 16,-20 0-16,-1 0 0,21-21 0,-21 0 15,0 21-15,1-22 0,-1 1 0,0 21 16,0-21-16,0 0 0,-21 0 16,0 0-16,0-1 0,0 1 0,0 0 15,0 0-15,0 0 0,0 42 31,0 0-15,0 0-16,0 0 0,-21 1 16,21-1-16,0 0 0,0 0 15,0 0-15,0 0 0,0 1 0,0-1 16,21 0-16,0-21 0,1 0 16,-1 0-16,0 0 15,0 0-15,0 0 0,0 0 0,1 0 16,-1 0-16,0-21 0,0 0 15,21 21-15,-20-22 0,-1 1 0,0-21 16,0 21-16,0 0 0,-21-22 0,21 1 16,1 21-16,-22-22 15,21 1-15,-21 0 0,0 21 0,0-1 16,0-20-16,0 21 0,0 0 16,0 42-1,0 0-15,-21 0 16,-1 22-16,22-22 0,-21 21 15,21-21-15,0 64 0,0-64 16,0 0-16,0 22 0,0-22 0,0 0 16,0 0-16,0 0 0,0 0 15,21-21-15,1 22 0,-1-22 0,0 0 16,0 0-16,0 0 16,22 0-16,-22 0 0,0 0 15,21 0-15,-21-22 0,1 1 0,-1 21 16,0-21-16,0 0 0,0 0 15,0 0-15,1-1 0,-22 1 16,0 42 15,0 1-31,-22-22 0,22 21 16,-21 0-16,21 0 0,0 0 16,0 0-16,0 1 15,21-22 16,1 0-31,-1 0 16,-21-22-16</inkml:trace>
  <inkml:trace contextRef="#ctx0" brushRef="#br0" timeOffset="77475.45">17674 13843 0,'-63'0'31,"41"0"-15,22 21 0,22-21-1,-1 0-15</inkml:trace>
  <inkml:trace contextRef="#ctx0" brushRef="#br0" timeOffset="78026.21">18373 14055 0,'0'0'0,"0"-21"0,0-1 16,-22 1-16,22 0 16,-21 0-16,0 21 15,-21-21-15,21 21 0,-1-21 0,1 21 16,-21 0-16,21 0 0,-43 0 15,43 0-15,-21 0 0,21 0 16,-1 21-16,1 0 0,0 0 0,0 0 16,0 0-16,0 1 0,21-1 0,0 0 15,0 0-15,0 0 0,0 0 16,0 1-16,0-1 0,0 0 16,21-21-16,0 0 0,0 21 0,0-21 15,0 0-15,1 0 0,-1 0 16,21 0-16,-21 0 0,0 0 15,22-21-15,-22 21 0,21-21 0,-21 0 16,1-1-16,-1 1 0,0 0 16,21 0-16,-21-21 0,1 20 0,-22-20 15,21 0-15,0-1 0,0 1 0,0 0 16,-21-1-16,0 22 0,0-21 16,0 0-16,0 20 0,0 1 0,-21 21 31,0 0-31,0 21 0,0 1 15,-1 20-15,1-21 0,21 21 16,0 1-16,-21-1 0,21 0 0,0 1 16,0-22-16,0 21 0,0 1 15,0-1-15,21-21 16,0 0-16,1 0 0,-1 1 0,21-1 16,22-21-16,-22 0 0,0 21 15,1-21-15,-1 0 0</inkml:trace>
  <inkml:trace contextRef="#ctx0" brushRef="#br0" timeOffset="78727.6">19113 13949 0,'0'-21'16,"0"42"-16,0-63 0,-21 42 0,0-22 0,0 1 16,0 21-16,0 0 15,-1 0-15,1 0 0,0 0 0,0 0 16,0 0-16,0 21 0,-1 1 15,-20-1-15,21 0 0,0 0 0,0 21 16,-1-20-16,1-1 0,21 0 16,0 0-16,0 0 0,0 0 15,0 1-15,0-1 0,0 0 16,21-21-16,1 0 0,-1 0 16,0 0-16,0 0 15,0 0-15,0 0 0,1 0 0,-1 0 16,0-21-16,0 0 0,0-1 15,0 1-15,1 0 0,-1 0 0,0 0 16,-21-22-16,21 22 0,0 0 16,-21 0-16,0-21 0,0 20 15,21 22-15,-21-21 0,0 0 0,0 42 32,0 0-32,0 1 15,-21-1-15,21 0 0,0 0 0,0 0 16,0 0-16,0 1 0,0-1 0,0 0 15,0 0-15,0 0 16,21 0-16,1-21 16,-1 22-16,0-22 0,0 0 0,0 0 15,22 0-15,-22 0 16,0 0-16,21 0 0,-21-22 0,22 22 16,-22-21-16,0 0 0,21 0 0,-20 0 15,-1 0-15,0-22 0,0 1 16,0 0-16,0-1 0,1 1 0,-1 0 15,-21-1-15,21 22 0,-21-21 0,21 21 16,-21-22-16,0 22 16,0 42-1,0 0-15,-21 1 16,0 20-16,21-21 0,-21 21 16,-1-20-16,22 20 0,0-21 0,0 21 15,-21-20-15,21-1 0,0 21 16,0-21-16,0 0 0,0 1 0,0-1 15,0 0-15,0 0 0,0 0 16,21-21-16,1 0 16,-1 0-16,0 0 0,0 0 15,0 0-15,0 0 0</inkml:trace>
  <inkml:trace contextRef="#ctx0" brushRef="#br0" timeOffset="79099.2">19918 14012 0,'0'0'0,"21"0"16,0 0-1,0-21 1,0 21-16,1-21 0,-1 0 16,0 0-16,0 21 15,-21-21-15,0-1 0,21 22 0,-21-21 16,0 0-16,0 0 15,-21 21 1,0 0-16,0 0 0,0 21 16,-1-21-16,1 21 0,0 0 0,0 1 15,0-1-15,0 0 0,21 0 16,0 0-16,-22 0 0,22 1 0,0-1 16,0 21-16,0-21 0,22 0 15,-22 1-15,21-22 16,0 0-16,0 0 0,0 0 0,0 0 15,64 0-15,-64 0 16,22 0-16,-22 0 0,21-22 16,-21 1-16,22 0 0,-22 0 15,21 21-15,-21-42 0</inkml:trace>
  <inkml:trace contextRef="#ctx0" brushRef="#br0" timeOffset="79366.82">19579 13695 0,'0'0'16,"-42"0"-16,21 0 0,-1 0 0,1 0 0,42 0 31,1 0-31,-1 0 0,21 0 0,0 0 16,22 0-16,-22 0 0,22 0 15,-22 0-15,22 0 0,-1 0 16,1-21-16,-22 21 0,21-21 0,-20 21 16,-1 0-16,0 0 0,-20 0 15,20 0-15</inkml:trace>
  <inkml:trace contextRef="#ctx0" brushRef="#br0" timeOffset="80427.11">12086 15240 0,'0'0'0,"-42"0"31,21 0-31,-1 21 0,22 0 0,-21 1 16,21-1-16,-21 21 0,21-21 15,-21 0-15,0 22 0,21-22 0,-21 0 16,-1 21-16,22-20 0,-21-1 15,21 0-15,-21 0 0,21 0 16,-21-21-16,21 21 16,0-42 15,0 0-31,0 0 16,0-21-16,0 20 15,0 1-15,0 0 0,21-21 0,0-1 16,0 22-16,1-21 0,20 21 15,21-43-15,-20 43 0,-1 0 16,0 0-16,1 21 0,-22 0 16,21 0-16,1 0 0,-1 21 0,-21-21 15,0 21-15,0 0 0,1 22 16,-22-22-16,21 21 0,-21-21 16,0 0-16,0 22 0,0-1 15,0-21-15,0 0 0,0 1 16,-21-1-16,-1-21 15,1 0 1,21-21 0,0-1-16,0 1 0,0 0 0,0 0 15,0 0-15,0 0 0,0-1 16,21-20-16,1 0 0,-1 21 0,0-22 16,0 22-16,21 0 0,-20-21 15,20 20-15,-21 22 0,21 0 0,1 0 16,-22 0-16,0 0 0,21 22 15,-20-1-15,-22 0 0,0 0 16,0 21-16,0-20 0,0 20 0,0-21 16,0 21-16,0-20 0,-22-1 15,1 0-15,21 21 0,-21-21 0,0 1 16,21-1-16,21-21 31,0 0-31,0-21 16,1-1-16,-1 1 0,0 0 15,21 0-15</inkml:trace>
  <inkml:trace contextRef="#ctx0" brushRef="#br0" timeOffset="80756.17">13060 15240 0,'-21'21'0,"42"-42"0,0 0 0,0 21 0,-21-21 16,0 42 0,0 0-1,21 0-15,-21 0 16,0 1-16,0-1 0,21 0 0,-21 0 15,0 0-15,0 0 0,22 1 0,-22-1 16,21 0-16,-21 0 16,21-21-16,0 0 0,0 0 15,0 0-15,1 0 16,-1-21-16,0 0 0,0 0 16,-21-1-16,0 1 0,21 0 15,0 0-15,-21 0 0,0-22 16,0 22-16,0 0 0,22-21 0,-22 21 15,0-1-15,0 1 16,0 0-16,21 21 16,-21 21-1,21-21-15,0 21 16,0 1-16,0-22 16</inkml:trace>
  <inkml:trace contextRef="#ctx0" brushRef="#br0" timeOffset="81195.61">13864 15155 0,'0'0'15,"-21"22"1,0-1 0,21 0-16,0 0 0,0 0 0,0 0 15,0 1-15,-21-1 0,21 0 16,0 0-16,0 0 0,0 0 0,0 1 15,0-1-15,0 0 16,-22-21 0,1 0 15,21-21-31,-21 0 0,21-1 16,0 1-16,0 0 0,0-21 15,0 21-15,0-22 0,0 22 0,0-21 16,21-1-16,0 22 0,1 0 15,20-21-15,-21 21 0,21 21 0,1-22 16,-1 1-16,0 21 0,22 0 16,-22 0-16,1 0 0,-1 21 0,-21 1 15,21-1-15,-20 21 0,-1-21 16,0 22-16,-21-1 0,0 0 0,0-21 16,0 22-16,0-1 0,0-21 15,-21 0-15,0 1 0,-1 20 0,1-21 16,0-21-16,0 21 0,21 0 15</inkml:trace>
  <inkml:trace contextRef="#ctx0" brushRef="#br0" timeOffset="82503.95">16065 14944 0,'-105'-64'31,"83"64"-31,1 0 16,0 0-16,0 0 0,0 0 16,-43 21-16,43-21 0,-21 22 15,21-1-15,-1 0 0,-20 21 16,21 1-16,0-22 0,0 21 0,-1 22 15,1-22-15,21 0 0,-21 1 0,21-1 16,0 0-16,0 1 0,0-1 16,0-21-16,21 0 0,0 22 15,1-22-15,20 0 16,-21 0-16,21-21 0,-20 0 0,20 0 16,-21 0-16,21 0 0,64-21 15,-42 0-15,-22 0 0,22-1 16,-22 1-16,0-21 0,1 21 0,-1 0 15,0-22-15,-21 22 0,1-21 0,-1 21 16,-21-1-16,0-20 0,0 21 16,0 0-16,-21 21 15,-1 0-15,1 0 0,0 0 16,0 21-16,0-21 0,0 21 0,21 0 16,-22 0-16,1 1 0,21-1 15,-21 21-15,21-21 0,0 0 16,0 1-16,0-1 0,21 0 15,0-21-15,1 0 16,-1 0-16,0 0 0,21 0 16,-21 0-16,1 0 0,-22-21 15,21 21-15,-21-21 0,0-1 16,0 1-16,0 0 0,0-21 16,0 21-16,-21-1 0,21 1 15,-22-21-15,22 21 0,0 0 16,0-1-16,0 1 0,22 0 0,-1 0 15,0 21-15,0-21 0,0 21 16,22 0-16,-22 0 0,0 0 0,0 0 0,0 21 16,0 0-16,22 21 15,-22-20-15,-21-1 0,0 21 16,0-21-16,0 0 0,0 22 0,0-22 16,0 0-16,0 21 0,0-20 15,0-1-15,0 0 0,0 0 0,-21 0 16,0-21 15,21-21-15,0 0-16,0 0 15,0 0-15,0-1 0,0 1 16,0-21-16,0 21 0,0-22 0,21 22 16,0-21-16,0 21 0,-21-22 15,21 22-15,0 0 0,22 0 0,-1 21 16,-42-21-16,21 21 15,0 0-15,1 0 0,-1 21 0,-21 0 16,0 0-16,21 0 0,-21 1 0,0 20 16,0-21-16,0 21 0,0-20 15,0-1-15,0 21 0,0-21 0,0 0 16,-21 1-16,21-1 0,0 0 16,0 0-16,-21-21 15,21-21 16,0 0-31,0 0 0,0-1 16,0 1-16,21 0 0,-21 0 16,21-21-16,0 20 0,0-20 0,0 21 15,22 0-15,-22 0 0,0-1 0,21 1 16,-20 0-16,20 21 16,-21 0-16,0 0 0,0 0 0,1 21 0,-22 0 15,0 1-15,0 20 0,0-21 16,0 0-16,0 0 0,0 1 15,-22 20-15,1-21 0,0 0 0,0 0 16,21 1-16,0-1 0,0 0 16,21-21 15,0 0-31,0-21 0,1 21 0,20-21 16,0-1-16</inkml:trace>
  <inkml:trace contextRef="#ctx0" brushRef="#br0" timeOffset="82815.17">17632 15092 0,'0'-21'16,"-21"21"-1,-1 0-15,1 21 16,21 0-16,-21 0 0,21 0 16,-21 1-16,0 20 0,21-21 0,0 21 15,0 1-15,-21-22 0,21 21 16,-22 1-16,22-1 0,0 0 0,0 1 15,-21-1-15,21 0 0,0 1 0,0-1 16,0 0-16,0 22 0,-21-22 16,21 22-16,-21-22 0,0 21 0,21-20 15,-21 20-15,-1-20 0,22-22 0,-21 21 16,21-21-16,-21 0 0,21 22 16,0-64 15,0-1-31,0 1 0,21 0 15,0 0-15,1-21 0,-22-1 0,21-20 16,0 20-16</inkml:trace>
  <inkml:trace contextRef="#ctx0" brushRef="#br0" timeOffset="83107.6">17462 15304 0,'0'-43'0,"0"86"0,0-107 0,0 22 15,0 21-15,0-1 0,22 1 16,-22 0-16,21 0 0,0 0 0,0 21 15,0-21-15,0 21 0,22 0 0,-22 0 16,21 0-16,-21 0 0,22 0 16,-22 0-16,21 0 0,-21 21 0,1 0 15,-1 0-15,0 0 0,-21 22 16,0-22-16,0 21 0,0-21 16,-21 22-16,21-22 0,-43 21 0,22-21 15,0 0-15,-21 1 0,-1-1 0,22 0 16,-21 0-16,21-21 0,0 0 15,-1 21-15,1-21 0,42-21 32,1 21-32,-1-21 15,0 0-15,21 0 0,-21 21 0</inkml:trace>
  <inkml:trace contextRef="#ctx0" brushRef="#br0" timeOffset="83331.61">18182 15155 0,'0'0'0,"-21"0"16,21 22-1,0-1-15,-21 0 0,21 0 0,-21 0 16,21 0-16,0 1 0,0-1 0,0 0 16,-22 0-16,22 0 15,0 0-15,0 1 0,22-22 47,-22-22-47,21 22 0,0-21 16,-21 0-16</inkml:trace>
  <inkml:trace contextRef="#ctx0" brushRef="#br0" timeOffset="83651.3">18203 14944 0,'-21'0'0,"-42"0"31,41 21-31,22 0 16,0 0-1,22-21 1,-1 0-16,0 0 0,0 0 16,0 0-16,0 0 0,1 0 15,-22-21-15,21 21 0,-21-21 16,0 0-16,0 0 15,0-1-15,-21 22 0,-1 0 16,1-21-16,0 21 0,0 0 16,0 0-16,0 0 0,-1 0 15,1 21-15,21 1 0,-21-1 16,21 0-16,0 0 0,0 0 16,0 0-16,0 1 0,21-1 15,0 0-15,1-21 0</inkml:trace>
  <inkml:trace contextRef="#ctx0" brushRef="#br0" timeOffset="83959.39">18817 14859 0,'0'0'0,"-21"0"31,0 21-31,21 0 0,0 1 16,-21-1-16,21 0 0,-22 0 16,22 0-16,0 22 0,-21-22 0,21 0 15,-21 21-15,21-21 0,0 22 16,0-22-16,-21 42 16,21-41-16,0-1 0,0 0 0,0 21 15,0-21 1,21-21-1,0 0-15,0-21 16,-21 0-16,22 0 0,-1 0 0,0 21 16,0-21-16</inkml:trace>
  <inkml:trace contextRef="#ctx0" brushRef="#br0" timeOffset="84308.36">18859 15198 0,'0'21'16,"0"0"-1,22-21 1,-1 0 0,0 0-16,0 0 0,0 0 15,0-21-15,1 21 16,-1-21-16,0 0 0,0-1 0,0 22 16,-21-21-16,0 0 0,0 0 15,0 0-15,0 0 16,-21 21-1,0 0-15,0 0 0,0 0 16,-1 21-16,1-21 0,0 21 16,21 0-16,-21 21 0,21-20 0,-21-1 15,21 0-15,0 0 0,0 0 0,0 0 16,0 1-16,0-1 0,0 0 16,0 0-16,0 0 0,21-21 15,-21 21 1,21-21-16,0 0 0,0 0 0,1 0 15,-1 0-15,0 0 0</inkml:trace>
  <inkml:trace contextRef="#ctx0" brushRef="#br0" timeOffset="84491.2">19219 15388 0,'0'-21'16,"-42"21"62</inkml:trace>
  <inkml:trace contextRef="#ctx0" brushRef="#br0" timeOffset="85435.63">11663 16743 0,'0'42'15,"0"-21"1,0 1-16,0 20 0,0-21 0,0 21 16,-21-20-16,21 20 0,0-21 0,-22 21 15,22-20-15,0-1 16,0 0-16,-21 0 0,21 0 0,0 0 16,-21-21-16,21 22 15,0-44 16,0 1-31,0 0 0,0 0 0,0 0 16,0 0-16,0-22 0,21 22 16,0-21-16,1-1 0,-22 1 15,21 21-15,21-21 0,-21 20 0,0-20 16,22 21-16,-22 0 0,21 0 16,-21 21-16,22 0 0,-22 0 15,21 21-15,-21 0 0,1 0 0,-1 0 16,-21 0-16,21 22 0,-21 20 15,0-42-15,0 22 0,0-22 16,-21 21-16,21-21 0,-21 1 0,-1-1 16,22 0-16,-21-21 15,21-21 17,0 0-32,0-1 0,0 1 0,21-21 15,1 21-15,-1-22 16,0 22-16,0-21 0,0 0 0,22 20 15,-22 1-15,21 0 0,-21 0 16,22 21-16,-22 0 0,0 0 0,21 0 16,-21 21-16,1 0 0,-22 0 0,0 22 15,21-22-15,-21 21 0,0 1 16,0-22-16,0 21 0,0-21 16,0 22-16,0-22 0,-21 0 15,21 0-15,0 0 0,21-21 16,0 0-1,0-21-15,0 0 16</inkml:trace>
  <inkml:trace contextRef="#ctx0" brushRef="#br0" timeOffset="85742.73">12679 16806 0,'21'0'16,"-42"0"-16,63 0 15,-21 0 1,-21 22-16,0-1 0,0 0 0,0 0 15,21 0-15,-21 0 0,0 1 16,0-1-16,0 0 0,0 0 0,0 0 16,0 0-16,0 1 0,22-22 15,-1 0 1,0 0 0,0-22-16,0 1 0,0 21 15,-21-42-15,22 21 0,-1 0 16,0-1-16,0-20 0,0 21 0,-21 0 15,0-22-15,21 43 0,-21-21 16,0 0-16,22 21 0,-1 0 16,0 0-1,0 0 1,0 0-16</inkml:trace>
  <inkml:trace contextRef="#ctx0" brushRef="#br0" timeOffset="86171.2">13441 16722 0,'0'0'0,"21"0"0,-21 21 31,0 0-31,-21 0 16,21 0-16,0 1 0,-21-1 0,21 0 16,0 0-16,0 0 0,0 0 15,0 1-15,0-1 0,0 0 16,0 0-16,0 0 0,0 0 0,0 1 15,-22-22-15,22 21 0,-21-21 32,0 0-32,21-21 15,-21 21-15,21-22 16,-21 1-16,21 0 0,0-21 16,0 21-16,0-22 0,0 22 0,0-21 15,21-1-15,0 1 0,0 21 16,22-21-16,-22 20 0,21 1 0,-21 0 15,22 0-15,-22 0 0,21 21 16,0 0-16,43 21 0,-43 0 16,22 0-16,-43 0 0,21 22 0,-20-22 15,-1 21-15,-21 1 16,0-22-16,0 21 0,0 0 0,-21-20 16,-1 20-16,1-21 0,0 0 15,0 0-15,0 1 0</inkml:trace>
  <inkml:trace contextRef="#ctx0" brushRef="#br0" timeOffset="86583.85">15663 16383 0,'0'0'0,"-21"-21"0,21-21 15,-21 20-15,0 22 0,21-21 0,-21 0 0,-1 21 31,1 0-31,21 21 0,0 0 16,-21 22-16,21-22 0,-21 0 16,21 21-16,-21 1 0,21-22 0,-21 21 15,21 1-15,0-1 0,0-21 16,-22 21-16,22 1 0,-21-1 16,21 22-16,0-43 0,0 0 15,0 0-15,0 0 0,21-21 16,1 0-16,-1 0 0,0 0 15,0 0-15,0-21 0,0 21 0,1-21 16,-1 0-16,-21-22 0,21 22 16,0 0-16</inkml:trace>
  <inkml:trace contextRef="#ctx0" brushRef="#br0" timeOffset="86799.22">15452 16595 0,'0'0'0,"21"0"31,0 0-31,0 0 16,0 0-16,0 0 0,1 0 0,-1 0 16,21 0-16,-21 0 0,0 0 0,1-21 15,-1 21-15,21 0 0,-21 0 16,0 0-16,1-22 0,-1 22 15,0 0-15</inkml:trace>
  <inkml:trace contextRef="#ctx0" brushRef="#br0" timeOffset="87143.49">16192 16574 0,'0'0'0,"0"21"15,22-21 16,-1 0-15,0 0-16,0 0 0,0-21 16,0-1-16,1 22 0,-1-21 15,0 21-15,0-21 0,0 0 16,-21 0-16,0 0 16,-21 21-16,0 0 15,0 0-15,0 0 0,-1 0 0,1 21 16,0 0-16,0 0 0,0-21 0,0 21 15,-1 0-15,1 22 0,0-22 16,21 0-16,0 0 0,-21 22 0,21-22 16,0 0-16,0 0 0,0 0 15,0 0-15,42 1 0,1-22 16,-22 0-16,21 0 0,0 0 16,1 0-16,-1 0 0,0-22 15,1 1-15</inkml:trace>
  <inkml:trace contextRef="#ctx0" brushRef="#br0" timeOffset="87507.57">16976 16489 0,'0'0'0,"-22"-21"31,1 21-31,0 0 0,0 0 0,0 0 16,-22 0-16,22 0 0,0 21 15,0-21-15,21 21 16,-21 21-1,21-20-15,21-1 16,0-21-16,0 21 0,0-21 0,1 0 16,-1 21-16,0 0 0,0-21 15,0 21-15,0 1 0,1-22 0,-22 21 16,0 0-16,21-21 0,-21 21 0,0 0 16,0 0-16,-21-21 15,-1 22-15,1-22 0,0 0 16,0 0-16,0 0 0,-22 21 0,22-21 15,0 0-15,0 0 0,0 0 0,0-21 16,21-1 0,-22 22-16,22-21 15,0 0-15,0 0 0,22 21 16,-1-21-16,-21 0 0,21 21 16,0-22-16,0 22 0</inkml:trace>
  <inkml:trace contextRef="#ctx0" brushRef="#br0" timeOffset="87791.12">17568 16320 0,'0'0'0,"-21"0"31,0 21-31,0 0 0,0 0 0,21 0 16,-22 0-16,1 1 0,21 20 15,-21-21-15,21 0 0,-21 22 0,0-22 16,21 21-16,0-21 0,0 0 16,0 22-16,0-22 0,0 0 0,0 0 15,0 0-15,0 1 0,0-1 16,21-21-16,0 0 0,21 0 16,-20 0-16,-1 0 0,21 0 0,-21 0 15,0 0-15,22-21 16,-22-1-16,0 1 0,-21 0 0</inkml:trace>
  <inkml:trace contextRef="#ctx0" brushRef="#br0" timeOffset="87999.01">17441 16574 0,'0'0'15,"-21"0"-15,0 0 0,42 0 31,0 0-15,0 0-16,22 0 16,-22 0-16,0 0 0,21 0 0,-20 0 15,20 0-15,-21 0 0,0 0 0,22 0 16,-22 0-16,0 0 0,0 0 16</inkml:trace>
  <inkml:trace contextRef="#ctx0" brushRef="#br0" timeOffset="88215.47">18436 16785 0,'0'0'0,"-21"0"16,0 0-1,0 0-15,-1 0 0,1 0 32,0 0-32,0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8T03:44:04.12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1651 1842 0,'0'0'0,"-21"0"125</inkml:trace>
  <inkml:trace contextRef="#ctx0" brushRef="#br0" timeOffset="1272.42">762 1461 0,'0'-22'15,"0"1"-15,0 0 0,0 0 16,0 0-16,0 0 15,-21-1 1,21 1 0,0 42-1,0 1 1,0-1-16,0 0 0,0 21 16,0-21-16,0 22 0,0-1 0,0 0 15,0 22-15,0-22 0,0 22 16,0-22-16,0 22 0,0-22 15,0 0-15,0-21 0,0 22 16,0-22-16,0 0 0,0 0 0,0 0 16,0 1-16,0-44 47,0 1-47,-21 21 0,-1-21 15,22 0-15</inkml:trace>
  <inkml:trace contextRef="#ctx0" brushRef="#br0" timeOffset="1900.83">402 1524 0,'0'0'15,"0"-21"-15,-21 21 0,21-21 16,0 0-16,-21-1 0,21 1 15,0 0-15,0 0 0,0 0 16,21 0-16,0-1 0,0 1 16,0 0-16,1 0 0,20 21 0,0-21 15,1 21-15,-1 0 0,0 0 16,1 0-16,-1 0 0,-21 21 0,21 0 16,1 0-16,-22 0 0,42 43 15,-41-22-15,-1 1 16,0 20-16,0-21 0,-21 22 15,0-22-15,0 1 0,0-1 16,0 0-16,0-21 0,0 22 0,0-22 16,0 0-16,-21 0 0,21 0 15,-21-21 1,21-21 0,0 0-16,0 0 0,0-21 15,0 20-15,0-20 0,0 0 16,0-1-16,0 1 0,0-21 15,0 20-15,0 1 0,0 0 16,0-1-16,21 1 0,0-22 16,0 43-16,0-21 0,22 21 0,-22 0 15,21-1-15,-21 22 0,22 0 16,-1 0-16,-21 22 0,22-1 0,-22 0 16,0 21-16,0 1 0,0-1 15,0 0-15,-21 1 0,0-1 16,0 21-16,0-20 0,0-1 15,0 22-15,0-22 0,0-21 0,-21 21 16,21 1-16,-21-22 0,21 0 16,0 0-16,-21 0 0,21 1 15,-21-22-15,21 21 0,0-42 32,0-1-32,0 1 15,21 0-15</inkml:trace>
  <inkml:trace contextRef="#ctx0" brushRef="#br0" timeOffset="2452.36">2011 1651 0,'0'-21'0,"21"-43"31,-21 43-31,0 0 0,0 0 15,0 0-15,0 0 16,-21-1-16,0 22 0,-1-21 0,1 21 16,0 0-16,0 0 15,0 0-15,0 21 0,-1 1 16,1-1-16,21 0 0,-21 21 0,0 1 16,0-1-16,21 0 0,0 1 15,0-1-15,-21-21 0,21 21 16,0 1-16,0-22 0,0 0 15,0 0-15,0 0 0,42 22 16,-21-43-16,0 0 16,0 0-16,1 0 0,-1 0 0,0-21 15,0-1-15,0 1 0,-21 0 16,21-21-16,1 21 0,-1-1 0,-21-20 16,21 0-16,-21 21 0,0-22 15,0 22-15,0 0 0,0 0 0,0 0 16,0-1-16,0 1 0,0 42 47,0 1-47,0-1 0,0 0 0,0 21 15,0-21-15,0 1 0,21-1 16,-21 21-16,0-21 0,0 0 0,21 1 16,-21-1-16,21-21 0,1 21 15,-22 0-15,21-21 0,0 21 16,0-21-1,0 0-15,0 0 0,-21-21 0,22 21 16,-22-21-16,21 0 16</inkml:trace>
  <inkml:trace contextRef="#ctx0" brushRef="#br0" timeOffset="2845.41">2371 1545 0,'0'0'0,"0"-21"31,21 21-15,0 0-16,0 21 16,0 0-16,-21 1 15,21-1-15,1 0 0,-22 0 0,21 0 16,-21 22-16,0-22 0,0 0 16,0 21-16,0-21 0,21 1 0,-21-1 15,0 0-15,0 0 16,0 0-16,21-21 31,0-21-31,0 0 16,-21 0-16,22 0 0,-22-1 15,21 1-15,0-21 0,-21 0 0,21 20 16,0-20-16,-21 21 0,21-21 16,-21 20-16,22 1 0,-22 0 0,0 0 15,21 21-15,-21-21 0,0 42 47,0 0-31,0 0-16,0 0 15</inkml:trace>
  <inkml:trace contextRef="#ctx0" brushRef="#br0" timeOffset="3671.23">3048 1757 0,'42'0'31,"-42"-21"-31,21 0 0,1-1 16,-22 1-16,21 0 0,-21 0 16,21 0-16,-21 0 0,21-1 15,-21 1-15,0 0 0,0 0 16,-21 21-1,0 0 1,0 0-16,21 21 0,-22 0 16,1 0-16,0 1 0,21-1 0,0 21 15,-21-21-15,21 22 0,0-1 16,0-21-16,0 21 0,0-20 0,0-1 16,0 0-16,0 0 0,21 0 15,-21 0-15,21-21 0,0 0 16,1 22-16,-1-22 0,21 0 0,-21 0 15,0 0-15,22 0 16,-22 0-16,0-22 0,0 22 0,22-21 0,-22 0 16,0 0-16,0-21 15,0 20-15,-21-20 0,0 21 0,21-21 16,-21 20-16,0 1 0,0 0 16,0 0-16,0 0 0,0 0 15,0 42 1,0 0-1,0 0-15,0 0 16,0 0-16,0 1 0,0 20 0,0-21 16,0 0-16,0 0 0,0 1 15,0-1-15,0 0 0,0 0 16,0 0-16,0 0 0,0 1 16,-21-22-1,0 0 1,21-22-1,-21 22-15,21-21 16,0 0-16,-21 0 0,21 0 16,0-22-16,0 22 0,0-21 15,0 21-15,21-22 0,0 1 0,0 21 16,0-21-16,1 20 0,20 1 16,0 0-16,-21 0 0,22 0 0,41 21 15,-41 0-15,-1 0 0,-21 0 16,22 21-16,-22-21 0,21 21 15,-21 21-15,0-20 0,1-1 0,-22 21 16,0-21-16,21 22 0,-21-22 16,0 21-16,0-21 0,0 22 0,0-22 15,0 0-15,-21 0 0,-1 0 16,22 0-16,-21 1 0,21-1 16,-21-21-16,0 21 15,21-42 1</inkml:trace>
  <inkml:trace contextRef="#ctx0" brushRef="#br0" timeOffset="6128.35">6223 1355 0,'0'0'0,"0"-21"15,0-1 1,0 1-16,0 0 0,0 0 16,0 0-16,0 0 0,0-1 15,0 1-15,0 0 16,-21 0-16,0 21 0,-1-21 0,1 0 15,0 21-15,0 0 0,-21 0 16,-1 0-16,1 0 0,0 0 16,-1 21-16,1 0 0,0 21 15,-1-21-15,1 22 0,0-22 0,-1 21 16,22 1-16,0-1 0,0 0 16,0 1-16,21 62 0,0-62 15,0-1-15,0 0 0,0 1 16,21-1-16,0-21 0,0 22 15,21-22-15,-20 0 0,20 0 0,-21-21 16,21 0-16,1 0 0,-1 0 16,0 0-16,1 0 0,-1-21 0,0 0 15,1 0-15,-1-1 0,0 1 16,-20-21-16,20 21 0,-21-22 0,0 22 16,0-21-16,1 21 0,-1-22 0,-21 22 15,0 0-15,0 0 0,0 0 16,0 0-16,0 42 31,-21 0-31,21 0 16,-22 21-16,22-20 0,0 20 15,0-21-15,0 21 0,0-20 0,0 20 16,0-21-16,0 21 0,0-20 16,0-1-16,0 0 0,22-21 0,-1 0 15,21 0-15,0 0 16,1 0-16,-1-21 0,0 0 15,1-1-15,-1 1 0,43-42 16,-64 42-16,21-22 0,-21 1 16,1 21-16,-22-22 0,0 22 0,0 0 15,0-21-15,0 21 0,-43-22 16,1 22-16,21 21 0,-22 0 16,1 0-16,0 0 0,21 0 0,-22 0 15,1 21-15,21-21 0,-22 43 16,22-22-16,0 0 0,0 21 15,21-21-15,0 22 0,0-1 0,0 0 0,0-20 16,0 20-16,0 0 16,0-21-16,21 1 0,21-1 0,-20 0 15,20-21-15,0 0 0,1 0 16,-1 0-16,21 0 0,-20 0 0,20 0 16,-20-21-16,-1 0 0,0-1 0,1 1 15,-1 0-15,-21 0 0,21 0 16,-20 0-16,-22-22 0,21 22 0,-21 0 15,0 0-15,21 0 0,-21-1 16,0 1-16,0 0 16,0 42-1,0 0 1,0 1-16,0-1 0,0 0 0,-21 0 16,21 21-16,0-20 0,-21-1 15,21 0-15,0 21 0,0-21 0,0 1 16,0-1-16,-22 0 15,22 0-15,0-42 32,0 0-17,0 0-15,0-1 0,0 1 0,0 0 16,0 0-16,0-21 0,22-1 16,-1 22-16,0-21 0,0 21 15,0-1-15,0 1 0,1 0 0,-1 0 16,0 0-16,0 21 0,0 0 15,0 0-15,1 0 0,-1 21 16,21 0-16,-21 0 0,0 0 0,-21 22 16,22-22-16,-22 21 0,21 1 0,-21-22 15,21 21-15,-21-21 0,0 22 0,0-22 16,0 0-16,0 0 0,0 0 16,0 0-16,21 1 0,0-22 15,0 0 1,1-22-16,-1 1 0,0 0 15,0 0-15,0 0 0,0 0 16,1-22-16,-1 1 0,0 21 16,21-64-16,-42 43 0,21 21 15,1-1-15,-22 1 0,0 0 16,0 0-16,21 21 0,-21 21 16,0 0-1,0 22-15,0-22 0,0 0 16,0 21-16,0-21 0,0 1 0,0 20 15,0-21-15,0 0 16,21 0-16,0 1 0,0-1 0,0 0 16,1 0-16,-1-21 0,0 0 0,0 0 15,21 0-15,-20 0 0,-1 0 16,21 0-16,-21 0 0,0 0 0,1-21 16,-1 0-16,0 0 0,0-1 15,-21 1-15,21 0 0,-21-21 0,0 21 16,0-22-16,0 22 0,0 0 0,0 0 15,0 0-15,0-1 0,0 1 16,-21 21-16,0 0 16,21 21-16,-21 1 15,21 20-15,0-21 0,0 21 0,0-20 16,0 41-16,0-21 0,0-20 16,0 20-16,0-21 0,0 0 15,0 22-15,0-22 16,0 0-16,0 0 15,0-42 17,0 0-32,0 0 0,0-1 15,0 1-15,0 0 0,0 0 0,0-21 16,0-1-16,0 22 0,21-21 16,-21-1-16,21 1 0,0 21 0,-21 0 15,21 0-15,1-1 0,-22 1 0,21 21 16,0 0-16,0 0 0,0 21 15,0 1-15,1 20 16,-22-21-16,0 21 0,21-20 16,-21 20-16,21-21 0,-21 21 0,0-20 15,0-1-15,0 0 0,0 0 0,0 0 16,21 0-16,-21 1 0,0-1 16,21-21-1,-21-21 1,0-1-16,0 1 15,21-21-15,1 21 0,-22 0 0,21-22 16,0 1-16,0 21 16,0-22-16,22 1 0,-22 21 0,21-21 15,0 20-15,-20 1 0,20 21 0,0 0 16,-21 0-16,1 0 0,-1 0 16,-21 21-16,0 1 0,0-1 0,0 21 15,0-21-15,0 22 0,0-22 16,0 21-16,0-21 0,0 22 0,-21-22 15,-1 0-15,22 0 0,-21 0 0,21 0 16,0 1-16,0-1 16,0-42 15,0-1-31,0 1 16</inkml:trace>
  <inkml:trace contextRef="#ctx0" brushRef="#br0" timeOffset="7592.56">9525 1799 0,'0'0'0,"0"21"0,-21-21 0,21-21 31,0 0-31,0 0 16,21 0-16,0 0 0,-21-1 16,21 1-16,0 0 0,-21-21 15,0 21-15,0-22 0,0 22 0,0 0 16,0 0-16,-21 0 0,21-1 0,-21 22 16,-21 0-16,21 0 0,-1 0 15,-20 0-15,21 22 0,0-1 0,-22 0 16,1 0-16,21 21 0,-21 1 15,20-1-15,-41 22 16,42-22-16,0 0 0,-1 1 0,22-22 16,0 21-16,0-21 0,0 0 15,0 1-15,22-1 0,-1 0 0,0-21 16,21 0-16,-21 0 0,43 0 16,-43 0-16,0 0 0,22 0 15,-22-21-15,21 0 0,-21-1 0,0 1 16,1 0-16,-1 0 0,0-21 15,0-1-15,-21 22 0,0-21 0,0-1 16,0 1-16,0 21 0,0-21 16,0 20-16,0 1 0,0 0 15,0 42 1,0 0-16,-21 1 16,21 20-16,0-21 0,0 21 15,0 1-15,0-22 0,0 21 0,21-21 16,0 22-16,0-22 0,-21 0 15,22 0-15,-1 0 0,0-21 0,0 22 16,21-22-16,-20 0 0,-1 0 16,0 0-16,0 0 0,21 0 0,-20-22 15,-1 22-15,0-21 0,21-21 16,-21 21-16,1-22 0,-22 22 16,0-21-16,21 0 0,-21 20 0,0-20 15,0 21-15,0 0 0,0 0 16,0-1-16,0 1 0,0 42 15,0 1-15,0 20 16,0-21-16,0 21 16,0-20-16,0 20 0,0-21 0,0 21 15,0-20-15,0 20 0,-21-21 0,21 0 16,0 0-16,0 1 0,0-1 16,0 0-16,0-42 31,0 0-31,0-1 15,0 1-15,0 0 0,21 0 0,0-21 16,0-1-16,0 22 0,0-21 16,1-1-16,20 1 0,21-43 15,-20 64-15,-22 0 0,21 0 16,-21 0-16,22 21 0,-1 0 16,-21 0-16,0 0 0,1 21 15,-1 0-15,-21 21 0,0-20 16,21-1-16,-21 21 0,0 0 0,0-20 15,0 20-15,21 0 0,-21-21 0,0 1 16,0 20-16,21-21 0,0 0 16,-21 0-16,22-21 0,-1 22 0,0-22 15,0 0-15,21 0 0,-20 0 16,-1 0-16,21 0 0,0 0 0,1 0 16,-22-22-16,21 1 0,1 0 0,-1 0 15,-21 0-15,0 0 0,22-1 16,-22-20-16,0 0 0,-21 21 15,0-22-15,21 1 0,-21 0 0,0 20 16,0 1-16,0 0 0,-21 0 16,0 0-16,0 0 0,-1 21 0,1 0 15,-21 0-15,21 0 0,-22 21 16,1 0-16,21 0 0,-43 21 16,22 1-16,21-1 0,0 0 0,21-20 15,0 20-15,-21 21 16,21-20-16,0-22 0,0 0 0,21 21 15,0-20-15,0-22 16,0 0-16,22 0 0,-22 0 16,0 0-16,21 0 0,-21 0 0,22 0 15,-22-22-15,21 1 0,-21 0 0,22 0 16,-22 0-16,0-22 0,21 1 16,-20 0-16,-1-22 0,0 22 15,21-22-15,-21 22 0,-21-21 0,22 20 16,-22-20-16,21-22 0,-21 43 15,0 21-15,0-1 0,-21 22 16,-1 22 0,1 20-16,0-21 0,0 21 15,0 1-15,0 20 0,21-20 16,0 20-16,-22 1 0,22-22 0,0 21 16,0-20-16,0 20 0,0-20 0,0-1 15,22 0-15,-1-21 0,-21 1 16,21 20-16,0-42 0,21 21 0,1 0 15,-1-21-15,0 0 0,-20 0 16,20 0-16,-21 0 0,21-21 16,-20 0-16,20 0 0,0 0 0</inkml:trace>
  <inkml:trace contextRef="#ctx0" brushRef="#br0" timeOffset="9248.04">13039 1249 0,'0'0'16,"0"-21"-16,0-22 16,-22 43-1,1 0-15,0 0 16,0 0-16,21 22 0,-21-1 16,0 21-16,-1-21 0,22 22 0,-21-1 15,21 0-15,-21 1 0,0-1 0,21 21 16,-21-20-16,0 20 0,-1-20 15,1-1-15,0 0 0,0 1 0,0-1 16,0-21-16,-1 21 0,1-20 16,0-22-16,0 21 0,0 0 0,0-21 15,-1 0-15,1 0 16,21-21-16,-21 0 0,21-1 16,0-20-16,0 21 0,0-21 0,0-1 15,-21 1-15,21 0 0,0-22 16,0 22-16,0-1 0,0 1 15,0 21-15,0 0 0,0-22 0,0 22 16,21 21 0,-21 21-16,0 1 15,21-1-15,0 21 0,-21-21 0,22 22 16,-22-1-16,21 0 0,-21 1 16,21-1-16,0 0 0,0 22 15,0-43-15,1 21 16,-1-21-16,0 1 0,0-1 0,21-21 0,1 21 15,-22-21-15,21 0 0,1 0 16,-1 0-16,0 0 0,1 0 16,41-21-16,-41 0 0,-1-1 15,43-41-15,-64 42 0,21-22 16,-21 1-16,0 0 0,1-1 16,-22 22-16,0-21 0,0 21 0,0-22 15,0 22-15,0 0 16,0 42-1,0 0-15,0 1 0,-22-1 16,22 0-16,0 0 0,0 21 16,0-20-16,0 20 0,0-21 15,0 21-15,0-20 0,0-1 16,0 0-16,22 0 0,-22 0 0,21-21 16,0 21-16,0-21 0,0 0 0,0 0 15,1 0-15,-1 0 0,21 0 16,-21-21-16,0 21 0,1-21 0,20 0 15,-21 0-15,0-22 0,0 22 16,1-21-16,-1 0 0,0 20 0,0-20 16,0 0-16,-21 21 0,21-1 0,-21 1 15,0 0-15,0 0 0,0 42 32,0 0-32,0 0 0,0 1 15,0-1-15,-21 0 16,21 21-16,0-21 0,0 1 0,-21 20 15,21-21-15,0 0 0,0 0 0,-21 1 16,21-1-16,0 0 0,-21 0 16,42-42 15,0 0-15,-21 0-16,21-1 0,-21-20 0,21 21 15,1-21-15,-1 20 0,0-20 16,0 0-16,0 21 0,0-22 0,22 22 15,-22 0-15,0 0 0,21 0 0,-20 21 16,-1 0-16,0 0 16,0 0-16,0 0 0,-21 21 0,0 0 15,0 0-15,0 0 0,0 0 16,0 22-16,0-22 0,0 0 0,0 21 16,0-20-16,0-1 0,0 21 0,0-21 15,0 0-15,0 1 0,0-1 16,21-21-16,1 21 0,-1 0 15,0-21-15,0 0 0,21 0 0,1 0 16,-22 0-16,21 0 16,-21 0-16,22 0 0,-22-21 0,21 0 15,-21 21-15,22-43 0,-1 1 16,-21 0-16,0 21 0,1-22 16,-22 1-16,0 0 0,21 20 0,-21-20 15,0 21-15,0 0 0,0 0 16,0-1-16,-21 22 15,-1 22 1,22-1-16,-21 0 0,0 0 0,21 21 16,-21-20-16,21 20 0,0-21 0,0 21 15,0-20-15,0 20 0,0-21 16,0 0-16,0 0 0,0 1 0,21-1 16,0 0-16,0-21 0,1 21 0,-1-21 15,0 0-15,0 0 0,0 0 16,22 0-16,-22 0 15,21-21-15,-21 0 16,-21 0-16,21-1 16,-21 1-16,22 0 0,-22-42 15,0 41-15,0 1 0,0-21 16,0 21-16,-22 0 0,1-22 0</inkml:trace>
  <inkml:trace contextRef="#ctx0" brushRef="#br0" timeOffset="9464.85">14160 1037 0,'0'0'0,"-21"21"0,-21-21 0,-22 43 31,64-22 0,22-21-15,-1 0-16,0 0 0,0 0 16,0 0-16,0 0 0</inkml:trace>
  <inkml:trace contextRef="#ctx0" brushRef="#br0" timeOffset="11716.41">16722 1164 0,'0'-63'16,"0"42"-16,0-1 0,0-20 16,0 21-16,0 0 0,-22 0 15,1-1-15,0 22 0,0-21 0,0 0 16,0 21-16,-22 0 0,22 0 16,-21 0-16,21 21 0,-22 0 0,1 1 15,0-1-15,-1 21 0,22 0 16,-21 1-16,-22 41 0,43-41 15,0 20-15,0-20 0,0-1 0,-1 0 16,1 22-16,0-22 0,21 0 16,0 1-16,0-1 0,0 43 15,21-64-15,22 0 16,-22 0-16,21 0 0,0 1 0,1-22 16,20 0-16,-20 0 0,20 0 0,-21 0 15,22 0-15,-22 0 0,1-22 16,20 1-16,-21 0 0,1 0 0,20-43 15,-42 43-15,1 0 16,-1-21-16,0 21 0,0-1 0,-21-20 16,0 21-16,0 0 0,0 0 15,0-1-15,0 44 32,-21-1-32,0 0 0,21 0 15,-21 0-15,21 22 0,0-22 16,-22 21-16,22-21 0,0 22 0,0-22 15,0 0-15,0 21 0,0-21 16,0 1-16,22-1 0,-1-21 0,0 21 16,0-21-16,0 0 0,0 0 15,1 0-15,20 0 0,-21-21 0,21 0 16,1 21-16,-22-22 0,21 1 16,1 0-16,-22 0 0,21-21 0,-21 20 15,0-20-15,1 21 0,-22-21 16,21 20-16,-21-20 0,0 21 0,0-21 15,-21 20-15,-1 1 0,22 0 0,-42 21 16,0-21-16,-1 21 0,1 0 16,21 0-16,-21 0 0,20 0 0,-20 0 15,21 0-15,-21 21 0,20 21 16,-20 1-16,42-22 0,-21 21 16,21 1-16,0-22 0,-21 21 0,21 0 15,0-20-15,0-1 0,0 0 16,0 0-16,42 0 0,-21 0 0,22-21 15,-22 0-15,63 0 0,-41 0 16,-22 0-16,21 0 0,1-21 16,-1 21-16,43-42 15,-64 21-15,21-22 0,-21 22 0,0 0 16,1-21-16,-1 21 0,0-1 16,-21-20-16,21 21 0,-21 0 0,0 0 15,0-1-15,0 44 31,0-1-31,0 0 0,0 21 16,0-21-16,0 1 0,0 20 16,0-21-16,0 21 0,-21-20 0,21-1 15,-21 0-15,21 0 0,-21 0 0,21 0 16,0 1 0,0-44-1,0 1 1,0 0-16,21 0 0,-21 0 15,21 0-15,0-1 0,-21-20 0,21 21 16,0-21-16,-21 20 0,22 1 16,-1-21-16,0 21 0,-21 0 15,21-1-15,0 1 0,0 0 16,1 21-16,-1 0 0,0 0 16,-21 21-16,21 0 0,-21 1 0,0-1 15,0 0-15,0 21 0,0-21 0,0 1 16,0 20-16,0-21 0,0 0 15,0 22-15,21-22 0,-21 0 0,0 0 16,21-21-16,1 0 31,-1 0-15,0-21-16,0 0 0,-21 0 16,21-1-16,0 1 0,-21 0 0,22-21 15,-1 21-15,0-1 0,0-20 16,0 21-16,43-21 0,-43 20 15,0 1-15,0 21 0,0 0 16,-21 21 0,0 1-16,0-1 0,0 0 15,0 0-15,0 0 0,-21 22 16,21-22-16,0 0 0,0 21 0,0-21 16,0 1-16,0-1 0,0 21 15,0-21-15,0 0 0,21-21 16,1 22-16,-1-22 15,0 0-15,21 0 0,-21 0 0,1 0 16,20-22-16,-21 1 0,0 21 16,22-21-16,-22 0 0,0 0 0,0-22 15,0 22-15,-21 0 0,0-21 0,21 21 16,-21-22-16,0 22 0,22 0 16,-22 0-16,0 0 15,0 42 1,0 0-16,0 0 0,-22 0 15,1 0-15,21 1 0,-21-1 16,21 0-16,0 21 0,0-21 16,0 1-16,-21-1 0,21 0 0,0 0 15,-21-21-15,21 21 0,0 0 16,0-42 15,0 0-15,0 0-16,0 0 0,0 0 0,0-1 15,0-20-15,21 21 16,0-21-16,0 20 0,-21 1 0,21-21 0,1 21 16,-1 0-16,21 21 0,-21-22 15,0 1-15,22 21 0,-22 0 16,0 0-16,21 0 0,-20 0 0,-1 21 16,0 1-16,0-1 0,-21 0 15,0 0-15,0 0 0,21 22 16,-21-22-16,0 0 0,0 21 0,0-21 15,0 1-15,0-1 0,-21 0 0,0 0 16,21 0-16,-21 0 0,0-21 31,-1 0-15,22-21-16,0 0 0,0 0 16,0-21-16,22 20 15,-1 1-15,0-21 0,0 21 0,-21 0 16,21-22-16,22 22 0,-22 0 15,0 0-15,0 0 0,21-1 0,-20 22 16,-1 0-16,0 0 0,21 0 0,-21 0 16,1 0-16,-1 22 0,0-1 15,-21 21-15,0 0 0,0-20 16,0-1-16,0 21 0,0-21 16,0 22-16,-21-22 0,21 0 15,-21 0-15,21 0 0,0 0 0,-22-21 16,22 22-1,0-44 17,22 1-32,-1 21 0</inkml:trace>
  <inkml:trace contextRef="#ctx0" brushRef="#br0" timeOffset="12608.39">19770 1588 0,'0'0'15,"0"-22"-15,0 1 0,0 0 16,-22 0-16,1 0 0,0 21 16,0-21-16,0 21 0,0-22 15,-1 22-15,1 0 0,0 0 0,-21 0 16,21 22-16,-1-22 0,1 21 16,0 0-16,0 21 0,-21 1 15,42-1-15,-22 21 0,1-41 16,21 20-16,0-21 0,0 0 15,0 0-15,0 1 0,0-1 16,21-21-16,1 21 0,-1-21 0,0 0 16,0 0-16,0 0 0,22 0 15,-22 0-15,0 0 0,0-21 0,21 0 16,-20-1-16,-1 1 0,0 0 16,0 0-16,0 0 0,-21 0 0,21-22 15,-21 22-15,22 0 0,-22-21 16,0 20-16,0 1 0,0 42 31,0 1-15,0-1-16,-22 0 0,22 0 0,0 0 15,0 0-15,0 1 0,0-1 16,0 0-16,0 0 0,0 0 16,22-21-1,-1 0-15,0 0 16,0 0-16,0 0 15,0-21-15,-21 0 16,22 0-16,-1-22 0,-21 22 16,0-21-16,21 21 0,-21 0 15,21-1-15,-21 1 0,0 42 32,0 1-17,0-1-15,0 0 0,0 0 0,0 0 16,0 0-16,-21 1 0,21-1 15,-21-21-15,21 21 0,-21 0 0,21 0 16,0 0 0,0-42 31,0 0-47,0 0 0,0 0 15,0 0-15,0-1 0,0 1 16,21 0-16,-21 0 0,0-21 15,42 20-15,-21 1 0,0 0 16,1 0-16,20 21 0,-21-21 16,21 21-16,-20 0 0,20 0 0,0 0 15,1 0-15,-22 0 0,0 21 16,0 0-16,0 0 0,-21 0 0,21 1 16,-21-1-16,0 0 0,0 0 0,0 0 15,0 0-15,-21 1 0,0-1 16,0 0-16,0 0 0,0 0 15,-1-21-15,1 0 0,42 0 47,1 0-47,-1 0 0</inkml:trace>
  <inkml:trace contextRef="#ctx0" brushRef="#br0" timeOffset="13164.93">20870 1566 0,'0'0'0,"0"-21"0,0 0 0,0 0 15,-21 21 1,0-21-16,0 21 0,0 0 0,-1 0 16,1 0-16,0 0 0,-21 0 15,21 21-15,-1-21 0,1 21 16,0 0-16,0 0 0,0 1 0,0 20 15,21-21-15,0 0 0,0 0 16,0 1-16,0-1 0,0 0 16,0 0-16,0 0 0,0 0 15,21-21-15,0 22 0,0-22 16,0 0-16,0 0 0,1 0 0,-1 0 16,0 0-16,0-22 0,0 1 15,0 21-15,1-21 0,-1 0 0,0 0 16,0-22-16,0 22 0,0-21 15,1 0-15,-22-1 0,21 1 16,0 0-16,-21-1 0,21 1 0,-21 21 16,42-22-16,-42 22 0,0 0 15,0 0-15,0 0 0,-21 21 16,0 0 0,21 21-16,-21 0 0,0 0 0,21 0 15,-21 22-15,-1-22 0,22 21 16,-21-21-16,21 22 0,-21-1 0,21-21 15,0 22-15,-21-1 0,21-21 0,0 0 16,0 22-16,0-22 0,-21 21 16,21-21-16,0 0 0,0 1 15,21-22 1,0 0-16,0 0 16,0 0-16,1 0 15,-1 0-15,0-22 0,0 1 0,0 0 16,0 21-16</inkml:trace>
  <inkml:trace contextRef="#ctx0" brushRef="#br0" timeOffset="13527.96">21336 1524 0,'0'0'16,"0"-21"-16,-21 21 31,0 0-31,-1 0 0,1 0 16,0 0-16,0 21 0,0 0 15,0 0-15,21 1 16,-22-22-16,22 21 0,0 0 16,0 0-16,0 0 15,0 0-15,0 1 16,22-1-16,-1 0 16,0-21-16,-21 21 15,21-21-15,0 0 0,-21 21 0,0 0 16,0 1-1,0-1 1,-21-21 0,0 0-16,0 0 15,0 0-15,-1 0 16,1 0 0,0 0-16,0 0 15,0-21-15,0 21 0,21-22 0</inkml:trace>
  <inkml:trace contextRef="#ctx0" brushRef="#br0" timeOffset="15375.94">931 2540 0,'0'0'0,"-42"0"0,0 0 0,-128 21 31,149-21-31,-21 0 0,21 0 0,-1 0 16,1 0-16,0 0 0,42 21 47,0-21-47,1 0 15,-1 0-15,0 0 0,0 0 16,21 0-16,-20 0 0,-1 0 0,21 0 16,-21 0-16,22 0 0,-1 0 15,0 0-15,22 0 0,-1 0 16,1 0-16,-1 0 0,22 0 16,0 0-16,-1-21 0,22 21 0,-21 0 15,-1 0-15,22-21 0,-21 21 16,21 0-16,0 0 0,-1 0 0,22 0 15,-21 0-15,21-21 0,-21 21 16,0 0-16,0 0 0,0 0 0,-1 0 16,1 0-16,21 0 0,-21 0 15,21 0-15,0 0 0,-21 0 0,21 0 16,0 0-16,-21 0 0,42 0 0,-21 0 16,21 0-16,-21 0 0,21 0 15,-21 0-15,21 0 0,1 0 16,-22 0-16,21-21 0,0 21 0,-21 0 15,21 0-15,0 0 0,0-21 16,1 21-16,-1 0 0,0 0 0,21-22 16,-21 22-16,1 0 0,-1 0 15,0-21-15,0 21 0,21 0 0,-20 0 16,-1 0-16,-21-21 0,42 21 16,-21 0-16,0 0 0,1 0 0,-1-21 15,-21 21-15,21 0 0,148 0 16,-148-21-16,1 21 0,-1 0 15,-21 0-15,21 0 0,0 0 0,0-21 16,0 21-16,-21 0 0,22 0 16,-1 0-16,-21 0 0,21 0 0,-21 0 15,21 0-15,0 0 0,-21 0 16,21-22-16,-21 22 0,0 0 0,0 0 16,0 0-16,0 0 0,22 0 15,-22 0-15,0 0 0,-22 0 0,22 0 16,-21 0-16,21 0 0,0 0 0,-21 0 15,21 0-15,0 0 0,0 0 16,-21 0-16,21 0 0,-21 0 16,21 0-16,0 0 0,-21 0 0,21 0 15,0 0-15,0 0 0,0-21 0,-22 21 16,22 0-16,-21 0 0,21 0 16,0 0-16,-21 0 0,21 0 0,0 0 15,-21 0-15,0 0 0,21 0 16,-21 0-16,-1 0 0,1 0 0,0 0 15,0 0-15,0 0 0,0 0 0,-1 0 16,-20 0-16,21 0 0,0 0 16,0 0-16,-22 0 0,22 0 0,0 0 15,-21 0-15,20 0 0,-20 0 0,21 0 16,-21 0-16,-22 0 16,22 0-16,-1 0 0,-20 0 0,21 0 15,-22 0-15,1 0 0,20 0 0,-20 0 16,-1 0-16,1 0 0,-1 0 15,1 0-15,-1-21 0,-20 21 0,20 0 16,-21 0-16,1 0 0,-1 0 16,0 0-16,1 0 0,-1 0 0,0 0 15,-20 0-15,20 0 0,0-21 0,-21 21 16,1 0-16,20 0 16,-21 0-16,0 0 0,0 0 0,-21-21 15,22 21-15,-1 0 16,-21-21 62</inkml:trace>
  <inkml:trace contextRef="#ctx0" brushRef="#br0" timeOffset="20531.87">2963 3937 0,'0'0'0,"0"-21"0</inkml:trace>
  <inkml:trace contextRef="#ctx0" brushRef="#br0" timeOffset="21925.33">4995 3831 0</inkml:trace>
  <inkml:trace contextRef="#ctx0" brushRef="#br0" timeOffset="24584.01">4254 3662 0,'22'-21'16</inkml:trace>
  <inkml:trace contextRef="#ctx0" brushRef="#br0" timeOffset="48723.9">550 4339 0,'0'-21'16,"0"0"-16,0 0 16,0 0-16,0-1 0,0 1 15,0 0-15,0 42 63,0 0-63,0 1 0,0 20 0,0-21 15,0 21-15,0 1 0,0-22 16,0 21-16,0 1 0,0-1 16,0-21-16,0 21 0,-21-20 0,21 20 15,0-21-15,0 0 0,0 0 16,-21 1-16,21-1 0,0 0 0,0-42 47,-21 0-32,21-1-15,0 1 0,0 0 16,0 0-16,-21 0 0,21 0 0,0-22 16,0 22-16,0 0 0,0-21 15,0 20-15,0-20 0,0 21 0,21 0 16,0-22-16,0 22 0,0 0 16,0 0-16,22 0 0,-22 0 15,0 21-15,0 0 0,22 0 16,-22 0-16,0 0 0,0 0 15,0 21-15,0 0 0,1 0 16,-1 0-16,0 0 0,0 1 0,-21 20 16,0-21-16,0 0 0,0 22 15,0-22-15,0 0 0,0 21 0,0-21 16,0 1-16,0-1 0,0 0 16,0 0-16,0 0 0,0 0 15,-21-21 16,0-21-15,21 0-16,0 0 0,0 0 16,0 0-16,0-1 0,0 1 0,0 0 15,0-21-15,0 21 0,0-22 16,21-20-16,0 42 16,0-1-16,0-20 0,1 21 15,-1 0-15,0 21 0,21-21 0,-21 21 16,1 0-16,20 0 0,-21 0 15,0 21-15,22 0 0,-22 0 0,0 0 16,0 0-16,0 1 0,0 20 16,-21-21-16,0 21 0,0-20 0,0-1 15,0 21-15,0-21 0,-21 43 16,0-43-16,21 0 0,0 0 16,0 0-16,-21 1 0,21-1 15,-21-21 1,21-21 15,0-1-15,21 1-16,0 0 0,-21 0 15</inkml:trace>
  <inkml:trace contextRef="#ctx0" brushRef="#br0" timeOffset="49023.69">1587 4297 0,'0'0'0,"-21"0"0,21 21 32,0 0-17,21-21-15,1 21 0,-22 1 16,21 20-16,0-21 0,0 0 0,-21 0 15,21 1-15,-21-1 0,21 0 16,-21 0-16,0 0 0,0 0 0,0 1 16,0-1-16,0 0 15,22-42 32</inkml:trace>
  <inkml:trace contextRef="#ctx0" brushRef="#br0" timeOffset="49288.01">1947 4318 0,'0'0'16,"0"-21"-16,0 0 0,0 42 47,0 0-32,0 0-15,0 0 0,-21 1 0,21-1 16,-21 21-16,0-21 0,0 0 16,21 1-16,-22 20 0,1-21 0,0 0 15,21 0-15,0 1 0,-21-22 16,21 21-16,0 0 16,21-42-1,0 21 1,0-21-16</inkml:trace>
  <inkml:trace contextRef="#ctx0" brushRef="#br0" timeOffset="49807.88">2286 4276 0,'-21'42'31,"21"-21"-31,0 0 0,0 1 16,0-1-16,0 0 0,0 0 15,0 0-15,0 0 0,-21 1 0,21-1 16,0 0-16,0 0 16,0 0-16,0 0 0,0 1 15,0-1-15,-22-21 16,22 21-16,0-42 47,0 0-47,-21-1 0,21 1 0,0 0 15,0 0-15,0-43 16,0 43-16,0-21 0,21 0 0,1-1 16,-1 22-16,0-21 0,21-1 15,1 1-15,-1 21 0,0 0 0,1 0 16,20-1-16,-21 22 0,1 0 15,-1 0-15,0 22 0,-20-1 16,20 21-16,-21-21 0,0 22 16,0-1-16,1 0 0,-22 1 0,0-1 15,0-21-15,0 64 0,0-64 16,0 21-16,0-21 0,0 1 16,-22-1-16,22 0 0,-21 0 15,21 0-15,-21-21 0,21 21 31,0-42-31</inkml:trace>
  <inkml:trace contextRef="#ctx0" brushRef="#br0" timeOffset="50403.9">3979 4191 0,'0'0'0,"0"-21"0,0 0 0,0 0 0,0-1 16,0 1-16,0 0 15,0 0-15,21 42 32,1 0-32,-1 0 0,0 1 0,-21 20 15,21-21-15,0 21 0,0 1 16,1-1-16,-1 0 0,0 1 15,-21-1-15,0 0 0,21-20 0,-21 20 0,0-21 16,0 0-16,0 0 0,0 1 16,0-1-16,0 0 0,0 0 15,0-42 17,21 0-32,-21 0 15,21-1-15,1 1 0</inkml:trace>
  <inkml:trace contextRef="#ctx0" brushRef="#br0" timeOffset="50656.31">4678 4001 0,'0'0'0,"0"-22"0,0-20 32,-21 42-17,-1 42-15,1-20 16,-21 20-16,21 0 0,0 1 0,-22-1 15,22 0-15,0 22 0,-21-22 16,20 0-16,1 1 0,0-1 0,0-21 16,21 22-16,0-22 0,-21 0 15,21 0-15,0 0 0,0 0 0,0 1 16,21-22 15,0 0-31,0-22 0,0 22 16</inkml:trace>
  <inkml:trace contextRef="#ctx0" brushRef="#br0" timeOffset="51604.19">5080 4339 0,'21'0'0,"-42"0"0,42-21 0,-21 0 0,0 0 15,0 0-15,0-1 16,0 1-16,0 0 15,-21 21-15,0-21 0,-22 21 16,22 0-16,0 0 0,0 0 16,-21 0-16,20 21 0,-20 0 0,21 0 15,-21 1-15,20-1 0,1 0 0,0 21 16,0-21-16,0 22 0,21-22 16,-21 21-16,21-21 0,0 1 0,0 20 15,0 0-15,21-42 16,0 21-16,-21 1 0,21-22 0,0 0 15,0 21-15,1-21 0,-1 0 0,0 0 16,0 0-16,21 0 0,-20 0 16,20-43-16,-21 43 0,0-21 15,0 0-15,1 0 0,-1-21 16,0 20-16,0 1 0,0-21 16,-21 21-16,0-22 0,0 1 0,0 21 15,0-21-15,0 20 0,21 1 0,-21 0 16,0 42-1,0 0-15,0 1 16,0-1-16,0 21 0,0-21 16,0 22-16,0-22 0,0 0 0,0 21 15,0-21-15,0 1 0,0 20 0,0-21 16,0 0-16,22 0 16,-22 1-16,21-22 0,0 0 0,0 0 15,0 0-15,0 0 16,1 0-16,-1 0 0,0 0 15,0-22-15,0 1 0,0 21 0,1-21 16,20 0-16,-21-21 0,0 20 16,0-20-16,1 21 0,-1-21 0,0-1 15,0 1-15,-21-22 0,0 22 0,0 0 16,0 21-16,0-22 0,0 22 16,0 0-16,0 0 0,-21 42 31,0 0-31,21 0 0,-21 22 0,21-22 15,0 21-15,-22 0 0,22 1 16,-21-22-16,21 21 0,0 43 16,0-64-16,0 21 0,0-20 15,0-1-15,0 0 0,0 0 0,21 0 16,1 0-16,-22 1 0,21-22 16,0 0-16,0 0 0,0 0 0,0 0 15,1 0-15,20 0 0,-21 0 0,0 0 16,22-22-16,-22 22 0,0-21 15,0 0-15,0 0 0,0 0 0,1 0 16,-1-1-16,-21 1 0,0 0 16,0 0-16,0 0 0,0 42 47,0 0-47,0 0 0,0 0 15,0 1-15,0-1 0,0 0 16,0 0-16,0 0 15,0 0-15,21-42 47,0 0-47</inkml:trace>
  <inkml:trace contextRef="#ctx0" brushRef="#br0" timeOffset="51771.76">6138 4255 0,'0'0'0,"-21"0"0,0 0 16,0 0-16,0 0 16,-1 0-1,44 0 17,-1 0-32,0 0 0,0 21 15,-21 0-15</inkml:trace>
  <inkml:trace contextRef="#ctx0" brushRef="#br0" timeOffset="52331.83">6731 4487 0,'0'0'15,"0"-21"-15,21 0 0,-21 0 0,0 0 16,0 0-16,0-1 0,0 1 15,-21 0-15,0 0 0,0 0 16,-1 0-16,1-1 0,0 22 0,0 0 16,0 0-16,-22 0 0,22 0 15,0 0-15,0 22 0,-21-1 16,20 0-16,1 0 0,0 0 0,0 0 0,0 22 16,21-22-16,0 21 15,-21-21-15,21 1 0,0 20 0,0-21 16,0 0-16,0 0 0,0 1 0,21-1 15,0-21-15,0 0 0,0 21 16,0-21-16,22 0 0,-1 0 0,-21 0 16,22 0-16,-1-21 0,0 0 0,43-1 15,-43 1-15,1 0 16,-22-21-16,21 21 0,0-22 0,-20 22 16,-1-21-16,21-1 0,-21 1 0,-21-21 15,21 20-15,1 1 0,-22-22 16,21 22-16,-21 0 0,0-1 0,0 22 15,0-21-15,0 21 16,-21 21 0,-1 21-16,22 0 0,-21 21 15,21-20-15,0 20 0,-21 0 0,0 22 16,21-22-16,0 0 0,0 1 16,-21-1-16,21-21 0,0 22 0,0-1 15,0-21-15,0 0 0,0 0 16,0 1-16,0-1 0,0 0 15,21 0-15,0-21 0,0 0 16,0 0-16,1 0 0,-1 0 0,21 0 16</inkml:trace>
  <inkml:trace contextRef="#ctx0" brushRef="#br0" timeOffset="52839.79">7683 4339 0,'0'-21'0,"0"42"0,0-63 0,0 21 15,0 0-15,0-1 16,-21 1-16,21 0 0,-21 0 0,0 0 16,0 21-16,0-21 0,-1 21 15,1 0-15,0 0 0,-21 0 16,21 21-16,-1 0 0,1 0 0,0 0 16,0 0-16,0 1 0,0 20 15,-1 0-15,1-21 0,21 22 0,0-22 16,0 0-16,0 21 0,0-20 0,0-1 15,0 0-15,0 0 0,0 0 16,21 0-16,1-21 0,-1 0 16,0 0-16,0 0 0,0 0 15,0 0-15,1 0 0,-1 0 16,0-21-16,0 0 0,-21 0 0,21 21 16,0-21-16,1-22 0,-1 22 15,-21 0-15,0-21 0,21-1 16,-21 22-16,21-21 0,-21 21 0,0-22 15,0 22-15,0 0 0,0 0 0,0 42 32,0 0-32,0 0 15,0 22-15,0-22 0,0 0 0,0 21 16,0-20-16,0-1 0,0 21 16,0-21-16,0 0 0,0 1 0,0-1 15,0 0-15,0 0 16,21-21-16,-21 21 15,21-21-15,1 0 0,-1 0 16,0 0-16,0-21 16,-21 0-16,21 21 0</inkml:trace>
  <inkml:trace contextRef="#ctx0" brushRef="#br0" timeOffset="53115.23">8170 3937 0,'0'0'16,"0"-21"-16,0 0 0,0 0 0,0-1 16,-21 22-16,0 0 15,21 22 1,0-1-16,0 0 0,0 0 16,0 21-16,0 1 0,0-1 15,-21 22-15,21-22 0,0 0 0,0 1 16,0-1-16,-21 0 0,21-21 15,0 22-15,0-22 0,0 0 0,0 0 16,0 0-16,0 1 0,0-1 0,0 0 16,21-21-1,0 0 1,0 0-16</inkml:trace>
  <inkml:trace contextRef="#ctx0" brushRef="#br0" timeOffset="53528.04">8361 4360 0,'-21'0'16,"-1"0"-1,22 22-15,0-1 32,22-21-32,-1 0 15,0 0-15,0 0 0,0 0 0,0 0 16,1 0-16,-1 0 15,0-21-15,0-1 0,0 22 0,0-21 16,1 0-16,-1 0 0,0 0 16,-21 0-16,0-1 15,0 1-15,0 0 0,-21 0 16,0 21 0,-1 0-16,1 0 0,0 0 0,0 21 15,-21 0-15,20 0 0,-41 22 16,42-22-16,0 0 0,-1 21 15,22-20-15,0-1 0,0 0 0,0 0 16,0 21-16,0-20 0,0-1 16,0 0-16,22 0 0,-1-21 15,0 21-15,0-21 0,0 0 0,0 0 16,1 0-16,-1 0 0,0 0 16,21 0-16,-21 0 0,1 0 15,20-21-15,-21 21 0,0-21 0</inkml:trace>
  <inkml:trace contextRef="#ctx0" brushRef="#br0" timeOffset="53803.18">7980 3958 0,'0'0'0,"-21"0"0,21 21 16,21-21 0,0 0-16,21 0 15,-21 0-15,22 0 0,-1 0 0,0 0 16,1 0-16,-1 0 0,0 0 16,-20 0-16,20 0 0,-21 0 0,21 0 15,-20 0-15,-1 0 16</inkml:trace>
  <inkml:trace contextRef="#ctx0" brushRef="#br0" timeOffset="54332.71">9461 4339 0,'0'0'0,"-21"0"16,0 0-16,42 0 31,22 0-31,-22 0 16,21 0-16,0 0 0,22 0 0,-1 0 15,1 0-15,-1 0 0,22 0 16,0 0-16,-1 0 0,-20 0 0,21 0 16,-22 0-16,1 0 0,-1 0 0,-21 0 15,1 0-15,-1 0 0,0 0 16,-20 0-16,-1 0 0,0 0 15,-21-21-15,0 0 0,0 0 16,0 0 0</inkml:trace>
  <inkml:trace contextRef="#ctx0" brushRef="#br0" timeOffset="54739.2">10435 4022 0,'0'0'0,"-21"0"0,-43 0 31,64 21-31,0 0 0,0 0 16,0 0 0,0 1-16,0-1 0,22 0 0,20-21 15,-21 21-15,0 0 0,22 0 0,-22-21 16,21 22-16,0-1 15,1-21-15,-22 0 0,21 0 0,43 21 16,-43-21-16,-21 0 0,22 0 16,-22 0-16,0 0 0,0 0 0,0 0 15,-42 0 17,-21 0-32,21 0 0,0 0 0,-22 0 15,1 21-15,0 0 0,20 0 16,-20 1-16,0-1 0,21 0 15,-22 0-15,22 0 0,0 0 0,0 1 16,0-1-16,-1 0 0,1 0 16,21 0-16</inkml:trace>
  <inkml:trace contextRef="#ctx0" brushRef="#br0" timeOffset="56192.26">444 8128 0,'0'0'15,"0"-21"-15,-21 21 16,0 0-16,21-21 0,-21 42 31,21 0-31,0 0 16,0 22-16,0-22 0,0 0 16,0 21-16,0-21 0,0 22 15,21-22-15,-21 0 0,0 21 16,0-20-16,0-1 0,0 0 0,0 0 15,0 0-15,21 0 16,-21 1 0,0-44 15,0 1-15,0 0-16,0 0 0,0 0 15,0 0-15,0-1 0,0 1 0,0-21 16,0 21-16,0 0 0,0-22 15,21 22-15,1 0 0,-22-21 16,42 20-16,-21 1 0,0 0 16,0 0-16,22 21 0,-22 0 0,0 0 15,21 0-15,-20 0 0,-1 0 16,21 21-16,-21 0 0,-21 0 0,21 22 16,-21-22-16,22 21 0,-22-21 15,0 22-15,0-22 0,0 0 0,0 21 16,0-20-16,0-1 0,0 0 15,0 0-15,0-42 47,0 0-47,0 0 16,0-1-16,0 1 0,0 0 16,0 0-16,0-21 0,21 20 15,0-20-15,0 0 0,0-1 0,-21 1 16,43 21-16,-22-21 0,0 20 15,21 1-15,-21 0 0,22 0 0,-22 21 16,21 0-16,1 21 0,-22 0 16,21 0-16,-21 1 0,0 20 15,1-21-15,-1 21 0,-21 1 0,0-22 16,0 21-16,0 1 0,0-22 0,0 21 16,-21-21-16,-1 0 15,22 1-15,0-1 0,-21-21 0,42-21 31,-21-1-15,22 22-16</inkml:trace>
  <inkml:trace contextRef="#ctx0" brushRef="#br0" timeOffset="56428.19">1524 8043 0,'0'0'0,"0"-21"0,21 21 16,0 0-1,0 0-15,-21 21 16,22-21-16,-1 22 0,0-1 16,0 0-16,0 0 0,0 21 0,1-20 15,-1-1-15,-21 0 0,0 21 16,21-21-16,-21 1 0,21-1 0,-21 0 16,0 0-16,0 0 0,0 0 15,21-21 16</inkml:trace>
  <inkml:trace contextRef="#ctx0" brushRef="#br0" timeOffset="56651.89">2053 7959 0,'0'0'0,"0"-21"0,21 21 15,-21 21 1,0 0-16,-21 0 15,0 0-15,0 0 0,21 1 0,-21 20 16,-1-21-16,1 21 0,0-20 16,0 20-16,0-21 0,0 0 0,-1 22 15,22-22-15,-21 0 0,21 0 16,0 0-16,21-21 16,1 0-1,-1 0-15,21-21 0</inkml:trace>
  <inkml:trace contextRef="#ctx0" brushRef="#br0" timeOffset="57120.17">2392 7959 0,'-21'0'0,"42"0"0,-42 21 15,-1 0-15,22 0 0,-21 0 16,21 1-16,0 20 0,0 21 15,0-41-15,0 20 0,0-21 16,-21 21-16,21-20 0,0-1 0,0 0 16,0 0-16,0 0 0,0 0 15,0 1-15,-21-22 32,21-22-17,0 1-15,0 0 16,0 0-16,0 0 0,0-22 15,0 1-15,0 0 0,0-1 0,0 1 16,21 0-16,0-1 0,22 1 16,-1 0-16,-21-1 0,21 22 0,22 0 15,-22 0-15,1 21 0,20 0 16,-21 0-16,1 0 0,-1 21 16,22 0-16,-1 64 0,-21-43 15,-20-21-15,-1 43 0,0-22 0,-21 1 16,21-22-16,-21 21 15,0 0-15,0 1 0,0-22 0,-21 0 0,0 21 16,0-20-16,-1-1 16,1 0-16,0-21 0,21-21 31,0 0-31</inkml:trace>
  <inkml:trace contextRef="#ctx0" brushRef="#br0" timeOffset="57720.13">5016 7620 0,'0'0'0,"0"-21"0,0 0 0,0 0 16,0-1-16,0 1 15,0 0-15,-21 21 0,0 0 16,0 0-16,0 0 0,0 0 0,-22 0 15,22 0-15,-21 21 0,21 0 16,-22 1-16,1-1 0,21 21 0,-22 0 16,22-20-16,0 20 0,0 0 0,0 22 15,0-22-15,21 0 0,0 22 16,0-22-16,0 1 0,0-1 0,0 0 16,0 1-16,21-22 0,0 21 15,0-21-15,0 0 0,22 1 16,20-22-16,-21 0 0,1 0 15,-1 0-15,0 0 0,1 0 0,20-22 16,-20 1-16,-1-21 0,0 21 16,1-22-16,-1 1 0,0 21 0,-21-21 15</inkml:trace>
  <inkml:trace contextRef="#ctx0" brushRef="#br0" timeOffset="58595.36">5397 7874 0,'0'0'16,"0"-21"-16,0 0 0,-21 21 15,0 0-15,0 0 16,0 21-16,0-21 15,21 42-15,0-21 0,-22 1 16,1 20-16,21-21 0,0 21 16,-21 1-16,21-22 0,0 0 0,0 21 15,0-20-15,0-1 0,0 0 0,21 0 16,0 0-16,1-21 0,-1 0 0,0 0 16,0 0-16,0 0 0,43 0 15,-43 0-15,21-21 0,-21 0 16,1 21-16,-1-21 0,0 0 0,0-43 15,-21 43-15,0 0 16,0 0-16,0-22 0,-21 22 0,-21 0 16,20 0-16,1 0 0,0-1 0,-21 1 15,21 0-15,-1 21 16,1 0-16,0 0 0,0 0 0,21-21 16,0 0-16,21 21 15,0 0-15,22-21 16,-22 21-16,21 0 0,0 0 0,1 0 15,-1 0-15,0 0 0,1 0 16,-1 0-16,0 0 0,1 0 0,-1 0 16,0 21-16,1 0 0,-22 0 0,0 0 15,0 0-15,0 1 0,-21-1 16,0 0-16,0 0 0,0 0 0,0 22 16,0-22-16,0 0 0,-21 0 15,21 0-15,-21 0 0,21 1 16,-21-22-1,0 0 1,0 0-16,21-22 16,0 1-16,0 0 0,0 0 15,0 0-15,0 0 0,0-22 0,0 22 16,0 0-16,0-21 0,0 20 0,21 1 16,0 0-16,21-21 0,-21 21 15,22 21-15,-22 0 16,21-22-16,-21 22 0,1 0 0,20 0 15,-21 0-15,21 22 0,1-1 16,-22 0-16,0 0 0,0 21 16,-21-20-16,21-1 0,-21 0 15,0 21-15,0-21 0,0 1 0,-21-1 0,21 0 16,-21 0-16,21 0 0,-21-21 16,21 21-16,-21-21 0,21-21 31,0 0-31,0 0 15,0 0-15,0 0 0,21-22 0,-21 22 16,21-21-16,0 21 0,0-22 0,1 22 16,41-42-16,-42 41 15,22 1-15,-1 0 0,-21 0 16,21 21-16,22 0 0,-43 0 16,0 21-16,0 0 0,1 0 0,-22 1 15,0 20-15,0-21 0,0 0 16,0 22-16,0-22 0,0 21 0,-22-21 15,1 0-15,21 22 0,-21-22 0,0 0 16,21 0-16,-21-21 0,21 21 16</inkml:trace>
  <inkml:trace contextRef="#ctx0" brushRef="#br0" timeOffset="59088.02">7302 7832 0,'0'-21'0,"0"-1"31,-21 22-15,21 22-1,0-1-15,0 21 0,0-21 0,0 22 16,0-1-16,0 21 0,-21-20 15,21 20-15,-21-20 0,21 20 0,0-21 16,-21 22-16,21-22 0,-21 22 0,-1-22 16,22 22-16,-21-1 0,0-21 15,0 85-15,0-63 0,0-22 16,21 1-16,-22 20 0,1-21 0,21 1 16,0 20-16,-21-42 15,21 1-15,0-44 31,0-20-31,0 21 0,0-21 16,0-1-16,21 1 0,-21 0 16,21-22-16,-21 1 0</inkml:trace>
  <inkml:trace contextRef="#ctx0" brushRef="#br0" timeOffset="59403.9">7070 8065 0,'0'0'0,"0"-43"0,-22-126 31,22 148-31,0 0 16,22-1-16,-22 1 0,21 0 16,0 0-16,21 21 0,-21-21 0,22 0 15,-1 21-15,0-22 0,1 22 0,20 0 16,-20 0-16,-1 0 0,0 22 16,1-1-16,-1 0 0,-21 0 0,0 0 15,-21 22-15,0 41 16,0-63-16,-21 22 0,-21-1 0,21 0 15,-22 1-15,1-22 0,21 0 0,-22 21 16,1-20-16,21-22 0,-21 21 16,20 0-16,-20-21 0,21 0 15,0 0-15,21-21 16,0 0 0,0-1-16,21 1 0,0-21 0,0 21 15,0-22-15,1 22 0</inkml:trace>
  <inkml:trace contextRef="#ctx0" brushRef="#br0" timeOffset="59668.19">8001 7408 0,'0'0'0,"-21"0"31,0 0-15,21 22-16,-22-1 0,22 0 15,-21 21-15,21-21 0,0 22 0,0-1 16,0-21-16,0 22 0,-21-1 16,21-21-16,0 21 0,0-20 15,-21 20-15,21 0 0,0-21 0,0 1 0,0 20 16,0-21-16,0 0 0,0 0 16,21 1-16,0-22 15,0 0-15,1 0 0,-1-22 16,0 1-16,21 21 0</inkml:trace>
  <inkml:trace contextRef="#ctx0" brushRef="#br0" timeOffset="59895.23">8276 7705 0,'0'0'0,"0"21"31,0 0-31,0 0 16,-21 0-16,21 1 0,0-1 15,-21 0-15,21 0 0,-21 0 16,21 0-16,0 1 16,0-1-16,0 0 15,21-42 17,-21 0-32,21-1 0,-21 1 15,0 0-15</inkml:trace>
  <inkml:trace contextRef="#ctx0" brushRef="#br0" timeOffset="60064.24">8318 7578 0,'0'-21'31,"-21"21"-31,42 0 47,1 0-32,-1 0-15,0 0 16</inkml:trace>
  <inkml:trace contextRef="#ctx0" brushRef="#br0" timeOffset="60446.43">8657 7789 0,'21'0'32,"0"0"-32,-21-21 0,22 21 0,-1-21 15,0 21-15,0-21 0,0 0 0,-21 0 16,21-1-16,1 1 0,-22 0 16,0 0-16,21 0 0,-21 0 0,0-1 15,0 1-15,-21 21 16,-1 0-1,1 21-15,0 1 0,-21-22 0,21 21 16,-1 0-16,1 21 0,0-21 16,0 1-16,0-1 0,0 21 15,21-21-15,0 0 0,0 1 0,0-1 16,0 0-16,0 0 0,0 0 0,21 0 16,0 1-16,0-22 15,0 0-15,22 21 0,-22-21 0,0 0 16,21 0-16,-21 0 0,22 0 0,-1 0 15,0-21-15,1 21 0,-1-22 16,0 1-16</inkml:trace>
  <inkml:trace contextRef="#ctx0" brushRef="#br0" timeOffset="60812.25">9864 7620 0,'0'0'0,"-106"0"32,85 0-32,42 0 31,0 0-16,21 0-15,-21 0 0,22 0 16,20 0-16,-20 0 0,-1 0 16,21 0-16,1 0 0,-22 0 0,22 0 15,-1 0-15,-20 0 0,-1 0 0,0 0 16,1 0-16,-1 0 0,-21 0 0,0 0 16,0 0-16,1 0 0,-1 0 15,-21-21 1,0 0-1</inkml:trace>
  <inkml:trace contextRef="#ctx0" brushRef="#br0" timeOffset="61243.22">10499 7281 0,'0'0'16,"0"-21"-16,-22 21 0,1 0 0,0 0 15,0 0 1,0 0-16,21 21 0,0 1 16,0-1-16,0 0 0,21 0 15,0 0-15,0 0 16,0 1-16,1-1 0,20-21 0,-21 21 16,21 0-16,-20 0 0,-1-21 0,21 0 15,-21 21-15,22-21 0,-22 0 16,0 0-16,21 0 0,-21 0 0,1 0 15,-1 0-15,0 0 16,-42 0 0,0 0-1,-1 22-15,1-22 0,-21 21 0,21-21 16,-22 21-16,22 0 0,-21 0 0,21 0 16,-22 1-16,22-1 0,0 0 15,0 0-15,-21 0 0,20-21 16,1 21-16,0 1 0,21-1 0,-21-21 15,0 42-15,21-21 16,0 0 0</inkml:trace>
  <inkml:trace contextRef="#ctx0" brushRef="#br0" timeOffset="62900.22">698 11599 0,'0'-21'0,"-21"21"31,0 0-31,21 21 16,0 1 0,0-1-16,0 0 0,0 0 0,0 0 15,0 0-15,0 1 0,0 20 16,0-21-16,0 0 0,0 0 0,0 1 16,0-1-16,0 0 0,0 0 15,0 0-15,-21-21 31,21-21-15,0 0 0,0 0-16,0-22 0,0 22 15,0 0-15,0 0 0,21-21 16,-21 20-16,21 1 0,0-21 0,1 21 16,-1 0-16,0-1 15,0 1-15,0 0 0,0 21 0,22 0 16,-22 0-16,0 0 0,0 0 15,0 0-15,1 21 0,20 22 16,-21-1-16,0-21 0,0 0 16,-21 22-16,0-22 0,0 42 15,22-42-15,-22 1 0,0-1 16,0 0-16,0 0 0,0 0 0,0 0 16,-22-21-16,1 0 15,0 0 1,21-21-16,-21 0 15,21 0-15,0 0 0,0 0 16,0-22-16,0 22 0,0 0 16,21-21-16,0-1 0,0 1 0,22 21 15,-22-22-15,0 22 0,21 0 16,1-21-16,-1 42 0,0-21 0,22 21 16,-22 0-16,1 0 0,-1 21 15,0 0-15,1 0 0,-22 0 0,0 0 16,0 22-16,0-22 0,-21 0 15,0 21-15,0 22 16,0-43-16,0 0 0,-21 22 0,0-22 16,0 0-16,0 0 0,21 0 15,-22 0-15,22-42 32,0 0-32,22 0 15,-1 0-15</inkml:trace>
  <inkml:trace contextRef="#ctx0" brushRef="#br0" timeOffset="63135.85">1905 11494 0,'0'0'15,"0"-22"-15,21 22 47,-21 22-47,21-1 0,-21 0 16,21 0-16,1 21 0,-1 1 15,0-22-15,-21 21 16,21-21-16,-21 1 0,21 20 16,-21-21-16,0 0 0,0 0 15,21-21-15,1-21 32</inkml:trace>
  <inkml:trace contextRef="#ctx0" brushRef="#br0" timeOffset="63371.85">2328 11409 0,'0'0'15,"21"0"1,-21 21 0,0 0-16,0 0 0,-21 1 0,21 20 15,-21-21-15,0 0 0,0 0 0,0 22 16,-1-22-16,1 0 15,0 21-15,0-20 0,0-1 0,21 0 16,-21 0-16,21 0 0,0 0 16,21-21-1,0 0-15,0 0 16,0-21-16,0 21 0,1-21 0</inkml:trace>
  <inkml:trace contextRef="#ctx0" brushRef="#br0" timeOffset="63836.17">2815 11472 0,'-21'0'0,"0"0"0,-22 22 16,22-1-16,0 0 16,21 0-16,0 0 15,-21 0-15,21 1 0,0-1 16,0 0-16,0 0 0,0 0 0,0 0 15,0 1-15,0-1 16,0 0-16,0 0 0,0 0 16,0-42 15,0 0-15,0 0-16,0 0 15,0-22-15,0 22 0,21 0 16,-21-21-16,21-1 0,0 1 0,1 0 15,-1-1-15,0 1 0,0 21 16,0-22-16,0 22 0,22 0 0,-22 0 16,42 21-16,-41 0 0,-1 21 15,21 0-15,-21 22 0,0-22 16,1 21-16,-1-21 0,0 22 16,-21-22-16,0 21 0,0-21 0,0 22 15,0-22-15,0 0 0,0 0 16,0 0-16,0 0 0,-21-21 0,21 22 0,-21-1 15,-1-21-15,22-21 32</inkml:trace>
  <inkml:trace contextRef="#ctx0" brushRef="#br0" timeOffset="64640.69">5884 11218 0,'0'-21'15,"0"42"-15,0-63 0,0 21 16,0 0-16,-21 21 0,0 0 16,-21 0-16,20 0 0,-20 0 0,0 0 15,-1 0-15,1 0 0,0 21 16,-1 0-16,1 0 0,0 0 0,21 22 16,-1-22-16,1 21 0,0 1 0,0-22 15,21 21-15,0 0 16,0 1-16,0-22 0,0 21 0,0-21 0,21 22 15,0-22-15,22 21 16,-22-21-16,0 1 0,21-22 16,-21 0-16,22 21 0,-1-21 0,22 0 15,-22 0-15,0 0 0,22 0 0,-22-21 16,0-1-16,22 1 0,-22 21 16,1-21-16,-1-21 0,0 21 0,22-43 15,-22 43-15,-21-21 0,0-1 16,22 1-16,-22 0 0,-21-22 15,21 22-15,-21-1 0,0 1 0,0 0 16,0-1-16,0 22 0,0 0 0,0 0 16,0 0-16,0 42 31,0 0-31,-21 0 0,21 0 0,0 22 16,0-1-16,0 0 15,0 1-15,0-1 0,0 0 0,0 1 16,0-1-16,0 0 0,0-20 15,0 20-15,0-21 0,0 0 0,0 22 16,0-22-16,0 0 0,0 0 16,21-21-1,0 0 1,0-21-16,1 21 0,-1-21 0,0 0 16,0 21-16,0-22 0,0 1 15</inkml:trace>
  <inkml:trace contextRef="#ctx0" brushRef="#br0" timeOffset="65011.76">6646 11472 0,'0'22'15,"21"-22"1,1 0-16,-1 0 16,0 0-16,0 0 15,0 0-15,0 0 0,1-22 0,20 22 16,-21-21-16,43 0 15,-43 0-15,21 0 0,-21 0 0,0-1 16,1 1-16,-22 0 0,0 0 16,0 0-16,0 0 0,-22 21 31,1 0-31,0 0 0,0 0 16,0 0-16,0 21 0,-22 0 0,22 0 15,0 0-15,0 0 0,0 1 16,-1 20-16,1-21 0,21 0 0,0 0 15,0 1-15,0 20 0,0-21 0,0 0 16,21 0-16,1 1 16,-1-22-16,0 0 0,21 21 15,-21-21-15,43 0 0,-43 0 0,21 0 16,-20 0-16,20 0 0,-21-21 16,21 21-16</inkml:trace>
  <inkml:trace contextRef="#ctx0" brushRef="#br0" timeOffset="65927.23">7789 11303 0,'0'0'0,"0"-21"0,0 0 0,0 0 15,0-1-15,0 1 0,0 0 16,-21 21-16,0-21 0,0 0 0,0 21 16,-1 0-16,1 0 0,0 0 15,0 0-15,0 0 0,0 0 0,-1 21 16,-20 0-16,21 0 0,0 0 15,0 1-15,-1 20 0,1-21 0,0 21 16,0-20-16,0 20 0,21-21 16,0 0-16,0 22 0,0-22 0,0 0 15,0 0-15,0 0 0,21 0 16,0-21-16,0 0 16,0 0-16,1 0 0,-1 0 0,0 0 15,0 0-15,43-21 0,-43 0 16,0 21-16,21-21 0,-21 0 15,1-22-15,-1 22 0,0 0 16,0-21-16,0 21 0,0-43 16,1 22-16,-22 21 0,0-1 15,0 1-15,21 21 0,-21 21 32,-21 1-32,-1 20 15,22-21-15,0 0 0,0 22 0,-21-22 16,21 0-16,0 21 0,0-21 0,0 22 15,0-22-15,0 0 16,0 0-16,21-21 0,-21 21 0,22-21 16,-1 0-16,0 0 0,21 0 0,-21 0 15,1 0-15,20 0 0,-21 0 16,21-21-16,1 21 0,-22-21 16,21 0-16,1-21 0,-22 20 15,0 1-15,0 0 0,-21-21 0,0 21 16,0-1-16,0-20 0,0 21 15,0 0-15,0 0 0,0 42 32,0 0-32,-21 0 15,21 0-15,0 22 0,-21-22 16,21 0-16,0 0 0,0 0 0,0 0 16,0 1-16,0-1 15,0 0-15,0 0 16,-21-21 15,21-21-15,-22 21-16,22-21 0,0 0 0,0-1 15,0 1-15,0 0 0,0-21 16,0 21-16,0-22 0,22 1 0,-1 0 16,0-1-16,0 22 0,21-21 15,-20-1-15,20 22 0,0 0 0,1 21 16,-1 0-16,0 0 0,1 0 0,-22 0 15,21 0-15,-21 21 0,22 0 16,-22 22-16,-21-22 0,0 21 0,21 1 16,-21-1-16,0 21 15,0-20-15,0-1 0,-21-21 0,0 0 16,21 1-16,-22 20 0,1-42 0,21 21 16,0 0-16,-21-21 15,42 0 1,-21-21-1,21 0-15</inkml:trace>
  <inkml:trace contextRef="#ctx0" brushRef="#br0" timeOffset="66303.57">9737 11282 0,'-43'0'0,"86"0"0,-107 0 0,43 0 15,0 0-15,63 0 31,-21 0-15,22 0-16,-1 0 0,0 21 0,22-21 16,-1 0-16,1 0 0,20 0 0,-20 0 15,21 0-15,-22 0 0,1 0 16,84 0-16,-85 0 0,1 0 16,-1 0-16,1 0 0,-22 0 0,22 0 15,-1 0-15,-21 0 16,-20-21-16,-22 0 0,0 0 15</inkml:trace>
  <inkml:trace contextRef="#ctx0" brushRef="#br0" timeOffset="66691.86">10816 11007 0,'-21'0'0,"42"0"0,-63-21 15,21 21-15,-1 0 0,1 0 16,0 0-16,0 0 15,21 21-15,-21-21 0,21 21 16,0 0-16,0 0 16,21-21-16,0 21 0,21-21 0,-20 22 15,20-22-15,-21 0 0,21 21 16,1-21-16,-1 0 0,0 0 16,-20 0-16,20 0 0,0 0 0,1 0 15,-22 21-15,0-21 0,0 0 16,0 0-16,0 0 0,-21 21 15,0 0-15,-21-21 0,0 21 16,0-21-16,0 22 0,-22-1 16,1 0-16,0 0 0,-1 0 0,-20 0 15,21 1-15,-1-1 0,1 0 16,0 0-16,20 0 0,-20 0 0,21 1 16,0-1-16,0 0 0,-1 0 0,1-21 15,0 21-15,21 0 0,0 1 16,-21-22 15</inkml:trace>
  <inkml:trace contextRef="#ctx0" brushRef="#br0" timeOffset="67819.14">1037 15007 0,'0'0'0,"-21"0"0,21-21 15,-21 0-15,0 0 16,21 0 0,-22 21-16,22-22 15,0 44 1,0-1-16,0 0 15,0 0-15,0 0 0,0 22 16,22-22-16,-22 21 0,0-21 16,0 0-16,0 22 0,0-22 15,0 0-15,0 0 0,0 0 0,0 1 16,0-1 0,-22-21-16,22-21 15,0-1-15,0 1 16,0 0-16,0 0 0,0 0 15,0 0-15,0-22 0,0 22 0,0-21 16,0 21-16,22-22 0,-1 22 16,0-21-16,21-1 0,-21 22 15,22 0-15,-22 21 16,21 0-16,1 0 0,-1 0 0,-21 0 0,21 21 16,-20 0-16,-1 1 15,0-1-15,0 0 0,-21 0 0,21 21 16,-21-20-16,0 20 15,0-21-15,0 0 0,0 43 16,0-43-16,0 0 0,0 0 16,-21-21-1,21-21-15,0 0 16,-21 0-16,21-22 16,0 22-16,0 0 0,0 0 0,21-21 15,-21 20-15,21-20 16,22 0-16,-22 21 0,21-1 0,-21-20 15,22 21-15,-1 0 0,0 21 16,-21 0-16,22 0 0,-22 0 0,0 0 16,21 21-16,-20-21 0,-22 21 15,0 0-15,0 22 0,0-22 0,0 0 16,0 21-16,0-21 0,0 22 16,0-22-16,0 21 0,-22-21 0,1 1 15,21-1-15,0 0 0,0-42 47,21 21-47</inkml:trace>
  <inkml:trace contextRef="#ctx0" brushRef="#br0" timeOffset="68040.2">2159 14732 0,'21'42'15,"0"-42"1,-21 22-16,0-1 0,0 0 0,21 0 16,1 0-16,-22 0 0,0 22 15,21-22-15,0 0 0,-21 0 0,0 0 16,0 1-16,0-1 16,21 0-16,-21 0 0,0 0 15,21-21 1</inkml:trace>
  <inkml:trace contextRef="#ctx0" brushRef="#br0" timeOffset="68255.3">2794 14732 0,'0'0'0,"-21"21"31,0-21-31,-1 21 0,1 1 15,0-1-15,0 0 0,0 0 16,-22 21-16,22-20 0,0-1 16,0 0-16,0 0 0,0 0 15,21 0-15,-22 1 0,44-22 32</inkml:trace>
  <inkml:trace contextRef="#ctx0" brushRef="#br0" timeOffset="68720.63">3006 14753 0,'0'21'32,"-22"-21"-32,22 22 0,0-1 0,-21 0 15,21 0-15,0 0 0,0 0 16,0 1-16,0-1 0,0 0 15,0 0-15,0 0 0,0 0 0,0 1 16,0-1-16,0 0 16,0 0-16,-21-42 31,21 0-15,-21 21-16,21-21 0,0-1 15,0 1-15,-21 0 0,21 0 16,0-21-16,0 20 0,0 1 0,0-21 15,0 21-15,21-22 0,0 1 16,0 21-16,0 0 0,22-22 16,-22 43-16,21-21 0,-21 21 0,22 0 15,-1 0-15,0 0 0,22 43 16,-22-22-16,-21 0 0,1 0 16,-1 0-16,-21 22 0,0-1 15,0-21-15,0 0 0,-21 0 0,21 1 16,-22-1-16,1 0 15,-21 21-15,21-21 0,0-21 16,42-21 15</inkml:trace>
  <inkml:trace contextRef="#ctx0" brushRef="#br0" timeOffset="69200">5503 14351 0,'0'0'16,"0"21"-16,21-21 16,1 0-16,20 0 0,0 0 15,1-21-15,-1 21 0,21 0 16,1-21-16,-1 21 0,-20 0 16,20 0-16,1-21 0,-22 21 0,22 0 0,-22 0 15,0 0-15,1 0 0,-1 0 16,-21 0-16,0 0 0,0 0 15,-42 0 1,0 21-16</inkml:trace>
  <inkml:trace contextRef="#ctx0" brushRef="#br0" timeOffset="69443.78">6117 14330 0,'0'0'0,"-21"0"16,21 21-1,-21 0-15,21 0 16,0 1-16,0-1 0,0 21 16,0-21-16,-21 22 0,21-1 0,0-21 15,0 21-15,0 1 0,-22 20 16,22-42-16,0 22 0,0-22 16,0 0-16,-21 0 0,21 0 0,0 1 15,-21-1-15,21 0 0,21-21 31,0 0-31,1 0 0,-1-21 16</inkml:trace>
  <inkml:trace contextRef="#ctx0" brushRef="#br0" timeOffset="70103.37">6350 14774 0,'0'0'0,"21"0"0,-21-21 15,21 21 1,0-21-1,-21 0-15,22 21 0,-1-21 16,0 21-16,0-21 0,0-1 0,0 1 16,1 0-16,-1 0 15,0 0-15,0 21 0,-21-21 0,0-1 16,-21 22 0,0 0-1,0 22-15,-1-1 0,1 0 0,-21 0 16,21 21-16,0-20 0,-1-1 15,1 21-15,0-21 0,0 0 16,21 22-16,0-22 0,0 0 0,0 0 16,0 22-16,0-22 15,21-21-15,0 0 0,0 0 16,22 0-16,-22 0 0,21 0 0,1 0 16,20 0-16,-21 0 0,22-21 15,42-22-15,-43 22 0,-20 0 16,20 0-16,22-22 15,-43 1-15,0 21 0,-20 0 16,-1-22-16,0 22 0,-21 0 0,21 0 16,-21 0-16,0 0 15,-21 21-15,0 0 0,0 0 16,-1 0-16,-20 21 0,21-21 0,-21 42 16,20-21-16,22 0 15,0 1-15,0-1 0,0 0 16,22 0-16,-1-21 0,0 21 15,0 0-15,0-21 0,0 22 0,22-22 16,-22 0-16,0 21 0,0-21 16,-21 21-16,21-21 15,-21 21-15,-21 0 16,0-21-16,0 0 0,-21 0 16,20 21-16,-62-21 15,41 0-15,1 0 0,21 0 0,-21 0 16,20 0-16,1 0 15,0 0-15,0 0 0,21-21 16,21 21-16,0-21 0,0 21 16,1-21-16,20 0 0,-21 21 15,21-21-15,1-1 0</inkml:trace>
  <inkml:trace contextRef="#ctx0" brushRef="#br0" timeOffset="70376.84">7599 14288 0,'0'0'0,"0"-22"16,0 1-16,0 0 0,0 0 31,-21 21-31,21 21 0,-22-21 16,22 42-16,0-20 0,-21-1 16,21 21-16,-21 0 0,21-20 0,0 20 15,0 0-15,0 1 0,-21-1 0,21-21 16,0 21-16,0 1 0,0-22 15,0 0-15,0 21 0,0-20 0,0-1 16,0 0-16,21-21 31,0 0-31,0 0 0,1 0 16,-22-21-16,21 0 0,0-1 0</inkml:trace>
  <inkml:trace contextRef="#ctx0" brushRef="#br0" timeOffset="70579.87">7451 14499 0,'0'0'15,"-22"0"-15,1 0 16,42 0 15,1 0-31,-1 0 16,0 0-16,0 0 0,21 0 0,-20 0 15,-1 0-15,0-21 0,21 21 0,-21-21 16,1 21-16,20 0 0,-21-21 16</inkml:trace>
  <inkml:trace contextRef="#ctx0" brushRef="#br0" timeOffset="70993.63">8784 14542 0,'0'0'0,"-42"0"0,21 0 15,-1 0-15,22-22 16,22 22 0,-1 0-16,0 0 0,21 0 15,1 0-15,20 0 0,1 0 16,-1 0-16,1 0 0,20 0 0,-20 0 16,20 0-16,1 0 0,0 0 15,-22 0-15,22 0 0,0 0 0,-1 0 16,1 0-16,0 0 0,-22 0 0,64 0 15,-85 0-15,22 0 16,-43 0-16,21 0 0,-20 0 0,-1 0 16,0 0-16,0 0 0,-21-21 0,0 0 15,0 0 1,-21 0-16</inkml:trace>
  <inkml:trace contextRef="#ctx0" brushRef="#br0" timeOffset="71359.87">10012 14161 0,'0'-22'16,"0"44"-1,0-1 1,0 0-16,0 0 16,21 0-16,0-21 0,0 21 0,0 1 15,22-1-15,-22 0 0,21 0 0,-21 0 16,22-21-16,-1 21 15,-21-21-15,22 0 0,-1 22 0,-21-22 16,21 0-16,-20 0 0,-1 0 16,21 0-16,-21 0 0,0 0 0,1 0 15,-1-22-15,-42 22 32,-1 22-32,1-22 0,0 21 15,0 0-15,-21 0 0,-1 21 0,22-20 16,-21-1-16,-1 21 0,1-21 15,0 22-15,21-22 0,-22 0 16,1 0-16,21 0 0,0 0 0,-1 1 16,1-22-16,21 21 15</inkml:trace>
  <inkml:trace contextRef="#ctx0" brushRef="#br1" timeOffset="77624.17">11642 3662 0,'0'0'0,"-22"0"0,1 0 15,0 0-15,0 0 0,0 0 16,0 0-16,-1 0 15,44 0 17,-1 0-32,21 0 0,-21 0 15,43 0-15,-22 0 16,22-21-16,-1 21 0,1 0 0,20 0 16,-20 0-16,-1-21 0,1 21 15,-1 0-15,-20 0 0,20 0 0,-21 0 16,1 0-16,-1 0 0,-21 0 15,0 0-15,-42 0 32,0 0-32,0 0 15,0 0-15,-22 0 0,1 21 16,21-21-16,0 0 0</inkml:trace>
  <inkml:trace contextRef="#ctx0" brushRef="#br1" timeOffset="77927.67">12150 3704 0,'-22'0'16,"1"0"-16,0 0 16,0 0 15,21 21-15,0 1-1,0-1-15,0 0 0,0 0 0,-21 21 16,21-20-16,0 20 0,-21 0 15,21 1-15,0-1 0,0 0 16,-22 1-16,22-1 0,-21 21 16,0-41-16,21 20 0,0-21 15,0 0-15,-21 0 0,21 1 16,0-44 31,0 1-47,21 0 0,0 0 15</inkml:trace>
  <inkml:trace contextRef="#ctx0" brushRef="#br1" timeOffset="78324.72">12425 3979 0,'0'0'0,"21"0"16,21-21-1,-42 42 1,0 1-1,0-1-15,-21 0 0,0 0 16,21 0-16,-21 22 0,21-22 0,0 0 16,-21 21-16,21-21 0,0 1 15,0-1-15,0 0 0,0 0 0,0 0 16,0 0-16,21-21 0,21 0 16,-21 0-16,0 0 15,1 0-15,-1 0 0,21 0 0,-21-21 16,22 0-16,-22 0 0,21 0 0,-21 0 0,22-1 15,-22 1-15,0-21 16,0 21-16,-21 0 0,0-22 0,0 22 16,-21-42-16,0 41 15,-43-20-15,43 21 0,-21 21 16,21 0-16,-1-21 0,1 21 0,0 0 16,0 0-16,0 0 0,0 0 15,21 21-15,0 0 0,-22 0 16,22 0-16,0 1 0,0-1 0,0 0 15,0 0-15,0 0 16,22 0-16,-1 1 0,0-22 0</inkml:trace>
  <inkml:trace contextRef="#ctx0" brushRef="#br1" timeOffset="79300.22">14499 3810 0,'0'0'0,"42"-21"31,-42 0-31,0 0 31,-21 21-31,0 0 0,0 0 16,0 0-16,0 0 0,-1 0 0,1 21 15,0 0-15,0-21 0,0 21 16,0 0-16,-1 22 0,1-22 0,0 0 16,21 21-16,-21 1 0,21-1 0,-21-21 15,21 21-15,0 1 0,0-22 16,0 21-16,0-21 0,0 1 0,0-1 16,21 0-16,0 0 0,0 0 15,0-21-15,22 0 0,-22 0 0,0 0 16,21 0-16,-20 0 0,20 0 0,-21 0 15,21-21-15,1 0 16,-22 0-16,21-22 0,1 1 16,-1 0-16,-21-1 0,0 22 15,0-21-15,1 0 0,-1-1 0,-21 22 16,0-21-16,0-1 0,0 22 0,0 0 16,0 0-16,0 0 0,0 0 15,0-1-15,-21 44 31,21-1-31,-22 0 16,22 0-16,0 21 0,0-20 0,0-1 16,0 21-16,0 0 0,0-20 15,-21 20-15,21 0 0,-21-21 0,21 22 16,0-22-16,0 0 0,-21 0 16,21 0-16,0 1 0,0-1 15,-21-21-15,21-21 31,0-1-31,0 1 16,0 0-16,0 0 0,21 0 16,0 0-16,-21-22 0,21 22 0,0-21 15,1 21-15,-1-1 0,21-20 16,0 21-16,-20 21 0,20 0 0,-21-21 16,21 21-16,22 0 15,-43 0-15,0 0 0,0 21 16,1 0-16,-1-21 0,-21 21 15,0 0-15,0 22 0,0-22 0,0 0 16,0 0-16,0 0 0,-21 1 0,21-1 16,-22 0-16,22 0 0,0 0 15,0 0-15,0 1 0,22-22 47,-1 0-47,0 0 16,0-22-16,0 1 0,0 21 15</inkml:trace>
  <inkml:trace contextRef="#ctx0" brushRef="#br1" timeOffset="79783.64">15684 3958 0,'0'-21'0,"0"42"0,0-63 15,-21 42 16,0 0-31,0 0 16,21 21-16,-21 0 16,21 0-16,-21 1 15,21-1-15,0 0 0,0 0 16,0 0 0,21-21-1,0 0-15,0 0 0,0 0 16,0-21-16,1 0 0,-1 21 15,-21-21-15,21 0 0,0-1 16,-21 1-16,0 0 0,0 0 16,0 0-1,0 0-15,-21 21 16,0 0-16,0 0 16,-1 0-16,1 0 15,0 0-15,0 21 0,0 0 0,0 0 0,-1 0 16,1 0-16,0 1 0,0-1 15,0 21-15,21-21 0,-21 0 16,21 1-16,0 20 0,0-21 0,0 0 16,0 0-16,0 1 0,21-1 15,0-21-15,0 21 0,21-21 16,1 0-16,-22 0 0,0 0 16,0 0-16,0 0 0,22 0 15,-22-21-15,0 21 0,0-21 0,22-1 16</inkml:trace>
  <inkml:trace contextRef="#ctx0" brushRef="#br1" timeOffset="80700.12">16277 3916 0,'0'0'16,"0"-21"-16,0 0 0,-21 21 15,0 0 1,0 0-16,-1 0 0,1 0 15,0 0-15,0 0 0,0 0 16,21 21-16,-21 0 0,-1 0 0,1 0 16,21 22-16,-21-22 0,21 0 0,-21 21 15,21-21-15,-21 1 16,21 20-16,0-21 0,0 0 16,0 0-16,0 1 0,0-1 0,21-21 15,0 0-15,0 0 0,0 0 16,1 0-16,20 0 0,-21 0 0,21 0 15,1 0-15,-22 0 0,21-21 16,1-1-16,20-20 16,-21 21-16,-20 0 0,20-22 0,-21 22 15,0-21-15,0 21 0,1-22 16,-1 1-16,-21 21 0,21-21 0,0-22 16,-21 43-16,0 0 0,0 0 0,21-1 15,-21 1-15,0 42 31,0 1-15,-21-1-16,21 0 0,0 0 0,0 21 16,-21-20-16,21-1 0,-21 21 0,21 0 15,0-20-15,0 20 0,-21-21 16,21 21-16,-22-20 0,22-1 0,-21 0 16,21 0-16,0 0 0,0 0 15,-21-21-15,21 22 0,-21-22 16,21-22 15,0 1-31,0 0 0,0 0 16,0 0-16,21 0 0,0-1 0,0 1 15,1 0-15,-1-21 0,0 21 16,0-1-16,21 1 0,-20 0 0,-1 21 16,0-21-16,0 21 0,0 0 15,0 0-15,1 0 0,-1 0 0,-21 21 31,0 0-15,-21 0-16,-1-21 0,1 22 16,0-22-16,-21 21 0,21-21 0,-1 0 15,1 0-15,0 0 0,0 0 16,0 0-16,0 0 16,42 0 30,-21 21-46,0 0 0,21 0 16,0 0-16,-21 1 0,0-1 16,21 0-16,0 0 0,-21 0 15,22 0-15,-1 1 0,0-1 16,0 0-16,0-21 0,0 0 16,1 0-16,-1 0 0,0 0 0,21 0 15,-21 0-15,1 0 0,-1 0 0,0 0 16,0 0-16,0 0 15,-21-21-15,21 21 0,-21-21 16,0-1-16,22 1 0,-1 0 0</inkml:trace>
  <inkml:trace contextRef="#ctx0" brushRef="#br1" timeOffset="82480.72">18796 4043 0,'127'-64'31,"-106"43"-31,0 0 16,-21 0-16,0 0 15,0 0-15,0-1 0,0 1 16,0 0-16,-21 0 0,0 0 16,0 0-16,0-1 0,-1 22 15,1-21-15,0 21 0,-21 0 0,21 0 16,-22 0-16,22 0 0,-21 0 16,21 0-16,-22 21 0,22 1 0,-21-1 15,-1 0-15,22 21 0,-21-21 16,21 1-16,0 20 0,21-21 15,0 21-15,0-20 0,0-1 0,0 0 16,0 0-16,0 0 0,21 0 0,0 1 16,0-22-16,0 0 0,22 0 15,-22 0-15,21 0 0,0 0 0,-20 0 16,20-22-16,-21 1 0,21 0 16,-20 21-16,20-21 0,-21 0 0,0 0 15,0-1-15,1 1 0,-1 0 16,0 0-16,-21 0 0,0 0 0,0-1 15,0 1-15,0 0 0,0 0 16,0 42 15,0 0-31,0 0 16,0 1-16,0-1 0,0 0 16,0 0-16,0 0 0,0 0 0,0 1 15,0-1-15,0 0 0,21 0 16,-21 0-16,21-21 0,0 0 0,1 0 15,-1 0-15,0 0 0,0 0 16,21 0-16,-20 0 0,20 0 0,0-21 16,-21 0-16,22 0 0,-22 0 15,21-1-15,-21 1 0,1 0 0,-1 0 16,-21 0-16,0 0 16,0-1-16,0 1 0,0 0 15,-21 21 1,-1 0-16,1 21 15,21 0-15,0 1 16,-21-1-16,21 0 0,-21 0 0,21 0 16,0 0-16,0 1 0,0-1 15,0 0-15,0 0 0,-21 0 16,21 0-16,0 1 0,0-44 47,0 1-47,0 0 15,0 0-15,0 0 0,21 0 0,0-1 16,0 1-16,0-21 0,1 21 0,-1 0 16,0-1-16,21 1 0,-21 0 15,22 0-15,-22 0 0,21 0 0,1 21 16,-22 0-16,21 0 0,-21 0 16,43 0-16,-43 21 15,0 0-15,-21 0 0,0 0 16,0 0-16,0 1 0,0-1 15,0 0-15,-21 21 0,0-21 0,21 1 16,0-1-16,0 0 16,0 0-16,0 0 0,0 0 0,0 1 15,21-22 1,0 0-16,0 0 0,0 0 16,1 0-16,-1 0 0,0 0 0,0-22 15,0 1-15,0 0 0,22 0 16,-22 0-16,0 0 0,0-1 0,0 1 15,1 0-15,-1 0 0,0 0 0,0 0 16,-21-1-16,0 1 0,21 21 16,-21-21-16,0 0 0,0 42 47,0 0-47,0 0 0,-21 1 0,0-1 15,21 0-15,0 0 0,0 0 16,0 0-16,0 1 0,0-1 0,0 0 15,0 0-15,0 0 0,0 0 0,0 1 16,21-22 0,0 0-16,22 0 0,-22 0 0,0 0 15,21 0-15,1 0 0,-22-22 16,21 22-16,-21-21 0,22 0 0,-22 0 16,0 0-16,0 0 0,0-1 15,0-20-15,1 21 0,-22 0 16,21 0-16,-21-1 0,0 1 15,0 0-15,0 0 16,0 42 15,-21-21-31,21 21 16,0 0-16,-22 1 0,22-1 0,0 0 16,0 21-16,-21-21 0,21 22 15,-21-1-15,0 0 0,21 1 0,-21 20 16,21-20-16,0-1 0,0 0 0,0 1 15,0 20-15,0-21 0,0 1 16,0-22-16,-21 21 0,21 1 16,-22-1-16,1 21 0,21-20 0,-21-1 15,0 0-15,0 1 0,0-1 16,-1-21-16,1 22 0,-21-1 16,21-21-16,0 0 0,-1 0 0,-20-21 15,21 0-15,-21 0 0,-22 0 16,43 0-16,-21 0 0,20-21 15,-20 21-15,21-21 0,0 21 0,0-21 16,-1 0-16,1 21 0,0-21 16,0 21-16,0-22 0,-22 1 15,22 21-15,-42-21 0</inkml:trace>
  <inkml:trace contextRef="#ctx0" brushRef="#br1" timeOffset="83360.17">9207 5757 0,'0'-42'16,"0"21"-1,0 0-15,0 0 0,0-1 16,0 1-16,22 0 0,-1 0 15,-21 0-15,0 0 0,21-1 16,0 1-16,-21 0 0,21 0 0,-21 0 16,0 0-16,0-1 15,0 44 17,0-1-32,0 0 0,0 0 15,0 21-15,0-20 0,0 20 16,0 0-16,0 1 0,0-1 0,0 0 15,0 1-15,0-1 0,0 0 0,0 1 16,0-1-16,0 0 0,0-21 16,0 22-16,0-22 0,0 0 0,-21 0 15,0 0-15,21 1 0,-21-22 0,0 21 16,-1-21-16,1 0 0,0 0 16,0 0-16,0 0 0,-22 0 15,22 0-15,0-21 0,-21-1 0,21 22 16,-1-21-16,1 0 0,0 21 0,0-21 15,21 0-15,0 0 16,0-1-16,0 1 0,0 0 0,0 0 16,0 0-16,21 0 15,0-1-15,0 1 0,1 0 16</inkml:trace>
  <inkml:trace contextRef="#ctx0" brushRef="#br1" timeOffset="83583.88">9250 5207 0,'0'0'0,"-21"-42"32,21 21-32,-22 21 0,22 21 46,0 0-30,0 0-16,22-21 0,-1 21 16</inkml:trace>
  <inkml:trace contextRef="#ctx0" brushRef="#br1" timeOffset="84131.8">9991 5525 0,'0'0'16,"21"-22"-16,-21 1 0,0 0 15,0 0-15,0 0 16,0 0-16,0-1 0,0 1 16,0 0-16,0 0 0,-21 0 0,-1 21 15,22-21-15,-21 21 0,0 0 16,-21 0-16,-1 0 0,22 0 15,0 0-15,0 21 0,0 0 16,0-21-16,-1 21 0,1 21 16,0-20-16,0-1 0,21 42 15,0-42-15,0 22 0,0 20 16,0-42-16,0 1 0,0-1 16,0 0-16,21 0 0,0-21 15,0 0-15,1 0 0,-1 0 0,0 0 16,0 0-16,0-21 0,22 0 15,-22 0-15,21-1 0,-21 1 0,0 0 16,22 0-16,-22 0 0,0 0 16,0-1-16,0 1 0,-21 0 15,0 0-15,22 0 0,-22 0 0,0 42 47,-22 0-47,22 0 0,0 0 16,0 0-16,0 1 0,0-1 15,0 0-15,0 0 0,0 0 16,0 0-16,0 1 0,0-1 0,0 0 16,22-21-1,-1 0-15,0 0 0,0 0 0,0 0 16,0-21-16,1 21 0,-1-21 16,0-1-16</inkml:trace>
  <inkml:trace contextRef="#ctx0" brushRef="#br1" timeOffset="84567.73">10477 5440 0,'0'0'0,"-21"-42"31,21 20-15,0 1-16,21 21 15,1 0-15,-1 0 0,0 0 16,0 0-16,0 0 0,0 0 16,1 21-16,-1 1 0,0-1 15,0-21-15,-21 21 0,21 0 0,-21 0 16,21 0-16,-21 1 0,0-1 16,0 0-16,0 0 0,0 0 0,0 22 15,0-22-15,-21-21 16,0 0-16,21-21 31,0-1-31,0 1 16,0 0-16,0 0 0,0 0 15,21 0-15,0-1 0,-21 1 16,0 0-16,22 0 0,-22 0 0,21 0 16,0-1-16,-21 1 15,21 21-15,0 0 0,0 0 0,1 0 16,-1 0-16,0 0 0,0 0 15,0 0-15,22 0 0,-1 0 16,0 0-16</inkml:trace>
  <inkml:trace contextRef="#ctx0" brushRef="#br1" timeOffset="84856.74">12171 5313 0,'0'-21'15,"0"42"17,0 0-32,-21-21 15,21 21-15,0 0 0,0 1 16,0-1-16,0 0 0,-22 0 0,1 0 15,21 0-15,0 1 0,0-1 16,0 0-16,21-21 31</inkml:trace>
  <inkml:trace contextRef="#ctx0" brushRef="#br1" timeOffset="85256.88">12679 5249 0,'0'0'0,"0"-21"0,0 0 31,0 0-31,-21 21 16,-1 0-16,-20 21 16,21 0-16,0-21 0,0 21 15,-1 1-15,1-22 0,0 21 0,0 0 16,21 0-16,0 0 0,0 0 15,21 1 1,0-22-16,0 0 0,1 0 16,-1 0-16,0 0 0,0 0 15,0 0-15,0 21 0,1-21 0,-1 0 16,0 21-16,0 0 16,-21 0-16,0 0 15,-21-21-15,21 22 0,-21-22 16,-22 21-16,22-21 0,0 21 15,0-21-15,0 0 0,-22 0 0,22 21 16,0-21-16,0 0 0,0 0 16,0 0-16,-1 0 15,22-21-15,-21 21 0,21-21 16,0 0-16,0-1 16,0 1-16</inkml:trace>
  <inkml:trace contextRef="#ctx0" brushRef="#br1" timeOffset="85432.02">12065 5122 0,'0'0'0,"-21"0"0,0 0 32,-1 0-32,22 22 31,22-22-31,-1 21 15,0-21-15</inkml:trace>
  <inkml:trace contextRef="#ctx0" brushRef="#br1" timeOffset="86340.72">14012 5207 0,'0'-21'15,"0"42"-15,0-63 0,0 21 0,21 21 0,-21-22 16,22 22 0,-22 22-1,0-1-15,0 0 0,0 0 16,0 21-16,0-20 0,0-1 15,0 21-15,0-21 0,0 0 0,0 1 16,0 20-16,0-21 0,0 0 16,0 0-16,0 1 15,0-1-15,-22-21 16,1 0 0,21-21-16,-21 21 15,21-22-15,0 1 0,0 0 16,0 0-16,0 0 0,0 0 15,0-1-15,0-20 0,0 21 0,21 0 16,0-22-16,1 22 0,-1 0 16,21-21-16,-21 42 0,22-21 15,-1-1-15,0 22 0,-21 0 0,22 0 0,-1 22 16,0-1-16,-20 0 16,20 0-16,-21 0 0,0 0 0,0 1 15,1 20-15,-22-21 0,0 0 0,0 0 16,0 1-16,0-1 0,0 21 15,0-21-15,0 0 0,-22 1 16,1-1-16,0-21 16,0 0-1,0-21-15,21-1 0,0 1 16,0 0-16,0-21 16,0 21-16,21-1 0,0-20 15,0 21-15,0-21 0,1 20 0,41-41 16,-42 42-16,22-22 15,-1 43-15,-21-21 0,21 21 0,1 0 16,-1 0-16,0 0 0,1 21 0,-22 1 16,21-1-16,-21 0 0,1 21 15,-22 22-15,0-43 0,0 21 16,0-21-16,0 22 0,-22-22 0,1 0 16,0 0-16,21 0 0,0 1 15,-21-1-15,0 0 0,42-21 47,0-21-47,0 0 0,0 21 16,1-22-16</inkml:trace>
  <inkml:trace contextRef="#ctx0" brushRef="#br1" timeOffset="86543.16">15473 5207 0,'21'0'16,"-42"0"-16,42 21 31,-21 0-31,0 1 0,-21-1 16,21 0-16,0 0 0,0 0 0,0 0 15,0 1-15,0-1 16,0 0-16,-21 0 16,21 0-16</inkml:trace>
  <inkml:trace contextRef="#ctx0" brushRef="#br1" timeOffset="86715.77">15536 5038 0,'0'-21'0,"0"42"0,-21-42 15,0-1 1,0 22-16,21 22 47,21-22-47,0 21 0</inkml:trace>
  <inkml:trace contextRef="#ctx0" brushRef="#br1" timeOffset="87167.16">16192 5207 0,'0'0'0,"22"-21"0,-22 0 15,0 0-15,0-1 16,-22 22-16,1 0 0,0 0 16,0 0-16,-21 0 0,20 0 15,-20 0-15,21 0 0,-21 22 0,20-1 16,1-21-16,0 21 0,0 0 15,21 0-15,0 0 0,0 1 16,0-1 0,21-21-16,0 21 15,0-21-15,43 21 0,-22-21 0,1 0 16,-22 21-16,21-21 0,-21 21 16,22 1-16,-22-22 0,0 21 15,0-21-15,-21 42 0,0-21 16,-21 0-16,0-21 15,-22 0-15,22 22 0,-21-22 16,21 0-16,-22 21 0,1-21 0,21 0 16,-21 0-16,-1 0 0,22 0 15,-21 0-15,21 0 0,-1 0 0,1-21 16,21-1 0,0 1-16,21 0 15,22 0 1,-22 0-16,0 21 0,21 0 0</inkml:trace>
  <inkml:trace contextRef="#ctx0" brushRef="#br1" timeOffset="87592.1">16870 5165 0,'0'0'0,"0"-21"31,-21 21-31,-1 0 0,1 0 0,0 0 16,0 0-16,-21 0 0,20 0 16,1 0-16,-21 21 0,21 0 15,0-21-15,-1 21 0,1-21 0,21 21 16,0 0-16,0 1 16,21-22-16,1 21 15,-1-21-15,21 0 0,-21 0 0,22 0 16,-22 21-16,21-21 0,-21 0 15,22 0-15,-22 21 0,0-21 0,0 21 16,0-21-16,0 21 0,-21 1 16,0-1-16,0 0 15,-21-21-15,0 21 0,0-21 0,0 21 16,0-21-16,-22 0 0,22 0 16,-21 21-16,21-21 0,-1 0 15,-20 0-15,21 0 0,0 0 0,0 0 16,-1 0-16,1 0 0,0 0 15,21-21 1,0 0-16,21 21 16,0-21-16,1 0 0,-1 21 0,21-21 0</inkml:trace>
  <inkml:trace contextRef="#ctx0" brushRef="#br1" timeOffset="87840.12">17378 5207 0,'-21'42'31,"21"-20"-31,-22-1 0,22 0 0,-21-21 16,21 21-16,-21 0 0,21 0 0,0 1 16,0-1-16,0 0 15,0 0 1,0-42 31,21 21-47</inkml:trace>
  <inkml:trace contextRef="#ctx0" brushRef="#br1" timeOffset="88168.09">17441 4974 0,'0'0'15,"-21"0"-15,0 0 0,21-21 0,-21 21 16,0 0-16,-1 0 16,22 21-16,0 0 15,22-21 1,20 0-16,-21 0 16,0 0-16,0 0 0,1 0 0,-1 0 15,0 0-15,0-21 0,0 0 16,0 21-16,-21-21 0,0 0 15,0 0-15,0-1 16,-21 22-16,0 0 16,-21 0-16,21 0 0,-1 0 15,-20 0-15,21 0 0,0 0 0,0 0 16,-1 22-16,1-1 0,0 0 16,21 0-16,0 0 0,0 0 15,0 1-15,0-1 0,21 0 0,0 0 16,1-21-16,-1 21 0</inkml:trace>
  <inkml:trace contextRef="#ctx0" brushRef="#br1" timeOffset="88683.86">17992 5207 0,'-43'0'31,"22"0"-31,0 21 16,21 0-16,0 1 16,0-1-16,0 0 15,0 0-15,-21 0 0,21 0 16,0 1-16,0-1 0,-21 0 0,21 0 16,0 0-1,-22-21-15,22-21 47,0 0-31,0 0-16,0 0 0,22-1 15,-22 1-15,21 0 16,0 0-16,0-21 0,0 20 0,22-20 0,-22 21 16,21 0-16,0 0 0,1-1 15,-1 1-15,0 0 0,1 21 16,-1 0-16,0 0 0,1 0 0,-22 21 15,21 0-15,-21 1 0,-21-1 16,0 0-16,0 0 0,0 0 0,0 22 16,0-22-16,-21 0 0,21 0 0,-21 0 15,0-21-15,-21 43 16,20-22-16,1-21 0,0 21 0,0-21 16,0 0-16,21 21 0,-21-21 15,42 0 16,0 0-31,21-21 0,-21 21 0</inkml:trace>
  <inkml:trace contextRef="#ctx0" brushRef="#br1" timeOffset="89356.15">19177 5249 0,'0'-63'31,"-21"63"-31,0 0 0,-1-21 0,1 21 0,0 0 16,0 0-16,-21 0 16,20 0-16,1 21 0,-21-21 0,21 21 15,0 0-15,-22 0 0,22-21 0,0 22 16,0-1-16,21 21 16,-21-21-16,21 0 0,0 1 0,0-1 15,0 0-15,21-21 0,0 0 16,0 21-16,0-21 0,0 0 15,1 0-15,-1 0 0,0 0 0,21 0 16,-21 0-16,1-21 0,-1 21 0,0-21 16,0 0-16,0 21 0,0-22 15,-21 1-15,0 0 0,22 0 0,-22 0 16,0 0-16,0-1 16,0 1-16,0 42 62,0 1-46,0-1-16,0 0 0,-22-21 15,22 21-15,0 0 0,0 0 0,0 1 16,0-1-16,0 0 0,-21 0 16,21 0-16,-21 0 0,21 22 15,0-22-15,0 21 0,-21 1 0,21-1 16,-21-21-16,21 21 0,0 22 0,-21-22 15,21 1-15,0-1 0,0 0 16,0 1-16,0-1 0,0 0 0,0 1 16,-22-1-16,22-21 0,0 21 0,0 1 15,-21-1-15,21 0 0,0-20 16,0-1-16,-21 0 0,0 0 0,0 0 16,0-21-16,-1 0 0,1 0 0,0 0 15,-21 0-15,21 0 0,-1-21 0,1 0 16,-21 21-16,21-21 0,21 0 15,-21-1-15,-1 1 0,22 0 0,-21 21 16,21-21-16,0 0 0,0 0 16,0-1-1,0 1-15</inkml:trace>
  <inkml:trace contextRef="#ctx0" brushRef="#br1" timeOffset="90007.74">11599 6964 0,'-21'0'0,"42"0"0,-63 0 0,21 0 16,0 0-16,-1 0 0,1 0 16,21 21-1,21-21-15,1 0 0,-1 0 16,21 0-16,0 0 0,1 0 0,-1 0 15,22 0-15,-1 0 0,1 0 16,-1-21-16,1 21 0,-1 0 0,43 0 16,-64 0-16,1 0 0,-22 0 15,0 0-15,-63 0 16,20 21 0,-20-21-16</inkml:trace>
  <inkml:trace contextRef="#ctx0" brushRef="#br1" timeOffset="90271.51">11896 7049 0,'-43'-22'31,"22"22"-31,21 22 31,0 20-15,0-21-16,0 21 0,0-20 0,0 20 15,0 0-15,0 1 0,0-1 0,-21 0 16,21 1-16,0-1 0,-21-21 16,21 21-16,0-20 0,0-1 0,0 0 15,0 0-15,0 0 0,0 0 16,21-21 0,0 0-1,0 0-15</inkml:trace>
  <inkml:trace contextRef="#ctx0" brushRef="#br1" timeOffset="90651.77">12255 7345 0,'0'0'0,"-21"0"32,21 21-32,-21 0 15,0-21-15,21 21 0,-21 1 0,21 20 16,-21-21-16,21 0 0,0 0 15,0 1-15,0-1 0,0 0 0,0 0 16,0 0-16,0 0 0,21 1 0,0-1 16,0-21-16,0 0 0,0 21 15,1-21-15,20 0 0,-21 0 0,0 0 16,22-21-16,-22 21 0,0-21 16,21-1-16,-21 1 0,1 0 15,20 0-15,-21 0 0,-21 0 0,21-22 16,-21 22-16,0-21 0,0 21 0,0-22 15,0 22-15,0 0 0,-21-21 0,0 42 16,0-22-16,0 1 0,-1 21 16,1 0-16,-21 0 0,21 0 15,0 21-15,-1 1 0,1-22 0,0 21 16,0 0-16,0 0 0,21 0 16,0 0-16,0 1 0,0-1 0,21 21 15,0-42-15,21 0 0</inkml:trace>
  <inkml:trace contextRef="#ctx0" brushRef="#br1" timeOffset="92024.63">14457 7091 0,'21'0'0,"-21"-21"16,21 21-16,-21-21 16,0-1 15,0 1-15,-21 21-16,0 0 15,0 0-15,-1 0 16,1 21-16,0 1 0,21-1 0,-21 0 15,0 0-15,0 21 0,-1-20 0,22 20 16,-21 0-16,21 1 0,-21-1 16,21 0-16,0-21 0,0 22 0,0-22 15,0 21-15,0-21 0,21 1 0,0-22 16,1 21-16,-1-21 16,21 0-16,-21 0 0,22 0 0,-1 0 15,-21 0-15,21-21 0,1 21 0,-22-22 16,21 1-16,1 0 0,-22 0 15,21 0-15,0-22 0,-20 22 0,20-21 16,-21 0-16,0-1 0,0 1 16,1 21-16,-1-22 0,-21 1 15,21 0-15,-21 21 0,0-22 0,0 22 16,0 0-16,0 0 0,0 0 16,0 42-1,-21 0 1,21 21-16,0-21 15,0 1-15,-21 20 0,21 0 0,0-21 16,0 22-16,0-1 0,-22 0 0,22-20 16,-21 20-16,21-21 0,-21 0 15,21 0-15,0 1 0,0-1 0,0 0 16,0-42 15,0 0-15,0-1-16,21 1 0,0-21 15,1 21-15,-22 0 0,21-22 0,0 22 16,0 0-16,0-21 0,22 20 16,-22 1-16,21 0 0,-21 0 15,22 21-15,-1 0 0,21-21 16,-20 21-16,-22 0 0,21 0 16,-21 21-16,1 0 0,-1 0 0,-21 0 15,0 22-15,0-22 0,0 0 0,0 21 16,0-20-16,0-1 0,-21 21 0,-1-21 15,22 0-15,-21 1 0,0-22 16,21 21-16,0 0 0,-21-21 16,42 0 15,0-21-15,0 21-16,1-21 0,-1 21 0,0-22 15,0 1-15</inkml:trace>
  <inkml:trace contextRef="#ctx0" brushRef="#br1" timeOffset="92411.89">15790 7281 0,'0'-21'32,"0"0"-1,21 21-31,1-21 15,-22 0-15,21 21 16,0-21-16,0-1 0,-21 1 16,21 21-16,-21-21 0,21 0 15,-21 0-15,0 0 16,-21 21 0,0 0-16,0 21 15,0-21-15,0 21 0,-1 0 16,1 0-16,0 0 0,21 1 0,-21-1 15,0 21-15,21-21 0,0 0 16,0 1-16,-21-1 0,21 0 0,0 0 16,0 0-16,0 0 0,0 1 15,0-1-15,21 0 16,0-21-16,0 0 16,0 0-16,0 0 0,22 0 15,-22-21-15,0 21 0,21-21 16,-20 21-16</inkml:trace>
  <inkml:trace contextRef="#ctx0" brushRef="#br1" timeOffset="93372.14">16446 7112 0,'0'0'0,"0"-42"31,-21 42-31,0 0 0,0 0 0,0 0 16,0 0-16,-1 0 0,1 0 0,0 21 15,-21 0-15,42 0 16,0 0-16,-21 1 0,-1 20 16,22-21-16,-21 0 0,21 0 15,0 22-15,0-22 0,0 0 0,0 0 16,0 0-16,0 1 0,21-1 16,1 0-16,-1-21 0,0 0 15,0 0-15,21 0 0,-20 0 0,20 0 16,-21 0-16,21 0 0,-20 0 15,20 0-15,-21-21 0,21 0 0,-20-1 16,-1 1-16,21 0 0,-21 0 0,0-21 16,1 20-16,-1-20 0,0 21 15,0-21-15,-21-1 0,0 22 0,21-21 16,-21 21-16,21-1 0,-21-20 0,0 21 16,0 0-16,0 42 31,-21 0-16,21 0-15,-21 0 0,21 1 16,0-1-16,-21 21 0,21-21 16,0 22-16,0-22 0,0 21 0,0-21 15,0 22-15,-21-22 0,21 0 16,0 0-16,-21 0 0,21 0 0,0 1 16,0-44 30,0 1-46,0 0 0,0 0 0,21 0 16,-21 0-16,21-1 0,0 1 16,0 0-16,-21 0 0,21 0 0,1 0 15,-1-1-15,0 1 0,0 21 0,0-21 16,0 21-16,1 0 16,-1 0-16,0 0 15,-21 21 1,0 0-1,0 1-15,-21-22 16,0 21-16,-1-21 0,1 0 0,0 21 0,0 0 16,0-21-16,0 0 15,-1 0-15,1 0 0,0 0 0,0 0 16,42 0 31,-21 21-47,21-21 0,-21 21 15,0 1-15,21-1 0,1 0 16,-22 0-16,0 0 0,0 0 16,0 1-16,21-1 0,0 0 15,-21 0-15,21 0 16,0-21-16,0 0 0,1 0 0,-1 0 16,0 0-16,0 0 0,0 0 0,0 0 15,22 0-15,-22 0 0,0 0 16,0-21-16,0 21 0,1-21 0,-1 21 15,0-21-15,-21 0 0,21-1 16,-21 1 0,21 21-16,-21-21 0,0 0 15,0 0 1</inkml:trace>
  <inkml:trace contextRef="#ctx0" brushRef="#br1" timeOffset="96440.63">18436 6964 0,'0'0'0,"21"0"0,0 0 16,1 0-16,-22-21 16,21 21-16,-21-21 0,21-1 0,-21 1 15,0 0-15,0 0 16,0 0-16,0 0 0,0-1 15,-21 1-15,0 21 0,-1 0 16,1 0-16,0 0 0,0 0 16,-21 21-16,20 1 0,-20-1 15,21 0-15,0 21 0,0-21 0,-22 22 16,43-1-16,-21 0 0,21 1 16,-21-1-16,21 0 0,0 1 0,0-1 15,0 0-15,0 1 0,0-1 16,21-21-16,0 0 0,22 1 0,-22-1 15,21 0-15,0-21 0,43 0 16,-43 0-16,1 0 0,-1-21 16,0 21-16,1-21 0,-22-1 0,21 1 15,-21 0-15,22 0 0,-22 0 0,0 0 16,0-22-16,0 22 0,1 0 16,-22-21-16,0 20 0,0 1 15,0 0-15,21 21 0,-21-21 0,0 0 16,0 42-1,0 0 1,0 0-16,0 0 0,0 1 16,0-1-16,0 21 0,-21-21 0,21 0 15,0 1-15,0-1 0,0 0 16,0 0-16,0 0 0,0 0 0,21-21 16,0 0-16,0 0 15,0 0-15,0 0 0,1 0 0,-1-21 0,0 21 16,0-21-16,0 0 15,0 0-15,1 21 0,-1-21 0,0-1 16,-21-20-16,0 21 0,0 0 0,0 0 16,0-1-16,0 1 0,-21 0 15,0 0-15,-1 21 0,1-21 0,0 21 16,0 0-16,0 0 0,0 0 16,-1 0-16,44 0 46,-1 0-46,0 0 0,21 0 0,-21-21 16,1 21-16,20 0 0,-21 0 16,0 0-16,22 0 0,-22 0 15,21 0-15,-21 0 0,22 0 0,-22 0 16,0 21-16,0 0 0,-21 0 16,21 0-16,-21 0 0,0 1 15,0-1-15,0 0 0,0 0 0,0 0 16,0 0-16,0 1 0,0-1 15,0 0-15,-21-21 16,21 21-16,-21-21 16,0 0-16,0 0 15,21-21 1,0 0-16,0 0 0,0-1 16,0 1-16,0 0 0,0-21 15,0 21-15,0-1 0,0 1 0,21 0 16,0-21-16,-21 21 0,42-1 0,-21 1 15,1 21-15,-1-21 0,0 0 16,0 21-16,21 0 0,-20 0 0,20 0 16,-21 0-16,0 0 0,0 21 0,22-21 15,-43 21-15,21 0 0,0 1 16,-21-1-16,0 21 0,0-21 16,0 22-16,0-22 0,0 0 15,0 0-15,0 0 0,0 0 16,-21 1-16,0-22 15,21-22 17,0 1-32,0 0 15,0 0-15,0 0 0,0 0 16,0-1-16,21 1 0,-21 0 0,21 0 16,0 0-16,0 0 0,1-1 0,-1 1 15,21 0-15,-21 21 16,0 0-16,1 0 0,-1 0 0,0 0 15,0 21-15,0 0 16,-21 1-16,0-1 16,0 0-16,0 0 0,0 0 0,0 0 15,0 1-15,-21-1 0,0 0 0,21 0 16,-21-21-16,21 21 0,0 0 16,0-42 15,0 0-16,21 0-15,0 0 0,0 21 16</inkml:trace>
  <inkml:trace contextRef="#ctx0" brushRef="#br1" timeOffset="96796.07">20405 6964 0,'0'-21'0,"-22"21"16,1 0-1,0 0-15,21 21 16,0 0-16,-21-21 16,21 21-16,0 0 0,0 22 15,0-22-15,0 0 0,0 21 0,0 1 16,0-1-16,0 0 0,0 1 16,0-1-16,0 0 0,0 22 0,0-22 15,-21 22-15,21-22 0,0 0 0,0 22 16,0-22-16,-21 22 0,21-22 15,-22 22-15,22-22 0,-21 21 0,21 22 16,-21-43-16,21 1 0,-21-1 16,21 0-16,0-20 0,0-1 15,-21 0-15,21-42 16,0 0 0,0-22-16,0 22 15,21-21-15,-21-1 0,21 1 0,0 0 16,0-85-16,1 84 0</inkml:trace>
  <inkml:trace contextRef="#ctx0" brushRef="#br1" timeOffset="97111.19">20362 7091 0,'0'0'0,"0"-21"0,0 0 16,0-1-16,0 1 0,0 0 15,21 0-15,1 21 0,20-21 16,-21 21-16,21 0 0,1 0 0,-1 0 15,0 0-15,-20 0 0,20 0 16,0 0-16,-21 0 0,22 0 0,-22 21 16,-21 0-16,0 0 0,0 0 0,0 1 15,0-1-15,-21 21 16,0-21-16,-22 0 0,1 1 0,0-1 16,20 0-16,-20 0 0,0 0 0,-1 0 15,1-21-15,21 22 0,0-22 16,0 0-16,-1 0 0,1 0 15,42-22 1,1 22 0,-1-21-16,0 0 0,21 21 15,-21-21-15,22 0 0,-22 0 0,21-1 16</inkml:trace>
  <inkml:trace contextRef="#ctx0" brushRef="#br1" timeOffset="97564.95">21061 6752 0,'0'0'0,"0"-21"0,0 0 0,0 0 16,0 0-16,-21 21 15,-1 0 1,22 21-16,0 0 16,0 0-16,0 0 0,0 22 15,0-22-15,0 0 0,-21 21 0,21-21 16,0 22-16,-21-22 0,21 21 0,0-21 15,0 22-15,0-22 0,0 21 16,0-21-16,0 1 0,0-1 0,0 0 16,0 0-16,0 0 0,21-21 15,0 0-15,1 0 16,-1 0-16,0 0 0,0 0 0,-21-21 16,21 0-16,0 0 0,1 0 0,-1 21 15,0-22-15,-21 1 0,21 0 16,-21 0-16,21 0 0,-21 0 15,0-1-15,0 44 32,0-1-17,0 0-15,-21 0 0,21 0 0,-21-21 16,21 21-16,0 1 16,0-1-16,0 0 0,21-21 46,0-21-46,0 21 16</inkml:trace>
  <inkml:trace contextRef="#ctx0" brushRef="#br1" timeOffset="97791.11">21294 6922 0,'0'0'0,"-22"0"31,1 0-15,42 0 46,1 0-46,-1 0-16</inkml:trace>
  <inkml:trace contextRef="#ctx0" brushRef="#br1" timeOffset="100767.93">21569 7197 0,'-21'0'219</inkml:trace>
  <inkml:trace contextRef="#ctx0" brushRef="#br1" timeOffset="102064.84">21526 7197 0,'0'21'15,"0"-42"32,0 0 547</inkml:trace>
  <inkml:trace contextRef="#ctx0" brushRef="#br1" timeOffset="106767.73">21442 7154 0,'-21'0'15,"21"-21"32,0 0-31,0 0-1,0 0-15,0 0 0,0-1 16,0 1-16,0 0 0,0 0 16,21 0-16,0 0 0,-21-1 0,21-20 15,0 21-15,-21-21 0,21 20 16,1 1-16,-22-21 0,0 21 16,0 0-16,21-1 0,-21 1 15,21 0-15,-21 42 31,0 0-31,-21 1 0,0-1 16,21 21-16,0-21 0,-22 22 16,1-1-16,21-21 0,-21 21 0,21 1 15,-21-22-15,21 21 0,0-21 0,0 22 16,0-22-16,0 0 16,0 0-16,0 22 0,0-22 0,0 0 15,21 0-15,0-21 16,0 0-16,1 0 0,-1 0 15,42 0-15,-42 0 0,22-21 16,-22 21-16,0-21 0,21 0 0,-20-1 16,-1 22-16,0-21 0,0 0 15,0 0-15,0 21 0,-21-21 16,22 0-16,-22-1 0,0 1 16,0 0 124,-22 0-124,1 21 15,21-21-31,-21 21 16,0 0-1,0 0-15,0 0 0,-1 21 16,1 0-16,0-21 0,21 21 16,-21 0-16,21 1 0,-21-1 0,21 0 15,-21 0-15,21 0 0,0 0 16,0 1-16,0-1 0,0 0 15,0 0-15,21-21 16,0 0 0,0 0-16,0 0 15,0 0-15,-21-21 0,22 21 16,-1-21-16,0 0 16,-21-1-16,0 1 0,21 0 0,-21 0 15,21 21-15,-21-21 0,21 0 0,-21-1 16,0 1-16,0 0 15,0 0 1,0 42 47,0 0-63,0 0 0,0 1 15,0-1-15,0 0 0,0 0 16,0 0-16,0 0 0,0 1 15,0-1-15,0 0 0,0 0 0,22 0 16,-1-21-16,-21 21 16,21-21-16,0 0 0,0 0 15,0 0-15,1 0 0,-22-21 16,21 21-16,0-21 0,0 0 0,0 0 16,-21 0-16,21-1 0,1 1 15,-22 0-15,0 0 0,21 0 0,0 0 16,-21-1-16,21 1 0,-21 0 0,0 0 15,0 0-15,21 0 16,-21 42 15,0 0-31,0 0 16,-21 0-16,21 0 0,0 1 0,0-1 16,0 0-16,-21 0 0,21 0 15,0 0-15,0 1 0,0-1 16,0 0-16,0 0 15,21-21-15,0 0 0,0 0 16,1 0-16,-1 0 0,0-21 16,0 21-16,0-21 0,0 0 0,1-1 15,-1 22-15,0-21 0,0 0 16,0 0-16,-21 0 0,21 0 16,1-1-16,-1 22 0,-21-21 0,21 0 31,-21 42-16,0 0-15,0 1 16,-21-22-16,21 21 0,0 0 16,0 0-16,0 0 0,0 0 0,0 1 15,0-1-15,0 0 0,21 0 16,0-21 0,0 0-16,0 0 0,1 0 15,-1 0-15,0 0 0,0-21 16,0 21-16,0-21 0,1 0 15,-1 21-15,-21-22 0,0 1 0,21 0 16,-21 0-16,0 0 16,0 0-16,0-1 0,0 1 0,-21 0 15,0 21-15,-1-21 0,1 21 0,0 0 16,-21 0-16,21-21 0,-1 21 16,1 0-16,0 0 0,0 0 0,0 0 15,42 0 16,0 0-31,0 0 0,0 0 16,22 0-16,-22 0 0,0 0 0,21-21 16,-20 21-16,-1 0 15,0 0-15,0 0 0,21 0 0,-20 0 16,-1 0-16,0 0 0,0 21 16,0 0-16,-21 0 15,0 0-15,0 0 0,0 1 16,0-1-16,0 0 0,0 0 0,0 0 15,0 0-15,0 1 16,0-1-16,-21-21 16,21 21-1,0-42 1,0 0 0,0-1-16,0 1 15,0 0-15,21 0 0,-21 0 16,21 0-16,1-1 0,-1 1 0,-21-21 15,21 21-15,0 0 0,0-1 16,0 1-16,1 21 0,-1 0 0,0-21 16,0 21-16,0 0 0,-21 21 15,21 0-15,-21 1 0,0-1 16,0 0-16,0 0 0,0 0 0,0 22 16,0-22-16,0 0 0,0 0 0,0 0 15,0 0-15,0 1 16,0-1-16,22-21 0,-1 0 15,0 0-15,0 0 16,0 0-16,0 0 16,1-21-16,-1-1 0,0 22 0,0-21 15,-21 0-15,21 0 0,0 0 0,1 0 16,-22-1-16,21 1 0,-21 0 16,21 0-16,-21-21 0,0 20 0,0 1 15</inkml:trace>
  <inkml:trace contextRef="#ctx0" brushRef="#br1" timeOffset="106988.06">22564 6604 0,'0'0'0,"-22"0"0,-41 0 31,42 0-16,0 0 48</inkml:trace>
  <inkml:trace contextRef="#ctx0" brushRef="#br1" timeOffset="107195.65">21632 6879 0,'0'0'15,"21"0"1,22 0 0,-22-21-16,0 21 0,21 0 15,1 0-15,-1-21 0,0 21 0,1-21 16,-1 21-16,0 0 0,1 0 15,-22 0-15,0 0 0,21-21 0,-20 21 16</inkml:trace>
  <inkml:trace contextRef="#ctx0" brushRef="#br1" timeOffset="109784.1">3810 9313 0,'0'-21'32,"-21"42"15,21 1-32,0-1-15,0 0 16,0 0-16,0 0 0,-21 0 0,21 1 15,0-1-15,0 0 16,0 0-16,0 0 0,0 0 16,-22-21 15,22-21 0,0 0-31,0 0 0,0 0 0,-21 0 16</inkml:trace>
  <inkml:trace contextRef="#ctx0" brushRef="#br1" timeOffset="109980.08">3725 9165 0,'21'-21'32,"-21"42"30,22-21-46,-1 0-16,0 0 15,0 21-15</inkml:trace>
  <inkml:trace contextRef="#ctx0" brushRef="#br1" timeOffset="110479.79">4106 9250 0,'0'0'0,"21"0"16,-21 21-16,0 0 16,0 0-16,0 1 15,0-1-15,0 0 16,0 0-16,0 0 16,0 0-1,0 1-15,0-1 0,0 0 16,0 0-1,-21-21 1,21-21 15,0 0-31,-21 0 0,21-1 16,0 1-16,0 0 0,0-21 16,0 21-16,0-1 0,21 1 15,-21 0-15,21 0 0,1 0 0,-1 21 16,0-21-16,0-1 0,21 22 0,-20 0 15,-1 0-15,21 0 0,-21 0 16,22 0-16,-22 22 0,21-1 16,-21 0-16,0 0 0,-21 0 0,22 0 15,-22 1-15,0-1 0,0 0 16,0 0-16,0 0 0,0 0 0,0 1 16,0-1-16,-22-21 0,22 21 15,0 0-15,-21-21 16,0 0-16,21-21 31,0 0-31,0 0 16,21 21-16,0-22 0,1 22 15,-1-21-15</inkml:trace>
  <inkml:trace contextRef="#ctx0" brushRef="#br1" timeOffset="110879.71">5503 9081 0,'0'0'16,"0"-22"-16,0 1 16,-21 21-16,0 0 15,0 0-15,21 21 31,0 1-31,-21-1 0,21 0 0,0 0 16,-22 0-16,22 22 0,0-22 0,0 42 16,0-42-16,0 1 15,0 20-15,0-21 0,0 0 0,-21 0 16,21 1-16,0-1 0,0 0 16,0-42 30,0 0-14,0-1-17,-21 22-15,21-21 0,0 0 32</inkml:trace>
  <inkml:trace contextRef="#ctx0" brushRef="#br1" timeOffset="115183.42">952 9377 0,'0'-21'15,"-21"21"16,0 21-15,21 0-16,-21 0 16,21 0-16,0 1 15,0-1-15,0 21 0,0-21 0,0 0 16,0 1-16,0-1 0,0 0 16,0 0-16,0 0 0,0 0 31,0-42-16</inkml:trace>
  <inkml:trace contextRef="#ctx0" brushRef="#br1" timeOffset="115384.31">931 9186 0,'0'0'0,"-21"0"31,42 22 16,0-1-31,1-21-16</inkml:trace>
  <inkml:trace contextRef="#ctx0" brushRef="#br1" timeOffset="115812.04">1376 9335 0,'0'-22'47,"0"1"-31,-21 21 15,-1 0-31,1 0 0,0 21 0,0 1 16,0-1-16,0-21 0,-1 21 15,22 0-15,-21-21 0,21 21 16,0 0-16,21-21 16,1 22-16,-1-1 0,0-21 15,0 0-15,21 0 0,-20 21 16,-1-21-16,21 0 0,-21 21 15,0-21-15,1 21 0,-1-21 0,0 21 16,-21 1-16,0-1 16,-21-21-16,0 21 0,-1-21 15,-20 21-15,21 0 0,-21-21 16,20 21-16,-20-21 0,21 0 0,0 0 16,-22 0-16,22 0 15,0 0-15,21-21 16,0 0-16,0 0 15,21 21-15,0-21 0,1 21 0</inkml:trace>
  <inkml:trace contextRef="#ctx0" brushRef="#br1" timeOffset="116279.64">1863 9398 0,'0'0'0,"21"-21"0,-21-21 31,0 20-31,-21 22 31,-1 0-31,1 0 16,0 0 0,0 0-16,0 0 0,21 22 0,-21-1 15,-1 0-15,22 0 16,0 0-16,0 0 15,22-21 1,-1 22-16,0-22 0,0 0 0,0 21 16,0 0-16,1-21 0,-1 0 15,0 21-15,0-21 0,0 21 16,-21 0-16,0 1 16,0-1-16,0 0 15,-21-21-15,0 21 0,0-21 16,0 21-16,-1-21 0,-20 0 15,21 21-15,0-21 0,0 0 0,-1 0 16,1 0-16,0 0 0,0 0 16,21-21-1,21 0 1,0 0 0,0 21-16,1-21 0,-1 21 15,0-21-15,0 21 0,0 0 0</inkml:trace>
  <inkml:trace contextRef="#ctx0" brushRef="#br1" timeOffset="117419.86">2328 9356 0,'0'0'0,"0"-21"31,0-1-31,0 44 47,0-1-47,0 0 15,0 0-15,0 0 0,0 0 16,0 1-16,0-1 16,21 0-16,-21 0 0,22-21 15,-22 21-15,21-21 0,0 21 16,0-21-1,0 0-15,0 0 0,1 0 0,-1 0 16,0-21-16,0 0 16,0 21-16,0-21 0,1 0 0,-1 0 15,0 21-15,0-22 0,0 1 16,-21 0-16,21 0 16,1 0-16,-22 0 0,0-1 0,0 1 31,-22 42 0,22 1-15,0-1-16,0 0 15,0 0-15,0 0 16,0 0-16,0 1 0,0-1 16,22-21-16,-22 21 0,21 0 15,0-21-15,0 0 16,-21 21-16,21-21 0,0 0 15,1 0-15,-1 0 0,0 0 0,0 0 16,0 0-16,0-21 0,1 0 16,-1 21-16,0-21 0,0 21 15,0-21-15,-21-1 0,21 22 0,1-21 16,-22 0-16,0 0 0,0 0 16,0 0-16,0-1 15,0 1-15,0 0 0,-22 21 31,1 0-15,21 21-16,0 0 16,0 1-16,0-1 15,0 0-15,0 0 0,0 0 16,0 0-16,0 1 16,0-1-1,0 0 1,21-21-1,1 0-15,-1 0 0,0-21 16,0 21-16,0-21 16,0 21-16,-21-22 0,22 1 15,-1 0-15,0 21 0,0-21 0,0 0 16,22 0-16,-22-1 0,0 1 16,0 0-16,0 21 0,-21-21 15,0 42 16,-21-21-31,0 21 0,21 0 0,-21-21 16,21 22-16,0-1 16,0 0-16,0 0 15,0 0-15,21 0 16,0-21-16,0 22 16,-21-1-1,0 0 1,0 0-1,-21-21-15,0 0 0,0 21 0,0-21 16,-1 0-16,1 0 0,0 21 16,0-21-16,0 0 15,42 0 48,0 0-63</inkml:trace>
  <inkml:trace contextRef="#ctx0" brushRef="#br1" timeOffset="117571.73">3408 9589 0,'-21'0'16,"-1"0"-1</inkml:trace>
  <inkml:trace contextRef="#ctx0" brushRef="#br1" timeOffset="118460.35">5376 8848 0,'0'0'0,"0"-21"15,0 42 16,0 0-15,0 0-16,0 0 16,0 22-16,0-1 0,0 0 0,0 1 15,0-1-15,-21 0 0,21 1 0,-21-1 16,21 0-16,0-21 0,0 22 16,0-22-16,0 21 0,0-21 0,0 1 15,0-1-15,0 0 0,0 0 16,0-42 15,0 0-31,0 0 16</inkml:trace>
  <inkml:trace contextRef="#ctx0" brushRef="#br1" timeOffset="119258.05">5143 9229 0,'22'0'31,"-1"0"-31,21 0 0,-21 0 16,0 0-16,22 0 0,-1 0 0,0-21 15,64-1-15,-42 1 0,-1 0 16,-20 0-16,20 0 0,1-22 16,-22 22-16,0 0 0,1 0 0,-22 0 15,0 0-15,0-1 0,-21 1 16,0 0-16,0 0 0,0 0 15,0 0-15,0-1 0,-21 22 0,0 0 16,0 0-16,-1 0 16,1 0-16,21 22 0,0-1 0,-21 0 15,21 21-15,0-21 0,0 22 0,0-22 16,0 21-16,0-21 0,0 22 16,0-1-16,0-21 0,0 22 0,0-1 15,21-21-15,-21 21 0,0-20 16,0-1-16,0 0 15,0 0-15,0 0 16,0-42 15,0 0-31,0 0 16,0 0-16,0-1 0,0 1 16,0 0-16,21 0 0,1-21 15,-22 20-15,21 22 0,0-21 0,0 0 16,0 0-16,0 21 0,1 0 15,-1 0-15,0 0 0,0 21 16,-21 0-16,21 0 0,-21 1 16,21-1-16,-21 0 0,0 0 0,0 0 15,0 0-15,0 1 0,0-1 16,22 0-16,-22 0 16,21-21-16,-21 21 0,21-21 15,0 0-15,0 0 16,0 0-16,1 0 0,-1-21 15,21 0-15,-21 0 0,0 21 0,22-21 16,-22-1-16,21 1 0,-21 0 0,1 0 16,20 0-16,-21 0 0,-21-1 15,0 1-15,0 0 0,0 0 0,0 0 16,-21 21 0,0 0-16,0 0 15,-1 21-15,1 0 0,0 0 0,0 0 16,21 1-16,0-1 0,-21 0 15,21 0-15,0 0 0,0 0 16,0 1-16,0-1 0,21 0 16,0-21-16,0 21 0,22-21 15,-22 0-15,21 0 0,-21 0 16,22 0-16,-1 0 0,21-21 0,-20 0 16,20 0-16</inkml:trace>
  <inkml:trace contextRef="#ctx0" brushRef="#br1" timeOffset="120112">8784 9102 0,'0'0'0,"21"0"31,0-21-15,1-1-16,20 1 0,-21 21 16,21-21-16,-20-21 0,20 21 0,0-1 15,1-20-15,-1 21 0,-21-21 16,21 20-16,-20-20 0,-1 21 0,21-21 16,-42 20-16,21 1 0,-21-21 0,0 21 15,0 0-15,0-1 0,0 1 0,0 0 16,-21 0-16,0 0 15,0 0-15,0 21 0,-1 0 0,1 0 16,0 0-16,0 0 0,0 21 0,-22 0 16,22 0-16,0 0 0,0 0 15,0 22-15,0-1 0,21 22 0,0-22 16,0 21-16,0 1 0,0 21 0,0-22 16,0 1-16,0-1 0,0 1 15,0-1-15,0 1 0,0-1 0,0 1 16,0-1-16,0 22 0,0-22 0,0 1 15,0-1-15,0 1 0,0-1 16,0-20-16,0 20 0,0-21 0,0 1 16,0-1-16,0 0 0,0-20 15,0-1-15,0 0 0,0 0 16,21-21-16,0 0 16,0 0-16,0-21 0,0 0 0,1 0 15,-1-22-15,21 22 0,-21-21 0,0-1 16,22-20-16,-22 21 0,0-22 15,0 1-15,0-1 0,-21 1 16,0-1-16,0 1 0,0 20 0,0 1 0,-21 0 16,-21-1-16,-43-20 15,43 20-15,0 22 0,-22 0 16,22 21-16,-22-21 0,22 21 0,21 0 0,-22 0 16,22 0-16,0 0 15,0 0-15,21-21 16,21 21-16,0 0 0,22 0 15,-22 0-15,21-21 0,0 21 16,1-22-16,-1 22 0,0-21 0,1 21 16,-1-21-16,0 0 0,1 21 0,-22-21 15,21 0-15,-21-1 0,22 22 16</inkml:trace>
  <inkml:trace contextRef="#ctx0" brushRef="#br1" timeOffset="120500.38">9546 8975 0,'-42'-21'16,"42"-1"0,0 1-16,0 0 15,0 0-15,0 0 16,0 0-16,21-1 0,0 1 16,21 21-16,-20 0 0,-1-21 15,21 21-15,-21 0 0,22 0 0,-1 21 16,0 0-16,-21 1 15,1-1-15,-1 21 0,0-21 16,-21 22-16,21-22 0,-21 21 0,0-21 16,0 0-16,0 22 0,0-22 0,-21 0 15,21 0-15,-21-21 16,21-21 15,0 0-31,0 0 16,21 0-16,0-1 0,-21 1 15,21-21-15,-21 21 0,21-22 0,1 22 16,-22 0-16,21-21 0,21-1 16,-21 22-16,0 21 0,1-21 15,-1 21-15,0 0 0,21 0 16,-21 0-16,1 0 0,-1 0 16</inkml:trace>
  <inkml:trace contextRef="#ctx0" brushRef="#br1" timeOffset="121853.06">10795 9038 0,'0'0'0,"21"0"15,0 0-15,-21-21 0,0 0 16,0 0-16,21 21 0,-21-21 0,0-22 16,0 22-16,0 0 0,0-21 0,0 20 15,0 1-15,0-21 16,-21 21-16,0 0 0,0-1 0,0 1 15,-22 21-15,22 0 0,0 0 0,0 0 16,-21 0-16,20 0 0,1 0 0,0 21 16,0 1-16,0-1 0,-22 63 15,22-62-15,21 20 0,-21 0 16,21 1-16,0-1 0,0 0 0,0-21 16,0 22-16,0-22 0,0 0 15,0 0-15,0 0 0,21-21 0,0 22 16,1-22-16,-1 0 0,0 0 15,0 0-15,21-22 0,-20 22 16,20-21-16,-21 0 0,21 0 16,-20 0-16,20-22 0,-21 22 0,21 0 15,-20-21-15,-1 21 0,0-22 16,-21 1-16,0 21 0,0-22 0,0 22 16,0 0-16,0 0 0,-21 21 15,0 0 1,-1 0-16,22 21 0,0 0 0,-21 0 15,21 1-15,-21 20 0,21-21 0,0 0 16,0 22-16,0-22 0,0 0 16,0 21-16,0-21 0,21-21 0,0 22 15,1-1-15,-1-21 16,0 0-16,0 0 0,0 0 16,22 0-16,-22 0 0,21 0 0,-21 0 15,22-21-15,-22-1 0,21 22 0,-21-21 16,0 0-16,1 0 0,-1-21 15,0 20-15,0 1 0,-21-21 0,21 21 16,-21-22-16,0 22 0,0 0 0,0 0 16,0-21-16,0 63 31,0 0-31,0 0 16,0 21-16,0-20 0,0-1 15,-21 21-15,21-21 0,0 22 16,-21-22-16,21 0 0,0 0 0,0 0 0,0 0 15,0 1-15,0-1 16,0-42 15,0-1-31,0 1 16,21 0-16,-21 0 0,21 0 16,-21-22-16,21 22 0,-21 0 0,0-21 15,22 21-15,-1-1 0,-21-20 0,21 21 16,-21 0-16,21 21 0,0-21 15,0 21-15,1 0 16,-1 21-16,-21 0 0,21 21 16,-21-21-16,21 1 15,-21-1-15,0 0 0,0 21 16,0-21-16,21 1 0,-21-1 0,0 0 16,0 0-16,21-21 0,-21 21 0,22-21 46,-1-21-46,0 0 0,-21 0 16,21 0-16,-21-1 0,21 1 16,0-21-16,1 21 0,-22-22 15,21 1-15,0 21 0,0 0 0,0-22 0,0 22 16,1 0-16,-1 21 0,0 0 16,-21-21-16,21 21 15,0 21-15,-21 0 0,0 0 16,0 1-16,0-1 0,0 0 0,0 0 15,0 21-15,0-20 0,0-1 16,0 0-16,0 21 0,21-21 0,-21 1 16,22-1-16,-22 0 0,21-21 0,0 21 15,0-21-15,0 0 0,0 0 16,1 0-16,20 0 0,-21 0 0,21 0 16,1 0-16,-1 0 0,-21-21 0,22 21 15,-22-21-15,21 0 0,-21-1 16,0 1-16,1-21 0,-1 21 15,-21 0-15,0-22 0,0-20 16,0 42-16,0-1 0,0 1 16,-21 21-16,-1 0 15,1 0-15,0 0 0,0 21 16,0 1-16,21-1 0,0 0 16,0 0-16,0 0 0,0 0 0,0 22 15,0-22-15,0 0 0,0 0 0,0 0 16,0 1-16,0-1 0,0 0 15,21-21 1,0 21-16,0-21 0,0 0 0,1 0 0,-1 0 16,42-21-16,-20 0 15,-1 0-15</inkml:trace>
  <inkml:trace contextRef="#ctx0" brushRef="#br1" timeOffset="122447.01">13123 8530 0,'0'0'0,"0"-21"0,-21 0 16,0 21-16,0 0 0,0 0 16,21 21-16,-22 0 0,1-21 15,21 21-15,-21 1 0,21-1 16,0 0-16,-21 21 0,21-21 0,-21 1 16,21 20-16,0-21 0,0 21 0,0-20 15,0 20-15,0-21 0,0 0 16,-21 0-16,21 1 0,0-1 0,0 0 15,21-42 17,0 0-32,0 21 15,-21-22-15,21-20 0,0 21 0,1 0 16,-1-22-16,0 22 0,0 0 16,0 0-16,0 0 0,1 0 0,-1-1 15,0 22-15,0 0 31,-21 22-31,0-1 0,0 0 16,0 0-16,0 0 0,0 0 0,0 22 16,21-22-16,-21 0 0,0 0 15,0 0-15,0 1 0,21-1 0,1 0 16,-22 0-16,21-21 0,0 0 16,0 21-16,0-21 0,0 0 15,1 0-15,-1 0 0,0-21 16,0 21-16,0-21 0,0 0 15,22 0-15,-43-1 0,21 1 0,0-21 0,0 21 16,0-22-16,1 1 0,-22 0 16,0 21-16,0-22 0,0 1 15,0 21-15,0-22 0,0 22 0,0-21 16,0 21-16,0 0 0,-22-1 16,1 22-16,0 0 15,21 22 1,0-1-16,0 0 0,0 0 15,0 0-15,0 0 16,-21 1-16</inkml:trace>
  <inkml:trace contextRef="#ctx0" brushRef="#br1" timeOffset="122915.65">14245 8657 0,'0'0'0,"-21"-21"0,0 0 0,0 21 16,-1 0-16,1-21 0,0 21 15,0 0-15,0 0 0,0 0 16,-1 0-16,1 0 0,21 21 0,-21 0 16,0 0-16,21 0 15,-21 1-15,21 20 0,0-21 16,0 0-16,0 22 0,0-1 15,0 0-15,0-21 0,21 1 16,0-1-16,0 0 0,0-21 0,1 21 16,-1 0-16,0-21 0,0 0 0,0 0 15,0 0-15,22 0 0,-22 0 0,0 0 16,0-21-16,22 0 0,-22 0 16,0 0-16,0-1 0,0 1 0,-21-42 15,0 20-15,0 1 0,0 21 16,0-21-16,0 20 0,-21-20 15,21 21-15,-21 0 0,-21 0 16,20-1-16,1 1 0,0 21 0,-21 0 16,21 0-16,-1 0 0,1 0 15,0 0-15,0 21 0,21 1 0,0-1 16,-21 0-16,21 21 0,0-21 16,0 1-16,0-1 0,0 0 15,0 0-15,21 0 0,0 0 0,0-21 16,0 0-16,22 22 0</inkml:trace>
  <inkml:trace contextRef="#ctx0" brushRef="#br1" timeOffset="123391.92">14732 8636 0,'0'0'16,"0"-21"-16,0 0 16,0 0-1,21 21-15,0 0 16,0 0 0,1 0-16,-1 0 15,-21 21-15,21-21 0,-21 21 16,0 0-16,0 0 0,0 0 0,0 1 15,0-1-15,0 0 0,0 0 16,0 0-16,0 0 0,0 1 0,0-1 16,0 0-16,0 0 0,0 0 15,-21-21 1,21-21 15,0 0-31,0 0 16,0 0-16,0-1 0,21 1 0,-21 0 15,21 0-15,-21 0 0,0 0 16,21-1-16,0 1 0,-21 0 16,0 0-16,22 21 0,-1-21 0,0 21 15,0 0-15,-21-21 0,21 21 0,0-22 16,1 22-16,-1 0 0,0 0 16,21-21-16,-21 21 0,1 0 0,20-21 15</inkml:trace>
  <inkml:trace contextRef="#ctx0" brushRef="#br1" timeOffset="124039.72">15579 8319 0,'0'0'0,"-22"-22"31,22 1-31,-21 21 0,21 21 31,-21 1-31,21-1 0,0 21 16,0-21-16,0 0 0,0 1 0,0-1 15,0 21-15,0-21 0,0 0 16,-21 1-16,21-1 0,-21 21 0,21-21 16,0 0-16,-21 1 0,-1-1 0,22 0 15,0 0-15,-21-21 0,21 21 16,-21 0-16,0-21 16,21-21 15,0 0-31,0 0 0,21 0 15,0 0-15,-21-1 0,21 1 16,1 0-16,-1-21 0,0 21 0,0-1 16,21 1-16,-20 0 0,-1 0 15,21 0-15,-21 0 0,0 21 0,22 0 16,-22 0-16,0 0 0,0 0 16,-21 21-16,0 0 15,0 0-15,-21 0 16,0 0-16,0-21 0,0 22 0,-22-22 15,22 21-15,-21-21 0,21 0 16,-1 21-16,1-21 0,0 0 16,0 0-16,0 0 0,21 21 62,21 0-62,0 0 16,0 1-16,-21-1 0,21 0 15,1 0-15,-1 0 0,0 0 16,-21 1-16,21-22 0,0 21 16,0 0-16,1-21 15,-22 21-15,21-21 0,0 0 0,0 0 16,0 0-16,0 0 16,1 0-1,-22-21-15,21 21 0,-21-21 0,21 21 16</inkml:trace>
  <inkml:trace contextRef="#ctx0" brushRef="#br1" timeOffset="124204.06">15896 8848 0,'0'21'16,"-21"-21"0,0 0-1,0 0 48</inkml:trace>
  <inkml:trace contextRef="#ctx0" brushRef="#br1" timeOffset="125475.45">11811 10774 0,'21'0'15,"0"0"-15,0-21 0,1 0 16,-1-1-16,-21 1 16,0 0-16,0 0 15,0 0-15,0 0 16,-21 21-16,-1 0 0,1 0 16,0 0-16,0 0 0,0 21 15,0 0-15,-1 0 0,1 0 0,0 0 16,21 1-16,0 20 0,0-21 15,-21 21-15,21-20 0,0 20 0,0 0 16,0-21-16,0 22 0,0-1 16,0-21-16,0 22 0,0-22 15,21 0-15,0 0 0,0 0 0,22 0 16,-22-21-16,21 0 0,22 0 16,-43 0-16,21-21 15,1 0-15,-1 0 0,0 0 0,43-43 16,-43 43-16,1-21 0,-1 21 15,-21-22-15,0 1 0,0 0 16,22-43-16,-43 43 0,21-1 16,-21 22-16,0-21 0,0-1 0,0 22 15,0 0-15,0 0 0,-21 42 32,0 0-32,-1 0 0,22 1 15,0 20-15,0 0 0,-21-21 16,21 22-16,0-1 0,0 0 15,0 1-15,0-22 0,0 21 0,0-21 16,0 1-16,21 20 0,-21-21 0,22 0 16,-1 0-16,0 1 0,0-22 15,0 0-15,0 21 0,1-21 0,-1 0 16,0 0-16,0 0 0,0-21 0,22-1 16,-22 1-16,0 21 0,0-21 15,21 0-15,-20 0 0,-1 0 0,0-1 16,0-20-16,-21 21 0,0 0 0,0 0 15,0-1-15,0 1 0,0 0 16,-21 21 0,0 0-16,0 0 0,-1 21 15,1-21-15,21 21 16,0 1-16,0-1 0,-21 0 0,21 0 16,0 0-16,0 0 0,0 1 0,0-1 15,0 0-15,0 0 0,21 0 16,0 0-16,1 1 0,-1-22 15,0 0-15,0 0 0,21 0 16,-20 0-16,20 0 0,0 0 16,1 0-16,-1 0 0,0-22 0,1 22 0,-1-21 15,0 0-15</inkml:trace>
  <inkml:trace contextRef="#ctx0" brushRef="#br1" timeOffset="126352.76">13652 10816 0,'0'0'0,"0"-21"0,0 0 16,0 0-16,0 0 0,0-1 15,-21 22 1,0 0-16,-21 0 0,21 0 16,-1 22-16,-20-22 0,21 21 0,-21 0 15,20 0-15,-20 0 0,21 0 16,0 1-16,0-1 0,-1 0 0,1 0 16,21 0-16,0 0 0,0 1 0,0-1 15,0 0-15,0 0 0,0 0 16,21 0-1,1-21-15,-1 0 0,0 0 0,0 0 16,21 0-16,-20 0 0,-1-21 0,21 0 16,-21 21-16,0-21 0,1 0 0,-1 0 15,0-1-15,0 22 0,0-21 16,-21 0-16,21 0 0,-21 0 0,0 0 16,0-1-16,0 1 0,0 0 15,-21 21 1,21 21-1,-21 0-15,21 1 0,0-1 16,0 0-16,0 0 0,0 0 16,0 0-16,0 1 0,0-1 15,21 0-15,0-21 0,1 0 16,-1 21-16,0-21 0,0 0 16,0 0-16,43 0 0,-22-21 15,-21 21-15,22-21 0,-1 0 16,-21 21-16,21-22 0,-20 1 0,-1 0 15,0 0-15,0 21 0,-21-21 16,0 0-16,0-1 0,0 1 0,0 0 16,0 0-16,-21 21 15,0 0-15,21 21 16,0 0-16,-21 0 16,21 1-16,-22-1 15,22 0-15,0 0 0,0 0 0,0 0 16,0 1-16,0-1 0,0 0 15,0 0 1,0-42 15,0 0-31,0 0 16,-21 21-16,21-22 0,0 1 16,0 0-16,0 0 0,0 0 0,0 0 15,0-1-15,21-20 0,1 21 0,-1 0 16,0 0-16,21-22 0,-21 22 15,22 0-15,-1 21 0,0 0 16,1 0-16,-1 0 0,0 0 0,1 0 16,-1 21-16,-21 0 0,22 0 0,-22 1 15,0 20-15,0-21 0,-21 0 16,21 22-16,-21-22 0,0 0 0,0 0 16,-21 0-16,0 0 0,0 1 0,0-1 15,-1-21-15,1 21 0,0 0 16,0-21-16,0 0 0,0 0 0,-1 0 15,44-21 17,-1 21-32,0-21 0,0 0 15,21-1-15,-20 1 0</inkml:trace>
  <inkml:trace contextRef="#ctx0" brushRef="#br1" timeOffset="126643.64">15515 10414 0,'0'0'16,"0"-21"-16,0 0 0,-21 21 31,0 0-31,0 21 0,-22 0 0,22 0 16,0 22-16,-21-1 0,20 0 16,1 1-16,-21 20 0,21-21 15,0 1-15,-22 20 0,1-20 0,21 20 16,-22 1-16,1-22 0,0 21 0,-1 1 15,1 21-15,0-22 0,21 1 16,-64 41-16,64-41 0,-22-22 16,22 1-16,0-22 0,21 21 0,0-21 15,0 0-15,0 1 0,21-22 32,0-22-32,1 1 0,-1 0 0,21 0 15</inkml:trace>
  <inkml:trace contextRef="#ctx0" brushRef="#br1" timeOffset="128786.54">16129 10986 0,'0'0'0,"127"-43"31,-127 22-31,21 21 0,-21-21 0,21 0 16,-21 0 0,0-1-16,0 1 0,0 0 15,-21 0-15,0 0 0,0 0 0,-22-1 16,22 22-16,0-21 0,-21 0 15,-22 21-15,43 0 0,-21 0 16,-1 0-16,22 0 0,-21 21 0,21 0 16,-22 1-16,22-1 0,0 0 15,-21 0-15,21 21 0,-1-20 0,22 20 16,0-21-16,-21 0 0,21 22 0,0-22 16,0 0-16,0 0 0,0 0 15,21-21-15,1 21 0,-1-21 16,0 0-16,0 0 0,0 0 15,0 0-15,1 0 0,-1 0 0,21-21 16,-21 0-16,22 21 0,-22-21 16,21 0-16,-21 0 0,64-43 15,-64 43-15,21 0 0,-20-22 0,20 1 16,-21 0-16,0-1 0,0 1 16,1 0-16,-22-1 0,0 1 15,0-21-15,0 41 0,0 1 16,0 0-16,0 0 0,-22 21 15,1 21-15,21 0 16,-21 22-16,0-22 16,21 21-16,0 0 0,0-20 0,-21 20 15,21 0-15,0 1 0,0-1 0,0-21 16,0 21-16,0 1 0,0-22 16,0 0-16,21 0 0,-21 0 0,21 1 15,21-1-15,-20 0 0,20-21 0,0 0 16,-21 0-16,22 0 0,-1 0 15,0 0-15,1 0 0,-1-21 16,-21 0-16,22 21 0,-22-22 0,21 1 0,-21 0 16,0 21-16,1-21 0,-1 0 15,-21-22-15,0 22 0,0 0 0,0 0 16,0 0-16,0 0 0,0-1 16,-21 22-1,-1 0-15,22 22 16,0-1-16,-21-21 0,0 21 0,21 0 15,-21 21-15,21-20 0,-21-1 0,21 0 16,0 0-16,0 0 0,0 0 16,0 1-16,0-1 0,21 0 15,0 0-15,0-21 0,0 0 0,1 0 16,-1 0-16,0 0 0,0 0 16,0 0-16,43 0 15,-43 0-15,21-21 0,-21 0 0,22 21 0,-22-21 16,21-1-16,-21 1 0,22 0 15,-22 0-15,0-21 0,0 20 16,0-20-16,1 0 0,-1 21 0,-21-22 16,0 1-16,0 0 0,0 20 15,0-20-15,0 21 0,0 0 0,0 0 16,-21 21 0,-1 21-1,1 0-15,0 21 0,21-21 0,0 22 16,0-22-16,-21 21 0,21 1 0,0-22 15,0 21-15,0-21 0,0 43 16,0-43-16,0 0 16,0 21-16,21-42 0,-21 22 0,21-1 15,0 0-15,1-21 0,-1 0 0,0 0 16,0 0-16,0 0 0,22 0 16,-22 0-16,0 0 0,21 0 0,-21-21 15,22 21-15,-1-21 0,-21 21 16,0-22-16,22 1 0,-22 0 0,0 0 15,0 21-15,0-21 0,-21-22 16,22 22-16,-22 0 0,0 0 16,0 0-16,-22 0 15,1 21-15,0 0 16,0 0-16,0 21 16,21 0-1,0 0-15,-21 0 0,21 0 16,0 1-16,0-1 0,0 0 0,0 0 15,0 0-15,0 0 0,0 1 16,0-1-16,21-21 16,-21 21-16,21-21 0,0 0 0,0 0 15,0 0-15,1 0 0,-1 0 0,0 0 16,0 0-16,0 0 0,22 0 16,-22-21-16,0 21 0,0-21 0,21 21 15,-20 0-15,-22-22 0,21 22 16,0 0-16,-21-21 15,0 0 17,0 0 499,0 0-500</inkml:trace>
  <inkml:trace contextRef="#ctx0" brushRef="#br1" timeOffset="129747.56">18119 10901 0,'21'0'31,"0"0"-15,0 0-1,-21-21-15,21 0 16,-21-1-16,21 22 15,-21-21-15,22 0 0,-22 0 0,0 0 16,21-22-16,0 22 0,-21-21 16,0 21-16,21-22 0,0 22 15,-21-21-15,21 21 0,-21 0 0,0-1 16,0 1-16,0 0 0,0 0 0,-21 42 31,21 0-15,-21 0-16,21 1 0,-21 20 0,21-21 15,0 21-15,0-20 0,-21 20 16,21-21-16,0 21 0,-21-20 0,21 20 16,0-21-16,0 0 0,0 0 0,0 1 15,0-1-15,0 0 0,0 0 16,21-21-16,-21 21 0,21-21 16,0 0-16,0 0 0,0 0 0,1 0 15,-1 0-15,21 0 0,-21 0 0,22 0 16,-22-21-16,21 21 0,-21-21 15,0 21-15,22-21 0,-22 0 0,0-1 16,0 22-16,0-21 0,1 0 0,-22 0 16,0 0-16,0 0 15,-22 21 1,1 0-16,0 21 16,0 0-16,21 0 15,-21 0-15,21 0 0,0 1 16,0-1-16,0 0 0,21 0 15,0-21-15,0 0 16,0 0-16,1 0 16,-1 0-16,0 0 0,0 0 0,0 0 15,0 0-15,1-21 0,-1 21 0,0-21 16,-21 0-16</inkml:trace>
  <inkml:trace contextRef="#ctx0" brushRef="#br1" timeOffset="129944">17949 10626 0,'0'0'0,"-21"0"0,-21 21 32,63-21-32,0 0 15,0 0-15,0 0 0,22 0 0,-1 0 16,22 0-16,-1-21 0,1 0 15,-22 21-15,21-22 0,1 22 0,-1-21 16,-20 21-16</inkml:trace>
  <inkml:trace contextRef="#ctx0" brushRef="#br1" timeOffset="130403.3">20066 10351 0,'0'0'0,"21"-22"0,0-83 31,-21 83-31,0 44 32,0-1-32,-21 21 15,21-21-15,-21 22 0,21-1 16,-21 0-16,21 1 0,0-1 0,-21 43 15,21-43-15,-22-21 0,22 21 16,0-20-16,0 20 16,0-21-16,0 0 0,0 0 15,0 1-15,0-44 32,0 1-17,-21 0-15,21 0 0</inkml:trace>
  <inkml:trace contextRef="#ctx0" brushRef="#br1" timeOffset="131204.12">19791 10605 0,'0'0'0,"-21"0"16,42 0 15,0 0-31,0 0 0,0 0 0,0 0 16,22 0-16,-22 0 0,21 0 15,1 0-15,-1 0 0,0 0 0,1-22 16,62 1-16,-41 0 0,-22 0 15,1 0-15,20 0 0,-21-22 16,-20 22-16,20 0 0,-21-21 0,0 20 16,0 1-16,-21-21 0,0 21 0,0 0 15,0-1-15,-21 1 16,0 21-16,0 0 0,0 0 16,0 21-16,-1 1 0,22-1 15,0 0-15,-21 21 0,21 1 16,0-22-16,0 21 0,-21 0 15,21 1-15,0-22 0,0 21 0,0-21 16,0 22-16,0-22 0,0 0 16,0 0-16,0 0 0,0 1 0,0-1 15,0-42 32,0-1-47,0 1 0,0 0 0,21 0 16,-21-21-16,43 20 0,-22-20 15,0 0-15,21-1 0,-21 22 0,43-42 16,-22 42-16,-21-1 16,22 1-16,-22 21 0,21 0 15,-21 0-15,1 0 0,-1 21 16,-21 1-16,21-1 0,-21 0 0,0 21 16,0-21-16,0 1 0,0 20 15,0-21-15,0 21 0,0-20 0,0-1 16,0 0-16,0 0 0,0 0 0,0 0 15,21-21-15,0 0 0,0 22 16,1-22-16,-1 0 0,0 0 16,0 0-16,21 0 0,1 0 0,-22-22 15,21 1-15,1 21 0,-1-21 16,0 0-16,-21 0 0,22 0 0,20-43 16,-42 43-16,1-21 0,-1 20 15,-21-20-15,0 21 0,0 0 16,0 0-16,0-1 0,0 1 0,-21 21 15,-1 0-15,1 0 0,-21 0 0,21 21 16,0 1-16,-22-1 0,22 21 16,0-21-16,0 22 0,21-22 0,0 21 15,0-21-15,0 0 0,0 22 0,0-22 16,21 0-16,0 0 0,0 0 16,0-21-16,43 22 0,-22-22 15,1 0-15,-22 0 0,21 0 0,0 0 16,1 0-16,-1 0 15,0-22-15,1 22 0,-1-21 0,0 0 16,-20 0-16,20 0 0,-21-22 16</inkml:trace>
  <inkml:trace contextRef="#ctx0" brushRef="#br1" timeOffset="132304.5">10456 12171 0,'21'-42'31,"-21"20"-31,0 1 16,-21 21-16,0-21 0,0 21 16,0 0-16,0 0 15,-1 0-15,1 21 0,0-21 0,0 21 16,21 22-16,-21-22 0,21 0 16,-21 21-16,21 1 0,0-22 15,0 21-15,0 1 0,0-1 0,0-21 16,0 64-16,0-64 0,0 21 15,0-21-15,21 1 0,0-1 16,-21 0-16,21 0 0,0-21 0,22 0 16,-22 0-16,0 0 0,21 0 0,-21-21 15,22 0-15,-22 0 0,21-1 16,1 1-16,-1 0 0,0-21 16,1 21-16,-22-22 0,21 22 0,-21-21 0,0-1 15,-21 22-15,0-21 16,0 0-16,0-1 0,0 1 0,0 21 15,-42-22-15,21 22 0,0 0 0,-22 0 16,1 0-16,21 21 0,-21 0 16,-1 0-16,22 0 0,-21 21 0,21 0 15,-1-21-15,1 42 0,0-20 16,21-1-16,0 0 0,0 0 0,0 21 16,0-20-16,0-1 0,0 0 0,0 0 15,0 0-15,21-21 0,0 21 16,22-21-16,-22 0 0,21 0 0,-21 0 15,22 0-15</inkml:trace>
  <inkml:trace contextRef="#ctx0" brushRef="#br1" timeOffset="132552.68">11388 11938 0,'0'-21'0,"0"42"0,-22-21 31,22 21-31,0 0 15,-21 1-15,21-1 0,-21 21 0,21-21 16,-21 22-16,21-22 0,0 21 16,0-21-16,0 22 0,0-1 15,-21 0-15,21-21 0,0 1 16,-21-1-16,21 0 0,0 0 16,0 0-16,0 0 15,21-21 1,0 0-1</inkml:trace>
  <inkml:trace contextRef="#ctx0" brushRef="#br1" timeOffset="133563.66">11896 12256 0,'0'0'0,"42"-22"0,-21-41 31,-21 42-31,0 0 15,0-1-15,-21 22 0,21-21 0,-42 21 16,20 0-16,1 0 0,-21 0 0,21 0 16,0 0-16,-22 0 0,22 21 15,0 1-15,0-22 0,0 21 0,-1 0 16,1 21-16,21-21 0,-21 1 0,21-1 16,0 0-16,0 0 0,0 21 15,0-20-15,0-1 0,0 0 0,0 0 16,0 0-16,21 0 15,0-21-15,1 0 16,-1 0-16,0 0 0,0 0 0,0 0 16,0-21-16,1 21 0,20-21 15,-21 0-15,21 0 0,-20 0 0,20-1 16,-21 1-16,0-21 0,0 21 16,1-22-16,-1 1 0,0 0 0,0-1 15,0 1-15,-21-21 0,0 20 16,0 1-16,0 21 0,0 0 15,0-1-15,0 1 0,0 0 16,0 42 15,-21 0-31,21 1 0,0-1 0,0 21 16,0-21-16,0 22 0,0-1 16,0-21-16,0 21 0,0-20 15,0 20-15,0-21 0,0 21 0,0-20 16,0-1-16,0 0 0,0 0 0,21 0 15,-21 0-15,21-21 0,1 22 16,41-1-16,-42-21 0,0 0 16,22 0-16,-22 0 0,0 0 0,21 0 15,-20-21-15,20-1 0,-21 22 16,21-21-16,-20 0 0,-1 0 0,0 0 16,0 0-16,0-1 0,-21 1 0,0 0 15,0 0-15,0 0 0,0 0 16,0-1-16,0 1 0,0 0 15,-21 21-15,0 0 0,0 0 16,0 0-16,-1 21 0,1 0 16,21 22-16,-21-22 15,21 0-15,0 0 0,0 0 0,0 22 16,0-22-16,0 0 0,0 0 0,0 0 16,0 1-16,21-22 15,0 0-15,1 21 0,-1-21 16,0 0-16,0 0 0,0 0 0,0 0 15,1-21-15,-1 21 0,0-22 16,0 22-16,0-21 0,0 0 0,1 0 16,-1 0-16,0 0 0,0-22 15,0 22-15,-21 0 0,0 0 0,21 0 16,-21-22-16,0 22 16,22 21-16,-22 21 31,-22-21-31,22 21 0,0 1 0,0-1 15,-21 0-15,21 0 0,0 0 0,0 0 16,0 1-16,0-1 0,0 0 16,0 0-16,21-21 15,1 0-15,-1 0 16,0 0-16,0 0 16,0 0-1,0-21-15,-21 0 16,0 0-1</inkml:trace>
  <inkml:trace contextRef="#ctx0" brushRef="#br1" timeOffset="133772.01">13229 12256 0,'-42'21'15,"21"-21"1,21 21-16,21-42 78,0 21-78</inkml:trace>
  <inkml:trace contextRef="#ctx0" brushRef="#br1" timeOffset="134721.62">14668 11980 0,'0'0'0,"0"-21"0,0 0 16,0 0-16,0 0 15,-21 21-15,21-21 0,-21 21 16,0 0 15,21 21-31,0 21 16,0 0-16,0 1 0,0-1 15,0 22-15,21-22 0,-21 21 0,0 1 16,21-22-16,-21 22 0,0-22 0,21 22 16,-21-22-16,0 21 0,0-20 15,0-1-15,0 22 0,0-22 16,0 0-16,-21 43 0,0-64 0,21 21 16,-21-20-16,21-1 0,0 0 15,0 0-15,0-42 31,-21 0-31,21 0 16,0-1-16,0 1 0,0-21 0,0 21 16,0-22-16,0 1 0,0 0 0</inkml:trace>
  <inkml:trace contextRef="#ctx0" brushRef="#br1" timeOffset="135071.03">14520 12213 0,'0'0'16,"-21"-21"-16,21 0 0,0 0 0,0 0 15,0-1-15,0 1 0,0 0 0,0 0 16,21 0-16,0 0 16,1-1-16,-1 1 0,0 0 15,21 0-15,-21 21 0,22-21 0,-1 0 16,-21 21-16,22 0 0,-1 0 16,0 0-16,1 0 0,-1 0 0,0 0 15,1 0-15,-22 21 0,0 0 0,0 0 16,-21 21-16,0-20 0,0 20 15,-21-21-15,0 21 0,-22-20 16,22 20-16,-21-21 0,0 0 0,20 22 16,-20-22-16,0-21 0,21 21 15,-1 0-15,1-21 0,0 0 0,21 21 0,21-42 47,0 21-31,1-21-16,-1 21 0,0-21 15,0 0-15,0 21 0,0-22 16,1 1-16</inkml:trace>
  <inkml:trace contextRef="#ctx0" brushRef="#br1" timeOffset="135479.87">15240 12065 0,'0'0'0,"-21"-21"16,21 0-1,0 0 1,0-1-16,21 1 16,0 21-16,0-21 0,0 21 0,1 0 15,20-21-15,-21 21 0,0 0 0,22 0 16,-22 0-16,21 0 0,0 21 16,-20-21-16,-1 21 0,21 0 0,0 43 15,-20-43-15,-22 21 16,0-20-16,0 20 0,0-21 0,0 21 15,0-20-15,-22-1 0,22 0 16,-21 0-16,0-21 16,0 0-16,21-21 31,0 0-31,0 0 16,0-1-16,0 1 0,0 0 0,0 0 15,0-21-15,21 20 0,-21 1 0,21-21 16,0 21-16,-21 0 0,22-1 15,-1 1-15,-21 0 0,21 21 16,0-21-16,0 0 0,0 21 0,1 0 16,-1 0-16,0 0 15,0 0-15,0 0 0,0 0 0</inkml:trace>
  <inkml:trace contextRef="#ctx0" brushRef="#br1" timeOffset="136233.43">16298 11896 0,'0'0'15,"21"0"-15,-42 0 32,0 0-32,0 21 0,0-21 0,0 21 15,-1 0-15,1-21 0,21 21 16,-21 1-16,21-1 0,-21 0 0,21 0 16,0 0-16,0 0 0,0 1 0,0-1 15,0 0-15,0 0 0,21-21 16,0 21-16,0-21 0,1 0 15,-1 21-15,0-21 0,21 0 0,-21 0 16,1 0-16,-1 0 0,21 0 16,-21-21-16,0 21 0,1-21 0,20 21 15,-21-21-15,0 0 0,-21 0 16,21-1-16,-21 1 0,0 0 0,0-21 16,0 21-16,0-1 0,-21 1 15,0 0-15,0 0 0,-21 0 16,20 21-16,1 0 0,0 0 0,-21 0 15,21 0-15,-1 0 0,1 0 0,21 21 32,21 0-17,1-21-15,-1 0 0,21 0 16,-21 0-16,22 0 0,-22 0 16,21 0-16,0 0 0,-20 0 0,20 0 15,0 0-15,22-21 0,-22 21 16,0-21-16,-20 21 0,20-21 15,-21 21-15,0 0 0,-21-22 16,21 22-16,-42 22 31,21-1-15,0 0-16,0 0 0,0 0 16,0 0-16,-21 22 0,21-22 0,0 21 15,0 1-15,0-22 0,0 21 16,0 0-16,0 1 0,0-1 0,0 0 15,0-20-15,0 20 0,0 43 16,0-43-16,0 0 0,0 1 16,0 41-16,0-41 0,0-1 15,0 0-15,-21 1 0,21-1 16,0 0-16,-21-21 0,21 1 0,0-1 16,0 0-16,-21 0 0,-1-21 15,1 0 1,21-21-16,0 0 15,-21 0-15,21-1 0,0 1 16,0-21-16,0 21 16,0 0-16,0-22 0,0 1 0,0 21 15,0-22-15,0 1 0,0 0 0</inkml:trace>
  <inkml:trace contextRef="#ctx0" brushRef="#br1" timeOffset="136447.54">16891 11790 0,'-42'-21'16,"63"21"46,0 21-46,0-21-16</inkml:trace>
  <inkml:trace contextRef="#ctx0" brushRef="#br1" timeOffset="136775.99">17187 11980 0,'43'0'15,"-22"0"-15,0 0 16,0-21-16,0 0 0,0 0 16,1 0-16,-1 21 0,0-21 15,0-1-15,0 1 0,0 0 0,-21 0 16,22 0-16,-22 0 0,21 21 16,-21-22-16,-21 22 15,-1 0-15,1 22 16,0-1-16,0-21 0,0 21 15,0 21-15,-1-21 0,1 1 16,0 20-16,0 0 0,0-21 0,21 22 16,0-22-16,0 21 0,0-21 0,0 1 15,0 20-15,0-21 0,21 0 16,0 0-16,0-21 0,22 0 16,-22 0-16,21 0 0,22 0 15,-22 0-15</inkml:trace>
  <inkml:trace contextRef="#ctx0" brushRef="#br1" timeOffset="137304.1">17992 11917 0,'0'0'0,"0"-21"0,0 0 16,0-1-16,0 1 16,-22 21-16,1 0 0,0 0 15,0 0-15,0 21 16,21 1-16,0-1 15,-21 0-15,21 0 0,-22 0 0,22 22 16,0-22-16,0 0 0,0 21 16,0-21-16,0 1 0,0-1 0,0 0 15,0 0-15,22 0 0,-1 0 16,0-21-16,0 22 0,0-22 16,0 0-16,1 0 0,41 0 15,-21 0-15,1-22 0,-22 1 16,21 0-16,1 0 0,-1 0 0,0 0 15,-21-22-15,22 1 0,-22 21 16,21-22-16,-21 1 0,1 0 0,-1-1 16,0 1-16,0 21 0,-21-21 0,0 20 15,21-20-15,-21 21 0,0 0 16,-21 42 0,0 0-1,0 21-15,0-20 16,21 20-16,-22-21 0,1 21 15,21 1-15,0-1 0,0 0 0,0 1 16,-21-1-16,21 0 0,0 1 16,0-22-16,0 0 0,0 21 0,0-20 15,0-1-15,21 0 0,0-21 16,1 0-16,-1 0 16,0 0-16,0 0 0,21 0 0,-20-21 15,-1 21-15,0-21 0,21-1 0,-21 1 16,1 0-16,-1 0 15,21-21-15</inkml:trace>
  <inkml:trace contextRef="#ctx0" brushRef="#br1" timeOffset="137539.32">18521 11811 0,'0'0'0,"-21"0"0,-22 0 15,22 0-15,42 0 31,22 0-31,-22 0 16,0 0-16,0 0 0,21 0 16,-20 0-16,20 0 0,-21 0 15,21 0-15,-20-21 0,-1 21 0,0 0 0,0 0 16,0 0-16,0 0 16,1 0-16,-1 0 15</inkml:trace>
  <inkml:trace contextRef="#ctx0" brushRef="#br1" timeOffset="138327.1">11536 14161 0,'0'0'0,"-43"0"0,1 0 15,0 0-15,21 0 0,-22 0 16,22 0-16,0 0 0,21-22 16,21 1-1,0 21-15,22 0 0,-1 0 16,0-21-16,22 21 0,-1 0 0,1 0 16,-1-21-16,22 21 0,-22 0 15,22 0-15,-21 0 0,-1 0 0,1 0 16,-22 0-16,-21 0 0,21 0 0,-63 21 31,0-21-31</inkml:trace>
  <inkml:trace contextRef="#ctx0" brushRef="#br1" timeOffset="138570.96">11917 14097 0,'0'0'15,"-21"0"-15,-1 0 16,22 21-1,-21 0-15,21 1 16,-21 20-16,21-21 0,-21 21 16,21-20-16,0 20 0,-21 0 15,0 1-15,21-1 0,0 0 0,0 1 16,-22-1-16,22 0 0,0 1 16,0-22-16,0 21 0,0-21 0,0 0 15,0 1-15,0-1 0,22-21 16,-1 0-16,0 0 15,0 0-15,0 0 0,22-21 0,-1-1 16,-21-20-16</inkml:trace>
  <inkml:trace contextRef="#ctx0" brushRef="#br1" timeOffset="138916.93">12319 14372 0,'0'21'15,"-21"1"-15,21-1 0,-21 0 16,-1 0-16,1 21 15,0-20-15,0 20 0,0 0 0,21-21 16,0 22-16,0-1 0,0-21 0,0 0 16,0 22-16,0-22 0,21 0 15,0 0-15,21-21 0,-20 0 0,20 0 16,-21 0-16,21 0 0,1 0 0,-22 0 16,21-21-16,-21 0 0,22 0 15,-22 0-15,0-1 0,21-20 0,-42 21 16,22 0-16,-22-22 0,0 1 15,0 21-15,0-21 0,0-1 0,-22 1 16,1 21-16,0-22 0,0 22 0,0 0 16,0 0-16,-1 21 15,-20 0-15,21 0 0,0 0 0,0 0 16,-1 21-16,22 0 0,-21 0 0,0 1 16,21-1-16,0 21 0,0-21 15,0 0-15,0 1 0,0-1 0,21 0 16,0 0-16,1 0 0</inkml:trace>
  <inkml:trace contextRef="#ctx0" brushRef="#br1" timeOffset="139471.43">13674 14499 0,'0'0'0,"-22"0"0,1 0 0,0 0 15,0-21-15,0 0 16,21 0-16,0 0 15,0-1-15,0 1 0,0 0 16,0 0-16,21 0 0,0 0 0,0 21 16,0-22-16,1 1 0,-1 21 0,0 0 15,21-21-15,-21 21 0,22 0 16,-1 0-16,-21 21 0,22-21 0,-1 43 16,-21-22-16,21 0 0,-20 21 0,-1 1 15,-21-22-15,0 21 0,0 0 16,0 1-16,0-22 0,0 21 0,0-21 15,0 22-15,-21-22 0,-1 0 0,22 0 16,-21-21-16,21 21 16,0-42-1,0 0-15,0 0 16,0 0-16,0 0 0,0-22 16,0 22-16,0-21 0,0-1 0,21 1 15,1 21-15,-1-21 0,-21-1 0,21 22 16,0 0-16,0 0 0,22 0 15,-22-1-15,0 1 0,21 21 16,-21 0-16,1 0 0,-1-21 0,0 21 16,0 0-16,0 0 0,0 0 15,1 0-15</inkml:trace>
  <inkml:trace contextRef="#ctx0" brushRef="#br1" timeOffset="140343.91">14690 14224 0,'-22'0'31,"22"21"-15,0 0-16,-21 1 0,0-1 0,21 0 15,-21 42-15,21-41 0,0-1 16,0 21-16,0-21 0,0 22 16,0-22-16,0 21 0,0-21 15,0 0-15,0 1 0,21-22 0,0 0 16,0 0-16,1 0 0,-1 0 15,0 0-15,0 0 0,21 0 16,-20-22-16,-1 1 0,0 0 0,0 0 16,21 0-16,-20 0 0,-1-1 15,0-20-15,0 21 0,0-21 0,-21-1 16,0 22-16,0-21 0,0 21 0,0-1 16,0 1-16,0 0 0,-21 21 31,0 21-16,21 0-15,-21 22 0,21-22 16,0 0-16,0 21 0,0-20 0,0 20 16,0-21-16,21 0 0,0 22 0,0-22 15,0 0-15,1 0 16,-1-21-16,0 21 0,21-21 0,-21 0 16,64 0-16,-43 0 0,1 0 15,-22 0-15,21-21 0,1 0 16,-1 0-16,-21 21 0,0-43 0,22 22 15,-22 0-15,-21 0 0,21-21 16,-21 20-16,0 1 0,0-21 0,0 21 16,0 0-16,0-1 0,0 1 15,-21 21 1,21 21 0,0 1-16,0-1 0,0 0 0,0 0 15,0 0-15,0 0 0,0 22 0,0-22 16,0 0-16,0 0 0,0 0 15,0 1-15,0-1 0,0 0 0,0 0 16,0-42 15,0 0-15,0 0-16,0-1 0,0 1 16,0-21-16,0 21 0,21-22 15,0 22-15,-21-21 0,21 0 0,0 20 16,1-20-16,41 0 15,-42 21-15,0-1 0,22 1 0,-1 21 16,0 0-16,43 0 16,-43 0-16,1 21 0,41 1 15,-62-1-15,20 0 0,-21 0 0,0 21 16,0-20-16,-21-1 0,0 21 16,0-21-16,0 22 0,0-22 0,-21 0 15,0 0-15,0 21 0,0-20 0,0-1 16,-1-21-16,22 21 0,-21 0 15,0-21-15,21 21 0,21-21 32,0-21-32,1 0 15</inkml:trace>
  <inkml:trace contextRef="#ctx0" brushRef="#br1" timeOffset="141495.63">17992 14288 0,'0'0'0,"42"0"0,0-64 32,-21 64-32,-21-21 0,0 0 0,0 0 15,0-1-15,-21 1 0,0 0 0,0 0 16,-21 21-16,20-21 0,1 0 15,0 21-15,-21 0 0,21 0 16,-22 0-16,22 0 0,-21 0 0,21 21 16,-22 0-16,22 0 0,0 0 15,0 0-15,0 22 0,-1-22 0,22 21 16,0 1-16,0-1 0,0 43 16,0-43-16,0-21 0,0 21 15,22-20-15,-1-1 0,0 0 0,0-21 16,0 0-16,0 0 0,22 0 0,-22 0 15,0 0-15,0-21 0,22 21 16,-22-21-16,0-22 0,0 22 0,0 0 16,0-21-16,1 20 0,20-20 15,-42 21-15,21-21 0,0 20 16,-21-20-16,21 21 0,-21 0 0,0-22 16,0 22-16,0 0 0,0 0 0,0 42 46,0 0-46,0 0 0,0 1 16,0-1-16,0 21 0,0-21 0,0 22 16,0-22-16,22 21 0,-1-21 0,0 0 15,-21 1-15,21-1 16,0 0-16,22 0 0,-22-21 0,0 0 16,21 0-16,-21 0 0,1 0 0,41 0 15,-21 0-15,-20-21 16,20 0-16,-21 0 0,21-1 0,-20 1 15,-1 0-15,0-21 0,0 21 0,0-22 16,0 22-16,-21-21 0,0 21 16,0-22-16,0 22 0,0-21 0,0 21 15,0-43-15,0 43 0,0 42 32,0 0-17,-21 0-15,21 22 0,0-22 0,0 21 16,0-21-16,0 22 15,0-1-15,0-21 0,0 22 0,0-1 16,0-21-16,0 21 0,21-20 0,-21-1 16,22 0-16,-1 0 0,0-21 15,0 0-15,0 0 0,0 0 0,1 0 16,-1 0-16,0 0 0,0-21 0,0 0 16,0 0-16,-21-1 0,22 1 15,-1 0-15,0-21 0,-21 21 0,0-22 16,21 22-16,-21-21 0,21-1 15,-21 22-15,0-21 0,0 0 0,0 20 16,0-20-16,0 0 0,0 21 0,21-22 16,-21 22-1,0 0-15,22 21 0,-22 21 16,0 0-16,0 0 0,0 22 16,0-1-16,0-21 0,0 22 15,0-1-15,0-21 0,0 21 0,0 1 16,0-22-16,0 21 0,0 1 0,0-22 15,0 0-15,0 21 0,21-21 16,0 1-16,0-1 0,0-21 16,0 0-16,1 0 0,20 0 15,-21 0-15,21 0 0,-20-21 16,20 21-16,0-22 0,1 1 0</inkml:trace>
  <inkml:trace contextRef="#ctx0" brushRef="#br1" timeOffset="141787.54">20743 13843 0,'0'0'0,"-21"21"31,21 0-31,-21 1 16,0-1-16,0 21 15,21-21-15,-22 0 0,1 22 0,0-22 16,0 21-16,21-21 0,-42 43 16,42-22-16,0-21 0,-22 22 15,22-22-15,-21 21 0,21-21 0,0 1 16,-21-1-16,21 0 0,0 0 0,21-21 31,0 0-31,1 0 0,-1-21 0,21 0 16,-21 21-16</inkml:trace>
  <inkml:trace contextRef="#ctx0" brushRef="#br1" timeOffset="142420.63">21061 13907 0,'0'0'0,"0"-22"0,0 1 16,0 0-16,0 0 0,0 42 31,0 0-31,0 0 0,-21 1 0,-1-1 16,22 21-16,0-21 0,-21 22 15,21-22-15,-21 21 0,21-21 0,-21 22 16,21-22-16,-21 0 0,21 0 16,0 21-16,0-20 0,0-1 15,-21 0-15,21 0 0,21-42 47,0 0-47,0 0 0,0-1 0,0 1 16,1 0-16,-1-21 0,0 21 0,0-1 15,-21 1-15,21 0 0,0 0 16,1 21-16,-1 0 0,-21 21 31,0 0-31,0 0 0,0 1 16,0-1-16,0 0 0,0 0 0,0 0 16,0 0-16,0 1 0,21-22 0,-21 21 15,21 0-15,0-21 0,0 21 16,1-21-16,20 0 0,-21 0 15,21 0-15,-20 0 0,20 0 0,0 0 16,1 0-16,-1-21 0,0 0 16,-21 0-16,22-1 0,-22 1 0,21 0 15,-21 0-15,1 0 0,-1-22 0,-21 22 16,0 0-16,0 0 0,0 0 16,0 0-16,0-1 0,-21 22 0,-1 0 15,1 0-15,0 0 0,-21 0 0,21 22 16,-1-1-16,1 0 0,21 0 15,0 0-15,0 0 0,-21 1 0,21-1 16,0 0-16,0 21 0,0-21 0,0 1 16,21-1-16,-21 0 15,21-21-15,1 21 0,-1 0 0,21-21 16,-21 0-16,0 0 0,22 0 0,-22 0 16,21 0-16,1-21 0,-22 0 15,21 21-15,-21-21 0,0 0 0,22-1 16,-22 1-16,0 0 0,-21 0 0</inkml:trace>
  <inkml:trace contextRef="#ctx0" brushRef="#br1" timeOffset="142655.46">20510 14034 0,'0'0'0,"-42"0"0,21 0 16,0 0-16,63 0 31,-21 0-31,22-22 0,20 22 0,-21-21 16,22 21-16,-1-21 0,-20 21 16,20 0-16,1 0 0,-22 0 0,22 0 15,-22 0-15,-21 0 0,0 0 16</inkml:trace>
  <inkml:trace contextRef="#ctx0" brushRef="#br1" timeOffset="143455.98">10964 15558 0,'0'0'0,"-21"0"15,0 0-15,0 0 0,0 0 16,-1 0-16,1 0 0,0 0 31,21-22-15,21 22-16,0-21 0,22 0 0,-22 0 16,21 0-16,-21 0 0,22-1 15,-1 1-15,0 0 0,-20 0 0,20-21 16,-21 42-16,0-22 15,-21 1-15,-21 21 32,21 21-32,-21 1 0,21 20 15,-21 0-15,21 1 0,0-1 0,0 0 16,0 1-16,0-1 0,0 0 16,0 1-16,21-1 0,-21 0 0,21 1 15,-21-1-15,0 0 0,0-21 0,0 22 16,0-22-16,0 21 0,0-21 15,0 1-15,0-1 0,-21 0 0,0-21 16,0 21-16,-1-21 0,-20 0 16,0 0-16,21 0 0,-22 0 15,1 0-15,21 0 0,-22-21 0,1 0 16,21 0-16,-21-1 0,20 1 16,1 0-16,0-21 0,21 21 0,0-1 15,0 1-15,0 0 0,0 0 16,0 0-16,21 21 15,0 0-15,1 0 0,-1 0 16,21 0-16,0 0 0,-20 0 16</inkml:trace>
  <inkml:trace contextRef="#ctx0" brushRef="#br1" timeOffset="144052.97">11493 15960 0,'0'0'0,"43"0"31,-22 0-31,0-21 16,0-1-16,-21 1 0,21 0 16,1 0-16,-1 0 0,0 0 15,0-1-15,0 1 0,-21 0 0,0 0 16,21 0-16,-21 0 0,0-1 16,0 1-16,-21 21 15,0 0-15,0 0 0,0 0 16,0 0-16,-1 21 0,1 1 15,0-1-15,21 0 0,-21 0 16,21 21-16,-21-20 0,21 20 16,0-21-16,0 21 0,0 1 0,0-22 15,0 21-15,0-21 0,0 1 0,21-1 16,0 0-16,0-21 0,0 0 0,1 21 16,-1-21-16,21 0 0,0 0 15,-20-21-15,20 21 0,0-21 0,43-22 16,-43 22-16,-21-21 15,22 21-15,-22-22 0,21 22 0,-21-21 16,-21 21-16,0 0 0,0-1 0,0 1 16,0 0-16,0 0 0,-21 21 15,0 0 1,0 21-16,21 0 16,-21 0-16,21 22 0,0-22 15,0 0-15,0 0 0,0 22 0,21-22 16,0 0-16,0 0 0,-21 0 15,21 0-15,1 1 0,-1-1 16,-21 0-16,0 0 0,0 0 0,-21-21 31,-1 0-31,-20 0 0,21 0 16,0 0-16,-22 0 0,22 0 16,0-21-16,0 0 0,0 0 15,0 0-15,21-1 0,0 1 0,0-21 16,0 21-16,21 0 0,0-22 15,21 22-15</inkml:trace>
  <inkml:trace contextRef="#ctx0" brushRef="#br1" timeOffset="144294.43">12700 15515 0,'0'0'0,"0"21"31,0 1-31,-21-1 15,0 0-15,21 0 0,-22 0 0,22 0 16,0 22-16,-21-22 0,21 0 16,-21 0-16,21 0 0,-21 1 0,21 20 15,-21-21-15,21 0 0,0 0 0,0 1 16,-21-1-16,21 0 0,0 0 16,-22 0-16,22 0 15,0-42 1</inkml:trace>
  <inkml:trace contextRef="#ctx0" brushRef="#br1" timeOffset="144493.96">12382 15812 0,'43'-22'31,"-22"22"-31,0-21 0,21 21 0,-20 0 15,-1 0-15,0 0 0,21-21 0,-21 21 16,1 0-16,41 0 0,-21-21 16,-20 21-16,-1 0 15,0-21-15,0 21 0,0 0 0,0-21 16,1 21-16,-1-22 0</inkml:trace>
  <inkml:trace contextRef="#ctx0" brushRef="#br1" timeOffset="144948.92">14795 15515 0,'0'0'0,"22"0"0,-1-84 31,-21 62-31,0 1 0,0 0 0,0 0 16,-21 21-16,-1-21 15,-20 21-15,21 0 0,0 0 0,-22 21 16,1 0-16,21-21 0,-21 21 0,-1 22 16,22-22-16,-21 21 15,21 0-15,-1-20 0,1 20 0,0 0 16,0 1-16,21-1 0,0 0 0,0 1 16,0 41-16,0-41 15,0-1-15,21 0 0,0-21 0,0 22 16,1-22-16,20 0 0,-21 0 15,21 0-15,-20 1 0,20-22 0,0 0 16,1 0-16,-1 0 0</inkml:trace>
  <inkml:trace contextRef="#ctx0" brushRef="#br1" timeOffset="146300.88">15473 15875 0,'42'-21'0,"-84"42"15,84-63-15,-21 21 0,-21-1 0,0 1 16,0 0-16,0 0 0,0 0 0,-21 0 15,0-1-15,0 22 0,0-21 16,-1 21-16,-20 0 0,21-21 0,0 21 16,-43 0-16,43 0 15,0 21-15,0-21 0,0 21 0,-1 1 16,1-1-16,0 0 0,21 21 0,0-21 16,-21 1-16,21 20 0,0-21 15,0 0-15,0 0 0,0 22 16,0-22-16,0 0 0,0 0 15,21 0-15,0-21 0,0 0 16,1 0-16,-1 0 0,0 0 16,0 0-16,0-21 0,0 0 0,1 0 15,-22 0-15,21 0 0,0-1 16,0 1-16,0 0 0,0 0 0,1 0 16,-22 0-16,21-22 0,0 22 15,0 0-15,-21 0 0,0-22 16,21 43-16,-21-21 0,0 42 31,0 1-31,0-1 16,0 0-16,0 0 0,0 0 15,0 0-15,0 1 0,0-1 16,0 0-16,0 0 0,0 0 0,0 0 16,21 1-16,1-1 0,-1-21 15,0 21-15,0-21 0,0 0 16,0 0-16,1 0 0,-1 0 0,0-21 15,0 21-15,0-21 0,0-1 16,1 1-16,-1 0 0,0 21 16,0-21-16,0 0 0,0 0 0,1-1 15,-22 1-15,0 0 0,21 21 16,-21 21 15,0 0-31,0 1 0,0-1 16,0 0-16,0 0 0,0 0 15,0 0-15,0 1 0,0-1 16,0 0-16,0 0 16,0 0-16,-21-21 15,-1 0 1,1 0 0,0 0-16,21-21 0,-21 0 15,0 21-15,21-21 0,-21 0 16,21-1-16,0 1 15,0 42 17,0 1-32,0-1 15,21-21-15,0 21 16,0-21-16,0 0 0,0 0 0,1 21 16,-1-21-16,0 0 0,21 0 0,-21 0 15,22 0-15,-22 0 0,21 0 16,1-21-16,-1 21 0,0-21 0,1 0 15,-1 21-15,0-22 0,-21 1 16,22 0-16,-22 0 0,0 0 0,-21 0 16,21-1-16,-21 1 0,0 0 15,21 0-15,-21 0 16,0 0-16,-21 21 16,0 0-16,0 0 0,0 0 15,-22 0-15,22 21 0,0 0 16,0 0-16,0 0 0,0 0 0,21 1 15,0-1-15,0 0 0,0 0 0,0 0 16,0 0-16,0 1 0,21-1 16,0-21-16,0 21 0,0 0 15,0-21-15,22 0 0,-22 0 0,21 0 16,-21 0-16,22 0 0,-22 0 16,21-21-16,-21 0 0,22 0 0,-22-1 15,21 1-15,-21 0 0,1 0 0,20 0 16,-21 0-16,0-1 0,22-20 15,-22 21-15,0 0 0,-21 0 16,0-1-16,0 1 0,0 0 0,-21 21 31,0 0-31,-1 0 0,1 0 0,0 21 16,0-21-16,21 21 0,-21 1 16,21-1-16,0 0 0,0 0 0,0 0 15,21 0-15,0 1 0,0-1 0,0 0 16,1 0-16,-1 0 15,0 0-15,0 1 0,43 20 16,-64-21-16,21 0 0,0 0 0,-21 1 16,0-1-1,-21-21 1,0 0-16,-1 0 0,1 0 0,0 0 16,0 0-1,21-21 16</inkml:trace>
  <inkml:trace contextRef="#ctx0" brushRef="#br1" timeOffset="146535.74">17716 16023 0,'22'0'31,"-44"0"-15,1 0-16,0 0 16,0 0-16,0 0 0,0 0 15,-1 0-15,22-21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8T03:47:04.53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868 2392 0,'-21'0'15,"21"-21"-15,0 0 31,-22 21-31,22-22 16,0 44 15,0-1-15,0 0-16,0 0 16,0 0-16,0 0 0,0 22 0,0-22 15,0 21-15,0-21 0,0 22 16,0-22-16,0 21 0,0-21 15,0 1-15,0 20 0,0-21 0,0 0 16,0 0-16,0 1 0,0-1 16,0 0-16,0 0 0,0 0 15,-21-21 32,21-21-47,0 0 0,0 0 16,0 0-16,0-1 0,0-20 15,0 21-15,0-21 0,0 20 0,0-20 16,0 0-16,0 21 0,0-22 16,0 1-16,21 21 0,1 0 0,-1-22 15,0 22-15,0 0 0,0 0 16,0 21-16,1-21 0,-1 21 16,21 0-16,-21 0 0,22 0 15,-22 0-15,21 0 0,0 21 16,-20 0-16,20 0 0,-21 21 0,0-20 15,0 20-15,-21 0 0,0-21 16,0 22-16,0-22 0,0 21 0,0-21 16,0 1-16,0-1 0,0 0 15,0 0-15,0 0 0,0 0 16,-21-21 15,0 0-31,21-21 16,-21 21-16,21-21 0,0-21 0,0 21 15,0-1-15,0-20 0,0 0 16,0 21-16,0-22 0,21 1 16,0 21-16,0 0 0,1-22 0,20 22 15,-21 0-15,21 0 0,1 21 16,-22-21-16,21 21 0,1 0 0,-1 0 16,0 0-16,-21 0 0,22 21 15,-22 0-15,0 0 0,0 0 16,0 0-16,-21 22 0,0 20 15,0-20-15,0-22 0,0 21 16,0-21-16,0 22 0,0-22 16,0 0-16,0 0 0,-21 0 0,21 0 15,-21-21 1,21-21 15,0 0-31</inkml:trace>
  <inkml:trace contextRef="#ctx0" brushRef="#br0" timeOffset="294.22">1947 2350 0,'0'0'0,"21"0"16,1 0-1,-22 21-15,21 0 16,0 0-16,-21 0 0,21 0 16,-21 1-16,0-1 0,21 0 0,0 21 15,-21-21-15,22 1 0,-22-1 16,0 0-16,0 0 0,21 0 0,-21 0 16,0 1-16,0-1 15,0-42 32,21 21-47</inkml:trace>
  <inkml:trace contextRef="#ctx0" brushRef="#br0" timeOffset="554.27">2455 2328 0,'0'0'0,"-21"0"31,0 22-31,0-1 16,0 0-16,-1 21 0,1-21 15,-21 22-15,21-22 0,0 0 16,-1 21-16,1-20 0,0-1 0,0 21 16,21-21-16,0 0 0,-21 1 15,21-1-15,-21-21 0,21 21 16,21-42 15,0 21-15,0-21-16</inkml:trace>
  <inkml:trace contextRef="#ctx0" brushRef="#br0" timeOffset="1085.55">2667 2350 0,'0'0'16,"0"21"-1,0 0 1,0 0-16,0 0 0,0 0 16,0 1-16,0-1 0,0 21 15,0-21-15,0 0 0,0 1 0,0-1 16,0 0-16,0 0 0,0 21 15,0-20 1,0-44 31,-21 22-47,21-21 16,-21 0-16,21 0 0,0 0 0,0-22 15,0 22-15,0 0 16,0 0-16,0-21 0,0 20 0,0 1 15,21 0-15,0 0 0,42-21 16,-41 20-16,20 1 0,0 21 0,1 0 16,-1-21-16,0 21 0,1 0 15,-1 0-15,0 0 0,-21 21 16,22 0-16,-22 1 0,0-1 16,0 21-16,-21-21 0,0 22 0,0 20 15,0-21-15,0-20 16,-21-1-16,0 21 0,21-21 0,0 0 15,0 1-15,-21-22 0,21 21 16,-21-21-16,21-21 47</inkml:trace>
  <inkml:trace contextRef="#ctx0" brushRef="#br0" timeOffset="1634.7">4889 2138 0,'0'0'0,"0"-21"16,0 0 0,-21 42-1,21 0 1,-21 0-16,21 0 0,-21 0 15,21 22-15,0-22 0,0 21 0,-21 1 16,21-1-16,-21 0 0,21 1 16,0-1-16,0 0 0,0-21 0,0 22 15,0-22-15,0 0 0,0 0 16,0 0-16,0 1 0,21-22 16,0 21-16,0-21 15,0 0-15,0 0 0,1-21 16,-1-1-16,-21 1 0</inkml:trace>
  <inkml:trace contextRef="#ctx0" brushRef="#br0" timeOffset="1850.62">4678 2413 0,'0'0'0,"-21"0"0,42 0 31,0 0-15,0 0-16,21-21 0,-20 21 16,-1 0-16,21 0 0,-21-21 0,0 21 15,22 0-15,-22 0 0,0 0 0,21-21 16,-20 21-16,-1-22 0,0 22 16</inkml:trace>
  <inkml:trace contextRef="#ctx0" brushRef="#br0" timeOffset="2245.85">5207 2350 0,'0'21'0,"21"-21"31,0 0-31,0 0 16,1-21-16,-1 21 0,0 0 15,0-22-15,0 22 0,-21-21 0,21 21 16,1-21-16,-1 21 0,-21-21 16,0 0-1,-21 21 17,-1 0-32,-20 21 0,21-21 15,0 21-15,0 0 0,-1 0 0,22 1 16,-21-1-16,21 0 0,-21 0 15,21 0-15,0 0 0,0 22 16,0-22-16,0 0 0,0 0 16,0 0-16,0 1 0,21-1 15,0-21-15,1 0 16,-1 0-16,0 0 0,0 0 0,0 0 16,0 0-16,1 0 0,-1 0 0,21 0 15,-21-21-15</inkml:trace>
  <inkml:trace contextRef="#ctx0" brushRef="#br0" timeOffset="2671.33">6011 2307 0,'0'0'0,"21"0"0,-21-21 16,0 0-16,22 21 0,-22-21 16,-22 21-1,1 0-15,0 0 0,0 0 16,0 0-16,-22 0 0,22 21 15,-21-21-15,21 21 0,0 0 0,-1-21 16,1 21-16,0 1 0,21-1 16,0 0-16,0 0 15,0 0-15,21-21 16,0 0-16,1 21 0,20-21 0,-21 0 16,0 0-16,22 22 0,-1-22 15,-21 0-15,21 21 0,-20-21 0,-1 0 16,21 21-16,-21 0 0,0-21 0,-21 21 15,0 0-15,0 1 16,-42-1-16,21 0 16,-21-21-16,-1 21 0,1 0 15,0-21-15,-22 0 0,22 21 0,-1-21 16,1 0-16,-43 0 16,64 0-16,-21 0 0,21 0 15,0 0-15,-1 0 0,1 0 16,21-21-16,21 0 15,1 0-15,20 21 16,-21-21-16,21 21 0,-20-21 0</inkml:trace>
  <inkml:trace contextRef="#ctx0" brushRef="#br0" timeOffset="3062.61">6689 2096 0,'0'0'0,"0"-22"0,0 1 31,0 42 0,0 1-31,0-1 0,0 0 16,-22 0-16,22 0 0,-21 0 15,21 1-15,-21-1 0,21 21 0,0-21 16,-21 0-16,0 22 0,0-22 16,21 21-16,0-21 0,-22 1 0,22-1 15,0 0-15,0 0 0,0 0 16,0 0-16,0 1 0,0-1 15,22-21-15,-1 0 16,0 0-16,0 0 16,-21-21-16,21-1 0,0 22 0</inkml:trace>
  <inkml:trace contextRef="#ctx0" brushRef="#br0" timeOffset="3334.6">6583 2307 0,'0'0'0,"-21"0"0,-1 0 0,44 0 31,-1 0-15,0 0-16,0-21 0,0 21 0,0 0 15,22 0-15,-22 0 0,21 0 16,-21 0-16,1 0 0,-1 0 15,0 0-15</inkml:trace>
  <inkml:trace contextRef="#ctx0" brushRef="#br0" timeOffset="3897.62">8403 2582 0,'-21'0'0,"42"0"46,0 0-46,0 0 16,1 0-16,-1 0 0,0 0 16,0 0-16,21 0 0,-20 0 0,-1 0 15,21 0-15,-21-21 0,0 21 0,1 0 16,-1 0-16,-21-21 47</inkml:trace>
  <inkml:trace contextRef="#ctx0" brushRef="#br0" timeOffset="4158.6">8975 2328 0,'-22'-42'16,"1"42"-1,0 21 1,21 0-16,0 1 16,0 20-16,0-21 15,0 0-15,0 0 0,0 22 0,0-22 16,0 21-16,0-21 0,0 1 16,0-1-16,0 21 15,0-21-15,0 0 0,0 1 0,0-1 31,21-21-15</inkml:trace>
  <inkml:trace contextRef="#ctx0" brushRef="#br0" timeOffset="4566.7">8848 2307 0,'-22'-21'0,"44"42"0,-44-63 16,22 21 0,0 0-16,22-1 15,-1 22-15,0-21 0,21 21 0,-21 0 16,22 0-16,-1-21 0,0 21 16,1 0-16,-1 0 0,0 0 0,1 21 15,-1 0-15,0 1 0,-20-1 16,20 0-16,-21 21 0,0-21 0,-21 22 15,0-1-15,0-21 0,0 22 16,0-1-16,-21 0 0,0-21 0,0 22 16,-22-22-16,22 0 0,-63 43 15,41-64-15,1 21 0,0 0 16,20 0-16,-20-21 0,0 0 16,21 21-16,-1-21 0,-20 0 0,21 0 15,0 0-15,0 0 16,-1 0-16,22-21 31,22 0-31,-1 21 16,0-21-16,0 0 0,0-1 0,22 22 15</inkml:trace>
  <inkml:trace contextRef="#ctx0" brushRef="#br0" timeOffset="5033.92">9885 2138 0,'0'0'0,"0"-21"16,21 21-16,-42 0 47,21 21-47,-21 0 0,-1 21 15,22-20-15,-21-1 16,21 0-16,0 21 0,-21-21 0,21 22 16,-21-22-16,0 21 0,21-21 15,0 22-15,0-22 0,0 0 0,0 21 16,0-20-16,0-1 0,0 0 16,0 0-16,0 0 15,21-21-15,0 0 0,0 0 16,0 0-16,1 0 15,-22-21-15,21 0 0,0 21 0,-21-21 16</inkml:trace>
  <inkml:trace contextRef="#ctx0" brushRef="#br0" timeOffset="5245.02">9737 2434 0,'0'0'0,"21"0"31,0 0-15,0 0-16,0 0 0,0 0 0,1 0 15,20 0-15,-21 0 0,0 0 16,0 0-16,22 0 0,-22-21 0,0 21 16,0 0-16,0 0 0,-21-21 15,22 21-15</inkml:trace>
  <inkml:trace contextRef="#ctx0" brushRef="#br0" timeOffset="5614.09">10266 2413 0,'21'0'0,"0"0"15,0 0-15,0 0 16,1-21-16,-1 0 15,0 21-15,0-21 16,-21-1-16,21 22 0,-21-21 0,21 21 16,-21-21-16,0 0 15,-21 21 17,21 21-32,-21 0 0,0-21 15,21 21-15,-21 1 0,21-1 0,0 0 16,-21 0-16,21 21 0,-22-20 15,22-1-15,0 0 0,0 0 0,0 0 16,0 22-16,0-22 0,0 0 16,22 0-1,-1-21-15,0 0 0,0 0 16,0 0-16,0 0 16,1 0-16,-1 0 0,0 0 0,0-21 15</inkml:trace>
  <inkml:trace contextRef="#ctx0" brushRef="#br0" timeOffset="6014.58">10943 2371 0,'42'-43'15,"-42"22"1,-21 21 0,0 0-16,0 0 0,0 0 15,0 0-15,-1 0 0,-20 0 0,21 21 16,0-21-16,0 22 0,-1-1 0,1-21 15,21 21-15,0 0 16,-21 0-16,21 0 0,0 1 16,0-1-16,21 0 0,0 0 15,1-21-15,-1 21 0,0-21 16,21 21-16,-21-21 0,1 22 0,20-22 16,-21 21-16,0-21 0,22 21 15,-22-21-15,-21 21 0,21-21 16,-21 21-16,0 0 0,-21 1 15,0-22 1,-1 0-16,-20 0 0,21 21 0,-21-21 16,-1 0-16,22 0 0,-21 0 0,21 0 0,-1 0 15,1 0-15,0 0 16,0 0-16,0 0 0,0 0 16,21-21-1,21 21 1,0-22-16,0 1 0,0 21 0</inkml:trace>
  <inkml:trace contextRef="#ctx0" brushRef="#br0" timeOffset="6414.09">11409 2180 0,'0'-21'16,"0"42"15,0 0-31,-21 1 16,21-1-16,0 21 0,0-21 0,0 0 15,-22 22-15,22-22 0,-21 21 16,21 1-16,-21-22 0,21 21 16,0-21-16,0 43 0,0-43 15,0 0-15,0 0 0,0 0 0,0 1 16,0-1-16,0 0 16,21-21-16,0 0 15,1 0-15,-1 0 0,0 0 0,0 0 16,0 0-16,0-21 15,1 0-15,-1 21 0,0-22 0,-21 1 16,21 0-16</inkml:trace>
  <inkml:trace contextRef="#ctx0" brushRef="#br0" timeOffset="6650.01">11388 2392 0,'0'0'0,"0"-21"0,-22 21 0,1 0 15,42 0 17,1 0-32,-1 0 0,0 0 0,0 0 15,0 0-15,0 0 0,1 0 16,-1 0-16,0 0 16,0 0-16,0 0 0,0 0 0,1-21 15,-1 21 1</inkml:trace>
  <inkml:trace contextRef="#ctx0" brushRef="#br0" timeOffset="7810.62">12509 2561 0,'-21'0'0,"0"0"15,21 21-15,-21-21 16,0 0-16,42 0 62,0 0-62,0 0 16,0 0-16,1 0 0,-1 0 16,0 0-16,0 0 0,0 0 0,0 0 15,1 0-15,-1 0 0,0-21 0,0 21 16,0 0 0,0 0-16,-42 0 62,0 0-46,0 0-16</inkml:trace>
  <inkml:trace contextRef="#ctx0" brushRef="#br0" timeOffset="8130.02">12404 2731 0,'-22'0'0,"44"0"0,-44 21 15,44-21 1,-1 0-16,0 0 15,0 0-15,0 0 16,0 0-16,1 0 0,-1 0 0,0 0 16,0 0-16,0 0 0,0 0 15,1 0-15,-1 0 0,0 0 0,0 0 16,0 0 0,-21-21-1,21 21 1</inkml:trace>
  <inkml:trace contextRef="#ctx0" brushRef="#br0" timeOffset="8698.59">13652 2117 0,'0'0'0,"0"-21"16,-42-85-1,42 85-15,0-1 16,0 1-16,-21 21 0,21-21 15,0 42 1,0 22 0,0-22-16,0 0 0,0 21 0,0 1 15,0-1-15,0 0 0,0 1 16,0-1-16,0 21 0,0-20 16,0-1-16,0 22 0,-21-22 0,21 0 15,0 1-15,0-1 0,0 0 16,0-21-16,-21 1 0,21-1 0,0 0 15,0 0-15,0-42 32,0 0-17,0 0-15,0-1 0</inkml:trace>
  <inkml:trace contextRef="#ctx0" brushRef="#br0" timeOffset="9074.24">13293 1990 0,'0'0'0,"-22"-21"0,22-1 0,0 1 15,-21 0-15,21 0 0,0 0 0,0-22 16,0 22-16,0 0 0,21-21 16,1 21-16,-1-1 0,0 1 15,21 0-15,1 0 0,-1 0 16,0 0-16,1 21 0,20 0 0,-21 0 15,1 0-15,20 0 0,-20 0 0,20 21 16,-21 21-16,1-21 0,20 85 16,-42-64-16,1 1 0,-22-1 15,0 22-15,-22-22 0,1 0 16,-21 1-16,0-1 0,-1 0 0,1-21 16,0 22-16,-1-22 0,1 0 0,21 21 15,-22-20-15,1-22 0,21 21 16,0 0-16,0-21 0,-1 0 0,22 21 15,0-42 17,22 0-32,-1 0 15</inkml:trace>
  <inkml:trace contextRef="#ctx0" brushRef="#br0" timeOffset="9661.58">14414 2477 0,'85'0'31,"-64"-22"-15,-21 1-16,0 0 0,0 0 15,0 0-15,0 0 0,0-1 16,0 1-16,0 0 0,0 0 15,-21 0-15,0 0 16,0 21-16,0 0 0,-22 0 0,22 0 16,-21 0-16,-1 0 0,22 21 15,-21 0-15,0 0 0,-1 0 0,1 0 16,21 1-16,-22-1 0,22 21 0,0 0 16,0-20-16,0 20 15,21 0-15,0-21 0,0 22 0,0-22 0,0 0 16,0 0-16,0 0 15,21 1-15,0-1 0,0-21 0,0 0 16,22 0-16,-22 0 0,21 0 0,1 0 16,-1 0-16,0 0 0,1-21 15,-22-1-15,21 1 0,0 0 0,-20-21 16,20 21-16,-21-22 0,0 22 0,0-21 16,1-1-16,-22 22 0,0-21 15,0 21-15,0 0 0,0-22 0,0 22 16,0 0-16,0 42 31,0 0-31,-22 0 0,22 1 16,0 20-16,-21-21 0,21 21 15,0-20-15,0 20 0,0-21 0,0 0 16,0 22-16,0-22 0,0 0 0,0 0 16,21 0-1,1-21-15,-1 21 0,0-21 16,0 0-16,0 0 0,0 0 15,1-21-15,-1 21 0,0-21 16,21 0-16</inkml:trace>
  <inkml:trace contextRef="#ctx0" brushRef="#br0" timeOffset="9918.31">15071 2286 0,'0'0'15,"-22"-42"1,1 42-16,0 0 15,0 0-15,0 21 16,0 0-16,21 21 16,-22-20-16,22-1 0,-21 21 0,21-21 15,0 22-15,0-22 0,0 21 0,0-21 16,0 0-16,0 1 0,0-1 16,0 0-16,0 0 0,0 0 0,21 0 15,1-21-15,-1 0 16,0 0-16,0 0 0,0 0 15,0-21-15,1 21 0,-1-21 16,0 0-16,21-21 0,-21 20 0</inkml:trace>
  <inkml:trace contextRef="#ctx0" brushRef="#br0" timeOffset="10494.59">15430 1969 0,'0'0'16,"-21"0"-16,0 0 0,0 0 15,0 21 1,21 0-16,0 21 0,-21-21 16,21 1-16,0 20 0,0-21 15,0 21-15,0-20 0,0 20 0,0-21 16,0 64-16,0-64 0,0 21 16,0-21-16,0 1 15,-22-1-15,22 0 0,0 0 0,-21 0 16,21 0-16,-21-21 31,21-21-31,0 0 16,0 0-16,0 0 0,0 0 15,0-22-15,0 22 0,21 0 0,-21 0 16,21 0-16,1-1 0,-1 1 0,0 0 16,21 21-16,-21-21 0,1 21 15,-1 0-15,0 0 0,0 0 0,0 0 16,0 0-16,1 0 0,-22 21 15,0 0 1,-22 0-16,1-21 0,0 0 16,0 22-16,-21-22 0,20 0 0,1 0 15,-21 0-15,21 0 0,0 0 16,-1 0-16,1 0 0,0 0 16,21 21 15,0 0-31,21-21 15,0 21-15,-21 0 0,22 0 16,-1 1-16,-21-1 0,21 0 0,21 21 16,-21-42-16,-21 21 15,22 1-15,-1-22 0,0 0 0,0 21 16,0-21-16,22 0 0,-22 0 0,21 0 16,-21 0-16,0 0 0,22 0 15,-22 0-15,21-21 0</inkml:trace>
  <inkml:trace contextRef="#ctx0" brushRef="#br0" timeOffset="11471.24">16171 2371 0,'0'-21'15,"0"42"-15,0-64 0,0 22 0,0 0 16,-21 21-16,0-21 0,0 21 16,0 0-16,-1 0 15,-20 0-15,21 0 0,0 0 0,0 0 16,-1 21-16,1-21 0,-21 21 15,21 0-15,0 1 0,-1-1 0,22 0 16,-21 21-16,21-21 0,-21 22 16,21-22-16,0 0 0,0 0 15,0 0-15,0 1 0,21-1 16,0-21-16,1 0 16,-1 0-16,0 0 0,21 0 0,-21 0 15,1 0-15,-1-21 0,0-1 0,0 1 16,0 0-16,-21 0 15,21 0-15,1 0 0,-22-1 0,0-20 16,0 21-16,0 0 0,0 0 16,0-1-16,0 44 31,0-1-31,-22-21 16,22 21-16,0 0 0,0 21 0,0-20 15,0-1-15,0 0 0,0 0 16,0 0-16,0 0 0,0 1 15,22-22-15,-1 21 0,0 0 0,0-21 16,21 0-16,-20 21 0,20-21 16,0 0-16,1 0 0,-1 0 0,0 0 15,1 0-15,-1-21 0,0 0 0,1 21 16,-22-21-16,21-1 0,-21-20 16,0 21-16,1 0 0,-1-22 0,-21 22 15,0 0-15,0-21 0,0 21 16,0-1-16,-21 1 0,-1 0 15,1 21-15,0 0 0,0 0 0,0 0 16,0 0-16,-22 0 0,22 21 16,0 0-16,0 1 0,-22-1 0,22 0 15,21 0-15,-21 0 0,21 22 16,-21-22-16,21 0 0,0 0 0,0 0 16,0 0-16,21-21 15,0 0-15,0 0 0,1 0 16,20 0-16,-21 0 0,0 0 0,0 0 15,1 0-15,-1-21 0,0 0 16,0 21-16,0-21 0,-21 0 16,0 0-16,0-1 0,0 1 0,0 0 15,0 0 1,0 42 15,0 0-31,0 0 0,0 1 16,-21-1-16,21 21 0,0-21 0,0 22 0,-21-1 15,0-21-15,21 21 0,0 1 16,0-1-16,0 0 0,-21 1 16,21 20-16,0-20 0,0-1 0,0 21 15,0-20-15,0 20 0,0 1 16,0-22-16,0 22 0,0-22 16,0 21-16,0-20 0,0 41 0,-22-41 15,1-1-15,21-21 0,-21 22 16,0-22-16,0 0 0,0 0 0,-1-21 15,1 0-15,0 0 16,21-21 0,0 0-16,0-22 0,21 22 15,0-21-15,1 21 0,-1-22 0,0 1 16,0-21-16,21 20 0,-20-20 16</inkml:trace>
  <inkml:trace contextRef="#ctx0" brushRef="#br0" timeOffset="11830.52">16870 2561 0,'0'0'0,"0"-21"15,21 21 32,0-21-47,0 21 0,0-21 16,1 21-16,-1-21 0,0 21 0,0-22 15,0 1-15,0 21 0,1-21 16,-1 0-16,-21 0 0,0 0 16,0-1-16,-21 22 15,-1 0-15,1 0 0,0 0 16,0 0-16,0 0 0,-22 0 16,22 22-16,0-1 0,21 0 0,-21 0 15,21 0-15,0 0 0,0 22 16,0-22-16,0 0 0,0 0 0,0 0 15,0 1-15,21-22 0,0 21 16,0 0-16,1-21 0,-1 0 16,0 0-16,0 0 0,21 0 0,-20 0 15,-1 0-15,0 0 0,21 0 0,-21-21 16</inkml:trace>
  <inkml:trace contextRef="#ctx0" brushRef="#br0" timeOffset="12318.62">17632 2117 0,'0'0'0,"0"-21"0,21 21 15,-21-22 1,0 1-16,0 42 31,-21-21-31,21 22 0,0-1 16,0 0-16,-21 21 0,21-21 0,0 1 16,-22 20-16,22-21 0,0 21 0,0 1 15,-21-22-15,0 21 0,21 1 16,0-1-16,-21-21 15,21 0-15,0 0 0,-21-21 16,21-21 15</inkml:trace>
  <inkml:trace contextRef="#ctx0" brushRef="#br0" timeOffset="12754.56">17335 2096 0,'0'0'0,"0"-43"16,0 22-16,0 0 0,22 21 15,-1-21-15,0 21 0,0 0 0,43-21 16,-43 21-16,21 0 16,-21 0-16,22 21 0,-1 0 0,-21 0 15,21 0-15,-20 22 0,20-22 0,-21 21 16,0 0-16,0 1 0,-21-22 15,0 21-15,22 1 0,-22-1 0,0 0 16,0 1-16,0-22 0,0 0 16,0 21-16,0-21 0,0 1 15,0-44 17,0 1-32,0 0 0,0 0 0,0 0 15,0-22-15,0 1 16,0 21-16,0-21 0,0-1 0,0 1 15,0 21-15,21-22 0,-21 1 0,21 0 16,0-1-16,-21 22 16,21-21-16,0 21 0,1 0 0,-1-1 15,0 22-15,0 0 16,0 22-16,-21-1 16,0 0-16,0 0 0,21 0 15,-21 0-15,0 1 0,22-1 0,-22 0 16</inkml:trace>
  <inkml:trace contextRef="#ctx0" brushRef="#br0" timeOffset="13910.2">18500 2434 0,'21'0'0,"-42"0"0,63 0 0,-42-21 0,0 0 15,0 0-15,0 0 16,0-1-16,0 1 0,0 0 15,-21 0-15,21 0 16,-21 21-16,-1 0 0,1 0 16,0 0-16,0 0 0,-21 0 0,20 0 0,1 0 15,-21 21-15,21 0 16,-22-21-16,22 42 0,0-20 0,0-1 16,0 21-16,0-21 0,21 0 15,0 22-15,0-22 0,0 0 0,0 0 16,0 0-16,0 1 0,21-1 15,0-21-15,0 0 0,0 0 16,0 0-16,22 0 0,-22 0 0,0 0 16,21-21-16,-20 21 0,20-22 15,-21 1-15,0 0 0,0 0 0,1 0 16,-1-22-16,0 22 0,0 0 0,0-21 16,-21 21-16,0-1 15,21 1-15,-21 0 0,22 21 0,-22 21 31,0 0-15,-22 22-16,22-22 0,-21 0 0,21 21 16,-21-20-16,21 20 15,0-21-15,0 0 0,0 0 0,0 1 0,0-1 16,0 0-16,21-21 0,0 21 16,1-21-16,-1 0 0,0 0 15,0 0-15,0 0 0,0 0 0,1-21 16,-1 21-16,21-21 0,-21 0 15,0-1-15,1 1 0,-1 0 16,0-21-16,-21 21 0,21-22 16,-21 22-16,21 0 0,-21 0 0,0 0 15,0-1-15,0 1 16,0 42 0,-21 1-1,21-1-15,-21 0 0,21 0 16,-21 0-16,21 0 0,0 1 0,0-1 15,0 0-15,0 0 0,0 0 16,0 0-16,0 1 0,-21-22 31,21-22 1,0 1-32,0 0 0,0 0 15,0 0-15,0 0 0,21-43 16,-21 43-16,21 0 0,0 0 15,-21-1-15,21 1 0,0 0 16,1 0-16,-1 21 0,0 0 16,0 0-16,0 0 0,0 0 15,1 21-15,-1-21 0,-21 21 16,21 0-16,-21 1 0,21 20 0,-21-21 16,0 0-16,0 0 15,0 1-15,0-1 0,0 0 0,0 0 16,0 0-16,-21 0 0,0-21 0,21 22 15,-21-22 1,21-22 0,0 1-1,0 0-15,0 0 0,0 0 16,21 0-16,-21-22 0,21 22 16,0 0-16,0 0 0,0-22 0,1 22 15,20 0-15,-21 0 0,21 21 0,-20-21 16,20 21-16,0 0 0,-21 0 15,22 0-15,-22 21 0,0-21 0,0 21 16,0 0-16,-21 0 0,0 22 16,0-22-16,0 0 0,0 21 15,0-20-15,-21 20 0,0-21 0,0 0 16,0 0-16,0 1 0,-1-1 16,22 0-16,-21-21 0,42-21 46,1 21-46,-1-21 0,0-1 16,0 1-16</inkml:trace>
  <inkml:trace contextRef="#ctx0" brushRef="#br0" timeOffset="14297.57">19875 2371 0,'22'0'47,"-1"0"-47,0 0 15,0-21-15,0 21 0,0-22 16,1 22-16,-22-21 16,0 0-16,21 21 0,-21-21 0,21 0 0,-21 0 15,0-1-15,0 1 16,-21 21-1,0 0-15,-1 0 0,-20 0 0,21 21 16,0 1-16,-22-1 0,22 0 16,0 0-16,0 0 0,0 0 0,0 1 15,-1-1-15,22 0 0,0 21 16,0-21-16,0 1 0,0-1 0,0 0 16,0 0-16,22-21 0,-1 21 0,0 0 15,0-21-15,0 0 0,22 0 16,-22 0-16,0 0 0,0 0 15,21 0-15,-20 0 0,-1 0 16,21 0-16,-21-21 0,22 21 0,-22-21 16</inkml:trace>
  <inkml:trace contextRef="#ctx0" brushRef="#br0" timeOffset="14818.57">20934 2244 0,'-43'21'31,"22"-21"-31,0 21 0,21 0 16,0 0-1,0 1-15,21-22 31,0 0-31,1 0 16,-1 0-16,0 0 16,-21-22-1,0 1-15,0 0 0,-21 0 16,0 21 0,-1 0-1,1 0-15,0 21 16,0 0-16,21 0 15,0 1-15,0-1 32,21-21-32,0 0 15,0 0-15,-21-21 16,22 21 0,-22-22-16,0 1 0,0 0 31,-22 42 16,1-21-47,0 0 15,0 21-15</inkml:trace>
  <inkml:trace contextRef="#ctx0" brushRef="#br0" timeOffset="15630.05">14055 3620 0,'0'0'0,"21"0"0,-21-22 16,0 1-1,0 0-15,0 0 16,0 0 0,-21 21-1,-1 0 1,1 0-16,0 0 0,0 0 15,0 0-15,0 0 16,-1 21-16,1 0 0,0-21 16,0 21-16,0 0 0,21 1 15,-21-1-15,-1 0 0,1 0 0,21 0 16,0 0-16,0 22 0,-21-22 0,21 0 16,0 0-16,0 22 0,0-22 15,0 0-15,0 0 0,0 0 0,21 0 16,0 1-16,1-1 0,-1-21 0,0 21 15,0-21-15,21 0 0,-20 0 16,20 0-16,0 0 0,1 0 0,-1-21 16,0 21-16,1-21 0,-1-1 15,0 22-15,1-21 0,-22 0 0,21 0 16,0 0-16,-20 0 0,-1-1 16,-21 1-16,0 0 15,21 0-15,0-21 0,-21-1 16,0 22-16</inkml:trace>
  <inkml:trace contextRef="#ctx0" brushRef="#br0" timeOffset="15858.56">14668 3387 0,'0'0'0,"0"-21"15,22-1-15,-22 44 32,0-1-32,0 0 15,0 0-15,0 0 0,0 22 16,0-22-16,0 21 0,-22-21 0,22 22 15,0-22-15,0 21 0,0-21 16,0 22-16,0-22 0,0 0 0,0 0 16,0 0-16,0 0 0,0 1 0,0-1 15,0 0-15,22-21 16,-1 0-16,0 0 16,21 0-16,-21 0 0</inkml:trace>
  <inkml:trace contextRef="#ctx0" brushRef="#br0" timeOffset="16981.81">15557 3704 0,'0'0'0,"0"-21"0,0 0 0,0 0 16,0 0-16,-21-1 0,0 1 16,-21 21-16,21-21 0,-1 21 15,-20 0-15,0 0 0,21 0 0,-22 0 16,22 0-16,-21 0 0,21 0 15,-22 21-15,22 0 0,0 1 0,0-1 16,21 0-16,-21 0 0,21 0 0,-22 0 16,22 1-16,0 20 0,0-21 15,0 0-15,0 0 0,0 1 16,0-1-16,22-21 0,-1 21 16,0-21-16,0 0 0,0 0 15,0 0-15,1 0 0,-1 0 0,21 0 16,-21 0-16,0-21 0,22 21 0,-22-21 15,0 21-15,21-22 0,-20 1 16,-1 0-16,0 0 0,0 0 0,0 0 16,0-22-16,-21 22 0,22-21 15,-22 21-15,0-1 16,0 44 15,0-1-31,0 0 0,0 0 0,-22 0 16,22 0-16,0 1 0,-21-1 0,21 0 15,0 0-15,0 0 0,0 0 16,0 1-16,0-1 0,21 0 16,1-21-16,-1 0 0,0 21 15,0-21-15,0 0 0,0 0 16,1 0-16,20 0 0,-21 0 0,0-21 16,22 21-16,-22-21 0,21 0 0,0-1 15,1 1-15,-1 0 0,-21 0 16,22 0-16,20-22 0,-21 22 15,-20 0-15,-22 0 0,0 0 16,0 0-16,-22 21 16,1 0-16,0 0 15,0 21-15,-21 0 0,20 0 0,1-21 16,21 21-16,0 0 0,0 1 16,0-1-16,0 0 0,0 0 15,0 0-15,21 0 16,1 1-16,-1-22 0,0 21 15,0-21-15,0 0 16,0 0-16,-42-21 31,0 21-15,21-22-16,-21 22 0,0 0 16,21-21-16,-21 21 0,21-21 15,-22 21-15,1 0 16,21 21-1,0 0-15,0 1 16,21-22-16,1 21 16,-1-21-16,0 0 0,0 0 15,0 0-15,0 0 0,22 0 0,-22 0 16,21 0-16,1 0 0,-1 0 0,0 0 16,22 0-16,-22 0 0,0-21 15,1-1-15,-22 22 0,21-21 0,-21 21 16,22-21-16,-22 0 0,0 0 15,0 0-15,0-1 0,-21 1 16,0 0-16,0 0 0,0 0 16,0 0-16,-21 21 15,0 0-15,0 21 16,21 0-16,0 0 16,0 0-16,0 0 0,0 1 15,0-1-15,0 0 0,21-21 0,-21 21 16,21 0-16,-21 0 0,0 1 15,0-1-15,0 0 16,0 0-16,-21-21 16,0 0-1,0 0-15,0 0 0,-1 0 16,1 0-16,21-21 16,0 0-16,0 0 0</inkml:trace>
  <inkml:trace contextRef="#ctx0" brushRef="#br0" timeOffset="17426.05">17801 3577 0,'0'0'16,"0"-21"-16,0 0 0,0-21 0,0 20 0,0 1 15,0-21-15,-21 21 0,21 0 16,-21 21-16,0 0 15,21 21-15,-22-21 16,1 42-16,21-21 0,0 22 16,-21-22-16,21 21 0,-21 0 0,21 1 15,0-1-15,0-21 0,0 22 16,0-22-16,0 21 0,0-21 16,0 0-16,0 22 0,0-22 0,0 0 15,0 0-15,0 0 16,21-21-16,-21-21 31,0 0-31,-21 0 16,0 0-16</inkml:trace>
  <inkml:trace contextRef="#ctx0" brushRef="#br0" timeOffset="17850.18">17420 3683 0,'0'0'0,"-21"-21"0,0 0 0,21 0 15,0-1-15,-21 1 0,21 0 0,0 0 16,0 0-16,0 0 0,21-1 15,0 1-15,0 0 0,21 0 16,22 0-16,-1 21 0,-20 0 16,-1 0-16,0 0 0,1 0 15,20 21-15,-20 21 0,-1-21 16,0 22-16,1-22 0,-22 21 0,21 1 0,-21-22 16,0 21-16,1 0 15,-1-20-15,-21 20 0,0-21 0,21 0 16,-21 0-16,0 1 0,0-1 15,0 0-15,0 0 16,0-42 0,0 0-1,0 0-15,21-1 0,-21 1 16,21 0-16,-21 0 0,21 0 0,-21-22 16,22 1-16,-1 21 15,0-21-15,-21-1 0,21 1 0,0 0 0,0 20 16,1-20-16,-1 21 15,0 0-15,-21 0 0,21 21 0,0 0 16,-21 21 0,21 0-1,-21 0-15,22 0 0,-22 0 0,21 22 16,-21-22-16,0 0 0,21 0 16,0 0-16</inkml:trace>
  <inkml:trace contextRef="#ctx0" brushRef="#br0" timeOffset="19232.24">18965 3789 0,'21'0'0,"-42"0"0,64 0 0,-1 0 16,-21 0-16,0 0 0,0 0 15,1-21-15,-1 0 0,0 21 0,0-43 16,-21 22 0,0 0-16,0 0 0,-21 0 0,0-1 15,0 1-15,-1 0 0,1 21 16,0 0-16,0-21 0,0 21 0,0 0 15,-1 0-15,-20 21 0,21-21 0,0 21 16,0 0-16,-1 1 0,1-1 16,21 0-16,-21 0 0,21 21 0,-21-20 15,21 20-15,0 0 16,0-21-16,21 1 0,0-22 16,0 21-16,1-21 15,-1 0-15,0 0 0,0 0 16,0 0-16,0 0 0,1 0 0,-1-21 15,0 21-15,0-22 0,0 1 0,0 21 16,1-21-16,-22 0 0,0 0 16,0 0-16,0-1 0,0 1 0,21 0 15,-21 0-15,0 0 0,0 0 16,0 42 15,0 0-31,0 0 0,0 0 16,0 0-16,0 1 15,0-1-15,0 0 0,0 0 16,21-21-16,0 21 0,0 0 16,0-21-16,1 0 0,-1 0 0,0 0 15,21 0-15,-21 0 0,22 0 16,-22 0-16,0 0 0,0 0 0,0 0 16,1-21-16,20 0 0,-42 0 15,0 0-15,0 0 0,0-1 16,0 1-16,0 0 0,0 0 15,0 0-15,0 0 0,0 42 32,0 0-17,0 0-15,-21 0 0,21 0 16,0 1-16,0-1 0,0 0 16,0 0-16,0 0 15,0 0-15,21-42 63,-21 0-63,21 21 0,0-21 15,-21 0-15,21 0 0,-21-1 16,22 1-16,-1 0 0,0 0 0,0 0 16,0 0-16,22-1 15,-22 22-15,0 0 0,0 0 0,21 0 16,-20 0-16,-1 0 0,0 22 15,-21-1-15,21 0 0,-21 0 16,0 0-16,0 0 0,0 1 0,0-1 16,0 0-16,0 0 0,0 0 15,0 0-15,0 1 32,0-44-1,0 1-31,0 0 0,21 21 15,0-21-15,-21 0 16,22 0-16,-1-1 0,-21 1 0,21-21 16,0 21-16,0 0 0,0-1 0,1 1 15,-1 0-15,0 0 0,0 21 16,0 0-16,0 0 0,1 0 0,-1 0 16,0 0-16,0 0 0,-21 21 15,0 0-15,0 0 0,0 1 16,0-1-16,0 0 0,0 0 15,0 0-15,0 0 0,0 1 16,0-1-16,0 0 0,0 0 16,0 0-16,21 0 15,0-21-15,1 0 0,-1 0 16,0 0-16,0 0 0,21 0 0,-20 0 16,20 0-16,0 0 0,1-21 0,-1 0 15,-21 21-15,21-21 0,1 0 16,-1 0-16,0-1 0,-20 1 0,20 0 15,-21-21-15,0 21 0,0-1 16,-21-20-16,0 21 0,0 0 0,0 0 16,-21 21-1,0 0-15,-21 0 0,21 0 16,-1 21-16,1 0 0,0 0 0,0 21 16,0-20-16,21-1 0,0 0 15,0 0-15,0 0 0,0 0 16,0 1-16,21-1 0,0 0 0,0-21 15,0 21-15,1-21 0,-1 0 16,0 0-16,21 0 0,-21 0 0,22 0 16,-22 0-16,0 0 0,21 0 15,-20 0-15,-1 0 0,21 0 0,-21-21 16,0 21-16,1-21 0,-1 21 16,0-21-16</inkml:trace>
  <inkml:trace contextRef="#ctx0" brushRef="#br0" timeOffset="21132.84">910 6689 0,'-21'0'0,"0"0"0,0 0 16,-1 0-16,1 0 15,0 0-15,42 0 32,0 0-17,22 0-15,-1 0 0,0 0 16,22 0-16,21 0 0,-1 0 0,1-21 16,21 21-16,0 0 0,-1-22 15,1 22-15,0 0 0,0-21 0,0 21 16,0 0-16,-1 0 0,1 0 15,-21 0-15,21 0 0,-43-21 0,22 21 16,-22 0-16,-20 0 0,-1 0 16,0 0-16,-20 0 0,-44 0 47,1 0-47,0 0 0,0 0 0,-21-21 15,-1 21-15,1 0 0,0 0 16,-1 0-16</inkml:trace>
  <inkml:trace contextRef="#ctx0" brushRef="#br0" timeOffset="21430.63">1249 6689 0,'0'0'0,"-43"0"0,-41 0 31,126 0-16,-21 0-15,22 0 16,20 0-16,1 0 0,20 0 16,1 0-16,0 0 0,-1 0 0,1 0 15,0 0-15,20 0 0,-20 0 16,21 0-16,0 0 0,0 0 0,-22 0 16,1 0-16,0-21 0,-22 21 15,1 0-15,-1 0 0,-21 0 0,1 0 16,-22-22-16,0 22 15,0 0-15,-21-21 0,0 0 16,-21 0-16,0 0 16,0 21-16,0-21 0</inkml:trace>
  <inkml:trace contextRef="#ctx0" brushRef="#br0" timeOffset="21894.51">2646 6096 0,'0'0'16,"-21"0"-16,-1 0 0,1 0 16,0 0-16,21 21 15,0 0-15,0 1 0,0-1 0,0 0 16,0 0-16,21 21 0,0-20 16,1-1-16,20 21 0,-21-21 0,21 22 15,1-22-15,-1 0 16,22 0-16,-22 0 0,0 0 0,22-21 15,-22 22-15,0-22 0,22 0 16,-22 0-16,1 0 0,41 0 16,-41 0-16,-22-22 0,42 1 15,-63 0-15,0 0 16,0 0-16,-21 21 16,0 0-16,0 0 0,-22 0 0,1 0 15,0 21-15,-1 0 0,1 0 16,0 0-16,-1 22 0,22-22 0,-21 21 15,0-21-15,-1 22 0,-41 41 16,41-41-16,1-1 16,0 0-16,-1-20 0,1 20 0,21-21 15,0 21-15,-1-20 0,1-1 16,21 0-16,0 0 0,0 0 16,21-21 15,1-21-31,-1 0 0,0 0 0,0 0 15</inkml:trace>
  <inkml:trace contextRef="#ctx0" brushRef="#br0" timeOffset="22954.69">4635 6075 0,'-21'-21'15,"0"21"-15,21 21 16,0 0-16,0 0 0,0 0 16,0 1-16,0-1 0,21 0 15,0-21-15,-21 21 0,22 0 0,-1-21 16,0 0-16,0 0 0,0 0 0,0 0 15,22 0-15,-22 0 0,21 0 16,-21 0-16,22-21 0,-22 0 16,21 21-16,-21-21 0,1 0 0,-1-1 15,0 1-15,0 0 0,-21-21 16,0 21-16,0-1 0,0 1 0,0 0 16,0 0-16,-21 21 15,0 21 1,21 0-16,-21 0 0,21 1 0,0-1 15,0 21-15,0-21 0,-22 22 16,22-1-16,0-21 0,0 21 0,0 1 16,0-1-16,0 0 0,0 1 15,0-1-15,0 0 0,0-20 16,0 20-16,0-21 0,0 0 0,0 0 16,0 1-16,0-1 0,-21-21 31,0-21-31,0 21 15,21-22-15,-21 1 0,0 0 16,-1 0-16,-20 0 0,21 0 0,0-22 16,0 22-16,-1 21 0,1-21 0,21 0 15,-21 21-15,0 0 16,21 21 0,0 0-16,0 0 0,0 0 0,0 1 15,21-1-15,0 0 16,0 21-16,1-21 0,-1 1 0,0-1 15,0-21-15,0 21 0,22 0 16,-22-21-16,0 0 0,21 0 0,-21 0 16,22 0-16,-22 0 0,21 0 0,-21-21 15,22 0-15,-1 0 0,-21-1 0,22 1 16,-22 0-16,21-21 16,-21-1-16,22 1 0,-22 21 0,0-21 15,0-1-15,0 1 0,0 0 0,1-22 16,-22 22-16,0 21 0,21-22 15,-21 22-15,0 0 0,21 0 16,-21 42 0,0 0-1,0 0-15,0 0 0,21 1 0,-21 20 16,0-21-16,0 21 0,0-20 16,0 20-16,0 0 0,0 1 0,0-1 15,0 0-15,-21-21 0,21 22 0,0-22 16,0 21-16,0-21 0,0 1 15,0-1-15,0 0 16,21-21-16,0 0 0,0 0 16,1-21-16,-1 0 15,0-1-15,0 1 0,-21-21 0,21 21 16</inkml:trace>
  <inkml:trace contextRef="#ctx0" brushRef="#br0" timeOffset="23151.18">5503 6308 0,'43'21'31,"-22"-21"-15,21 0-16,-21 0 0,0 0 16,22 0-16,-22 0 0,21 0 15,-21 0-15,22 0 0,-1 0 0,-21-21 16,22 21-16,-22 0 0,21-21 15,-21 21-15,22 0 0</inkml:trace>
  <inkml:trace contextRef="#ctx0" brushRef="#br0" timeOffset="23598.4">7345 6308 0,'0'0'0,"-21"-21"0,21-1 15,0 1-15,0 0 16,0 0-16,0 0 16,0 42 31,0 0-47,0 0 0,0 0 0,0 1 15,0-1-15,0 0 0,-22 21 16,22-21-16,0 1 0,-21-1 0,21 21 15,0-21-15,0 0 0,0 1 0,0-1 16,-21-21-16,21 21 0,0 0 16,21-42 15,0 0-31,-21 0 0,22-1 16</inkml:trace>
  <inkml:trace contextRef="#ctx0" brushRef="#br0" timeOffset="23993.53">7832 6202 0,'0'0'0,"21"0"0,0-21 16,0 0-16,0 21 0,-21-22 15,-21 22 1,0 0-16,0 0 0,0 0 16,-22 0-16,22 22 0,-21-22 0,-1 21 15,22 0-15,0 0 0,0-21 16,0 21-16,0 0 0,-1 1 15,22-1-15,22 0 32,-1-21-32,21 0 0,-21 0 0,0 0 15,22 21-15,-22-21 0,21 0 0,-21 21 16,22 0-16,-22-21 0,0 22 16,21-22-16,-42 21 0,22 0 0,-22 0 15,0 0-15,0 0 16,-22 1-16,1-1 0,-21 0 15,0-21-15,20 21 0,-20-21 0,0 0 16,-1 21-16,22-21 16,-21 0-16,21 0 0,-22 0 0,22 0 15,0 0-15,0 0 0,21-21 16,-21 0-16,21 0 16,0 0-16,0-1 0,0 1 0,0 0 15,0 0-15,21 0 0</inkml:trace>
  <inkml:trace contextRef="#ctx0" brushRef="#br0" timeOffset="24414.22">7429 5779 0,'0'0'0,"-21"0"0,-42 0 15,63 21 1,-21 0-16,-1-21 0,22 42 16,0-21-16,0 1 0,0-1 15,0 0-15,0 0 0,22-21 16,-1 0-16,0 0 0,0 0 0,0 0 16,0 0-16,1 0 0,-1 0 15,0 0-15,21 0 0,-21-21 0,1 21 16,-1-21-16,0 0 0,-21-1 15,0 1-15,0 0 0,0 0 16,0 0-16,-21 0 0,0-1 16,-1 1-16,1 21 0,0 0 15,-21 0-15,21 0 0,-1 0 0,1 0 16,0 21-16,0 1 0,0-1 0,0 0 16,21 0-16,0 0 0,0 0 15,0 22-15,0-22 0,0 0 0,0 21 16,0-20-16,21-1 0,0 0 0,0 0 15,0 0-15,0-21 0,1 21 16,20 1-16</inkml:trace>
  <inkml:trace contextRef="#ctx0" brushRef="#br0" timeOffset="26639.45">9461 6287 0,'0'-43'15,"0"22"1,0 0-16,0 0 0,0 0 16,0-1-16,0 1 0,0 0 0,0 0 15,0 0-15,0 0 0,0-1 0,0 1 16,0 0-16,0 42 31,0 0-15,22 1-16,-22-1 0,0 21 15,0-21-15,0 22 0,0-22 0,0 21 16,0 0-16,0-20 0,0 20 16,0 0-16,21 1 0,-21-22 0,0 21 15,21-21-15,-21 0 0,0 1 16,21-1-16,0-21 0,0 0 0,1 0 0,-1 0 16,0 0-16,0 0 0,0 0 15,22-21-15,-22-1 0,21 1 0,-21-21 16,22 21-16,-22-22 0,21 22 0,-21-21 15,0 21-15,22-22 16,-22 22-16,0-21 0,-21 21 0,21-22 16,0 1-16,-21 21 0,0 0 15,0 0-15,0-1 0,0 44 32,0-1-17,0 0-15,0 0 0,0 0 16,0 0-16,0 1 0,0-1 0,0 0 15,-21 21-15,21 1 16,0-22-16,0 21 0,0-21 16,0 0-16,0 1 0,0-1 0,21 0 15,1-21-15,-1 0 16,0 0-16,0 0 0,21 0 16,-20 0-16,20-21 0,-21 0 0,21-1 15,-20 1-15,20 0 0,0 0 0,-21-21 16,22 20-16,-1 1 0,0-42 15,-20 42-15,-1-1 0,0 1 16,-21 0-16,0 0 0,-21 21 31,0 0-31,21 21 16,-22-21-16,1 21 0,21 0 0,-21 1 0,21-1 16,0 0-16,0 0 15,0 21-15,0 1 0,0-22 16,0 0-16,21 0 0,0 0 0,1 1 15,-1-1-15,-21 0 16,21 0-16,0 0 0,0 0 0,-21-42 47,0 0-47,-21 0 16,0 0-16,0 21 0,21-21 0,-21-1 15,-1 1-15,1 0 0,21 0 16,-21 21-16,0 0 15,0 0-15,21 21 32,0 0-32,0 0 0,0 1 15,0-1-15,0 0 0,21-21 0,0 21 16,0-21-16,0 0 0,1 21 16,-1-21-16,21 0 0,-21 0 0,22 0 15,-1 0-15,-21 0 0,21 0 0,1-21 16,-1 0-16,0 21 0,1-21 15,-22 0-15,21-1 0,1 1 0,-22 0 16,0 0-16,21-21 0,-21 20 16,1 1-16,-22 0 0,0 0 15,0 0-15,0 0 0,0-1 16,0 1-16,-22 21 31,1 0-31,0 21 0,0 1 0,0-22 16,0 21-16,21 0 0,-22 0 0,22 0 15,-21 22-15,21-22 0,0 0 16,0 0-16,0 0 0,0 0 0,0 22 16,0-22-16,21-21 0,1 21 0,-1 0 15,0-21-15,21 21 0,-21-21 16,22 0-16,-1 0 0,0 0 0,1 0 16,20 0-16,-20 0 0,-1 0 15,21-21-15,22 0 0,-43 0 16,22 0-16,-22 0 0,1-1 15,-1 1-15,-21 0 0,43-21 16,-43 21-16,0-1 0,-21 1 0,21 0 16,-21 0-16,0-21 15,0 20-15,-21 1 0,0 0 0,0 21 16,-22-21-16,22 21 0,0 0 16,0 0-16,-22 0 0,22 0 0,0 0 15,0 21-15,-21-21 0,20 21 0,-20 22 16,21-22-16,21 0 0,0 0 15,-21 0-15,21 22 16,-21-22-16,21 0 0,0 0 0,0 0 16,0 22-16,21-22 15,0-21-15,0 0 16,0 0-16,0 0 0,1 0 0,-1 0 16,0-21-16,21 21 0,-21-22 0,1 1 15,20 0-15,-21 0 0,43-43 16,-22 1-1,-21 42-15,0-22 0,22-41 0,-22 41 16,-21 1-16,21 0 16,-21-1-16,21 1 0,-21 0 0,0 21 15,0-1-15,0 1 0,0 0 0,-21 21 32,0 21-32,21 0 0,-21 1 0,-1 20 15,1 0-15,21 1 0,0-1 16,0 0-16,0 1 0,0-1 0,0-21 15,0 21-15,0 1 0,0-22 0,21 42 16,1-20-16,-1-22 16,0 0-16,0 0 0,0 0 15,22-21-15,-22 22 0,21-22 0,-21 0 0,22 0 16,-22 0-16,63-22 16,-62 22-16,20-21 0,-21 0 15,21 0-15,-20 0 0,-1 0 0,0-1 16,21 1-16,-21-21 0</inkml:trace>
  <inkml:trace contextRef="#ctx0" brushRef="#br0" timeOffset="37090.46">13949 6160 0,'0'0'0,"-21"0"16,21-22 46,21 1-62,0 0 16,0 0-16,0 0 15,0 0-15,1-1 0,-1-20 0,0 21 16,-21 0-16,0-22 0,21 1 16,-21 21-16,0-21 0,0 20 0,0-20 15,-21 21-15,0 0 16,0 21-16,-1 0 0,1 0 15,0 21-15,0 0 0,0 0 0,0 22 16,-1-22-16,1 21 0,21-21 16,-21 0-16,21 22 0,0-22 15,0 0-15,0 0 0,0 0 0,0 1 16,21-22 0,0 0-16,1 0 0,-1 0 15,0 0-15,21 0 0,-21-22 16,22 1-16,-22 21 0,21-21 0,1 0 15,-22 0-15,21 0 0,-21-1 0,0-20 16,22 21-16,-22 0 0,0 0 16,0-1-16,-21 1 0,0 0 15,21 21-15,-21 21 32,0 0-32,0 1 0,0-1 0,0 0 15,0 0-15,-21 21 0,21-20 16,0 20-16,0-21 0,-21 0 0,21 22 15,0-22-15,0 21 0,0-21 16,0 0-16,0 1 16,21-22-16,0 0 0,1 0 15,-1 0-15,0 0 0,0 0 0,0 0 16,0 0-16,22 0 0,-22-22 0,0 22 16,0-21-16,0 0 0,1 0 0,-1 0 15,0 0-15,0-1 0,-21 1 16,0 0-16,21-21 0,-21 21 15,21-1-15,-21 1 0,0 0 0,0 0 0,0 0 16,0 42 15,0 0-15,0 0-16,0 0 0,-21 22 16,21-22-16,0 0 0,-21 0 0,21 22 15,0-22-15,0 0 0,0 0 16,0 0-16,0 0 0,21 1 15,0-22-15,1 21 0,-1-21 16,0 0-16,0 0 0,21 0 16,-20 0-16,-1 0 0,21-21 15,-21 21-15,22-22 0,-22 1 16,0 21-16,21-21 0,-21 0 0,1 0 16,-1 0-16,0-22 0,-21 22 0,0 0 15,21-21-15,0 20 0,-21 1 0,0 0 16,0 0-16,0 0 15,0 42 1,-21 0 0,21 21-16,-21-20 0,21-1 15,-21 0-15,21 21 0,0-21 0,0 1 16,0-1-16,0 0 0,0 0 16,21 21-16,0-42 15,0 22-15,0-22 0,1 0 0,-1 0 16,21 0-16,-21 0 0,0 0 15,22 0-15,-1 0 0,-21-22 16,0 22-16,1-21 0,-1 0 16,0 0-16,0 21 0,-21-21 0,0 0 15,0-1-15,0 1 0,0-21 16,21 21-16,-21 0 0,0-1 0,0 1 16,0 42-1,0 1 1,0-1-16,-21 0 0,21 0 15,0 0-15,0 0 0,0 1 16,-21-1-16,21 0 0,-21 0 0,21 0 16,-21 0-16,21 1 15,0-1-15,-22-21 16,22-21 15,0-1-15,0 1-16,0 0 0,0 0 0,0 0 15,22 0-15,-22-1 0,21-20 16,0 21-16,21-43 16,-21 43-16,22-21 0,-1 21 0,-21 21 15,22-21-15,62 21 16,-62 0-16,-1 21 0,0 0 0,1 0 16,-1 0-16,-21 22 0,0-22 15,1 0-15,-22 21 0,0-21 0,0 1 16,0 20-16,-22-21 0,1 0 0,0 0 15,0 1-15,0-1 0,0-21 16,-1 21-16,1 0 0,0-21 0,0 0 16,21 21-16,0-42 31</inkml:trace>
  <inkml:trace contextRef="#ctx0" brushRef="#br0" timeOffset="37574.68">17759 5567 0,'0'0'0,"21"-21"0,-21-85 31,0 85-31,0 42 16,0 0-1,0 0-15,0 0 0,0 22 16,0-1-16,0 0 0,-21 22 16,21-22-16,-21 1 0,21-1 0,0 0 15,-22 1-15,22-1 0,-21-21 0,0 0 16,21 22-16,0-22 0,0 0 15,0 0-15,0-42 47</inkml:trace>
  <inkml:trace contextRef="#ctx0" brushRef="#br0" timeOffset="38394.48">17335 5884 0,'-21'22'32,"42"-44"-32,-42 65 0,42-43 0,1 0 0,20 0 15,0 0-15,1 0 16,-1 0-16,0 0 0,1 0 0,20-21 16,-21 21-16,1-22 0,20 22 0,-20-21 15,-1 0-15,0 0 0,1 0 16,-1 0-16,-21-1 0,0 1 0,22-42 15,-43 20-15,21 22 16,-21-21-16,0 21 0,0-22 0,0 22 16,0 0-16,-21 0 0,-1 21 15,1 0 1,0 21-16,0 0 0,21 0 16,0 1-16,0 20 0,-21 0 15,21 1-15,0-1 0,-21 0 0,21 1 16,0-1-16,0 0 0,0 1 0,0-1 15,0-21-15,0 21 0,0-20 16,0-1-16,0 0 0,0 0 0,0 0 16,21-42 15,0 0-15,0 0-16,-21 0 15,21-1-15,0-20 0,1 0 16,-1-1-16,0 22 0,-21 0 0,21-21 15,0 21-15,-21-1 16,21 22-16,1 0 0,-1 0 16,-21 22-16,0-1 15,0 0-15,21 0 0,-21 21 16,0-20-16,21-1 0,-21 0 16,0 0-16,0 0 0,21 22 0,0-22 15,1-21-15,-22 21 0,21 0 16,0-21-16,0 0 0,0 21 0,22-21 15,-22 0-15,21 0 0,-21 0 0,22 0 16,-1 0-16,-21-21 0,21 21 16,1-21-16,-1 0 0,-21 0 0,22-1 15,-22 1-15,0 0 0,0 0 16,-21-21-16,0 20 0,21 1 16,-21-21-16,0 21 0,0 0 0,-21 21 15,0 0-15,0 0 16,-22 21-16,22-21 0,0 21 15,-21 0-15,21 21 0,-1-20 0,1-1 16,0 21-16,21-21 0,0 0 16,0 1-16,0-1 0,21 0 0,0 0 15,1 0-15,-1-21 0,21 21 0,-21-21 16,22 0-16,-22 0 0,21 0 16,-21 0-16,22 0 0,-1 0 0,0 0 15,1-21-15,-1 0 0,-21 21 0,21-21 16,1 0-16,-22 0 0,0 21 15</inkml:trace>
  <inkml:trace contextRef="#ctx0" brushRef="#br0" timeOffset="38987.12">10880 7303 0,'0'0'0,"-22"0"0,1-22 0,0 1 0,0 0 15,0 0-15,0 21 0,21-21 16,-22 21-16,1 0 0,21 21 16,-21 0-16,21 21 0,0 1 0,0-1 15,0 22-15,0-1 0,0 1 16,0-1-16,21 1 0,-21 20 0,21-20 16,-21 20-16,0 1 0,0 0 0,0-1 15,0 86-15,0-107 16,-21 22-16,0-22 0,0 22 0,21-21 15,-21-1-15,0 1 0,21-1 0,0-21 16,-22-20-16,22 20 0,0-21 16,-21-21-16,21-42 15,0 21 1,0-22-16,0 1 0,0 0 0,0-22 16,0 22-16,0-22 0,0 1 15</inkml:trace>
  <inkml:trace contextRef="#ctx0" brushRef="#br0" timeOffset="39294.37">10372 7493 0,'0'0'0,"0"-42"0,0-1 0,0 1 15,0 0-15,0-1 0,0 22 0,0-21 16,21 21-16,21-22 0,-21 22 0,22 0 16,84 0-16,-64 21 15,1 0-15,20 0 0,1 0 16,0 21-16,-22 0 0,22 0 0,-22 22 15,-20-1-15,-1 0 0,-21 1 16,0-22-16,-21 64 0,-21-43 16,-21 0-16,-1-21 0,-20 22 15,21-22-15,-22 0 0,1 0 0,-1 0 16,22 1-16,-1-1 0,1-21 16,21 0-16,0 21 0,0-21 0,-1 0 0,44-21 31,-1 0-31,0 21 15,0-22-15,0 1 0,22 0 16,-22 21-16,21-21 0,0 0 0</inkml:trace>
  <inkml:trace contextRef="#ctx0" brushRef="#br0" timeOffset="40446.25">11620 7472 0,'0'0'15,"43"-21"-15,-1 0 0,-21 21 0,22-22 16,-22 1-16,0 0 0,0 0 0,-21 0 15,0 0-15,0-22 0,0 22 0,0 0 16,0 0-16,-21 0 0,21-22 16,-42 43-16,20-21 0,1 0 0,0 21 15,0 0-15,-21 0 0,20 0 16,1 0-16,0 21 0,-21 0 16,21 0-16,-1 1 0,1 20 0,21 0 15,-21 1-15,21-1 0,-21 0 0,21 1 16,-21-1-16,21 0 0,0 1 15,0-22-15,0 21 0,0-21 0,0 0 16,0 1-16,0-1 0,21 0 16,0-21-16,0 0 0,0 0 15,22 0-15,-22 0 0,0-21 0,0 0 16,22 21-16,-22-22 0,0 1 16,21 0-16,-21-21 0,1 21 0,-1-22 15,0 22-15,-21-21 0,0-1 16,0 22-16,0-21 0,0 0 0,0 20 15,0 1-15,0-21 0,0 21 16,0 42 0,0 0-1,0 21-15,0-20 0,0 20 16,0 0-16,0-21 0,0 22 0,0-1 16,0-21-16,0 22 0,0-22 15,0 0-15,0 0 0,21 0 16,0 0-16,0 1 0,1-22 0,-1 0 0,0 0 15,0 0-15,0 0 0,22 0 16,20 0-16,-42 0 0,22-22 16,-22 1-16,0 0 0,21 0 15,-21 0-15,1-22 0,-1 22 0,0-21 16,0-22-16,-21 43 0,0-21 16,0 21-16,0 0 15,-21 21-15,0 0 16,0 21-16,21 0 15,-22 0-15,22 0 0,0 22 16,0-22-16,0 0 0,0 0 0,22 21 16,-22-20-16,21-1 0,0 0 0,0 0 15,-21 0-15,21 0 16,0-21-16,1 22 0,-1-1 0,0-21 16,0 0-16,0 0 0,0 0 15,1 0-15,-1 0 16,0 0-16,0-21 0,0 21 15,0-22-15,1 1 0,-1 0 0,-21 0 16,21 0-16,0-22 0,-21 1 16,21 0-16,0-1 0,1 1 0,-22 0 15,0-1-15,0 1 0,0 0 16,0-1-16,0 1 0,0 21 16,0 0-16,0 0 0,0-1 0,-22 22 31,22 22-31,0-1 0,-21 0 15,21 21-15,-21-21 0,21 22 0,0-1 16,0 0-16,0 1 0,0-1 0,0 0 16,0 1-16,0-1 0,0-21 15,0 22-15,0-1 16,21-21-16,0 0 0,-21 0 0,22-21 0,-1 0 16,0 22-16,0-22 15,0 0-15,0 0 0,1 0 16,20 0-16,-21-22 0,0 1 0,0 0 15,1 21-15,-1-21 0,0 0 0,0 0 16,0-22-16,-21 22 0,0 0 16,21 21-16,-21-21 0,22 0 15,-22 42 1,0 0-16,0 0 0,0 0 16,0 0-16,0 1 0,0-1 0,-22-21 15,22 21-15,0 0 0,0 0 0,0 0 16,22-21 15,-22-21-15,21 0-16,0 0 15,-21 0-15</inkml:trace>
  <inkml:trace contextRef="#ctx0" brushRef="#br0" timeOffset="40613.6">13229 7112 0,'0'0'0,"-21"0"0,0-21 0</inkml:trace>
  <inkml:trace contextRef="#ctx0" brushRef="#br0" timeOffset="40810.56">12531 7345 0,'-22'21'16,"44"-21"15,-1 0-31,0 0 0,0 0 15,21-21-15,1 21 0,-1 0 16,0-21-16,1 0 0,20 21 16,-20 0-16,20 0 0,-21 0 0</inkml:trace>
  <inkml:trace contextRef="#ctx0" brushRef="#br0" timeOffset="42498.05">13758 7239 0,'0'0'0,"0"-21"0,-21 0 16,0 21-16,0 0 15,21-21-15,-21 21 0,-1 0 16,1 0-16,0 0 0,0 0 0,0 21 16,0 0-16,-1-21 0,1 42 15,0-21-15,21 1 0,-21 20 0,0-21 16,21 21-16,0-20 0,0 20 0,0-21 15,0 21-15,0-20 0,0-1 16,0 0-16,42 0 0,-21 0 0,0-21 16,1 21-16,-1-21 0,21 0 0,0 0 15,1 0-15,-22 0 16,21 0-16,-21 0 0,22 0 0,-22 0 16,21-21-16,-21 0 0,1 0 15,-1 21-15,0-42 0,0 20 0,0 1 16,0 0-16,-21 0 0,0-21 15,0 20-15,0 1 0,0 0 0,0 0 16,0 0-16,-21 21 31,0 21-31,21 0 0,-21 0 0,21 0 16,0 1-16,0-1 0,0 21 16,0-21-16,0 0 0,0 22 15,0-22-15,0 0 0,21 0 0,-21 0 16,21-21-16,0 22 0,1-22 15,-1 0-15,0 0 0,21 0 0,-21 0 16,1 0-16,20 0 0,-21 0 16,0-22-16,22 22 0,-22-21 0,0 0 15,0 21-15,0-21 0,0 0 16,1-43-16,-1 43 0,-21-21 16,0 21-16,0-22 0,21 22 0,-21-21 15,0 21-15,21-1 0,-21 1 16,0 0-16,0 42 15,0 0-15,0 1 16,0-1-16,0 21 0,-21-21 16,21 22-16,0-22 0,0 21 0,0-21 15,0 0-15,0 1 0,0-1 16,0 0-16,21 0 0,-21 0 16,21-21-16,0 21 0,22-21 15,-22 0-15,0 0 0,0 0 0,0 0 16,1 0-16,-1 0 0,21-42 15,-21 42-15,0-21 0,1-21 16,-1 20-16,0-20 0,0 0 0,0-1 16,-21 1-16,0-21 0,21 20 15,-21-20-15,0 20 0,0 1 0,0-43 16,0 43-16,0 21 16,0 0-16,0 0 0,0-1 0,0 44 31,-21-1-31,21 0 15,0 21-15,-21-21 0,21 22 16,0-1-16,0 0 0,0 1 0,0-1 16,0 0-16,0 1 0,0-22 0,0 21 15,0 1-15,21-22 0,-21 0 16,21 21-16,1-21 0,20 1 16,-21-1-16,21 0 0,-20-21 0,20 0 15,-21 0-15,21 0 16,1 0-16,20 0 0,-20 0 0,-1 0 15,0 0-15,1-21 0,-1 0 0,0 21 16,-21-22-16,1 1 0,20 0 16,-21 0-16,-21-21 0,0 20 0,21-20 15,-21 21-15,0-21 0,0-1 0,0 22 16,-21 0-16,0 0 0,0 0 16,0-1-16,-1 1 0,1 21 0,-21 0 15,21 0-15,0 0 0,-22 21 0,22 1 16,0-1-16,0 0 0,0 21 15,-1-21-15,1 22 0,21-22 16,-21 21-16,21-21 0,0 22 0,0-22 0,0 0 16,0 0-16,0 0 15,21 1-15,0-22 0,1 21 0,-1 0 16,0-21-16,0 0 0,0 0 0,0 0 16,1 0-16,-1 0 0,0 0 15,0-21-15,0 0 0,0 21 0,1-22 16,-1 1-16,-21-21 0,0 21 0,21 0 15,-21-22-15,21 22 0,-21 0 16,0 0-16,0 0 0,0-1 0,0 44 31,0-1-15,0 0-16,0 0 0,0 0 0,0 0 16,0 1-16,0-1 0,0 0 15,0 0-15,0 0 0,0 0 16,21-21-16,-21 22 0,21-1 0,1-21 15,-1 21-15,0-21 0,0 0 16,0 0-16,0 0 0,1 0 16,-1 0-16,0 0 0,0 0 15,0-21-15,0 0 0,1 21 16,-22-22-16,21 1 0,0-21 0,0 21 16,0 0-16,0-1 0,1-20 15,-1 21-15,0 0 0,0 0 0,0 21 0,0 0 16,1 0-16,-1 0 15,0 0-15,-21 21 0,21 0 16,0 0-16,-21 0 0,0 0 0,0 22 16,21-22-16,-21 21 0,0-21 15,0 1-15,0-1 0,0 0 0,0 0 16,0 21-16,0-20 16,0-44 15,0 1-16,0 0-15,0 0 16,0 0-16,0 0 0,0-22 0,22 22 16,-1 0-16,0-21 0,0 20 15,0-20-15,-21 21 0,21 0 16,22 0-16,-22-1 0,0 1 0,0 0 16,0 0-16,22 0 0,-22 21 0,0 0 15,0-21-15,0 21 0</inkml:trace>
  <inkml:trace contextRef="#ctx0" brushRef="#br0" timeOffset="44070.03">17970 7006 0,'0'0'0,"0"21"0,0 1 0,0-1 0,0 0 15,22 0 1,-1-21-16,21 0 0,-21 0 16,22 0-16,-1 0 0,0 0 0,1 0 15,-1 0-15,0 0 0,22-21 0,-22 21 16,0-21-16,1 0 0,-22-1 16,21 1-16,-21 0 0,1 0 0,-1 0 15,-21 0-15,21-22 0,-21 22 16,0-21-16,0-1 0,-21 43 15,0-21-15,-1 0 0,1 21 0,0 0 16,0 0-16,0 21 0,0 0 16,-1 1-16,1 20 0,0 0 15,0-21-15,21 22 0,0-1 0,0 0 16,-21 1-16,21-1 0,0 0 16,0 1-16,0-1 0,0 0 0,0-20 15,0 20-15,0 0 0,0-21 0,0 1 16,0-1-16,-21 0 0,21 0 15,-22 0-15,1-21 16,0 0-16,0 0 16,-21-21-16,20 0 0,1 21 0,0-21 15,-21 0-15,21-1 0,-1 1 0,1 0 16,0 0-16,0 0 0,0 21 16,0-21-16,21 42 31,0 0-31,0 0 15,0 0-15,21 0 0,-21 1 0,21-22 16,0 21-16,0 0 0,0-21 0,1 21 16,-1 0-16,0-21 0,21 0 15,-21 0-15,22 0 0,-22 0 0,21 0 16,1 0-16,-1 0 0,0 0 16,1-21-16,-1 21 0,0-21 15,-21 0-15,22 0 0,-22-1 0,0 1 16,0 0-16,0 0 0,1-21 15,-1 20-15,-21-20 0,0 21 0,0-21 16,0 20-16,0 1 0,-21 21 31,21 21-31,-22 1 16,1-1-16,21 0 0,0 0 0,-21 21 16,0-20-16,21-1 0,-21 21 15,21-21-15,0 0 0,0 1 0,0 20 16,0 0-16,21-21 15,0-21-15,21 0 0,-20 0 16,-1 0-16,63 0 0,-62 0 16,20-21-16,0 0 0,-21 0 15,22 0-15,-1 0 0,-21-1 16,22-20-16,-22 21 0,0-21 0,0 20 16,-21-20-16,0 21 0,0 0 15,0 0-15,0-1 0,-21 22 31,21 22-31,-21-1 0,21 0 16,-21 0-16,21 21 0,-22-20 0,22-1 16,0 0-16,0 21 0,0-21 0,0 1 15,0-1-15,0 0 0,0 0 16,0 0-16,0 0 16,-21-21 15,0-21-16,21 0-15,0 0 16,-21 0-16,0 0 16,0 21-16,21 21 31,0 0-31,0 0 16,21 0-16,0 0 15,0-21 1,0 22-16,0-22 0,1 0 0,-1 0 15,0 0-15,21 0 0,-21 0 0,22 0 16,-22 0-16,21-22 0,1 22 16,-22-21-16,21 0 0,-21 0 0,22 0 15,-22 0-15,0-1 0,21-20 0,-21 21 16,1-21-16,-1-1 0,0 1 16,0 0-16,0-1 0,0 1 0,1 21 15,-22-64-15,21 64 0,-21 0 16,0 0-16,0-1 0,0 44 31,-21-1-31,21 21 0,-22-21 16,1 22-16,21-22 0,-21 21 15,21 0-15,0 1 0,0-1 16,0 0-16,0-20 0,0 20 0,0-21 16,0 0-16,0 0 0,0 1 15,21-1-15,-21 0 0,21 0 0,1-21 16,-22 21-16,21-21 15,0 0-15,0 0 16,0 0-16,0-21 0,-21 0 16,0 0-16,22 0 0,-22-1 15,0 1-15</inkml:trace>
  <inkml:trace contextRef="#ctx0" brushRef="#br0" timeOffset="44253.99">19346 7133 0,'0'0'0,"-21"0"0,42 0 32,0 0-32,1 0 0,20 0 15,-21 0-15,21 0 0,1 0 16,-22 0-16,21 0 0,1 0 0,-1 0 16,-21 0-16,21-21 0,1 21 0,-22 0 15,21-21-15,-21 21 0,1-21 16</inkml:trace>
  <inkml:trace contextRef="#ctx0" brushRef="#br0" timeOffset="45930.28">20828 6900 0,'0'0'0,"0"-21"0,0 0 16,0 0-16,0 0 0,0 0 15,-21 21-15,0-22 0,-22 22 16,22 0-16,0 0 0,-21 0 0,20 0 16,-20 0-16,21 22 0,-21-22 0,20 21 15,-20 21-15,21-21 0,0 0 16,0 22-16,-1-22 0,1 21 16,0 1-16,0-1 0,21-21 0,0 21 15,0 1-15,0-1 0,0 0 0,0-20 16,0 20-16,21-21 0,0 0 15,22 0-15,-22 1 0,21-1 0,-21 0 16,43 0-16,-22-21 0,0 0 0,22 0 16,-22 0-16,22 0 0,42 0 15,-64 0-15,0-21 0,1 0 16,-1 0-16,0-1 0,-21 1 16,1-21-16,20 21 0,-42-22 15,21 1-15,-21 0 0,0 21 0,0-22 16,0 22-16,0 0 0,0 0 15,0 0-15,-21-1 0,21 1 0,-21 21 16,0 0-16,-1 0 0,1 0 0,-21 0 16,21 0-16,0 0 0,-22 21 15,22 1-15,-21-1 0,21 0 0,-1 21 16,1-21-16,0 22 0,0-1 16,21-21-16,0 22 0,0-22 15,0 21-15,0-21 0,0 0 0,21 1 0,0-1 16,0-21-16,-21 21 0,22-21 0,-1 0 15,0 0-15,0 0 16,0 0-16,0 0 0,1 0 0,-1-21 16,0 0-16,0-1 0,0 1 0,0 0 15,1 0-15,-22 0 0,21-22 16,0 1-16,-21 21 0,21-21 0,0-1 16,-21 22-16,0-21 0,0 21 0,21-1 15,-21 1-15,0 42 31,0 1-31,-21-1 16,21 21-16,0-21 0,0 22 16,-21-22-16,21 21 0,-21-21 15,21 22-15,0-22 0,0 0 0,0 0 16,0 0-16,0 0 0,0 1 16,0-1-16,21-21 0,0 0 0,0 0 15,1 0-15,-1 0 0,0 0 16,0 0-16,21 0 0,-20 0 0,20-21 15,0-1-15,1 1 0,-1 0 0,0 0 16,1 0-16,-1-22 0,-21 1 16,21 21-16,1-21 0,-22 20 0,0-20 15,0 21-15,0 0 0,-21 0 0,0-1 16,-21 22 0,0 0-16,0 0 0,0 0 15,0 22-15,-1-1 0,1 0 0,21 0 16,0 0-16,0 0 0,0 22 15,0-22-15,0 0 0,0 21 0,0-20 16,0-1-16,0 0 0,0 0 16,0 0-16,0 0 0,0 1 0,0-1 15,0-42 32,0-1-47,-21 22 0,0-21 16,21 0-16,-21 0 0,21 0 15,0 0-15,0-1 16,0 44 15,0-1-31,0 0 0,0 0 16,0 0-16,21-21 0,-21 21 16,21 1-16,0-22 0,0 21 0,1-21 15,-1 0-15,0 21 0,21-21 0,-21 0 16,22 0-16,-22 0 0,21 0 15,-21 0-15,43 0 0,-43 0 16,0-21-16,22 0 0,-22 21 16,0-22-16,0 1 0,-21-21 15,21 21-15,-21-22 0,21 22 0,-21-21 16,0 21-16,0 0 0,0-1 16,0 1-16,0 0 0,0 0 0,-21 21 31,0 0-31,21 21 15,-21 0-15,21 0 0,-21 22 16,21-22-16,-21 0 0,21 0 0,0 22 16,0-22-16,0 0 0,0 0 15,0 0-15,0 0 0,0 1 0,0-1 16,0 0-16,21-21 16,0 0-16,0 0 0,0 0 15,0 0-15,1 0 0,-1 0 0,0 0 16,21 0-16,1 0 0,-22-21 15,21 0-15,0-1 0,1 1 0,-1 0 16,22 0-16,-22 0 0,0-22 0,1 1 16,-1 21-16,0-21 0,-21 20 15,1-20-15,-1 21 0,0-21 16,-21 20-16,-21 22 16,-22 0-16,22 0 0,0 0 15,-21 0-15,21 0 0,-1 22 0,1-1 16,0 0-16,21 0 15,0 0-15,0 22 0,0-22 0,0 0 16,0 0-16,0 21 0,0-20 0,21-1 16,-21 0-16,21 0 0,-21 0 15,0 0-15,22-21 0,-22 22 0,0-1 16,21-21-16,-21 21 0,0 0 16,-21-21 46,21-21-62,-22 21 0,1 0 16</inkml:trace>
  <inkml:trace contextRef="#ctx0" brushRef="#br0" timeOffset="47074.46">677 11642 0,'0'0'0,"-21"21"0,-21 0 0,21-21 15,-22 0-15,22 0 0,-21 21 16,21-21-16,-22 0 0,22 0 0,0 0 16,0 0-16,63 0 31,-21 0-31,43 0 15,-1 0-15,1 0 0,-1 0 0,22-21 16,0 0-16,-1 21 0,22-21 16,0 21-16,-21 0 0,20-21 15,1 21-15,-21-22 0,0 22 16,-1 0-16,-20 0 0,42-21 16,-43 21-16,-42 0 0,22 0 0,-22 0 15,0 0 1,-42 0-1,0 0 1,-1 0-16,1 0 0,-21 0 0,21 0 16,-22 0-16,22 0 0,-21 0 15,0 0-15,-22 0 0</inkml:trace>
  <inkml:trace contextRef="#ctx0" brushRef="#br0" timeOffset="47387.21">677 11684 0,'-21'21'0,"42"-42"0,-63 42 0,0-21 0,20 21 16,1-21-1,21 22-15,21-22 16,1 0-16,-1 0 0,21 21 16,0-21-16,1 0 0,20 0 0,1 0 15,-1 0-15,1 0 16,-1 0-16,22 0 0,-22-21 0,22 21 0,-21-22 15,-1 22-15,22-21 16,-22 21-16,1 0 0,-22-21 0,0 21 16,1 0-16,-1-21 0,-21 21 0,22-21 15,-22 21-15,-21-21 16,0-1 0,-21 22-1,-1-21-15,1 21 0,0-21 16,0 0-16,0 21 0</inkml:trace>
  <inkml:trace contextRef="#ctx0" brushRef="#br0" timeOffset="47795.47">1587 11070 0,'0'0'0,"-21"-21"0,0 21 15,0 0-15,21 21 31,0 0-31,21 1 0,0-1 0,0 0 16,1 0-16,20 0 0,-21 0 16,21 1-16,1-1 0,-22 0 0,21 0 15,1 0-15,-1-21 0,0 21 16,1-21-16,-22 0 0,21 0 0,0 0 16,1 0-16,-1 0 0,0 0 15,1 0-15,-22 0 0,0 0 16,0 0-16,-21 22 15,-42-1 1,21 0-16,0 0 0,-22 0 16,1 22-16,0-1 0,-1-21 0,1 21 15,0 1-15,-1-1 16,1 0-16,0 1 0,-1-22 0,1 21 16,0 1-16,20-22 0,-41 42 15,63-20-15,0-22 0,-21-21 0,21 21 16,21-21-1,0 0-15,0 0 0,0 0 16,1-21-16,20 0 0,0-1 0</inkml:trace>
  <inkml:trace contextRef="#ctx0" brushRef="#br0" timeOffset="48662.45">3429 11218 0,'0'-21'0,"0"42"0,-21-42 0,0 21 16,21 21-1,-22 22-15,22-22 16,0 21-16,0 1 0,0-1 15,0 0-15,0 1 0,0-1 0,0-21 16,0 21-16,0 1 0,0-22 16,0 0-16,0 21 0,0-20 15,0-1-15,0 0 0,0-42 47,0 0-47,0-1 16,0 1-16,0 0 0,0 0 0,0-21 15,0-1-15,22 22 0,-22-21 16,21-1-16,-21 1 0,21 0 16,0 21-16,0-22 0,0 22 0,43 0 15,-43 21-15,21 0 0,-20 0 16,20 0-16,0 21 0,-21 0 16,1 0-16,20 22 0,-21-22 0,0 0 15,-21 21-15,21-20 0,-21 20 16,22-21-16,-22 21 0,0-20 0,0-1 15,0 0-15,0 0 0,0 0 0,-22-21 16,22 21-16,-21-21 16,0 0-16,21-21 15,0 0-15,0 0 16,0 0-16,0 0 0,0-1 16,0-20-16,0 21 0,0-21 0,21-1 15,0 1-15,1 0 0,-1 20 0,0-20 16,21 21-16,-21 0 0,22 0 15,-22 21-15,21 0 0,-21 0 0,22 21 16,-1 0-16,-21 21 0,0-21 16,1 22-16,-1-1 0,-21-21 0,0 64 15,0-64-15,0 21 0,0-20 16,0 20-16,0-21 16,-21 0-16,-1 0 0,22 1 0,0-1 15,0-42 16,22-1-31,-22 1 0,21 0 16,0 0-16</inkml:trace>
  <inkml:trace contextRef="#ctx0" brushRef="#br0" timeOffset="49010.44">4508 11261 0,'0'0'0,"22"63"31,-22-42-31,21 1 0,-21-1 0,0 0 16,0 0-16,21 0 0,-21 0 0,21 1 16,-21-1-16,0 0 0,0 0 15,21 0-15,-21 0 0,0 1 0,21-22 16,-21 21-16,22-21 16,-1 0-16,0 0 15,0-21-15,0-1 0,-21 1 16,21 0-16,1 0 0,-1 0 15,-21-22-15,21 1 0,0 21 0,-21-21 16,21-1-16,0-41 0,1 62 16,-22 1-16,0 0 15,0 0-15,0 0 0,0 42 16,0 0 0,21 0-16,-21 0 15,21 1-15,-21-1 0,21-21 16,-21 21-16,21-21 0</inkml:trace>
  <inkml:trace contextRef="#ctx0" brushRef="#br0" timeOffset="49489.43">5440 11176 0,'0'0'0,"-21"0"0,-1 0 16,1 0-16,21 21 0,-21-21 15,21 21-15,-21 1 0,21-1 0,-21 0 16,21 21-16,0-21 0,0 1 16,0-1-16,0 21 0,0-21 0,0 0 15,0 1-15,0 20 16,0-21-16,0 0 0,0 0 16,0-42 15,0 0-31,0 0 15,0 0-15,0 0 0,0-1 16,0 1-16,0-21 0,0 0 0,0 20 16,21-20-16,0 0 0,-21-1 15,21 1-15,0 21 0,1-21 0,20 20 16,-21 1-16,21 0 0,-20 21 0,20 0 16,0 0-16,-21 0 0,22 0 15,-1 21-15,0 0 0,-20 1 0,20 20 16,-21-21-16,0 21 0,0-20 0,1 20 15,-22 0-15,0-21 0,0 22 16,0-22-16,-22 21 0,1-21 0,21 1 16,-21-1-16,21 0 0,-21-21 15,21 21-15,0-42 47,0 0-47</inkml:trace>
  <inkml:trace contextRef="#ctx0" brushRef="#br0" timeOffset="49961.45">7705 10880 0,'0'-64'15,"0"128"-15,0-149 16,0 64-16,0 0 0,-22 21 16,1 0-1,21 21-15,-21 0 0,0 0 16,21 22-16,0-1 0,0 0 16,0 1-16,0-1 0,0 21 0,0-20 15,0 63-15,0-64 0,0 0 16,0 1-16,0-1 0,0-21 15,0 0-15,0 22 0,0-22 0,0 0 16,21-21-16,0 0 16,-21-21-1,0 0 1,0-1-16,0 1 0</inkml:trace>
  <inkml:trace contextRef="#ctx0" brushRef="#br0" timeOffset="50251.16">7493 11113 0,'-21'-43'0,"42"86"0,-63-128 0,20 64 15,1-22-15,0 1 0,21 0 16,0-1-16,0 22 0,0-21 0,0 0 16,21-1-16,0 1 0,1 21 0,20-22 15,0 22-15,22 0 0,-22 0 16,22 0-16,-1 21 0,1 0 16,20 0-16,-20 21 0,-22 0 0,22 21 0,-22 1 15,0-22-15,1 42 0,-22-41 16,0 20-16,-21 0 0,0 1 15,0-1-15,-21 0 0,-22-21 0,22 22 16,-21-22-16,0 21 0,-1-21 16,1 1-16,21-1 0,-22 0 0,22 0 15,0-21-15,0 0 0,0 21 0,42-42 32,0 21-32,21-21 15,-20 21-15,-1-21 0,21 21 16</inkml:trace>
  <inkml:trace contextRef="#ctx0" brushRef="#br0" timeOffset="50770.43">8594 11028 0,'0'0'0,"21"-64"16,-21 43-1,-21 21-15,-1-21 0,1 21 16,0 0-16,0 0 0,0 0 15,0 0-15,-1 0 0,1 0 0,0 0 16,0 0-16,0 21 0,0 0 16,-1 1-16,22-1 0,-21 21 0,0-21 15,-21 64 1,42-43-16,0-21 0,0 22 0,0-1 16,0 0-16,0-20 0,0 20 0,0-21 15,0 0-15,0 0 0,0 1 16,21-22-16,0 0 0,0 0 0,0 0 15,1 0-15,-1 0 0,0-22 0,21 1 16,-21 21-16,1-42 0,20 21 16,-21 0-16,0-1 0,0-20 0,1 0 15,-1 21-15,0-22 0,0 1 0,-21 0 16,0 20-16,0-20 0,0 21 16,0 0-16,0 0 0,0-1 15,-21 44 16,21-1-31,0 21 0,-21-21 0,21 22 16,0-22-16,0 63 0,0-62 16,0 20-16,0-21 0,0 0 15,0 22-15,0-22 0,21 0 0,0-21 16,0 21-16,0-21 0,1 0 16,-1 0-16,0 0 0,42 0 15,-20 0-15,-1-21 0,-21 0 16,22 0-16,-1-1 0,0 1 0,1-21 15</inkml:trace>
  <inkml:trace contextRef="#ctx0" brushRef="#br0" timeOffset="52594.96">9292 10943 0,'0'0'0,"0"-21"0,0 0 16,-21 0-16,0 21 16,0 0-16,-1 0 15,1 0-15,21 21 0,-21 0 0,0 0 16,21 0-16,-21 1 0,21-1 0,0 21 15,0-21-15,-21 22 0,21-22 16,0 42-16,0-20 0,0-22 16,21 0-16,0 21 0,0-21 15,0 1-15,0-22 16,1 0-16,-1 0 0,0 0 0,21 0 16,-21 0-16,1 0 0,41-22 15,-42 1-15,0 0 0,1 0 16,20-21-16,-21 20 0,0-62 15,0 41-15,-21 22 0,22-21 0,-22 0 16,0-1-16,0-20 0,0 20 16,0 1-16,0 21 0,0-21 0,0 20 15,0 1-15,0 0 0,-22 21 0,22 21 32,-21 0-32,21 1 0,0-1 15,0 21-15,0-21 0,0 22 0,0-22 16,0 21-16,0-21 0,0 0 0,0 22 15,0 20-15,0-42 16,0 1-16,0-1 0,0 0 0,0 0 16,-21 0-16,21-42 31,0 0-31,0 0 16,0 0-16,0-1 0,21 1 0,-21 0 15,21-21-15,1 21 16,-1-1-16,-21 1 0,21 0 0,0 21 15,0-21-15,0 0 0,1 21 0,-1 0 16,0 0-16,0 0 16,-21 21-1,0 0-15,0 0 0,-21 0 16,0 1-16,-22-22 16,22 21-16,0-21 0,0 0 0,0 21 15,0-21-15,-1 0 0,1 0 0,0 0 16,21 21 15,0 0-31,0 0 16,0 1-16,21-1 0,0 0 15,1 0-15,-22 0 16,21 0-16,0 1 0,0-22 0,0 21 16,22 0-16,62 0 15,-62 0-15,-1-21 0,0 0 16,1 0-16,20 0 0,43 0 15,-64-21-15,22 0 0,-22 21 0,1-21 16,-1 0-16,0-1 0,1 1 16,-1-21-16,-21 21 0,0 0 0,22-1 15,-43-20-15,21 21 0,0 0 0,-21-22 16,0 22-16,0 0 0,0 0 16,0 0-16,0 0 0,-21 21 15,0 0-15,-1 0 0,1 0 0,0 0 16,-21 0-16,-22 21 0,43-21 15,-21 21-15,21 0 0,-1 0 16,1 22-16,0-22 0,0 21 0,0-21 16,21 22-16,0 20 0,0-42 15,0 0-15,0 1 0,0-1 16,0 0-16,21 0 0,0-21 0,0 0 16,0 21-16,22-21 15,-22 0-15,0 0 0,0-21 0,22 21 16,-22-21-16,0 0 0,0 0 15,0-1-15,0-20 0,1 21 0,20-43 16,-21 43-16,-21 0 0,0-21 16,21 21-16,-21-1 0,21 1 15,-21 0-15,0 42 16,0 0 0,-21-21-16,21 22 0,-21-1 0,21 0 15,0 21-15,0-21 0,0 1 16,0-1-16,0 21 0,0-21 0,0 0 15,21 1-15,0-1 0,1-21 0,-1 21 16,0-21-16,21 0 16,-21 0-16,22 0 0,-1 0 0,22 0 0,-22 0 15,21 0-15,1 0 16,-22-21-16,22 0 0,-22-1 0,0 1 16,1-21-16,-22 21 0,21 0 0,-21-22 15,-21 22-15,22-21 0,-22 21 0,0-1 16,0 1-16,0 0 0,0 0 0,-22 21 15,1-21-15,0 21 0,0 0 16,-21 0-16,20 0 0,-20 0 0,0 21 16,21-21-16,-22 21 0,22 0 0,0 0 15,0 1-15,0-1 16,21 0-16,-22 21 0,22-21 0,0 1 0,0-1 16,0 0-16,0 0 0,22 0 15,-1-21-15,0 21 0,0-21 16,0 0-16,0 0 0,1 0 0,20 0 15,-21 0-15,0 0 0,0-21 0,22 0 16,-22 21-16,0-21 0,-21 0 16,21 0-16,0-1 0,-21 1 0,22 0 15,-22 0-15,0 0 0,0 0 16,0-1-16,0 44 31,0-1-15,0 0-16,0 21 0,0-21 15,0 1-15,0 20 0,-22 0 0,22 1 16,-21-1-16,21 21 0,0 43 16,0-42-16,0-22 0,0 22 15,0-1-15,0 1 0,0-1 0,21 22 16,-21-22-16,0 22 0,22-22 16,-22 22-16,0-21 0,0 20 0,0-20 15,0 20-15,0-20 0,0-1 0,0 1 16,0-1-16,0 1 0,0-1 0,-22-20 15,22-1-15,-42 0 0,21-20 16,0-1-16,0 0 0,-1-21 16,1 0-16,0 0 0,0-21 0,0 0 0,0-1 15,-1-20-15,-20-43 16,21 43-16,0-21 0,21-1 16,-21 1-16,21-1 0,0 1 0,0-22 15,0 21-15,0-20 0,0-1 0,21 0 16,0 22-16,-21-22 0,21 22 0,0-1 15,0-20-15,1 20 0,-1 22 16,0-22-16,21 1 0,-21 20 0,22-62 16,-22 62-16,0 1 0,21-22 15,-20 43-15,-1-21 16,0 21-16,-21 0 0,21 21 16</inkml:trace>
  <inkml:trace contextRef="#ctx0" brushRef="#br0" timeOffset="53038.45">12192 11113 0,'0'0'0,"-21"0"16,21-22-16,0 1 0,0 0 15,0 0 1,21 0-16,0 0 0,0 21 16,-21-22-16,21 22 0,1-21 0,-22 0 15,0 0-15,0 0 16,-22 21-1,1 0-15,0 0 16,-21 0-16,21 21 0,-1-21 0,1 21 16,-21 0-16,21 0 0,0 1 15,21-1-15,0 42 16,0-42-16,0 1 0,0-1 0,0 0 16,0 0-16,21 0 0,0 0 15,0-21-15,21 22 0,-20-22 0,20 0 16,0 0-16,1 0 0,-22 0 0,21 0 15,0 0-15,1-22 0,-1 22 0,0-21 16</inkml:trace>
  <inkml:trace contextRef="#ctx0" brushRef="#br0" timeOffset="53466.13">13420 11007 0,'0'0'0,"-43"0"16,64 21 0,1-21-1,-1 0-15,21 0 0,0 0 16,1 0-16,20 21 0,1-21 0,-1 0 16,1 0-16,20 0 0,22 0 0,-21 0 15,21 0-15,0 0 0,-22 0 16,22 0-16,-21 0 0,21 0 0,-43 0 15,22 0-15,-22-21 0,1 21 0,-22 0 16,-21 0-16,22 0 0,-43-21 16,-22 0-1,-20-1-15,21 22 0,0-21 16,-22 21-16,22-21 0</inkml:trace>
  <inkml:trace contextRef="#ctx0" brushRef="#br0" timeOffset="53842.05">14711 10753 0,'0'0'0,"-64"-21"16,43 21-16,0 0 16,0 0-16,21 21 0,0 0 15,0 0-15,0 0 16,0 0-16,21 1 16,0-1-16,0-21 0,0 21 0,1-21 15,20 0-15,-21 0 16,21 21-16,-20-21 0,20 0 0,0 0 15,1 0-15,-1 0 0,-21 0 0,21 0 16,1 0-16,-22 0 0,0-21 16,0 0-16,-21 0 15,-21 21-15,0 0 16,0 0-16,0 0 0,-22 0 16,1 21-16,0 0 0,-1-21 0,22 21 15,-21 21-15,21-20 0,-1-1 16,-20 21-16,21-21 0,0 22 15,21-1-15,-21-21 0,-1 21 0,1 1 16,0-22-16,21 21 0,-21-21 0,0 1 16,21-1-16,0 0 0,0 0 15,0 0-15,21-21 16,0 0-16</inkml:trace>
  <inkml:trace contextRef="#ctx0" brushRef="#br0" timeOffset="54747.31">16425 10732 0,'0'0'0,"-21"0"0,21-22 31,0 1-15,21 0-16,0 21 0,1-21 15,-1 21-15,0-21 0,0 0 16,0-1-16,0 1 0,1 0 15,-1-21-15,0 21 0,-21-1 0,21 1 16,-21 0-16,0 0 0,0 63 31,0-21-31,0 22 16,0-1-16,0 0 0,0 1 16,0-1-16,0 0 0,-21 1 15,21-1-15,0 0 0,0 1 0,-21 20 16,21-42-16,0 1 15,0 20-15,0-21 0,0 0 0,0 0 16,0 1-16,-21-22 16,-1 0-1,1 0-15,0-22 16,0 1-16,0 21 0,21-21 0,-21 0 16,-1 0-16,1 0 0,0-1 15,0 1-15,21 0 0,-21 21 0,21 21 47,0 0-47,0 1 0,21-1 16,0 0-16,0 0 0,0 0 15,22-21-15,-22 21 0,21 1 16,-21-22-16,22 0 0,-1 0 0,0 0 16,1 0-16,-1 0 0,0 0 0,1-22 15,-1 22-15,22-21 0,-22 0 16,0 0-16,1 0 0,-1 0 0,0-1 15,1-20-15,-22 21 0,21-21 16,-21-1-16,0 1 0,1 0 0,-1-1 16,-21 1-16,0-22 0,21 22 0,-21 21 15,0-21-15,0 20 0,0 1 0,0 42 32,0 1-32,-21 20 15,0 0-15,21-21 0,-22 43 0,22-22 16,-21 1-16,0-1 0,21 0 15,0-21-15,-21 22 0,21-1 0,0-21 16,0 0-16,0 22 0,0-22 0,0 0 16,21-21-16,0 21 0,0-21 15,1 0-15,20 0 0,-21 0 0,21 0 16,-20 0-16,20 0 0,-21-21 16,21 0-16,-20 21 0,-1-21 0,0 0 15,0-22-15,-21 22 0</inkml:trace>
  <inkml:trace contextRef="#ctx0" brushRef="#br0" timeOffset="54923.41">17124 10774 0,'0'0'16,"-21"0"-16,21 21 0,-22-21 0,44 0 31,-1 0-31,21 0 0,-21 0 16,22 0-16,20 0 0,-21 0 0,1 0 15,20 0-15,1 0 0,-22 0 0,0 0 16,1 0-16,20 0 0</inkml:trace>
  <inkml:trace contextRef="#ctx0" brushRef="#br0" timeOffset="55251.63">18796 10774 0,'0'0'15,"0"-21"-15,0 0 0,-21 21 16,21-22-16,0 1 0,0 0 16,-21 0-1,-1 21 1,22 21-16,0 0 15,0 0-15,-21 1 0,21-1 0,-21 21 16,21-21-16,-21 0 0,21 22 16,0-22-16,-21 42 0,0-41 15,21-1-15,-22 0 0,22 0 0,0 0 16,22-21 0,-1 0-1,0 0-15,0 0 0,0-21 0</inkml:trace>
  <inkml:trace contextRef="#ctx0" brushRef="#br0" timeOffset="55590.25">19304 10732 0,'42'-43'0,"-84"86"0,105-107 0,-41 64 0,-22-21 16,0 0-16,-43 21 16,22 0-16,0 0 0,-21 0 15,-1 0-15,22 0 0,-21 21 16,21 0-16,-22 0 0,22-21 0,0 21 15,21 1-15,0-1 0,0 0 0,0 0 16,0 0-16,0 0 16,42-21-16,-21 22 0,1-22 0,20 21 15,0-21-15,-21 21 0,22 0 16,-22-21-16,21 21 0,-21-21 0,1 21 16,-1-21-16,-21 22 0,0-1 15,-21 0 1,-1-21-16,-20 0 0,21 0 0,-21 0 15,-1 21-15,1-21 0,0 0 16,20 0-16,-20 0 0,21 0 0,0 0 16,-22-21-16,22 0 0,0 0 15,21-1-15,0 1 16,0 0-16,0 0 0</inkml:trace>
  <inkml:trace contextRef="#ctx0" brushRef="#br0" timeOffset="55766.37">18838 10414 0,'0'0'0,"-21"0"0,21-21 15,-21 21-15,0 0 0,42 0 47,0 0-47,0 0 16,0 0-16,22 21 0</inkml:trace>
  <inkml:trace contextRef="#ctx0" brushRef="#br0" timeOffset="57472.62">20595 10520 0,'0'0'0,"0"-21"0,-21-22 0,21 22 0,0 0 16,0-21-16,0 21 0,0-1 15,0 1-15,0 0 0,0 42 31,0 0-31,0 1 16,0 20-16,0-21 0,0 21 0,-21 1 16,21 20-16,-21-20 0,21-1 0,0 0 15,0 1-15,-22-1 0,22 0 16,0-21-16,0 22 0,0-22 16,0 42-16,0-41 0,22-22 15,-22 21-15,21 0 0,0-21 16,21 0-16,-21 0 0,22 0 0,-22 0 15,21 0-15,-21 0 0,22-21 0,-1 0 16,-21-1-16,22 1 0,-22 0 16,21-21-16,-21 21 0,0-22 0,1 22 15,-1-21-15,0-1 0,-21 1 16,0 0-16,21-22 0,-21 22 0,0 0 16,0 20-16,0-20 0,0 21 15,0 0-15,0 0 0,-21 42 31,21 0-31,-21 21 0,21-21 16,-21 22-16,-1-1 0,22 0 0,0 1 16,0-1-16,0 0 0,0 1 15,-21-22-15,21 21 0,0 1 0,0-1 16,0-21-16,21 0 0,1 0 16,-22 1-16,21-1 0,0-21 15,0 0-15,0 0 0,0 0 0,1 0 16,41 0-16,-42 0 0,22-21 15,-22 21-15,21-22 0,-21 1 16,22 0-16,-22 0 0,21 0 0,-21-22 16,0 22-16,1 0 0,-22 0 0,0 0 15,0 0-15,0-1 16,-22 22-16,1 0 0,0 0 16,0 0-16,0 0 0,0 22 0,-1-22 15,1 21-15,21 0 0,0 0 16,0 0-16,0 0 0,0 1 0,0-1 15,0 0-15,21 0 0,1-21 0,-22 21 16,21 0-16,0 1 0,-21-1 16,21-21-16,-21 21 15,21-21-15,-42 0 16,0 0 0,0-21-16,0 0 15,-1-1-15,1 22 0,21-21 16,-21 21-16,0-21 0,0 21 15,0 0 1,21 21 0,0 0-1,21-21-15,0 22 0,0-22 0,0 0 16,0 0-16,1 21 0,20-21 16,-21 0-16,21 0 0,1 0 0,-1 0 15,-21 0-15,43 0 0,-22 0 16,0 0-16,1 0 0,-1-21 15,0-1-15,-20 22 0,20-21 0,-21 0 16,0 0-16,0 0 0,1 0 0,-22-1 16,0 1-16,21-21 0,-21 21 15,0 0-15,0-1 0,0 1 0,-21 21 16,-1 0 0,1 0-16,21 21 15,-21 1-15,21-1 0,-21 0 0,0 0 16,21 0-16,0 0 0,0 22 0,0-22 15,0 0-15,0 0 16,0 0-16,21 1 0,0-1 0,0-21 16,0 21-16,1-21 0,20 0 15,0 21-15,-21-21 0,43 0 16,-22 0-16,1 0 0,20 0 0,-21 0 16,22 0-16,-1-21 0,1 21 15,-1-21-15,43-22 0,-42 22 0,-22 0 16,-21 0-16,22 0 0,-22 0 15,0-1-15,-21-20 0,0 21 0,0 0 16,0 0-16,0-1 0,-21 1 16,0 0-16,-1 0 0,-20 21 0,21-21 15,-21 21-15,-1-21 0,1 21 0,21 0 16,-22 0-16,1 21 16,21 0-16,-21 0 0,20 0 0,1 0 15,0 1-15,21 20 0,0-21 0,0 0 16,0 0-16,0 22 0,0-22 15,0 0-15,0 0 0,0 0 0,21-21 16,0 22-16,22-1 0,-22-21 0,0 0 16,21 0-16,-20 21 0,20-21 0,0 0 15,-21 0-15,22 0 0,-1-21 16,-21 0-16,43-1 16,-22 1-16,-21 0 0,0-21 0,1 21 15,-1-22-15,-21 1 0,21 0 0,-21-22 16,21 1-16,-21 20 0,21-20 15,-21-1-15,0 22 0,0-22 0,0 22 16,0 21-16,0 0 0,0 0 16,0-1-16,0 44 15,-21-1-15,0 21 16,0 0-16,21 1 0,-21 20 0,-1-20 16,1 20-16,21 1 0,-21-22 0,21 21 15,0-20-15,0-1 0,0-21 16,0 22-16,21-1 0,0-21 0,1 0 15,-1 0-15,21 1 0,-21-1 16,22-21-16,-1 0 0,0 0 0,1 0 16,-1 0-16,0 0 0,1 0 15,-1 0-15,0-21 0,1-1 0,-1 22 16,0-21-16,-21 0 0,1 0 0,-1 0 16</inkml:trace>
  <inkml:trace contextRef="#ctx0" brushRef="#br0" timeOffset="58006.32">14774 12256 0,'0'0'0,"0"-22"0,0 1 0,0 0 16,21-21-16,-21 21 0,0-22 16,0 22-16,0 0 0,0 0 15,0 42 1,0 0-16,0 0 15,0 22-15,0-22 0,0 21 0,-21 0 16,21 1-16,0-1 0,-21 0 16,21 1-16,0-22 0,0 21 0,0 1 15,0-22-15,0 21 0,0-21 16,0 0-16,0 22 0,0-22 16,0 0-16,21-21 15,0 0-15,1 0 0,-1-21 0,0 21 16,21-21-16</inkml:trace>
  <inkml:trace contextRef="#ctx0" brushRef="#br0" timeOffset="58350.12">15303 12340 0,'0'0'0,"22"0"0,-44 21 32,22 1-32,-21-1 15,21 0-15,-21 0 0,21 0 16,-21 0-16,21 22 0,0-22 0,0 0 15,0 0-15,0 0 0,0 1 16,0-1-16,21 0 0,0-21 0,0 0 16,1 0-16,20 0 0,0 0 15,-21 0-15,22 0 16,-22-21-16,0 0 0,43-22 0,-43 22 16,-21 0-16,0 0 0,0 0 15,0-1-15,0 1 0,0-21 16,0 21-16,-21 0 0,-22-1 0,-20-20 15,42 42-15,-22 0 0,22 0 16,-21 0-16,21 0 0,-22 0 16,22 0-16,0 0 0,0 0 0,0 21 15,-1 0 1</inkml:trace>
  <inkml:trace contextRef="#ctx0" brushRef="#br0" timeOffset="58558">14732 12256 0,'0'0'16,"21"0"0,0 0-1,0 0-15,1 0 0,20 0 0,-21 0 16,21 0-16,1 0 0,20-22 0,-20 22 15,-1 0-15,21 0 0,-20 0 16,-1 0-16,-21 0 0,22 0 0,20 0 16,-42 0-16</inkml:trace>
  <inkml:trace contextRef="#ctx0" brushRef="#br0" timeOffset="60545.1">16700 12658 0,'0'0'0,"-21"0"0,21 21 16,0 0-1,0-42 1,0 0 0,0 0-16,0-1 0,21 1 15,1 0-15,-22 0 0,21 0 16,0-22-16,0 22 0,0-21 0,0 21 16,1-22-16,-1 1 0,0 21 15,0-21-15,0 20 0,0 1 0,1 0 16,-1 0-16,0 21 0,0 0 15,-21 21 1,0 0-16,0 0 16,0 1-1,0-44 32,0 1-31,0 0-16,-21 0 0,21 0 15,-21 21-15,0 0 0,-1-21 16,1 21-16,0 0 16,0 21-16,0-21 15,21 21-15,0 0 0,-21 21 0,21-20 16,-22 20-16,22-21 0,0 21 0,0-20 16,0 20-16,0-21 0,0 21 15,0 22-15,0-43 0,0 0 16,0 0-16,0 1 0,22-1 15,-1-21-15,0 21 0,21-21 0,-21 0 16,22 0-16,-1 0 0,0 0 16,22-21-16,-22 21 0,1-21 0,20-1 15,-21 1-15,22 0 0,-22 0 16,1 0-16,-1 0 0,-21-22 16,0 22-16,0-21 0,1 21 0,-22-1 15,0 1-15,0 0 0,0-21 16,-22 42-1,1 0-15,0 0 0,21 21 16,0 0-16,0 0 0,0 0 16,0 1-16,0-1 15,0 0-15,21 0 0,0 0 0,1 0 16,-22 1-16,21-1 0,-21 0 16,0 0-16,0 0 0,21-21 0,-21 21 15,0 1-15,0-1 16,0 0-16,21 0 15,0-21 1,0 0-16,1 0 0,-1-21 16,0 21-16,0-21 0,0 0 15,0 21-15,1-22 0,-1 1 16,0 21-16,21-21 0,1-21 16,-22-1-16,0 22 0,0 0 0,0 0 15,-21-21-15,0 20 0,0 1 0,0 0 16,0 0-1,-21 21-15,0 0 0,0 21 16,21 0-16,-21-21 0,-1 21 0,1 1 16,0-1-16,21 0 0,-21 0 15,21 21-15,-21-20 0,21-1 16,0 0-16,0 0 0,0 0 0,0 22 16,0-22-16,0 0 0,0 0 15,42 0-15,-21 0 0,22-21 16,-22 0-16,21 22 0,22-22 0,-22 0 15,0 0-15,22 0 0,-1 0 16,-20-22-16,62 1 0,-41 0 16,-22 0-16,22 0 0,-22 0 0,-21-1 15,22 1-15,-22 0 0,21 0 16,-42 0-16,21 0 0,-21-1 0,0 1 16,0 0-16,0 0 0,0 0 0,0 0 15,-21-1 1,0 22-16,0 0 0,0 0 0,-22 0 15,22 0-15,0 22 0,-43-1 16,43 0-16,0 0 16,0 0-16,0 0 0,0 1 0,21-1 15,0 0-15,-22 0 0,22 0 0,0 22 16,0-22-16,0 0 16,22-21-16,-1 21 0,0-21 15,0 0-15,0 0 0,0 0 0,1 0 16,-1-21-16,21 21 0,-21-21 15,0 0-15,1-1 0,-1 22 0,0-21 16,-21 0-16,21 0 0,-21-21 16,21 20-16,0-20 0,-21 21 15,0 0-15,0 42 32,0 0-17,0 0-15,0 0 0,0 1 16,0-1-16,0 0 0,0 0 0,0 0 15,0 0-15,0 1 0,0-1 0,0 0 16,0 0-16,22-21 16,-1 0-16,0 0 0,0 0 0,0 0 15,0 0-15,1 0 0,-1-21 0,21 21 16,-21-21-16,0 0 16,1-1-16,20 1 0,-21 0 0,0-21 15,22 21-15,-22-22 0,0 1 0,0 0 16,0-1-16,0 1 0,-21 0 15,0-22-15,22 22 0,-22-1 0,0 1 16,0 21-16,0-21 0,0 20 16,-22 44-1,1-1-15,0 0 0,21 0 16,-21 21-16,0 1 0,0-22 0,21 21 16,0 1-16,0-1 0,-22 0 15,22 1-15,0-22 0,0 21 0,0 0 16,0-20-16,0-1 0,0 21 0,22 0 15,-1-20-15,0-1 16,0-21-16,0 21 0,0-21 0,43 0 16,-22 0-16,1 0 0,-22 0 15,21-21-15,0 21 0,-20-21 16,20-1-16,-21 1 0,0 0 16,22-21-16,-22 21 0,0-1 15,-21-20-15,21 21 0,-21 0 0,0 0 16,-21 21-1,0 0-15,0 0 0,21 21 16,-22 0-16,22 0 0,0 0 16,0 0-16,0 1 0,0-1 15,0 0-15,0 0 0,0 0 0,0 0 16,0 1-16,22-22 0,-1 21 0,0-21 16,0 0-16,0 0 0,0 0 15,1 0-15,-1 0 0,0 0 0,21 0 16,-21 0-16,1-21 0,-1 21 0,0-22 15,-21 1-15,21 0 0,-21 0 16,21 0-16,-21 0 0</inkml:trace>
  <inkml:trace contextRef="#ctx0" brushRef="#br0" timeOffset="60722.59">19198 12298 0,'0'0'0,"-42"21"0,21-21 0,-1 0 0,1 21 15,21 0 1,21-21 0,1 0-16,20 0 0,-21 0 0,21 0 15,1 0-15,-1 0 0,0-21 16,22 21-16,-22-21 0,1 0 0,20 21 16</inkml:trace>
  <inkml:trace contextRef="#ctx0" brushRef="#br0" timeOffset="61298.97">21209 12637 0,'0'0'0,"-21"0"0,0 0 0,-1 0 0,1 0 16,0 0-16,0 0 16,21-22-16,-21 22 0,21-21 15,0 0-15,0 0 0,0 0 16,0 0-16,0-1 0,0 1 0,21 0 16,-21 0-16,21 0 0,0-22 15,-21 22-15,0 0 0,21 0 16,-21 42-1,0 0 1,0 0-16,0 1 0,0-1 0,0 21 16,0 0-16,0-20 0,0 20 15,-21 21-15,21-20 0,0 20 0,0 1 16,0-1-16,0 1 0,-21-1 16,21 22-16,0-22 0,0 22 0,0-21 0,0 20 15,0 1-15,0 0 16,0-1-16,-21-20 0,21 20 0,-21-20 15,0-1-15,-1 1 0,1-1 0,0-20 16,0-1-16,0 0 0,-22 1 16,1-1-16,0-21 0,21 0 0,-22-21 15,1 0-15,0 0 0,20 0 0,-20-21 16,0 0-16,-1 0 0,1 0 0,0-22 16,-1 1-16,22 0 0,-21-1 15,21 1-15,21-21 0,0-1 16,0 22-16,0-22 0,0 1 0,42-1 15,-21 1-15,0 20 0,22-20 0,-22-1 16,21 1-16,1-1 0,-1 1 16</inkml:trace>
  <inkml:trace contextRef="#ctx0" brushRef="#br0" timeOffset="61682.04">21124 11875 0,'0'0'0,"-21"0"0,-64 63 32,85-42-32,0 0 0,0 1 15,0-1-15,0 0 0,0 0 16,22-21-16,-1 0 15,0 0-15,21 0 16,-21 0-16,1-21 0,-1 0 0,21 0 16,-21-1-16,0 1 0,-21 0 15,0 0-15,0 0 0,0 0 0,0-1 16,-21 1-16,0 21 16,0 0-16,0 0 0,0 0 15,-1 21-15,1 1 16,21-1-16,0 0 0,-21 0 0,21 21 15,0 1-15,0-22 0,0 21 16,0 1-16,0-22 0,0 21 0,0-21 16,0 0-16,21 22 0</inkml:trace>
  <inkml:trace contextRef="#ctx0" brushRef="#br0" timeOffset="62154.83">21844 12446 0,'0'0'0,"21"0"0,0-21 16,-21 0-16,0 0 0,0-1 16,0 1-16,0 0 0,0-21 0,0 21 15,0-1-15,0 1 0,-21 0 16,0 0-16,0 21 0,0 0 0,-1 0 16,-20 0-16,21 21 0,0 0 0,-22 0 15,22 1-15,-21-1 0,0 0 16,20 21-16,-20-21 0,21 22 0,0-22 15,0 21-15,-1-21 0,1 1 0,21 20 16,0-21-16,0 0 0,0 0 16,21-21-1,1 0-15,20 0 0,-21 0 0,21 0 16,1 0-16,-1-21 0,-21 21 16,22-21-16,-1 0 0,0 0 15,-21 0-15,22-1 0,-22 1 0,0 0 16,0-21-16,-21 21 0,0-1 0,0 1 15,0 0-15,0 0 0,-21 21 32,0 21-32,0 0 0,21 0 15,0 1-15,0-1 0,-21 0 0,21 0 16,0 0-16,0 0 0,0 1 16,0-1-16,0 0 15,21-21-15,0 21 0,0 0 0,0-21 0,0 0 16,22 0-16,-22 0 0,0 0 15,21 0-15,-20 0 0,-1 0 0</inkml:trace>
  <inkml:trace contextRef="#ctx0" brushRef="#br0" timeOffset="62562.38">22161 12404 0,'0'-21'0,"-21"-64"31,21 64-31,21 0 16,1 21-16,-1-22 16,0 22-16,0 0 0,21 0 0,-20 0 15,-1 22-15,0-1 0,0-21 16,0 21-16,22 0 0,-43 0 0,21 43 16,0-43-16,-21 0 0,0 0 15,0 0-15,0 1 0,0-1 0,-21 0 16,0 0-16,-1-21 0,1 21 15,0-21-15,0 0 0,0 0 0,0 0 16,21-21 0,0 0-1,0 0-15,0 0 16,0-1-16,0 1 0,21 0 0,0 0 16,-21 0-16,21-22 0,0 22 15,0 0-15,1 0 0,-1 0 0,0 0 16,21 21-16,-21-22 0,1 22 15,-1 0-15,0 0 0,0 0 16,0 0-16,-21 22 0,21-1 0,1-21 16,-22 21-16,21 0 0</inkml:trace>
  <inkml:trace contextRef="#ctx0" brushRef="#br0" timeOffset="62746.44">23050 12637 0,'0'21'31,"22"-21"1,-22-21-17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8T02:14:44.6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1736 1969 0,'0'0'0,"0"-22"15,0 1-15,0 0 16,0 0-1,0 0-15,0 0 32,0 42 15,0 0-47,0 0 0,0 21 0,0-20 15,0 20-15,0 0 16,0 1-16,0-1 0,0 0 0,0 1 0,0-1 15,0 0-15,0 1 16,0-1-16,0 0 0,0 22 16,0-22-16,0 0 0,0 1 0,0-22 15,0 21-15,0-21 0,0 1 16,0-1-16,0 0 0,0 0 0,0 0 16,0-42-1,0 0 1</inkml:trace>
  <inkml:trace contextRef="#ctx0" brushRef="#br0" timeOffset="716.8">1397 2265 0,'0'0'0,"-21"0"0,0-21 0,-1 21 0,1-21 16,0 21-16,0-22 0,0 1 16,21 0-16,0 0 15,0 0-15,0 0 0,0-1 0,0 1 16,21 0-16,0 0 0,0 0 16,22 0-16,-1-1 15,0-20-15,1 21 0,-1 0 0,21 0 0,-20 21 16,-1-22-16,0 22 15,22 0-15,-22 0 0,-21 22 0,22-1 16,-1 0-16,-21 21 0,22-21 16,-22 22-16,0-1 0,0 0 15,0 1-15,0-22 0,1 21 0,-22 1 16,21 20-16,-21-21 0,0 1 16,0-1-16,0 0 0,0 1 15,0-1-15,0 0 0,0 1 0,0-22 16,0 0-16,0 0 15,0 0-15,0 1 0,0-44 32,0 1-32,0-21 15,0 21-15,0-22 0,0-20 16,0 21-16,21-1 0,0-20 16,0 20-16,-21-20 0,21 21 0,22-22 15,-22 1-15,0-1 0,21 1 16,1 20-16,-1 1 0,0 0 0,1-1 15,-22 22-15,21 0 0,1 21 16,-1 0-16,0 21 16,-21 0-16,1 22 0,-1-1 0,-21 0 15,0 1-15,21-1 0,-21 21 16,0-20-16,0 20 0,0-20 16,0 20-16,0-21 0,0 22 15,0-1-15,0-20 0,0 20 0,0-20 16,0-1-16,-21 0 0,21-21 15,0 22-15,0-22 0,0 0 0,0 0 16,0 0-16,0 1 0,0-44 47,0 1-47,0 0 0,0 0 16,0 0-16</inkml:trace>
  <inkml:trace contextRef="#ctx0" brushRef="#br0" timeOffset="1388.36">3217 2625 0,'43'0'16,"-43"-21"-16,21 21 15,0-22-15,-21 1 0,21 0 0,-21 0 16,0 0-16,21 0 0,-21-22 16,0 22-16,0 0 0,0 0 0,0 0 15,0-1-15,0 1 16,0 0-16,-21 21 0,0 0 0,0 0 16,0 0-16,-1 0 0,-20 0 15,21 0-15,0 21 0,0-21 0,-22 21 16,22 1-16,0-1 0,0 21 15,-22 0-15,22-20 0,0 20 0,0 0 16,21 1-16,0-22 0,-21 21 16,21 0-16,0-20 0,0 20 15,0-21-15,0 0 0,0 0 0,21 1 16,0-1-16,0-21 0,0 0 16,1 21-16,-1-21 0,21 0 15,-21 0-15,0 0 0,1 0 0,-1-21 16,0 0-16,0 21 0,0-22 15,0 1-15,1 0 0,-1-21 0,-21 21 16,21-22-16,-21 22 0,21-21 16,-21-1-16,0 22 0,21-21 0,-21 21 15,0 0-15,21-1 0,-21 1 16,0 0-16,0 42 16,0 0-1,0 1-15,0-1 0,0 0 0,0 21 16,0-21-16,0 1 0,22 20 15,-22-21-15,0 0 0,21 0 16,-21 22-16,0-22 0,0 0 16,21 0-16,-21 0 0,21-21 0,-21 22 15,0-1-15,21 0 16,0-21-16,-21 21 0,22-21 16,-1 0-16,0 0 15,0 0-15,0 0 0,-21-21 16,21 21-16,1-21 0,-1 0 15,0 21-15</inkml:trace>
  <inkml:trace contextRef="#ctx0" brushRef="#br0" timeOffset="1798.03">3789 2540 0,'0'-21'16,"0"42"-16,0-63 0,0 21 0,0-1 15,21 22-15,-21-21 16,21 21-16,0 0 15,0 0-15,1 0 16,-22 21-16,21 1 0,0-1 0,0 0 16,-21 0-16,21 0 0,-21 0 15,21 1-15,-21-1 0,0 0 16,0 0-16,0 0 0,22 0 16,-22 1-16,0-1 0,0 0 0,0 0 15,21-21 16,0-21-15,-21 0-16,21 0 0,-21-1 16,0 1-16,0 0 0,0-21 0,21 21 15,-21-1-15,0-20 0,0 21 16,0 0-16,21 0 0,-21-1 0,0 1 16,22 21-16,-22-21 15,21 21 16,0 0-15,0 0 0,-21 21-16</inkml:trace>
  <inkml:trace contextRef="#ctx0" brushRef="#br0" timeOffset="2668.35">4424 2688 0,'0'21'32,"21"-21"-32,0 0 0,0-21 15,0 0-15,22 0 16,-22 21-16,0-21 0,0 0 0,0-1 16,22-20-16,-22 21 0,-21 0 15,21 0-15,-21-1 0,21 1 0,-21 0 16,0 0-16,0 0 15,-21 21-15,0 0 0,0 0 16,0 0-16,-1 0 16,1 21-16,0 0 0,0-21 0,0 21 15,0 22-15,-1-22 0,22 0 16,-21 0-16,21 21 0,0-20 16,0-1-16,0 21 0,0-21 15,0 0-15,0 1 0,21-1 0,1 0 16,-1 0-16,0-21 0,0 21 15,0-21-15,22 0 0,-22 0 0,21 0 16,0 0-16,-20 0 0,20 0 0,0 0 16,-21-21-16,22 0 0,-22 21 15,0-21-15,0 0 0,0-1 0,1 1 16,-1-21-16,0 21 0,-21 0 16,0-22-16,0 22 0,0 0 0,0 0 15,0 0-15,21-1 0,-21 1 16,0 42 15,0 1-15,0-1-16,0 0 0,0 0 15,-21-21-15,21 42 0,0-20 0,0-1 16,0 0-16,0 0 0,0 0 16,0 0-16,0 1 0,0-1 15,0 0-15,0 0 16,-21-21 15,0 0-15,21-21-16,0 0 15,0 0-15,0-1 16,0-20-16,0 21 0,0-21 0,21 20 16,0-20-16,0 0 0,21 21 0,-20-22 15,-1 22-15,21 0 0,0 0 16,-20 0-16,20-1 0,0 22 0,-21 0 15,22 0-15,-1 0 0,-21 0 16,0 0-16,22 0 0,-22 22 16,0-1-16,-21 21 0,21-21 15,-21 0-15,0 22 0,0-22 16,0 21-16,0-21 0,0 1 16,-21 20-16,21-21 0,-21 0 0,0 0 15,21 1-15,-21-1 0,21 0 0,0 0 16,-22 0-16,1 0 15,21 1-15</inkml:trace>
  <inkml:trace contextRef="#ctx0" brushRef="#br0" timeOffset="3249.23">7429 2096 0,'0'0'0,"0"-43"16,0 64 15,0 1-31,0 20 16,0-21-16,0 21 0,0-20 15,0 20-15,0 21 0,0-20 0,0-1 16,-21 22-16,21-22 0,0 0 15,0 22-15,-21-22 0,21 0 0,0-20 16,0 20-16,0-21 0,0 21 16,0-20-16,0-1 0,0 0 15,0-42 17,0 0-32,0-1 15,0-20-15,-21 21 0,21-21 16,0-1-16</inkml:trace>
  <inkml:trace contextRef="#ctx0" brushRef="#br0" timeOffset="3901.03">7260 2180 0,'-21'0'0,"42"0"0,-63-21 16,42 0-16,0 0 15,0 0-15,0-1 16,0 1-16,21 0 15,-21 0-15,21 21 0,0-21 16,0 0-16,1-1 0,20 22 16,-21-21-16,21 21 0,1 0 0,-1 0 15,0 0-15,22 0 0,-22 0 16,22 0-16,-22 21 0,0 1 0,1-1 16,-1 21-16,-21-21 0,0 0 15,-21 22-15,0-22 0,0 21 0,-42-21 16,21 1-16,-21 20 0,-1-21 0,-20 21 15,20-20-15,1-1 0,0 0 16,-1 0-16,1 0 0,21-21 16,0 0-16,0 0 0,-1 0 15,22-21 1,0 0-16,0 0 0,22 0 16,-1 21-16,0-22 0,21 1 15,-21 21-15,22-21 0,-1 0 16,0 21-16,22 0 0,-22 0 0,22 0 15,-1 0-15,-20 0 0,20 0 16,-21 0-16,22 21 0,-22-21 0,-21 21 16,22 0-16,-22 1 0,0 20 15,0-21-15,-21 21 0,0 1 0,0-1 16,-21-21-16,0 22 0,-21-1 0,20 0 16,-20-21-16,-21 22 0,20-22 15,-20 21-15,-1-21 0,22 1 0,-22-1 16,1-21-16,21 21 15,-22-21-15,22 0 0,-1 0 0,1 0 16,0 0-16,-1 0 0,22-21 16,0 21-16,0-21 0,0-1 0,0 1 15,-1 0-15,1-21 0,21 21 0,0-22 16,0 22-16,0 0 16,0-21-16,0 20 0,0 1 0,0 0 15,0 0-15,21 21 0,-21-21 16,22 21-16,-1 0 0,21 0 15,-21 0-15,22 0 0,-1 0 0,0 0 16</inkml:trace>
  <inkml:trace contextRef="#ctx0" brushRef="#br0" timeOffset="4657.41">8382 2392 0,'0'0'15,"0"-21"1,0 42 0,0 0-1,0 0-15,0 0 0,0 1 0,0 20 16,0-21-16,0 0 16,-21 0-16,21 22 0,0-22 0,0 0 15,0 21-15,0-20 0,0-1 0,0 0 16,0 0-16,0 0 15,0 0-15,21-21 16,0 0-16,0 0 16,0 0-16,1 0 0,-1 0 15,0-21-15,0 0 0,-21 0 16,21 0-16,0 0 0,1-22 0,-1 22 16,0-21-16,0 21 0,0-22 15,0 22-15,1-21 0,-22 21 0,21-1 16,0 1-16,-21 0 0,0 0 15,21 0 1,-21 42 0,0 0-16,0 21 15,0-20-15,0-1 0,0 0 16,0 21-16,0-21 0,0 1 16,0 20-16,0-21 0,0 0 15,0 0-15,21 1 0,-21-1 0,21 0 16,1-21-16,-1 21 0,0-21 0,21 0 15,-21 0-15,1 0 16,-1 0-16,0 0 0,0 0 16,21-21-16,-20 21 0,-1-21 0,0 0 15,21-1-15,-21-20 0,1 21 16,-1 0-16,0-22 0,0 22 0,-21 0 16,0 0-16,21 0 0,-21 0 0,0-1 15,21 22-15,-21 22 31,0-1-31,0 0 16,0 0-16,0 0 0,0 0 0,0 1 16,0-1-16,0 0 0,0 0 15,0 0-15,0 0 0,0 1 16,22-1-16,-22 0 16,21-21-16,0 0 15,0 0 1,0 0-1,0-21-15,-21 0 0,22-1 0,-22-20 16,0 21-16,21-21 0</inkml:trace>
  <inkml:trace contextRef="#ctx0" brushRef="#br0" timeOffset="5076.01">9440 2074 0,'0'0'0,"-21"0"0,0 0 0,-85 0 31,85 0-31,0 22 0,0-22 16,-1 21-16,22 0 0,0 0 16,0 0-16,0 0 0,0 1 0,0-1 15,0 0-15,0 0 0,0 0 0,22-21 16,-1 21-16,0-21 0,0 0 16,21 22-16,-20-22 0,-1 0 0,0 0 15,0 0-15,0 0 0,0 0 16,1-22-16,-1 22 0,0-21 0,0 0 15,-21 0-15,0 0 16,0 0-16,0-1 0,0 1 0,0 0 16,0-21-16,0 21 0,-21-1 15,21 1-15,-21 0 0,0 21 16,-1-21-16,1 21 0,0 0 0,0 0 16,-21 0-16,20 0 0,1 0 15,0 21-15,0 0 0,0 0 0,0 1 16,-1-1-16,22 0 0,0 21 15,-21-21-15,21 1 0,0-1 0,0 0 16,0 0-16,21 0 0,1 0 0,-1 1 16,0-22-16,0 21 0,0-21 15,0 0-15,1 0 0,20 0 0,-21 0 16</inkml:trace>
  <inkml:trace contextRef="#ctx0" brushRef="#br0" timeOffset="5381.99">10012 2053 0,'0'-21'31,"-21"21"-15,-1 0-16,22 21 0,-21 0 0,21 1 15,0-1-15,-21 0 0,21 0 0,-21 21 16,21-20-16,0 20 15,0-21-15,0 21 0,0 1 0,-21-1 16,21 0-16,0 1 0,-21-1 16,21-21-16,0 22 0,0-22 0,0 21 15,0-21-15,0 0 0,0 1 0,0-1 16,0 0-16,21-21 16,0 0-1,0 0-15,0-21 16,0 0-16,1-1 0,20 1 15</inkml:trace>
  <inkml:trace contextRef="#ctx0" brushRef="#br0" timeOffset="6025.02">10668 2455 0,'0'0'0,"0"-21"0,0-42 31,0 42-31,0-1 0,0 1 16,0 0-16,-21 21 0,0-21 16,-1 21-16,1 0 15,0 0-15,0 0 0,0 0 0,0 0 16,-1 0-16,1 21 16,0-21-16,0 21 0,0 0 15,0 1-15,-1-1 0,22 0 0,-21 21 16,21-21-16,-21 43 15,21-43-15,0 21 0,0-20 0,0-1 16,0 0-16,0 0 0,0 0 16,0 0-16,0 1 0,21-22 0,0 0 15,1 21-15,-1-21 0,21 0 16,-21 0-16,0 0 0,1-21 16,-1-1-16,0 1 0,0 0 0,0 0 15,22 0-15,-22-22 16,0 22-16,0-21 0,0 0 0,0-1 15,-21 1-15,22 0 0,-1-1 16,0 1-16,-21 0 0,0-1 0,21 1 16,-21 0-16,0-1 0,0 1 0,0 21 15,0 0-15,0-1 0,0 1 16,0 0-16,-21 21 0,0 0 0,0 0 16,-1 21-16,22 0 15,-21 1-15,0 20 0,21-21 0,0 21 16,0 1-16,0-1 15,0-21-15,0 22 0,0-1 0,0 0 16,0 1-16,0-1 0,0 0 0,0 1 16,21-22-16,0 21 0,-21-21 15,22 22-15,-1-22 0,0 0 0,0 0 16,0 0-16,0-21 0,1 21 16,-1-21-16,0 0 0,0 0 0,21 0 15,-20 0-15,-1 0 0,0 0 16,0 0-16,0-21 0,0 0 0,1 21 15,-1-21-15,-21 0 0,0 0 0,21 21 16</inkml:trace>
  <inkml:trace contextRef="#ctx0" brushRef="#br0" timeOffset="6168.02">11176 2540 0,'-21'0'15,"0"0"32,21-21-31</inkml:trace>
  <inkml:trace contextRef="#ctx0" brushRef="#br0" timeOffset="6833.05">12128 275 0,'-21'-106'15,"21"85"-15,0 0 16,0 0-16,0 42 31,0 0-31,0 22 16,0-22-16,0 21 0,0 0 16,0 1-16,0-1 0,0 22 0,-21-22 15,21 0-15,0-21 16,-21 22-16,0-1 0,21-21 0,0 22 15,-21-22-15,21 21 0,-22-21 16,1 0-16,21 1 0,0-1 0,0 0 16,-21-21-16,0 0 0,21 21 15,-21-21-15,0 0 16,21-21-16,-22 0 0</inkml:trace>
  <inkml:trace contextRef="#ctx0" brushRef="#br0" timeOffset="7380.73">11642 529 0,'0'0'0,"0"-21"16,-22 0-16,22 0 0,-21 0 15,21-1-15,0 1 16,0 0-16,0 0 0,21-21 0,1 20 16,-1 1-16,21 0 0,0 0 15,1 21-15,-1-21 0,22 0 0,-1 21 16,1 0-16,-1 0 0,1 21 15,41 42-15,-62-20 0,-1-1 16,0 0-16,-20 1 0,-1-1 16,0 0-16,0 1 0,0-22 0,-21 21 15,21 0-15,-21-20 0,0 20 16,0-21-16,0 0 0,0 22 16,0-22-16,0 0 15,0-42 1,0 0-1,0-1-15,0 1 0,0 0 0,0 0 16,0-21-16,22 20 0,-22-20 16,21 0-16,0-1 0,0 1 0,-21 0 15,21-22-15,0 22 0,22 0 16,-22-22-16,21 22 0,1 21 16,-22-22-16,21 22 0,0 21 0,1 0 15,-1 0-15,0 0 0,-20 42 0,20-20 16,-21 20-16,0 0 15,0 1-15,-21-1 0,0 0 0,0 1 16,0-1-16,0 21 0,0-20 16,-21-22-16,0 21 0,0 1 0,21-1 15,-21 0-15,0-21 0,21 22 16,0-22-16,0 21 0,-22-21 0,22 1 16,0-1-16,0 0 0,22-21 31,-1 0-31,0-21 15</inkml:trace>
  <inkml:trace contextRef="#ctx0" brushRef="#br0" timeOffset="7892">13822 656 0,'0'0'0,"0"-21"15,0 0-15,0 0 16,0 0-16,0-1 0,-21 22 15,-1-21-15,1 21 0,0 0 16,0-21-16,0 21 0,0 0 0,-1 0 16,-20 0-16,21 0 0,0 21 15,-22 0-15,22 1 0,0-1 0,0 0 16,0 0-16,0 21 16,-1-20-16,1 20 0,0 0 0,21 1 15,0-1-15,0-21 0,0 21 16,0 1-16,0-22 0,0 21 0,0-21 15,0 1-15,0-1 0,21-21 0,0 0 16,1 0-16,-1 0 0,0 0 16,0 0-16,0 0 0,22-21 0,-22-1 15,0-20-15,0 21 0,21 0 16,-20-22-16,-1 22 0,-21-21 0,21 0 16,0 20-16,-21-20 0,21 21 15,-21-21-15,0 20 0,0 1 0,0 0 16,0 42 15,0 0-15,0 1-16,0-1 0,0 0 0,0 0 15,0 0-15,0 0 0,0 22 16,0-22-16,0 0 0,0 0 0,21-21 16,-21 21-16,0 1 0,22-22 15,-1 0-15,0 0 0,0 0 16,0 0-16,0 0 15,-21-22-15</inkml:trace>
  <inkml:trace contextRef="#ctx0" brushRef="#br0" timeOffset="8272.29">14076 550 0,'21'0'15,"-42"0"-15,63 0 0,-21 0 0,0 0 16,1 0-16,-1 22 15,0-22-15,0 21 0,0 0 0,0 0 16,1 0-16,-22 0 0,0 1 16,21-1-16,-21 0 0,21 0 0,-21 21 15,0-20-15,0-1 0,0 0 16,0 0-16,0 0 0,0 0 16,21-21 15,-21-21-31,0 0 0,0 0 15,21 0-15,-21 0 0,21-22 0,-21 22 16,22 0-16,-1-21 0,0 20 16,-21-20-16,21 21 0,0-21 0,0 20 15,1 1-15,-1 0 0,0 0 0,0 0 16,0 21-16,0 0 16,1 0-16,-1 0 31,-21 21-31,0 0 0,0 0 15,0 0-15</inkml:trace>
  <inkml:trace contextRef="#ctx0" brushRef="#br0" timeOffset="9048.27">14753 720 0,'0'0'0,"127"0"15,-85 0 1,-20-21-16,20 21 15,-21-22-15,21 1 0,-20 21 0,20-21 16,-21 0-16,0 0 0,-21 0 16,21-1-16,-21 1 0,0 0 15,0 0-15,-21 0 16,0 21-16,0 0 16,-21 0-16,20 21 0,1 0 0,0-21 15,0 21-15,0 0 0,0 1 16,-1-1-16,22 21 0,-21-21 0,21 0 15,0 1-15,0 20 0,0-21 16,0 0-16,21 0 0,1 1 0,-1-1 16,0 0-16,21 0 0,-21 0 15,22-21-15,-1 0 0,0 0 0,1 0 16,-1 0-16,0 0 16,1 0-16,-22 0 0,64-21 15,-64 0-15,21 0 0,-21 0 16,0-22-16,1 22 0,-1 0 0,0 0 15,-21-22-15,21 22 0,-21 0 16,0 0-16,0-21 0,0 20 16,0 1-16,0 42 31,0 1-31,0-1 16,-21 0-16,21 0 15,-21 0-15,21 0 0,0 1 0,0 20 0,-21-21 16,21 0-16,-22 0 15,22 1-15,0-1 0,0 0 0,0 0 16,0 0-16,0 0 16,0-42 15,0 0-31,0 0 16,0 0-16,0-22 15,0 22-15,0 0 0,0 0 16,22-21-16,-1 20 0,0-20 0,0 21 0,21-21 15,-20 20-15,-1 1 16,21 0-16,0 0 0,-20 0 0,20 21 16,-21 0-16,21 0 0,-20 0 15,20 21-15,-21-21 0,0 21 0,0 0 16,1 0-16,-1 22 0,-21-22 16,0 0-16,0 0 0,0 22 0,0-22 15,0 21-15,0-21 0,0 0 0,0 1 16,-21-1-16,-1 0 0,22 0 15,0 0-15,-21 0 0,0 1 0,0-22 16,21 21-16,-21-21 16</inkml:trace>
  <inkml:trace contextRef="#ctx0" brushRef="#br0" timeOffset="9788.24">11515 1376 0,'0'0'0,"-22"21"31,44-21 0,-1 0-31,21 0 0,0 0 0,1 0 16,20 0-16,22 0 0,0 0 0,20 0 15,1 0-15,21-21 0,-21 21 16,42 0-16,-21 0 0,43-21 16,-1 21-16,-21 0 0,21 0 15,1 0-15,-1 0 0,22 0 0,-1 0 16,1-21-16,-1 21 0,1 0 15,-1 0-15,-21 0 0,22 0 0,-43 0 16,0-22-16,0 22 0,-42 0 16,0 0-16,0 0 0,-21-21 0,-1 21 15,-20 0-15,-22 0 0,0-21 0,1 21 16,-22 0-16,0-21 0,0 21 16,0 0-16,-21-21 15,-21 0 16,0 21-31,0 0 16,21-22-16,-21 22 0,0 0 0</inkml:trace>
  <inkml:trace contextRef="#ctx0" brushRef="#br0" timeOffset="9900.26">16150 1207 0,'0'0'0,"-21"21"15,21 0 1,-21-21-1,0 0 1</inkml:trace>
  <inkml:trace contextRef="#ctx0" brushRef="#br0" timeOffset="12974.02">12488 1757 0,'0'0'0,"-21"0"0,0 0 16,0 0-16,0 0 0,-1 0 0,1 0 16,0 0-16,21 21 15,0 0-15,0 0 16,21-21-16,0 0 16,22 0-16,-1 0 0,-21 0 0,43 0 15,-22 0-15,0 0 0,22 0 0,-1 0 16,1 0-16,-1 0 15,1 0-15,-1 0 0,1 0 0,-22 0 16,22 0-16,-22 0 0,-21 0 16,0 0-16,1 0 0,-1 0 0,-42 0 31,-1 0-31,-20 0 0,0 0 16,21 0-16,-22 0 0</inkml:trace>
  <inkml:trace contextRef="#ctx0" brushRef="#br0" timeOffset="13237">12742 1905 0,'-21'0'0,"42"0"0,-42 21 0,21 0 16,-21-21-16,21 22 16,-21-1-16,21 0 0,0 0 0,0 0 15,0 22-15,-21-22 0,21 21 16,-22-21-16,1 22 0,21-1 0,0-21 15,-21 21-15,21 1 0,-21-1 0,0-21 16,21 22-16,0-1 0,0-21 16,0 0-16,-21 22 0,21-22 0,0 0 15,0 0-15,0 0 16,21-21 0,0 0-16,0 0 15,-21-21-15,21 21 0</inkml:trace>
  <inkml:trace contextRef="#ctx0" brushRef="#br0" timeOffset="13608.55">12933 2455 0,'0'-21'31,"21"21"-31,0 0 16,0-21-16,0 0 0,1 21 0,-1-21 15,0 21-15,21-21 0,-21-1 16,1 1-16,-1 21 0,0-21 16,0 0-16,0 21 0,-21-21 0,0 0 15,0-1-15,-21 22 16,0 0 0,0 0-16,-22 0 0,22 0 15,0 0-15,-21 22 0,21-1 0,-1 0 16,1 0-16,-21 21 0,21-20 0,0 20 15,21-21-15,-22 21 0,22-20 16,0 20-16,0-21 0,0 21 0,0-20 16,0-1-16,0 0 0,0 0 15,22 0-15,-1-21 0,0 21 16,21-21-16,-21 0 0,1 0 16,20 0-16,0 0 0,-21-21 15,22 0-15,-1 0 0</inkml:trace>
  <inkml:trace contextRef="#ctx0" brushRef="#br0" timeOffset="14596.95">13906 2265 0,'0'0'0,"-21"0"32,0 0-32,0 0 0,0 0 0,0 0 15,-22 0-15,22 0 0,0 21 16,0 0-16,0-21 0,-1 0 15,1 21-15,0 1 0,21-1 16,0 0 0,21-21-16,0 21 15,1-21-15,-1 0 0,0 21 16,21 0-16,-21-21 0,1 22 0,-1-22 16,21 21-16,-21-21 0,0 21 0,1-21 15,-22 21-15,21 0 16,-21 0-16,0 1 0,0-1 15,-21-21-15,-1 21 16,1-21-16,0 21 0,-21-21 0,21 0 16,-1 21-16,1-21 0,-21 0 0,21 0 15,0 0-15,-22 0 0,22 0 16,0 0-16,0 0 0,0-21 0,-1 0 16,22 0-16,-21 0 15,0 21-15,21-22 0,0 44 47,21-1-47,0 0 16,1-21-16,-22 21 0,21 0 15,0-21-15,0 21 0,0-21 16,0 22-16,1-22 16,20 0-16,-21 0 0,0 0 0,22 0 15,-22 0-15,21 0 0,-21 0 0,22-22 16,-1 22-16,0-21 0,1 0 15,-1 0-15,0 0 0,1 0 16,-1-22-16,-21 22 0,21-21 0,-20-1 16,20 1-16,-21 21 0,0-21 0,0-1 15,-21 1-15,22 0 0,-22 20 0,21-20 16,-21 21-16,0 0 0,0-22 16,0 22-1,-21 42 1,-1 1-1,22-1-15,0 0 0,-21 21 16,0-21-16,21 1 0,-21 20 0,21-21 16,0 21-16,0-20 0,0 20 0,-21 0 15,21-21-15,0 22 0,0-22 16,0 0-16,0 0 0,0 0 0,21 1 16,-21-1-16,21 0 0,0-21 15,0 0-15,1 0 0,-1 0 0,0 0 16,0 0-16,0 0 0,0-21 15,1 21-15,-1-21 0,0-1 0,0 1 16,-21 0-16,21 0 0,-21 0 16,21-22-16,-21 22 0,22 0 15,-22 0-15,0 0 0,0 0 16,0 42 0,0 0-16,0 0 15,0 0-15,0 0 0,0 1 16,0-1-16,0 0 0,0 0 15,0 0-15,0 0 0,0 1 16,0-1-16,21-21 31,0 0-15,0-21-16,-21-1 16,0 1-16,0 0 0,21 0 0</inkml:trace>
  <inkml:trace contextRef="#ctx0" brushRef="#br0" timeOffset="14776.82">14838 2074 0,'-21'0'0,"21"-21"16,-22 21-16,1 0 16,21 21-1,0 1 16</inkml:trace>
  <inkml:trace contextRef="#ctx0" brushRef="#br0" timeOffset="15000.66">14160 2328 0,'0'0'0,"22"0"31,20 0-15,-21 0-16,0 0 0,22 0 16,-22 0-16,21-21 0,0 21 0,1 0 15,-22 0-15,21-21 0,-21 21 16,22-21-16,-22 21 0</inkml:trace>
  <inkml:trace contextRef="#ctx0" brushRef="#br0" timeOffset="15548.34">15134 2265 0,'-21'0'31,"21"21"-15,-21-21-16,21 21 16,-21 0-16,21 1 0,0-1 0,0 0 15,0 0-15,0 0 0,-22 0 16,22 1-16,0 20 0,-21-21 0,21 0 16,0 0-16,0 1 0,0-1 15,0 0-15,0 0 16,0-42 15,0 0-31,0 0 16,0-1-16,0 1 0,0 0 15,0-21-15,0 21 0,0-1 16,21-20-16,1 21 0,-1-21 0,21 20 16,-21 1-16,22-21 0,-1 21 15,21 21-15,-20-21 0,-1-1 16,0 22-16,22 0 0,-43 0 0,21 0 15,1 0-15,-22 0 0,21 22 16,-21-1-16,1 0 0,-1 0 0,0 0 16,-21 0-16,21 1 0,-21-1 15,0 21-15,0-21 0,0 0 0,0 1 16,0-1-16,0 0 0,0 0 16,-21 0-16,0 0 0,0-21 0,21 22 15,-22-1-15,22 0 16,-21-21-16,21-21 31,0 0-15,0-1-16</inkml:trace>
  <inkml:trace contextRef="#ctx0" brushRef="#br0" timeOffset="16483.98">16552 2328 0,'0'-21'0,"0"42"0,0-63 15,0 21-15,-21 21 16,21-21-16,-21 0 0,0 21 0,0 0 16,-22 0-16,22 0 0,0 0 15,-21 0-15,20 0 0,1 0 0,-21 0 16,21 21-16,-22 0 0,22 0 15,0-21-15,0 42 0,0-20 16,0-1-16,21 0 0,0 21 0,0-21 16,0 1-16,0-1 0,0 0 15,0 0-15,0 0 0,0 0 0,0 1 16,21-22-16,0 0 16,0 0-16,0 0 0,0 0 0,1 0 15,-1 0-15,0 0 0,0-22 16,0 22-16,22-21 0,-22 0 15,0 0-15,0 0 0,-21 0 0,21-1 16,0 1-16,-21 0 0,0 0 16,22 0-16,-1 0 0,-21-1 15,0 1 1,21 21-16,-21 21 47,0 1-47,0-1 0,0 0 0,0 0 15,0 0-15,0 22 0,0-22 16,0 21-16,-21 0 0,21 1 0,-21-1 16,21 0-16,0 22 0,0-22 15,0 1-15,0 20 0,0-21 0,0 22 16,0-1-16,0 1 0,0 21 0,0-22 16,0 22-16,0-22 15,0 22-15,0-22 0,0 1 0,0 21 16,0-22-16,0 22 0,0-22 15,-22 22-15,22-22 0,0 22 0,0-21 16,0-1-16,0 1 0,0-1 0,0 1 16,0-1-16,0-21 0,22 22 15,-1-22-15,-21 1 0,21-1 0,0 0 16,0 1-16,-21-22 0,0 0 0,21 0 16,-21-42-1,0 0-15,0 0 16,-21-22-16,0 22 0,21-21 15,-21-1-15,0-20 0,-22 21 16,22-22-16,0 1 0,-21-1 0,21 1 16,-22-22-16,1 0 0,0 1 0,20-1 15,-20 21-15,0-20 0,21 20 16,-22-20-16,22 20 0,0 1 0,0-1 16,21 1-16,0-1 0,0 1 15,0-1-15,0 22 0,0-1 0,0 1 16,0 0-16,21 21 0,0-22 15,0 22-15,-21 0 0,21 0 0,1 0 16,20-1-16,-21 22 0,0-21 0,0 21 16,1-21-16,20 21 15,-21-21-15,0 21 0,0 0 16,1-21-16,-1 21 0,-21-21 16,0-1-1,0 1-15</inkml:trace>
  <inkml:trace contextRef="#ctx0" brushRef="#br0" timeOffset="17016.8">17801 1736 0,'0'-21'0,"0"-1"16,0 44 15,0-1-31,0 0 16,-21 21-16,0-21 0,21 22 0,-21-1 15,-1-21-15,22 22 16,-21-1-16,0 0 0,0-21 0,21 22 16,-21-22-16,0 21 0,-1-21 15,22 1-15,0-1 0,-21 0 0,21 0 16,-21 0-16,21 0 0,0 1 16,21-22 15,0-22-31,1 1 15,-22 0-15</inkml:trace>
  <inkml:trace contextRef="#ctx0" brushRef="#br0" timeOffset="18636.25">17441 2117 0,'-21'0'0,"42"0"0,-63 0 0,21 0 15,21-21 1,21 21-1,0 0-15,0-22 0,0 22 16,22 0-16,-1-21 0,0 21 16,1-21-16,20 0 0,-20 21 0,-1-21 15,0 21-15,1 0 0,-22-21 16,21 21-16,-21 0 0,22 0 0,-22 0 16,-21-22-16,21 22 15,-21 22 1,0-1-1,0 0-15,0 0 0,0 0 16,-21 0-16,21 1 0,0-1 16,0 0-16,0 0 0,0 0 15,0 0-15,0 1 16,0-1-16,21 0 16,0-21-16,0 0 0,0 0 15,1 0-15,-1 0 0,0 0 16,21 0-16,-21 0 0,1 0 0,-1 0 15,0-21-15,-21 0 16,21 21-16,-21-22 0,0 1 0,0 0 16,0 0-16,0 0 15,-21 0-15,0-1 0,-22 1 0,22 0 16,0 21-16,0-21 0,-21 21 16,20 0-16,1-21 0,0 21 15,42-21 1,0 21-1,1 0-15,20 0 0,0 0 16,1 0-16,-1-22 0,0 22 0,22 0 16,-22 0-16,22 0 0,-22 0 15,21-21-15,-20 21 0,-1 0 0,0 0 16,1 0-16,-22 0 0,0 0 16,0 0-16,0 0 0,-21 21 15,0 1-15,0-1 16,0 0-16,-21 0 15,0-21-15,21 21 0,-21 0 0,0 1 16,21-1-16,-21 0 16,21 0-16,-22 0 0,22 0 15,0 1-15,0-1 16,22 0-16,-1-21 16,0 0-16,0 0 0,0 0 15,0 0-15,1 0 0,-1 0 16,0 0-16,0 0 0,0-21 15,0 21-15,1-21 0,-1 21 16,0-22-16,-21 1 0,21 21 0,0-21 16,-21 0-16,0 0 0,0 0 0,0-22 15,0 22-15,0 0 0,0 0 16,0 0-16,-21-1 0,0 1 0,0 21 16,0-21-16,-1 21 0,1 0 15,0 0-15,0 0 0,0 0 16,0 0-16,21 21 47,21-21-47,0 0 0,0 0 0,0 0 15,0 0-15,1 0 0,-1 0 16,0 0-16,0 0 0,21 0 0,-20 0 16,20-21-16,-21 21 0,21-21 0,1 0 15,20 0-15,-20-1 0,-1 1 16,0 0-16,-21 0 0,1-21 0,20 20 15,-42 1-15,21-21 0,-21 21 16,0 0-16,0-1 0,-21 1 16,0 21-1,0 0-15,-1 0 0,1 0 16,0 0-16,0 21 16,21 1-16,-21-1 0,0 0 0,-1 0 15,22 21-15,0-20 0,0 20 16,-21 0-16,21 1 0,0-22 0,0 21 15,0 0-15,0-20 0,0 20 16,0-21-16,0 21 0,0-20 0,0-1 16,0 0-16,0 0 0,0 0 0,0 0 15,0 1-15,21-1 16,1-21-16,-1 0 16,0 0-16,0 0 0,0 0 15,0 0-15,1 0 0,-1 0 16,21 0-16,-21 0 0,0 0 0,22-21 15,-22-1-15,0 22 0,21-21 16,-20 0-16,20 0 0,-21 0 0,21 0 16,-20-1-16,-1 1 0,21-21 15,-21 21-15,0 0 0,-21-1 0,0 1 16,0 0-16,-21 21 31,0 0-31,0 21 16,0 0-16,0 1 0,21-1 15,-22 0-15,22 0 16,0 0-16,0 0 0,0 1 16,0-1-16,0 0 0,0 0 15,22 0 1,-1-21-16,0 0 16,0 21-16,0-21 0,0 0 15,1 22-15,-22-1 16,0 0-1,0 0 1,-22-21-16,1 0 16,0 0-16,0 0 0,0 21 15,0-21 1,-1 0-16</inkml:trace>
  <inkml:trace contextRef="#ctx0" brushRef="#br0" timeOffset="18817.66">20045 2413 0,'0'21'63,"-21"-21"-48,-1 0-15,1 0 0</inkml:trace>
  <inkml:trace contextRef="#ctx0" brushRef="#br0" timeOffset="24096.97">2265 4509 0,'0'0'0,"-43"-22"31,22 22 1,21 22-1,21-22-31,1 0 15,-1 0-15,0 0 0,0 0 0,0 0 16,22 0-16,-1 0 0,0 0 16,-21 0-16,22 0 0,-1-22 0,-21 22 15,22-21-15,-22 21 0,0-21 16,0 21-16,-21-21 0,0 0 16,0 0-16,-21 21 15,0 0-15,-22 0 0,22 0 16,-21 0-16,0 0 15,-1 0-15,1 21 0,0 0 0,-22 0 16,22 0-16,21 0 0,-22 1 16,1 20-16,21-21 0,0 0 0,21 22 15,0-22-15,0 0 0,0 0 16,0 21-16,0-20 0,0-1 0,21 0 16,21-21-16,-21 21 0,22-21 15,-22 0-15,21 0 0,0 0 16,1 0-16,-22 0 0,21 0 15,-21 0-15,22 0 0,-22 0 0,-21-21 16,-21 21 15,0 0-31,-1 0 0,1 0 0,-21 0 16,0 21-16,20 0 0,-20 0 16,0 1-16,-1-1 0,22 0 0,-21 0 15,21 0-15,0 22 0,-1-22 16,22 0-16,0 0 0,0 21 0,0-20 15,0-1-15,0 0 16,0 0-16,22 0 0,-1-21 0,0 0 16,0 0-16,21 0 0,-20 0 15,20 0-15,0 0 0,1 0 0,-1 0 16,21-21-16,-20 21 16,-1-21-16,0 0 0,1 0 0</inkml:trace>
  <inkml:trace contextRef="#ctx0" brushRef="#br0" timeOffset="24864.74">3090 4868 0,'21'-21'0,"-42"42"0,42-63 16,1 21-16,-22 0 0,0 0 15,0-1-15,0 1 0,0 0 16,-22 21-16,1 0 16,0 0-16,0 0 0,0 0 15,-22 21-15,22 0 0,0 1 16,0-1-16,0 0 0,-22 21 15,22-21-15,0 22 0,0-1 16,0-21-16,21 22 0,0-22 0,0 21 16,0-21-16,0 0 0,0 1 15,21-1-15,0-21 16,0 0-16,0 0 0,22 0 0,-22 0 16,0 0-16,0-21 0,22-1 15,-22 1-15,0 0 0,0 0 0,0 0 16,0 0-16,1-1 15,-1 1-15,0 0 0,-21 0 0,0 0 16,21 0-16,-21-1 0,0 1 16,0 0-16,0 42 47,0 0-47,0 1 15,0-1-15,0 21 0,0 0 0,0-20 16,0 20-16,0 0 0,0 1 15,0-1-15,-21 0 0,21 1 0,0-1 16,0 0-16,0 1 0,0 20 16,0-21-16,0 22 0,0-1 0,0 1 15,0-22-15,21 22 0,0-1 16,-21 1-16,0-1 0,21-20 0,-21 20 16,22 1-16,-22-22 15,0 21-15,0 1 0,0-1 0,0 1 16,0-1-16,-22-20 0,1 20 0,21-20 15,-21-1-15,0 0 0,0-21 16,0 22-16,-1-22 0,-20 0 0,21-21 16,0 0-16,-22 0 0,1 0 15,0 0-15,-1-21 0,-20 0 0,-1 0 16,1-22-16,-1 1 0,22 0 16,0-1-16,-1-20 0,1-1 0,21 1 15,0-1-15,21 22 0,0-22 0,0 1 16,0-1-16,21 1 15,0 21-15,0-22 0,22 1 0,-1-1 16,-21 1-16,21-1 0,1 22 16,-1-22-16,-21 22 0,22 21 0,-22-22 15,21 22-15,-21-21 0,0 21 16,1 21-16,-1-21 0,-21-1 0,21 22 16,-21-21-16,21 0 0,-21 0 15,21 21-15,0-21 0</inkml:trace>
  <inkml:trace contextRef="#ctx0" brushRef="#br0" timeOffset="25148.98">3662 4784 0,'0'0'0,"0"-21"16,0 42 93,0 0-109,0 0 16</inkml:trace>
  <inkml:trace contextRef="#ctx0" brushRef="#br0" timeOffset="25360.57">3725 5186 0,'0'21'15,"21"-21"64,1-21-64,-1 21-15</inkml:trace>
  <inkml:trace contextRef="#ctx0" brushRef="#br0" timeOffset="25888.98">5588 4657 0,'0'0'0,"0"-21"0,0-1 0,-21 22 16,21-21-16,0 42 31,0 1-31,0-1 16,0 0-16,0 21 0,0 1 15,0-1-15,0 0 0,0 22 16,0-22-16,0 0 0,0 22 0,0-22 16,0 1-16,0-1 0,0-21 15,0 21-15,0-20 0,0 20 0,0-21 16,0 0-16,0 0 0,0 1 16,21-44 30</inkml:trace>
  <inkml:trace contextRef="#ctx0" brushRef="#br0" timeOffset="26141.32">5969 5186 0,'0'0'0,"21"0"0,0-21 15,0 21 1,-21-21-16,0-1 16,-21 22 15,42 0 31</inkml:trace>
  <inkml:trace contextRef="#ctx0" brushRef="#br0" timeOffset="26647.92">7493 4593 0,'0'0'16,"-21"-21"-1,0 21-15,21 21 16,-22 0-16,22 1 0,0-1 0,0 21 16,0-21-16,-21 22 0,21 20 15,0-21-15,0 1 0,0-1 0,-21 22 16,21-22-16,0 0 0,0-21 16,0 22-16,0-22 0,0 21 15,0-21-15,0 1 0,-21-1 0,21 0 16,0 0-1</inkml:trace>
  <inkml:trace contextRef="#ctx0" brushRef="#br0" timeOffset="27251.95">7133 5017 0,'0'0'0,"-21"-22"0,-43-126 16,43 127-16,21-21 15,0 21-15,0-1 0,0 1 16,0-21-16,0 21 0,0 0 0,21 21 16,1-22-16,-1 1 0,0 0 15,0 0-15,21 21 0,-20-21 0,-1 21 16,0 0-16,21 0 0,-21 0 16,22 0-16,20 21 0,-20 0 15,-1 0-15,43 43 0,-43-43 16,0 21-16,-21 1 0,1-1 15,20 0-15,-21 1 0,0-1 16,-21 0-16,0 1 0,0-22 16,0 21-16,0-21 0,0 22 0,0-22 15,0 0-15,0 0 0,0 0 16,-21-21 0,21-21-1,0 0-15,-21 0 0,21 0 16,0-1-16,0-20 0,0 0 0,0-1 15,21 1-15,0 0 0,0-1 0,1-20 16,-1 21-16,0-1 0,21 1 16,-21 21-16,22-22 0,-22 22 0,21 0 15,1 0-15,-22 0 0,21 0 16,-21 21-16,22 0 0,-22 0 16,0 21-16,21 0 0,-21 0 0,1 0 15,-1 0-15,0 22 0,-21-1 16,21 0-16,-21 1 0,21 20 0,-21-20 15,0 20-15,0-21 0,0 22 16,0-22-16,0 1 0,0-1 0,-21 0 16,21 1-16,-21-22 0,21 0 0,-21 0 15,21 0-15,-21 0 0,21 1 16,0-44 15,21 1-15,0 0-16,0 0 0</inkml:trace>
  <inkml:trace contextRef="#ctx0" brushRef="#br0" timeOffset="27812.48">8911 5080 0,'0'0'0,"21"0"0,0 0 0,1-21 0,-1 21 16,-21-21-16,21 21 0,-21-21 0,21 21 15,-21-22-15,21 1 0,-21 0 16,0 0-16,0 0 0,0 0 15,0-1-15,0 1 0,0 0 16,0 0-16,-21 0 0,21 0 16,-21 21-16,0 0 0,0 0 0,-1 0 15,1 0-15,0 0 0,0 21 16,-21 0-16,20 0 0,1 0 0,-21 22 16,21-22-16,0 21 0,-22 0 15,22 1-15,0-1 0,0-21 0,0 22 16,21-1-16,0-21 0,-22 21 0,22-20 15,0-1-15,0 0 0,0 0 16,22-21-16,-1 0 16,0 0-16,0 0 0,0 0 0,0 0 15,1 0-15,20-21 0,-21 0 16,0 0-16,22-1 0,-22 1 0,0 0 16,0 0-16,0-21 15,0 20-15,1-20 0,-22 21 0,21 0 16,-21-22-16,0 22 0,0 0 0,0 0 15,0 42 1,0 0 0,0 0-16,0 1 15,0 20-15,0-21 0,21 0 0,-21 0 16,0 22-16,21-22 0,-21 0 0,0 0 16,0 0-16,0 1 0,21-22 15,-21 21-15,21 0 0,1-21 0,-1 21 16,0-21-16,0 0 15,0 0-15,0 0 16,1 0-16,-1 0 0,-21-21 0,21 0 16,0 21-16,0-21 0,-21-1 15,21-20-15,-21 21 0</inkml:trace>
  <inkml:trace contextRef="#ctx0" brushRef="#br0" timeOffset="28164.3">9419 4911 0,'0'-21'0,"0"42"0,0-64 0,0 22 0,21 21 16,-21-21-16,21 21 15,-21 21 1,0 0-16,0 1 0,0-1 0,0 0 16,0 0-16,0 0 15,0 22-15,0-22 0,0 0 0,0 0 16,0 21-16,0-20 0,0-1 16,22 0-16,-22 0 0,0 0 15,21-21-15,-21 21 0,21-21 16,0 0-1,0 0-15,0-21 0,-21 0 16,22 0-16,-1 0 0,0 0 16,0-1-16,-21 1 0,21-21 0,0 21 15,1-22-15,-1 22 0,0 0 0,0 0 16,-21 0-16,21 0 16,-21-1-16,21 1 0,-21 0 0,22 21 15,-22-21-15,21 21 31,0 0-15,0 21-16,-21 0 16</inkml:trace>
  <inkml:trace contextRef="#ctx0" brushRef="#br0" timeOffset="28944.52">10245 5038 0,'0'0'0,"127"-43"16,-106 22-16,-21 0 16,21 0-16,0 21 0,-21-21 0,21 0 15,-21-1-15,0 1 0,0 0 16,0 0-16,0 0 0,-21 21 16,0 0-16,0 0 15,0 0-15,-1 21 0,1-21 16,21 21-16,0 0 0,-21 22 0,21-22 15,0 21-15,0-21 0,0 0 16,0 22-16,0-22 0,0 0 16,0 0-16,21 0 0,0 1 0,-21-1 15,22 0-15,-1-21 0,21 0 16,-21 21-16,0-21 0,1 0 0,20 0 16,-21 0-16,0 0 0,22 0 0,-22-21 15,0 0-15,21 0 0,-21-1 16,1 1-16,-1 0 0,0 0 0,21-43 15,-42 43-15,0-21 16,0 21-16,0 0 0,0-22 0,0 22 16,0 0-16,0 42 31,0 0-15,0 0-16,0 22 0,0-22 15,0 0-15,0 0 0,0 22 0,0-22 16,0 0-16,0 0 0,-21 0 0,21 0 15,0 1-15,0-1 0,0 0 16,0 0-16,-21-21 16,21-21 15,0 0-15,0 0-16,0-1 15,0 1-15,0 0 0,0-21 0,0 21 16,0-22-16,0 1 0,21 21 0,0-22 15,22 1-15,-22 0 16,21 21-16,0-22 0,22 22 0,-22 0 16,1 21-16,-1 0 0,0 0 0,1 0 15,-1 0-15,0 21 0,-21 0 16,1 0-16,-1 1 0,0 20 0,-21-21 16,21 21-16,-21-20 0,0 20 15,0-21-15,0 21 0,0-20 0,0 20 16,0-21-16,0 0 0,0 0 0,-21 1 15,21-1-15,-21 0 16,21 0-16,-21-21 31,-1 0-15</inkml:trace>
  <inkml:trace contextRef="#ctx0" brushRef="#br0" timeOffset="29861.92">5461 6477 0,'0'0'0,"-42"-42"31,20 42-31,22-21 16,0-1-16,0 1 16,0 0-16,0 0 15,0 0-15,22 21 0,-1 0 16,0-21-16,0 21 0,0 0 0,22 0 15,-22 0-15,21 0 0,-21 0 0,22 21 16,-1 0-16,-21 0 0,21 0 16,1 64-16,-22-43 15,-21 1-15,0 20 0,0-21 0,0 1 16,-21-1-16,0 0 0,-22 1 0,22-1 16,-21 0-16,-1-20 0,1-1 15,21 0-15,-21 0 0,20 0 16,-20-21-16,21 0 0,0 0 15,0 0-15,-1 0 0,1 0 16,0-21-16,21 0 16,0 0-16,0 0 0,0-22 0,0 22 15,0 0-15,0-21 0,0 20 16,0 1-16,21 0 0,0 0 0,1 21 16,-1 0-16,21 0 0,-21 0 15,0 21-15,22-21 0,-22 21 0,0 0 16,21 1-16,-20-1 0,-1 21 15,0-21-15,0 0 0,-21 1 16,21 20-16,0-21 0,-21 0 16,0 0-16,0 1 15,22-1-15,-1-21 16,0 0 0,0 0-16,0 0 0,0-21 15,1-1-15</inkml:trace>
  <inkml:trace contextRef="#ctx0" brushRef="#br0" timeOffset="30032.94">6265 6773 0,'0'0'0,"21"0"16,-21-21 0,0 0-1,22 21 1,-1 0-16,0 0 15,0 0-15,0 0 0,0 0 16,1 0-16,-1 0 0</inkml:trace>
  <inkml:trace contextRef="#ctx0" brushRef="#br0" timeOffset="30896.94">8255 6202 0,'0'0'0,"0"-21"16,-21 0-16,0-1 15,-1 22-15,1 0 0,21-21 0,-21 21 16,-21 0-16,21 0 0,-1 0 15,1 0-15,-21 0 0,21 0 16,-22 21-16,22 1 0,-21-1 0,21 0 16,-22 0-16,22 21 0,-21-20 15,21 41-15,0-21 0,-1 22 0,1 42 16,21-64-16,-21 22 16,21-22-16,0 0 0,0 1 0,0-1 15,0-21-15,0 0 0,21 22 16,0-22-16,22-21 0,-22 21 0,21-21 15,1 0-15,-1 0 0,0 0 0,1 0 16,-1-21-16,-21 21 0,21-21 16,1-1-16,-1 1 0,-21 0 0,22 0 15,-22 0-15,-21-22 0,0 22 0,0 0 16,0 0-16,0 0 0,0-22 16,0 22-16,-21 0 0,-1 0 0,1 0 15,0 0-15,0-1 16,0 22-16,0-21 0,-1 21 0,1-21 15,21 42 17,21 0-17,1 1-15,-1-1 0,0 21 16,0-21-16,0 22 0,0-1 0,-21 0 16,22 1-16,-22-1 0,21 43 15,-21-43-15,0 0 16,0 22-16,0-22 0,0 22 0,0-1 15,0-21-15,0 22 0,0-1 0,0-20 16,0-1-16,0 22 0,0-43 16,0 21-16,0-21 0,0 22 0,0-22 15,0 0-15,0-42 32,0 0-17,0-22-15,0 22 0,0-21 0,21-1 16,0 1-16,-21-21 0,21 20 15,0-20-15,-21-1 0,22 1 0</inkml:trace>
  <inkml:trace contextRef="#ctx0" brushRef="#br0" timeOffset="31320.65">8509 6710 0,'0'0'0,"0"-21"0,0 0 0,0-1 16,0 1-16,0 0 0,0 0 15,0 0-15,0 0 0,0-1 16,0 1-16,0 0 0,0 0 0,0 0 16,21 21-16,0-21 0,0 21 15,1 0-15,-1 0 0,21 0 0,-21 0 16,22 0-16,-22 21 16,21 0-16,-21 21 0,22-21 0,-1 1 15,-21 20-15,0 0 0,0-21 0,1 22 16,-1-22-16,-21 0 0,0 21 15,0-20-15,0-1 0,0 0 0,0 0 16,0-42 31,0 0-47,0 0 16,0-1-16,0-20 0,0 21 0,0 0 15,0-22-15,0 22 0,0 0 16,0-21-16,0 21 0,0-1 15,21 1-15,0 0 0,0 0 16,0 21-16,1 0 0,-1 0 16,0 0-16,0 0 0,0 0 0,0 0 15,1 0-15,-1 0 0,0 0 0,0 0 16</inkml:trace>
  <inkml:trace contextRef="#ctx0" brushRef="#br0" timeOffset="32420.93">9631 6625 0,'21'0'0,"0"-21"16,-21 0-1,0 0-15,0 0 16,0-1-16,0-20 0,0 21 16,0 0-16,-21 0 0,21-1 15,-21 1-15,0 21 0,-1-21 0,1 21 16,0 0-16,0 0 0,0 0 15,0 0-15,-1 42 16,1-20-16,0-1 0,21 21 0,-21-21 16,0 22-16,21-1 0,-21-21 0,21 21 15,0 1-15,0-22 0,0 21 16,0-21-16,0 1 0,0-1 16,0 0-16,0 0 0,0 0 0,21-21 15,0 0 1,0 0-16,0 0 0,0 0 15,1 0-15,-1-21 0,0 21 16,0-21-16,0 0 0,0 0 16,1-22-16,-1 22 0,0 0 0,0-21 0,0-1 15,-21 22-15,0-21 0,21 21 16,-21-22-16,22 22 0,-22 0 16,0 0-16,0 0 0,0-1 0,0 44 31,0-1-16,0 0-15,0 0 0,0 21 0,0-20 16,0 20-16,0-21 0,0 0 16,0 22-16,0-22 0,0 0 0,0 21 15,0-21-15,0 1 0,0-1 16,21 0-16,0-21 0,0 0 16,0 21-16,0-21 0,22 0 0,-1 0 15,-21 0-15,22 0 0,20 0 16,-21-21-16,1 21 0,-1-21 0,0 0 15,1 21-15,-1-22 0,0 1 0,-20 0 16,20 0-16,-21-21 16,21 20-16,-20 1 0,-1-21 0,-21 21 15,21-22-15,-21 22 0,21 0 0,-21 0 16,0-21-16,0 20 0,0 1 16,0 0-16,-21 21 0,0 0 15,21-21-15,-21 21 0,-1 0 16,-20 0-16,21 0 0,0 0 0,-22 21 15,22 0-15,0 0 0,0 1 0,0 20 16,-22-21-16,43 0 0,-21 22 16,21-22-16,0 21 0,0-21 0,0 22 15,0-22-15,0 0 0,0 0 0,0 0 16,0 0-16,21 1 16,-21-1-16,22-21 0,-1 21 15,0-21-15,0 0 0,0 0 16,0 0-16,1 0 0,-1-21 15,0 0-15,0 21 0,0-22 0,0-20 16,1 21-16,-1 0 0,0-22 16,0 1-16,0 0 0,0-1 0,1-20 15,-1 21-15,-21-1 0,0 1 0,21 0 16,-21 20-16,0-20 0,0 21 16,0 0-16,0 0 0,0-1 15,-21 22 1,0 22-1,21-1-15,-22 0 0,22 0 0,-21 0 16,21 22-16,0-1 0,0 0 16,0-21-16,0 22 0,0-1 0,0 0 15,0 1-15,0-22 0,0 21 0,0-21 16,0 1-16,0-1 0,21 0 16,1 0-16,-1 0 0,0-21 15,0 0-15,0 0 0,0 0 0,1 0 16,-1 0-16,21 0 0,-21-21 15,22 0-15,-1 0 0,-21 0 0,21-1 16,1-20-16,-1 0 0,0 21 16,-20-22-16</inkml:trace>
  <inkml:trace contextRef="#ctx0" brushRef="#br0" timeOffset="32674.94">11282 6160 0,'0'0'0,"0"-22"0,0 1 0,0 0 15,0 0-15,0 42 31,0 0-31,-21 0 16,21 1-16,0-1 0,0 0 16,0 21-16,0 1 0,0-22 0,-22 21 15,22 0-15,0 1 0,-21-1 0,21-21 16,0 22-16,0-1 16,0-21-16,-21 0 0,21 22 0,0-22 15,0 0-15,0 0 0,0 0 16,21-21-1,0 0-15,1 0 0,-1 0 16,0 0-16,0 0 0,0-21 0,0 0 16,1 0-16</inkml:trace>
  <inkml:trace contextRef="#ctx0" brushRef="#br0" timeOffset="33036.53">11536 6519 0,'0'22'31,"21"-22"-31,0 0 0,0 0 16,0 0-16,1-22 15,-1 1-15,0 21 0,0-21 16,0 0-16,0 0 0,-21 0 16,0-1-16,22 1 0,-22 0 0,0 0 15,0 0-15,0 0 0,0-1 16,-22 22-16,1 0 0,0 0 15,0 0-15,0 0 0,0 0 0,-1 22 16,1-1-16,0 21 0,0-21 16,0 22-16,0-1 0,21 0 15,0 1-15,-22-22 0,22 21 0,0 0 16,0-20-16,0 20 0,0-21 0,22 0 16,-1 0-16,0 1 15,21-22-15,-21 0 0,22 0 0,-22 0 16,21 0-16,1 0 0,-22-22 0,21 1 15,0 21-15,1-21 0,-22 0 16,21 0-16,-21 0 0,22-1 0</inkml:trace>
  <inkml:trace contextRef="#ctx0" brushRef="#br0" timeOffset="34152.3">5757 8043 0,'0'0'0,"-21"0"0,0 0 16,0 0-16,0 0 0,-1 22 0,1-22 15,0 0-15,0 0 0,0 0 16,0 0-16,21-22 15,0 1-15,21 0 16,0 21-16,0-21 0,0 21 16,22 0-16,-22-21 0,0 21 15,21-21-15,-21 21 0,22 0 0,-1 0 16,-21 0-16,0 21 0,22 0 0,-22 0 16,0 0-16,0 0 15,-21 1-15,0-1 0,0 0 0,0 0 0,0 21 16,0-20-16,-21-1 0,0 0 15,0 0-15,-22 21 0,22-20 16,-21-22-16,0 21 0,20 0 0,-20-21 16,21 0-16,0 21 0,0-21 15,-1 0-15,1 0 16,0 0-16,21-21 0,0 0 16,0 0-1,0-1-15,21 22 0,0-21 0,1 21 16,20-21-16,-21 21 0,0 0 15,22-21-15,-22 21 0,21 0 0,-21 0 16,22 0-16,-1 0 0,-21 0 16,21 21-16,-20-21 0,-1 21 15,0 0-15,0 1 0,0-1 0,0 0 16,-21 0-16,0 21 0,0-20 0,0-1 16,0 0-16,0 0 0,-21 0 15,-21 22-15,21-22 0,-22 0 0,22 0 16,-21-21-16,0 21 0,-1 0 0,1-21 15,0 22-15,20-22 0,-20 0 16,0 0-16,-1 0 0,22 0 0,-21 0 16,21 0-16,0 0 0,-22-22 15,22 22-15,0-21 0,0 0 0,0 21 16,21-21-16,-22 0 0,22 0 16,0-1-1,22 22 1,20-21-16,-21 21 0,0 0 15,22-21-15,-1 21 0,-21 0 16,21-21-16</inkml:trace>
  <inkml:trace contextRef="#ctx0" brushRef="#br0" timeOffset="34339.96">6435 8340 0,'0'0'0,"21"0"0,0 0 62,0 0-46,0 0-16,0 0 16,1 0-16</inkml:trace>
  <inkml:trace contextRef="#ctx0" brushRef="#br0" timeOffset="34800.67">7937 8128 0,'0'0'0,"0"-21"0,0 0 31,0 42-15,0 0-16,-21 21 0,21-20 15,0-1-15,0 21 0,-21 0 16,21-20-16,-21 20 0,0 0 0,21-21 16,0 22-16,0-22 0,-21 0 15,-1 0-15,22 0 0,-21 1 0,21-1 16,0 0-16,0 0 0,0 0 15,0-42 17,0 0-32</inkml:trace>
  <inkml:trace contextRef="#ctx0" brushRef="#br0" timeOffset="35124.42">7832 8255 0,'0'-42'0,"0"84"0,0-105 0,21 41 0,0 1 15,0-21-15,0 21 0,0 0 16,1-1-16,-1 1 0,0 0 16,21 21-16,-21-21 0,1 21 0,20 0 15,0 0-15,-21 0 0,22 0 16,-1 21-16,-21 0 0,22 0 0,-22 1 16,21 20-16,-21-21 0,0 21 15,1-20-15,-22 20 0,0 0 0,0-21 16,0 22-16,0-22 0,0 0 0,0 21 15,0-20-15,0-1 0,0 0 16,-22-21-16,1 21 0,21 0 0,-21-21 16,21 21-16,-21-21 31,0 0-15,0 0-1,-1 0-15,22-21 16,-21 21-16,21-21 0</inkml:trace>
  <inkml:trace contextRef="#ctx0" brushRef="#br0" timeOffset="35389.47">7895 8424 0,'0'0'16,"-21"0"-16,42 0 31,0 0-31,0 0 0,1 0 15,20 0-15,-21 0 0,21-21 16,-20 21-16,20-21 0,-21 21 0,21 0 16,1-21-16,-22 21 0,21-21 15,-21 21-15,22 0 0,-22 0 0,0-21 16,0 21-16,0 0 16,-21-22 30</inkml:trace>
  <inkml:trace contextRef="#ctx0" brushRef="#br0" timeOffset="35680.39">8911 8065 0,'0'0'0,"21"0"0,-21-22 16,0 1-16,0 42 31,0 1-15,0 20-16,-21-21 0,21 0 15,-21 22-15,21-22 0,0 21 0,0-21 16,0 22-16,0-22 0,0 0 0,0 21 16,0-21-16,0 1 15,0-1-15,0 0 0,0 0 16,0 0-1,0-42 1,21 0 0,-21 0-16,0 0 15</inkml:trace>
  <inkml:trace contextRef="#ctx0" brushRef="#br0" timeOffset="35931.74">8932 8170 0,'0'0'0,"0"-21"0,0 0 0,21 0 0,-21-21 16,22 42-1,-1 0-15,0 0 0,0 0 0,-21 21 16,21 0-16,0 0 0,1 0 0,-1 22 16,0-22-16,0 0 0,0 21 15,0-21-15,1 1 0,-1 20 0,0-21 16,0 0-16,-21 0 0,21 1 0,0-22 16,1 21-16,-22 0 0,21-21 15,-21 21-15,21-21 0,0 0 31,0 0-15,-21-21-16,0 0 0,21 0 16,-21-1-16,22 1 15,-22 0-15</inkml:trace>
  <inkml:trace contextRef="#ctx0" brushRef="#br0" timeOffset="36164.67">9567 7959 0,'0'0'0,"0"-21"16,0-1-16,0 1 15,0 42 1,0 1-16,0-1 0,0 0 16,0 21-16,-21-21 0,21 22 0,-21-1 15,21 0-15,0-20 0,0 20 0,0 0 16,-21-21-16,21 22 0,0-22 16,-21 0-16,21 21 0,0-20 15,0-1-15,0 0 0,0 0 16,21-21-1,0 0 1,0 0-16,0-21 0,0 21 16</inkml:trace>
  <inkml:trace contextRef="#ctx0" brushRef="#br0" timeOffset="36443.93">10054 7980 0,'0'0'0,"-21"0"0,21-21 0,0 0 31,21 21-31,0 0 0,22 0 16,-22 0-16,21 0 0,-21-22 0,22 22 15,-22 0-15,21 0 0,-21 0 16,22 0-16,-22 0 0,21 0 0,-21-21 15,0 21-15,1 0 0,-1 0 16,-42 0 15</inkml:trace>
  <inkml:trace contextRef="#ctx0" brushRef="#br0" timeOffset="36684.78">10329 7895 0,'-21'43'16,"0"-22"-16,21 0 0,0 0 0,0 21 15,0 1-15,0-22 0,-21 21 0,21 1 16,0-1-16,0 0 0,0 1 0,-21-22 16,21 21-16,0-21 15,0 0-15,0 1 0,0-1 0,0 0 16,0 0-16,0-42 47,21 21-47,0-21 0,0 21 15</inkml:trace>
  <inkml:trace contextRef="#ctx0" brushRef="#br0" timeOffset="53804.53">11642 8043 0,'-22'0'63,"1"0"-48,0 0-15,0 0 16,0 0-16,0 0 16,-1 0-16,1 0 15,0 0 1,0 0-1,42 0 48,0 0-63,22 0 0,-22 0 0,21-21 16,0 21-16,1 0 0,20 0 15,1 0-15,-1 0 0,1 0 16,-1 0-16,22 0 0,-22 0 0,22 0 15,-21 0-15,-1 0 0,1-21 16,-22 21-16,21 0 0,-20 0 0,-22 0 16,21 0-16,-21 0 0,1 0 15,-1 0-15,0 0 0,-21-21 16,21 21 0,-21-21-1,0 0 1,-21 21-1,0 0 1,21-22-16,-21 22 16,-1 0-16,1 0 15</inkml:trace>
  <inkml:trace contextRef="#ctx0" brushRef="#br0" timeOffset="54495.85">12594 7789 0,'-21'-42'15,"21"21"1,-21 21-16,0 0 31,21 21-15,0 0-16,0 0 15,0 1-15,21-1 16,0 0-16,0-21 0,0 21 0,0 0 16,1-21-16,-1 21 0,0-21 0,21 22 15,-21-22-15,22 0 0,-22 0 16,0 0-16,21 0 0,-20 0 16,20 0-16,-21 0 0,0 0 15,22 0-15,-22 0 0,0 0 0,0 0 16,0 0-16,0 0 15,-21-22-15,-21 22 32,0 0-32,0 0 0,0 0 15,-22 22-15,22-1 0,0-21 0,-21 21 16,21 0-16,-22 0 0,22 0 16,-21 22-16,21-22 0,-22 0 15,22 21-15,0-20 0,-21-1 0,20 0 16,1 21-16,0-21 0,0 1 15,0-1-15,0 0 0,-1-21 0,22 21 16,0 0-16,-21-21 0,0 21 0,21 1 31,-21-22-31,21-22 172,-21 22-172,21-21 0</inkml:trace>
  <inkml:trace contextRef="#ctx0" brushRef="#br0" timeOffset="55792.84">13928 7853 0,'-22'0'0,"1"0"15,0 0-15,0-21 47,21 0-47,0-1 16,0 1-16,21 0 15,-21 0-15,21 21 16,0-21-16,1 21 0,-22-21 16,21 21-16,0 0 15,0 0-15,0 0 0,0 21 16,1 0-16,-1 0 15,-21 0-15,21 0 0,-21 22 0,21-22 16,-21 0-16,0 21 0,0 1 0,0-22 16,0 21-16,0-21 15,0 22-15,0-22 0,0 0 0,0 0 16,0 0-16,0 1 16,0-44 15,0 1-16,0-21-15,0 21 0,0 0 16,0-22-16,0 22 0,0-21 16,0 21-16,0-22 0,0 22 0,21-21 15,0 21-15,1-1 0,-1 1 16,0 0-16,0 0 0,21 21 0,-20 0 16,-1-21-16,0 21 0,21 0 15,-21 0-15,1 21 0,-1 0 16,0-21-16,0 21 0,0 22 0,0-22 15,-21 0-15,0 0 0,0 21 16,0 1-16,0-22 0,0 21 0,0-21 16,0 1-16,0 20 0,0-21 0,-21 0 15,21 0-15,0 1 0,0-1 16,-21 0-16,21 0 0,-21-21 16,21 21-1,0-42 16,0 0-15,0 0-16,0 0 0,21-1 16,0 1-16</inkml:trace>
  <inkml:trace contextRef="#ctx0" brushRef="#br0" timeOffset="56268.51">14838 7811 0,'21'-43'31,"-21"22"-15,0 42 15,0 0-31,-21 1 0,21-1 0,0 0 16,0 0-16,0 0 0,-21 22 0,21-22 15,0 21-15,-22 0 0,22-20 16,0 20-16,0-21 0,0 0 0,0 0 16,0 22-16,0-22 0,22 0 15,-1 0-15,0-21 0,0 0 16,21 0-16,-20 0 0,20 0 16,-21 0-16,21 0 0,-20 0 15,20-21-15,-21 0 0,21 0 0,-20 0 16,-1-1-16,0 1 0,0 0 15,-21-21-15,21 21 0,-21-22 0,0 22 16,0-21-16,0 21 0,-21-22 0,0 22 16,0 0-16,0 0 0,-22 0 15,22 21-15,0 0 0,0 0 16,0 0-16,-1 0 0,1 0 0,0 0 16,0 0-16,0 21 0,0 0 15,21 0-15,-22 0 0,22 0 0,-21 1 0,21-1 16,-21 0-16,21 0 15,0 0-15,0 0 0,0 1 0</inkml:trace>
  <inkml:trace contextRef="#ctx0" brushRef="#br0" timeOffset="58351.84">16552 7938 0,'21'0'0,"1"0"16,-22-22-16,21 22 15,0 0-15,-21-21 16,0 0-16,0 0 15,-21 0 1,0 21-16,-1-21 16,1 21-16,0 0 0,0 0 0,-21 0 15,20 0-15,1 0 0,0 0 16,-21 0-16,21 0 0,-1 21 0,1-21 16,0 21-16,0-21 0,0 21 15,0 21-15,-1-20 0,1-1 0,0 0 16,21 21-16,0-21 0,0 22 15,0-22-15,0 0 0,0 21 0,0-20 16,0-1-16,0 21 0,0-21 16,21-21-1,0 0-15,1 0 0,-1 21 0,0-21 16,21 0-16,-21 0 0,22 0 16,-22-21-16,21 0 0,1 21 0,-22-21 15,21 0-15,-21 0 0,22-1 16,-22-20-16,0 21 0,0-21 0,0 20 15,0-20-15,1 0 0,-1-1 0,-21 22 16,0-21-16,21 0 0,-21 20 16,21-20-16,-21 21 0,0-21 0,0 20 15,0 1-15,0 0 0,0 0 16,0 0-16,0 0 0,0-1 16,0 44 15,0-1-31,0 21 0,0-21 15,0 0-15,0 1 0,-21 20 16,21-21-16,-21 21 0,21-20 0,-21 20 16,21 0-16,0-21 0,0 22 15,0-1-15,0-21 0,0 22 0,0-22 16,0 0-16,0 0 0,0 0 16,21 0-16,0 1 0,0-22 0,0 0 15,0 21-15,22-21 0,-22 0 16,0 0-16,21 0 0,-20 0 15,20-21-15,-21-1 0,21 22 0,-20-21 16,20 0-16,-21 0 0,0 0 16,0-22-16,1 22 0,-22 0 0,0 0 15,21-21-15,-21 20 0,0 1 16,0 0-16,0 0 0,-21 21 31,-1 0-31,1 0 16,0 21-16,0 0 0,0 0 15,21 1-15,0-1 0,0 0 16,-21 0-16,21 0 0,0 22 16,0-22-16,0 0 0,0 0 0,21 0 15,-21 0-15,21-21 0,0 22 16,0-22-16,22 0 0,-22 21 0,0-21 16,21 0-16,1 0 0,-1 0 15,-21 0-15,21-21 0,1 21 0,-1-22 16,-21 1-16,22 21 0,-22-21 15,21 0-15,-21-21 0,0 20 0,-21 1 16,22 0-16,-22 0 0,0-21 16,21 20-16,-21 1 0,0 0 0,0 0 15,0 0-15,0 0 16,-21 21 0,-1 21-1,22 0-15,0 0 16,0 0-16,0 22 0,0-22 0,0 21 15,0 0-15,-21 1 0,21 20 0,0-20 16,0-1-16,-21 21 0,21-20 16,0 20-16,0 1 0,0-22 0,-21 22 15,21-1-15,0 22 0,-21-22 16,21 22-16,0-22 0,-21 22 0,21-21 16,0 20-16,-22-20 0,1-1 0,0 1 15,21-1-15,-21 1 16,0-1-16,21-20 0,-21 20 0,-1-21 15,1 1-15,21-22 0,0 0 0,0 0 16,-21 0-16,21-42 31,0 0-31,0-21 0,21-1 0,-21 1 16,21 0-16,22-22 0,-22 22 16,0-43-16,21 22 0,-20-1 0,-1-20 15</inkml:trace>
  <inkml:trace contextRef="#ctx0" brushRef="#br0" timeOffset="61700.44">17801 8149 0,'0'0'0,"0"-42"0,0 0 0,-21 20 16,21-20-16,-21 21 0,21 0 0,0 0 16,0-1-16,0 1 15,0 0-15,21 0 16,0 21-16,0 0 0,0 0 0,1 0 15,20 0-15,-21 0 0,0 0 16,22 21-16,-22 0 0,0 0 0,21 1 16,-21-1-16,1 21 0,-1-21 15,-21 22-15,0-22 0,0 0 16,0 21-16,0-21 0,-21 1 0,-1-1 16,-20 0-16,21 0 0,-21-21 15,20 21-15,-20-21 0,21 0 0,0 0 16,-22 0-16,22 0 0,0 0 15,0 0-15,0 0 0,0 0 0,21-21 16,0 0 0,21 42 15,0 0-31,0-21 16,0 0-16,0 21 0,1-21 0,-1 0 15,0 0-15,0 0 0,21 0 16,1 0-16,-1 0 0,0 0 15,1 0-15,-1 0 0,22-21 0,-22 0 16,0 0-16,1 0 0,20 0 16,-21-1-16,-20-20 0,20 21 0,-21-21 15,21 20-15,-42-20 0,22 0 16,-22 21-16,0-1 0,0 1 0,0 0 16,0 0-16,-22 21 0,1 0 15,0 0-15,-21 0 0,21 0 0,-1 0 16,-20 0-16,21 21 0,0 0 0,0 0 15,-1 1-15,1 20 0,0-21 16,21 21-16,0 1 0,0-22 0,0 21 16,0-21-16,0 1 15,21 20-15,0-21 0,1 0 0,20 0 16,-21-21-16,21 22 0,1-22 16,-22 0-16,21 0 0,1 0 0,-1 0 15,0 0-15,1 0 0,-1-22 0,0 1 16,1 0-16,-22 0 0,21 0 15,-21 0-15,0-22 0,1 1 0,-1 21 16,0-22-16,-21 22 0,0-21 16,0 21-16,0 0 0,0-1 0,0 44 47,-21-1-47,21 0 0,-21 0 15,21 21-15,0-20 0,0-1 16,-22 21-16,22-21 0,-21 0 0,21 1 15,0 20-15,0-21 16,0 0-16,0 0 16,0-42 15,0 0-31,0 0 0,21 0 16,1 0-16,-22-1 0,21-20 15,0 21-15,-21-21 0,21 20 0,0-20 16,-21 21-16,21 0 15,1 21-15,-22-21 0,21-1 16,0 22-16,0 0 16,-21 22-16,0-1 15,21 0-15,-21 0 0,0 0 0,0 0 16,0 1-16,21-22 0,1 21 16,-22 0-16,21 0 0,0 0 0,0 0 15,43 1-15,-43-22 0,21 0 16,-21 0-16,22 21 0,-1-21 15,-21 0-15,21 0 0,1 0 0,-1 0 16,-21-21-16,22 21 0,-22-22 16,21 1-16,-21 0 0,0 0 0,1-21 15,-1 20-15,-21 1 16,0-21-16,0 21 0,0 0 0,0-22 16,0 22-16,0 0 0,-21 0 15,-1 21-15,1 0 0,0 0 16,0 0-16,0 0 0,0 0 0,-1 0 15,1 0-15,-21 0 0,21 21 16,0 0-16,-1 0 0,22 0 0,-21 1 16,21 20-16,-21-21 0,21 0 0,0 0 15,0 1-15,0 20 0,21-21 16,0 0-16,-21 0 16,22-21-16,-1 0 0,-21 22 15,21-22-15,0 0 0,0 0 0,0 0 16,1 0-16,-1-22 0,0 1 15,0 0-15,0-21 0,0 21 16,1-22-16,-22 22 0,21-21 0,-21-1 16,21 22-16,-21-21 0,0 0 15,0 20-15,0-20 0,21 21 0,-21-21 16,0 20-16,0 1 0,0 0 16,0 0-16,0 42 46,-21 0-46,21 0 0,0 1 0,0-1 16,0 0-16,-21 21 0,21-21 16,0 1-16,0 20 0,0-21 0,0 21 15,0-20-15,0-1 0,0 21 16,0-21-16,0 0 0,0 1 0,0-1 16,21 0-16,0 0 15,0-21-15,0 21 0,1-21 0,-1 0 16,0 0-16,0 0 0,0 0 0,22 0 15,-22-21-15,0 0 0,0 0 16,0 0-16,22-1 0,-43 1 16,21 0-16,0 0 0,-21 0 15,0 0-15,0-1 0,0 1 0,0 0 16,-21 0 0,0 21-16,-1 0 15,22 21-15,-21-21 16,21 21-16,0 0 0,0 1 15,0-1-15,0 0 0,0 0 0,0 0 16,0 0-16,0 1 0,0-1 0,21 0 16,1 0-16,-1 0 15,0-21-15,0 0 0,0 0 16,22 0-16,-22 0 0,0 0 16,0 0-16,21 0 0,-20 0 15,-1-21-15,0 21 0,0-21 16,0 0-16,0 0 0,22-22 0,-43 22 15,21 0-15,0 0 0,-21 0 0,0-1 16,0 1-16,0 0 0,0 0 16,-21 21-1,21 21 1,-21 0-16,0 0 16,21 1-16,-22-1 0,22 21 15,0-21-15,0 0 0,-21 1 16,21-1-16,0 0 0,0 0 15,0 0-15,0 0 16,0-42 15,0 0-31,0 0 16,21 0-16,1 0 0,-22-1 16,21-20-16,0 21 0,-21 0 15,21 0-15,0-22 0,0 22 0,-21 0 16,22 21-16,-1-21 0,0 0 15,0 21-15,0 0 0,0 0 16,1 0 0,-22 21-16,21 0 15,-21 0-15,0 0 0,0 0 0,21-21 16,-21 22-16,21-1 0,0 0 16,-21 0-16,21 0 0,1 0 0,-1-21 15,-21 22-15,21-22 0,0 0 16,0 21-16,0-21 0,1 0 15,-1 0-15,0-21 16,0 21-16,-21-22 0,21 1 16,-21 0-16,0 0 0,21 0 0,1-22 15,-22 22-15,0 0 0,21 0 16,0 0-16,0 0 0,-21-1 16,21 22-16,0-21 0,1 21 15,-1 0-15,0 0 16,0 0-1,-21 21 17,-21-21 30,21-21-46,-21 21-1,21-21-15,-21 21 16,-1 0-16,1 0 16,0 0-1,0 21-15,21 0 16,-21 1-16,0-1 0,-1 0 16,22 0-16,0 0 0,0 22 15,0-22-15,0 0 0,0 0 0,0 0 16,0 0-16,0 1 0,0-1 15,0 0-15,0 0 0,22-21 16,-22 21-16,21-21 0,0 0 16,0 0-16,0 0 0,0 0 15,1 0-15,20 0 0,-21-21 0,0 0 16,0 21-16,22-21 0,-22 0 16,0-1-16,0 1 0,-21 0 15,21-21-15,1 21 0,-1-1 0,-21 1 16,0 0-16,-21 42 47,-1 0-47,22 1 0,-21-1 15,21 0-15,0 0 0,0 0 16,0 0-16,-21 1 0,21-1 0,0 0 16,0 0-1,21 0-15,0-21 16,1 0-16,-1 0 0,0 0 0,21 0 15,-21 0-15,1 0 0,-1 0 16,0 0-16,0-21 0,0 0 0,0 21 16,1-21-16,-1 0 0,0-22 15,-21 22-15,21 0 0,0 0 0,0 0 16,-21-1-16,0 1 0,0 0 16,22 21-16,-22-21 15,21 21-15,-21 21 31,-21 0-15,-1 0-16,22 1 0,-21-1 16,0 21-16,21-21 0,-21 22 0,0-1 15,0-21-15,21 21 0,0 1 16,-22 20-16,22-20 0,0-1 0,0 0 16,0 1-16,0-1 0,0 0 0,0 22 15,22-22-15,-22 22 0,21-22 16,-21 21-16,0 1 0,21-1 0,-21-20 15,21 20-15,-21 1 0,21-22 0,-21 22 16,0-22-16,0 21 0,0-20 16,0-1-16,0 0 0,0 22 15,0-22-15,0 1 0,0-1 0,0-21 16,-21 21-16,21 1 0,-21-22 16,0 0-16,21 0 0,-21-21 15,-1 0-15,1 0 0,0 0 16,0-21-16,0 0 0,0-21 15,-1-1-15,1 1 0,0 0 16,21-1-16,0-20 0,0 20 0,0-20 16,0-1-16,21 1 0,0-1 0,1-20 15,-1 20-15,0-20 0,21 20 16,-21 1-16,22-1 0,-1 1 16,-21-1-16,22 1 0,-22 20 0,21-20 15,-21 20-15,0 1 0,1 0 16,-1-1-16,0 1 0,-21 21 0,0 0 15,21 0-15,-21-1 0,-21 44 47,0-1-47,0 0 0,-1-21 16,1 21-16</inkml:trace>
  <inkml:trace contextRef="#ctx0" brushRef="#br0" timeOffset="62877.52">14076 9419 0,'0'0'0,"0"21"32,21-21-17,21 0-15,-21 0 0,1 0 16,20-21-16,-21 0 0,21 21 15,1-21-15,-22 0 0,21 0 0,-21-1 16,1-20-16,20 21 0,-21 0 16,0-22-16,-21 22 0,0-21 0,21 0 15,-21-1-15,0 22 0,0 0 16,0-21-16,0 20 0,0 1 0,-21 21 16,0 0-16,0 21 15,0 1 1,0-1-16,21 0 0,0 21 0,-22 1 15,22-1-15,-21 0 0,0 1 16,21-1-16,0 21 0,-21-20 0,21 20 16,-21 1-16,21-1 0,-21 22 0,21-22 15,0 22-15,0-21 0,-22-1 16,1 22-16,21-22 0,-21 22 0,21-22 16,-21 22-16,0 0 0,0-22 0,21 22 15,0-22-15,-22 1 0,22-22 16,0 22-16,0-22 0,0-21 0,0 22 15,0-22-15,22 0 0,-1-21 16,0 0-16,21 0 0,-21 0 16,1 0-16,20-21 0,0 0 15,-21-1-15,22 1 0,-1-21 0,-21 0 16,22-1-16,-22 1 0,21-22 16,-21 22-16,0-21 0,1-1 0,-22 1 15,0-1-15,0 1 0,0-1 0,0 1 16,-22-1-16,-20 22 0,0-22 15,-1 22-15,1 0 0,-21-1 0,20 22 16,-20-21-16,20 21 0,-20-1 0,42 22 16,-22-21-16,22 21 0,0 0 15,0 0-15,21-21 0,21 0 32,21 21-32,1-21 0,-1 21 15,0-21-15,1-1 0,-1 22 0,0-21 16,22 0-16,-22 0 0,1 21 15,-1-21-15,0 0 0,-21-1 0,22 22 16,-22-21-16,0 0 0,0 0 16,0 0-16,1 0 0,-22-1 0,0 1 15,0 0-15,0 0 0,0 0 0,0 0 16,0-1 0,-22 22-16,22 22 15,-21-22 1,21 21-16,-21 0 0,21 0 0,-21 21 15,21-20-15,0-1 0,0 21 0,0-21 16,0 0-16,0 1 0,0-1 16,0 0-16,0 0 0,0 0 0,0 0 15,21-21-15,0 22 16,0-22-16,1 0 0,-1 0 0,0 0 16,0 0-16,0 0 0,22-22 0,-22 22 15,21-21-15,-21 0 0,22 21 16,-22-21-16,21 21 0</inkml:trace>
  <inkml:trace contextRef="#ctx0" brushRef="#br0" timeOffset="64376.34">15579 9250 0,'0'0'0,"0"-64"16,-22 64-1,1-21-15,0 21 0,0 0 0,0 0 16,0 0-16,-22 0 0,22 0 0,-21 21 15,21 1-15,-22-22 0,1 21 16,21 0-16,0 21 0,-22-21 0,22 1 16,0-1-16,21 21 0,0-21 0,0 0 15,0 1-15,0-1 0,0 21 16,0-21-16,0 0 0,21 1 16,0-22-16,0 0 15,1 0-15,20 0 0,-21 0 0,0 0 16,22-22-16,-22 1 0,21 0 0,-21 21 15,0-21-15,1 0 0,-1 0 16,0-1-16,0-20 0,0 21 0,0 0 16,-21 0-16,0-22 0,0 22 15,0 0-15,22 0 0,-22 0 16,-22 42 15,1-21-31,21 21 0,0 0 0,0 0 16,-21 0-16,21 22 15,0-22-15,0 0 0,0 0 0,0 0 16,0 22-16,0-22 0,0 0 0,21 0 16,-21 0-16,21-21 0,1 22 15,-1-1-15,0-21 0,0 0 16,0 0-16,0 0 0,1-21 16,-1-1-16,0 1 0,0 0 15,0 0-15,0 0 0,1 0 16,-1-1-16,-21-20 0,21 0 0,0 21 15,0-22-15,0 1 0,-21 0 0,22-1 16,-22 1-16,0 0 0,0-1 16,0 1-16,0 21 0,0 0 15,0-1-15,0 1 0,-22 42 32,22 1-32,-21-1 0,21 21 15,-21-21-15,21 22 0,0-1 16,0 0-16,0 1 0,-21-22 0,21 21 15,0 0-15,0-20 0,0 20 16,0-21-16,0 0 0,0 22 0,0-22 16,0 0-16,21 0 0,-21 0 15,21-21-15,0 0 0,1 0 16,-1 0-16,0 0 0,0 0 0,0 0 16,0 0-16,22-21 15,-22 0-15,0 21 0,0-21 0,0 0 16,1-1-16,-22 1 0,21 0 0,0 0 15,-21 0-15,0 0 0,0-1 16,0 1-16,0 0 16,0 42 15,0 0-31,-21 1 0,21-1 16,0 0-16,-21 0 15,21 0-15,0 0 0,0 1 0,0-1 16,0 0-16,0 0 0,21 0 15,0-21-15,-21 21 0,21 1 16,0-22-16,0 0 0,1 0 0,-1 0 16,21 0-16,-21 0 0,0 0 15,1 0-15,-1 0 0,0-22 0,0 1 16,0 0-16,-21 0 0,21 0 16,1 0-16,-22-1 0,0 1 0,0 0 15,0 0-15,21 0 0,-21 0 16,0-1-16,0 44 31,0-1-31,0 0 16,0 0-16,0 0 15,0 0-15,0 1 0,0-1 16,0 0-16,0 0 16,0 0-1,21-21-15,0 0 16,0 0-1,-21-21-15,21 21 0,-21-21 0,0 0 16,0 0-16,22 21 0,-1-22 16,-21 1-16,21 0 0,0 0 0,0 0 15,-21 0-15,21-1 0,1 1 0,-1 0 16,0 0-16,0 21 0,0 0 16,0 0-16,1 0 15,-1 0-15,0 0 0,-21 21 16,21 0-16,-21 0 15,21 1-15,-21-1 0,0 0 0,21 0 16,-21 0-16,0 0 0,0 1 16,0-1-16,0 0 0,0 0 15,0 0-15,0-42 47,-21 0-47,21 0 16,0 0-16,0-1 15,0 1-15,0 0 0,0 0 0,0 0 16,21 0-16,-21-1 16,22 1-16,-1 21 0,-21-21 0,21 21 15,-21-21-15,21 21 0,0 0 16,0 0-16,1 0 16,-1 0-16,0 0 15,0 0 1</inkml:trace>
  <inkml:trace contextRef="#ctx0" brushRef="#br0" timeOffset="64741.43">17378 9377 0,'0'0'0,"42"0"31,-21 0-31,0 0 0,1 0 0,-1 0 16,0 0-16,0-21 0,0 21 15,0-21-15,1-1 0,-1 22 0,0-21 16,0 0-16,0 0 0,0 0 0,-21 0 16,0-1-16,0 1 15,-21 21 1,0 0-16,0 0 16,0 0-16,0 21 0,-1 1 0,1-22 15,-21 42-15,21-21 0,0 0 16,21 0-16,0 1 0,0-1 15,0 0-15,0 0 0,0 0 0,0 0 16,0 1-16,0-1 0,21 0 16,0-21-16,0 0 0,0 0 15,22 0-15,-22 0 0,0 0 0,21 0 16,-21 0-16,22 0 0,-22-21 16,21 21-16,-21-21 0,1-1 0,20 22 15,-21-21-15,0 0 0,0 0 0</inkml:trace>
  <inkml:trace contextRef="#ctx0" brushRef="#br0" timeOffset="65256.72">15875 8975 0,'0'0'0,"42"21"32,-21-21-32,1 0 0,20 0 0,-21 0 15,21 0-15,1-21 0,-1 0 16,22 21-16,-22-22 0,0 22 0,22-21 15,-22 0-15,0 21 0,22-21 16,-22 21-16,1-21 0,-1 21 0,-21 0 16,21 0-16,-20-21 0,-1 21 15,0 0-15,0 0 0,0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8T02:16:27.57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1418 1122 0,'0'0'0,"21"0"0,-21-21 0,0 0 15,0-1-15,21 22 0,-21-21 16,22 0-16,-22 0 0,0 0 16,21 0-16,-21-1 0,21 1 15,-21 42 32,0 1-47,0-1 16,0 21-16,0 0 0,0-20 15,0 20-15,0 0 0,0 1 16,-21-1-16,21 0 0,-21 1 16,21-1-16,0 0 0,0-21 0,-22 22 15,22-22-15,0 21 0,0-21 16,-21 1-16,21-1 0,0 0 16,0 0-16,0 0 0,0-42 46,21 21-46,-21-21 0,22 0 16,-22 0-16,21-1 0</inkml:trace>
  <inkml:trace contextRef="#ctx0" brushRef="#br0" timeOffset="299.77">1841 1397 0,'0'0'0,"43"21"16,-22-21-1,0 0 1,0-21 0,-21 0-1,-21 21 16,0 0-15,0 0-16</inkml:trace>
  <inkml:trace contextRef="#ctx0" brushRef="#br0" timeOffset="1248.73">2921 1228 0,'0'-43'16,"0"22"-16,0 0 15,0 0-15,0 0 16,0 0-16,0 42 47,0 0-31,0 0-16,0 0 15,0 0-15,0 1 0,0 20 0,0-21 16,0 21-16,0-20 0,0 20 15,0-21-15,0 21 0,0 1 0,0-22 16,0 21-16,0-21 0,0 22 16,0-22-16,0 0 0,0 21 15,0-20-15,0-1 0,0 0 16,0-42 15,0 0-15,0-1-16,0 1 0,21 0 0,-21-21 15,21 21-15,0-22 16,-21 22-16,22-21 0,-1 21 0,-21-22 16,21 22-16,0 0 0,-21 0 15,21 0-15,-21-1 0,21 22 0,-21-21 16,22 21-16,-1 0 16,0 0-1,-21 21-15,0 1 16,21-1-16,-21 0 0,0 0 15,0 0-15,0 0 0,0 1 0,0-1 16,0 0-16,0 0 0,21 0 16,-21 0-16,21 1 0,1-1 15,-1 0-15,0-21 16,0 0-16,0 0 0,0 0 16,22 0-16,-22 0 0,0-21 15,0 0-15,22-1 0,-22 22 0,0-21 16,0 0-16,-21-21 0,21 21 15,-21-1-15,0-20 0,21 21 0,-21 0 16,0-22-16,0 22 0,0 0 16,0 0-16,0 0 0,-21 0 15,21-1-15,-21 22 0,21-21 0,-21 21 16,0 0 0,0 0-16,21 21 31,21-21-16,0 0 1,0 0-16,0 0 0</inkml:trace>
  <inkml:trace contextRef="#ctx0" brushRef="#br0" timeOffset="1804.82">4022 847 0,'0'0'0,"21"-21"32,-21 42-17,0 0-15,0 21 16,0-21-16,0 22 0,0-22 16,0 21-16,0 1 0,0-1 0,0 0 15,0-21-15,0 22 0,0-1 16,0-21-16,0 22 0,0-22 0,0 21 15,0-21-15,0 0 0,0 1 16,0-1-16,-21 0 0,21 0 0,0 0 16,0-42 31,0 0-32,0 0-15,0 0 0,0-1 16,0-20-16,0 21 0,21 0 0,0-22 15,-21 22-15,21-21 0,0 21 16,0 0-16,1-22 0,-1 22 16,0 0-16,0 0 0,0 21 0,22-21 15,-22 21-15,0 0 0,0 0 16,0 0-16,0 21 0,1 0 0,-1 0 16,0 21-16,-21-20 0,0 20 15,0-21-15,0 21 0,0-20 16,0-1-16,0 21 0,0-21 15,0 0-15,0 1 0,0-1 0,-21-21 16,21 21-16,-21-21 16,21 21-16,0-42 47,0 0-47</inkml:trace>
  <inkml:trace contextRef="#ctx0" brushRef="#br0" timeOffset="2684.41">5143 1270 0,'0'0'16,"0"-21"-16,0 0 0,0 0 15,0-1-15,0 1 0,0 0 16,0 0-16,0 0 0,-21 0 15,21-1-15,-21 22 0,0 0 16,21-21-16,-21 21 0,0 0 0,-1 0 16,1 0-16,0 21 15,0 1-15,0-1 0,0 0 0,-1 0 16,22 0-16,-21 22 0,0-22 16,0 21-16,21-21 0,0 0 0,-21 22 15,21-22-15,-21 0 0,21 21 16,0-20-16,0-1 0,0 0 0,0 0 15,21 0-15,0-21 16,0 0-16,0 0 0,0 0 16,1 0-16,-1 0 0,0 0 15,21 0-15,-21-21 0,1 21 0,-1-21 16,0 0-16,0 0 0,-21-1 16,21-20-16,0 21 0,1 0 15,-22-22-15,0 22 0,0-21 0,21 0 16,-21 20-16,0-20 0,0 21 15,0 0-15,0 0 0,0-1 16,0 44 0,0-1-1,0 0-15,0 21 0,0-21 0,0 1 16,0 20-16,0-21 0,0 21 0,0-20 16,0-1-16,0 0 0,0 0 15,0 0-15,0 0 0,0 1 16,0-1-16,21 0 0,0-21 15,0 0-15,0 0 0,1 0 16,-1 0-16,0 0 16,0 0-16,0 0 0,0-21 0,1 0 15,-1 21-15,0-22 0,0 1 16,0-21-16,0 21 0,1 0 0,-1-22 16,0 22-16,-21-21 0,21-1 15,0 1-15,-21 0 0,21-1 0,-21 22 16,0-21-16,0 0 0,0 20 15,0-20-15,0 21 0,0 0 0,0 0 16,-21 21 0,0 21-1,21 0-15,0 0 16,0 21-16,0-20 0,0 20 16,0 0-16,0 1 0,0-1 0,0-21 15,0 21-15,0 1 0,0-22 16,0 21-16,0-21 0,0 22 0,0-22 15,0 0-15,0 0 0,0 0 16,0 1-16,0-1 0,0 0 16,21-21-16,0 0 15,1 0-15,-1 0 16,0 0-16,0-21 0,0 21 16,0-21-16,1-1 0</inkml:trace>
  <inkml:trace contextRef="#ctx0" brushRef="#br0" timeOffset="2916.15">5524 1122 0,'0'0'0,"-21"0"0,0 0 31,42 0-15,0 0-16,1 0 0,20 0 15,-21 0-15,0 0 0,0 0 16,22 0-16,-22 0 0,0 0 16,0 0-16,0 0 0,1 0 0,-1-21 15,0 21-15,0 0 16,-21-21-16</inkml:trace>
  <inkml:trace contextRef="#ctx0" brushRef="#br0" timeOffset="3425.26">7112 1122 0,'0'0'0,"0"-21"0,0 0 15,0-1-15,0 1 16,0 42 31,0 1-47,0-1 0,0 21 0,-21-21 16,21 0-16,-21 22 0,21-22 15,0 21-15,0-21 0,-22 22 0,22-22 16,-21 0-16,21 0 15,-21 0-15,21 1 0,0-1 0,0 0 16,0 0 0,21-21-1,0-21 1,1 21-16,-1-21 0,0 0 16</inkml:trace>
  <inkml:trace contextRef="#ctx0" brushRef="#br0" timeOffset="3906.37">7578 1143 0,'0'0'0,"21"-21"0,-21 0 0,21 21 0,-21-21 16,21 21-16,-21-22 16,-21 22-1,0 0-15,0 0 16,-1 22-16,1-1 0,0-21 0,0 21 15,0 0-15,0 0 0,-1 0 16,22 1-16,-21-1 0,21 0 16,-21-21-16,21 21 15,0 0-15,21-21 16,0 0 0,1 0-16,-1 0 0,0 0 0,21 0 15,-21 0-15,1 0 0,20 21 16,-21-21-16,0 0 0,0 0 0,22 22 15,-22-1-15,0-21 16,-21 21-16,21 0 0,-21 0 16,0 0-1,-21 1-15,0-22 16,0 0-16,0 0 0,-22 21 16,22-21-16,-21 0 0,21 0 0,-22 0 15,22 0-15,-21 0 0,21 0 0,-1 0 16,1 0-16,0 0 15,0 0-15,0 0 0,-22 0 16,43-21 0,-21 21-16,21-22 0,0 1 15,0 0-15,-21 0 0</inkml:trace>
  <inkml:trace contextRef="#ctx0" brushRef="#br0" timeOffset="4256.54">7133 699 0,'0'0'15,"-21"0"-15,0 0 0,21-22 94,-21 22-63,-1 0-15,1 0-16,21 22 15,21-22 1,1 0 0,-1 0-16</inkml:trace>
  <inkml:trace contextRef="#ctx0" brushRef="#br0" timeOffset="4768.76">9165 868 0,'21'-21'0,"-42"42"0,42-63 15,-21 20-15,0 1 0,0 0 16,-21 42 15,21 0-31,0 22 16,0-22-16,0 21 0,-21 1 16,21-1-16,0 0 0,-21 1 15,21-1-15,0 0 0,0 1 0,-21 20 16,21-21-16,0-20 15,-22-1-15,22 0 0,0 0 0,0 0 16,0 0-16</inkml:trace>
  <inkml:trace contextRef="#ctx0" brushRef="#br0" timeOffset="5412.39">8699 1122 0,'0'0'0,"-21"-21"0,0-64 15,21 64-15,0 0 0,0 0 16,0-1-16,0-20 0,0 21 0,0 0 16,21 0-16,0-1 0,1 1 15,-1 0-15,21 0 0,-21 0 0,22 0 16,-1 21-16,0 0 0,1-22 15,-1 22-15,0 0 0,1 0 0,-1 22 16,0-1-16,1 21 0,-1-21 16,-21 43-16,0-22 0,22 0 15,-22 22-15,-21-22 0,21 1 16,-21-1-16,0 0 0,0 1 0,0-1 16,0 0-16,0-21 0,0 1 15,0-1-15,0 0 0,0 0 0,0 0 16,-21-21 15,21-21-31,0 0 16,0 0-16,0 0 0,0-1 15,0-20-15,0 21 0,0-21 16,0-1-16,0 1 0,0 0 16,0-1-16,0-20 0,21 20 15,0 1-15,0 0 0,0-1 0,1 1 16,-1 21-16,21 0 0,-21 0 15,22-1-15,-1 22 0,-21 0 0,64 0 16,-64 22-16,21-1 16,1 0-16,-22 21 0,21 1 0,-21 20 15,-21-21-15,0 22 0,21-22 16,-21 1-16,0 20 0,0-21 0,0 1 16,0-1-16,-21 0 0,0-20 15,21-1-15,-21 21 0,0-21 0,21 0 16,0 1-16,-21-22 0,21 21 15,-22-21-15,1 0 16,21-21 15,0-1-31,21 1 16,1 21-16</inkml:trace>
  <inkml:trace contextRef="#ctx0" brushRef="#br0" timeOffset="6000.84">10583 1185 0,'0'0'0,"0"-84"31,0 63-31,0-1 0,0 1 0,0 0 16,-21 0-16,21 0 0,-21 0 15,0 21-15,0 0 0,-1 0 16,1 0-16,0 0 0,0 0 16,0 21-16,0 0 0,-1 21 15,-20-21-15,21 22 0,0-22 0,-22 21 16,22 1-16,0-1 0,21-21 0,0 21 16,-21-20-16,21-1 15,0 0-15,0 0 0,0 0 0,0 0 16,21-21-16,-21 22 0,21-22 0,0 0 15,1 0-15,20 0 0,-21 0 16,0 0-16,0 0 0,22 0 0,-22 0 16,0-22-16,0 1 0,0 0 15,1 21-15,-1-21 0,0-21 0,0 20 16,-21 1-16,0 0 0,21-21 16,-21 21-16,21-22 0,-21 22 0,0-21 15,0 21-15,0-1 0,0 1 16,0 42-1,0 1 1,0-1-16,0 0 0,0 21 16,0-21-16,0 1 0,0 20 15,0-21-15,0 0 0,0 0 0,0 1 16,0-1-16,0 0 0,22 0 16,-22 0-16,21-21 0,-21 21 0,21-21 15,0 0 1,0 0-16,0 0 0,1 0 15,-1 0-15,0-21 0,0 0 16,0 0-16</inkml:trace>
  <inkml:trace contextRef="#ctx0" brushRef="#br0" timeOffset="6429.7">10943 1080 0,'0'0'0,"0"-22"16,21 22 15,0 0-31,1 0 16,-1 0-16,0 0 0,0 0 0,0 22 15,0-1-15,1 0 0,-22 0 16,21 0-16,0 0 0,-21 1 0,0-1 16,0 0-16,0 0 0,21 0 15,-21 0-15,0 1 16,0-1-16,0 0 0,21-21 47,-21-21-32,21 0-15,1-1 0,-22 1 16,21 0-16,-21 0 0,0 0 16,21-22-16,0 22 0,-21-21 0,0 21 15,21-22-15,-21 22 0,21 0 16,-21 0-16,22 0 15,-22 42 32,0 0-31,0 0 0</inkml:trace>
  <inkml:trace contextRef="#ctx0" brushRef="#br0" timeOffset="7320.82">11493 1207 0,'0'0'0,"0"21"15,22-21-15,-1 0 16,0 0-16,0 0 16,0-21-16,0 21 0,1-22 15,-1 22-15,0-21 0,0 0 0,0 0 16,0 21-16,-21-21 0,0 0 15,22-1-15,-22 1 0,0 0 0,0 0 16,0 0-16,0 0 16,-22 21-16,1 0 0,0 0 15,0 0-15,0 0 16,21 21-16,-21-21 0,-1 21 0,1 0 16,21 21-16,0-20 0,-21-1 15,21 21-15,0-21 0,0 0 0,0 22 16,0-22-16,0 0 0,0 0 15,0 0-15,0 1 0,21-1 0,0 0 16,1-21-16,-1 0 16,0 21-16,21-21 0,-21 0 0,22 0 15,-22 0-15,21 0 0,1 0 0,-22 0 16,21 0-16,0-21 0,-20 21 16,20-21-16,-21 0 0,0-1 0,0 1 15,1 0-15,-1 0 0,-21 0 16,0-22-16,21 22 0,-21 0 15,0 0-15,0-21 0,0 20 16,0 1-16,-21 21 31,0 0-31,21 21 0,-22-21 0,22 22 16,0-1-16,0 0 0,0 0 16,0 0-16,0 0 0,0 1 0,0-1 15,0 21-15,0-21 0,0 0 16,0 1-16,0-1 0,0 0 15,0 0-15,0 0 16,0-42 31,0 0-31,0 0-16,0 0 15,0-1-15,0 1 0,0 0 0,0-21 16,22 21-16,-22-1 0,21-20 15,0 21-15,21-21 0,-21 20 0,22-20 16,-22 21-16,21 0 0,1 0 16,-1-1-16,0 1 0,-21 21 15,22 0-15,-1 0 0,-21 0 0,22 21 16,-22 1-16,0-1 0,21 21 16,-21 0-16,-21-20 0,0-1 15,0 21-15,0-21 0,0 0 16,0 1-16,0-1 0,0 0 15,0 0-15,0 0 0,0 0 0,0 1 16,0-1-16,0 0 16,-21-21-16,0 0 0,21 21 15,-21-21-15,21-21 47,0 0-47</inkml:trace>
  <inkml:trace contextRef="#ctx0" brushRef="#br0" timeOffset="7848.83">13906 1143 0,'-21'-21'15,"0"21"-15,21-21 0,-21 0 0,21-1 16,-21 1-16,21 0 16,-21 0-16,21 0 0,-22 0 0,22-1 15,0-20-15,0 21 0,0 0 16,0-22-16,0 22 0,0 0 0,0-21 15,0 21-15,22-1 0,-1 1 16,0 0-16,0 0 0,0 21 16,22-21-16,-22 0 0,21 21 0,0 0 15,1-22-15,-1 22 0,0 0 16,22 0-16,-22 0 0,-21 0 16,22 22-16,-1-1 0,-21 0 0,0 0 15,-21 0-15,0 22 0,0-1 16,0-21-16,0 21 0,-21 1 0,0 20 15,-21-20-15,21-1 0,-22 0 16,22 1-16,-21-22 0,-1 21 0,22 0 16,-21-20-16,21-1 0,-22 0 15,22 0-15,0 0 0,0 0 0,21 1 16,-21-22-16,21 21 0,-21-21 16,21 21-1</inkml:trace>
  <inkml:trace contextRef="#ctx0" brushRef="#br0" timeOffset="8220.16">13949 1651 0,'0'0'16,"0"21"-16,0 0 0,0 1 15,0-1-15,21 0 32,0-21-32,0 0 0,0 0 15,1-21 1,-22 0-16,0-1 16,0 1-16,0 0 15,-22 0 1,1 21-16,0 0 15,0 0-15,0 21 0,0-21 16,21 21-16,0 0 0,-22-21 16,22 22-16,0-1 15,22-21 17,-1 0-17,-21-21 1</inkml:trace>
  <inkml:trace contextRef="#ctx0" brushRef="#br1" timeOffset="14305.8">1164 2815 0,'0'-21'0,"-21"21"0,21-21 0,0 0 16,-21 21-16,21-21 0,0-1 16,-21 22-1,21 22 32,0-1-47,0 0 0,0 0 16,0 0-16,21 0 15,0-21 1,0 0-16,0 0 16,0 0-16,1 0 0,-1 0 15,0 0-15,21 0 0,-21-21 0,1 0 16,20 0-16,-21 0 0,0 0 16,0-1-16,1 1 0,-22 0 0,0 0 15,0 0-15,0 0 0,0-22 16,0 22-1,0 42 17,0 0-32,0 22 15,-22-22-15,22 0 0,0 21 16,0-20-16,-21 20 0,21 0 16,0-21-16,0 22 0,0-22 0,0 21 15,0-21-15,0 22 0,0-22 16,0 21-16,0-21 0,0 22 0,0-22 15,0 21-15,0-21 0,0 1 16,0-1-16,0 0 0,0 0 16,0 0-16,0 0 0,-21 1 15,0-22-15,0 0 16,-22 0-16,22 0 0,0 0 0,-21 0 16,-1-22-16,22 1 15,-21 0-15,21 21 0,-22-21 16,22 0-16,0 0 0,0-1 0,0 22 15,0-21-15,21 0 16,0 0-16,0 0 31,21 21-31,0 0 0,0 0 16,0-21-16,0 21 0,1 0 16,-1-22-16</inkml:trace>
  <inkml:trace contextRef="#ctx0" brushRef="#br1" timeOffset="14616.61">1757 2582 0,'0'0'0,"0"-21"0,0 0 15,0 42 1,0 0-1,0 1-15,0-1 0,0 21 16,0-21-16,0 22 0,0-22 16,0 21-16,0 0 0,0-20 0,0 20 15,0 0-15,0-21 16,0 1-16,0 20 0,0-21 0,0 0 16,0 0-16,0 1 0,0-1 15,0 0-15,0 0 16,21-21-16,0 0 15,0-21-15,-21 0 16</inkml:trace>
  <inkml:trace contextRef="#ctx0" brushRef="#br1" timeOffset="15056.45">2180 2836 0,'21'-42'16,"-21"21"-1,0 0 1,-21 21 15,0 21-31,0 0 0,0 0 16,-1 0-16,22 1 16,0-1-16,-21 0 0,21 0 15,0 0-15,0 0 16,21-21-16,-21 22 15,22-22-15,-1 0 16,0 0-16,0 0 0,0 0 0,0 21 16,1-21-16,-1 0 0,0 0 15,0 21-15,0 0 16,-21 0 0,-21 0-16,0-21 15,0 0-15,0 22 0,-1-1 16,1-21-16,0 0 0,0 0 15,0 0-15,0 0 0,-1 0 0,1 0 16,0 0-16,0 0 0,0 0 16,0 0-16,-1 0 15,22-21 1,-21-1 0,21 1-16</inkml:trace>
  <inkml:trace contextRef="#ctx0" brushRef="#br1" timeOffset="15343.56">1736 2646 0,'0'0'0,"-22"0"0,22-21 16,22 21-1,-1 0-15,0-21 16,0 21-16,0-22 0,22 22 0,-22 0 16,21-21-16,-21 21 0,22 0 15,-22 0-15,0 0 0,21 0 0,-21 0 16,1 0-16,-1 0 16,0 0-16</inkml:trace>
  <inkml:trace contextRef="#ctx0" brushRef="#br1" timeOffset="16189.78">3450 2498 0,'0'0'0,"0"-43"16,0 65 15,0-1-15,0 0-16,0 21 0,0-21 0,0 22 15,0-1-15,-21 0 0,21 1 16,0-22-16,0 21 0,0 1 0,0-22 16,0 21-16,0 0 0,0-20 15,-21-1-15,21 0 0,0 0 0,-21 0 16,21 0-16,0 1 15,-22-44 17,22 1-17,0 0-15,0 0 16,0 0-16,0 0 0,0-1 0,22 1 16,-22 0-16,21 0 0,0 0 15,0 0-15,0 21 0,0-22 0,1 1 16,20 0-16,-21 21 0,21 0 15,1-21-15,-22 21 0,21 0 0,1 0 16,-22 0-16,21 21 0,-21 0 16,22 0-16,-22-21 0,0 22 15,0 20-15,-21-21 0,0 21 0,0-20 16,0-1-16,-21 0 16,-21 21-16,20-21 0,-20 1 15,21-1-15,-21-21 0,20 21 16,-20-21-16,-21 21 0,41-21 15,-20 0-15,21 0 0,0 0 16,0 0-16,-1 0 0,1-21 0,0 21 16,21-21-1,0 0-15,0-1 16,21 22 0,-21-21-16,21 0 0,1 21 0,20-21 15</inkml:trace>
  <inkml:trace contextRef="#ctx0" brushRef="#br1" timeOffset="16896.75">4043 2794 0,'0'0'16,"0"21"15,0 0-31,0 1 0,0-1 16,0 0-16,0 0 0,0 0 0,0 0 15,-21 1-15,21-1 16,0 0-16,0 0 0,0 0 0,0 0 16,0 1-16,0-1 15,0 0-15,21 0 16,0-21-16,0 0 16,0 0-16,0 0 0,-21-21 15,22 21-15,-1-21 0,0 0 16,-21-1-16,21 22 0,0-21 15,0 0-15,1 0 0,-22-21 0,21 20 0,0 1 16,-21 0-16,0 0 0,21 21 16,-21-21-16,21 0 0,-21-1 15,0 44 32,0-1-47,0 0 0,0 0 0,0 0 16,0 0-16,0 1 15,0-1-15,0 21 0,21-21 16,1 0-16,-1 1 0,0-1 16,0-21-16,0 0 15,0 21-15,1-21 0,-1 0 16,0 0-16,0 0 0,0 0 16,0-21-16,1 0 0,-1 21 0,0-22 15,0 1-15,0 0 0,0 0 16,1 0-16,-1 0 0,-21-1 0,0 1 15,0 0-15,21 0 0,-21 0 16,21 21-16,-21 21 31,0 0-15,0 0-16,0 0 16,0 1-16,0-1 0,0 0 15,0 0-15,0 0 0,0 0 16,0 1-1,21-22 1,0 0 0,1 0-1,-22-22-15</inkml:trace>
  <inkml:trace contextRef="#ctx0" brushRef="#br1" timeOffset="17325.36">4953 2498 0,'0'0'16,"-21"0"-16,0-21 0,-1 21 0,1 0 15,0 0-15,0 0 0,0 0 16,0 0-16,-1 21 0,1 0 16,21 0-16,0 0 0,-21 0 0,21 1 15,0-1-15,0 0 0,0 0 16,21 0-16,0 0 0,1 1 15,-1-22-15,21 0 0,-21 0 16,0 0-16,1 0 0,-1 0 0,0 0 16,21 0-16,-21 0 0,1-22 15,-1 1-15,0 0 16,-21 0-16,21 0 0,-21 0 0,0-22 16,0 22-16,0 0 0,0-43 15,-21 43-15,0 21 0,0-21 16,-1 0-16,1 21 0,0 0 15,0 0-15,0 0 0,-22 21 0,22 0 16,0 0-16,0 1 0,-21 20 16,20 0-16,22-21 0,-21 22 15,21-22-15,0 0 0,0 21 16,0-20-16,0-1 0,0 0 0,21-21 16,1 21-16,-1-21 0,0 0 15,0 0-15</inkml:trace>
  <inkml:trace contextRef="#ctx0" brushRef="#br1" timeOffset="17624.43">5524 2392 0,'-63'21'31,"42"0"-31,21 0 0,-21 1 0,21 20 16,-22-21-16,22 21 0,0 1 16,0-22-16,0 21 0,-21 1 15,21-1-15,0-21 0,-21 21 0,21-20 16,0-1-16,0 21 0,0-21 16,0 0-16,0 1 0,0-1 0,0 0 15,0 0 1,21-21-1,0 0 1,1-21-16,-1 21 0</inkml:trace>
  <inkml:trace contextRef="#ctx0" brushRef="#br1" timeOffset="18196.43">6075 2752 0,'0'0'0,"0"-21"0,0-43 31,0 43-31,-21 21 0,-1-21 0,1 21 16,0 0-16,0 0 0,0 0 16,0 0-16,-1 0 0,-20 0 0,21 21 15,0 0-15,0 0 0,-22 0 16,22 1-16,0-1 0,0 21 15,0-21-15,-1 0 0,22 1 0,0 20 16,0-21-16,0 0 0,0 0 16,0 1-16,0-1 0,22-21 15,-1 0-15,0 21 0,0-21 16,0 0-16,0 0 0,22 0 16,-22 0-16,0-21 0,21 21 0,-20-21 15,-1-1-15,0 22 0,0-21 0,0 0 16,0-21-16,1 21 0,-1-1 15,-21-20-15,21 0 0,-21 21 16,21-22-16,-21-20 0,0 20 0,0 1 16,21 0-16,-21-1 0,0 1 0,21 21 15,-21-21-15,0 20 0,0 1 16,0 42 15,0 22-31,0-22 0,0 21 16,-21 1-16,21 20 0,0-21 0,0 1 15,0 20-15,0-20 0,0-1 0,0 0 16,0 1-16,0-22 0,0 21 16,0-21-16,0 0 0,0 1 15,21-1-15,1 0 0,-1-21 16,0 0-16,0 0 0,0 0 16,0 0-16,1 0 0,-1-21 0,21 21 15,-21-21-15</inkml:trace>
  <inkml:trace contextRef="#ctx0" brushRef="#br1" timeOffset="18744.18">7302 2350 0,'0'0'15,"-21"0"-15,42 0 32,1 0-32,-1 0 0,21 0 0,-21 0 15,43 0-15,-22 0 0,22 0 16,-1 0-16,1 0 0,-1-22 16,1 22-16,-1 0 0,-21 0 0,1 0 15,-1 0-15,0 0 0,-20 0 16,-44 0-1,1 0 1,0 0-16,-21 0 0</inkml:trace>
  <inkml:trace contextRef="#ctx0" brushRef="#br1" timeOffset="19028.12">7641 2413 0,'0'0'0,"0"21"0,0 0 0,0 1 16,-21 20-16,21-21 0,0 21 0,0 1 15,0-1-15,0-21 0,-21 22 16,21-1-16,0 0 0,-21-21 0,21 22 16,0-22-16,0 0 0,0 21 15,0-20-15,0-1 0,0 0 16,0 0-1,21-42 32,-21 0-47,21 0 0</inkml:trace>
  <inkml:trace contextRef="#ctx0" brushRef="#br1" timeOffset="19424.73">8001 2858 0,'21'0'62,"0"0"-62,-21-22 0,21 22 16,1-21-16,-1 0 0,0 0 0,0 21 15,0-21-15,0 0 0,-21-1 16,0 1-16,0 0 0,-21 21 31,0 0-31,0 0 16,0 21-16,0-21 0,-22 21 0,22 1 16,0 20-16,0-21 0,0 0 15,-1 0-15,1 1 0,21-1 0,0 0 16,0 21-16,-21-42 0,21 21 15,0 1-15,0-1 0,0 0 16,0 0-16,21-21 0,0 0 16,1 0-16,-1 0 0,0 0 15,21 0-15,-21 0 0,22 0 0,-22 0 16,21-21-16,-21 21 0,22-21 16</inkml:trace>
  <inkml:trace contextRef="#ctx0" brushRef="#br1" timeOffset="19859.93">8848 2709 0,'-43'0'32,"22"0"-32,0 0 0,-21 0 0,20 22 15,1-22-15,-21 21 0,21 0 0,0-21 16,-1 21-16,1-21 0,0 21 15,0-21-15,21 21 0,0 1 32,21-22-32,0 0 0,0 0 0,1 0 15,20 0-15,-21 0 0,21 21 16,1-21-16,-22 0 0,21 0 16,-21 21-16,1 0 0,20-21 0,-21 0 15,0 21-15,-21 0 16,0 1-16,0-1 15,-21-21-15,-21 21 16,21-21-16,-22 0 0,1 21 0,21-21 16,-22 0-16,1 0 0,0 0 0,-1 0 15,1 0-15,21 0 0,-21 0 16,20 0-16,1 0 0,0 0 0,-21 0 16,21 0-16,-1-21 15,22 0 1,0 0-16,22 21 0,-1-22 15,0 1-15,0 21 0,0-21 16</inkml:trace>
  <inkml:trace contextRef="#ctx0" brushRef="#br1" timeOffset="20407.61">9334 2265 0,'0'-21'0,"0"42"0,-21-42 31,0 21-15,0 0-16,0 21 16,0 0-16,21 21 0,-22-20 0,22 20 15,-21 43-15,21-22 0,-21-21 16,21 1-16,-21 20 0,21-20 15,0-1-15,0 0 0,0 1 0,0-22 16,0 21-16,21-21 0,0 0 16,-21 1-16,21-1 0,1 0 0,-1-21 15,21 0-15,-21 0 0,0 0 16,1 0-16,-1 0 0,21 0 16,-21 0-16,0 0 0,1-21 0,-1 0 15,0 21-15,0-22 0,0 1 16,0 0-16,-21 0 0,0 0 0,0 0 15,0-22-15,0 22 0,0 0 16,0 0-16,0 0 0,0-1 16,0 44-1,0-1 1,-21 0-16,21 0 0,0 0 16,0 0-16,0 1 0,0-1 15,0 0-15,0 0 0,21 0 16,1-21-16,-22 21 15,21-21-15,0 0 16,0 0-16,0 0 0,0 0 16,1-21-16,-1 0 15,0 0-15,-21 0 0,21 0 0</inkml:trace>
  <inkml:trace contextRef="#ctx0" brushRef="#br1" timeOffset="20598.25">9737 2328 0,'0'0'16,"-22"0"-16,1 0 0,0 0 15,0 0 1</inkml:trace>
  <inkml:trace contextRef="#ctx0" brushRef="#br1" timeOffset="20789.28">9080 2561 0,'0'0'0,"0"21"0,-21-21 0,21 22 16,21-22-1,1 0-15,-1 0 16,0 0-16,21 0 0,1 0 16,-22 0-16,21-22 0,0 22 0,1 0 15,-1 0-15,0-21 0,22 21 16,-22 0-16</inkml:trace>
  <inkml:trace contextRef="#ctx0" brushRef="#br1" timeOffset="21332.45">10160 2604 0,'0'21'16,"-21"-21"-16,21 21 0,0 0 15,-21 0-15,21 0 16,0 1-16,0-1 0,0 0 15,0 0-15,0 0 0,0 0 16,0 1-16,0-1 0,0 0 16,0 0-16,0 0 15,0 0-15,0 1 16,0-44 31,0 1-32,0 0-15,0 0 0,0 0 0,0 0 16,0-1-16,0-20 0,21 21 16,0 0-16,0-22 0,21 22 0,-20 0 15,-1-21-15,21 21 0,-21 21 0,22-22 16,-22 22-16,21 0 16,-21 0-16,0 0 0,1 0 0,-1 0 15,0 22-15,0-1 0,0 0 16,-21 0-16,21 0 0,-21 22 0,0-22 15,0 0-15,0 0 0,0 0 0,0 0 16,0 1-16,0-1 0,0 0 16,0 0-16,0 0 0,0 0 15,-21-21-15,21 22 16,21-44 31</inkml:trace>
  <inkml:trace contextRef="#ctx0" brushRef="#br1" timeOffset="22181.36">11155 2731 0,'0'0'0,"0"-22"0,21 22 0,-21-21 15,0 0-15,0 0 0,0 0 16,-21 21-16,0 0 0,-1-21 15,1 21-15,-21 0 0,21 0 16,0 0-16,-1 0 0,1 21 16,0 0-16,-21 0 0,21 0 0,-1 0 15,1 1-15,0-1 0,0 0 16,21 21-16,0-21 0,0 1 16,0 20-16,0-21 0,0 0 15,0 0-15,21-21 16,0 0-16,0 0 0,1 0 15,-1 0-15,0 0 0,0 0 0,0 0 16,0 0-16,1-21 0,-1 0 16,0 21-16,0-21 0,0 0 15,-21 0-15,21-1 0,1 1 0,-22 0 16,0 0-16,0 0 0,21 21 0,-21-21 16,21-1-16,-21 1 31,0 42-16,0 1-15,0-1 16,0 0-16,0 0 0,0 0 16,0 0-16,0 22 0,0-22 15,0 0-15,-21 21 0,21 1 0,0-22 16,0 42-16,0-20 0,0-1 0,0 22 16,0-1-16,21 1 0,-21-1 15,0 1-15,21-22 0,-21 21 0,21 1 16,22 63-16,-43-64 0,21 1 15,0 21-15,0-22 16,-21 1-16,21-1 0,-21-21 0,21 22 16,-21-22-16,0 22 0,0-22 0,0 0 15,0 1-15,0-22 0,0 21 16,0-21-16,-21 1 0,0-1 0,0 0 16,0 0-16,0-21 0,-22 0 0,22 0 15,-21 0-15,21 0 0,-22 0 16,1 0-16,21-21 0,-22 0 0,1 0 15,0-1-15,-1-20 0,22 21 0,-21-21 16,21-22-16,-22 22 0,43-22 16,-21 1-16,21-1 0,0-20 15,0 20-15,0-21 0,0 22 0,21-22 16,-21 1-16,43-1 0,-22 0 16,0 22-16,21-22 0,1 22 0,-22-1 15,21 22-15,-21-1 0,22 1 16,-22 21-16,0-21 0,0 20 0,0 1 15,1 21-15,-22-21 0,21 0 16,0 21 0,-21-21 31</inkml:trace>
  <inkml:trace contextRef="#ctx0" brushRef="#br1" timeOffset="22744.24">12721 2561 0,'0'0'0,"0"-21"0,0-21 16,21 21-16,-21 42 46,0 21-46,0-21 0,-21 22 16,0-22-16,21 21 0,-21 0 16,0 1-16,21-1 0,-22 0 0,22-20 15,0 20-15,-21 0 0,21-21 16,0 1-16,-21-1 0,21 0 16,0 0-16,0 0 0,0 0 0,21-21 31,0 0-16,1-21-15,-22 0 16,21 0-16</inkml:trace>
  <inkml:trace contextRef="#ctx0" brushRef="#br1" timeOffset="23942.75">12573 2858 0,'0'0'0,"-21"0"0,0 0 16,42 0 15,21 0-15,-21 0-16,0 0 15,1-22-15,20 22 0,-21-21 0,21 21 16,1-21-16,-1 21 0,-21-21 16,22 21-16,-1 0 0,0-21 0,-21 21 15,1 0-15,-1 0 0,0 0 0,0 0 16,-21 21-1,0 0 1,0 0-16,0 0 16,0 1-16,0-1 0,0 21 15,0-21-15,0 0 0,-21 1 0,21-1 16,0 0-16,0 0 16,21-21-1,0 0-15,0 0 16,1 0-16,-1 0 0,0 0 15,21 0-15,-21-21 0,1 21 0,-1-21 16,0 0-16,-21-1 16,21 1-16,-21 0 0,0 0 0,0 0 15,0 0-15,-21-1 0,0 22 16,0-21-16,-1 0 0,-20 21 16,21 0-16,0 0 0,-22 0 0,22 0 15,0 0-15,0 0 16,42 0 15,0-21-31,0 21 0,22 0 0,-1 0 16,0 0-16,1 0 0,-1-21 15,0 21-15,1 0 0,-22 0 0,21 0 16,1 0-16,-1-21 0,-21 21 0,21 0 16,-20 0-16,-1 0 0,0 0 15,0 0-15,0 0 0,-21 21 16,0 0-1,0 0-15,0 0 0,0 0 16,0 1-16,-21-1 16,21 0-16,-21 0 0,21 0 15,0 0-15,-21-21 0,21 22 16,0-1-16,0 0 16,21-21-1,0 0-15,0 0 16,0 0-16,1 0 0,-1 0 15,0-21-15,0 21 0,0-21 16,0-1-16,-21 1 16,22 21-16,-22-21 0,0 0 0,0 0 15,0 0-15,0-1 0,-22 1 16,1 21-16,0-21 0,0 21 16,0 0-16,0-21 0,-1 21 0,1 0 15,0 0 1,42 0 15,0 0-31,1 0 0,-1 0 16,0 0-16,21 0 0,-21 0 0,22 0 15,-1-21-15,0 0 16,1 21-16,-1-22 0,0 1 0,1 0 16,-1 21-16,0-21 0,1 0 15,-22 0-15,0-1 0,0 1 0,0 0 16,1 0-16,-22 0 0,0 0 15,0-1-15,0 1 0,-22 21 16,1 0 0,0 0-16,0 0 0,21 21 15,-21 1-15,0-1 0,-1 21 0,22-21 16,-21 22-16,21-1 0,-21 0 16,0 22-16,21-22 0,0 0 15,-21-20-15,21 20 0,0-21 16,0 0-16,0 22 0,0-22 15,0 0-15,0 0 0,21 0 16,0-21-16,0 0 0,0 0 16,1 0-16,-1 0 0,0 0 0,0 0 15,0 0-15,0 0 0,1 0 16,-1-21-16,21 0 0,-21 21 0,0-21 16,1 0-16,-1-1 0,0 1 15,0 0-15</inkml:trace>
  <inkml:trace contextRef="#ctx0" brushRef="#br1" timeOffset="24867.75">15854 2604 0,'0'0'0,"0"-22"16,0 44 31,0-1-47,0 0 0,0 0 15,0 21-15,0-20 0,0 20 16,-21-21-16,21 21 0,-22-20 0,22 20 16,-21-21-16,21 0 0,0 0 15,0 1-15,-21-1 0,21 0 16,0 0-16,21-21 31,-21-21-31,21 0 0,1 0 16,-1-1-1,0 1-15,0-21 0,0 21 0,-21 0 16,21-22-16,1 22 0,-1 0 16,0-21-16,0 20 0,0 1 0,-21 0 15,21 21-15,1 0 0,-22 21 31,0 0-31,0 1 0,0-1 0,0 0 16,0 0-16,0 0 0,0 22 16,0-22-16,0 0 0,0 0 0,21 0 15,0 0-15,-21 1 0,21-22 16,0 21-16,0 0 0,1-21 16,-1 0-16,0 0 0,0 0 15,0 0-15,0 0 0,22-21 16,-22 0-16,0 21 0,0-22 0,0 1 15,1 0-15,-22 0 0,0 0 16,0 0-16,0-22 0,0 22 0,0 0 16,0-21-16,0 20 0,0 1 15,0 0-15,0 0 0,0 0 0,-22 0 16,1 21-16,0 0 16,0 0-1,21 21 16,21-21-31,0 0 16,0 0-16</inkml:trace>
  <inkml:trace contextRef="#ctx0" brushRef="#br1" timeOffset="25608.56">16933 2265 0,'0'0'15,"0"-21"-15,-21 21 0,0 0 16,0 0 0,21 21-16,-21 0 15,21 0-15,-22 0 0,22 22 0,0-22 16,0 21-16,0 1 0,0-1 0,0 0 16,0 1-16,0-1 0,0 0 15,0-21-15,0 22 0,-21-1 0,21-21 16,0 0-16,0 1 0,0-1 15,0 0-15,-21 21 0,0-42 47,21-21-47,0 0 16,0 0-16,0 0 0,0-1 16,0 1-16,0-21 0,0 21 15,21-22-15,0 1 0,0 0 16,1 21-16,-1-22 0,0 1 0,0 21 15,0 0-15,22-1 0,-22 1 0,0 0 16,0 21-16,0 0 0,0 0 16,1 21-16,-1 0 0,-21 22 0,0-22 15,0 21-15,0-21 0,0 22 16,0-1-16,0-21 0,0 22 0,0-22 16,0 0-16,0 21 0,0-21 15,0 1-15,0-1 0,0 0 16,21-21-16,0 0 15,0 0-15,0 0 16,1 0-16,-1 0 16,0-21-16,0 0 0,0-1 15,0 1-15,1 0 0,-22 0 0,21 0 16,0 0-16,0-1 0,-21 1 16,0 0-16,21 0 0,-21 0 0,21 21 15,-21 21 16,0 0-31,0 0 0,-21 0 0,21 1 16,-21-1-16,21 0 0,0 0 16,0 0-16,0 0 0,0 1 0,-21-1 15,21 0 1,0 0-16,0-42 47,21 0-32,-21 0-15,21-1 0</inkml:trace>
  <inkml:trace contextRef="#ctx0" brushRef="#br1" timeOffset="25780.58">17526 2455 0,'0'0'0,"-21"0"15,0 0 1,21 22 46,21-22-62</inkml:trace>
  <inkml:trace contextRef="#ctx0" brushRef="#br1" timeOffset="26107.1">17886 2540 0,'0'0'0,"0"-21"0,0-21 31,-21 42-31,-1-22 0,1 22 16,0 0-16,0 0 15,21 22-15,-21-22 0,0 21 0,-1 21 16,22-21-16,0 0 0,-21 22 15,21-22-15,-21 21 0,21 1 0,0-22 16,0 0-16,0 21 0,0-21 0,0 1 16,0-1-16,0 0 0,21 0 15,0-21-15,1 21 0,-1-21 16,0 0-16,21 0 0,-21 0 16,1 0-16,-1 0 0,21 0 0,-21 0 15,0 0-15,1-21 0,-1 21 0,0-21 16,0 0-16,0 0 0,0-1 15,1-20-15,-1 21 0</inkml:trace>
  <inkml:trace contextRef="#ctx0" brushRef="#br1" timeOffset="26585.24">18246 2265 0,'0'0'0,"-22"0"31,1 0-31,21 21 16,-21 0-16,21 0 0,-21 1 0,0-1 15,21 21-15,0 0 0,0 1 16,-21-1-16,21 0 0,0 1 0,0-22 16,0 21-16,0 1 0,0-22 15,0 0-15,0 21 0,0-21 0,0 1 16,0-1-16,0 0 16,0 0-1,0-42 1,0 0-1,0 0-15,0-1 0,0 1 16,0 0-16,0 0 16,21-21-16,0 20 0,0-20 0,0 21 15,0-21-15,1 20 0,-1-20 16,21 21-16,-21 0 0,0 21 0,22-21 16,-22 21-16,0 0 0,0 0 15,22 21-15,-43 0 0,21 0 0,0 0 16,-21 0-16,21 22 0,-21-1 15,0-21-15,0 22 0,0-22 16,0 21-16,0-21 0,0 0 0,0 1 0,0-1 16,0 0-16,0 0 15,0 0-15,0 0 16,0-42 15,0 0-15,21 0-16</inkml:trace>
  <inkml:trace contextRef="#ctx0" brushRef="#br1" timeOffset="26921.72">19304 2519 0,'0'-21'16,"0"42"15,0 0-31,-21 0 0,21 0 16,0 1-16,-21-1 0,21 0 0,0 0 16,0 0-16,0 0 0,0 1 0,-22-1 15,22 0-15,0 0 0,0 0 16,-21 0-16,21 1 0,0-1 0,0 0 15,0 0 1,21-21 31,1-21-47,-1 0 0,0 0 0</inkml:trace>
  <inkml:trace contextRef="#ctx0" brushRef="#br1" timeOffset="27331.85">19833 2498 0,'0'0'16,"0"-21"-16,-21 21 15,0 0 1,-22 0-16,22 0 0,0 21 16,-21 0-16,21 0 0,-1-21 0,-20 21 15,21 0-15,0 1 0,21-1 16,0 0-16,0 0 0,0 0 15,0 0-15,21-21 16,0 0-16,0 22 0,22-22 16,-22 0-16,0 0 0,21 0 0,-21 21 15,22-21-15,-22 21 0,0-21 16,0 21-16,0-21 0,1 21 16,-1-21-16,-21 21 0,0 1 15,0-1 1,0 0-16,-21-21 15,-1 0-15,1 0 0,0 21 0,0-21 16,0 0-16,-22 0 0,22 0 0,0 0 16,-21 0-16,21 0 0,-1 0 15,1 0-15,0 0 0,0 0 16,0 0 0,21-21-1,0 0-15,0 0 16</inkml:trace>
  <inkml:trace contextRef="#ctx0" brushRef="#br1" timeOffset="27564.27">19135 2223 0,'0'0'0,"-22"0"16,1 0 0,42 0 31,1 0-47</inkml:trace>
  <inkml:trace contextRef="#ctx0" brushRef="#br1" timeOffset="28740.77">804 4064 0,'0'0'0,"0"-21"0,0 0 0,0 0 16,0-1-16,0 1 15,-21 0-15,0 21 16,21 21 0,0 0-16,0 1 15,0-1-15,0 21 0,0 0 0,0 1 16,0 20-16,0-20 0,0-1 15,0 21-15,0-20 0,0-1 16,0 0-16,0-20 0,0 20 0,0-21 16,0 0-16,0 0 15,21 1-15,0-1 0,0-21 0,1 0 16,-1 0-16,0 0 16,0 0-16,0 0 0,0-21 0,1-1 15,-1 1-15,0 0 0,0 0 16,0-21-16,22 20 0,-43-20 0,21 21 15,0-21-15,0-1 0,-21 1 16,0-22-16,0 22 0,0 0 16,0 21-16,0-22 0,0 22 15,0 0-15,0 0 0,0 0 0,0 42 47,0 0-31,0 0-16,0 0 0,0 0 0,0 1 15,0-1-15,21 0 16,0 0-16</inkml:trace>
  <inkml:trace contextRef="#ctx0" brushRef="#br1" timeOffset="29220.76">1672 4424 0,'0'0'0,"21"0"0,-21-21 0,21 0 16,1-1 0,-22 1-16,0 0 0,0 0 15,0 0-15,0 0 16,-22 21-16,1 0 16,0 0-16,0 0 15,-21 0-15,20 21 0,1 0 16,0 0-16,0 0 0,21 0 15,0 1-15,0-1 16,0 0-16,0 0 0,21 0 0,0-21 16,0 21-16,1 1 15,-1-22-15,0 21 0,0-21 0,0 21 16,0-21-16,1 21 0,-1-21 16,0 0-16,-21 21 0,0 0 15,0 1 1,-21-22-16,0 0 15,-22 21-15,22-21 0,-21 0 16,21 0-16,-22 0 0,1 0 16,0 0-16,-22 0 0,43 0 15,-21 0-15,20-21 0,1 21 16,0 0-16,21-22 0,0 1 16,0 0-1,21 21 1,0-21-16,1 21 0,-1 0 15</inkml:trace>
  <inkml:trace contextRef="#ctx0" brushRef="#br1" timeOffset="29580.22">1947 4530 0,'21'0'15,"-42"0"-15,64 0 0,-22 0 16,0 0-16,0 0 0,-21-21 15,21 21-15,0-22 16,1 1-16,-1 0 0,-21 0 16,21 0-16,-21 0 15,0-1-15,0 1 0,0 0 16,0 0-16,-21 21 16,0 0-16,-1 0 15,1 21-15,0 0 16,21 22-16,-21-22 0,21 0 15,-21 0-15,21 0 0,0 0 16,-21 1-16,21-1 0,0 0 16,0 0-16,0 0 0,0 0 15,0 1-15,21-22 0,0 21 0,0-21 16,0 0-16,0 0 16,22 0-16,-22 0 0,21 0 0,1 0 15,-1 0-15,0 0 0,1-21 16</inkml:trace>
  <inkml:trace contextRef="#ctx0" brushRef="#br1" timeOffset="30116.14">2921 4382 0,'0'-22'0,"0"44"0,0-65 0,0 22 16,-21 0-16,0 21 15,-1-21-15,1 21 0,0 0 16,0 0-16,0 0 0,0 0 0,-22 0 15,22 0-15,0 21 16,0 0-16,0 0 0,-1 0 0,1 1 16,21-1-16,0 0 0,-21 0 15,21 21-15,-21-20 0,21-1 0,0 0 16,0 0-16,0 0 16,0 0-16,21 1 0,0-22 15,0 0-15,1 0 0,-1 0 16,0 0-16,0 0 0,0 0 0,0 0 15,22 0-15,-22-22 0,0 1 0,0 21 16,0-21-16,22 0 16,-43-21-16,21 20 0,0 1 0,0-21 15,-21 21-15,21-22 0,-21 1 16,0 0-16,22-1 0,-22 1 0,21 0 16,-21-1-16,0 1 0,0 21 15,0 0-15,0 0 0,0-1 0,0 44 31,0-1-31,0 0 16,0 21-16,0-21 0,0 22 16,0-1-16,0 0 0,0 1 15,0-1-15,0 0 0,0-20 16,0 20-16,0-21 0,0 21 0,0-20 16,0-1-16,0 0 0,0 0 0,21 0 15,0 0-15,0-21 16,0 0-1,1 0 1,-1-21-16</inkml:trace>
  <inkml:trace contextRef="#ctx0" brushRef="#br1" timeOffset="30588.3">4953 3874 0,'0'0'0,"0"-43"31,0 64 0,0 22-31,0-22 16,0 21-16,-21 1 0,21-1 15,0 0-15,-21 1 0,21-1 0,-22 0 16,1 1-16,21-1 16,0-21-16,0 21 0,-21-20 0,21-1 0,0 0 15,0 0-15,-21 0 16,21 0-16,21-42 31,-21 0-15,21 21-16,-21-21 0</inkml:trace>
  <inkml:trace contextRef="#ctx0" brushRef="#br1" timeOffset="31114.88">4635 4233 0,'-21'0'0,"42"0"0,-63 0 0,21 0 16,42 0 15,0 0-31,22 0 0,-22 0 0,21-21 15,0 0-15,22 21 0,-22-21 16,1 21-16,20-21 0,-21 21 0,1-21 16,-1 21-16,-21 0 0,22-22 15,-22 22-15,0 0 0,0 0 0,0 0 16,0 0 0,-21 22-1,0-1-15,0 0 0,-21 0 0,21 0 16,-21 0-16,21 1 15,-21-1-15,21 21 0,0-21 16,0 0-16,0 1 0,0-1 16,0 0-16,0 0 0,21 0 15,0-21-15,0 0 0,1 0 0,-1 0 16,21 0-16,-21 0 0,0 0 16,22 0-16,-22 0 0,21-21 0,-21 0 15,1 21-15,20-21 0,-21 0 16,0-1-16,0 1 0,1-42 15,-22 42-15,0-22 0,0 22 16,0-21-16,0-1 0,-22 22 0,1-21 16,0 21-16,0 0 0,0-1 0,0 1 15,-22 21-15,22 0 16,0 0-16,0 0 0,0 0 0,-1 0 16,-20 21-16,21 1 15,0-1-15,0 0 0,21 0 0,0 0 16,0 0-16,0 1 0,0-1 15</inkml:trace>
  <inkml:trace contextRef="#ctx0" brushRef="#br1" timeOffset="31640.73">6985 4022 0,'0'0'0,"0"-21"0,21-1 0,-21 1 0,0 0 16,0 0-16,0 0 0,0 0 15,0-1-15,-21 22 16,0 0-16,0 0 0,-1 0 15,1 0-15,0 0 0,0 0 16,0 0-16,0 22 0,-1-1 16,1 0-16,0 0 0,0 21 0,0 1 15,0-1-15,-1 0 0,1-20 16,21 20-16,0 0 0,0 1 0,0-1 16,0-21-16,0 21 0,0-20 15,0-1-15,21 0 0,1 0 0,-1 0 16,0 0-16,0-21 0,21 0 0,1 0 15,-1 0-15,0 0 0,1 0 16,-1-21-16,0 21 0,1-21 0,-1 0 16,0 0-16,1-22 0</inkml:trace>
  <inkml:trace contextRef="#ctx0" brushRef="#br1" timeOffset="32144.8">7429 3852 0,'0'0'0,"0"-21"16,0-21-1,0 21-15,0 42 32,-21 0-32,21 21 15,-21-20-15,21-1 0,0 21 0,0 0 16,0 1-16,0-1 0,-21 0 16,21 1-16,0-22 0,-21 21 0,21 1 15,0-22-15,0 21 0,0-21 16,0 0-16,-21 1 0,21-1 0,0 0 15,0 0 1,-22-21 0,22-21-16,0 0 15,0 0-15,0-1 16,0 1-16,0 0 0,0-21 0,22 21 16,-1-1-16,-21-20 0,21 21 0,0-21 15,0 20-15,0 1 0,1 0 16,20 0-16,-21 21 0,0 0 0,0 0 15,1 0-15,-1 0 0,0 0 16,0 21-16,0 0 0,0 0 0,-21 1 16,22-1-16,-22 21 15,0-21-15,0 0 0,0 22 0,0-22 16,0 0-16,0 0 0,-22 0 0,1 1 16,21-1-16,-21 0 0,21 0 15,0 0-15,0 0 16,-21-21-16,42-21 31,0 0-31,0 0 16,1 0-16,-1 0 15,0-1-15</inkml:trace>
  <inkml:trace contextRef="#ctx0" brushRef="#br1" timeOffset="32527.74">7959 4255 0,'21'0'47,"0"-22"-47,-21 1 0,21 21 16,0-21-16,0 0 0,1 0 16,-1 0-16,-21-1 0,0 1 15,21 0-15,-21 0 0,-21 21 47,0 0-31,21 21-16,-22 0 0,1 0 0,0 1 15,0-1-15,0 0 0,21 0 0,-21 21 16,21-20-16,-22-1 0,22 0 16,0 0-16,0 0 0,0 22 0,0-22 15,0 0-15,0 0 16,0 0-16,22-21 0,-1 0 15,0 0-15,21 0 0,-21 0 16,22 0-16,-22 0 0,21 0 16,1 0-16,-22-21 0,21 0 0,-21 0 0,22 0 15,-22-1-15</inkml:trace>
  <inkml:trace contextRef="#ctx0" brushRef="#br1" timeOffset="33346.15">8636 4064 0,'0'0'0,"0"-21"0,0 0 0,0 0 15,-21 21 17,0 0-32,-1 0 15,1 21-15,0 0 0,21 0 0,-21 21 16,0-20-16,21-1 0,0 21 16,0-21-16,-21 22 0,21-22 15,0 0-15,0 21 0,0-21 0,0 1 16,0-1-16,0 0 15,21-21-15,-21 21 0,21-21 16,0 0-16,0 0 0,0 0 0,1 0 16,-1 0-16,21-21 0,-21 21 15,0-21-15,1 0 0,20-1 0,-21 1 16,0 0-16,0-21 0,1 21 16,-1-22-16,-21 1 0,0 0 0,21-1 15,-21 1-15,21 0 0,-21-1 0,0 22 16,0-21-16,0 21 0,0-1 15,0 1-15,0 0 0,0 42 32,0 0-17,0 1-15,0 20 0,0-21 16,0 21-16,0-20 0,0 20 16,-21 0-16,21-21 0,0 22 0,-21-22 15,21 0-15,0 0 0,0 0 16,0 1-16,0-1 0,0 0 15,0-42 17,0 0-32,21-1 15,0 1-15,0 0 16,-21 0-16,21 0 0,1 0 0,-1-1 16,0 1-16,0 21 0,0-21 0,-21 0 15,21 21-15,1 0 0,-1 0 16,-42 0 31,21 21-47,-22-21 0,1 0 15,0 0-15,0 0 0,21 21 0,-21-21 16,0 0-16,-1 0 16,22 21-16,0 1 15,0-1-15,0 0 16,0 0-16,0 0 15,0 0-15,22 1 0,-1-22 0,-21 21 16,21 0-16,0 0 0,-21 0 0,21-21 16,0 21-16,1 1 0,-1-22 15,0 21-15,0-21 0,0 0 0,0 0 16,1 0-16,-1 0 0,21 0 16,-21 0-16,0 0 0,1 0 15,-1 0-15,-21-21 0,21 21 0,-21-22 16,0 1-16</inkml:trace>
  <inkml:trace contextRef="#ctx0" brushRef="#br1" timeOffset="33901.21">11853 3683 0,'-21'-21'31,"0"21"-31,21 21 16,0 0-16,-21 0 0,21 1 0,-21-1 15,21 21-15,-22 0 0,22 1 16,0-1-16,0 0 0,-21 1 0,21-1 16,-21 0-16,21 1 0,0-22 15,0 21-15,0 1 0,0-22 0,0 0 16,-21 0-16,21 0 0,0 0 15,0 1 1,0-44 0,0 1-16,0 0 15,0 0-15</inkml:trace>
  <inkml:trace contextRef="#ctx0" brushRef="#br1" timeOffset="34548.44">11472 4085 0,'0'0'15,"-21"0"-15,42 0 47,0 0-47,1 0 16,-1 0-16,21 0 0,-21 0 0,22 0 16,-22-21-16,21 0 0,0 0 15,1 0-15,-1 21 0,22-22 0,-22 1 16,43-21-16,-64 21 0,21 0 15,-21-1-15,22 22 0,-22-21 16,-21 0-16,0 0 0,21 0 0,-21 0 16,-21 21 15,0 0-31,-1 21 16,1 0-1,21 0-15,-21 21 0,21-20 0,0 20 16,0-21-16,-21 21 0,21 1 15,-21-1-15,0-21 0,21 22 0,0-1 16,0-21-16,-22 21 0,22-20 16,0-1-16,-21 0 0,21 0 0,0 0 15,0 0-15,0-42 32,0 0-17,0 0-15,0 0 16,0 0-16,21-22 0,1 22 0,-1 0 15,0-21-15,21 20 0,-21 1 0,22 0 16,-22 0-16,21 0 16,1 0-16,-22-1 0,21 22 0,-21 0 15,22 0-15,-22 0 0,0 0 16,0 0-16,0 22 0,0-1 16,-21 0-16,0 0 0,0 21 0,0-20 15,0-1-15,0 0 0,0 21 0,0-21 16,0 1-16,0-1 0,-21 0 0,21 0 15,-21-21-15,21 21 0,0 0 16,-21-21-16,21-21 47,21 0-47,-21 0 16</inkml:trace>
  <inkml:trace contextRef="#ctx0" brushRef="#br1" timeOffset="34917.93">12700 4191 0,'21'0'15,"0"0"1,0 0-16,1 0 16,-1 0-16,0 0 0,0 0 15,0-21-15,0 0 16,1 21-16,20-21 0,-42-1 0,21 22 15,0-21-15,0 0 0,-21 0 16,0 0-16,0 0 0,0-1 16,-21 22-1,0 0-15,0 0 0,0 0 16,0 22-16,-1-22 0,1 21 0,0 0 16,0 0-16,0 21 0,21-20 15,-21-1-15,21 0 0,0 0 0,0 0 16,0 0-16,0 1 15,0-1-15,0 0 0,21 0 16,0-21-16,0 0 0,21 0 16,-20 0-16,-1 0 0,0 0 15,21 0-15,-21 0 0,22 0 0,-22 0 16,21-21-16,1 0 0</inkml:trace>
  <inkml:trace contextRef="#ctx0" brushRef="#br1" timeOffset="35417.06">14097 3958 0,'0'0'0,"0"-21"32,0 42-17,0 0-15,0 1 0,0-1 16,0 0-16,0 0 0,0 0 0,0 22 16,0-22-16,-21 0 0,21 0 0,0 0 15,0 0-15,-21 1 0,21-1 16,0 0-16,0 0 15,0-42 32,0 0-47,0 0 0,0-1 16,0 1-16,0-21 0</inkml:trace>
  <inkml:trace contextRef="#ctx0" brushRef="#br1" timeOffset="35598.37">14139 3810 0,'0'0'0,"-21"-21"32,0 21-32,0 0 0,21 21 47,21-21-32,0 0-15,0 0 0,0 21 16,1-21-16,-1 0 0,0 0 0,0 21 15</inkml:trace>
  <inkml:trace contextRef="#ctx0" brushRef="#br1" timeOffset="36120.71">14541 3874 0,'0'21'31,"0"0"-31,-21-21 0,21 21 16,0 0-16,0 0 0,0 1 16,0-1-16,0 21 15,0-21-15,0 0 0,0 1 0,0-1 16,0 0-16,0 0 0,0 0 0,0 0 16,0 1-16,0-1 0,0 0 15,-21-21 1,0 0-1,0 0 1,21-21-16,0 0 16,0-1-16,0 1 0,0 0 15,0-21-15,0 21 0,0-22 0,21 22 16,0-21-16,0 21 0,0-22 16,1 22-16,-1 0 0,21 0 0,-21 0 15,0 21-15,22 0 0,-22 0 16,21 0-16,-21 0 0,1 0 0,-1 0 15,0 21-15,0 0 0,0 21 16,-21-21-16,0 22 0,0-22 0,0 21 16,0-21-16,0 22 0,0-22 0,0 21 15,-21-21-15,0 1 0,21-1 16,0 0-16,-21-21 16,21 21-16,0-42 31,21 0-16,0 0-15,-21-1 0,21 1 0,0 0 16,1-21-16</inkml:trace>
  <inkml:trace contextRef="#ctx0" brushRef="#br1" timeOffset="36380.68">15409 3683 0,'0'0'0,"0"21"31,0 0-15,-21-21-16,0 43 0,0-22 0,0 0 15,-1 21-15,22-20 0,-21 20 0,0-21 16,0 21-16,0 1 0,0-1 16,-1-21-16,22 22 0,0-1 0,-21-21 15,21 0-15,0 0 0,0 1 16,0-1-16,0 0 0,21-21 0,1 0 15,-1 0-15,0 0 0,0 0 16,21 0-16,-20-21 0,-1 21 16,21-21-16</inkml:trace>
  <inkml:trace contextRef="#ctx0" brushRef="#br1" timeOffset="36576.64">15134 3937 0,'21'0'31,"0"0"-31,1 0 0,-1 0 16,21 0-16,-21 0 0,22 0 15,-22 0-15,0-21 0,21 0 0</inkml:trace>
  <inkml:trace contextRef="#ctx0" brushRef="#br1" timeOffset="37316.71">15663 4191 0,'0'0'0,"0"21"15,21-21 32,1 0-31,-1 0-16,0 0 0,0-21 15,0 0-15,0 21 0,-21-21 0,22 0 16,-1-1-16,0 1 0,-21 0 16,0 0-16,0 0 0,0 0 15,0-1-15,-21 22 0,0 0 16,21-21-16,-22 21 16,1 0-16,0 0 0,0 0 0,0 0 0,0 21 15,-1 1-15,1-1 16,0 0-16,21 21 0,-21 1 15,0-1-15,21-21 0,0 21 0,0-20 16,0 20-16,0-21 0,0 0 16,21 0-16,0 1 0,0-1 0,0-21 15,1 0-15,20 0 0,-21 0 16,21 0-16,1 0 0,-1 0 0,0-21 16,22 21-16,-22-22 0,1 1 15</inkml:trace>
  <inkml:trace contextRef="#ctx0" brushRef="#br1" timeOffset="38088.4">16573 4085 0,'0'0'0,"22"-21"0,-22 0 0,0 0 15,0 0-15,0-1 0,0 1 16,-22 0-16,22 0 0,-21 21 16,0 0-16,21-21 0,-21 21 15,0 0-15,0 0 0,-1 0 0,1 0 16,0 21-16,0 0 15,-21 0-15,20 0 0,1 1 0,0 20 16,0-21-16,-21 21 0,20-20 0,1 20 16,21-21-16,-21 21 15,21-20-15,0-1 0,0 0 0,0 0 16,0 0-16,21-21 16,0 0-16,1 0 0,20 0 0,-21 0 15,0 0-15,22 0 0,-1-21 0,-21 0 16,21 21-16,-20-21 0,20 0 15,-21-1-15,0 1 0,0 0 0,1 0 16,-1 21-16,-21-21 0,0 0 16,0-1-16,0 1 0,21 21 0,-21-21 15,0 0 1,0 42 15,0 0-31,0 0 16,0 22-16,0-22 0,0 0 0,0 21 15,0-20-15,-21 20 0,21 0 16,0 1-16,0-22 0,0 21 0,0 0 16,0 22-16,0-22 0,0 22 15,0-1-15,0 1 0,0-1 0,0 22 16,0 0-16,0-22 0,0 22 0,0-22 16,0 1-16,0-1 0,0 1 15,0-1-15,0 1 0,0-1 0,0 1 16,0-22-16,0 22 0,-21-22 0,-1 0 15,1 1-15,0-22 16,0 21-16,0-21 0,0 0 0,-1 1 16,1-22-16,0 0 0,0 0 0,0 0 15,0 0-15,-1 0 16,1-22-16,0 1 0,0-21 16,21 21-16,-21-22 0,0 1 0,21-21 15,0-1-15,-22 22 0,22-22 0,-21-20 16,21 20-16,0-21 0,0 22 0,0-22 15,0 22-15,0-22 0,21 0 16,1 22-16,-1-1 0,21 1 0,-21 21 16,22-22-16,-22 22 0,21-1 15,-21 22-15,0-21 0,22 21 16,-22-22-16,0 22 0,0 0 0,0 21 16,-21-21-16,22 0 0,-1 21 15,0 0-15,0-21 0,0 21 16</inkml:trace>
  <inkml:trace contextRef="#ctx0" brushRef="#br1" timeOffset="38588.11">16912 4022 0,'0'0'0,"0"-21"16,-21-64 0,21 64-1,0 0-15,21 21 16,-21-22-16,21 22 0,0-21 16,1 21-16,-1 0 0,0 0 15,0 21 1,0 1-16,-21-1 0,21 21 15,-21-21-15,0 0 0,0 22 0,0-22 16,0 21-16,0-21 0,0 1 16,0 20-16,-21-21 0,0 0 15,21 0-15,-21-21 16,21-21 0,0 0-1,0 0-15,0 0 0,0 0 16,0-1-16,0-20 0,21 21 15,-21 0-15,21 0 0,0-22 0,1 22 16,-1 0-16,0 0 0,-21 0 16,21 21-16,0-22 0,0 22 0,1 0 15,-1-21-15,0 21 0,0 0 16,0 0 0,0 0-1,1 0-15,-22 21 16,0 1-16</inkml:trace>
  <inkml:trace contextRef="#ctx0" brushRef="#br1" timeOffset="39171.66">17780 4106 0,'0'0'0,"21"0"0,0-21 0,22 0 16,20-64-1,-63 64-15,0 0 16,0 0-16,0 0 0,0 0 16,0-1-16,0 1 0,0 0 15,0 0-15,-21 21 0,0 0 0,0-21 16,-1 21-16,1 0 0,0 0 16,0 0-16,0 0 0,0 21 0,-1 0 15,1 0-15,0 0 0,0 1 16,0-1-16,0 0 0,-1 21 0,1-21 15,0 22-15,21-1 0,-21-21 16,21 22-16,0-22 0,0 21 16,0-21-16,0 0 0,0 1 0,21-1 15,0-21-15,0 21 16,1-21-16,20 0 0,-21 0 0,0 0 16,0 0-16,1-21 0,20 0 15,-21-1-15,0 1 0,0 0 16,1 0-16,-1-21 0,0 20 0,0-20 15,-21 21-15,21-21 0,0-22 16,-21 43-16,0-21 0,0 20 0,0 1 16,22 0-1,-44 42 17,22 0-32,0 1 0,-21-1 15,21 21-15,0-21 0,0 0 0,-21 22 16,21-22-16,0 21 0,0-21 15,0 1-15,0-1 0,0 0 0,0 0 16,0 0-16,21-21 0,0 21 16,1-21-16,-1 0 0,0 0 0,0 0 15,0 0-15,0 0 0,1-21 16,-1 0-16,0 21 0,0-21 0</inkml:trace>
  <inkml:trace contextRef="#ctx0" brushRef="#br1" timeOffset="40636.39">18457 3662 0,'0'0'0,"0"-21"16,0 0-1,0-1-15,-21 22 16,21 22 0,-21-22-16,21 21 15,-21 0-15,0 21 0,21-21 0,0 1 16,-22-1-16,22 21 0,-21-21 15,21 0-15,0 22 0,0-22 0,0 21 16,0 1-16,0-22 16,0 0-16,0 21 0,0-21 0,0 1 15,0-1-15,0 0 0,21-21 0,1 0 16,-1 21-16,0-21 16,0 0-16,0 0 0,0 0 0,1-21 15,-1 0-15,0 0 0,0-1 16,0 1-16,0 0 0,1 0 0,-1 0 15,-21-22-15,21 22 16,0 0-16,0 0 0,0 0 0,-21 0 0,22-1 16,-1 22-16,-21-21 15,0 42 17,-21 1-32,21-1 15,-22 0-15,22 0 0,0 0 0,0 0 16,-21 1-16,21-1 0,0 21 15,0-21-15,0 0 0,0 1 0,0-1 16,0 0-16,0 0 0,0 0 16,21-21-16,1 0 0,-1 0 15,0 21-15,0-21 0,0 0 16,22 0-16,-22 0 0,0-21 0,0 0 16,21 21-16,-20-21 0,-1-21 15,0 20-15,0-20 0,0 21 16,0-21-16,1 20 0,-1-41 15,0 42-15,-21 0 0,21-1 16,-21 1-16,0 0 16,0 42 15,-21 0-31,21 1 0,-21-1 16,21 0-16,-21 21 0,21-21 15,0 1-15,0-1 0,0 21 16,0-21-16,0 0 0,0 1 0,0-1 15,0 0-15,0 0 16,21-21-16,0 0 0,0 0 16,0 0-16,0 0 15,1 0-15,-1 0 0,0 0 0,0-21 16,-21 0-16,0 0 0,21-1 16,-21 1-16,0 0 0,0-21 0,0 21 15,0-1-15,0 1 0,0 0 16,0 0-16,0 0 0,-21 0 15,0-1-15,0 22 0,0-21 16,-1 21-16,1 0 0,0 0 0,0 0 16,42 0 31,0 0-47,0-21 15,1 21-15,-1 0 0,0 0 0,0 0 16,21-21-16,-20 21 0,20 0 0,0 0 15,-21 0-15,22-21 0,-1 21 16,-21 0-16,22 0 0,-22 0 0,0 0 16,0 0-16,0 0 0,0 21 15,-21 0-15,22-21 16,-22 21-16,0 0 0,0 1 16,0-1-16,0 0 0,0 0 15,0 0-15,0 0 0,0 1 0,0-1 16,-22-21-16,22 21 0,0 0 15,0 0-15,-21 0 0,21 1 16,0-1-16,-21-21 16,21-21 15,0-1-31,0 1 16,0 0-16,21 0 0,-21 0 15,21 0-15,-21-1 0,22 1 16,-1-21-16,0 21 0,0 0 0,0-1 0,0 1 15,1 0-15,-1-21 16,21 21-16,-21-1 0,0 1 16,1 21-16,-1 0 0,0-21 15,0 21-15,0 0 0,0 0 16,-21 21-16,0 0 16,0 1-16,0-1 0,0 21 0,0-21 15,0 22-15,0-22 0,0 21 0,0-21 16,0 22-16,0-1 15,0-21-15,0 0 0,0 22 0,0-22 16,0 0-16,22 0 0,-1 0 16,0-21-16,0 0 0,0 0 0,0 0 15,1 0-15,-1 0 0,21 0 16,-21-21-16,0 0 0,1 0 16,-1 0-16,0-1 0,0 1 0,0-21 15,0 21-15,1 0 0,-1-22 16,-21 22-16,0 0 0,0 0 0,0 0 15,0-1-15,0 1 16,0 0-16,-21 21 0,21-21 16,-22 21-16,1 0 0</inkml:trace>
  <inkml:trace contextRef="#ctx0" brushRef="#br1" timeOffset="40952.35">19367 3429 0,'0'0'0,"-21"0"0,0 0 15,0 0-15,21-21 0,-21 21 16,0 0 0,-1 0 46,1 0-62</inkml:trace>
  <inkml:trace contextRef="#ctx0" brushRef="#br1" timeOffset="41192.73">18309 3704 0,'21'0'31,"0"0"-31,22 0 0,-22 0 16,21 0-16,1 0 0,-22 0 0,21 0 15,0 0-15,1 0 0,-1-21 16,0 21-16,-20 0 16,-1 0-16,0 0 0,0 0 0</inkml:trace>
  <inkml:trace contextRef="#ctx0" brushRef="#br1" timeOffset="42075.96">1524 5715 0,'0'0'0,"0"-21"15,0 0-15,-21 21 0,21-21 16,0-1-16,0 1 16,-21 21-16,21 21 15,-22 1-15,22-1 16,0 0-16,0 21 0,0 1 15,0-22-15,0 21 0,0 0 16,0 1-16,0-22 0,0 21 16,0-21-16,-21 22 0,21-22 15,-21 0-15,21 0 0,0 0 0,0 1 16,0-1 0,21-21-1,0-21-15,1 21 0</inkml:trace>
  <inkml:trace contextRef="#ctx0" brushRef="#br1" timeOffset="42549.54">2053 5715 0,'0'0'0,"21"-21"0,0 0 16,-21 0-1,0-1-15,-21 1 16,0 21-16,0 0 15,0 0-15,0 0 16,-1 0-16,1 0 0,21 21 0,-21 1 16,21-1-16,0 0 15,-21 0-15,21 0 0,0 0 0,0 1 16,0-1-16,0 0 16,0 0-16,21-21 15,0 0-15,0 21 0,1 0 0,-1-21 16,0 22-16,0-22 15,21 21-15,-20-21 0,-1 21 0,0-21 16,-21 21-16,21-21 16,-21 21-16,0 0 0,0 1 15,0-1-15,-21-21 0,0 21 16,0-21-16,-1 0 0,-20 21 0,21-21 16,-21 0-16,20 0 0,-20 0 15,21 0-15,0 0 0,0 0 0,-1 0 16,1 0-16,0-21 0,0 21 15,0-21-15,21 0 0,0-1 16,-21 22-16,21-21 0,0 0 16,21 21-16,0 0 15,0-21 1,0 21-16,0-21 0,1 21 16</inkml:trace>
  <inkml:trace contextRef="#ctx0" brushRef="#br1" timeOffset="43020.59">2582 5715 0,'0'0'16,"21"-21"-16,22 21 0,-43-21 16,21 0-16,-21-1 0,-21 22 31,0 0-31,-22 0 0,22 0 15,-21 0-15,21 0 0,-22 22 16,22-22-16,0 21 0,-21 0 0,20 0 16,22 0-16,-21 0 15,21 1-15,0-1 0,0 0 16,21-21-16,1 21 0,-1-21 16,0 0-16,21 21 0,-21 0 0,22-21 15,-1 0-15,0 22 0,-20-22 16,20 21-16,-21-21 0,0 21 0,0-21 15,1 21-15,-22 0 16,0 0-16,0 1 0,-22-22 16,1 21-16,0-21 0,-21 21 15,21-21-15,-22 0 0,1 21 0,0-21 16,-1 0-16,22 0 0,-21 0 16,-1 0-16,22 0 0,0 0 0,-21 0 15,21 0-15,-1 0 16,22-21-16,-21 21 0,21-21 15,21 21 1,1-21-16,-1-1 16,0 22-16,0-21 0,21 21 15,-20-21-15</inkml:trace>
  <inkml:trace contextRef="#ctx0" brushRef="#br1" timeOffset="44128.61">2984 5694 0,'0'-21'16,"0"42"15,0 0-31,-21 0 16,21 0-16,0 1 0,-21-1 15,21 0-15,0 0 0,0 21 16,0-20-16,0-1 0,0 0 0,0 21 15,0-21-15,0 1 0,0-1 16,0 0-16,0 0 0,0 0 16,21-21-16,0 0 15,1 0-15,-1 0 0,0 0 16,0 0-16,0-21 16,0 21-16,-21-21 0,22 0 0,-1 0 15,0-1-15,-21 1 0,21 0 16,0 0-16,-21 0 0,21 0 0,-21-22 15,0 22-15,22 0 0,-1 0 16,-21 0-16,0-1 0,0 1 16,21 21-16,-21-21 0,0 42 31,0 0-15,0 1-16,0-1 15,0 21-15,0-21 0,0 0 0,0 1 16,0-1-16,0 0 0,0 0 15,0 0-15,0 0 0,21 1 16,0-1-16,0-21 16,1 21-16,-1-21 15,0 0-15,0 0 0,0 0 0,22 0 16,-22 0-16,0 0 0,0 0 16,21-21-16,-20 21 0,-1-21 0,21-1 15,-21 1-15,0 21 0,1-21 16,-1 0-16,0-21 0,0 20 0,-21 1 15,0 0-15,0 0 0,0 0 16,0 0-16,0-1 0,0 1 0,0 0 16,0 0-16,0 0 15,-21 21-15,0 0 16,0 21 0,21 0-16,-22 0 0,22 0 15,0 1-15,0-1 0,0 0 16,0 0-16,0 0 0,0 0 15,0 1-15,0-1 0,0 0 0,0 0 16,0 0-16,0 0 0,0 1 16,0-1-16,22-21 0,-1 21 15,0-21 1,0 0-16,0 0 0,0 0 0,1 0 16,-1 0-16,0 0 0,0 0 0,0 0 15,22 0-15,-22-21 0,0 0 16,21-1-16,-21 22 0,1-21 0,-1 0 15,0-21-15,0 21 16,0-1-16,0-20 0,1 21 0,-22 0 16,0 0-16,21-1 0,-21 1 0,0 0 15,-21 21 17,21 21-32,-22-21 15,22 21-15,0 1 0,0-1 16,0 0-16,0 0 0,0 0 15,0 0-15,0 1 0,22-1 0,-22 0 0,0 0 16,0 0-16,21-21 0,-21 21 16,0 1-16,0-1 15,0 0-15,0 0 16,-21-21 0,-1 0-16,1 0 15,0 0 1,0 0-1,0 0-15,0-21 0,-1 0 16,1 0-16,0-1 0,0 1 16</inkml:trace>
  <inkml:trace contextRef="#ctx0" brushRef="#br1" timeOffset="44416.7">1884 5546 0,'0'-21'31,"-21"21"-15,42-22 31,0 22-47</inkml:trace>
  <inkml:trace contextRef="#ctx0" brushRef="#br1" timeOffset="45272.7">5567 5609 0,'0'0'16,"21"-21"-16,0-64 15,-21 64-15,0 42 47,0 1-47,0 20 16,0-21-16,0 21 0,0 1 15,0-1-15,0 0 0,0 1 0,0-1 16,0 0-16,0 1 0,0-22 0,0 21 16,-21-21-16,21 22 0,-21-22 15,21 0-15,-21 0 0,21 0 0,0 1 16,-22-22-1,22-22 1,-21 22 0,21-21-16,0 0 0,0 0 15,0 0-15,0 0 0,0-1 16,21 1-16,1 0 0,-1-21 16,-21 21-16,42-1 0,-21 1 0,0 0 15,22 0-15,-1 0 0,-21 0 0,22 21 16,-1 0-16,0 0 0,1 0 15,-1 0-15,-21 0 0,21 21 0,-20 0 16,20 0-16,-21 0 0,-21 0 16,0 22-16,0-22 0,0 0 0,0 0 15,0 0-15,-21 1 0,0-1 16,0 0-16,-1 0 0,-20 0 0,21 0 16,0-21-16,-22 22 0,22-22 15,0 0-15,0 0 0,0 0 16,0 0-16,-1 0 0,1 0 15,21-22 1,0 1 0,21 0-16,1 21 0,-1-21 15,0 21-15</inkml:trace>
  <inkml:trace contextRef="#ctx0" brushRef="#br1" timeOffset="45908.68">6244 6011 0,'21'0'16,"0"-21"-1,1 0-15,-1 0 16,0 21-16,0-21 0,0 0 16,0-1-16,1 1 0,-1 0 15,0 21-15,0-21 0,0 0 16,-21 0-16,0-1 0,0 1 0,0 0 15,0 0-15,0 0 16,-21 21-16,0 0 16,0 0-16,0 21 0,-1 0 0,1 0 15,0 0-15,0 22 16,0-22-16,21 0 0,0 21 0,-21-20 16,21-1-16,0 21 0,0-21 0,0 0 15,0 1-15,0-1 0,21 0 16,0-21-16,-21 21 0,42-21 0,-21 0 15,1 0-15,20 0 0,-21 0 16,21 0-16,1 0 0,-22 0 0,21 0 16,1 0-16,-1-21 0,0 0 15,1 0-15,-1 21 0,-21-43 0,21 22 16,1 0-16,-22-21 0,0 20 16,0-20-16,0 0 0,1-1 0,-1 22 15,-21-21-15,21-43 16,-21 64-16,0-21 0,0 21 0,21-1 15,-21 1-15,0 42 32,-21 1-32,21-1 0,-21 0 15,21 21-15,0 1 0,-21-22 0,21 21 16,-22 0-16,22 1 0,-21-1 16,21-21-16,0 22 0,0-22 0,0 21 15,0-21-15,0 0 0,0 1 0,0-1 16,0 0-16,21 0 15,1-21-15,-1 0 16,0 0-16,0 0 0,0 0 16,0 0-16,1-21 0,-1 0 15,0 0-15,0-1 0,-21 1 16</inkml:trace>
  <inkml:trace contextRef="#ctx0" brushRef="#br1" timeOffset="46112.34">6985 5800 0,'0'0'0,"0"21"15,21 0 1,0-21-16,0 0 16,1 0-16,-1 0 0,0 0 15,0 0-15,21 0 0,-20 0 0,20 0 16,-21 0-16,21-21 0,1 0 0,-22 21 15,21-21-15,-21 21 0,22-22 16</inkml:trace>
  <inkml:trace contextRef="#ctx0" brushRef="#br1" timeOffset="47735.68">7726 5673 0,'0'0'0,"-21"0"31,-1 21-15,22 0-16,0 0 0,-21 0 16,21 1-16,0-1 0,0 0 15,0 0-15,-21 0 0,21 0 0,0 1 16,0-1-16,0 0 0,0 0 0,0 0 16,0 0-16,0 1 0,0-1 15,0 0 1,21-21-1,0 0-15,1-21 16,-1 21 0,0-21-16,-21-1 0,21 1 15,0 21-15,-21-42 0,21 21 0,1 0 16,-22-1-16,21-20 0,0 21 0,-21 0 16,21 0-16,-21-1 0,21 1 15,-21 42 16,0 1-31,0-1 0,0 0 16,0 21-16,0-21 0,0 1 16,0-1-16,0 0 0,0 0 0,0 0 15,21 0-15,1-21 0,-22 22 16,21-1-16,0-21 0,0 0 16,0 0-16,0 0 0,1 0 15,-1 0-15,0 0 0,0 0 0,0 0 16,0-21-16,1-1 0,-1 22 15,0-21-15,-21 0 0,0 0 0,21 0 16,-21-22-16,21 22 0,-21-21 16,0 21-16,0-22 0,0 22 0,0 0 15,0 0-15,0 0 0,0 0 16,0 42 15,0 0-31,0 0 16,0 0-16,0 0 0,0 1 0,0 20 15,0-21-15,0 0 0,0 0 0,0 1 16,0 20-16,0-21 0,0 0 16,0 0-16,21 1 0,1-1 15,-1-21-15,0 21 0,0-21 16,0 0-16,0 0 0,1 0 0,-1 0 16,21 0-16,-21 0 0,22 0 0,-22 0 15,21-21-15,0 0 0,-20 21 16,20-22-16,-21 1 0,0 0 0,22 0 15,-22-21-15,0 20 0,-21-20 16,21 21-16,-21 0 0,0-22 16,0 22-16,0 0 0,0 0 0,0 0 15,-21 0 1,0 21-16,0 0 0,-1 21 16,22 0-16,-21 0 0,21 0 15,-21 0-15,21 1 0,0 20 16,0-21-16,0 0 0,0 22 15,0-22-15,0 0 0,0 0 0,0 0 16,0 0-16,21 1 0,0-1 0,1-21 16,-1 21-16,0-21 0,0 0 0,21 0 15,-20 0-15,20 0 16,-21 0-16,21 0 0,-20 0 0,20 0 16,-21-21-16,21 21 0,-20-21 0,-1-1 15,0 1-15,0 0 0,0 0 16,-21-21-16,21 20 0,-21 1 15,0-21-15,0 21 0,0 0 0,0-1 16,0 1-16,0 0 0,-21 21 16,0 0-1,0 0 1,21 21-16,-21 0 0,0 1 0,21-1 16,0 0-16,0 0 0,-22 0 15,22 22-15,0-22 0,0 0 16,0 0-16,0 0 0,0 0 0,0 1 15,0-1-15,22 0 0,-1-21 16,0 0-16,0 0 0,0 0 16,0 0-16,1 0 0,-1 0 0,21 0 15,-21 0-15,22 0 0,-22-21 16,21 0-16,-21 21 0,22-22 0,-1-20 16,0 21-16,-21-21 0,1 20 15,-22 1-15,21-21 0,-21 21 16,21 0-16,-21-1 0,0 1 15,0 0-15,-21 42 32,0 0-32,21 1 15,0-1-15,-22 0 0,22 0 16,0 0-16,-21 0 0,21 1 0,0-1 16,0 0-16,0 0 0,0 0 15,-21-21-15,21 21 0,0 1 16,-21-22-16,21-22 47,0 1-32,0 0-15,0 0 0,0 0 0,0 0 16,0-1-16,0-20 0,21 21 16,0-21-16,22-1 0,-22 22 0,21-21 15,-21-1-15,22 22 0,-1 0 16,43-21-16,-43 42 0,0 0 15,1 0-15,-1 0 0,0 21 0,-21 0 16,1 0-16,-1 0 0,-21 22 16,0-22-16,0 21 0,0 1 0,0-22 15,0 21-15,0-21 0,0 22 16,0-22-16,0 21 0,0-21 0,0 0 16,0 1-16,0-1 0,0 0 15,0 0-15</inkml:trace>
  <inkml:trace contextRef="#ctx0" brushRef="#br1" timeOffset="48261.43">11557 5398 0,'0'0'0,"-21"21"32,21 21-32,0-21 15,-21 22-15,21-22 0,0 21 0,0 0 16,0 1-16,-22-1 0,22 0 16,-21 1-16,21-1 0,-21-21 15,21 22-15,0-22 0,0 0 16,0 0-16,0 0 0,0 0 15,0-42 17</inkml:trace>
  <inkml:trace contextRef="#ctx0" brushRef="#br1" timeOffset="48904.69">11155 5779 0,'0'0'0,"21"0"31,0 0-31,0 0 0,0 0 16,22 0-16,-1 0 0,0-22 15,1 22-15,20-21 0,-20 21 0,20-21 16,-21 21-16,22-21 0,-22 0 16,1 0-16,-1 21 0,0-22 0,1 1 15,-22 0-15,0 0 0,0 21 16,-21-21-16,0 0 0,0-1 15,0 1-15,0 0 0,-21 0 16,0 21-16,21-21 0,-21 21 16,-1 0-16,1 0 15,21 21-15,-21 0 16,21 0-16,0 22 0,-21-22 16,21 21-16,0-21 0,0 22 0,0-1 15,0 0-15,0-21 0,0 22 16,0-22-16,0 21 0,0-21 0,0 1 15,-21 20-15,21-21 16,0 0-16,-21 0 0,21 1 16,-22-22-1,22-22 1,-21 1-16,21 0 0,0 0 16,0 0-16,0 0 0,0-1 15,0 1-15,21-21 0,1 21 16,-1-22-16,0 22 0,0-21 0,0 21 15,22 0-15,-1-1 0,0 1 16,-21 21-16,22 0 0,-1 0 0,-21 0 16,22 0-16,-22 21 0,21 1 15,-21-1-15,-21 0 0,0 21 0,0-21 16,0 22-16,0-22 0,0 0 16,0 0-16,0 0 0,0 1 0,-21-1 15,21 0-15,0 0 0,-21-21 0,21 21 16,-21-21-16,21-21 47,21 0-32,0 21-15,-21-21 0,21 0 0</inkml:trace>
  <inkml:trace contextRef="#ctx0" brushRef="#br1" timeOffset="49244.11">12340 5842 0,'21'0'32,"0"0"-32,1 0 15,-1 0-15,0 0 0,0-21 16,0 21-16,0-21 0,1 0 0,-1 21 16,0-22-16,0 1 0,0 0 15,0 0-15,-21 0 0,0 0 16,0-1-16,-21 22 31,0 22-31,0-22 16,0 42-16,0-21 0,-1 0 15,1 0-15,21 22 0,-21-22 16,21 0-16,-21 0 0,21 22 0,0-22 16,0 0-16,0 0 0,0 0 15,21-21-15,-21 21 16,21-21-16,0 0 0,1 0 15,-1 0-15,0 0 0,0 0 0,0-21 16,22 0-16,-1 21 0</inkml:trace>
  <inkml:trace contextRef="#ctx0" brushRef="#br1" timeOffset="50207.63">14033 5821 0,'0'0'0,"22"0"16,-1 0-16,0-21 15,0 21-15,0-21 0,22 21 16,-22-22-16,0 1 0,21 0 0,-21 0 15,22 0-15,-22 0 0,21-1 16,-21 1-16,1-21 0,-1 21 0,0 0 16,0-22-16,-21 22 0,0-21 15,0 21-15,0-1 0,0 1 0,0 0 16,0 0-16,0 0 0,0 0 16,0-1-1,-21 22-15,0 0 0,0 0 0,-1 0 16,1 22-16,21-1 0,-21 0 15,0 0-15,0 0 0,0 22 0,-1-1 16,1 0-16,0 1 0,21-1 0,-21 0 16,0 22-16,0-22 0,21 22 15,-22-22-15,1 21 0,21 1 0,-21-22 16,0 22-16,0-22 0,0 22 16,-1-1-16,1 1 0,0 20 0,0-20 15,0 20-15,0 1 0,-22-21 16,43 20-16,-21 1 0,0-22 15,0 22-15,21 0 0,-21-22 0,21 22 16,0-22-16,0 22 0,0-21 0,0-22 16,0 21-16,0-20 0,0 20 15,0-20-15,0-22 0,21 21 0,0-21 16,0 0-16,21 1 0,-20-22 16,-1 0-16,0 0 0,21 0 15,1-22-15,-1 1 0,0 0 0,22-21 16,-22-1-16,0 1 0,22 0 15,-22-1-15,1-20 0,-1 21 16,0-22-16,1 1 0,-22-22 0,0 21 16,0 1-16,-21-1 0,0 1 0,0-22 0,-21 22 15,0-22-15,0 22 16,-22-22-16,1 21 0,-22 1 0,1-1 16,21 22-16,-22 0 0,1-1 0,-1 1 15,1 21-15,20-21 0,-20 42 16,20-22-16,22 1 0,-21 21 0,0 0 15,20-21-15,44 21 32,-1 0-32,0 0 0,21 0 15,-21 0-15,22 0 0,-22 0 16,21 0-16,-21-21 0,22 21 0,-22-21 16,0 21-16,21 0 15,-20-21-15,-1 21 0,0-22 0,0 22 16,0-21-16</inkml:trace>
  <inkml:trace contextRef="#ctx0" brushRef="#br1" timeOffset="50644.39">14541 5800 0,'0'0'16,"0"-21"-16,-21 21 15,21-22-15,0 1 16,0 0-16,0 0 15,21 0 1,1 0-16,-1 21 0,0 0 16,0 0-16,0-22 0,0 22 0,1 0 15,-1 0-15,0 0 0,0 22 16,-21-1-16,21 0 0,0 0 0,-21 0 16,22 0-16,-22 1 0,0-1 15,0 21-15,0-21 0,0 0 0,0 1 16,0-1-16,-22-21 0,1 21 15,21 0-15,-21-21 0,0 0 16,21-21 15,0 0-31,0 0 16,0-1-16,0 1 0,0 0 0,21 0 16,0 0-16,-21 0 0,21-1 15,1 1-15,-22 0 0,0 0 0,21 0 16,0 21-16,-21-21 15,21 21-15,0 0 0,0 0 0,1 0 16,-1 0-16,0 0 16,0 21-16,0-21 0,-21 21 15</inkml:trace>
  <inkml:trace contextRef="#ctx0" brushRef="#br1" timeOffset="51882.3">15557 5884 0,'0'0'0,"22"0"0,-1 0 16,0 0-16,0-21 0,0 21 16,0-21-16,-21 0 0,22 0 15,-22 0-15,0-1 0,0 1 16,0 0-16,0 0 0,0 0 0,-22 0 16,22-1-16,-21 1 0,0 0 0,0 0 15,0 21-15,0 0 0,-43 0 16,43 0-16,-21 0 0,-1 0 15,22 0-15,-21 21 16,-1 0-16,22 22 0,-21-22 0,21 0 16,0 21-16,-1 1 0,1-22 0,21 21 15,-21 22-15,21-43 16,0 0-16,0 0 0,21 0 16,0 0-16,1-21 0,-1 22 0,0-22 15,21 0-15,-21 0 0,22 0 16,-22 0-16,21 0 0,-21 0 0,22-22 15,-1 22-15,0-21 0,-20 0 16,-1 0-16,21 0 0,-21 0 0,0-1 16,-21 1-16,0 0 0,22-21 0,-22 21 15,0-1-15,0-20 0,0 21 16,0 0-16,0 0 0,0-1 16,-22 22-1,22 22 1,-21-1-16,21 0 0,-21 0 0,21 0 15,0 0-15,0 1 0,0-1 16,0 21-16,0-21 0,0 0 0,0 1 16,21-1-16,0 0 0,1 0 15,-1 0-15,0-21 0,0 0 16,0 0-16,0 0 0,1 0 0,-1 0 16,0 0-16,0 0 15,0 0-15,22-21 0,-22 0 0,0 21 16,0-21-16,0 0 0,0-1 15,1 1-15,-22 0 0,0 0 0,0-21 16,0 20-16,0 1 0,21 21 0,-21-21 16,0 0-16,0 42 31,0 0-31,0 0 16,0 1-16,0-1 0,0 0 0,0 0 15,0 0-15,-21 0 0,21 1 16,0-1-16,0 0 0,0 0 15,0 0 1,-22-21 15,22-21-15,0 0-16,0 0 16,0 0-16,0-1 0,0 1 0,0 0 15,0 0-15,0-21 0,22 20 16,-1 1-16,0 0 0,0 0 0,0 0 15,0 21-15,1-21 0,-1 21 0,21 0 16,-21 0-16,0 0 0,22 0 16,-22 0-16,0 0 0,0 21 15,0 0-15,1 0 0,-22 0 16,21 0-16,-21 1 0,0-1 0,0 0 16,0 0-16,0 21 0,0-20 15,0-1-15,0 0 0,0 0 16,0 0-16,0-42 47,0 0-32,0 0-15,0 0 0,0-1 16,0 1-16,0 0 0,21 0 0,0 0 16,-21-22-16,21 22 0,0 0 15,22-21-15,-22 21 0,0-1 16,21 1-16,-20 0 0,20 21 15,-21 0-15,21 0 0,-20 0 0,-1 0 16,0 0-16,0 21 0,0 0 16,0 1-16,-21-1 0,0 0 0,0 21 15,0-21-15,0 1 0,0-1 16,0 0-16,0 0 0,0 0 0,0 0 16,-21 1-16,21-1 0,-21-21 15,21 21-15,0-42 47,0 0-31</inkml:trace>
  <inkml:trace contextRef="#ctx0" brushRef="#br1" timeOffset="52284.59">17145 5736 0,'21'0'47,"0"0"-47,0-21 0,1 0 16,-1 0-16,0 21 0,0-21 16,0-1-16,0 1 0,1 0 0,-1 0 15,0 0-15,-21 0 0,0-1 16,-21 22 15,0 0-31,-1 0 0,22 22 16,-21-1-16,0 0 0,0 0 0,21 0 15,0 0-15,-21 1 0,21 20 16,-21-21-16,21 0 0,-22 0 0,22 1 16,0 20-16,0-21 0,0 0 15,0 0-15,0 1 16,0-1-16,22-21 15,-1 0-15,0 0 16,0 0-16,0 0 0,0 0 0,1 0 16,-1 0-16,0 0 0,21-21 15,-21-1-15,1 22 0,20-21 0,-21 0 16</inkml:trace>
  <inkml:trace contextRef="#ctx0" brushRef="#br1" timeOffset="52896.67">17907 5461 0,'0'0'0,"0"-21"16,-21 21 0,0 21-16,21 0 15,-22-21-15,22 43 0,-21-22 0,21 0 16,-21 21-16,21-21 0,0 22 16,-21-22-16,21 0 0,-21 21 0,21-20 15,-21-1-15,21 0 0,0 0 0,0 0 16,21-21 31,0 0-47,-21-21 0,21 21 0,0-21 0,0 0 15,1 0-15,-1-1 0,-21 1 16,21-21-16,0 21 0,0 0 16,-21-22-16,21 22 0,-21 0 0,22 0 15,-22 0-15,0 42 31,0 0-31,0 0 16,0 0-16,0 0 0,0 1 0,0 20 16,0-21-16,0 0 0,0 22 0,0-22 15,0 0-15,0 0 0,0 0 16,0 0-16,0 1 0,21-22 16,0 0-16,0 0 15,0 0-15,0 0 0,1 0 0,-1 0 16,0 0-16,21-22 0,-21 22 0,1-21 15,-1 0-15,0 0 0,0 0 16,0 0-16,0-22 0,-21 22 0,0-21 16,0 21-16,22-22 0,-22 1 15,0 21-15,0-22 0,0 22 0,0 0 16,-22-21-16,1 42 0,21-21 16,-21-1-16,0 22 0,0 0 0,0 0 15,-1 0-15,1 0 0,0 0 16,21 22-16,-21-1 15,21 0-15,0 0 16,0 0-16,0 0 16,0 1-16,21-1 15</inkml:trace>
  <inkml:trace contextRef="#ctx0" brushRef="#br1" timeOffset="53356.69">18669 5482 0,'0'0'16,"-21"0"15,0 0-31,21 21 0,-22 1 16,22-1-16,-21-21 0,0 21 15,21 0-15,-21 0 0,0 0 0,21 22 16,0-22-16,0 0 0,-21 0 15,21 0-15,0 1 0,0 20 0,0-21 16,0 0-16,0 0 16,21 1-16,0-22 0,0 21 15,0-21-15,0 0 0,1 0 0,20 0 16,-21 0-16,0 0 0,0 0 16,1-21-16,-1-1 0,0 22 15,0-21-15,0 0 0,0 0 16,-21 0-16,0 0 0,22-1 0,-22 1 15,0-21-15,0 21 0,0-22 16,0 22-16,0 0 0,-22 0 0,1 0 16,0 0-16,0-1 0,0 22 0,0 0 15,-1 0-15,1 0 0,0 0 16,0 0-16,0 0 0,0 0 0,21 22 16,-22-1-16,22 0 15,0 0-15,0 0 16,0 0-16,22-21 15</inkml:trace>
  <inkml:trace contextRef="#ctx0" brushRef="#br1" timeOffset="53860.07">19008 5673 0,'-22'-21'0,"22"-1"16,0 1 0,0 0-16,0 0 15,0 0-15,22 21 16,-22-21-16,21-1 0,0 22 16,0 0-16,0 0 15,0 0-15,1 0 0,-1 0 0,0 0 16,-21 22-16,21-1 15,-21 0-15,0 0 0,21 0 0,-21 0 16,0 1-16,0 20 0,0-21 16,0 0-16,0 0 0,0 1 0,0-1 15,0 0-15,0 0 0,0 0 0,0 0 16,0 1 0,-21-22-1,0 0 1,21-22-1,0 1-15,0 0 0,0 0 16,0 0-16,0 0 16,21-1-16,0 1 0,-21 0 0,21 0 15,-21 0-15,0 0 0,22-1 0,-1 1 16,0 0 0,-21 0-16,21 21 15,0-21 1,0 21-16,1-21 0,-1-1 15,0 22-15,0-21 16</inkml:trace>
  <inkml:trace contextRef="#ctx0" brushRef="#br1" timeOffset="54620.74">19875 5059 0,'0'0'0,"0"-21"0,-21 42 47,21 0-47,-21 0 0,21 0 15,-21 22-15,21-22 0,0 21 16,0-21-16,-21 22 0,0-1 0,21-21 16,-22 22-16,22-1 0,0 0 15,0-21-15,-21 22 0,21-22 0,-21 21 16,21-21-16,-21 1 0,21 20 15,-21-42-15,21 21 0,0 0 0,0 0 16,-21-21-16,21-21 31,0 0-15,0 0-16,21 0 16,0 0-16,-21-1 0,21 1 15,0 0-15,0-21 0,1 21 16,-1-1-16,0 1 0,0 0 0,21-21 15,-20 42-15,-1-21 0,21-1 0,-21 1 16,0 21-16,1 0 0,-1-21 16,0 21-16,-21 21 31,0 0-31,-21 1 16,0-22-16,-1 0 0,1 21 15,0-21-15,0 0 0,0 0 0,0 0 16,-1 0-16,1 0 0,0 0 0,0 0 31,0 0-31,21 21 31,0 0-15,0 0-16,0 0 0,0 1 0,0-1 16,0 0-16,0 0 15,0 0-15,0 0 0,0 1 0,0-1 0,0 21 16,21-42-16,0 21 0,0 0 15,0 1-15,1-22 0,-1 21 16,21-21-16,-21 0 0,0 0 0,22 0 0,-22 0 16,0 0-16,0 0 15,0 0-15,1-21 0,-1 21 0,21-22 16,-21 1-16,0-21 16,1 21-16,-22 0 0,0-1 15,21 1-15,0 0 0,-21 0 0,0 0 16,-21 21 15,0 0-31,-22 0 0</inkml:trace>
  <inkml:trace contextRef="#ctx0" brushRef="#br1" timeOffset="56688.65">1249 7112 0,'0'0'15,"21"-63"1,-21 41-16,0 1 16,0 0-16,0 0 15,0 0-15,-21 21 0,0-21 16,-1 21-16,1 0 0,0 0 0,0 0 15,0 0-15,0 0 16,-22 0-16,22 0 0,0 0 0,-21 21 16,20 0-16,1 0 0,-21 21 15,21 1-15,-22-1 0,22 22 16,0-1-16,0 1 0,0-1 0,21 22 16,0-22-16,0 1 0,0-1 15,0-20-15,0 20 0,21-21 0,0 1 16,0-1-16,22-21 0,-22 0 15,42 22-15,-20-43 16,-1 0-16,0 0 0,1 0 0,-1-21 16,-21-1-16,21 22 0,1-21 15,-1-21-15,0 21 0,1 0 0,-22-1 16,21-20-16,-21 21 0,1-21 16,-1 20-16,0-20 0,0 21 15,-21-21-15,21-1 0,-21 22 16,0 0-16,0 0 0,0 0 0,0-1 15,-21 22 1,0 22-16,21-1 0,-21 0 16,21 0-16,0 0 0,0 22 15,0-22-15,-21 21 0,21-21 16,0 22-16,0-22 0,0 0 0,0 0 16,0 0-16,21 0 0,0 1 15,0-22-15,0 21 0,0-21 16,1 0-16,20 0 15,-21 0-15,0-21 0,0 21 0,1-22 16,20 1-16,-21 21 0,0-21 16,-21 0-16,21 0 0,-21 0 0,0-22 15,0 22-15,0 0 0,0 0 16,0 0-16,-21-22 0,0 22 0,-21 0 16,21 0-16,-22 0 0,1 21 15,21 0-15,-22 0 0,22 0 0,-21 0 16,21 0-16,0 0 0,-22 0 15,22 21-15,21 0 0,0 0 16,0 0-16,0 0 0,0 1 16,21-1-16,0-21 15,1 0-15,-1 0 0,21 0 16,-21 0-16,22 0 0,-1 0 0,-21 0 16,21-21-16,-20 21 0,20-22 15,-21 1-15,21 21 0,-20-21 16,-1 21-16,0 0 0,0 0 15,0 0 1,0 21 0,-21 0-16,0 1 0,22-1 15,-22 0-15,0 0 0,0 0 16,0 0-16,0 1 0,0-1 16,0 0-16,0 0 0,0 0 15,0 0 1,0-42 15,0 0-15,0 0-16,0 0 0,0 0 0,0-1 15,21 1-15,-21 0 0,21-21 16,0 21-16,-21-1 0,21-20 0,0 21 16,-21 0-16,22 0 0,20-1 15,-21 22-15,0 0 0,0 0 16,1 0-16,-1 0 15,0 22-15,0-1 0,0 0 0,-21 0 16,21 0-16,-21 0 0,22 1 16,-22-1-16,0 0 0,0 0 0,0 0 15,0 0-15,0 1 16,0-1-16,0 0 0,0-42 47,0 0-32,0-1-15,0 1 16,21 0-16,0 0 0,0-21 0,0 20 16,0 1-16,1-21 0,20 21 15,-21 0-15,21-1 0,1 1 0,-1 0 16,-21 21-16,22 0 0,-1 0 16,-21 0-16,0 0 0,22 21 0,-22 0 15,0 1-15,-21-1 0,21 0 16,0 42-16,-21-41 0,0 20 15,0-21-15,0 0 0,0 0 16,0 1-16,0-1 0,0 0 0,0 0 16,0-42 31,21 0-47,1 21 15</inkml:trace>
  <inkml:trace contextRef="#ctx0" brushRef="#br1" timeOffset="57085.61">3281 7324 0,'0'0'15,"0"-21"-15,0-1 16,-21 22 0,-1 0-16,22 22 15,-21-22-15,21 21 0,0 0 16,0 0-16,0 21 0,0-20 0,0 20 15,0-21-15,0 21 16,0 1-16,0-1 0,0 0 0,0 1 16,0-1-16,0 0 0,0 22 0,0-1 15,0 1-15,0-1 0,0 1 16,0-1-16,0 1 0,0-1 0,0 1 16,0-1-16,0 1 0,0-1 15,0 1-15,0-1 0,0 1 0,0-1 16,0 1-16,0-1 0,0-20 15,-21 20-15,0-20 0,21-1 16,-21 0-16,0 1 0,21-1 0,-22 0 16,1-21-16,0-21 15,21-21 1,0 0 0,0-21-16,0 21 0,0-22 15,0 1-15,0-22 0,0 1 0,0-1 16,0 1-16</inkml:trace>
  <inkml:trace contextRef="#ctx0" brushRef="#br1" timeOffset="57444.09">3175 7705 0,'0'0'0,"0"-21"0,0-22 0,0 22 16,0 0-16,-21 0 0,21 0 15,0-1-15,0 1 0,0 0 16,0 0-16,0 0 0,21 0 0,0-1 15,0 1-15,0 0 0,1 21 16,20-21-16,-21 21 0,21 0 0,1 0 16,-1 0-16,-21 0 0,22 21 15,-1-21-15,-21 21 0,21 0 0,-20 22 16,-22-22-16,0 0 0,0 0 16,0 0-16,0 22 0,0-22 0,-64 21 15,43-21-15,-21 1 16,-1-22-16,22 21 0,-21 0 15,-1-21-15,22 0 0,-21 21 0,21-21 16,0 0-16,-1 0 0,1 0 16,0 0-16,42 0 31,0 0-31,1 0 16,-1 0-16,21-21 0,-21 21 0,0-21 15</inkml:trace>
  <inkml:trace contextRef="#ctx0" brushRef="#br1" timeOffset="59341.25">3937 7472 0,'0'0'0,"0"-42"32,0 20-32,0 1 15,-21 21-15,0 0 16,-1 0-16,1 21 15,0 1-15,21-1 16,-21 0-16,0 0 0,21 0 0,0 22 16,0-22-16,-21 0 0,21 21 15,0-21-15,0 1 0,0-1 0,0 0 16,0 0-16,0 0 0,0 0 16,21 1-16,21-1 0,0 0 15,-20-21-15,-1 0 16,0 0-16,0 0 0,0 0 15,0 0-15,1 0 0,-1-21 0,0 0 16,0 21-16,0-22 0,0 1 0,1 0 16,-22 0-16,0 0 0,21-22 15,-21 22-15,0-21 0,0 21 0,0-22 16,0 22-16,0-21 0,-21 0 16,-1 20-16,22 1 0,-21 0 0,0 0 15,0 0-15,0 21 0,0 0 16,-1 0-16,1 0 0,0 0 0,0 21 15,0 0-15,0 0 0,21 0 16,-22 43-16,22-43 16,0 21-16,0-20 0,0 20 0,0-21 15,0 0-15,22 0 0,-1 1 0,-21-1 16,21 0-16,0 0 0,21-21 16,-20 0-16,-1 21 0,0-21 0,0 0 15,0 0-15,0 0 0,22 0 16,-22 0-16,0-21 0,21 21 0,-20-21 15,20 0-15,-21 21 0,0-21 16,0-1-16,22 1 0,-22 0 16,-21 0-16,21 0 0,0 0 0,-21-1 15,21 1-15,-21 0 0,0 0 16,0 0-16,0 42 31,0 0-31,0 0 16,0 0-16,0 1 0,0-1 0,0 0 15,0 0-15,0 0 0,0 0 16,0 1-16,0-1 0,0 0 16,0 0-16,0-42 62,0 0-62,0 0 16,0-1-16,22 1 0,-1-21 0,0 21 15,-21 0-15,21-22 0,0 22 16,-21 0-16,21 0 0,1 0 0,-1-1 16,0 1-16,0 21 0,0 0 15,0 0-15,1 0 16,-1 21-16,-21 1 16,0-1-16,0 0 0,0 0 15,0 0-15,0 0 0,0 22 0,0-22 16,21 0-16,-21 0 0,21 0 0,0 1 15,0-1 1,1 0-16,-1-21 0,0 0 16,0 0-16,0 0 0,0 0 0,1 0 15,-1 0-15,0 0 0,0 0 16,0 0-16,0-21 0,1 21 0,20-21 16,-21-1-16,0 1 0,-21 0 15,21 0-15,1-21 0,-22 20 0,21 1 16,-21-21-16,0 21 0,0 0 0,0-22 15,0 22-15,0 0 0,-21 21 16,-1 0 0,1 0-16,0 21 0,0-21 15,0 21-15,21 22 0,0-22 16,0 0-16,0 0 0,0 21 0,0-20 16,0-1-16,0 0 0,0 0 15,0 0-15,0 0 0,0 1 0,21-1 16,0-21-16,0 0 15,0 0-15,1 0 0,20 0 16,-21 0-16,0 0 0,0 0 0,22 0 16,-22 0-16,0-21 0,0-1 0,0 1 15,1 0-15,-1 0 0,0 0 16,-21 0-16,0-1 0,0 1 0,0 0 16,0-21-16,0 21 15,0-1-15,0 1 0,0 42 31,-21 1-15,21-1-16,0 0 0,0 0 0,0 0 16,0 0-16,0 1 0,-21-1 0,21 0 15,0 0-15,0 0 0,0 0 16,0 1-16,0-1 16,0 0-1,0-42 1,0 0-1,0-1 1,0 1-16,0 0 0,21 0 0,0 0 16,0 0-16,-21-22 0,21 22 0,0-21 15,1-1-15,-1 22 0,0 0 16,0-21-16,0 21 0,0 21 0,1-22 16,-1 22-16,0 0 0,0 0 15,0 22-15,-21-1 0,21 0 16,-21 0-16,0 0 0,0 0 15,0 22-15,0-22 0,0 0 0,0 0 16,0 22-16,22-22 0,-22 0 16,21 0-16,0-21 0,0 21 0,0 0 15,0-21-15,1 0 0,20 22 16,-21-22-16,0 0 0,0 0 16,22 0-16,-22 0 0,0-22 15,0 22-15,0-21 0,1 0 0,-1 0 16,0 0-16,-21 0 0,21-22 0,0 22 15,-21-21-15,0-1 0,0 1 16,0 0-16,21-22 0,-21 22 0,0 0 16,0-1-16,0 22 0,0-21 0,0 21 15,0-1-15,22 1 0,-22 42 32,0 1-17,0 20-15,0-21 0,0 21 16,0 1-16,-22-1 0,22 0 0,-21 1 15,21-1-15,-21 0 0,21 1 16,0-1-16,0 0 0,0-20 0,-21 20 16,21-21-16,0 0 0,0 0 15,0 1-15,21-22 16,0 0-16,0 0 0,1 0 16,-1 0-16,0 0 0,0-22 0,0 22 15,0-21-15,1 0 16,20-21-16,-21 21 0</inkml:trace>
  <inkml:trace contextRef="#ctx0" brushRef="#br1" timeOffset="59572">6202 7281 0,'0'22'15,"21"-22"1,0 0-16,21 0 15,-20 0-15,20 0 0,-21 0 16,21 0-16,-20 0 0,20 0 16,-21 0-16,21 0 0,-20 0 0,-1 0 15,0 0-15,0 0 0,0 0 0,0 0 16,-21-22 0,-21 22-1</inkml:trace>
  <inkml:trace contextRef="#ctx0" brushRef="#br1" timeOffset="62839.78">8149 7176 0,'0'-22'0,"0"44"0,0-65 0,0 22 0,0 0 16,0 0-16,-21 21 16,0 0-16,0 0 15,-1 21 1,22 0-16,-21 21 0,21 1 15,-21-1-15,21 0 0,0 1 16,0-1-16,-21 0 0,0-20 16,21 20-16,-21 0 0,21-21 0,0 1 15,-22 20-15,22-21 0,-21-21 0,21 21 16,21-42 15,1 0-31,-1 21 16,0-42-16,0 20 0,21 1 0,-20-21 15,-1 21-15,0-22 0,0 22 0,0-21 16,0 21-16,1-22 0,-22 22 16,21 0-16,0 0 0,-21 42 31,0 0-31,21 0 0,-21 1 16,0 20-16,0-21 0,0 0 15,0 22-15,0-22 0,0 0 0,21 0 16,-21 0-16,0 0 0,0 1 15,21-1-15,1 0 0,-1-21 16,0 0-16,0 0 16,0 0-16,0 0 0,1 0 0,-1 0 15,0-21-15,0 0 0,0-1 16,0 1-16,1 0 0,-1 0 0,0 0 16,0-22-16,-21 22 0,0-21 0,21 0 15,-21 20-15,0-20 0,0 0 16,0 21-16,0-22 0,0 22 15,0 0-15,-21 21 16,0 21 0,21 21-16,0-20 15,-21-1-15,21 21 0,0 0 16,0-20-16,0 20 0,0 0 0,0-21 16,0 22-16,0-22 0,21 21 15,-21-21-15,21 1 0,0-1 0,0-21 16,1 21-16,-1 0 0,0-21 15,0 0-15,0 0 0,22 0 0,-22 0 16,0 0-16,21-21 0,1 0 0,-22 0 16,21-1-16,-21 1 15,0 0-15,22 0 0,-22-21 0,0-1 16,-21 1-16,21 0 0,-21-1 0,0 1 16,21 0-16,-21-1 0,0 1 15,0 0-15,0 20 0,0-20 0,0 21 16,0 0-16,-21 0 0,0 21 15,0 0-15,0 0 16,21 21-16,-21 21 16,21-21-16,0 0 0,0 22 15,0-1-15,0 0 0,0 1 0,0-1 16,0 0-16,0-20 0,0 20 0,0 0 16,0-21-16,0 1 15,0-1-15,0 0 0,0 0 0,0 0 16,0-42 15,0 0-31,21 0 16,-21 0-16,21-1 0,-21-20 15,21 21-15,0 0 0,-21-22 0,21 22 16,1-21-16,-22 21 0,21 0 0,-21-1 16,21 22-16,0 0 15,-21 22 1,0-1-16,0 0 0,0 0 15,0 0-15,0 0 0,0 1 16,21 20-16,-21-21 0,0 0 0,0 0 16,21 1-16,-21-1 0,0 0 15,0 0-15,22 0 0,-1-21 0,0 21 16,0-21-16,0 0 0,0 0 16,1 0-16,-1 0 0,21 0 15,-21 0-15,0-21 0,22 21 0,-22-21 16,0 0-16,21 0 0,-20 0 0,-1-1 15,0 1-15,0 0 16,0-21-16,0 21 0,-21-22 0,0 22 16,0-21-16,0 21 0,0-22 0,0 22 15,0 0-15,0 0 16,-21 21-16,0 0 16,0 0-16,0 21 15,21 0-15,-21 0 0,21 0 0,-22 1 16,22 20-16,0-21 0,0 21 0,0-20 15,0 20-15,0-21 0,0 0 16,0 0-16,0 1 0,0-1 0,0 0 16,0 0-16,22 0 0,-1-21 15,0 21-15,0-21 0,0 0 16,0 0-16,22 0 0,-22 0 0,21 0 16,1-21-16,-1 0 0,0 21 15,1-21-15,-22 0 0,21 0 16,-21-1-16,22 1 0,-22 0 0,0-21 15,0 21-15,-21-1 0,0 1 16,21-21-16,-21 21 0,0 0 0,0-1 16,0 1-16,0 0 15,-21 21-15,0 21 16,21 0-16,-21 1 16,21-1-16,-21 0 0,21 0 15,-22 21-15,22-20 0,0-1 0,0 21 16,0-21-16,0 0 0,-21 1 0,21 20 15,0-21-15,0 0 16,-21 0-16,21-42 47,0 0-31,21 0-16,-21 0 0,21 0 0,-21-1 15,22-20-15,-22 21 0,21 0 16,0-22-16,0 22 0,0-21 15,-21 21-15,21 0 0,1-1 0,-1 22 16,0-21-16,0 21 0,0 0 16,0 0-16,-21 21 15,0 1-15,0-1 16,22 0-16,-22 21 0,0-21 0,0 1 16,0 20-16,0-21 0,21 0 0,-21 0 15,0 1-15,0-1 0,21 0 16,0 0-16,0 0 0,-21 0 0,21-21 15,1 0-15,-1 22 0,0-22 0,0 0 16,0 0-16,0 0 0,22 0 16,-22 0-16,21 0 0,-21-22 0,1 22 15,20-21-15,-21 0 0,21 0 0,-20 0 16,-1 0-16,0-1 0,21-20 16,-21 21-16,-21-21 0,22-1 15,-22 22-15,21-21 0,-21 21 0,0-1 16,0 1-16,0 0 0,-21 21 15,-1 0 1,1 0-16,0 0 0,0 0 16,0 21-16,0 0 0,21 1 0,-22-1 15,22 21-15,-21-21 0,21 22 0,0-22 16,0 21-16,0-21 0,0 0 16,0 1-16,0-1 0,0 0 0,43 21 15,-22-21-15,0-21 0,0 22 16,0-22-16,22 0 15,-22 0-15,21 0 0,-21 0 0,22 0 0,20 0 16,-42-22-16,0 22 16,22-21-16,-22 0 0,0 0 15,0 0-15,0 0 0,1-1 0,-1 1 16,0 0-16,0-21 0,-21 21 16,0-22-16,21 22 0,-21 0 0,0 0 15,0 0-15,21 21 0,-21-22 16,0 44-1,0-1-15,0 0 16,-21 0-16,21 0 0,0 0 0,0 1 16,0-1-16,0 21 0,0-21 15,0 0-15,0 1 0,0-1 16,0 0-16,21 0 16,1 0-16,-1-21 15,0 0-15,0 0 0,0 0 16,0 0-16,1 0 0,-1 0 15,0 0-15,0-21 0,0 21 0,-21-21 16,21 0-16,1 0 0,-1-1 0,0-20 16,0 21-16,0 0 0,0-22 15,1 22-15,-22 0 0,0-21 16,21 42-16,-21-21 0,0-1 0,0 1 0,0 42 47,0 1-32,-21-1-15,21 0 0,0 21 0,0-21 16,0 1-16,0-1 0,0 0 0,0 0 16,0 0-16,0 0 0,0 1 15,0-1-15,0 0 0,21 0 16,0-21-16,0 0 0,0 0 0,0 21 16,1-21-16,-1 0 0,21 0 15,-21 0-15,0 0 0,22 0 0,-22-21 16,0 21-16,21-21 0,-20 0 15,-1 0-15,0-1 0,0 1 0,21-21 16,-20 21-16,-22-22 16,0 22-16,0 0 0,0-21 15,0 21-15,0-1 0,0 1 16,-22 21 0,1 21-1,21 1-15,-21-1 0,21 0 16,0 0-16,0 0 0,0 22 0,0-22 15,0 0-15,0 0 0,0 0 16,0 0-16,0 1 0,0-1 16,0 0-16,0 0 0,0 0 15,21 0-15,0-21 16,1 0-16,-1 0 0,0 0 16,0 0-16,0 0 0,43-42 15,-43 42-15,0-21 0,0 0 16,-21 0-16,21-1 0,1 1 15,-1-42-15,-21 20 0,21 22 16,-21-21-16,0 21 0,0-22 0,0 22 16,0 0-16,0 0 0,0 0 0,21 21 31,0 21 0,-21 0-31,21 0 16,-21 0-16,0 1 0,0-1 0,0 0 15,0 0-15,0 0 0,0 0 16,0 1-16,0-1 0,0 0 0,0 0 16,0 0-16,0 0 0,0 1 15,0-1-15,22-21 32,-22-21-17,21 21 1,-21-22-16,0 1 0</inkml:trace>
  <inkml:trace contextRef="#ctx0" brushRef="#br1" timeOffset="64852.23">14774 6879 0,'0'0'0,"-21"0"16,21 21-1,0 1-15,0-1 16,0 0-16,0 0 0,-21 21 0,21-20 16,0 20-16,-21-21 0,21 21 0,0 1 15,0-22-15,-21 21 0,21-21 16,-22 22-16,22-22 0,0 0 0,0 0 16,0 0-16,0-42 31,0 0-31,0 0 15,0-21-15,0 20 16,0 1-16,0-21 0,22 21 16,-22-22-16,21 22 0,-21-21 0,21 21 15,-21-22-15,21 22 0,0 0 16,0 0-16,-21 0 0,22 21 16,-1 0-16,-21 21 15,21 0-15,-21 0 0,21 0 16,-21 1-16,21-1 0,-21 21 0,0-21 15,0 22-15,0-22 0,21 21 16,-21-21-16,22 0 0,-22 1 16,0-1-16,0 0 0,21 0 15,0-21-15,0 0 16,0 0-16,0 0 0,1-21 16,-1 0-16,0 0 15,0-1-15,0 1 0,22 0 0,-22 0 16,0-21-16,0 20 0,21-20 15,1 0-15,-22-1 0,0 22 16,21-21-16,-42 21 0,0 42 47,0 0-47,0 0 16,0 22-16,0-22 0,0 21 15,0-21-15,0 22 0,0-22 0,0 21 16,0-21-16,0 22 0,0-22 15,0 0-15,22 0 0,-1 0 0,0 0 16,-21 1-16,21-22 0,0 0 16,0 0-16,1 0 0,-1 0 15,0 0-15,21 0 0,-21 0 0,43-43 16,-43 22-16,0 0 0,0 0 16,1-22-16,-1 22 0,0 0 0,0-21 15,0 21-15,-21-22 0,21 22 16,-21 0-16,22 0 0,-22 0 0,0-1 15,0 1 1,0 42 0,0 1-16,0-1 15,0 0-15,0 0 0,0 0 0,0 22 16,0-22-16,-22 21 0,22-21 16,0 22-16,0-22 0,0 0 0,0 0 15,0 0-15,0 0 0,0 1 16,22-22-1,-1 0-15,0 0 0,0 0 0,0 0 16,0-22-16,1 22 0,-1-21 16,0 0-16,-21 0 0,21 0 15,0-22-15,-21 22 0,0 0 0,0-21 16,0 21-16,0-22 0,0 22 16,0 0-16,-21 0 0,0-22 0,-21 22 15,42 0-15,-22 0 16,1 21-16,0 0 0,42 21 31,0-21-31,1 0 16,20 0-16,0 21 0,1-21 0,20 0 15,1 0-15,-1 0 0,22 0 0,-22 0 16,1 0-16,20 0 0,-20 0 16,-22-21-16,22 21 0,-22 0 15,-21 0-15,0-21 0,1 21 0,-44 0 31,1 0-31,0 0 16,-21 0-16,21 0 0,-22 21 16,1 0-16,0-21 0,-1 21 0,1 1 15,0-1-15,-1 0 0,22 21 0,-21-21 16,21 22-16,-1-22 0,1 0 16,21 21-16,-21-20 0,21-1 0,0 0 15,0 0-15,0 0 0,21 0 16,0 1-16,1-1 0,20-21 0,-21 0 15,0 0-15,22 0 0,-22 0 16,21 0-16,-21 0 0,22 0 16,-22-21-16,21 21 0,-21-22 0,22 1 15,-22 0-15,0 0 0,21-21 0,-21 20 16,1-20-16,-1 0 0,0 21 16,0-22-16,0 1 0,0 0 0,1 20 15,-1-20-15,0 0 0,-21-1 16,21 1-16,-21 21 0,21-21 15,-21 20-15,0 1 0,0 0 0,0 0 0,0 0 16,-21 42 0,0 0-16,0 0 15,21 0-15,-21 1 16,21 20-16,0-21 0,-22 21 0,22 1 16,-21-22-16,21 21 0,0 1 0,0-1 15,0-21-15,0 21 0,0 1 16,0-1-16,0-21 0,0 0 0,0 22 15,21-22-15,1 0 0,-1 0 16,0-21-16,21 21 0,-21-21 0,22 0 16,-22 0-16,21 0 0,1 0 0,-1 0 15,0-21-15,-21 21 0,22-21 16,-22 0-16,21 0 0,-21 0 0,1-1 16,-1-20-16,0 21 0,-21 0 15,0 0-15,0-22 0,0 22 16,0 0-16,0 0 0,-21 21 31,21 21-31,-21 0 0,21 0 16,-22 0-16,22 1 0,0 20 0,0-21 15,0 0-15,0 0 0,0 1 16,0-1-16,0 0 0,0 0 16,22-21-16,-1 0 0,0 0 15,0 0-15,0 0 0,0 0 16,1-21-16,-1 21 0,0-21 0,-21 0 15</inkml:trace>
  <inkml:trace contextRef="#ctx0" brushRef="#br1" timeOffset="65015.62">17865 6879 0,'0'0'15,"-22"0"-15,1 0 0,0 0 16</inkml:trace>
  <inkml:trace contextRef="#ctx0" brushRef="#br1" timeOffset="66152.49">17674 7260 0,'0'0'0,"21"0"47,0 0-32,22 0-15,-22 0 0,0 0 16,21-21-16,-20 0 0,20 0 0,0 21 16,1-21-16,-1-1 0,0 1 0,1 0 15,-1 0-15,0 21 0,1-21 16,-1 0-16,21-22 0,-41 1 16,-1 21-16,0 0 0,0-1 15,-21 1-15,0 0 0,0 0 0,0-21 16,0 20-16,0 1 15,0 0-15,-21 21 0,0 0 0,0 0 16,-1 0-16,1 21 0,0 0 16,0 1-16,0 20 0,0-21 15,-1 21-15,1 1 0,0-1 16,0 22-16,21-22 0,-21 21 16,0 1-16,-1-1 0,1 1 0,-21 63 15,21-64-15,21 1 0,-21-1 16,-1 1-16,1-1 0,21 22 15,-21 0-15,0-22 0,0 22 0,21 0 16,-21-22-16,-1 22 0,1-22 0,21 1 16,-21-1-16,21 1 0,-21-1 15,21 1-15,-21-22 0,21 0 0,0 1 16,0-1-16,0-21 0,0 0 16,0 1-16,0-1 0,42-21 15,0 0-15,-20 0 0,-1-21 16,21-1-16,0 1 0,-20 0 0,20-21 15,21 21-15,-20-22 16,-1 1-16,0 0 0,1-1 0,-1 1 16,-21 0-16,0-1 0,1-20 0,-1-1 15,-21 1-15,0-1 0,0-20 0,0 20 16,0 1-16,-21-22 0,-1 21 0,1 22 16,0-21-16,-21 20 0,21 1 15,-22 0-15,22 20 0,0-20 0,-21 21 16,20 21-16,1-21 0,0 21 15,0 0 1,42 0 15,0 0-31,0-21 0,22-1 16,-22 22-16,21-21 0,149-42 31,-128 42-31,-20-22 0,41 1 0,-41 0 16,-1 20-16,-21-20 0,0 21 15,0 0-15,1 0 0,-22-1 16,21 1-16,-42 42 31,21 1-31,-22-1 16,22 0-16,-21 0 0,21 0 16,0 0-16,0 1 0,0-1 0,0 0 15,-21 0-15,21 0 0,0 0 16,0 1-1,0-44 17,0 1-32,0 0 0,21 0 15,-21 0-15</inkml:trace>
  <inkml:trace contextRef="#ctx0" brushRef="#br1" timeOffset="66327.36">18775 6964 0,'0'0'0,"0"-21"31,21 21 16,0 0-47,-21 21 16,21-21-16,0 0 0,1 21 15,-1-21-15</inkml:trace>
  <inkml:trace contextRef="#ctx0" brushRef="#br1" timeOffset="66588.2">19156 6985 0,'0'0'0,"21"0"0,-21-21 16,-21 0 0,0 21-16,-1 0 15,1 0-15,0 21 16,0 0-16,21 0 0,-21 0 15,0 1-15,-1 62 16,22-41-16,0 20 16,0-42-16,0 22 0,0-22 15,0 0-15,0 0 0,0 0 0,22 22 16,20-43-16,-21 0 16,0 0-16,22 0 0,-1 0 0,0 0 15,1 0-15,-1 0 0,0-22 0,1 1 16,-1 0-16</inkml:trace>
  <inkml:trace contextRef="#ctx0" brushRef="#br1" timeOffset="68248.64">19812 7027 0,'0'0'0,"0"-21"0,-21 0 16,0 0 0,-1 21-16,1 0 15,0 0-15,0 0 0,0 0 16,0 0-16,-1 0 0,1 21 0,-21-21 15,21 21-15,0 0 0,-1 1 0,1-1 16,0 21-16,21-21 0,0 22 16,0-22-16,0 0 0,0 0 0,0 21 15,0-20-15,0-1 0,21-21 16,0 21-16,22 0 0,-22-21 0,0 0 16,0 0-16,0 0 0,22 0 15,-22 0-15,0 0 0,21 0 0,-20-21 16,-1 0-16,0 0 0,0-1 15,0 1-15,0 0 0,-21 0 16,22 0-16,-22-22 0,21 22 0,-21-21 16,0 0-16,0 20 0,0 1 15,0 0 1,0 42 0,-21 0-16,21 1 15,-22-1-15,22 0 0,0 0 0,0 21 16,0-20-16,0-1 0,0 21 15,0-21-15,0 0 0,0 1 0,0-1 16,22 0-16,-1-21 0,0 21 0,0-21 16,0 0-1,0 0-15,1 0 0,20 0 0,-21 0 16,0-21-16,22 21 0,-22-21 16,21 0-16,-21-1 0,22-20 0,-22 21 15,0-21-15,0 20 0,0-20 0,22 0 16,-22 21-16,0-22 0,0-41 15,0 62-15,-21-20 0,0 0 16,0 21-16,0-1 0,0 1 16,0 0-16,-21 21 15,0 0-15,21 21 16,-21 0-16,0 1 0,21 20 0,0-21 16,-22 21-16,1-20 0,21 20 15,-21 0-15,21 1 0,0-22 16,0 21-16,0 0 0,0-20 0,0 20 15,0-21-15,0 21 0,21-20 16,0-1-16,1-21 0,-22 21 0,21-21 16,21 0-16,-21 0 0,43 0 15,-43 0-15,21 0 0,-21 0 16,22-21-16,-1 21 0,-21-21 0,22-1 16,-22-20-16,21 21 0,-21 0 15,0 0-15,22-22 0,-22 22 0,0 0 16,-21-21-16,21 20 0,0 1 15,-21 0-15,0 42 32,0 0-32,-21-21 0,0 22 15,21-1-15,0 0 0,0 21 0,-21-21 16,21 1-16,0 20 0,0-21 0,0 0 16,0 0-16,0 1 0,0-1 15,0 0-15,21-21 0,0 0 16,0 0-16,1 0 15,-1 0-15,0 0 0,0 0 16,0-21-16,0 21 0,1-21 0,-1-1 16,0 1-16,0 0 0,0-21 15,0 21-15,1-1 0,-1 1 0,-21-21 16,21 21-16,-21 0 0,21 21 16,-21-22-16,-21 44 31,0-1-31,0 0 15,21 0-15,0 0 0,0 22 0,-22-22 16,22 0-16,0 0 0,0 0 16,0 0-16,0 1 0,0-1 0,0 0 15,22-21 1,-1 0-16,0 0 0,0 0 16,0 0-16,-21-21 15,21 0-15,-21-1 16,22 22-16,-22-21 0,0 0 0,0 0 15,0 0-15,0 0 0,0-22 16,0 22-16,-22 0 0,22 0 16,-21 0-16,0-1 0,21 1 15,0 0 17,21 21-32,0 0 15,1 0-15,-1 0 16,0 0-16,0 0 0,0 0 0,0 0 15,1 0-15,-1 0 0,0 0 0,0 0 16,0 0-16,0 21 0,1-21 16,-22 43-16,21-43 0,-21 21 15,0 0-15,0 0 0,0 0 16,21 22-16,-21-22 0,0 0 16,0 0-16,0 0 0,0 0 15,0 1-15,0-1 0,-21-21 31,0-21 1,21-1-17,0 1-15,0 0 0,0 0 0,0 0 16,0 0-16,0-1 0,21 1 16,0-21-16,0 21 0,0 0 0,0-1 15,1 1-15,20-21 0,-21 42 0,21-21 16,-20 0-16,20 21 0,0 0 15,-21 0-15,1 21 0,-1-21 16,-21 21-16,21 0 0,-21 0 16,0 0-16,0 1 0,0 20 0,0-21 15,0 0-15,0 0 0,0 1 16,0 20-16,0-21 16,0 0-16,-21-21 0,21 21 15,-21-21 1,-1 0-1,22-21-15,0 0 16,-21 0-16,21 0 0</inkml:trace>
  <inkml:trace contextRef="#ctx0" brushRef="#br1" timeOffset="68445.46">21484 6710 0,'-42'0'16,"21"0"-16,-1 0 31,1 0-15,0 0 15,0 0-31</inkml:trace>
  <inkml:trace contextRef="#ctx0" brushRef="#br1" timeOffset="68628.61">20447 6943 0,'0'0'0,"-21"0"0,0 0 0,-1 0 15,44 0 16,-1 21-31,21-21 0,-21 0 0,43 0 16,-22 0-16,0 0 0,22 0 16</inkml:trace>
  <inkml:trace contextRef="#ctx0" brushRef="#br1" timeOffset="68885.36">22183 7260 0,'0'0'0,"0"21"0,21 43 32,-21-43-32,0 0 0,0 0 0,0 1 15,0-1-15,0 0 16,0 0-16,0 0 0,0 0 15,-21 1-15,-1-22 16,1 21-16,0-21 0,0 0 0,-21 21 16,-1-21-16,1 0 0</inkml:trace>
  <inkml:trace contextRef="#ctx0" brushRef="#br1" timeOffset="72707.95">1609 9377 0,'0'0'0,"21"0"0,21-85 32,-21 64-32,-21 0 0,0 0 0,21 0 15,-21-1-15,0 1 16,0 0-16,0 0 0,0 0 0,0 0 16,0-1-16,0 1 15,0 0-15,-21 0 0,0 0 16,0 0-16,0 21 0,0-22 15,-22 22-15,1 0 0,21 0 0,-22 0 16,1 22-16,0-22 0,-1 21 16,1 0-16,0 21 0,21-21 15,-22 1-15,22 20 0,-21-21 0,21 21 16,21-20-16,0 20 0,0-21 16,0 21-16,0-20 0,0-1 0,0 0 15,21-21-15,0 21 0,0-21 16,0 0-16,0 0 0,1 0 15,-1 0-15,21 0 0,-21 0 16,22-21-16,-22 21 0,21-21 0,0 0 16,1-1-16,-22-20 0,21 21 15,-21 0-15,22 0 0,-22-22 0,0 22 16,0 0-16,-21 0 0,0 0 16,0-1-16,0 1 0,0 0 15,0 42 16,21 0-31,-21 1 16,22-1-16,-22 21 0,21-21 16,0 22-16,-21-22 0,21 21 0,0-21 15,0 22-15,1-22 0,-1 0 16,0 0-16,21-21 0,-21 21 0,22-21 16,-22 0-16,21 0 0,1 0 15,-1 0-15,0 0 0,1 0 0,-1-21 16,21 21-16,-20-21 0,-1 0 0,0 0 15,1-1-15,-1 1 0,0 0 16,-20 0-16,-1 0 0,0 0 0,-21-1 16,0 1-16,0 0 0,0 0 15,-21-21-15,0 20 0,-1 1 0,1 0 16,-21 0-16,21 21 0,0-21 16,-22 21-16,22 0 0,0 0 0,0 0 15,0 21-15,-22-21 16,22 21-16,0 0 0,21 0 0,-21 1 15,0 20-15,21-21 0,-22 0 16,22 0-16,0 1 0,0-1 0,0 0 16,0 0-16,0 0 0,22-21 15,-1 0 1,0 0-16,0 0 16,0 0-16,0-21 0,22 21 0,-22-21 15,0 0-15,0 0 0,22-1 16,-22-20-16,0 21 0,0-21 15,0 20-15,0-20 0,1 0 16,-22-1-16,21 22 0,-21-21 0,0 0 16,21-22-16,-21 43 15,0 0-15,21 0 0,-21 42 32,0 0-32,0 21 15,0-21-15,0 22 0,0-1 0,0 0 16,0 1-16,0-1 0,0 22 15,0-22-15,0 0 0,0-21 0,21 22 16,0-22-16,1 21 16,-1-21-16,21 1 0,0-22 0,-20 21 15,20-21-15,0 0 0,1 0 16,20 0-16,-21 0 0,1 0 0,-1 0 16,22-21-16,-22 21 0,0-22 0,22 1 15,-22 0-15,0 0 0,1 0 16,-1 0-16,-21-1 0,0 1 0,1 0 15,-22-21-15,0 21 0,0-1 16,0-20-16,0 21 0,0-21 0,-22 20 16,1 1-16,0 0 0,0 21 15,-21 0-15,20 0 0,1 0 0,0 0 16,-21 0-16,21 21 0,-22 22 16,22-22-16,0 0 0,0 21 15,0-21-15,-1 43 0,1-43 16,21 0-16,0 22 0,0-22 15,0 0-15,21 0 16,1-21-16,-1 0 0,21 0 16,-21 0-16,0 0 0,1 0 15,20-21-15,-21 21 0,0-21 16,22 0-16,-22-1 0,21 1 0,-21 0 16,0-21-16,1 21 0,-1-22 15,0 1-15,0 0 0,-21-1 0,0 1 16,21-22-16,-21 22 0,21 0 0,-21-1 15,22 22-15,-22-21 0,0 21 16,0 0-16,0-1 0,0 1 16,0 0-16,-22 42 15,22 0 1,-21 1-16,21-1 0,-21 0 0,21 21 16,0 1-16,0-1 0,0 0 15,0 22-15,0-22 0,0 0 0,0 1 16,0-1-16,0 0 0,0-20 15,21 20-15,0 0 0,1-21 16,-1-21-16,0 22 0,0-1 16,0-21-16,0 0 15,22 0-15,-22 0 0,0 0 0,0-21 16,0-1-16,22 1 0,-22 0 16,0 0-16,0 0 0,0 0 0,1-1 15,-1-20-15,-21 21 0,21-21 0,-21 20 16,21-20-16,-21 21 0,0 0 15,0 0-15,0-1 0,0 1 0,0 42 32,0 1-32,0-1 15,0 0-15,0 0 0,-21 21 16,21-20-16,0 20 0,0-21 0,0 0 16,0 0-16,0 22 0,0-22 15,0 0-15,21-21 0,-21 21 16,21 0-16,0-21 0,1 0 15,-1 0-15,0 0 0,0 0 16,0 0-16,0 0 0,22-21 16,-22 21-16,0-21 0,0 0 0,22 0 0,-22 0 15,0-1-15,0 1 16,0-21-16,0 0 0,1-1 0,-1-41 16,-21 41-16,21 22 15,-21-21-15,0-1 0,0 1 0,0 21 0,0 0 16,0 0-16,0-1 0,0 1 0,0 0 15,-21 21 1,0 0 0,-1 21-16,22 0 15,0 1-15,0 20 0,0-21 0,0 21 16,0 1-16,0-1 0,0 0 0,0 1 16,0-1-16,0-21 0,0 22 15,0-1-15,0-21 0,0 21 0,22-20 16,-22-1-16,21 0 0,0 0 15,0 0-15,0-21 16,0 0-16,1 0 0,-1 0 0,0 0 16,0 0-16,21-21 0,-20 21 15,-1-21-15,21-21 0,-21 20 16,0 1-16,1 0 0,-22 0 16,21 0-16,-21-22 0,21 22 0,-21 0 15,0-21-15,0 21 0,0-1 0,0 1 16,0 42 15,0 1-31,0-1 0,0 0 16,0 0-16,0 21 0,0-20 0,0-1 15,0 21-15,0-21 0,0 0 0,0 1 16,0-1-16,0 0 0,0 0 16,21 0-16,0-21 0,-21 21 0,21-21 15,1 22-15,-1-22 16,0 0-16,0 0 0,0 0 15,0 0-15,22 0 0,-22-22 0,0 1 16,0 0-16,22 21 0,-22-21 16,0 0-16,0 0 0,0-1 15,0 1-15,-21-21 0,0 21 0,22 0 0,-22-1 16,0 1-16,0 0 0,0 0 16,0 42 15,0 21-31,0-20 15,-22-1-15,22 0 0,0 21 16,0-21-16,-21 1 0,21-1 16,0 0-16,0 0 0,0 0 0,0 0 15,21 1-15,1-22 0,-1 0 0,0 21 16,0-21-16,0 0 0,0 0 16,22 0-16,-22 0 0,21 0 0,-21-21 15,22-1-15,-22 22 0,0-21 0,21 0 16,-20 0-16,-1 0 15,0 0-15,0-22 0,-21 22 0,0 0 0,0-21 16,0-1-16,0 22 16,0-21-16,0 21 0,0-22 0,-21 22 0,-21 0 15,20 0-15,-41 0 16,21 21-16,20 0 0,-20 0 16,0 0-16,-1 0 0,1 21 0,21 0 15,0 0-15,-22 21 0,22-20 0,0 20 16,21 0-16,0 1 0,0-1 15,0-21-15,0 21 0,0-20 0,0 20 16,21-21-16,0 0 0,1 0 16,20 1-16,-21-22 0,21 0 0,-20 21 15,20-21-15,0 0 0,1 0 0,-1 0 16,0 0-16,1-21 0,-1-1 16,0 1-16,1 21 0,-1-21 15,0-21-15,1 21 0,-22-1 0,21 1 16,-21-21-16,22 21 0,-22-22 15,0 1-15,0 21 0,0 0 0,-21-22 16,0 22-16,0 0 0,0 0 16,-21 42-1,21 0-15,0 0 16,-21 1-16,21-1 0,0 21 16,-21-21-16,21 0 0,0 1 0,0 20 15,0-21-15,0 0 0,0 0 0,0 1 16,0-1-16,-21-21 0,21 42 15,0-21 1,-22-21 0,22-21-1,0 0-15,0 0 16,0 0-16,0-1 16,22 1-16,-1-21 0,0 21 0,0-22 15,-21 1-15,42-21 0,-20 20 16,-1 22-16,0 0 15,0 0-15,0 0 0,0-1 0,1 22 16,-1 0-16,0 0 0,0 0 0,0 22 16,-21-1-16,0 0 15,0 21-15,0-21 0,0 22 0,21-1 16,-21-21-16,0 22 0,22-1 0,-22-21 16,21 0-16,-21 22 0,21-22 15,0 0-15,0 0 0,43 0 16,-43 0-16,21-21 0,-21 0 15,22 0-15,-22 0 0,21 0 0,-21 0 16,22 0-16,-22-21 0,21 21 0,-21-21 16,1 0-16,-1 0 0,21 0 15,-21-1-15,0 1 0,1 0 0,-1 0 16,0-43-16,-21 22 16,0 0-16,0 21 0,0-22 15,0 22-15,0-21 0,0 21 0,0-1 16,0 1-16</inkml:trace>
  <inkml:trace contextRef="#ctx0" brushRef="#br1" timeOffset="72948.74">5800 8424 0,'0'0'0,"-22"0"0,1 0 31,0 0 1,0 0-17</inkml:trace>
  <inkml:trace contextRef="#ctx0" brushRef="#br1" timeOffset="73167.64">4974 8700 0,'0'0'0,"21"0"16,0 0-1,1 0-15,-1 0 16,0 0-16,0 0 0,0-22 0,0 22 16,1 0-16,-1 0 0,-21-21 0,21 21 15,-21-21 1</inkml:trace>
  <inkml:trace contextRef="#ctx0" brushRef="#br1" timeOffset="73356.66">4297 8594 0,'-21'0'0,"42"0"0,-64 0 16,22 0 0,42 0-1,1 0-15,-1 0 16,0 0-1,0 0-15,0 0 0</inkml:trace>
  <inkml:trace contextRef="#ctx0" brushRef="#br1" timeOffset="73955.92">7578 9102 0,'0'0'0,"0"-21"16,0 42 46,-22-21-62,1 21 16,21-42 31,0 0-16,21 21-31,1 0 16,-22 21-16,0 0 0,0 0 15,0 0-15,0 0 0,0 1 16,0-1-16,-22 0 0,1 21 0,0-21 16,0 1-16,0-1 0,0 21 0,-1-21 15,1 0-15,0 1 0</inkml:trace>
  <inkml:trace contextRef="#ctx0" brushRef="#br1" timeOffset="76904.16">9250 8975 0,'42'0'15,"-21"-21"-15,0 21 16,-21-22-16,0 1 0,0 0 0,22 0 16,-22 0-16,0 0 0,0-1 15,0 1-15,0-21 0,0 21 16,0 0-16,0-1 0,-22 1 0,22 0 0,-21 0 15,0 0-15,0 0 16,0 21-16,0 0 0,-1 0 0,-20 0 16,21 0-16,-21 0 0,20 21 0,-20 0 15,21 0-15,-21 0 0,20 0 16,1 1-16,0 20 0,21-21 0,0 21 16,0-20-16,0 20 0,0-21 15,0 21-15,0-20 0,0-1 0,21 0 16,0 0-16,1-21 0,-22 21 0,21 0 15,0-21-15,0 0 0,0 0 16,0 0-16,1 0 0,-1 0 0,0-21 16,21 0-16,-21 21 0,1-21 15,-1 0-15,0 0 0,0-1 16,0-20-16,0 21 0,-21-21 0,22-1 16,-1 22-16,-21-21 0,0-1 15,21 22-15,-21-21 0,21 0 0,-21-1 16,0 22-16,0-21 0,0 21 0,0-22 15,0 22-15,0 0 0,0 0 16,0 42 0,-21 0-1,21 0-15,-21 0 0,21 22 0,0-22 16,0 21-16,0-21 0,0 22 0,0-1 16,0 0-16,0 1 0,0-1 15,0 0-15,0-20 0,0 20 16,0 0-16,0-21 0,21 1 0,0-1 15,0 0-15,0 0 0,1 0 16,-1-21-16,0 0 0,21 0 0,-21 0 16,1 0-16,20 0 0,-21-21 15,21 0-15,1 0 0,-22 0 0,21-1 16,-21 1-16,22 0 0,-22-21 16,0 21-16,0-22 0,-21 22 0,0-21 15,0 21-15,0-1 0,0-20 0,0 21 16,0 0-16,-21 0 15,0 21-15,0 0 0,0 0 16,-1 0-16,1 0 0,21 21 16,-21 0-16,21 0 0,-21 0 15,21 0-15,0 1 0,0-1 0,0 21 16,0-21-16,0 22 0,0-22 0,0 0 16,0 0-16,0 21 0,21-20 15,0-1-15,0 0 0,1-21 0,-1 21 16,0-21-16,21 0 0,-21 0 15,1 0-15,-1 0 0,21 0 0,-21 0 16,22-21-16,-22 21 0,21-21 0,-21 0 16,0-1-16,1-20 0,-1 21 15,0-21-15,0-1 0,0 22 16,0-21-16,-21-1 0,0 1 0,22 0 16,-22-1-16,21 1 0,-21 0 15,0 21-15,0-22 0,0 22 0,0 0 16,0 0-16,0 0 0,-21 42 31,21 0-31,-22 0 0,22 0 16,0 0-16,-21 22 0,21-1 15,-21-21-15,21 22 0,0-1 0,-21 0 16,21 1-16,0-22 0,0 21 0,0 0 16,21 1-16,0-22 15,0 21-15,-21-21 0,22 1 0,-1-1 16,0-21-16,0 21 0,0-21 0,22 0 15,-22 0-15,0 0 0,21 0 16,-21 0-16,22 0 0,-22-21 16,21 0-16,-21-1 0,22 1 0,-22 0 15,21 0-15,-21 0 0,1 0 0,-22-22 16,0 22-16,21 0 0,-21 0 0,0 0 16,0-1-16,0 1 0,0 0 15,-21 21-15,-1 0 0,1 0 16,0 0-16,0 0 0,0 0 0,0 21 15,-1 0 1,22 1-16,0-1 0,0 21 0,0-21 16,0 22-16,0-22 0,22 0 15,-22 0-15,21 0 0,0 0 16,0 1-16,0-1 0,0-21 0,1 0 16,-1 21-16,21-21 0,-21 0 15,22 0-15,-22 0 0,21 0 0,0-21 16,1 21-16,-22-21 0,21-1 15,1 1-15,-22 0 0,21 0 0,-21-21 16,0-1-16,22 22 0,-22-21 0,0-1 16,0 1-16,0 0 0,1 21 15,-22-22-15,0 1 0,21 0 16,-21-1-16,0 22 0,21-21 0,-21 21 16,0-1-16,-21 44 31,21-1-31,-21 0 0,21 21 15,-22-21-15,22 22 0,0-1 16,0-21-16,0 22 0,0-1 0,0-21 16,0 21-16,0 1 0,0-22 0,0 21 15,0-21-15,0 22 0,0-22 16,0 0-16,0 0 0,0 0 0,22 1 16,-1-1-16,0-21 15,0 0-15,0 0 0,0 0 16,1 0-16,-1 0 0,0-21 0,0 21 15,0-22-15,0 1 0,1 0 0,-1 0 16,0-21-16,0 20 0,0 1 16,-21-21-16,21 21 0,-21 0 0,22-1 15,-22 1-15,0 0 0,0 0 0,0 0 16,0 42 15,0 0-31,0 0 16,-22 0-16,22 1 0,-21-1 0,21 0 15,0 0-15,0 0 0,0 22 16,0-22-16,0 0 0,0 0 0,0 0 16,0 0-16,21-21 0,-21 22 15,43-22-15,-22 21 0,0-21 16,0 0-16,0 0 0,1 0 16,-1 0-16,0-21 0,0 21 0,21-22 15,-20 22-15,-1-21 0,0 0 0,21 0 16,-21 0-16,1-22 15,-1 22-15,0 0 0,0 0 0,0 0 0,0 0 16,-21-1-16,0 1 0,22 0 0,-44 42 47,22 0-31,0 1-16,-21-1 0,21 0 15,0 0-15,0 0 0,0 0 0,0 1 16,0-1-16,0 0 0,0 0 15,0 0-15,21 0 0,-21 1 16,22-22-16,-1 0 0,0 0 16,0 0-16,0 0 15,0 0-15,1 0 0,-1-22 0,0 22 16,0-21-16,-21 0 0,21 0 16,-21 0-16,21 0 0,-21-1 15,0 1-15,0 0 0,0 0 0,0-21 16,0 20-16,0 1 0,0 0 15,0 0-15,-21 0 0,0 0 0,0-1 16,0 22-16,0 0 0,-1 0 0,1 0 16,0 0-16,0 0 0,0 22 15,0-1-15,-1 0 0,22 0 16,-21 0-16,0 0 0,21 1 0,0 20 16,0-21-16,0 0 0,0 43 15,21-43-15,0 0 0,1 0 0,-1-21 16,0 21-16,0 1 0,21-22 15,-20 0-15,-1 0 16,0 0-16,0 0 0,21 0 0,-20-22 16,-1 1-16,0 21 0,0-21 15,0 0-15,-21 0 0,21 0 0,1-1 16,-1-20-16,-21 21 0,21 0 16,0-43-16,-21 43 0,21 0 15,0 0-15,-21 0 0,0-1 0,0 44 31,0-1-15,0 0-16,0 0 0,-21 0 16,21 0-16,-21 22 15,21-22-15,-21 0 0,21 0 0,0 22 16,0-22-16,-21 0 0,21 0 0,-21 0 16,21 0-16,0 1 15,0-44 16,0 1-31,0 0 16,21 0-16,0 0 0,-21 0 16,21-22-16,0 22 0,0-21 15,1 21-15,-1-22 0,21 22 0,-21-21 16,22 21-16,-22-1 0,21-20 16,-21 21-16,22 21 0,-22-21 0,0 21 15,0 0-15,0 0 0,0 0 16,1 0-16,-1 21 0,-21 0 15,0 0-15,0 0 0,0 1 0,0-1 16,0 21-16,0-21 0,0 22 0,0-22 16,0 0-16,0 21 0,0-21 15,0 1-15,21-1 0,0 0 16,0 0-16,0-21 0,1 0 16,-1 0-16,0 0 0,0 0 15,0 0-15,0 0 0,1-21 0,-1 21 16,0-21-16,0 0 0,0-1 15,0 1-15,-21 0 0,0 0 16,22 0-16,-22 0 0,21-1 0,-21-20 16,0 21-16,0 0 0,0-22 15,0 22-15,0 0 0,0 0 0</inkml:trace>
  <inkml:trace contextRef="#ctx0" brushRef="#br1" timeOffset="77104.28">12658 8255 0,'0'0'0,"-22"0"0,1 0 15,0 0 1,21-21-1</inkml:trace>
  <inkml:trace contextRef="#ctx0" brushRef="#br1" timeOffset="77320.25">11303 8551 0,'0'0'0,"-21"0"16,0 0-16,21 22 16,21-22-16,0 0 15,0 0-15,21 0 0,-20 0 0,20 0 16,-21 0-16,21-22 0,-20 22 16,20 0-16,0-21 0,-21 21 0,22-21 15,-22 21-15</inkml:trace>
  <inkml:trace contextRef="#ctx0" brushRef="#br1" timeOffset="78907.69">14626 8700 0,'0'0'0,"-21"21"0,21 0 15,0 0 1,0 0 0,21-42 30,0 21-46,-21-21 0,21 0 0,1 0 16,-1-1-16,21 1 0,-21 0 16,0 0-16,1 0 0,20 0 15,-21-22-15,0 22 0,0-21 0,1 21 16,-1-22-16,0 1 0,-21 0 0,0-1 16,0 1-16,0 21 0,0-22 15,0 22-15,0-21 0,0 21 16,-21 21-16,0 0 0,-1 0 15,1 21-15,0 0 16,0 0-16,21 22 0,-21-1 0,21 0 16,-21 43-16,-1-43 0,22 1 15,-21-1-15,21 0 0,0 1 16,-21 41-16,0-63 0,21 22 16,-21-22-16,21 21 0,0-21 15,0 1-15,0-1 0,0-42 31,21-1-15,-21 1-16,21 0 0,0-21 0,0 21 16,1-1-16,-1-20 0,0 21 15,21 0-15,1-43 16,-1 43-16,-21 0 0,0 0 0,0 0 16,1 21-16,-1 0 0,0 0 15,0 0-15,0 0 0,-21 21 0,0 0 16,21 0-16,-21 0 0,22 0 0,-22 1 15,0 20-15,21-21 0,0 0 16,0 0-16,-21 22 0,21-22 0,0 0 16,1 0-16,-1 0 0,0 1 15,0-1-15,21 0 0,-20-21 0,-1 0 16,21 0-16,0 0 0,-20 0 16,20 0-16,0 0 0,-21-21 15,22 21-15,-22-21 0,21-1 0,1 1 16,-22 0-16,0-21 0,21 21 15,-42-1-15,21 1 0,-21 0 16,0-21-16,0 21 0,0-1 0,0-20 16,0 21-16,0 0 0,-21 0 0,0 21 15,0-22-15,0 22 0,0 0 0,-1 0 16,1 0-16,0 0 0,0 0 16,0 22-16,0-1 0,-1 0 15,1 0-15,0 0 0,0 0 0,0 1 16,21 20-16,0-21 0,-21 0 0,21 22 15,0-22-15,0 0 0,0 21 16,0-21-16,21 1 16,0-22-16,0 0 0,21 0 15,-20 0-15,-1 0 0,21 0 0,-21-22 16,0 1-16,22 0 0,-22 0 16,0 0-16,0 0 0,0-1 0,1 1 15,-22 0-15,0 0 0,0 0 16,21 0-16,-21-1 0,0 1 0,0 0 15,0 42 17,-21-21-32,21 21 0,0 1 15,0-1-15,0 0 0,0 0 16,0 0-16,0 0 16,0 1-16,21-22 0,0 21 0,-21 0 15,21-21-15,0 0 0,0 21 16,22-21-16,-22 0 0,21 0 0,-21 0 15,22 0-15,-1-21 0,0 21 0,-20-21 16,20 0-16,0 21 0,-21-22 16,1 1-16,-1 0 0,0 0 0,0 21 15,-21-21-15,0 0 0,0-1 16,0 1-16,0 0 0,0 0 0,0 0 16,0 0-16,0-1 0,0 1 15,-21 21 1,0 0-16,21 21 15,-21 1-15,21-1 0,0 0 16,0 21-16,-22 1 0,22-1 0,0 0 16,0 1-16,-21 20 0,-21 43 15,42-43-15,-21 1 0,0-22 16,21 22-16,0-1 0,-22-20 0,1-1 16,21 21-16,-21-20 0,21 41 15,-21-62-15,0 20 0,21 0 16,-21-21-16,21 1 0,0-1 15,0-42 17,0-1-32,0 1 0,21-21 15,0 21-15,-21-22 0,0 1 0,21 0 16</inkml:trace>
  <inkml:trace contextRef="#ctx0" brushRef="#br1" timeOffset="79212.39">16425 8636 0,'0'0'0,"0"-21"0,0 0 0,0 0 0,21-1 16,-21 1-16,22 0 0,-1 0 16,0 0-16,0 21 15,21 0-15,-20-21 0,-1 21 0,0 0 16,21 0-16,-21 0 0,22 0 16,-22 0-16,0 21 0,0 0 0,0 0 15,1 0-15,-22 0 0,0 1 0,0 20 16,0-21-16,0 0 0,-22 0 15,1 1-15,-21-1 0,21 0 0,-22 0 16,22 0-16,-21 0 0,0-21 0,-1 22 16,22-22-16,-21 0 0,21 0 15,-1 0-15,44-22 32,-1 22-32,0-21 15,21 0-15,-21 21 0,22-21 16,-22 0-16</inkml:trace>
  <inkml:trace contextRef="#ctx0" brushRef="#br1" timeOffset="81276.07">17124 8467 0,'0'0'0,"0"-21"0,-21 21 31,21 21-15,-22 0-16,22 0 0,0 0 0,0 22 15,0-22-15,0 21 16,-21 0-16,21-20 0,0 41 0,0-21 16,-21 1-16,21 20 0,0-20 15,0-1-15,-21 21 0,0-20 0,21 20 16,-21-20-16,21-1 0,-22 21 0,1-20 16,21-1-16,-21 0 0,0 1 15,0-1-15,21 0 0,0 1 0,-21-22 16,21 21-16,-22-21 0,22 1 0,0-1 15,0-42 17,22-22-32,-22 22 0,21-21 15,0 21-15,0-22 0,-21 1 16,21 0-16,0-22 0,1 22 0,-22-22 16,21 1-16,0-22 0,0 22 0,0-22 15,-21 0-15,21 22 0,-21-1 16,22 1-16,-22-1 0,0 22 0,21-43 15,-21 64-15,21 0 16,0 0-16,-21 0 0,21-1 0,0 22 16,1 0-16,-1 0 15,0 22-15,0-1 0,0 0 16,-21 0-16,21 0 0,1 0 0,-1 1 16,-21-1-16,0 0 0,0 21 15,0-21-15,0 1 16,0-1-16,0 0 0,-21-21 0,-1 0 15,1 0-15,0 0 16,0 0-16,0 0 0,0 0 16,21-21-16,-22 21 0,22-21 0,0-1 15,-21 22-15,21-21 0,-21 21 16,21-21-16,0 42 47,0 0-47,0 1 0,21-22 15,0 21-15,1 0 0,-1-21 16,0 21-16,21-21 0,1 0 0,-1 21 16,-21-21-16,21 0 0,1 0 0,-1 0 15,0 0-15,1 0 0,-1-21 16,0 21-16,1-21 0,-1 0 0,-21 0 16,0 21-16,22-22 0,-22 1 15,0 0-15,-21-21 0,21 21 0,-21-1 16,21 1-16,-21 0 0,0 0 0,0 0 15,0 0-15,-21 21 16,0 0-16,0 0 16,0 0-16,0 21 15,-1 0-15,1 0 0,21 0 16,0 0-16,0 1 0,0-1 0,0 21 16,0-21-16,0 0 0,0 1 15,0-1-15,0 0 0,21 0 0,-21 0 16,22-21-16,-1 21 0,0-21 0,0 0 15,0 0-15,0 0 0,22 0 16,-22 0-16,21 0 0,-21 0 0,1-21 16,20 0-16,-21 21 0,21-21 15,-20 0-15,-1 0 0,0-1 0,0 1 16,0-21-16,0 21 0,-21 0 0,0-1 16,22 1-16,-22 0 0,0 0 15,-22 42 1,22 0-1,-21 0-15,21 1 16,-21-1-16,21 0 0,-21 0 0,21 0 16,0 0-16,0 1 0,0-1 15,0 0-15,0 0 16,21-42 15,0 0-15,-21 0-16,21-1 15,1 1-15,-1 0 0,0 0 16,-21 0-16,21 0 0,0 21 16,0-22-16,-21 1 0,22 21 15,-1-21-15,0 21 16,-21 21 0,21-21-16,-21 21 0,0 1 15,0-1-15,0 0 0,21 0 16,0 0-16,-21 0 0,22-21 15,-1 22-15,0-1 0,0-21 0,0 21 16,0-21-16,1 0 0,-1 0 16,0 0-16,0 0 0,21 0 0,-20 0 15,-1 0-15,0-21 0,21 0 16,-21 21-16,1-22 0,-1 1 0,-21 0 16,21 21-16,0-21 0,-21-21 15,21 20-15,-21 1 0,0 0 0,0 0 16,0-21-16,0 20 0,0 1 15,0 0-15,0 0 0,0 0 16,-21 21 0,21 21-16,-21-21 15,0 21-15,21 0 0,0 0 0,0 1 16,0 20-16,-21-21 0,21 0 16,0 0-16,0 1 0,0-1 0,0 0 15,0 0-15,21 0 0,0 0 16,-21 1-16,21-1 0,0-21 15,22 21-15,-22-21 0,0 0 0,21 0 16,1 21-16,-1-21 0,0 0 0,1 0 16,20 0-16,-21-21 0,1 21 15,20-21-15,-20 0 0,20-1 16,-21 1-16,1 0 0,-1 0 0,-21 0 16,22 0-16,-22-22 0,21 1 15,-42 0-15,0 20 0,0 1 16,0 0-16,0 0 15,-21 0-15,0 21 0,0 0 0,-1 0 16,-20 0-16,0 0 0,21 21 16,-22 0-16,22 0 0,-21 0 0,21 1 15,-1-1-15,-20 0 0,42 0 0,-21 0 16,21 0-16,-21 1 0,21-1 16,0 0-16,0 0 0,0 0 0,0 0 15,21-21-15,0 0 16,0 22-16,0-22 0,22 0 15,-22 0-15,0 0 0,0 0 0,0-22 16,22 22-16,-22-21 0,0 0 16,0 0-16,0 0 0,22 0 15,-22-1-15,0-20 0,-21 21 0,21-21 16,0-1-16,1 1 0,-1-22 16,-21 22-16,21 0 0,-21-1 0,21 1 15,-21 0-15,0 21 0,0-22 16,0 22-16,-21 42 31,0 22-31,0-22 0,-1 21 0,1 0 16,0 1-16,0 20 0,0-20 15,0-1-15,21 0 0,0 1 0,0-1 16,0 0-16,0 1 0,0-22 0,0 21 16,21-21-16,0 22 15,0-22-15,0 0 0,0 0 0,22 0 16,-22 0-16,21-21 0,1 0 0,-1 22 15,-21-22-15,21 0 0,1 0 16,-1 0-16,-21-22 0,22 22 0,-1-21 16,0 21-16,1-21 0,-22 0 15,21 0-15,-21 21 0</inkml:trace>
  <inkml:trace contextRef="#ctx0" brushRef="#br1" timeOffset="81907.61">7747 9779 0,'0'0'0,"21"-21"32,-21 42-17,0 0-15,0 0 0,0 1 16,0-1-16,0 0 0,0 0 16,0 21-16,0-20 0,-21 20 15,21-21-15,0 0 0,0 0 0,0 1 16,-21-1-1,0 0-15,21-42 47,0 0-47,0-1 0,0 1 0,0 0 16</inkml:trace>
  <inkml:trace contextRef="#ctx0" brushRef="#br1" timeOffset="82084.16">7705 9610 0,'0'0'0,"0"-21"0,0-1 16,0 44 31,0-1-31,21 0-1,0-21-15,0 0 0,0 21 16,0-21-16</inkml:trace>
  <inkml:trace contextRef="#ctx0" brushRef="#br1" timeOffset="82507.36">8128 9737 0,'0'0'0,"0"42"31,0-21-31,0 0 0,0 1 16,0-1-16,0 0 0,0 0 0,0 0 15,0 0-15,0 1 16,0-1-16,0 0 0,0 0 0,0 0 16,0 0-16,0 1 15,-21-22 17,21-22-1,0 1-31,0 0 0,0-21 0,0 21 0,21-1 15,0-20-15,0 0 16,0-1-16,1 1 0,-1 0 0,21 21 16,-21-22-16,0 22 0,22 0 0,-22 0 15,21 21-15,-21 0 0,1 21 16,-1 0-16,0 0 0,0 0 0,0 22 16,-21-22-16,0 21 0,0 1 15,0-1-15,0-21 0,0 21 0,0-20 16,0 20-16,0-21 0,0 0 0,0 0 15,0 1-15,0-1 16</inkml:trace>
  <inkml:trace contextRef="#ctx0" brushRef="#br1" timeOffset="82928.59">10266 9589 0,'0'0'16,"0"-22"-16,0 1 0,0 64 31,-21-22-31,21 0 16,0 21-16,-22-21 0,22 22 15,0-22-15,0 21 0,-21 1 16,21-22-16,-21 21 0,21-21 0,-21 0 16,21 1-16,0-1 0,0 0 15,0 0-15,-21 0 0,0-21 16,-1 21-16,1-21 16</inkml:trace>
  <inkml:trace contextRef="#ctx0" brushRef="#br1" timeOffset="83504.58">9715 10012 0,'0'0'0,"22"0"47,20 0-47,-21 0 0,21 0 0,1-21 16,-1 21-16,0 0 0,22-21 15,-22-1-15,22 22 0,-1-21 0,-20 0 16,20 21-16,-21-21 0,22 0 0,-22 0 15,1-1-15,-22 1 0,21 0 16,-21-21-16,0 21 0,1-1 0,-22-20 16,0 21-16,0 0 0,0 0 15,0-1-15,0 1 0,0 0 0,-22 21 16,1 0-16,0 0 0,0 0 16,21 21-16,-21 0 0,21 1 15,0 20-15,-21-21 0,21 21 16,-22 1-16,22-1 0,-21 0 15,21-20-15,0 20 0,0-21 0,0 21 16,-21-20-16,21-1 0,-21 0 0,21 0 16,0 0-16,0 0 15,0-42 1,0 0 0,0 0-16,0 0 15,0 0-15,0-1 0,21-20 0,0 21 16,0-21-16,1 20 0,-1 1 15,0-21-15,0 21 0,0 0 16,22 21-16,-22 0 0,21 0 0,-21 0 16,0 0-16,1 21 0,20 0 15,-42 0-15,21 0 0,0 0 0,-21 22 16,0-22-16,0 0 0,0 0 0,0 22 16,0-22-16,0 0 0,-21 0 15,0-21-15,21 21 0,0 0 0,-21-21 16,21 22-16,21-22 31,-21-22-31,21 22 16</inkml:trace>
  <inkml:trace contextRef="#ctx0" brushRef="#br1" timeOffset="83850.32">10964 9991 0,'0'0'0,"21"0"0,1 0 16,-1 0-16,0 0 0,0-21 16,0 21-16,0 0 0,22-22 15,-22 1-15,21 21 0,-21-21 0,1 0 16,20 21-16,-21-21 0,0 0 16,0-1-16,1 22 0,-22-21 0,0 0 15,0 0-15,-22 21 16,1 0-16,0 0 15,-21 0-15,21 21 0,-22 0 16,22 0-16,-21 1 0,21-1 0,-1 0 16,1 21-16,0-21 15,0 1-15,21-1 0,0 0 0,0 0 16,0 0-16,0 0 0,21 1 0,0-22 16,0 0-16,1 0 0,20 0 15,-21 0-15,21 0 0,1 0 0,-22 0 16,21 0-16,1 0 0,-22-22 15,21 22-15</inkml:trace>
  <inkml:trace contextRef="#ctx0" brushRef="#br1" timeOffset="84707.48">12382 9906 0,'-42'21'0,"84"-42"0,-126 42 16,41 0-16,1 1 0,0-22 0,21 21 15,-1-21-15,1 21 0,0-21 0,21 21 16,21-21 0,22 0-16,-22 0 15,21 0-15,0 0 0,1-21 16,-1 21-16,0-21 0,1 0 0,20-1 16,22-20-16,-43 0 0,-21 21 15,22-22-15,-22 22 16,0-21-16,0-1 0,0 22 0,-21-21 15,0 0-15,0-1 0,0 22 0,0-21 16,0 21-16,-21-1 0,0 1 16,0 0-16,0 21 0,0 0 0,-1 0 15,1 0-15,0 0 0,0 21 16,0 0-16,0 22 16,-1-1-16,1 22 0,21-22 0,-21 21 15,0 22-15,0-21 0,21-1 0,-21 1 16,-1 20-16,22-20 0,0 20 15,-21 1-15,0 0 0,21-1 0,-21 1 16,21 0-16,-21 21 0,0-22 0,21 1 16,-22 21-16,1 0 0,21-22 15,-21 22-15,0-21 0,21-1 0,0 1 16,0 0-16,-21-22 0,21 1 0,0-22 16,0 22-16,0-22 0,0-21 15,0 0-15,0 0 0,21 1 0,0-22 16,0 0-16,0-22 0,1 22 0,20-21 15,0-21-15,-21 21 0,43-22 16,-22 1-16,1 0 0,-1-1 0,21 1 16,-20-21-16,-1-1 0,0 1 15,-20-1-15,20 1 0,-21-22 16,-21 21-16,0 1 0,0-1 0,-21 1 16,0-1-16,-22 1 0,22-1 0,-21 1 15,0-1-15,-1 22 0,1-21 16,0 20-16,-22 1 0,22 21 0,-1 0 15,22-22-15,-21 43 0,21-21 0,0 0 16,-1 21-16,22-21 31,22 21-15,-1 0-16,0 0 0,0-21 0,21 21 16,-20 0-16,-1-22 0,0 22 0,0-21 15,21 0-15,-20 21 16,-1-21-16</inkml:trace>
  <inkml:trace contextRef="#ctx0" brushRef="#br1" timeOffset="85103.53">12742 10118 0,'-21'-43'16,"0"43"-16,21-21 16,0 0-16,0 0 0,0 0 15,0 0 1,0-1-16,21 22 0,0-21 15,0 21-15,1-21 0,-1 21 16,21 0-16,-21 0 0,22 0 0,-22 0 16,0 0-16,21 0 0,-21 0 0,1 21 15,-1 0-15,0 1 0,-21-1 16,0 21-16,0-21 0,0 0 0,0 1 16,-21-1-16,0 0 0,-1 0 0,1 0 15,21 0-15,-21-21 16,21-21 15,0 0-31,0 0 16,0 0-16,21 21 0,0-21 15,1-1-15,-1 1 0,-21-21 0,21 21 16,0 0-16,0-1 0,0 1 16,1 0-16,-1 0 0,0 21 0,21-21 15,-21 21-15,1 0 0,-1 0 0,0 0 16,0 0-16,0 0 0,0 0 15,1 0-15</inkml:trace>
  <inkml:trace contextRef="#ctx0" brushRef="#br1" timeOffset="86288.4">13716 10097 0,'0'0'0,"21"0"16,0 0-1,-21-22-15,21 1 16,-21 0-16,22 21 0,-22-21 0,0 0 16,0 0-16,0-1 0,0 1 15,0 0-15,0 0 0,0 0 0,0 0 16,-22-1-16,22 1 0,-21 0 0,0 21 16,0 0-16,0 0 0,-22 0 15,22 0-15,0 21 0,0-21 0,-21 21 16,20 22-16,1-22 0,-21 0 0,21 21 15,0-20-15,-1-1 0,1 21 16,21-21-16,0 22 0,0-22 16,0 0-16,0 0 0,0 0 0,0 0 15,21 1-15,1-22 0,-1 0 16,0 0-16,21 0 0,-21 0 16,1 0-16,-1 0 0,0-22 0,21 22 15,-21-21-15,1 0 0,-1 0 0,0 0 16,0 0-16,0-1 0,0 1 15,1 0-15,-22-21 0,0 21 0,0-22 16,21 22-16,-21 0 0,0-21 16,0 20-16,0 1 15,0 42 1,0 1-16,0-1 16,-21 0-16,21 0 0,0 0 0,0 0 15,0 22-15,0-22 0,0 0 0,0 0 16,0 0-16,21 1 0,0-1 15,0 0-15,0-21 0,-21 21 0,21-21 16,1 0-16,-1 0 0,0 0 0,0 0 16,0 0-16,22 0 0,-22 0 15,0 0-15,0-21 0,-21 0 0,21 21 16,0-21-16,1-1 0,-22 1 0,0 0 16,0-21-16,0 21 15,0-1-15,0-20 0,0 0 0,0 21 16,0-1-16,0-20 0,0 21 15,0 42 1,0 0 0,0 0-16,0 22 0,0-22 15,0 0-15,0 21 0,0-20 0,0-1 16,0 0-16,0 0 0,0 0 16,-22 0-16,22 1 0,0-1 15,0 0-15,0-42 47,0 0-47,22-1 0,-22-20 16,21 21-16,0 0 0,-21 0 15,21-22-15,0 22 0,0-21 16,-21-1-16,22 22 0,-1 0 0,0 0 16,0 0-16,21 21 0,-20 0 15,-1 0-15,0 0 0,-21 21 16,21 0-16,-21 21 0,0-20 15,0-1-15,0 0 0,0 21 16,0-21-16,0 1 0,0-1 0,0 0 16,0 0-16,21 0 0,-21 0 15,0 1-15,0-44 47,0 1-31,0 0-16,0 0 0,21 0 15,1 0-15,-1-22 0,0 1 16,0 21-16,0-22 0,0 22 0,1-21 16,-1 21-16,0 0 0,0-1 0,21 22 15,-20 0-15,-1 0 0,0 22 16,0-1-16,-21 0 16,0 0-16,0 21 0,0-20 0,0-1 15,0 0-15,0 21 0,0-21 16,0 1-16,0-1 0,0 0 0,0 0 15,0 0-15,0 0 16,21-42 31,0 21-47</inkml:trace>
  <inkml:trace contextRef="#ctx0" brushRef="#br1" timeOffset="86652.07">15071 9948 0,'0'0'0,"-22"0"0,44 0 63,-1 0-63,0 0 0,0-21 0,0 21 15,0-21-15,1 21 0,20-21 0,-21 21 16,0-21-16,-21 0 0,21-1 15,-21 1-15,0 0 0,0 0 16,-21 21 0,0 0-16,0 0 0,0 0 15,0 0-15,-1 21 0,1 0 0,0 0 16,0 1-16,0-1 0,0 0 16,-1 0-16,22 0 0,0 22 0,-21-22 15,21 0-15,0 0 0,0 0 0,0 0 16,0 1-16,0-1 15,21-21-15,1 0 0,-1 21 0,0-21 16,21 0-16,1 0 0,-22 0 0,21 0 16,0 0-16,1 0 0,-1-21 15,0 0-15,1-1 0</inkml:trace>
  <inkml:trace contextRef="#ctx0" brushRef="#br1" timeOffset="87201.55">15706 9758 0,'0'0'0,"0"-21"15,0 0-15,0 42 32,-22 0-32,1 0 0,21 0 0,-21 22 15,21-22-15,0 0 0,0 21 0,-21-21 16,21 1-16,-21-1 0,21 0 16,0 0-16,0 0 0,0 0 15,21-21 16,0 0-31,0 0 0,0 0 16,1-21-16,-1 0 0,0 21 16,0-21-16,0 0 0,0 0 0,1-22 15,-22 22-15,21 0 0,0 21 0,-21-21 16,0 0-16,21 21 0,0 0 16,-21 21-1,0 0-15,0 0 0,0 0 16,0 0-16,0 1 0,0-1 15,0 0-15,0 0 0,0 0 0,21 0 16,1 1-16,-1-22 16,0 0-16,0 21 0,0-21 15,22 0-15,-22 0 0,21 0 0,-21 0 16,22 0-16,-1-21 0,-21-1 16,21 22-16,-20-21 0,-1 0 0,21 0 15,-21 0-15,0 0 0,-21-22 0,22 22 16,-22-21-16,0-1 0,0 1 15,0 0-15,0-1 0,0 1 0,0 21 16,-22-21-16,1 20 0,0 1 16,0 21-16,0-21 0,0 21 0,-1 0 15,1 0-15,0 0 0,0 21 16,0-21-16,0 21 0,21 1 0,0-1 16,-22 0-16,22 0 0,0 0 0,0 0 15,0 1-15</inkml:trace>
  <inkml:trace contextRef="#ctx0" brushRef="#br1" timeOffset="87644.35">16891 9652 0,'0'0'0,"0"-21"0,0 0 31,0 0-31,-21 21 0,0 0 15,-1 0-15,1 0 0,0 21 0,0-21 16,0 21-16,-22 0 0,22 21 16,0-20-16,0-1 0,0 21 0,0-21 15,21 22-15,-22-1 0,22-21 16,0 0-16,0 22 0,0-22 0,0 0 16,0 0-16,0 0 0,22 0 0,-1-21 15,0 22-15,0-22 0,0 0 16,0 0-16,22 0 0,-22 0 0,0 0 15,21 0-15,-20 0 0,-1 0 0,0-22 16,21 22-16,-21-21 0,1 0 16,-1 0-16,0 0 0,-21-22 15,0 22-15,0-21 0,0 0 0,0 20 16,0-20-16,0 0 0,0 21 16,-21-1-16,0 1 0,-1 0 0,1 0 15,0 21-15,-21 0 0,21 0 16,-1 0-16,-20 21 0,21 0 0,0 0 15,0-21-15,-1 22 0,22-1 0,-21 0 16,21 0-16,0 0 0,0 0 16,0 1-16</inkml:trace>
  <inkml:trace contextRef="#ctx0" brushRef="#br1" timeOffset="88129.21">17124 9821 0,'-21'-63'31,"21"42"-31,21 21 16,-21-21-16,21 21 0,0 0 15,0 0-15,22 0 0,-22 0 0,0 0 16,0 0-16,0 0 0,0 21 16,1 0-16,-22 0 0,21 0 0,-21 0 15,21 1-15,-21 20 0,0-21 16,0 0-16,0 0 0,0 1 0,0-1 16,0 0-16,0 0 0,0 0 0,-21 0 15,0-21-15,21 22 16,-22-22-16,22-22 31,0 1-15,22 0-16,-22 0 0,0 0 15,0 0-15,21-1 16,-21 1-16,21 0 0,0-21 0,-21 21 16,0-1-16,21 1 0,-21 0 0,21 0 15,-21 0-15,0 0 0,22 21 16,-1 0-16,0 0 15,0 0-15,0 0 16,0 0-16,1 0 0,-1 0 16</inkml:trace>
  <inkml:trace contextRef="#ctx0" brushRef="#br1" timeOffset="88856.34">17992 9483 0,'0'0'0,"0"-21"0,0-1 0,0 1 16,0 0 0,0 42-1,0 0 1,0 22-16,0-22 0,0 21 0,0 1 16,-22-22-16,22 21 0,0 0 15,0 1-15,0-1 0,0-21 16,0 22-16,-21-22 0,21 21 0,-21-21 15,21 0-15,-21 1 0,21-1 16,-21 0-16,21 0 0,0 0 16,0-42 31,21 0-47,-21 0 15,21 0-15,-21-1 0,21 1 0,0 0 16,22-21-16,-22 21 0,0-22 15,0 22-15,22 0 0,-22 0 16,0 0-16,0-1 0,21 22 16,-20 0-16,-1 0 0,0 0 15,-21 22 1,0-1-16,-21-21 0,0 21 16,-1-21-16,1 21 0,0-21 15,0 0-15,0 0 0,0 21 0,-22-21 16,22 0-16,0 0 0,0 0 15,0 0 1,21-21 0,21 21 15,-21 21-31,21 0 16,-21 1-16,0-1 15,0 0-15,21 0 0,-21 0 16,0 0-16,21 1 0,-21-1 0,0 0 15,21-21-15,1 21 0,-1 0 16,0 0-16,0-21 0,0 0 16,0 0-16,1 0 0,-1 0 15,0 0-15,0 0 16,0 0-16,0 0 0,1 0 16,-22-21-16,21 0 15,0 0-15,-21 0 16,21 21-16,0-21 0,0-1 15,1 22-15,-1 0 0</inkml:trace>
  <inkml:trace contextRef="#ctx0" brushRef="#br1" timeOffset="89167.59">19029 10054 0,'-21'0'78,"-1"0"-63,22 21 1,-21-21-16,0 22 16</inkml:trace>
  <inkml:trace contextRef="#ctx0" brushRef="#br1" timeOffset="-84252.48">12933 12806 0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8T02:19:27.66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1016 1291 0,'0'21'31,"-21"-21"-15,0 0 0,-1 0-1,1 0 1,0 0-16,0 0 0,0 0 15,21-21 1,-21 0-16,21 0 0,0 0 16,0 0-16,0-1 15,0 1-15,0 0 0,0 0 16,21 0-16,0 0 0,0-1 16,0 22-16,0-21 0,1 21 15,-1 0-15,0 0 0,0 0 16,21 0-16,-20 0 15,-1 21-15,-21 1 0,21-1 16,0 21-16,-21-21 0,0 22 0,0-1 16,0 0-16,-21-21 0,0 22 15,0-1-15,-1 0 0,1 1 16,-21 20-16,21-20 0,0-1 0,-22-21 16,22 21-16,0-20 0,-21 20 15,20-21-15,1 0 0,0-21 0,0 21 16,0-21-16,0 0 15,-1-21 1,22 0-16,0 0 16,0 0-16,0 0 0,0-22 15,0 22-15,0 0 0,0-21 0,22 20 16,-1 1-16,-21-21 0,21 21 16,0 21-16,-21-21 0,21-1 0,0 22 15,1 0-15,-1 0 16,0 22-16,0-1 15,-21 0-15,21 0 0,0 0 0,1 0 16,-22 1-16,0-1 0,21 0 16,-21 0-16,21 21 0,-21-20 0,0-1 15,0 0-15,0 0 0,21 0 16,-21 0 0,21-21-16,0 0 31,1 0-31</inkml:trace>
  <inkml:trace contextRef="#ctx0" brushRef="#br0" timeOffset="207.5">1291 1482 0,'0'-21'16,"0"-1"62</inkml:trace>
  <inkml:trace contextRef="#ctx0" brushRef="#br0" timeOffset="1003.04">2307 1164 0,'0'0'0,"-42"0"31,21 0-31,21 21 16,0 1-1,0-1-15,-22 0 0,22 0 16,0 21-16,0-20 0,0 20 15,0-21-15,0 21 0,0-20 0,-21 20 16,21-21-16,0 0 0,0 22 16,0-22-16,0 0 0,0 0 0,0 0 15,-21 0-15,21 1 16,0-44 15,21 1-31,-21 0 0,21 21 16,1-21-16,-1-21 0,-21 20 15,21 1-15,0 0 0,0 0 16,0 0-16,1 0 0,-1-1 0,0 1 16,-21 0-16,21 0 0,0 21 15,0 0-15,1 0 16,-1 0-16,-21 21 16,0 0-16,21 0 0,-21 1 15,0-1-15,21 0 0,-21 0 16,0 0-16,0 0 0,0 1 0,21-1 15,0 0-15,1 0 16,-22 0-16,21 0 0,0-21 0,0 22 16,0-22-16,0 0 0,1 0 15,-1 0-15,0 0 0,21-22 0,-21 22 16,1-21-16,-1 0 0,0 0 16,0 0-16,0 0 0,-21-1 15,0-20-15,0 21 0,0-21 0,0 20 16,0 1-16,0-21 0,0 0 15,0 20-15,0 1 0,-21-21 16,21 21-16,-21 0 0,0 21 16,0 0-1,-1 0-15,1 0 16,21 21-16,0 0 16,0 0-1,21-21 1,1 0-16</inkml:trace>
  <inkml:trace contextRef="#ctx0" brushRef="#br0" timeOffset="1558.99">3408 931 0,'0'-21'0,"0"42"0,0-63 0,-21 42 16,21-21-16,-22 21 0,1 0 15,0 0-15,21 21 16,-21 0-16,21 22 16,0-22-16,0 0 0,0 21 15,0 1-15,0-22 0,0 21 16,0 0-16,0 1 0,0-22 0,0 21 16,-21-21-16,21 22 0,0-22 15,0 0-15,0 21 0,0-20 0,0-1 16,0 0-16,0 0 15,-21-21-15,21 21 0,0-42 47,0 0-31,0 0-16,0 0 0,0-1 16,0 1-16,0 0 0,0 0 15,21 0-15,0-22 0,0 22 16,0 0-16,22 0 0,-22 0 0,0 0 15,21-1-15,-21 22 0,22 0 16,-22 0-16,21 0 0,-21 0 0,1 22 16,-1-1-16,0-21 0,-21 21 0,0 21 15,0-21-15,0 1 16,0-1-16,0 0 0,0 0 0,0 0 16,0 0-16,-21 1 0,0-1 15,-1 0-15,1 0 0,21 0 16,-21-21-16,21 21 0,0-42 62,21 0-62</inkml:trace>
  <inkml:trace contextRef="#ctx0" brushRef="#br0" timeOffset="2352">3873 1312 0,'0'-21'15,"0"0"-15,22 21 16,-22 21 15,0 0-15,0 1-16,0-1 0,0 0 16,0 0-16,0 0 0,0 0 0,0 1 15,0-1-15,0 0 16,0 0-16,0 0 0,21 0 15,0-21-15,0 0 0,0 0 16,0 0-16,1 0 0,-1 0 16,21 0-16,-21 0 0,0-21 15,1 21-15,-1-21 0,0 0 0,0 0 16,21-22-16,-20 22 16,-1 0-16,-21 0 0,21 0 0,-21 0 15,21-1-15,-21 1 16,0 0-16,21 0 0,-21 42 47,0 0-32,0 0-15,0 1 0,0-1 0,0 0 16,0 0-16,-21 0 0,21 22 16,0-22-16,0 21 0,0 0 0,0 22 15,0-22-15,0 22 0,0-1 16,0-20-16,0 20 0,0 1 0,0-1 15,0 1-15,0-1 0,0 22 16,0-22-16,0 22 0,0-22 0,0 22 16,21-21-16,-21 20 0,0-20 15,0-1-15,0 1 0,0-1 0,0-20 16,0 20-16,0 1 0,0-22 0,0 0 16,0 1-16,-21-1 0,0 0 15,21-21-15,-21 1 0,0-1 16,-1 0-16,1-21 0,0 0 15,0 0-15,0-21 0,0 0 16,-1-1-16,1-20 0,-21 0 0,21-22 16,0 22-16,-22-22 0,22-20 15,0 20-15,0-20 0,0-1 0,21-63 16,0 63-16,0 0 16,0 22-16,0-22 0,21 22 0,0-1 15,0 1-15,0-1 0,0 1 0,1-1 16,-1 22-16,0 0 0,0-1 15,0 1-15,0 21 0,-21-22 16,22 43-16,-22-21 0,21 0 0,-21 0 31,21 21-15,0-21 0,-21 0-16,21 21 15</inkml:trace>
  <inkml:trace contextRef="#ctx0" brushRef="#br0" timeOffset="2828.59">6371 1058 0,'-63'0'31,"63"22"-31,0-1 16,-22 0-16,22 21 0,0-21 15,-21 22-15,21-1 0,0-21 0,0 22 16,0-1-16,0 0 15,0 1-15,0-22 0,-21 21 0,21 0 0,0-20 16,0-1-16,0 21 0,-21-21 16,21 0-16,0 1 15</inkml:trace>
  <inkml:trace contextRef="#ctx0" brushRef="#br0" timeOffset="3432">5905 1312 0,'0'0'0,"0"-21"16,-21 0-16,21 0 0,0 0 16,0 0-16,0-1 15,0 1-15,21 0 0,-21 0 0,43 0 16,-22 0-16,0-1 0,21 1 15,-20 0-15,20 0 0,-21 0 16,21 0-16,1 21 0,-22 0 0,21 0 16,-21 0-16,22 21 0,-22 0 15,21 0-15,-21 21 0,1-20 16,20 20-16,-21 0 0,-21 1 0,21-22 16,-21 21-16,21 0 0,-21 1 15,0-22-15,0 21 0,0-21 0,0 1 16,0-1-16,0 0 0,0 0 15,0 0-15,0-42 32,0 0-32,0 0 15,0 0-15,0-22 16,0 22-16,0-21 0,0 21 0,0-22 16,22-20-16,-1 20 0,0 1 15,0-21-15,0 20 0,22 1 16,-22 0-16,21-1 0,0 1 0,22 21 15,-22 0-15,1 21 0,-1 0 0,0 0 16,1 21-16,-1 21 16,0 0-16,-21 1 0,1-1 0,-1 22 15,-21-22-15,21 21 0,-21-20 0,0 20 16,0-20-16,0-1 0,-21 0 16,0 1-16,21-22 0,-22 21 15,22-21-15,0 0 0,-21 22 0,21-22 16,0 0-16,-21-21 15,42-21 17,0 0-32,1 0 0,-22-1 15</inkml:trace>
  <inkml:trace contextRef="#ctx0" brushRef="#br0" timeOffset="3990.99">7874 1418 0,'0'0'0,"21"-21"0,43 0 16,-43 0-16,0 0 15,-21-1-15,0 1 0,0 0 16,0 0-16,0 0 0,0 0 16,0-1-16,-21 1 0,0 0 15,21 0-15,-22 0 0,1 21 16,0 0-16,0 0 0,0 0 0,0 0 15,-1 21-15,1 0 0,-21 0 16,21 0-16,0 22 0,-22-22 0,22 21 16,0-21-16,0 22 0,21-1 15,0-21-15,-21 0 0,21 22 0,0-22 16,0 0-16,0 0 0,0 0 16,0 1-16,21-1 0,0-21 0,0 0 15,0 0-15,0 0 0,22 0 16,-22 0-16,21 0 0,-21-21 0,22-1 15,-22 22-15,21-21 0,-21 0 16,1-21-16,-1 21 0,0-1 16,-21 1-16,21-21 0,-21 21 15,21-22-15,-21 22 0,0 0 0,0 0 16,0 0-16,0 42 31,0 0-31,0 0 0,0 0 16,0 1-16,0-1 0,0 21 0,0-21 15,0 0-15,21 1 0,-21-1 0,0 0 16,0 0-16,22 0 0,-22 0 16,0 1-16,21-1 0,0-21 15,-21 21-15,21-21 0,0 0 16,0 0-16,1 0 0,-1 0 16,0 0-16,0-21 0,0 0 15,0-1-15,1 1 0,-22 0 0,21 0 16</inkml:trace>
  <inkml:trace contextRef="#ctx0" brushRef="#br0" timeOffset="4339.42">8424 1270 0,'21'0'0,"-42"0"0,42-21 0,-21 0 0,22 21 15,-22 21 17,0 0-32,21 0 15,-21 0-15,21 1 0,-21-1 16,0 0-16,0 0 0,0 0 0,0 0 15,0 1-15,21-22 0,-21 21 16,0 0-16,21 0 0,-21 0 16,21-21-1,1 0-15,-1 0 16,-21-21-16,21 0 16,0 0-16,-21 0 0,21-1 0,-21 1 15,21 0-15,-21-21 0,22 21 0,-1-22 16,-21 22-16,0 0 0,0-21 15,21 42-15,-21-22 0,0 1 0,21 21 16,0 0 15,-21 21-15,0 1-16,21-22 16,-21 21-16</inkml:trace>
  <inkml:trace contextRef="#ctx0" brushRef="#br0" timeOffset="5098.97">8932 1439 0,'21'22'15,"1"-22"-15,-1 0 16,0 0-16,0 0 0,0 0 0,0-22 16,1 1-16,-1 21 0,0-21 15,0 0-15,0 0 0,-21 0 0,21-1 16,1 1-16,-22 0 0,21 0 15,-21 0-15,0 0 0,0-1 16,-21 22 0,-1 0-16,1 0 0,0 0 15,0 22-15,0-22 0,0 21 16,-1 0-16,1 21 0,0-21 0,21 1 16,0-1-16,-21 0 0,21 0 15,0 21-15,0-20 0,0-1 16,21 0-16,0-21 0,0 21 0,-21 0 15,43-21-15,-22 0 0,0 21 16,0-21-16,22 0 0,-22 0 0,0 0 16,21 0-16,-21-21 0,1 21 15,20-21-15,-21 0 0,0 21 0,0-21 16,1 0-16,-22-1 0,21-20 16,-21 21-16,21 0 0,-21-22 0,0 22 15,0 0-15,0 0 0,0 0 16,0 42 15,0 0-31,0 0 16,0 0-16,0 1 15,0-1-15,0 21 0,-21-21 0,21 0 16,0 1-16,0-1 0,0 0 0,0 0 16,0 0-16,0 0 15,0 1-15,0-44 31,0 1-15,0 0-16,0 0 16,0 0-16,0 0 0,0-22 15,21 22-15,0-21 0,0 21 16,0-22-16,1 1 0,20 0 0,-21 20 16,21-20-16,1 21 0,20 0 15,-20 21-15,-1 0 0,21 0 0,-20 0 16,-22 0-16,21 42 0,1-21 15,-1 43-15,-42-43 0,0 21 16,0 1-16,0-22 0,0 21 0,0-21 16,0 0-16,-21 22 0,21-22 15,0 0-15,-21 0 0,-1 0 0,22 1 16</inkml:trace>
  <inkml:trace contextRef="#ctx0" brushRef="#br0" timeOffset="5603.46">11366 1058 0,'0'0'0,"0"-63"31,0 84 1,0 0-32,0 0 0,0 22 15,0-22-15,0 21 0,0-21 0,0 22 16,0-1-16,0-21 0,0 22 15,-21-22-15,21 21 0,-21-21 0,21 0 16,0 1-16,0-1 16,0 0-16,21-21 31,0-21-15,1 21-16,-1-21 0,0-1 15,21-20-15</inkml:trace>
  <inkml:trace contextRef="#ctx0" brushRef="#br0" timeOffset="5943.98">11747 1164 0,'0'0'0,"22"-21"0,-1 0 16,-42 21 15,-1 0-31,1 0 0,0 0 16,0 0-16,0 0 0,0 21 15,21 0 1,0 0-16,0 1 15,21-1-15,0 0 16,21-21-16,-21 21 0,22 0 16,-22 0-16,21 1 0,-21-22 15,1 21-15,-1 0 0,0 0 16,0-21-16,-21 21 0,0 0 0,0 1 16,-21-22-1,0 0-15,0 0 0,-22 0 0,22 0 16,0 0-16,-21 0 0,20 0 15,1 0-15,0 0 0,0-22 0,0 22 16,0-21-16,-1 21 0,22-21 0,0 0 16,-21 21-16,21-21 15,0 0-15,-21-1 0,21 1 16</inkml:trace>
  <inkml:trace contextRef="#ctx0" brushRef="#br0" timeOffset="6122.98">11366 868 0,'0'0'0,"-21"0"0,-21-21 31,63 21-15,0 0-1,0 0-15,1 0 16,-1 0-16</inkml:trace>
  <inkml:trace contextRef="#ctx0" brushRef="#br0" timeOffset="6655.5">13758 826 0,'0'0'0,"-21"-22"0,0 22 0,0-21 0,21 0 15,-21 0-15,-1 21 0,1-21 16,0 21-16,0 0 15,0 0-15,21 21 16,0 0-16,0 21 0,0 1 16,0-1-16,0 0 0,0 22 0,0-22 15,0 22-15,0-1 0,0-20 16,0-1-16,0 21 0,0-20 0,0-1 16,0 0-16,0-20 0,0 20 15,0-21-15,-21 0 0,21 0 16,-22 1-16,22-1 0,-21-21 31</inkml:trace>
  <inkml:trace contextRef="#ctx0" brushRef="#br0" timeOffset="7361">13144 1122 0,'0'0'0,"-42"-85"15,42 43-15,0 21 0,0-22 0,0 1 16,0-21-16,0 20 16,21 22-16,0-21 0,22 21 15,-22-1-15,21 1 0,1 0 0,20 21 16,-21-21-16,22 21 0,-22 0 16,22 0-16,63 21 0,-85 0 15,22 0-15,-22 22 0,-21-1 16,0 0-16,0 1 0,-21-1 15,0 22-15,-21-22 0,0 0 0,-21 1 16,-1-1-16,1-21 0,0 21 16,-1-20-16,22-1 0,-21 0 0,0-21 15,20 0-15,-20 21 0,21-21 16,0 0-16,0 0 0,-1 0 0,22-21 16,-21 0-16,21 0 15,0-1-15,0 1 0,0 0 16,21 21-1,1 0-15,-1 21 16,0 0-16,0 1 0,-21-1 16,21 0-16,0 0 0,1 0 0,-1 22 15,0-22-15,0 0 0,0 0 16,0 0-16,1 0 0,-1 1 0,0-1 16,0 0-16,21-21 0,-20 21 15,20-21-15,-21 0 0,21 0 16,-20 0-16,20 0 0,0 0 0,-21 0 15,22 0-15,-1-21 0,0 21 16,-20-21-16,20 0 0,-21-1 0,21-20 16,-20 21-16,-22 0 0,0 0 15,0-1-15,0-20 0,0 21 16,0 0-16,0 0 0,-22 21 16,1 0-16,0 0 15,0 0-15,0 0 0,0 21 0,21 0 16,-22 0-16,1 0 0,21 0 15,-21 1-15,21-1 0,0 21 0,0-21 16,0 0-16,0 1 16,0-1-16,0 0 0,0 0 0,21 0 15,0-21-15,1 21 0,-1 1 0,0-22 16,21 0-16,-21 0 0,22 0 16,-1 0-16,0 0 0,1 0 15,-1-22-15,0 22 0</inkml:trace>
  <inkml:trace contextRef="#ctx0" brushRef="#br0" timeOffset="8656">15092 1249 0,'0'0'0,"-64"-64"32,43 64-32,0 0 0,-21 0 15,20 0-15,1 0 0,-21 0 0,21 22 16,0-1-16,-1 0 0,-20 0 15,21 0-15,0 22 0,21-22 0,-21 0 16,-1 0-16,22 0 0,-21 0 0,21 1 16,0-1-16,0 0 0,0 0 15,0 0-15,0 0 0,21-21 16,1 0 0,-1 0-16,0 0 0,0 0 0,0 0 0,0 0 15,1-21-15,20 0 0,-21 0 16,0 21-16,0-21 0,1 0 15,-1-1-15,0 1 0,0 0 0,0 0 16,0 21-16,-21-21 0,0 0 16,22-1-16,-22 1 31,0 42-15,0 1-1,0-1-15,0 0 0,0 0 16,0 0-16,0 0 0,0 22 15,0-22-15,0 42 0,0-20 16,0-1-16,0 22 0,0-1 0,0-21 16,0 22-16,0-1 0,0-20 15,0 20-15,0 1 0,-22-22 0,22 22 16,0-1-16,0 1 0,0-22 0,0 21 16,0 1-16,0-22 0,-21 22 15,21-22-15,0 0 0,-21-20 0,21 20 16,0-21-16,0 0 15,0-42 1,21 0-16,0 0 16,1-22-16,-22 1 0,21 0 15,0-22-15,0 22 0,21-22 16,-20 1-16,-1-22 0,21 22 0,0-22 16,1 0-16,-1 1 0,0-1 15,-20 0-15,20 1 0,0-1 0,-21 0 16,22 22-16,-22-1 0,0 22 15,0-21-15,0 20 0,-21 22 0,0-21 16,0 21-16,0-1 0,0 1 16,0 0-16,0 42 31,0 0-31,0 1 16,0-1-16,0 0 0,0 21 15,-21-21-15,21 1 0,0 20 16,0-21-16,0 21 0,0-20 0,0-1 15,0 21-15,0-21 0,0 0 16,0 1-16,0-1 0,21-21 0,-21 21 16,22-21-16,-1 0 0,0 0 15,0 0-15,0 0 0,0-21 16,1 21-16,-1-21 0,0-1 16,0 1-16,0 0 0,0 0 0,1 0 15,-1 0-15,0-1 0,0-20 16,0 21-16,-21 0 0,21 21 0,1-43 15,-22 22-15,0 0 16,0 42 31,0 0-47,-22 1 16,22-1-16,-21 0 0,21 0 15,0 0-15,0 0 0,0 1 0,0-1 16,0 0-16,0 0 0,0 0 15,21 0-15,1-21 0,-1 0 16,0 0-16,0 0 0,0 0 0,0 0 16,22 0-16,-22-21 15,0 21-15,0-21 0,22 0 0,-22 0 16,0 21-16,0-21 0,-21-1 16,21-20-16,0 21 0,-21 0 0,0 0 15,0-1-15,0 1 0,22 0 16,-22 0-16,0 0 0,0 42 31,-22 0-31,22 0 0,-21 0 16,21 1-16,0-1 0,0 0 0,0 0 15,-21 0-15,21 0 0,0 1 16,-21-1-16,21 0 0,0 0 16,0 0-16,21-21 46,-21-21-46,21 21 0,-21-21 16,0 0-16,0 0 0</inkml:trace>
  <inkml:trace contextRef="#ctx0" brushRef="#br0" timeOffset="8848.66">16446 1101 0,'0'0'0,"-21"0"0,0 0 0,0 0 31,42 21 16,0-21-47,0 0 0,1 0 16,-1 0-16,-21 21 0,21-21 0</inkml:trace>
  <inkml:trace contextRef="#ctx0" brushRef="#br0" timeOffset="9307.98">16679 1291 0,'-42'-21'31,"42"0"-15,0 0-16,21 21 15,0-21-15,0 21 0,22 0 16,-22 0-16,0 0 0,0 0 16,0 0-16,1 0 0,-1 0 15,0 21-15,0 0 0,0-21 0,0 21 16,1 0-16,-22 0 0,0 1 16,0-1-16,0 0 0,0 0 0,0 0 15,0 0-15,0 1 16,0-1-16,-22-21 15,22 21-15,0-42 32,0 0-17,0-1-15,0 1 16,0 0-16,0 0 0,0 0 0,22 0 16,-1-1-16,-21 1 0,21-21 15,0 21-15,0 0 0,0-1 16,1 1-16,-1 21 0,0 0 15,0 0-15,0 0 0,0 0 16,1 0 0,-1 0-16,-21 21 0,0 1 15</inkml:trace>
  <inkml:trace contextRef="#ctx0" brushRef="#br0" timeOffset="9667.99">17293 1334 0,'0'0'0,"21"0"0,-21 21 15,21-21-15,1 0 16,-1 0-16,0 0 0,0 0 0,0-21 16,22 21-16,-22-22 15,0 22-15,0-21 0,0 0 0,0 21 16,1-21-16,-1 0 0,0 0 16,-21-1-16,21 22 0,-21-21 0,0 0 15,-42 21 1,21 0-16,-1 0 0,1 0 15,0 0-15,-21 21 0,21 0 16,-1 1-16,1-1 0,0 0 0,0 0 16,0 0-16,21 22 0,-21-22 15,21 0-15,0 0 0,0 0 0,0 0 16,0 1-16,21-22 0,0 21 16,0-21-16,0 21 0,0-21 15,22 21-15,-22-21 0,21 0 0,1 0 16,-1 0-16,0 0 0,1 0 15,-1 0-15,0 0 0,1 0 0,-1 0 16,-21-21-16,21 0 0,1 21 16,-1-21-16</inkml:trace>
  <inkml:trace contextRef="#ctx0" brushRef="#br0" timeOffset="10191.98">18373 1270 0,'0'0'0,"0"-21"0,0 0 15,-22 0-15,1 21 0,0 0 16,-21-22-16,21 22 0,-1 0 15,1 0-15,-21 0 0,21 0 0,0 0 16,-1 0-16,1 0 0,0 22 16,0-22-16,0 21 0,0 0 15,21 0-15,0 0 0,-22 0 0,22 1 16,0-1-16,0 0 0,0 0 16,0 0-16,0 0 0,0 1 15,22-22-15,-1 0 16,0 0-16,0 0 0,0 0 15,0 0-15,1 0 0,-1 0 16,0 0-16,21-22 0,-21 1 0,1 0 16,-1 0-16,0 0 0,0 0 15,0-22-15,0 1 0,1 21 16,-22-43-16,21 22 0,0 0 0,-21-22 16,21 22-16,-21-1 0,0 1 15,0 0-15,0-1 0,0 22 0,0 0 16,0 0-16,0 0 0,-21 42 31,0 21-15,21-21-16,-21 22 0,21-1 0,0 0 15,0 1-15,0-1 0,-22 22 16,22-22-16,0 0 0,0 1 0,0-1 16,0-21-16,0 21 0,0-20 15,0 20-15,0-21 0,0 0 16,0 0-16,0 1 0,22-22 15,-22 21-15,21-21 0,0 0 0,0 0 16,0 0-16,0 0 0,22 0 16,-22 0-16,0-21 0,0-1 15,22 22-15,-22-21 0,21 0 0</inkml:trace>
  <inkml:trace contextRef="#ctx0" brushRef="#br0" timeOffset="10587.78">19727 1080 0,'0'0'0,"-84"-43"32,62 22-32,22 0 0,-21 0 0,21 0 15,-21-1-15,21 1 0,0-21 16,0 21-16,0 0 0,0-1 15,21 1-15,0 0 0,22 0 16,-22 0-16,21 0 0,-21 21 0,22 0 0,-1-22 16,0 22-16,1 0 0,-1 0 15,-21 0-15,22 0 0,-22 22 16,0-1-16,0 0 0,-21 42 16,0-20-16,0-1 0,0 0 15,0 1-15,-21-1 0,0 0 16,0-20-16,-1 20 0,1 0 0,-21-21 15,21 22-15,-22-22 0,22 0 16,0 0-16,0 0 0,0 1 0,0-22 16,21 21-16,-22 0 0,22 0 15,0 0-15,0 0 16,0 1 0</inkml:trace>
  <inkml:trace contextRef="#ctx0" brushRef="#br0" timeOffset="10850.97">19727 1757 0,'0'21'16,"21"-21"-16,1 0 16,-1 0-16,0 0 15,-21-21 1,0 0-1,-21 21 17,0 0-17,21 21-15,-22-21 16,1 21-16,0-21 16</inkml:trace>
  <inkml:trace contextRef="#ctx0" brushRef="#br1" timeOffset="17075.97">783 3133 0,'0'-21'0,"0"-1"16,0 1-1,0 0-15,0 42 47,0 0-47,0 1 16,0-1-16,0 0 0,0 21 16,0-21-16,0 22 0,0-1 15,0 0-15,0-20 0,0 20 16,0 0-16,0-21 0,0 22 15,0-22-15,0 0 0,0 0 0,0 0 16,0 1-16,21-44 31,0 1-31,-21 0 16,0 0-16,22 0 0,-1 0 0,-21-22 16,21 22-16,-21-21 0,0 21 15,21-22-15,0 1 0,-21 21 16,21 0-16,-21-22 0,22 22 15,-1 21 1,0 21-16,0-21 16,-21 21-16,21 22 0,-21-22 15,0 0-15,21 21 0,-21-20 16,22-1-16,-22 21 0,21-21 0,-21 0 16,0 1-16,21-1 0,-21 0 15,21-21-15,0 21 0,0-21 0,1 0 16,-1 0-16,0 0 0,0 0 15,0 0-15,22-21 0,-22 0 16,0 0-16,0-1 0,21 1 16,-42 0-16,22-21 0,-22 21 15,0-22-15,0 1 0,0 0 0,-22-1 0,1 22 16,0-21-16,0 21 16,-21-1-16,-1 1 0,22 0 0,-21 21 15,21 0-15,-1 0 0,1 0 16,0 0-16,0 0 0,0 0 15,21 21-15,0 0 16,21 1-16,0-1 16,0-21-16,0 21 0,22-21 15,-22 0-15,0 0 0,21 0 0,-20 0 16,20 0-16</inkml:trace>
  <inkml:trace contextRef="#ctx0" brushRef="#br1" timeOffset="17571.56">1693 2900 0,'0'0'16,"0"-21"-16,0 0 15,0-1-15,0 44 16,0-1 0,0 21-16,0-21 0,0 0 15,0 1-15,0 20 0,21 0 16,-21-21-16,22 22 0,-22-1 0,0 0 15,0 1-15,0-1 0,0-21 16,0 22-16,0-1 0,21-21 16,-21 0-16,0 0 0,0 1 15,0-1-15,0-42 32,0-1-17,0 1-15,0-21 0,0 21 0,0-22 16,0 22-16,0-21 0,0 0 15,0 20-15,21-20 0,0 21 16,0-21-16,0 20 0,1 1 16,20 0-16,-21 21 0,21 0 0,-20-21 15,-1 21-15,21 0 0,0 0 0,-20 21 16,-1 0-16,21 0 0,-21 1 16,0-1-16,-21 0 0,0 21 15,0-21-15,0 22 0,0-1 16,0-21-16,-21 22 0,21-22 0,-21 0 15,0 0-15,21 0 0,0 0 16,0 1-16,-21-22 0,21-22 31,21 1-15</inkml:trace>
  <inkml:trace contextRef="#ctx0" brushRef="#br1" timeOffset="17946.27">2519 3323 0,'0'0'0,"-21"0"0,21 21 16,21-21 0,0-21-16,0 0 15,0 0-15,0 0 16,1 0-16,-1-1 0,0 1 0,0 0 15,-21 0-15,21 0 16,-21 0-16,0-1 16,-21 22-1,0 0 1,0 0-16,0 0 0,-1 22 16,-20-1-16,21 0 0,0 0 0,0 0 15,-1 0-15,22 22 0,0-22 16,0 0-16,0 21 0,0-20 0,0-1 15,0 0-15,0 0 16,22 0-16,-1-21 0,0 0 0,0 21 0,21-21 16,-20 0-16,20 0 15,-21 0-15,21-21 0,1 21 0,-1-21 16</inkml:trace>
  <inkml:trace contextRef="#ctx0" brushRef="#br1" timeOffset="18380.33">3027 3112 0,'-21'0'32,"21"21"-17,0 0-15,0 0 0,0 0 0,0 0 16,0 22-16,0-22 0,0 0 16,0 21-16,0-20 0,0-1 0,0 0 15,0 0-15,0 0 0,0 0 16,0 1-16,0-1 0,-22-21 31,22-21-15,0-1-1,0 1-15,0 0 0,0 0 0,0-21 16,0 20-16,0-20 0,0 0 16,22-1-16,-1 22 0,-21-21 0,21 21 15,21-22-15,-21 22 0,1 0 0,-1 21 16,21 0-16,-21 0 0,0 0 15,22 0-15,-22 0 0,0 21 0,0 0 16,0 1-16,1-1 16,-1 21-16,-21-21 0,0 0 0,0 22 15,0-22-15,0 21 0,0-21 16,0 1-16,0 20 0,-21-21 0,21 0 16,-22-21-16,22 21 0,-21-21 15</inkml:trace>
  <inkml:trace contextRef="#ctx0" brushRef="#br1" timeOffset="20516.88">4805 2963 0,'21'0'16,"-42"0"-16,42 22 15,-21-1 1,0 0-16,0 0 0,0 0 16,0 0-16,0 22 0,0-1 15,0-21-15,0 22 0,0-1 16,0-21-16,0 21 0,0-20 0,0-1 16,0 0-16,0 0 0,-21 0 0,21 0 15,0-42 16,0 0-31,0 0 16,0 0-16,0 0 0,0-1 0,0-20 16,0 0-16,21 21 15,0-22-15,-21 1 0,21 21 0,0-22 16,1 22-16,-1 0 0,0 0 16,0 0-16,0 0 0,22-1 0,-22 22 15,0 0-15,21 0 0,-21 0 0,1 22 16,-1-1-16,0 0 0,0 0 15,0 0-15,0 0 0,1 1 0,-22 20 16,0-21-16,0 21 0,0-20 16,0 20-16,0-21 0,0 21 0,0-20 15,0-1-15,0 0 0,0 0 16,-22-21 0,22-21-1,0 0-15,0 0 16,0-1-16,0 1 0,0-21 15,0 21-15,0-22 0,0 22 16,0-21-16,0 0 0,22 20 16,-1-20-16,0 21 0,0-21 0,21 20 15,-20 1-15,20 21 0,0-21 0,-21 21 16,22 0-16,-22 0 0,21 0 16,-21 21-16,1-21 0,20 21 0,-42 1 15,21-1-15,-21 21 0,0-21 16,0 0-16,0 22 0,0-1 0,0-21 15,0 22-15,0-22 0,0 0 16,0 21-16,0-21 0,0 1 0,0-1 16,21 0-16,0-21 15,1 21-15,-1-21 0,0 0 16,0 0-16,0 0 0,0 0 0,22-21 16,-22 0-16,0 0 0,0 21 15,0-43-15,1 22 0,-1 0 0,0-21 16,0 20-16,0-20 0,-21 21 15,0-21-15,21-1 0,-21 22 0,22 0 16,-22 0-16,0 0 0,0-1 16,0 1-16,0 42 31,0 1-31,-22-1 16,22 0-16,-21 0 0,21 0 0,0 0 15,0 1-15,0 20 0,0-21 16,0 0-16,0 22 0,0-22 0,0 0 15,21 21-15,1-21 16,-1 1-16,0-22 0,0 0 16,0 0-16,22 0 0,-22 0 0,0 0 15,0 0-15,0-22 0,22 1 16,-22 0-16,0 0 0,0 0 0,0-22 16,0 22-16,-21-21 0,0 21 15,22-43-15,-22 43 0,0-21 16,0 21-16,0-1 15,0 1-15,0 0 0,-22 21 32,22 21-32,0 0 15,0 1-15,-21-1 0,21 21 16,0-21-16,0 0 0,0 1 16,0 20-16,0-21 0,0 21 0,0-20 15,0-1-15,0 0 0,0 0 16,21 0-16,1 0 0,-1 1 0,0-22 15,0 0-15,0 0 0,0 0 16,22 0-16,-22 0 0,21 0 0,-21 0 16,1-22-16,20 1 0,-21 0 15,0 0-15,0-21 0,1 20 16,-1-20-16,0 21 0,0-21 0,-21-1 16,0 1-16,21 0 0,-21-1 15,21 22-15,-21-21 0,0-1 0,0 1 16,0 21-16,0 0 0,0 0 15,0-1-15,-21 44 16,0-1 0,21 0-16,-21 0 0,21 0 0,0 22 15,-21-22-15,21 21 0,0-21 0,0 22 16,0-1-16,0-21 16,0 21-16,0 1 0,0-22 0,0 21 15,0 1-15,0-22 0,0 0 16,21 0-16,0 0 0,0 0 0,0 1 15,1-22-15,-1 0 0,0 0 16,0 0-16,0 0 0,0 0 0,1 0 16,-1 0-16,0-22 0,0 1 0,0 0 15,0 0-15,1-21 0,-22 20 16,21-20-16,0 21 0,-21-21 0,0-1 16,21 22-16,-21-21 0,0-1 15,21 1-15,-21 0 0,0-1 0,0 22 16,0-21-16,0 21 15,0 0-15,0-1 0,0 1 16,0 42 0,0 1-16,0-1 0,0 0 15,-21 0-15,21 21 0,0-20 0,0 20 16,0 0-16,-21-21 0,21 22 16,0-1-16,0-21 0,0 22 0,0-1 15,0-21-15,0 21 0,0-20 16,0-1-16,0 0 0,21 0 0,0 0 15,0 0-15,1-21 0,20 0 16,-21 0-16,0 0 0,0 0 16,1-21-16,20 0 0,-21 0 15,0 0-15,0 0 0,1-22 16,-1 22-16,0 0 0,0-21 0,0 20 16,-21 1-16,0 0 0,21 0 15,-21 0-15,0 42 31,0 0-31,0 0 16,-21 0-16,21 1 16,0 20-16,0-21 0,0 0 15,0 0-15,0 1 0,0-1 0,21-21 0,-21 21 16,22-21-16,-1 0 16,-21 21-16,21-21 0,0 0 0,0 0 15,0 0-15,1 0 0,-1-21 16,0 0-16,0 0 0,0 21 15,-21-43-15,21 22 0</inkml:trace>
  <inkml:trace contextRef="#ctx0" brushRef="#br1" timeOffset="20703.53">8022 2815 0,'0'0'0,"-21"-21"0,0 21 15,0 0-15,-1 0 16,1 0-1,21 21 32</inkml:trace>
  <inkml:trace contextRef="#ctx0" brushRef="#br1" timeOffset="20904.34">7387 3069 0,'0'0'0,"21"0"31,0 0-15,1 0-16,-1 0 0,21-21 0,-21 21 15,22 0-15,-22-21 16,21 21-16,0 0 0</inkml:trace>
  <inkml:trace contextRef="#ctx0" brushRef="#br1" timeOffset="21331.95">8445 2963 0,'0'0'0,"-21"0"0,0 0 16,0 0-16,0 0 16,21 22-16,0-1 15,0 0-15,0 0 16,0 0-16,0 0 0,0 22 15,0-22-15,0 21 0,-21 1 16,21-1-16,0 21 0,0-20 0,0 20 16,-22-20-16,1 20 0,21-21 0,-21 22 15,0-1-15,21 1 0,0-1 16,0 1-16,0 21 0,-21-22 0,21 22 16,0-22-16,0 1 0,0-1 15,0 1-15,0-1 0,0-20 0,0 20 16,-21-21-16,21 1 0,0-22 0,0 21 15,0-21-15,0 1 0,-22-22 16,1 0 0,21-22-16,0-20 15,0 21-15,0 0 0,0-22 16,0 1-16,21-21 0,1 20 0</inkml:trace>
  <inkml:trace contextRef="#ctx0" brushRef="#br1" timeOffset="21647.51">8361 3344 0,'0'0'0,"0"-42"0,0-106 31,0 106-31,0 20 0,0 1 0,21 0 0,0 0 16,0 0-16,0 0 0,22 21 16,-22 0-16,21-22 0,1 22 15,-1 0-15,-21 0 0,21 0 0,1 22 16,-22-1-16,0 0 0,0 0 15,0 0-15,-21 0 0,0 1 0,0-1 16,0 21-16,-21-21 0,0 0 16,0 1-16,0-1 0,-22 0 0,22 0 15,-21 0-15,21-21 0,-22 21 0,1 1 16,21-22-16,-21 0 0,20 0 16,1 0-16,0 0 0,0 0 15,21-22 1,0 1-16,0 0 15,0 0-15,21 0 0,0 0 0</inkml:trace>
  <inkml:trace contextRef="#ctx0" brushRef="#br1" timeOffset="21919.97">9144 2709 0,'0'0'0,"-21"22"16,0-22-16,21 21 16,-22 21-16,22-21 15,0 0-15,-21 22 0,0-22 0,21 21 16,-21-21-16,21 22 0,-21-22 0,21 21 16,0-21-16,0 1 0,0 20 15,0-21-15,-21 0 0,21 0 0,0 1 16,0-1-16,0 0 15,21-21-15,0 0 16,0-21 0,0 21-16</inkml:trace>
  <inkml:trace contextRef="#ctx0" brushRef="#br1" timeOffset="22251.02">9250 3090 0,'21'0'15,"0"0"1,0 0-16,0-21 0,1 21 16,-1 0-16,0-21 0,0 21 15,-21-21-15,21 21 0,0-21 0,1 21 16,-1-21-16,0 21 0,-21-22 16,0 1-16,-21 21 15,0 0 1,-1 0-16,-20 0 15,21 0-15,0 0 0,0 21 0,-1 1 16,-20-1-16,42 0 0,-21 0 16,21 0-16,0 0 0,0 1 0,0 20 15,0-21-15,0 0 0,0 0 0,0 1 16,21-1-16,0 0 0,0-21 16,1 21-16,-1-21 0,21 0 0,-21 0 15,0 0-15,1 0 0,20-21 16,-21 21-16,0-21 0</inkml:trace>
  <inkml:trace contextRef="#ctx0" brushRef="#br1" timeOffset="23492.66">11303 2942 0,'0'-21'63,"21"21"-48,0 0-15,0-21 0,1 21 0,-1-21 16,0 21-16,0-21 0,0-1 16,22 1-16,-22 21 0,0-21 0,0 0 15,0 0-15,0 0 0,-21-1 16,0 1-16,0 0 0,0 0 0,0 0 16,-21 21-16,0 0 15,-21 0-15,21 0 0,-22 0 0,1 0 16,0 21-16,-1 0 0,1 0 15,21 0-15,-22 1 0,22-1 16,-21 21-16,21-21 0,21 0 0,0 22 0,0-22 16,0 0-16,0 0 15,21 22-15,0-43 0,21 21 16,-20-21-16,-1 0 0,21 0 16,-21 0-16,22 0 0,-22 0 0,0 0 15,21 0-15,-21 0 0,1 0 0,-44 0 47,1 0-47,0 0 0,0 0 16,-21 0-16,20 21 0,-20-21 15,0 21-15,21 0 0,-22 0 0,1 1 16,21-1-16,-22 0 0,22 0 16,0 0-16,0 0 0,21 1 0,0-1 15,0 0-15,0 0 0,0 0 16,0 0-16,21-21 0,21 0 0,-20 22 15,-1-22-15,21 0 0,0 0 16,1 0-16,-22-22 0,21 22 0,22-21 16,-22 0-16,-21 0 0,22 0 0,-1 0 15,0-1-15,-21 1 0,22 0 16,-22 0-16,0 0 0,0 0 0,-21-1 16,0 1-16,0 0 15,0 0-15,-21 21 31,21 21-15,-21 0-16,21 0 0,0 1 0,-21-1 16,21 0-16,0 0 0,0 0 15,0 22-15,0-22 0,0 0 0,0 0 16,-21 21-16,21-20 16,0-1-16,0 0 0,0-42 46,0 0-46,0-1 0,0 1 0,0 0 16,21 0-16,0-21 0,-21 20 16,21-20-16,0 21 0,0-21 0,1 20 15,-1-20-15,21 21 0,-21 0 16,22 0-16,-1 21 0,0-22 16,1 22-16,-22 0 0,21 0 0,0 0 15,-20 22-15,-1-1 0,0 0 16,0 0-16,-21 0 0,0 0 0,0 1 15,0 20-15,0-21 0,0 21 0,0-20 16,0-1-16,-21 0 0,0 0 16,21 0-16,0 0 0,-21 1 0,-1-22 15,22 21-15,0-42 47,22-1-47,-1 1 0,0 0 16</inkml:trace>
  <inkml:trace contextRef="#ctx0" brushRef="#br1" timeOffset="24208.94">12912 3006 0,'0'0'0,"0"-21"0,0-1 16,0 1-16,-22 0 15,1 21-15,-21 0 0,21 0 16,0 0-16,-22 0 0,22 0 15,-21 0-15,-1 0 0,22 21 0,-21-21 16,21 21-16,-22 1 0,22 20 16,0-21-16,0 0 0,0 0 0,0 22 15,-1-22-15,22 0 0,0 21 16,0-20-16,0-1 0,0 0 0,0 0 16,22 0-16,-1-21 0,21 0 15,-21 0-15,0 0 16,1 0-16,-1-21 0,0 21 0,21-21 15,-21 0-15,1 0 0,-1-1 16,0 1-16,0-21 0,0 21 16,0-22-16,-21 22 0,0 0 15,22 21-15,-22-21 0,0 0 16,0 42 15,0 0-15,0 0-16,0 22 0,0-22 15,0 21-15,0 0 0,0 1 16,-22-1-16,22 22 0,0-22 16,0 21-16,0-20 0,0 20 15,0 1-15,0-22 0,0 22 0,0-1 16,0 1-16,0-1 0,0 22 0,0 42 16,0-43-16,0-20 15,0-1-15,0 1 0,-21-1 0,21-20 16,0 20-16,-21 1 0,21-22 0,0 22 15,-21-22-15,0 0 0,0 1 16,-1-22-16,1 21 0,0-21 0,-21 0 16,21 1-16,-22-22 0,22 0 0,-21 0 15,-1 0-15,1-22 0,-21 1 16,20-21-16,-20 0 0,-1-1 0,1 1 16,20 0-16,1-1 0,-21-20 15,41 20-15,-20-20 0,21 21 16,0-22-16,21 1 0,0-1 0,0 1 0,0 20 15,0-20-15,21-1 0,0 22 16,0-22-16,0 22 0,1 0 16,20-1-16,0 1 0,64-43 15,-42 22-15,-1 21 0,1-1 0,-1 1 16,1-22-16,-1 22 0</inkml:trace>
  <inkml:trace contextRef="#ctx0" brushRef="#br1" timeOffset="24463.65">13293 2921 0,'0'0'0,"-64"0"16,43 21 0,21 0-16,-21-21 0,21 22 15,-21-1-15,21 0 0,0 0 16,0 0-16,-22-21 0,22 21 15,-21 1-15,21-1 16,0-42 31,0-1-47,21 22 16</inkml:trace>
  <inkml:trace contextRef="#ctx0" brushRef="#br1" timeOffset="24651.29">13250 2752 0,'0'0'0,"-21"0"15,0 0 17,21 21-1,21-21-16,0 21-15,0-21 0,1 0 16,-1 21-16</inkml:trace>
  <inkml:trace contextRef="#ctx0" brushRef="#br1" timeOffset="25951.37">13568 2858 0,'0'0'0,"0"21"0,0 0 15,0 0-15,0 0 16,0 0-16,-21-21 0,21 22 16,0-1-16,0 0 0,0 0 15,0 0-15,0 0 0,0 1 16,0-1-16,-22 0 0,22 0 16,0 0-16,0 0 15,-21-21 1,21-21-1,0 0 1,0 0-16,0 0 16,0 0-16,0-1 0,0 1 0,0 0 15,21 0-15,-21 0 0,22 0 16,-22-1-16,21 1 0,0 0 16,0 21-16,-21-21 0,21 21 0,0-21 15,1 21-15,-1 0 0,0 0 16,0 21-16,-21 0 15,0 0-15,0 0 0,21 1 16,-21-1-16,0 0 0,0 0 0,0 0 16,0 0-16,0 1 0,0-1 0,0 0 15,0 0-15,0 0 16,0 0-16,0 1 0,21-22 0,1 21 16,-1-21-16,0 0 15,0 0-15,0 0 0,22 0 0,-22-21 16,21-1-16,0 22 0,-20-21 15,20 0-15,0 0 0,-21 0 16,22 0-16,-22-1 0,42-20 16,-41 21-16,-1 21 0,-21-21 15,0 0-15,0-1 0,0 1 16,-21 0 0,-1 21-16,1 0 0,0 0 15,0 0-15,0 0 0,0 0 0,21 21 16,-22 0-16,1 1 0,21-1 15,0 0-15,0 0 0,0 0 16,0 0-16,0 1 0,0-1 16,0 0-16,0 0 0,0 0 15,21-21-15,1 21 0,-1-21 0,0 0 16,0 22-16,0-22 0,0 0 16,1 0-16,20 0 0,-21 0 0,21 0 15,1-22-15,-22 22 0,21-21 16,-21 0-16,22 0 0,-22 21 0,0-21 15,0 0-15,0-1 0,-21 1 16,0 0-16,0 0 0,0 0 16,0 0-16,0-1 15,-21 22 1,0 0-16,0 0 16,0 22-16,21-1 15,0 0-15,0 0 16,-21 0-16,21 0 0,0 1 0,0-1 15,0 0-15,0 0 16,21 0-16,-21 0 0,21 1 0,0-22 16,-21 21-16,21-21 0,0 0 15,1 0-15,-1 0 0,0 0 0,21 0 16,-21 0-16,1 0 0,20 0 0,-21 0 16,0-21-16,22-1 0,-22 1 15,0 0-15,0 21 0,0-21 0,0-21 16,1 20-16,-22 1 15,0 0-15,0 0 0,0 0 0,0 0 16,0-1-16,0 1 0,-22 21 31,22 21 16,22-21-31,-1 0-16,0 0 15,0 0-15,0 0 0,0 0 16,1-21-16,-1 21 0,0 0 16,0-21-1,0 21-15,-21 21 32,0 0-32,0 1 15,0-1-15,0 0 0,0 0 16,-21 0-16,21 0 0,0 1 15,0-1-15,0 0 16,21-21 31,0 0-47,1-21 0</inkml:trace>
  <inkml:trace contextRef="#ctx0" brushRef="#br1" timeOffset="26812.91">16827 2625 0,'0'0'0,"0"-21"0,22-64 31,-22 64-31,0 42 16,0 0-16,0 0 16,0 0-16,0 22 0,0-1 0,0 0 15,0 1-15,0-1 0,0 0 0,0-20 16,0 20-16,0-21 0,-22 21 15,22-20-15,-21-1 0,21 0 0,0 0 16,0-42 31,21 0-47,1 0 16,-1-22-16,0 22 0,0 0 15,-21 0-15,21 0 0,0-1 16,-21-20-16,22 21 0,-22 0 0,21 21 31,-21 21-31,21 0 0,-21 0 16,0 0-16,0 1 0,0 20 15,0-21-15,0 21 0,0-20 0,21-1 16,0 21-16,-21-21 0,21 0 0,1 1 16,-1-1-16,0 0 0,0-21 15,0 21-15,22-21 0,-1 0 0,-21 0 16,21 0-16,1 0 15,-1-21-15,0 0 0,1 21 0,-1-21 16,0-1-16,1 1 0,-22-21 16,0 21-16,0-22 0,0 22 0,-21-21 15,0-22-15,0 22 0,0 0 0,0-22 16,0 22-16,-21-22 0,0 22 16,0 0-16,0-1 0,0 22 0,-1 0 15,1 21-15,0 0 16,0 0-16,0 21 0,0 22 0,-1-22 15,22 0-15,0 21 0,0 1 16,0-22-16,0 21 0,0-21 16,0 22-16,0-22 0,0 0 15,22 0-15,-1 0 0</inkml:trace>
  <inkml:trace contextRef="#ctx0" brushRef="#br1" timeOffset="27267.03">18140 2667 0,'0'0'0,"-21"-21"31,-1 21-31,1 0 0,21 21 0,-21 0 16,0 0-16,0 1 0,0 20 15,21-21-15,-22 21 0,1-20 0,0 20 16,21-21-16,0 21 0,0-20 15,0-1-15,0 21 0,0-21 0,0 0 16,0 1-16,0-1 0,0 0 16,21-21-16,0 21 0,1-21 0,-1 0 15,21 0-15,-21 0 0,0 0 0,1 0 16,20 0-16,-21-21 0,0 0 16,22 21-16,-22-21 0,0-1 0,0 1 15,0-21-15,-21 21 0,0 0 16,0-64-16,0 64 15,0-22-15,0 1 0,-21 21 16,0-21-16,-21 20 0,20 1 16,1 0-16,0 21 0,0 0 0,0 0 15,0 0-15,-1 0 0,1 21 0,0 0 16,0 1-16,0-1 0,21 0 0,-21 0 16,21 0-16,0 0 0,0 1 15,0-1-15,0 0 0,0 0 0,0 0 16,21 0-16,0-21 0,21 0 15,-21 22-15,1-22 0</inkml:trace>
  <inkml:trace contextRef="#ctx0" brushRef="#br1" timeOffset="27680.49">18605 2858 0,'0'0'0,"-21"-43"15,21 22 1,0 0-16,0 0 0,21 21 16,1-21-1,-1 21-15,0 0 0,0 0 16,0 21-16,0-21 0,1 21 0,-1 0 16,0 0-16,0 0 0,-21 22 15,21-22-15,-21 0 0,21 0 0,-21 22 16,0-22-16,0 0 0,0 0 15,0 0-15,0 0 0,0 1 16,-21-22 0,21 21-16,-21-21 0,21-21 15,0-1 1,0 1-16,0 0 16,0 0-16,0 0 0,0 0 0,21-22 15,0 22-15,-21 0 0,0 0 16,22 0-16,-22-1 0,21 1 15,0 0-15,0 0 0,0 0 16,0 21-16,1-21 0,-1-1 16,0 22-16,0 0 15</inkml:trace>
  <inkml:trace contextRef="#ctx0" brushRef="#br1" timeOffset="28427.14">19283 2540 0,'0'0'0,"0"-21"16,-21 21 15,21 21-31,-22 0 16,22 0-16,0 22 0,0-22 15,0 21-15,0-21 0,0 22 16,0-1-16,0-21 0,-21 22 0,21-22 16,0 21-16,0-21 0,-21 0 15,21 1-15,0-1 0,0 0 0,0 0 16,0 0-16,0 0 15,-21-21 1,21-21 0,0 0-1,0 0-15,0 0 0,0 0 0,0-1 16,21 1-16,-21 0 16,21 0-16,0 0 0,1 0 0,-1-22 15,0 22-15,0 0 0,0 21 16,0-21-16,1 0 0,-1 21 15,0 0-15,-42 21 32,0 0-17,-1-21-15,1 0 0,0 21 16,0-21-16,0 0 0,0 21 16,-1-21-16,22 21 0,0 1 15,-21-1-15,21 0 16,0 0-16,0 0 0,0 0 15,0 1-15,21-1 16,1-21-16,-22 21 0,21-21 16,0 0-16,0 0 0,0 0 0,0 21 15,1-21-15,-1 0 0,21 0 16,-21 0-16,22 0 0,-22 0 0,21-21 16,0 0-16,-20 21 0,-1-21 15,21-1-15,-21 1 0,0 0 16,1 0-16,-1 0 0,-21 0 0,21-1 15,-21 1-15,21 0 0,-21 0 0,0 42 47,0 0-47,-21 0 0,21 1 0,-21-1 16,21 0-16,-21 21 0,21-21 16,0 1-16,0-1 0,0 0 15,0 0 1,0-42 15,0 0-15,21 0-16,-21-1 0</inkml:trace>
  <inkml:trace contextRef="#ctx0" brushRef="#br1" timeOffset="28619.49">19897 2540 0,'-43'0'32,"22"0"-32,21 21 15,0 0 1,0 1 0,21-22-16,0 0 15,1 0-15,-1 21 0,0-21 16</inkml:trace>
  <inkml:trace contextRef="#ctx0" brushRef="#br1" timeOffset="29131.41">20214 2709 0,'-21'22'16,"21"-1"-1,-21 0-15,0 0 16,21 0-16,0 0 15,0 1-15,0-1 0,0 0 16,0 0-16,0 0 0,0 0 16,0 1-16,0-1 15,0 0-15,0 0 16,0-42 31,0 0-47,0 0 15,0-1-15,0 1 0,21-21 16,0 21-16,-21 0 0,21-22 16,0 22-16,0-21 0,1 21 15,-1-22-15,0 22 0,21 0 16,-21 0-16,22 0 0,-1-1 0,-21 22 16,22 0-16,-22 0 0,21 0 15,-21 0-15,0 22 0,1-1 0,-1 0 16,0 21-16,0-21 0,0 22 15,-21-22-15,0 21 0,0-21 0,0 1 16,0 20-16,0-21 0,-21 0 0,0 0 16,0 1-16,0-22 0,-1 21 15,1-21-15,0 21 0,0-21 16,0 21-16,21-42 47,21 0-47,0 0 0,21 21 15</inkml:trace>
  <inkml:trace contextRef="#ctx0" brushRef="#br1" timeOffset="29946.91">21442 2752 0,'0'0'16,"0"-21"-16,-21-1 0,-1 1 0,1 0 0,0 21 15,0-21-15,0 21 0,0 0 16,-1 0-16,1 0 0,0 0 0,-21 21 16,21 0-16,-1 0 15,-20 1-15,21-1 0,0 21 0,-22-21 16,22 0-16,0 22 0,21-22 16,0 0-16,-21 0 0,21 0 0,0 1 15,0-1-15,0 0 0,21-21 0,0 21 16,0-21-16,22 0 15,-22 0-15,0 0 0,0 0 0,0 0 16,22 0-16,-22 0 0,0 0 16,0-21-16,0 21 0,1-21 15,-1 0-15,0 21 0,0-43 16,-21 22-16,21 0 0,-21 0 16,0 0-16,0-1 15,0 44 16,0-1-31,0 0 16,0 0-16,0 21 0,0-20 0,0-1 16,-21 21-16,0-21 0,21 22 0,-21-1 15,21 0-15,-21 1 0,21-1 16,0 0-16,-22 22 0,22-22 0,0 22 16,0-22-16,0 21 0,0-20 15,0 20-15,0-20 0,0 20 0,22 1 16,-22-1-16,21 1 0,-21 20 15,21-20-15,-21-1 0,0 1 16,21-1-16,-21 1 0,0-22 0,0 0 16,0 22-16,0-43 0,0 21 0,0 1 15,0-1-15,0-21 0,-21 22 16,0-22-16,0 0 0,-1 0 0,1 0 16,0 0-16,0-21 0,0 0 0,-22 0 15,22 0-15,0 0 0,0-21 16,0 0-16,0 0 0,-1 0 0,22-22 15,-21 1-15,0 0 0,0-1 0,21-20 16,-21-1-16,21 1 0,-21-22 16,21 1-16,0-1 0,0 0 15,0 1-15,21 20 0,0-21 0,21 1 16,-21-1-16,22 0 0,-22 1 16,21 20-16,1-20 0,-22 20 0,21 1 15,-21 20-15,0-20 0,1 20 16,-1 22-16,0-21 0,0 21 0,-21 0 15,0-1-15,0 1 16,-21 21 0,0 0-1,0 0-15,-22 21 16,1-21-16</inkml:trace>
  <inkml:trace contextRef="#ctx0" brushRef="#br1" timeOffset="31143.92">783 4911 0,'0'0'0,"21"-21"0,-21-1 0,0 1 16,0 0-16,0 0 15,0 42 16,0 0-31,0 0 16,-21 1-16,21 20 0,0 0 0,0 1 16,0-1-16,-21 0 0,21 1 15,-21-1-15,21 0 0,0 1 16,-21-22-16,21 21 0,-22-21 0,22 0 16,-21 1-16,21-1 0,0 0 15,0-42 16,0 0-31,21-1 16,-21-20-16,22 21 0,-1 0 0,0-22 16,-21 1-16,21 0 15,0-1-15,0 1 0,1 0 0,-1 21 16,-21-22-16,21 22 0,-21 0 16,21 21-16,0 0 15,0 21-15,-21 0 0,22 0 16,-22 22-16,0-22 0,21 21 0,-21-21 15,21 22-15,-21-22 0,0 21 16,21-21-16,-21 1 0,21 20 16,0-21-16,1 0 15,-1 0-15,0-21 0,0 0 16,0 0-16,0 0 0,43-42 16,-43 42-16,21-42 15,-20 21-15,-1-1 0,0-20 0,0 0 16,0-1-16,0 1 0,-21 0 15,0-1-15,0-20 0,0 21 0,-21-1 16,0 1-16,0 21 0,0 0 16,0-1-16,-1 1 0,1 21 15,-21 0-15,21 0 16,0 21-16,21 1 16,0-1-16,0 0 0,0 0 0,0 0 15,0 22-15,21-22 0,0 0 16,0 21-16,-21-21 0,21-21 15,22 22-15,-22-1 0</inkml:trace>
  <inkml:trace contextRef="#ctx0" brushRef="#br1" timeOffset="31371.87">1799 4911 0,'-21'21'31,"21"0"-31,-21 0 16,21 0-16,0 1 0,0-1 0,0 0 16,0 0-16,0 0 15,0 0-15,0 1 0,0-1 0,0 0 16,0 0-16,0 0 16,0-42 15,0 0-31</inkml:trace>
  <inkml:trace contextRef="#ctx0" brushRef="#br1" timeOffset="31556.53">1799 4678 0,'0'0'0,"0"-21"31,-21 21-31,0 0 31,42 0 1,0 0-32,0 0 15</inkml:trace>
  <inkml:trace contextRef="#ctx0" brushRef="#br1" timeOffset="31805.45">2328 4614 0,'-42'0'15,"21"0"-15,21 22 0,-21-1 16,21 0-16,0 21 0,-22-21 16,22 22-16,0-1 0,0 0 0,0 1 15,0-22-15,0 21 0,0 22 16,0-22-16,0-21 0,-21 0 15,21 1-15,0-1 0,0 0 16</inkml:trace>
  <inkml:trace contextRef="#ctx0" brushRef="#br1" timeOffset="32426.9">1990 4953 0,'0'0'16,"21"0"15,0-21-15,0 21-16,21-21 0,-20 0 16,20-1-16,0 1 0,22 0 0,-22 0 15,0 0-15,1 0 0,-1-1 16,0 1-16,-20 0 0,20 0 0,-21 0 15,-21 0-15,0-1 0,21 1 16,-21 0-16,-21 21 16,0 0-1,0 0-15,21 21 16,-21 0-16,21 1 0,0-1 16,0 21-16,0-21 0,0 22 0,0-1 15,0-21-15,0 21 0,0 1 16,0-1-16,0-21 0,0 22 0,0-22 15,0 0-15,0 0 16,0 0-16,0 0 0,0 1 16,0-44 15,0 1-15,0-21-16,0 21 0,0 0 15,0-22-15,0 22 0,21-21 16,0 21-16,0-22 0,0 22 15,0-21-15,1 21 0,-1-1 0,42-20 16,-20 42-16,-22 0 16,21-21-16,-21 21 0,22 0 15,-22 0-15,0 21 0,0 0 0,0 0 16,0 1-16,1-1 0,-22 21 16,0 0-16,0-20 0,0 20 0,0 0 15,0-21-15,0 22 0,0-22 0,0 0 16,0 21-16,-22-42 0,22 22 15,0-1-15,0 0 0,0-42 32</inkml:trace>
  <inkml:trace contextRef="#ctx0" brushRef="#br1" timeOffset="32915.42">4191 4509 0,'21'-43'15,"-42"86"-15,42-65 32,-21 44-32,0-1 0,0 0 0,0 0 15,0 21-15,0 1 0,0-1 16,-21 0-16,21 1 0,-21-1 16,21 0-16,0 1 0,0-1 0,0-21 15,-21 43-15,21-22 16,0-21-16,-22 0 0,22 1 15,0-44 17</inkml:trace>
  <inkml:trace contextRef="#ctx0" brushRef="#br1" timeOffset="33651.71">4424 4551 0,'0'-21'0,"0"42"0,-21-63 15,-1 42 1,1 0-16,0 0 16,21 21-16,-21 0 0,21 0 15,0 0-15,0 22 0,0-22 0,0 21 16,0 0-16,0 1 0,0-1 16,0 0-16,0 1 0,0-1 0,0-21 15,0 22-15,0-1 0,-21-21 0,21 0 16,0 0-16,0 1 15,-21-1-15,21 0 0,0-42 32,0 0-17,0-1-15,0 1 0,0 0 16,0-21-16,21 21 0,0-22 0,-21 1 16,21 0-16,0-1 0,22 1 15,-22 21-15,0 0 0,21-22 0,-21 43 16,1-21-16,-1 0 0,21 21 0,-21 0 15,0 0-15,1 21 16,-22 0-16,21 22 0,-21-22 16,0 21-16,0-21 0,0 22 15,0-1-15,0-21 0,0 21 0,0-20 16,0 20-16,0-21 0,0 0 16,0 0-16,0 1 0,0-1 0,0 0 15,21-21-15,0 0 0,0 0 16,0 0-16,1 0 0,20 0 15,-21-21-15,21 0 0,-20 21 0,-1-22 16,21 1-16,-21 0 16,22 0-16,-22 0 0,0-22 0,0 22 0,0-21 15,0 21-15,1-22 0,-22 22 16,0-21-16,0 21 0,0 0 16,0-1-16,0 1 0,-22 21 31,1 21-31,21 1 15,0-1-15,0 0 0,-21 0 16,21 21-16,0-20 0,0-1 0,0 21 16,0-21-16,0 0 0,0 1 0,0 20 15,0-21-15,21 0 16,0 0-16,1-21 0,-1 0 0,0 0 16,0 0-16,0 0 15,0 0-15,1-21 0,-1 0 16,0 21-16,0-21 0,0 0 15,0 0-15,-21-22 0,22 22 16,-22 0-16</inkml:trace>
  <inkml:trace contextRef="#ctx0" brushRef="#br1" timeOffset="33883.47">4149 4699 0,'0'0'0,"-22"0"0,1 21 31,42-21-31,1 0 16,-1 0-16,0 0 0,21 0 0,-21-21 16,22 21-16,20-21 0,-20 21 15,20 0-15,-21-21 0,22 21 0,-22 0 16,1-21-16,-1 21 0,-21 0 15</inkml:trace>
  <inkml:trace contextRef="#ctx0" brushRef="#br1" timeOffset="34628.58">7006 4868 0,'0'-21'31,"21"0"-31,-21 0 16,21 0-16,1 0 0,-1-1 0,0 1 15,21 0-15,-21 0 0,1 0 16,-1 0-16,0-1 0,0 1 16,-21 0-16,0 0 0,0 0 0,0 0 15,0-1-15,0 1 16,-42 21-16,21 0 0,-1 0 16,1 0-16,-21 0 0,0 0 15,20 21-15,-20 1 0,21-22 0,-21 21 16,20 0-16,1 0 0,21 0 0,0 0 15,0 1-15,0-1 0,0 0 16,21 0-16,1 0 0,-1 0 0,21 1 16,-21 20-16,22-21 0,-22 0 15,0 22-15,21-22 0,-21 0 16,1 21-16,-1-21 0,0 1 0,-21-1 16,0 0-16,0 0 15,0 0-15,-21-21 0,-22 21 0,22-21 16,-21 0-16,0 0 0,20 0 15,-20 0-15,0 0 0,-1 0 0,1 0 16,0 0-16,21-21 0,-22 0 0,22 0 16,0 0-16,0 0 0,0-1 15,21 1-15,0 0 0,0 0 0,0-21 16,0 20-16,0 1 16,21 0-16,0 21 0,0-21 0,21 21 0,-20 0 15,20-21-15,0 21 16,1-21-16,-1 21 0,0 0 0</inkml:trace>
  <inkml:trace contextRef="#ctx0" brushRef="#br1" timeOffset="35859.8">7810 4805 0,'0'0'0,"43"-85"31,-43 64-15,0 0-16,0 0 0,0 0 0,0-1 16,0 1-16,-21 21 0,-1 0 15,1-21-15,0 21 0,0 0 16,0 0-16,0 0 0,-22 0 0,22 21 16,0 0-16,-21-21 0,20 22 15,1-1-15,0 0 0,-21 21 0,21-21 16,-1 22-16,22-1 0,-21 0 15,21 1-15,-21-1 0,21-21 0,0 22 16,0-22-16,0 21 0,0-21 0,21 0 16,0-21-16,1 22 15,20-22-15,-21 0 0,0 0 0,22 0 0,-22 0 16,21 0-16,-21-22 0,22 22 16,-1-21-16,-21 0 0,21 0 15,-20 0-15,20-22 0,-21 22 0,0 0 16,0-21-16,1 21 0,-22-22 15,0 22-15,21-21 0,-21 21 0,0-1 16,0 1-16,0 0 0,-21 42 47,21 0-47,0 1 16,0 20-16,0-21 0,0 0 0,0 0 15,0 1-15,0 20 0,0-21 16,21-21-16,0 21 0,0 0 15,0 1-15,0-22 0,1 0 0,-1 0 16,0 0-16,0 0 0,0 0 16,0 0-16,1-22 0,-1 22 0,0-21 15,0 0-15,0 0 0,0 0 16,1 0-16,-22-1 0,0 1 0,0 0 16,0-21-16,0 21 0,0-1 15,0 1-15,0 0 0,0 0 0,0 0 16,0 42 15,0 0-31,0 0 0,0 0 16,0 1-16,0-1 0,0 21 15,0-21-15,0 0 0,-22 1 16,22 20-16,0-21 0,0 0 16,-21 0-16,21 1 0,0-1 15,0-42 16,0-1-15,0 1-16,0 0 0,0 0 16,0 0-16,0 0 0,0-22 15,0 22-15,0-21 0,21 21 0,-21-1 16,22-20-16,-1 21 0,-21 0 0,21 0 16,0-1-16,0 22 0,0-21 15,1 21-15,-1 0 0,0 0 16,0 0-16,-21 21 0,21-21 15,-21 22-15,21-1 0,-21 21 0,22-21 16,-22 0-16,0 22 0,0-22 0,0 21 16,0-21-16,0 1 0,0-1 15,0 0-15,0 0 0,0 0 0,0 0 16,0-42 15,0 0-15,0 0-16,0 0 0,0 0 15,0-1-15,0 1 0,0-21 16,0 21-16,21 0 0,0-22 16,0 22-16,0-21 0,0 21 0,22-1 15,-22 1-15,21 0 0,-21 21 16,1 0-16,20 0 0,-21 0 0,0 0 16,0 0-16,1 0 0,-1 21 0,0 0 15,0 1-15,-21-1 0,0 0 16,0 0-16,0 0 0,0 0 0,0 1 15,0 20-15,0-21 0,0 0 0,0 0 16,0 1 0,0-1-16,-21-21 0,21 21 15,0-42 17,0 0-32,0-1 0,21 1 15,-21 0-15</inkml:trace>
  <inkml:trace contextRef="#ctx0" brushRef="#br1" timeOffset="36218.98">9250 4720 0,'21'0'47,"0"0"-31,0 0-16,0 0 0,-21-21 15,22 21-15,-1-21 0,0 0 16,0 21-16,-21-21 0,21 21 0,-21-22 16,0 1-16,0 0 15,0 0-15,0 0 0,-21 21 32,0 0-32,0 0 0,0 21 15,-1 0-15,1-21 0,0 42 16,0-20-16,0-1 0,21 0 15,0 21-15,0 1 0,0-1 16,0-21-16,0 0 0,0 0 16,21 1-16,-21-1 0,21-21 15,0 0-15,0 0 0,1 0 0,-1 0 16,0 0-16,0 0 0,0 0 16,0 0-16,1-21 0</inkml:trace>
  <inkml:trace contextRef="#ctx0" brushRef="#br1" timeOffset="37145.15">10943 4614 0,'0'0'16,"42"0"-16,-20-21 0,20 0 0,0 21 0,-21-21 16,22 0-16,-22 0 0,21-1 15,-21 1-15,1-21 0,-1 21 16,0-22-16,0 22 0,-21-21 0,0 0 15,0 20-15,0-20 0,0 0 16,0-1-16,0 22 0,0-21 0,-21 21 16,0 0-16,0-1 0,-1 1 15,1 21-15,0 0 0,0 0 16,0 21-16,0 1 0,-1 20 16,1 0-16,0 1 0,0-1 0,21 21 15,-21-20-15,0 20 0,-1 1 0,1-1 16,0 1-16,0-1 0,21 22 15,-21 0-15,0-1 0,-1 1 0,1 0 16,0 20-16,0-20 0,0 21 16,0 0-16,-1 0 0,1-1 15,0 1-15,0 0 0,21 0 0,0 21 16,-21 85-16,0-107 0,21 1 16,0 0-16,0-21 0,0-1 15,0 1-15,0-21 0,0-1 0,21-21 16,0 1-16,0-1 0,0-21 0,0 0 15,1-21-15,20 0 0,-21 0 0,21 0 16,1-21-16,-1-21 0,0 21 16,1-22-16,-1 1 0,0-21 0,22-1 15,-22 1-15,1-1 0,-1-21 16,-21 1-16,21-1 0,-20 0 16,-1 1-16,-21-1 0,0 0 0,0-20 15,-21 20-15,-1 0 0,-20 1 0,0-1 16,-22 21-16,22 1 0,-22 21 15,22-1-15,-21 1 0,-1 21 0,22 0 16,-22-1-16,22 1 0,0 0 0,20 21 16,-20 0-16,21-21 0,21 0 15,0 0 1,21 21 0,0-22-16,0 22 0,22-21 0,-1 21 15,0-21-15,1 21 0,-1-21 16,0 0-16,1 21 0,-1-21 15,0-1-15,1 1 0,-22 0 0</inkml:trace>
  <inkml:trace contextRef="#ctx0" brushRef="#br1" timeOffset="37546.87">11388 4826 0,'0'0'15,"0"-21"-15,0 0 0,-22 0 16,22-1-1,0 1-15,0 0 0,0 0 16,22 21-16,-1-21 16,0 21-16,0 0 0,0 0 0,0 0 15,43 0-15,-43 0 16,0 0-16,0 0 0,22 0 0,-22 21 16,0 0-16,-21 0 0,21 0 0,-21 22 15,0-22-15,0 0 0,0 21 16,0-20-16,0 20 0,0-21 0,-21 0 15,21 0-15,-21 1 0,0-22 16,21 21-16,-21-21 16,21-21-16,0-1 15,0 1-15,0 0 16,0 0-16,0 0 0,0-22 0,21 22 16,-21 0-16,21-21 0,-21 21 15,21-1-15,0 1 0,-21 0 0,21 0 16,1 0-16,-1 21 0,-21-21 0,21 21 15,0 0-15,0 0 0,0 0 16,1 0-16,-1 0 0,0 0 0,0 0 16,0 0-16,0 0 0</inkml:trace>
  <inkml:trace contextRef="#ctx0" brushRef="#br1" timeOffset="38724.44">12531 4911 0,'0'0'0,"21"0"0,21-85 31,-42 64-31,0 0 0,0 0 16,0-1-16,0-20 0,0 21 0,-21-21 16,0 20-16,0 1 0,-1 0 15,1 21-15,0 0 0,-21 0 0,21 0 16,-22 0-16,22 0 0,-21 0 0,21 21 15,-1 0-15,1 1 0,0-1 16,0 21-16,0-21 0,21 22 16,0-1-16,0-21 0,0 21 15,0 1-15,0-22 0,0 0 0,0 0 16,21 0-16,-21 1 0,21-1 0,21-21 16,-20 0-16,-1 0 0,0 0 15,21 0-15,-21 0 0,22-21 0,-22-1 16,21 1-16,-21 0 0,1 0 15,-1 0-15,21 0 0,-42-1 0,21 1 16,0-21-16,-21 0 0,0-1 16,0 22-16,0 0 0,0 0 15,0 0-15,0-1 16,-21 44 0,21-1-1,-21-21-15,21 21 0,-21 21 0,21-21 16,0 1-16,0 20 0,0-21 15,0 21-15,0-20 0,0-1 0,0 21 16,21-21-16,0-21 0,0 21 16,-21 1-16,22-22 0,-1 0 0,0 0 15,0 0-15,21 0 0,-20 0 0,-1-22 16,21 1-16,-21 0 0,0 0 16,1 0-16,-1 0 0,0-1 0,-21-20 15,0 21-15,21 0 0,-21-22 16,0 22-16,0 0 0,0 0 0,0 0 15,0 0-15,0-1 16,0 44 0,0-1-1,0 0-15,0 0 0,0 0 16,0 22-16,0-22 0,-21 0 16,21 0-16,0 0 0,0 22 0,0-22 15,0 0-15,0 0 16,0 0-1,-21-21 1,21-21 0,0 0-16,0 0 0,0 0 15,0-1-15,0-20 0,0 21 16,0 0-16,0 0 0,0-22 0,0 22 16,21 0-16,-21 0 0,21 0 0,0-1 15,0 1-15,1 21 0,-1 0 16,0-21-16,0 21 0,0 0 15,0 0-15,1 21 0,-22 0 0,21 1 16,0-22-16,-21 21 0,21 0 16,-21 0-16,0 0 0,0 22 15,21-22-15,-21 0 0,0 0 16,0 0-16,0 0 0,0 22 16,0-22-16,0-42 31,0 0-16,0-1-15,0 1 0,0 0 16,21 0-16,1 0 0,-1 0 0,0-22 16,0 22-16,0 0 0,0 0 0,1 0 15,-1-1-15,21 1 0,-21 21 16,0 0-16,1 0 0,-1 0 0,0 0 16,0 0-16,0 21 15,-21 1-15,21-1 0,-21 0 0,0 0 16,0 0-16,0 0 0,0 1 0,0-1 15,0 0-15,0 0 16,0 0-16,0 0 0,0 1 0,0-1 16,0 0-16,0 0 15,0-42 17,0 0-32</inkml:trace>
  <inkml:trace contextRef="#ctx0" brushRef="#br1" timeOffset="39087.76">13822 4784 0,'21'0'0,"0"0"16,0 0-16,0-21 16,1 21-16,-1 0 0,0-22 15,0 22-15,0-21 0,0 21 16,1-21-16,-1 21 0,0-21 0,0 0 15,-21 0-15,0-1 16,0 1-16,-21 21 16,0 0-1,0 0-15,-1 0 0,22 21 16,-21-21-16,0 22 0,21-1 16,-21 0-16,21 0 0,0 0 0,0 0 15,0 1-15,-21-1 0,21 0 16,0 0-16,0 0 0,0 0 0,0 1 15,0-1-15,0 0 0,21 0 16,0-21-16,0 0 16,0 0-16,1 0 0,-1 0 0,0 0 15,21 0-15,-21 0 0,22-21 16,-22 0-16,21 0 0,-21-1 0,22 1 16</inkml:trace>
  <inkml:trace contextRef="#ctx0" brushRef="#br1" timeOffset="39671.17">14584 4424 0,'0'0'0,"-21"21"31,21 0-31,-22 0 0,1 1 16,21 20-16,0-21 0,0 0 0,-21 22 15,21-22-15,-21 21 0,21-21 16,-21 22-16,21-22 0,0 0 15,0 0-15,0 0 0,0 0 0,0 1 16,21-22 0,0 0-1,0-22-15,-21 1 0,21 21 16,1-21-16,-1 0 0,0-21 0,0 20 16,0 1-16,0 0 0,1 0 0,-1 0 15,0-22-15,0 22 0,-21 0 16,21 21-16,-21 21 31,0 0-31,0 1 16,0-1-16,0 0 0,0 0 15,0 21-15,0-20 0,0-1 16,0 0-16,0 0 0,0 0 16,0 0-16,21-21 0,1 22 0,-1-1 15,0-21-15,0 0 0,0 0 16,0 0-16,22 0 0,-22 0 0,0 0 15,0 0-15,22-21 0,-22-1 16,0 1-16,0 0 0,0-21 0,-21 21 16,21-1-16,-21-20 0,0 21 0,0-21 15,0 20-15,0-20 0,0 0 16,0 21-16,0-1 0,-21-20 0,0 21 16,0 21-16,21-21 0,-21 0 15,0 21-15,-1 0 16,1 0-16,0 0 15,0 21-15,21 0 16,0 0-16,0 0 16</inkml:trace>
  <inkml:trace contextRef="#ctx0" brushRef="#br1" timeOffset="40147.6">15536 4466 0,'-21'0'16,"42"0"-16,-63 0 0,21 0 16,0 0-16,-1 21 0,22 1 15,-21-22-15,0 21 0,0 0 0,21 0 16,-21 0-16,0 0 0,21 1 15,0-1-15,0 21 0,-22-21 0,22 0 16,0 1-16,0 20 0,0-21 0,0 0 16,0 0-16,22 1 0,-1-1 15,0-21-15,0 21 0,0-21 0,0 0 16,1 0-16,20 0 0,-21 0 16,0 0-16,0-21 0,22 0 15,-22-1-15,0 1 0,0 0 0,0 0 16,1 0-16,-1 0 0,0-22 15,-21 22-15,0-21 0,0 21 0,0-1 16,0-20-16,0 21 0,-21 0 0,0 0 16,-1-1-16,1 22 0,0 0 15,-21-21-15,-1 21 0,22 0 16,-21 0-16,21 0 0,-22 0 0,22 21 16,0 1-16,0-22 0,0 21 0,21 0 15,0 0-15,0 0 0,0 0 16,0 1-16,21-22 15,0 0-15,0 21 0,0-21 0,22 0 16</inkml:trace>
  <inkml:trace contextRef="#ctx0" brushRef="#br1" timeOffset="40567.46">15833 4530 0,'0'0'0,"21"-43"32,0 43-32,0 0 0,0 0 0,0 0 15,1 0 1,-1 0-16,0 0 0,0 0 0,0 22 16,0-1-16,1 0 15,-22 0-15,0 0 0,0 0 16,0 1-16,0-1 0,0 0 0,0 0 15,0 0-15,0 0 0,0 1 16,-22-1-16,22 0 0,-21-21 16,21 21-16,-21-21 0,21-21 31,0 0-15,0 0-16,0-1 0,0 1 15,0 0-15,0 0 0,0 0 16,21 0-16,0-1 0,-21 1 0,43-21 15,-43 0-15,21 20 16,0 1-16,0 0 0,0 0 0,1 0 16,-1 0-16,0-1 0,0 1 0,0 21 15,22-21-15,-22 0 0</inkml:trace>
  <inkml:trace contextRef="#ctx0" brushRef="#br1" timeOffset="41127.14">16573 4191 0,'0'-21'15,"-21"21"1,0 0 0,21 21-16,-21-21 0,21 21 0,0 0 15,-21 1-15,21-1 0,-21 21 16,21-21-16,0 0 0,0 22 0,0-22 16,0 0-16,0 21 0,0-20 15,0-1-15,0 0 0,0 0 0,0 0 16,-22 0-16,22 1 0,0-1 0,0 0 15,-21-21 1,0 0 0,21-21 15,0 0-31,21-1 16,0 1-16,22 0 0,-22 0 15,0 0-15,21 0 0,1-22 0,-22 22 16,21 0-16,1 0 0,-1-22 15,-21 22-15,0 21 16,0 0-16,-21-21 0,0 42 16,-21-21-1,0 21-15,0 1 0,0-22 16,0 21-16,-1-21 0,-20 21 16,21 0-16,0-21 0,0 21 0,-1-21 15,1 21-15,0 1 0,21-1 16,0 0-1,0 0-15,21 0 0,0-21 16,1 21-16,-1-21 0,0 22 16,0-22-16,0 21 0,0-21 0,1 0 15,-1 21-15,0 0 0,0-21 16,0 0 0,0 0-16,1 0 31,-22-21-31</inkml:trace>
  <inkml:trace contextRef="#ctx0" brushRef="#br1" timeOffset="41574.98">18373 4106 0,'0'0'0,"21"-21"0,-21 0 16,21 0-16,-21 42 31,0 0-31,0 22 16,0-22-16,0 21 0,0 0 0,0-20 15,0 20-15,0 0 0,0 1 16,-21-1-16,21-21 0,-21 21 0,21 1 15,-22-22-15,22 0 16,0 0-16,-21 0 0,21 1 0,-21-22 47</inkml:trace>
  <inkml:trace contextRef="#ctx0" brushRef="#br1" timeOffset="42187.53">18055 4424 0,'0'0'0,"-21"0"0,0 0 16,42 0 15,0 0-31,0 0 0,22 0 0,-22 0 16,21 0-16,22 0 0,-22 0 16,21-21-16,1 21 0,-1-21 0,-20-1 15,20 22-15,1-21 0,-22 0 0,0 0 16,1 0-16,-1 0 0,0-1 15,-20-20-15,-1 21 0,0 0 16,-21 0-16,21-1 0,-21 1 16,0 0-16,0 0 0,0 0 0,-21 21 15,0 0 1,0 0-16,21 21 0,0 0 16,-22 21-16,1-20 0,21-1 15,-21 21-15,21 0 0,0-20 0,0 20 16,0 0-16,0-21 0,-21 22 0,21-22 15,0 21-15,0-21 0,0 1 16,-21-1-16,21 0 0,0 0 0,0 0 16,0 0-16,-21-21 15,21-21 17,0 0-17,0 0-15,0 0 0,21 0 0,0-1 16,0 1-16,0 0 0,0-21 15,1 21-15,20-22 0,-21 22 0,0 0 16,0 0-16,22 21 0,-22 0 16,0 0-16,0 0 0,0 0 0,22 42 15,-43-21-15,0 0 0,21 1 16,-21-1-16,0 21 0,0-21 16,0 0-16,0 1 0,-21-1 0,0 0 15,21 0 1,-22-21-16,22 21 0,-21-21 0,21-21 62,21 21-62,1-21 0</inkml:trace>
  <inkml:trace contextRef="#ctx0" brushRef="#br1" timeOffset="43119.21">19325 4487 0,'0'0'15,"21"0"-15,0 0 16,1-21-16,-22 0 16,21 21-16,0-21 0,0 0 0,0 21 15,0-21-15,1-1 16,-22 1-16,21 0 0,0 0 16,-21 0-16,0 0 0,0-1 15,-21 22 1,0 0-16,-1 0 0,1 0 0,0 22 15,0-22-15,0 21 0,0 0 16,21 0-16,-22 0 0,1 22 0,21-22 16,0 0-16,-21 0 0,21 0 15,0 0-15,0 1 0,0-1 0,0 0 16,0 0-16,0 0 0,21-21 16,0 0-16,1 21 15,-1-21-15,0 0 0,0 0 0,0 0 16,22 0-16,-22 0 0,0 0 0,21-21 15,-21 21-15,1-21 0,20 0 16,-21 21-16,0-21 0,0 0 0,1-1 16,-1-20-16,-21 21 0,0 0 15,21 0-15,-21-22 0,0 22 16,21 0-16,-21 0 0,-21 42 47,0 0-47,21 0 0,-21 0 15,21 1-15,0 20 0,0-21 16,-22 0-16,22 0 0,0 1 16,0-1-16,0 0 0,0 0 0,0 0 15,0 0-15,0 1 0,22-1 16,-1-21-16,0 0 0,0 0 16,0 0-16,0 0 0,22 0 0,-22 0 15,21 0-15,-21 0 0,22 0 16,-22 0-16,21-21 0,-21-1 0,22 22 15,-22-21-15,0 0 0,0 0 16,0 0-16,1-22 0,-1 22 16,-21 0-16,0-21 0,0 21 0,0-1 15,0 1-15,0 0 16,0 0-16,-21 21 16,-1 0-16,1 0 15,42 0 32,1 0-47,-1 0 0,0 0 16,0 21-1,0-21-15,-21 21 0,21 0 16,-21 1-16,0-1 0,0 0 16,0 0-16,0 0 15,0 0-15,0 1 0,0-1 16,0 0-16,0 0 0,22-21 15,-22 21-15,21-21 16,0 0-16,0 0 0,0 21 0,0-21 16,1 0-16,-1 0 0,21 0 15,-21 0-15,0 0 0,1 0 0,20-21 16,-21 21-16,0-21 0,0 21 0,1-21 16,-1 0-16,-21 0 0,0-1 15,21-41-15,-21 42 16,0 0-16</inkml:trace>
  <inkml:trace contextRef="#ctx0" brushRef="#br1" timeOffset="43312.3">19918 3979 0,'-21'0'0,"42"0"0,-64 0 16,22 22 46,0-1-62</inkml:trace>
  <inkml:trace contextRef="#ctx0" brushRef="#br1" timeOffset="44528.73">635 6329 0,'0'21'63,"0"0"-63,-21 0 15,21 1-15,0-1 0,0 0 0,0 0 16,0 0-16,0 22 0,0-22 15,0 0-15,0 0 0,-21 0 0,21 0 16,0 1-16,-22-22 0,22 21 16,0 0-16,-21-21 15,0 0-15,0-21 32,21 0-32,0-1 0,0 1 0,0 0 15,0 0-15,0 0 16,0 0-16,0-22 0,0 22 0,0-21 15,21 21-15,0-1 0,0 1 16,1 0-16,-1 0 0,21 0 16,-21 21-16,0 0 0,22 0 0,-22 0 15,0 0-15,21 21 0,-20 0 16,-1 0-16,0 0 0,0 22 16,-21-22-16,0 0 0,21 21 0,-21-20 15,0-1-15,0 21 0,0-21 0,0 0 16,0 1-16,0-1 15,0-42 32,0-1-47,0 1 0,0 0 16,0 0-16,0 0 0,0-22 16,21 22-16,-21-21 0,22 21 0,-1-22 15,0 22-15,0 0 0,0 0 16,22 0-16,-22 0 0,21 21 0,-21 0 15,22 0-15,-22 21 0,0-21 16,21 42-16,-21-21 0,-21 0 0,0 22 16,0-1-16,0-21 0,0 22 15,0-1-15,0-21 0,0 0 16,0 22-16,-21-22 0,21 0 16,-21 0-16,21 0 0,0 0 15,0-42 16,0 0-31,21 0 0,0 0 16,-21 0-16</inkml:trace>
  <inkml:trace contextRef="#ctx0" brushRef="#br1" timeOffset="44757.03">1757 6371 0,'0'21'16,"0"1"-1,0-1-15,0 0 0,0 0 16,0 0-16,0 0 0,0 22 16,0-22-16,0 0 0,0 0 0,0 0 15,0 1-15,0-1 16,-21-21-16,21 21 0,0-42 31,0 0-15,0-1-1</inkml:trace>
  <inkml:trace contextRef="#ctx0" brushRef="#br1" timeOffset="44911.42">1736 6181 0,'0'0'16,"0"-21"-16,-22 21 15,22 21 16,0 0-15,22-21-16</inkml:trace>
  <inkml:trace contextRef="#ctx0" brushRef="#br1" timeOffset="45676.95">2498 6350 0,'0'0'16,"21"0"-16,-21-21 0,21 0 16,-21 0-16,0-1 15,0 1-15,0 0 16,-21 21-16,0-21 0,-1 21 0,1 0 16,0 0-16,0 0 0,0 0 15,-22 0-15,22 0 0,0 21 16,-21-21-16,21 21 0,-1 0 0,1 1 15,0-1-15,0 21 0,21-21 16,-21 0-16,21 1 0,0-1 16,0 0-16,0 0 0,0 0 0,21-21 15,0 0-15,0 0 16,0 0-16,1 0 0,20 0 0,-21 0 16,21-21-16,1 21 0,-22-21 15,21 0-15,-21 0 0,1-1 0,-1 22 16,0-21-16,0 0 15,-21 0-15,0 0 0,0 0 16,-21 21 15,0 0-31,21 21 16,0 0-16,0 0 0,0 0 0,0 0 16,0 22-16,0-1 0,0 0 15,0 1-15,21-1 0,0 0 0,0 1 16,0 20-16,1-20 0,-1 20 15,0-21-15,-21 22 0,21-1 0,0 1 16,0 21-16,-21-22 0,0 22 16,0-1-16,0-20 0,0 21 0,0-1 15,-21 1-15,0 0 0,-21-1 16,21 1-16,-22 0 0,1-1 16,-22-20-16,22-1 0,-21 1 0,20-1 15,-20-20-15,20-1 0,1-21 0,-21 0 16,-1 0-16,22-21 0,-22 0 15,1-21-15,-1-21 0,1 21 0,-1-43 16,22 1-16,-22-1 0,22-20 16,0-1-16,-1 0 0,22 1 0,0-1 15,21 0-15,0 1 0,0-1 16,0 0-16,21 22 0,0-1 0,22 1 16,-22-1-16,21 1 0,1 20 15,-1 1-15,0 0 0,1-1 16,-1 22-16,0-21 0,1 21 15,-1 0-15,-21-22 0,21 22 0,1 0 16,-1 0-16,0 0 0,-20 21 16,20-22-16,0 1 0,1 0 0</inkml:trace>
  <inkml:trace contextRef="#ctx0" brushRef="#br1" timeOffset="46387.9">2815 6181 0,'0'0'16,"-21"0"-16,0 0 16,0 0-16,-1 0 0,1 0 0,0 0 15,0 0-15,0 0 16,21 21-16,-21 0 0,21 0 0,0 0 16,0 1-16,0-1 0,0 21 15,0 0-15,0-20 0,0 20 0,0 0 16,0-21-16,0 22 0,0-22 15,0 0-15,0 21 0,0-20 16,0-1-16,21-42 31,0-1-15,0 1-16,0 0 0,-21-21 16,21 21-16,1-22 0,-1 1 15,0 0-15,0 20 0,-21-20 0,21 21 16,0 0-16,1 0 0,-1 21 31,-21 21-31,0 21 16,0-21-16,0 22 0,0-22 15,0 21-15,0-21 0,0 22 0,0-22 16,21 21-16,-21-21 16,21 0-16,0 1 0,-21-1 0,21 0 0,1-21 15,-1 21-15,0-21 16,0 0-16,0 0 0,0 0 15,22-21-15,-22 0 0,0 0 0,0-1 16,43-20-16,-43 0 16,21-1-16,-21 22 0,1-21 0,-1 0 15,0-1-15,0 1 16,0 0-16,-21-1 0,0 22 0,21-21 0,-21 21 16,0-1-16,-21 44 31,0-1-16,21 21-15,0-21 0,0 0 0,-21 22 16,21-1-16,0 0 0,0-20 16,0 20-16,0 0 0,0-21 15,0 22-15,0-22 0,0 0 0,21 0 16,-21 0-16,21-21 0,0 22 16,1-22-16,-1 0 0,0 0 15,0 0-15,0-22 0,0 22 16,1-21-16,-1 0 0,0 0 0,-21 0 15,0 0-15</inkml:trace>
  <inkml:trace contextRef="#ctx0" brushRef="#br1" timeOffset="46556.8">3281 6329 0,'0'0'0,"-21"0"0,-1 0 15,1 0-15,42 0 16,1 0-1,-1 0-15,21 0 0,-21 0 0,22 0 16,-22 0-16,21 0 0,0-21 16,-20 21-16,20 0 0,-21 0 0,21-21 15</inkml:trace>
  <inkml:trace contextRef="#ctx0" brushRef="#br1" timeOffset="47244.19">5038 6202 0,'0'0'0,"0"-21"0,0 0 15,0-22-15,0 22 0,0-21 0,0 21 16,0-22-16,0 22 0,0 0 16,0 0-16,0 42 31,0 0-31,0 0 0,0 22 0,0-22 15,21 21-15,-21-21 0,0 22 0,0-1 16,0 0-16,0-21 0,0 22 16,0-1-16,0 0 0,0-20 0,0 20 15,0-21-15,0 0 0,-21 0 16,21 1-16,-22-1 0,1-21 16,0-21-1,21-1 1,0 1-16,0-21 0,0 21 15,0 0-15,0-1 0,0-20 16,0 21-16,21 0 0,-21-22 0,21 22 16,1 0-16,20 0 0,-21 0 0,0 21 15,22-21-15,-1 21 0,-21 0 16,21 0-16,1 0 0,-22 0 0,64 42 16,-64-21-16,0 0 15,0 0-15,-21 22 0,0-22 16,0 0-16,-21 21 0,0-20 0,-22 20 15,22-21-15,-21 21 0,21-20 16,-22-1-16,1 0 0,21 0 0,-21-21 16,20 21-16,1-21 0,0 0 15,0 0-15,0 0 0,21-21 16,0 0 0,0 0-16,21 0 15,0-1-15,0 1 0,0 0 0,1 0 16</inkml:trace>
  <inkml:trace contextRef="#ctx0" brushRef="#br1" timeOffset="47572.3">5546 6414 0,'21'21'16,"-42"-42"-16,63 42 0,-21-21 0,0 0 15,0-21-15,1-1 16,-1 22-16,0-21 0,21 0 0,-21 0 15,1 21-15,-1-21 0,0 0 0,0-1 16,0 22-16,0-21 0,-21 0 16,0 0-16,-21 21 31,0 0-31,0 0 16,0 0-16,0 21 0,-1 0 0,1 0 15,21 1-15,0-1 0,-21 0 16,21 21-16,-21-21 0,21 1 0,0 41 15,0-42-15,0 0 16,0 1-16,21-1 0,0 0 0,0-21 16,1 21-16,20-21 0,-21 0 0,21 0 15,-20 0-15,20 0 0,0 0 16</inkml:trace>
  <inkml:trace contextRef="#ctx0" brushRef="#br1" timeOffset="50119.42">7197 6075 0,'-64'42'32,"64"-21"-32,-21 22 0,0-22 15,21 0-15,0 21 0,0 1 0,0-1 16,-21 0-16,21 1 16,0-1-16,0 0 0,0 1 0,0-22 15,21 21-15,-21-21 0,21 1 16,0-1-16,0-21 0,22 0 0,-22 0 15,21 0-15,-21 0 0,22 0 0,-1 0 16,0-21-16,1-1 0,-1 1 16,21-21-16,-20 21 0,-1-22 0,64-41 15,-64 41-15,-21 1 16,1 0-16,20-1 0,-42 22 0,0-21 16,0 0-16,0-1 0,0 1 0,0 21 15,0-22-15,0 22 16,0 0-16,-42 0 0,20 21 15,1 0-15,21 21 16,-21-21-16,21 42 0,0-20 0,-21 20 16,21-21-16,-21 21 0,21 1 0,-21-1 15,21 0-15,0 1 0,0-1 16,0 0-16,-22 1 0,22-22 0,0 21 16,0-21-16,0 22 0,0-22 15,0 0-15,0 0 16,22-42-1,-1 0-15,-21 0 16,21 0-16,0-1 0,-21 1 16,21-21-16,0 21 0,1 0 15,-1-22-15,0 22 0,0 0 16,0 0-16,0 21 0,1 0 0,-1 0 16,0 21-1,-21 0-15,0 0 0,21 0 16,-21 1-16,21 20 0,-21-21 15,21 0-15,-21 0 0,22 1 0,-1-1 16,-21 0-16,21 0 0,0 0 0,0-21 16,0 21-16,1-21 0,-1 0 15,0 22-15,0-22 0,0 0 16,0 0-16,1 0 0,-1 0 0,0 0 16,21-22-16,-21 1 0,1 0 15,-1 0-15,0 0 0,21 0 0,-21-1 16,1-20-16,-22 21 0,0-21 15,21 20-15,-21-20 0,0 21 0,0-43 16,0 43-16,-21 0 0,-1 0 16,1 0-16,0 21 15,0 0-15,0 0 0,0 0 0,-1 0 16,-20 0-16,21 21 0,0 0 0,0 0 16,-1-21-16,1 43 0,0-22 15,0 0-15,21 21 0,0-21 16,-21 22-16,21-22 0,0 21 0,0-21 15,0 1-15,0-1 0,0 0 16,0 0-16,0 0 0,21-21 0,0 0 16,0 0-16,0 0 0,1 0 15,-1 0-15,0 0 0,0 0 0,0-21 16,0 0-16,1 0 0,41-22 16,-42 1-16,-21 21 15,21 0-15,-21-22 0,22 22 0,-22 0 16,0-21-16,0 21 0,0-1 0,0 1 15,0 0-15,-22 21 16,1 0 0,21 21-16,0 0 15,0 1-15,0-1 0,0 21 0,0-21 16,0 0-16,0 22 0,0-22 0,0 0 16,0 21-16,0-20 0,0-1 15,21 0-15,1-21 0,-1 21 0,0-21 16,0 0-16,0 0 0,0 0 15,22 0-15,-1 0 0,-21 0 0,22-21 16,-1 21-16,-21-21 0,0 0 0,22-1 16,-22-20-16,0 21 0,0 0 15,-21-22-15,0 22 0,21 0 0,-21-21 16,0 21-16,0-1 0,0 1 16,0 0-16,-21 21 31,21 21-31,0 0 0,0 1 15,0-1-15,0 0 0,-21 0 16,21 0-16,0 0 0,0 22 0,-21-22 16,21 0-16,0 0 0,0 0 15,0 1-15,0-1 0,0 0 16,0-42 15,21 0-31,0-1 16,0 1-16,-21 0 0,21 0 0,1 0 15,-1 0-15,-21-22 0,21 22 16,0 0-16,0 0 0,-21 0 0,21-1 16,1 1-16,-1 21 15,0 0-15,-21 21 16,0 1-16,21-1 16,-21 0-16,21 0 0,-21 0 15,0 0-15,0 1 0,21-1 16,1 0-16,-1 0 0,-21 0 0,21 0 15,0-21-15,0 22 0,0-22 16,1 0-16,-1 0 0,0 0 16,0 0-16,0 0 0,0-22 0,1 1 15,-1 21-15,0-21 0,0 0 16,-21-21-16,21 20 0,0 1 0,1 0 16,-1 0-16,0 0 0,0-22 0,0 22 15,0 21-15,1-21 0,-22 0 16,21 21-16,0 0 15,-21 21 17,0-42 46,-21 21-78,21-21 15,-21 21-15,-1 0 16,1 0 0,0 0-16,0 21 15,0 0-15,0 0 16,21 0-16,0 1 0,0-1 16,-22 0-16,22 0 0,-21 21 0,21-20 15,0-1-15,0 0 0,0 0 0,0 0 16,0 0-16,21 1 15,1-22-15,-1 21 0,0-21 0,0 21 16,21-21-16,-20 0 0,-1 0 0,21 0 16,-21 0-16,22-21 0,-22 0 15,21 21-15,-21-22 0,22 1 0,-22 0 16,0 0-16,0 0 0,0 0 16,0-1-16,1 1 0,-1-21 15,-21 21-15,0 0 0,0-1 0,0 1 16,0 42 15,0 1-15,0-1-16,-21 0 0,21 0 15,0 0-15,0 0 0,0 1 0,0 20 16,0-21-16,0 0 0,0 0 16,0 1-16,21-1 0,0-21 15,0 0-15,0 0 0,0 0 0,1 0 16,-1 0-16,21 0 0,-21 0 0,22 0 15,-22-21-15,21-1 0,-21 1 16,0 0-16,22 0 0,-22 0 0,0 0 16,0-1-16,0-20 0,1 21 15,-1 0-15,-21 0 0,0-22 0,21 22 16,-21 0-16,-21 21 31,21 21-15,-21 0-16,21 0 0,0 1 0,-22-1 15,22 0-15,0 0 0,0 21 16,0-20-16,0-1 0,0 0 0,0 0 16,0 0-16,-21 0 0,21 1 0,-21-1 15,0 0-15,21 0 16,-21-21-16,0 0 0,21 21 0,-22-21 16,1 0-1,21-21-15,0 0 16</inkml:trace>
  <inkml:trace contextRef="#ctx0" brushRef="#br1" timeOffset="51504.63">11896 6477 0,'0'0'0,"-22"0"0,1 0 15,21-21 1,0 0-1,0 0-15,0-1 0,21 1 0,1 0 16,-1 0-16,0 0 0,0 0 16,0-1-16,0-20 0,22 21 0,-22 0 15,0-22-15,0 1 0,0 21 16,1-21-16,-1-22 16,-21 43-16,0 0 0,0 0 15,-21 21 1,-1 0-16,1 21 0,0 0 0,0 0 15,0 21-15,0-20 0,-1 20 16,1-21-16,0 21 0,21 1 0,0-22 16,-21 21-16,21 1 0,0-1 0,0 21 15,0-20-15,21 20 16,0-42-16,0 1 0,1-22 16,-1 21-16,0-21 0,21 0 0,-21 0 15,22 0-15,-22 0 16,21 0-16,22-43 0,-22 22 15,-21 0-15,22 0 0,-22 0 0,21-22 16,-21 22-16,0-21 0,-21 21 16,0-22-16,0 22 0,0-21 0,0 0 15,0 20-15,0-20 0,-21 21 16,0-21-16,0 20 0,0 1 16,0 0-16,-22 0 0,22 21 0,-21 0 15,21 0-15,-22 0 0,1 0 0,21 21 16,-22 0-16,22 0 0,-21 43 15,21-22-15,0-21 0,21 22 16,-22-1-16,22 0 0,0 1 16,0-1-16,0-21 0,0 22 0,22-1 15,-1-21-15,0 0 0,21 0 16,-21 1-16,22-1 0,-1-21 0,-21 0 16,22 0-16,20 0 0,-21 0 0,1-21 15,-1-1-15,-21 1 0,22 0 16,-1 0-16,-21-21 0,21 20 0,-20 1 15,-1-21-15,0 21 0,-21 0 0,0-22 16,0 22-16,21 0 0,-21 0 16,0 0-16,0 42 31,-21 0-15,21 0-16,0 0 0,0 0 0,0 1 15,0 20-15,0-21 0,0 0 16,0 0-16,0 1 0,0 20 0,0-21 15,0 0-15,0 0 0,0-42 47,0 0-47,0 0 0,0 0 16,0 0-16,21-1 0,0-20 16,0 21-16,1 0 0,-22-22 0,21 22 15,0 0-15,0 0 0,-21 0 16,21 0-16,0 21 0,1 0 15,-22-22-15,21 22 0,0 0 16,-21 22-16,0-1 16,21-21-16,-21 21 0,21 0 0,-21 0 15,21 0-15,-21 1 0,0-1 0,0 21 16,22-21-16,-22 0 0,21 1 16,-21-1-16,21 0 0,21 21 15,-21-21-15,1-21 0,-1 0 16,0 0-16,21 0 0,-21 0 15,22 0-15,-1 0 0,-21 0 0,22-21 0,-22 0 16,21 21-16,0-21 0,-20-21 16,-1 20-16,21 1 0,-42 0 15,21-21-15,0 21 0,-21-1 0,22 1 16,-22-21-16,0 21 0,0 0 16,0-1-16,0 1 0,-22 21 15,1 0-15,0 0 0,0 21 16,0-21-16,21 22 0,-21-1 15,-1 0-15,22 0 0,0 0 0,0 0 16,0 1-16,0 20 0,0-21 16,0 0-16,0 22 0,0-22 0,22 0 15,-1 0-15,21 0 0,-21 0 16,0-21-16,1 0 16,-1 0-16,0 0 0,21 0 0,-21 0 15,1-21-15,-1 0 0,0 21 0,0-21 16,-21 0-16,21 0 0</inkml:trace>
  <inkml:trace contextRef="#ctx0" brushRef="#br1" timeOffset="53152.27">14859 6456 0,'127'-42'32,"-106"20"-32,0 1 0,22 0 0,-22 0 15,0-21-15,21 20 0,-21 1 0,1 0 16,-1 0-16,0 0 0,0 0 15,-21-1-15,0-20 0,0 21 0,0 0 16,0 0-16,-21 21 16,0 0-1,0 0-15,-1 21 0,1-21 16,0 21-16,0 0 0,0 0 16,0 0-16,-1 22 0,22-22 0,0 0 15,0 21-15,0-20 0,0-1 0,0 21 16,0-21-16,0 22 0,0-22 15,22 0-15,-1 0 0,0-21 0,21 21 16,-21-21-16,22 0 0,20 0 16,-20 0-16,-1-21 0,21 0 0,-20 21 15,20-21-15,-20 0 0,-1-1 16,0-20-16,1 21 0,-22 0 0,21-22 16,-21 22-16,-21-21 0,0 21 15,21 0-15,-21-1 0,0 1 16,0 0-16,-21 21 15,0 0 1,21 21-16,0 0 16,-21 1-16,21-1 0,0 0 0,-21 0 15,21 0-15,0 0 0,0 1 16,0-1-16,0 0 0,-21 0 0,21 21 16,0-20-16,0-1 0,0 0 15,21-42 32,-21 0-47,21-1 0,-21 1 16,21 0-16,0-21 0,0 21 0,-21-1 15,22 1-15,-1 0 0,0 0 16,-21 0-16,21 0 0,0-1 0,0 22 16,1 0-1,-1 22 1,-21-1-16,0 0 0,21 0 15,-21 0-15,0 0 0,0 1 16,21 20-16,0-21 0,0 0 0,-21 0 16,22 1-16,-1-1 0,0 0 0,0 0 15,21 0-15,-20-21 16,20 0-16,0 0 0,64 0 16,-64 0-16,1 0 0,20-21 0,-20 0 15,-1 0-15,0 0 16,1-1-16,-1 1 0,-21 0 0,21-42 15,-20 41-15,-22 1 0,0 0 16,0-21-16,0 21 0,0-1 0,-22 1 16,1 21-16,0 0 0,-21 0 15,21 0-15,-22 0 0,22 0 16,-21 0-16,-1 0 0,1 21 0,21 1 16,-21-1-16,20 0 0,-20 0 15,21 0-15,0 0 0,21 1 16,0-1-16,0 0 0,0 0 0,0 0 0,0 0 15,0 1-15,21-22 16,0 0-16,0 21 0,22-21 0,-22 0 16,21 0-16,0 0 0,1-21 0,-1-1 15,0 22-15,-20-21 0,20 0 16,-21 0-16,0 21 0,0-21 0,1 0 16,-1 21-16,-21-22 0,21 22 15,-21-21-15,0 0 16,0 0-16,0 42 47,0 0-47,0 0 0,0 22 15,0-22-15,0 21 0,0 1 16,-21-1-16,21 0 0,0 1 0,0 20 16,0 1-16,0-22 0,0 21 15,0 1-15,0-1 0,0 1 0,0 21 16,0-22-16,0 22 0,0-1 0,0 1 15,0 0-15,0-1 0,0 1 16,0 0-16,-21-1 0,-1 1 0,22-21 16,-21 20-16,0-20 0,0-1 0,0-20 15,-22-1-15,22 0 0,-21 1 0,0-22 16,-1 0-16,22 0 0,-21-21 16,-1 0-16,1 0 0,0-21 15,-1 0-15,1 0 0,-43-64 16,43 43-16,21-22 0,-21 1 15,20-1-15,1-21 0,0 22 0,21-22 16,-21 1-16,21-1 0,0 0 0,0 1 16,0-1-16,42 0 0,-21 1 15,1 20-15,20-21 0,-21 22 0,64-64 16,-43 85-16,22-22 0,-22 22 16,0-22-16,1 22 0,-1 21 15,0-22-15,1 1 0,-1 21 0,0 0 16,-21-22-16,22 22 0,-1 0 15,-21 0-15,0 21 0,1-21 16,20 0-16</inkml:trace>
  <inkml:trace contextRef="#ctx0" brushRef="#br1" timeOffset="53395.12">17187 6075 0,'0'-21'16,"-21"21"-16,0 0 0,0 0 15,0 21-15,-1 0 16,22 0-16,-21 0 16,0 1-16,21-1 0,0 0 0,0 0 15,0 0-15,-21 0 16,21 1-16,0-1 0,0 0 16,21-21 15,-21-21-16,0 0-15,21-1 0</inkml:trace>
  <inkml:trace contextRef="#ctx0" brushRef="#br1" timeOffset="53563.03">17145 5948 0,'0'0'0,"0"-21"0,-21 21 15,0-21-15,-1 21 16,22 21 31,22 0-47,-1-21 0,0 0 15,0 21-15,0-21 0</inkml:trace>
  <inkml:trace contextRef="#ctx0" brushRef="#br1" timeOffset="54835.9">17462 6033 0,'0'42'32,"0"-21"-32,0 0 0,0 0 15,0 1-15,0-1 0,0 0 16,0 0-16,0 0 16,0 0-16,0 1 0,0-1 0,0 0 15,0 0-15,0 0 0,0 0 16,22-42 15,-1 0-15,-21 0-16,21 0 0,0 0 0,0-1 15,0 1-15,1 0 0,-1 0 0,0 0 16,0 0-16,0-1 0,0 1 16,1 0-16,-22 0 0,21 21 0,0 0 15,0 0 1,-21 21-1,0 0-15,0 0 0,0 1 16,0-1-16,0 0 16,0 0-16,21 0 0,-21 0 0,21-21 15,-21 22-15,22-1 0,-1-21 0,-21 21 16,21-21-16,0 0 16,0 0-16,22 0 0,-22 0 0,0 0 15,21 0-15,-21 0 0,22 0 16,-22-21-16,0 21 0,21-21 0,-20-1 15,-1 22-15,0-21 0,21-21 16,-42 21-16,0-22 0,0 22 16,0 0-16,0 0 0,0 0 15,0 0-15,-21 21 16,0 0-16,0 0 0,0 0 16,-1 21-16,22 0 15,-21-21-15,21 21 0,0 0 0,0 0 16,0 1-16,0-1 0,0 0 15,0 0-15,0 0 0,0 0 0,0 1 16,0-1-16,21 0 16,1 0-16,-1-21 0,0 21 0,0-21 15,21 0-15,-20 0 0,20 0 16,0 0-16,1 0 0,-1 0 0,0 0 16,1 0-16,-22-21 0,21 0 15,-21 21-15,0-21 0,22 0 0,-22-1 16,0 1-16,-21 0 0,21 0 15,-21-21-15,0 20 0,0 1 16,0 0-16,0 0 16,-21 21-1,0 0-15,0 21 0,0 0 16,-1 0-16,1 1 16,21-1-16,0 0 0,0 0 0,0 0 15,0 0-15,0 1 0,0-1 16,0 0-16,21 0 0,-21 0 15,22-21-15,-1 21 0,0-21 16,0 0-16,0 0 0,0 0 0,22 0 16,-22 0-16,0 0 0,21-21 0,-20 21 15,-1-21-15,0 0 16,21 0-16,-21 0 0,1 21 0,-1-43 0,-21 22 16,21 0-16,0 0 15,-21 0-15,0-1 0,0 1 0,0 0 16,0 0-16,-21 21 31,0 0-31,42 0 47,0 0-47,0 0 16,0 0-16,1 0 0,-1 0 15,0-21-15,0 21 0,0 0 16,-21-21-16,21 21 0,1 0 15,-22 21 1,0 0 0,0 0-16,0 0 0,-22 0 0,1 1 15,21-1-15,-21 0 0,21 0 16,0 0-16,0 0 0,0 1 0,0-1 16,0 0-16,0 0 0,21-21 15,0 21-15,1-21 16,20 0-16,-21 0 0,0 0 0,22 0 15,-22-21-15,21 21 16,0-21-16,-20 21 0,-1-21 0,21 0 16,-21 21-16,0-22 0,1 1 0,-22 0 15,21 21-15,-21-21 0,21 0 16,-21 0-16,-21-1 16</inkml:trace>
  <inkml:trace contextRef="#ctx0" brushRef="#br1" timeOffset="57208.96">3217 7811 0,'-21'0'31,"21"-22"-31,0 44 16,0-1-1,0 0-15,0 0 0,0 21 0,0 1 16,0 20-16,0-20 16,0-1-16,-21 0 0,21 1 0,0-22 15,0 0-15,0 21 0,0-21 16,0 1-16,0-1 0,0-42 31,0-1-15,0 1-16,0 0 15,0-21-15,0 21 0,0-22 0,0 22 16,0-21-16,0-1 0,0 1 16,21 0-16,-21 21 0,21-22 15,-21 22-15,21 0 0,-21 0 0,0 0 16,0-1-16,22 22 0,-1 0 16,0 0-16,-21 22 0,21-1 15,0 0-15,0 0 0,-21 21 16,22-20-16,-1-1 0,-21 21 0,21-21 15,0 22-15,-21-22 0,21 0 0,-21 0 16,21 0-16,-21 0 0,22 1 16,-1-22-16,0 0 15,0 0-15,0 0 16,0-22-16,1 1 16,-1 0-16,0 0 0,0 0 15,0-22-15,0 22 0,-21-21 0,22 21 16,-1-22-16,0 22 0,-21-21 0,21 21 15,0-22-15,-21 22 0,0 0 16,21 21-16,1-21 0,-1 21 16,-21 21-1,21-21-15,0 21 0,-21 0 0,0 1 16,0-1-16,21 21 0,-21-21 0,0 22 16,21-22-16,-21 21 0,0-21 15,0 22-15,0-22 0,0 0 0,0 0 16,22 0-16,-22 0 0,21-21 15,-21 22-15,21-22 16,0 0-16,0 0 0,0-22 16,1 22-16,-1-21 0,0 0 15,0 0-15,-21-21 0,21 20 0,0-20 16,1 21-16,-1-21 0,0 20 16,0 1-16,0-21 0,-21 21 15,0 0-15,21 21 0,-21-22 0,0 44 31,0-1-15,0 0-16,0 0 0,0 21 16,0-20-16,0-1 0,0 21 15,0-21-15,22 22 0,-22-22 0,0 0 16,0 0-16,21 0 0,0 0 0,-21 1 16,21-22-16,0 21 15,0-21-15,1 0 0,-1 0 0,0 0 16,0-21-16,0 21 0,0-22 15,1 1-15,-1 0 0,0 0 0,-21 0 16,21 0-16,-21-1 0,0 1 0,0-21 16,0 21-16,-21 0 15,0-1-15,0-20 0,-1 21 0,1 21 0,0-21 16,0 0-16,0 21 0,0 0 16,-1 0-16,1-22 15,42 22 1,22 0-1,-22 0-15,21 0 0,-21 0 0,43 0 16,-22-21-16,22 21 0,-1-21 0,-20 21 16,20-21-16,1 21 0,-22-21 15,0 21-15,1 0 0,-1 0 0,-21-21 16,0 21-16,0 0 0,1 0 16,-44 0 15,1 0-31,0 0 0,0 21 15,0 0-15,0-21 0,-1 21 0,1 0 16,0 0-16,0 1 0,0-1 0,0 21 16,-1-21-16,1 0 0,21 22 15,0-22-15,-21 21 0,21-21 0,0 22 16,0-22-16,0 0 0,0 0 16,0 0-16,21-21 0,-21 22 0,21-22 15,1 0-15,-1 0 0,0 0 16,0 0-16,0 0 0,0 0 0,1-22 15,-1 22-15,0-21 0,0 0 16,0-21-16,0 21 0,1-22 0,20-20 16,-42 20-16,21 1 15,-21 0-15,21-1 0,-21 1 0,0 0 16,0-1-16,0 1 0,0 0 0,0 21 16,0-22-16,0 22 0,0 0 15,0 0-15,0 0 0,-21 21 16,21 21-1,0 0-15,-21 0 0,21 0 0,0 22 16,0-22-16,0 21 0,0 0 0,0 1 16,0-22-16,0 21 0,0 1 15,0-1-15,0-21 0,0 21 16,0-20-16,0 20 0,0-21 0,0 0 16,21 0-16,-21 1 0,21-1 15,0-21-15,1 0 0,20 0 0,-21 0 16,0 0-16,0 0 0,22-21 15,-22 21-15,0-22 0,21 1 0,-20-21 16,20 21-16,-21 0 0,0-1 16,0 1-16,-21 0 0,0 0 0,0 0 15,0 0-15,-21 21 32,21 21-32,0 0 15,-21 0-15,21 0 0,-21 0 16,21 1-16,0-1 0,0 0 0,0 0 15,0 0-15,0 0 16,0 1-16,0-1 16,21-21-1,0 0-15,0-21 16,-21-1-16,0 1 0,0 0 0</inkml:trace>
  <inkml:trace contextRef="#ctx0" brushRef="#br1" timeOffset="57362.87">5821 7578 0,'0'0'0,"-43"-21"16,22 21-1,0 0 1</inkml:trace>
  <inkml:trace contextRef="#ctx0" brushRef="#br1" timeOffset="58415.77">6223 8065 0,'0'0'0,"-21"0"0,21 21 0,-21-21 16,21-21 15,105-64 0,-83 43-31,20 20 0,-21 1 16,0-21-16,0 21 0,22 0 16,-22-22-16,-21 1 0,21 21 0,-21-22 15,21 22-15,-21-21 0,0 21 0,0-22 16,0 22-16,0 0 0,-21 21 0,0-21 15,0 21-15,0 0 0,-1 0 0,-20 0 16,21 21-16,0 0 16,0 0-16,-1 1 0,22-1 0,-21 21 15,0 0-15,21 1 0,0 20 0,0 1 16,-21-1-16,0 1 0,21 20 16,-21-20-16,-1 21 0,22-1 0,-21-20 15,0 20-15,0 1 0,21 0 16,0-1-16,-21 22 0,0-21 0,21 21 15,-22-22-15,22 22 0,0-21 0,-21 0 16,21 20-16,-21-20 0,21 0 0,0-1 16,0 1-16,0 0 15,0-22-15,0 1 0,0-1 0,0-20 0,0 20 16,21-42-16,0 43 16,1-43-16,-1-21 0,0 0 15,0 0-15,0-21 0,43-22 16,-22 1-16,0 21 0,1-21 0,-1-22 15,0 22-15,1-22 0,63-63 16,-85 64-16,21-1 0,-21 1 16,0-22-16,-21 22 0,0-1 0,0 1 15,-21-22-15,0 21 0,-21-20 0,-1 20 16,1-20-16,0 20 0,-1 1 16,-20-1-16,21 22 0,-22-22 15,22 43-15,-1-21 0,-20 21 0,21-22 16,-1 43-16,1-21 0,21 0 15,0 21-15,-1-21 0,22 0 16,22-1-16,-1 22 16,21-21-16,-21 0 0,22 21 15,-1-21-15,0 0 0,1 0 0,-1-22 16,21 22-16,-20-21 0,-1 21 16,0-22-16,1 1 0,20-22 15,-42 43-15,1-21 0,-1 21 16,0 0-16,-21-1 0,0 1 0,0 0 15,0 0-15,-21 21 32,21 21-17,0 0-15,0 0 0,0 1 16,0 20-16,0-21 0,0 0 0,0 0 16,0 1-16,0-1 0,0 0 15,0 0-15,0 0 0,0 0 16,21-42 15,-21 0-31,21 0 0,0 0 16</inkml:trace>
  <inkml:trace contextRef="#ctx0" brushRef="#br1" timeOffset="58583.67">6752 7641 0,'0'0'0,"-21"0"31,0 21-15,21 1-1,21-22 1,0 0-16,0 0 0</inkml:trace>
  <inkml:trace contextRef="#ctx0" brushRef="#br1" timeOffset="58839.53">7197 7705 0,'-22'0'15,"1"0"1,0 0-16,0 0 0,0 0 16,0 0-16,-1 0 0,1 0 15,0 21-15,0 0 0,0 0 0,0 0 0,-1 1 16,22 20-16,-21-21 15,21 0-15,0 22 0,0-22 0,0 21 16,0-21-16,0 22 0,21-22 0,1 0 16,-1 0-16,21 0 0,-21 0 15,22 1-15,-22-22 0,21 0 0,0 0 16,1 0-16,-1 0 0,0 0 16,1-22-16</inkml:trace>
  <inkml:trace contextRef="#ctx0" brushRef="#br1" timeOffset="60525.24">7959 7811 0,'0'0'0,"0"-22"0,0 1 16,0 0-16,-22 0 0,1 0 15,0 21-15,0-21 0,0-1 16,0 22-16,-22 0 0,22 0 0,0 0 16,-21 0-16,20 0 0,1 22 15,0-1-15,0-21 0,0 21 0,0 0 16,-1 21-16,1-20 0,0-1 0,0 21 15,21-21-15,0 22 0,0-22 16,-21 21-16,21 0 0,0-20 0,0-1 16,0 0-16,0 0 0,21 0 0,0 0 15,0-21-15,0 0 16,1 0-16,20 0 0,-21 0 0,0 0 16,22 0-16,-22-21 0,0 0 15,21 0-15,1 0 0,-22 0 0,0-22 16,21 22-16,-21-21 0,1 21 15,-1-1-15,0-20 0,-21 21 16,0-21-16,0 20 0,0 1 0,0 0 16,0 0-16,0 0 0,0 42 31,-21 0-31,21 0 16,-21 0-16,21 1 0,0-1 0,0 0 15,0 21-15,0 1 16,0-22-16,0 21 0,0-21 0,21 22 0,0-22 15,-21 0-15,21 0 0,0 0 16,22 0-16,-22 1 0,0-22 16,0 0-16,21 0 0,-20 0 0,20 0 15,-21-22-15,21 1 0,1 0 0,-22 0 16,21 0-16,-21 0 0,22-1 16,-22-20-16,0 21 0,0-21 0,0-1 15,1 22-15,-1-21 0,-21-1 16,0 1-16,0 0 0,0 21 0,0-22 15,0 1-15,0 21 0,0 0 0,0-1 16,-21 22-16,-1 0 16,1 0-16,21 22 15,-21-1-15,21 0 0,0 0 16,-21 21-16,21-20 0,0 20 16,0 0-16,0-21 0,0 22 0,0-1 15,0-21-15,0 22 0,0-1 16,21-21-16,-21 0 0,21 22 0,0-22 15,-21 0-15,22-21 0,-1 21 0,21-21 16,-21 0-16,0 0 0,1 0 16,20 0-16,-21 0 0,0-21 0,22 0 15,-22 0-15,0-1 0,0 1 0,21 0 16,-20 0-16,-1 0 0,0-43 16,-21 43-16,21 0 0,-21 0 15,0 0-15,0-1 0,0 1 16,0 42 15,-21 1-31,0-1 16,21 21-16,0-21 0,0 0 15,0 1-15,0-1 0,0 0 0,0 0 16,0 0-16,21 0 0,0 1 16,-21-1-16,21-21 0,0 0 15,1 0-15,20 0 0,-21 0 0,21 0 16,1 0-16,-22-21 0,0-1 15,0 22-15,22-21 0,-22 0 16,0 0-16,0 0 0,0 0 0,0-43 16,1 43-16,-1 0 15,-21 0-15,0-1 0,21 1 16,-21 42 15,0 1-31,-21-1 0,21 0 0,-21 0 16,21 0-16,0 0 0,0 1 0,0-1 15,0 0-15,0 0 0,0 0 16,0 0-16,0 1 0,21-22 16,0 0-16,0 0 15,0 0-15,0-22 16,1 22-16,-1-21 0,-21 0 16,0 0-16,21 0 0,-21 0 15,0-1-15,0-20 16,0 21-16,0 0 0,-21 0 0,0-22 15,-1 43-15,1-21 16,0 21-16,21-21 0,-21 21 0,0 0 16,42 0 15,0 0-31,0 0 16,0 0-16,1 0 0,-1-21 0,21 21 15,-21 0-15,0 0 16,1 0-16,-1 0 0,0 0 0,0 0 0,0 0 15,0 0-15,1 21 0,-1 0 16,-21 0-16,21 0 16,-21 1-16,0-1 0,0 0 15,0 0-15,0 0 0,0 0 16,0 1-16,0-1 16,0 0-16,0 0 0,0 0 15,0 0-15,-21-21 16,0 22-1,-1-22-15,1 0 16,21-22 0,0 1-16,0 0 15,0 0-15,0 0 0,0 0 0,0-1 16,21-20-16,1 21 0,-1-21 0,0 20 16,21-20-16,-21 0 0,22 21 15,-22-22-15,21 22 0,1 0 16,-1 0-16,-21 21 0,21 0 0,-20 0 0,20 21 15,-21-21-15,0 42 0,0-21 16,-21 1-16,0 20 0,0-21 0,22 21 16,-22-20-16,0 20 0,0 0 15,0-21-15,0 1 0,0-1 0,0 21 16,0-21-16,0 0 0,-22-21 16,22 22-16,-21-22 31,21-22-31,0 1 0,-21 21 15,0-21-15,21 0 0,-21 0 0,0-22 16</inkml:trace>
  <inkml:trace contextRef="#ctx0" brushRef="#br1" timeOffset="60723.13">9504 7260 0,'-21'0'0,"42"0"0,-64 0 0,22-21 15,0 21-15,0 0 0,0 0 16,0 0-16,21 21 47,0 0-31,-22-21-16,1 0 0</inkml:trace>
  <inkml:trace contextRef="#ctx0" brushRef="#br1" timeOffset="60911.03">8382 7662 0,'0'22'0,"0"-44"0,21 44 31,0-22-31,0 0 0,1 0 16,20 0-16,0-22 0,1 1 0,-1 21 15,0-21-15,1 21 0,20-21 0,-21 21 16,1-21-16,-1 21 0,-21 0 0</inkml:trace>
  <inkml:trace contextRef="#ctx0" brushRef="#br1" timeOffset="62083.65">11747 7874 0,'0'0'0,"0"-21"0,0 0 15,-21 0-15,0-1 16,21 1-16,0 0 15,0 0-15,-21 0 0,21 0 16,0-1-16,0 1 16,21 21-1,0 0-15,0 0 0,1 0 16,-1 0-16,0 21 0,0 1 0,-21-1 16,21 0-16,0 0 0,1 0 15,-22 22-15,0-22 0,0 0 0,0 21 16,0-21-16,0 1 0,0 20 0,0-21 15,0 0-15,0 0 0,0 1 16,0-1-16,-22-21 0,22 21 0,-21-21 31,0 0-31,21-21 16,0 0-16,0-1 16,0-20-16,0 21 0,0 0 15,0-22-15,0 22 0,21 0 0,0-21 16,-21 21-16,22-22 0,-1 22 0,0-21 15,0 21-15,0-1 0,22 1 16,-22 0-16,0 21 0,21 0 0,-21 0 16,22 0-16,-22 0 0,0 21 0,0 0 15,0 1-15,1-1 16,-22 21-16,0-21 0,21 0 0,-21 22 16,0-1-16,0 0 0,0-20 0,0-1 15,0 21-15,0-21 0,0 0 16,0 1-16,0-1 15,-21-21-15,21-21 32,0-1-32,0 1 0,0 0 15,0 0-15,0-21 0,0 20 16,21-20-16,0 21 0,0-21 0,0 20 16,0-20-16,1 21 0,-1-21 15,21 20-15,-21 1 0,0 0 0,1 0 16,-1 21-16,0 0 0,0 0 15,0 0-15,0 0 0,1 21 0,-1 0 16,0 0-16,-21 1 0,0-1 16,0 21-16,21-21 0,-21 0 0,21 22 15,-21-22-15,0 0 0,0 0 0,0 22 16,21-22-16,-21 0 16,22 0-16,-1-21 0,0 0 15,0 0-15,0 0 0,0 0 0,1 0 16,-1 0-16,0-21 0,21 0 15,-21 0-15,1 21 0,20-22 0,-21 1 16,0 0-16,0-21 0,1 21 16,-1-1-16,-21 1 0,0 0 0,21-21 15,-21 21-15,0-1 0,0 44 32,0-1-17,0 0-15,0 0 0,-21 0 16,21 0-16,0 1 0,0-1 15,0 0-15,0 0 0,0 0 16,0 0-16,0 1 0,21-22 31,-21-22-15,21 1-16,-21 0 0</inkml:trace>
  <inkml:trace contextRef="#ctx0" brushRef="#br1" timeOffset="62243.57">13271 7514 0,'0'0'0,"0"-21"0,0 0 0,-21 0 16,0 0-16,21-1 15,-21 22-15,0 0 16,42 22 0,0-22-1,0 21-15,22-21 0,-22 21 16</inkml:trace>
  <inkml:trace contextRef="#ctx0" brushRef="#br1" timeOffset="63037.68">13991 7874 0,'0'0'0,"64"-42"31,-43 21-31,-21-1 0,21 1 15,-21 0-15,0 0 0,0 0 16,0 0-16,0-1 0,0 1 0,0 0 16,-21 0-16,0 21 0,-1 0 15,1 0-15,0 0 0,0 0 16,0 0-16,-22 21 0,22 0 0,0 0 16,-21 1-16,-1 41 15,22-42-15,-21 0 0,21 1 16,21-1-16,0 21 0,0-21 0,0 0 15,0 1-15,0-1 0,21-21 16,0 0 0,0 0-16,0 0 0,1 0 0,-1 0 15,0-21-15,0-1 0,21 22 0,-20-21 16,-1 0-16,0 21 0,0-21 16,0 0-16,0 0 0,-21-1 15,22 1-15,-22 0 16,0 0-16,0 42 31,-22 0-15,22 0-16,0 1 15,0-1-15,0 21 0,0 0 0,0-20 16,0 41-16,0-21 0,0 1 0,0 20 16,0 1-16,0-1 15,0-20-15,0 20 0,0 1 0,22-1 0,-22 1 16,0 20-16,0-20 0,0 20 15,0-20-15,0 21 0,0-22 0,-22 1 16,1-1-16,0 1 0,0-1 16,21 1-16,-21-1 0,0-21 0,-1 22 15,1-22-15,0 1 0,0-1 0,0 0 16,0-21-16,-22 22 0,22-22 0,-21 0 16,-1 0-16,1-21 0,21 0 15,-21 0-15,-22 0 0,22-21 0,-1 0 16,-20-21-16,21 20 0,-1-20 0,-20 0 15,20-1-15,22-20 0,-21 21 0,21-22 16,0-21-16,21 22 0,0-22 16,0 1-16,0-1 0,21 0 0,0 1 15,0-1-15,21 0 0,1 22 0,-1-22 16,0 22-16,1-1 16,20 1-16,-20-1 0,62-21 15,-62 22-15,-1 21 0,0 20 0,1-20 16,-1 21-16,-21 0 0,22-22 15,-1 43-15,-21-21 0,21 0 0,-20 0 16,-1 21-16,0-21 0,21 21 0</inkml:trace>
  <inkml:trace contextRef="#ctx0" brushRef="#br1" timeOffset="63768.26">14499 7408 0,'0'0'0,"0"-63"16,0 84 15,-21 0-15,21 0-16,0 1 0,-21-1 0,21 21 16,0 0-16,-21-20 0,21 20 15,0-21-15,0 21 0,0-20 16,0 20-16,0-21 0,-22 0 0,22 22 0,-21-22 15,21 0-15,0 0 16,0 0-16,21-42 31,1 21-15,-1-21-16,-21 0 0,21 0 16,0-1-16,0 1 0,0-21 0,1 21 15,-1 0-15,-21-1 0,21 1 0,0 0 16,-21 0-16,21 0 0,0 21 31,-21 21-31,0 0 0,22 0 0,-22 0 16,0 1-16,0-1 0,0 0 15,0 0-15,21 21 0,-21-20 0,21-1 16,-21 0-16,21 0 0,-21 0 16,21 0-16,0 1 15,1-22-15,-1 0 0,0 0 16,21 0-16,-21 0 0,1 0 0,-1 0 15,21-22-15,-21 22 0,0-21 16,22 0-16,-22 0 0,0 0 0,0 0 16,0-22-16,1 22 0,-1-21 0,0-1 15,0 1-15,0 0 0,-21-1 16,0 1-16,21 0 0,1-1 0,-22-20 16,0 42-16,0 0 0,0 42 31,-22 21-31,1-21 0,21 22 15,-21-1-15,0-21 16,0 21-16,21 1 0,0-1 0,0 0 16,-21-20-16,21 41 0,0-42 15,0 22-15,0-22 0,0 0 0,0 0 16,21-21-16,-21 21 0,21-21 16,0 0-16,0 0 0,0 0 15,1 0-15,-1 0 0,0 0 16,0-21-16,0 0 0,0 21 15,-21-21-15,22 0 0,-22-1 0</inkml:trace>
  <inkml:trace contextRef="#ctx0" brushRef="#br1" timeOffset="63941.16">15176 7557 0,'0'0'0,"-42"0"0,21 0 31,42 0-16,0 0-15,0 0 0,1 0 16,-1 0-16,21 0 0,-21 0 16,0 0-16,22 0 0,-22-22 0,0 22 15,0-21-15,22 21 0</inkml:trace>
  <inkml:trace contextRef="#ctx0" brushRef="#br1" timeOffset="66435.74">17547 7747 0,'0'0'0,"21"0"0,0 0 0,1-21 15,-1 0-15,0 21 0,0-21 16,0-1-16,0 1 0,1 21 15,-1-21-15,-21 0 0,0 0 0,21 0 16,-21-1-16,0-20 0,0 21 16,0 0-16,-21-22 0,0 22 0,-1 0 15,1 0-15,0 0 0,-21 0 16,-1 21-16,22 0 0,-21 0 0,0 0 16,-1 0-16,1 21 0,0 0 0,20 0 15,-20 0-15,0 22 0,21-22 16,-22 21-16,22-21 0,0 22 0,0-1 15,0-21-15,21 21 0,0-20 0,0 20 16,0-21-16,0 0 0,21 0 16,0-21-16,0 0 0,0 0 15,22 0-15,-22 0 0,21 0 16,0 0-16,1 0 0,-1-21 16,0 0-16,1 0 0,-1 0 0,-21 0 15,22-1-15,-22 1 0,21 0 16,-21 0-16,0 0 0,-21-43 15,0 43-15,0 0 0,0 0 0,0 0 16,-21 42 15,21 0-31,0 0 0,0 0 0,0 22 16,0-22-16,0 21 0,0-21 16,0 0-16,0 1 0,21-1 0,-21 0 15,22 0-15,-1 0 0,0-21 0,0 0 16,21 0-16,-20 0 15,-1 0-15,21 0 0,0 0 0,-20 0 16,20-21-16,0 0 0,1 0 0,-1 0 16,0-1-16,1 1 0,-1 0 15,-21 0-15,21-21 0,-20 20 0,-22-20 16,21 0-16,-21-1 0,0 22 16,0-21-16,0 21 0,0-22 0,0 22 15,0 0-15,0 0 0,-21 21 16,-1 0-16,1 21 0,21 0 15,-21 0-15,0 22 0,0-1 16,0 0-16,-1 1 0,1-1 0,0 22 16,0-22-16,0 21 0,0-20 15,-1 20-15,1 1 0,21-1 16,-21 22-16,0-22 0,21 22 0,0-21 16,-21-1-16,21 1 0,-21 20 0,21-20 15,-22-1-15,22-20 0,0 20 0,0-21 16,0 22-16,0-43 0,0 21 0,22-20 15,-1-1-15,0-21 16,21 0-16,-21 0 0,1-21 0,20-1 16,-21 1-16,21 0 0,-20-21 0,20 21 15,-21-22-15,0 1 0,0 0 16,1-1-16,-22 1 0,0 0 16,0-22-16,0 1 0,-43-43 15,22 42-15,-21-42 16,-1 43-16,22 42 0,0-22 15,0 22-15,0 0 0,21 0 0,0-21 16,0 20-16,21 1 16,0 21-16,21-21 0,1 21 15,-1-21-15,0 0 0,22 21 0,-22-21 16,22-1-16,-22 1 0,22 0 16,-22 0-16,21 0 0,-20-22 0,41-20 15,-41 21-15,-22-1 16,21 22-16,-21-21 0,-21-1 15,0 22-15,0 0 0,0-21 0,0 21 16,0-1-16,0 1 16,-21 21-16,0 0 0,0 21 15,0 1-15,0-1 0,-1 21 0,1 0 16,21 1-16,-21 20 0,0-20 16,0 20-16,21 1 0,-21-1 0,-1-21 15,22 22-15,-21-1 0,0 1 16,21 21-16,-21-22 0,0 1 15,0 20-15,-22 43 0,22-63 16,0-1-16,21 1 0,-21-1 0,21-20 16,-21-1-16,21 21 0,0-20 15,0-1-15,0-21 0,0 22 0,0-22 16,0 0-16,0 0 0,21-21 16,0 0-16,0 0 0,0 0 15,0 0-15,1-21 0,-1 0 0,21 0 16,-21-1-16,22 1 0,-1-21 0,-21 0 15,21 20-15,1-20 0,-1 0 16,-21-1-16,22 1 0,-22-21 0,0 20 16,0-20-16,0-1 0,-21 1 15,0-1-15,0 1 0,0-1 0,0 22 16,-21-22-16,0 22 0,0 21 16,0-21-16,-1 20 0,1 1 0,0 0 15,0 0-15,0 0 16,42 21 15,0 0-15,0 0-16,0 0 0,22-21 0,-1 21 15,-21 0-15,22-22 0,20 22 0,-21-21 16,1 21-16,20-21 0,22-21 16,-22 21-16,-20-1 0,20-20 15,-42 21 1,1 0-16,-22 0 0,0-1 0,0 1 15,0-21-15,-22 42 16,1 0-16,0 0 0,0 0 16,0 0-16,0 0 0,-1 0 0,1 21 15,21 0-15,0 0 0,0 1 0,0-1 16,0 21-16,0-21 16,0 0-16,0 1 0,0-1 0,0 21 15,21-42-15,1 21 0,-1 0 0,0 1 16,0-22-16,0 0 0,0 21 0,1-21 15,-1 0-15,0 0 0,0 0 16,21 0-16,-20 0 0,-1 0 0,0-21 16,0-1-16,21 22 0,-20-21 15,-1 0-15,0 0 0,-21 0 0,21 0 16,0-1-16,0 1 0,1 0 16,-22 0-16,21 0 0,-21 0 0,0-1 15,21 1-15,0 21 0,-21-21 16,21 21-16,-21-21 109,0 0-93,0 0-16,-21 21 15,0 0 1,21 21-16,-21 0 16,21 0-16,-21 0 0,21 0 0,0 1 15,0-1-15,-22 0 0,22 21 0,0-21 16,0 1-16,0-1 0,0 0 16,0 0-16,0 0 0,0 0 0,0 1 15,22-1-15,-1 0 16,0-21-16,0 0 0,0 0 15,0 0-15,1 0 0,-1 0 0,0 0 16,21 0-16,-21 0 0,1-21 0,20 21 16,0-21-16,-21-1 0,22 1 15,-22 0-15,21-21 0,1 21 0,-22-22 16,0 1-16,0 0 0,21-22 16,1-21-16,-43 22 15,21 21-15,-21 20 0,21-41 0,-21 42 16,0 0-16,0-1 15,-21 44 1,0-1-16,21 21 16,-21-21-16,-1 22 0,22-1 15,-21 0-15,0 1 0,21-1 0,-21 0 16,0 1-16,21-1 0,-21 0 16,21 1-16,-22-22 0,22 0 15,0 21-15,0-21 0,0 1 0,0-1 16,22-21-16,-1 0 15,0 0-15,0 0 0,0 0 0,0 0 16,22 0-16,-22 0 0,0-21 0,21-1 16,-20 22-16,20-21 0,-21 0 15,0 0-15</inkml:trace>
  <inkml:trace contextRef="#ctx0" brushRef="#br1" timeOffset="66667.61">20574 7260 0,'0'0'0,"-21"0"0,42 0 31,0 0-31,0 0 16,0 0-16,22 0 0,-1 0 16,0 0-16,1 0 0,-1-21 0,0 0 15,1 21-15,-22 0 0,21 0 0,-21 0 16,1-21-16,-1 21 15,0 0-15,-42 0 16,-22 0 0,-20 21-16</inkml:trace>
  <inkml:trace contextRef="#ctx0" brushRef="#br1" timeOffset="69107.5">381 10732 0,'0'0'15,"-21"0"16,42 0 16,0-22-47,0 22 0,0-21 0,1 0 16,20 0-16,-21 0 16,0 0-16,22-1 0,-22 1 0,21 0 15,-21-21-15,0 21 0,1-1 16,-1-20-16,-21 21 0,0 0 0,0 0 15,0-1-15,0 1 0,0 0 16,-21 0-16,21 0 0,-22 21 0,1 0 16,0 0-16,0 0 0,-21 0 15,20 0-15,1 0 0,0 21 0,0 0 16,0 0-16,21 22 0,0-1 16,0 0-16,0 1 0,0-1 0,0-21 15,0 21-15,0 1 16,21-22-16,0 21 0,0-21 0,0 1 15,1-1-15,20 0 0,-21-21 16,21 0-16,-20 0 0,20 0 0,0 0 16,1-21-16,-1 0 0,21-1 15,-20-20-15,-1 21 0,22-21 0,-22-1 16,0 1-16,1 21 0,-1-22 16,-21 1-16,0 21 0,0-21 0,-21 20 15,0 1-15,0 0 0,0 0 16,0 0-16,0 0 0,-21 21 15,0 0-15,0 0 16,21 21-16,0 0 0,-21 0 16,21 0-16,-21 22 0,21-1 15,0 0-15,0 1 0,-22-1 0,22 0 16,0-21-16,0 22 0,0-1 16,0-21-16,0 0 0,0 1 0,0-1 15,0 0 1,0-42-1,22 0-15,-22-1 16,21 1-16,0-21 0,0 21 0,-21-22 16,21 1-16,0 21 0,1-21 15,-1-1-15,-21 1 0,21 0 16,0 20-16,-21 1 0,21 0 16,0 0-16,-21 0 0,22 21 0,-1 0 15,0 0-15,0 0 16,0 21-16,0 0 0,-21 0 0,22 0 15,-1 22-15,-21-22 0,21 0 16,-21 21-16,21-20 0,0 20 0,0-21 16,-21 0-16,22 0 0,-1 1 0,0-1 15,0-21-15,0 0 0,0 0 16,1 0-16,-1 0 0,0 0 0,0 0 16,0-21-16,0 21 0,1-22 15,-1-20-15,21 21 0,-21 0 0,0-22 16,1 1-16,-1 21 15,0-21-15,0-1 0,0 1 0,-21 0 16,21 20-16,-21-20 0,0 0 0,0-1 16,0 22-16,0-21 0,0 21 15,0-22-15,0 22 0,0 0 16,0 0-16,0 42 16,0 0-1,0 22-15,0-22 16,0 0-16,0 21 0,0-21 15,0 22-15,0-1 0,0-21 0,0 22 16,0-1-16,0 0 0,0 43 16,0-64-16,0 21 0,0-20 15,0 20-15,0-21 0,0 0 16,0 0-16,22-21 16,-1 0-16,0 0 15,0 0-15,0-21 0,0 0 0,1 0 16,-1 0-16,0 0 0,0-1 0,0-20 15,0 21-15,1-21 0,-1 20 16,21-41-16,-42 42 0,0 0 16,0-1-16,21 1 15,-21 0-15,0 0 0,0 42 32,0 0-17,0 0-15,0 1 0,-21-1 16,21 21-16,0-21 0,0 0 15,0 22-15,0-22 0,0 0 0,0 0 16,0 22-16,21-22 0,-21 0 16,21 0-16,1-21 0,20 0 15,-21 0-15,0 0 0,0 0 0,22 0 16,-22 0-16,0 0 0,21 0 16,-20-21-16,-1 0 0,0 0 15,42-22-15,-41 22 0,-1 0 16,-21-21-16,21 20 0,0 1 15,-21-21-15,21 0 0,-21 20 16,0 1-16,-21 21 31,0 0-31,0 21 0,21 1 16,0-1-16,0 0 16,0 0-16,0 21 0,0-20 0,0-1 15,0 0-15,0 21 0,0-21 0,0 1 16,0-1-16,0 0 15,0 0-15,0 0 0,0 0 0,21 1 16,0-22-16,0 0 0,0 21 0,1-21 16,-1 0-16,0 0 15,0 0-15,0 0 0,22 0 0,-22-21 16,0-1-16,0 1 0,0 0 16,0 21-16,1-21 0,-1-21 0,0 20 15,0 1-15,0 0 0,0-21 0,1 21 16,-1-22-16,0 22 0,-21 0 15,0-21-15,21 20 0,-21 1 16,0 0-16,-21 21 16,0 0-1,0 0-15,-1 0 0,1 21 0,21 0 16,-21 1-16,0-1 16,21 0-16,0 21 0,0-21 15,0 1-15,0-1 0,0 0 0,0 0 16,21 0-16,0 0 0,-21 1 15,21-1-15,1-21 0,20 21 16,-21-21-16,0 0 0,0 0 0,22 0 16,-22 0-16,0-21 0,0 21 15,22-21-15,-22-1 0,0 22 0,0-21 16,0 0-16,0 0 0,1 0 0,-1-22 16,-21 22-16,0 0 0,0 0 15,0 0-15</inkml:trace>
  <inkml:trace contextRef="#ctx0" brushRef="#br1" timeOffset="69336.38">3048 9864 0,'0'0'0,"-21"0"0,0 0 16,-1 0-16,1 0 15,0 0 32,0 0-31,0 0-16,0 0 16</inkml:trace>
  <inkml:trace contextRef="#ctx0" brushRef="#br1" timeOffset="69540.25">1968 10139 0,'0'0'0,"-21"0"0,21 21 0,21-21 32,1 0-32,-1 0 0,0 0 15,0 0-15,21 0 16,1 0-16,-1 0 0,0 0 0,1-21 15,-1 21-15,22 0 0,-22-21 0,0 21 16,1 0-16,-1-21 0,0 21 16</inkml:trace>
  <inkml:trace contextRef="#ctx0" brushRef="#br1" timeOffset="71240.25">4932 10287 0,'0'21'16,"0"0"15,21-21 172,0-21-203,0 21 16,-21-21-16,21 21 0,1-21 0,-1 0 15,0 21-15,0-21 16,0-1-16,0 1 0,1 0 0,-1 0 16,21 0-16,-21-22 0,0 22 15,1 0-15,-22 0 0,21 0 16,-21 0-16,0-22 0,0 22 0,0 0 15,0 0-15,0 0 0,0-1 0,0 1 16,-21 21-16,-1 0 16,1 0-16,21 21 15,-21 1-15,0-1 0,21 0 16,-21 21-16,21 1 0,0-1 16,0 0-16,0 1 0,0 20 0,-21 1 15,21 20-15,-22-20 0,1 20 0,21-20 16,-21 21-16,0-1 0,21-20 15,-21 20-15,0 1 0,-1 0 0,22 21 16,0-22-16,-21 1 0,0 21 0,21-22 16,0 1-16,0 0 0,0-22 15,0 22-15,0-22 0,0 1 0,0-1 16,0-20-16,0-1 0,0 0 16,21 1-16,0-22 0,1 0 15,-1-21-15,0 0 0,21 0 16,-21-21-16,22 0 0,-22-22 0,21 22 15,-21-21-15,22 0 0,-1-1 16,-21-20-16,22 20 0,-22 1 0,21-21 16,-21 20-16,-21-20 0,0-1 0,0 1 15,0-1-15,-21 1 0,0-22 0,0 22 16,-22-1-16,1 1 0,0-1 16,-1 22-16,1-22 0,0 22 0,-22 0 15,22-1-15,0 1 0,-1 21 0,1 0 16,0-1-16,20 1 15,-20 21-15,21-21 0,0 21 16,21-21 0,21 0-1,0 21-15,0-21 0,0-1 0,22 22 16,-22-21-16,21 0 0,-21 0 0,22 21 16,-22-21-16,0 0 0,21-1 15,-20 1-15,-1 0 0,0 21 0</inkml:trace>
  <inkml:trace contextRef="#ctx0" brushRef="#br1" timeOffset="71643.78">5397 10266 0,'0'0'0,"-42"-21"32,21 21-32,21-21 15,0-1-15,0 1 16,21 0-1,0 21-15,22-21 0,-22 21 16,0 0-16,21 0 0,-21 0 0,22 0 16,-22 0-16,21 0 0,-21 21 15,22-21-15,-1 21 0,-21 0 0,0 1 16,1-1-16,-1 0 0,0 0 0,-21 0 16,0 0-16,0 1 15,0-1-15,0 0 0,0 0 16,0 0-16,-21 0 0,0-21 15,-1 0-15,1 0 16,21-21-16,0 0 16,0 0-16,0 0 0,0 0 0,0-1 15,0 1-15,0 0 0,0 0 16,21 0-16,-21 0 0,22-1 0,-1 1 16,-21 0-16,21 0 0,0 0 0,0 21 15,0-21-15,1-1 0,-1 22 16,21 0-16,-21-21 0,0 21 15,22 0-15,-22 0 0</inkml:trace>
  <inkml:trace contextRef="#ctx0" brushRef="#br1" timeOffset="73023.77">6583 10287 0,'0'0'15,"21"0"-15,0 0 0,0 0 16,0 0-16,1-21 0,20 0 15,-42 0-15,21 21 0,0-43 16,0 43-16,-21-21 0,0 0 16,0 0-16,0 0 0,-21-1 0,0 1 15,0 0-15,-21 0 0,20 0 0,1 0 16,-21 21-16,0-22 0,20 22 16,-20 0-16,0 0 0,21 0 0,-22 22 15,22-22-15,-21 21 0,21 0 0,-1 0 16,1 21-16,0-20 0,0-1 15,21 21-15,0-21 0,0 22 0,0-1 16,0-21-16,0 21 0,0-20 0,21-1 16,0 21-16,0-42 0,1 21 15,-1 0-15,21-21 0,-21 0 0,22 0 16,-22 0-16,21 0 0,0-21 16,-20 0-16,20 0 0,0 0 15,1 0-15,-22-1 0,21 1 0,-21 0 16,0 0-16,1-21 0,-22 20 15,0 1-15,0 0 0,0 0 0,0-21 16,0 20-16,0 1 0,0 0 16,-22 0-16,1 21 0,0 0 15,21 21-15,0 0 16,0 0-16,0 1 0,0-1 0,0 0 16,0 0-16,0 0 0,0 0 0,21 1 15,-21-1-15,21-21 0,1 21 16,-1 0-16,0 0 0,0-21 15,0 0-15,0 0 0,1 0 0,-1 0 16,0 0-16,21 0 0,-21 0 16,1-21-16,-1 0 0,0 21 0,0-21 15,-21 0-15,21 21 0,-21-22 0,21 1 16,-21 0-16,0 0 0,0 0 16,0-22-16,0 22 0,0 0 0,0 0 15,0 0-15,0 42 16,0 0-1,0 0 1,0 0-16,0 1 0,0 20 0,0-21 16,0 0-16,0 0 0,0 1 0,0-1 15,0 0-15,0 0 16,0 0-16,0-42 47,0 0-47,0 0 0,0 0 15,0-1-15,0 1 0,22-21 16,-22 21-16,0 0 0,21-1 16,-21 1-16,0 0 0,21 21 0,-21-21 15,21 21-15,0-21 0,0 21 16,1 0-16,-1 21 16,-21 0-16,0 0 0,21 0 15,-21 1-15,21-1 0,-21 0 0,0 0 16,0 0-16,21 0 0,-21 1 0,21-1 15,-21 0-15,0 0 16,22-21 0,-1 0-1,-21-21-15,21 0 16,0 0-16,0-1 0,0 1 16,-21 0-16,22 0 0,-1 0 0,0 0 15,0-1-15,0 1 0,0 0 16,1 0-16,-1 0 0,0 0 0,0 21 15,0 0-15,0 0 16,-21 21 0,0 0-16,0 0 0,0 0 15,0 0-15,0 1 0,0-1 0,0 0 16,0 0-16,0 0 0,0 0 16,0 1-16,22-1 0,-1 0 15,0 0-15,0-21 0,0 0 0,0 21 16,1-21-16,20 0 0,-21 0 15,21 0-15,-20 0 0,20 0 16,-21-21-16,21 21 0,-20-21 0,41 0 16,-42 0-16,0-1 0,1 1 15,-1 0-15,-21 0 0,0 0 16,21 0-16,-21-1 0,0 1 0,0 0 16,0 0-16,0 0 0,0 0 0,0-1 15,-21 22-15,0 0 16,-1 0-16,1 22 0,0-22 15,21 21-15,0 0 0,0 0 0,-21 0 16,21 22-16,0-22 0,0 0 16,0 0-16,0 0 0,0 0 0,0 1 15,0-1-15,21 0 0,-21 0 16,21 0-16,0 0 16,1-21-16,-1 0 0,0 0 15,21 0-15,-21 0 0,1 0 0,20-21 16,-21 0-16,21 21 0,1-21 15,-22 0-15,21 0 0,1-1 16,-22 1-16</inkml:trace>
  <inkml:trace contextRef="#ctx0" brushRef="#br1" timeOffset="73583.36">8890 9864 0,'0'-21'16,"0"42"-16,0-85 0,0 43 0,0 0 16,-21 21-16,0 0 15,21 21-15,-22 0 16,1 0-16,0 22 0,21-22 0,0 21 15,-21-21-15,0 22 0,21-22 0,-21 21 16,21 1-16,0-22 0,0 0 16,0 21-16,0-21 0,0 1 0,0-1 15,0 0-15,0 0 0,21-21 16,0 0 0,0 0-16,0 0 0,0 0 0,1 0 15,-1-21-15,0 0 0,0 0 0,0-1 16,22 1-16,-22 0 0,0 0 15,-21 0-15,21 0 0,-21-1 16,21-20-16,0 21 0,-21 0 16,0 42-1,-21 0 1,21 0-16,-21 0 0,21 1 0,0-1 16,0 0-16,0 0 0,0 0 0,0 0 15,0 1-15,0-1 16,0 0-16,0 0 0,21-21 15,0 0-15,1 0 0,-1 0 0,0 0 16,0 0-16,21 0 0,-20 0 16,-1 0-16,21-21 0,-21 21 0,0-21 15,1 0-15,-1-1 0,0 1 16,-21-21-16,21 21 0,-21-22 16,21 22-16,-21-21 0,0 0 0,0-1 15,0 1-15,0 0 0,0 20 0,-21-20 16,0 21-16,0 0 0,0 21 15,-1 0-15,1 0 0,0 0 16,0 0-16,0 21 16,0-21-16,21 21 0,0 0 15,0 0-15,0 1 0,0-1 16,0 0-16,0 0 0</inkml:trace>
  <inkml:trace contextRef="#ctx0" brushRef="#br1" timeOffset="74022.89">9715 9885 0,'-21'0'0,"42"0"0,-63 0 0,21 0 16,0 0-16,0 0 0,-1 0 0,1 0 15,0 21-15,0 0 16,0 0-16,0 1 0,-1-1 15,22 0-15,0 0 0,0 21 0,-21-20 16,21-1-16,0 0 0,0 0 0,0 21 16,0-20-16,0-1 0,21 0 15,1 0-15,-1 0 0,-21 0 0,21-21 16,0 22-16,21-22 0,-20 0 0,-1 0 16,0 0-16,0 0 0,21 0 15,-20-22-15,-1 22 0,0-21 0,0 0 16,21-21-16,-20 21 0,-1-1 15,-21 1-15,0 0 0,0 0 16,0-21-16,0 20 0,0-20 0,-21 21 16,-1-21-16,1 20 0,0 1 15,0 0-15,-21 21 0,20 0 16,1 0-16,0 0 0,-21 0 0,21 0 16,-1 0-16,1 21 0,21 0 0,-21 1 15,21-1-15,-21-21 0,21 21 16,0 0-16,0 0 0,0 0 15,0 1-15,21-22 0,0 0 0,0 0 16</inkml:trace>
  <inkml:trace contextRef="#ctx0" brushRef="#br1" timeOffset="74422.37">10096 9991 0,'0'0'0,"0"-21"0,0-1 16,22 1 0,-1 21-16,0 0 15,0 0-15,0 0 16,0 0-16,1 21 0,-1 1 0,0-1 16,0 0-16,0 21 0,0-21 15,1 1-15,-22-1 0,0 0 16,0 0-16,0 21 0,0-20 0,0-1 15,0 0-15,0 0 16,0 0-16,0 0 16,0-42 15,0 0-31,0 0 0,0 0 16,0 0-16,0-1 15,0 1-15,0 0 0,21 0 0,-21 0 16,21 0-16,0-1 0,-21 1 0,0 0 15,21 0-15,0 0 0,1 21 16,-22-21-16,21-1 0,0 1 0,0 0 16,0 0-16</inkml:trace>
  <inkml:trace contextRef="#ctx0" brushRef="#br1" timeOffset="74991.78">10922 9610 0,'-64'0'31,"43"21"-31,0 0 0,0 0 0,21 0 16,0 1-16,-21 20 0,0-21 15,21 21-15,0-20 0,0 20 0,0 0 16,0-21-16,0 22 0,-22-22 0,22 21 16,0-21-16,-21 1 0,21-1 15,0 21-15,0-21 0,-21 0 16,21 1-16,0-1 15,0-42 17,0-1-32,0 1 15,0 0-15,21 0 0,-21 0 16,21 0-16,1-1 0,20 1 16,-21 0-16,0 0 0,22 0 0,-22 0 15,0-1-15,42 1 0,-41 0 16,-1 0-16,0 21 15,0 0-15,0 0 0,-42 0 32,0 21-32,-21-21 15,20 0-15,1 21 0,-21-21 0,21 0 16,0 21-16,-1-21 0,1 22 0,0-22 16,21 21-16,-21-21 0,21 21 15,0 0-15,0 0 0,0 0 16,0 1-16,0-1 0,21 0 15,0 0-15,0-21 16,1 21-16,-22 0 0,21-21 0,0 22 16,0-22-16,0 21 0,0-21 0,1 0 15,-1 0-15,0 21 0,0-21 0,0 0 16,0 0 0,1 0-16,-22-21 15,21 21-15,-21-21 0,0-1 16</inkml:trace>
  <inkml:trace contextRef="#ctx0" brushRef="#br1" timeOffset="75494.86">12446 9864 0,'0'-21'31,"0"42"-15,0 0-16,0 0 15,0 0-15,0 0 0,0 1 0,0-1 16,0 21-16,0-21 0,0 0 16,0 1-16,0-1 0,0 0 15,0 0-15,-21-21 0,21-21 47,0 0-31</inkml:trace>
  <inkml:trace contextRef="#ctx0" brushRef="#br1" timeOffset="75658.78">12425 9652 0,'0'0'16,"0"-21"-16,0 0 16,-21 21-16,21 21 31,21-21-16,0 21-15,0-21 0,0 0 16,0 21-16,1-21 0,-1 0 0</inkml:trace>
  <inkml:trace contextRef="#ctx0" brushRef="#br1" timeOffset="76139.3">12742 9758 0,'0'0'0,"-21"0"15,0 21-15,21 0 16,0 0-16,-21-21 0,21 22 16,0-1-16,0 0 0,0 0 0,0 0 15,0 0-15,0 1 0,0-1 16,0 0-16,0 0 0,0 0 0,0 0 16,21 1-16,-21-1 15,0-42 32,0-1-31,0 1-16,0 0 0,0 0 0,0 0 15,0-22-15,21 22 0,0-21 0,0 21 16,1-22-16,-1 22 0,21-21 16,0 21-16,-20 0 0,20 21 0,0-22 15,1 22-15,-1 0 0,0 0 16,-21 22-16,22-1 0,-22 0 15,0 0-15,0 21 0,-21-20 0,0 20 16,0-21-16,0 21 0,0-20 0,-21-1 16,0 0-16,0 0 0,0 21 0,-1-42 15,22 22-15,-21-1 0,0 0 16,0-21-16,42 0 47,0 0-47,0-21 0,1 0 0,20-1 0,-21 1 15</inkml:trace>
  <inkml:trace contextRef="#ctx0" brushRef="#br1" timeOffset="76547.59">13737 9694 0,'0'-21'0,"0"42"0,-21-42 31,0 21-31,0 0 0,-1 21 16,1 1-16,0 20 0,21-21 0,-21 0 15,0 22-15,0-22 0,-1 21 16,22-21-16,0 22 0,0-22 0,0 21 16,0-21-16,0 0 0,0 1 15,0-1-15,22 0 0,-1 0 0,0-21 16,0 0-16,21 21 0,-20-21 16,20 0-16,-21 0 0,0 0 0,22 0 15,-22 0-15,21-21 0,0 0 16,-20 0-16,20 0 0,-21-1 0,0 1 15,-21 0-15,0-21 0,0 21 0,0-22 16,0 22-16,0-21 0,-21-1 0,0 1 16,0 21-16,-22-21 0,22 20 15,-21 22-15,0 0 0,20 0 0,-20 0 16,0 0-16,-1 0 0,22 0 0,-21 22 16,21-1-16,0 21 15,21-21-15,0 0 0,0 1 0,0-1 16,0 21-16,0-21 0,21 0 0,0 1 15,0-22-15,0 21 0,22 0 16,-22-21-16,21 0 0,-21 0 0,22 0 16,-1 0-16,-21 0 0</inkml:trace>
  <inkml:trace contextRef="#ctx0" brushRef="#br1" timeOffset="76940.77">14203 9864 0,'0'0'0,"-21"0"0,21-21 15,-22-1-15,1 1 16,21 0-16,0 0 0,0 0 16,0 0-1,21 21-15,1 0 0,-1 0 16,0 0-16,0 21 0,0 0 0,0 0 16,22 0-16,-22 0 0,0 1 15,0-1-15,0 0 0,1 21 0,-22-21 16,21 1-16,-21-1 0,21 0 0,-21 0 15,0 0-15,0 0 16,0 1-16,-21-22 16,0 0-1,-1 0-15,22-22 16,0 1-16,0 0 16,0 0-16,0 0 0,0 0 0,0-1 15,0 1-15,0-21 0,22 21 16,-22 0-16,21-1 0,0 1 0,-21 0 15,21 21-15,0-21 0,0 21 16,1 0-16,-1 0 0,0 0 16,0 0-16,0 0 15,0 0-15,1 0 0</inkml:trace>
  <inkml:trace contextRef="#ctx0" brushRef="#br1" timeOffset="77891.49">15155 9927 0,'0'0'0,"21"0"16,-21-21-16,22 0 0,-22 0 0,0 0 15,0-1-15,0 1 16,0-21-16,-22 21 0,1 0 0,0-1 16,0 1-16,0 0 0,0 0 15,-1 0-15,1 0 0,0 21 0,0 0 16,0 0-16,-22 0 0,22 21 0,0 0 15,0 0-15,0 0 0,-22 22 16,22-1-16,0-21 0,0 21 16,21 1-16,-21-1 0,21-21 0,0 22 15,0-1-15,0-21 0,0 0 0,0 0 16,21 1-16,0-1 0,0 0 16,0 0-16,1-21 0,20 0 0,-21 0 15,21 0-15,-20 0 0,20 0 0,-21 0 16,0-21-16,22 0 0,-22 0 15,0-1-15,21 1 0,-21 0 0,1-21 16,-22 21-16,21-22 0,0 1 0,-21-22 16,0 22-16,0 0 15,0-22-15,0 22 0,0-22 0,0 22 16,0 21-16,0-21 0,0 20 0,0 1 16,0 0-16,0 0 0,0 42 31,0 0-31,-21 0 0,21 22 0,-21-22 15,21 21-15,0 1 0,0-1 16,0 21-16,0-20 0,0-1 0,0 0 16,0 1-16,0-1 0,0 0 0,0-20 15,0 20-15,0-21 16,0 0-16,21 0 0,0 1 0,21-1 16,-21 0-16,22 0 0,-22-21 0,21 0 15,1 0-15,-1 0 0,-21 0 16,21 0-16,1 0 0,-1-21 0,-21 21 15,22-21-15,-22 0 0,0-1 0,0 1 16,0 0-16,0 0 0,-21 0 16,0 0-16,0-22 0,0 22 0,0 0 15,0 0-15,0 0 0,-21-1 16,0 22-16,0 0 16,0 0-16,0 22 0,21-1 0,-22 0 15,22 0-15,-21 0 0,21 0 16,0 1-16,0-1 0,0 0 15,0 0-15,0 0 0,0 0 0,0 1 16,21-1-16,1 0 0,-1-21 0,0 21 16,0-21-16,0 0 15,0 0-15,1 0 0,-1 0 0,0 0 16,0 0-16,0 0 0,0-21 0,1 0 16,-1 0-16,0-1 0,0 1 15,0 0-15,0 0 0,-21-21 0,22 20 16,-1 1-16,0 0 0,-21 0 0,0 0 15,0 0-15,0 42 16,0 0 0,0 0-16,0 0 0,0 0 15,0 1-15,0-1 0,0 0 16,0 0-16,0 0 0,0 0 16,0 1-16,21-22 0,0 0 15,0 0-15,1 0 16,-1 0-16,0 0 15,0 0-15,0-22 0</inkml:trace>
  <inkml:trace contextRef="#ctx0" brushRef="#br1" timeOffset="78791.28">17060 9970 0,'-21'0'0,"42"0"0,-63 21 15,21 0-15,0-21 0,21 21 0,-22 0 16,44-21 15,-1 0-31,0-21 0,0 21 16,0-21-16,22 0 0,-22 0 0,0-1 15,21 1-15,-21 0 0,1-21 16,20-1-16,-21 1 0,0 0 0,0-22 16,1 22-16,-1 0 0,0-1 0,-21 1 15,0 0-15,0-1 0,0 22 16,0-21-16,0 21 0,-21 21 31,0 0-31,21 21 0,-22 0 16,1 0-16,0 21 0,0 1 0,0-1 15,0 0-15,-1 1 0,22-1 0,-21 0 16,21 22-16,-21-22 0,21 1 16,0-1-16,0 0 0,0-21 0,0 22 15,0-22-15,21 0 0,0 0 0,1 0 16,-1 1-16,0-22 0,64 0 15,-43 0-15,0 0 0,1 0 16,-1 0-16,0 0 0,1-22 0,-1 1 16,0 0-16,1 0 0,-22 0 15,21-22-15,-21 22 0,0-21 0,1 21 16,-1-22-16,-21 1 0,0 21 16,0 0-16,21 0 0,-21-1 15,-21 22 1,21 22-16,-21-1 15,-1 0-15,1 0 0,0 0 0,21 0 16,-21 1-16,21 20 0,0-21 0,0 0 16,0 0-16,0 1 0,0-1 15,0 0-15,21 0 0,0 0 0,0 0 16,1-21-16,-1 0 0,0 0 16,21 0-16,-21 0 0,22 0 0,-22 0 0,21 0 15,-21-21-15,22 0 0,-1 21 16,-21-42-16,22 21 0,-22-1 15,0-41-15,-21 21 0,0-1 16,0 1-16,0 0 0,0 20 16,-21-20-16,0 0 0,-22 21 0,22-1 15,-21 1-15,-1 21 0,22 0 0,-21 0 16,0 0-16,-1 0 0,22 0 16,-21 21-16,21-21 0,-22 22 0,22-1 15,0 0-15,0-21 0,21 21 16,0 0-16,0 0 0</inkml:trace>
  <inkml:trace contextRef="#ctx0" brushRef="#br1" timeOffset="78979.42">17208 9546 0,'0'0'15,"64"0"17,-43 0-32,0 0 0,0 0 0,22 0 0,-22 0 15,21-21-15,-21 21 0,22 0 16,-1 0-16,0 0 0,-20 0 16,20 0-16,-21 0 0,21 0 0,-20 0 15,-1 0-15</inkml:trace>
  <inkml:trace contextRef="#ctx0" brushRef="#br1" timeOffset="79607.28">18881 9758 0,'0'0'15,"-22"0"-15,22-21 0,0 0 16,0-1-16,-21 22 0,21-21 16,0 0-16,-21 0 0,21 0 0,0 0 15,0-1-15,0 1 16,0 0-16,21 0 0,0 21 0,1 0 16,-1-21-16,0 21 0,0 0 0,0 0 15,0 0-15,1 21 0,-1 0 16,0 21-16,0-20 0,0-1 0,0 21 15,1 0-15,-22-20 0,21 20 16,-21 0-16,0-21 0,0 22 0,0-22 16,0 0-16,0 0 0,0 0 0,0 1 15,-21-22-15,21 21 16,-22-21-16,1 0 16,21-21-1,0-1-15,0 1 0,0 0 16,0 0-16,0 0 0,0 0 0,0-1 15,21-20-15,1 21 0,-1-21 0,-21-1 16,21 22-16,0-21 0,0 21 16,0-1-16,1 1 0,-1 0 0,0 0 15,0 0-15,0 21 0,0 0 16,1 0-16,-1 0 16,0 0-1,-21 21-15</inkml:trace>
  <inkml:trace contextRef="#ctx0" brushRef="#br1" timeOffset="80211.75">19516 9737 0,'0'0'0,"0"21"0,21-21 0,0 0 15,0 0 1,0 0-16,0 0 0,1 0 0,-1-21 16,-21 0-16,42-1 0,-21 1 15,0 0-15,1 0 0,-1 0 0,-21 0 16,21-1-16,0-20 0,-21 21 15,0 0-15,0 0 16,0-1-16,-21 22 16,0 0-16,0 0 0,-1 0 15,22 22-15,-21-22 0,0 21 16,0 0-16,0 21 0,0-21 0,21 22 16,0-22-16,0 21 0,0-21 0,0 1 15,0 20-15,0-21 0,0 0 16,0 0-16,0 1 0,21-1 0,0-21 15,0 21-15,0-21 0,0 0 16,22 0-16,-22 0 0,21 0 0,-21 0 16,22 0-16,-1 0 0,0-21 0,-20 21 15,20-21-15,0-1 0,1 1 16,-1-21-16,-21 21 0,21 0 16,-20-22-16,-1 22 0,0-21 0,0 21 15,-21-22-15,0 22 0,0 0 16,0 0-16,0 0 15,-21 21-15,0 0 0,0 0 16,-1 21-16,22 0 0,-21 21 16,21-21-16,0 1 0,0-1 15,0 0-15,0 21 0,0-21 0,0 1 16,0-1-16,21 0 0,1 0 16,-22 0-16,0 0 0,0 1 0,21-1 15,-21 0-15,0 0 16,-21-21-1,-1 0-15,1 0 16,0 0-16,0 0 0,0 0 0,0 0 16,21-21-1,0 0-15,0 0 0,0-1 16,21 1-16,0 0 0,0-21 16</inkml:trace>
  <inkml:trace contextRef="#ctx0" brushRef="#br1" timeOffset="80484.39">20722 9250 0,'0'0'16,"0"-42"-16,0 20 0,0 1 0,0 0 15,0 0-15,-21 42 32,21 0-32,-21 0 15,21 22-15,0-22 0,0 21 0,0 1 16,0-1-16,-21 0 0,21 1 15,0-1-15,-22 0 0,22 1 0,-21-1 16,21 0-16,0 1 0,-21-22 0,21 0 16,-21 21-16,21-21 0,-21-21 15,21 22-15,0-1 0,21-21 32,0 0-32,21-21 0,-20-1 15,-1 22-15,0-21 0</inkml:trace>
  <inkml:trace contextRef="#ctx0" brushRef="#br1" timeOffset="80912.75">20997 9483 0,'0'0'16,"21"0"-16,-21-21 0,0-1 0,-21 44 31,0-1-15,0 0-16,21 0 0,0 0 0,-21 22 15,21-22-15,-21 21 0,21-21 16,0 22-16,0-22 0,0 21 15,0-21-15,0 0 0,0 1 0,0-1 16,21 0-16,0-21 16,0 21-16,0-21 0,0 0 0,22 0 15,-22 0-15,0 0 0,0-21 0,22 0 16,-22 21-16,0-21 0,0-1 16,0 1-16,0 0 0,1-21 0,-1 21 15,-21-22-15,0 22 0,0-21 16,0-1-16,-21 1 15,-1 0-15,1 21 0,-21-1 0,21 22 16,-22 0-16,22-21 0,-21 21 16,21 0-16,-22 0 0,22 21 0,-21 1 15,21-1-15,0 0 0,-1 0 0,-20 43 16,42-43-16,0 0 16,0 21-16,0-21 0,0 1 0,0-1 15,0 21-15,21-42 0,0 21 0,22 0 16,-22 1-16,0-22 0,21 0 15,-20 0-15,20 0 0,0 0 0,22 0 16,-22 0-16,0-22 0</inkml:trace>
  <inkml:trace contextRef="#ctx0" brushRef="#br1" timeOffset="81574.73">21611 9546 0,'0'0'0,"21"-63"15,-21 42-15,-21 21 16,0 0-1,0 21-15,0 0 16,21 0-16,-22 21 0,22-20 0,0-1 16,0 21-16,0-21 0,0 0 0,0 22 15,0-22-15,0 0 0,0 0 16,0 0-16,22 1 0,-22-1 16,21-21-16,0 0 0,0 0 15,0 0-15,0 0 0,1 0 16,-1 0-16,0-21 0,0-1 15,43-20-15,-43 21 16,0 0-16,0 0 0,0-22 0,-21 1 16,21 21-16,1-22 0,-1 22 0,-21 0 15,0 0-15,0 0 16,21 21-16,-21 21 16,-21 0-1,21 0-15,-21 22 0,21-22 16,0 0-16,0 0 0,0 21 15,0-20-15,0-1 0,0 21 0,0-21 16,0 0-16,0 1 0,21-1 16,0 0-16,0-21 0,0 0 15,0 21-15,22-21 0,-22 0 0,0 0 16,0 0-16,22 0 0,-22-21 16,0 21-16,0-21 0,0 0 0,22-1 15,-22 1-15,0 0 0,0-21 16,0 21-16,-21-22 0,0 22 0,21-21 15,-21 21-15,0-1 0,0 1 0,0 0 16,0 0-16,-21 21 16,0 0-16,0 0 0,21 21 0,-21 0 15,0 0-15,-1 22 0,22-22 0,0 0 16,-21 21-16,21-20 0,0-1 16,0 21-16,0-21 0,0 0 15,0 1-15,0-1 0,21-21 0,1 21 16,-1-21-16,0 21 15,21-21-15,-21 0 0,1 0 0,-1 0 16,0 0-16,0 0 0,21-21 0,-20 21 16,-1-21-16,0 0 0,21-1 15,-21 22-15,-21-21 0,0 0 0,0 0 16</inkml:trace>
  <inkml:trace contextRef="#ctx0" brushRef="#br1" timeOffset="82284.37">1841 11642 0,'0'0'0,"22"-43"31,-1 65 0,-21-1-31,0 0 0,0 21 16,0-21-16,0 22 0,0-1 0,0 0 15,0 1-15,0-1 0,0-21 16,0 22-16,0-1 0,0-21 0,0 0 16,0 22-16,0-22 15,0 0-15,0-42 47,0 0-47,-21-1 0</inkml:trace>
  <inkml:trace contextRef="#ctx0" brushRef="#br1" timeOffset="82878.75">1524 11980 0,'0'0'15,"42"0"16,-21 0-31,22 0 0,-22-21 16,21 0-16,22 21 0,-22-21 0,0 0 16,22 0-16,-22-1 0,22 1 0,-22 0 15,22 0-15,-22 0 0,0 0 16,22-22-16,-22 22 16,-21-21-16,0 21 0,-21-1 15,0 1-15,0 0 0,-21 21 31,0 0-31,0 0 0,21 21 16,-21 0-16,21 1 0,0-1 16,-21 0-16,21 0 0,0 21 15,0-20-15,0-1 0,0 21 0,0-21 16,0 22-16,0-22 0,0 0 16,0 21-16,0-21 0,0 1 15,0-1-15,0 0 0,0-42 47,0 0-47,21-1 0,0 1 16,0 0-16,-21 0 0,21-21 0,0 20 15,1 1-15,20-21 0,-21 21 16,21 0-16,-20-22 0,20 22 0,0 21 16,-21-21-16,22 21 0,-1 0 15,-21 0-15,22 0 0,-22 21 0,0 0 16,0 0-16,-21 1 0,0-1 15,0 0-15,0 0 0,0 21 0,0-20 16,0-1-16,0 21 0,0-21 16,-21 0-16,21 1 0,0-1 15,-21 0-15,21 0 0,-21-21 16,21-21 15,21 21-31,0-21 0,-21 0 16,21-1-16,0 1 0,-21 0 0</inkml:trace>
  <inkml:trace contextRef="#ctx0" brushRef="#br1" timeOffset="83083.22">2984 11684 0,'0'0'0,"22"0"0,-1-21 0,-21 0 15,21 21 1,-21 21 0,0 0-16,0 0 0,0 0 0,0 1 15,0-1-15,0 0 0,0 0 16,0 0-16,0 0 0,0 43 15,0-43-15,0 0 0,0 0 0,0 1 16,0-1-16,0-42 47,21-1-47,-21 1 0,0 0 0</inkml:trace>
  <inkml:trace contextRef="#ctx0" brushRef="#br1" timeOffset="83239.78">3090 11621 0,'0'0'0,"0"-22"0,0 1 0,0 0 16,-42 0 0,42 0-16,-21 21 0,21 21 31,0 0-15,21-21-16,0 0 15,0 21-15</inkml:trace>
  <inkml:trace contextRef="#ctx0" brushRef="#br1" timeOffset="83638.72">3683 11705 0,'0'0'0,"21"0"0,0 0 0,0 0 16,1-21-16,-1 21 0,-21-21 0,0 0 16,0 0-16,0-1 15,-21 1 1,-1 21-16,1 0 0,0 0 15,0 0-15,-21 0 0,20 0 0,-20 21 16,21 1-16,0-22 0,0 21 0,-1 0 16,22 0-16,0 0 15,0 0-15,22 1 0,-1-22 16,0 21-16,21-21 0,-21 21 16,22-21-16,-22 21 0,21-21 15,-21 21-15,1 0 0,-1-21 0,0 22 16,0-1-16,0-21 0,-21 21 15,0 0-15,0 0 0,0 0 16,-21 1-16,0-22 0,0 21 0,-22-21 16,22 0-16,-21 0 0,0 0 15,20 0-15,-20 0 0,0 0 0,21 0 16,-22 0-16,22-21 0,0 21 16,0-22-16,0 1 0,-1 21 15,1-21-15,21 0 0,0 0 0,0 0 16,0-1-1</inkml:trace>
  <inkml:trace contextRef="#ctx0" brushRef="#br1" timeOffset="84675.3">6117 11599 0,'21'-21'0,"-21"0"15,21 0 1,-21 42 15,0 0-15,0 0-16,0 1 0,0-1 0,0 0 15,0 21-15,0-21 0,0 1 16,0 20-16,0-21 0,0 21 0,0-20 16,0 20-16,0-21 0,0 21 15,0-20-15,0-1 0,0 0 0,0 0 16,0 0-16,0-42 31,22 0-15,-1 0-16,-21 0 0,0-22 0</inkml:trace>
  <inkml:trace contextRef="#ctx0" brushRef="#br1" timeOffset="84859.35">6202 11494 0,'0'0'0,"0"-22"0,0 1 15,-21 21-15,-1 0 16,44 0 31,-1 21-47,0-21 0,0 22 16,0-22-16,0 21 0,22-21 0,-22 21 15,0 0-15,21-21 0</inkml:trace>
  <inkml:trace contextRef="#ctx0" brushRef="#br1" timeOffset="85279.28">6816 11705 0,'21'0'0,"-42"0"0,63 0 0,0 0 15,-21 0-15,1 0 0,-1 0 16,0-21-16,0 0 0,0 21 16,-21-21-16,0 0 0,21 21 0,-21-22 15,0 1-15,0 0 16,-21 21-16,0 0 0,0 0 15,0 0-15,0 0 0,-22 21 16,22-21-16,-21 21 0,21 1 0,-1-22 16,1 21-16,0 0 0,21 0 15,0 0-15,0 0 0,21 1 16,0-22-16,1 21 0,-1-21 16,21 21-16,-21-21 0,0 21 0,22-21 15,-22 21-15,21-21 16,-21 21-16,1-21 0,-1 22 0,-21-1 15,0 0-15,0 0 16,-21 0-16,-1-21 16,-20 21-16,0-21 0,-1 0 0,1 0 15,0 0-15,-1 22 0,1-22 0,0 0 16,-1 0-16,1 0 0,21 0 16,0 0-16,0-22 0,-1 22 0,22-21 15,0 0-15,0 0 16,22 0-16,-1 21 0,0-21 15,0 21-15,21-22 0,1 22 16,-1-21-16,0 0 0</inkml:trace>
  <inkml:trace contextRef="#ctx0" brushRef="#br1" timeOffset="86670.34">7324 11705 0,'42'-21'16,"-84"42"-16,105-42 0,-21 21 0,-20-21 0,-1 21 15,0-21-15,-21 0 16,0-1-16,0 1 15,-21 21 1,0-21-16,-1 21 0,1 0 16,0 0-16,0 0 0,0 0 0,0 21 15,-1-21-15,22 21 0,0 1 16,-21-22-16,21 21 0,0 0 0,0 0 16,0 0-16,0 0 0,21 1 15,1-1-15,-1-21 16,0 21-16,0 0 0,0-21 15,0 21-15,1 0 0,-1 1 16,0-22-16,0 21 0,0 0 0,-21 0 16,0 0-16,0 0 15,-21-21-15,0 0 0,0 22 0,0-22 16,-1 0-16,-20 0 0,21 0 16,0 0-16,-22 0 0,22 0 0,0 0 15,-21 0-15,21-22 0,-1 1 16,1 21-16,21-21 0,0 0 0,-21 21 15,21-21-15,21 21 32,0 0-32,1 0 15,-1 21-15,0 0 0,0 0 16,0 0-16,0-21 0,1 22 0,-1-1 16,0 0-16,0-21 0,0 0 15,0 21-15,1-21 0,20 0 16,-21 0-16,0 0 0,22 0 0,-1 0 15,-21-21-15,21 0 0,1 0 0,-22 21 16,21-22-16,-21 1 0,1-21 16,20 21-16,-42 0 0,21-1 0,0-20 15,0 21-15,-21-21 0,0 20 16,0-20-16,0 21 0,0 0 0,0 0 16,0-1-16,0 1 0,0 42 31,-21-21-31,21 22 15,0-1-15,-21 0 0,21 0 0,0 0 16,0 0-16,0 1 0,0-1 16,0 0-16,0 0 0,0 0 0,0 0 15,21 1-15,-21-1 0,21 0 0,1 0 16,-1-21 0,0 21-16,0-21 0,0 0 0,0 0 15,1 0-15,-1 0 0,0-21 0,0 0 16,21 21-16,-20-21 15,-1 0-15,0-1 0,0 1 0,-21 0 0,21 0 16,0 0-16,1 0 0,-22-22 16,0 22-16,0-21 0,0 21 15,0-1-15,0 1 0,0 42 32,0 1-17,0-1-15,0 0 0,0 0 16,0 0-16,0 0 0,0 1 15,21-1-15,-21 0 0,21 0 16,0 0-16,-21 0 0,21-21 0,0 22 16,1-1-16,-1-21 0,0 0 0,0 0 15,21 0-15,-20 0 0,20 0 16,-21 0-16,21 0 0,1 0 0,-1-21 16,0-1-16,-20 22 0,20-21 0,-21 0 15,21 0-15,-20 0 0,-1 0 16,-21-1-16,0 1 0,0 0 0,0-21 15,0 21-15,0-1 0,0 1 16,-21 21-16,-1 0 16,1 0-16,0 0 0,0 0 15,0 0-15,0 21 0,-1 1 0,1-22 16,21 21-16,0 0 0,0 0 16,0 0-16,0 22 0,0-22 0,0 21 15,0-21-15,0 0 0,0 1 16,21-1-16,1 0 0,-1-21 15,0 21-15,0-21 0,0 0 0,22 0 16,-22 0-16,21 0 0,-21 0 0,22 0 16,-1 0-16,-21 0 0,21-21 15,1 0-15,-22 0 0,21-1 0,1 1 16,-22 0-16,0 0 0,0 0 16,21-22-16,-42 22 0,22 0 15,-22 0-15,0-21 0,0 20 0,0 1 16,0 0-16,-22 21 15,1 0-15,0 0 0,0 0 16,21 21-16,0 0 0,0 1 16,0-1-16,0 0 0,0 0 0,0 0 15,0 0-15,0 1 0,0-1 16,21 0-16,-21 0 0,21 0 0,-21 0 16,0 1-16,0-1 15,0 0-15,0 0 0,0 0 16,-21-21-16,0 0 0,0 21 0,0-21 15,-1 0-15,1 0 0,0 0 16,21-21-16,0 0 0</inkml:trace>
  <inkml:trace contextRef="#ctx0" brushRef="#br1" timeOffset="87747.95">10583 11324 0,'0'0'0,"21"-21"0,1-21 32,-22 63-32,0 0 15,0 21-15,0-20 0,0-1 16,0 21-16,0 0 0,0-20 0,0 20 15,0 0-15,0 1 0,0-22 16,0 21-16,0-21 0,0 0 16,0 1-16,0 20 0,0-21 0,0 0 15,21-42 17,0 21-32,-21-21 0,21 0 15,0 0-15,0-1 16,1 1-16,-1-21 0,0 21 0,0-22 15,0 22-15,0-21 0,1 21 0,-22-22 16,21 22-16,-21 0 0,21 21 16,0 0-1,-21 21-15,0 0 0,0 1 16,0-1-16,0 21 0,0-21 16,0 22-16,0-22 0,21 0 0,-21 21 15,0-21-15,0 1 0,21 20 0,1-21 16,-1 0-16,0-21 0,0 21 15,0 1-15,0-22 0,1 0 0,-1 0 16,21 0-16,-21 0 0,22 0 0,-22-22 16,21 1-16,-21 0 15,22 21-15,-22-21 0,21 0 0,-21-22 16,0 22-16,22 0 0,-22-21 0,0-1 16,-21 22-16,21-21 0,0 0 15,-21-1-15,22 1 0,-22 0 0,0-1 16,0 1-16,0 0 0,0 20 0,0-20 15,0 21-15,0 42 16,-22 0 0,22 22-16,-21-1 0,21-21 15,-21 21-15,21 1 0,-21 20 0,21-20 16,0-1-16,0-21 0,0 21 16,0 1-16,0-22 0,21 0 0,0 21 15,0-20-15,1-22 0,-1 21 16,21 0-16,-21-21 0,22 0 0,-1 0 15,0 0-15,1 0 0,-1 0 0,0 0 16,1-21-16,-1 0 0,0 21 16,1-22-16,-1 1 0,0-21 15,1 21-15,-22 0 0,0-22 0,-21 22 16,0-21-16,0 21 0,0-22 0,0 22 16,0 0-16,-21 0 0,0 21 0,-1 0 15,1 0-15,-21 0 0,21 0 0,-22 21 16,22 0-1,0 0-15,21 0 0,-21 22 0,21-22 16,0 0-16,0 0 0,0 0 0,21 1 16,0-1-16,0 0 0,22 0 15,-22 0-15,0-21 0,0 21 0,22-21 16,-22 22-16,0-22 0,21 0 0,-21 0 16,22 0-16,-22 0 0,21 0 0,-21 0 15,22 0-15,-22-22 0,21 1 16,1 0-16</inkml:trace>
  <inkml:trace contextRef="#ctx0" brushRef="#br1" timeOffset="88968.48">14309 11642 0,'0'0'0,"-22"0"0,1 0 0,21-21 47,21 21-47,-21-22 0,22 1 15,-1 0-15,0 0 0,0 0 0,0 0 16,-21-1-16,0 1 0,21 0 16,-21-21-16,0 21 0,0-1 0,0 1 15,0 0-15,-21 0 0,0 21 0,0 0 16,0 0-16,0 0 0,-22 0 16,22 21-16,0 0 0,-21 0 0,20 1 15,-20-1-15,21 0 0,0 21 16,0-21-16,-1 1 0,1 20 0,21-21 15,0 0-15,0 0 0,0 1 16,0-1-16,21-21 16,1 21-16,-1-21 0,0 0 15,21 0-15,22 0 0,-43 0 16,21-21-16,-21 0 0,22 21 0,-22-22 16,0 1-16,0 0 0,0 21 15,1-21-15,-22 0 0,0 0 0,0-1 16,0 1-16,0 0 0,0 0 15,0 42 17,0 0-32,0 22 0,0-22 15,0 0-15,0 21 0,0-21 16,0 22-16,0-1 0,0 0 0,0 1 16,0-1-16,0 22 0,0-1 0,0 1 15,0-1-15,0 22 0,0-22 16,0 1-16,0 20 0,0 1 0,0-21 15,0 20-15,0 1 0,-22-22 0,22 22 16,-21-21-16,0-1 0,21 1 16,0-1-16,-21-21 0,0 1 0,0-1 15,-1 0-15,1-20 0,0-1 0,0-21 16,0 0-16,0 0 0,-1 0 16,-20 0-16,21 0 0,0-21 15,-22-1-15,22 1 0,-21 0 0,0-21 16,20 21-16,1-22 0,-21 1 0,21 0 15,0-1-15,21 1 0,0 0 16,0-1-16,0 1 0,0 0 0,0-22 16,21 22-16,0-1 0,0 1 0,21-21 15,1 20-15,-1-20 0,0-1 16,22 1-16,-22-22 0,22 22 0,-1-22 16,1 21-16,-22 1 0,22-1 15,-1 1-15,-21 21 0,1-22 16,-1 22-16,-21-1 0,0 1 0,1 21 15,-22-21-15,21 20 0,-21 1 16,0 0-16,0 0 0,-21 21 16,-1 0-16,1 0 15,21 21 1,-21-21-16,21 21 0,0 0 0,0 1 16,0-1-16,-21 21 0,21-21 15,0 0-15,0 1 0,0-1 16,0 0-16,0 0 0,0 0 0,0 0 15,0 1-15,21-22 0,-21 21 0,21-21 16,0 0-16,1 0 0,-1 0 16,21 0-16,-21 0 0,0 0 15,22-21-15,-22-1 0,21 22 0,-21-21 16,22 0-16,-22 0 0,0 0 16,0 0-16,0-22 0,-21 22 0,0 0 15,0-21-15,0 20 0,0-20 0,-21 21 16,21-21-16,-21 20 0,0 1 15,0 21-15,0-21 0,-1 21 0,1 0 16,0 0-16,0 0 0,0 0 16,0 0-16,-1 21 0,22 0 0,-21 1 15,21-1-15,0 0 0,0 0 16,21 0 0</inkml:trace>
  <inkml:trace contextRef="#ctx0" brushRef="#br1" timeOffset="90127.73">16192 11557 0,'0'21'16,"0"-42"-16,-21 42 0,21 0 0,0 1 16,-21-22-16,21 21 0,0 0 15,21-42 17,0 0-32,1 21 15,-1-22-15,0 1 0,21-21 0,-21 21 16,22-22-16,-22 1 0,21 0 15,-21-1-15,22 1 0,-22-21 0,-21 20 16,0 1-16,21 0 0,-21-1 16,0 1-16,0 21 0,0 0 15,-21-1-15,21 1 0,-21 21 0,0 0 16,-1 0-16,-20 0 0,21 21 0,0 1 16,0-1-16,-22 21 0,22 0 15,0 1-15,0 20 0,0 22 0,21-22 16,-22 22-16,1-21 0,21 20 0,-21-20 15,0 20-15,21 22 0,-21-21 16,0 21-16,21 0 0,-22-22 0,1 22 16,21 0-16,0 0 0,-21 21 0,0-21 15,21-1-15,-21 1 0,21 0 16,0 0-16,0-21 0,-21-1 16,21 1-16,0 0 0,0-22 0,0 1 15,0-1-15,0-21 0,0-20 0,0-1 16,21 0-16,0-21 0,0 0 15,0 0-15,22-21 0,-1-22 0,0 22 16,22-21-16,-22 0 0,22-22 16,-1 22-16,1-22 0,-22 1 0,21-1 15,-20 1-15,-1-1 0,0-20 0,1 20 16,-22-21-16,-21 1 0,0-1 0,0 22 16,-21-22-16,0 0 0,-22 22 15,1-22-15,-22 22 0,22-22 0,-21 21 16,-1 22-16,1-21 0,-1 20 0,1 1 15,-1 21-15,22 0 0,-1-1 16,1 1-16,21 0 0,0 21 16,0 0-16,21-21 0,0 0 15,0 0-15,21 21 16,21-22-16,0 1 0,1 0 16,-1 0-16,0 0 0,22 0 0,-1-1 15,1 1-15,-1 0 0,-20 0 16,20 0-16,-20-22 0,-1 22 0,0 0 15,-21 0-15,1 0 0,-1 0 0,0-1 16,-21 1-16,21 0 0,-21 0 16,0 0-16,0 0 0,0-1 15,-21 44 17,21-1-32,-21 21 15,21-21-15,0 0 0,0 22 0,0-22 16,0 0-16,0 21 0,0-20 15,0-1-15,0 0 0,0 0 0,0 0 16,0 0-16,21-21 0,0 0 16,0 0-16,0 0 0,1 0 15,-1 0-15,0 0 0,0 0 0,0-21 16,22 0-16,-22 21 0,0-21 0,0 0 16,0 0-16,0-1 15,1-20-15,-22 21 0,21 0 0,-21-22 16,0 22-16,-21-42 15,-1 42-15,1-1 0,0 1 0,0 0 16,-21 21-16,20 0 0,-20 0 16,21 0-16,0 0 0,0 21 15,21 0-15,-22 1 0,22-1 16,0 0-16,0 0 0,0 0 16,0 0-16,22-21 15,-1 0-15,0 0 0,0 0 16,0 0-16,22 0 0,-22 0 0</inkml:trace>
  <inkml:trace contextRef="#ctx0" brushRef="#br1" timeOffset="90503.64">17357 11430 0,'-43'-21'31,"43"0"-31,-21 21 0,21-21 0,0-1 16,0 1-16,0 0 15,21 21 1,0 0-16,1 0 0,-1 0 16,0 0-16,21 0 0,-21 21 15,1 0-15,-1 1 0,21-1 16,-21 0-16,0 21 0,-21-21 0,0 1 16,22-1-16,-22 21 0,0-21 0,0 0 15,0 1-15,-22-1 16,1-21-16,0 0 0,0 0 15,0 0-15,21-21 32,0-1-32,0 1 0,0 0 15,0 0-15,0-21 0,0 20 0,0 1 16,21 0-16,-21 0 0,0 0 16,21 0-16,0-1 0,0 1 15,1 0-15,-1 0 0,0 0 16,0 0-16,0 21 0</inkml:trace>
  <inkml:trace contextRef="#ctx0" brushRef="#br1" timeOffset="90975.72">18669 11070 0,'-21'-21'0,"42"42"0,-63-42 16,20 0 0,1 21-1,0 21-15,21 0 16,0 0-16,0 22 16,0-22-16,0 21 0,0 1 0,0-1 15,0 0-15,0 1 0,0-1 0,-21 0 16,21-21-16,-21 22 0,21-22 15,-21 21-15,21-21 0,0 1 0,0-1 16,-22-21-16,22 21 0,-21-21 16,21-21 15,0 0-31,0-1 16,0 1-16,0 0 15</inkml:trace>
  <inkml:trace contextRef="#ctx0" brushRef="#br1" timeOffset="91522.72">18161 11176 0,'-21'-21'0,"42"42"0,-42-63 0,0 42 15,21-21-15,-22-1 0,22 1 16,0 0-16,0 0 16,0 0-16,22 0 0,-1-1 15,21 22-15,-21-21 0,22 0 0,-1 21 0,0-21 16,1 21-16,-1 0 15,21 0-15,-20 0 0,-1 0 0,22 21 16,-22 0-16,0 0 0,1 22 0,-1-22 16,0 21-16,-21 1 0,1-1 15,-1 0-15,0 1 0,-21-1 0,0 0 16,0 1-16,0-1 0,0-21 0,0 0 16,0 0-16,-21 1 0,21-1 15,-21-21-15,-1 0 0,1 0 16,0 0-1,21-21-15,0-1 16,-21 1-16,21 0 0,0 0 16,0-21-16,0-1 0,0 1 0,0 0 15,21-1-15,0 1 0,0 0 16,1-1-16,-1 22 0,0-21 0,0 21 16,0-22-16,22 22 0,-22 0 15,21 21-15,-21 0 0,22 0 0,-1 0 16,-21 0-16,21 21 0,1 0 0,20 43 15,-42-43-15,1 21 16,-1 22-16,0-22 0,-21 0 0,0 1 16,0-1-16,0 0 0,0 1 0,0-22 15,-21 21-15,0-21 0,-1 1 16,1-1-16,0 0 0,0 0 0,0-21 16,0 21-16,-1-21 0,1 0 0,0 0 31,21-21-16,21 21-15,0-21 0,1 0 16</inkml:trace>
  <inkml:trace contextRef="#ctx0" brushRef="#br1" timeOffset="92295.28">19918 11218 0,'0'0'0,"0"-21"0,0 0 0,0 0 16,0 0-16,0 0 0,0-1 0,-21 1 15,-1 21-15,1-21 0,0 21 16,0 0-16,0 0 0,-22 0 0,22 0 16,-42 0-16,20 21 0,22 22 15,-21-22-15,0 21 0,20 0 16,1-20-16,0 20 0,0 0 0,21 1 16,0-22-16,0 21 0,0-21 0,0 0 15,0 1-15,21-1 0,0 0 16,22-21-16,-22 0 0,21 0 0,-21 0 15,22 0-15,-1 0 0,-21 0 16,21 0-16,1-21 0,-22 0 0,21-1 16,-21 1-16,1 0 0,-1 0 15,0 0-15,0-22 0,-21 22 0,0-21 16,0 0-16,0 20 0,0 1 16,0-21-16,0 21 0,0 0 15,0 42 1,0 0-16,0 0 15,0 0-15,0 22 0,0-22 0,0 21 16,0-21-16,0 22 0,0-22 16,0 0-16,0 0 0,0 0 0,21 0 15,0 1-15,-21-1 0,22-21 0,-1 0 16,0 21-16,0-21 16,0 0-16,22 0 0,-22 0 15,0-21-15,0 21 0,0-21 16,-21-1-16,0 1 0,21 0 15,1 0-15,-22-21 0,21 20 16,-21 1-16,21-21 0,-21 21 0,21-22 0,0 22 16,-21 0-16,21 21 15,1 0-15,-22 21 16,0 0-16,0 22 16,0-22-16,0 0 0,21 0 0,-21 22 15,0-22-15,0 0 0,0 0 16,0 0-16,0 0 0,21-21 15,-21 22-15,21-1 0,0-21 16,0 0-16,1 0 0,-1 0 16,-21-21-16,21-1 15,0 22-15,-21-21 0,21 0 0,0 0 16,1-21-16,-22 20 0,21 1 0,0-21 16,-21 21-16,21-22 0,0 22 15,-21 0-15,0 0 0,21 0 0,-21 0 16,22 21-16,-1 0 0,0 0 31,0 0-31,-21 21 16</inkml:trace>
  <inkml:trace contextRef="#ctx0" brushRef="#br1" timeOffset="93055.49">20976 11324 0,'0'0'0,"21"0"0,0 0 15,1 0-15,-22-21 0,21 21 16,0-21-16,-21 0 0,21 21 16,-21-21-16,21-1 0,-21 1 0,21 0 15,-21 0-15,0 0 0,0 0 16,0-1-16,0 1 16,-21 21-16,0 0 0,0 0 15,0 21-15,0 1 0,-1-1 16,1 0-16,0 21 0,0-21 15,21 22-15,0-22 0,0 21 0,0-21 16,0 1-16,0 20 0,0-21 0,0 0 16,21 0-16,0-21 0,0 22 15,1-1-15,20-21 0,-21 0 16,21 0-16,-20 0 0,20 0 0,0 0 16,-21 0-16,22 0 0,-1-21 15,-21-1-15,22 22 0,-22-21 0,0 0 16,21 0-16,-21 0 0,-21-22 0,22 22 15,-22 0-15,0-21 0,0 21 16,0-1-16,0 1 0,0 0 0,0 0 16,0 0-16,-22 42 31,22 0-31,0 0 0,-21 0 0,21 22 16,-21-22-16,21 0 0,0 21 15,0-20-15,0-1 0,0 0 0,0 0 16,0 0-16,-21 0 0,21 1 15,0-1-15,-21-21 32,21-21-1,0-1-31,0 1 0,0 0 16,0-21-16,0 21 0,21-22 15,0 1-15,21 0 0,-20-1 0,-1 22 16,21-21-16,0-1 0,1 22 0,-1 0 15,0 0-15,1 21 0,-1 0 16,0 0-16,1 0 0,-22 0 0,0 21 16,0 0-16,0 0 0,1 22 0,-22-22 15,21 21-15,-21 1 16,0-1-16,0-21 0,0 21 0,0-20 0,0 20 16,0-21-16,0 0 0,0 0 15,0 1-15,0-1 0,0 0 16,-21-21-16</inkml:trace>
  <inkml:trace contextRef="#ctx0" brushRef="#br1" timeOffset="93213.72">22267 11515 0,'0'0'0,"0"21"0,-21-21 47,0 0-31,0 0-16,0 0 16</inkml:trace>
  <inkml:trace contextRef="#ctx0" brushRef="#br1" timeOffset="139126.01">0 8488 0</inkml:trace>
  <inkml:trace contextRef="#ctx0" brushRef="#br1" timeOffset="-92543.59">4381 9652 0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8T02:21:54.30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1820 656 0,'21'-21'0,"-21"0"16,0 0 0,-21 42 31,21 0-47,-21 0 15,0 0-15,21 1 16,0 20-16,0 0 0,-21 1 0,0 20 15,-1-21-15,22 22 0,-21-22 16,0 1-16,0 20 0,21-21 0,-21 1 16,0-1-16,-1 0 0,22-20 15,-21 41-15,21-42 0,-21-21 16,21 21-16,0 1 0,0-44 47,0 1-47,0 0 15,0 0-15</inkml:trace>
  <inkml:trace contextRef="#ctx0" brushRef="#br0" timeOffset="331.96">1778 699 0,'0'0'0,"0"-22"16,0 1-16,0 0 0,0 0 15,0 0-15,0 0 16,21 21 0,0 0-16,0 0 15,1 21-15,-22 0 16,21 0-16,0 21 0,0-20 16,-21 20-16,0 0 0,21 1 0,-21-1 15,0 0-15,0 22 0,0-22 16,0 0-16,0-20 0,0 20 0,0 0 15,0-21-15,0 1 0,0-1 16,0 0-16,0 0 0,0 0 0,0 0 31,0-42 1,0 0-32</inkml:trace>
  <inkml:trace contextRef="#ctx0" brushRef="#br0" timeOffset="567.87">1545 1101 0,'0'0'0,"21"0"31,22-21-15,-22 21-16,0 0 0,0 0 0,21-22 15,-20 22-15,20 0 16,-21-21-16,0 21 0,22-21 0,-22 21 16,0 0-16,0 0 0,0 0 15</inkml:trace>
  <inkml:trace contextRef="#ctx0" brushRef="#br0" timeOffset="1249.68">2498 1016 0,'0'-21'0,"0"42"0,21-42 0,-21 0 15,0 0-15,0-1 16,0 1-16,0 0 0,0 0 16,0 0-16,-21 0 15,-1 21-15,1-22 16,0 22-16,0 0 0,0 0 0,0 0 16,-1 0-16,1 22 0,0-1 0,0 0 15,0-21-15,0 21 16,-22 21-16,22-20 0,0-1 0,21 0 15,-21 21-15,21-21 0,-21 1 16,21 20-16,0-21 0,0 0 16,0 0-16,0 1 0,0-1 15,0 0-15,21-21 0,0 0 16,-21 21-16,21-21 0,0 0 16,0 0-16,1 0 0,-1 0 15,0 0-15,0 0 0,0-21 0,0 0 16,1 0-16,20 21 0,-21-22 15,0-20-15,0 21 0,1-21 16,-1 20-16,0-20 0,0 0 16,0-1-16,-21 1 0,21-21 0,-21 20 15,0 1-15,0 21 0,0-22 16,0 1-16,0 21 0,0 0 0,0 0 16,0-1-16,0 65 31,0-22-16,0 0-15,0 21 0,0 1 0,0-1 16,-21 0-16,21 1 0,0-1 16,0 0-16,0 1 0,0-1 15,-21 0-15,21 1 0,0-22 16,0 21-16,0-21 0,0 1 0,0-1 16,21 0-16,0-21 15,1 0-15,-1 0 0,0 0 16,0 0-16,0 0 0,0-21 15</inkml:trace>
  <inkml:trace contextRef="#ctx0" brushRef="#br0" timeOffset="1731.23">2879 889 0,'0'0'0,"0"-21"16,0 0-16,21 21 31,0 0-31,0 0 16,0 0-16,0 0 15,1 21-15,-1 0 16,-21 0-16,21 0 0,-21 1 0,0-1 15,0 0-15,0 0 0,0 21 16,0-20-16,0-1 0,0 0 16,0 0-16,0 0 0,0 0 15,0-42 32,21 21-47,-21-21 16,21 0-16,-21 0 0,0 0 0,21-22 15,1 22-15,-1-21 0,-21-1 16,0 22-16,21-21 0,0 21 16,-21 0-16,21-1 0,-21 1 15,0 0-15,0 42 47,0 0-31</inkml:trace>
  <inkml:trace contextRef="#ctx0" brushRef="#br0" timeOffset="2424.02">3852 889 0,'0'-42'15,"0"21"-15,0-1 16,0 1-16,0 0 0,-21 0 15,0 0-15,0 21 16,0 0-16,-1 0 0,1 0 0,0 0 16,0 0-16,0 0 0,0 0 15,-22 21-15,22-21 0,-21 42 16,21-21-16,-1 22 0,1-22 16,0 21-16,21-21 0,0 22 0,0-22 15,0 21-15,0-21 0,0 1 16,0-1-16,0 21 0,0-21 0,0 0 15,0 1-15,21-1 16,0-21-16,1 0 16,-1 0-16,0 0 15,21 0-15,-21 0 0,1-21 16,-1-1-16,0 1 0,0 21 16,0-21-16,0-21 0,1 21 0,-1-1 15,0-20-15,-21 21 0,0-21 16,21 20-16,-21 1 0,0-21 0,0 21 15,0 0-15,0-1 16,0 44 15,0-1-31,0 0 0,-21 0 0,21 0 16,0 22-16,0-22 16,0 0-16,0 21 0,0-21 0,0 1 15,0-1-15,0 0 0,21 0 0,0 0 16,0 0-16,-21 1 15,22-22-15,-1 0 0,0 0 0,0 0 16,0 0-16,0 0 16,1 0-16,-22-22 0,21 22 0,0-21 15,0 0-15</inkml:trace>
  <inkml:trace contextRef="#ctx0" brushRef="#br0" timeOffset="2927.03">4170 847 0,'0'0'16,"0"-21"-16,0-1 0,0 44 47,0-1-32,0 0-15,0 0 0,0 0 16,0 0-16,0 1 0,0-1 0,0 0 16,0 0-16,0 21 0,0-20 15,0-1-15,0 0 0,0 0 16,0 0-16,0 0 15,0 1-15,-21-22 47,21-22-47,-22 1 0,22 0 16,0 0-16,0 0 16,0 0-16,0-22 0,0 22 0,0 0 15,0 0-15,0-22 0,22 22 16,-1 0-16,21 0 0,-21 0 0,0 0 15,1-1-15,-1 1 0,21 21 16,-21 0-16,0 0 0,1 0 16,20 0-16,-21 0 0,0 0 0,0 21 15,1 1-15,-1 20 0,0-21 16,-21 0-16,0 22 0,0-22 0,0 21 16,0-21-16,0 0 0,0 1 0,0 20 15,-21-21-15,0 0 16,-1 0-16,22 1 0,0-1 15,-21-21-15,21 21 16,21-42 0,1 0-1,-1-1-15</inkml:trace>
  <inkml:trace contextRef="#ctx0" brushRef="#br0" timeOffset="3231.37">4889 699 0,'0'0'0,"0"-22"0,0 1 0,0 0 16,0 42 15,0 0-15,0 1-16,0-1 0,0 0 15,0 21-15,0-21 0,-21 22 0,21-1 16,0-21-16,0 22 0,0-1 16,0-21-16,0 0 0,0 22 15,0-22-15,0 0 0,0 0 16,0 0-16,0 0 16,21-21 15,1-21-31</inkml:trace>
  <inkml:trace contextRef="#ctx0" brushRef="#br0" timeOffset="3470.96">4784 804 0,'21'-21'15,"0"21"1,0 0-16,0-21 0,0 21 16,1 0-16,-1 0 0,0-21 15,0 21-15,0 0 0,0 0 0,1 0 16</inkml:trace>
  <inkml:trace contextRef="#ctx0" brushRef="#br0" timeOffset="4315.64">5419 1080 0,'21'0'16,"0"0"-16,-21-22 15,21 22-15,-21-21 0,21 0 16,0 0-16,-21 0 0,0 0 15,0-1-15,0 1 0,0-21 16,0 21-16,0 0 0,0-1 0,-21 1 16,0 0-16,21 0 0,-21 21 15,0-21-15,0 21 0,-1 0 0,1 0 16,0 0-16,0 0 0,0 0 16,0 21-16,-1-21 0,1 21 0,-21 0 15,21 0-15,0 22 0,-1-22 16,1 21-16,-21 22 15,21-43-15,21 0 0,-21 43 16,21-43-16,0 0 0,0 0 16,0 0-16,0 0 0,21-21 0,0 22 15,0-22-15,0 0 0,0 0 16,1 0-16,-1 0 0,0 0 16,0 0-16,0-22 0,0 22 15,1-21-15,-1 0 0,0 0 0,0 0 16,0 0-16,0-22 0,1 22 15,-1 0-15,0-21 0,-21 20 0,21-20 16,-21 21-16,21 0 0,-21 0 16,0-1-16,0 1 0,0 42 47,0 1-47,0-1 0,0 0 0,0 0 15,0 0-15,0 22 0,0-22 16,0 0-16,0 0 0,0 21 0,0-20 15,0-1-15,0 0 0,0 0 16,21 0-16,1 0 0,-1-21 16,0 0-16,21 0 15,-21 0-15,1 0 0,-1 0 16,21 0-16,-21-21 0,22 21 0</inkml:trace>
  <inkml:trace contextRef="#ctx0" brushRef="#br0" timeOffset="5088.47">6308 783 0,'0'0'16,"0"-21"-16,0 0 0,0 0 15,-22 21-15,1-21 0,0 21 16,0 0-16,0 0 0,-22 0 16,22 0-16,0 0 0,-21 0 0,21 21 15,-1-21-15,-20 21 0,21 0 16,0 21-16,0-20 0,-1 20 15,1-21-15,0 21 0,21-20 16,0 20-16,0-21 0,0 21 0,0-20 16,0-1-16,0 0 0,21-21 0,0 21 15,1-21-15,20 0 16,0 0-16,-21 0 0,1 0 0,-1 0 16,21 0-16,-21 0 0,0-21 15,1 21-15,-1-21 0,0 0 0,0-1 16,-21 1-16,21 0 0,0 0 15,-21-21-15,0 20 0,0 1 0,22-21 16,-22 21-16,0 0 16,0-1-16,0 1 0,0 42 62,0 1-62,0-1 0,0 0 0,0 21 16,0-21-16,0 22 0,0-1 15,0-21-15,0 22 0,0-1 16,0 0-16,0 1 0,0-1 0,0 0 16,0 1-16,0 20 0,0-21 0,0 22 15,0-22-15,0 22 0,0-1 16,0-20-16,21 20 0,-21 1 0,0-22 16,0 21-16,0-20 0,0-1 15,0 0-15,0 1 0,0-1 0,0 0 16,0-20-16,0 20 0,0-21 15,0 0-15,0 0 0,0 1 0,0-1 16,-21 0-16,-1-21 0,1 21 0,0-21 16,0 0-16,0 0 15,0 0-15,-22 0 0,22 0 0,0 0 16,0-21-16,-22 0 0,22 0 0,0-1 16,-21-20-16,21 21 0,-1-21 15,22-1-15,0 1 0,-21 0 0,21-1 16,0 1-16,0 0 0,0-22 0,0 22 15,21-22-15,1 22 16,-1-22-16,0 22 0,0 0 0,0-1 16,0 1-16,1 0 0,20-1 15,-21 1-15,0 21 0,0-21 0,1 20 16,20-20-16,-21 21 0,0-21 16,0 20-16,1 1 0,-1 0 0,0-21 15</inkml:trace>
  <inkml:trace contextRef="#ctx0" brushRef="#br0" timeOffset="5499.3">6625 974 0,'21'0'16,"0"0"-16,1 0 0,-1 0 15,0 0-15,-21-21 16,21-1-16,0 22 0,0-21 0,1 0 16,-22 0-16,21 0 0,0 0 15,-21-1-15,0 1 0,0 0 16,0 0-16,-21 21 16,0 0-1,-1 0-15,1 0 0,0 0 16,0 0-16,0 21 0,0-21 15,-1 21-15,22 0 0,-21 1 0,21-1 16,-21 21-16,21-21 0,0 0 16,0 1-16,0 20 0,0-21 0,0 0 15,0 0-15,0 1 0,0-1 16,0 0-16,21-21 0,0 0 16,1 21-16,-1-21 0,0 0 0,0 0 15,21 0-15,-20 0 0,20 0 16,-21-21-16,43 0 15,-22 0-15,-21-1 0</inkml:trace>
  <inkml:trace contextRef="#ctx0" brushRef="#br0" timeOffset="5836.63">7324 762 0,'0'0'0,"0"-21"0,0 0 16,-22 21 15,1 0-16,0 21-15,21 0 0,-21 0 16,21 0-16,0 1 16,0-1-16,0 0 0,0 0 15,0 0-15,0 0 16,0 1-16,0-1 0,21-21 0,0 21 16,0 0-16,-21 0 15,22 0-15,-1 1 0,-21-1 16,0 0-1,-21-21 1,-1 0-16,1 0 16,0 21-16,0-21 15,0 0-15,0 0 16,-1-21 0,22 0-16,-21 21 0,21-21 15</inkml:trace>
  <inkml:trace contextRef="#ctx0" brushRef="#br0" timeOffset="7091.73">8699 677 0,'0'0'0,"0"-42"31,0 21-31,-21 21 15,0 0 1,0 21 0,0 0-16,21 0 15,0 1-15,0 20 0,0-21 16,0 21-16,0-20 0,0 20 16,0 0-16,0-21 0,0 22 15,0-22-15,0 0 0,0 0 0,0 0 16,0 1-16,0-1 0,21 0 15,0-21 1,0 0-16,0 0 0,1 0 16,-1-21-16,0 0 0,0-1 15,0 22-15,0-21 0,1 0 0,-1-21 16,0 21-16,0-1 0,-21 1 16,0-21-16,0 21 0,0 0 0,0-22 15,-21 22-15,0 0 0,0 0 16,-1 0-16,1 21 0,0-22 0,-21 22 15,21 0-15,-1 0 0,1 0 16,0 0-16,0 0 16,42 0 15,0 0-31,0 0 16,22 0-16,-1 0 0,-21 0 0,22 0 15,-1-21-15,21 0 0,-20 21 16,-1-21-16,0 21 0,1-21 0,-1 21 15,0-21-15,-20 21 0,20-22 16,-21 1-16,0 21 0,-21-21 0,21 21 16,-21-21-1,0 0 1,0 42 15,0 0-31,0 0 0,0 0 16,-21 1-16,21-1 0,-21 21 15,21-21-15,0 64 0,-21-43 16,21 1-16,-21-1 0,21 0 16,-21 1-16,21 20 0,0-21 15,0 1-15,0 20 0,-22-20 0,22-1 16,0 21-16,0-20 0,0 20 16,0-20-16,0 20 0,0 1 0,0-1 15,0 1-15,22-1 0,-22 64 16,21-63-16,-21-22 0,0 21 15,21-20-15,-21 20 0,0-20 0,0-1 16,0 0-16,0 1 0,0-1 16,-21 0-16,0 1 0,21-22 0,0 0 15,-22 0-15,22 0 0,-21 0 0,0-21 16,0 0 0,0 0-16,0-21 0,-1 0 15,1 0-15,0 0 0,0-22 0,0 22 16,0-21-16,-1 0 0,-20-1 15,21 1-15,0 0 0,0-1 16,-1 1-16,1-22 0,0 22 0,21 0 16,-21-1-16,21 22 0,0-21 15,0 21-15,0-22 0,21 22 0,0 0 16,0 0-16,1-21 0,-1 20 0,21 1 16,-21-21-16,0 21 0,22-22 15</inkml:trace>
  <inkml:trace contextRef="#ctx0" brushRef="#br0" timeOffset="7571.87">10816 677 0,'0'0'0,"0"-21"0,0-21 15,-21 21-15,0 21 32,21 21-32,0 0 15,0 0-15,0 0 0,0 22 16,0-1-16,0 0 0,0 1 0,0-1 15,0 0-15,0 1 0,0-1 16,0 0-16,0-20 0,-21 20 0,21-21 16,0 21-16,0-20 0,0-1 15,-22 0-15,22 0 0,0 0 0,0 0 16</inkml:trace>
  <inkml:trace contextRef="#ctx0" brushRef="#br0" timeOffset="8231.58">10456 953 0,'0'0'0,"0"-22"0,-42-105 31,42 106-31,0 0 0,0 0 16,0 0-16,0-22 0,0 22 15,0 0-15,21 0 0,0 0 0,0 0 16,1-1-16,-1 1 0,0 0 16,21 21-16,-21-21 0,22 21 15,-22 0-15,21 0 0,1 0 0,-1 0 16,21 0-16,-20 21 0,-1 0 0,0 22 16,1-22-16,-1 21 0,0 0 15,-20 1-15,-1 20 0,0-20 16,-21 20-16,0-21 0,0 1 0,0-1 15,0 0-15,0-20 0,0 20 16,0-21-16,0 0 0,0 0 0,0 1 16,0-1-1,-21-21 1,21-21-16,0-1 0,0 1 16,0 0-16,0 0 0,0 0 15,0-22-15,0 22 0,21-21 16,0 0-16,-21-1 0,21 1 0,0 0 15,1-1-15,-1 1 0,21-22 16,-21 22-16,0 0 0,22 21 16,-22-22-16,21 1 0,-21 21 0,22-22 15,-22 22-15,0 21 0,21 0 16,-20 0-16,-1 0 0,0 0 0,21 21 16,-21 1-16,1 20 0,-1 0 0,0 1 15,0-1-15,-21 0 0,0 1 16,0 20-16,0-21 0,0 22 0,0-22 15,-21 1-15,0-1 0,0 0 16,21 1-16,0-22 0,-22 0 0,22 0 16,-21 0-16,21 0 0,0 1 15,0-1 1,0-42 15,0-1-31,0 1 16</inkml:trace>
  <inkml:trace contextRef="#ctx0" brushRef="#br0" timeOffset="8775.57">12340 953 0,'0'0'0,"0"-22"0,0 1 0,0 0 0,0 0 15,0 0-15,0 0 0,0-1 16,0 1-16,-21 21 0,0-21 0,0 21 16,-1 0-16,1 0 0,0 0 15,0 0-15,0 0 0,0 42 16,-22-20-16,22-1 0,0 21 0,0-21 16,0 22-16,-1-22 0,1 21 15,0 0-15,0-20 0,21-1 0,0 21 16,0-21-16,-21 0 0,21 1 15,0-1-15,0 0 16,21-21-16,0 0 16,0 0-16,0 0 15,1 0-15,20 0 0,-21-21 0,0 21 16,0-21-16,1-1 0,20 1 16,-21 0-16,0 0 0,0-21 0,-21 20 15,22 1-15,-1-21 0,-21 21 0,0-22 16,21 22-16,-21 0 15,21 0-15,-21 0 0,21 21 16,-21 21 0,0 0-16,0 0 0,0 0 15,0 1-15,0-1 0,0 21 16,21-21-16,-21 0 0,0 1 0,0-1 16,22 0-16,-22 0 0,21 0 15,-21 0-15,0 1 0,21-22 16,0 21-16,0-21 15,0 0 1,1 0-16,-1-21 0,-21-1 16</inkml:trace>
  <inkml:trace contextRef="#ctx0" brushRef="#br0" timeOffset="9187.28">12636 847 0,'0'0'0,"0"-21"16,22-1-1,-1 22 1,0 0 0,0 0-16,0 22 15,0-22-15,1 21 0,-22 0 0,21 21 16,0-21-16,0 1 0,-21 20 16,21-21-16,-21 0 0,21 22 0,-21-22 15,0 0-15,0 0 0,0 0 16,0 0-16,0 1 0,0-1 15,0-42 17,22-1-17,-22 1-15,0 0 16,21 0-16,0-21 0,-21 20 0,21-20 16,0 21-16,-21-21 0,21-1 15,1 22-15,-1-21 0,-21 21 0,21-22 16,0 22-16,0 21 0,-21-21 0,21 0 15,1 21-15,-1 0 32,0 0-17,-21 21 1</inkml:trace>
  <inkml:trace contextRef="#ctx0" brushRef="#br0" timeOffset="10066.98">13335 1016 0,'0'0'15,"21"0"-15,0 0 0,0 0 16,22 0-16,-22 0 0,0 0 16,0-21-16,0 0 0,1 0 15,-1-1-15,0 1 0,-21 0 16,21 0-16,-21 0 0,0 0 15,0-1-15,0 1 16,-21 21 0,0 0-16,0 0 0,-1 21 15,1 1-15,0-1 0,0 0 16,0 0-16,0 0 0,21 22 0,0-22 16,0 0-16,0 21 0,0-21 0,0 1 15,0-1-15,0 0 0,0 0 16,0 0-16,21 0 0,0 1 0,0-1 15,0-21 1,22 0-16,-22 0 0,0 0 0,0 0 16,0 0-16,22 0 0,-22 0 0,0 0 15,0-21-15,0 21 0,0-22 16,1 1-16,-1 0 0,0 0 0,-21 0 16,21-22-16,0 22 0,-21-21 15,21 21-15,-21-22 0,0 22 0,0-21 16,0 21-16,0 0 0,0-1 15,0 1-15,0 0 16,0 42 0,0 0-1,0 1-15,0-1 0,0 21 16,0-21-16,0 0 0,0 22 0,0-22 16,0 0-16,0 0 0,0 22 15,0-22-15,-21 0 0,21 0 0,0 0 16,-21 0-16,21 1 15,0-1-15,0-42 47,-21-1-31,21 1-16,0 0 16,0 0-16,0 0 0,0 0 0,0-1 15,0-20-15,0 21 0,0-21 0,21 20 16,0-20-16,-21 0 0,21 21 15,1-1-15,-1 1 0,21 0 0,-21 0 16,22 0-16,-22 0 0,21 21 16,0 0-16,1 0 0,-1 0 0,0 0 15,-20 0-15,20 0 0,-21 21 0,21 0 16,-20 0-16,-1 21 0,0-20 16,-21 20-16,0 0 0,0-21 0,0 22 15,0-1-15,0 0 16,0-20-16,0-1 0,0 21 0,0-21 15,0 0-15,-21 1 0,0-1 0,-1 0 16,1 0 0,0-21-16,0 0 15,0 0-15,0 0 16,-1 0-16</inkml:trace>
  <inkml:trace contextRef="#ctx0" brushRef="#br0" timeOffset="11590.97">1651 1778 0,'0'0'16,"-21"0"-16,0 0 0,-1 0 15,1 0 1,42 0 46,1 0-62,-1 0 16,21 0-16,-21 0 0,0 0 16,22 0-16,-1 0 0,0 0 15,1 0-15,-1 0 0,0 0 0,1 0 16,-1 0-16,22 0 0,-22 0 16,21 0-16,1 0 0,21 0 0,-1 0 15,-20 0-15,20 0 0,1 0 16,0 0-16,-1 0 0,-20 0 0,21 0 15,-1 0-15,1 0 0,0 0 16,-1 0-16,1 0 0,21 0 16,0 0-16,-22 0 0,22 0 15,0 0-15,0 0 0,-22 0 0,22 0 16,21 0-16,-21 0 0,21 0 0,-21-21 16,21 21-16,-21 0 0,21 0 15,-21 0-15,21-21 0,-22 21 0,22 0 16,-21 0-16,21 0 0,-21 0 15,0-21-15,0 21 0,21 0 0,-21 0 16,21 0-16,-22 0 0,22-22 16,0 22-16,-21 0 0,21 0 15,-21 0-15,21 0 0,0-21 0,-21 21 16,21 0-16,21 0 0,-21 0 16,0 0-16,-21 0 0,21 0 0,0-21 15,0 21-15,0 0 0,0 0 16,0 0-16,0 0 0,0 0 0,-21 0 15,21 0-15,-21 0 0,21 0 16,-22 0-16,22 0 0,0-21 0,-21 21 16,0 0-16,21 0 0,-21 0 15,0 0-15,0-21 0,-1 21 16,1 0-16,21 0 0,-21 0 0,0 0 16,0 0-16,0 0 0,-1 0 15,1 0-15,0 0 0,0 0 0,0 0 16,0 0-16,-1 0 0,1 0 15,0 0-15,0 0 0,0 0 0,-22 0 16,22 0-16,-21-21 0,21 21 0,-22 0 16,22 0-16,0 0 0,-21 0 15,-1 0-15,1 0 0,0 0 0,-22-22 16,1 22-16,-1 0 0,1 0 16,-1 0-16,-20 0 0,-1 0 0,0 0 15,-21 0-15,1 0 0,-1 0 0,0 0 16,0 0-16,-21-21 78</inkml:trace>
  <inkml:trace contextRef="#ctx0" brushRef="#br1" timeOffset="18223.59">974 3006 0,'0'-21'16,"0"-1"-1,21 22-15,0-21 16,-21 0-16,0 0 16,21 0-16,-21 0 15,0-1 16,0 44 1,0-1-17,0 0-15,21 0 16,-21 0-16,0 0 16,0 1-16,0-1 0,0 0 0,0 21 15,0-21-15,0 1 0,0 20 16,0-21-16,0 21 0,0-20 0,0-1 15,0 21-15,0-21 0,0 0 16,0 1-16,0-1 0,0 0 16,0 0-16,0 0 0,-21-21 47,0 0-47,0 0 15,0 0-15,-1 0 0,1 0 0,-21 0 16,21 0-16,0 0 0,-22 0 15,22-21-15,-21 21 0,21 0 0,-1 0 16,1 0-16,0 0 16,63 0 31,-20 0-47,-1 0 0,21 0 15,0 0-15,-20 0 0,20-21 16,0 21-16,-21 0 0,22 0 0,-1 0 15,-21 0-15,22 0 0,-22 0 16,0 0-16,21 0 0,-21-21 16,1 21-16,-22-21 47,0-1-32,21 22-15,-21-21 0</inkml:trace>
  <inkml:trace contextRef="#ctx0" brushRef="#br1" timeOffset="18563.75">1545 3175 0,'0'0'0,"21"21"15,0-21-15,1 0 16,-1 0 0,-21-21-16,21 0 0,-21 0 15,0 0 1,-21 21 0,0 0-1,-1 0-15,1 0 16,21 21-1,-21-21-15,21 21 16,0 0-16,0 0 16,21-21-1,0 0 1,1 0-16</inkml:trace>
  <inkml:trace contextRef="#ctx0" brushRef="#br1" timeOffset="19996.74">2519 3323 0,'-21'0'15,"21"21"1,0 1 0,0-1-16,0 0 0,0 0 15,21-21 17,0 0-32,21 0 15,-21 0-15,1 0 0,-1 0 16,0-21-16,21 0 0,-21 0 0,1-1 15,-1 1-15,0 0 16,0-21-16,0 21 0,0-22 0,1 22 16,-1 0-16,0-21 0,-21 20 15,0-20-15,0 21 0,0 0 0,0-22 16,0 22-16,0 0 0,0-21 16,0 21-16,0-1 0,0 1 15,0 42 16,0 1-31,0-1 16,0 0-16,0 21 0,0-21 0,0 1 16,0 20-16,0-21 0,0 21 15,0 1-15,0-1 0,0-21 16,0 22-16,0-1 0,0 0 0,0-21 16,0 1-16,0 20 0,0-21 15,0 0-15,0 0 0,0-42 47,0 0-47,0 0 16,0 0-16,0-22 0,0 22 0,0-21 15,0 21-15,0-22 0,0 22 16,21-21-16,0 21 0,0 0 16,1-1-16,-1-20 0,0 21 0,21 21 15,-21-21-15,1 0 0,-1 21 16,21 0-16,-21 0 0,0 0 0,22 21 15,-22 0-15,0 0 0,0 0 16,0 0-16,-21 1 0,0 20 0,0-21 16,0 0-16,0 22 0,0-22 15,0 0-15,0 0 0,0 0 0,0 0 16,0 1-16,0-1 0,0 0 16,0-42 15,0 0-31</inkml:trace>
  <inkml:trace contextRef="#ctx0" brushRef="#br1" timeOffset="22307.95">3831 3239 0,'0'0'0,"21"0"0,0-22 16,1 1-16,-1 0 15,-21 0-15,21 21 16,-21-21-16,0 0 0,0-1 16,0 1-16,0 0 0,0 0 15,0 0-15,0 0 16,-21-1-16,0 1 0,-1 21 16,1 0-16,0-21 0,0 21 15,0 0-15,0 0 0,-1 21 16,1-21-16,0 21 0,0 1 15,0-1-15,0 0 0,21 21 0,-22-21 16,1 1-16,0 20 0,21 0 0,0-21 16,0 22-16,0-22 0,0 0 15,0 0-15,0 0 0,0 1 16,0-1-16,0 0 0,21-21 16,0 21-16,1-21 0,-1 0 15,0 0-15,0 0 0,0 0 16,0-21-16,1 0 0,-1 21 0,0-21 15,0-1-15,0 1 0,0 0 16,1-21-16,-1 21 0,-21-1 0,0-20 16,21 21-16,-21 0 0,0-22 0,21 22 15,-21 0-15,0 0 0,0 0 16,0 0-16,0 42 31,0 0-15,0 0-16,0 21 15,0-20-15,0-1 0,0 0 16,0 21-16,0-21 0,0 1 0,0 20 16,0-21-16,0 0 0,0 0 15,21 1-15,0-1 0,1 0 16,-1-21-16,0 0 0,0 0 16,0 0-16,0-21 15,1 0-15,-1 21 0,-21-22 0,21 1 16,0-21-16,0 21 0,-21 0 15,0-22-15,21 22 0,-21 0 0,0 0 16,22-22-16,-22 22 0,0 0 0,0 0 16,0 42 31,0 0-47,0 0 0,0 1 15,0-1-15,0 0 0,0 0 0,0 0 16,0 22-16,0-22 0,0 0 15,0 0-15,0 0 0,0 0 16,0 1-16,0-1 16,0-42 31,0-1-47,0 1 15,0 0-15,0 0 0,0-21 16,0 20-16,0 1 0,0 0 0,21 0 15,0 0-15,0 0 0,0-1 16,22 1-16,-22 0 0,0 21 0,0 0 16,21-21-16,-20 21 0,-1 0 0,21 0 15,-21 0-15,0 0 0,1 21 16,41 0-16,-63 0 0,21 22 16,-21-22-16,21 0 0,-21 0 15,0 22-15,0-22 0,22 0 0,-22 0 16,0 21-16,0-20 0,0-1 15,0 0-15,0 0 0,21-21 16,0 0 0,0 0-1,0 0-15,0-21 16,-21 0-16,0 0 0,22-1 0,-1 1 16,-21 0-16,21-21 0,0 21 15,-21-22-15,21 22 0,0 0 0,1-21 16,-1 20-16,0 1 0,21 0 15,-21 0-15,1 21 0,-1-21 0,0 0 16,0 21-16,0 0 0,0 0 16,1 0-16,-1 0 0,0 0 15,0 0-15,0 0 0,-21 21 0,0 0 16,21-21-16,-21 21 0,0 0 16,22-21-16,-22 21 0,0 1 0,0-1 15,0 0 1,0-42 31,0 0-47,0-1 15,0 1-15,0 0 0,0 0 16,-22 0-16,1 21 0,21-21 16,-21 21-16,21-22 0,-21 22 15,0 0-15,0 0 0,-1 0 0,1 0 16,0 0-16,0 0 0,-21 0 15,20 22-15,1-1 0,-21 0 0,21 0 16,0 0-16,-1 0 0,1 1 16,0-1-16,21 0 0,0 21 0,-21-21 15,21 1-15,0 20 0,0-21 16,0 0-16,0 22 0,0-22 0,0 0 16,21 0-16,0 0 0,0-21 15,1 0-15,-1 0 0,0 0 16,0 0-16,0 0 0,22 0 15,-22-21-15,0 21 0,0-21 0,21 0 16,-20 0-16,-1-1 0,0-20 16,0 21-16,0-21 0,-21-1 0,21 22 15,1-21-15,-22-1 0,21 1 16,-21 21-16,0-21 0,0-1 0,0 1 16,21 21-16,-21-22 0,0 22 15,0 0-15,0 0 0,0 0 0,0 0 16,0-1-16,0 44 31,0-1-31,0 21 16,0-21-16,0 0 0,-21 22 15,21-22-15,0 21 0,-21-21 16,21 22-16,0-22 0,0 21 0,0-21 16,0 22-16,0-1 0,0-21 15,0 22-15,0-1 0,0-21 16,0 0-16,0 0 0,21 1 0,-21-1 15,21-21-15,0 0 16,0 0-16,0 0 0,1 0 0,-1 0 0,21 0 16,-21-21-16,0-1 0,22 1 15,-22 0-15,0-21 0,0 21 16,22-22-16,-22 22 0,0-21 0,0-1 0,0 22 16,0-21-16,1 0 15,-22-1-15,21 1 0,-21 0 0,21 20 16,-21-20-16,0 21 0,0-21 15,0 20-15,0 1 0,0 0 16,-21 42 0,0 0-1,-1 1-15,22 20 0,0-21 0,-21 21 16,21 1-16,-21-22 0,0 21 16,21 1-16,0-22 0,0 21 0,-21-21 15,21 22-15,-21-22 0,21 21 0,0-21 16,0 22-16,0-22 0,0 0 15,0 0-15,21 0 0,0 0 0,0-21 16,0 22-16,0-22 16,1 0-16,20 0 0,-21 0 0,21 0 15,-20 0-15,20 0 0,21-43 16,-41 43-16,-1-21 0,21 0 16,-21-21-16,0 20 0,22-20 15,-22 0-15,0 21 0,-21-1 16,0 1-16,0 0 0,0 0 0,0 0 15,0 0-15,0-1 0,-21 22 32,0 0-32,21 22 0,-21-22 15,-1 21-15,22 0 0,0 0 0,-21 21 16,21-20-16,0-1 0,0 21 16,0-21-16,0 22 0,0-22 0,0 0 15,0 0-15,21 0 0,1 0 16,-22 1-16,42-22 0,-21 0 0,0 21 15,0-21-15,22 0 0,-22 0 0,21 0 16,1 0-16,-22-21 0,21 21 16,-21-22-16,22 1 0,-22 0 15,0 0-15,0 0 0,0 0 0,0-1 16</inkml:trace>
  <inkml:trace contextRef="#ctx0" brushRef="#br1" timeOffset="23727.94">8784 3196 0,'0'0'15,"-21"0"-15,0 0 0,0 0 0,-1 0 16,22-21-1,22 0 1,-1 21-16,0-21 16,0 0-16,0 21 15,0 0-15,-21-22 0,22 1 16,-1 0 0,-21 0-16,0 0 15,0 0-15,-21 21 0,-1-22 16,1 1-16,0 21 0,0 0 0,0-21 15,0 21-15,-22 0 0,22 0 16,-21 0-16,21 0 0,-22 0 0,22 21 16,-21-21-16,21 21 0,-1 1 15,1-22-15,0 21 0,0 0 16,0 0-16,21 0 0,0 22 0,0-22 16,0 0-16,0 0 0,0 0 15,0 0-15,0 1 0,0-1 0,21 0 16,0-21-16,-21 21 0,21-21 0,0 0 15,1 0-15,-1 0 16,0 0-16,21 0 0,-21 0 0,1-21 16,-1 0-16,0 0 0,21-1 15,-21 1-15,1 0 0,20 0 0,-21-21 16,21-22-16,-42 43 0,22-21 16,-1 20-16,-21-20 0,21 0 15,-21-1-15,0 1 0,0 0 0,0 21 16,21-22-16,-21 22 0,0 0 15,0 0-15,0 0 16,0 42 0,0 0-16,0 0 15,0 21-15,-21-20 0,21 20 0,0 0 16,0-21-16,-21 22 0,21-1 16,0-21-16,-21 22 0,21 20 15,0-42-15,0 22 0,0-22 16,0 0-16,21 21 0,0-21 0,0 1 15,0-22-15,22 21 0,-22-21 0,21 0 16,-21 0-16,22 0 0,-1 0 16,-21 0-16,21 0 0,1-21 15,20-22-15,-20 22 0,-22 0 16,0 0-16,0-22 0,21 22 16,-42 0-16,22 0 0,-22 0 0,21 0 15,-21-1-15,0 1 0,0 0 16,-21 21 15,21 21-31,-22-21 0,1 21 16,21 1-16,0-1 0,0 0 15,-21 0-15,21 0 0,0 0 0,0 1 16,0-1-16,0 0 16,0 0-16,0 0 0,21-21 0,0 21 15,1-21-15,-1 0 16,0 0-16,21 0 0,-21 0 0,1 0 15,20-21-15,-21 0 0,21 0 0,-20 0 16,-1 0-16,21-1 0,0-20 16,-20 21-16,-1 0 0,0 0 15,-21-1-15,0 1 0,21 0 16,-21 0-16,0 0 0,21 21 16,-21 21 15,0 0-31,0 0 15,0 0-15,0 1 0,-21 20 16,21-21-16,-21 21 0,21 1 16,-21-1-16,21 22 0,-21-1 0,-1-21 15,22 43-15,0-21 0,-21-1 16,0 1-16,0 20 0,21-20 0,-21 20 16,0 1-16,21 0 0,-22-1 0,1 1 15,21 0-15,-21-22 0,21 22 16,0-43-16,0 22 0,0-22 0,-21 0 15,21 1-15,0-1 0,0-21 0,-21 0 16,21 1-16,0-44 31,0-20-31,0 21 16,0 0-16,0-22 0,0 1 0,0 0 16,21-22-16,0 1 0,0-1 0,0 1 15,1-1-15,-1-20 0,0 20 16</inkml:trace>
  <inkml:trace contextRef="#ctx0" brushRef="#br1" timeOffset="27123.32">9948 3196 0,'0'0'0,"0"-21"0,-21 0 0,0-21 16,21 20-16,-21 1 0,21 0 16,0 0-16,0 0 0,0 0 15,0-1-15,21 1 0,0 21 16,0-21-16,22 21 0,-22 0 15,21 0-15,0 0 0,1 0 0,-1 0 16,0 0-16,-20 0 0,20 21 0,0 0 16,-21 1-16,1-1 0,-1 0 15,0 0-15,-21 0 0,0 0 0,0 1 16,0-1-16,0 0 0,-42 0 16,20 0-16,1-21 0,0 21 0,-21 1 15,21-22-15,-22 0 0,1 0 0,21 0 16,-22 0-16,22 0 0,0 0 15,0 0-15,-21-22 0,42 1 16,-22 21-16,1 0 0,21-21 0,-21 21 16,42 21 15,0 0-31,1 1 0,-1-22 16,0 21-16,0 0 0,0-21 0,0 21 15,1-21-15,20 0 0,-21 21 0,0-21 16,22 0-16,-22 0 0,21 0 15,0 0-15,-20-21 0,20 21 0,0-21 16,-21 0-16,22 0 0,-22-1 16,21 1-16,-21 0 0,1 0 15,-1-21-15,0 20 0,0 1 0,0-21 16,0 21-16,-21 0 0,0-22 16,0 22-16,0 0 0,-21 21 15,0 0 1,0 0-16,0 0 15,0 21-15,-1-21 0,22 21 0,-21 0 16,21 1-16,-21-1 0,21 21 0,0-21 16,0 0-16,0 1 15,0-1-15,0 0 0,0 21 0,0-21 0,21 1 16,0-1-16,1-21 16,-1 21-16,0 0 0,0-21 0,0 0 15,22 0-15,-22 0 0,21 0 0,0 0 16,-20-21-16,20 0 0,0 0 15,1-1-15,-1 1 0,-21 0 0,21-21 16,-20 21-16,-1-1 0,0 1 0,0-21 16,-21 21-16,21 0 0,-21-1 15,0 1-15,0 0 0,-21 21 32,21 21-32,-21 0 15,21 1-15,0-1 0,-21 0 16,21 0-16,0 0 15,0 0-15,-21 22 0,21-22 0,0 0 16,0 0-16,0 0 0,0 1 16,0-1-16,0-42 47,21-1-47,-21 1 0,21 0 15,-21 0-15,0 0 0,21 0 0,0-1 16,0 1-16,-21 0 0,22-21 15,-22 21-15,21-1 0,0 22 16,-21-21-16,21 21 0,0 0 16,-21 21-1,21-21-15,-21 22 16,0-1-16,0 0 0,22 0 0,-22 0 16,0 0-16,21 1 0,0-22 15,-21 21-15,21 0 0,0 0 0,0-21 16,22 21-16,-22-21 0,0 0 0,0 0 15,22 0-15,-22 0 0,21 0 16,-21 0-16,0-21 0,22 21 0,-22-21 16,21 0-16,-21 0 0,1-1 15,20 1-15,0-21 16,-21 0-16,-21 20 0,22 1 0,-22-21 16,21 21-16,-21 0 0,0-1 15,0 1-15,0 0 0,0 0 0,-21 0 16,-1 21-16,1 0 0,0 0 0,0 0 15,0 0-15,0 0 0,-43 21 16,43 0-16,0 0 0,0 0 16,-1 1-16,1 20 0,0-21 0,21 0 15,-21 0-15,21 22 0,0-22 16,0 0-16,0 0 0,0 0 0,0 1 16,0-1-16,21 0 0,0-21 15,-21 21-15,21-21 0,1 0 0,-1 0 16,0 0-16,0 0 0,0 0 15,0 0-15,1 0 0,-1-21 16,0 0-16,0 0 0,0-1 0,-21 1 16,21 0-16,1 0 0,-1-21 0,-21-1 15,0 22-15,21-64 16,-21 22-16,0 21 0,0-1 0,0 1 16,0 0-16,0-1 0,0 22 15,0 0-15,0-21 0,0 20 16,0 1-16,-21 21 15,0 0 1,21 21-16,0 1 0,0-1 0,-22 0 0,22 21 16,0 1-16,0-22 15,0 63-15,0-41 0,0-1 16,0 0-16,0 1 0,0-22 0,0 21 16,0-21-16,0 22 0,0-22 15,0 0-15,22 0 0,-22 0 0,21 1 16,0-22-16,0 21 0,0-21 0,0 0 15,1 0-15,-1 0 0,21 0 16,-21 0-16,22 0 0,-22 0 0,21 0 16,0-21-16,-20-1 0,-1 22 0,21-21 15,-21 0-15,0 0 0,1-21 16,-1 20-16,-21 1 0,0 0 16,21-21-16,-21 21 0,0-1 15,0 1-15,0 0 0,0 0 0,-21 21 16,0 0-16,-1 0 15,1 0-15,0 0 0,0 21 16,21 0-16,0 0 0,0 1 0,-21-1 16,21 0-16,0 0 0,0 0 0,0 0 15,0 22-15,0-22 0,0 0 16,21-21-16,-21 21 0,21 0 0,0 1 16,0-22-16,1 21 0,-1-21 15,0 0-15,0 0 0,21 0 16,-20 0-16,-1 0 0,0 0 0,21 0 15,-21-21-15,1-1 0,-1 1 16,0 0-16,-21 0 0,21 0 16,0 0-16,0-1 0,1-20 0,-22 21 15,0 0-15,21 0 0,-21-1 0,0 1 16,0 0-16,0 42 31,0 0-15,0 1-16,0-1 0,-21 0 0,21 0 15,0 0-15,0 0 0,0 1 0,0-1 16,0 0-16,0 0 0,0 0 16,0 0-16,0 1 15,0-1 1,0-42 15,0-1-15,0 1-16,0 0 15,21 0-15,-21 0 0,21 0 0,0-22 16,-21 22-16,21 0 0,0-21 0,1 20 16,-1 1-16,0 0 0,0 0 15,0 0-15,0 21 0,1 0 16,-1 0-16,0 0 16,-21 21-16,21 0 15,-21 0-15,0 0 0,21 1 0,0 20 16,1-21-16,-22 0 15,21 0-15,0 1 0,0-22 0,0 21 16,0 0-16,1-21 0,-1 0 0,0 21 16,0-21-16,0 0 0,0 0 15,1 0-15,-1 0 16,0 0-16,-21-21 0,21 21 0,-21-21 16,21 0-16,0-1 0,-21 1 15,22 0-15,-1 0 0,0 0 0,-21-22 16,21 22-16,0 0 0,-21 0 15,21-21-15,1 20 0,-22 1 16,21 21-16,0 0 16,-21 21 15,0 1-15,0-44 46,-21 22-62,0-21 31,-1 21-15,1 0-16,21 21 16,-21-21-16,21 22 0,-21-1 15,0 0-15,21 0 0,0 0 16,-21 0-16,21 22 0,0-22 15,0 0-15,0 0 0,0 0 16,0 1-16,0-1 0,21 0 16,0 0-16,0-21 0,0 21 15,0-21-15,1 0 16,-1 0-16,0 0 0,0 0 0,0 0 16,0 0-16,1 0 0,-1 0 0,0-21 15,0 21-15,0-21 0,0 0 16,22 0-16,-22-1 0,0 1 0,0-21 15,0 21-15,1 0 0,-1-22 0,0 22 16,-21 0-16,0 0 0,0 0 16,0-1-16,0 1 15,-21 42 1,0 1 0,21-1-16,-22 0 0,22 0 15,-21 0-15,21 0 0,-21 1 16,21 20-16,0-21 0,0 0 0,0 0 15,0 1-15,0-1 16,0 0-16,21 0 16,0-21-16,1 0 0,-1 0 15,0 0-15,21 0 0,-21 0 16,22 0-16,-22 0 0,21 0 0,1 0 16,-22 0-16,21-21 0,0 21 0,-20-21 15,-1 0-15,21-1 0,-21 1 16,0-21-16,1 21 0,-1 0 0,0-22 15,-21 22-15,0 0 0,0 0 0,0 0 16,0-1-16,0 1 16,-21 21-1,0 0 1,-1 21-16,22 1 0,-21-1 16,21 21-16,-21-21 0,21 0 15,-21 1-15,21-1 0,0 0 16,0 0-16,0 0 0,0 0 0,0 1 15,0-1-15,0 0 0,0 0 16,21-21-16,0 21 16,0-21-16,1 0 0,-1 0 15,0 0-15,0 0 0,0 0 16,0 0-16,1 0 0,-1-21 16,0 0-16,0 21 0,0-21 0,0 0 15,22-1-15,-22 1 0,0 0 16,0-21-16,0 21 0,1-22 0,-1 22 15,0-21-15,-21 21 0,0-1 0,0 1 16,0 0-16,0 0 0,-21 21 16,0 0-1,-1 21-15,22 0 16,-21 0-16,21 1 0,-21-1 16,21 21-16,0-21 0,0 0 0,0 1 15,0-1-15,0 0 0,0 0 16,0 0-16,0 0 0,0 1 15,0-1-15,0 0 0,0 0 16,21-21-16,-21 21 0,0 0 16,-21-21 15,0 0-15,0 0-16,21-21 15,-21 0 1,21 0-16,-22 0 0</inkml:trace>
  <inkml:trace contextRef="#ctx0" brushRef="#br1" timeOffset="27330.55">14309 2434 0,'-22'0'0,"44"0"0,-65-21 0,22 21 16,42 21 31,0-21-47,1 0 16</inkml:trace>
  <inkml:trace contextRef="#ctx0" brushRef="#br1" timeOffset="28027.92">16108 2942 0,'21'0'0,"0"0"16,0 0-16,0 0 0,-21-21 0,22 21 15,-1-21-15,-21 0 0,21 0 16,0-1-16,0 1 0,-21 0 0,21 0 16,1-21-16,-22 20 0,0-20 0,21 21 15,0-21-15,-21 20 0,21 1 16,-21 0-16,0 0 15,0 42 1,0 0-16,0 0 0,0 1 16,0-1-16,0 0 0,0 21 0,0 1 15,0-22-15,0 21 0,0 0 16,-21 1-16,21-1 0,0 0 0,0 1 16,0-1-16,0 22 15,0-22-15,0 21 0,0 1 0,0-1 16,0-20-16,-21 20 0,21 1 0,-21-1 15,21 1-15,0-22 0,0 22 16,-22-1-16,1-21 0,21 22 0,-21-1 16,0 1-16,0-22 0,21 1 0,-21-1 15,21 0-15,-22-21 0,22 1 16,0-1-16,-21-42 31,21-1-31,0 1 16,-21 0-16,21 0 0,0 0 0,0 0 15,0-1-15,0-20 0,0 21 16,0-21-16,0 20 0,0-20 16,0 0-16</inkml:trace>
  <inkml:trace contextRef="#ctx0" brushRef="#br1" timeOffset="28271.64">16235 2328 0,'0'0'16,"0"-21"-16,-21 21 16,42 21 46,-21 1-62</inkml:trace>
  <inkml:trace contextRef="#ctx0" brushRef="#br1" timeOffset="28855.55">16954 2794 0,'0'0'0,"22"0"16,-1-21-16,0 0 0,-21 0 15,0-1-15,0 1 0,21 0 16,-21 0-16,0 0 0,0-22 0,0 22 16,0-21-16,-21 21 0,0 0 15,21-1-15,-21 1 0,-1 0 0,1 21 16,0 0-16,0 0 15,0 0-15,0 21 0,-1 0 16,-20 1-16,21 20 0,0-21 0,0 21 16,-22 1-16,22-1 0,0-21 15,0 22-15,0-1 0,-1-21 0,22 21 16,0-20-16,0-1 0,0 0 16,0 0-16,0 0 0,0 0 0,22-21 15,-1 0-15,0 22 0,0-22 0,0 0 16,22 0-16,-22 0 0,0 0 15,0-22-15,21 1 0,-20 21 0,-1-21 16,0 0-16,0-21 0,0 20 16,0 1-16,1-21 0,-1 0 15,-21-1-15,21 22 0,-21-21 0,21-1 16,-21 22-16,21 0 0,-21 0 16,0 0-16,0 42 15,-21 0 1,21 21-16,-21-20 0,21-1 0,-21 21 15,21-21-15,0 22 0,0-22 0,0 0 16,0 21-16,0-21 0,0 1 16,0-1-16,0 0 0,0 0 0,0 0 15,21-21 1,0 21-16,0-21 0,0 0 16,1 0-16,-1 0 0,0 0 15,0 0-15,0-21 0,0 21 16,1-21-16</inkml:trace>
  <inkml:trace contextRef="#ctx0" brushRef="#br1" timeOffset="29291.35">17335 2709 0,'0'0'0,"0"-42"16,0 21-16,0 0 16,0 0-16,0-1 15,22 22-15,-1-21 0,0 0 16,0 0-16,0 21 0,0-21 0,1 21 15,-1 0-15,21 0 0,-21 0 16,22 0-16,-22 0 0,0 0 16,21 21-16,-21 0 0,1 0 15,-1 0-15,0 1 0,-21 20 0,21-21 16,-21 0-16,21 22 0,-21-22 0,0 0 16,0 21-16,0-21 0,0 1 15,0-1-15,-21 0 0,0 0 16,0-21-16,21 21 15,-21-21-15,-1 0 16,22-21 0,0 0-16,0 0 15,0 0-15,22-1 16,-1-20-16,0 0 0,0 21 16,0-22-16,0 1 0,1 0 0,20-22 15,-21 43-15,0-21 0,22 20 16,-22-20-16,0 42 0,0-21 0,0 0 15,0 21-15,1 0 0,-1 0 16,-21 21-16,21 0 16,-21 0-16,0 0 0,0 1 15</inkml:trace>
  <inkml:trace contextRef="#ctx0" brushRef="#br1" timeOffset="30543.05">868 4614 0,'-21'0'16,"-1"0"0,22-21-1,-21 21-15,21-21 0,0 0 16,0 0-16,0 0 15,0-1 1,21 22-16,1 0 16,-1 0-16,0 0 0,0 0 15,0 0-15,0 0 16,22 0-16,-22 22 0,0-1 0,0 0 16,-21 0-16,21 0 0,1 0 15,-22 22-15,0-1 0,0-21 16,0 22-16,0-1 0,0 0 0,0 1 15,0 20-15,-22-21 0,1-20 16,0 20-16,-21 0 0,21 1 16,-1-22-16,1 0 0,-21 21 0,21-42 15,-22 21-15,22 1 0,0-22 16,0 0-16,-21 0 0,20 0 16,1 0-16,0-22 0,0 1 15,0 0-15,21 0 0,0-21 16,0 20-16,0-20 0,0 21 0,0-21 15,0 20-15,0 1 0,0-21 16,0 21-16,21 0 0,0 21 0,0 0 16,0 0-16,1 0 0,-1 0 15,0 0-15,0 21 0,0 0 16,0 21-16,1-21 0,-22 1 0,21 20 16,0-21-16,0 0 0,-21 22 15,21-22-15,-21 0 0,21 0 0,-21 0 16,22 0-16,-22 1 15,0-1-15,0 0 16,21-21 15</inkml:trace>
  <inkml:trace contextRef="#ctx0" brushRef="#br1" timeOffset="30771.53">1545 4911 0,'0'-21'32,"-21"21"30</inkml:trace>
  <inkml:trace contextRef="#ctx0" brushRef="#br1" timeOffset="34659.76">2159 4805 0,'0'0'0,"21"-21"0,0 0 15,-21-1-15,0 1 16,0 42 0,0 1-1,0-1-15,0 0 0,0 21 16,0-21-16,0 22 0,0-1 16,0 0-16,0-20 0,0 20 0,0-21 15,0 21-15,0-20 0,0-1 0,0 0 16,0 0-16,0 0 15,0-42 17,0 0-32,0 0 0</inkml:trace>
  <inkml:trace contextRef="#ctx0" brushRef="#br1" timeOffset="35032.91">2222 4509 0,'0'0'0,"-21"0"0,0 21 0,21 0 15,0 0-15,0 0 16,0 0-16,21-21 47,0 0-47,1-21 0,-1 21 15,-21-21-15,21 0 0,-21 0 16,0 0-16,0-1 0,0 1 16,0 0-16,-21 21 15,21-21-15,-21 21 0,-1 0 0,1 0 16,0 0-16,0 0 16,0 21-16,21 0 0,-21 0 15,21 1-15,0-1 0,-22 0 16,22 0-16,0 0 0,0 0 0,0 1 15,0-1-15,0 0 16,22-21-16,-1 21 0,0-21 16,0 0-16</inkml:trace>
  <inkml:trace contextRef="#ctx0" brushRef="#br1" timeOffset="35539.92">2709 4699 0,'0'21'16,"0"0"-1,0 1-15,0-1 0,21 0 0,-21 0 16,0 0-16,0 0 0,0 1 16,0-1-16,0 0 0,0 0 15,0 21-15,0-20 0,0-1 0,0 0 16,0 0-16,0 0 0,0 0 15,0 1-15,-21-22 32,0-22-17,21 1-15,-21 0 16,21 0-16,0 0 0,0 0 0,0-22 16,0 1-16,0 0 0,0-1 15,21 1-15,21 21 0,-20-22 16,-1 1-16,21 21 0,-21 0 0,22 0 15,-1-1-15,-21 1 0,43 21 16,-22 0-16,-21 0 0,0 21 16,0 1-16,1-1 0,-1 0 15,-21 0-15,21 0 0,-21 22 0,0-1 16,0-21-16,0 21 0,0 1 16,0-22-16,-21 0 0,21 21 0,-21-20 15,21-1-15,-22 0 0,22 0 16,0 0-16,-21-21 15,21-21 17,0 0-32,0 0 0,0 0 0,21-22 15</inkml:trace>
  <inkml:trace contextRef="#ctx0" brushRef="#br1" timeOffset="35795.68">3577 4403 0,'0'0'0,"0"21"32,0 0-17,0 0-15,0 22 16,0-22-16,-21 0 0,21 21 0,0-21 16,-21 22-16,21-1 0,0-21 15,0 22-15,-21-1 0,21 0 0,-22-21 16,22 22-16,0-22 0,0 0 0,0 21 15,0-20-15,0-1 16,22-21 0,-1-21-16,-21-1 15,21 1-15</inkml:trace>
  <inkml:trace contextRef="#ctx0" brushRef="#br1" timeOffset="36016.92">3387 4720 0,'0'0'0,"21"0"47,0 0-47,0 0 15,0 0-15,22 0 0,-22-21 0,0 21 16,21 0-16,-21 0 0,1-21 15,-1 21-15,0-21 0,0 21 16,0 0-16</inkml:trace>
  <inkml:trace contextRef="#ctx0" brushRef="#br1" timeOffset="36403.93">3873 4826 0,'0'0'16,"22"0"-16,-1 0 31,0 0-31,0-21 0,0 21 16,0-21-16,-21 0 0,22 21 16,-1-22-16,0 1 0,-21 0 0,21 0 15,0 0-15,-21 0 16,0-1-1,-21 22-15,0 0 16,0 0-16,0 0 0,-1 22 16,1-22-16,0 21 0,0 0 15,0 0-15,0 0 0,-1 22 0,1-22 16,21 21-16,0-21 0,0 0 16,0 22-16,0-22 0,0 21 15,0-21-15,0 1 0,0-1 16,0 0-16,0 0 0,0 0 0,21-21 15,1 21-15,-1-21 0,21 0 0,-21 0 16,0 0-16,22 0 0,-1-21 16,0 21-16</inkml:trace>
  <inkml:trace contextRef="#ctx0" brushRef="#br1" timeOffset="37170.93">4762 4678 0,'0'0'0,"0"-21"15,0 0-15,0-1 16,-21 22-16,0-21 0,0 21 0,0 0 16,-22 0-16,22 0 15,0 0-15,-21 0 0,21 21 0,-1 1 16,1-1-16,0 0 0,0 0 16,0 0-16,21 22 0,-21-22 15,21 21-15,-22-21 0,22 22 0,0-22 16,0 21-16,0-21 0,0 0 0,0 1 15,0-1-15,0 0 0,22-21 16,-1 0-16,0 0 16,0 0-16,0 0 0,0 0 0,1 0 15,20-21-15,-21 0 0,0-1 0,0 1 16,1 0-16,-1 0 0,-21 0 16,0 0-16,21-22 0,-21 22 0,21 0 15,-21 0-15,0 0 16,0-1-16,0 1 15,0 42 1,0 22 0,0-22-16,0 0 0,0 21 15,0-20-15,0 20 0,-21 0 16,21 1-16,0 62 16,0-62-16,-21 20 0,21-20 0,0 20 15,-21 1-15,21-1 0,0 1 0,0-1 16,0 1-16,0-1 0,0 22 15,0-22-15,0 1 0,0 20 0,0 43 16,0-63-16,21 21 0,-21-22 16,0 1-16,0-1 0,0 1 15,0-22-15,0 21 0,0-20 0,0-1 16,0 0-16,0 1 0,0-22 0,-21 0 16,-1 0-16,1 0 0,0 1 15,0-22-15,0 0 0,0 0 0,-1 0 16,1 0-16,0-22 0,0 1 0,-21 0 15,-1-21-15,22-1 0,-21 1 0,21-21 16,-22-1-16,22-21 16,0 22-16,21-22 0,0 1 0,0 20 15,0-21-15,0 1 0,0-22 16,0 21-16,21 1 0,0 20 0,0 1 16,1-22-16,20 43 0,-21-22 0,21 1 15,1 20-15,-1 1 0,0 0 16,1-1-16,-22 1 0,21 0 0,-21 20 15,22-20-15,-22 42 0,0-42 16,0 42-16</inkml:trace>
  <inkml:trace contextRef="#ctx0" brushRef="#br1" timeOffset="37858.87">4974 4805 0,'0'0'0,"0"-85"31,0 64-31,0 0 16,0 0-16,21 0 16,0-1-1,1 22 1,-1 0-16,0 0 0,0 0 15,-21 22-15,21-1 0,0 0 16,1 0-16,-1 0 0,-21 22 0,0-22 16,21 0-16,-21 21 0,0-21 15,0 1-15,0 20 0,0-21 16,0 0-16,0 0 0,-21-21 16,21-21 15,0 0-31,0 0 0,0 0 15,0 0-15,0-22 0,0 22 16,0 0-16,0-21 0,0 20 0,0 1 16,21 0-16,0 0 0,-21 0 0,21 0 15,-21-1-15,21 22 0,1-21 16,-1 21-16,0 0 16,0 0-16,0 0 0,0 0 0,1 0 15,-1 0-15,0 0 16,0 0-16,0 0 0</inkml:trace>
  <inkml:trace contextRef="#ctx0" brushRef="#br1" timeOffset="39747.91">5927 4763 0,'0'0'16,"21"-22"-16,63-20 15,-62 42-15,-1-21 0,-21 0 16,0 0-16,0-1 0,0 1 15,0 0-15,0 0 0,0 0 16,0 0-16,-21-1 0,21 1 16,-22 21-16,1-21 0,0 0 0,0 21 15,-21 0-15,20 0 0,1 0 16,0 0-16,-21 21 0,21 0 0,-1 0 16,-20 1-16,21-1 0,0 0 0,0 0 15,-1 21-15,1-20 0,21 20 16,0-21-16,0 21 0,0-20 0,0 20 15,0-21-15,0 0 0,0 0 16,0 1-16,21-1 0,1 0 0,-1-21 16,0 0-16,21 0 15,-21 0-15,1 0 0,-1-21 16,21 0-16,-21 21 0,0-22 0,1 1 16,-1 0-16,0 0 0,0-21 15,21-1-15,-42 22 0,0 0 16,0 0-16,0 0 0,0-1 0,0 1 15,0 0-15,0 0 16,0 42 15,0 0-31,0 0 16,0 1-16,0-1 0,0 0 0,0 0 16,0 21-16,0-20 0,0-1 15,22 0-15,-22 0 0,21 0 16,0 0-16,-21 1 0,21-22 0,0 21 15,0-21-15,1 0 16,-1 0-16,0 0 0,0 0 0,0-21 16,0-1-16,1 1 0,-1 0 0,21-21 15,-42 21-15,21-22 16,0 22-16,1 0 0,-22-21 0,0 20 16,21-20-16,-21 21 0,21-21 0,-21-1 15,0 1-15,0 21 0,0-22 16,0 1-16,0 21 0,0 0 15,0 0-15,0-1 0,0 1 0,0 42 32,0 1-32,0-1 0,0 0 15,0 21-15,0-21 0,0 22 16,0-22-16,0 21 0,0-21 0,0 22 16,0-22-16,0 21 0,0-21 0,0 1 15,21 20-15,0-21 0,-21 0 16,0 0-16,21-21 0,1 22 0,-1-1 15,0-21-15,0 0 16,0 0-16,0 0 0,1 0 16,-1-21-16,0 21 0,0-22 0,0 22 15,0-21-15,1 0 16,-1 21-16,0-21 0,0 0 0,-21 0 16,21-1-16,0 1 0,-21 0 0,0 0 15,0 0-15,22 0 0,-22-1 16,21 22-16,-21-21 0,0 42 31,0 1-31,0-1 16,0 0-16,0 0 0,0 0 15,0 0-15,0 1 0,0-1 0,0 0 16,0 0-16,21 0 16,-21 0-16,21 1 15,0-22-15,0 0 16,1 0-16,-1 0 0,0 0 15,0 0-15,-21-22 0,21 22 0,0-21 16,1 0-16,-22 0 0,21 21 16,-21-21-16,0 0 0,21-22 0,0 22 15,-21 0-15,0 0 0,0 0 0,0-1 16,21 1-16,-21 0 0,0 0 16,0 42-1,0 0 1,0 0-16,0 1 0,0-1 15,0 0-15,0 0 0,0 0 16,0 0-16,0 1 0,0-1 0,0 0 16,-21 0-16,21 0 0,0 0 15,0 1-15,0-1 0,0 0 16,21-21 0,0 0-1,1 0-15,-22-21 0,21 0 0,0 21 16,0-22-16,0 1 15,0 0-15,1 0 0,-22 0 0,0 0 16,0-1-16,0 1 16,0 0-16,0 0 0,0 0 0,-22 0 15,1-1-15,21 1 0,-21 21 16,0-21-16,0 21 0,0 0 16,-1 0-16,1 0 15,21 21 16,21-21-15,1 0-16,-1 0 0,0 0 0,0 0 16,0-21-16,0 21 0,1 0 15,20 0-15,21-21 16,-20 0-16,-22 21 0,21 0 0,1 0 0,-22 0 16,21 0-16,-21 0 15,0 0-15,-21 21 0,0 0 0,22-21 16,-22 21-16,0 0 0,0 1 0,0-1 15,0 0-15,0 0 16,0 0-16,0 0 0,0 1 0,0-1 16,0 0-16,0 0 15,0 0-15,0 0 16,-22-21 15,22-21-15,0 0-16,0 0 15,0 0 1,0 0-16,0-1 0,0 1 0,0-21 16,0 21-16,22 0 0,-1-22 0,0 1 15,0 21-15,0-22 0,0 22 16,22 0-16,-22-21 0,21 21 16,-21 21-16,22-22 0,-22 22 0,21 0 15,-21 0-15,22 22 0,-22-1 0,0 0 16,0 21-16,0-21 0,-21 1 15,0 20-15,22 0 0,-22-21 0,0 1 16,0 20-16,0-21 0,0 0 16,0 22-16,0-22 0,0 0 0,-22-21 0,22 21 15,-21 0-15,21 0 16,-21 1-16,0-22 47,21-22-47,0 1 0,0 0 15,0 0-15</inkml:trace>
  <inkml:trace contextRef="#ctx0" brushRef="#br1" timeOffset="40002.12">7472 4064 0,'-21'-21'16,"-1"21"-16,1 0 15,0 0 32,21 21-47,-21-21 16,0 21-16,0 0 15</inkml:trace>
  <inkml:trace contextRef="#ctx0" brushRef="#br1" timeOffset="40231.9">6308 4466 0,'21'0'32,"0"0"-32,0 0 0,0 0 15,22 0-15,-22 0 0,21 0 16,0-21-16,1 21 0,-1 0 0,0 0 16,64-21-16,-63 21 15,-22 0-15,21-21 0,-21 21 0,22 0 16,-22 0-16</inkml:trace>
  <inkml:trace contextRef="#ctx0" brushRef="#br1" timeOffset="41439.82">10308 4360 0,'0'0'0,"21"0"16,-21-21-1,0 0-15,0 0 16,0 0 0,0 0-16,0-1 15,0 1 1,0 0-16,0 42 94,0 0-94,-21-21 15,21-21 79,0 0-78,0 0-1,0 0 1,0 42 78,0 0-94,0 0 15,0 0-15,0 22 0,0-22 0,0 21 16,0-21-16,0 1 0,0 20 0,0-21 16,0 21-16,0-20 15,0-1-15,0 0 0,0 0 0,0 0 16,0 0-16,0 1 15,21-22 17,-21-22-17,21 1 1,1 0-16</inkml:trace>
  <inkml:trace contextRef="#ctx0" brushRef="#br1" timeOffset="41895.78">11028 4255 0,'0'0'0,"42"-22"0,-21 22 0,22-21 0,-22 0 15,-21 0-15,21 21 0,-21-21 16,0 0-16,0-1 16,-21 22-16,0 0 15,-1 0-15,1 0 0,-21 22 0,0-1 16,20-21-16,1 21 0,-21 0 15,21 0-15,0-21 0,-1 21 0,1 1 16,0-1-16,21 0 16,21-21-1,0 21-15,1-21 0,-1 0 16,21 0-16,-21 21 0,22-21 0,-22 21 16,21-21-16,0 22 0,-20-22 15,20 21-15,-21-21 0,0 21 0,0 0 16,1 0-16,-22 0 0,0 1 15,0-1-15,-22 0 16,1 0-16,0-21 0,-21 21 0,-1-21 16,22 0-16,-21 21 0,0-21 15,-1 0-15,22 0 0,-21 0 0,21 0 16,-22 0-16,22 0 0,0 0 0,0 0 16,0 0-16,21-21 0,-22 21 15,22-21-15,0 0 16,22 0-1,-1 0 1,42 21-16</inkml:trace>
  <inkml:trace contextRef="#ctx0" brushRef="#br1" timeOffset="42328.46">11620 4276 0,'0'0'0,"43"-21"0,-22-1 0,0 1 0,0 21 15,-21-21-15,0 0 16,0 0-16,0 0 16,-21 21-16,0 0 0,0 0 15,0 0-15,-1 0 0,1 0 16,0 21-16,0 0 0,-21 0 16,20 0-16,1 0 0,0-21 15,21 22-15,0-1 0,0 0 16,0 0-16,0 0 0,0 0 0,21-21 15,0 22-15,1-1 0,-1-21 16,21 21-16,-21-21 0,0 21 0,1-21 16,-1 21-16,21-21 0,-21 21 15,0-21-15,-21 22 16,0-1 0,-21-21-16,0 0 0,-21 0 0,21 21 15,-22-21-15,1 0 0,0 0 16,-1 0-16,1 0 0,21 0 0,-22 0 15,1 0-15,21 0 0,0 0 0,0 0 16,-1 0-16,44-21 31,-1 21-31,0 0 0,0 0 0,21 0 16,-20-21-16,20 21 0,-21 0 16,21-22-16</inkml:trace>
  <inkml:trace contextRef="#ctx0" brushRef="#br1" timeOffset="43378.87">12107 4191 0,'0'0'0,"0"-21"0,0 0 16,0 42 31,0 0-47,0 0 0,0 0 0,-21 1 0,21-1 15,-21 21-15,21-21 0,0 0 16,-21 1-16,21-1 0,0 21 16,0-21-16,0 0 0,0 1 15,0-1-15,0 0 0,21-21 16,0 21-16,0-21 16,0 0-16,1 0 0,-1 0 15,21 0-15,-21-21 0,0 21 0,1-21 16,20 0-16,-21-1 0,21 22 15,-20-21-15,20 0 0,-21-21 0,0 21 0,0-1 16,1-20-16,-22 21 0,21 0 16,-21-22-16,21 22 0,-21 0 0,0 0 15,0 0 1,0 0-16,0 42 16,0 0-1,0 0-15,0 21 16,0-20-16,0-1 0,-21 0 0,21 21 15,0-21-15,0 1 0,0-1 16,0 0-16,0 0 0,0 0 0,0 0 16,0 1-16,21-1 0,0-21 15,0 0-15,0 0 16,1 0-16,-1 0 0,0 0 0,21 0 16,-21 0-16,1 0 0,20-21 15,-21-1-15,0 22 0,22-21 16,-22 0-16,0 0 0,-21 0 0,21 0 15,-21-1-15,21-20 0,-21 21 0,0 0 16,0 0-16,0-1 0,0 1 16,0 0-16,0 0 0,-21 21 15,0 0-15,0 0 16,0 0-16,-1 21 16,22 0-16,0 0 0,-21 1 15,21 20-15,-21-21 0,21 0 0,0 0 16,0 22-16,0-22 0,0 0 0,0 0 15,0 0-15,0 1 0,0-1 16,21 0 0,0-21-16,1 0 0,-1 0 15,0 0-15,0 0 0,0 0 0,22 0 16,-1 0-16,-21 0 0,21 0 16,1-21-16,-1 0 0,-21-1 0,22 1 15,-22 0-15,21 0 0,0 0 0,-20 0 16,-1-22-16,21 22 0,-21-21 15,-21 21-15,21-1 0,-21 1 0,0 0 16,0 0-16,0 0 0,-21 21 16,0 0-1,0 21-15,0 0 0,0 0 16,-1-21-16,22 21 0,-21 1 16,21-1-16,0 0 0,0 21 0,0-21 15,0 1-15,0-1 0,21 0 16,1 0-16,-1 0 0,0 0 15,0 1-15,-21-1 16,21-21-16,-21 21 16,-21-21 15,0 0-15,0 0-16,0 0 15,-1 0 1,1 0-16,21-21 15</inkml:trace>
  <inkml:trace contextRef="#ctx0" brushRef="#br1" timeOffset="44355.9">14922 4085 0,'0'0'0,"0"-63"31,0 42-31,0 42 31,0 0-31,0 0 0,-21 0 0,21 22 16,0-22-16,0 21 0,0 0 16,0-20-16,-21 20 0,21 0 15,0-21-15,-21 1 0,21 20 0,0-21 16,-21 0-16,21 0 0,0 1 15,0-1-15,0 0 0,21-42 47,0 21-47,-21-21 0,21-1 16,0 1-16,1 0 0,-1 0 0,0-21 16,0 20-16,-21 1 0,21-21 15,0 21-15,1 0 0,-1-1 0,0 1 16,-21 0-16,21 21 0,0 0 15,0 0 1,1 21-16,-22 0 0,0 1 16,21 20-16,-21-21 0,0 0 15,0 0-15,0 1 0,21 20 0,-21-21 16,0 0-16,0 0 0,21 1 0,0-22 16,-21 21-16,21 0 0,1-21 15,-1 21-15,0-21 0,0 0 16,0 0-16,0 0 15,1 0-15,-1 0 0,0-21 0,-21 0 16,21 21-16,0-21 0,0-1 16,-21 1-16,22 0 0,-22 0 15,21 0-15,-21 0 0,0-1 0,0 1 16,0 0-16,0 0 0,0 0 0,21 0 16,-21-1 15,0 44 31</inkml:trace>
  <inkml:trace contextRef="#ctx0" brushRef="#br1" timeOffset="45575.85">14944 3895 0,'-22'0'47,"1"0"-32,21 21-15,0 0 16,0 0-16,0 0 16,0 1-16,0 20 0,0-21 0,0 21 15,0-20-15,0 20 0,0 0 0,-21-21 16,21 22-16,0-1 0,-21-21 15,21 22-15,0-22 0,0 0 0,0 0 16,-21 21-16,21-20 0,0-1 16,0 0-16,-21 0 0,21 0 15,0 0 1,0-42 46,0 0-62,0 0 16,0 0-16,21 0 0,0 21 16,-21-22-16,21 1 0,-21 0 15,21 0-15,0 21 0,-21-21 0,22 0 16,-1 21-16,0-22 0,0 1 16,0 21-16,0 0 0,1-21 15,-1 21-15,0 0 0,0 0 0,0 0 16,0 0-16,1 0 0,-1 0 15,0 0-15,-21 21 0,21 0 16,-21 1-16,0-1 0,0 0 16,0 0-16,0 0 0,0 0 15,-21 1-15,0-22 0,0 21 0,-1 0 16,1-21-16,0 21 0,-21-21 16,21 0-16,-1 21 0,1-21 0,0 0 15,0 0-15,0 0 0,0 21 0,-1-21 16,1 0-16,0 0 15,0 0 17,42-21-1,0 21-31,0-21 0,1 21 0,-1-21 16,21 0-16</inkml:trace>
  <inkml:trace contextRef="#ctx0" brushRef="#br1" timeOffset="46253.26">15536 4403 0,'21'0'31,"1"0"-31,-1-21 15,0-1-15,0 22 0,0-21 16,0 0-16,1 21 0,-1-21 16,-21 0-16,21 21 0,0-21 0,-21-1 15,0 1-15,0 0 16,0 0-16,-21 21 31,0 0-31,0 0 0,-1 21 16,1 0-16,0 0 0,0-21 0,0 22 15,0 20-15,21-21 0,0 0 16,-22 0-16,22 1 0,0-1 0,0 0 16,0 0-16,0 0 0,0 0 0,22 1 15,-1-1-15,0-21 16,0 21-16,0-21 0,0 0 16,22 0-16,-22 0 0,0 0 0,21 0 15,-20 0-15,20-21 16,-21 0-16,21 21 0,-20-22 0,20 1 0,-21 0 15,0 0-15,0 0 0,1 0 0,-1-1 16,0-20-16,0 21 16,-21-21-16,0-43 0,0 64 15,0-22-15,0 1 0,0 21 16,0-21-16,0 20 0,0 1 16,0 0-16,0 42 15,0 0 1,-21 22-16,21-22 0,-21 21 0,21-21 15,-21 22-15,21-1 0,0 0 16,0-20-16,-22 20 0,22-21 0,0 21 16,0-20-16,0-1 0,0 0 15,0 0-15,0 0 0,0 0 16,0 1-16,22-1 16,-1-21-16,0 0 0,0 0 0,0 0 15,0 0-15,1 0 0,-1-21 16,21 21-16,-21-22 0,0 1 0,22 21 15,-22-21-15,0 0 0</inkml:trace>
  <inkml:trace contextRef="#ctx0" brushRef="#br1" timeOffset="46438.83">16044 4297 0,'-21'0'0,"42"0"0,-42 21 0,42-21 47,0 0-47,22 0 16,-22 0-16,21 0 0,-21 0 0,22 0 15,-1-21-15,0 21 0,1-21 16,-1 21-16,0 0 0</inkml:trace>
  <inkml:trace contextRef="#ctx0" brushRef="#br1" timeOffset="48011.91">16743 4191 0,'0'21'16,"0"0"-16,0 1 15,-21-22-15,21 21 0,-22 0 16,22 0-16,0 0 0,0 0 0,-21 1 16,21-1-16,0 0 0,-21 0 15,21 0-15,0 0 0,0 1 16,0-1-16,21-21 47,0 0-47,1-21 15,-1-1-15,0 1 16,0 21-16,-21-21 0,21 0 0,0 0 16,1 0-16,-1-22 0,0 22 15,0 0-15,-21 0 0,21 21 0,-21-21 16,21 21-16,-21-22 0,0 44 31,0-1-31,0 0 0,0 0 0,0 0 16,0 0-16,0 1 0,0-1 15,0 0-15,0 0 0,0 0 16,0 0-16,0 1 0,22-22 16,-1 21-1,0-21-15,0 0 0,0 0 16,0 0-16,1 0 0,-1 0 0,0 0 15,21 0-15,-21-21 0,1 21 16,-1-22-16,0 1 0,21 0 0,-21 0 16,1 0-16,-22 0 0,21-1 0,0-20 15,0 21-15,-21-21 0,0 20 16,0-20-16,0 21 0,0 0 0,0 0 16,0-1-16,-21 44 31,21-1-31,-21 0 15,0 0-15,21 0 0,0 22 16,0-22-16,0 0 0,0 0 0,0 21 16,0-20-16,0-1 0,0 0 15,0 0-15,0 0 0,0 0 16,21 1-16,0-22 0,0 0 16,0 0-16,0 0 0,22 0 15,-22 0-15,0 0 0,21 0 0,1 0 16,-22 0-16,21 0 0,-21-22 15,22 1-15,-22 0 0,21 0 16,-21 0-16,1-22 0,-1 22 16,0 0-16,-21 0 0,21-21 15,-21 20-15,0 1 0,0 0 0,0 0 16,0 0-16,0 0 16,-21 21-16,0 0 0,0 0 15,-1 0-15,1 21 0,0 0 16,0 0-16,0 0 0,21 0 0,0 1 15,-21-1-15,21 21 0,0-21 0,0 0 16,0 1-16,0 20 0,0-21 16,0 0-16,0 0 0,0 1 15,21-22-15,0 0 0,0 21 16,0-21-16,0 0 0,1 0 16,-1 0-16,21 0 0,-21 0 15,0 0-15,1-21 0,20-1 16,-21 22-16,0-21 0,0 0 0,1 0 15,-1 0-15,0-22 0,-21 1 16,21 0-16,-21 21 0,0-1 16,0 1-16,0 0 0,0 0 0,-21 21 31,0 0-31,0 0 0,-1 21 16,22 0-16,-21 0 0,21 1 0,0-1 15,0 0-15,0 21 0,0-21 16,0 1-16,0-1 0,0 0 0,0 0 15,0 0-15,0 0 0,0 1 16,21-22-16,1 21 0,-1-21 16,0 0-16,21 21 0,-21-21 0,22 0 15,-22 0-15,21 0 0,-21 0 16,22 0-16,-22-21 0,21 21 0,-21-21 16,1-1-16,-1 1 0,0 0 15,0 0-15,-21 0 0,0 0 0,21-22 16,-21 22-16,0-21 0,21 21 0,-21-1 15,0 1-15,0 0 0,0 42 32,-21 0-32,21 1 0,-21-1 15,21 0-15,-21 0 0,21 0 16,0 0-16,0 1 0,-21-1 16,21 0-16,-21 0 0,21 0 15,0 0-15,0 1 16,-22-22-16,1 0 31,21-22-15,0 1-16,0 0 15,0 0-15,0 0 0,0 0 0,0-1 16,0-20-16,21 21 0,1-21 16,20 20-16,-21-20 0,0 21 15,22-21-15,-1 20 0,21-20 16,-20 21-16,-22 21 0,21 0 15,-21 0-15,22 0 0,-1 42 16,-21-21-16,0 1 0,-21 20 0,22-21 16,-22 21-16,0-20 0,0 41 15,0-42-15,0 22 0,0-22 16,0 0-16,-22 0 0,22 0 16,-21-21-16,0 21 0,21 1 0,-21-1 15,0-21 1,21-21 15</inkml:trace>
  <inkml:trace contextRef="#ctx0" brushRef="#br1" timeOffset="48551.9">20087 3747 0,'0'0'0,"0"-22"0,0 1 0,0 0 31,-21 21-31,0 0 16,21 21-16,-21 0 0,21 1 15,0-1-15,-22 21 0,22-21 0,-21 22 16,21-1-16,0 0 0,-21 1 0,0 20 16,21-21-16,-21 1 0,21-22 15,0 21-15,-21 1 0,21-22 16,-22 0-16,22 0 0,0 0 0,-21 0 15,21 1 1,0-44 15,-21 22-31,21-21 0,-21 0 0</inkml:trace>
  <inkml:trace contextRef="#ctx0" brushRef="#br1" timeOffset="49194.87">19621 4106 0,'0'22'32,"22"-22"-32,-1 0 15,0 0-15,0 0 0,21 0 16,-20 0-16,20 0 0,0-22 0,1 1 16,-22 21-16,21-21 0,0 0 15,-20 0-15,20 0 0,-21 21 0,0-22 16,22 1-16,-22 0 0,0 0 15,-21 0-15,21 0 0,0-1 0,-21 1 16,0 0-16,0 0 0,0 0 0,21 21 16,-21-21-16,0 42 31,0 0-31,0 0 16,0 0-16,-21 22 0,21-22 15,0 21-15,0 0 0,-21-20 0,21 20 16,-21 0-16,21 1 0,-21-1 15,21 0-15,0-21 0,-21 22 0,21-22 16,-22 0-16,22 0 0,0 0 0,0 1 16,0-1-1,0-42 17,0-1-32,0 1 0,0 0 15,0 0-15,22-21 0,-1 20 0,0 1 16,0-21-16,0 0 0,22-1 15,-22 22-15,21-21 0,0 21 16,1-1-16,-1 1 0,0 0 16,1 21-16,-1 0 0,0 0 0,-20 0 15,20 0-15,-21 21 0,0 0 0,0 22 16,-21-22-16,0 21 0,0 1 16,0-22-16,0 21 0,0-21 0,-21 22 15,0-22-15,21 0 0,-21 0 16,0 0-16,0 0 0,-1-21 0,22 22 15,-21-22-15,21 21 16,21-21 15,-21-21-15,22-1-16,-1 1 0,0 21 0,0-21 16</inkml:trace>
  <inkml:trace contextRef="#ctx0" brushRef="#br1" timeOffset="49574.86">20934 4149 0,'21'0'0,"0"0"16,0-21-1,0 21 1,1-22-16,-1 22 0,-21-21 16,21 21-16,0-21 15,0 0-15,0 0 0,1 21 0,-1-21 16,0-1-16,0 22 0,-21-21 0,0 0 15,0 0-15,-21 21 32,0 0-32,0 0 15,-1 21-15,1 0 0,0 0 0,-21 22 16,21-22-16,-1 0 0,1 21 16,21-20-16,0 20 0,-21-21 0,21 0 15,0 0-15,0 1 0,0-1 0,21 0 16,0 0-16,1 0 15,-1-21-15,0 0 0,0 0 16,0 0-16,0 0 0,1 0 16,-1 0-16,0 0 0,0 0 0,0 0 15,0 0-15,1-21 0,-22 0 16,21 0-16,-21 0 16</inkml:trace>
  <inkml:trace contextRef="#ctx0" brushRef="#br1" timeOffset="50842.85">1376 6308 0,'0'42'16,"0"-21"-1,21-21 16,0 0-31,0 0 16,0 0-16,22-21 0,-22 0 0,21 0 16,1 0-16,-1-1 0,0 1 15,-21 0-15,22 0 0,-1 0 0,-21 0 16,0-1-16,1 1 0,-1 0 16,0-21-16,-21 21 0,0-1 15,0 1-15,0 0 0,0 0 16,0 0-16,0 0 0,-21-1 0,0 1 15,-1 0-15,1 21 16,0 0-16,0 0 0,0 0 0,0 0 16,-1 0-16,1 21 0,-21 22 15,21-22-15,0 21 0,-1 0 0,1 1 16,0 20-16,21-20 0,0 20 16,-21 1-16,21 20 0,-21 1 0,21-22 15,0 22-15,0 0 0,0-22 16,0 22-16,0-22 0,0 22 0,0 0 15,0-22-15,-21 22 16,21 0-16,0-1 0,0-20 0,0-1 16,0 1-16,0-1 0,0 1 15,0-1-15,0-20 0,0-1 0,0 21 16,0-41-16,0 20 0,0-21 16,0 0-16,21 0 0,0-21 0,0 0 15,0 0-15,0-21 16,1 0-16,-1 0 0,0-21 0,21 20 15,-21-20-15,1 0 0,-1-1 16,21-20-16,-21 21 0,0-22 16,1 1-16,-22-1 0,0 1 0,0-22 15,0 21-15,0 22 0,0-21 16,-22-1-16,-20 22 0,21-1 0,-21 22 16,-1-21-16,-20 21 0,20 0 15,-62-22-15,62 22 0,1 21 16,0 0-16,-1 0 0,22 0 15,0 0-15,0 0 0,21-21 0,-21 21 16,42 0 0,0 0-16,0 0 15,21-21-15,-20 21 0,20 0 16,-21-21-16,21 21 0,-20-22 16,20 1-16,-21 0 0,21 21 15,-20-21-15,-1 0 0</inkml:trace>
  <inkml:trace contextRef="#ctx0" brushRef="#br1" timeOffset="51268.43">1968 6477 0,'0'-21'0,"0"0"16,0 0-16,0-1 15,0 1-15,0 0 0,0 0 16,0 0-16,22 0 15,-1-1-15,-21 1 0,21 21 0,0-21 16,0 0-16,0 21 16,22 0-16,-22 0 0,0 0 15,0 21-15,22 0 0,-22 0 16,0 22-16,0-22 0,-21 21 0,0 1 16,0-1-16,0 0 0,0 1 15,0-1-15,0 21 0,0-41 16,0-1-16,-21 0 0,21 0 15,-21-21 1,21-21 0,0 0-16,0 0 15,0-1-15,0-20 0,21 21 0,-21 0 16,21-22-16,-21 1 0,21 21 16,-21-21-16,0 20 0,21-20 0,1 21 15,-1 0-15,0 0 0,0-1 16,0 1-16,0 21 0,1 0 0,-1 0 15,0 0-15,21 0 0,-21 0 16,1 0-16,-1 0 0</inkml:trace>
  <inkml:trace contextRef="#ctx0" brushRef="#br1" timeOffset="52455.5">3027 6562 0,'42'0'15,"-21"-21"-15,-21-1 0,21 22 16,-21-21-16,22 0 0,-22 0 0,0 0 16,0-22-16,0 22 0,0 0 15,0 0-15,0 0 0,0 0 0,0-1 16,0 1-16,-22 0 0,22 0 0,-21 21 16,0-21-16,0 21 0,0 0 15,0 0-15,-1 0 0,1 0 0,0 21 16,0-21-16,-21 21 0,20 0 15,1 22-15,0-22 0,0 21 0,0 0 16,21-20-16,0 20 0,0 0 16,0-21-16,0 22 0,0-22 15,0 0-15,0 0 0,0 0 0,21-21 16,0 0-16,0 0 0,0 0 16,1 0-16,-1 0 0,0 0 0,0 0 15,21-21-15,-20 0 0,-1 21 16,0-21-16,-21 0 0,21 0 15,0-22-15,0 22 0,-21 0 0,0 0 16,0-22-16,0 22 0,0 0 0,0 0 16,0 0-16,0 0 0,0-1 15,0 44 17,0-1-32,0 0 0,0 0 15,0 0-15,0 22 0,0-22 0,0 21 16,0-21-16,0 0 0,22 1 0,-1 20 15,-21-21-15,21 0 16,0 0-16,0-21 0,0 0 0,1 0 16,-1 0-16,0 0 0,0 0 15,0 0-15,22-21 0,-22 0 0,0 0 16,0 0-16,21 0 0,-20-1 16,-22 1-16,21 0 0,-21 0 15,21-21-15,-21 20 0,0 1 0,0-21 16,0 21-16,0 0 0,0-1 15,0 1-15,0 42 32,-21 1-32,21-1 0,0 0 15,0 21-15,-21-21 0,21 22 0,0-22 16,0 0-16,0 21 0,0-20 16,0-1-16,0 0 0,0 0 0,0 0 15,0 0-15,0 1 16,0-44 15,0 1-15,0 0-16,0-21 0,0 21 15,0-1-15,0 1 0,21-21 0,-21 21 16,21-22-16,-21 22 0,21-21 16,0 21-16,0 0 0,1-1 0,20 1 15,-21 21-15,21 0 0,-20 0 16,20 0-16,-21 0 0,21 0 15,-20 21-15,-1 1 0,0-22 0,0 42 16,-21-21-16,21 0 0,-21 0 0,21 22 16,-21-22-16,0 0 0,0 21 15,0-20-15,0-1 0,0 0 0,0 0 16,0 0-16,0-42 47,0 0-47,0 0 0,0 0 15,0-1-15,0-20 0,0 21 0,0 0 16,22-22-16,-1 22 0,0-21 16,0 21-16,0 0 0,-21-1 0,21 1 15,1 0-15,-1 0 0,0 21 16,0 0-16,21 0 16,-20 0-16,-1 21 0,0 0 0,-21 0 0,0 1 15,0-1-15,0 0 16,0 0-16,0 0 0,0 22 0,0-22 15,0 0-15,0 0 0,0 21 0,0-20 16,0-1-16,0 0 16,0 0-16,21-42 47,0 0-47</inkml:trace>
  <inkml:trace contextRef="#ctx0" brushRef="#br1" timeOffset="52852.86">4635 6477 0,'0'0'0,"0"21"32,22-21-17,-1 0-15,0 0 16,0-21-16,0 0 0,0 21 15,22-21-15,-22 0 0,21-1 0,-21 1 16,22 21-16,-22-21 0,0 0 16,0 0-16,-21 0 0,0-1 0,21 1 15,-21 0-15,0 0 0,-21 21 32,0 0-32,0 0 0,0 21 15,0-21-15,-1 21 0,1 0 0,21 1 16,-21 20-16,0-21 0,21 0 15,-21 22-15,21-22 0,0 0 0,0 21 16,0-21-16,0 1 0,0-1 0,0 0 16,0 0-16,0 0 15,21-21-15,0 0 0,0 0 16,0 0-16,1 0 16,-1 0-16,0 0 0,0-21 15,21 0-15,-20 21 0,-1-21 0,0 0 16</inkml:trace>
  <inkml:trace contextRef="#ctx0" brushRef="#br1" timeOffset="53455.55">5440 6075 0,'-21'0'31,"21"21"-31,-22 0 0,22 0 16,0 1-16,-21-1 0,21 0 0,0 21 15,0-21-15,0 1 0,-21-1 16,21 0-16,-21 21 0,21-21 0,0 1 16,0-1-16,0 0 15,0 0-15,21-21 32,-21-21-32,21 0 0,0 0 15,1-1-15,-1 1 16,0 0-16,-21 0 0,21 0 0,0 0 15,0-1-15,-21 1 0,22 0 16,-1 0-16,0 21 0,-21 21 31,0 0-15,0 0-16,0 1 0,0-1 16,0 21-16,0-21 15,0 0-15,21-21 0,-21 22 0,0-1 16,21 0-16,0-21 0,1 21 0,-1-21 15,0 0-15,0 0 0,21 0 16,-20 0-16,20 0 0,-21 0 0,21 0 16,-20-21-16,20 21 0,-21-21 0,0 0 15,0-1-15,1 1 0,-1 0 16,0 0-16,-21 0 0,0 0 0,0-1 16,0-20-16,0 21 0,0-21 15,0 20-15,0-20 0,0 21 16,0 0-16,0 0 0,0-1 0,0 1 15,-21 21 1,0 0 0,21 21-16,0 1 15,-22-22-15,22 21 0,0 0 16,0 0-16,-21-21 16</inkml:trace>
  <inkml:trace contextRef="#ctx0" brushRef="#br1" timeOffset="53954.85">6519 6096 0,'-84'-21'16,"62"21"-1,1 0 1,0 0-16,21 21 0,-21-21 0,21 21 0,-21 0 16,21 1-16,-21-1 15,21 0-15,0 21 0,0-21 16,0 1-16,0-1 0,0 0 0,0 21 16,0-21-16,0 1 0,21-1 15,0 0-15,0 0 0,0-21 16,22 0-16,-1 0 0,-21 0 15,0 0-15,0 0 0,1-21 16,-1 21-16,0-21 0,21 0 0,-21-1 16,-21 1-16,22 0 0,-1 0 0,-21 0 15,21 0-15,-21-1 0,0 1 16,0-21-16,0 21 0,0-22 16,0 22-16,-21 0 0,0-21 0,-1 21 15,1-1-15,0 22 0,0-21 16,0 21-16,0 0 0,-1 0 15,1 0-15,0 21 0,0 1 16,0-1-16,21 0 0,0 0 16,-21 0-16,21 0 0,0 1 0,0-1 15,0 0-15,0 0 0,0 0 16,0 0-16,21 1 16</inkml:trace>
  <inkml:trace contextRef="#ctx0" brushRef="#br1" timeOffset="54350.86">6837 6117 0,'0'0'16,"0"-21"-16,0 0 0,21 21 16,0-21-1,0 21-15,0 0 16,1 0-16,-1 0 15,-21 21-15,21 0 0,0-21 0,0 21 16,-21 0-16,0 1 0,21-22 0,-21 21 16,0 0-16,0 0 0,0 0 15,0 0-15,0 1 16,0-1-16,0 0 0,0 0 16,-21-21-16,21 21 15,-21-21-15,21-21 31,0 0-31,0 0 16,0 0-16,0-1 0,21 1 16,-21 0-16,0 0 0,21 0 0,1 0 15,-1-1-15,-21 1 0,21 0 16,0 0-16,0 0 0,0 0 0,1-22 16,-1 43-16,0-21 0,0 0 15,0 0-15,0 21 0,1-21 16</inkml:trace>
  <inkml:trace contextRef="#ctx0" brushRef="#br1" timeOffset="54918.84">7451 5800 0,'0'0'0,"0"-21"0,0-1 16,0 44 15,0-1-15,0 0-16,0 21 0,0-21 15,0 1-15,0 20 0,0-21 0,0 0 16,-22 22-16,22-22 0,0 21 16,0-21-16,0 0 0,-21 1 15,21-1-15,0 0 0,0 0 0,0 0 16,0 0-16,-21-21 0,21-21 47,0 0-32,0 0-15,21 0 16,0 0-16,-21-1 0,22 1 0,-1 0 16,0 0-16,21 0 0,-21 21 15,1-21-15,-1-1 0,0 22 16,0 0-16,0 0 16,-42 0 15,0 0-31,0 0 0,21 22 15,-21-22-15,-1 0 0,1 21 0,0-21 16,0 21-16,21 0 16,-21 0-16,21 0 0,0 1 15,0-1 1,0 0-16,21 0 0,0-21 16,0 21-16,0-21 15,1 21-15,-1-21 0,0 0 0,0 22 16,0-22-16,0 0 15,1 0-15,-1 0 0,0 0 32</inkml:trace>
  <inkml:trace contextRef="#ctx0" brushRef="#br1" timeOffset="56992.49">9440 5652 0,'0'0'0,"21"-22"0,-21 1 0,0 0 16,0 0-16,0-21 0,-21 20 16,0 1-16,0 0 0,0 21 15,-22-21-15,22 21 16,0 0-16,0 0 0,-21 0 0,20 0 15,-20 21-15,0-21 0,-1 21 16,1 22-16,0-22 0,-1 21 0,1 0 16,21 22-16,-21-22 0,20 22 15,1-1-15,0-20 0,0 20 0,21-21 16,0 22-16,0-22 0,0 1 0,21 20 16,0-21-16,0-20 15,22-1-15,-22 0 0,21-21 0,22 0 16,-22 0-16,0 0 0,1 0 0,20 0 15,-20-21-15,-1 0 16,0-1-16,1 1 0,-1 0 0,-21 0 16,21 0-16,-20 0 0,20-1 0,-21-20 15,0 21-15,-21-21 0,0 20 16,0-20-16,21 21 0,-21-21 0,0 20 16,0 1-16,0 0 0,-21 21 31,0 21-31,21 0 15,-21 1-15,21 20 0,0-21 0,0 0 0,0 22 16,0-22-16,0 0 0,0 21 16,0-21-16,0 1 0,0-1 15,0 0-15,21 0 0,0 0 0,0 0 16,1 1-16,-1-22 0,21 0 16,-21 0-16,0 0 0,22 0 0,-1 0 15,-21 0-15,22 0 0,-1 0 0,-21-22 16,21 1-16,-20 21 0,20-21 15,-21 0-15,0 0 0,0 0 0,-21-1 16,0 1-16,0-21 0,0 21 0,0-22 16,0 22-16,-21-21 0,-21 0 15,21 20-15,0-20 0,-22 21 0,22 0 16,-21 0-16,21-1 0,-22 22 0,1 0 16,21 0-16,-22 0 15,22 22-15,0-1 0,-21 21 0,21-21 16,-1 22-16,1-22 0,21 21 0,-21 0 15,21 1-15,0 20 16,0-42-16,0 1 0,21 20 0,22-21 16,-22-21-16,0 21 0,0 0 0,21-21 15,1 0-15,-1 0 0,0 0 16,1 0-16,-1 0 0,0 0 0,1 0 16,-1-21-16,0 0 0,1 21 0,-1-21 15,-21 0-15,22 0 0,-22-1 16,0 1-16,0 0 0,0 0 0,-21 0 15,0 0-15,21-1 0,-21 1 16,0 0-16,0 0 0,0 0 16,0 42-1,0 0 1,0 0-16,0 0 0,0 1 16,0-1-16,0 0 0,0 0 15,0 0-15,-21 0 0,21 1 0,0-1 16,0 0-16,0 0 15,0-42 32,0 0-47,0 0 0,0-1 16,21 22-16,-21-21 0,0-21 0,22 21 16,-22 0-16,0-1 0,21 1 15,0-21-15,-21 21 0,21 0 0,0-1 16,0 1-16,1 0 15,-1 21-15,0 21 16,-21 0-16,21-21 0,-21 22 16,21-1-16,-21 21 0,0-21 15,0 0-15,0 1 0,0-1 0,0 0 16,21 0-16,-21 0 0,0 0 16,0 1-16,0-1 0,22-21 46,-1-21-46,0-1 16,0 1-16,0 0 16,-21 0-16,21 0 0,1 0 0,-22-1 15,21-20-15,0 21 0,0 0 16,0 0-16,-21-1 0,21 1 0,1 0 16,-1 21-1,-21 21 1,0 0-16,0 1 0,0-1 15,0 0-15,0 0 0,0 0 0,0 0 16,0 1-16,0-1 16,0 0-16,0 0 0,0 0 0,0 0 15,0 1-15,21-22 0,0 0 16,0 21-16,0-21 0,1 0 16,20 0-16,-21 0 0,21 0 0,1 0 15,-22 0-15,21-21 0,1-1 0,-1 22 16,-21-21-16,21 0 0,-20 0 15,-1 0-15,0 0 0,0-1 16,0-20-16,-21 21 0,0 0 0,21-43 16,-21 43-16,0 0 15,0 0-15,0 0 0,0 42 32,0 0-17,0 0-15,0 0 0,0 0 0,0 1 16,-21-1-16,21 21 0,0-21 0,0 22 15,0-22-15,-21 21 0,21-21 16,0 22-16,0-1 0,0 0 0,0 1 16,0-1-16,0 21 0,0 1 0,-21-22 15,21 22-15,-21-1 0,21 1 16,-21-1-16,21 1 0,-22-1 16,1 1-16,0-1 0,0 1 0,0-1 15,0 22-15,-1-22 0,1 1 16,21-1-16,-21 1 0,21-22 0,-21 1 15,21-1-15,0 0 0,0-21 0,-21 1 16,21-1-16,0 0 0,-21 0 0,21-42 31,0 0-15,0 0-16,0-1 0,0 1 0,21-21 16,0 0-16,0-1 0,0-20 0,22 20 15,-22-20-15,0-22 0,21 22 16,-21-22-16,1 22 0,20-22 15</inkml:trace>
  <inkml:trace contextRef="#ctx0" brushRef="#br1" timeOffset="57303.34">11472 6138 0,'0'0'0,"-21"-21"0,0 0 16,21-148 0,0 148-16,0-1 15,21 1-15,0 21 16,0-21-16,22 0 0,-22 21 0,0 0 15,21 0-15,-20 0 0,20 0 0,-21 0 16,21 21-16,-20 0 0,-1 0 16,0 1-16,0-1 0,-21 0 0,0 21 15,0-21-15,0 1 0,-21-1 16,0 0-16,0 0 0,-1-21 0,1 21 16,-21 0-16,21-21 0,-22 22 0,22-22 15,0 0-15,0 0 0,-21 21 16,20-21-16,1 0 0,0 0 15,42 0 17,0 0-32,1 0 0,-1 0 15,0-21-15,21 21 0,-21-22 0</inkml:trace>
  <inkml:trace contextRef="#ctx0" brushRef="#br1" timeOffset="58931.43">12150 5779 0,'0'0'0,"0"-22"0,0 1 16,-22 21-1,1 0 1,0 21-16,0 1 0,0-1 0,0 0 16,-1 0-16,22 0 0,-21 0 0,0 22 15,0-22-15,21 0 0,0 21 16,-21-20-16,21-1 0,0 0 15,0 0-15,0 0 0,0 0 16,21 1-16,0-22 0,0 0 16,0 21-16,22-21 0,-22 0 0,21 0 15,-21 0-15,1 0 0,20 0 0,-21 0 16,0-21-16,0-1 0,1 22 16,-1-21-16,0 0 0,0 0 0,0 0 15,-21 0-15,21-1 0,-21 1 0,0 0 16,0-21-16,0 21 0,0-22 15,0 22-15,-21-21 0,0 21 0,-21-22 16,21 22-16,-1 0 0,1 21 16,-21-21-16,21 21 0,-22 0 15,22 0-15,-21 0 0,21 21 0,-43 21 16,43-21-16,0 1 16,0-1-16,0 21 0,21-21 0,0 22 15,0-22-15,0 21 0,0-21 0,0 22 16,0-22-16,21 0 0,0 0 15,0 0-15,0 0 0,0-21 0,1 22 16,20-22-16,0 0 0,-21 0 0,22 0 16,-1 0-16,-21 0 0,22 0 15,-1 0-15,-21-22 0,21 22 0,-20-21 16,-1 0-16,21 0 0,-21 0 16,0 0-16,1-1 0,-1 1 0,-21 0 15,0-21-15,21 21 16,-21-1-16,21 1 0,-21 0 0,0 0 0,0 0 15,0 42 1,0 21 0,0-21-16,0 1 0,-21-1 15,21 21-15,0-21 0,0 0 16,0 1-16,0-1 0,0 0 0,0 0 16,0 0-16,0 0 0,0 1 0,0-1 15,21-42 32,-21-1-31,0 1-16,0 0 15,0 0-15,21 0 0,-21 0 0,21-1 16,-21-20-16,43 0 0,-43 21 16,21-1-16,0 1 0,-21 0 15,21 0-15,0 21 0,1 0 16,-1 0-16,-21 21 15,21 0 1,-21 0-16,0 1 0,0-1 0,0 0 0,0 0 16,21 0-16,-21 0 0,0 1 15,0-1-15,21 0 0,0 0 16,1 0-16,-1 0 0,0-21 16,0 0-16,0 22 0,0-22 0,1 0 15,-1 0-15,0 0 0,21 0 16,-21 0-16,1 0 0,20-22 0,-21 1 15,0 21-15,0-21 0,1 0 0,-1 21 16,0-21-16,0 0 0,0-22 16,-21 22-16,21 0 0,-21 0 0,0-22 15,0 22-15,0 0 0,0 0 0,0 0 16,0 0-16,-21 21 31,0 0-31,0 21 16,21 0-16,-21 0 0,21 0 15,0 0-15,0 1 0,0-1 0,0 0 16,0 21-16,0-21 0,0 1 16,0-1-16,0 0 0,21 0 15,0-21-15,0 21 0,0-21 16,1 0-16,-1 0 0,0 0 0,21 0 16,-21 0-16,1 0 0,-1 0 0,0 0 15,21 0-15,-21-21 0,1 21 0,-1-21 16,0 0-16,-21 0 0,21-1 15,0 1-15,-21 0 0,0 0 16,21-21-16,-21 20 0,0 1 0,0 0 16,0 0-16,22 21 0,-22-21 15,0 42 1,0 0-16,0 0 16,0 0-16,0 1 15,-22-1-15,22 0 0,0 0 0,0 0 16,0 0-16,-21-21 0,21 22 15,0-1-15,0 0 16,0-42 31,0 0-47,0-1 0,0 1 16,0 0-16,0 0 0,0 0 15,21-22-15,-21 22 0,22-21 0,-1 21 16,0-22-16,0 22 0,0 0 0,0 0 15,1 0-15,20 21 0,-21 0 16,0 0-16,0 0 0,1 0 0,-1 21 16,-21 0-16,0 0 0,0 0 15,0 1-15,0 20 0,0-21 0,0 0 16,0 22-16,0-22 0,0 0 0,0 0 16,0 0-16,0 0 0,0 1 15,0-1 1,0-42 31,0-1-47,21 1 15,0 0-15,0 0 0,-21 0 0</inkml:trace>
  <inkml:trace contextRef="#ctx0" brushRef="#br1" timeOffset="59192.36">14584 5419 0,'0'0'0,"-21"0"16,-1 0-1,1 21-15,21 0 16,-21 21-16,21-20 16,-21-1-16,21 21 0,-21-21 0,21 22 15,0-1-15,0-21 0,-21 21 16,21-20-16,-22 20 0,22-21 0,0 0 15,0 0-15,0 1 0,0-1 16,0 0-16,0 0 0,43-21 31,-22 0-31,0 0 0,0 0 16,0 0-16,1-21 0</inkml:trace>
  <inkml:trace contextRef="#ctx0" brushRef="#br1" timeOffset="59539.84">14859 5694 0,'0'0'0,"0"-21"16,-21 21 0,0 0-16,-1 0 15,1 0-15,0 21 0,21 0 0,-21-21 16,21 21-16,-21 0 0,21 1 16,0-1-16,0 0 15,0 0-15,0 0 0,21-21 16,0 0-16,0 21 15,0 1-15,1-22 0,-1 21 16,0-21-16,0 0 0,-21 21 0,21-21 16,-21 21-16,0 0 15,0 0 1,-21-21 0,0 0-16,0 0 0,0 0 15,-1 0-15,1 0 0,0 0 0,0 0 16,0 0-16,0 0 0,-1 0 15,1 0 1,21-21-16,0 0 16,0 0-16,0 0 15</inkml:trace>
  <inkml:trace contextRef="#ctx0" brushRef="#br1" timeOffset="59775.56">14330 5567 0,'84'21'15,"-41"-21"1,-22 0-16,21 0 0,1 0 16,-1 0-16,-21 0 0,21 0 0,1 0 15,-22 0-15,0 0 0,21 0 0,-20 0 16,-1 0-16,-21-21 15,0 0 1,-21 0-16,-1 21 16</inkml:trace>
  <inkml:trace contextRef="#ctx0" brushRef="#br1" timeOffset="62283.58">16319 5419 0,'0'0'0,"22"-21"16,-22 42 15,0 0-15,0 0-16,0 0 0,0 22 16,0-22-16,0 0 0,0 21 0,0-21 15,0 1-15,0-1 0,0 21 16,0-21-16,-22 0 0,22 1 0,0-1 15,-21-21 1,42-21 15,-21-1-31,22 22 0,-22-21 16,21-21-16,0 21 0,0 0 0,-21-1 16,21 1-16,0-21 0,-21 21 15,22 0-15,-1-1 0,0 1 16,0 21-16,0 0 15,0 0-15,1 21 16,-22 1-16,21-1 0,-21 0 16,0 0-16,21 0 0,-21 22 0,21-22 15,0 0-15,-21 0 0,0 21 16,21-20-16,-21-1 0,22 0 0,-1-21 16,-21 21-16,21 0 0,0-21 15,0 0-15,0 0 0,1 0 0,-1 0 16,0 0-16,0-21 0,21 0 0,-20 21 15,-1-21-15,0 0 16,0-1-16,0-20 0,0 21 0,1 0 16,-1-22-16,-21 1 0,0 21 0,21-21 15,-21-1-15,0 22 0,0-21 16,0 21-16,0-1 0,0 1 0,0 42 47,-21 1-47,21-1 0,-21 0 15,21 21-15,-22-21 0,22 22 0,0-22 16,0 21-16,0 1 0,0-22 16,0 21-16,0-21 0,0 0 0,22 1 15,-1-1-15,0 0 0,-21 0 16,21-21-16,0 0 0,0 0 0,1 0 16,20 0-16,-21 0 0,0 0 0,22 0 15,-22 0-15,0-21 0,21 0 16,-21 0-16,1-1 0,-1 1 0,0-21 15,0 21-15,0-22 0,0 1 16,1 0-16,-22 21 0,0-22 0,21 1 16,-21 0-16,0-1 0,21 22 0,-21-21 15,0 21-15,0-1 0,-21 22 32,0 22-32,-1-1 0,22 0 15,-21 21-15,0-21 0,21 22 16,0-22-16,-21 21 0,0 1 0,0-1 15,21-21-15,0 21 0,0 1 16,-22-22-16,22 0 0,0 21 0,-21-20 16,21-1-16,0 0 0,0 0 15,21-42 32,1 0-47,-1 21 0,-21-43 0,21 22 16,0 0-16,0 0 0,0-21 0,1 20 15,-1 1-15,0 0 16,0 0-16,0 0 0,-21 0 0,21 21 16,1 0-16,-22 21 15,0 0 1,0 0-16,0 0 0,0 0 16,0 1-16,0-1 0,0 0 15,21 0-15,-21 0 0,21 0 0,-21 1 16,21-1-16,0-21 15,0 0-15,1 21 0,-1-21 16,0 0-16,0 0 0,0 0 0,43 0 16,-43 0-16,21-21 0,-21 21 0,1-21 15,20-1-15,-21 1 16,0 0-16,0 0 0,1 0 0,-22 0 16,0-1-16,21 1 0,-21-21 15,0 21-15,0 0 0,0-1 0,0 1 16,0 0-16,-21 21 15,-1 0-15,1 0 16,0 21-16,0-21 0,21 21 0,-21 1 16,21-1-16,-21 0 0,21 0 0,0 21 15,0-20-15,0-1 0,0 0 16,0 0-16,0 0 0,0 0 16,0 1-16,21-22 0,0 0 15,0 21-15,0-21 0,0 0 16,1 0-16,20 0 0,-21 0 0,21 0 15,-20 0-15,20-21 0,0 21 16,-21-22-16,22 1 0,-22 0 0,0 0 16,0 0-16,0 0 0,22-22 15,-22 1-15,-21 21 0,0 0 16,0-1-16,0 1 0,0 42 31,-21 1-15,0-1-16,21 0 0,-22 0 15,22 21-15,0-20 0,0-1 16,0 0-16,-21 0 0,21 0 16,0 0-16,-21 22 0,21-22 15,0 0-15,0 0 16,0-42 31,0 0-47,0 0 0,0 0 15,0-1-15,21 1 16,0 0-16,1 0 0,-22-21 0,21 20 16,0-20-16,21 21 0,-21-21 0,1 20 15,20 1-15,-21 0 0,21 0 16,-20 0-16,20 0 0,-21 21 0,0 0 16,0 0-16,1 0 0,-1 21 0,0 0 15,-21 0-15,21 0 0,-21 0 16,0 1-16,0 20 0,0-21 0,0 0 15,0 22-15,0-22 0,0 0 16,0 0-16,-21 0 0,21 0 0,-21 1 16,21-1-16,0 0 0,0 0 31,-21-21-31,-1 0 281,22-21-125,0 0-140,0 0-16,0-1 16</inkml:trace>
  <inkml:trace contextRef="#ctx0" brushRef="#br1" timeOffset="63776.54">19219 5652 0,'21'0'63,"-21"-22"-63,22 22 0,-22-21 16,21 21-16,0-21 0,0 21 0,-21-21 15,21 0-15,0 0 0,-21-1 16,0 1-16,0 0 15,0 0-15,0 0 0,-21 21 32,0 0-32,0 0 15,0 0-15,21 21 0,-21 0 0,-1-21 16,1 21-16,21 0 0,0 22 0,-21-22 16,21 0-16,-21 0 0,21 0 15,0 22-15,0-22 0,0 0 0,0 0 16,0 0-16,0 1 0,21-22 15,0 21-15,0 0 0,1-21 16,-1 0-16,0 0 0,21 0 0,-21 0 0,22 0 16,-22 0-16,0 0 0,21 0 15,-20 0-15,-1-21 0,0 21 16,0-21-16,0-1 0,0 1 0,1 0 16,-1 0-16,0 0 0,0-22 15,0 22-15,-21-21 0,0 21 0,0 0 16,21-22-16,-21 22 15,0 42 17,0 0-17,0 1-15,0-1 0,-21 0 0,21 0 16,0 0-16,0 0 0,0 1 16,0-1-16,0 0 0,0 0 15,0 0-15,0 0 0,21 1 16,1-22-16,-1 0 0,-21 21 15,21-21-15,0 0 0,0 0 0,0 0 16,1 0-16,-1 0 0,0 0 0,0-21 16,-21-1-16,21 22 0,0-21 15,1 0-15,-1 0 0,0 0 0,-21-22 16,21 22-16,0 0 0,-21-21 16,21 21-16,-21-1 0,22 1 0,-22 0 15,0 0-15,21 21 16,-21 21 15,0 0-31,-21 0 16,21 1-16,0-1 15,0 0-15,0 0 0,0 0 0,0 0 16,0 1-16,0-1 0,0 0 0,0 0 16,0 0-16,0 0 15,21-21-15,0 0 0,0 22 16,0-22-16,0 0 0,1 0 15,-1 0-15,0 0 0,0 0 16,0-22-16,0 1 0,1 21 0,-1-21 16,0 0-16,0 0 0,0 0 15,0-1-15,1-20 0,-1 21 0,-21 0 16,0 0-16,0-1 0,0 1 0,0 0 16,0 0-16,-21 21 31,-1 21-16,22 0-15,-21-21 0,21 21 0,0 1 16,-21-1-16,21 0 0,-21 0 0,21 21 16,0-20-16,0-1 0,0 0 15,0 0-15,0 0 0,0 0 0,0 1 16,21-22-16,0 0 0,-21 21 16,21-21-16,1 0 15,-1 0-15,21 0 0,-21 0 0,0 0 16,1 0-16,20 0 0,-21-21 15,0 21-15,22-22 0,-22 22 0,0-21 16,0 0-16,0 0 0,0-21 0,1 20 16,-1 1-16,-21 0 0,0-21 15,0 21-15,0-1 0,0 1 0,0 0 16,-21 21 0,-1 0-1,1 0-15,21 21 0,0 0 16,21-21 15,1 0-31,-1 0 16,0 0-16,0 0 0,0 0 15,0 0-15,1-21 0,-1 21 0,0 0 16,-21-21-16,21 21 0,0-21 16,0 21-16,1-21 0,-22 42 31,0 0-16,0 0-15,-22 0 0,22 1 16,-21 20-16,0-21 0,21 0 0,0 22 16,0-22-16,0 0 0,0 0 0,0 0 15,0 0-15,0 1 0,0-1 16,21-21-16,0 0 16,1 0-16,-1 0 0,0 0 0,0 0 15,0 0-15,0 0 0,1-21 0,-1 21 16,0-22-16,0 1 0,0 0 15,0 21-15,1-21 0,-1 0 0,0 0 16,-21-1-16,0 1 0,0 0 16</inkml:trace>
  <inkml:trace contextRef="#ctx0" brushRef="#br1" timeOffset="66083.83">3048 7599 0,'0'0'0,"-21"-21"0,21 0 0,0-1 15,-21 22 17,21 22-32,0-1 15,-22 0-15,22 0 0,0 0 0,0 22 16,0-22-16,0 21 0,0 0 0,0-20 15,0 20-15,0 0 16,0 1-16,0-1 0,0-21 0,0 21 16,0-20-16,0-1 0,-21 0 0,21 0 15,0 0-15,0-42 47,0 0-47,0-21 0,0 20 0,0 1 16,0-21-16,21 21 0,-21-22 15,0 22-15,0-21 0,22 0 16,-1 20-16,-21-20 0,0 21 0,0-21 16,21 20-16,-21 1 0,21 21 15,-21-21-15,21 21 0,0 21 16,1 0-16,-22 1 16,0-1-16,21 21 0,0-21 15,0 0-15,-21 22 0,21-1 0,-21-21 16,0 22-16,21-1 0,1-21 15,-22 21-15,0-20 0,21-1 0,-21 0 16,21 0-16,0-21 16,0 0-16,0 0 0,1 0 15,-1 0-15,0-21 0,0 0 0,0 0 16,0-1-16,22-20 0,-22 21 16,0-21-16,0 20 0,0-20 0,1 21 15,-1-21-15,0 20 0,0-20 16,0 21-16,-21-21 0,0 20 15,21 1-15,-21 0 0,22 21 0,-22 21 32,0 0-17,21 1-15,-21-1 0,0 21 0,0-21 16,21 0-16,-21 22 0,0-22 16,0 21-16,0-21 0,0 22 0,21-22 15,-21 0-15,21 0 0,-21 0 0,0 1 16,0-1-16,21 0 0,1-21 15,-1 0-15,0 0 16,0 0-16,0 0 0,0-21 16,1 0-16,-1-1 0,0 1 15,0 0-15,0-21 0,0 21 0,1-22 16,-1 22-16,21 0 0,-42-21 0,21 20 16,0-20-16,1 21 0,-22 0 15,21 0-15,-21-1 0,0 44 31,0-1-31,0 0 16,0 0-16,0 0 0,0 0 16,0 1-16,-21-1 0,21 0 0,0 0 15,0 0-15,0 22 0,0-22 16,0 0-16,0 0 0,0 0 0,0 0 16,21-21-16,0 0 15,0 0-15,0 0 0,0 0 16,1 0-16,-1-21 0,0 21 0,21-21 15,-21 0-15,1 0 0,-1 0 16,0-22-16,-21 22 0,0 0 16,0 0-16,0 0 0,0-1 0,0-20 15,0 21-15,-21 0 0,0 0 16,-1-1-16,1 1 0,0 21 16,0 0-16,21-21 0,-21 21 0,0 0 15,-1 0-15,44 0 31,-1 0-31,21 0 0,-21 0 16,22 0-16,-1 0 0,21 0 16,-20 0-16,20 0 0,1 0 0,20 0 15,-20-21-15,-1 21 0,1-21 16,-1 21-16,-20 0 0,20-21 0,-42 21 16,22 0-16,-22 0 0,-42 0 31,0 21-31,-1 0 15,1-21-15,0 21 0,-21 0 16,21 0-16,-1 1 0,-20-1 16,21 21-16,-21-21 0,20 0 0,1 1 15,0 20-15,0-21 0,0 0 0,21 22 16,0-22-16,0 0 0,0 21 16,0-21-16,0 1 0,0-1 15,21-21-15,0 0 0,0 0 0,22 0 16,-22 0-16,0 0 0,21 0 15,-21 0-15,1-21 0,20-1 16,-21 1-16,21 0 0,-20-21 0,20 21 16,-21-1-16,0-20 0,0 21 15,1 0-15,-1-22 0,-21 1 0,21 21 16,-21-21-16,21-1 0,-21 1 0,0 0 16,0-1-16,0 1 0,0 0 15,0 20-15,0-20 0,0 21 0,0 0 16,0 0-16,0 42 31,0 0-31,0 0 0,0 21 0,0 1 16,0-1-16,-21 0 0,21 1 0,0-1 15,0-21-15,0 22 0,0-1 16,0 0-16,0-21 0,0 22 0,0-22 16,0 0-16,0 21 0,0-20 15,21-1-15,0 0 0,0-21 16,1 0-16,-1 21 0,21-21 0,-21 0 15,22 0-15,-22 0 0,21-21 0,0 0 16,-20 0-16,20-1 0,-21 1 16,21 0-16,-20 0 0,-1 0 15,0 0-15,0-1 0,-21 1 0,0 0 16,21 0-16,-21 0 0,0 0 16,-21 42-1,0 0-15,21 0 16,0 0-16,0 0 0,0 1 15,-21-1-15,21 0 0,0 0 16,0 0-16,0 0 0,0 1 0,0-1 16,0 0-1,21-21-15,0 0 16,0 0-16,-21-21 0,21 0 16,1 21-16,-22-22 0,21 1 0</inkml:trace>
  <inkml:trace contextRef="#ctx0" brushRef="#br1" timeOffset="66255.56">6117 7514 0,'0'0'0,"-21"0"0,0 0 16,0 0 0,-1 0-16,1 0 15,21 21 1,0 1-1</inkml:trace>
  <inkml:trace contextRef="#ctx0" brushRef="#br1" timeOffset="67380.5">6413 7980 0,'0'0'0,"-63"21"16,42-21-16,0 0 15,-1 0-15,22-21 47,22 21-31,-1-21-16,0 0 0,21-1 0,-21 1 15,1 0-15,62-21 16,-63-1-16,22 22 0,-1 0 16,-21-21-16,22-1 0,-22 1 0,0 0 0,0-1 15,0 1-15,-21 0 0,0-1 16,0 1-16,0 0 0,0-1 16,0 22-16,0 0 0,-21-21 0,0 21 15,0 21 1,0 0-16,-1 21 0,22 0 0,-21 0 15,21 21-15,-21 1 0,21 20 0,0-20 16,-21 20-16,21 1 0,-21-22 16,21 21-16,0 1 0,-21 21 0,-1-22 15,1 22-15,21-1 0,0 1 0,0 0 16,0-1-16,0 1 0,0 0 16,0 21-16,0-22 0,0 22 0,0-21 15,0 21-15,0-22 0,0 1 16,0 0-16,0-1 0,0 1 0,0-22 15,0 22-15,0-21 0,0-1 16,0-21-16,0 1 0,0-1 0,0 0 16,21-20-16,-21-1 0,22-21 0,-1 0 15,0 0-15,0 0 0,0-21 16,22-22-16,-1 22 0,0-42 0,1 20 16,-1 1-16,0-22 0,22 1 0,-22 21 15,0-22-15,1 1 0,-1-22 0,-21 21 16,0-20-16,1 20 0,-22-20 15,0 20-15,-254-380 32,190 401-32,1 1 15,-1 0-15,1-1 0,20 22 0,-20 0 16,20 0-16,1 0 0,0 21 0,21 0 16,-1 0-16,1 0 0,0 0 15,42 0 1,0 0-1,1 0-15,20-22 0,-21 1 16,21 21-16,1-42 0,-1 21 16,22 0-16,-22-22 0,0 22 0,22 0 15,-22-21-15,0 20 0,-20-20 16,20 21-16,-21 0 0,0 0 0,0-1 16,1 1-16,-1 0 0,-21 0 0,0 0 15,0 0-15,0-1 16,0 44 15,0-1-31,0 0 0,0 0 16,0 0-16,0 0 0,0 1 15,0-1-15,0 0 0,0 0 16,0 0-16,-21-21 16,21 21-1,0-42 1,21 0-1,0 0-15,-21 0 0</inkml:trace>
  <inkml:trace contextRef="#ctx0" brushRef="#br1" timeOffset="67563.8">7197 7451 0,'-22'0'31,"1"0"-16,21 21 1,0 0 15,21-21-31,1 0 0,-22 21 16,21-21-16,0 0 0</inkml:trace>
  <inkml:trace contextRef="#ctx0" brushRef="#br1" timeOffset="67849.81">7599 7535 0,'21'-21'0,"-21"0"31,-21 21-31,0 0 0,-1 0 16,1 0-16,0 0 16,0 0-16,0 21 0,0 0 15,21 1-15,-22-1 0,22 0 0,-21 21 16,21-21-16,0 1 0,0 20 15,-21-21-15,21 0 0,0 0 0,0 1 16,0-1-16,0 0 0,0 0 0,21 0 16,0 0-16,1-21 0,-1 22 15,21-22-15,-21 0 0,22 0 0,-1 0 16,0 0-16,1 0 0,20 0 0,-21-22 16,1 1-16,-1 21 15,22-21-15,-22 0 0,0 0 0</inkml:trace>
  <inkml:trace contextRef="#ctx0" brushRef="#br1" timeOffset="69523.49">8297 7557 0,'0'-22'0,"0"44"0,0-65 0,-21 22 15,0 0-15,0 21 0,21-21 16,-21 21-16,-1 0 0,1 0 0,0 0 16,0 0-16,-21 0 0,20 21 0,1 0 15,0 0-15,0 0 0,0 1 16,0 20-16,21-21 0,-22 0 0,22 22 15,-21-22-15,21 21 0,-21-21 16,21 0-16,0 1 0,0-1 16,0 0-16,0 0 0,0 0 0,0 0 15,21-21-15,0 0 0,1 22 0,-1-22 16,21 0-16,-21 0 0,0 0 16,1-22-16,20 1 0,-21 21 0,0-21 15,0 0-15,22 21 0,-22-21 0,0 0 16,-21-1-16,21 1 0,-21 0 15,21-21-15,-21 21 0,0-1 16,0 1-16,0-21 0,0 21 0,0 0 16,0-1-16,0 1 15,0 42 1,-21-21-16,21 22 16,0-1-16,0 0 0,0 0 15,0 0-15,0 22 0,0-22 0,0 0 16,0 0-16,0 0 0,21 0 0,-21 1 15,22-1-15,-1 0 0,0 0 16,0-21-16,0 0 0,0 0 16,1 0-16,-1 0 0,0 0 15,21 0-15,-21-21 0,1 0 16,20 21-16,0-21 0,-21-1 0,1 1 16,20-21-16,-21 21 0,0 0 15,0-22-15,1 1 0,-1 0 16,-21-1-16,21 1 0,-21 0 0,0-1 15,0 1-15,0 0 0,0 20 16,0-20-16,0 21 0,0 0 0,0 63 31,0-21-15,0 22-16,0-1 0,-21 0 0,21 1 16,0-1-16,0 0 0,0-21 0,0 22 15,0-1-15,0 0 0,0-20 16,0-1-16,0 0 0,21 0 0,-21 0 15,21 0-15,0 1 0,0-22 0,1 0 16,-1 0-16,0 0 0,0 0 16,0 0-16,22 0 0,-22 0 15,0 0-15,21-22 0,-21 22 0,1-21 16,-1 0-16,21-21 0,-21 21 16,0-1-16,1-20 0,-1 21 15,-21 0-15,0-43 0,0 43 16,21 0-16,-21 0 0,0 0 15,0 42 1,-21 0 0,21 0-16,0 21 0,0-20 15,0-1-15,-21 0 16,21 21-16,0-21 0,0 1 0,0-1 16,0 0-16,0 0 0,0 0 0,21 0 15,0-21 1,0 22-16,0-22 0,0 0 0,1 0 15,-1 0-15,0 0 0,0 0 0,0-22 16,0 22-16,1-21 0,20 21 0,-21-21 16,0 0-16,0 0 0,1 0 15,-1-1-15,-21 1 0,0 0 0,21-21 16,-21-1-16,0 22 0,0 0 16,0 0-16,-21 42 31,0 0-31,21 0 15,0 22-15,0-22 16,0 0-16,0 0 0,0 0 0,0 1 0,0-1 16,0 0-16,0 0 0,0 0 15,21-21 1,0 0-16,21 0 0,-21 0 16,1 0-16,-1 0 0,0 0 0,0 0 15,0-21-15,0 0 0,-21 0 16,22 0-16,-22-1 15,0 1-15,0 0 0,0 0 16,-22 0-16,1 0 0,0-1 16,0 1-16,0 0 0,0 21 0,-1-21 15,1 21-15,0 0 0,0 0 0,21-21 16,0 0 0,21-1-1,0 22-15,0 0 0,22 0 0,-22-21 16,21 21-16,-21 0 0,22 0 15,-22-21-15,21 21 0,1 0 0,-22 0 16,0 0-16,21 0 0,-21 21 16,1-21-16,-1 21 0,0 1 15,-21-1-15,0 0 0,21-21 0,-21 21 16,0 0-16,0 0 0,0 1 0,0-1 16,0 0-16,0 0 0,0 0 15,0 0-15,0 1 16,-21-1-16,21 0 15,-21-21 1,0 0 0,21-21-16,0 0 15,0-1-15,0 1 0,0 0 16,0 0-16,0 0 0,0 0 16,21-1-16,0-20 0,0 21 15,0-21-15,0-1 0,1 22 0,-1-21 16,0 21-16,0-1 0,0 1 15,0 0-15,22 0 0,-22 21 0,0 0 16,0 0-16,0 21 0,1 0 0,-1 22 16,-21-22-16,21 21 0,-21-21 15,21 22-15,-21-1 0,0 21 16,0-41-16,0-1 0,0 0 0,0 0 16,0 0-16,0 0 0,0 1 15,-21-22 1,0 0-1,0 0 1,21-22-16,0 1 0,-22 0 16</inkml:trace>
  <inkml:trace contextRef="#ctx0" brushRef="#br1" timeOffset="69719.41">9991 7049 0,'0'0'0,"-22"0"0,1 0 0,0-22 16,0 22-16,0 0 16,0 0-1,-1 0 17,1 0-32,0 0 15,0 22-15,0-22 0</inkml:trace>
  <inkml:trace contextRef="#ctx0" brushRef="#br1" timeOffset="69883.74">8869 7408 0,'0'0'0,"-21"22"0,-1-22 16,22 21-16,22-21 15,-1 0-15,21 0 16,-21 0-16,22 0 0,20 0 15,-21 0-15,22-21 0,-1-1 0,1 22 16</inkml:trace>
  <inkml:trace contextRef="#ctx0" brushRef="#br1" timeOffset="70175.02">11324 7662 0,'0'0'0,"42"0"31,-20 0-31,-22 22 16,21-1-16,-21 0 15,0 0-15,0 0 0,0 0 16,0 1-16,0-1 0,0 0 15,-21 0-15,-1 0 0,1 0 16,0 1-16,-21-1 0,-1 0 0,1 0 16,-21 0-16,20-21 0,1 21 0,0 1 15,20-22-15,1 0 0</inkml:trace>
  <inkml:trace contextRef="#ctx0" brushRef="#br1" timeOffset="73479.75">12615 7514 0,'0'0'0,"21"0"16,22 0 0,-22-21-16,-21 0 15,21 21-15,-21-21 0,0 0 0,21-1 16,-21 1-16,0 0 0,0 0 0,0 0 16,0 0-16,0-22 0,0 22 15,0 0-15,-21-21 0,21 20 0,-21 1 16,0 0-16,0 0 0,-1 0 15,1 21-15,0 0 0,0 0 16,0 0-16,0 0 0,-1 0 0,1 0 16,0 21-16,21 0 0,-21 21 0,0 1 15,0-22-15,-1 21 0,22 64 16,0-64-16,-21 1 0,21-1 16,0-21-16,0 22 0,0-22 0,21 0 15,-21 0-15,22 0 0,-1 0 16,0-21-16,0 0 0,0 0 0,0 0 15,1 0-15,-1 0 0,21 0 0,-21-21 16,0 0-16,1 21 0,20-21 16,-21 0-16,0 0 0,22-22 0,-22 22 15,0 0-15,0-21 0,0 20 16,0-20-16,-21 0 0,0-1 0,22 22 16,-22-42-16,0 42 0,0-1 15,0 1-15,-22 42 31,22 1-31,-21-1 16,21 21-16,0-21 0,0 22 0,0-22 16,0 21-16,0 0 0,0-20 15,21 20-15,1-21 0,-1 0 0,0 0 16,21 1-16,-21-1 0,22 0 0,-1 0 16,0-21-16,1 0 0,-1 0 15,0 0-15,1 0 0,-1 0 0,22 0 16,-22 0-16,0-21 0,1 0 15,-1 0-15,0 21 0,-21-43 0,1 22 16,-1 0-16,0 0 0,-21-22 16,21 22-16,-21-21 0,0 21 15,0-22-15,0 1 0,0 21 0,-21 0 16,0 0-16,0-1 0,-1 1 0,1 21 16,0 0-16,0 0 0,-21 0 15,20 0-15,-20 21 0,21 1 0,-21-1 16,20 0-16,-20 21 0,21-21 15,0 22-15,0-22 0,-1 0 16,22 21-16,0-20 0,0-1 0,0 0 16,0 0-16,0 0 0,0 0 15,22-21-15,-1 0 0,0 0 16,0 0-16,0 0 0,22 0 0,-22 0 16,0 0-16,21-21 0,-21 0 0,22 0 15,-22 0-15,0 0 0,0-1 16,0-20-16,1 0 0,-1 21 0,0-22 15,0 1-15,0 0 0,-21-1 16,0 1-16,0 21 0,21-22 0,-21 22 16,0-21-16,0 21 0,22 21 0,-22-21 15,0 42 1,0 0 0,0 0-16,-22 0 0,22 22 15,-21-22-15,21 21 0,0 0 16,0 1-16,0-1 0,0 0 0,0 1 15,0-1-15,0 0 0,0-20 16,21 20-16,1-21 0,-1 0 16,0 0-16,0 1 0,0-1 0,22-21 0,-22 0 15,21 21-15,-21-21 0,22 0 0,-1 0 16,0 0-16,1 0 0,-1-21 16,21 21-16,-20-21 0,-1-1 0,-21 1 15,22 0-15,-22 0 0,21 0 0,-21 0 16,0-22-16,-21 22 15,0-21-15,0 21 0,0-22 0,0 22 16,0 0-16,0 0 0,0 0 0,-21-1 16,0 1-16,0 21 0,0 0 15,-22 0-15,22 0 0,0 0 0,-21 21 16,21 1-16,-22-1 0,22 0 16,-21 0-16,21 0 0,-1 22 0,1-22 15,0 21-15,0 0 0,21 1 16,0-22-16,0 0 0,0 0 15,0 0-15,21 1 0,0-1 16,0-21-16,1 0 0,20 0 16,-21 0-16,0 0 0,22 0 15,-22 0-15,21 0 0,-21 0 0,22 0 16,-22-21-16,21-1 0,-21 1 0,0 0 16,1 0-16,-1-21 0,0-1 15,0 22-15,0-42 0,0 20 0,-21 1 16,0 0-16,0-1 0,0 1 0,0 0 15,22-1-15,-22 22 0,0 0 16,0 0-16,0 0 0,0-1 0,-22 22 31,1 22-31,21-1 0,0 0 16,-21 0-16,0 21 0,21 1 0,-21-22 16,21 21-16,0 1 0,0-1 15,0 0-15,0 1 0,0-1 16,0 0-16,0-21 0,0 22 0,0-22 15,0 0-15,0 0 0,0 0 0,21 1 16,0-22-16,21 0 0,-20 0 16,-1 0-16,0 0 0,0 0 0,0 0 15,0 0-15,1 0 0,-1-22 16,21 1-16,-21 21 0,0-21 0,1 0 16,-1-21-16,-21 20 0,42-41 15,-42 42-15,21 0 0,-21-22 16,0 22-16,0 0 0,0 0 0,-21 42 47,21 21-47,0-21 0,0 1 15,0-1-15,0 21 0,0-21 0,0 0 16,0 1-16,0-1 0,0 0 16,0 0-16,0 0 0,0 0 0,21 1 15,0-22-15,1 21 0,20-21 16,-21 0-16,0 0 0,0 0 15,1 0-15,20 0 0,-21 0 0,0 0 16,22-21-16,-22-1 0,0 1 16,21 0-16,-21 0 0,1 0 15,-1-22-15,0 1 0,42-43 16,-63 43-16,22 0 0,-1-22 0,0 22 16,0 21-16,-21-22 0,0 1 15,0 21-15,0-21 0,0 20 0,0 1 16,0 0-16,0 42 31,-21 0-31,21 1 0,-21-1 0,0 0 16,21 21-16,0 1 0,-22-1 0,1-21 15,21 43-15,-21-22 0,21 0 16,0-21-16,0 22 0,0-1 16,0 0-16,0 22 0,0-43 15,0 0-15,42 0 0,-42 1 16,43-22-16,-22 0 0,0 21 0,0-21 15,0 0-15,1 0 0,-1 0 0,21 0 16,-21-21-16,0-1 0,1 1 16,-1 0-16,21-21 15,-21 21-15,0-1 0,1-20 0,-22 0 16,21 21-16,-21-22 0,21 1 16,-21 21-16,0 0 0,0-1 0,0 1 15,0 42 16,-21 1-31,21-1 0,0 21 0,0-21 16,-21 0-16,21 22 0,0-22 0,0 0 16,0 0-16,0 22 0,0-22 15,0 0-15,0 0 0,0 0 16,0 0-16,21-21 0,0 0 0,0 0 16,0 0-16,0 0 0,1 0 15,20 0-15,-21 0 0,0 0 0,0 0 16,1-21-16,20 0 0,-21 21 0,0-21 15,0 0-15,1-22 16,-1 22-16,-21 0 0,42-42 0,-42 41 16,0-20-16,0 21 0,0 0 15,0 42 17,0 0-32,0 0 15,-21 0-15,21 22 0,-21-22 0,21 21 16,0-21-16,0 1 0,0-1 15,0 0-15,0 0 0,0 0 16,0 0-16,21-21 16,0 0-16,0 0 15,0 0-15,1 0 0,-1 0 16,0 0-16,0-21 0,0 0 0,0 0 16,-21 0-16,22 0 0,-22-22 15,0 22-15,0 0 16,0 0-16,0-22 0,0 22 0,-22 0 15,1 0-15,0 0 0,0 21 16,0-21-16,0 21 0,-1 0 0,1 0 16,0 0-16,0 0 0,42 0 31,0 0-31,0 0 16,22-22-16,-22 22 0,0 0 0,21 0 15,-20-21-15,20 21 0,-21-21 16,21 21-16,-20 0 0,20 0 0,-21 0 15,0 0-15,0 0 0,1 0 16,-22 21-16,21 0 16,-21 1-16,0-1 0,0 0 0,0 0 15,0 0-15,0 0 16,0 1-16,0-1 0,0 0 0,0 0 16,0 0-16,0 0 0,0 1 0,-21-1 15,21 0-15,-22 0 16,22 0-1,0-42 32,0 0-47,0 0 16,0 0-16,22-22 0,-1 22 16,0 0-16,0-21 0,0-1 15,0 22-15,1-21 0,-1 21 0,0-22 0,21 22 16,-21 0-16,1 0 0,-1 0 15,0-1-15,0 22 0,0 0 16,0 0-16,-21 22 0,0-1 16,0 0-16,0 0 0,0 21 15,0-20-15,0 20 0,0-21 0,0 21 16,0-20-16,0 20 0,0-21 16,0 0-16,0 22 0,0-22 0,0 0 15,22 0-15,-1 0 16,0-21-16,0 0 0,0 0 0,0 0 15,1 0-15,-1 0 0,0 0 16,0 0-16,0 0 0,0-21 0,1 21 16,-1-21-16,0 0 0,0 0 15,0-1-15,-21 1 16,0-21-16,0 21 0,21 0 0,-21-1 0,0 1 16,0-21-16,0 21 0,0 0 15,0-1-15,0 1 0,-21 0 0,0 0 16</inkml:trace>
  <inkml:trace contextRef="#ctx0" brushRef="#br1" timeOffset="73713.39">16573 6837 0,'-42'0'31,"21"0"1,0 0-1,0 0-15,-1 0-16,1 0 0,0 0 0,-21 0 15</inkml:trace>
  <inkml:trace contextRef="#ctx0" brushRef="#br1" timeOffset="73911.74">15706 7006 0,'-22'0'16,"44"0"-16,-44 21 0,44-21 31,-1 0-31,0 0 0,0 0 16,0 0-16,0 0 0,1 0 15,-1 0-15,0 0 0,0 0 16,0 0-16,0 0 0,-21-21 16,0 0-16</inkml:trace>
  <inkml:trace contextRef="#ctx0" brushRef="#br1" timeOffset="74071.69">15134 6879 0,'0'0'16,"21"0"15,0 0-31,1 0 0,-1 0 16</inkml:trace>
  <inkml:trace contextRef="#ctx0" brushRef="#br1" timeOffset="74535.24">17970 7430 0,'0'-22'0,"0"1"0,0 0 16,22 21-16,-22-21 15,21 21 1,0 0-16,-21 21 16,0 0-16,0 0 15,0 1-15,0 20 0,0-21 0,-21 0 16,0 0-16,-1 1 0,1-1 15,-21 21-15,0-21 16,20 0-16,1-21 0,0 22 0,-21-22 0,21 0 16,-1 21-16,-20-21 0</inkml:trace>
  <inkml:trace contextRef="#ctx0" brushRef="#br1" timeOffset="77766.98">2582 9673 0,'21'-21'0,"-42"42"0,64-63 15,-43 21-15,21 0 16,-21-1-16,0 1 0,0 0 15,0 0-15,0 0 0,0 0 16,0-1-16,-21 1 0,-1 21 16,1-21-16,0 0 0,0 0 0,-21 21 15,20-21-15,1 21 0,-21-22 16,21 22-16,-22 0 0,22 0 0,-21 0 16,0 0-16,20 22 0,1-1 15,-21 0-15,21 0 0,0 21 16,-1-20-16,1 20 0,21 0 15,0-21-15,0 22 0,0-1 0,0 0 16,0-20-16,0 20 0,0 0 16,0-21-16,21-21 15,1 0-15,-1 0 0,0 0 0,0 0 16,0 0-16,0-21 0,22 0 0,-22 0 16,21-21-16,1 20 0,-1-20 15,0 21-15,1-21 0,-1-1 0,-21 22 16,21-21-16,1-1 0,-22 1 15,0 21-15,0-21 0,0-1 16,-21 1-16,0 21 0,0-22 0,0 1 16,0 21-16,0-21 0,0 20 15,0 1-15,-21 21 16,0 0-16,0 21 16,21 1-16,0 20 0,0-21 0,-21 21 15,21 1-15,0-22 0,0 21 16,0 1-16,0-1 0,0 0 15,0 1-15,0-1 0,21 0 0,-21-21 16,21 22-16,0-22 0,0 0 16,1 0-16,-1 0 0,0 1 0,0-22 15,21 0-15,-20 0 0,-1 0 16,21 0-16,-21-22 0,22 1 0,-22 21 16,0-21-16,0 0 0,21 0 0,-20-22 15,-1 22-15,0 0 0,0 0 16,0 0-16,-21 0 0,0-1 0,0-20 15,0 21-15,0 0 0,0 0 16,0-1-16,0 1 0,0 0 0,0 0 16,-21 21-16,0 0 15,0 21 1,0 0-16,21 0 0,-22 1 16,22-1-16,0 0 0,0 21 15,0-21-15,0 1 0,0 20 16,0-21-16,0 0 0,0 0 0,0 22 15,22-43-15,-1 21 0,0 0 16,0-21-16,0 0 0,0 0 0,1 0 16,-1 0-16,0 0 0,0 0 0,0 0 15,0-21-15,1 0 0,-1 0 16,0-1-16,0 1 0,0 0 16,22 0-16,-22 0 0,0 0 0,0-22 15,0 22-15,0-21 0,1 21 16,-1-22-16,-21 1 0,0 21 0,21-22 15,-21 22-15,21-21 0,-21 21 16,0 0-16,0-1 0,0 1 0,0 0 16,0 42-1,0 0-15,0 1 16,0-1-16,-21 21 0,21-21 0,0 22 16,0-22-16,0 21 0,0-21 15,0 22-15,0-1 0,0-21 0,0 0 16,0 22-16,0-22 0,0 0 15,21 21-15,0-21 0,0 1 16,1-1-16,20-21 0,-21 0 16,0 0-16,0 0 0,22 0 0,-22 0 15,0 0-15,21-21 0,-20 21 16,-1-22-16,21 1 0,-21 0 0,22 0 16,-22 0-16,0 0 0,0-1 0,0 1 15,0 0-15,1 0 0,-22 0 16,0 0-16,0-1 0,0 1 0,0 0 15,0 0-15,0 0 0,-22 21 16,1 0 0,0 21-16,21 0 15,0 0-15,-21 0 0,21 1 16,0-1-16,0 0 0,0 0 0,0 0 16,0 0-16,0 1 0,0-1 15,0 0-15,0 0 0,21-21 16,-21 21-16,21-21 0,0 0 0,1 0 15,-1 0-15,0 0 0,0 0 0,21 0 16,-20-21-16,-1 21 0,21-21 16,-21 0-16,0 0 0,22 21 15,-22-22-15,0 1 0,0-21 0,0 21 0,1 0 16,-1-1-16,0-20 0,-21 0 16,0 21-16,21-22 0,-21 1 0,0 0 15,0 20-15,0-20 0,0 0 0,0 21 16,0-1-16,0 1 0,0 42 31,0 1-31,0-1 16,0 0-16,0 21 0,0 1 15,0-1-15,0-21 0,0 21 0,0 1 16,0-1-16,0-21 0,0 22 0,0-22 16,0 0-16,21 21 0,-21-21 15,21 1-15,1-22 0,-1 21 0,-21 0 16,21-21-16,0 0 0,0 0 0,22 0 15,-22 0-15,0 0 16,0 0-16,0-21 0,0 21 0,1-21 16,20-1-16,-21 1 0,0 0 0,0 21 15,-21-21-15,22 0 0,-1-22 16,-21 22-16,21 0 0,-21 0 0,0-21 16,0 20-16,0 1 0,0 0 15,0 42 16,0 0-31,0 1 0,0-1 0,0 0 16,0 0-16,0 0 0,0 0 16,0 1-16,0-1 0,0 0 0,0 0 15,0 0-15,0 0 0,21 1 0,0-22 16,-21 21-16,21-21 0,1 0 16,-1 0-16,0 0 0,0 0 0,0 0 15,0 0-15,1 0 0,-1 0 16,0 0-16,0-21 0,0 21 0,0-22 15,1 22-15,-1-21 0,0 0 16,-21 0-16,21 0 0,0 0 16,-21-1-16,21 1 0,-21 0 15,0 0-15,0 0 0,22 21 16,-22-21-16,0 42 16,0 0-1,0 0 1,0 0-16,0 0 0,0 1 0,0-1 0,0 0 15,0 0-15,0 0 16,0 0-16,21-21 0,-21 22 16,21-22-16,0 0 0,0 0 0,0 0 15,1 0-15,20 0 0,-21 0 0,0 0 16,22 0-16,-22 0 0,21-22 0,-21 22 16,0-21-16,1 0 0,20 21 15,-42-21-15,21 0 0,0 0 0,-21-1 16,21 1-16,-21-42 0,0 42 15,0-22-15,0 22 0,-21 0 16,0 0-16,0 0 0,0-1 16,-22 1-16,22 21 0,-21 0 0,21 0 15,-22 0-15,22 21 0,0 1 16,0-1-16,0 0 0,0 0 0,21 0 16,0 22-16,0-22 0,0 21 0,0 0 15,0-20-15,0-1 16,21 0-16,0 0 0,0-21 0,0 21 15,0-21-15,1 21 0,-1-21 0,0 0 16,21 0-16,-21 0 0,22 0 0,-22 0 16,0-21-16,21 0 0,-20 21 15,-1-21-15,21 0 0,-21 0 16,0-1-16,1 1 0,-22 0 16,21 0-16,-21 0 0,0 0 15,0-1-15,0 1 0,0 0 0,0 0 16,0 42 15,0 0-31,0 0 0,0 1 16,0-1-16,0 0 0,0 0 0,0 0 15,-21 0-15,21 1 0,0-1 16,-22-21-16,22 21 0,0 0 0,0 0 16,-21-21-1,21-21 16,0 0-31,0 0 16,0 0-16,21-1 0,-21 1 16,22 0-16,-1 0 0,0 0 15,0-22-15,-21 22 0,21-21 0,0 21 16,1-22-16,20 22 0,-21 0 0,0 0 16,0 21-16,1 0 0,-1 0 15,-21 21-15,0 0 0,0 0 16,0 1-16,0-1 0,0 21 0,0-21 15,0 0-15,0 43 0,0-43 16,0 0-16,0 0 16,0 1-16,21-22 0,-21 21 0,21-21 15,0 0-15,0 21 0,1-21 0,-1 0 16,0 0-16,0 0 0,0 0 16,0 0-16,1-21 0,-1 21 15,0-21-15,0 21 0,0-22 0,-21 1 16,0 0-16,21 0 0,-21 0 0,0 0 15,0-1-15,0 1 0,0-21 16,0 21-16,0-22 0</inkml:trace>
  <inkml:trace contextRef="#ctx0" brushRef="#br1" timeOffset="77946.75">6054 8636 0,'0'0'0,"-22"0"0,1 0 0,0 21 16,21 0 0</inkml:trace>
  <inkml:trace contextRef="#ctx0" brushRef="#br1" timeOffset="78160.47">4762 9102 0,'-21'0'0,"42"0"0,-42 21 16,21 0-16,21-21 15,1 0-15,-1 0 16,21 0-16,0 0 0,1-21 0,20 0 15,-20 21-15,-1 0 0,0-21 0,1 21 16,-1-22-16,0 22 16,1 0-16,-22-21 0,21 21 0</inkml:trace>
  <inkml:trace contextRef="#ctx0" brushRef="#br1" timeOffset="82112.44">8340 9165 0,'0'0'0,"0"21"16,0 1-1,-22-22-15,44-22 47,-1 1-47,0 0 16,0 0-16,0 0 0,0 0 0,1-1 15,-22-20-15,21 21 0,0-21 0,0 20 16,0-20-16,-21 0 0,0-1 16,21 1-16,-21 0 0,0-1 0,0 22 15,0-21-15,0 21 0,0-22 16,-21 22-16,21 0 0,-21 21 15,0 0-15,0 0 16,0 21-16,21 0 0,0 1 16,0 20-16,-22-21 0,22 21 0,0 1 15,-21-1-15,21 22 0,0-22 16,0 0-16,0 1 0,0-1 16,-21 0-16,21-21 0,0 22 0,0-22 15,0 0-15,-21 0 0,21 0 0,0 1 16,0-44 15,21 1-15,0 0-16,0 0 0,1 0 0,-1-22 15,0 22-15,0-21 0,0 0 0,0 20 16,1-20-16,-1 0 0,0 21 0,0-22 16,0 22-16,0 21 0,-21-21 15,22 21-15,-1 0 16,-21 21-16,21 0 0,-21 0 15,0 1-15,0 20 0,21-21 16,-21 21-16,21-20 0,-21 20 0,21 0 16,-21-21-16,22 22 0,-1-22 0,0 0 15,0 0-15,0 0 0,0 1 16,1-22-16,-1 0 0,21 21 0,-21-21 16,22 0-16,-22 0 0,21 0 15,0 0-15,-20-21 0,20 21 0,-21-22 16,21 1-16,-20 0 0,20 0 15,-21 0-15,0 0 0,0-22 0,-21 22 16,0-21-16,0 21 0,0-22 16,0 1-16,0 0 0,0-1 0,0 22 15,-21 0-15,0 0 0,0 0 0,0-1 16,0 22-16,-1 0 0,1 0 16,0 0-16,-21 22 0,21-1 0,-1 0 15,1 21-15,0-21 0,0 22 0,0-1 16,21-21-16,-21 22 0,21-1 15,-22-21-15,22 21 0,0-20 0,0-1 16,0 0-16,0 0 0,0 0 16,22 0-16,-1-21 0,0 0 15,21 0-15,-21 0 0,1 0 16,-1 0-16,21-21 0,-21 0 0,0 21 16,1-21-16,-1 0 0,21 0 15,-42-22-15,21 22 0,0 0 0,1-21 16,-22 20-16,0-20 0,0 21 0,0-21 15,0 20-15,0 1 0,0 0 16,0 42 0,0 0-1,0 1-15,0 20 0,0-21 0,0 0 16,0 22-16,0-22 0,0 21 0,0-21 16,0 0-16,0 1 0,0-1 15,21 0-15,-21 0 0,21 0 16,0-21-16,0 0 0,0 0 0,1 21 15,-1-21-15,0 0 0,21 0 0,-21 0 16,1-21-16,20 0 16,-21 21-16,0-21 0,22 0 0,-22 0 0,0-1 15,0 1-15,-21 0 0,21-21 0,-21 21 16,21-22-16,-21 22 0,0 0 16,0-21-16,0 20 0,0-20 0,0 21 15,0 0-15,0 0 0,-21 21 31,21 21-31,0 0 16,0 21-16,0-21 0,-21 22 0,21-1 16,-21 0-16,21 1 0,0-1 15,0 0-15,-21 1 0,21-1 0,-21-21 16,21 22-16,0-1 0,0 0 0,0 1 16,0 20-16,0-21 0,0 1 15,0-1-15,0 0 0,0 22 0,0-22 16,0 1-16,0-1 0,0 0 0,0 1 15,0-1-15,0 21 16,-22-41-16,22-1 0,-21 0 16,21-42-1,0 0-15,0-22 16,0 22-16,0 0 0,0-21 16,0-1-16,0 1 0,0-22 15,0 22-15,21-21 0,1-1 0,-22 22 16,21-22-16,0 1 0,0-22 0,21 22 15,-20-1-15,20-21 0,0 22 16,-21-1-16,22 1 0,-1 21 0,-21-1 16,22 22-16,-22-21 0,21 21 15,-21 21-15,0 0 0,1 0 16,-22 21-16,21 0 0,-21 0 0,0 0 16,0 22-16,0-22 0,0 21 0,0-21 15,0 22-15,-21-22 16,-1 21-16,1-21 0,21 0 15,-21 1-15,0-22 0,0 21 0,0 0 0,-1-21 16,1 0-16,0 0 0,0 0 16,0 0-16,0 0 0,-1-21 15,1 0-15,21-1 0,0 1 16,-21 0-16,21 0 0,0 0 16,0 42 15,21 0-16,0 0-15,1 0 0,-1 1 16,0-22-16,21 21 0,-21-21 16,1 0-16,20 21 0,-21-21 15,0 0-15,22 0 0,-22 0 0,21 0 16,-21 0-16,0 0 0,22 0 0,-22-21 16,0 21-16,0-21 0,0-1 15,1 1-15,-1 0 0,0 0 0,0 0 16,-21-43-16,0 43 0,0-21 15,0 21-15,0-1 16,0 1-16,0 0 0,0 42 31,0 0-15,0 1-16,-21 20 0,21 0 0,0-21 16,-21 22-16,21-1 0,0 0 0,0 1 15,-21-1-15,21 0 0,-22 1 16,22 20-16,-21-20 0,21-1 0,0 0 15,-21 22-15,0-22 0,21 22 0,-21-22 16,21 21-16,-21 1 0,-1-22 16,22 1-16,-21 20 0,0-21 0,0-20 15,21 20-15,-21 0 0,21-21 0,-21 1 16,21-1-16,0 0 0,0-42 31,21 0-31,0-22 16,-21 22-16,21-21 0,0-1 0,-21 1 15,21-21-15,1-1 0,-22 1 16,21-1-16,0-21 0,-21 22 0,0-22 16,21 1-16,-21 20 0,21-21 15,-21 1-15,0-1 0,0 22 0,0-1 0,0 1 16,21 20-16,-21 1 0,22 0 16,-22 20-16,0 1 0,0 0 0,21 21 15,0 0-15,0 0 0,0 0 16,0 0-16,1 21 15,-1 0-15,0 1 0,0 20 16,0-21-16,0 21 0,1 1 0,-22-22 16,0 21-16,0-21 0,0 1 15,0 20-15,0-21 0,0 0 0,-22-21 16,1 21-16,0 1 0,0-22 16,0 0-16,0 0 15,-1-22-15,22 1 16,-21 0-16,21 0 0,0 0 15,0 0-15,0-1 16,-21 22 0,21 22-1,0-1-15,0 0 16,0 0-16,21-21 0,-21 21 16,21-21-16,1 21 0,-1 1 0,0-22 15,0 0-15,0 0 0,22 21 16,-22-21-16,0 0 0,21 0 0,1 0 15,-22 0-15,21 0 0,0-21 0,1-1 16,-1 22-16,-21-21 0,22 0 16,-22 0-16,0-21 0,21 20 15,-21 1-15,-21-21 0,22 0 0,-22 20 16,0-20-16,0 21 0,0 0 0,0 0 16,0-1-16,0 1 15,-22 21-15,1 0 0,0 0 16,0 0-16,0 21 0,0 1 15,-1-1-15,22 0 16,0 0-16,0 0 0,-21 22 0,21-22 0,0 0 16,0 0-16,0 21 0,21-20 15,-21-1-15,22 0 0,-1 0 0,0-21 16,0 21-16,0-21 0,22 0 16,-22 0-16,0 0 0,21 0 0,-21 0 0,22 0 15,-22 0-15,21 0 16,-21-21-16,1 21 0,-1-21 0,0 0 0,0 0 15,0-1-15,0 1 0,1-42 16,-22 42-16,0-22 16,0 22-16,21 0 0,-21 0 0,0 0 15,0-1-15,-21 22 16,21 22 0,-22-1-16,22 0 0,0 21 15,0-21-15,0 1 0,-21 20 0,21-21 16,0 0-16,0 0 0,-21 1 0,21-1 15,0 0-15,0 0 0,0 0 16,0 0-16,21-42 47,0 0-47,-21 0 16,0 0-16,22 0 0,-1-22 0,0 22 15,-21 0-15,21-21 0,0 20 0,-21-20 16,21 21-16,-21 0 0,22 0 15,-22-1-15,21 22 0,-21-21 16,21 21-16,-21 21 16,0 1-16,0-1 15,0 0-15,0 0 0,0 0 0,0 0 16,21 1-16,0-1 0,-21 21 0,21-21 16,1 0-16,-22 1 0,21-22 15,0 21-15,0 0 0,0-21 16,0 0-16,1 21 0,20-21 0,-21 0 15,21 0-15,-20 0 0,20 0 16,-21 0-16,21-21 0,-20 0 0,20 21 16,-21-21-16,0-1 0,43-41 15,-43 42-15,0-22 0,-21 22 16,21 0-16,-21-21 0,21 21 0,-21-1 16,0 1-16,0 0 0,0 0 15,-21 21 1,0 0-16,0 0 15,0 21-15,21 0 0,0 0 0,-21 1 16,21-1-16,0 0 16,0 0-16,0 21 0,0-20 0,0-1 15,0 0-15,0 21 0,0-21 0,0 1 16,21-22-16,-21 21 0,21 0 16,0-21-16,0 21 0,0-21 0,22 0 15,-1 0-15,-21 0 0,22 0 0,-1 0 16,0 0-16,1 0 0,-1 0 15,0-21-15,1 21 0,-1-21 0,0 0 16,1-1-16,-22 1 0,21-21 0,-21 21 16,0-22-16,1 22 15,-1-21-15,-21 21 0,0 0 0,0-1 16,0 1-16,0 0 0,0 0 0,-21 21 16,21-21-16,-22 21 0,-20 0 15,21 0-15,0 0 0,-22 0 0,22 0 16,0 0-16,-21 21 0,21 0 0,-1 0 15,1 0-15,0 1 0,0 20 16,21-21-16,0 21 0,0-20 16,0-1-16,0 21 0,0-21 0,0 0 0,0 1 15,0-1-15,21 0 16,0-21-16,0 0 0,1 0 0,-1 0 16,0 0-16,0 0 0,0 0 0,0 0 15,1-21-15,-1 0 16,0-1-16,0 1 0,0 0 0,0 0 15,1-21-15,-1-1 0,0 22 0,-21-21 16,21-1-16,0 1 0,-21 0 16,21-1-16,-21 1 0,0 0 0,0-1 15,0 1-15,0 0 0,0 21 0,0-22 16,0 22-16,0 42 16,-21 0-1,21 1-15,-21 20 0,0 0 0,21-21 16,-21 22-16,21-1 0,0 0 0,0 1 15,0 20-15,0-20 0,0-1 16,0 0-16,0 1 0,0-22 0,0 21 16,0-21-16,0 0 0,21 1 15,0-1-15,0 0 0,22-21 0,-22 0 16,63 0-16,-62 0 0,20-21 16,-21 21-16,21-21 0,-20-1 15,20 1-15,-21 0 0,0 0 16,0-21-16</inkml:trace>
  <inkml:trace contextRef="#ctx0" brushRef="#br1" timeOffset="82628.66">14753 8488 0,'0'0'0,"0"21"31,0 0-15,0 0-16,0 1 0,0-1 16,0 0-16,0 0 0,-21-21 15,21 21-15,0 0 0,0 1 16,0-1-16,-21-21 47,21-21-47,0-1 0,0 1 15,0 0-15</inkml:trace>
  <inkml:trace contextRef="#ctx0" brushRef="#br1" timeOffset="82807.88">14732 8319 0,'-21'0'16,"21"21"15,0 0-15,21-21-16,0 0 15,0 0-15,0 0 16</inkml:trace>
  <inkml:trace contextRef="#ctx0" brushRef="#br1" timeOffset="83247.7">15113 8361 0,'0'21'16,"0"0"-16,-21 0 0,0 1 15,21-1-15,0 0 16,0 0-16,-22 0 0,22 0 16,0 1-16,0-1 0,-21-21 15,21 21-15,0 0 16,0 0-16,0-42 62,0 0-62,0 0 0,0 0 16,0-1-16,0 1 0,0 0 16,0 0-16,21-21 0,1 20 0,-1 1 15,0-21-15,21 21 0,1 0 0,-22-1 16,21 1-16,0 21 0,1 0 15,-22 0-15,21 0 0,1 0 0,-22 0 16,0 21-16,21 1 0,-21-1 16,-21 0-16,22 21 0,-22-21 15,0 1-15,0 20 0,0-21 0,0 0 16,0 0-16,0 1 0,0-1 0,0 0 16,-22 0-16,22 0 0,-21 0 15,0-21 1</inkml:trace>
  <inkml:trace contextRef="#ctx0" brushRef="#br1" timeOffset="83675.75">16933 8022 0,'0'0'0,"0"-21"15,-21 42 17,21 0-17,0 1-15,-21-1 0,21 21 0,-21-21 16,21 22-16,0-1 0,0-21 16,-21 21-16,21 1 0,-22-22 0,22 21 15,0-21-15,-21 22 0,0-22 0,21 0 16,-21 0-16,21 22 0,-21-43 15,21 21-15,0 0 0,0 0 16,0-42 15,0 0-31</inkml:trace>
  <inkml:trace contextRef="#ctx0" brushRef="#br1" timeOffset="84480.57">16446 8403 0,'0'0'0,"22"0"32,-1 0-17,21 0-15,-21 0 0,22 0 0,-1 0 16,0-21-16,1 21 0,-1-21 16,0 21-16,22-21 0,-22 0 0,0-1 15,22 1-15,-22 0 0,1 0 16,-1 0-16,-21 0 0,21-1 15,-20-20-15,-22 21 0,0 0 0,21 0 16,-21-1-16,0 1 0,-21 21 31,-1 21-31,1 1 0,21-1 16,-21 0-16,0 21 0,21-21 16,-21 22-16,0-1 0,-1-21 0,22 22 15,-21-22-15,0 21 0,0-21 0,21 22 16,0-22-16,-21 0 0,21 0 15,-21-21-15,21 21 0,0 0 0,0-42 47,0 0-31,0 0-16,21 0 0,0 0 16,0-1-16,0-20 15,-21 21-15,21 0 0,1 0 0,20-1 16,-21 1-16,0 0 0,22 0 0,-22 21 15,0 0-15,21 0 0,-21 0 16,1 0-16,-1 0 0,0 21 0,-21 0 16,0 0-16,21 22 15,-21-22-15,0 0 0,0 21 0,0-20 16,0-1-16,0 0 0,0 21 16,0-21-16,0 1 15,21-22 16,0 0-31,1 0 0,-1 0 0,0 0 16,0-22-16,21 22 0,-20-21 16,20 0-16,-21 21 0,0-21 0,22 0 15,-22 0-15,0-22 0,0 22 0,0 0 16,0 0-16,1 0 0,-22-1 16,0 1-16,0 0 0,0 0 0,-22 21 31,1 0-31,0 21 15,0 0-15,21 0 0,-21 1 0,0-1 16,21 21-16,-22-21 0,22 0 16,0 1-16,0-1 0,0 0 15,0 0-15,0 0 0,22-21 16,-1 0-16,0 0 0,0 0 16,0 0-16,0 0 0,1 0 15,-1 0-15,0 0 0,0-21 16,21 0-16</inkml:trace>
  <inkml:trace contextRef="#ctx0" brushRef="#br1" timeOffset="85316.59">18754 8107 0,'0'0'0,"-22"0"0,1 63 32,0-41-32,21-1 0,0 0 15,0 0-15,21-21 16,0 0-16,1 0 15,-1 0-15,0-21 0,21 0 0,-21 21 16,43-43-16,-43 22 16,21-21-16,-20 21 0,-1 0 0,0-22 15,0 1-15,0 21 0,0-22 0,-21 22 16,0-21-16,0 21 0,0-22 16,0 22-16,0 0 0,-21 0 15,0 21-15,0-21 0,0 21 16,0 0-16,-1 0 0,1 0 15,0 21-15,0 0 0,0 0 0,0 22 16,-1-1-16,1 0 0,-21 64 16,21-42-16,0-1 0,21 1 15,-22-1-15,1 1 0,-21 84 16,21-85-16,0 22 0,-1-22 0,1 22 16,0 0-16,0 21 15,0-22-15,-22 1 0,22 0 0,0-1 0,0 1 16,0 0-16,21 20 0,-21-20 0,-1 0 15,1-1-15,21-20 16,0 21-16,-21-22 0,21 1 0,0-22 16,0 21-16,0-20 0,0-22 0,0 21 15,0-21-15,21-21 0,0 0 0,22 0 16,-1 0-16,-21 0 0,170-84 31,-149 41-31,0 22 0,22-21 0,-22 0 0,1-1 16,-1 1-16,0-22 0,1 22 15,-22-21-15,21-1 0,-21 1 0,-21-22 16,0 21-16,0 1 0,0-1 16,0 1-16,-21-1 0,-21 1 0,21-1 15,-22 1-15,1-1 0,-22 22 16,22 0-16,0-1 0,-64-20 16,42 21-16,22 20 0,0 22 15,21-21-15,-1 0 0,1 21 0,0 0 16,21-21-16,0 0 15,21 21 1,0-21-16,1 21 0,-1-22 16,21 22-16,-21 0 0,0-21 0,22 21 15,-22 0-15,0-21 0,0 21 0,22-21 16,-22 21-16</inkml:trace>
  <inkml:trace contextRef="#ctx0" brushRef="#br1" timeOffset="85743.43">18944 8467 0,'-21'-21'16,"21"-1"-1,-21 1 1,21 0-16,0 0 16,21 21-1,-21-21-15,21 21 16,0 0-16,0 0 0,1 0 15,-1 0-15,0 0 0,0 0 0,-21 21 0,21 0 16,0-21-16,-21 42 16,0-20-16,0-1 0,22 0 15,-22 0-15,0 0 0,0 0 16,0 1-16,-22-22 16,22 21-16,-21-21 0,0 0 31,21-21-16,0-1-15,0 1 16,0 0-16,21 0 0,-21 0 16,21 0-16,-21-1 15,0 1-15,22 0 0,-1 0 0,0 21 16,-21-21-16,0 0 0,21 21 0,0 0 16,-21-22-16,21 22 15,1 0-15,-1 0 16,0 0-16,0 0 0</inkml:trace>
  <inkml:trace contextRef="#ctx0" brushRef="#br1" timeOffset="86276.39">19833 8446 0,'0'0'15,"21"0"-15,-21-22 16,0 1-1,0 0-15,0 0 0,0 0 16,0 0-16,-21-1 0,21 1 0,-21 0 16,0 0-16,0 0 0,-1 0 15,1 21-15,0 0 0,0-22 0,0 22 16,0 0-16,-1 0 0,1 22 0,0-22 16,0 21-16,0 0 0,0 0 15,-1 21-15,1-20 0,0-1 0,21 21 16,-21-21-16,0 22 0,21-22 15,0 0-15,0 0 0,0 0 0,0 0 16,0 1-16,0-1 0,0 0 16,21-21-16,0 0 0,0 0 15,22 0-15,-22 0 0,0 0 16,0 0-16,21 0 0,-20 0 0,-1 0 16,21-21-16,-21 0 0,0 21 0,1-22 15,-1 1-15,0 0 0,0 21 16,0-21-16,-21 0 0,0-22 0,0 22 15,0 0-15,0 0 0,0 0 16,0 0-16,0 42 31,-21 0-31,21 0 16,-21 0-16,21 0 0,0 1 16,0-1-16,0 0 0,0 0 15,0 0-15,0 0 16,21 1-16,0-22 15,0 0-15,1 0 0,-1 0 16,0 0-16,0 0 0,-21-22 16</inkml:trace>
  <inkml:trace contextRef="#ctx0" brushRef="#br1" timeOffset="86944.08">20129 8361 0,'0'0'15,"0"-21"-15,-21 42 31,0 0-15,21 0-16,0 0 0,0 1 16,0-1-16,0 0 15,0 0-15,0 0 0,0 0 0,0 1 16,0-1-16,-21 0 0,21 0 16,0-42 30,0 0-30,0 0-16,0-1 0,0 1 16,21 0-16,-21 0 0,0-21 15,21 20-15,0 1 0,-21 0 16,22 0-16,-1 0 0,0 0 16,0 21-16,0 0 0,0 21 15,1-21 1,-22 21-16,21 0 0,-21 0 0,0 0 15,0 1-15,0-1 0,0 0 0,0 0 16,0 0-16,0 0 0,0 1 16,0-1-16,0 0 15,-21-21 17,21-21-17,0 0-15,0-1 16,0 1-16,21 21 0,0-21 15,0 0-15,-21 0 0,21 0 16,22-22-16,-22 22 0,0 0 0,21 0 16,-21 0-16,22-1 0,-22 1 15,0 21-15,0 0 0,0 0 0,1 0 16,-1 21-16,-21 1 0,0-1 16,0 0-16,0 0 0,0 0 15,0 0-15,0 1 0,0-1 0,0 0 16,0 0-16,-21 0 0,-1-21 15,22 21-15,-21 1 0,0-1 16,42-21 31,0-21-47,-21-1 0,22 22 0</inkml:trace>
  <inkml:trace contextRef="#ctx0" brushRef="#br1" timeOffset="87331.76">20870 8446 0,'21'0'47,"1"0"-32,-1 0-15,0 0 0,0-22 16,0 1-16,0 21 0,1-21 0,-22 0 15,21 0-15,-21 0 16,0-1-16,0 1 16,0 0-16,-21 21 15,-1 0-15,1 21 16,0 0-16,21 1 0,-42-22 16,42 21-16,-21 21 0,-1-21 15,1 0-15,21 1 0,-21-1 0,21 0 16,0 0-16,0 0 0,0 0 15,0 1-15,0-1 16,21-21-16,0 0 0,1 0 0,-1 0 16,0 0-16,0 0 0,0 0 15,22 0-15,-22 0 0,0 0 16,0-21-16,0-1 0,22 22 0,-22-21 16,0 0-16,0 0 0</inkml:trace>
  <inkml:trace contextRef="#ctx0" brushRef="#br1" timeOffset="87908.58">21357 8149 0,'0'0'0,"0"-21"31,-21 21-31,21 21 16,-21 0-16,21 1 0,-21-1 16,21 0-16,0 0 0,-22 21 0,22-20 15,-21-1-15,21 21 0,0-21 16,0 0-16,-21 1 0,21-1 0,0 0 15,0 0-15,0 0 16,21-21 15,0 0-31,1-21 16,-1 21-16,0-21 0,-21 0 0,21 0 16,0-1-16,0 22 0,1-21 0,-22 0 15,21 0-15,0 0 0,-21 0 16,21 21-16,-21 21 31,0 0-31,0 0 16,0 0-16,0 0 0,0 1 15,0-1-15,0 0 0,0 0 16,21 0-16,0-21 16,1 0-16,-1 0 0,0 0 15,0 0-15,21 0 0,-20 0 0,-1 0 16,0 0-16,21 0 0,-21-21 15,1 21-15,-1-21 0,-21 0 0,0 0 16,21-1-16,-21-20 0,0 21 16,0-21-16,0-1 0,0 22 0,0-21 15,0-1-15,0 22 0,0-21 0,0 21 16,0 0-16,-21 21 0,0 0 16,-1 0-16,1 0 15,0 21-15,0 0 16,21 0-16,0 0 0,0 0 15,0 22-15,0-22 0,0 0 16,0 0-16,0 0 0,21 1 16,0-22-16</inkml:trace>
  <inkml:trace contextRef="#ctx0" brushRef="#br1" timeOffset="88295.39">22077 8319 0,'0'0'0,"21"0"0,-42 0 31,0 21-15,-1 0-1,1 0-15,21 0 0,0 0 16,-21 1-16,21-1 0,0 0 16,0 0-16,0 0 15,21-21 1,0 0-16,1 0 15,-1 0-15,0 0 0,0 0 0,0 0 16,0 0-16,1-21 0,-1 0 16,-21 0-16,21 0 15,-21-1-15,0-20 16,0 21-16,0 0 0,0 0 0,0-1 16,0 1-16,-21 0 15,0 21-15,-1 0 0,1 0 16,0 0-16,0 21 15,21 0-15,-21 1 16,21-1-16,0 0 0,0 0 16,21-21-1</inkml:trace>
  <inkml:trace contextRef="#ctx0" brushRef="#br1" timeOffset="88722.73">22352 8340 0,'0'-21'0,"0"-1"31,0 1-31,21 21 32,0 0-17,-21 21 1,0 1-16,0-1 15,0 0-15,0 0 16,0 0-16,0 0 16,0 1-16,0-1 15,-21-21 1,42 0 31,-21-21-47,21 21 15,-21-22-15,0 1 0,0 0 16,22 0-16,-22 0 0,0 0 16,21-1-16,-21 1 0,0 0 15,0 0-15,21 21 0,-21-21 16,21 21-16,0-21 31,0 21-31</inkml:trace>
  <inkml:trace contextRef="#ctx0" brushRef="#br1" timeOffset="89307.3">22691 8022 0,'0'0'0,"21"0"0,-21-21 0,0 0 16,0 0 0,21 21-16,-21 21 31,0 0-16,0 0-15,0 22 0,0-22 0,0 0 16,-21 21-16,21-21 0,0 22 16,0-22-16,-21 0 0,-1 21 0,22-20 15,-21-1-15,21 0 0,0 0 0,-21 0 16,21 0-16,-21-21 16,21 22-16,-21-22 15,21-22 16,0 1-31,0 0 16,0 0-16,21 0 0,0 21 16,0-21-16,0-1 0,1 1 15,-1 0-15,0 0 0,0 0 0,21 21 16,-20-21-16,-1-1 0,0 22 0,0 0 16,0 0-1,-21 22 16,-21-22-31,0 21 0,0-21 0,21 21 16,-21-21-16,-1 0 0,1 21 16,0-21-16,21 21 0,0 0 15,-21-21-15,21 22 0,0-1 16,0 0-16,0 0 16,0 0-1,0 0 1,21-21-1,0 0 32</inkml:trace>
  <inkml:trace contextRef="#ctx0" brushRef="#br1" timeOffset="89507.49">22966 8467 0</inkml:trace>
  <inkml:trace contextRef="#ctx0" brushRef="#br1" timeOffset="91227.97">804 11197 0,'-21'0'0,"0"0"15,21-21 1,-21 21-16,21-21 0,0 0 15,0 0-15,0-1 16,21 1 0,0 21-16,0 0 15,0 0-15,1 0 0,-1 0 16,0 0-16,0 0 0,0 0 16,0 21-16,-21 1 0,0-1 0,22 0 15,-22 21-15,0-21 16,0 1-16,0 20 0,0-21 0,-22 0 15,1 0-15,21 22 0,-21-43 16,0 21-16,0 0 0,0 0 0,-1-21 16,1 0-16,0 0 15,0 0-15,21-21 16,0 0 0,0 0-16,0 0 15,0-1 1,21 22-16,0 0 0,0 0 0,1 0 15,-1 0-15,21 0 0,-21 0 16,22 22-16,-22-1 0,0 0 16,21 0-16,-21 0 0,1 0 15,-22 22-15,0-22 0,0 21 0,0-21 16,-22 1-16,1 20 0,-21-21 16,0 0-16,-1 0 0,1 1 0,0-1 15,-1 0-15,-20 0 0,20-21 16,1 0-16,0 0 0,21 0 0,-22 0 15,22 0-15,0-21 0,0 0 16,0 21-16,21-21 0,0-1 0,-22 1 16,22 0-16,0 0 15,0 0-15,0 0 0,0-1 16,0 1-16,0 0 16,22 21-16,-1 0 0,0-21 0,0 0 15,0 21-15,0 0 0,22-21 16</inkml:trace>
  <inkml:trace contextRef="#ctx0" brushRef="#br1" timeOffset="91443.77">1355 11409 0,'0'0'0,"21"0"15,-21-21 1,21 21 31,0 0-32,0 0 1</inkml:trace>
  <inkml:trace contextRef="#ctx0" brushRef="#br1" timeOffset="93727.72">2265 11578 0,'0'21'16,"0"1"-1,0-1 1,0 0 15,0-42-15,0 0-16,0-1 15,0 1-15,0 0 16,0-21-16,21 21 0,0-22 16,0 1-16,-21 0 0,21-1 0,1 1 15,-1 0-15,0-1 0,0 1 0,0 0 16,22 20-16,-22-20 15,0 21-15,21 21 0,-21 0 16,1 0-16,-1 0 0,0 21 16,-21 0-1,0 0-15,0 1 0,0-1 0,0 0 16,0 0-16,0-42 47,0 0-47,0 0 15,0-1-15,0 1 0,0 0 16,0 0-16,-21 0 16,21 0-16,-21 21 0,-1-22 15,1 22-15,0 0 16,21-21-16,-21 21 0,0 0 0,0 0 16,-1 21-16,1-21 15,21 22-15,-21-1 0,21 0 0,-21 21 16,21-21-16,0 22 0,0-1 0,0 0 15,0 1-15,0-1 0,0 22 16,0-22-16,0 0 0,0 1 0,21-22 16,-21 21-16,21-21 0,0 22 15,1-22-15,-1-21 0,21 21 16,-21 0-16,0-21 0,22 0 16,-22 0-16,21 0 0,-21 0 0,22-21 15,-22 0-15,21 21 0,1-21 0,-22-1 16,21-20-16,0 21 0,-20-21 15,20-1-15,-21 1 0,0 0 0,0-1 16,22 1-16,-43 0 0,0-1 16,21 1-16,-21 0 0,0 20 0,0 1 15,0 0-15,-21 21 0,0 0 16,-1 0-16,1 0 16,0 21-16,21 0 0,0 1 15,0-1-15,0 0 0,0 0 16,0 0-16,21 0 15,0 1-15,1-1 0,-1-21 0,0 21 16,0 0-16,0 0 0,0-21 16,1 21-16,-22 1 0,0-1 0,21 0 15,-21 0-15,0 0 0,0 0 16,0 1-16,0-1 0,0 0 0,0 0 16,0 0-16,0 0 0,21-21 31,-21 22-31,21-22 0,0 0 0,0 0 15,1 0-15,20-22 0,-21 1 0,21 21 16,-20-21-16,20 0 0,21-21 16,-20 20-16,-22 1 0,21 0 15,-21-21-15,22 21 0,-22-22 16,-21 22-16,21-21 0,-21 21 0,0-22 16,21 1-16,-21 21 0,0 0 15,-21 21-15,0 0 16,0 0-16,0 0 0,-1 0 15,1 21-15,0 0 0,21 0 16,-21 0-16,21 0 0,-21 22 0,21-22 16,0 0-16,-21 21 0,21-20 15,0 20-15,0-21 0,0 0 16,0 0-16,21 1 0,0 20 0,0-42 16,0 21-16,0 0 0,1 0 0,20-21 15,-21 22-15,21-22 0,-20 21 16,20-21-16,0 0 0,1 0 0,-22 0 15,21 0-15,0 0 0,1-21 0,20-1 16,-20 1-16,-1 0 0,21 21 16,-20-42-16,-1 21 0,0-1 0,1 1 15,-22-21-15,21 21 0,-21-22 16,1 1-16,-22 0 0,0-1 16,0 1-16,0 21 0,0-21 0,0 20 0,0 1 15,-22 0-15,1 0 0,0 21 16,0 0-16,0 0 15,0 0-15,-1 0 0,1 0 0,-21 21 16,21 0-16,0 22 0,-1-22 16,1 21-16,21 0 0,-21 1 15,0-1-15,21 0 0,-21-20 0,21 20 16,0 0-16,0-21 0,0 22 0,0-22 16,0 0-16,0 0 0,0 0 15,21-21-15,0 22 0,0-22 16,0 0-16,1 0 0,-1 0 15,21 0-15,-21-22 0,0 1 0,1 0 0,-1 0 16,21 0-16,-21 0 0,-21-22 16,21 22-16,1-21 0,-22-1 15,21-41-15,-21 41 0,0 1 16,0 21-16,0-21 0,0 20 0,0 1 16,0 0-16,-21 21 31,-1 21-31,22 0 15,0 1-15,-21 20 0,21-21 0,0 21 16,0 1-16,0-22 0,0 21 0,0-21 16,0 22-16,21-22 0,1 21 15,-1-21-15,-21 1 0,21-1 16,0 0-16,0-21 0,0 21 0,1-21 16,-1 0-16,0 0 0,21 0 15,-21 0-15,1 0 0,-1-21 0,0 0 16,21 21-16,-21-21 0,1-1 0,-1-20 15,0 21-15,-21-21 0,21-1 16,0 1-16,0 0 0,1-1 0,-1-41 16,0 41-16,-21 1 0,0 0 15,0-1-15,21 22 0,-21 0 16,0 0-16,0 0 0,0-1 16,0 44-16,0-1 15,-21 0 1,21 21-16,0-21 0,-21 22 0,21-1 15,-21 0-15,21 1 0,0 41 16,0-41-16,0-1 0,0 0 16,0-20-16,0 20 0,0-21 0,0 0 15,21 0-15,0 1 0,-21-1 0,21-21 16,0 0-16,0 0 16,1 0-16,20 0 0,-21 0 0,0 0 0,22 0 15,-1 0-15,-21-21 0,21-1 16,1 1-16,-22 0 0,21 0 0,-21 0 15,22 0-15,-22-22 0,0 22 16,0 0-16,-21-21 0,0 20 0,0 1 16,0 0-16,0 0 0,0 0 15,0 0-15,-21 21 16,0 0-16,0 21 0,21 0 16,-21 0-16,-1 0 0,22 0 15,0 1-15,-21 20 0,21-21 0,0 0 16,0 0-16,0 22 0,0-22 0,0 0 15,0 0-15,21 0 16,1-21-16,-1 22 0,0-22 16,0 0-16,0 0 0,0 0 0,22 0 15,-22-22-15,21 22 0,-21-21 16,1 0-16,20 0 0,-21 21 16,0-21-16,-21-22 0,21 22 0,-21 0 15,0 0-15,0-21 0,0 20 16</inkml:trace>
  <inkml:trace contextRef="#ctx0" brushRef="#br1" timeOffset="93939.04">5080 10964 0,'0'0'0,"-21"0"0,21 22 0,21-22 31,0 21-31,0-21 0,0 0 0,1 0 15,-1 0-15,21 0 0,-21 0 16,0 0-16,22 0 0,-22-21 0,21 21 16,-21 0-16,22 0 0,-1-22 0,-21 22 15,0-21-15,1 21 0,-1 0 16,0 0-16,-21-21 0</inkml:trace>
  <inkml:trace contextRef="#ctx0" brushRef="#br1" timeOffset="94863.07">7197 11091 0,'-22'0'31,"44"0"-15,-1 0-1,0-21-15,21 21 16,-21-21-16,1 21 0,-1-21 0,21 0 16,-21 21-16,0-21 0,22-1 0,-22 1 15,21 0-15,-21 0 0,1 0 16,-1-22-16,0 22 0,0 0 0,0 0 16,-21-21-16,0 20 0,0-20 0,0 21 15,0 0-15,0 0 0,0-1 16,0 1-16,-21 0 0,0 0 15,0 21-15,0 0 0,-1 0 16,1 0-16,0 0 16,21 21-16,-21 0 0,21 0 0,0 22 15,-21-1-15,21 0 0,-21 1 0,21-1 16,-22 0-16,22 22 0,-21-22 16,21 22-16,0-1 0,-21 1 0,0 20 15,21-20-15,0 21 0,0-22 0,-21 22 16,21-22-16,-21 22 0,21 0 15,0-1-15,-22 1 0,22 0 0,0-1 16,0 22-16,-21-21 0,21-1 16,-21 1-16,21 0 0,0-1 15,0 1-15,0 0 0,-21-1 0,21-20 16,0-1-16,0 1 0,0-1 0,0-20 16,42 20-16,-21-42 0,1-21 15,-1 0-15,0 0 0,21 0 16,-21-21-16,22 0 0,-1 0 0,22-21 15,-22-1-15,0 1 0,22-22 0,-22 22 16,22-21-16,-22-1 0,0 1 16,1-1-16,-1-21 0,-21 22 15,0-1-15,-21-20 0,0 20 0,-21-20 0,-21-1 16,-1 21-16,1-20 0,0 20 16,-22 1-16,1 20 0,-1-20 15,1 21-15,-1-1 0,1 22 0,20-21 16,1 21-16,0-1 0,-1 1 0,1 0 15,21 0-15,0 21 0,0-21 16,21 0-16,0-1 16,21 22-1,0-21-15,0 21 0,0 0 16,0-21-16,1 21 0,-1-21 16,21 21-16,-21-21 0,0 21 0,1-21 15,-1 21-15,0-22 0,0 1 16,0 21-16,0-21 0,1 0 0</inkml:trace>
  <inkml:trace contextRef="#ctx0" brushRef="#br1" timeOffset="95296.68">7768 11091 0,'-21'0'0,"42"0"0,-63 0 15,21-21-15,-1 21 16,22-21-16,0 0 15,-21 21-15,21-21 0,0 0 16,0-1-16,21 1 0,1 21 16,-1-21-16,0 21 0,0 0 15,0-21-15,22 21 0,-22 0 0,0 0 16,0 0-16,21 0 0,-20 0 16,-1 21-16,0 0 0,0 0 0,0 1 15,0-1-15,1 0 0,-22 0 0,21 21 16,-21-20-16,0-1 0,0 21 15,0-21-15,0 0 0,-21 1 0,21-1 16,-22 0-16,22 0 0,-21-21 16,0-21 15,21 0-31,0 0 0,0-1 16,0-20-16,0 21 0,0 0 15,0 0-15,21-22 0,-21 22 0,21 0 16,-21 0-16,22 0 0,-1-1 0,-21 1 15,21 21-15,0-21 0,0 21 16,0 0-16,22-21 0,-22 21 0,0 0 16,0 0-16,0 0 0,1 0 0,-1 0 15,0 0-15</inkml:trace>
  <inkml:trace contextRef="#ctx0" brushRef="#br1" timeOffset="96755.59">8890 11113 0,'0'0'0,"85"21"32,-85-42-17,21-1-15,0 1 0,-21 0 16,0 0-16,0 0 16,0 0-16,0-1 0,0 1 0,0 0 15,0 0-15,-21 0 0,0 0 0,-1-1 16,1 1-16,0 21 0,0-21 15,-21 21-15,20 0 0,1 0 0,-21 0 16,21 0-16,0 0 0,-22 21 16,22 0-16,0 1 0,0-1 0,0 0 15,-1 0-15,1 21 0,21-20 16,0 20-16,-21-21 0,21 21 0,0 1 16,0 20-16,0-42 0,0 1 15,0 20-15,21-42 0,0 21 16,1 0-16,-1-21 0,0 0 0,21 0 15,-21 0-15,22 0 0,-22 0 0,21-21 16,-21 0-16,1 0 0,20 0 16,-21-1-16,21 1 0,-20 0 0,-1-21 15,0 21-15,0-22 0,-21 22 16,0 0-16,0-21 0,0 20 16,0 1-16,0 0 0,0-21 0,0 21 15,0-1-15,-21 44 31,21-1-31,-21-21 0,21 21 16,0 21-16,0-21 0,0 1 0,0-1 16,0 0-16,0 21 0,0-21 15,0 1-15,0-1 0,21 21 0,0-42 16,0 21-16,0 0 0,1-21 16,-1 0-16,0 0 0,0 0 15,0 0-15,0 0 0,22 0 0,-22 0 16,0-21-16,0 0 0,0 0 0,1 0 15,-1 0-15,0-1 0,-21 1 16,0 0-16,0 0 0,0 0 0,0 0 16,0-1-16,0 1 0,0 0 0,0 0 15,0 0-15,0 42 32,-21 0-17,21 0-15,0 0 0,0 1 16,0-1-16,0 0 0,0 0 0,0 0 15,0 0-15,0 1 0,-21-1 0,21 0 16,0 0-16,0 0 0,0 0 16,0 1-16,0-44 31,0 1-15,0 0-16,0 0 0,0 0 0,0 0 15,0-1-15,0 1 0,0 0 0,21 0 16,-21 0-16,21 0 0,0-1 15,-21-20-15,21 21 0,0 0 0,1 0 16,-1-1-16,0 22 16,0 0-16,0 0 0,0 0 15,-21 22-15,0-1 0,22 0 16,-1 0-16,-21 0 0,0 0 16,21 1-16,-21-1 0,0 0 0,0 0 15,0 0-15,0 0 0,0 1 16,0-1-16,0 0 0,0 0 15,0-42 17,0 0-32,21 21 15,-21-21-15,21-1 0,0 1 16,-21 0-16,22 0 0,-1 0 0,-21 0 16,21-1-16,0 1 0,0-21 15,0 21-15,1 0 0,-1-1 0,21 1 16,-21 21-16,0-21 0,1 21 15,-1 0-15,0 0 16,-21 21-16,0 0 0,0 1 16,0-1-16,0 0 0,0 0 15,0 0-15,0 0 0,0 1 0,0-1 16,0 0-16,0 0 0,0 0 0,21 0 16,0 1-16,22-1 15,-22 0-15,0-21 0,0 0 0,21 0 16,-20 0-16,20 0 0,-21 0 15,21 0-15,-20 0 0,20 0 16,-21-21-16,0 0 0,22-1 0,-22 22 16,0-21-16,0 0 0,-21 0 0,0 0 15,21 0-15,-21-1 0,0 1 16,0 0-16,0 0 0,0 0 0,0 0 16,-21-1-16,0 22 15,0 0-15,0 0 16,-1 0-16,22 22 0,-21-1 0,21 0 15,0 0-15,0 0 0,0 0 0,0 1 16,0-1-16,0 0 0,0 0 16,0 0-16,0 0 0,0 1 0,21-1 15,-21 0-15,22 0 16,-1-21-16,0 21 16,0-21-16,0 0 0,0 0 15,1 0-15,-1 0 0,0-21 0,0 0 16,0 21-16,0-21 0,1 0 15,20-1-15,-21 1 0</inkml:trace>
  <inkml:trace contextRef="#ctx0" brushRef="#br1" timeOffset="97315.32">11070 10816 0,'0'0'0,"0"-21"0,0 0 0,0 0 16,0 0-16,0-1 0,0 1 0,-21 21 31,0 0-31,21 21 16,0 1-16,-21-1 0,-1 0 0,22 0 15,-21 0-15,21 22 0,0-22 16,0 0-16,0 21 0,-21-21 0,21 1 16,0-1-16,0 0 0,0 0 15,0 0-15,0 0 0,21-21 32,0 0-32,1-21 15,-1 21-15,0-21 0,0 0 16,0 21-16,0-21 0,1 0 15,20-1-15,-21 1 0,0 0 0,0 0 16,1 0-16,-1 0 0,0 21 0,-21-22 16,0 44-1,0-1 1,0 0-16,0 0 16,0 0-16,0 0 0,0 1 15,0-1-15,0 0 0,0 0 16,0 0-16,21-21 15,21 21-15,-20-21 16,-1 0-16,21 0 0,-21 0 16,22 0-16,-22 0 0,0-21 0,0 0 0,0 21 15,0-21-15,1 0 16,-1 0-16,0-1 0,-21 1 0,0-21 16,21 21-16,-21 0 0,0-22 0,0 22 15,0-21-15,0 21 0,0-22 16,0 22-16,-21 0 0,0 0 0,0 21 15,-1 0-15,1 0 16,0 0-16,21 21 16,-21-21-16,21 21 0,-21 0 0,21 0 15,0 1-15,0-1 16</inkml:trace>
  <inkml:trace contextRef="#ctx0" brushRef="#br1" timeOffset="97763.71">11874 10710 0,'0'0'0,"0"-21"15,0 0 1,-21 21-16,0 0 0,0 0 16,0 0-16,0 21 15,-1 0-15,22 1 0,-21-1 16,21 0-16,-21 0 0,21 0 0,-21 0 15,21 1-15,0-1 0,0 0 16,0 0-16,0 21 0,0-20 16,0-1-16,21 0 0,0-21 15,0 21-15,1-21 0,-1 0 0,0 0 16,0 0-16,21 0 0,-20 0 0,20 0 16,-21 0-16,0 0 0,22-21 15,-22 21-15,0-21 0,0 0 0,0 21 16,0-22-16,-21 1 0,0 0 0,0 0 15,0 0-15,0-22 0,0 22 16,0 0-16,-21-21 0,0 21 0,-21-1 16,21 1-16,-1 0 0,1 21 0,-21 0 15,21 0-15,0 0 0,-1 0 16,1 0-16,0 21 0,0-21 16,0 21-16,21 1 0,0-1 0,-21 0 15,21 0-15,-22-21 0,22 21 0,0 0 16,0 1-16,22-22 15,-1 0-15,0 0 0,0 0 16</inkml:trace>
  <inkml:trace contextRef="#ctx0" brushRef="#br1" timeOffset="98187.67">12319 10837 0,'0'-21'0,"0"-42"16,0 42 0,0-1-16,21 1 15,-21 0-15,21 21 0,0 0 0,-21-21 0,22 21 16,-1 0-16,0 0 0,0 0 16,0 0-16,0 21 0,1 0 15,-22 0-15,21 1 0,-21-1 0,21 21 16,-21-21-16,0 22 15,0-22-15,0 0 0,0 0 0,0 0 0,0 0 16,0 1-16,0-1 16,-21-21-16,0 0 31,21-21-15,0-1-1,0 1-15,0 0 16,0 0-16,0 0 0,21 21 15,-21-21-15,21-1 0,0 1 0,-21 0 16,21 0-16,0 0 16,-21 0-16,22-1 0,20-41 0,-21 42 15,0 0-15,0-1 0,1-20 16,-1 21-16,0 0 0</inkml:trace>
  <inkml:trace contextRef="#ctx0" brushRef="#br1" timeOffset="98703.02">12933 10351 0,'-43'84'16,"86"-168"-16,-43 62 0,0 44 31,0-1-31,0 0 16,-21 21-16,21-21 0,0 1 15,-22 20-15,22-21 0,0 21 0,0 1 16,0-22-16,0 21 0,0-21 0,0 1 16,-21 20-16,21-21 0,0 0 15,-21 0-15,21 1 0,0-1 16,0 0-16,0 0 0,0 0 15,0-42 17,0 0-17,0 0-15,0 0 16,21-1-16,0 1 0,1 0 16,-1 0-16,0 0 0,0 0 15,0-1-15,22 1 0,-22 0 0,0 0 16,0 21-16,0 0 0,-21-21 15,21 21-15,1 0 0,-22 21 16,0 0 0,-22-21-16,1 21 0,0-21 15,0 21-15,-21-21 0,20 22 0,1-22 16,0 21-16,0-21 0,21 21 0,-21 0 16,21 0-1,0 0-15,0 1 16,21-1-16,0-21 15,0 21-15,22-21 16,-22 21-16,0-21 16,0 0-16,0 0 0,0 0 15,1 0-15,-1 0 32,-21-21-32</inkml:trace>
  <inkml:trace contextRef="#ctx0" brushRef="#br1" timeOffset="101043.35">14351 10901 0,'-21'0'15,"-22"0"1,22 0 15,21-21-15,0 0-16,0-1 0,0 1 16,0 0-16,0-21 15,0 21-15,21-22 0,1 1 0,-1 21 16,0-43-16,0 22 0,0 0 0,0-1 15,22-20-15,-22 42 0,21-22 16,-21 1-16,1 21 0,-1 0 0,0 21 16,0 0-16,0 0 0,0 0 0,-21 21 31,0 0-31,0 0 0,0 0 16,0 0-16,0 1 0,0-1 15,0 0-15,0-42 47,0 0-47,0-1 16,-21 22-16,21-21 0,-21 0 0,0 0 15,21 0-15,-21 0 0,0-1 16,-1 22-16,22-21 16,-21 21-16,0 0 15,0 0-15,0 0 16,21 21-16,-21 1 0,-1-1 0,1 0 15,0 21-15,0 43 0,21-43 16,-21 1-16,21-1 0,0 0 16,0 1-16,0 41 0,0-41 15,0-22-15,0 21 0,0-21 16,0 0-16,21 1 0,0 20 16,0-42-16,0 0 0,22 21 0,-22-21 15,0 0-15,0 0 0,43 0 16,-43 0-16,0-21 0,21 0 15,-20 21-15,-1-21 0,21-1 16,-21 1-16,22 0 0,-22 0 0,0-21 16,0 20-16,-21 1 0,0 0 15,21-21-15,-21 21 0,0-1 16,0 1-16,-21 42 31,21 1-31,0-1 0,-21 0 0,21 0 16,-21 0-16,21 0 0,0 1 15,0-1-15,0 21 0,0-21 0,0 0 16,0 1-16,21-1 0,0 0 16,0-21-16,0 0 0,1 21 15,20-21-15,-21 0 0,21 0 16,-20 0-16,20 0 0,0 0 0,1-21 16,-1 21-16,0-21 0,1 21 15,-22-21-15,21-1 0,-21 1 0,0 0 16,1 0-16,-1 0 0,-21 0 0,0-22 15,0 22-15,0-21 0,-21 21 16,-1-22-16,1 1 0,0 21 16,-42-43-16,20 43 0,22 0 0,-21 21 15,21 0-15,-22 0 0,22 0 16,-21 0-16,21 21 0,-1 0 0,-20 0 16,21 22-16,0-1 0,21-21 15,0 22-15,-21-1 0,21 0 16,0 1-16,0-22 0,0 21 0,21-21 15,0 0-15,0 1 0,0-1 0,0-21 16,22 21-16,-1-21 0,0 0 16,1 0-16,-1 0 0,0 0 15,1 0-15,-1 0 0,22-21 16,-22 0-16,-21-1 0,21 1 16,-20 0-16,-1 0 0,0 0 0,-21-22 15,21 1-15,-21 21 0,0 0 16,0-22-16,0 22 0,0 0 0,0 0 15,0 42 1,0 0 0,0 0-16,-21 22 15,21-22-15,0 0 0,0 0 0,0 0 16,0 1-16,0-1 0,-21 0 16,21 0-16,0 0 0,0 0 0,0 1 15,0-44 32,0 1-47,21 0 0,-21 0 16,21 0-16,0 0 0,0-22 15,-21 22-15,22-21 0,-1 21 16,0-22-16,-21 22 0,21-21 0,0 21 16,0-1-16,1 22 0,-1 0 15,0 0-15,0 0 0,-21 22 16,21-1-16,-21 0 0,21 0 0,-21 21 15,0-20-15,0 20 0,0-21 16,0 0-16,0 22 0,0-22 0,0 0 16,0 0-16,0 0 0,22 0 15,-1 1-15,0-22 16,0 0-16,0 0 0,0 0 0,1 0 16,-1 0-16,21 0 0,0 0 15,-20-22-15,20 1 0,0 0 16,1 21-16,-22-42 0,21 21 0,0-1 15,-20-20-15,-1 21 0,0-21 0,0-1 16,0 1-16,0 0 0,-21-1 16,22 1-16,-22 21 0,0-22 0,0 22 15,0 0-15,0 0 0,0 0 0,-22 21 16,1 0-16,0 0 16,21 21-16,-21 0 0,21 0 15,-21 22-15,21-1 0,0 0 16,-21 1-16,-1-1 0,22 0 15,-21 1-15,21-1 0,-21 0 0,0 1 0,0 20 16,0-21-16,21 1 0,-22-1 16,1 22-16,21-1 0,0 1 15,0-1-15,-21 1 0,21 20 0,-21-20 16,21-1-16,-21 22 0,21-22 0,0 1 16,-21-1-16,-1 22 0,22-21 15,0-22-15,-21 21 0,21-20 0,0-1 16,0 0-16,0 1 0,0-22 0,21-21 15,1 0-15,-1 0 16,21 0-16,-21-21 0,22 0 0,-22-1 16,21-20-16,0 0 0,1 21 0,-22-22 15,21 1-15,-21 0 16,22-1-16,-22 1 0,0 0 0,0-22 16,-21 22-16,0-22 0,0-42 15,0 43-15,-21-1 0,0 1 0,-21 21 16,20-1-16,-20 1 0,0 0 15,-1 20-15,1 1 0,0 0 0,-1 0 16,22 21-16,-21 0 0,21 0 0,0-21 16,42 21 15,0-21-31,21 21 0,1-22 16,-1 22-16,0-21 0,1 0 15,20 21-15,-21-21 0,1 0 0,-1 0 16,0-1-16,-20 1 0,20 0 15,-21-21-15,0 21 0,0-1 16,1 1-16,-1 0 0,-21 0 0,0 0 16,0 42 15,0 0-31,0 0 0,0 0 16,0 1-16,-21-1 15,21 0-15,0 0 0,0 0 16,-22 0-1,22-42 17,0 0-17</inkml:trace>
  <inkml:trace contextRef="#ctx0" brushRef="#br1" timeOffset="101193.83">16849 10456 0,'0'-42'31,"0"21"-15,21 21 15</inkml:trace>
  <inkml:trace contextRef="#ctx0" brushRef="#br1" timeOffset="104379.35">17653 10837 0,'-21'0'15,"42"0"-15,-42-21 16,21 0 0,21 0-16,0 0 0,0 0 0,-21-1 15,21 1-15,-21 0 16,22-21-16,-22 21 0,0-1 0,0 1 0,0 0 15,0 0-15,-22 0 0,1 0 16,-21 21-16,21 0 0,-22 0 16,1 0-16,0 0 0,-22 21 0,22 0 15,0 0-15,-1 0 0,1 0 0,0 22 16,-1-22-16,22 0 0,0 21 16,0-20-16,0-1 0,21 0 0,0 0 15,0 0-15,0 0 0,21-21 16,0 0-16,0 0 0,21 0 15,-20 0-15,20 0 0,0 0 0,1 0 16,-1-21-16,0 0 0,1 21 16,-1-21-16,0 0 0,-21 0 0,1 21 15,-1-22-15,0 1 0,-21 0 16,21 0-16,-21 0 0,0 0 16,-21 42 15,0-21-31,21 21 15,0 21-15,0-21 0,0 22 0,-21-1 16,21-21-16,0 43 0,0-22 0,0 0 16,0 22-16,0-1 0,0 1 15,0-1-15,21 22 0,-21-21 0,0 20 16,21-20-16,0 20 0,-21-20 0,0 21 16,0-1-16,0-20 0,0-1 0,0 22 15,0-22-15,-21-20 16,0 20-16,-43 22 0,43-43 15,-21-21-15,-1 22 0,22-43 0,-21 21 16,0-21-16,-1 0 0,1 0 16,0 0-16,-1-21 0,1 0 0,-22-1 15,22-20-15,-21 0 0,20-1 16,-20 1-16,20-21 0,1-1 0,21 22 16,0-22-16,0 22 0,21-64 15,0 64-15,42-1 0,-21 1 16,21-21-16,1 20 0,-1-20 0,85-64 15,-63 63-15,20 1 16,-20 20-16,20-20 0,1-1 0,0 1 16,-22 21-16,22-22 0,-22 22 0,-20-22 15,-1 22-15,0 0 0,1-1 16,-22 1-16,0 21 0,0 0 0,-21-1 16,0 1-16,0 0 0,0 0 0,-21 21 31,0 0-31,21 21 0,0 0 15,-21 0-15,21 1 0,-21 20 16,21-21-16,0 0 0,0 22 0,0-22 16,0 21-16,0-21 0,0 0 0,0 1 15,0-1-15,0 0 0,0 0 16,21-21 0,0 0-16,0 0 15,0 0-15,0 0 0,1 0 0,-1 0 16,0-21-16,0 0 0,0 21 15,0-21-15,-21-1 0,22 1 0,-1-21 16,-21 21-16,21 0 0,-21-22 0,0 22 16,0 0-16,0 0 0,21-22 15,-21 22-15,0 42 47,0 1-47,0-1 0,0 0 16,0 0-16,0 0 0,0 0 0,0 1 15,0-1-15,0 0 0,0 0 16,0 0-16,21 0 0,-21 1 0,21-22 16,1 21-16,-1-21 0,0 0 15,0 0-15,0 0 0,0 0 16,1 0-16,-1 0 0,0 0 0,0 0 16,0 0-16,0-21 0,22-1 15,-22 1-15,0 21 0,0-21 16,0-21-16,1 21 0,-1-1 0,0-20 15,0 21-15,0 0 0,-21-22 0,0 22 16,21 0-16,1 0 16,-22 42-1,0 0 1,0 0-16,0 1 0,0 20 16,0-21-16,0 0 0,0 0 0,21 1 15,-21-1-15,21 0 0,0 0 16,0 0-16,0 0 0,1 1 15,20-22-15,-21 0 0,0 0 16,22 0-16,-22 0 16,21 0-16,0 0 0,1 0 0,-1 0 15,0 0-15,1-22 0,-1 22 0,0-21 0,1 0 16,-22 21-16,0-21 16,0 0-16,-21-22 0,0 22 0,0 0 15,0 0-15,0-21 0,0 20 0,-21 1 16,0-21-16,0 21 0,-22 21 15,22-21-15,0 21 0,0 0 0,-21 0 16,20 0-16,1 0 0,0 0 0,0 21 16,0 0-16,0 0 0,-1 0 15,1 22-15,21-22 0,-21 0 0,21 0 16,0 21-16,0-20 0,0-1 0,0 0 16,21 0-16,-21 0 15,21-21-15,1 0 0,-1 0 16,0 21-16,0-21 0,0 0 0,22 0 15,-22 0-15,0 0 0,0-21 16,0 0-16,0 21 0,1-21 0,-1 0 16,-21 0-16,0-1 0,21-20 0,-21 21 15,21 0-15,-21-22 0,0 22 16,0 0-16,0 0 0,0 0 16,0 42-1,0 0 1,0 0-16,0 0 0,0 1 15,0-1-15,0 0 0,0 0 0,0 0 16,0 0-16,0 1 0,21-1 16,0 0-16,1-21 0,-1 0 15,0 0-15,0 21 0,21-21 0,-20 0 16,20 0-16,-21 0 0,21 0 16,-20-21-16,-1 0 0,21 21 0,-21-21 15,22-22-15,-22 1 16,-21 21-16,21-22 0,-21 1 0,21 0 15,-21-1-15,0-20 0,0 21 0,0-1 16,0 1-16,0 0 0,0 20 16,0-20-16,0 21 0,0 0 0,0 0 15,0-1-15,-21 22 0,0 0 16,21 22-16,-21-1 16,-1 0-16,22 0 0,-21 21 0,21-20 15,0 20-15,0 0 0,0 22 0,0-22 16,0 0-16,0 1 0,0-1 15,0-21-15,0 22 0,0-1 0,0-21 16,0 0-16,0 0 0,21 1 0,1-1 16,-1-21-16,0 0 0,0 21 15,0-21-15,0 0 0,1 0 0,-1 0 16,0 0-16,0-21 0,0 0 0,0-1 16,1 22-16,-1-42 15,0 21-15,0 0 0,0-22 0,-21 22 16,21-21-16,-21 21 0,22-22 0,-22 22 15,0-21-15,0 21 0,0 0 16,0 42 15,0 0-31,-22 0 0,22 0 0,0 22 16,-21-22-16,21 0 0,0 21 16,0-21-16,0 1 0,0-1 0,0 0 15,0 0-15,0 0 0,0 0 0,0 1 16,21-1-16,1-21 0,-1 21 15,0-21-15,0 0 0,0 0 16,22 0-16,-22 0 0,0 0 0,21 0 16,-21 0-16,1 0 0,-1-21 0,21 0 15,-21-1-15,0 22 0,1-42 16,-1 21-16,21 0 0,-21 0 0,0-22 16,1 1-16,-22 0 0,0 20 15,0 1-15,0 0 16,-22 21-1,1 0-15,21 21 0,-21 0 16,0 1-16,21-1 0,-21 0 0,21 0 16,0 21-16,0-20 0,0-1 0,0 0 15,0 0-15,0 0 16,0 0-16,0 1 0,21-22 16,-21 21-16,21-21 15,0 0-15,0 0 0,1 0 16,-1-21-16,0 21 0,0-22 15,-21 1-15,0 0 0,0 0 0,0 0 16,0 0-16,0-1 0,0 1 16,0-21-16,0 21 0,0 0 0,0-22 15,-21 22-15,0 0 0,0 21 16,-1 0-16,22-21 0,-21 21 16,0 0-16,42 0 31,0 0-16,1 0-15,20 0 0,-21 0 16,0 0-16,22 0 0,-22 0 0,21 0 16,0 0-16,-20-21 0,20 21 0,-21 0 15,0 0-15,0 0 0,1 0 16,-22 21-16,0 0 0,0 0 16,0 0-16,0 0 15,0 1-15,0-1 0,0 0 0,0 0 16,0 0-16,0 0 0,0 1 15,0-1-15,0 0 0,0 0 16,0 0-16,0 0 16,0-42 31,0 0-47,21 0 0,-21 0 0,21 0 15,0-1-15,-21 1 0,21-21 16,43-22-16,-43 22 0,0 21 15,21 0-15,-20-22 0,20 22 0,-21 21 16,0-21-16,0 21 0,1 0 16,-1 0-16,-21 21 0,0 0 15,0 1-15,0-1 0,0 0 16,0 21-16,0-21 0,0 1 16,0 20-16,0-21 0,0 0 0,0 0 15,0 1-15,0-1 0,21 0 16,0-21-16,0 21 0,0-21 15,1 0-15,-1 0 0,0 0 0,0 0 16,0 0-16,0 0 0,1 0 16,-1 0-16,0-21 0,0 0 0,-21 0 15,21-1-15,0 1 0,-21 0 0,22-21 16,-1 21-16,-21-22 0,21 1 16,-21 21-16,0 0 0,21-22 15,-21 22-15,21 0 0,-21 0 16,0 0-16,0-1 15,-21 1-15,0 21 0</inkml:trace>
  <inkml:trace contextRef="#ctx0" brushRef="#br1" timeOffset="104599.25">21209 9970 0,'-42'0'16,"20"0"31,1 0-31,0 0-16,0 0 0,0 0 15,0 0-15,-1 0 0</inkml:trace>
  <inkml:trace contextRef="#ctx0" brushRef="#br1" timeOffset="104815.3">19643 10308 0,'0'0'0,"-22"21"0,1-21 0,21 22 15,21-22 1,1 0-16,-1 0 0,21 0 0,-21 0 15,22-22-15,-1 22 0,0 0 16,-21-21-16,22 21 0,-1 0 0,0-21 16,-20 21-16,20-21 0,-21 21 15,0 0-15,0 0 0,1 0 0</inkml:trace>
  <inkml:trace contextRef="#ctx0" brushRef="#br1" timeOffset="106608.28">4741 12869 0,'0'0'0,"0"22"16,0-44-1,0 1 1,21 0-16,1 0 0,-22 0 16,0 0-16,21-22 0,-21 22 0,21 0 15,-21 0-15,0-22 0,0 22 0,0 0 16,-21 0-16,0 0 0,-1 0 0,1-1 15,-21 1-15,0 21 0,20-21 16,-20 21-16,0 0 0,-1 0 16,1 0-16,0 0 0,21 21 0,-22-21 15,22 21-15,-21 1 0,21-1 16,-1 0-16,1 0 0,0 21 0,21-20 16,0 20-16,-21 0 0,21 1 0,0-22 15,0 21-15,0-21 0,0 22 16,0-22-16,0 0 0,0 0 0,21-21 15,0 0-15,0 0 16,1 0-16,-1 0 0,0 0 0,21-21 16,-21 0-16,22 0 0,-22-1 15,21-20-15,1 21 0,-22 0 16,21-22-16,-21 22 0,0-21 0,22 21 16,-22 0-16,-21-1 0,21 1 15,-21 0-15,21 0 0,-21 0 0,0 0 16,21 21-16,-21-22 0,0 44 31,0-1-31,0 0 16,0 0-16,0 0 0,22 22 0,-22-1 15,0 0-15,21 22 0,-21-22 16,0 22-16,0-1 0,0 1 0,0-1 16,0 1-16,0-1 0,-21 1 15,21-1-15,-22 1 0,22-1 16,0 1-16,-21 20 0,21-41 0,0 20 15,0 1-15,0-22 0,0 0 16,0 1-16,0-1 0,0-21 0,0 0 16,0 0-16,21-21 31,1-21-31,-1-21 0,-21 21 0,21-22 16,0 1-16,0 0 0,0-22 15,1 1-15,-1-1 0,0 1 16,0-1-16,0 1 0,0-1 0,1-20 15,-1-1-15,-21 0 0,21 1 16,0-1-16,-21 21 0,21-20 0,-21 20 16,0 22-16,0 0 0,0-1 0,21 1 15,-21 21-15,0 0 0,0 42 32,0 0-17,0 0-15,0 0 0,0 0 16,0 1-16,0 20 0,0-21 0,0 21 15,0-20-15,0 20 0,22-21 16,-22 0-16,0 0 0,21 1 16,0-1-16,0 0 0,0-21 15,0 0-15,1 0 16,-1 0-16,0-21 0,0 0 0,0-1 16,22 1-16,-22 0 0,0 0 15,0 0-15,0-22 0,0 22 0,1 0 16,-1-21-16,-21 21 0,21-22 15,-21 22-15,0-21 0,21 42 16,-21-21-16,0-1 0,0 44 31,0-1-15,0 0-16,0 0 0,0 0 0,0 0 16,0 1-16,0-1 0,0 0 15,0 0-15,0 0 0,0 0 0,21 1 16,0-1-16,1-21 15,-1 0-15,0 0 0,0 0 0,0 0 16,0 0-16,22 0 0,-22-21 16,0-1-16,0 1 0,0 0 0,1 21 15,-1-21-15,0 0 0,-21 0 16,0-1-16,21 1 0,-21 0 16,21 21-16,-21-21 0,0 42 31,0 0-31,0 0 15,0 1-15,0-1 0,0 0 16,-21 0-16,21 0 0,0 0 16,0 1-16,-21-22 0,21 21 0,0 0 15,0-42 17,0 0-17,0-1-15,0 1 0,0 0 16</inkml:trace>
  <inkml:trace contextRef="#ctx0" brushRef="#br1" timeOffset="106771.04">5990 12404 0,'-21'0'32,"0"0"-17,21 21 1,21-21-1,0 0-15,0 0 16,0 0-16,1 0 0</inkml:trace>
  <inkml:trace contextRef="#ctx0" brushRef="#br1" timeOffset="107518.69">6392 12383 0,'0'0'0,"-21"0"15,0 0 1,0 0-16,0 21 0,-1 0 16,1 0-16,21 0 0,0 0 15,-21 1-15,0-1 0,21 0 0,0 0 16,0 21-16,0-20 0,0-1 0,0 21 16,0-21-16,0 0 0,0 22 15,0-22-15,21 0 0,0 0 16,0-21-16,1 0 0,-1 0 15,21 0-15,-21 0 0,0-21 16,22 0-16,-1 21 0,-21-21 0,22 0 16,-1-1-16,0-20 0,1 21 0,-22 0 15,21 0-15,-21-22 0,22 22 16,-22-21-16,0 21 0,-21-22 0,0 1 16,0 21-16,21-22 0,-21 1 15,0 21-15,0 0 0,0 0 0,0-1 16,-21 44-1,21-1-15,0 0 16,0 0-16,-21 21 0,21-20 0,0-1 16,-21 21-16,21-21 0,-22 0 15,22 22-15,0-22 0,0 0 16,-21 0-16,21 0 0,-21-21 0,21 22 0,-21-1 16,21-42 15,21 21-16,0-22-15,0 1 0,1 0 0,-1 0 16,0 21-16,0-21 0,0 0 16,0-1-16,1 1 0,-1 21 0,21-21 15,-42 0-15,21 21 16,-42 0 15,0 0-15,0 21-16,0-21 15,-1 0-15,1 0 0,21 21 0,-21-21 16,21 21-16,0 1 16,0-1-16,0 0 15,0 0-15,0 0 16,0 0-16,21 1 0,-21-1 16,21 0-16,1 0 15,-1 0 1,0-21-16,0 0 15,0 0-15,0 0 0,1 0 16,20 0-16,-21 0 0</inkml:trace>
  <inkml:trace contextRef="#ctx0" brushRef="#br1" timeOffset="108178.59">9038 12425 0,'0'0'16,"21"0"15,0-21-31,1 0 0,-1 21 0,0-22 16,21 1-16,-21 0 0,1-21 16,-22 21-16,0-1 15,0 1-15,0 0 0,-22 21 16,1 0-16,0 0 0,-21 0 15,-1 0-15,22 0 0,-21 0 0,0 0 16,-1 21-16,1 0 0,0 1 0,20-22 16,-20 63-16,42-42 15,-21 0-15,21 22 0,0-22 16,21 0-16,0 0 0,22 0 16,-22 1-16,21-22 0,-21 21 15,22 0-15,-1 0 0,21 21 16,-41-20-16,20-1 0,-21 0 15,-21 0-15,0 0 0,0 22 0,0-22 0,0 0 16,-21 0-16,0-21 0,-22 21 16,1-21-16,21 0 0,-21 0 15,-1 0-15,1 0 0,0 0 0,-1 0 16,22 0-16,-21-21 0,21 0 0,-22 0 16,22 0-16,0-1 0,0 1 15,21 0-15,0 0 0,-21 0 0,21 0 16,0-1-16,0 1 0,0 0 15,0 0-15,21 21 0,0 0 16,0 0-16,0-21 0,0 21 0,1 0 16,20 0-16,0 0 0,-21 0 15,22 0-15,-22 0 0,21 0 16</inkml:trace>
  <inkml:trace contextRef="#ctx0" brushRef="#br1" timeOffset="108753.62">9292 12552 0,'0'0'0,"21"0"0,0 0 32,1 0-32,-1-21 15,0 21-15,0-21 0,-21-1 16,21 22-16,0-21 0,1 0 16,-1 0-16,-21 0 0,21 0 15,-21-1-15,0 1 16,-21 21-1,0 0-15,-1 21 16,22 1-16,-21-1 0,0 0 0,0 0 16,21 0-16,-21 22 0,21-22 15,-21 0-15,21 0 0,0 0 0,0 22 16,0-22-16,0 0 0,0 0 16,0 0-16,0 0 0,21-21 15,0 22-15,0-22 0,0 0 0,0 0 16,22 0-16,-22 0 15,21-22-15,1 1 0,-1 0 0,0 0 16,1 0-16,-1 0 0,21-22 0,-20 22 16,-1-21-16,22 21 0,-22-22 15,-21 1-15,21 0 0,-20-1 0,-1 1 16,-21 0-16,0-1 0,0 1 0,0 21 16,0-22-16,0 22 0,0 0 15,0 0-15,0 0 0,-21 21 16,21 21-16,-22 0 0,1 0 15,21 22-15,0-22 0,0 21 16,-21 0-16,21 1 0,0-1 0,-21 0 16,21-20-16,0 20 0,0-21 15,0 21-15,0-20 0,0 20 16,0-21-16,0 0 0,0 0 16,21 1-16,0-22 0,0 0 15,1 0-15,-1 0 0,0 0 16,0 0-16,0 0 0,-21-22 0,21 1 15,1 0-15</inkml:trace>
  <inkml:trace contextRef="#ctx0" brushRef="#br1" timeOffset="108935.33">9800 12446 0,'0'0'0,"-21"0"0,0 0 15,0 0-15,42 0 31,0 0-31,0 0 16,0 0-16,22-21 0,-1 21 0,0-21 16,1 21-16,-1-21 0,21 21 0,-20-22 15,-1 1-15,0 21 0,-20-21 16,20 21-16</inkml:trace>
  <inkml:trace contextRef="#ctx0" brushRef="#br1" timeOffset="109271.69">10372 12319 0,'0'0'0,"0"21"0,0 0 16,0 1-16,0-1 15,0 0-15,-22 0 0,22 0 16,0 0-16,0 1 16,0-1-16,0 0 0,0 0 15,0 0-15,22-21 0,-1 0 16,0 21-16,0-21 16,0 0-16,0 0 0,1 0 15,-1 0-15,0 0 0,-21-21 16,21 0-16,0 21 0,0-21 15,-21 0-15,22 0 0,-22-1 16,21 1-16,-21 0 0,0 0 0,21 0 16,-21 0-16,0-1 0,0 1 15,0 0-15,0 0 0,0 0 16,0 42 31,0 0-47,0 0 15,0 0-15,21-21 16,0 0-16</inkml:trace>
  <inkml:trace contextRef="#ctx0" brushRef="#br1" timeOffset="109614.83">11070 12256 0,'0'0'0,"-21"0"31,21 21-15,0 0-16,0 0 0,0 0 15,0 0-15,0 1 0,0-1 16,0 21-16,-21-21 0,21 22 0,0-1 16,0 0-16,0 1 0,0 20 0,0 1 15,0-1-15,0 1 0,-21-1 16,21 22-16,0-22 0,-22 1 0,1 20 15,21-20-15,-21 21 0,0-1 16,0-20-16,21 20 0,-21-20 0,21-1 16,-22-20-16,22 20 0,-21-20 15,21-22-15,0 21 0,0-21 16,0-42 0,0 0-16,21 0 0,1-22 15,-1 1-15,0 0 0,0-22 16,0 1-16,0-1 0,1 1 0</inkml:trace>
  <inkml:trace contextRef="#ctx0" brushRef="#br1" timeOffset="109851.64">11176 12742 0,'0'0'0,"0"-63"0,0-22 15,0 43-15,0-22 0,0 22 16,0 0-16,0-1 0,0 1 16,21 21-16,-21 0 0,21 0 0,0-1 15,22 1-15,-22 21 0,0 0 0,21 0 16,1 0-16,-22 0 0,21 21 15,1 1-15,-22-1 0,0 0 0,0 0 16,0 0-16,0 0 0,-21 22 0,0-22 16,0 0-16,0 0 0,-21 0 15,0-21-15,0 22 0,0-1 0,-22-21 16,22 21-16,-21-21 0,21 0 0,-22 0 16,22 0-16,0 0 15</inkml:trace>
  <inkml:trace contextRef="#ctx0" brushRef="#br1" timeOffset="110679.67">12806 12277 0,'0'0'15,"-43"21"-15,22 0 0,-21-21 0,21 21 16,21 0-16,-21-21 0,21 22 16,21-22 15,0-22-31,0 22 0,21-21 0,-20 0 15,41 0-15,-21-21 0,1 20 16,-22 1-16,21-21 0,1 21 16,-22-22-16,0 22 0,21-21 0,-21 0 15,-21-1-15,0 1 0,22 21 16,-22 0-16,0-1 0,0 1 16,0 0-16,0 0 0,-22 21 15,1 0-15,0 0 0,0 21 16,0-21-16,0 21 0,-1 22 15,1-1-15,0 0 0,0 1 0,21 20 16,-21 1-16,21-22 0,-21 21 0,-1 1 16,22-1-16,0 22 0,-21-21 15,21 20-15,-21 1 0,0 0 0,21 84 16,-21-63-16,0-22 0,-1 1 16,22 21-16,-21-21 0,21 20 15,-21-20-15,0 0 0,21-1 0,0 1 16,-21-21-16,21-1 0,0 1 15,0-22-15,0 21 0,0-20 0,0-22 16,21 21-16,0-42 0,0 21 16,0-21-16,22 0 0,-22-21 0,21 21 15,1-21-15,-1-21 0,0 21 0,22-22 16,-22 1-16,22 0 0,-22-1 16,0 1-16,1-22 0,-1 1 0,0-1 15,1 1-15,-22-1 0,0 1 16,-21-1-16,0-20 0,0 20 0,0 1 15,-21-22-15,-22 22 0,1-22 16,0 21-16,-1-20 0,1 20 0,0 22 16,-1 0-16,1-1 0,0 22 0,-1-21 15,1 42-15,21-21 0,-21-1 16,20 22-16,1 0 0,21-21 16,-21 21-16,21-21 15,21 21 1,0 0-16,1-21 0,-1 21 15,21 0-15,-21 0 0,22 0 0,-22-21 16,0 21-16,21 0 0,-21 0 16,1 0-16,-1-21 0,21 21 0,-21-22 15,0 1-15,1 21 0,-1-21 16</inkml:trace>
  <inkml:trace contextRef="#ctx0" brushRef="#br1" timeOffset="111244.27">13610 12150 0,'21'-21'0,"-42"42"0,42-64 0,-21 22 16,0 0-16,0 0 16,-21 0-1,0 21 17,21-21 14,-21 21 17,21 21-63,-21 0 16,21 0-16,-22 0 15,22 22-15,-21-22 0,21 21 0,0-21 16,0 22-16,0-1 0,0-21 15,0 21-15,0-20 0,0-1 16,0 21-16,0-21 0,0 0 16,0 1-16,21-22 0,1 0 15,-1 0-15,0 0 0,0 0 16,21 0-16,-20 0 0,-1 0 0,0-22 16,21 1-16,-21 0 0,1 0 15,-1 0-15,0 0 0,-21-1 0,0-20 16,0 21-16,0-21 0,0 20 0,0-20 15,0 0-15,-21 21 0,0-22 16,-1 22-16,1 0 0,0 0 0,0 0 16,0 21-16,0 0 0,-1 0 15,1 0-15,0 0 16,21 21-16,0 0 0,0 0 0,0 0 16,0 0-16,0 1 0,0-1 0,0 0 15,21 0-15,-21 0 0,21 0 16,1 1-16,-1-22 0,21 21 0,-21-21 15</inkml:trace>
  <inkml:trace contextRef="#ctx0" brushRef="#br1" timeOffset="111608.01">13970 12277 0,'0'-21'16,"0"-1"-16,0 1 0,0 0 15,0 0-15,0 0 0,0 0 0,0-1 16,0 1-16,0 0 0,21 0 15,0 0-15,0 0 0,1-1 16,20 22-16,-21 0 0,0 0 0,22 0 16,-1 22-16,-21-1 0,0 0 15,0 0-15,1 21 0,-1-20 0,0 20 16,-21-21-16,0 21 0,0-20 16,0-1-16,0 21 0,0-21 0,-21 0 15,21 1-15,-21-1 0,-1-21 16,1 0 15,21-21-31,0-1 16,0 1-16,0 0 0,0 0 0,0 0 15,0-22-15,21 22 0,-21-21 16,22 21-16,-22 0 0,21-22 0,-21 22 16,21 0-16,0 0 0,-21 0 15,21 21-15,0-22 0,1 1 0,20 21 16,-21 0-16</inkml:trace>
  <inkml:trace contextRef="#ctx0" brushRef="#br1" timeOffset="112951.08">15261 11938 0,'0'0'0,"-21"-42"31,21 63 0,0 0-31,-21 0 0,21 0 0,0 22 16,-21-22-16,21 21 0,0-21 0,0 22 15,0-1-15,-22-21 0,22 22 16,-21-22-16,21 0 0,-21 21 0,21-21 16,-21 1-16,21-1 0,0-42 46,0-1-46,0 1 0,0 0 16,21 0-16,-21 0 0,21 0 16,-21-22-16,21 22 0,1-21 0,-1-1 15,0 22-15,0-21 0,0 0 16,0 20-16,1 1 0,-1 0 0,0 0 16,42 0-16,-41 21 15,-1 21-15,0 0 0,-21 0 16,21 0-16,-21 22 0,0-22 0,0 21 15,0 1-15,0-22 0,0 21 0,0 0 16,0-20-16,0 20 0,0-21 16,0 0-16,0 0 0,21 1 0,0-1 15,-21 0-15,22-21 0,-1 0 16,-21 21-16,21-21 0,0 0 16,0 0-16,22 0 0,-22 0 0,0-21 15,0 21-15,0-21 0,22 0 0,-22-1 16,0 1-16,21 0 0,-21-21 15,1 21-15,-1-22 0,0 22 0,0-21 16,-21-1-16,0 22 0,0-21 0,21 21 16,-21 0-16,0-1 0,0 1 15,-21 21-15,0 0 16,0 21-16,21 1 16,-21-1-16,-1 0 0,1 0 0,21 21 15,0-20-15,-21-1 0,21 21 16,-21-21-16,21 0 0,0 22 0,0-22 15,0 0-15,0 0 0,0 0 16,0 1-16,42-1 0,-21-21 16,1 0-16,-1 21 15,0-21-15,21 0 0,-21 0 0,1 0 16,-1 0-16,0-21 0,0 0 16,0 21-16,22-22 0,-22 1 0,0 0 15,-21 0-15,21 0 0,0 0 16,0-22-16,1 22 0,-22 0 0,0 0 15,21 21-15,-21-21 0,21-1 16,-21 44 0,0-1-1,0 0-15,0 0 16,0 0-16,0 0 0,0 1 0,0-1 16,0 21-16,0-21 0,0 0 0,0 1 15,0-1-15,0 0 16,0 0-16,21-21 15,0 0-15,0 0 0,1 0 0,-1 0 16,0 0-16,0-21 0,0 21 16,0-21-16,1 0 0,-1-1 15,0 1-15,-21 0 0,21 0 0,0 0 16,0 0-16,-21-1 16,0 1-16,22 21 0,-22 21 31,0 1-31,0-1 15,0 0-15,0 0 0,0 0 0,0 0 16,0 1-16,0-1 0,21 0 0,-21 0 16,21 0-16,0 0 15,0-21-15,0 0 0,1 0 0,-1 0 16,0 0-16,0 0 0,0 0 0,22 0 16,-22-21-16,0 0 15,0 21-15,0-21 0,0 0 0,1 0 16,-1-1-16,-21 1 0,21-21 0,-21 21 15,0 0-15,0-22 0,0 22 16,0 0-16,0 0 0,0 0 0,0-1 16,-21 1-16,0 21 0,-1 0 15,1 0 1,0-21-16</inkml:trace>
  <inkml:trace contextRef="#ctx0" brushRef="#br1" timeOffset="115919.65">17928 11875 0,'0'0'15,"0"21"-15,0 0 16,21-21 15,0 0-31,1-21 0,-1 21 16,21-21-16,-21-1 0,22 22 0,-1-21 15,-21 0-15,21 0 0,1 21 16,-22-21-16,0 0 0,0-1 0,0 1 16,-21 0-16,0 0 15,0 0-15,-21 21 0,-21 0 16,21 0-16,-22 0 0,22 0 0,-21 0 16,0 0-16,20 21 0,-20 0 15,21 0-15,-21 0 0,20 1 0,1 20 16,21-21-16,0 0 0,0 22 15,0-22-15,0 21 0,0-21 16,0 22-16,21-22 0,1 0 0,-1 0 16,0-21-16,21 21 0,-21-21 0,22 0 15,-1 0-15,-21 0 0,22 0 16,-1 0-16,-21 0 0,0 0 0,0 0 16,1 0-16,-44 0 15,1 0 1,0 0-16,0 0 0,-21 0 15,20 21-15,-20 1 0,21-22 0,-21 21 16,20 0-16,1 0 0,0 0 16,0 0-16,0 1 0,21-1 0,-21 42 15,21-42-15,0 1 16,0-1-16,21-21 0,0 0 16,0 0-16,0 0 0,22 0 0,-1 0 15,0 0-15,1 0 0,-1 0 16,0-21-16,1-1 0,-1 1 0,0 21 15,1-21-15,-1 0 0,-21-21 0,21 20 16,-20 1-16,-1 0 0,0 0 16,-21-21-16,0 20 0,0 1 0,0 0 15,0 0-15,0 42 32,0 0-17,0 0-15,-21 1 0,21 20 16,0-21-16,-21 0 0,21 0 15,0 1-15,0-1 0,-22 0 0,22 0 16,-21 0-16,21 0 16,21-42 15,1 21-31,-22-21 16,21 0-16,0 21 0,0-21 15,0-22-15,-21 22 0,21 0 0,1-21 16,-1 21-16,0-1 0,0-20 15,0 21-15,-21 0 0,21 0 0,1-1 16,-1 22 0,-21 22-16,21-1 15,-21 0-15,0 0 0,0 0 0,0 22 16,0-22-16,0 0 0,0 0 16,0 0-16,0 0 0,21 1 0,-21-1 15,21 0-15,-21 0 0,21 0 0,1-21 16,-1 21-16,0-21 15,0 0-15,0 0 0,22 0 16,-22 0-16,21 0 0,-21-21 0,64 0 16,-43 0-16,1 0 0,-22 0 15,21-1-15,-21 1 0,43-42 16,-64 20-16,0 22 0,0-42 16,0 42-16,-21-1 15,-1 1-15,1 21 0,0 0 0,-21 0 16,21 0-16,-22 0 0,22 21 0,-21 1 15,21-1-15,-22 0 0,22 0 16,0 0-16,0 0 0,0 1 0,21-1 16,-22 0-16,22 0 0,0 0 15,0 0-15,22-21 0,-1 0 16,0 22-16,0-22 0,21 0 16,-20 0-16,-1 0 0,21 0 0,-21 0 15,22-22-15,-22 1 0,21 0 16,-21 21-16,0-21 0,1 0 0,-1 0 15,-21-1-15,0 1 0,21 21 16,-21-21-16,0 0 0,-21 21 31,21 21-31,0 0 16,-21 0-16,21 1 16,0-1-16,0 0 0,-22 21 15,22-21-15,0 1 0,0-1 0,0 21 16,0-21-16,0 22 0,0-22 15,0 63-15,0-41 0,0-1 16,0 0-16,0 22 0,22-22 0,-22 22 16,0-1-16,0 1 0,0-22 15,0 22-15,0-1 0,-22 1 16,1-22-16,21 21 0,-21 1 0,0-1 0,21-20 16,-21 20-16,0 1 15,-1-22-15,1 0 0,-21 22 0,21-43 16,-22 21-16,22 1 0,-21-22 0,0 0 15,20 0-15,-20-21 0,21 0 0,-21 0 16,20 0-16,-20 0 0,21 0 16,0 0-16,0-21 0,-1-21 0,1-22 15,0 22-15,21 0 0,0-22 16,0 1-16,21-1 0,0 1 16,1-1-16,20-21 0,-21 1 0,21-1 15,1-21-15,-1 22 0,22-1 0,-22 0 16,21 22-16,1-22 0,-1 22 15,1-22-15,-1 21 0,1 1 0,-22-1 16,1 22-16,-1 0 0,-21-1 0,0 1 16,0 21-16,-21-21 0,0 20 15,-21 22 1,0 0-16,21 22 16,-21-22-16,21 21 15,-21 0-15,21 0 0,0 0 0,0 0 16,0 1-16,0-1 0,0 0 0,21 0 15,0-21-15,-21 21 0,21 0 16,0-21-16,1 0 0,-1 22 0,0-22 16,21 0-16,-21 0 0,1 0 15,20 0-15,-21 0 0,0-22 0,22 1 16,-22 21-16,0-21 0,0 0 16,21 0-16,-20 0 0,-1-1 15,-21-20-15,21 21 0,0-21 0,0 20 0,-21 1 16,0 0-16,0 0 0,0 0 15,0 0-15,-21 21 32,0 21-32,0 0 15,21 0-15,-21 0 0,21 0 16,0 22-16,0-22 0,0 0 0,0 21 16,0-20-16,0-1 0,0 0 15,0 0-15,0 0 0,0 0 16,0 1-16,21-44 31,-21 1-15,21 0-16,0 0 0,0 0 15,-21 0-15,21-1 0,1-20 16,-1 21-16,0-21 0,0 20 0,0 1 16,0 0-16,1 0 0,-1 21 0,21-21 15,-21 21-15,-21 21 31,0 0-31,0 0 0,0 0 0,0 1 16,0-1-16,0 0 0,0 0 0,0 0 16,0 0-16,0 1 0,21-1 15,1 0-15,-1 0 0,0-21 16,0 21-16,0-21 0,0 0 0,1 0 16,20 21-16,0-21 0,-21 0 15,22 0-15,-1 0 0,0-21 0,1 21 16,-1-21-16,-21 0 0,0 0 15,22 0-15,-22-1 0,-21 1 0,21 0 16,-21-21-16,21 21 0,-21-1 0,0 1 16,0 0-16,0 0 0,0 0 15,0 0-15,0-1 0,-21 22 0,0 0 16,0-21-16,0 21 0,-1 0 16,1 0-16,0 0 0,21 21 15,0 1-15,-21-1 0,21 0 16,-21 0-16,21 0 0,0 0 0,0 1 15,0 41-15,0-42 16,21 0-16,0 1 0,0-1 0,-21 0 16,21 0-16,22 0 0,-22-21 15,0 0-15,0 0 0,0 0 16,1 0-16,-1 0 0,0 0 0,0 0 16,0-21-16,22 21 0,-43-21 0,21 0 15,0 0-15,0-1 16,0-20-16,-21-21 0,0 41 15,21 1-15,-21-21 0,0 21 0,0 0 16,0-1-16,0 1 16,-21 21-1,0 0-15,0 21 0,21 1 16,-21-1-16,21 21 16,-21-21-16,21 0 0,0 1 0,0 20 15,0-21-15,0 0 0,0 0 0,0 1 16,0-1-16,21 0 0,0 0 15,0-21-15,0 0 16,0 0-16,1 0 16,-1 0-16,0 0 0,0 0 0,21-21 15,-20 21-15,-1-21 0,0 0 0,21-22 16,-21 22-16,1 0 16,-1-21-16,21-1 0,0-20 15,-20 42-15,-1-1 0,0 1 16,0 0-16,0 0 0,-42 42 31,0 0-31,0 0 16,21 1-16,-21-1 0,21 21 15,0-21-15,0 0 0,0 1 0,0-1 16,0 0-16,0 0 0,0 0 0,0 0 16,21 1-16,0-22 15,0 0-15,0 0 0,0 0 16,1 0-16,-1-22 15,-21 1 1,21 21-16,-21-21 0,0 0 0,0 0 16,0 0-16,0-22 0,0 22 15,0 0-15</inkml:trace>
  <inkml:trace contextRef="#ctx0" brushRef="#br1" timeOffset="116192.66">20151 11536 0,'0'0'0,"-22"0"0,1 0 0,0 0 32,21 21 61,-21-21-93,0 0 16,21 21-16,-21-21 0</inkml:trace>
  <inkml:trace contextRef="#ctx0" brushRef="#br1" timeOffset="120016.07">783 14203 0,'0'-21'16,"0"0"-1,0-1-15,0 1 0,0 0 16,0 0 0,0 0-16,0 42 46,0 0-46,0 0 16,-21 22-16,0-22 0,21 0 0,-21 21 16,-1 1-16,1-1 0,0-21 15,-21 21-15,21 1 0,-1-22 16,-20 21-16,21-21 0,0 1 0,0-1 16,-1 0-16,1-21 0,0 0 15,0 0-15,0 0 16,21-21-16,0 0 0,0-1 15,0 1-15,0 0 0,0 0 16,21 0-16,0 0 0,0-1 0,0 1 16,1 21-16,-1-21 0,0 21 15,0 0-15,21 0 0,-20 0 16,20 0-16,-21 0 0,21 0 16,1 0-16,-22 0 0,21-21 0,1 21 15,-22 0-15,21 0 0,-21 0 16,0 0-16,22-21 0,-22 21 15,0 0-15,0-21 0,0-1 0,1 22 16,-22-21-16,0 0 16,0 0-16,0 0 0,0 0 15,0-1-15,0 1 16,-22 21 15,1 0-31,21 21 16,0 1-16,0-1 0,0 0 15,-21 21-15,21-21 0,0 22 16,0-22-16,0 21 0,0 1 0,0-22 16,0 21-16,-21-21 0,21 0 15,0 22-15,0-22 0,0 0 0,0 0 16,0 0-16,0 1 16,0-44 30,0 1-46,0 0 16</inkml:trace>
  <inkml:trace contextRef="#ctx0" brushRef="#br1" timeOffset="120442.78">1736 14393 0,'21'0'0,"0"-21"15,-21 0 1,0 0-16,0 0 16,0 0-16,-21 21 15,0 0 1,-1 0-1,1 0 1,21 21-16,0 0 16,0-42 31,0 0-16,21 21 47</inkml:trace>
  <inkml:trace contextRef="#ctx0" brushRef="#br1" timeOffset="122830.45">2857 14457 0,'0'0'0,"0"21"16,0 0-16,0 0 31,0 1-31,22-1 16,-22 0-1,21-21 1,0 0 15,-21-21-31,0 0 0,0-1 16,0 1-16,0 0 0,21 0 15,-21 0-15,21-22 0,-21 22 0,0-21 16,0 21-16,21 0 0,1-22 16,-22 22-16,21-21 0,-21 21 0,0-1 15,21 1-15,0-21 0,-21 21 16,21 0-16,0 21 0,1 0 16,-1 0-16,0 0 15,-21 21-15,21 0 0,0 0 16,-21 0-1,0-42 32,0 0-47,0 0 16,0 0-16,0-1 16,0 1-16,-21 21 0,0-21 15,0 21 1,0 0-16,-1 0 15,22 21-15,0 0 16,-21 1-16,21-1 0,-21 0 0,21 0 16,0 21-16,-21 1 0,21-22 15,0 21-15,0 1 0,0-1 0,0 0 16,0 1-16,0-1 0,0-21 16,0 21-16,0-20 0,21-1 0,0 0 15,0 0-15,1 0 0,20-21 16,-21 0-16,21 0 0,-20 0 15,20 0-15,0 0 0,1-21 0,-22 0 16,21 0-16,0 0 0,1-1 16,-1 1-16,-21-21 0,22 21 0,-22-22 15,0 22-15,0-21 0,-21 21 16,0-22-16,0 22 0,0 0 0,0 0 16,0 0-16,-21 21 15,0 0-15,0 0 16,42 21-1,0-21 1,0 0-16,0 21 0,0-21 16,1 21-16,-1-21 0,0 21 15,0 1-15,0-22 0,0 21 0,-21 0 16,0 0-16,0 0 0,22 22 16,-22-22-16,0 0 0,0 0 0,0 0 15,21 0-15,-21 1 0,0-1 0,0 0 16,21 0-16,0-21 0,0 0 15,0 0-15,1 0 0,-1 0 16,0 0-16,0 0 0,0-21 16,0 21-16,1-21 0,20 0 0,-21-1 15,0-20-15,0 21 16,1 0-16,-1-22 0,0 1 0,0 21 16,0 0-16,-21-22 0,0 22 15,0 0-15,0-21 0,0 21 16,0-1-16,0 1 0,-21 21 15,0 0-15,0 0 16,0 0-16,-1 0 0,22 21 0,-21 1 16,0-1-16,21 0 0,-21 0 0,21 21 15,0-20-15,0 20 0,0 0 16,0-21-16,0 22 0,0-1 0,0-21 16,0 22-16,21-22 0,-21 0 15,42 0-15,-20 0 0,20 0 16,-21-21-16,21 0 0,22 0 0,-22 0 15,1 0-15,20 0 0,1 0 16,41-21-16,-41 0 0,-1 21 16,1-21-16,-22 0 0,22 0 15,-22-22-15,0 22 0,-20 0 0,-1 0 16,0-22-16,0 22 0,-21-21 16,21 21-16,-21-22 0,0 22 0,0-21 15,0 21-15,0 0 0,0-1 0,-21 1 16,0 0-16,0 21 0,0 0 15,-1 0-15,1 0 0,0 0 16,0 21-16,-21-21 0,20 43 0,-20-22 16,21 0-16,0 21 0,-22-21 15,22 22-15,0-1 0,21 0 0,-21 22 16,21-22-16,0-21 16,0 1-16,0-1 0,0 0 0,42 21 15,-21-42-15,1 0 0,-1 0 16,0 0-16,0 0 0,0 0 15,0 0-15,1-21 0,-1 0 0,21 0 16,-21 0-16,0-1 0,1 1 16,-22-21-16,21 0 0,0-1 0,-21 22 15,21-21-15,-21-1 0,0 22 16,0-21-16,0 21 0,0 0 16,21-1-16,-21 1 0,0 42 31,0 1-31,0-1 0,0 0 15,-21 0-15,21 0 0,0 22 0,0-22 16,0 21-16,0 0 0,0-20 16,0 20-16,0-21 0,0 0 0,0 0 15,0 22-15,21-22 0,0 0 16,1-21-16,-1 0 0,0 0 16,0 0-16,21 0 0,1 0 0,-22 0 15,21 0-15,1-21 0,-1 0 16,-21 0-16,21-1 0,1 1 15,-22-21-15,21 21 0,-21-22 0,1 1 16,-1 21-16,0-21 0,0-1 16,-21 1-16,0 0 0,0-1 0,21 22 15,-21-21-15,0 21 0,0-22 0,0 22 16,0 0-16,0 42 31,0 0-31,0 22 16,-21-22-16,21 21 0,0-21 15,0 22-15,0-1 0,-21-21 0,21 21 16,0 1-16,0-1 0,0 0 16,0 1-16,0-22 0,0 21 0,42 1 15,-21-22-15,1 0 0,-1 0 16,0-21-16,0 0 0,21 0 16,-20 0-16,-1 0 0,21 0 0,-21-21 15,22 21-15,-22-21 0,0 0 16,21-22-16,-21 22 0,1 0 0,-1-21 15,0-1-15,-21 22 0,0-21 0,21 21 16,-21-22-16,0 22 0,0 0 16,0 0-16,-21 21 15,0 0 1,21 21-16,-21 0 16,21 0-16,-22 0 0,22 22 0,0-22 15,0 0-15,0 21 0,0 1 16,0-22-16,22 0 0,-1 0 15,0 0-15,0-21 0,0 22 0,0-22 16,1 0-16,-1 0 0,0 0 0,21 0 16,-21 0-16,43-43 15,-43 22-15,21 0 0,-20 0 0,-1 0 16,0-1-16,0-20 0,0 21 16,-21 0-16</inkml:trace>
  <inkml:trace contextRef="#ctx0" brushRef="#br1" timeOffset="123030.7">5905 14055 0,'0'0'0,"-42"0"0,21 21 32,42-21-32,21 0 15,-20 0-15,-1 0 0,21 0 0,0 0 16,1 0-16,-1 0 0,0 0 15,1 0-15,-1 0 0,-21 0 0,22-21 16,-1 21-16,-21 0 0,0-21 16,0 21-16,1-22 0</inkml:trace>
  <inkml:trace contextRef="#ctx0" brushRef="#br1" timeOffset="123893.6">8403 14245 0,'0'0'0,"-21"0"0,0 0 0,0 21 0,-1-21 15,44 0 17,-1 0-32,21-21 0,-21 0 0,22 21 15,-22-21-15,21 0 0,0 0 16,1-1-16,-1 1 0,-21 0 15,22 0-15,-22-21 0,21 20 0,-21-20 16,0 21-16,-21-21 0,0 20 16,0-41-16,0 21 0,0 20 15,0 1-15,0 0 0,0 0 0,-21 0 16,0 21-16,0 0 0,0 0 16,0 0-16,-1 0 0,-20 21 0,21 21 15,0-21-15,0 22 0,-1-1 16,1 22-16,-21 41 15,42-41-15,0-1 0,0 22 0,0-21 16,0 20-16,-21 1 0,21-22 16,0 22-16,-21 0 0,21-22 0,-22 22 15,22 0-15,-21-1 0,0 1 16,0 21-16,0-22 0,21 1 0,-43 0 16,22-1-16,0 1 0,0 0 0,0-1 15,21-20-15,0 21 0,-21-22 16,21 1-16,0-1 0,0-21 0,0 1 15,0-1-15,0-21 0,21 0 0,0-21 16,0 0-16,0 0 0,22 0 16,-22-21-16,21 0 0,0-21 0,1 21 15,-1-43-15,0 22 0,1-22 0,-1 22 16,0-22-16,1 1 0,-1-1 16,-21 1-16,0-1 0,1-20 15,-22 20-15,0-20 0,0 20 0,-43-21 16,22 22-16,-21-1 0,-1 1 0,1-1 15,0 22-15,-22 0 0,22 21 16,0-22-16,-1 22 0,1 0 0,0 0 16,-1 0-16,22 21 0,0 0 15,0-22-15,0 22 0,21-21 16,21 0 0,0 21-16,0 0 15,0 0-15,22-21 0,-1 0 16,-21 21-16,21 0 0,1-21 0,-1 21 15,0-22-15,1 22 0,-1-21 16,0 21-16,1-21 0</inkml:trace>
  <inkml:trace contextRef="#ctx0" brushRef="#br1" timeOffset="124295.3">9017 14393 0,'0'0'15,"0"-21"-15,-21 21 0,0-21 16,-1 0-16,22 0 15,-21 21-15,21-21 0,0-1 0,0 1 16,0 0-16,0 0 16,21 0-16,1 0 0,-1 21 0,21-22 15,-21 22-15,0 0 0,22 0 0,-22 0 16,21 0-16,-21 0 0,1 0 16,-1 22-16,21-1 0,-42 0 0,21 0 15,0 21-15,1-20 0,-22 20 16,0 0-16,0-21 0,0 22 0,0-22 15,0 21-15,0-21 0,0 1 0,0-1 16,0 0-16,0-42 31,0 0-31,0-1 16,0 1-16,0 0 16,0 0-16,0 0 0,0-22 0,0 22 15,0 0-15,0-21 0,0 21 0,0-1 16,21 1-16,0 0 0,-21 0 15,21 21-15,0-21 0,0 0 0,1 21 16,-1 0-16,0 0 0,0 0 16,0 0-16,0 0 0,1 0 0,-1 0 15,0 21-15</inkml:trace>
  <inkml:trace contextRef="#ctx0" brushRef="#br1" timeOffset="125439.57">10096 14415 0,'0'0'0,"22"0"0,83-22 32,-83 1-32,-22 0 0,21 0 0,-21 0 15,0 0-15,21-1 0,-21 1 0,0 0 16,0 0-16,0 0 0,0 0 16,-21 21-16,0-22 0,-1 1 15,1 0-15,0 21 0,0 0 0,0 0 0,0 0 16,-1 0-16,-20 0 15,21 0-15,-21 21 0,20 0 0,1 1 16,-21-1-16,21 0 0,0 21 0,21-21 16,-22 22-16,22-22 0,0 21 15,0-21-15,0 1 0,0 20 0,0-21 16,22 0-16,-1 0 0,0 1 16,0-22-16,0 0 0,22 0 15,-22 0-15,0 0 0,0 0 16,21-22-16,-20 1 0,-1 21 0,0-21 15,0 0-15,0 0 0,0 0 0,-21-22 16,0 22-16,22 0 0,-22 0 0,0 0 16,0-1-16,0 1 0,0 0 15,0 0 1,0 42 0,-22 0-1,22 0-15,0 1 16,0 20-16,0-21 0,0 0 0,0 0 15,22 22-15,-1-22 0,0 0 0,-21 0 16,21 0-16,0-21 0,0 22 0,1-22 16,-1 0-16,0 0 0,21 0 15,-21 0-15,22 0 0,-22 0 0,0-22 16,21 22-16,-20-21 0,-1 0 16,-21 0-16,21 0 0,-21 0 0,21-1 15,-21 1-15,0 0 0,0 0 16,0 0-16,0 0 0,0-1 0,0 1 15,0 0-15,0 42 32,0 0-32,0 1 15,0 20-15,0-21 0,0 0 16,0 22-16,0-22 0,0 0 0,0 0 16,0 0-16,0 0 0,0 1 15,0-1-15,0-42 47,0-1-47,0 1 0,0 0 16,0 0-16,0 0 0,0-22 0,0 22 15,21-21-15,-21 21 0,21 0 16,-21-22-16,22 22 0,-1 0 0,-21 0 16,21 21-16,0-21 0,0 21 15,0 0-15,1 0 0,-1 0 16,0 0-16,-21 21 0,0 0 15,0 0-15,21 0 0,-21 0 16,0 1-16,0 20 0,0-21 0,0 0 16,0 0-16,0 22 0,0-22 0,21-21 15,-21 21-15,0 0 16,21-21 0,1 0-1,-22-21-15,21 0 0,0 0 16,-21 0-16,21-1 0,0 1 0,0-21 15,1 21-15,-1 0 0,0-22 16,0 22-16,0 0 0,0 0 0,1 0 16,20-1-16,-42 1 0,21 21 15,0 0-15,0 0 0,-21 21 16,0 1-16,0-1 0,0 0 16,0 0-16,0 21 0,0-20 0,0 20 15,0-21-15,0 0 16,0 22-16,0-22 0,0 0 0,0 0 15,0 0-15,0 0 0,0 1 16,22-22 0,-1 0-1,0 0-15,-21-22 0,0 1 16,21 21-16,-21-21 0</inkml:trace>
  <inkml:trace contextRef="#ctx0" brushRef="#br1" timeOffset="125815.55">11536 14351 0,'21'0'63,"0"0"-63,0-21 16,0 21-16,1 0 0,-1-21 0,0 0 15,0-1-15,-21 1 16,21 21-16,-21-21 0,0 0 15,0 0-15,0 0 0,0-1 16,-21 22 0,0 0-16,0 22 15,0-1-15,21 0 16,-22 0-16,22 21 0,-21-20 0,21-1 16,-21 21-16,21-21 0,0 0 15,0 22-15,0-22 0,0 0 0,0 0 16,0 0-16,21 1 15,0-22-15,1 0 0,-1 0 16,21 0-16,-21 0 0,22 0 16,-1-22-16,0 1 0,-21 0 15,22 0-15,-22 0 0,64-22 16,-64 22-16,21-21 0</inkml:trace>
  <inkml:trace contextRef="#ctx0" brushRef="#br1" timeOffset="126331.58">12171 14224 0,'21'-21'15,"-21"-43"1,-21 149-16,21-170 31,-21 107-31,-1-1 16,1 0-16,21 0 0,0 0 0,-21 0 15,21 1-15,-21-1 0,21 21 16,0-21-16,-21-21 0,21 21 0,0 1 16,0-1-16,0 0 15,21-21 1,0 0-16,0-21 0,0 0 15,1 21-15,-1-22 16,0 1-16,0 0 0,21 0 0,-20-21 16,-1 20-16,0 1 0,0 0 0,0 21 15,0-21-15,-21 0 0,22 21 16,-22 21 0,0 0-16,0 0 15,0 0-15,0 1 0,0-1 16,0 0-16,0 0 0,0 0 0,0 0 15,0 1-15,21-1 16,0-21-16,0 0 0,0 0 0,0 0 16,1 0-16,20 0 0,-21 0 15,21 0-15,-20 0 0,-1-21 0,0-1 16,21 1-16,-21 21 0,-21-21 16,22-21-16,-1 21 0,-21-1 0,0 1 15,0-21-15,0 21 0,0 0 16,0-22-16,0 22 0,0-21 0,-21 21 15,-1-1-15,1 1 0,21 0 0,-21 21 16,0 0-16,0 0 16,0 21-1,21 0-15,0 1 16,0-1-16,0 0 16,0 0-16</inkml:trace>
  <inkml:trace contextRef="#ctx0" brushRef="#br1" timeOffset="126762.73">13102 14118 0,'21'0'0,"-42"0"0,42-21 15,-21 0-15,0 0 16,-21 21 0,0 0-16,0 0 0,0 0 15,-1 0-15,1 21 0,0 0 16,21 0-16,-21 0 0,21 1 15,0-1-15,0 0 0,0 0 16,0 21-16,0-20 0,0-1 0,0 0 16,0 0-16,21 0 0,-21 0 0,21 1 15,0-1-15,1-21 0,-1 0 16,0 0-16,0 0 0,21 0 0,-20 0 16,-1 0-16,0 0 0,21-21 0,-21 21 15,1-22-15,20 1 0,-21 0 16,0 0-16,0 0 0,1 0 0,-22-1 15,0-20-15,0 21 0,0 0 0,0 0 16,0-22-16,0 22 0,0 0 16,-22 21-16,1-21 0,0 21 0,0-21 15,-21 21-15,20 0 0,1 0 16,0 0-16,0 21 0,0 0 16,0 0-16,-1-21 0,1 21 0,0 0 15,21 1-15,0-1 16,0 0-16,0 0 0,21-21 15,0 0-15,1 21 0,-1-21 16,21 0-16</inkml:trace>
  <inkml:trace contextRef="#ctx0" brushRef="#br1" timeOffset="127172.24">13695 14182 0,'0'0'0,"-21"-21"0,-1-1 0,22 1 15,-21 0-15,21 0 0,0 0 16,21 0 0,1 21-16,-1 0 15,0 0-15,0 0 16,0 21-16,0-21 0,-21 21 0,22 0 16,-1 0-16,-21 0 0,0 1 15,21-1-15,-21 0 0,0 0 16,0 0-16,0 0 0,0 1 0,0-1 15,0 0-15,0-42 47,0 0-31,0-1-16,0 1 16,0 0-16,0 0 0,0 0 15,0 0-15,21-1 0,-21 1 16,0 0-16,21 0 0,0 0 15,-21 0-15,22 21 0,-1-22 0,0 1 16,0 0-16,0 21 16,0-21-16,1 0 0,20 21 0,-21-21 15,0 21-15</inkml:trace>
  <inkml:trace contextRef="#ctx0" brushRef="#br1" timeOffset="127671.63">14393 13737 0,'0'0'0,"0"-21"0,-21 21 31,0 0-31,0 0 0,0 21 16,21 0-16,-22 1 0,22-1 16,0 0-16,0 0 0,-21 21 0,21-20 15,0-1-15,0 21 0,-21-21 0,21 0 16,0 1-16,0-1 0,0 0 16,0 0-16,0 0 0,0 0 0,-21 1 15,21-1-15,0 0 31,0-42-15,0 0 0,0-1-16,0 1 15,21 21-15,0-21 0,-21 0 0,21-21 16,22 20-16,-22 1 0,0 0 0,21 0 16,-20 0-16,-1 0 0,21-1 15,-21 1-15,0 21 0,1 0 16,-1 0-16,0 0 15,-21 21-15,0 1 16,0-1-16,-21-21 0,0 21 16,-1 0-16,1-21 0,0 21 15,-21 0-15,21-21 0,-1 22 0,-20-1 16,21 0-16,21 0 16,0 0-16,21-21 15,0 21-15,0-21 0,1 22 16,-1-22-16,0 0 0,0 0 0,0 0 15,0 0-15,1 0 0,-1 0 16,0 0-16,0 0 0,0 0 0,0 0 16</inkml:trace>
  <inkml:trace contextRef="#ctx0" brushRef="#br1" timeOffset="128927.17">15769 14139 0,'0'0'16,"21"0"15,0 22-31,1-22 0,20 0 0,-21 0 16,21 0-16,1 0 0,20 0 15,1 0-15,-22-22 0,22 22 16,-1-21-16,1 0 0,-1 21 0,1-21 16,-22 0-16,0 0 0,-21-1 15,1 1-15,-1-21 0,0 21 0,-21 0 16,0-22-16,0 22 0,0-21 0,-21 21 16,0-22-16,-1 1 0,1 21 15,0-22-15,0 22 0,0 0 0,0 21 16,-1 0-16,1 0 0,0 0 15,0 0-15,0 21 0,0 0 0,-1 22 16,22-1-16,-21 0 0,0 1 0,0 20 16,0-20-16,0 20 0,-1 1 15,1-22-15,0 21 0,0 22 16,0-21-16,0-1 0,-1 22 16,1-1-16,0-20 0,21 21 0,-21-22 15,0 22-15,21-1 0,-21-20 0,-1 21 16,22-1-16,-21 1 0,0 0 15,0-1-15,21-20 0,-21 63 16,21-64-16,0-20 0,0-1 16,0 0-16,0 1 0,0-22 0,0 0 15,21-21-15,0 0 0,0 0 0,22 0 16,-22-21-16,21 21 0,0-43 0,1 22 16,-1 0-16,0-21 0,22 21 0,-22-22 15,1-20-15,-1 20 16,0-20-16,-21-1 0,22 1 0,-22-22 15,21-42-15,-42 43 0,0 20 16,0-21-16,-21 22 0,-21-1 16,-1 1-16,22-1 0,-42 22 0,20 0 15,1-1-15,-21 1 0,20 21 16,1 0-16,0 21 0,-1-21 0,1 21 16,21 0-16,0 0 0,-1 0 0,22-22 15,0 1 1,22 21-16,-1 0 15,21-21-15,0 0 0,1 0 0,-1 21 16,22-21-16,-1-1 0,1 1 16,-1 0-16,1 0 0,-1 0 0,-21 0 15,22-1-15,-22 1 0,1 0 16,-1 21-16,-21-21 0,0 0 0,0 0 16,-21-1-1,-21 22 1,0 0-1,0 22-15,21-1 0,-21 0 16,0 0-16,21 0 0,0 0 0,0 1 16,-22-1-16,22 0 0,0 0 0,0 0 15,0 0-15,0 1 16,22-1-16,-1-21 0,0 0 16,0 0-16,21 0 0,-20 0 15,-1 0-15,0 0 0,0 0 16,0-21-16,22-1 0,-22 22 0,0-21 15,0 0-15,0 0 0,0 0 16,1-22-16,-22 22 0,0 0 0,0 0 16,0 0-16,0-22 0,-22 22 15,1 0-15,-21 21 0,21-21 0,0 21 16,-1 0-16,-20 0 0,21 0 0,0 0 16,-22 0-16,22 21 0,0-21 15,0 21-15,0 0 0,21 1 0,0-1 16,-21 0-16,21 0 0,0 0 15,0 0-15,0 1 16,21-22-16,0 0 16,0 0-16,21 0 0,-20 0 0,-1 0 15,21 0-15,-21 0 0,22-22 0</inkml:trace>
  <inkml:trace contextRef="#ctx0" brushRef="#br1" timeOffset="129172.24">17420 13822 0,'21'-21'15,"-42"42"-15,42-63 0,-21-1 0,0 22 16,0 0-16,-21 21 16,0 0-1,21 21-15,-21 0 0,0 22 0,-1-22 16,22 21-16,-21 0 0,21-20 16,-21 20-16,21-21 0,0 21 0,0-20 15,0-1-15,0 21 0,0-21 16,0 0-16,0 1 0,0-1 0,0 0 15,0 0-15,21 0 16,0-21-16,1 0 16,-1 0-16,0 0 0,21 0 0,1 0 15,-22-21-15</inkml:trace>
  <inkml:trace contextRef="#ctx0" brushRef="#br1" timeOffset="130342.54">18182 14076 0,'0'-21'0,"0"42"0,0-63 16,0 20-16,0 1 0,0 0 0,0 0 16,0 0-16,-21 0 0,0-1 0,0 1 15,-1 0-15,1 21 16,-21-21-16,21 21 0,0 0 0,-1 0 16,-20 0-16,21 0 0,0 0 0,-22 21 15,22 0-15,0 0 0,-21 1 16,21-1-16,-1 0 0,1 21 0,21-21 15,0 1-15,-21 20 0,21-21 16,0 0-16,0 0 0,0 1 0,0-1 16,21 0-16,0 0 0,1-21 0,-1 21 15,0-21-15,21 0 0,-21 0 16,1 0-16,20 0 0,-21 0 0,21 0 16,-20 0-16,20-21 0,-21 0 0,0 0 15,22 21-15,-22-21 0,0-22 16,0 22-16,0 0 0,0-21 15,1-1-15,-1 1 0,0 0 0,-21-1 16,0 1-16,21 0 0,-21-1 16,0 1-16,21 0 0,-21 20 0,0 1 15,0 0-15,0 0 0,0 0 16,-21 21-16,0 0 16,0 21-16,0 21 0,21-21 15,-22 22-15,1-22 0,21 21 0,0 1 16,-21-1-16,21 0 0,0 1 0,0-22 15,0 21-15,0-21 0,0 22 16,0-22-16,0 0 0,21 0 0,-21 0 16,21 0-16,1 1 0,20-1 15,-21-21-15,0 0 0,22 0 16,-22 0-16,0 0 0,21 0 0,-21 0 16,22 0-16,-22-21 0,21 21 0,-21-22 15,22 22-15,-22-21 0,0 0 16,0 0-16,0 0 0,1 0 0,-22-22 15,21 22-15,-21 0 0,0 0 16,0 0-16,0-1 0,-21 22 31,-1 0-31,22 22 16,-21-22-16,0 21 0,21 0 0,-21 0 16,21 0-16,0 0 0,0 1 15,0-1-15,0 0 0,0 0 16,0 21-16,0-20 0,21-22 15,0 21-15,0-21 0,1 0 16,-1 21-16,0-21 0,0 0 0,21 0 16,-20 0-16,20 0 0,0 0 0,1 0 15,-22-21-15,21 0 0,-21 21 16,22-22-16,-22 1 0,21 0 0,-21 0 16,0 0-16,22-43 0,-43 43 15,0 0-15,0 0 0,0 0 16,0-1-16,0 1 0,0 0 0,-21 21 15,21-21-15,-22 21 16,44 0 31,-1 0-47,0 0 0,0 0 16,0 0-16,0 0 0,1 0 15,-22 21 1,21-21-16,-21 21 0,0 0 0,0 1 15,0-1-15,0 0 0,0 0 16,0 0-16,-21-21 0,21 21 16,-22 1-16,22-1 0,0 0 15,0 0-15,0 0 16,22-21-16,-1 0 16,0 0-16,0 0 0,0 0 15,0 0-15,1 0 0,20 0 16,-21 0-16,21 0 0,-20-21 0,20 21 15,-21-21-15,0 21 0,0-21 16,1 0-16,-1 21 0,0-22 0,0 1 16,-21 0-16,0 0 0,0 0 31,-21 21-15,0 0-16,0 0 0,-1 0 15</inkml:trace>
  <inkml:trace contextRef="#ctx0" brushRef="#br1" timeOffset="130482.76">19621 14055 0,'0'0'0,"0"21"0,-42-21 31,21 0-15,0 0-16,0 0 15,-1 0-15,1 0 0,-21 0 16,21 0-16</inkml:trace>
  <inkml:trace contextRef="#ctx0" brushRef="#br1" timeOffset="131599.51">11112 15113 0,'0'0'16,"0"21"-16,0 0 0,22-21 31,-1 0-31,0 0 0,0-21 0,0 21 16,0-21-16,1 0 0,-1 0 15,0 21-15,0-21 0,0-1 0,0 1 16,-21-21-16,0 21 16,0 0-16,0-1 0,-21 22 15,0 0-15,0 0 0,-21 0 0,20 0 16,-20 0-16,21 0 0,-21 22 16,-1-22-16,22 21 0,-21 0 15,21 0-15,-1 0 0,22 0 0,0 1 0,0-1 16,0 0-16,0 0 15,22 0-15,-1 0 0,21 1 0,0-1 16,-20 0-16,20 0 0,0 0 16,1 0-16,-1 1 0,21 20 15,-20-21-15,-22 0 0,0 0 0,-21 22 16,0-22-16,0 0 0,0 0 16,-21 0-16,0 1 0,0-1 0,-22-21 15,1 21-15,0 0 0,-1-21 0,-20 0 16,20 21-16,-20-21 0,21 0 15,-22 0-15,22 0 0,-1 0 0,1 0 16,0-21-16,-1 0 0,22 0 0,-21 0 16,21-1-16,21 1 0,-21 0 15,21-21-15,-22-1 0,22 22 0,0-21 16,0 0-16,0 20 16,0 1-16,0-21 0,0 21 15,0 42 1,22 0-16,-22 0 15,21 0-15,0 1 0,-21 20 16,21-21-16,0 0 0,0 22 0,1-22 16,-1 0-16,0 21 0,0-21 0,0 1 15,22-1-15,-22 0 0,21-21 0,0 21 16,-20 0-16,20-21 0,0 0 16,-21 0-16,22 0 0,-1 0 0,-21 0 15,22 0-15,-1-21 0,0 21 0,-21-21 16,22 0-16,-1 0 15,-21-1-15,22 1 0,-22-21 0,0 21 16,0-64-16,-21 43 0,21-1 16,-21 1-16,0 0 0,21-1 15,-21 1-15,0 0 0,0 21 0,0-1 16,0 1-16,0 0 0,0 42 16,0 0-1,0 1-15,0-1 0,0 21 16,0-21-16,0 22 0,0-1 15,0 0-15,0 1 0,0-22 0,-21 21 16,21 0-16,0-20 0,0-1 0,0 0 16,0 0-16,0 0 0,0 0 15,0 1-15,21-22 16,1 0 0,-1 0-16,0-22 0,-21 1 15,21 0-15</inkml:trace>
  <inkml:trace contextRef="#ctx0" brushRef="#br1" timeOffset="131795.32">11536 15282 0,'0'-21'31,"21"0"-15,0 21-16,0 0 15,0 0-15,1-21 0,-1 21 0,0 0 16,0 0-16,0 0 0,0 0 16,1-21-16,-1 21 0,0 0 0,0 0 15,0 0-15</inkml:trace>
  <inkml:trace contextRef="#ctx0" brushRef="#br1" timeOffset="132243.93">11959 15367 0,'0'0'0,"-21"0"0,0-21 32,21 0-32,0 0 0,0-1 0,0 1 15,0 0-15,21 0 16,0 21-16,0-21 0,0 21 15,1 0-15,-1 0 0,21 0 0,-21 0 16,22 0-16,-22 21 0,0 0 16,21 0-16,-21 0 0,1 1 0,-22-1 15,0 21-15,21-21 0,-21 0 0,0 1 16,0 20-16,0-21 0,-21 0 16,21 0-16,-22 1 0,1-22 0,0 21 15,0 0-15,0-21 16,0 0-1,21-21-15,0 0 16,0-1-16,0 1 0,21 0 16,0 0-16,0-21 0,-21 20 15,21 1-15,0 0 0,1 0 0,-22-21 16,21 20-16,0 1 16,0 0-16,21 0 0,-20 21 0,-1-21 15,0 0-15,0 21 0,0 0 16,0 0-16,1-22 0,-1 22 0,0 0 15</inkml:trace>
  <inkml:trace contextRef="#ctx0" brushRef="#br1" timeOffset="132642.68">12679 15155 0,'0'43'31,"0"-22"-31,0 0 0,0 0 0,0 0 16,-21 1-16,21-1 0,-22 0 15,22 0-15,0 0 0,0 0 16,0 1-16,0-1 0,0 0 15,0 0-15,0 0 0,22-21 16,-1 0-16,0 0 0,0 0 16,0 0-16,0 0 0,1 0 0,20 0 15,-21 0-15,0 0 0,22-21 0,-22 21 16,0-21-16,21 0 0,-21 0 16,1 21-16,-1-43 0,0 22 0,-21 0 15,0 0-15,0-22 0,0 22 16,0 0-16,0-21 0,0 21 15,0-1-15,0 1 0,0 42 32,0 1-32,0-1 0,-21 0 15,21 21-15,0-21 0,-21 1 16,21 20-16,0-21 0,0 0 0,-22 22 16,22-22-16,0 0 0,0 0 0,0 0 15,22-21 1,-1 21-16,0-21 0,0 0 0,21 0 15,-20 0-15,20 0 0,-21-21 0,21 21 16,1-21-16</inkml:trace>
  <inkml:trace contextRef="#ctx0" brushRef="#br1" timeOffset="133868.19">13695 15134 0,'0'-21'0,"0"42"0,0-63 31,-21 42-31,-1 0 0,1 21 16,0 0-16,21 0 0,-21 1 0,0-1 16,21 0-16,-21 21 0,21-21 15,0 22-15,-22-22 0,22 0 0,0 21 16,0-20-16,0-1 0,0 0 16,0 0-16,0 0 0,0 0 0,22 1 15,-1-22-15,0 0 0,0 21 16,0-21-16,0 0 0,22 0 15,-22 0-15,21 0 0,-21 0 0,1-21 16,20-1-16,-21 22 0,0-21 0,22 0 16,-22 0-16,0-21 0,0 20 15,0-20-15,0 0 0,1-1 0,-1 1 16,-21-21-16,0 20 0,21 1 0,-21 0 16,0-1-16,21 22 0,-21-21 15,0 21-15,0-1 0,0 1 16,0 42-1,0 1-15,0-1 16,-21 0-16,21 0 0,-21 21 16,21 1-16,0-22 0,0 21 15,0 1-15,-21-1 0,21 0 0,0-21 16,0 22-16,0-1 0,0-21 0,0 0 16,0 1-16,0-1 0,0 0 15,21 0-15,0-21 0,0 0 16,0 0-16,22 0 0,-22 0 0,0 0 15,21 0-15,-21-21 16,1 0-16,20 21 0,-21-43 0,0 22 16,0 0-16,1 0 0,-1-21 0,0 20 15,0-20-15,-21 21 0,0 0 16,21 0-16,-21-1 0,0 44 31,0-1-31,-21 0 16,21 0-16,0 0 0,-21 22 0,21-22 15,0 0-15,0 0 0,0 0 16,0 0-16,0 1 0,0-1 16,0 0-16,0 0 0,21-21 15,-21 21-15,21-21 0,0 0 0,1 0 16,-1 0-16,0 0 0,0 0 0,0 0 16,0-21-16,1 0 15,-1 0-15,0 21 0,-21-21 0,21-1 0,-21-20 16,21 21-16,-21 0 0,0 0 15,0-1-15,0 1 0,21 0 16,-21 0-16,0 42 31,0 0-31,0 0 16,0 1-16,0-1 0,0 0 0,0 0 16,0 0-16,0 0 0,0 1 15,0-1-15,22-21 0,-1 21 16,0-21-1,0 0 1,0 0-16,-21-21 16,21 21-16,-21-21 15,22-1-15,-1 1 0,0-21 16,-21 21-16,21 0 0,0-1 16,0-20-16,1 21 0,-1 0 15,0 0-15,21-1 0,-21 1 0,43 21 16,-43 0-16,0 0 0,0 0 15,1 21-15,-1 1 0,0-1 16,-21 0-16,21 0 0,-21 0 16,0 0-16,0 1 0,0-1 0,0 0 15,0 0-15,0 0 0,0 0 0,0 1 16,0-1 0,-21-21-16,0 0 31,21-21-31,0-1 0,0 1 15,0 0-15,0 0 16,0 0-16,21 0 0,-21-1 0,21 1 16,-21 0-16,21 0 0,0 0 15,-21 0-15,22 21 0,-1 0 16,-21-22-16,21 22 0,0 0 31,0 0-31,0 0 0,1 0 16,-22 22-1</inkml:trace>
  <inkml:trace contextRef="#ctx0" brushRef="#br1" timeOffset="134252.07">15706 15261 0,'0'0'0,"0"21"0,21-21 32,0 0-32,0 0 0,0 0 15,0-21-15,1 0 16,-1 21-16,0-21 0,-21 0 15,21 21-15,0-21 0,0-1 16,-21 1-16,22 0 0,-22 0 16,0 0-16,0 0 0,0-1 15,-22 22 17,1 0-32,21 22 0,-21-1 0,0-21 15,21 42-15,-21-21 0,0 0 16,21 22-16,-22-22 0,22 0 0,0 21 15,0-20-15,-21-1 0,21 0 16,0 0-16,0 0 0,0 0 0,21 1 16,1-22-16,-1 0 15,0 0-15,0 0 16,0 0-16,0 0 0,1 0 0,20-22 16,-21 1-16,0 21 0,22-21 0,-22 0 15,21 0-15,-21 0 0,0-1 16,1 1-16,-1 0 0,0-21 15,-21 21-15,0-1 0,0 1 0</inkml:trace>
  <inkml:trace contextRef="#ctx0" brushRef="#br1" timeOffset="134639.51">14118 14880 0,'0'0'16,"0"21"-1,21-21-15,0 0 16,22 0-16,-1 0 0,0 0 0,1 0 0,-1 0 16,0 0-16,22 0 15,-22-21-15,1 21 0,20 0 0,-21 0 16,-20 0-16,20-21 0,-21 21 0,21 0 16,-20 0-16,-1 0 15,-21-21 1</inkml:trace>
  <inkml:trace contextRef="#ctx0" brushRef="#br1" timeOffset="143586.15">698 16574 0,'22'0'47,"-1"0"-47,0 0 15,0 0-15,0 0 0,0 0 0,1 0 16,-1 0-16,21 0 0,-21 0 15,0 0-15,1-22 0,-1 22 16,0 0-16,-42 0 47,0 0-31,-1 0-16,1 0 0</inkml:trace>
  <inkml:trace contextRef="#ctx0" brushRef="#br1" timeOffset="144130.78">783 16574 0,'-42'0'15,"42"21"1,-21 0-16,-1 0 16,22 0-16,0 0 15,-21 1-15,21-1 0,-21-21 0,21 21 16,-21 0-16,21 0 0,0 0 15,-21-21 1,21 22-16,21-44 63,0 1-48,0 21-15,0 0 16,1-21-16,-1 21 0,0 0 15,0 0-15,21 0 0,-20 0 0,-1 0 16,0 0-16,21 0 0,-21 21 16,1 0-16,-1 1 0,0-22 15,0 21-15,-21 0 0,0 21 0,0-21 16,0 1-16,0-1 0,0 0 16,0 0-16,-21 0 0,0 0 0,-22 1 15,22-1-15,-21-21 0,21 21 16,-22-21-16,22 0 0,-21 0 15,21 0-15,0 0 0,-1 0 16,-20 0-16,21 0 0,0 0 16,0 0-16,-1-21 0,1 21 15,21-21-15,0-1 32,21 22-17,1 0 1,-1 0-16,0-21 0,0 21 0,0 0 15,0-21-15,1 0 0</inkml:trace>
  <inkml:trace contextRef="#ctx0" brushRef="#br1" timeOffset="144347.31">1460 16891 0,'0'-21'16</inkml:trace>
  <inkml:trace contextRef="#ctx0" brushRef="#br1" timeOffset="145616.14">2180 16447 0,'-63'-43'31,"63"22"-31,-22 21 16,22 21 0,-21-21-1,21 21-15,0 1 0,0-1 0,0 0 16,0 0-16,0 21 16,0-20-16,0-1 0,0 0 0,0 21 15,0-21-15,0 1 0,0 20 16,0-21-16,0 0 0,0 0 0,0 1 15,0-1-15,0-42 47,0-1-47,0-20 16,21 21-16,1 0 0,-22 0 0,21-22 16,0 22-16,-21 0 0,21-21 15,0 20-15,0 1 0,1 0 16,-1 21-16,0 0 15,0 0-15,0 0 16,0 21-16,-21 0 0,0 1 16,22 20-16,-22-21 0,0 0 0,21 22 15,-21-22-15,0 21 0,0-21 16,0 0-16,0 1 0,21-1 0,-21 0 16,21 0-16,0-21 0,0 0 15,1 0-15,-1 0 0,21 0 16,-21 0-16,0-21 0,22 0 15,-22 0-15,0-1 0,0 1 0,0 0 16,22 0-16,-22-21 0,0 20 16,0 1-16,-21-21 0,21 21 0,1 0 15,-1-22-15,-21 22 0,0 0 16,21 0-16,-21 0 31,0 42-15,0 0-1,0 0-15,0 0 0,0 0 0,0 1 16,0-1-16,0 0 0,0 21 16,0-21-16,0 1 0,0 20 0,0-21 15,0 0-15,21 0 0,-21 1 16,0-1-16,21-21 0,0 21 0,1-21 16,-1 0-16,0 0 15,0 0-15,0 0 0,0 0 16,1 0-16,-1-21 0,0 0 15,21-1-15,-21 1 0,1 0 0,-1 0 16,21-43-16,-21 43 0,0 0 16,-21-21-16,0 21 0,0-1 15,0 1-15,0 0 0,0 0 0,0 0 16,-21 0-16,0-1 0,0 22 16,0 0-16,0 0 0,-1 22 15,1-22-15,21 21 16,0 0-16,-21 21 0,21-21 0,0 1 15,0 20-15,0-21 16,0 21-16,0-20 0,0 20 0,0-21 16,0 21-16,21-20 0,-21-1 15,21 0-15,1-21 0,-1 21 0,0-21 16,0 0-16,21 0 0,-20 0 16,20 0-16,-21 0 0,21 0 0,1 0 15,-22-21-15,21 0 0,1 0 16,-1-1-16,0 1 0,22 0 0</inkml:trace>
  <inkml:trace contextRef="#ctx0" brushRef="#br1" timeOffset="147374.85">4974 16785 0,'0'0'0,"-21"43"31,0-43-31,0 0 15,21-22 1,0 1-16,0 0 0,0 0 0,0 0 16,0 0-16,0-22 0,21 22 15,0 0-15,0 0 0,-21-22 0,21 22 16,0-21-16,-21 21 0,22 0 16,-1-22-16,-21 22 0,21-21 0,0 21 15,0-1-15,-21 1 0,21 21 16,1 0-16,-1 0 15,-21 21-15,0 1 16,0-1-16,0 0 16,0 0-1,0-42 32,0 0-47,0 0 16,0-1-16,0 1 15,0 0-15,-21 21 16,-1-21-16,1 21 0,0 0 16,0 0-16,21 21 15,-21 0-15,0 0 16,21 1-16,0-1 0,0 0 16,0 21-16,0-21 0,0 1 0,0 20 15,0 21-15,0-41 0,21 20 16,0-21-16,0 0 0,0 22 15,0-22-15,1 0 0,-1 0 0,0 0 16,0 0-16,0-21 16,0 0-16,1 0 0,-1 0 0,0 0 15,0 0-15,0 0 0,0-21 16,1 21-16,-1-21 0,0 0 0,0-21 16,0 20-16,0 1 0,22 0 0,-22-21 15,0 21-15,0-22 0,22 22 16,-1-21-16,-21-1 0,21 22 0,1-21 15,-1 21-15,0 0 0,1-1 16,-22 22-16,21 0 0,-21 0 0,1 0 16,-1 0-16,0 0 0,0 22 15,-21-1-15,0 0 0,0 0 0,0 0 16,0 0-16,0 1 0,0-1 16,0 0-16,0 0 15,21-21 1,0 0-1,-21-21 1,0 0-16,0 0 16,0-1-16,0 1 15,0 0-15,-21 0 0,0 0 16,0 0-16,0-1 0,0 1 16,-1 0-16,1 0 0,0 21 0,0 0 15,0 0-15,0 0 0,-1 0 0,1 0 16,0 21-16,0 0 0,-21 0 15,20 1-15,1-1 0,0 21 0,0-21 16,0 22-16,0-1 0,-1-21 16,22 21-16,0-20 0,0 20 0,0-21 15,0 0-15,0 0 16,0 1-16,22-1 0,20 0 0,-21 0 0,0-21 16,22 0-16,-22 0 0,21 0 15,0 0-15,-20-21 0,20 0 16,-21 0-16,21-1 0,-20 1 0,-1 0 15,21 0-15,-21 0 0,0 0 16,-21-1-16,22 1 0,-22-21 0,21 21 16,-21 0-16,0-1 0,0 1 15,0 0-15,0 0 0,0 42 32,0 0-17,0 0-15,0 1 0,0-1 16,0 0-16,0 0 0,0 0 15,0 0-15,21 1 0,-21-1 16,21 0-16,0-21 0,0 21 0,1-21 16,-1 0-16,0 0 0,21 0 15,-21 0-15,22 0 0,-1 0 0,-21 0 16,22-21-16,-22 21 0,0-21 16,0 21-16,0-21 0,0-1 0,-21 1 15,0 0-15,0 0 0,0 0 16,0 0-16,0-1 0,0-20 0,0 21 15,0 0-15,0 42 32,-21 0-17,21 0-15,0 0 0,0 1 0,0-1 16,0 0-16,0 0 0,0 0 16,-21 0-16,21 1 0,0-1 15,0 0-15,-21-21 47,0-21-31,21 0-16,0-1 15,0 1-15,0 0 0,0 0 16,0-21-16,21 20 0,0-20 16,0 21-16,0-21 0,1-1 0,20 22 15,0-21-15,-21 21 0,22-1 16,-1 22-16,0 0 0,1 0 0,-22 0 15,21 22-15,-21 20 0,22-21 16,-22 21-16,0-20 0,-21 20 16,0-21-16,21 21 0,-21 22 0,0-43 15,0 0-15,0 0 0,0 1 16,0-1-16,0 0 0,0 0 16,21-42 30,-21 0-46</inkml:trace>
  <inkml:trace contextRef="#ctx0" brushRef="#br1" timeOffset="148963.15">8170 16637 0,'0'42'15,"21"-42"1,1 0 0,-1-21-1,0 21-15,-21-21 16,21 21-16,-21-21 0,21 0 0,-21 0 16,21-1-16,-21 1 0,0 0 0,22 0 15,-1-43-15,-21 43 16,0-21-16,0 21 0,0 0 0,0-22 15,0 22-15,0 0 0,-21 21 16,-1 0-16,-20 0 16,21 0-16,0 21 15,0 0-15,-1 0 0,1 1 0,0 20 16,0-21-16,0 0 0,21 0 0,0 1 16,0-1-16,0 0 15,0 0-15,21-21 0,0 0 16,0 0-16,0 0 0,22 0 0,-22 0 15,0 0-15,21 0 0,-20 0 16,20-21-16,-21 0 0,21 0 0,1-1 16,-1-20-16,0 21 15,-20 0-15,-1 0 0,0-1 0,-21 1 16,0 0-16,21 21 0,-21-21 0,0 0 16,0 42-1,0 0 1,-21 0-16,21 0 0,0 1 15,-21 20-15,21-21 0,-21 0 16,21 22-16,0-22 0,0 0 0,0 0 16,0 0-16,0 22 0,0-22 15,0 0-15,0 0 0,21 0 0,0-21 16,-21 21-16,21-21 0,21 0 16,-20 0-16,-1 0 0,21 0 0,-21 0 15,22 0-15,-22 0 0,21-21 0,-21 0 16,22 0-16,-22 21 0,21-21 15,-21 0-15,0-1 0,1-20 0,20 0 16,-21 21-16,-21-43 16,0 43-16,0 0 0,0 0 15,0-1-15,0 44 47,0-1-47,0 0 0,0 0 16,0 0-16,-21 0 0,21 1 0,0-1 15,0 0-15,0 21 0,0-21 0,0 1 16,0-1-16,0 0 0,21 0 16,0-21-16,-21 21 0,21 0 15,1-21-15,-1 0 0,21 0 0,-21 0 16,0 0-16,1 0 0,-1 0 16,0-21-16,21 21 0,-21-21 0,1 0 15,-1 0-15,0 0 0,21-22 16,-42 22-16,21 0 0,1 0 15,-22-22-15,21 22 0,-21 0 16,0 0-16,0 0 0,0 0 0,0-1 16,-21 44-1,21-1 1,-22 0-16,22 0 0,0 0 0,0 0 16,0 1-16,0-1 0,0 0 15,0 0-15,0 0 0,0 0 0,0 1 16,0-1-16,22-21 0,-1 0 15,0 0-15,0 0 0,0 0 16,22 0-16,-22 0 0,21 0 16,-21 0-16,22 0 0,-22-21 0,0 21 15,0-22-15,0 1 0,0 0 16,1 0-16,-22 0 0,21 0 0,-21-1 16,0 1-16,0 0 0,0 0 15,0 0-15,0 0 0,0-1 16,0 44-1,0-1-15,-21 0 16,21 0-16,0 0 0,-22 0 0,22 1 16,-21-1-16,21 0 0,0 21 15,0-21-15,-21 1 0,21-1 16,0 0-16,-21 0 0,21 0 16,0 0-1,0-42 1,0 0-1,0 0-15,0 0 16,0 0-16,0-1 0,0 1 0,0 0 16,21-21-16,0 21 15,0-1-15,1-20 0,-1 21 0,42-43 16,-20 43-16,-1 0 0,0 0 16,1 21-16,-1 0 0,0 0 0,1 0 15,-22 21-15,21 0 0,-21 0 16,22 22-16,-22-22 0,0 21 15,-21-21-15,0 1 0,0 20 0,21-21 16,-21 0-16,0 0 0,0 1 16,0-1-16,0 0 0,-21 0 0,0 0 15,0-21-15,21 21 0,-22-21 16,22-21 15</inkml:trace>
  <inkml:trace contextRef="#ctx0" brushRef="#br1" timeOffset="149400.38">11832 16214 0,'0'0'0,"0"-43"0,0 22 0,0 0 16,0 0-16,0 0 0,0 0 15,-21 21 1,21 21-16,-21 0 16,21 21-16,0-21 0,0 22 15,0-1-15,-21 0 0,21 1 0,-22-22 0,22 21 16,-21 1-16,21-22 16,0 21-16,0-21 0,0 0 0,0 1 15,0-1-15,0 0 0,0 0 16,0-42 15,0 0-31,0 0 16</inkml:trace>
  <inkml:trace contextRef="#ctx0" brushRef="#br1" timeOffset="150240.4">11493 16425 0,'-21'0'0,"21"22"16,0-1-16,0 0 15,21-21-15,1 21 0,-1-21 16,0 0-16,0 0 0,0 0 16,22 0-16,-1 0 0,0 0 15,1 0-15,-1 0 0,0-21 0,22 0 16,-22 21-16,0-21 0,1-1 16,-1 1-16,0 0 0,-20 0 0,-1 0 15,0 0-15,0-22 0,-21 22 0,0-21 16,0 21-16,0-1 0,0-20 15,0 21-15,-21 0 0,0 0 0,0 21 16,-1 0 0,22 21-16,-21 0 15,21 0-15,0 21 0,0 1 0,0-22 16,-21 21-16,21 1 0,0-1 16,-21-21-16,21 21 0,0-20 0,0 20 15,-21-21-15,21 0 0,0 0 16,0 1-16,-21-1 0,21 0 0,0 0 15,21-42 17,0 21-32,0-21 15,0 0-15,0-1 0,1 1 16,20 0-16,-21 0 0,0 0 16,22-22-16,-22 22 0,0 0 0,0 0 15,21 21-15,-42-21 0,22 21 16,-1 0-16,0 0 0,-21 21 15,0 0-15,0 0 16,0 0-16,0 1 0,0-1 16,0 21-16,0-21 0,0 0 15,0 1-15,0-1 0,0 0 16,0 0-16,0 0 0,21 0 0,0-21 16,0 22-16,1-22 0,-1 0 15,0 0-15,0 0 0,0 0 16,22 0-16,-22 0 0,0-22 0,0 1 15,21 21-15,-20-21 0,-1 0 0,0 0 16,0 0-16,21-22 16,-42 1-16,0 21 0,0 0 15,0-1-15,0-20 0,0 21 0,0 0 16,-21 21 0,0 0-16,0 21 0,0-21 15,0 21-15,21 0 0,0 0 0,-22 22 16,22-22-16,-21 0 0,21 0 15,0 0-15,0 1 0,0-1 0,0 0 16,0 0-16,0 0 0,21 0 16,1-21-16,-22 22 0,21-22 0,0 0 15,-21 21-15,21-21 0,0 0 16,0 0-16,1 0 16,-1 0-16,0-21 0,0 21 15,0-22-15,22 1 0,-22 21 16,0-21-16,21 0 0,1 0 0</inkml:trace>
  <inkml:trace contextRef="#ctx0" brushRef="#br1" timeOffset="151812.56">14097 16256 0,'0'0'0,"-21"0"15,42 0 17,0 0-32,0 0 15,0 0-15,22 0 0,-22 0 0,21-21 16,1 0-16,-22 0 0,21 21 16,-21-22-16,0 1 0,1 0 0,-1 0 15,-21 0-15,0 0 0,0-1 16,21 1-16,-21 0 0,0 0 15,-21 21-15,0 21 16,-1 21 0,22-20-16,0 20 0,0-21 0,0 21 15,-21 1-15,21-1 16,0 0-16,0 1 0,0-22 0,0 21 16,0 1-16,0-22 0,0 21 0,0-21 15,0 0-15,0 22 0,0-22 16,0 0-16,0 0 0,0 0 15,-21-21-15,0 0 16,0 0-16,0 0 0,-1 0 16,1 0-16,0-21 0,0 0 15,-21 0-15,20 21 0,1-21 16,0 0-16,0-1 0,0 1 0,0 0 0,-1 0 16,1 0-16,21 0 15,0 42 1,0 0-1,0 0-15,0 0 16,0 0-16,21 1 0,1-1 0,-1-21 16,0 21-16,0 0 0,0 0 15,0 0-15,22 1 0,-22-22 0,21 21 16,43-21-16,-43 0 16,1 0-16,-1 0 0,0 0 0,1-21 15,-1 21-15,-21-22 0,21 1 0,1 0 16,-22 0-16,21 0 15,-21 0-15,1-1 0,-22 1 0,0 0 16,0 0-16,0-21 0,0 20 0,0 1 16,0 0-16,0 0 15,0 0-15,-22 21 16,1 0 0,21 21-16,-21 0 0,21 0 0,0 0 15,0 1-15,0-1 16,0 21-16,0-21 0,0 0 0,0 1 15,0-1-15,0 0 16,0 0-16,21 0 0,0-21 0,1 21 16,-1-21-16,21 0 0,-21 0 15,0 0-15,1 0 0,20 0 16,-21-21-16,21 0 0,1 0 16,-22 21-16,21-21 0,-21 0 15,22-22-15,-22 22 0,0 0 0,0 0 16,-21 0-16,0-22 0,21 22 0,-21 0 15,0 0-15,0 42 32,0 0-32,0 0 0,0 0 15,0 1-15,0-1 0,22 0 0,-22 0 16,0 0-16,21-21 0,-21 21 16,0 1-16,0-1 0,21 0 15,-21 0 1,0-42 15,-21 21-31,0-21 16,-1 0-16,1 21 15,0-22-15,0 22 0,0 0 0,21-21 16,-21 21 0,21 21-1,0 1-15,0-1 0,0 0 16,21 0-16,0-21 15,-21 21-15,21 0 0,0-21 16,0 0-16,22 22 0,-22-22 16,0 0-16,21 0 0,-20 0 0,20 0 15,0-22-15,-21 1 0,22 21 0,-1-21 16,-21 0-16,0 0 0,22 0 16,-22-1-16,0 1 0,0 0 0,0-21 15,1-1-15,-1 22 0,-21-21 16,0 0-16,0-1 0,21 1 0,-21 0 15,0 20-15,0-20 0,0 21 0,0 0 16,0 0-16,0 42 16,0 21-16,0-21 15,0 22-15,0-22 0,0 21 16,0 0-16,0 1 0,0-22 16,-21 21-16,21 1 0,0-22 0,0 21 15,0-21-15,0 0 0,0 1 16,0-1-16,0 0 0,0 0 0,0 0 15,21-21-15,0 0 16,0 0-16,0 0 16,1 0-16,-1-21 0,0 0 15,0 21-15,0-21 0,-21 0 16,21-1-16,1 1 0</inkml:trace>
  <inkml:trace contextRef="#ctx0" brushRef="#br1" timeOffset="152007.51">15833 16341 0,'0'0'0,"-22"0"0,22 42 31,0-21-31,22-21 16,-1 0 0,0 0-16,0 0 0,0 0 15,0 0-15,1 0 0,-1 0 16,0 0-16,0-21 0,21 0 0,-20 21 15,-1-21-15,21 0 0,-21 21 0</inkml:trace>
  <inkml:trace contextRef="#ctx0" brushRef="#br1" timeOffset="153590.51">17589 16193 0,'0'0'0,"-42"21"31,63-21 0,0 0-31,1-21 0,-1 21 16,0-22-16,0 1 0,21 21 15,-20-21-15,-1 0 0,-21 0 16,21 0-16,-21-1 0,21 1 0,-21 0 16,0 0-16,0 0 0,0 0 15,0-1-15,-21 22 0,0 0 0,0-21 16,-22 21-16,22 0 0,-21 0 15,-1 21-15,22-21 0,-21 22 0,21-1 16,-22 21-16,22-21 0,0 0 0,0 1 16,21 20-16,0-21 0,0 0 15,0 22-15,0-22 0,21 0 0,0 0 16,22 0-16,-22 0 0,21 1 16,-21-1-16,22 0 0,-1 0 0,-21 0 15,21 0-15,-20 1 0,-1-1 0,0 0 16,0 0-16,-21 0 0,0 0 15,0 1-15,-21-1 0,0-21 16,0 0-16,-22 21 0,22-21 16,-21 0-16,21 0 0,-22 0 15,22 0-15,-21 0 0,-1-21 16,1 0-16,21 21 0,21-22 16,-21 1-16,0 0 0,21 0 0,-22 0 15,22 0-15,0-1 0,0 1 0,0 0 16,0 0-16,0 0 0,0 42 47,22 0-47,-1 0 0,0 0 0,0 1 15,0-1-15,0 0 0,-21 0 0,22 0 16,-1 0-16,0 1 16,0-22-16,43 21 0,-43-21 15,0 0-15,21 0 0,-21 0 16,1 0-16,-1 0 0,0 0 15,0 0-15,0-21 0,0 21 0,1-22 16,-1 1-16,0 0 0,0 0 16,0 0-16,0 0 0,1-22 15,-1 22-15,0-21 0,0 21 0,0-22 16,0 1-16,-21 21 0,22 0 16,-1-1-16,-21 1 0,21 21 0,-21 21 31,0 1-31,0-1 15,0 0-15,0 0 0,0 0 16,0 0-16,0 1 16,21-22-1,-21-22 17,0 1-32,0 0 0,0 0 15,0 0 1,0 0-16,-21 21 0,0 0 15,0 0 1,-1 0 0,22 21-16,0 0 0,-21 0 15,0 0-15,21 0 16,-21 1-16,21-1 0,0 0 0,0 0 16,0 0-16,0 0 0,0 22 15,0-22-15,0 0 0,0 0 16,21 0-16,0 1 15,0-22-15,1 0 0,-1 0 0,0 0 16,0 0-16,21 0 0,-20 0 16,20 0-16,-21 0 0,21-22 0,-20 22 15,20-21-15,0 0 0,-21 0 16,1 0-16,-1 0 0,0-1 16,0 1-16,-21 0 0,0 0 0,0 0 15,0 0-15,0-1 0,0 1 16,-21 0-16,0 21 15,0 21 1,21 0-16,0 1 16,0-1-16,0 0 0,0 0 15,0 0-15,21 0 0,-21 1 16,21-22-16,-21 21 0,0 0 0,0 0 16,21-21-16,0 21 0,0-21 15,1 0 1,-1 0-16,0 0 0,0 0 15,0 0-15,0 0 0,1 0 16,-1-21-16,0 0 0,0 0 16,0 0-16,0-1 0,-21 1 0,0 0 15,22 0-15,-22 0 0,21 0 16,-21-1-16,0 1 0,0 42 31,0 1-15,0-1-16,0 0 0,0 0 15,0 0-15,0 0 16,-21-21-16,21 22 0,0-1 16,0-42 31,21 21-32,-21-22-15</inkml:trace>
  <inkml:trace contextRef="#ctx0" brushRef="#br1" timeOffset="153787.56">18923 16108 0,'0'0'15,"-21"-21"-15,0 21 16,-1 0-16,1 0 16,21 21 15,0 0-16,21-21-15,-21 21 16,22-21-16,-1 0 0,0 0 16,0 21-16,0-21 0,0 0 0</inkml:trace>
  <inkml:trace contextRef="#ctx0" brushRef="#br1" timeOffset="154107.07">19135 16193 0,'-43'63'31,"43"-42"-31,0 0 0,0 1 16,-21-1-16,21 0 0,0 0 15,0 0-15,-21 22 0,21-22 0,0 21 16,0-21-16,0 22 0,0-1 16,-21 0-16,21 1 0,0 20 0,0-21 15,-21 22-15,21-22 0,-22 22 16,22-22-16,-21 0 0,21 22 15,0-22-15,-21 1 0,0-22 0,21 21 0,-21 0 16,21-20-16,0-1 16,0 0-16,0 0 0,0 0 0,-21-21 15,21-21 17,0 0-32,21 0 0,-21 0 0,0-1 15,21 1-15,0-21 0,-21 0 16,0-1-16</inkml:trace>
  <inkml:trace contextRef="#ctx0" brushRef="#br1" timeOffset="154399.65">19008 16743 0,'21'-64'0,"-42"255"0,21-318 0,21 0 0,-21 63 16,0 22-16,0-21 0,0 20 15,21 1-15,-21 0 0,21 20 16,-21-20-16,21 21 0,0 0 0,22 0 16,-22-1-16,0 22 0,21 0 0,1 0 15,-1 0-15,-21 0 0,22 0 16,-1 0-16,-21 22 0,21-1 0,-20 21 15,-1-21-15,0 0 0,-21 22 16,0-22-16,0 0 0,0 0 0,0 0 16,-42 1-16,20-1 0,1 0 0,0-21 15,0 21-15,-21-21 16,20 0-16,1 0 0,-21 0 0,21 0 0,0 0 16,-1 0-16,1 0 0,0 0 15,21-21 16,0 0-31,21 0 16,0-1-16,1 1 16</inkml:trace>
  <inkml:trace contextRef="#ctx0" brushRef="#br1" timeOffset="154646.6">19939 15939 0,'0'0'0,"0"-22"0,0 1 31,0 42-15,0 1-16,-21-1 0,21 21 15,-21-21-15,21 22 0,-22-1 0,22-21 16,0 21-16,-21 1 0,0 20 16,21-42-16,-21 1 0,21-1 15,-21 21-15,21-21 0,0 0 16,0 1-16,0-1 15,21-21 1,0 0-16,0 0 0,0 0 0</inkml:trace>
  <inkml:trace contextRef="#ctx0" brushRef="#br1" timeOffset="155032.23">20320 16256 0,'0'0'0,"0"-21"0,21-64 31,-21 64-31,-21 21 16,0 0-16,0 0 0,-1 21 16,1-21-16,0 21 0,0 1 15,0-1-15,21 0 0,-21-21 16,21 21-16,0 0 0,0 0 16,21 1-1,0-22-15,0 21 0,0-21 16,0 0-16,1 21 0,-1 0 15,0-21 1,-21 21-16,0 0 16,0 1-1,-21-22 1,0 0-16,-1 0 16,1 0-16,0 0 0,0 0 15,0 0-15,0 0 16,-1 0-16,1 0 15,0 0 1,21-22-16,0 1 16</inkml:trace>
  <inkml:trace contextRef="#ctx0" brushRef="#br1" timeOffset="155267.54">20002 16087 0,'0'-21'31,"22"21"-15,-1 0-16,0 0 16,0 0-16,0 0 0,0 0 15,1 0-15,-1 0 0,0 0 0,0 0 16,0 0-1,-21 21 1</inkml:trace>
  <inkml:trace contextRef="#ctx0" brushRef="#br1" timeOffset="155590.84">21378 16171 0,'0'0'0,"-21"-21"0,0 21 16,0 21-1,21 1-15,0-1 16,-21 21-16,21-21 0,0 0 15,0 1-15,-22-1 16,22 0-16,0 0 16,0 0-16,-21-21 0,21-21 62</inkml:trace>
  <inkml:trace contextRef="#ctx0" brushRef="#br1" timeOffset="155783.54">21315 15896 0,'-21'0'32,"-1"0"-17,22 21-15,-21-21 0,21 22 16,0-1-16,0 0 15,0 0-15,0 0 16,0 0 0,21-21-16,1 0 0</inkml:trace>
  <inkml:trace contextRef="#ctx0" brushRef="#br1" timeOffset="156271.16">21780 16129 0,'-21'0'31,"0"0"-31,21 21 0,0 0 16,0 1-16,0-1 16,0 0-16,0 0 0,0 0 15,0 0-15,-21 1 0,21-1 16,-21-21-16,21 21 0,0 0 15,-21 0-15,-1-21 16,1 0 15,21-21-15,0 0-16,0 0 0,0 0 16,21-1-16,-21-20 0,22 21 15,20-21-15,-21 20 0,0-20 0,64-43 16,-64 64-16,21-21 15,1 21-15,-1 0 0,0 21 0,22 0 16,-22 0-16,-21 21 0,22 0 16,-22 0-16,0 21 15,0 1-15,-21-22 0,0 21 0,0 1 16,0-22-16,0 21 0,0-21 16,0 0-16,0 22 0,0-22 0,-21-21 15,0 21-15,0 0 0,21 0 0,-21-21 16,-1 0-16,22 22 0,-21-22 15,0 0-15,0 0 0,0 0 16,0 0-16,-1 0 0</inkml:trace>
  <inkml:trace contextRef="#ctx0" brushRef="#br1" timeOffset="158822.94">3746 17230 0,'22'0'0,"-1"-21"16,-21-1-16,0 1 16,0 0-16,0 0 15,-21 0-15,-1 21 16,1 0-16,0 0 0,0 0 15,-21 0-15,20 21 0,-20 0 16,21 0-16,-21 0 0,20 22 16,-20-22-16,21 21 0,0 1 15,0-1-15,-1 0 0,1 22 0,21-22 16,-21 22-16,21-22 0,0 0 16,0 1-16,0-1 0,0 0 0,0-21 15,21 22-15,22-22 0,-22-21 16,21 21-16,-21-21 0,22 0 0,-1 0 15,21 0-15,-20-21 0,-1 0 16,22 0-16,-22-1 0,0-20 0,1 21 16,-1 0-16,0-22 0,-21 1 15,22 21-15,-22-21 0,-21-1 16,0 22-16,0 0 0,0-21 16,0 20-16,0 1 0,-21 21 31,21 21-31,0 1 15,-21 20-15,21-21 0,-22 21 16,22-20-16,0 20 0,0 0 16,0-21-16,0 22 0,0-22 15,0 0-15,0 0 0,22 0 0,-1 1 16,0-1-16,0-21 0,0 0 16,0 0-16,1 0 0,-1 0 0,0 0 15,0-21-15,21-1 0,-20 1 16,-1 21-16,0-21 0,0-21 15,0 21-15,0-1 0,1 1 0,-22-21 16,21 21-16,-21 0 0,0-22 16,0 22-16,0-21 0,-21 21 0,-22-1 15,22 1-15,0 0 0,0 0 16,-22 21-16,22 0 0,-21 0 0,21 0 16,0 0-16,-1 0 0,1 21 15,0 0-15,0 0 0,0 1 0,21 20 16,0-21-16,0 21 0,0-20 15,0 20-15,0-21 0,0 0 16,21 0-16,-21 1 0,21-1 16,21 0-16,-20-21 0,-1 0 15,21 0-15,-21 0 0,22 0 0,-1 0 16,0-21-16,-21 0 0,22-1 16,-1 1-16,0 0 0,1 0 0,-22 0 15,0 0-15,0-1 0,0 1 16,-21 0-16,22 0 0,-22 0 0,0 0 15,0 42 17,0 0-32,0 0 0,0 0 15,0 0-15,0 1 0,0-1 16,0 21-16,0-21 0,0 0 16,0 1-16,-22-1 0,22 0 0,0 0 15,0 0-15,0 0 16,0-42 15,0 0-31,0 0 0,22 0 16,-1-22-16,-21 22 15,21 0-15,0-21 0,-21 21 0,21-22 16,0 22-16,1-21 0,-1 21 16,0-1-16,0 1 0,0 21 0,0 0 15,1 0-15,-1 0 0,0 0 16,0 21-16,-21 22 15,0-22-15,0 0 0,0 21 16,0-20-16,0-1 0,0 21 0,0-21 16,0 0-16,0 1 0,0-1 15,0 0-15,0 0 0,0 0 16,0-42 31,21 0-47,-21 0 0,21 0 15,1-1-15,-22 1 0,21-21 16,0 21-16,-21-22 0,21 22 16,0-21-16,-21 21 0,21-22 0,1 22 15,-1 21-15,0-21 0,0 21 16,0 0-16,0 21 16,-21 0-16,0 1 0,0 20 15,0-21-15,0 0 0,22 22 0,-22-22 16,0 21-16,0-21 0,21 22 15,0-22-15,-21 0 0,21 0 0,0 0 16,0 0-16,1-21 16,-1 0-16,0 0 0,21 0 0,-21 0 15,1 0-15,-1 0 16,21-21-16,-21 0 0,22 21 0,-22-21 16,0 0-16,0-22 0,0 22 15,0 0-15,1-21 0,-22 21 0,0-22 16,0 22-16,0 0 0,0 0 15,0 0-15,0-1 0,-22 44 32,22-1-32,-21 0 0,21 0 15,0 21-15,0-20 16,0 20-16,-21-21 0,21 21 0,0-20 16,0-1-16,0 21 0,0 0 15,-21-20-15,21-1 16,0-42 31,0-1-47,0 1 0,0 0 15,0 0-15,0-21 0,0 20 16,21-20-16,0 21 0,-21-21 0,21-1 16,1 22-16,-1-21 0,0 21 15,21-1-15,-21 1 0,1 21 0,-1 0 16,0 0-16,0 0 0,0 0 15,0 0-15,1 21 0,-1 1 0,-21 20 16,21-21-16,-21 21 16,21-20-16,-21 20 0,0-21 0,0 0 15,0 22-15,0-22 0,0 0 16,0 0-16,0 0 0,0 0 0,0 1 16,0-44 15,0 1-16,0 0-15,0 0 0,0-21 0,21 20 16,0 1-16,-21-21 0,22 0 16,-1-1-16,0 22 0,0-21 0,0 21 15,0-22-15,1 22 16,-1 21-16,0-21 0,0 21 0,0 0 16,0 0-16,-21 21 0,22 0 15,-1 22-15,-21-22 0,0 21 16,21-21-16,-21 22 0,0-22 15,0 21-15,0-21 0,0 22 0,0-22 16,0 0-16,0 0 0,0 0 16,-21-21-16,21 21 0,0 1 15,0-44 1,0 1 0</inkml:trace>
  <inkml:trace contextRef="#ctx0" brushRef="#br1" timeOffset="160546.9">6921 17674 0,'22'0'31,"-1"0"-31,0-21 16,0 0-16,0 0 0,0 21 15,1-21-15,-1-1 0,0 1 0,-21-21 16,21 21-16,-21 0 0,21-1 15,-21 1-15,0 0 0,0 0 0,0 0 16,0 0-16,-21 21 0,0-22 16,0 22-16,0 0 0,-1 0 0,-20 0 15,0 0-15,21 22 0,-22-22 16,1 21-16,0 0 0,20 0 16,1 21-16,-21-20 0,21 20 0,0 0 15,21-21-15,0 22 0,-22-1 16,22-21-16,0 0 0,0 22 15,0-22-15,0 0 0,22-21 0,-1 21 16,0-21-16,0 0 0,0 0 16,0 0-16,22 0 0,-1-21 0,-21 21 15,22-21-15,-22 0 0,21 0 16,0-1-16,-20-20 0,-1 21 16,21 0-16,-21-22 0,0 22 0,1-21 15,-22 21-15,21-22 0,-21 22 16,21 0-16,-21 0 0,0 0 0,0 0 15,0 42 1,0 0 0,0 0-16,0 0 15,0 0-15,0 22 0,0-22 0,0 0 16,0 21-16,0-20 0,0-1 16,0 0-16,0 0 0,21 0 0,0-21 15,0 21-15,1-21 0,-1 0 16,0 0-16,64 0 15,-64-21-15,21 0 16,-21 0-16,0 0 0,22 0 16,-22-1-16,21-20 15,-21 21-15,-21 0 0,0 0 0,0-1 16,0 44 15,0-1-31,0 0 16,-21 0-16,21 0 0,0 0 0,0 1 15,-21-1-15,21 0 0,-21 0 16,21 0-16,0 0 0,0 1 16,0-44 31,0 1-47,0 0 0,21 0 15,0-21-15,0 20 0,1 1 16,-1-21-16,0 21 0,0-22 0,0 22 15,0 0-15,1 0 0,20 21 16,-21 0-16,0 0 0,0 0 0,1 0 16,-1 0-16,0 21 0,0 0 15,0 22-15,0-22 0,1 0 16,-1 21-16,0-21 0,0 22 0,0-22 16,0 0-16,1 0 0,-1 0 15,0 1-15,0-1 0,0-21 16,0 0-16,1 0 15,-1 0-15,-21-21 16,21 21-16,0-22 0,-21 1 0,21 0 16,0 0-16,-21 0 0,22-22 15,-1 22-15,0-21 0,0 21 0,21-22 16,-20 22-16,20-21 0,-21 21 0,21 0 16,1-1-16,-1 1 0,0 21 15,22 0-15,-43 0 0,0 0 16,0 0-16,-21 21 0,0 1 15,0-1-15,0 0 0,0 0 0,0 0 16,0 0-16,0 1 16,0-1-16,0 0 15,0-42 32,0 0-31,-21 21-16,21-22 0,-21 1 15,0 0-15,21 0 0,-21 0 16,0 21-16,-1-21 0,1-1 0,0 22 16,0 0-16,0 0 0,0 0 15,-1 0-15,-20 0 0,21 0 0,0 22 16,0-1-16,-1-21 16,1 21-16,0 21 0,0-21 0,0 1 15,21-1-15,-21 21 0,21-21 16,0 22-16,0-22 0,0 0 0,0 0 15,21 0-15,0 0 0,0 1 16,0-1-16,0-21 0,1 0 0,20 21 16,-21-21-16,0 0 0,0 0 15,22 0-15,-22 0 0,0-21 0,0 0 16,22-1-16,-22 22 0,0-21 16,0-21-16,0 21 0,0 0 15,1-22-15,-1 1 0,0 21 16,0-22-16,0 1 0,0 0 0,1-1 15,-1 1-15,-21 0 0,0-1 0,21 1 16,-21 21-16,0 0 0,0 0 16,0-1-16,-21 44 15,21-1-15,-21 0 0,-1 21 16,1 1-16,0-22 0,21 21 0,0 22 16,0-22-16,-21 0 0,21 1 15,0 20-15,0-21 0,0-20 0,0 20 16,21 0-16,0-21 0,-21 1 15,21-1-15,1 0 0,-1 0 16,21-21-16,-21 0 0,0 0 0,1 0 16,20 0-16,-21 0 0,21-21 0,-20 0 15,20 0-15</inkml:trace>
  <inkml:trace contextRef="#ctx0" brushRef="#br1" timeOffset="162055.01">10816 17230 0,'0'0'0,"0"-21"0,0-1 0,0 1 16,0 0-16,0 0 0,0 0 15,0 42 1,0 0-1,0 0-15,-21 0 0,21 22 0,-21-22 16,0 21-16,-1 1 0,22-1 16,-21 0-16,0 1 0,-21-1 0,21-21 15,-1 21-15,1 1 0,0-22 16,0 21-16,0-21 0,21 1 0,-21-22 16,-1 21-16,1-21 0,0 0 15,0 0-15,0 0 16,21-21-16,-21-1 15,-1 1-15,22-21 0,0 21 16,0-22-16,-21 22 0,21-21 16,0 0-16,0 20 0,0-20 0,0 0 15,0 21-15,21-22 16,1 22-16,-1 0 0,0 21 16,0 0-16,0 21 15,-21 0-15,21 0 0,-21 1 0,0 20 16,22 0-16,-22 1 0,0-22 15,21 21-15,-21 0 0,0 1 0,0-22 16,21 21-16,0-21 16,-21 1-16,21-1 0,0 0 0,1-21 15,-1 0-15,0 0 0,21 0 0,-21 0 16,22 0-16,-22-21 0,21 21 16,1-21-16,-1-1 0,0-20 15,1 21-15,-22 0 0,21-22 16,-21 22-16,0-21 0,1 21 0,-22-22 15,0 22-15,0 0 0,21 0 0,-21 0 16,-21 42 0,-1 0-1,22 0-15,0 0 16,-21 22-16,21-22 0,0 0 16,0 21-16,0-20 0,0 20 15,0-21-15,0 0 0,21 0 0,1 1 16,-1-1-16,21-21 0,-21 21 15,0-21-15,22 0 0,-22 0 0,21 0 16,-21 0-16,22 0 0,-22-21 16,21 0-16,-21-1 0,1 1 0,-1 0 15,0 0-15,0 0 0,-21 0 16,0-22-16,0 22 0,0 0 16,21 0-16,-21 0 0,0-1 0,0 44 31,0-1-31,0 0 15,0 0-15,0 21 0,-21-20 16,21-1-16,-21 0 0,21 0 16,0 0-16,0 0 0,-21 1 15,21-1-15,-21-21 16,21-21 15,21-1-31,0 1 16,0 0-16,-21 0 0,21 0 0,0-22 15,-21 22-15,22-21 0,-1 21 16,0 0-16,0-1 0,0 1 0,-21 0 16,21 21-16,1 0 0,-1 0 15,0 21 1,-21 0-16,0 22 0,0-22 16,0 0-16,0 0 0,0 0 15,0 22-15,0-22 0,0 0 0,0 0 16,0 0-16,21-21 0,-21 22 15,0-1-15,21-21 0,0 0 16,1 21-16,-1-21 0,0 0 0,21 0 16,1 0-16,-1 0 0,0 0 15,1 0-15,20-21 0,-21 0 16,1-1-16,-1 1 0,0 0 0,-20 0 16,20 0-16,-21 0 0,0-22 15,0 22-15,-21 0 0,0-21 0,0 20 16,0 1-16,0 0 15,-21 21-15,0 0 16,0 0-16,0 0 0,0 21 16,-1 0-16,1 1 0,0-1 0,0 0 15,21 0-15,0 21 0,0-20 16,0-1-16,0 0 0,0 21 0,0-21 16,21 1-16,21-1 15,-20 0-15,-1-21 0,0 0 16,21 0-16,-21 0 0,22 0 0,-22 0 15,21 0-15,-21 0 0,1 0 16,-1-21-16,0 0 0,0-1 0,0 1 16,-21 0-16,21-21 15,-21 21-15,0-22 0,0 22 0,0-21 16</inkml:trace>
  <inkml:trace contextRef="#ctx0" brushRef="#br1" timeOffset="162263.31">11366 17187 0,'0'0'0,"-84"22"32,63-22-32,-1 0 15,44 0 16,-1 0-31,0 0 16,0 0-16</inkml:trace>
  <inkml:trace contextRef="#ctx0" brushRef="#br1" timeOffset="163274.46">14266 17230 0,'0'0'0,"-21"-21"0,0-1 0,0 1 0,0 0 16,21 0-16,0 0 16,-22 21-16,1 0 15,21 21-15,0 0 16,-21 0-16,0 0 0,21 1 0,-21 20 16,21-21-16,-21 21 0,21 1 15,0-22-15,-22 21 0,22 1 0,-21-1 16,0-21-16,21 0 0,0 22 15,0-22-15,-21-21 0,21 21 0,0-42 32,0 0-17,0-1-15,21-20 16,0 21-16,0 0 0,-21 0 16,22-22-16,-1 22 0,0 0 0,0 0 15,0 0-15,-21-1 0,21 1 16,1 0-16,-1 21 0,0 0 0,0 0 15,0 21 1,0 0-16,-21 22 0,0-22 16,22 0-16,-22 21 0,0-20 15,0 20-15,0 0 0,0 1 16,21-22-16,0 0 0,-21 0 16,21 0-16,0 0 0,0-21 15,1 0-15,20 0 0,-21 0 16,0 0-16,22 0 0,-1-21 0,-21 0 15,21 0-15,-20 0 0,20-22 16,-21 22-16,21-21 0,-20 21 0,-1-22 16,0 1-16,0 0 0,-21-1 0,0 1 15,0 21-15,0-21 0,0-1 16,0 22-16,0 0 0,0 0 0,0 0 16,-21 42-1,0 0-15,0 0 0,-1 0 16,22 22-16,-21-22 0,21 21 15,-21-21-15,21 22 0,-21-1 16,21 0-16,0-21 0,0 22 16,0-22-16,0 21 0,21-21 0,0 1 15,0-1-15,1-21 0,-1 21 16,21-21-16,-21 0 0,22 0 16,-1 0-16,-21 0 0,21 0 0,1-21 15,-22 0-15,21 21 0,-21-22 0,1 1 16,-1 0-16,0-21 0,0 21 15,0-1-15,-21 1 0,0 0 0,0 0 16,-21 42 15,21 0-15,0 0-16,-21 1 0,21-1 16,-21 0-16,21 0 0,-21 0 0,21 0 15,0 1-15,0-1 16,21-21 15,0 0-31,-21-21 0,21-1 16</inkml:trace>
  <inkml:trace contextRef="#ctx0" brushRef="#br1" timeOffset="163459.35">15346 17209 0,'0'0'16,"0"-22"-16,-21 22 15,21-21-15,-22 21 0,1 0 16,0 0 0,42 0 15,0 0-31,1 21 0,-1-21 16,21 0-16,-21 0 0</inkml:trace>
  <inkml:trace contextRef="#ctx0" brushRef="#br1" timeOffset="163719.17">15917 17124 0,'0'0'0,"-21"0"32,21 21-32,0 0 15,-21 0-15,21 1 0,-21-1 0,21 0 16,-21 0-16,21 21 0,0-20 15,-22 20-15,22-21 0,-21 21 0,21 1 16,-21-22-16,21 21 0,0-21 16,0 22-16,0-22 0,-21 0 0,21 0 15,0 0-15,-21-21 32,21-21-17,0 0-15</inkml:trace>
  <inkml:trace contextRef="#ctx0" brushRef="#br1" timeOffset="164323.31">15557 17505 0,'0'0'0,"22"0"47,-1 0-47,0 0 16,0 0-16,0-21 15,22 21-15,-1-21 0,-21 21 0,21-22 16,1 22-16,-1-21 0,0 0 0,1 21 15,-22-21-15,21 0 0,-21 0 16,1-1-16,20 1 0,-42 0 0,21 0 16,0 0-16,-21 0 0,0-1 15,0 1-15,0 0 0,0 0 0,0 0 16,-21 21 0,21 21-1,-21-21-15,21 42 0,-21-21 16,21 1-16,0-1 0,0 21 0,0-21 15,-21 0-15,21 1 0,0 20 16,0-21-16,0 0 0,0 22 0,-22-22 16,22 0-16,-21 0 0,21 0 15,0 0-15,0 1 16,0-1-16,-21-21 0,21-21 31,0-1-31,0 1 16,0 0-16,21 0 0,-21 0 15,21 0-15,1-22 0,-1 22 0,0 0 16,21 0-16,-21-22 0,1 22 16,20 21-16,0-21 0,-21 21 0,22 0 15,-22 0-15,0 0 0,0 0 0,0 21 16,-21 0-16,0 1 16,0-1-16,0 0 0,0 0 0,0 0 15,0 0-15,-21 1 0,0-1 16,0 0-16,21 0 0,-21 0 0,0 0 15,21 1-15,21-22 47,0 0-47,0-22 16,0 1-16,0 21 0,1-21 16</inkml:trace>
  <inkml:trace contextRef="#ctx0" brushRef="#br1" timeOffset="164731.19">16849 17314 0,'0'-21'16,"0"42"-16,0-63 0,-22 42 15,1 0 1,0 0-16,21 21 0,-21-21 0,0 21 16,0 1-16,-1-1 0,1 0 0,21 21 15,0-21-15,-21 1 0,21 20 16,0-21-16,0 0 0,0 0 0,0 1 15,0-1-15,0 0 0,0 0 16,21 0-16,0-21 0,22 21 16,-22-21-16,0 0 15,0 0-15,0 0 0,43-21 16,-43 0-16,0 21 0,0-21 16,1 0-16,-22 0 0,21-1 0,-21-20 15,21 21-15,-21 0 0,0-22 16,0 22-16,0 0 0,0-21 0,0 21 15,-21-1-15,0 1 0,-1 0 16,1 21-16,0 0 0,0-21 0,0 21 16,0 0-16,-1 0 15,1 0-15,0 21 0,0-21 0,21 21 16,-21 0-16,0 1 16,21-1-16,0 0 15,0 0-15,21-21 16,0 0-16</inkml:trace>
  <inkml:trace contextRef="#ctx0" brushRef="#br1" timeOffset="165432.93">17208 17336 0,'0'0'0,"0"-22"31,0 44-16,0-1-15,-21 0 16,21 0-16,0 0 0,0 0 16,-21 22-16,21-22 0,0 0 15,-21 0-15,21 0 0,0 1 0,0-1 16,0 0-16,0 0 0,21 0 16,0-21-16,0 0 0,1 21 15,-1-21-15,21 0 0,-21 0 16,22 0-16,-22 0 0,21-21 0,-21 21 15,22-21-15,-1 0 0,-21 0 16,21-22-16,-20 22 0,-1 0 16,21-21-16,-21 21 0,0-22 15,1 22-15,-22 0 0,21 0 16,-21 42 15,0 0-31,-21 0 0,21 0 0,0 1 16,-22-1-16,22 0 0,-21 21 15,21-21-15,0 1 0,0-1 0,0 0 16,21 0-16,1 0 0,-1 0 16,0-21-16,0 0 0,0 22 0,22-22 15,-22 0-15,0 0 0,21 0 16,-21-22-16,1 1 16,-1 0-16,0 0 0,-21 0 15,21 0-15,0-22 0,-21 22 0,21-21 16,1-1-16,-22 1 0,0 0 15,21-1-15,0 1 0,0 0 0,-21 21 16,0-22-16,21 22 0,-21 0 16,0 42-1,0 0-15,0 0 0,0 1 16,-21-1-16,21 21 0,0-21 16,-21 0-16,0 22 0,21-22 15,-21 21-15,21-21 0,0 1 16,0 20-16,0-21 0,0 0 0,0 0 15,0 1-15,0-1 0,0 0 16,21-21-16,0 0 16,0 0-16,0 0 0,0 0 15,1 0-15,-1-21 0,0 0 0,0-1 16</inkml:trace>
  <inkml:trace contextRef="#ctx0" brushRef="#br1" timeOffset="165631.5">18119 17336 0,'0'0'0,"-22"0"0,1 0 0,0 0 16,42 0 31,0 0-47,1 0 0,-1 0 15,0 0-15,0 0 0,0 0 0,0 0 16,1 0-16,20 0 0,-21 0 0,0 0 15,0-22-15,1 1 0</inkml:trace>
  <inkml:trace contextRef="#ctx0" brushRef="#br1" timeOffset="166362.49">19706 17124 0,'-42'0'0,"84"0"0,-105 21 16,41-21-16,-20 21 0,21-21 16,21 21-16,0 1 0,0-1 15,21-21 1,0 0-16,0 0 0,22 0 16,-22 0-16,21 0 0,1 0 0,-22 0 15,21 0-15,-21 0 0,22-21 16,-22 21-16,-21-22 0,21 22 0,-21-21 15,0 0-15,0 0 0,0 0 16,0 0-16,-21-1 16,0 22-16,-1 0 15,1 0-15,-21 0 0,21 0 16,0 0-16,-1 0 0,-20 22 0,21-1 16,0 0-16,0 0 0,21 0 15,0 0-15,0 1 0,0-1 16,0 0-16,0 0 0,21-21 15,-21 21-15,21-21 0,0 0 0,21 21 16,-20-21-16,-1 0 0,0 0 16,0 0-16,0 0 0,0 0 0,-63 0 31,21 0-15,-21 0-16,20 0 0,-20 0 15,0 0-15,-1 0 0,1 0 16,0 22-16,-1-22 0,22 21 0,-21 0 15,21 0-15,0 0 0,-1 0 16,1 1-16,21-1 0,0 0 0,0 0 16,0 21-16,0-20 15,0-1-15,21 0 0,1-21 0,-1 21 0,0 0 16,0-21-16,21 0 0,-20 0 0,20 0 16,-21 0-16,21 0 15,1 0-15,-1 0 0,0 0 0,-20-21 16,20 0-16,0 21 0</inkml:trace>
  <inkml:trace contextRef="#ctx0" brushRef="#br1" timeOffset="167045.67">20362 17272 0,'0'-21'16,"0"42"-16,0-63 0,0 21 15,-21 21 1,0 21-16,0 0 0,0-21 15,-1 21-15,1 0 0,-21 0 16,21 22-16,0-22 0,-1 0 16,22 21-16,-21-20 0,21 20 0,-21-21 15,21 0-15,0 22 0,0-22 16,0 0-16,0 0 0,21 0 0,0-21 16,1 21-16,-1-21 0,0 0 15,21 0-15,1 0 0,-1 0 0,0 0 16,1-21-16,-1 21 0,21-21 15,-20 0-15,-1 0 0,0 0 0,1-1 16,-1-20-16,-21 21 0,22-21 16,-22 20-16,0-20 0,0 0 0,0-1 15,0 1-15,-21 0 0,0-1 16,0 22-16,22-21 0,-22 21 16,0 0-16,0-1 0,0 1 15,0 42 1,-22 1-16,1-1 0,21 21 15,-21-21-15,0 22 0,0-22 16,0 21-16,-1-21 0,22 22 0,0-1 16,-21 21-16,21-41 15,0 20-15,0-21 0,0 0 16,21 0-16,1 1 0,-1-1 0,0-21 16,21 0-16,-21 0 0,1 0 15,20 0-15,-21 0 0,21 0 16,-20-21-16,20-1 0,-21 1 0,0 0 15,0 0-15,1 0 0,-1 0 16,0-22-16,-21 22 0,0 0 16,0 42 15,0 0-31,0 0 0,0 1 16,0-1-16,0 0 0,0 0 15,0 0-15,0 0 16,21-42 15,0 21-15,-21-21-16,21 0 0,1 0 0</inkml:trace>
  <inkml:trace contextRef="#ctx0" brushRef="#br1" timeOffset="167306.99">21357 17187 0,'0'0'0,"-21"0"0,0 0 15,0 0-15,-1 0 16,1 0-16,21-21 94,0 42-63,0 1-31,0-1 16,0 0-16,0 0 15,0 0-15,21-21 16</inkml:trace>
  <inkml:trace contextRef="#ctx0" brushRef="#br1" timeOffset="167691.45">21823 17378 0,'-21'-21'31,"-1"21"-31,1 0 0,0 0 16,0 21-16,21 0 0,-21-21 15,0 21-15,21 22 0,-22-22 0,1 21 16,21 0-16,-21 1 0,0-1 15,21 0-15,-21 22 0,0-22 16,21 22-16,-22-22 0,1 22 16,0-1-16,0-21 0,0 22 0,0-1 15,-1 1-15,1-22 0,0 22 16,0-22-16,0 22 0,-22 20 16,22-63-16,21 22 0,-21-22 15,0 21-15,21-21 0,-21-21 0,21 22 16,-21-22-16,21-22 31,0 1-31,0 0 0,0 0 16,21-21-16,0 20 0,0-20 0,0 0 15,0-22-15,22 22 0,-22-22 16,21 1-16,1 21 0</inkml:trace>
  <inkml:trace contextRef="#ctx0" brushRef="#br1" timeOffset="168074.36">21823 17420 0,'0'0'0,"0"-21"15,0 0-15,0 0 0,0 0 16,21 21-16,0-22 16,0 1-16,0 21 15,1-21-15,-1 21 0,0 0 16,0 0-16,21 0 0,-20 0 15,-1 0-15,0 0 0,0 0 0,0 0 16,0 0-16,1 21 0,-22 0 16,0 1-16,0-1 0,0 0 0,0 0 15,0 0-15,-22 0 0,22 1 16,-42-1-16,21 0 0,0 0 0,0 0 16,-1 0-16,-20 1 0,21-1 15,0-21-15,0 21 0,-1-21 0,1 0 16,21 21-1,-21-21-15,42 0 63,0-21-63,1 21 16,-1-21-16</inkml:trace>
  <inkml:trace contextRef="#ctx0" brushRef="#br1" timeOffset="168755.47">22627 17357 0,'0'0'0,"21"-21"0,-21-1 16,0 1 0,-21 21-1,0 0-15,0-21 0,0 21 16,-1 0-16,1 0 0,0 0 0,0 0 15,0 21-15,21 0 0,-21-21 16,21 22-16,0-1 16,0 0-16,0 0 15,21 0-15,0-21 16,0 21-16,0 1 0,0-1 16,1 0-16,-1 0 0,0 0 15,-21 0-15,21 1 0,-21-1 16,0 0-16,0 0 0,0 0 15,0 0-15,-21-21 0,0 22 16,0-22-16,-1 0 0,-20 0 16,21 0-16,0 0 0,0 0 0,-1 0 15,1 0-15,0 0 0,0 0 16,21-22 0,0 1-1,0 0-15,0 0 16,21 0-16,0 21 15,-21-21-15,21 21 0,1-22 0</inkml:trace>
  <inkml:trace contextRef="#ctx0" brushRef="#br1" timeOffset="169163">22966 17505 0,'21'0'31,"0"0"-31,0 0 16,0-21-16,1 0 15,-1 21-15,0 0 0,0-22 16,0 1-16,0 0 0,1 21 16,-22-21-16,0 0 0,0 0 15,0-1 1,-22 22-1,1 0-15,0 0 0,0 0 0,0 22 16,0-1-16,-1 0 0,22 0 16,-21 0-16,21 0 0,-21 1 15,21 20-15,0-21 0,0 0 0,0 0 16,0 1-16,0-1 0,0 0 16,21 0-16,0-21 0,1 0 15,-1 0-15,0 0 16,0 0-16,0 0 0,0 0 15,1 0-15,-1-21 0,0 0 0,0 21 16,0-21-16,-21-1 0,21 22 16,1-21-16,-1 0 0,0 21 15</inkml:trace>
  <inkml:trace contextRef="#ctx0" brushRef="#br1" timeOffset="169383.47">23876 17547 0,'0'-21'93</inkml:trace>
  <inkml:trace contextRef="#ctx0" brushRef="#br1" timeOffset="169958.62">21802 17653 0,'21'0'32,"0"0"-32,0 0 15,0 0-15,0 0 16,1 0-16,-1 0 16,-21-21-16</inkml:trace>
  <inkml:trace contextRef="#ctx0" brushRef="#br1" timeOffset="52903.57">0 3344 0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8T02:24:56.86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1905 1376 0,'0'0'0,"0"-21"16,0 0-16,0-1 0,0 1 16,0 0-16,0 0 15,0 0-15,0 0 16,-21 21 15,0 21-31,-1 0 0,1 0 16,0 21-16,0-20 0,0 20 0,-22 0 15,22 1-15,0 20 0,-21 1 16,21-1-16,-1 1 0,1-1 16,0 1-16,0-1 0,21 1 0,0-22 15,0 21-15,0-20 0,0-1 16,0 0-16,21-20 0,0 20 0,0-21 16,1 0-16,20-21 15,0 0-15,-21 0 0,22 0 0,-1 0 16,0 0-16,1 0 0,-22-21 0,21 0 15,-21 0-15,1 0 0,-1-1 16,0-20-16,-21 21 0,0 0 16,0-22-16,0 22 0,0-21 0,0 21 15,-21 0-15,0-1 0,-1 1 16,1 21-16,0 0 0,-21 0 0,21 0 16,-1 0-16,-20 21 0,21 1 15,0-1-15,0 0 0,-1 0 0,1 0 16,0 22-16,0-22 0,21 0 15,0 0-15,-21 21 0,21-20 0,0-1 16,0 0-16,0 0 0,0 0 16,21-21-1,0 0-15,0 0 0,0 0 16,1 0-16</inkml:trace>
  <inkml:trace contextRef="#ctx0" brushRef="#br0" timeOffset="219">2455 1884 0,'0'0'0,"0"-21"32,-21 21-17</inkml:trace>
  <inkml:trace contextRef="#ctx0" brushRef="#br0" timeOffset="1327.52">3958 1588 0,'0'-22'0,"0"44"0,21-65 0,-21 22 16,0 0-16,0 0 15,0 0-15,0-1 0,0 44 47,0-1-47,0 21 16,0-21-16,0 22 0,0-1 16,0 21-16,0-20 0,0-1 15,0 22-15,0-22 0,0 0 0,0 1 16,0-22-16,0 21 0,0-21 0,0 0 15,0 1-15,0-1 0,0 0 16,0 0-16,-21-21 31,21-21 1,-21 21-32,21-21 15,0 0-15,0-1 31,-21 22-31,21-21 16,-21 0-16,21 0 16,0 0-16,-22 0 15,22-1-15,0 1 0,0 0 16,0 0-16,0 0 0,0-22 0,0 22 16,22-21-16,-1 0 0,-21 20 15,21-20-15,0 21 0,0-21 0,-21 20 16,21 1-16,1 0 0,-1 0 0,0 21 15,0 0-15,0 0 0,0 0 16,1 0-16,-1 0 0,0 21 0,0 0 16,0 0-16,0 22 15,1-22-15,-1 21 0,0 1 0,-21-22 16,0 21-16,0 0 0,0-20 16,0 20-16,0-21 0,0 0 0,0 22 15,0-22-15,0 0 16,0 0-16,0-42 47,0 0-47,0 0 0,0-1 0,0 1 15,0-21-15,0 21 0,0-64 16,21 43-16,0-1 0,0 1 0,1 0 16,-1 21-16,0-22 15,42 1-15,-41 42 0,20-21 16,-21 21-16,21 0 0,1 0 15,-22 0-15,21 0 0,-21 21 0,22 0 16,-22 21-16,0-20 0,0 20 16,0-21-16,-21 21 0,0 1 0,0-1 15,0 0-15,0 1 0,0-22 16,-21 21-16,21-21 0,-21 22 0,0-22 16,21 0-16,0 0 0,0 0 15,21-42 32</inkml:trace>
  <inkml:trace contextRef="#ctx0" brushRef="#br0" timeOffset="3103.99">5630 1736 0,'0'0'0,"21"-64"15,-21 43 1,0 0-16,0 0 0,0 0 16,0-1-16,-21 1 0,21 0 15,-21 21-15,0-21 0,0 0 0,-22 21 16,22 0-16,0 0 0,0 0 16,0 0-16,-22 0 0,22 21 0,0 0 15,-21 0-15,21 0 0,-1 1 16,-20 20-16,21-21 0,0 21 0,21 1 15,-21-1-15,21 0 0,0 1 0,0-22 16,0 21-16,0-21 0,0 1 16,0-1-16,0 0 0,21 0 15,0 0-15,0-21 0,0 0 16,0 0-16,1 0 0,20 0 16,-21 0-16,0 0 0,0-21 0,1 21 15,-1-21-15,0 0 0,0 0 16,21-22-16,-20 22 0,-22 0 0,21-21 15,0-1-15,0 22 0,-21-21 16,0 21-16,0-22 0,0 22 0,21 0 16,-21 0-16,0 0 0,0-1 15,0 44 1,0-1 0,0 0-16,0 0 0,0 0 15,0 22-15,0-22 0,0 0 16,0 21-16,21-21 0,-21 22 15,0-22-15,0 0 0,0 21 0,0-20 16,22-1-16,-22 0 0,21-21 0,0 21 16,0-21-16,0 0 15,0 0-15,1 0 0,-1 0 16,0 0-16,0 0 0,0-21 16,0 0-16,1 21 0,-1-21 0,0-1 15,-21-20-15,21 21 0,0 0 16,-21-22-16,0 1 0,21 21 0,1-21 15,-22 20-15,21 1 0,-21-21 0,0 21 16,0 0-16,21 21 16,-21-22-16,0 44 47,0-1-47,0 21 0,0-21 15,0 0-15,0 1 0,0 20 16,0-21-16,0 0 0,0 22 0,0-22 15,0 0-15,0 0 16,0 0-16,0 0 0,0 1 0,21-22 0,-21 21 16,21-21-16,0 0 15,1 0-15,-1 0 0,0 0 16,0 0-16,0 0 0,0-21 16,1 21-16,-1-22 0,0 1 15,-21 0-15,21 0 0,0 0 0,0 0 16,-21-22-16,22 22 0,-22-21 0,21 21 15,-21-1-15,0-20 0,0 21 16,0 0-16,0 0 0,-21 21 47,-1 21-31,22 0-16,-21 0 15,21 0-15,0 0 0,0 22 0,0-22 0,-21 0 16,21 21-16,0-20 0,0-1 15,0 0-15,0 0 0,0 0 16,0 0-16,21-21 0,-21 22 16,21-22-16,1 0 0,-1 21 0,0-21 15,0 0-15,0 0 0,0 0 0,22 0 16,-22 0-16,21-21 0,-21 21 16,1-22-16,20 1 0,-21 21 0,0-21 15,22 0-15,-22 0 0,0 0 16,0-1-16,-21-20 0,21 21 0,-21 0 15,21 0-15,-21-22 0,0 22 16,0 0-16,0 0 16,0 0-16,-21 21 15,0 0-15,0 0 16,21 21-16,-21 0 0,0 0 16,21 0-16,0 0 0,0 1 0,-22-1 15,22 21-15,0-21 0,0 0 16,0 1-16,0-1 0,0 21 15,0-21-15,0 0 16,22-21-16,-1 0 0,0 22 16,0-22-16,0 0 0,0 0 0,22 0 15,-22 0-15,21 0 0,-21 0 0,1 0 16,20-22-16,-21 22 0,0-21 16,0 0-16,1 0 0,-1 0 15,0 0-15,0-1 0,0 1 0,0-21 16,-21 21-16,0 0 0,22-1 15,-22 1-15,21 21 0,-21-21 0,0 42 47,0 0-47,0 1 0,0-1 16,0 21-16,0-21 0,0 0 16,-21 1-16,21-1 0,-22 0 15,22 0-15,0 0 0,0 0 16,0 1-1,-21-22 1,0 0 0,21-22-1,0 1 1,0 0-16,0 0 0,0 0 16,0-22-16,0 22 0,0 0 0,0-21 15,0 21-15,21-22 0,0 22 16,1 0-16,20 0 0,-21 0 0,21-1 15,1 1-15,-22 21 0,21 0 16,1 0-16,-22 0 0,21 0 16,-21 0-16,22 21 0,-22 1 15,0 20-15,0-21 0,0 0 16,-21 0-16,0 22 0,0-22 0,0 0 16,0 0-16,0 22 0,0-22 15,0 0-15,-21-21 0,0 21 0,0 0 16,21 0-16,-21 1 0,-1-22 15,1 0 1,0 0-16,0 0 16,0-22-16,0 22 0</inkml:trace>
  <inkml:trace contextRef="#ctx0" brushRef="#br0" timeOffset="3295.86">7048 1503 0,'0'0'0,"-63"-21"31,63 0 1</inkml:trace>
  <inkml:trace contextRef="#ctx0" brushRef="#br0" timeOffset="4326.97">8890 1609 0,'0'0'0,"0"-21"0,0-43 31,0 43-16,0 0-15,21 0 16,0 21-16,0 0 16,1 0-16,-1 0 15,0 0-15,0 0 0,21 21 0,-20 0 16,-1 0-16,0 0 0,0 22 16,0-22-16,-21 21 0,21 0 15,-21-20-15,0 20 0,0 0 0,0-21 16,0 1-16,0 20 0,0-21 15,0 0-15,0 0 0,0 1 0,0-1 16,-21 0-16,0-21 16,0 0-1,0-21-15,21 0 16,0-1-16,0 1 16,0 0-16,0-21 0,0 21 0,21-22 15,0 1-15,0 21 0,-21-22 16,21 1-16,1 21 0,-1-21 0,0 20 15,0 1-15,21 0 0,-20 0 16,-1 21-16,0 0 0,21 0 16,-21 0-16,1 21 0,-1 0 0,0 22 15,0-22-15,0 21 0,-21-21 16,0 22-16,0-1 0,0-21 0,0 21 16,0-20-16,0 20 0,0-21 15,0 0-15,0 0 0,-21 1 0,21-1 16,-21-21 15,21-21-15,-21-1-16,21 1 15,0-21-15,0 21 0,0 0 0,0-22 16,21 1-16,0 0 0,0-1 16,0 22-16,1-21 0,-1-1 15,0 22-15,21 0 0,-21 0 0,22 21 16,-1 0-16,-21 0 0,22 0 15,-22 0-15,21 21 0,-21 0 0,0 0 16,1 22-16,-1-22 0,-21 21 0,0 1 16,0-22-16,0 21 0,0-21 15,0 22-15,0-22 0,-21 0 0,21 0 16,-22 0-16,22 0 0,0 1 16,-21-1-16,21-42 46,21-1-30,1 1-16</inkml:trace>
  <inkml:trace contextRef="#ctx0" brushRef="#br0" timeOffset="5243.74">10647 1630 0,'21'-42'15,"-21"20"-15,0 1 0,-21 0 16,21 0-16,-21 21 0,-1-21 16,1 21-16,0 0 15,0 0-15,0 0 0,0 0 16,-1 0-16,-20 21 0,21 21 16,0-21-16,0 22 0,-1-22 0,1 21 15,-21 1-15,42-1 16,-21 0-16,21-21 0,-21 22 0,21-22 0,0 21 15,0-21-15,0 1 0,0-1 16,21 0-16,0 0 0,0-21 16,0 0-16,0 0 0,1 0 0,-1 0 15,21 0-15,-21-21 0,0 0 16,1 21-16,-1-21 0,21-1 16,-21 1-16,0-21 0,-21 21 15,22-22-15,-1 22 0,-21-21 0,21 0 16,-21 20-16,0-20 0,0 21 0,0-21 15,0 20-15,0 1 16,0 42 0,0 1-1,0-1-15,0 0 0,0 0 0,0 21 16,0-20-16,0 20 0,0-21 0,0 21 16,0-20-16,0-1 0,0 0 15,0 0-15,21 0 0,0 0 16,0 1-16,1-22 0,-1 0 0,0 0 15,0 0-15,0 0 0,0 0 16,22 0-16,-22 0 0,0-22 0,21 22 16,-20-21-16,-1 0 0,0 0 15,0 0-15,0 0 0,0-1 0,-21-20 16,22 21-16,-22-21 0,0 20 0,0 1 16,0-21-16,0 21 0,0 0 15,0-1-15,0 44 31,0-1-31,0 21 16,0-21-16,0 0 0,0 22 0,-22-1 16,22-21-16,-21 22 15,21-1-15,-21 0 0,21 1 0,-21-1 16,21 0-16,0 1 0,0-1 0,0 21 16,0-20-16,0 20 0,0 1 15,0-22-15,0 22 0,0 20 16,0-20-16,0-1 0,0 1 0,21-1 0,-21 22 15,21-22-15,-21 1 0,0-1 16,21 1-16,-21-1 0,0 1 0,0-1 16,0-20-16,0 20 0,0-20 15,-21-22-15,0 21 0,0-21 0,0 0 16,0 1-16,-22-22 0,22 0 16,0 0-16,0 0 0,0 0 0,-22 0 15,22-22-15,0 1 0,0 0 0,0 0 16,-1 0-16,22 0 0,-21-22 15,-21-20-15,42 42 0,-21-22 16,21 1-16,-21 21 0,21-22 0,-22 1 16,22 0-16,0-22 0,0 22 15,0-22-15,0 22 0,0-21 0</inkml:trace>
  <inkml:trace contextRef="#ctx0" brushRef="#br0" timeOffset="5479.37">10880 1355 0,'-64'-21'31,"43"21"-31,21 21 47,21 0-31,0-21-16,-21 21 0,43-21 0,-22 21 15</inkml:trace>
  <inkml:trace contextRef="#ctx0" brushRef="#br0" timeOffset="5933.65">11515 1503 0,'0'-21'0,"0"42"0,-22-63 32,1 42-32,0 0 15,0 0-15,0 0 0,0 21 0,-1 0 16,1 0-16,0 0 16,0 0-16,0 22 0,21-1 0,-21 0 15,-1 1-15,22 20 0,-21-20 0,21-1 16,0-21-16,0 21 0,0 1 15,0-22-15,21 0 0,1 0 0,-1 0 16,0-21-16,21 0 0,-21 22 16,1-22-16,20 0 0,-21 0 0,21 0 15,-20-22-15,20 22 0,-21-21 0,0 0 16,22 0-16,-22 0 0,0 0 16,-21-1-16,0-41 0,0 21 15,0-1-15,0 1 0,0 21 16,0-22-16,-21 22 0,0-21 15,-1 21-15,-20 0 0,21 21 0,0-22 16,0 22-16,-22 0 0,22 0 16,0 0-16,0 0 0,-22 0 0,22 22 15,0-1-15,21 0 0,0 0 0,-21 0 16,21 22-16,0-22 0,0 0 16,0 21-16,0-21 0,21 1 0,21 20 15,-20-21-15,-1-21 16,0 21-16,0-21 0,0 0 15</inkml:trace>
  <inkml:trace contextRef="#ctx0" brushRef="#br0" timeOffset="6343.9">11811 1863 0,'0'-21'15,"-21"-1"-15,21 1 0,0 0 16,0 0-16,0 0 0,0 0 0,0-1 15,21 1-15,0 0 16,0 21-16,0 0 0,1 0 16,-1 0-16,0 0 0,21 0 15,-21 0-15,22 0 0,-22 21 0,0 0 16,21 1-16,-20-1 0,-1 21 16,0-21-16,-21 22 0,0-22 15,0 42-15,0-42 0,0 1 16,0-1-16,0 0 0,-21 0 0,0 0 15,21 0-15,-22-21 0,1 0 16,0 22-16,0-22 16,21-22-1,0 1-15,0 0 16,0 0-16,0 0 0,0 0 16,21-1-16,-21 1 0,21-21 0,-21 21 15,21 0-15,1-22 0,-1 22 16,-21 0-16,21 0 0,0 0 0,0 21 15,0-22-15,1 1 0,-1 21 16,0-21-16,0 0 0,0 21 0,0-21 16,1 21-16</inkml:trace>
  <inkml:trace contextRef="#ctx0" brushRef="#br0" timeOffset="7240.13">12721 1439 0,'0'0'0,"0"-21"0,21 0 16,-21 0-16,-21 42 47,21 0-47,-21 0 15,21 1-15,-21-1 0,0 21 0,21 0 16,0-20-16,-22 20 0,22 0 16,-21 1-16,21-1 0,-21 0 0,21 1 15,0-22-15,0 21 0,0-21 0,0 0 16,0 1-16,0-1 0,21 0 15,0-21-15,1 0 0,-1 21 0,0-21 16,0 0-16,0 0 0,22 0 0,-22 0 16,21-21-16,-21 0 0,0 0 15,1-1-15,-1 1 0,0 0 0,0 0 16,0 0-16,-21-22 0,0 22 16,21-21-16,-21 21 0,0 0 15,0-1-15,0 44 31,0-1-31,0 0 0,-21 0 16,21 0-16,0 0 0,0 22 0,0-22 16,0 0-16,0 0 0,0 22 15,0-22-15,21 0 0,1 0 16,-1 0-16,21-21 0,-21 0 0,22 0 16,-22 0-16,21 0 0,-21 0 15,0 0-15,22 0 0,-22-21 16,0 21-16,0-21 0,0 0 0,-21 0 15,22-22-15,-22 22 16,0 0-16,0 0 0,0-22 0,0 22 16,0 0-16,0 0 0,0 0 15,0 0-15,0-1 0,0 44 32,-22-22-17,22 21-15,0 0 0,-21 0 0,21 0 16,-21 22-16,0-22 0,0 0 15,21 21-15,-21-21 0,-1 22 0,22-1 16,-21-21-16,0 22 0,21-1 0,0 0 16,0 1-16,0-1 0,0 0 15,0 85-15,0-84 16,0 20-16,0 22 0,0-22 0,0 1 16,0-1-16,0 1 0,0-1 15,0 22-15,0-22 0,0 22 16,0-21-16,0 20 0,0 43 0,0-42 15,0-22-15,0-20 0,0-1 16,0 22-16,0-43 0,0 21 16,-21-21-16,21 0 0,-21-21 0,0 0 15,-1-21 1,1 21-16,0-21 0,21 0 0,-21-21 16,0 20-16,0-20 0,-1 0 15,22-1-15,-21 22 0,0-21 0,21 0 16,-21-1-16,21 22 0,-21-21 15,21 21-15,0-1 0,0 1 0,0 0 16,0 0-16,0 0 0,-21 21 0,21-21 16,0-1-16,0 1 0,0-21 15,0 21-15,0 0 0</inkml:trace>
  <inkml:trace contextRef="#ctx0" brushRef="#br0" timeOffset="8828.09">15155 1799 0,'0'0'0,"21"0"0,22 0 0,-22-21 16,0 21-16,0-21 0,22 0 15,-22 0-15,21-1 0,-21 1 0,22 0 16,-1 0-16,-21 0 0,21-22 16,-20 22-16,-1 0 0,-21 0 0,0 0 15,0 0-15,0-1 0,0 1 16,-21 21-16,-1-21 0,1 0 0,-21 21 15,0 0-15,-22 0 0,22 0 0,-22 0 16,22 0-16,-22 21 0,22 0 16,-21 0-16,20-21 0,22 22 0,-21-1 15,21 0-15,-1 0 0,22 21 16,0-20-16,0 20 0,0-21 0,22 21 16,20-20-16,-21 20 0,21 0 0,1-21 15,-1 22-15,0-1 16,1-21-16,20 22 0,-20-22 0,-1 0 15,0 21-15,-21-21 0,1 1 0,-1-1 16,-21 0-16,0 0 0,0 0 16,-21-21-16,-1 21 0,-20-21 0,0 0 15,-1 0-15,-20 0 0,21 0 16,-22 0-16,22 0 0,-22 0 0,22-21 16,0 0-16,-1 21 0,1-21 0,21 0 15,0 0-15,-1-22 0,1 22 16,21 0-16,0-21 0,0 20 0,0 1 15,0 0-15,0 0 0,0 0 16,21 0-16,1 21 16,-1 0-16,0 0 0,0 21 0,0 0 15,0 0-15,1 0 0,-1 22 16,0-22-16,0 0 0,-21 21 0,21-21 16,-21 1-16,21-1 0,-21 21 0,22-21 15,-22 0-15,21 1 0,0-1 16,0 0-16,0-21 0,0 0 15,1 0-15,-1 0 0,21 0 16,-21 0-16,22 0 0,-22 0 0,21 0 16,0 0-16,1-21 0,-22 0 15,21-1-15,1 1 0,-22 0 0,21 0 16,-21 0-16,0 0 0,1-22 16,-22 22-16,0 0 0,21 0 0,-21-22 15,0 22-15,0 0 16,-21 42-1,21 0-15,-22 1 16,1-1-16,21 0 0,-21 0 16,21 0-16,-21 0 0,21 22 0,0-22 15,0 0-15,0 0 0,0 0 16,0 1-16,0-1 0,21-21 16,0 21-16,0-21 0,1 0 15,-1 0-15,0 0 16,0 0-16,0 0 0,0 0 0,22-21 15,-22 0-15,0-1 0,21 1 16,-20 0-16,-1 0 0,0 0 16,0 0-16,-21-1 0,0 1 0,0 0 15,21 0-15,-21 0 0,-21 42 47,21 0-31,0 0-16,0 0 0,0 1 15,0-1-15,0 0 0,0 0 16,21 0-16,0-21 0,-21 21 16,22-21-16,-1 0 0,0 0 15,0 0-15,0 0 0,0 0 16,1 0-16,20 0 0,-21 0 0,21 0 16,-20 0-16,20 0 0,-21-21 0,0 0 15,0 21-15,1-21 0,-1 0 16,0 0-16,-21-1 0,21 1 0,-21 0 15,0 0-15,0 0 16,0 42 15,-21 0-31,21 0 16,-21 0-16,21 22 0,0-22 16,0 0-16,-21 21 0,21-20 0,-22 20 15,22 0-15,-21 1 0,21-1 16,-21 85-16,21-85 0,0 22 15,-21-1-15,21-20 0,0 20 16,0-21-16,0 22 0,-21-22 0,21 1 16,-21-1-16,21 0 0,-22 1 0,22-22 15,0 21-15,0-21 0,0 0 16,0 1-16,0-44 16,0 1-1,0 0-15,22-21 0,-22 21 16,21-22-16,0 1 0,0 0 15,0-22-15,0 22 0,1-22 0,-1 1 16,0-1-16</inkml:trace>
  <inkml:trace contextRef="#ctx0" brushRef="#br0" timeOffset="9091.96">16552 2159 0,'0'0'0,"0"-42"0,0 21 0,0-1 16,0 1-16,0 0 0,21 0 0,1 21 15,-1-21-15,0 21 0,0-21 16,0 21-16,0 0 0,22 0 0,-22 0 15,21 0-15,-21 0 0,22 0 16,-22 0-16,21 21 0,-21 0 16,1 0-16,-22 0 0,0 0 0,0 1 15,0-1-15,0 0 0,0 0 0,-22 0 16,1-21-16,0 21 0,0 1 16,0-22-16,-22 21 0,22 0 0,0-21 15,0 0-15,0 0 0,0 0 16,21 21-16,-22-21 0,44 0 31,-1-21-31,0 0 0,0 21 16</inkml:trace>
  <inkml:trace contextRef="#ctx0" brushRef="#br0" timeOffset="9404.95">17293 1947 0,'0'-21'15,"0"42"-15,0-21 16,0 22 0,0-1-16,0 0 0,0 0 0,-21 21 15,21-20-15,-21 20 0,21-21 16,-21 21-16,21 1 0,0-1 0,-22 22 16,1-22-16,0 21 0,21-20 0,-21 20 15,21-20-15,-21 20 0,0-21 16,-1 1-16,22 20 0,0-20 15,-21-22-15,0 21 0,21-21 0,-21 22 16,21-22-16,0 0 16,0 0-16,0-42 15,21 0 1,0 0-16,-21-1 16,0-20-16,21 21 0,1-21 0,-22-1 15</inkml:trace>
  <inkml:trace contextRef="#ctx0" brushRef="#br0" timeOffset="9711.45">17166 2159 0,'0'-21'0,"0"42"0,0-84 0,0 41 15,0 1-15,0 0 0,0 0 0,0 0 16,21 0-16,0 21 0,-21-22 0,22 1 16,-1 0-16,0 21 0,0 0 15,21-21-15,-20 21 0,-1 0 0,21 0 16,-21 0-16,0 21 0,22 0 15,-22 0-15,-21 1 0,0 20 16,0-21-16,0 0 16,0 0-16,-21 1 0,0-1 15,-1-21-15,1 21 0,0 0 0,-21-21 16,21 0-16,-1 21 0,-20-21 0,21 0 16,0 0-16,0 0 0,21 21 15,-22-21-15,44 0 31,-1 0-31,0 0 16,0 0-16,0 0 0,22 0 0</inkml:trace>
  <inkml:trace contextRef="#ctx0" brushRef="#br0" timeOffset="10127.96">17886 1905 0,'0'0'0,"0"-21"0,0 0 31,-21 21-15,-1 21-16,1 0 16,0-21-16,0 21 0,0 0 15,21 22-15,-21-22 0,-1 0 0,1 0 16,0 22-16,21-22 0,-21 0 0,21 0 16,0 0-16,0 0 0,0 1 15,0-1-15,0 0 0,21 0 0,0-21 16,0 0-16,1 21 0,-1-21 0,21 0 15,-21 0-15,0 0 0,1 0 16,-1-21-16,0 0 0,0 21 16,0-21-16,0 0 0,1-1 15,-1 1-15,0 0 0,0 0 0,-21 0 16,0 0-16,0-22 0,0 22 0,0-21 16,0 21-16,0-1 15,0-20-15,-21 21 0,0 21 0,0-21 0,-1 21 16,-20 0-16,21 0 0,0 0 15,-22 0-15,22 0 0,-21 21 16,21-21-16,0 21 0,-1 0 0,22 0 0,0 1 16,0-1-16,0 0 15,0 0-15,22 0 16,-1-21-16</inkml:trace>
  <inkml:trace contextRef="#ctx0" brushRef="#br0" timeOffset="10539.51">18140 2032 0,'0'0'0,"0"-21"15,0 0-15,0 0 16,21-1-16,-21 1 16,21 21-16,-21-21 0,21 21 15,0 0-15,1 0 0,-22-21 0,21 21 16,0 0-16,0 0 0,0 0 15,0 0-15,1 21 0,-22 0 16,21 0-16,0 1 0,-21-1 0,21 0 16,-21 0-16,0 0 0,0 0 0,0 1 15,0-1-15,0 0 0,0 0 16,0 0-16,0 0 0,-21-21 16,0 0-1,0 0-15,21-21 31,0 0-15,0 0-16,0 0 0,0 0 16,21-1-16,0 1 0,-21 0 15,21 0-15,-21 0 0,21 0 16,0-1-16,1 1 0,-1 0 16,0 0-16,0 0 0,0 0 15,0-1-15,1 1 0</inkml:trace>
  <inkml:trace contextRef="#ctx0" brushRef="#br0" timeOffset="10846.94">19008 1545 0,'0'0'16,"0"-21"-16,0 42 46,0 0-46,0 1 0,0-1 0,-22 21 16,22 0-16,-21-20 0,21 20 16,0 0-16,0 1 0,-21-1 0,21-21 15,-21 21-15,21 1 0,-21-22 16,21 21-16,0-21 0,0 1 0,0 20 16,0-21-16,0 0 0,0 0 15,0 1-15,21-22 16,0 21-16,0-21 0,0 0 15,1 0-15,-1 0 0,0 0 0,21 0 16,-42-21-16,43 21 16,-43-22-16,21 1 0</inkml:trace>
  <inkml:trace contextRef="#ctx0" brushRef="#br0" timeOffset="11094.95">18754 1820 0,'-22'0'0,"44"0"0,-44 22 15,44-22-15,-1 0 16,0 0-16,0 0 0,21 0 16,-20 0-16,20 0 0,0 0 0,-21 0 15,22-22-15,-1 22 0,-21 0 16,22 0-16,-22-21 0,0 21 0,0 0 15,0 0-15,0 0 0</inkml:trace>
  <inkml:trace contextRef="#ctx0" brushRef="#br0" timeOffset="11723.87">5440 3874 0,'0'-22'0,"0"44"0,-21-65 0,21 22 15,0 0-15,0 0 16,-22 21 0,22 21-1,0 0-15,0 0 16,0 0-16,0 22 0,0-22 16,0 0-16,0 0 0,-21 22 0,21-22 15,0 0-15,0 0 0,0 0 16,0 0-16,-21 1 0,21-1 15,0-42 17,0-1-32</inkml:trace>
  <inkml:trace contextRef="#ctx0" brushRef="#br0" timeOffset="11904.54">5397 3641 0,'0'0'0,"-21"0"15,0 0-15,21-21 0,-21 21 16,0-22-16,21 44 47,21-22-31,0 0-16,0 21 0,0-21 0,1 21 15</inkml:trace>
  <inkml:trace contextRef="#ctx0" brushRef="#br0" timeOffset="12326.94">5821 3768 0,'0'0'0,"0"21"0,0 0 16,0 0-16,0 0 15,0 1-15,0-1 0,0 0 16,0 0-16,0 0 0,0 0 15,0 1-15,0-1 0,0 0 0,0 0 16,0 0-16,0 0 16,-21-21-1,-1 0-15,22-21 16,-21 0 0,21 0-16,0 0 0,0 0 0,0-1 15,0 1-15,0 0 0,0-21 16,21 21-16,1-1 0,-1-20 0,0 21 15,21 0-15,-21 0 0,22-1 16,-1 1-16,0 0 0,1 21 0,-1 0 16,0 0-16,1 0 0,-1 21 0,0 0 15,1 1-15,-22-1 0,0 0 16,21 0-16,-42 21 0,0-20 0,0 20 16,0-21-16,0 21 0,0-20 15,0 20-15,-21-21 0,21 0 0,0 0 16,-21 1-16,21-1 0,0 0 15</inkml:trace>
  <inkml:trace contextRef="#ctx0" brushRef="#br0" timeOffset="12955.45">8424 4106 0,'0'0'16,"0"-21"-16,0 0 0,0 0 0,0 0 15,0 0-15,0-1 0,0-20 16,0 21-16,0 0 0,0 0 16,0-22-16,0 22 0,0 0 0,0-21 15,0 20-15,0 1 0,21 21 0,-21-21 16,0 0-16,22 42 31,-22 0-31,0 0 16,0 1-16,0 20 0,0-21 0,0 21 15,21 1-15,-21 20 0,0-20 0,21 20 16,-21 1-16,0-1 0,0-21 16,21 22-16,-21-1 0,21 1 15,-21-1-15,0 1 0,0-1 0,0 1 16,0-1-16,0 1 0,0-1 15,0-20-15,0 20 0,0 1 0,0-22 16,0 0-16,0 1 0,-21-22 0,0 21 16,0-21-16,0 1 0,-1-22 15,1 0-15,-21 0 0,21 0 0,0 0 16,-22 0-16,22-22 0,-21 1 0,-1-21 16,22 0-16,0 20 15,0-20-15,21 0 0,-21-1 16,21-41-16,0 41 0,0 1 15,21 0-15,0-1 0,0 1 0,0 0 16,1-22-16</inkml:trace>
  <inkml:trace contextRef="#ctx0" brushRef="#br0" timeOffset="13175.94">8488 3493 0,'0'0'0,"-21"0"0,-1-22 0,1 1 16,0 21-16,21-21 15,-21 21-15,42 21 47,0 0-31,0 1-16,1-1 0</inkml:trace>
  <inkml:trace contextRef="#ctx0" brushRef="#br0" timeOffset="15314.94">8742 3874 0,'0'0'0,"21"0"0,0 0 16,0 0-16,0 0 15,1 0-15,-1-22 16,0 22-16,21-21 0,-21 0 15,1 0-15,-1 0 0,0 21 0,0-21 16,-21-1-16,0 1 0,0 0 16,0 0-16,-21 21 15,0 0 1,0 0-16,-1 0 0,1 21 16,-21 0-16,21 0 0,0 1 0,-1 20 15,1-21-15,21 0 16,0 0-16,0 1 0,0-1 0,0 0 15,0 0-15,21 0 0,1-21 0,-1 21 16,0 1-16,21-22 16,-21 0-16,22 0 0,-22 0 0,21 0 15,1 0-15,-22-22 0,21 22 0,0-21 16,-20 0-16,20 21 0,-21-21 16,0 0-16,0 0 0,1-1 0,-1 1 15,-21 0-15,0-21 0,0 21 16,0-1-16,0 1 0,0 0 15,0 0-15,0 42 32,0 0-32,0 0 15,0 1-15,0-1 0,0 21 0,-21-21 0,21 0 16,0 1-16,-22 20 16,22-21-16,0 0 0,0 0 0,0 1 15,0-1-15,0 0 0,0-42 47,0 0-47,0-1 0,0 1 16,22 0-16,-1-21 0,-21 21 15,21-1-15,0 1 0,-21 0 0,21-21 16,0 21-16,1-1 0,-1 1 16,0 0-16,0 21 0,0 0 15,0 0-15,1 0 0,-1 0 0,-21 21 16,21 0-1,-21 1-15,21-1 0,-21 21 0,0-21 16,0 0-16,0 22 0,0-22 0,0 0 16,0 0-16,0 22 0,0-22 15,21-21-15,0 21 0,1 0 0,-1-21 16,0 0-16,0 0 0,0 0 16,0 0-16,1 0 0,20-21 15,-21 0-15,0 21 0,0-21 0,1-1 16,20-20-16,-21 21 0,0 0 0,-21-22 15,21 22-15,1-21 0,-1 0 16,-21-1-16,0 1 0,0 0 0,0-1 16,0 22-16,0-21 15,0-1-15,0 22 0,0 0 0,0 42 32,0 22-32,0-22 15,0 21-15,0 127 16,0-126-1,0-1-15,-21-21 0,21 0 0,-22 1 16,22 20-16,-21-42 0,21 21 16,0 0-16,0-42 31,0 0-15,21 21-16,1-21 0,-22 0 15,21-1-15,0 1 0,0 0 0,0 0 16,0 0-16,1 21 0,-22-21 0,21-1 15,0 1-15,0 21 0,0 0 16,-21-21-16,21 21 0,-42 0 47,0 0-47,0 21 16,0-21-16,21 21 0,0 1 15,-21-22-15,21 21 16,-22-21-16,22 21 0,-21 0 0,21 0 15,0 0-15,0 1 0,0-1 16,0 0-16,0 0 16,0 0-16,0 0 0,0 1 0,0-1 15,21 0-15,1-21 0,-1 0 16,0 21-16,0-21 0,0 0 16,0 0-16,1 0 0,20 0 0,-21 0 15,0-21-15,22 21 0,-22-21 16,21 0-16,-21 21 0,22-22 0,-22 1 15,0 0-15,0 0 0,0 0 0,-21 0 16,21-1-16,-21 1 0,22 0 16,-22 0-16,0 0 0,0 0 15,-22 21 17,1 21-32,21 0 0,0 0 15,0 0-15,-21 0 0,21 1 0,0-1 16,-21 0-16,21 0 0,0 0 15,0 0-15,0 1 0,0-1 16,21-21-16,0 21 0,0-21 16,1 0-16,-1 0 0,21 0 15,0 0-15,-20 0 0,20 0 16,0-21-16,1 0 0,-1 21 0,-21-22 16,21 1-16,-20 0 0,-1 0 15,0 0-15,0 0 0,0-1 0,-21 1 16,21 0-16,-21 0 0,0 0 0,0 0 15,0 42 17,0 0-32,0 0 0,-21 0 0,21 0 15,-21 1-15,21-1 0,-21 0 16,0 0-16,21 0 0,0 22 0,0-22 16,-21 0-16,21 0 0,0 0 0,-22-21 15,22 21-15,0-42 47,0 0-47,0 0 16,22 0-16,-1 0 0,0-1 0,0 1 15,0 0-15,0-21 0,1 21 0,-1-1 16,0-20-16,21 21 0,-21 0 16,1 0-16,20-1 0,-21 1 0,21 0 15,-20 21-15,-1 0 0,-21 21 16,21 0-16,-21 1 15,0-1-15,0 0 0,0 0 0,0 0 16,0 0-16,0 22 0,0-22 0,0 0 16,0 0-16,0 22 15,0-22-15,0 0 0,0 0 0,21 0 16,0-21-16,0 0 16,1 0-16,-1 0 0,0 0 15,0 0-15,21 0 0,-20 0 0,-1-21 16,21 0-16,-21 0 0,22 0 15,-22-1-15,21 1 0,-21 0 16,22 0-16,-22 0 0,21-22 0,0 1 16,-42 0-16,0 21 0,0-1 15,0 1-15,0 0 0,0 0 16,0 0-16,-21 21 16,0 0-16,0 21 15,0 0-15,21 0 0,0 0 16,-21 22-16,21-22 0,0 0 0,0 0 15,0 0-15,0 1 0,0-1 16,0 0-16,0 0 0,0 0 0,0 0 16,0 1-16,0-1 0,0 0 0,0 0 15,-22-21 17,1 0-32,0 0 0,21-21 15,-21 0-15,0 0 16,0-1-16,-1 1 15,1 0-15,0 0 0</inkml:trace>
  <inkml:trace contextRef="#ctx0" brushRef="#br0" timeOffset="15515.58">11155 3471 0,'0'0'0,"-21"0"16</inkml:trace>
  <inkml:trace contextRef="#ctx0" brushRef="#br0" timeOffset="15999.93">14393 3514 0,'0'0'0,"0"-85"16,0 64-16,0 0 15,-21 0-15,0 21 0,0 0 16,0-22-16,-1 22 0,-20 0 0,0 0 16,21 0-16,-22 22 0,1-1 0,0 0 15,-1 21-15,1-21 0,21 22 16,-22-1-16,22 0 0,0 1 0,21-22 16,0 21-16,0 1 0,0-1 0,0-21 15,0 21-15,0-20 0,42 41 16,-20-42-16,-1 0 0,63 22 15,-41-22-15,-1-21 16,0 0-16,1 0 0,-1 0 16,0 0-16,1 0 0,-1-21 0,22 21 15,-22-21-15,0-1 0,1 1 16,-1 0-16</inkml:trace>
  <inkml:trace contextRef="#ctx0" brushRef="#br0" timeOffset="16215.36">14965 3514 0,'0'0'0,"0"-43"0,0 22 0,0 0 16,-21 21 0,-1 21-1,22 0-15,-21 1 0,21-1 16,0 21-16,0-21 0,0 22 16,-21-22-16,21 21 0,0-21 0,0 0 15,0 22-15,0-22 0,0 0 0,0 0 16,0 0-16,0 1 15,0-1-15,21-21 32</inkml:trace>
  <inkml:trace contextRef="#ctx0" brushRef="#br0" timeOffset="16439">14711 3895 0,'0'0'0,"-21"21"0,21 0 16,0 0 0,0 0-16,21-21 0,0 22 15,0-22-15,0 0 0,0 0 16,22 0-16,-22 0 0,21 0 0,-21 0 16,22 0-16,-1 0 0,-21-22 0,22 1 15,-1 21-15,-21-21 0,0 21 16,0-21-16,1 0 0,-22 0 15,0-1-15</inkml:trace>
  <inkml:trace contextRef="#ctx0" brushRef="#br0" timeOffset="16627.41">14859 3450 0,'0'0'0,"-64"0"15,64-21-15,22 21 47,-1 0-47,0 0 0,21 0 16,-21 0-16,22 0 0,-1 0 15,-21 0-15,22 0 0,-1 0 0,-21 0 16,21 0-16,-20 0 0</inkml:trace>
  <inkml:trace contextRef="#ctx0" brushRef="#br0" timeOffset="16927.5">16235 3217 0,'-43'-21'32,"22"21"-32,0 0 0,0 21 15,21 1-15,-42 20 0,42-21 16,-43 21-16,22 22 0,0-22 0,0 1 0,0-1 15,-1 21-15,1-20 16,-21 20-16,21-20 0,-22 20 0,22-21 16,-21 22-16,0-1 0,20 1 0,-20-22 15,0 22-15,21-22 0,-22 0 16,22 1-16,21-22 0,0 21 0,0-21 16,0 1-16,21-22 15,0 0-15,22 0 16,-22-22-16,21 1 0</inkml:trace>
  <inkml:trace contextRef="#ctx0" brushRef="#br0" timeOffset="17210.86">16489 3641 0,'0'0'15,"0"-21"-15,0-1 0,-21 1 16,-1 21-16,1 0 15,0 0-15,0 0 0,0 0 16,0 0-16,-1 0 0,1 21 16,0 1-16,0-1 0,0 0 0,0 0 15,21 21-15,0-20 0,-22-1 16,22 21-16,0-21 0,0 0 0,0 22 16,0-22-16,0 0 0,0 0 15,22 0-15,-22 1 0,21-22 16,0 0-16,0 21 0,21-21 0,-20 0 15,-1 0-15,21 0 0,-21-21 0,0 21 16,22-22-16,-1 22 0</inkml:trace>
  <inkml:trace contextRef="#ctx0" brushRef="#br0" timeOffset="17447.59">16976 3577 0,'0'0'0,"0"-21"16,0 42 15,0 0-15,-22 1-16,22-1 0,0 0 0,0 21 15,0-21-15,-21 1 0,21-1 0,0 0 16,0 0-16,-21 0 0,21 0 16,0 1-16,0-1 0,0 0 0,0 0 15</inkml:trace>
  <inkml:trace contextRef="#ctx0" brushRef="#br0" timeOffset="17751.84">16912 3620 0,'0'0'15,"0"-22"-15,0 1 0,0 0 0,0 0 16,21 0-1,0 21-15,1 0 0,-1-21 16,0 21-16,21 0 0,-21 0 16,22 0-16,-22 0 0,21 21 15,1 0-15,-22-21 0,21 21 0,-21 0 16,22 0-16,-22 22 0,0-22 0,-21 0 16,0 0-16,0 0 0,0 22 15,0-22-15,0 0 0,-21-21 0,0 21 16,-22 0-16,22 1 0,-21-1 0,21-21 15,-22 21-15,22-21 0,-21 21 16,21-21-16,-22 0 0,22 21 0,0-21 16,0 0-16,0 0 0,-1 0 15</inkml:trace>
  <inkml:trace contextRef="#ctx0" brushRef="#br0" timeOffset="18224.04">18669 3429 0,'0'21'15,"0"0"1,0 1-16,-21-1 0,0 0 0,-1 21 16,1-21-16,0 22 0,0-22 15,0 21-15,0-21 0,-1 22 16,1-22-16,0 0 0,0 0 16,21 0-16,0 1 0,0-1 0,-21 0 15,21 0-15,0 0 0,21-21 31,0 0-31,0 0 16,0-21-16,1 21 0,-22-21 16,21 0-16</inkml:trace>
  <inkml:trace contextRef="#ctx0" brushRef="#br0" timeOffset="19423.49">18394 3725 0,'0'0'0,"-21"0"15,-1 0-15,1 0 16,42 0 15,1 0-31,-1 0 0,0 0 0,21 0 16,-21-21-16,22 21 0,-22 0 0,21 0 16,1 0-16,-22 0 0,21 0 15,-21 0-15,22 0 0,-22-21 0,21 21 16,-21 0-16,0 0 0,1 0 15,-1 0-15,0 0 0,0 0 16,-21 21-16,0 0 0,0 1 16,0-1-16,-21 0 15,0 0-15,0-21 0,21 21 16,-22 0-16,1-21 0,21 22 0,0-1 16,-21 0-16,21 0 15,21-21 16,0 0-31,1 0 16,-1 0-16,0 0 0,0 0 0,0-21 16,0 0-16,1 21 0,-22-21 15,0-1-15,0 1 0,0 0 16,0 0-16,0 0 16,0 0-16,-22 21 0,22-22 15,-21 22-15,0 0 0,-21-21 0,21 21 16,-1-21-16,1 21 15,42 0 17,1 0-32,-1 0 0,21 0 15,-21 0-15,22 0 0,-22 0 0,21 0 16,0 0-16,1 0 0,-1 0 16,0 0-16,1 0 0,-1 0 0,0 0 15,1 0-15,-1 0 0,-21 0 0,0 0 16,1 21-16,-1 0 15,-21 1-15,0-1 0,0 0 16,-21 0-16,-1 0 0,1 0 16,21 1-16,-21-22 15,21 21-15,-21-21 0,21 21 0,0 0 32,21-21-32,0 0 15,0 0-15,1 0 0,-1 0 16,0 0-16,0 0 0,0-21 15,0 0-15,-21 0 0,22-1 16,-22 1-16,0 0 16,0 0-16,0 0 0,0 0 15,0-1-15,-22 1 0,1 0 16,0 21-16,0 0 0,21-21 16,-21 21-16,0 0 0,-1 0 15,44 0 16,-1 0-31,21 0 0,-21 0 0,22 0 16,-1 0-16,-21 0 0,21 0 16,1 0-16,-1 0 0,22 0 0,-22 0 15,0 0-15,1 0 0,-1-21 16,0 0-16,-21 21 0,22-22 16,-22 22-16,0-21 0,0 0 0,-21 0 15,0 0-15,21 0 0,-21-1 16,0 1-16,0 0 0,0 0 15,0 0-15,0 0 0,-21 21 16,0 0 0,21 21-16,-21-21 0,0 21 0,21 0 15,-21 21-15,-1-20 0,22 20 16,0-21-16,-21 21 0,0 1 0,0-22 16,21 21-16,0-21 0,0 22 15,-21-22-15,21 0 0,0 0 0,0 0 16,0 1-16,0-1 0,0 0 15,21 0-15,-21 0 0,21-21 0,0 21 16,0-21-16,1 0 0,-1 0 16,0 0-16,0 0 0,0 0 15,0 0-15,1 0 0,-1 0 16,0-21-16,0 21 0,0-21 16,0 21-16,-21-21 15,22 21-15,-22-21 0,21 21 16</inkml:trace>
  <inkml:trace contextRef="#ctx0" brushRef="#br0" timeOffset="19607.88">20362 4085 0,'-42'0'31,"21"0"16,0 0-47,-1 0 0</inkml:trace>
  <inkml:trace contextRef="#ctx0" brushRef="#br0" timeOffset="20942.08">1058 5652 0,'-21'0'0,"21"21"31,0 0-15,0 0-16,0 0 15,21-21-15,0 21 0,1-21 0,-1 0 16,21 0-16,0 0 0,-20 0 15,20 0-15,21 0 0,-20-21 0,-1 0 16,22 0-16,-22 0 0,0 21 16,1-21-16,-22-1 0,21 1 0,-21 0 15,-21 0-15,0 0 16,0 0-16,-21 21 31,0 0-31,0 21 0,0 0 16,-1 21-16,1 1 0,21-1 15,0 0-15,-21 1 0,0 20 16,21-21-16,-21 1 0,21 20 16,0-20-16,-21-1 0,-1 0 0,22 1 15,0-22-15,0 21 0,0-21 16,-21 0-16,21 1 0,0-1 0,0 0 16,0-42 15,0 0-16</inkml:trace>
  <inkml:trace contextRef="#ctx0" brushRef="#br0" timeOffset="21146.93">1122 6138 0,'0'0'15,"-21"0"-15,42 0 31,0 0-15,0 0-16,21 0 16,-20 0-16,20-21 0,0 21 0,1-21 15,-1 21-15,0 0 0,-21-21 0,22 21 16,-22 0-16,0-21 0,21 21 16,-20-21-16</inkml:trace>
  <inkml:trace contextRef="#ctx0" brushRef="#br0" timeOffset="21343.88">2032 5948 0,'0'0'16,"21"0"62,0 0-78,0 0 16</inkml:trace>
  <inkml:trace contextRef="#ctx0" brushRef="#br0" timeOffset="21779.19">3810 5694 0,'0'0'15,"0"-21"-15,21-85 16,-21 127 15,0 0-31,0 0 16,-21 22-16,21-1 0,0 0 0,0 1 15,0-1-15,0 0 0,0 22 16,0-22-16,0 1 0,-21-22 0,21 21 16,0 0-16,-21-20 0,21 20 0,-22-21 15,22 0-15,0 22 0,-21-22 16,0 0-16,0-21 31</inkml:trace>
  <inkml:trace contextRef="#ctx0" brushRef="#br0" timeOffset="22327.09">3302 5969 0,'0'0'0,"0"-21"0,-21 0 0,21-149 31,0 128-15,21 21-16,0 0 0,21 0 0,-20-1 15,20 1-15,0 21 0,22-21 16,-22 21-16,22 0 0,-1 0 16,-21 21-16,22 0 0,-1 22 0,-20-22 15,20 21-15,-20 1 0,-1-1 16,-21 0-16,21 1 0,-20-1 0,-1 0 16,-21-21-16,0 22 0,0-1 0,21-21 15,-21 0-15,0 1 0,0-1 16,0 0-16,0 0 0,-21-21 15,0 0 17,21-21-32,0 0 0,0 0 0,0-22 15,0 22-15,0-21 0,0 21 16,0-22-16,0 1 0,21-22 16,21 22-16,-21-21 0,0 20 0,22 1 15,-1 0-15,0-1 0,1 1 16,-1 21-16,22 0 0,-22 21 0,21 0 15,43 0-15,-63 21 0,-1 21 16,-21-21-16,21 22 0,-20-1 16,-1 0-16,-21 1 0,0 20 0,0-21 15,0 1-15,0-22 0,0 21 16,-43 22-16,22-22 0,0-21 16,0 0-16,21 1 0,-21-1 0,0 0 15,21 0-15,-22-21 16,44-21 15</inkml:trace>
  <inkml:trace contextRef="#ctx0" brushRef="#br0" timeOffset="23758.9">5419 6011 0,'0'0'0,"21"0"0,-21-21 0,21 21 15,-21-21-15,0 0 0,0 0 16,0 0-16,0-1 0,0 1 16,0 0-16,-21 0 15,0 0-15,21 0 0,-22-1 0,1 22 16,0 0-16,21-21 0,-21 21 16,0 0-16,0 0 0,-1 21 15,1 1-15,21-1 0,0 0 16,-21 0-16,0 21 0,21-20 15,-21 20-15,21-21 0,-21 21 0,21-20 16,0 20-16,0-21 0,0 0 16,0 22-16,0-22 0,0 0 0,0 0 15,21-21 1,0 0-16,0 0 0,0 0 16,0 0-16,1 0 0,-1-21 15,21 21-15,-21-21 0,0 0 0,1-1 16,-1 1-16,-21 0 0,21 0 15,0 0-15,-21 0 0,0-22 0,0 22 16,0 0-16,0 0 0,0 0 0,0-1 16,0 1-16,0 42 31,0 1-31,0-1 0,0 0 16,0 0-16,0 0 0,21 0 15,-21 1-15,0-1 0,21 0 0,-21 0 16,0 0-16,0 0 0,0 1 15,22-1-15,-1 0 16,0-21-16,0 0 16,0 0-16,0 0 0,1 0 0,-1 0 15,0 0-15,0-21 0,0 0 16,0-1-16,1 1 0,-1 0 16,0 0-16,0 0 0,-21 0 0,21-22 15,-21 22-15,21 0 0,-21-21 16,22 20-16,-22 1 0,0 0 0,0 0 15,0 42 17,0 0-17,0 0-15,0 1 16,0 20-16,0-21 0,0 0 0,0 0 16,0 1-16,0-1 0,0 0 0,0 0 15,0 0-15,21 0 16,-21 1-16,21-22 0,0 21 15,0-21-15,0 0 0,1 0 16,-1 0-16,0 0 0,0-21 16,0 21-16,0-22 0,1 1 15,-1 21-15,0-21 0,0 0 0,0 0 16,0 0-16,-21-1 0,0 1 16,0 0-16,0 0 0,0-21 0,0 20 15,0 1-15,0 0 0,0 0 16,0 0-16,-21 21 15,0 0 1,21 21-16,-21 0 0,21 0 0,-21 0 16,21 1-16,0-1 0,0 0 15,0 21-15,0-21 0,0 1 0,0-1 16,0 0-16,0 0 0,0 0 0,21 0 16,0 1-16,0-1 15,0-21-15,22 0 0,-22 0 0,0 21 16,21-21-16,-20 0 0,-1 0 15,21 0-15,-21 0 0,22-21 16,-22 21-16,21-21 0,-21-1 0,0 22 16,1-21-16,-1 0 0,-21 0 0,0 0 15,0 0-15,0-1 0,0 1 16,0 0-16,0 0 0,0-21 16,0 63-1,-21 0 1,21 0-16,0 0 0,0 0 15,0 1-15,0-1 0,0 0 16,0 0-16,0 0 0,0 0 16,0 1-16,0-1 0,21-21 15,-21 21-15,21-21 16,0 0 0,-21-21-1,0 0-15,0-1 0,0 1 16,0 0-16,0 0 15,0 0-15,0 0 0,0-22 16,0 22-16,0 0 0,0-21 0,0 20 16,0 1-16,21-21 0,0 21 15,1 0-15,-1-1 0,0 1 0,21 21 0,-21 0 16,1 0-16,20 0 16,-21 0-16,0 0 0,0 21 0,1 1 15,-1-1-15,0 0 0,-21 0 0,0 21 16,21-20-16,-21-1 0,0 0 15,0 0-15,0 0 0,0 0 0,0 1 16,0-1-16,0 0 0,-21 0 16,0-21-16,0 21 15</inkml:trace>
  <inkml:trace contextRef="#ctx0" brushRef="#br0" timeOffset="24520.18">9250 6138 0,'42'0'16,"-42"-21"-16,21 21 15,-21-21-15,21 21 0,-21-21 0,22 0 16,-22 0-16,21-1 0,-21 1 16,21 0-16,-21 0 0,0 0 15,0 0-15,0-1 0,0-20 0,0 21 16,0 0-16,0-22 0,-21 22 16,0 0-16,-1 0 0,22 0 0,-42 0 15,21 21-15,0 0 0,0 0 0,-22 0 16,1 0-16,21 21 15,-22 0-15,1 0 0,21 21 0,-21-20 0,20 20 16,1 0-16,0-21 0,0 22 0,0-1 16,21 0-16,0-20 0,0 20 15,0-21-15,0 0 0,0 0 0,21 1 16,21 20-16,-21-42 0,1 0 16,-1 0-16,21 0 0,-21 0 15,22 0-15,-22 0 0,21-21 16,-21 0-16,22 21 0,-22-22 0,0 1 15,21 0-15,-21 0 0,1-21 16,-1 20-16,-21-20 0,21 21 0,-21-21 16,21-1-16,-21 1 0,0 21 0,0-22 15,0 1-15,0 21 0,0 0 16,0 0-16,0-1 0,0 44 16,0-1-16,0 0 15,0 21-15,21-21 0,-21 22 0,0-1 16,0 0-16,0-20 0,0 20 0,0 0 15,0-21-15,0 22 0,21-22 16,-21 0-16,0 0 0,0 0 16,0 1-16,0-1 0,22-21 0,-1 21 15,0-21 1,0 0-16,0 0 0,0-21 16,1 0-16,-1-1 0</inkml:trace>
  <inkml:trace contextRef="#ctx0" brushRef="#br0" timeOffset="24759.9">10054 5588 0,'0'0'0,"21"-42"0,-21 21 0,0-1 15,0 1-15,0 42 32,0 1-32,0-1 0,0 21 0,0-21 15,-21 22-15,21-1 0,-21-21 16,21 21-16,-21 1 0,21-1 0,0 22 15,-21-22-15,21-21 0,-22 0 16,22 22-16,0-22 0,0 0 16,0 0-16,0 0 0,22-21 15,-1 0-15,21 0 0,-21 0 0,22 0 16,-1-21-16,0 21 0</inkml:trace>
  <inkml:trace contextRef="#ctx0" brushRef="#br0" timeOffset="25611.82">10710 5821 0,'0'0'0,"21"-21"16,-21-22 0,-21 43-1,0 0-15,0 0 0,0 0 16,-22 22-16,22-22 0,-21 21 0,21 0 16,-22 0-16,22-21 0,0 21 15,0 0-15,0 1 0,21-1 16,0 0-16,0 0 15,21-21-15,0 21 0,0-21 16,0 21-16,1-21 0,-1 22 16,21-22-16,-21 21 0,0 0 0,1 0 15,-1-21-15,0 21 0,-21 0 32,-21-21-17,0 0-15,-1 0 16,1 0-16,0 0 0,0-21 15,0 0-15,0 0 0,-1 21 16,22-21-16,0 0 0,-21-1 16,21 44 15,0-1-15,0 0-16,21 0 15,-21 0-15,22 0 0,-1-21 16,-21 22-16,21-22 0,0 0 0,0 21 15,0-21-15,1 0 0,-1 0 16,0 0-16,0 0 0,0 0 0,22 0 16,-22 0-16,21 0 0,-21 0 0,22-21 15,-22-1-15,21 22 0,-21-21 16,22 0-16,-22 0 0,0 0 0,0 0 16,21-1-16,-42 1 0,22 0 0,-1 0 15,0 0-15,-21 0 0,0 42 31,0 0-15,0 0-16,0 0 16,-21 0-16,21 1 0,0-1 0,0 0 15,0 0-15,0 0 0,0 0 16,0 1-16,0-1 0,21 0 16,0-21-16,0 0 0,0 0 15,22 0-15,-22 0 0,21 0 0,1 0 16,-1 0-16,0 0 0,1-21 0,-1 21 15,-21-21-15,21-1 0,-20 1 16,-1 0-16,0 0 0,0 0 16,0 0-16,-21-1 0,0 1 0,0-21 15,0 0-15,0 20 0,-21-20 16,0 21-16,0-21 0,0 20 0,-1 1 16,-20 0-16,21 21 0,0 0 0,-22 0 15,1 0-15,0 0 0,21 21 16,-22 0-16,22 1 0,-21-1 15,21 0-15,-1 0 0,1 21 0,0-20 16,0-1-16,0 0 0,21 0 16,0 0-16,0 0 0,0 1 15</inkml:trace>
  <inkml:trace contextRef="#ctx0" brushRef="#br0" timeOffset="26788.14">12996 6160 0,'0'0'0,"0"21"0,-21-21 31,21-21-15,0-1-16,0 1 0,21 21 16,0-21-16,1 0 0,-1-21 0,0 20 15,21 1-15,-21-21 0,22 0 16,-22-1-16,21 1 0,1 0 0,-22-1 16,21-20-16,0 20 0,-20 1 0,-1 0 15,-21 21-15,0-1 0,0 1 16,0 0-16,0 0 0,-21 21 15,-22 0-15,22 0 0,-21 0 0,-1 21 16,1-21-16,0 21 16,21 0-16,-22 22 0,22-22 0,21 21 0,0 1 15,0-22-15,0 21 16,0 0-16,21-20 0,22 20 0,-22-21 16,0 21-16,0-20 0,21-1 0,-20 21 15,-1-21-15,0 0 0,0-21 16,-21 22-16,0-1 0,0 0 15,-21-21 1,0 0 0,0 0-16,-22 0 0,22 0 0,0-21 15,0 0-15,0-1 0,-22 22 0,22-21 16,0 0-16,0 0 16,21 42-1,0 0 1,0 0-16,0 1 0,0-1 15,21-21-15,0 21 0,-21 0 16,21 0-16,22-21 0,-22 21 0,0 1 16,21-22-16,-21 0 0,22 0 15,-1 0-15,-21 0 0,22 0 0,-1 0 16,0 0-16,-21 0 0,22 0 0,-1-22 16,-21 1-16,0 21 0,22-21 15,-22 0-15,0 0 0,0 0 0,-21-1 16,21-20-16,-21 21 0,22-21 0,-22 20 15,0-20-15,0 21 0,0 0 16,0 0-16,0-1 0,0 44 47,-22-1-47,22 0 0,0 0 0,0 0 16,0 0-16,0 1 0,0-1 0,0 0 15,0 0-15,0 0 0,0 0 16,0 1-16,0-1 0,0 0 0,22-21 15,-1 0-15,0 21 0,0-21 0,0 0 16,0 0-16,1 0 16,20 0-16,-21 0 0,21-21 0,-20 0 15,20 21-15,-21-21 0,0-1 0,0 1 16,1 21-16,-1-21 0,0 0 16,-21 0-16,0 0 0,0-22 0,0 22 15,0 0-15,-21 21 31,21 21-31,-21 0 16,21 0-16,0 1 0,0-1 16,0 0-16,0 0 0,0 0 0,0 0 15,0 1-15,0-1 0,0 0 16,0 0-16,21-21 16,0 0-16,0 0 0,21 0 15,-20 0-15,20 0 0</inkml:trace>
  <inkml:trace contextRef="#ctx0" brushRef="#br0" timeOffset="27104.8">14626 5800 0,'0'0'0,"0"-21"0,0-1 0,0 1 16,0 42 0,-21 1-1,21-1-15,-21 0 0,21 21 16,0-21-16,0 22 0,0-22 0,0 21 15,0 1-15,0-22 0,0 21 0,-21 0 16,21 1-16,0 20 16,0-20-16,-22 20 0,22 1 0,0-1 15,0 1-15,0 20 0,-21-41 0,0 20 16,0 1-16,0-22 0,21 0 16,-21 22-16,-1-22 0,22-21 0,0 22 15,-21-22-15,21 0 0,0-42 31,0-22-31,0 22 16,0-21-16,21 0 0,1-1 0,-22-20 16,21 20-16,0-41 0,-21 20 15</inkml:trace>
  <inkml:trace contextRef="#ctx0" brushRef="#br0" timeOffset="27383.73">14584 5884 0,'0'0'16,"0"-21"-16,0 0 0,0 0 0,0-21 15,0 20-15,0 1 0,21 21 0,0-21 16,-21 0-16,21 21 0,0 0 0,1 0 16,-1 0-16,0 0 15,0 0-15,0 21 0,0-21 0,1 21 16,-1 0-16,0 1 0,-21 20 0,0-21 16,0 0-16,0 0 0,0 1 15,0-1-15,-21 0 0,21 0 0,-43 0 16,22 0-16,0 1 0,-21-22 15,21 21-15,-1-21 0,1 0 16,0 0-16,0 21 0,0-21 16,42 0-1,0-21 1,0 21-16,0-21 0,1 21 0</inkml:trace>
  <inkml:trace contextRef="#ctx0" brushRef="#br0" timeOffset="27671.09">15176 5736 0,'0'21'15,"-21"1"1,21-1-16,0 0 0,-21 21 0,21 1 16,-21-22-16,21 21 0,0 0 15,0 1-15,-21-1 0,21 0 0,0 1 16,0-1-16,0 22 0,0-1 0,0 1 15,0-1-15,-21 1 0,21-1 16,-22 1-16,1-22 0,0 21 0,0-20 16,0-1-16,0 0 0,-1-20 15,1 20-15,21-21 0,0 0 16,0-42 0,0 0-16,21 0 15,-21-22-15,22 22 0,-1-21 0,0 0 16,0-22-16</inkml:trace>
  <inkml:trace contextRef="#ctx0" brushRef="#br0" timeOffset="27983.94">15155 5779 0,'0'-22'0,"0"44"0,0-86 0,21 43 16,1 0-16,-22-22 0,21 22 0,0 21 15,0-21-15,0 0 0,0 21 0,1 0 16,20-21-16,-21 21 15,0 0-15,0 0 0,1 0 0,-1 21 16,0 0-16,0 0 0,0 0 16,0 1-16,-21-1 0,0 21 0,0-21 15,0 22-15,-21-22 0,0 0 0,0 21 16,0-21-16,-22 1 0,22-1 0,-21-21 16,21 21-16,-22-21 0,22 0 15,-21 21-15,21-21 0,0 0 0,21 21 16,-22-21-16,44 0 31,-1 0-15,0-21-16,0 21 0,0-21 0,22 21 15</inkml:trace>
  <inkml:trace contextRef="#ctx0" brushRef="#br0" timeOffset="28375.49">15875 5630 0,'0'0'0,"0"-21"0,-42 21 32,20 0-32,1 21 15,0 1-15,0-1 0,21 0 16,-21 0-16,0 0 0,21 0 0,-22 22 16,22-22-16,0 21 0,0-21 15,0 1-15,0-1 0,0 0 0,22 0 16,-1 0-16,0 0 0,0-21 15,0 0-15,0 22 0,1-22 0,20 0 16,-21 0-16,0 0 0,22 0 0,-22 0 16,0-22-16,21 1 0,-21 0 15,1 21-15,-1-21 0,0 0 0,-21 0 16,0-22-16,0 22 0,0 0 0,0-21 16,0 20-16,0-20 0,0 21 15,0 0-15,-21 0 0,0-1 16,-1 1-16,1 21 0,0 0 0,-21 0 15,21 0-15,-1 0 0,1 21 16,0 1-16,0-1 0,21 0 16,-21 0-16,21 0 0,0 0 0,0 1 15,0-1-15,0 0 16,21-21-16</inkml:trace>
  <inkml:trace contextRef="#ctx0" brushRef="#br0" timeOffset="28775.8">16298 5757 0,'21'-42'16,"-21"21"-16,0 0 0,22 21 16,-22-21-16,21 21 15,0 0-15,0 0 16,0 21-16,-21 0 15,0 0-15,21 0 0,-21 0 16,22 1-16,-22 20 0,0-21 16,0 0-16,0 0 0,0 1 0,0-1 0,0 0 15,0 0-15,-22 0 16,1-21-16,0 0 16,0 0-1,0 0 1,21-21-16,0 0 15,0 0-15,0 0 16,21-1-16,0 1 0,-21 0 16,21 21-16,0-21 0,1 0 0,-1 0 15,0 21-15,0-22 16,0 1-16,0 21 0,-21-21 0,43 21 16,-22-21-16,0 0 0,0 0 0</inkml:trace>
  <inkml:trace contextRef="#ctx0" brushRef="#br0" timeOffset="29063.43">17145 5292 0,'0'0'0,"0"-21"15,0-1-15,0 1 0,0 0 16,-21 21 0,0 21-16,21 0 15,-22 1-15,22-1 0,0 21 0,-21-21 16,0 22-16,21-1 0,-21 0 0,21 1 15,0-1-15,0 0 0,-21 1 16,21 20-16,-21-42 0,21 22 16,0-1-16,-22 0 0,22-21 0,0 1 15,0-1-15,0 0 0,0 0 16,0 0-16,0 0 16,22-21-16,-1 0 0,0 0 0,0 0 15,0 0-15,0-21 16,1 21-16,-1-21 0,0 0 0,0 0 15,0 0-15</inkml:trace>
  <inkml:trace contextRef="#ctx0" brushRef="#br0" timeOffset="29291.51">16912 5609 0,'0'0'0,"21"0"31,0 0-31,1 0 0,20 0 16,-21 0-16,21 0 0,1 0 0,-1-21 16,0 21-16,1-21 0,-1 21 0,22 0 15,-22 0-15,0-21 0,1 21 16,-1 0-16,0 0 0,-21-21 0,22 21 16,-22 0-16,-42 0 15</inkml:trace>
  <inkml:trace contextRef="#ctx0" brushRef="#br0" timeOffset="31758.88">5249 7197 0,'0'0'0,"0"-21"15,21-43 1,-21 43-16,0 0 0,0 0 16,0-1-16,-21 22 15,0-21-15,0 21 0,0 0 16,0 0-16,-1 0 0,1 21 16,0-21-16,0 22 0,0 20 0,-22-21 15,22 21-15,0 22 0,21-22 16,-21 22-16,21-1 0,-21 1 0,21-22 15,0 22-15,0-22 0,0 21 16,0-20-16,0-1 0,21-21 16,-21 22-16,21-22 0,0 0 0,0 0 15,22-21-15,-22 0 0,0 0 16,21 0-16,-20 0 0,20 0 0,0 0 16,1-21-16,-1 21 0,0-21 0,1 0 15,-1-22-15,0 22 0,1 0 16,-1-21-16,0 20 0,1 1 0,-1-21 15,-21 21-15,0-22 0,0 22 0,1 0 16,-22-21-16,21 42 0,-21-21 16,0-1-16,0 44 15,-21-1 1,-1 0-16,22 0 0,-21 21 16,21-20-16,0-1 0,0 21 0,-21-21 15,21 0-15,0 22 0,0-22 0,0 0 16,0 0-16,0 0 0,21-21 15,0 22-15,1-22 0,-1 0 16,0 0-16,21 0 0,-21 0 0,1 0 16,-1 0-16,21-22 0,-21 22 15,0-21-15,1 0 0,-1 0 0,0 0 16,0 0-16,0-1 0,0 1 0,-21 0 16,0 0-16,0 0 0,0-22 15,0 22-15,0-21 0,-21 21 0,0 0 16,0-22-16,0 22 0,-22 0 15,22 0-15,-21 21 0,21 0 16,-22 0-16,22 0 0,-21 0 0,21 21 16,0 0-16,-1 0 0,1 22 0,0-22 15,21 21-15,0-21 0,0 22 16,0-22-16,0 21 0,21-21 0,0 0 16,1 22-16,-1-22 0,0-21 0,21 21 15,-21 0-15,22-21 16,-1 0-16,-21 0 0,22 0 0,-1 0 15,0 0-15,-21 0 0,22-21 0,-1 21 0,0-21 16,-20 0-16,-1 0 16,21 21-16,-21-22 0,0 1 0,-21 0 15,0 0-15,0 0 0,22 0 0,-22-1 16,0 1-16,0 0 0,0 0 16,0 42-1,0 0 1,0 0-16,0 1 0,0-1 15,0 21-15,0-21 0,0 0 0,-22 1 16,22 20-16,0-21 0,0 0 16,0 0-16,-21-21 15,21 22-15,-21-22 16,21-22 15,0 1-31,0 0 0,0 0 16,0 0-16,0 0 0,0-1 0,0 1 15,21-21-15,0 21 0,-21 0 16,22-22-16,-1 22 0,0-21 0,0 21 16,0-1-16,0 1 0,1 21 0,-1 0 15,21 0-15,-21 0 0,0 21 16,1 1-16,-1-1 0,0 0 0,0 0 16,0 0-16,0 0 0,1 1 0,-1 20 15,-21-21-15,21 0 0,-21 0 16,21 1-16,-21-1 0,0 0 15,0 0-15,0 0 0,0 0 16,21-21 0,0 0-1,-21-21-15,22 0 16,-22 0-16,21 0 0,0 0 16,0-1-16,0 1 0,0-21 15,1 21-15,-1-22 0,0 1 0,0 21 0,21-21 16,-20 20-16,-1-20 0,21 42 15,-21-21-15,0 21 0,1 0 16,-22 21-16,21 0 0,-21 0 16,0 1-16,0-1 15,0 0-15,0 21 0,0-21 0,0 1 16,0 20-16,0-21 0,0 0 0,0 0 16,0 1-16,0-1 0,0 0 15,0 0-15,21 0 0,0-21 16,0 0-16,0 0 0,1 0 0,-1 0 15,0 0-15,0 0 0,21 0 0,-20 0 16,-1 0-16,21-21 0,-21 21 16,22-21-16,-22 0 0,0 0 15,0-1-15,-21 1 0,21 0 0,-21 0 16,0 0-16,0 0 0,0-22 16,0 22-16,0 0 0,0 0 0,0 0 15,0-1-15,-21 22 0,0 0 31,21 22-31,0-1 0,-21 0 0,21 0 16,0 0-16,0 0 0,0 1 0,0 20 16,0-21-16,0 0 0,0 0 15,-21 1-15,21-1 0,0 0 0,0 0 16,-22 0-16,22 0 16,0-42 15,0 0-16,0 0 1,0 0-16,0 0 0,0-1 16,0 1-16,22-21 0,-1 21 0,-21 0 15,21-22-15,0 22 0,0 0 0,0 0 16,1 0-16,-1-1 0,21 1 0,22 21 16,-43 0-16,0 0 15,0 0-15,21 21 0,-20-21 0,-1 22 16,0-1-16,-21 0 0,21 0 0,0 0 15,-21 22-15,21-22 0,-21 0 16,0 21-16,0-21 16,0 1-16,0-1 0,0 0 15,0 0-15,0-42 47,-21 0-47,21 0 0,0-1 16,0 1-16,0 0 0,0 0 0,21-21 15,-21 20-15,22-20 0,-1 0 16,0-1-16,0 22 0,0 0 16,22-21-16,-22 21 0,0 21 0,21 0 15,-21 0-15,22 0 0,-22 0 16,0 0-16,21 21 0,-42 21 0,22-21 16,-22 0-16,21 22 0,-21-22 15,0 21-15,0-21 0,0 1 0,0 20 16,-21-21-16,-1 0 0,22 0 0,-21 22 15,0-43-15,21 21 0,0 0 16,-21 0-16,21 0 0,-21-21 16,21 22-16,21-22 15,0 0-15,0 0 16,0 0-16,22-22 0</inkml:trace>
  <inkml:trace contextRef="#ctx0" brushRef="#br0" timeOffset="33171.14">9207 7620 0,'0'0'0,"0"-21"0,0 0 15,0 0-15,0-1 16,0 1-16,-21 0 0,21 0 0,-21 0 16,0 0-16,0 21 0,-22-22 15,22 22-15,0 0 0,-21 0 0,-1 0 16,22 0-16,-21 0 0,21 0 15,-22 0-15,22 22 0,0-1 0,0 0 16,0 0-16,0 0 0,-1 22 16,1-22-16,21 0 0,0 0 0,-21 0 15,21 22-15,0-22 0,0 0 16,0 0-16,0 0 0,21 0 16,0-21-16,1 22 0,-1-22 15,0 0-15,0 0 16,0 0-16,0 0 0,1 0 0,-1 0 15,0-22-15,21 1 0,1 0 16,-43 0-16,21 0 0,0 0 16,0-1-16,0 1 0,-21-21 15,0 21-15,0 0 0,21-1 0,-21 1 16,0 0-16,0 0 0,22 0 0,-22 42 31,0 0-31,0 0 16,0 0-16,0 1 0,0-1 15,0 0-15,0 21 0,0-21 0,0 1 16,0-1-16,0 0 0,0 0 16,0 0-16,21-21 0,-21 21 0,21-21 15,0 0-15,0 0 16,0 0-16,1 0 0,-1 0 16,0 0-16,0 0 0,0-21 0,0 21 15,1-21-15,-22 0 0,21 0 16,-21 0-16,21-1 0,-21 1 15,21 0-15,-21 0 0,0 0 0,0 0 16,0-1-16,0 1 0,0 42 31,0 1-31,0-1 16,0 0-16,-21 0 0,21 0 0,0 0 16,0 1-16,-21-1 0,0 0 15,-1 0-15,22 0 0,0 0 16,0-42 31,22 21-32,-22-21-15,21 0 0,0 21 0,-21-21 16,21 0-16,0-1 0,0-20 16,-21 21-16,22 0 0,-1 0 0,0-1 15,0-20-15,0 21 0,0 21 0,1-21 16,-1 0-16,0 21 15,0 0-15,0 0 0,-21 21 0,0 0 16,0 0-16,0 0 0,0 0 16,0 1-16,0 20 0,0-21 0,0 0 15,0 0-15,0 1 0,0-1 16,21 0-16,1 0 0,-1 0 16,21 0-16,-21-21 0,0 0 15,22 0-15,-22 0 0,21 0 16,1 0-16,-1 0 0,0 0 0,1 0 15,-1 0-15,0 0 0,1-21 0,-22 21 16,21-21-16,-21 0 0,0 0 16,1 0-16,-22-1 0,0 1 0,0 0 15,0 0-15,0-21 0,0 20 0,0 1 16,0-21-16,-22 21 0,1 21 16,0-21-16,0 21 0,0 0 0,0 0 15,-22 0-15,22 0 0,0 21 0,-21-21 16,20 21-16,1 0 0,0 21 15,21-20-15,-21-1 0,21 0 16,-21 21-16,21-21 0,0 22 16,0-22-16,0 0 0,0 0 15,0 0-15,21-21 16,0 22-16,0-22 0,0 0 0,1 0 16,-1 0-16,0 0 0,0 0 15,0-22-15,0 22 0,1-21 16,-1 0-16,0 0 0,0 0 0,0 0 15,-21-1-15,21-20 0,1 0 0,-1 21 16,-21-22-16,21-20 0,0 20 0,-21 1 16,21 0-16,-21-1 15,0 1-15,21 0 0,-21 21 0,0-1 16,0 1-16,0 0 0,0 42 16,0 0-1,0 22-15,0-1 0,0 0 0,0 1 16,0-1-16,-21 0 0,21 1 0,-21-1 15,21 0-15,0 1 0,0-1 16,0-21-16,0 22 0,0-22 0,0 0 16,0 0-16,0 0 0,21 0 0,-21 1 15,21-22-15,1 0 16,-1 0-16,0 0 16,0 0-16,0 0 0,0 0 15,-21-22-15,22 1 0,-1 21 0,-21-21 16,21 0-16</inkml:trace>
  <inkml:trace contextRef="#ctx0" brushRef="#br0" timeOffset="34852.51">12446 7091 0,'0'0'0,"21"-106"15,-21 85-15,0 0 16,-21 21-1,21 21-15,-21 0 16,0 0-16,21 22 0,-22-22 16,1 42-16,21-20 0,-21-1 0,0 21 0,21 1 15,-21-22-15,0 22 16,-1-22-16,-20 0 0,21 1 0,0-1 16,0-21-16,-22 22 0,1-22 0,21 21 15,-22-21-15,22 0 0,-21-21 16,21 22-16,0-22 0,-22 0 0,22 0 15,0 0-15,0 0 16,21-22-16,0 1 0,0 0 0,-21 0 16,21 0-16,0 0 0,0-22 15,0 1-15,0 0 0,0-1 0,0 1 16,0-22-16,0 22 0,0 0 0,21-1 16,-21 22-16,0-21 0,21 21 15,-21 0-15,21 21 0,0 0 16,0 42-16,1-21 15,-1 0-15,0 22 0,-21-1 16,21 0-16,0 1 0,0-1 0,-21-21 16,22 21-16,-22 1 0,0-1 15,21-21-15,0 22 0,-21-22 0,21 0 16,0 0-16,-21 0 0,21 0 0,1-21 16,-1 22-16,0-22 0,0 0 0,0 0 15,0 0-15,22 0 0,-22 0 16,0 0-16,21 0 0,-20 0 0,-1-22 15,21 1-15,-21 21 0,22-21 0,-22 0 16,0 0-16,0 0 0,0-1 16,0-20-16,1 21 0,-1 0 15,-21 0-15,0-1 0,21 1 0,-21 0 16,0 0 0,0 42-1,0 0 1,0 0-16,-21 1 0,21-1 15,0 0-15,0 0 0,0 0 0,0 0 16,0 1-16,0-1 0,0 0 16,21-21-16,0 21 0,0-21 0,0 0 15,1 21-15,-1-21 0,21 0 16,-21 0-16,22 0 0,-22 0 0,21 0 16,0 0-16,1-21 0,-1 21 0,-21-21 15,22 21-15,-22-21 0,21 0 16,-21 21-16,0-22 0,1 1 0,-1 0 15,-21 0-15,0-21 0,0 20 0,0 1 16,0 0-16,0 0 0,0-21 16,-21 42-1,-1 21-15,1-21 16,21 21-16,-21 0 0,21 21 16,0-20-16,-21-1 0,21 0 15,-21 0-15,0 21 0,21-20 0,0-1 16,0 0-16,-22-21 0,22 21 0,-21 0 15,21 0 1,0-42 15,0 0-15,21 0-16,1 0 0,-1 0 16,0-1-16,0-20 0,0 21 15,0 0-15,1-22 0,-1 22 0,0 0 16,21-21-16,-21 21 0,1-1 0,20 22 15,-21 0-15,0 0 0,0 0 16,1 0-16,-1 0 0,0 22 16,-21-1-16,21 0 0,-21 21 15,0-21-15,0 1 0,0-1 16,21 0-16,-21 0 0,0 0 0,0 0 16,0 1-16,0-1 0,0 0 0,21-21 15,-21 21-15,0 0 0,22-21 16,-1 0-16,0 0 0,0 0 15,0 0-15,0 0 0,1 0 16,-1 0-16,0 0 0,0 0 0,0-21 0,0 0 16,1 21-16,20-21 15,-21 0-15,0-1 0,0 1 0,1 0 16,-1 0-16,0 0 0,-21-22 0,0 22 16,21-21-16,-21 21 0,0-43 15,0 43-15,0 0 0,-21 21 16,0 0-1,0 21-15,21 0 0,-22 0 16,1 1-16,21-1 0,0 21 0,-21-21 16,21 0-16,0 22 0,0-22 0,0 0 15,0 0-15,0 0 0,0 1 16,0-1-16,0 0 0,0 0 16,21-21-16,0 21 0,1-21 15,-1 0-15,0 0 0,0 0 16,0 0-16,0 0 0,22 0 15,-1-21-15,-21 0 0,22 21 0,-22-21 16,0 21-16,0-21 0,0-1 0,0 1 16,1 21-16,-22-21 0</inkml:trace>
  <inkml:trace contextRef="#ctx0" brushRef="#br0" timeOffset="35079.44">13039 7281 0,'0'0'0,"-22"0"16,1 0-16,-21 0 16,63-21 15,0 21-16,0 0-15,1 0 0,-1-21 16</inkml:trace>
  <inkml:trace contextRef="#ctx0" brushRef="#br0" timeOffset="35607.87">15579 7514 0,'0'0'0,"0"-21"0,0 0 16,0 0-16,0 0 15,0-1-15,0 1 0,0 42 32,0 1-32,0-1 0,0 21 15,0 0-15,0 1 0,0 20 0,0-20 16,0 20-16,0 1 0,0-1 0,0 22 15,-22-1-15,22 1 0,-21 0 16,0-1-16,0 1 0,21 21 16,-21 0-16,0 0 0,-1-1 0,1-20 15,0 21-15,0 0 0,0-22 0,0 1 16,-1 0-16,1-1 0,0-20 16,0-1-16,21 1 0,0-22 0,0 1 15,-21-22-15,21 0 0,0 0 0,0-42 16,0 0-1,0 0-15,0-1 0,0-20 16,21 0-16,-21-1 0,21 1 0,0-21 16,22 20-16,-22-20 0,0-22 0,0 22 15</inkml:trace>
  <inkml:trace contextRef="#ctx0" brushRef="#br0" timeOffset="35948.58">15579 7620 0,'0'0'0,"-22"-63"0,22 20 16,-21-20-16,21 20 0,0 1 16,0-21-16,0 20 0,21 22 0,22-21 15,-22-1-15,0 22 0,21 0 0,1 0 16,-1 0-16,0 21 0,22 0 0,-22 0 16,22 0-16,-1 21 0,1 0 15,-22 0-15,0 22 0,-20-1 0,-1-21 16,-21 21-16,0 1 0,-21-1 15,-22 0-15,1 1 0,0-1 16,-1-21-16,1 0 0,-22 22 16,22-22-16,0-21 0,-1 21 0,-41 0 15,41-21-15,1 21 0,21-21 16,0 0-16,21-21 31,42 21-31,-21-21 16,0 21-16,22-21 0,-1 21 15,-21-21-15,43 0 0,-22-1 0,0 22 0</inkml:trace>
  <inkml:trace contextRef="#ctx0" brushRef="#br0" timeOffset="36375.5">16595 7239 0,'0'-21'0,"0"42"0,0-63 0,0 21 0,0-1 15,0 1-15,0 0 0,-22 0 16,22 0-16,-21 21 0,0 0 15,0 0-15,-21 0 0,20 0 0,1 21 16,-21 0-16,21 0 0,0 22 0,-22-22 16,22 21-16,0 0 0,0 1 15,0-22-15,21 21 0,0 1 0,-22-22 16,22 0-16,0 0 0,0 0 16,0 0-16,0 1 0,22-1 15,-1-21-15,0 0 16,0 0-16,21 0 0,-20-21 0,20-1 15,0 1-15,1 0 0,-1 0 16,0 0-16,-21-22 0,22 22 0,-22-21 16,21 0-16,-21 20 0,-21-20 0,0 21 15,22-21-15,-22 20 16,0 44 0,0-1-16,0 0 0,-22 0 15,22 0-15,0 22 0,0-22 16,0 21-16,0-21 0,-21 22 15,21-22-15,0 0 0,0 0 0,0 0 16,0 0-16,0 1 0,21-22 16,1 21-16,-1-21 0,0 0 15,0 0-15,0 0 0,0 0 0,1 0 16,-1 0-16</inkml:trace>
  <inkml:trace contextRef="#ctx0" brushRef="#br0" timeOffset="36763.78">16976 7303 0,'-22'-22'0,"44"44"0,-44-65 0,22 22 0,0 0 16,0 0-16,0 0 0,0-1 0,0 1 15,22 0 1,-1 21-16,0 0 0,0 0 0,0 0 16,0 0-16,22 0 0,-22 0 0,21 0 15,-21 21-15,22 0 0,-22 22 16,0-22-16,0 0 0,0 21 0,-21-20 15,0-1-15,0 21 0,0-21 0,0 0 16,0 1-16,-21 20 0,0-21 16,0-21-16,0 21 0,21 0 0,-21-21 15,-1 0-15,1 0 16,21-21 0,0 0-1,0 0-15,0 0 0,0 0 0,0-1 16,0-20-16,21 21 0,1-21 15,-1-1-15,0 22 0,0-21 0,0-1 16,0 22-16,22 21 16,-22-21-16,0 21 0,0 0 0,0 0 15,1 0-15,-1 0 0,0 0 0,0 21 16,0 0-16,0 1 0,1-1 16</inkml:trace>
  <inkml:trace contextRef="#ctx0" brushRef="#br0" timeOffset="37895.35">18013 7472 0,'21'0'0,"-42"0"0,63-21 0,-21 0 15,0 21-15,-21-22 0,0 1 16,0 0-16,22-21 0,-22 21 0,0-22 16,0 22-16,0-21 0,0 21 15,0-22-15,0 22 0,-22 0 0,1 0 16,0 0-16,0 21 0,0 0 0,0 0 15,-1 0-15,1 0 0,-21 21 16,21 0-16,-22 0 0,1 21 16,21 1-16,-21-1 0,20 0 0,-20-20 15,21 20-15,0 0 0,0 1 16,21-22-16,0 21 0,0-21 0,0 0 16,0 1-16,21-1 0,0 0 0,0-21 15,0 0-15,22 21 0,-22-21 16,0 0-16,21 0 0,-21 0 0,22 0 15,-22-21-15,0 0 0,21 21 0,-20-21 16,-1-1-16,0-20 0,21 21 16,-21 0-16,1-22 0,-22 1 15,21 0-15,-21 21 0,0-22 0,0 1 16,0 21-16,0 0 0,0-1 16,-21 22-1,21 22-15,-22-1 0,22 0 16,0 21-16,0-21 0,0 22 15,0-22-15,0 0 0,0 21 0,0-20 16,0-1-16,0 0 0,0 0 0,0 0 16,22 0-16,-1-21 15,0 0-15,0 0 0,0 0 16,0 0-16,1 0 0,-1-21 0,0 21 16,0-21-16,0 0 0,0 0 15,1 0-15,-1-22 0,-21 22 16,0-21-16,21 21 0,0-22 0,-21 22 15,21-21-15,-21 21 0,0 42 32,0 0-32,0 0 15,0 0-15,-21 22 0,21-22 16,-21 0-16,21 21 0,-21-21 0,21 1 16,-21-1-16,21 0 0,0 0 0,0 0 15,0 0-15,0 1 16,-22-22-16,22-22 47,0 1-47,0 0 0,0 0 15,0 0-15,0-22 0,22 22 0,-1 0 16,-21-21-16,21-1 0,0 22 16,21-21-16,-20 21 0,-1 0 0,0-1 15,0 1-15,21 0 0,-20 21 16,-1 0-16,0 0 0,0 0 0,0 21 15,0 0-15,1 1 0,-1-1 0,0 21 16,-21-21-16,0 22 0,21-22 16,-21 0-16,0 21 0,0-21 0,0 1 15,0-1-15,0 0 0,-21 0 16,0 0-16,0 0 16,-1-21-16,1 0 15,21-21-15,0 0 16,0 0-16,0 0 15,0 0-15,0-1 0,21 1 0,1 0 16,-1-21-16,0 21 0,0-22 0,0 22 16,0-21-16,1 21 0,20-1 15,-21 1-15,0 0 0,0 21 16,22 0-16,-22 0 0,0 0 0,0 0 0,0 0 16,1 21-16,-1 0 0,-21 22 15,0-22-15,0 0 0,0 21 0,0-20 16,0-1-16,0 0 0,0 0 15,0 0-15,0 0 0,0 1 16,0-1-16,-21 0 0,-1-21 16,22-21 31,0 0-47,22 21 0</inkml:trace>
  <inkml:trace contextRef="#ctx0" brushRef="#br0" timeOffset="38247.87">19198 7345 0,'21'0'16,"0"0"-16,1 0 15,-1 0-15,0 0 16,0 0-16,0 0 0,0-21 16,1 21-16,20 0 0,-21-21 0,0-1 15,0 22-15,1-21 0,-1 21 0,0-21 16,0 0-16,-21 0 0,0 0 15,0-1-15,0 1 0,0 0 16,-21 21-16,0 0 0,0 0 16,-1 0-16,1 0 0,-21 21 15,21 0-15,0 1 0,-22 20 16,22-21-16,0 0 0,21 43 16,-21-22-16,21-21 0,0 0 15,0 1-15,0-1 0,0 0 0,0 0 16,21 0-16,0-21 0,0 21 0,0-21 15,1 0-15,-1 0 0,21 0 16,0 0-16,-20 0 0,20 0 0,21 0 16,-20-21-16,-1 0 0,0 0 0,1 0 15,-1 0-15,0-1 0,1-20 16</inkml:trace>
  <inkml:trace contextRef="#ctx0" brushRef="#br0" timeOffset="38484.6">20066 6943 0,'0'0'0,"0"-43"0,0 1 0,0 21 0,0 0 0,0 0 15,-21 21 1,0 21 0,-1 0-16,22 21 0,0-21 0,-21 22 15,21-22-15,-21 21 0,21 1 16,-21-1-16,21 0 0,0 1 16,0-1-16,-21 0 0,21 1 0,-21 20 15,21-42-15,0 0 0,0 22 16,0-22-16,0 0 0,21-21 47,0-21-47,-21 0 15,0 0-15</inkml:trace>
  <inkml:trace contextRef="#ctx0" brushRef="#br0" timeOffset="38695.54">19727 7091 0,'0'0'0,"-21"0"0,0 0 0,42 0 32,0 0-17,0 0-15,22 0 0,-22 0 16,0 0-16,21 0 0,-20 0 16,20 0-16,-21 0 0,21 0 0,-20-21 15,-1 21-15,0 0 0,0 0 0,0-21 16,0 21-16,1 0 15</inkml:trace>
  <inkml:trace contextRef="#ctx0" brushRef="#br0" timeOffset="39335.42">20151 7260 0,'21'43'31,"0"-43"-31,0 0 0,0 0 15,0-22-15,1 22 16,-1-21-16,0 0 0,0 0 0,0 0 16,-21 0-16,0-1 15,21 1-15,-21 0 0,0 0 16,-21 21-16,0 0 16,0 0-16,0 0 0,21 21 0,-21 0 15,-1 0-15,1 1 0,21-1 16,0 21-16,-21-21 0,21 0 0,0 22 15,0-22-15,0 0 0,0 0 0,0 0 16,0 1-16,0-1 16,21-21-16,0 21 0,1 0 0,20-21 15,-21 0-15,0 0 0,0 0 16,1 0-16,-1 0 16,0-21-16,-21 0 0,0 0 0,21-1 15,0 1-15,-21 0 0,21 0 0,1-21 16,-22 20-16,21-20 0,0 21 15,0 0-15,0-22 0,0 22 0,1 21 16,-1-21-16,0 21 0,0 0 16,0 0-16,0 0 0,1 0 0,-1 0 15,-21 21-15,21 0 0,-21 1 0,0-1 16,0 0-16,0 0 16,0 21-16,0-20 0,0-1 0,0 0 15,-21 21-15,21-21 0,-21 1 16,21-1-16,-22-21 0,1 21 15,21-42 17,0 0-17,0-1-15,0 1 0,21 0 16,1 0-16,-1 0 0,0-22 16,21 22-16,-21-21 0,1 21 0,-1 0 15,21-22-15,-21 22 0,0 0 0,1 0 16,-1 21-16,0-21 0,0 21 15,0 0-15,0 0 16,1 0-16</inkml:trace>
  <inkml:trace contextRef="#ctx0" brushRef="#br0" timeOffset="39763.78">21336 7154 0,'0'0'0,"21"0"16,0 0-16,0 0 0,1 0 0,-1 0 15,0 0-15,0-21 0,0 0 16,0 21-16,1 0 16,-22-21-16,-22 21 15,1 0 1,0 0-16,0 0 0,-21 0 16,20 0-16,1 21 0,0-21 0,0 21 15,0 0-15,0 1 0,21-1 16,0 0-16,0 0 0,0 0 15,0 0-15,21-21 0,0 22 16,0-22-16,-21 21 0,21-21 0,0 21 16,1-21-16,-1 21 0,0-21 15,0 21-15,0-21 0,-21 21 16,21-21-16,-21 22 16,-21-22-1,0 0 1,0 0-16,0 0 0,0 0 0,-1 0 15,1 0-15,0 0 0,0 0 16,0 0-16,0 0 0,-1 0 16,22 21-16,22-21 47</inkml:trace>
  <inkml:trace contextRef="#ctx0" brushRef="#br0" timeOffset="39971.89">21844 7578 0,'0'0'15,"0"-21"79,-21 21-78,0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8T02:39:49.39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1863 4318 0,'0'0'0,"0"-381"16,0-42-16,0 63 0,0 42 0,0 86 15,0 20-15,0 64 0,0 42 16,21 21-16,-21 22 0,0 20 16,0 1-16,0 0 0,0 21 0</inkml:trace>
  <inkml:trace contextRef="#ctx0" brushRef="#br0" timeOffset="1408.61">4381 1291 0,'-21'0'15,"0"0"-15,0 0 16,21 21-1,21-21 32,0-21-47,22 21 16,-22-21-16,21 21 0,-21-21 16,0 0-16,22 0 0,-22-1 0,0 1 15,0 0-15,-21 0 0,0 0 16,0 0-16,-21 21 15,0 0-15,-21 0 16,-1 0-16,-20 21 0,20 0 16,-20 0-16,-1 0 0,22 0 15,0 1-15,-22-1 0,22 0 0,21 0 16,-22 0-16,22 0 0,0 1 0,21-1 16,-21 0-16,21 0 15,21 0-15,0-21 0,0 0 16,1 21-16,20-21 15,-21 0-15,21 22 0,1-1 0,-1-21 0,0 21 16,1-21-16,-1 21 16,0 0-16,1-21 0,20 43 15,-42-22-15,1 21 0,-1-21 16,-21 0-16,0 1 0,0-1 0,0 21 16,-21-21-16,-1 0 0,-20 22 15,0-22-15,-1 0 0,-20 0 0,-1 0 16,22-21-16,-21 22 0,-1-22 15,22 0-15,-22 0 0,22 0 0,-22 0 16,22 0-16,21 0 0,-21 0 0,-1 0 16,22-22-16,0 1 0,0 0 15,0 0-15,-1 0 0,22 0 0,0-22 16,0 22-16,0 0 0,0 0 16,22-22-16,-1 22 0,21 21 15,-21-21-15,0 0 0,1 0 16,41 0-16,-42-1 15</inkml:trace>
  <inkml:trace contextRef="#ctx0" brushRef="#br0" timeOffset="1715.82">4868 1228 0,'0'0'15,"0"-21"-15,0-1 16,0 44 15,-21-1-31,21 21 16,-21-21-16,0 22 0,21-22 16,-21 21-16,-1 0 0,1 1 0,21-1 15,-21 0-15,0-20 0,0 20 16,0 0-16,21 1 0,0-22 0,-22 21 15,22-21-15,0 0 0,0 1 16,0-1-16,22-21 31,-22-21-31</inkml:trace>
  <inkml:trace contextRef="#ctx0" brushRef="#br0" timeOffset="1939.22">4508 1566 0,'0'0'0,"22"0"32,-1 0-17,0 0-15,21 0 0,-21 0 0,1-21 16,20 21-16,0 0 15,-21 0-15,22-21 0,-22 21 0,0 0 16,21 0-16,-20 0 0,-1-21 16</inkml:trace>
  <inkml:trace contextRef="#ctx0" brushRef="#br0" timeOffset="2675.67">4974 1566 0,'0'0'16,"-21"22"-16,0-1 0,21 0 15,-21 0-15,21 0 16,21-21 0,0 0-16,0 0 15,0 0-15,0 0 0,1 0 16,-1 0-16,21-21 0,-21 0 0,22 21 16,-1-21-16,-21 0 0,21-1 0,-20 1 15,20 0-15,-21 21 0,0-21 16,-21 0-16,0 0 0,0-1 15,-21 22 1,0 0-16,0 0 0,0 22 16,-1-22-16,1 21 15,0-21-15,-21 21 0,21 0 0,-1 0 16,1 0-16,21 1 0,-21-1 16,21 0-16,-21 0 0,21 0 0,0 0 15,0 1-15,0-1 0,21 0 16,0-21-16,0 0 0,1 0 15,-1 0-15,21 0 0,-21 0 0,22 0 16,-1 0-16,0-21 0,1 0 16,-1-1-16,21 1 0,-20 0 0,-22 0 15,21 0-15,1 0 0,-22-1 16,0 1-16,0 0 0,0 0 0,0 0 16,-21 0-16,0-1 15,0 1 1,-21 21 15,21 21-31,0 1 0,0-1 16,-21 0-16,21 21 0,-21-21 15,21 22-15,0 20 0,-21-20 0,21-1 16,0 21-16,0 1 0,0-1 16,-21-20-16,21 20 0,-22 1 0,1-1 15,0 22-15,0-22 0,0 22 0,0 0 16,-1-22-16,1 22 0,0 0 15,-21-22-15,21 22 0,-1-22 16,-20 22-16,21-22 0,0 22 16,-22-21-16,22-1 0,-21 1 0,21-22 15,0 21-15,-1-20 0,-20-22 0,21 21 16,21-21-16,-21 1 0,21-1 16,-21-21-16,21-21 15,0-1-15,0 1 0,21 0 16,0-21-16,0-1 0,0-20 15,0-1-15,22 1 0,-1-22 0,0 22 16</inkml:trace>
  <inkml:trace contextRef="#ctx0" brushRef="#br0" timeOffset="3055.73">5863 1566 0,'0'0'0,"0"-21"0,0 0 16,0 0-16,0 0 15,21 21-15,0-21 16,1 21-16,-1 0 0,21-22 0,-21 22 16,0 0-16,1 0 15,-1 0-15,0 0 0,0 0 0,0 0 16,0 0-16,-21 22 0,22-22 15,-22 21-15,0 0 0,0 0 0,0 0 16,0 22-16,-22-22 0,1 0 16,-21 0-16,21 0 0,0 0 0,-22 1 15,1-1-15,21 0 0,-22 0 16,22-21-16,0 21 0,0-21 0,0 0 16,0 0-16,-1 0 0,22-21 31,22 21-16,-1-21-15,0 21 0,0-21 16,0 21-16</inkml:trace>
  <inkml:trace contextRef="#ctx0" brushRef="#br0" timeOffset="3455.86">6689 1482 0,'0'0'15,"21"-21"-15,0 21 0,-21-22 16,-21 22 0,0-21-16,-22 21 0,22 0 0,-21 0 15,21 0-15,-22 0 16,1 21-16,0-21 0,20 22 0,-20-22 16,21 21-16,0 0 0,0-21 15,21 21-15,0 0 0,0 0 16,0 1-16,0-1 0,21 0 15,0-21-15,0 21 0,21 0 16,1-21-16,-22 21 0,21-21 16,1 22-16,-22-22 0,21 0 0,-21 21 15,22-21-15,-22 21 0,0-21 0,-21 21 16,0 0-16,-42-21 16,20 21-16,1 1 15,-21-22-15,0 0 0,-1 0 16,1 21-16,21-21 0,-22 0 15,22 0-15,0 0 0,0 21 0,0-21 16,0 0 0,21-21-1</inkml:trace>
  <inkml:trace contextRef="#ctx0" brushRef="#br0" timeOffset="3911.71">8213 1185 0,'0'0'0,"0"-21"0,-22 42 31,22 1-16,-21-1-15,0 21 0,21-21 0,-21 22 16,21-1-16,-21 0 0,0 1 0,21-1 16,-22 0-16,1 1 15,21-1-15,-21 0 0,0 1 0,21-1 0,0 0 16,-21-21-16,21 1 0,0-1 16,0 0-16,0 0 0,0 0 0,21-21 46,0-21-46</inkml:trace>
  <inkml:trace contextRef="#ctx0" brushRef="#br0" timeOffset="4280.52">8340 1503 0,'0'21'31,"0"0"-31,-22 0 0,22 1 0,0-1 15,-21 0-15,0 21 0,21-21 16,0 1-16,0 20 0,0-21 16,0 0-16,0 0 0,0 1 0,0-1 15,21-21 1,0 0-16,1 0 0,20 0 16,-21 0-16,0 0 0,22-21 15,-22-1-15,0 1 0,21 0 0,-21 0 16,1-21-16,-1 20 0,-21 1 15,0-21-15,0 21 0,0 0 0,0-1 16,0 1-16,-21 0 0,-1 0 16,1 21-16,0 0 0,-21 0 15,21 0-15,-1 0 0,1 0 0,0 0 16,0 0-16,0 21 0,0-21 16,-1 21-16,22 0 0</inkml:trace>
  <inkml:trace contextRef="#ctx0" brushRef="#br0" timeOffset="4504.1">7959 1397 0,'63'0'15,"-42"0"-15,0 0 16,22 0-16,-1 0 0,0 0 16,1 0-16,-1-21 0,0 21 0,1 0 15,-1 0-15,0-21 0,1 21 16,-22 0-16,0 0 0,0 0 0,0 0 16,1 0-16,-22-21 15</inkml:trace>
  <inkml:trace contextRef="#ctx0" brushRef="#br0" timeOffset="5523.73">10287 1397 0,'0'0'0,"21"-21"0,-21 0 0,0 0 16,21-1-16,-21 1 0,0 0 0,0 0 15,0 0-15,0 0 16,-21 21 0,0 21-16,0 0 15,21 21-15,-21-21 0,-1 22 0,22-1 16,-21 0-16,0 1 0,0 20 15,21 1-15,-21-1 0,0-20 16,-1 20-16,1 1 0,-21-22 0,21 21 16,-22-41-16,22 20 0,0 0 0,0-21 15,0 1-15,0-1 16,-1-21-16,22-21 16,0-1-1,0-20-15,0 21 0,22-21 16,-1 20-16,0-20 0,-21 0 15,21-1-15,0-20 0,0 21 0,1-1 16,-22 1-16,21 0 0,-21 20 16,21 1-16,-21 0 0,21 21 31,-21 21-31,0 0 0,0 1 16,0 20-16,0 0 0,21 1 0,-21-1 15,21 0-15,-21 1 0,22-1 0,-22 0 16,21 1-16,0-22 0,0 0 15,0 21-15,0-21 0,1-21 0,20 22 16,-21-1-16,0-21 0,22 0 16,-22 0-16,21 0 0,0 0 15,-20 0-15,20-21 0,0-1 0,1 1 16,-1 0-16,0 0 0,1-21 16,-1-1-16,0 1 0,-21 0 0,1-22 15,20 1-15,-42 20 0,21-20 16,-21 20-16,0-20 0,0 21 0,0-22 15,-21 22-15,0-1 0,-22 1 16,1 0-16,0 21 0,-1-22 0,-20 43 16,21-21-16,-22 21 0,22 0 0,-1 0 15,-20 21-15,21 0 0,-22 1 16,22-1-16,-1 21 0,22 0 0,-21-20 16,21 20-16,0 0 15,21 1-15,0-1 0,0 0 0,0 22 16,0-22-16,21 0 0,0-20 15,21 20-15,-21-21 0,1 21 0,20-20 16,0-1-16,1 0 0,-22-21 0,21 21 16,0-21-16,1 0 0,-1 0 15,0 0-15,22 0 0,-22 0 0,1 0 16,20 0-16,-21 0 0,1-21 16,20 0-16,-20 21 0,-1-21 0,0-1 15,1 1-15,-22 0 0,21 0 0,0 0 16</inkml:trace>
  <inkml:trace contextRef="#ctx0" brushRef="#br0" timeOffset="5969.62">11282 1715 0,'21'-22'0,"-42"44"0,63-65 0,-42 22 0,0 0 16,-21 21 15,0 0-15,0 0-16,-1 21 0,1 0 0,0 0 16,21 22-16,-21-22 0,0 0 0,0 21 15,-1-20-15,22 20 0,0-21 16,0 0-16,0 0 0,0 22 0,0-22 15,0 0-15,22 0 16,-1 0-16,0-21 0,0 0 0,0 22 16,0-22-16,1 0 0,-1 0 15,21 0-15,-21 0 0,0-22 16,22 22-16,-22-21 0,0 0 0,0 0 16,0 0-16,1 0 0,-1-22 15,0 1-15,0 21 0,-21-22 0,21 1 16,-21-21-16,0 20 0,0 22 0,0-21 15,0-1-15,-21 22 0,-21 0 16,21 0-16,-1 21 0,1 0 0,0 0 16,-21 0-16,21 0 0,-22 0 15,22 21-15,-21 0 0,21 0 0,-22 1 16,22 20-16,0 0 0,0 1 0,0-22 16,21 21-16,-22 0 0,22-20 15,0 20-15,0-21 0,0 21 16,22-20-16,-1-1 0,0 0 15,0 0-15,21 0 0,-20-21 0,-1 21 16,21-21-16,-21 0 0,22 0 0,-22 0 16,0 0-16,21 0 15,-21 0-15,1 0 0,20-21 0,-21 0 0</inkml:trace>
  <inkml:trace contextRef="#ctx0" brushRef="#br0" timeOffset="6903.39">11896 1672 0,'0'0'0,"0"-21"0,21 0 0,-21 0 15,0 42 17,-21 0-17,21 0-15,-22 0 0,22 22 0,-21-22 16,21 21-16,0-21 0,-21 22 16,21-22-16,0 21 0,0-21 0,0 1 15,0-1-15,0 0 0,0 0 16,21-21-16,0 0 15,1 0-15,-1 0 0,0 0 0,21 0 16,-21 0-16,1 0 0,20-21 16,-21 0-16,0 0 0,22-1 15,-22 1-15,0 0 0,0 0 16,0-21-16,0 20 0,1 1 0,-22-21 16,0 21-16,21 0 0,-21-1 15,0 44 1,0-1-1,0 0-15,0 0 0,0 0 16,0 22-16,-21-22 0,-1 0 0,22 0 16,-21 0-16,21 0 0,0 1 0,0-1 15,0 0-15,0 0 0,0 0 16,21-21 0,1 0-16,-1 0 0,0 0 15,0 0-15,0 0 0,22 0 16,-22-21-16,0 0 0,0 0 15,0 0-15,-21-1 0,21-20 16,-21 21-16,0 0 0,0-22 16,0 22-16,0 0 0,0 0 0,0 0 0,0 0 15,-21-1-15,21 1 0,0 0 16,-21 21-16,21-21 0,0 0 16,21 0-1,0 21-15,1 0 16,-1 0-16,0 0 15,0 0-15,0 0 0,0 0 0,22 0 0,-22 21 16,0 0-16,0 0 0,0 0 16,1 0-16,-1 1 0,0-1 15,-21 0-15,0 0 0,21 0 0,-21 22 16,0-22-16,0 0 0,0 0 16,0 0-16,0 0 0,0 1 0,0-1 15,0 0-15,-21-21 0,21 21 16,-21-21 15,21-21-15,0 0-16,0 0 0,0-1 15,0 1-15,0 0 0,0 0 16,0 0-16,21-22 0,0 22 16,-21-21-16,21 21 0,22 0 0,-22-22 15,0 22-15,21 0 0,1 0 16,-1 21-16,-21-21 0,21 21 0,1 0 15,-1 0-15,-21 0 0,22 0 0,-1 21 16,-21 0-16,21 0 0,-20 0 16,-1 22-16,0-22 0,-21 0 0,0 21 15,0-21-15,0 1 0,0-1 16,0 0-16,0 0 0,0 0 0,0 0 16,0 1-16,-21-22 0,0 21 15,-1-21 1</inkml:trace>
  <inkml:trace contextRef="#ctx0" brushRef="#br0" timeOffset="7984.08">14414 1524 0,'0'0'15,"0"-21"-15,0 0 0,0 0 0,22-1 16,-22 1-16,21 0 0,-21 0 15,21 0-15,-21 0 0,0-1 16,0 44 15,-21-1-31,0 0 16,-1 21-16,1 1 0,0-1 0,0 21 16,-21-20-16,20 20 0,-20 1 15,21-1-15,-21 1 0,-1-22 0,22 22 16,-21-22-16,-1 0 0,22 1 15,-21-22-15,21 0 0,0 0 0,-1 0 16,1 0-16,0-21 0,0 0 0,0 0 31,0 0-31,-1-21 0,22 0 16,0 0-16,0 0 0,0 0 0,0-22 16,0 1-16,0 0 0,0-1 15,0 1-15,0 0 0,0-1 16,0 1-16,0 21 0,0-22 15,22 22-15,-22 0 0,21 21 16,-21 21 0,0 0-16,21 22 0,-21-22 15,21 21-15,-21 1 0,0-1 0,0 0 16,21-21-16,-21 22 0,21-1 16,-21-21-16,22 0 0,-1 22 0,0-22 15,0 0-15,0-21 0,0 21 16,1 0-16,20-21 0,-21 0 0,21 0 15,1 0-15,-1 0 0,-21 0 0,22 0 16,-1-21-16,0 0 16,-21 21-16,22-21 0,-22 0 0,21-22 15,-21 22-15,1-21 0,-1 21 0,0-22 16,0 1-16,-21 21 0,0 0 16,0 0-16,0-1 0,0 1 0,0 0 15,0 42 1,0 0-16,-21 1 15,0 20-15,0-21 0,21 0 16,-22 22-16,22-22 0,0 0 0,-21 0 16,21 21-16,0-20 0,0-1 15,0 0-15,0 0 0,21 0 0,1 0 16,-1-21-16,21 0 16,-21 0-16,0 0 0,1 0 15,-1 0-15,0 0 0,21 0 16,-21-21-16,22 21 0,-22-21 0,21 0 15,-21 0-15,1 0 0,20-1 0,-21-20 16,-21 21-16,0-21 0,0-1 16,0 22-16,0-21 0,0-1 0,-21 22 15,0-21-15,-22 21 0,22 0 16,-21-1-16,21 22 0,-22 0 0,1 0 16,21 0-16,-21 22 0,20-1 0,-20 0 15,21 0-15,0 21 16,0-20-16,-1 20 0,1-21 0,21 21 15,0-20-15,0 20 0,0-21 16,0 0-16,0 0 0,0 1 0,21-1 16,-21 0-16,22 0 0,-1-21 0,0 0 15,21 21-15,-21-21 0,22 0 16,-22 0-16,21 0 0,1 0 0</inkml:trace>
  <inkml:trace contextRef="#ctx0" brushRef="#br0" timeOffset="8960.08">15452 1863 0,'0'0'0,"21"-21"0,-21-43 31,-21 64-15,-1 0-16,1 0 0,0 21 16,0 0-16,0 1 0,-22-1 0,22 0 15,0 0-15,0 21 0,0-20 16,0-1-16,21 0 0,0 21 0,-22-21 15,22 1-15,0-1 0,0 0 16,0 0-16,0 0 16,22-21-1,-1 0-15,0 0 0,0 0 16,0 0-16,0 0 0,1-21 0,-1 0 16,0 0-16,0 0 0,0-1 0,22 1 15,-22 0-15,0-21 0,0-1 16,-21 22-16,21-21 0,0 21 0,-21 0 15,22-1-15,-22 1 0,0 0 16,0 42 0,0 0-16,0 1 15,0-1-15,0 0 0,0 21 0,0-21 16,0 1-16,0 20 0,0-21 0,0 0 16,0 0-16,0 1 15,21-1-15,0 0 0,0-21 16,0 0-16,0 21 0,1-21 0,20 0 15,-21 0-15,21 0 16,-20 0-16,20 0 0,0 0 0,1-21 0,20 0 16,-21 21-16,1-21 0,-1-1 15,0 1-15,1 0 0,20-42 16,-42 41-16,1 1 0,-22-21 16,0 21-16,0 0 0,0-1 0,-43 1 15,22 21-15,0-21 0,0 21 16,-22 0-16,1 0 0,21 0 15,-21 0-15,20 0 0,-20 21 0,21 0 16,-21 1-16,20-1 0,1 0 0,0 21 16,21-21-16,0 1 0,-21-1 15,21 0-15,0 0 0,0 0 0,0 0 16,0 1-16,0-1 0,21-21 16,0 21-16,0-21 0,1 0 0,-1 0 15,42 0-15,-42 0 16,22 0-16,-22 0 0,0 0 0,21-21 15,-20 0-15,-1-1 0,21 1 0,-21 0 16,22-42-16,-22 20 16,21 1-16,-21-22 0,0 1 0,1 21 15,-1-22-15,0 22 16,0-22-16,0 22 0,0 0 0,-21-1 16,0 1-16,22 0 0,-22 20 15,0 1-15,0 0 0,0 0 0,0 42 16,0 0-1,-22 0-15,1 1 0,21 20 16,-21 21-16,21-20 0,-21 20 0,21 1 16,0-22-16,0 22 0,0-1 15,0-21-15,0 22 0,0-22 0,0 1 16,0-22-16,21 21 0,0-21 16,-21 0-16,21 1 0,-21-1 0,0 0 15,22-21-15,-1 21 0,0-21 31,0 0-31,0 0 0,0 0 16,1-21-16,-1 0 0,0 0 0,0-1 16,21 1-16,1 0 0,-1-21 15,0-1-15</inkml:trace>
  <inkml:trace contextRef="#ctx0" brushRef="#br0" timeOffset="9572.08">17949 1566 0,'0'0'0,"21"-21"0,22 0 0,-22 0 0,0 0 16,-21 0-16,0-1 0,21 1 0,-21 0 16,0 0-1,-21 21-15,0 0 0,0 0 16,0 0-16,-1 0 0,-20 0 16,21 21-16,-21 0 0,20 0 0,-20 1 15,21-1-15,0 0 0,0 0 16,-1 0-16,1 0 0,21 1 0,0-1 15,0 0-15,0 0 0,0 0 0,0 0 16,0 1-16,0-1 16,0 0-16,21-21 0,1 21 0,20 0 0,-21-21 15,0 0-15,0 0 0,1 0 16,20 0-16,-21 0 0,0 0 16,0 0-16,1 0 0,-1 0 15,0-21-15,-21 0 0,0 0 16,0 0-16,-21 21 15,0 0-15,-1 0 0,-20 21 16,21 0-16,-21-21 0,-1 21 0,22 0 16,-21 0-16,21 1 0,-1-1 15,1 0-15,0 0 0,21 0 0,-21 0 16,21 1-16,21-1 16,0-21-16,0 0 15,1 0-15,-1 0 0,0 0 16,0 0-16,0 0 0,22 0 15,-22-21-15,0 21 0,21-22 0,-21 1 16,1 21-16,20-21 0,-21 21 16,0 0-16,-21 21 15,0 0 1,-21 22-16,0-22 0,21 0 0,-21 21 16,0-20-16,-1 20 0,-20 0 15,21 1-15,21-22 0,0 0 16,-21 0-16,21 0 0,-21-21 15,21 21-15,0 1 0,0-1 16,-22-21 0,1 21-16,0-21 0</inkml:trace>
  <inkml:trace contextRef="#ctx0" brushRef="#br0" timeOffset="10818.93">8932 3281 0,'0'0'0,"0"-21"0,-21 21 0,0-21 15,21-1-15,0 1 16,0 0-16,0 0 0,0 0 16,0 0-16,0-1 0,21 1 15,0 0-15,0-21 0,1 21 0,20-1 16,-21-20-16,-21 0 0,21 21 15,0-1-15,-21-20 0,0 21 0,0 0 16,0 0-16,0-1 0,0 1 16,-21 21-1,0 21-15,0 22 0,21-22 16,-21 21-16,0 1 0,-1-1 0,1 21 16,21 1-16,0-1 0,-21 1 15,21-1-15,-21 1 0,21-1 0,-21 1 16,21-1-16,0-20 0,0-1 15,0 0-15,0 1 0,0-1 0,0-21 16,0 0-16,0 1 0,0-1 16,-21-21-1,-1 0-15,1 0 16,0-21-16,-21-1 0,21 22 16,-22-42-16,1 21 0,21 0 0,-22-22 15,1 1-15,21 0 0,0 21 0,-22-22 16,22 22-16,0 0 0,21 0 15,-21 21-15,21 21 16,0 0-16,0 0 0,0 0 16,0 22-16,0-22 0,0 21 0,21-21 15,0 22-15,0-22 0,1 0 0,-1 0 16,0 0-16,0 1 0,21-1 16,43 0-16,-43-21 0,1 0 15,-1 0-15,22 0 0,-22 0 16,21-21-16,-20 21 0,20-21 15,-20-1-15,-1 1 0,0-21 0,1 21 16,-22-22-16,21 22 0,-21-21 16,-21 0-16,0-1 0,21 22 0,-21-21 15,0 21-15,0-1 0,0 1 16,0 0-16,-21 42 16,21 0-16,-21 1 0,21 20 15,-21-21-15,0 21 0,21-20 16,0 20-16,0-21 0,-21 21 0,21-20 15,0-1-15,0 0 0,0 0 0,0 0 16,0 0-16,0 1 16,21-22 15,-21-22-31,0 1 16,21 0-16,-21 0 0,21 0 0,0 0 15,-21-22-15,21 22 0,-21-21 16,22-1-16,-1 22 0,0-21 0,-21 21 15,21 0-15,0-1 0,-21 1 0,21 21 16,1 0-16,-22 21 16,21 1-16,-21-1 0,0 0 15,0 21-15,0-21 0,0 1 16,0 20-16,0-21 0,0 21 0,0-20 16,0-1-16,0 0 0,0 0 15,0 0-15,0 0 0,0 1 0,0-1 16,0 0-16,0-42 47,21 0-47</inkml:trace>
  <inkml:trace contextRef="#ctx0" brushRef="#br0" timeOffset="11544.03">10350 3239 0,'0'0'0,"22"0"15,-22-43 1,-22 43-16,-20 0 16,21 0-16,0 21 0,-22 1 15,22-1-15,-21 0 0,21 0 16,-22 0-16,22 0 0,0 1 0,21 20 16,0-21-16,0 0 0,0 0 15,21 1-15,0-1 16,1 0-16,20-21 0,-21 21 0,0-21 0,22 21 15,-1 0-15,-21-21 16,0 22-16,22-22 0,-22 21 0,0-21 0,0 21 16,0-21-16,-21 21 0,0 0 15,-21-21 1,0 0-16,0 0 16,0 0-16,-1 0 0,-20 0 0,21 0 15,0 0-15,-22 0 0,22-21 16,0 0-16,0 21 0,0 0 0,0-21 15,-1 21-15,1 0 16,21 21 0,0 0-1,21-21-15,1 21 0,-22 0 16,21-21-16,0 22 0,0-22 0,0 0 16,0 21-16,22-21 0,-22 0 0,21 0 15,-21 0-15,22 0 0,-22 0 16,21 0-16,1 0 0,-1-21 0,0-1 15,1 22-15,-22-21 0,21 0 0,0 0 16,-20 0-16,20-22 0,-21 22 16,0-21-16,22 0 0,-43-22 0,21 22 15,0-1-15,0-20 0,-21 21 16,0-1-16,0 1 0,0 0 0,0 20 16,0-20-16,0 21 0,0 42 31,0 0-31,-21 0 15,21 1-15,-21 20 0,0 21 0,21-20 16,0-1-16,0 22 0,-22-22 16,22 0-16,0 22 0,0-22 0,0-21 15,0 22-15,0-22 0,0 0 16,0 0-16,0 0 0,22 22 16,-1-43-16,0 0 0,0 0 15,0 0-15,0 0 16,1 0-16,-22-22 0,21 1 15,-21 0-15,21 0 0</inkml:trace>
  <inkml:trace contextRef="#ctx0" brushRef="#br0" timeOffset="11739.38">10753 3344 0,'0'0'0,"-22"0"0,1 0 16,21 22-16,21-22 31,1 0-31,-1 0 0,21 0 16,-21 0-16,22 0 0,-1 0 15,21 0-15,1 0 0,-22 0 0,22 0 16,-1 0-16,1 0 0,-22 0 16,0 0-16</inkml:trace>
  <inkml:trace contextRef="#ctx0" brushRef="#br0" timeOffset="12728.06">11769 3471 0,'0'0'0,"21"22"0,0-22 31,-21-22-31,0 1 16,21 0-16,-21 0 0,0 0 16,0 0-16,0-1 0,0 1 15,0 0-15,0 0 16,-21 0-16,0 21 0,0 0 15,-1 0-15,1 0 0,0 0 0,0 0 16,0 0-16,-22 21 0,22 0 16,0 0-16,0 22 0,0-22 0,-22 21 15,22-21-15,0 22 0,0 20 16,21-42-16,0 0 0,0 22 16,0-22-16,0 0 0,0 0 15,21 0-15,0-21 0,0 0 16,22 0-16,-22 0 0,0 0 15,0 0-15,0 0 0,22 0 0,-22-21 16,0 0-16,21 21 0,1-42 16,-22-1-16,0 22 15,0-21-15,-21 21 0,21-22 0,-21 1 16,22-21-16,-22 41 0,0 1 16,0 0-16,0 0 0,0 0 15,0 42 1,-22 0-16,1 21 15,21-20-15,0 20 0,-21-21 0,21 21 16,-21-20-16,21 20 0,0-21 0,0 0 16,0 22-16,0-22 15,0 0-15,21-21 0,0 21 0,-21 0 16,21-21-16,1 0 0,-1 0 16,0 0-16,0 0 0,0 0 0,22 0 15,-22 0-15,0 0 0,21-21 0,-21 0 16,1 0-16,-1 0 0,0-1 15,0-20-15,0 21 0,0-21 0,1-22 16,-1 22-16,0-1 0,-21-20 0,21 21 16,-21-1-16,21 1 0,-21 0 15,0 20-15,0 1 0,0 0 0,0 0 16,0 42 0,-21 0-16,0 22 15,0-1-15,0 0 0,21 1 16,-22-1-16,22 0 0,-21 1 15,21-1-15,0 0 0,0 1 0,0-1 16,0-21-16,21 43 0,1-43 16,-1 0-16,-21 0 0,21-21 15,0 21-15,0-21 0,0 0 0,1 0 16,-1 0-16,0 0 0,0 0 16,0-21-16,0 0 0,1 0 15,-1 0-15,0-22 0,0 1 16,0 21-16,0-43 0,1 22 15,-1-22-15,21 22 0,-21 0 0,-21-1 16,21 1-16,-21 0 0,22-22 31,-44 64-31,1 0 16,0 43-16,0-22 0,21 21 16,-21 0-16,21 1 0,-21-1 0,21 0 15,-22 1-15,22-1 0,0 0 0,0-20 16,0 20-16,0-21 0,0 0 15,0 22-15,22-43 0,-1 21 0,0 0 16,21-21-16,22 0 0,-43 0 16,21 0-16,-21 0 0,22 0 15,-1 0-15,-21-21 0,22 0 16,-1-22-16,-21 22 0</inkml:trace>
  <inkml:trace contextRef="#ctx0" brushRef="#br0" timeOffset="13171.46">14287 3069 0,'0'0'0,"0"43"16,0-1 0,0-21-16,0 21 0,-21 1 0,0-1 15,0 0-15,0 1 0,0-1 16,-22 0-16,22-20 0,0 20 0,0-21 16,0 21-16,-1-20 0,1-1 0,0 0 15,21 0-15,-21-21 0,21 21 16,0 0-16</inkml:trace>
  <inkml:trace contextRef="#ctx0" brushRef="#br0" timeOffset="13724.06">13716 3112 0,'0'0'0,"0"-22"0,0-83 15,21 62 1,21 43-16,-20-21 16,-1 0-16,21 21 0,0 0 0,1 0 15,20 0-15,-20 0 0,20 0 16,-21 21-16,22 0 0,-22 0 16,1 1-16,-1 20 0,0 0 0,1-21 15,-22 22-15,21 20 0,-21-20 16,0-1-16,-21 0 0,0 1 0,0-1 15,0 0-15,0-21 0,0 22 16,0-22-16,0 0 0,-21 0 0,0-21 16,21 21-16,-21-21 0,0 0 0,0 0 15,-1 0-15,1-21 16,21 0-16,0 0 16,0-21-16,0 20 0,0-20 0,0 0 15,21-1-15,1 1 16,-1-21-16,0 20 0,21 1 0,-21 0 15,64-43-15,-43 64 0,1 0 0,-1-1 16,0 1-16,22 21 16,-22 0-16,1 0 0,-1 21 0,0 1 15,1-1-15,-22 21 0,0-21 16,0 22-16,-21-1 0,0 0 0,0 22 16,0-22-16,0 0 0,-21 1 0,0-22 15,21 21-15,-21-21 0,-1 22 16,1-22-16,0 0 0,0 0 0,21 0 15,-21-21-15,0 22 0,42-44 63,0 22-63</inkml:trace>
  <inkml:trace contextRef="#ctx0" brushRef="#br0" timeOffset="14208.06">15684 3323 0,'0'0'0,"22"-21"16,-1 0-16,-21 0 0,0 0 0,0-1 15,0 1-15,0 0 0,0 0 16,-21 0-16,-1 21 16,1 0-16,0 0 0,-21 0 0,21 21 15,-22 0-15,22 0 0,-21 22 16,21-22-16,-22 21 0,22 0 15,0-20-15,0 20 0,0 0 0,-1 1 16,22-22-16,-21 0 0,21 21 16,0-21-16,0 1 0,0-1 0,0 0 15,21-21-15,-21 21 0,22-21 16,-1 0-16,0 0 0,0 0 0,0 0 16,22 0-16,-22 0 0,0 0 0,0-21 15,21 0-15,-20 21 0,-1-21 16,0-1-16,0 1 0,0-21 0,0 21 15,1-22-15,-1 22 0,0-21 16,-21 21-16,0 0 0,0-22 16,0 22-16,21 21 0,-21-21 0,0 42 31,0 0-31,0 0 16,0 22-16,0-22 0,0 0 0,-21 21 15,21-20-15,0-1 0,0 0 16,0 0-16,0 0 0,0 0 0,0 1 15,0-1-15,0 0 0,21-21 16,0 0 0,0 0-16,1 0 0,-1 0 15</inkml:trace>
  <inkml:trace contextRef="#ctx0" brushRef="#br0" timeOffset="14591.11">16214 3302 0,'0'0'15,"0"-21"-15,0 0 0,0 0 0,0-1 0,0 44 47,0-1-47,0 0 0,0 0 0,0 0 16,0 22-16,21-22 0,-21 0 16,21 0-16,-21 0 0,0 0 0,21 1 15,-21-1-15,21 0 16,-21 0-16,21-21 15,1 0 1,-1 0 0,0-21-16,0 0 15,-21 0-15,21-1 0,0-20 16,-21 21-16,22 0 0,-22-22 0,21 22 16,-21-21-16,21 21 0,-21 0 0,0-1 15,21 1-15,0 42 47,-21 1-31,0-1-16,0 0 15,21-21-15</inkml:trace>
  <inkml:trace contextRef="#ctx0" brushRef="#br0" timeOffset="15348.53">16764 3408 0,'21'0'32,"0"0"-32,0 0 15,1-21-15,-1 21 0,-21-21 16,21 21-16,0-22 0,0 22 16,0-21-16,-21 0 0,22 21 15,-1-21-15,-21 0 0,0 0 0,0-1 16,-21 22 15,-1 0-31,1 22 0,0-1 0,0 0 16,0 21-16,0-21 0,-1 22 15,22-22-15,-21 21 0,21-21 0,-21 1 16,21 20-16,0-21 0,0 0 16,0 0-16,0 1 0,0-1 0,0 0 15,21-21-15,0 0 16,22 0-16,-22 0 0,0 0 15,21 0-15,1 0 0,-1 0 0,0 0 16,-20-21-16,20 0 0,0-1 16,-21 1-16,22 0 0,-22 0 0,0-21 15,0 20-15,0-20 0,-21 0 0,0 21 16,0-22-16,0 22 0,0-21 16,0 21-16,0-1 0,-21 44 31,21-1-31,0 0 15,0 21-15,0-21 0,0 1 16,0 20-16,-21-21 0,21 0 16,0 22-16,-21-22 0,21 0 0,0 0 15,0 0-15,0 0 0,0 1 16,-21-22-16,21 21 0,-21-21 16,-1 0-1,22-21 1,0-1-16,0 1 15,0 0-15,0 0 0,0-21 16,22 20-16,-1-20 0,0 0 0,21 21 16,1-22-16,-1 1 0,0 0 15,1 20-15,20-20 0,-21 21 16,22 21-16,-1 0 0,-20 0 0,20 0 16,-20 0-16,-1 42 0,0-21 15,1 1-15,-22 20 0,0 0 0,0 1 16,-21-1-16,0 0 0,0 1 0,0-1 15,0-21-15,-21 21 0,0-20 16,0-1-16,21 0 0,-22 0 0,1-21 16,0 21-16,-21-21 0,21 0 15,-1 0-15,1 0 0,0 0 0,0 0 16</inkml:trace>
  <inkml:trace contextRef="#ctx0" brushRef="#br0" timeOffset="16443.32">5715 2731 0,'-21'0'0,"42"0"0,-63 0 0,20 0 0,1 0 16,42 0 15,1 0-31,-1 0 16,21 0-16,-21 0 0,22 0 15,-22 0-15,21 0 0,43 0 16,-43 0-16,0 0 0,1 0 15,-1-22-15,0 22 0,1 0 16,20-21-16,1 0 0,20 21 0,1-21 16,0 21-16,21 0 0,-22-21 15,22 21-15,0 0 0,0-21 0,21 21 16,0 0-16,0-22 0,21 22 16,-21-21-16,21 21 0,0 0 0,0 0 15,22-21-15,-1 21 0,0 0 0,-20 0 16,20-21-16,0 21 0,22 0 15,-22 0-15,22 0 0,-1 0 16,-21-21-16,22 21 0,-1 0 0,1 0 16,-1 0-16,1-21 0,-1 21 15,1 0-15,21 0 0,169 0 16,-170 0-16,-20 0 0,20 0 16,-20 0-16,21 0 0,-22 0 0,22 0 15,-22 0-15,22 0 0,-22 0 16,1 0-16,-1-22 0,22 22 0,-21 0 15,-1 0-15,1 0 0,-22 0 0,0 0 16,1 0-16,-22 0 0,0 0 16,-21 0-16,0 0 0,-21 0 0,0 0 15,-43 0-15,1 0 0,-1 0 16,-21 0-16,-20 0 0,-1 0 0,0 0 16,0 0-16,0 0 15,-21-21 16,-21 21-15,0 0-16,0 0 16,-22 0-16</inkml:trace>
  <inkml:trace contextRef="#ctx0" brushRef="#br0" timeOffset="17319.18">8657 4339 0,'-21'21'0,"42"-42"0,-63 42 0,21-21 0,-1 0 32,22 22-17,22-22 32,20 0-47,-21 0 16,21 0-16,1 0 0,-1 0 15,22 0-15,-22 0 0,21 0 0,1 21 16,-1-21-16,1 0 0,21 21 16,-22-21-16,1 0 0,20 21 0,22-21 15,0 21-15,0-21 0,21 0 0,21 21 16,-21-21-16,21 0 0,0 0 0,22 22 15,-1-22-15,0 0 0,1 0 16,20 21-16,1-21 0,-1 0 16,22 0-16,-22 21 0,22-21 0,0 0 15,-1 0-15,1 0 0,0 21 16,20-21-16,-20 0 0,0 0 0,21 0 16,-22 21-16,1-21 0,21 0 0,0 21 15,-22-21-15,1 0 0,0 22 16,-1-22-16,1 21 0,-22-21 0,1 0 15,-22 21-15,1-21 0,-22 0 0,0 0 16,0 21-16,-21-21 16,-21 0-16,0 0 0,-22 0 0,1 0 0,-21 0 15,-1 0-15,-42 0 0,22 0 16,-22 0-16,0 0 0,0 0 16,-21-21 30,0 0-46,-21 21 16,0 0-16,0 0 16,-1 0-16</inkml:trace>
  <inkml:trace contextRef="#ctx0" brushRef="#br0" timeOffset="17439.72">17843 4657 0,'0'21'16,"22"-21"-1,-22 21 16,21-21-31</inkml:trace>
  <inkml:trace contextRef="#ctx0" brushRef="#br0">16192 11515 0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8T02:46:01.4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1947 6604 0,'-21'0'16,"21"-21"15,0 0-31,0 0 0,21 21 16,0-22-16,1 1 0,-22 0 16,21 0-16,0-21 0,0 20 15,0 1-15,-21 0 0,0 0 16,0 0-16,0 0 0,0-1 15,-21 22-15,0 0 16,0 0-16,0 0 0,-22 0 0,22 0 16,-21 0-16,-1 22 0,1-1 15,0 0-15,-1 0 0,22 0 0,-21 0 16,21 22-16,0-22 0,-1 0 16,22 0-16,0 0 0,0 1 0,0-1 15,22 0-15,-1 0 16,0 0-16,21 0 0,-21 1 0,22-1 15,-1 0-15,0 0 0,1 0 16,63 64-16,-64-64 16,-21 0-16,0 0 0,0 1 15,1-1-15,-22 21 0,0-21 16,-22 0-16,1 1 0,0-1 16,-21 0-16,-1 0 0,1-21 15,0 21-15,-22 0 0,22-21 0,-22 0 16,22 0-16,-21 0 0,20 0 15,1 0-15,0-21 0,-1 0 16,1 0-16,21 21 0,-22-21 0,22 0 16,0-1-16,21 1 0,0 0 15,0 0-15,21 0 0,0 0 16,1 21-16,20-22 0,0 1 16,1 0-16,20 21 0,-21-21 0,22 0 15,-22 0-15,22-1 0,-22 1 16</inkml:trace>
  <inkml:trace contextRef="#ctx0" brushRef="#br0" timeOffset="272.3">2561 6392 0,'0'0'0,"21"-21"0,-21 0 0,0 0 16,0 42 15,0 21-16,0-20-15,-21 20 0,21-21 0,-21 21 16,21 1-16,-21 20 0,21-20 16,0-1-16,0-21 0,0 21 0,-21 1 15,21-1-15,0-21 0,0 0 16,0 22-16,0-22 0,0 0 0,0 0 16,21-21-1,0 0-15,0 0 16,0 0-1,-21-21-15</inkml:trace>
  <inkml:trace contextRef="#ctx0" brushRef="#br0" timeOffset="474.09">2159 6858 0,'0'0'0,"0"21"0,21-21 16,0 0-1,0 0-15,1 0 0,20 0 16,0 0-16,-21 0 0,22 0 16,20 0-16,-20-21 0,-1 21 0,0 0 15,1 0-15,-1-21 0,0 0 16,-21 21-16,22-21 0,-22 21 0,21 0 16,-21 0-16</inkml:trace>
  <inkml:trace contextRef="#ctx0" brushRef="#br0" timeOffset="1164.33">2879 6837 0,'0'0'0,"-22"0"0,22 21 16,22-21 15,-1 0-15,0 0-16,0 0 0,0-21 15,0 0-15,1 21 0,-1-21 0,0-1 16,0 1-16,-21 0 0,21 0 15,0 0-15,-21 0 0,0-1 16,0 1-16,-21 21 16,0 0-1,-21 0-15,21 21 0,-1 1 16,1-1-16,-21 0 0,21 0 16,0 21-16,-1-20 0,1 20 0,0-21 15,0 21-15,21-20 0,0 20 16,0-21-16,0 0 0,0 0 0,0 1 15,21-22-15,0 21 0,22-21 16,-22 0-16,21 0 0,-21 0 0,22 0 16,-1 0-16,0 0 0,1 0 15,-1-21-15,21-1 0,-20 22 0,-1-21 16,0 0-16,-20 0 0,20 0 0,-21 0 16,0-1-16,0 1 0,-21-21 15,0 21-15,0-22 16,0 22-16,0 0 0,0 0 15,0 0-15,-21 42 32,0 0-32,21 21 15,0-20-15,0-1 0,0 21 0,0 22 16,0-22-16,0 0 16,0 1-16,0 20 0,0 1 0,0-1 15,0 1-15,0-1 0,0 22 0,0-22 16,0 22-16,0-22 0,0 22 15,0 0-15,-21-22 0,21 22 0,-21 0 16,21-1-16,-21 1 0,-1 0 0,1-22 16,21 22-16,-21-22 0,0 1 15,0-22-15,21 22 0,-21-22 0,21 0 16,-43 1-16,43-22 16,0 0-16,0-42 15,0 0 1,0-1-16,0 1 0,0-21 15,0 0-15,21-1 0,1-20 0,-22-1 16,21-20-16,0-1 0</inkml:trace>
  <inkml:trace contextRef="#ctx0" brushRef="#br0" timeOffset="1504.51">3514 6858 0,'0'0'0,"0"-21"0,0-21 0,0 20 0,0 1 16,0 0-16,0 0 0,21 0 0,0 0 16,0-1-16,0 1 0,0 21 15,22-21-15,-1 0 0,-21 0 0,22 21 16,-1 0-16,-21 0 0,21 0 16,-20 0-16,-1 21 0,-21 0 15,0 0-15,0 22 0,0-22 0,0 21 16,-21-21-16,-1 22 0,-20-22 15,21 21-15,-21-21 0,-1 0 0,-20 1 16,20-1-16,1 0 0,0 0 16,21 0-16,-22-21 0,22 0 0,0 21 15,0-21-15,0 0 0,42 0 32,0-21-32,0 0 15,0 0-15,0 21 0,22-21 16,-22 0-16</inkml:trace>
  <inkml:trace contextRef="#ctx0" brushRef="#br0" timeOffset="1860.53">4318 6604 0,'0'0'0,"21"-21"0,0 0 0,0 21 16,-21-21-16,0-1 0,-21 22 15,0 0 1,-21 0-16,21 0 0,-22 0 0,22 22 15,-21-22-15,-1 21 0,-20 0 16,42 0-16,0 0 0,21 0 16,0 1-16,0-1 0,0 0 15,21 0 1,0-21-16,0 0 0,0 21 0,22-21 16,-22 21-16,21-21 0,-21 22 15,22-22-15,-1 21 0,-21 0 16,0-21-16,0 21 0,1-21 0,-22 21 15,0 0-15,-22 1 0,1-22 16,-21 21-16,0-21 0,-22 21 16,1 0-16,20-21 0,1 21 15,0-21-15,20 0 0,-20 0 16,21 0-16,0 0 0,21-21 31</inkml:trace>
  <inkml:trace contextRef="#ctx0" brushRef="#br0" timeOffset="2268.42">5355 6223 0,'0'0'0,"0"-21"0,0 0 32,0 0-32,-21 42 31,21 0-31,0 0 15,-21 21-15,21 1 0,0-1 0,0 0 16,0 1-16,-21-1 0,21 22 16,-22-22-16,1 0 0,21 22 0,-21-22 15,21-21-15,0 22 0,-21-1 0,21-21 16,-21 0-16,21 0 0,0 1 16,21-22-1,0 0 1,-21-22-16,21 1 15,0 0-15</inkml:trace>
  <inkml:trace contextRef="#ctx0" brushRef="#br0" timeOffset="2651.73">5673 6477 0,'0'-21'0,"0"42"0,21-42 16,-21 42-1,0 0-15,0 0 16,-21 1-16,21 20 0,-22-21 15,1 21-15,21-20 0,-21 20 16,21-21-16,-21 21 0,21-20 0,-21 20 16,21-21-16,0 0 0,0 0 15,0 1-15,0-1 0,21 0 0,0-21 16,0 0-16,22 0 0,-22 0 0,0 0 16,21 0-16,1 0 0,-22-21 15,21 21-15,-21-21 0,22-1 0,-22 1 16,0 0-16,0 0 0,0-21 0,-21 20 15,21-20-15,-21 21 0,0-21 16,0-1-16,0 22 0,-21-21 0,0 21 16,-21-22-16,21 43 15,-22 0-15,22-21 0,0 21 0,-21 0 16,20 0-16,-20 0 0,21 0 16,0 21-16,0-21 0,-1 0 15,22 21-15,0 1 16</inkml:trace>
  <inkml:trace contextRef="#ctx0" brushRef="#br0" timeOffset="2882.1">5228 6414 0,'0'0'0,"0"-22"31,21 22-31,0 0 0,22-21 16,-1 21-16,0 0 0,22-21 15,-1 21-15,-20-21 0,20 21 0,1 0 16,-22-21-16,22 21 0,-22-21 0,0 21 16,1 0-16,-1 0 0,-21-22 15,0 22-15,0 0 0,1 0 16</inkml:trace>
  <inkml:trace contextRef="#ctx0" brushRef="#br0" timeOffset="3847.82">7705 6498 0,'21'0'31,"0"-21"-15,0 21-16,-21-21 15,21 21-15,0-21 0,1 0 16,-1-1-16,0 1 16,0 0-16,-21 0 15,0 0-15,-21 21 16,0 0-16,0 0 0,-1 0 15,-20 0-15,21 0 0,-21 0 0,-1 0 16,22 0-16,-21 21 0,-1 0 16,22-21-16,0 21 0,0-21 0,0 21 15,0 1-15,21-1 16,0 0-16,0 0 0,0 0 16,21 0-16,0-21 0,0 22 15,0-1-15,0 0 0,22 0 0,-1 0 16,-21 0-16,22 1 0,41 20 15,-63-21-15,1 0 0,-1 0 16,0 1-16,-21-1 0,0 0 0,0 0 16,0 0-16,0 0 0,-21 1 0,-22-1 15,22-21-15,-21 21 0,-22-21 16,22 0-16,-21 0 0,20 0 0,1 0 16,0 0-16,-1 0 0,1 0 0,21-21 15,0 0-15,-22 21 16,22-22-16,21 1 0,-21 0 0,0 0 15,21 0-15,0 0 0,0-22 0,0 22 16,0 0-16,0 0 0,0 0 16,0-1-16,21 22 0,0-21 0,0 0 15,0 21-15,22 0 0,-1-21 0,0 21 16,1 0-16,-1 0 0,0 0 16,1 0-16</inkml:trace>
  <inkml:trace contextRef="#ctx0" brushRef="#br0" timeOffset="4437.26">8107 6795 0,'0'0'0,"21"0"0,0 0 0,0 0 16,0 0-16,1-22 16,-1 1-16,0 0 0,0 0 0,0 0 15,-21 0-15,21-1 0,1 1 16,-22-21-16,21 21 0,-21 0 15,0-1-15,0 1 0,-21 21 32,-1 0-32,1 21 0,0-21 0,0 22 15,0-1-15,0 0 0,-1 21 0,1-21 16,0 22-16,0-22 16,0 21-16,21-21 0,0 22 15,0-22-15,0 0 0,0 0 0,0 22 16,0-22-16,21 0 0,0-21 15,0 21-15,0-21 0,1 0 0,-1 0 16,0 0-16,21 0 0,-21 0 0,22 0 16,-22-21-16,21 0 0,1 0 0,-1-1 15,0 1-15,1-21 0,-1 0 16,0-1-16,1 1 0,-22 0 0,21-64 16,-21 63-16,-21-20 15,21 21-15,-21-1 0,0 1 16,0 21-16,0-43 0,0 43 15,-21 21-15,0 0 16,21 21-16,-21 0 16,0 22-16,21-1 0,-21 0 0,21 1 15,0-1-15,0 0 0,0 22 16,0-22-16,-22 1 0,22-1 16,0 0-16,0 1 0,0-1 0,0-21 15,0 21-15,0-20 0,22-1 0,-1 0 16,0 0-16,0-21 15,0 0-15,0 0 0,1 0 0,-1 0 16,0-21-16,0 0 0,0 21 16,-21-21-16,0-1 0,0 1 15</inkml:trace>
  <inkml:trace contextRef="#ctx0" brushRef="#br0" timeOffset="4625.21">8488 6625 0,'0'0'0,"-21"21"32,42-21-17,0 0-15,21 0 16,1 0-16,-1 0 0,0 0 0,22-21 16,-1 21-16,1-21 0,20 0 15,-20 0-15,21 21 0,-1-21 16</inkml:trace>
  <inkml:trace contextRef="#ctx0" brushRef="#br0" timeOffset="4888.79">10456 6160 0,'0'0'16,"0"-22"-16,-21 44 31,21-1-31,-21 0 15,21 0-15,-21 21 0,21-20 0,0 20 16,-21 21-16,-1-20 0,22-1 0,-21 0 16,21 1-16,-21 20 0,0-42 15,21 22-15,0-1 0,0-21 0,0 22 16,0-22-16,0 0 0,0 0 16,0 0-16,-21-21 31,0 0-31,21-21 0</inkml:trace>
  <inkml:trace contextRef="#ctx0" brushRef="#br0" timeOffset="5673.17">9715 6668 0,'0'0'0,"-21"0"0,0 0 16,42 0-1,0 0-15,1-22 16,20 22-16,0 0 0,22-21 0,-22 21 15,22-21-15,-1 21 0,22-21 16,-22 0-16,1 0 0,-1-1 0,1 1 16,20 0-16,-41 0 0,20 0 15,-20 0-15,-1-1 0,0-20 16,-21 21-16,1 0 0,-22 0 0,0-1 16,0 1-16,0 0 0,0 0 15,-22 21-15,1 0 0,0 0 16,-21 0-16,21 0 0,-1 0 0,1 21 15,0 0-15,0 0 0,21 22 0,-21-22 16,21 21-16,-21 1 0,21-1 16,0 0-16,0 1 0,0-1 0,-22 0 15,22 1-15,0-22 0,0 21 0,-21-21 16,21 0-16,0 1 0,0-1 16,0 0-16,0 0 0,0 0 15,0-42 16,0 0-31,0 0 16,21 0-16,1-1 0,-22-20 0,21 21 16,0-21-16,0 20 0,0-20 15,0 21-15,1-21 0,-1 20 0,0 1 16,0 0-16,0 0 0,0 21 0,1 0 16,-1 0-16,0 0 0,0 0 15,-21 21-15,0 0 0,21 0 16,-21 1-16,0 20 0,0-21 0,0 0 15,0 22-15,0-22 0,0 0 0,0 0 16,21 0-16,-21 0 0,22 1 16,-1-1-16,0 0 0,0-21 15,0 21-15,22-21 0,-22 0 0,0 0 16,21 0-16,1 0 0,-1-21 16,-21 21-16,21-21 0,1 0 0,-22-1 15,21 1-15,-21-21 0,1 21 16,-1-22-16,0 1 0,0 21 0,-21-21 15,0 20-15,0-20 0,0 21 0,-21 21 16,0 0 0,0 0-16,-1 21 0,1 21 15,0-20-15,0-1 0,21 21 0,0-21 16,-21 22-16,21-22 0,0 21 0,0-21 16,0 0-16,0 1 15,0-1-15,21 0 0,0-21 0,0 0 16,0 21-16,1-21 0,41 0 15,-21 0-15,1-21 0,-22 21 0,21-21 16,1 0-16,-1-1 0,0 1 16</inkml:trace>
  <inkml:trace contextRef="#ctx0" brushRef="#br0" timeOffset="6152.18">12827 6223 0,'-21'0'0,"21"21"31,0 0-15,0 22-16,0-22 0,0 42 0,0-20 15,0 20-15,0 1 0,0-1 16,0 22-16,0-22 0,0 22 0,0 0 15,-21-1-15,-1 1 0,22 21 0,-21-21 16,0 20-16,0-20 0,0 0 16,0 21-16,-1-22 0,22 1 15,-21 0-15,-21 63 0,42-85 0,0-20 16,0-1-16,0 0 0,0-21 16,0 1-16,0-1 0,21-42 31,-21-1-31,21-20 0,0 0 0,-21-1 15,0-20-15,0-1 0,22 1 0</inkml:trace>
  <inkml:trace contextRef="#ctx0" brushRef="#br0" timeOffset="6509.54">12425 6562 0,'0'0'0,"-21"-43"0,-1 1 0,1 21 16,21-21-16,0 20 0,0 1 15,0-21-15,0 21 0,0 0 16,21-1-16,1 1 0,-1 21 16,21-21-16,-21 21 0,22 0 0,20-21 15,-21 21-15,22 0 0,-22 0 0,22 0 16,-1 0-16,1 21 0,-22-21 16,0 21-16,1 22 0,-22-22 0,-21 21 15,0-21-15,-21 64 16,0-43-16,-22 1 0,1-22 15,0 21-15,-1-21 0,1 22 0,0-22 16,-1 0-16,1-21 0,0 21 0,20 0 16,-20-21-16,21 0 15,0 0-15,42 0 32,0-21-32,21 0 0,-20 21 15,20-21-15,21 0 0,-20-1 0,20-20 16,1 21-16,-1 0 0</inkml:trace>
  <inkml:trace contextRef="#ctx0" brushRef="#br0" timeOffset="6943.72">13504 6371 0,'43'-21'16,"-86"42"-16,128-63 0,-64 21 0,0 0 0,-21-1 15,0 1-15,-21 21 16,0 0 0,0 0-16,-22 0 0,22 0 0,0 0 15,-21 21-15,21 1 0,-1-1 16,-20 21-16,21-21 0,0 22 15,0-1-15,-1-21 0,1 21 0,21 1 0,0-22 16,0 21-16,0-21 0,0 1 16,0-1-16,0 0 0,0 0 0,21-21 15,1 0-15,-1 0 0,0 0 0,0 0 16,21 0-16,-20 0 0,-1 0 16,0-21-16,21 0 0,-21 0 15,1-1-15,-22-20 0,21 21 0,-21-21 16,21-1-16,-21 1 0,21 21 15,-21-22-15,0 22 0,0-21 0,0 21 16,0 0-16,0 42 31,0 0-31,0 21 0,0-21 16,0 22-16,0-22 0,0 21 16,0 1-16,0-22 0,0 21 0,0-21 15,0 22-15,0-22 0,21 0 0,-21 0 16,0 0-16,21-21 0,1 21 15,-1-21-15,0 0 0,0 0 16,0 0-16,0 0 0,22 0 0,-22 0 16,21-21-16,1 0 0,-1-21 15,-21 21-15,21-22 0</inkml:trace>
  <inkml:trace contextRef="#ctx0" brushRef="#br0" timeOffset="7159.84">14245 6265 0,'0'0'15,"0"-42"-15,0 0 0,0-1 0,0 22 0,0 0 16,0 0-16,0 0 15,-21 21-15,0 21 16,0 0-16,21 0 0,0 0 16,0 22-16,-22-22 0,22 21 15,0 1-15,-21-1 0,21 0 16,0 22-16,0-22 0,0 0 0,0 1 16,0-22-16,0 21 0,0-21 15,0 22-15,0-22 0,21-21 0,1 21 16,-1-21-16,0 0 0,0 0 15,0-21-15,22 21 0,-22-21 16,0 0-16</inkml:trace>
  <inkml:trace contextRef="#ctx0" brushRef="#br0" timeOffset="7572.44">14563 6096 0,'0'0'0,"0"-21"0,0 0 0,0 0 15,0 42 1,0 0-16,-22 21 15,22-21-15,-21 1 0,21 20 0,-21 0 16,21 1-16,0-1 0,0 0 16,-21 22-16,21-22 0,-21 0 0,21 1 15,0-1-15,0 22 0,0-43 16,0 0-16,0 0 0,0 0 16,0-42-1,0 0 1,0 0-16,0 0 15,0-22-15,0 1 0,0 0 0,21-1 16,0 1-16,0 0 0,0-1 0,1 1 16,-1 0-16,21 20 0,-21-20 15,0 42-15,1-21 0,-1 21 0,21 0 16,-21 0-16,0 0 0,1 21 0,-1 0 16,-21 0-16,21 1 0,-21 20 15,21-21-15,-21 21 0,0 1 0,0-1 16,0 0-16,0 1 0,0-22 0,0 21 15,-21-21-15,0 1 0,21-1 16,-21 0-16,21 0 0,-22-21 16,1 0-16,0 0 0,0 0 15</inkml:trace>
  <inkml:trace contextRef="#ctx0" brushRef="#br0" timeOffset="7747.78">13822 6329 0,'0'0'0,"0"-21"0,-21 21 0,42 0 31,0 0-15,21 0-16,1 0 0,-22 0 16,42 0-16,-20-21 0,-1 21 0,21 0 0,1 0 15,-22-22-15,1 22 16</inkml:trace>
  <inkml:trace contextRef="#ctx0" brushRef="#br0" timeOffset="8700.08">16087 6244 0,'0'0'0,"42"0"0,-21 0 0,0 0 0,-21-21 16,0 0-16,0 0 15,21 0-15,-21-1 16,-21 22 0,0 0-1,0 0-15,0 0 0,0 0 16,-1 22-16,1-22 0,0 21 0,0 0 16,0 0-16,0 21 0,21-20 15,-22 20-15,1 0 0,0 1 0,21 20 16,0-21-16,0 1 0,0-22 0,0 21 15,0-21-15,0 22 0,21-22 16,0 0-16,1-21 0,-1 21 0,0-21 16,21 0-16,-21 0 0,1 0 0,20 0 15,0-21-15,-21 21 16,1-21-16,41-43 0,-42 43 0,0-21 16,-21 21-16,0-22 0,0 1 15,0 0-15,0-1 0,-21 1 16,0 0-16,0 21 0,0-22 0,-22 22 15,22 0-15,0 21 0,-21-21 0,21 21 16,-1 0-16,1 0 0,0 0 16,0 0-16,63 0 31,-21 0-31,1 0 0,20 0 16,0 0-16,1 0 0,-1 0 0,0 0 15,1 0-15,20 0 0,-21-21 0,1 21 16,20-22-16,-20 1 15,-1 21-15,21-21 0,-41 0 0,20 0 16,-21 21-16,21-21 0,-20 21 16,-22-22-16,0 44 47,-22-1-47,22 0 0,-21 0 0,0 0 15,0 0-15,0 22 0,21-22 0,-21 21 16,-1 22-16,1-22 0,21 22 15,-21-1-15,21 22 0,-21-22 16,21 1-16,0 20 0,0-20 0,0-1 16,0 22-16,0 0 0,0-1 0,0 1 15,21 0-15,0-1 0,0 107 16,-21-106-16,0-1 0,0 22 16,0-21-16,0 21 0,0-22 0,0 1 15,0 0-15,0-22 0,0 1 0,0-1 16,0 1-16,0-22 0,0 0 15,0-21-15,0 22 0,0-22 0,-21-21 16,0 0-16,0 0 0,0 0 16,0-21-16,-1 0 0,1-22 0,-21 1 15,21 0-15,-22-22 0,-20-21 16,21 1-16,-22-1 0,22-21 16,-22 0-16,22 1 0,0-1 0,20-21 15,22 0-15,0 21 0,0 0 0,22 0 16,20 22-16,0-1 0,22 0 15,-22 1-15,22-1 0,-1 21 0,1-20 16,-1 20-16,1 22 0,-1-22 0,1 22 16,-22 21-16,21 0 0,-20 0 15,-1 21-15,0 0 0,-20 21 0</inkml:trace>
  <inkml:trace contextRef="#ctx0" brushRef="#br0" timeOffset="9179.5">7387 8319 0,'0'0'0,"0"21"31,-21 0-31,0 0 16,21 0-16,-21 22 0,21-22 16,-22 0-16,22 21 0,-21-21 0,0 22 15,21-22-15,0 21 0,0-21 16,-21 1-16,21 20 0,-21-21 0,21 0 15,0 0-15,0 1 0,-21 20 16,-1-21-16,1-21 0,0 0 16,0 0-16</inkml:trace>
  <inkml:trace contextRef="#ctx0" brushRef="#br0" timeOffset="9716.96">6477 8573 0,'-21'-22'0,"42"44"0,-85-65 15,43 1-15,0 21 0,21 0 16,0-1-16,0-20 0,0 21 0,21 0 16,0-22-16,22 22 0,-22 0 0,42 0 15,-20 0-15,20 0 0,1-1 16,-1 22-16,1 0 0,20 0 0,-20 0 16,-1 22-16,22-1 0,-21 0 0,-1 21 15,1 1-15,-1-1 0,-21 0 16,1 1-16,-1-1 0,0 0 15,-20 22-15,-1-22 0,-21 0 0,0 1 16,0-1-16,0-21 0,-21 22 16,-1-22-16,1 0 0,0 0 0,0 0 15,0 0-15,0-21 0,-1 0 0,1 0 16,0 0-16,0-21 0,0 0 16,0 0-16,21 0 0,0 0 0,0-22 15,0 1-15,0 0 0,0-1 0,0-20 16,0 20-16,21-20 0,0-1 15,0 22-15,21-21 0,1-1 0,-1 1 16,64-22-16,-43 64 0,1 0 16,-1-1-16,1 22 0,-1 22 15,64 20-15,-84 0 0,-1 1 16,0-1-16,22 43 16,-43-22-16,0-21 0,-21 1 15,0-1-15,0 0 0,0 1 0,0-1 16,0 0-16,0-20 0,-21 20 0,0 0 15,0-21-15,21 1 0,-21-1 0,-1 0 16,1 0-16,21-42 31,0 0-31,0 0 0,21-1 16,1 1-16,-1-21 0</inkml:trace>
  <inkml:trace contextRef="#ctx0" brushRef="#br0" timeOffset="10173.91">8657 8509 0,'0'0'0,"42"0"0,-20-21 0,20 21 16,-21 0-16,0-21 0,-21 0 16,0-1-16,-21 22 15,0-21-15,0 21 0,0 0 16,-22 0-16,22 0 0,-21 0 16,21 0-16,-22 0 0,1 21 0,21 1 15,0-1-15,-1 0 0,1 21 16,21-21-16,-21 22 0,21-1 15,0-21-15,0 22 0,0-1 0,0 0 16,0 1-16,0-22 0,21 0 16,0-21-16,1 21 0,-1-21 15,0 0-15,21 0 0,-21 0 0,1-21 16,20 0-16,-21 21 0,0-21 0,0-1 16,22 1-16,-22 0 0,0-21 15,-21 21-15,21-1 0,-21-20 0,21 21 16,-21-21-16,0 20 0,0 1 0,0 0 15,0 0-15,0 0 0,0 0 16,0 42 0,0 0-16,0 0 0,22 0 0,-22 0 15,0 22-15,21-22 0,-21 0 0,0 21 16,0-20-16,21-1 16,-21 21-16,21-21 0,-21 0 0,21 1 15,-21-1-15,21 0 0,1-21 16,-1 0-16,0 0 15,0 0-15,0 0 0,0-21 16,1 0-16,-1-1 0,0 1 0,0-21 16</inkml:trace>
  <inkml:trace contextRef="#ctx0" brushRef="#br0" timeOffset="10484.95">9292 8446 0,'0'0'0,"0"-22"0,0 44 31,0-1-16,21 0-15,-21 0 0,21 0 16,-21 0-16,0 1 0,0-1 0,22 21 16,-22-21-16,21 0 0,0 1 15,-21-1-15,0 0 0,21 0 16,0-21-16,0 0 16,-21-21-1,22 21-15,-22-21 0,0 0 16,21-1-16,-21 1 0,0 0 0,0 0 15,21 0-15,-21-22 0,21 22 16,-21-21-16,21 21 0,0-22 16,-21 22-16,22 0 0,-22 0 0,21 0 15,-21 0-15,21 21 0,0 0 0,0 0 32,-21 21-32,21 0 0,-21 0 15</inkml:trace>
  <inkml:trace contextRef="#ctx0" brushRef="#br0" timeOffset="11180.52">9864 8636 0,'21'0'0,"0"0"0,0 0 16,0 0-16,0-21 0,1 0 16,-1 21-16,-21-21 15,21-1-15,0 1 0,0 0 0,-21 0 16,0 0-16,21 0 0,-21-1 15,-21 22 1,0 0-16,0 22 16,0-22-16,0 21 0,-1 0 15,1 0-15,0 0 0,21 0 16,0 1-16,0-1 0,0 0 0,0 0 16,0 0-16,0 0 0,0 1 15,21-22-15,0 0 0,1 0 16,20 0-16,-21 0 0,0 0 15,0 0-15,22 0 0,-22-22 16,0 1-16,21 21 0,-20-21 0,20 0 16,-21 0-16,0 0 0,0-1 0,1-20 15,-1 21-15,-21-21 0,0 20 0,21 1 16,-21 0-16,0 0 0,-21 42 31,21 0-31,0 0 0,0 1 16,-21-1-16,21 0 0,0 21 0,0-21 15,-22 1-15,22-1 16,0 0-16,0 0 0,0 0 0,0 0 16,0 1-16,0-1 0,0-42 47,0-1-47,0 1 15,0 0-15,0 0 0,0 0 0,0 0 16,22-22-16,-1 22 0,0-21 0,0-1 15,0 1-15,0 0 0,22-1 16,-1 1-16,0 0 0,1-1 0,-1 22 16,0 0-16,1 0 0,20 21 0,-20 0 15,-1 0-15,0 21 16,-21 21-16,22-20 0,-22 20 0,0 0 16,0 1-16,-21-1 0,0 0 0,0-21 15,0 22-15,0-1 0,0-21 0,0 22 16,-21-22-16,0 0 0,0 0 15,21 0-15,-21 0 0,-1-21 0,1 22 16,0-22-16,0 0 0,0 0 16,0 0-16,-1 0 0</inkml:trace>
  <inkml:trace contextRef="#ctx0" brushRef="#br0" timeOffset="11841.5">4339 8043 0,'0'0'0,"-42"0"0,21 0 0,-22-21 16,22 21-16,-21 0 0,21 0 0,-1 0 16,44 0 15,-1 0-31,21 0 15,0 0-15,1 0 0,20 0 0,1 0 16,20-21-16,1 21 0,21-21 0,-21 21 16,42-21-16,-22 21 0,44 0 15,-1-21-15,0 21 0,21 0 0,1 0 16,20-22-16,1 22 0,-1 0 16,22 0-16,-1-21 0,22 21 15,0 0-15,0 0 0,21-21 16,0 21-16,0 0 0,21 0 0,0-21 0,0 21 15,1 0-15,20 0 0,0 0 16,1-21-16,20 21 0,-21 0 0,1 0 16,-1 0-16,0 0 0,1 0 0,-1 0 15,-21 0-15,0 0 0,1 0 16,-1 0-16,-21 0 0,0 0 16,-21 0-16,-1 0 0,1 0 0,381 0 15,-445 0-15,1 0 16,-43 0-16,21 0 0,-21 0 15,-21-21-15,0 21 0,-22 0 0,-20-22 16,-1 22-16,1 0 0,-43-21 16,0 21-16,0 0 0,-42 0 15,-21 0-15,-1 0 16,1 0-16,-21 0 0,-1 21 0</inkml:trace>
  <inkml:trace contextRef="#ctx0" brushRef="#br0" timeOffset="12412.25">7175 9779 0,'0'0'0,"-21"0"31,0 0-15,21 21-1,21-21 1,0 0-16,1 0 0,20 0 16,0 0-16,1 0 0,41 0 0,-20 0 15,42 0-15,-1 0 0,1-21 16,21 21-16,0 0 0,0-21 0,21 21 15,22-21-15,-22 21 0,21-21 0,1 21 16,-1-22-16,0 22 0,1 0 16,-1-21-16,0 0 0,-21 21 0,22 0 15,-22 0-15,148-21 0,-148 21 16,-21 0-16,0 0 0,-21 0 0,0-21 16,-21 21-16,-22 0 0,1 0 0,-1 0 15,-20 0-15,-22 0 0,0 0 16,0 0-16,-42 0 31</inkml:trace>
  <inkml:trace contextRef="#ctx0" brushRef="#br0" timeOffset="12576.34">11493 9716 0,'0'0'0,"22"0"31,-44 0 1,1 0-17,0 0-15,0 0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EC210-7AA6-7285-B26A-1E0652D10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847AF-0845-D393-F36E-9437AEFE1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37342-AF7A-7D8B-2E81-DBBCFDD27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674A-609F-48BA-9CD7-7AC6F4AC6248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66426-0962-9F41-98E0-0F36D0D1D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B41F0-C365-4C1C-328B-8CFC5DD6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F069-8453-4D5F-9F2E-0941CBDAB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422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EF33-7E76-1DB0-CC3C-BD0B67C5E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7C4F3-FBEF-5807-756F-F6DF19014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C9C4B-C0F0-3523-8297-F559BFDF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674A-609F-48BA-9CD7-7AC6F4AC6248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E9F59-6F8D-A8C6-2B18-262B587F0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99088-1A76-3FBF-70C6-BEDD10D75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F069-8453-4D5F-9F2E-0941CBDAB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41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8AB1C9-28F4-D73D-07FE-CAB8C944A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2EBCB-D2EB-68DF-EF0F-5060AE5A2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6EE98-A6CC-14EA-FC67-E3152DD17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674A-609F-48BA-9CD7-7AC6F4AC6248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899FA-E919-0262-E4E1-E17CD6FB6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AE00F-FC61-9359-E6DC-9A2F47FC5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F069-8453-4D5F-9F2E-0941CBDAB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24F26-4FC6-E196-934F-5FE14222C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FCF8A-AD22-7CF6-CC3C-1868A2CC2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9C2F8-5DE9-437E-372C-94EF1EE1F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674A-609F-48BA-9CD7-7AC6F4AC6248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E9403-11B4-A6E6-A197-BDD2071CA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8C9B7-330D-B85B-5811-2507303C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F069-8453-4D5F-9F2E-0941CBDAB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093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A84B7-4A76-1F29-370B-1ED9ED6F6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57F8F-53DB-7F7D-6A4B-C66B3CFA2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9A10D-1138-0217-7468-A680FD80D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674A-609F-48BA-9CD7-7AC6F4AC6248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614E3-9DA7-5C25-BB1C-05BA94842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4367C-C275-76FA-C89F-C7A8AD13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F069-8453-4D5F-9F2E-0941CBDAB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59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79F4-85AC-DA76-7A6B-C18441CD5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B86FD-938C-ECF1-54E0-8CF17BCCC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D5DD8-7039-958D-CECA-EC71B7BFA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6120A-38FC-C032-AD81-03B4E6B50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674A-609F-48BA-9CD7-7AC6F4AC6248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819E5-167C-0D92-5DEB-23025E2F0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46194-1832-9909-C374-F54267CDB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F069-8453-4D5F-9F2E-0941CBDAB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456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2E759-3671-D98D-6BBE-6385A1944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18723-0116-C3E9-4C6C-77350BCEB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402CFA-5F4A-09BD-CC2D-743B9CFB4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BC1DF-43BA-FEDC-3C1C-ECB8F95546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0C7769-FB5D-0226-82C4-37124EB5AA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F1BC9-DFB9-10BC-CEC1-E94D59267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674A-609F-48BA-9CD7-7AC6F4AC6248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8A3A58-C803-2758-BAFE-320B14B76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25150-AF57-63F9-A0E1-E97832C1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F069-8453-4D5F-9F2E-0941CBDAB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43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50808-7A1C-D882-2BF6-1F2B99564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589EE-22C1-A078-9655-B04FCB383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674A-609F-48BA-9CD7-7AC6F4AC6248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BC67D-E168-E884-8E01-C006AEB6D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C8AAF-E389-29BA-2532-04EF7DF0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F069-8453-4D5F-9F2E-0941CBDAB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387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99179E-55E4-12A5-23B3-06DCA00EA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674A-609F-48BA-9CD7-7AC6F4AC6248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7FBF3-35EF-E74F-83CB-55E9140B6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A510C-B84F-9475-DDEA-3731F1D0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F069-8453-4D5F-9F2E-0941CBDAB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469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61C74-F499-2121-0FF5-65B2741F1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BB51D-B442-97B9-3F3B-205DDC74F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AAD05-8BD7-870D-4243-1F1407B41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74EE9-1073-017E-F8DF-46D66A97D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674A-609F-48BA-9CD7-7AC6F4AC6248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883E4-BA6A-83BC-D10C-AA5EAE50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E133A-FC9F-CACE-673D-D701B7C1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F069-8453-4D5F-9F2E-0941CBDAB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056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CA613-82D4-551A-B892-06FE0D33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360C66-40CF-CDAB-0BE2-4B9807527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C591E-2F63-C31F-553F-EAFBB390C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466D8-A65E-6B9A-3095-DD50EF6D2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674A-609F-48BA-9CD7-7AC6F4AC6248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B9954-AD25-2B86-4FC1-90C34AEA1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8C289-0B2E-6AA5-A24C-83AF769D5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F069-8453-4D5F-9F2E-0941CBDAB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83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B2FE7B-EF25-CC65-5CE3-E9F366646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41F44-1750-4EDE-B356-1E1640C95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308B2-B059-97FC-2FE8-0D4E2B9FF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7674A-609F-48BA-9CD7-7AC6F4AC6248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70B25-84BF-3401-95E3-640CB9574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9CA85-6C4F-164E-8DDE-8BEE9B6CC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EF069-8453-4D5F-9F2E-0941CBDAB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70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5.xml"/><Relationship Id="rId5" Type="http://schemas.openxmlformats.org/officeDocument/2006/relationships/image" Target="../media/image14.png"/><Relationship Id="rId4" Type="http://schemas.openxmlformats.org/officeDocument/2006/relationships/customXml" Target="../ink/ink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.xml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customXml" Target="../ink/ink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77E49-DB5F-39EB-908C-01D51F8ECC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3E643-9E30-F753-D826-F39D34D03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387DC86-BB68-A157-4B85-F2EDBC2DA0C8}"/>
                  </a:ext>
                </a:extLst>
              </p14:cNvPr>
              <p14:cNvContentPartPr/>
              <p14:nvPr/>
            </p14:nvContentPartPr>
            <p14:xfrm>
              <a:off x="137160" y="373320"/>
              <a:ext cx="4275000" cy="3322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387DC86-BB68-A157-4B85-F2EDBC2DA0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363960"/>
                <a:ext cx="4293720" cy="334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2931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77E49-DB5F-39EB-908C-01D51F8ECC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3E643-9E30-F753-D826-F39D34D03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8CB2764-88E5-C3C1-8A71-7E770FF403F2}"/>
                  </a:ext>
                </a:extLst>
              </p14:cNvPr>
              <p14:cNvContentPartPr/>
              <p14:nvPr/>
            </p14:nvContentPartPr>
            <p14:xfrm>
              <a:off x="609480" y="358200"/>
              <a:ext cx="6607080" cy="2659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8CB2764-88E5-C3C1-8A71-7E770FF403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120" y="348840"/>
                <a:ext cx="6625800" cy="267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077A35A-4261-CF79-CF5E-5A99A774A7FE}"/>
                  </a:ext>
                </a:extLst>
              </p14:cNvPr>
              <p14:cNvContentPartPr/>
              <p14:nvPr/>
            </p14:nvContentPartPr>
            <p14:xfrm>
              <a:off x="396360" y="678240"/>
              <a:ext cx="5783760" cy="3444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077A35A-4261-CF79-CF5E-5A99A774A7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7000" y="668880"/>
                <a:ext cx="5802480" cy="346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FFE4D72-F3A7-39A5-5C28-43333D36A2BB}"/>
                  </a:ext>
                </a:extLst>
              </p14:cNvPr>
              <p14:cNvContentPartPr/>
              <p14:nvPr/>
            </p14:nvContentPartPr>
            <p14:xfrm>
              <a:off x="358200" y="2979360"/>
              <a:ext cx="6454440" cy="1821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FFE4D72-F3A7-39A5-5C28-43333D36A2B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8840" y="2970000"/>
                <a:ext cx="6473160" cy="184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1012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77E49-DB5F-39EB-908C-01D51F8ECC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3E643-9E30-F753-D826-F39D34D03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8B9F8A-1ED1-671F-0D84-97FF8F177F86}"/>
                  </a:ext>
                </a:extLst>
              </p14:cNvPr>
              <p14:cNvContentPartPr/>
              <p14:nvPr/>
            </p14:nvContentPartPr>
            <p14:xfrm>
              <a:off x="693360" y="624960"/>
              <a:ext cx="6225840" cy="1958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8B9F8A-1ED1-671F-0D84-97FF8F177F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4000" y="615600"/>
                <a:ext cx="6244560" cy="197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1269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77E49-DB5F-39EB-908C-01D51F8ECC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3E643-9E30-F753-D826-F39D34D03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A59767-6F0C-9D13-0AA8-BC6B9C6964C0}"/>
                  </a:ext>
                </a:extLst>
              </p14:cNvPr>
              <p14:cNvContentPartPr/>
              <p14:nvPr/>
            </p14:nvContentPartPr>
            <p14:xfrm>
              <a:off x="3398400" y="457200"/>
              <a:ext cx="1989360" cy="792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A59767-6F0C-9D13-0AA8-BC6B9C6964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89040" y="447840"/>
                <a:ext cx="2008080" cy="81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6225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77E49-DB5F-39EB-908C-01D51F8ECC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3E643-9E30-F753-D826-F39D34D03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2BFFC4-08FF-BA87-A442-B93ABEA3376B}"/>
                  </a:ext>
                </a:extLst>
              </p14:cNvPr>
              <p14:cNvContentPartPr/>
              <p14:nvPr/>
            </p14:nvContentPartPr>
            <p14:xfrm>
              <a:off x="99000" y="221040"/>
              <a:ext cx="7658640" cy="6416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2BFFC4-08FF-BA87-A442-B93ABEA337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211680"/>
                <a:ext cx="7677360" cy="643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372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77E49-DB5F-39EB-908C-01D51F8ECC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3E643-9E30-F753-D826-F39D34D03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2F117F-31FB-4E5F-85F5-F911DBB98E93}"/>
                  </a:ext>
                </a:extLst>
              </p14:cNvPr>
              <p14:cNvContentPartPr/>
              <p14:nvPr/>
            </p14:nvContentPartPr>
            <p14:xfrm>
              <a:off x="129600" y="556200"/>
              <a:ext cx="5273280" cy="2949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2F117F-31FB-4E5F-85F5-F911DBB98E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546840"/>
                <a:ext cx="5292000" cy="296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5505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77E49-DB5F-39EB-908C-01D51F8ECC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3E643-9E30-F753-D826-F39D34D03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1C87A8-1E7A-3CF8-561C-A94AC70902DD}"/>
                  </a:ext>
                </a:extLst>
              </p14:cNvPr>
              <p14:cNvContentPartPr/>
              <p14:nvPr/>
            </p14:nvContentPartPr>
            <p14:xfrm>
              <a:off x="53280" y="221040"/>
              <a:ext cx="7277400" cy="6454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1C87A8-1E7A-3CF8-561C-A94AC70902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20" y="211680"/>
                <a:ext cx="7296120" cy="647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0459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D2D7-98B8-27D3-4886-D2293234C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4D7B7-397E-50F6-FCE7-00B9C7EA7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CB24B77-3FB5-91B0-96A6-29D169DFFB99}"/>
                  </a:ext>
                </a:extLst>
              </p14:cNvPr>
              <p14:cNvContentPartPr/>
              <p14:nvPr/>
            </p14:nvContentPartPr>
            <p14:xfrm>
              <a:off x="129600" y="320040"/>
              <a:ext cx="8374680" cy="5509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CB24B77-3FB5-91B0-96A6-29D169DFFB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310680"/>
                <a:ext cx="8393400" cy="552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0733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D2D7-98B8-27D3-4886-D2293234C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4D7B7-397E-50F6-FCE7-00B9C7EA7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072E61-9569-B6EA-8BB4-FEF76A72790D}"/>
                  </a:ext>
                </a:extLst>
              </p14:cNvPr>
              <p14:cNvContentPartPr/>
              <p14:nvPr/>
            </p14:nvContentPartPr>
            <p14:xfrm>
              <a:off x="129600" y="571680"/>
              <a:ext cx="8412840" cy="4564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072E61-9569-B6EA-8BB4-FEF76A7279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562320"/>
                <a:ext cx="8431560" cy="458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4848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77E49-DB5F-39EB-908C-01D51F8ECC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3E643-9E30-F753-D826-F39D34D03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38B390-B96A-E76B-290C-AE57F3B25D46}"/>
                  </a:ext>
                </a:extLst>
              </p14:cNvPr>
              <p14:cNvContentPartPr/>
              <p14:nvPr/>
            </p14:nvContentPartPr>
            <p14:xfrm>
              <a:off x="76320" y="624960"/>
              <a:ext cx="8077320" cy="5357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38B390-B96A-E76B-290C-AE57F3B25D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615600"/>
                <a:ext cx="8096040" cy="537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0763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77E49-DB5F-39EB-908C-01D51F8ECC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3E643-9E30-F753-D826-F39D34D03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248CC7-6C7C-BBF6-DA7C-40FABC8E66D5}"/>
                  </a:ext>
                </a:extLst>
              </p14:cNvPr>
              <p14:cNvContentPartPr/>
              <p14:nvPr/>
            </p14:nvContentPartPr>
            <p14:xfrm>
              <a:off x="449640" y="38160"/>
              <a:ext cx="7559280" cy="3886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248CC7-6C7C-BBF6-DA7C-40FABC8E66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280" y="28800"/>
                <a:ext cx="7578000" cy="390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9157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77E49-DB5F-39EB-908C-01D51F8ECC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3E643-9E30-F753-D826-F39D34D03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C483F6-A17B-D2CD-5316-AB60329DA975}"/>
                  </a:ext>
                </a:extLst>
              </p14:cNvPr>
              <p14:cNvContentPartPr/>
              <p14:nvPr/>
            </p14:nvContentPartPr>
            <p14:xfrm>
              <a:off x="266760" y="198000"/>
              <a:ext cx="7727040" cy="4412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C483F6-A17B-D2CD-5316-AB60329DA9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188640"/>
                <a:ext cx="7745760" cy="443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463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77E49-DB5F-39EB-908C-01D51F8ECC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3E643-9E30-F753-D826-F39D34D03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3D598F3-1E1E-07A3-34FA-0093F091AFF4}"/>
                  </a:ext>
                </a:extLst>
              </p14:cNvPr>
              <p14:cNvContentPartPr/>
              <p14:nvPr/>
            </p14:nvContentPartPr>
            <p14:xfrm>
              <a:off x="0" y="221040"/>
              <a:ext cx="8161200" cy="4755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3D598F3-1E1E-07A3-34FA-0093F091AF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11680"/>
                <a:ext cx="8179920" cy="477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6773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77E49-DB5F-39EB-908C-01D51F8ECC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3E643-9E30-F753-D826-F39D34D03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D64DF20-DC27-FA45-C409-3A12D79C4624}"/>
                  </a:ext>
                </a:extLst>
              </p14:cNvPr>
              <p14:cNvContentPartPr/>
              <p14:nvPr/>
            </p14:nvContentPartPr>
            <p14:xfrm>
              <a:off x="0" y="144720"/>
              <a:ext cx="8595720" cy="6599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D64DF20-DC27-FA45-C409-3A12D79C46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35360"/>
                <a:ext cx="8614440" cy="661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417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77E49-DB5F-39EB-908C-01D51F8ECC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3E643-9E30-F753-D826-F39D34D03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BD17DB8-157F-3183-86EB-9E05231A43AA}"/>
                  </a:ext>
                </a:extLst>
              </p14:cNvPr>
              <p14:cNvContentPartPr/>
              <p14:nvPr/>
            </p14:nvContentPartPr>
            <p14:xfrm>
              <a:off x="373320" y="434520"/>
              <a:ext cx="7490880" cy="3086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BD17DB8-157F-3183-86EB-9E05231A43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960" y="425160"/>
                <a:ext cx="7509600" cy="310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9715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77E49-DB5F-39EB-908C-01D51F8ECC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3E643-9E30-F753-D826-F39D34D03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213625-34CC-E07E-68F1-6129173F877C}"/>
                  </a:ext>
                </a:extLst>
              </p14:cNvPr>
              <p14:cNvContentPartPr/>
              <p14:nvPr/>
            </p14:nvContentPartPr>
            <p14:xfrm>
              <a:off x="670680" y="388800"/>
              <a:ext cx="5837040" cy="3756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213625-34CC-E07E-68F1-6129173F87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320" y="379440"/>
                <a:ext cx="5855760" cy="37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74FBCBB-DC41-8063-E033-E25A2A909EA6}"/>
                  </a:ext>
                </a:extLst>
              </p14:cNvPr>
              <p14:cNvContentPartPr/>
              <p14:nvPr/>
            </p14:nvContentPartPr>
            <p14:xfrm>
              <a:off x="464760" y="2163960"/>
              <a:ext cx="5646960" cy="1364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74FBCBB-DC41-8063-E033-E25A2A909E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5400" y="2154600"/>
                <a:ext cx="5665680" cy="13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3025E2F-79C2-0BC6-5EB6-6A5F2D59EADE}"/>
                  </a:ext>
                </a:extLst>
              </p14:cNvPr>
              <p14:cNvContentPartPr/>
              <p14:nvPr/>
            </p14:nvContentPartPr>
            <p14:xfrm>
              <a:off x="472320" y="1882080"/>
              <a:ext cx="7475760" cy="3132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3025E2F-79C2-0BC6-5EB6-6A5F2D59EAD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2960" y="1872720"/>
                <a:ext cx="7494480" cy="315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8679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77E49-DB5F-39EB-908C-01D51F8ECC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3E643-9E30-F753-D826-F39D34D03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6AEFB5-8A06-CF0F-FCFB-4B7E12F985E3}"/>
                  </a:ext>
                </a:extLst>
              </p14:cNvPr>
              <p14:cNvContentPartPr/>
              <p14:nvPr/>
            </p14:nvContentPartPr>
            <p14:xfrm>
              <a:off x="281880" y="0"/>
              <a:ext cx="7696440" cy="2781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6AEFB5-8A06-CF0F-FCFB-4B7E12F985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-9360"/>
                <a:ext cx="7715160" cy="28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CC062F0-3969-F959-C688-CC4E15F8274A}"/>
                  </a:ext>
                </a:extLst>
              </p14:cNvPr>
              <p14:cNvContentPartPr/>
              <p14:nvPr/>
            </p14:nvContentPartPr>
            <p14:xfrm>
              <a:off x="190440" y="2324160"/>
              <a:ext cx="7909920" cy="4343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CC062F0-3969-F959-C688-CC4E15F827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1080" y="2314800"/>
                <a:ext cx="7928640" cy="436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4108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2022-07-28T03:56:31Z</dcterms:created>
  <dcterms:modified xsi:type="dcterms:W3CDTF">2022-07-28T03:57:17Z</dcterms:modified>
</cp:coreProperties>
</file>