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12:49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2180 0,'-22'0'188,"1"0"-188</inkml:trace>
  <inkml:trace contextRef="#ctx0" brushRef="#br0" timeOffset="392.19">2053 2117 0,'0'0'0,"0"-21"32,0-1-32,0 1 15,0 0 1,-21 21 31,21 21-47,0 0 0,0 1 15,0-1-15,-21 0 0,21 0 0,-21 21 16,21-20-16,-22 20 0,22 0 16,0 22-16,-21-22 0,21 0 15,-21 22-15,0-22 0,21 1 0,-21 62 16,0-83-16,21 20 15,0-21-15,-22 21 0,22-20 0,-21-1 16,21 0-16,-21 0 16,21-42-1,0 0 1,0-22-16,21 22 0,-21 0 16,21-21-16,-21-1 15,0 1-15,22 0 0,-1-1 0</inkml:trace>
  <inkml:trace contextRef="#ctx0" brushRef="#br0" timeOffset="704.53">2074 2096 0,'0'0'0,"21"-22"0,-21 44 47,22-22-47,-22 21 0,0 0 15,21 0-15,-21 21 0,0-20 16,21-1-16,-21 21 0,0 0 16,0 1-16,0-1 0,21 0 15,-21 1-15,0-1 0,0 0 0,21-20 16,-21 20-16,0 0 0,0-21 16,0 22-16,0-22 0,0 0 0,0 0 15,0 0-15,0 1 16,0-1-16,0-42 47,0-1-47,0 1 0</inkml:trace>
  <inkml:trace contextRef="#ctx0" brushRef="#br0" timeOffset="984.57">1863 2667 0,'21'0'15,"0"0"1,0 0-16,0-21 0,0 21 16,1 0-16,-1-21 0,0 21 0,0-21 15,21 21-15,-20 0 0,-1-22 16,0 22-16,0 0 0,0 0 15,0 0-15,1 0 16,-1 0 31</inkml:trace>
  <inkml:trace contextRef="#ctx0" brushRef="#br0" timeOffset="1689.1">2900 2561 0,'0'0'16,"21"0"-16,0-21 0,0 21 15,-21-21-15,0 0 16,0 0-16,0-1 15,0 1-15,0 0 0,0 0 16,0 0 0,-21 21-16,0 0 15,0 0-15,0 0 0,-22 0 0,22 0 16,0 0-16,-21 0 0,20 21 16,1 0-16,-21 0 0,21 0 0,-22 1 15,22-1-15,0 0 0,0 0 16,0 21-16,0-20 0,21-1 0,0 21 15,0-21-15,0 0 0,0 1 16,0-1-16,0 0 0,0 0 0,0 0 16,0 0-16,21-21 0,0 22 15,0-22-15,0 0 0,22 0 0,-22 0 16,0 0-16,0 0 16,21 0-16,-20 0 0,-1 0 0,0-22 15,21 1-15,-21 21 0,1-21 16,-1 0-16,0 0 0,0 0 0,0-22 15,0 1-15,-21 21 0,22-22 16,-1 1-16,0-21 0,-21 20 0,0 1 16,21 0-16,-21-1 0,0 1 0,0 0 15,0-1-15,0 22 0,0-21 16,0 21-16,0-1 0,0 1 0,0 0 16,0 0-16,0 42 31,-21 0-16,21 0-15,0 1 0,0 20 16,0 0-16,0 1 0,0-1 0,0 0 16,0 1-16,0-1 0,0 21 15,0-20-15,0-1 0,-21 0 0,21-20 16,0 20-16,0-21 0,0 21 16,0-20-16,0-1 0,0 0 15,21-21-15,0 0 16,0 0-16,0 0 15,1-21 1,-1 0-16</inkml:trace>
  <inkml:trace contextRef="#ctx0" brushRef="#br0" timeOffset="2176.32">3344 2455 0,'0'0'0,"0"-21"16,-21 0-16,21 0 15,0 0 1,0 0-16,21 21 31,0 0-31,1 0 16,-1 0-16,0 0 0,0 21 15,-21 0-15,21 0 0,0 0 16,-21 0-16,0 22 0,0-22 0,0 21 16,22-21-16,-22 22 0,0-22 15,0 21-15,0-21 0,21 22 16,-21-22-16,0 0 16,84-21-16,-62 0 15,-22-21-15,0 0 16,0 0-16,0-1 15,0 1-15,0 0 0,0 0 16,0 0-16,21-22 0,-21 1 0,0 21 16,0-21-16,21-1 0,0 22 15,-21 0-15,0 0 0,21 0 0,-21-1 16,21 22-16,-21-21 16,22 21-16,-1 0 31</inkml:trace>
  <inkml:trace contextRef="#ctx0" brushRef="#br0" timeOffset="3315.57">4212 2604 0,'0'0'0,"21"0"16,0 0-16,-21-22 0,0 1 15,22 0-15,-22 0 0,21 0 16,-21 0-16,0-1 16,0 1-16,0 0 0,0 0 0,0 0 15,0 0-15,0-1 0,-21 22 16,-1-21-16,1 21 15,-21 0-15,21 0 0,0 0 16,-1 0-16,1 21 16,0 1-16,0-1 0,0 0 0,0 0 15,-1 21-15,1-20 0,0 20 0,21 0 16,-21-21-16,21 22 0,0-1 16,0-21-16,0 22 0,0-22 0,0 0 15,0 0-15,0 0 0,21 0 16,0-21-16,0 22 0,1-22 15,-1 0-15,0 0 0,0 0 16,0 0-16,0 0 0,1 0 16,-1-22-16,0 1 0,0 21 15,-21-21-15,21 0 0,0 0 16,-21-22-16,0 22 0,0 0 0,22-21 16,-22 21-16,21-22 0,-21 1 0,21 21 15,-21-22-15,0 22 0,0 0 16,0 0-16,0 0 0,0 42 47,0 0-47,0 0 0,0 0 15,0 1-15,0 20 0,0-21 16,0 0-16,0 0 0,0 1 0,0 20 16,0-21-16,21 0 15,0 0-15,0 1 0,1-22 16,-1 0-16,0 0 0,0 0 0,0 0 15,0 0-15,1 0 0,-1 0 16,0 0-16,0 0 0,0 0 0,0-22 16,1 1-1,-1 0-15,-21 0 0,0 0 0,21 0 16,-21-1-16,0 1 0,21-21 0,-21 21 0,0 0 16,0-1-16,0 1 15,0 0-15,0 0 16,0 42-1,0 0 1,0 0-16,0 1 0,0-1 16,0 21-16,0-21 0,0 0 15,0 1-15,0 20 0,0-21 0,0 0 16,0 0-16,0 1 0,0-1 0,0 0 16,0 0-16,0 0 15,0 0 1,0-42 15,0 0-31,0 0 16,0 0-16,0 0 0,0-1 15,0 1-15,0 0 0,0-21 0,21 21 16,0-1-16,1 1 0,-1 0 16,0-21-16,0 21 0,21-1 0,-20 1 15,20 0-15,0 0 0,-21 21 16,22-21-16,-22 21 0,21 0 15,-21 0-15,1 0 0,41 21 16,-42 0-16,0 0 0,1 0 16,-22 1-16,21 20 0,-21-21 0,21 0 15,-21 22-15,0-22 0,0 0 16,0 0-16,0 0 0,0 0 0,0 1 16,0-1-16,-21 0 0,21 0 15,-21-21-15,21-21 47,0 0-47</inkml:trace>
  <inkml:trace contextRef="#ctx0" brushRef="#br0" timeOffset="3656.21">5969 2455 0,'0'0'0,"0"-21"0,0 0 16,0 0-16,0 0 15,-21 21-15,0 0 0,-1 0 16,1 0-16,0 0 0,0 0 16,0 0-1,0 21-15,-1-21 0,22 21 0,-21 0 0,0 22 16,0-22-16,21 0 0,0 0 15,-21 21-15,21-20 0,-21 20 16,21-21-16,0 0 0,0 0 0,0 22 16,0-1-16,0-21 15,0 0-15,21-21 0,0 22 16,0-22-16,0 0 0,0 0 16,1 0-16,-1 0 15,21 0-15,-21 0 0,0 0 0,1 0 16,-1-22-16,21 22 0</inkml:trace>
  <inkml:trace contextRef="#ctx0" brushRef="#br0" timeOffset="4096.46">6244 2646 0,'0'0'0,"21"0"47,0 0-31,1 0-16,-1 0 0,0 0 15,0-21-15,-21 0 0,21 21 16,0-22-16,1 1 0,-1 0 16,-21 0-16,21 0 0,-21 0 15,0-1-15,0 1 0,0 0 16,0 0-16,-21 0 15,0 21-15,-1 0 16,1 0-16,0 0 0,0 21 16,0 0-16,0 0 0,-1 0 15,1 1-15,21 20 0,-21-21 0,21 21 16,-21-20-16,21 20 0,0 21 16,0-41-16,0-1 0,0 0 15,0 0-15,0 0 0,21 0 0,0-21 16,0 22-16,1-22 0,-1 0 15,0 0-15,0 21 0,21-21 16,-20 0-16,-1 0 0,21 0 0,-21 0 16,0-21-16,22 21 0,-22-22 15,0 1-15,0 21 0,0-21 0</inkml:trace>
  <inkml:trace contextRef="#ctx0" brushRef="#br0" timeOffset="4958.52">8403 2307 0,'42'0'31,"-20"0"-31,-1 0 0,0 0 0,0 0 16,0 0-16,0-21 0,22 21 15,-22-21-15,21 21 0,-21-21 16,22 21-16,-22-21 0,0 21 0,0-22 16,-21 1-16,0 0 15,0 0-15,-21 21 0,0 0 16,-21-21-16,20 21 0,-20 0 16,0 0-16,-1 0 0,1 0 0,0 0 15,-1 21-15,1-21 0,0 21 16,21 0-16,-22-21 0,22 21 15,0 1-15,0-1 0,0 0 0,21 0 16,0 0-16,0 0 16,0 1-16,21-1 0,0 0 0,21 0 15,-21 0-15,1 0 0,20 1 0,-21 20 16,21-21-16,1 0 0,-1 0 16,-21 1-16,22-1 0,-22 0 0,0 0 15,0 0-15,0 0 0,-21 1 0,0-1 16,-21 0-16,-42 21 15,41-21-15,-20 1 0,0-22 16,-1 21-16,1-21 0,0 0 0,-1 0 16,1 0-16,0 0 0,-1 0 15,1 0-15,21-21 0,-21-1 0,20 22 16,1-21-16,0-21 0,0 21 16,21 0-16,0-22 0,0 22 15,0 0-15,0-21 0,0 20 0,0 1 16,0 0-16,21 0 0,21 0 15,-20 0-15,-1-1 0,21 22 0,-21 0 16,22-21-16,-22 21 0,21 0 16,-21 0-16,0 0 0,22 0 0</inkml:trace>
  <inkml:trace contextRef="#ctx0" brushRef="#br0" timeOffset="5327.51">8784 2646 0,'21'0'16,"-42"0"-16,63 0 0,-20 0 0,-1 0 0,0 0 16,0 0-16,0 0 0,0-21 15,1 0-15,-1-1 0,0 22 0,0-21 16,0-21-16,0 21 16,-21 0-16,0-1 0,0 1 15,0 0-15,-21 21 16,0 0-16,0 0 15,-21 0-15,-22 42 0,43-20 16,-21-1-16,20 0 0,1 0 16,0 21-16,0-20 0,0-1 15,21 21-15,0-21 0,0 22 0,0-22 16,0 0-16,0 0 0,0 0 16,21 0-16,0 1 0,0-1 0,0-21 15,1 21-15,20-21 0,-21 0 0,21 0 16,-20 0-16,20 0 0,-21 0 15,21 0-15,-20 0 0,20-21 0,0 0 16,-21 21-16,1-22 0,20 1 0,-21-21 16,0 21-16</inkml:trace>
  <inkml:trace contextRef="#ctx0" brushRef="#br0" timeOffset="5600.55">9567 2032 0,'0'0'0,"0"-21"15,0 0-15,-21 21 32,0 21-32,21 21 0,0-21 0,-21 22 15,21-1-15,0 0 0,0 1 16,0-1-16,0 22 0,0-1 0,-21-21 16,21 22-16,-22-22 0,22 1 0,-21 20 15,21-42-15,0 22 0,0-1 16,-21-21-16,21 0 0,0 0 15,0 1-15,0-1 0,0 0 16,21-21 0,0-21-1,-21 0-15,22 21 0,-1-22 0,-21 1 16</inkml:trace>
  <inkml:trace contextRef="#ctx0" brushRef="#br0" timeOffset="6000.13">9715 2688 0,'0'0'0,"0"21"15,0 1-15,22-22 32,-1 0-32,0 0 15,0-22-15,0 1 0,0 21 0,1-21 16,-1 0-16,0 21 0,0-21 15,0 0-15,0-1 0,1 1 0,-22 0 16,21 21-16,-21-21 0,0 0 16,-21 21-1,-1 0-15,1 0 0,0 0 0,0 0 16,0 21-16,-22-21 16,22 21-16,0 0 0,0 0 0,0 1 15,0-1-15,21 0 0,0 0 0,-22 0 16,22 0-16,0 1 0,-21-1 15,21 0-15,0 0 0,0 0 0,0 0 16,0 1-16,21-22 16,1 0-16,-1 0 0,0 0 15,21 0-15,-21 0 0,22 0 0,-1 0 16,-21 0-16,22-22 0,-1 1 16,0 21-16,1-21 0</inkml:trace>
  <inkml:trace contextRef="#ctx0" brushRef="#br0" timeOffset="6483.89">10350 2519 0,'0'0'16,"0"-21"-16,-21 21 15,21 21 1,-21 0-16,21 0 0,0 0 16,0 1-16,0-1 0,0 0 15,0 0-15,0 0 0,0 0 0,0 22 16,0-22-16,0 0 0,0 0 15,0 0-15,0 1 0,0-1 16,-21-21 15,21-21-15,0-1 0,-21 1-16,21 0 0,0 0 15,0 0-15,0 0 0,0-22 0,21 22 16,0-21-16,0-1 0,0 22 15,1 0-15,-1-21 0,21 21 0,-21-1 16,22 1-16,-1 21 0,-21-21 0,21 21 16,-20 0-16,20 0 0,-21 0 15,21 21-15,-20-21 0,-1 21 16,0 1-16,0-1 0,-21 21 16,0-21-16,0 0 0,0 22 0,0-22 15,0 0-15,0 0 0,0 22 0,0-22 16,-21 0-16,0-21 0,21 21 15,0 0-15,-21-21 0,21 21 0,-22-21 16,22-21 15,22 0-15,-1 0-16</inkml:trace>
  <inkml:trace contextRef="#ctx0" brushRef="#br0" timeOffset="6748.03">11282 2413 0,'0'-21'15,"0"42"-15,0-21 32,0 21-32,0 0 0,-21 1 15,21-1-15,0 0 0,0 0 0,0 21 16,0-20-16,-22 20 0,22-21 15,0 0-15,-21 0 0,21 1 16,0-1-16,-21 0 0,21 21 16,0-21-1,0-42 17,21 0-32</inkml:trace>
  <inkml:trace contextRef="#ctx0" brushRef="#br0" timeOffset="7173.57">11303 2096 0,'0'0'0,"-85"0"31,64 0-31,0 0 0,0 21 16,0-21-16,-1 21 0,22 0 15,0 0-15,-21 0 0,21 1 16,0-1-16,0 0 0,21 0 16,1-21-16,-1 0 0,0 0 15,0 0-15,21 0 0,-20 0 0,-1 0 16,0 0-16,0 0 0,21 0 16,-20 0-16,-1-21 0,0 0 15,0 0-15,-21-1 0,21 1 16,-21 0-16,0 0 15,0 0-15,0 0 0,0-1 0,-21 22 16,0 0-16,0 0 0,0 0 16,-1 0-16,1 0 0,0 0 0,0 0 15,-21 22-15,20-1 0,1 0 0,0-21 16,0 21-16,0 0 0,21 0 16,0 1-16,-21-1 0,21 0 0,0 0 15,0 0-15,0 0 16,0 1-16,21-1 0,0-21 0,0 21 15,0-21-15,0 21 0</inkml:trace>
  <inkml:trace contextRef="#ctx0" brushRef="#br0" timeOffset="8447.96">11853 2392 0,'0'0'0,"-42"-21"31,21 21-15,0 0-16,21 21 16,-22 0-16,22 0 15,0 0-15,-21 1 0,21-1 16,0 21-16,0-21 0,0 0 0,0 1 15,0 20-15,0-21 0,0 0 0,0 0 16,0 1-16,0-1 0,0 0 16,0 0-16,21-21 0,1 21 0,-1-21 15,0 0-15,0 0 0,0 0 16,0 0-16,22 0 0,-22 0 0,0 0 16,0 0-16,22 0 0,-1-42 15,0 21-15,-21 0 16,1-1-16,-1-20 0,21 0 0,0-22 15,-20 22-15,-1 0 0,-21 20 16,0-20-16,21 21 0,-21 0 16,0 0-16,0-1 0,-21 22 31,0 22-31,21-1 0,-22 0 16,22 0-16,0 0 0,0 0 0,0 22 15,0-22-15,0 21 0,0-21 16,0 22-16,0-22 0,0 0 0,0 0 15,0 0-15,22 1 0,-1-1 16,0 0-16,0-21 0,0 21 16,22-21-16,-22 0 0,0 0 0,0 0 15,0 0-15,0 0 0,22 0 16,-22 0-16,0-21 0,-21 0 0,21 0 16,0-1-16,1 1 0,-1-21 0,-21 21 15,0-22-15,21 1 0,-21 0 16,21 21-16,-21-22 0,0 22 0,0 0 15,0 0-15,0 42 32,0 0-32,0 0 15,0 0-15,-21 1 0,21-1 16,0 0-16,-21 21 0,21-21 16,0 1-16,0-1 0,0 21 15,0-21-15,0 0 0,0 1 0,-21-1 16,21 0-16,0 0 0,0 0 15,0-42 32,21 0-47,-21 0 0,0 0 16,0-1-16,0 1 0,21-21 0,0 21 16,-21-22-16,21 22 15,0-21-15,-21 0 0,22 20 0,-1 1 0,0 0 16,0 0-16,0 0 0,22 0 15,-22 21-15,0 0 0,0 0 16,21 0-16,-20 0 0,-1 0 0,0 21 16,0 0-16,0 0 0,0 0 15,1 0-15,-22 1 0,0 20 0,0-21 16,0 0-16,0 0 0,0 22 0,0-22 16,0 0-16,0 0 0,0 0 15,0 1-15,0-1 0,0 0 16,0 0-1,-22-21 1,22-21 0,-21 0-16,21 0 15,0-1-15,0 1 0,0-21 16,0 21-16,21-22 0,1 22 0,-1-21 16,0 0-16,0-1 0,0 22 15,22-21-15,-22 21 0,21-22 0,0 22 16,1 21-16,-1-21 0,43 21 15,-43 0-15,0 0 0,-20 0 16,20 0-16,-21 21 0,0 0 0,0 0 16,1 1-16,-22 20 0,0-21 15,0 21-15,0 1 0,0-22 0,0 21 16,0 1-16,0-22 0,-22 21 16,1-21-16,21 0 0,-21 1 15,0-1-15,21 0 0,-21-21 0,21 21 16,-21-21-16,-1 0 15,22 21-15,0-42 32</inkml:trace>
  <inkml:trace contextRef="#ctx0" brushRef="#br0" timeOffset="9012.64">14287 2371 0,'0'0'15,"-21"0"-15,42 0 32,1 0-17,20 0-15,0 0 0,1 0 0,20 0 0,1 0 16,-1 0-16,22 0 16,-1 0-16,1 21 0,21-21 0,0 0 15,21 21-15,-21-21 0,21 0 16,-22 21-16,-20-21 0,21 0 0,-21 0 15,-1 0-15,1 21 0,-22-21 16,1 0-16,-22 0 0,1 0 16,-22 0-16,21 0 0,-63 0 31,0 0-31,0 0 0,-1-21 0,1 21 16,0-21-16,0 21 0,0-21 15,0 21-15</inkml:trace>
  <inkml:trace contextRef="#ctx0" brushRef="#br0" timeOffset="9408.28">15896 2159 0,'0'0'0,"0"-21"0,-21 21 0,0 0 0,0 0 31,21 21-31,0 0 16,0 0-16,0 1 0,21-1 15,0-21-15,0 21 0,0 0 16,22-21-16,-1 21 0,-21-21 16,21 0-16,22 21 0,-22-21 0,1 0 15,-1 0-15,0 0 0,1 0 16,-22 0-16,21 0 0,0 0 16,-63 0 15,0 0-31,-21 0 0,21 0 15,-1 0-15,-20 0 0,21 22 16,-21-1-16,20 0 0,1 0 0,-21 0 16,21 22-16,0-22 0,-1 21 15,1-21-15,0 0 0,0 22 16,0-22-16,0 0 0,-1 0 0,22 0 0,-21 1 16,21-1-16,-21 0 15,21 0-15</inkml:trace>
  <inkml:trace contextRef="#ctx0" brushRef="#br0" timeOffset="9628.58">16087 2794 0,'0'21'15,"-22"-21"48,1 0-32</inkml:trace>
  <inkml:trace contextRef="#ctx0" brushRef="#br0" timeOffset="12057.25">2053 5080 0,'0'0'0,"42"-42"31,-20 21-31,-22-1 0,21 1 16,-21 0-16,0 0 15,-21 21-15,-1 0 16,1 0-16,0 0 0,0 21 0,0-21 0,-22 21 16,22 0-16,-21 1 15,21 20-15,-22-21 0,1 21 0,21 1 16,-21-22-16,20 21 0,-20 1 15,21-1-15,21 0 0,0 1 0,-21-1 16,21 0-16,0 1 0,0-1 16,0 0-16,21 1 0,0-22 0,0 21 15,0-21-15,1 0 16,20 1-16,-21-22 0,21 21 0,22-21 16,-43 0-16,21 0 15,1 0-15,-1 0 0,-21-21 0,22 21 0,-1-22 16,0 1-16,1 0 0,-1 0 15,0-21-15,1 20 0,20-41 16</inkml:trace>
  <inkml:trace contextRef="#ctx0" brushRef="#br0" timeOffset="12489.4">2561 5334 0,'0'0'0,"0"-21"16,0-43 0,21 64-16,-21-21 15,-21 21-15,0 0 0,0 0 16,0 21-16,-1-21 0,22 22 0,0-1 15,-21 0-15,21 0 0,-21 21 16,21-20-16,0-1 0,0 0 0,0 0 16,0 21-16,0-20 15,0 20-15,0-21 0,0 0 0,0 0 16,0 1-16,0-1 0,21 0 16,0 0-16,1-21 0,-1 0 0,0 0 15,21 0-15,-21 0 0,22 0 16,-22-21-16,21 0 0,-21 21 0,22-21 15,-22-22-15,21 22 0,-21 0 16,1 0-16,-1-22 0,-21 22 0,0 0 16,0-21-16,0-1 0,0 22 0,0-21 15,-21 21-15,-1 0 16,22-1-16,-42-20 0,21 42 0,0 0 16,0 0-16,-1 0 0,-20 0 15,21 0-15,-21 0 0,20 21 0,1-21 16,0 21-16,0 1 0,0-1 15,21 0-15,-21 0 0,-1 0 0,22 0 16,0 1-16,0-1 0,0 0 0,22 0 16,-1 0-16,0 0 15,0-21-15,0 0 0,0 22 0,22-22 16,-22 0-16,21 0 0,-21 0 0</inkml:trace>
  <inkml:trace contextRef="#ctx0" brushRef="#br0" timeOffset="12927.55">3027 5398 0,'0'-43'32,"0"22"-32,0 0 0,0 0 15,0 0 1,21-1-16,0 22 0,0 0 15,0 0-15,1 0 0,-1 0 16,0 0-16,0 0 0,0 22 0,22-22 16,-22 21-16,0 0 15,0 0-15,0 0 0,0 0 0,-21 1 16,0-1-16,22 0 0,-22 0 16,0 0-16,0 0 0,0 1 0,0 20 15,-22-21-15,1-21 16,0-21-1,21 0 1,0 0-16,0-1 16,0 1-16,0-21 0,0 21 15,0 0-15,0-1 0,0 1 16,0 0-16,0 0 0,21 0 0,0 0 16,1-1-16,-1 22 0,0-21 15,0 0-15,0 21 0,0-21 16,1 21-16,-1 0 0,0-21 0,0 21 15,0 0-15</inkml:trace>
  <inkml:trace contextRef="#ctx0" brushRef="#br0" timeOffset="13299.99">3662 5461 0,'0'0'0,"21"0"16,0 0-16,0 0 15,0-21-15,1 0 0,-1 0 16,0 21-16,0-22 0,0 22 16,0-21-16,1 21 0,-22-21 0,21 0 15,0 0-15,-21 0 0,0-1 16,0 1-16,0 0 0,0 0 16,0 0-16,0 0 0,-21-1 15,0 22-15,-1 0 16,1 22-16,0-1 0,0 0 15,0 0-15,0 0 0,-1 0 0,22 1 16,0 20-16,-21-21 0,21 0 16,0 22-16,0-22 0,0 0 15,0 0-15,0 0 0,0 0 0,0 1 16,21-1-16,-21 0 0,22-21 16,-1 0-16,0 0 0,0 0 15,0 0-15,0 0 0,1 0 16,-1 0-16,0 0 0,0-21 0,21 0 15,-20-1-15,-1 22 0,0-21 0</inkml:trace>
  <inkml:trace contextRef="#ctx0" brushRef="#br0" timeOffset="13652.57">4297 5080 0,'0'0'0,"0"-21"0,0 0 16,0 0-1,21-1-15,0 22 0,21 0 16,-20-21-16,20 21 0,0 0 16,1-21-16,20 21 0,-21-21 0,22 21 15,-22 0-15,1 0 0,-1 0 16,0 0-16,1 0 0,-22 0 0,0 0 16,0 0-16,-42 0 31,0 0-31</inkml:trace>
  <inkml:trace contextRef="#ctx0" brushRef="#br0" timeOffset="14028.57">4720 4995 0,'0'0'0,"0"22"0,-21-22 16,21 21-1,0 0-15,0 0 16,0 0-16,0 0 0,0 1 15,0-1-15,0 0 0,0 0 0,0 0 16,0 0-16,21 1 0,-21 20 16,0-21-16,21 0 0,-21 0 15,0 1-15,0 20 0,0-21 0,0 0 16,0 0-16,0 1 0,0-1 16,0 0-16,-21 0 0,0-21 0,0 21 15,0 0-15,-1 1 0,1-22 16,0 21-16,0-21 0,0 0 0,0 0 15,-1 0-15,1 0 0,0 0 16,0 0-16,0 0 0,0-21 16,-1-1-16,1 22 0,0-21 0,21 0 15,-21 0-15,21 0 32,21 21-17,0 0-15,-21-21 16,21 21-16</inkml:trace>
  <inkml:trace contextRef="#ctx0" brushRef="#br0" timeOffset="14558.58">5228 5355 0,'0'0'0,"-21"0"0,0 0 0,0 0 16,-1-21-16,1 21 0,0 0 16,0 0-1,0 0-15,21 21 0,-21-21 16,-1 21-16,22 1 0,0-1 0,0 0 16,0 0-16,0 0 0,0 0 15,0 1-15,0-1 0,0 0 0,0 0 16,0 0-16,0 0 0,0 1 15,22-1 1,-1-21-16,0 0 0,0 0 16,0 0-16,0 0 0,-21-21 15,22-1-15,-1 22 0,-21-21 16,0 0-16,21 0 0,0 0 0,-21 0 16,0-22-16,0 22 0,0 0 15,0 0-15,0 0 0,0-1 0,0 1 16,0 0-16,0 42 31,0 0-31,0 1 16,21-1-16,-21 0 0,0 0 15,21 0-15,-21 0 0,0 1 16,0-1-16,0 0 0,22 0 0,-22 0 16,21 0-16,0-21 0,-21 22 0,21-22 15,0 0-15,0 0 16,1 0-16,-1-22 15,0 22-15,-21-21 0,21 0 16,0 21-16</inkml:trace>
  <inkml:trace contextRef="#ctx0" brushRef="#br0" timeOffset="14772.41">5630 5271 0,'0'0'0,"0"21"31,0 0-16,0 0-15,0 0 0,0 0 16,21 1-16,-21-1 0,0 0 0,0 0 16,0 0-16,0 0 0,0 1 15,0-1-15,0 0 16,22 0-16,-1-21 31,-21-21-31,21 21 16</inkml:trace>
  <inkml:trace contextRef="#ctx0" brushRef="#br0" timeOffset="14989.44">6054 5249 0,'0'0'0,"-22"0"31,1 22-31,0-1 0,0 0 0,0-21 16,0 21-16,-1 0 0,1 0 15,0 1-15,21-1 0,-21 0 0,0 0 16,0 0-16,21 0 0,0 1 16,-22-22-16,22 21 0,0 0 15,22-21 17</inkml:trace>
  <inkml:trace contextRef="#ctx0" brushRef="#br0" timeOffset="15440.19">6350 5334 0,'0'-21'15,"0"42"-15,0-63 0,0 21 0,0-1 16,-21 22 15,0 0-31,-1 0 0,22 22 16,-21-1-16,0 0 0,21 0 15,-21 0-15,21 0 0,-21 1 0,0 20 16,21-21-16,-22 0 0,22 0 16,0 1-16,0-1 0,0 0 15,0 0-15,0 0 0,22-21 32,-1 0-32,0 0 0,0 0 15,0-21-15,-21 0 0,21 21 0,1-21 16,-1 0-16,-21-1 0,21 1 15,0 0-15,-21 0 0,21 0 0,0-22 16,-21 22-16,0 42 47,0 1-47,0-1 0,0 0 16,0 0-16,0 21 0,0-20 15,0-1-15,0 0 0,0 0 0,0 0 16,0 0-16,0 1 0,0-1 15,22-21-15,-1 0 0,0 0 16,0 0-16,21 0 0</inkml:trace>
  <inkml:trace contextRef="#ctx0" brushRef="#br0" timeOffset="15957.4">7387 5355 0,'0'0'0,"-21"0"0,0 21 0,-22-21 15,22 0-15,0 0 16,0 0-16,0 22 0,0-22 0,42 0 47,0 0-47,0 0 0,21 0 16,1 0-16,-1 0 0,22 0 0,-1 0 15,1 0-15,-1 0 0,22 0 16,-22 0-16,22 0 0,-22-22 0,1 22 15,-1 0-15,22 0 0,-64 0 16,0 0-16,1 0 0,-22-21 16</inkml:trace>
  <inkml:trace contextRef="#ctx0" brushRef="#br0" timeOffset="16348.48">8022 5186 0,'0'-21'32,"21"21"-17,-21 21 1,0 0-16,21-21 0,1 21 16,-1 0-16,0 1 15,0-22-15,0 0 0,0 21 0,1-21 16,-1 0-16,21 0 0,-21 0 0,0 0 15,22 0-15,-22 0 0,0 0 16,0 0-16,0 0 0,1 0 16,-1 0-16,-42 0 31,-1 0-31,1 0 0,0 0 16,-21 21-16,21-21 0,-1 21 15,-20 0-15,21 0 0,-21 1 0,20-1 16,-20 0-16,21 0 0,0 0 0,0 0 15,-1 1-15,1-1 0,0 0 16,21 0-16,-21 0 0,21 0 16,0 1-16,21-22 15,0 0-15</inkml:trace>
  <inkml:trace contextRef="#ctx0" brushRef="#br0" timeOffset="17107.56">9546 5165 0,'21'21'31,"0"-21"-31,1 0 0,-1-21 16,21 21-16,-21-21 0,0-1 16,22 22-16,-1-21 0,0 0 0,1 0 15,-1 0-15,0 0 0,1-1 16,-22 1-16,0-21 0,0 21 0,0 0 16,-21-1-16,0 1 0,0 0 0,-21 21 15,0-21-15,0 0 0,-21 21 16,-1 0-16,1 0 0,0 0 0,-22 0 15,22 0-15,-1 21 0,1 0 16,0-21-16,-1 21 0,22 0 0,0 22 16,0-22-16,0 0 0,21 0 0,-21 43 15,21-43-15,0 0 16,0 21-16,21-20 0,0-1 0,0 0 16,21 21-16,-20-21 0,20 1 15,0-1-15,1 0 0,-22 0 16,21 0-16,0 0 0,-20 1 0,20-1 15,-21 0-15,-21 0 0,0 0 0,0 0 16,0 1-16,-21-1 0,0 0 16,-22-21-16,22 21 0,-42-21 15,20 0-15,1 0 0,0 0 0,-1 0 16,1 0-16,21 0 0,-21 0 0,-1-21 16,22 0-16,0 0 0,-21-1 15,20 1-15,22 0 0,0 0 16,-21 0-16,21 0 0,0-1 15,0 1-15,0 0 0,0 0 0,0 0 16,21 21-16,1-21 0,-1 21 0,21-22 16,-21 22-16,0 0 15,1 0-15,20 0 0,-21 0 0,21 0 16,-20 0-16,20 0 0</inkml:trace>
  <inkml:trace contextRef="#ctx0" brushRef="#br0" timeOffset="17464.56">10075 5376 0,'0'0'0,"21"0"0,1 22 0,-1-22 0,0 0 16,0 0-16,0 0 0,0 0 0,1 0 15,-1-22-15,0 22 0,0-21 16,0 0-16,0 21 0,1-21 0,-1 0 16,0 0-16,0 21 0,0-22 0,-21 1 15,0 0-15,0 0 0,0 0 16,0 0-16,0-1 0,-21 22 15,0 0-15,0 0 0,0 0 16,-1 0-16,1 0 0,-21 22 16,21-1-16,-22 0 0,22 0 0,0 0 15,0 22-15,0-22 0,0 0 16,21 21-16,0-21 0,0 1 16,0 20-16,0-21 0,0 0 0,0 0 15,21 1-15,0-1 0,0-21 0,-21 21 16,21 0-16,0-21 0,1 0 15,-1 0-15,0 0 0,0 0 0,21 0 16,-20 0-16,41-42 0,-42 21 16,22-1-16,-22 1 0,0 0 15,21 0-15</inkml:trace>
  <inkml:trace contextRef="#ctx0" brushRef="#br0" timeOffset="17740.57">10901 4741 0,'0'0'0,"21"-21"0,-21 0 16,0 0-16,0 42 16,0 21-1,0-20-15,0 20 16,0 0-16,-21 1 0,21-1 0,0 21 16,0 22-16,-21-21 0,21-22 15,-22 0-15,1 1 0,21-22 16,0 21-16,-21 0 0,21-20 0,-21-1 15,21 0-15,0 0 0,0 0 16,0 0-16,0 1 0,21-22 31,0 0-31,0 0 16,1-22-16,-1 1 0,0 21 16</inkml:trace>
  <inkml:trace contextRef="#ctx0" brushRef="#br0" timeOffset="18124.57">11049 5355 0,'21'0'47,"0"0"-47,0-21 15,1 21-15,-1 0 0,0-21 16,0 0-16,0 21 0,0-21 0,1-1 15,-1 1-15,-21 0 16,21 21-16,-21-21 0,-21 21 47,0 0-47,-1 0 0,1 21 0,0-21 16,0 21-16,0 0 0,0 1 15,21-1-15,0 0 0,-22 0 0,22 0 16,0 0-16,0 1 0,0-1 15,0 0-15,0 0 0,0 0 16,22-21-16,-1 21 16,0-21-16,0 22 0,0-22 15,22 0-15,-22 0 0,0 0 0,21 0 16,-21 0-16,22 0 0,-22-22 16,0 1-16,21 21 0</inkml:trace>
  <inkml:trace contextRef="#ctx0" brushRef="#br0" timeOffset="18628.06">11663 5228 0,'0'-21'0,"0"42"0,0-63 16,0 63 15,-21 0-15,21 0-16,0 1 0,0-1 15,0 0-15,0 0 0,0 0 16,0 0-16,0 1 0,0-1 15,-22 0-15,22 0 0,0 0 16,0 0-16,0 1 31,0-44 1,0 1-17,0 0-15,0 0 0,0 0 16,0 0-16,0-1 0,0 1 0,22 0 15,-1-21-15,0 21 0,0-1 16,0 1-16,0 0 0,1 0 0,20 0 16,-21 0-16,0-1 0,22 22 15,-22 0-15,63 0 16,-62 0-16,20 0 0,-21 22 0,0-22 0,22 21 16,-43 21-16,0-21 0,21 0 15,-21 1-15,0 20 0,0-21 16,0 0-16,0 0 0,-21 1 0,21-1 15,0 0-15,-22 0 0,1 0 16,0 0-16,21 1 16,0-44 31,0 1-47,21 21 0,0-21 0</inkml:trace>
  <inkml:trace contextRef="#ctx0" brushRef="#br0" timeOffset="18876.31">12509 5207 0,'0'0'0,"0"21"32,0 0-17,0 1-15,0-1 0,0 0 16,-21-21-16,21 21 0,-21 0 0,21 0 15,0 1-15,0-1 16,-21 0-16,21 0 16,0-42 31</inkml:trace>
  <inkml:trace contextRef="#ctx0" brushRef="#br0" timeOffset="19288.43">12615 4932 0,'0'0'0,"-63"0"31,42 0-31,-1 0 0,22 21 15,-21-21-15,0 21 0,21 0 0,0 1 16,0-1-16,0 0 0,0 0 16,0 0-16,0 0 15,21-21-15,0 0 0,-21 22 16,22-22-16,-1 0 0,0 0 0,0 0 16,0 0-16,-21-22 0,21 22 15,1-21-15,-1 0 0,-21 0 16,0 0-16,21 0 0,-21-1 15,0-20-15,0 21 0,0 0 16,0 0-16,0-1 0,0 1 0,-21 0 16,0 21-16,-1 0 15,1 0-15,0 0 16,21 21-16,-21 0 0,21 1 16,-21-1-16,0 0 0,21 0 0,0 0 15,0 0-15,0 1 0,-22-1 0,22 0 16,0 0-16,0 0 15</inkml:trace>
  <inkml:trace contextRef="#ctx0" brushRef="#br0" timeOffset="20504.96">12785 5228 0,'0'0'15,"0"-21"-15,0 42 63,-22 0-63,22 1 16,0-1-16,-21 0 0,21 0 0,0 0 15,0 0-15,0 1 0,0-1 16,0 0-16,0 0 0,0 0 15,0 0-15,0 1 16,21-22-16,1 0 0,-1 0 16,0 0-16,0 0 0,0 0 15,0 0-15,1-22 0,20 22 0,-21-21 16,0 21-16,0-21 0,22 0 16,-22 0-16,0 0 0,0-1 0,0 1 15,1-21-15,-1 21 0,0 0 0,0-1 16,-21 1-16,0 0 0,0 0 15,0 0-15,-21 21 32,0 21-32,21 0 15,0 0-15,-21 0 0,21 1 0,-22-1 16,22 0-16,-21 0 0,21 0 0,0 0 16,0 1-16,0-1 0,0 0 15,0 0-15,0 0 0,0 0 16,21-21-16,1 22 0,-1-22 15,0 0-15,21 0 0,-21 0 16,1 0-16,20 0 0,-21 0 0,0 0 16,0-22-16,22 1 0,-22 21 0,0-21 15,0 0-15,0 0 16,1 0-16,-1-1 0,-21-20 0,21 21 16,0-21-16,-21 20 0,21 1 15,-21 0-15,0 0 0,0 0 16,0 42-1,-21 0 1,21 0-16,0 0 0,-21 1 16,21-1-16,-21 0 0,0 0 15,21 0-15,0 0 0,-22 1 16,22-1-16,-21 0 0,21 0 0,0 0 16,0 0-1,-21-21 1,21-21 15,0 0-31,0 0 16,21 0-16,0 0 0,-21-22 15,22 22-15,-1 0 0,0 0 16,0-22-16,0 22 0,0 0 0,1 0 16,-1 0-16,0 0 0,0-1 15,0 1-15,0 21 0,1 0 0,-1 0 16,21 0-16,-21 0 0,-21 21 15,21 22-15,1-43 0,-22 21 16,0 0-16,0 0 16,0 0-16,0 1 0,0-1 0,0 0 15,0 0-15,0 0 0,0 0 0,0 1 16,-22-1-16,1 0 16,0-21-1,0 0 1,21-21-1,0 0 1,0-1-16,0 1 0,21 0 16,0-21-16,0 21 0,22-22 15,-22 22-15,21 0 0,-21-21 16,22 20-16,-1 1 0,0 0 0,1 0 16,-1 21-16,0 0 0,-20 0 15,20 0-15,21 0 0,-41 21 16,20 21-16,-21-20 0,-21-1 15,0 21-15,21-21 0,-21 22 0,0-22 16,0 21-16,0-21 0,0 22 0,0-22 16,-21 0-16,21 0 15,-21 0-15,0 0 0,0 1 0,-1-1 16,1-21-16</inkml:trace>
  <inkml:trace contextRef="#ctx0" brushRef="#br0" timeOffset="21116.25">14944 5165 0,'-22'0'0,"44"0"32,-1 0-32,0 0 15,0 21-15,21-21 0,1 0 16,20 0-16,-20 0 0,41 0 0,-20 0 16,-1 0-16,1 0 0,20 0 15,-20 0-15,-1 0 0,1 0 0,-1 0 16,22 0-16,-21 0 0,-22 0 15,21 0-15,1 21 0,-22-21 0,1 0 16,-1 0-16,-21 0 0,0 0 16,-21-21-16,0 0 15,0 0-15,0-1 16,-21 1-16,0 0 16</inkml:trace>
  <inkml:trace contextRef="#ctx0" brushRef="#br0" timeOffset="21553.07">16129 4784 0,'-42'0'31,"20"0"-15,22 21-16,0 0 0,0 0 15,22 0-15,-1 1 16,21-1-16,-21 0 0,22 0 0,-1 0 16,0-21-16,1 21 0,-1 1 0,21-22 15,-20 0-15,-1 21 16,22-21-16,-22 0 0,0 0 0,1 0 0,-22 0 16,21 0-16,-21 0 15,0 0-15,1 0 0,-1-21 0,-21-1 16,0 1-16,0 0 15,0 0 1,-21 21-16,-1 0 0,44 0 0,-22 21 16,-22 0-16,-20 0 0,0 1 15,-1-1-15,22 21 0,-42 0 16,20-20-16,-20-1 0,21 42 16,-1-42-16,22 1 0,0 20 0,0-21 15,0-21-15,-1 21 0,22 0 0,0 1 16,-21-22-16,0 21 15,0-21-15,0 0 16</inkml:trace>
  <inkml:trace contextRef="#ctx0" brushRef="#br0" timeOffset="22315.84">13060 4191 0,'0'0'0,"21"-21"0,-21 0 31,0 0-31,0-1 0,0 1 16,-21 21-16,21-21 16,-21 21-16,21-21 15,-22 0-15,1 0 16,-21-1-16,21 22 0,0-21 15,-22 21-15,22 0 0,-21-21 16,-1 21-16,1-21 0,0 21 0,-22 0 16,1-21-16,-1 0 0,1 21 15,-1 0-15,1 0 0,-22 0 0,43 0 16,-22 0-16,1 21 0,-1 0 0,1 0 16,-1-21-16,22 21 0,0 0 15,-1-21-15,1 22 0,21-1 0,0 0 16,-1-21-16,1 21 0,0-21 15,21 21-15</inkml:trace>
  <inkml:trace contextRef="#ctx0" brushRef="#br0" timeOffset="24372.57">11197 3831 0,'-21'0'0,"42"0"0,-84 0 0,20-21 0,1 21 15,0 0-15,-22-21 0,1 21 0,-1 0 16,1 0-16,20 0 0,-20 0 0,-1 0 16,1 0-16,-22 21 0,0 0 0,1 0 15,-1 22-15,0-22 0,1 21 16,41 1-16,-20-1 0,21-21 16,-22 0-16,22 0 0,-1 22 0,22-1 0,0-21 15,21 22-15,0-22 0,0 0 16,0 0-16,0 0 15,21-21-15,0 0 0,1 0 0,-1 0 16,0 0-16,0 0 0,0 0 16,0 0-16,1 0 0,-1-21 0,0 0 15,-21 0-15,0 0 0,0-1 16,0 1-16,-42 0 16,20 0-16,1 0 0,0 0 0,-21 21 15,21-22-15,-22 22 0,22 0 16,-21 0-16,21 0 0,-22 0 0,1 22 15,0-1-15,-1 0 0,1 21 16,0-21-16,-1 22 0,1-1 16,0 0-16,-1 1 0,1-1 0,0 0 15,-1 22-15,1-1 0,0-20 16,-1 20-16,22 1 0,-21-1 0,21 1 16,21-1-16,-22 1 0,22-1 0,0 1 15,0-1-15,0 1 0,0-22 16,0 22-16,0-22 0,0 21 0,0-20 15,22 20-15,-1-20 0,-21-1 0,21 0 16,0-21-16,0 22 0,0-22 16,-21 0-16,22 0 0,-1-21 0,0 0 15,0 0-15,0 0 16,-21 21 31,0 1-47,0-1 15,0 0-15,0 21 0,0-21 0,0 22 16,0-22-16,0 21 0,0 1 0,0-1 16,0 0-16,0 1 0,0-1 0,0 21 15,0-20-15,21 20 0,1-20 16,-1 20-16,21 43 16,0-64-16,-20 1 0,20-1 0,0 0 15,1-21-15,-1 22 0,21-22 0,1 21 16,-1-21-16,1 1 0,21-22 15,20 21-15,-20-21 0,21 0 0,0 0 16,-22 0-16,22 0 0,-21 0 0,0-21 16,-1-1-16,1 1 0,0 0 0,-22 0 15,22 0-15,-22 0 0,-20-22 16,20 22-16,-21 0 0,1 0 0,-1 21 16,-21-21-16,0 21 0,1 0 0,-1 0 15,0 0-15,0 0 0,0 21 0,0 0 16,1 0-16,-22 0 15,21 0-15,0 1 0,0-1 0,-21 0 16,21 0-16,0 0 0,1 0 16,-1 1-16,21-1 0,-21 0 0,22-21 15,20 21-15,-21 0 0,22-21 0,-1 0 16,1 0-16,21 0 0,84 0 16,-84 0-16,-1 0 0,1-21 15,0 0-15,-1 0 0,1 0 0,0-1 16,-1 1-16,1-21 0,-22 0 0,22-1 15,0 1-15,-1-22 0,-20 22 0,-1 0 16,1-1-16,-22 22 0,1-21 16,-1 21-16,0 0 0,-21-1 15,1 22-15,-1 0 0,0 0 0,-21-21 16,0 42 0,21 1-16,-21-1 0,21 0 0,0 0 15,-21 0-15,22 0 16,-1 1-16,0-22 0,0 21 0,0 0 15,22-21-15,-22 0 0,0 0 0,21 0 16,1 0-16,-1 0 0,0 0 0,1-21 16,20 0-16,-21-1 0,22 1 15,-22 0-15,22-21 0,-22 21 16,22-22-16,-22 1 0,21 0 0,-20-1 16,20 1-16,1 0 0,-22 20 15,22-20-15,-22 0 0,0-1 0,1 1 16,-1 21-16,-21-21 0,0-1 0,0 1 15,-21 21-15,0 0 16,0-1-16,-21 1 0,21 0 0,-21 21 16,0-21-16,0 21 0,0 0 0,21-21 15,-22 21-15,1 0 16,21-21 0,0-1-16,0 1 0,0 0 15,0 0-15,21 21 16,1-21-16,-22 0 0,21-1 0,0-20 15,-21 21-15,21 0 0,0-22 16,-21 22-16,0-21 0,0 0 16,21-1-16,-21 1 0,0-22 15,0 1-15,0-1 0,-21-126 16,0 126-16,-21 22 0,21 0 0,-43-1 16,43 1-16,-43 0 0,43 21 15,-21-1-15,0-20 0,20 21 0,1 0 16,0 21-16,-21 0 0,21-21 0,-22 21 15,22 0-15,0 0 0,0 0 0,0 0 16,-1 0-16,1 0 16,42 0 31,1-22-47,-1 22 0,-21-21 0,21 21 15,0-21-15,-21 0 0,21 0 16,-21 0-16,0-22 0,0 22 15,0 0-15,0-21 0,0 20 0,0-20 16,-21 21-16,0-21 0,0 20 16,-22 1-16,1-21 0,0 21 15,-1 21-15,-20-21 0,-43-22 0,64 43 16,-22 0-16,22-21 0,-22 21 16,22 0-16,-21 0 0,20 0 15,22 0-15,-21 0 0,21 0 0,-1 0 16,1 0-16,0 21 0,0-21 15,21-21 48,-21 0-47,0 21-16,-1 0 15,1 0-15,0-21 16,-21 21-16,21 0 0,-1 0 0,-20 0 15,0 0-15,-22 0 0,1 0 16,-1 0-16,1 0 0,-1 21 16,22-21-16,-22 21 0,-20-21 15,63 21-15,21 0 0,-43 1 16,43 20 0,0-21-16,0 0 0,0 0 15,21-21 1,-21 22-1,22-22-15,-22-22 63,-22 1-47,1 21-16,0-21 0</inkml:trace>
  <inkml:trace contextRef="#ctx0" brushRef="#br0" timeOffset="25040.9">10922 3789 0,'-42'0'16,"20"0"-16,-20 0 0,0 0 16,-22 0-16,22 21 0,0-21 15,-1 0-15,1 0 0,-43 0 16,64 21-16,-21-21 0,21 0 16,-1 0-16,1 21 0,0-21 0,0 0 15,0 0-15,21 22 0,-21-22 16,-1 0-16,1 0 0,0 21 15,0-21-15</inkml:trace>
  <inkml:trace contextRef="#ctx0" brushRef="#br0" timeOffset="29512.03">17928 4551 0,'0'0'0,"21"0"0,-21-21 15,21 0 1,-21-1-16,22 1 15,-22 0 1,0 42 15,0 0-15,0 1-16,-22-1 0,1 0 16,21 21-16,-21-21 0,21 22 15,0-1-15,0 0 0,-21 1 0,21 20 16,-21-20-16,21-1 0,0 0 15,0 1-15,0-1 0,0 0 0,0-21 16,0 22-16,0-22 0,0 0 0,0 0 16,0 0-16,21-21 31,-21-21-15,21 0-16,-21 0 15,0 0-15,0 0 0</inkml:trace>
  <inkml:trace contextRef="#ctx0" brushRef="#br0" timeOffset="30092.59">17738 4932 0,'0'-21'15,"21"0"1,0 21-16,-21-22 15,42 1-15,-21 21 0,1-21 16,-1 21-16,21-21 0,-21 0 16,22 21-16,-22-21 0,21 21 15,0 0-15,-20-22 0,20 1 0,0 21 16,-21 0-16,22 0 0,-22 0 16,0 0-16,-21 21 31,0 1-31,-21-1 0,0 0 15,21 0-15,-21 0 0,-1 0 16,1 22-16,21-22 0,0 0 0,0 21 16,-21-20-16,21-1 0,0 0 0,0 21 15,0-21-15,0 1 0,0-1 16,0 0-16,0 0 16,21-21-16,0 21 0,1-21 0,-1 0 15,0 0-15,0 0 0,0 0 16,43 0-16,-43 0 0,21 0 15,-21-21-15,1 21 0,20-21 16,-21 0-16,0 0 0,0-1 0,1-20 16,-1 21-16,-21-21 0,0 20 0,0-20 15,0 21-15,0-21 16,0 20-16,-21 1 0,-1 0 0,1 0 16,0 0-16,0 21 0,-21 0 0,20 0 15,1 0-15,0 0 0,-21 0 16,21 0-16,-1 0 0,1 21 0,-21-21 15,42 21-15,-21-21 0,0 21 16,21 0-16,-22-21 0,22 22 0,0-1 16,0 0-1,22-21-15,20 0 0</inkml:trace>
  <inkml:trace contextRef="#ctx0" brushRef="#br0" timeOffset="30688.97">19325 4911 0,'0'0'0,"0"-21"0,0-1 0,0 1 16,0 0-16,0 0 16,-21 0-16,21 0 0,-21-1 0,0 22 15,-1 0-15,22-21 0,-21 21 16,0 0-16,0 0 0,0 0 0,0 0 15,-1 0-15,1 21 0,0 1 0,0-1 16,0 0-16,0 21 0,-1-21 16,1 22-16,0-22 0,0 21 0,21-21 15,0 22-15,0-22 0,0 21 0,0-21 16,0 1-16,0-1 16,0 0-16,0 0 0,21-21 0,0 21 15,0-21-15,1 0 0,-1 0 16,0 0-16,0 0 0,0 0 15,0-21-15,1 21 0,20-21 0,-21 0 16,0 0-16,0-1 0,1-20 0,-1 0 16,0 21-16,0-43 0,0 22 15,0-1-15,1 1 0,-22 0 0,0-1 16,21 1-16,-21 0 16,21-1-16,-21 22 0,0-21 0,0 21 15,0 0-15,0-1 0,0 1 0,0 42 31,-21 1-15,0-1-16,-1 0 0,22 21 0,0 1 16,-21-22-16,21 21 0,-21 0 15,21 1-15,0-1 0,0 0 0,0 1 16,0-1-16,0-21 0,0 22 16,0-22-16,0 0 0,0 0 0,0 0 15,0 0-15,0 1 0,21-1 0,0-21 16,1 21-16,-1-21 15,0 0-15,0 0 0,0 0 16,0 0-16,1 0 0</inkml:trace>
  <inkml:trace contextRef="#ctx0" brushRef="#br0" timeOffset="31656.21">19960 4868 0,'0'0'16,"0"-21"-16,0 0 0,0 0 0,0 0 15,0 0-15,0-1 0,0 1 16,-21 21-16,0 0 0,0 0 16,-1 0-16,1 0 15,0 21-15,0 1 0,0-1 0,0 0 16,-1 0-16,-20 0 0,21 22 16,0-22-16,0 21 0,-1 0 15,1-20-15,0-1 0,21 21 0,0-21 16,0 0-16,0 1 0,0-1 15,21-21-15,0 0 16,1 0-16,-1 0 0,0 0 16,0 0-16,0 0 0,0 0 15,1-21-15,-1-1 0,21 1 0,-42 0 16,21 0-16,0 0 0,1 0 16,-1-22-16,-21 22 0,0 0 0,21-21 15,-21 20-15,21 1 0,-21 0 0,0 0 16,0 0-16,0 42 31,0 0-31,0 0 16,0 0-16,0 1 0,-21-1 0,21 21 15,0-21-15,0 0 0,0 1 16,0 20-16,0-21 0,0 0 0,0 0 16,0 1-16,21-22 15,0 21-15,0-21 16,1 0-16,-1 0 0,0 0 0,21 0 15,-21 0-15,1-21 0,-1 21 16,0-22-16,0 1 0,0 0 16,0 0-16,1 0 0,-1-22 0,0 22 15,0 0-15,0-21 0,0 21 16,-21-1-16,0 1 0,22 21 16,-22 21-1,-22 1 1,22-1-16,-21 0 0,21 21 0,0-21 15,-21 1-15,21-1 0,0 21 16,0-21-16,0 0 0,0 22 16,21-22-1,0-21-15,1 0 0,-1 0 16,0 0-16,21 0 0,-21 0 0,22 0 16,-22-21-16,21 0 0,-21-1 15,22 1-15,-22 0 0,0 0 16,0 0-16,0 0 0,1-22 0,-22 22 15,21-21-15,0 21 0,-21-1 16,0 1-16,21 0 0,-21 42 31,0 0-31,0 1 16,0-1-16,-21 0 0,21 21 0,-21 1 16,0-1-16,21 0 15,-22 1-15,1-1 0,0 0 0,21 1 0,0-1 16,-21 21-16,0-20 0,21-1 15,-21 22-15,-1-22 0,1 21 16,21-20-16,-21 20 0,0-20 0,0-1 16,21 0-16,-21 1 0,21-1 0,0-21 15,-22 0-15,22 0 0,-21 1 16,21-1-16,-21-21 16,21-21-1,0-1-15,0 1 16,0 0-16</inkml:trace>
  <inkml:trace contextRef="#ctx0" brushRef="#br0" timeOffset="32656.13">16489 6900 0,'0'-21'31,"0"0"-31,0 0 0,-21 0 0,21 0 15,0-1-15,-22 1 0,22 0 0,-21 0 16,21 0-16,-21-22 0,0 22 16,0 0-16,0 0 0,21 0 0,-43 0 15,22 21-15,0 0 0,0 0 0,0 0 16,-22 0-16,22 0 0,-21 0 16,21 21-16,-22 0 0,1 0 0,21 21 15,0-20-15,-22 20 0,22-21 16,0 21-16,0 1 0,21-22 0,0 21 15,0-21-15,0 1 0,0-1 0,0 0 16,0 21-16,21-42 16,0 0-16,0 0 0,0 0 15,1 0-15,20 0 0,0 0 16,1 0-16,-1-21 0,0 0 0,1 0 0,-22 0 16,21-1-16,0 1 0,-20-21 15,-1 21-15,0 0 0,0-22 0,-21 22 16,21 0-16,-21-21 0,0 20 15,0 1-15,0 42 16,-21 1 0,0 20-16,21-21 0,-21 0 15,21 22-15,0-22 0,0 21 0,-21-21 16,21 22-16,0-22 0,0 0 16,0 21-16,21-21 0,0 1 15,0-22-15,21 0 16,-20 0-16,-1 0 0,21 0 0,-21 0 15,22 0-15,-22-22 0,21 22 0,-21-21 16,22 0-16,-22-21 0,21 21 16,-21-22-16,0 22 0,1-21 15,-1-1-15,0-20 0,0-43 16,-21 64-16,21-64 16,-21 64-16,0-1 0,21-20 15,-21 42-15,0 42 31,0 0-31,-21 21 0,0-21 0,21 43 16,-21-22-16,21 1 0,0-1 16,0 21-16,-21-20 0,21-1 0,0 0 15,0 1-15,-21-1 0,21 0 0,0-20 16,0-1-16,0 0 0,0 0 0,0 0 16,21-21-16,0 0 15,0 0-15,21 0 0,-20 0 0,-1 0 16,21-21-16</inkml:trace>
  <inkml:trace contextRef="#ctx0" brushRef="#br0" timeOffset="32892.12">16849 6646 0,'0'0'0,"-43"0"31,64 0-15,1 0-1,-1 0-15,0 0 0,0 0 0,21-21 16,-20 21-16,20 0 0,0 0 16,-21-21-16,22 21 0,-22 0 15,21-21-15,-21 21 0,1 0 0</inkml:trace>
  <inkml:trace contextRef="#ctx0" brushRef="#br0" timeOffset="33555.56">18055 6456 0,'0'-85'32,"0"64"-32,21 21 15,0-21 1,1 21-16,-1 0 0,0 0 0,0 0 16,0 0-16,0 21 0,1 0 15,-1 0-15,-21 1 0,0-1 16,0 0-16,0 21 0,0-21 0,0 1 15,-21 20-15,-1-21 16,1 0-16,0 0 0,0 1 0,-21-1 16,20-21-16,1 21 0,0-21 15,0 0-15,0 21 0,0-21 16,21-21 0,21 0-1,0 21 1,0 0-16,0 0 0,0 0 15,1 0-15,-1 0 0,0 0 0,0 0 16,0 0-16,0 0 0,1 21 16,-1 0-16,0-21 0,0 21 0,0 0 15,0 1-15,-21-1 0,0 0 16,0 0-16,0 0 0,0 0 16,0 1-16,0-1 0,-42 0 15,21 0-15,0-21 0,-22 21 0,22-21 16,-21 21-16,21-21 0,-22 0 15,22 0-15,-21 0 0,21 0 16,0 0-16,-1 0 0,1 0 0,0 0 16,0 0-16,0 0 15,21-21-15,-21 21 0,-1-21 16,22 0 0,0 0 15,22 21-31,-1 0 0,0 0 15,0-21-15,-21-1 0,21 22 16,0-21-16</inkml:trace>
  <inkml:trace contextRef="#ctx0" brushRef="#br0" timeOffset="33860.61">18838 6435 0,'0'-21'15,"0"42"-15,0-64 16,-21 43 0,21 22-1,-21-1-15,21 0 0,-21 0 0,21 21 16,0-20-16,0 20 0,0 0 16,-21-21-16,21 22 0,0-1 0,-22 0 15,22-20-15,0 20 0,0-21 0,0 0 16,-21 22-16,21-22 0,0 0 15,-21 0-15,21 0 0,0 0 16,0-42 31,0 0-47</inkml:trace>
  <inkml:trace contextRef="#ctx0" brushRef="#br0" timeOffset="34184.26">18754 6562 0,'0'0'0,"0"-21"0,0-64 31,0 64-31,0 0 0,21-1 16,0 1-16,0 21 0,0 0 16,22-21-16,-22 21 0,0 0 15,0 0-15,21 0 0,-20 0 0,-1 0 16,0 21-16,0 0 0,-21 1 15,0-1-15,0 0 0,0 0 0,0 21 16,0-20-16,0-1 0,-21 0 16,0 0-16,0 0 0,-1 0 0,-20 1 15,21-1-15,-21-21 0,-1 21 0,1-21 16,21 0-16,-22 21 0,1-21 16,21 0-16,0 0 0,0 0 15,42 0 16,0 0-31,0 0 0,0 0 16,0 0-16</inkml:trace>
  <inkml:trace contextRef="#ctx0" brushRef="#br0" timeOffset="34468.86">19431 6456 0,'0'0'0,"0"21"32,-21 0-32,0 0 0,21 1 15,-22-1-15,1 21 0,0-21 16,21 22-16,0-22 0,-21 21 16,0-21-16,21 0 0,-21 22 0,21-22 15,0 0-15,0 0 0,0 0 0,-22 1 16,22-1-16,0 0 15,-21-21-15,21 21 0,0-42 47,0 0-47</inkml:trace>
  <inkml:trace contextRef="#ctx0" brushRef="#br0" timeOffset="34707.9">19346 6562 0,'21'-21'0,"-42"42"0,42-64 15,1 22-15,-22 0 16,21 21-16,0 0 0,0 0 16,0 0-1,-21 21-15,0 0 0,21 1 0,1-1 16,-1 0-16,-21 0 0,21 0 0,0 0 16,-21 22-16,0-22 0,21 0 15,-21 0-15,21 0 0,1-21 0,-22 22 16,0-1-16,21-21 0,-21 21 15,21-21 1,0 0 0,-21-21-16,21 0 15</inkml:trace>
  <inkml:trace contextRef="#ctx0" brushRef="#br0" timeOffset="35208.58">20024 6498 0,'0'0'0,"21"-21"0,-21 0 0,-21 42 31,21 0-31,-22 0 16,-20 1-16,21-22 0,0 21 0,0 0 15,-1 21-15,-20-21 0,21 1 16,0-22-16,0 21 0,-1 0 0,-20 21 16,21-42-16,21 21 15,-21-21-15,0 0 16,21 22-16,21-44 31,0 22-31,0-21 16,21 0-16,-20 21 0,-1-21 0,21-21 15,-21 20-15,22 1 0,-22-21 16,0 21-16,21-22 0,-21 22 0,1-21 16,-1 21-16,0 0 0,0-1 0,-21 1 15,21 21 1,-21 21-1,0 1-15,0-1 0,0 21 0,0-21 16,0 22-16,0-1 0,-21-21 16,0 21-16,21 1 0,0-22 0,-21 42 15,0-20-15,21-22 16,0 0-16,0 0 0,0 22 0,0-22 16,-22 0-16,22 0 0,0 0 15,0 0 1,0-42 31,22 21-32</inkml:trace>
  <inkml:trace contextRef="#ctx0" brushRef="#br0" timeOffset="35372.62">20278 7006 0</inkml:trace>
  <inkml:trace contextRef="#ctx0" brushRef="#br0" timeOffset="43536.79">12996 3471 0,'0'0'0,"0"-63"15,0 42 1,0 0-16,0-1 0,0 1 16,0 0-16,21 0 15,-21 0 1,0 42 15,0 0-31,0 0 0,0 0 16,0 1-16,0 20 0,0 0 0,0-21 15,0 22-15,0-1 0,0 0 0,-21-20 16,21 20-16,0 0 0,0-21 16,0 22-16,-21-22 0,21 0 0,0 21 15,0-20-15,0-1 0,0 0 16,0 0-16,0 0 0,0 0 16,0 1-16,0-44 31,0 1-31,0 0 15</inkml:trace>
  <inkml:trace contextRef="#ctx0" brushRef="#br0" timeOffset="43908.57">13293 3196 0,'0'0'0,"21"-21"0,-21 42 47,0 0-47,0 1 0,0-1 16,0 21-16,0-21 0,0 22 16,0-1-16,-21 0 0,-1-21 0,22 22 15,-21-1-15,21 0 0,0 1 16,-21-22-16,0 21 0,21-21 0,0 22 15,0-22-15,-21 21 0,21-21 0,0 1 16,-21-1-16,21 21 16,0-21-16,0 0 0,0 1 0,0-1 15,0 0-15,0 0 16,0-42 15,0 0-31,0 0 16,0-1-16,0 1 0,0-21 0</inkml:trace>
  <inkml:trace contextRef="#ctx0" brushRef="#br0" timeOffset="44572.59">13335 3112 0,'0'0'0,"-21"0"32,0 0-32,-1 0 15,-20 0-15,21 21 16,0 0-16,-22 0 0,22 0 0,-21 0 16,0 1-16,-1-1 0,1 0 0,21 0 15,-22 0-15,1 0 0,21 1 16,-21-1-16,20 0 0,1 0 0,0 0 15,0-21-15,0 0 0,21 21 16,-21-21-16,21-21 47,21 0-47,-21 0 0,21 21 16,0-21-16,0 0 0,22-1 15,-22 1-15,0 0 0,21 0 0,1-21 16,-22 20-16,21 1 0,0 0 15,1 0-15,-1 0 0,0 0 0,-20-1 16,20 22-16,0-21 0,-21 0 16,22 21-16,-22-21 0,0 0 0,0 21 15,0 0-15,1-21 0,-1 21 0,0 0 16,0-22 0,0 22-1,-21 22 1,0-1-16,21 0 15,-21 0-15,22 0 0,-1 0 0,0 1 16,-21-1-16,21 21 0,0-21 16,0 0-16,-21 1 0,22-1 0,-1 21 15,0-21-15,0 0 0,0 1 16,0-1-16,1 0 16,-1 0-16,0-21 0,-21 21 15,21-21-15,-42 0 47,0 0-47,0 0 16,-1 0-16</inkml:trace>
  <inkml:trace contextRef="#ctx0" brushRef="#br0" timeOffset="116888.53">1714 3535 0,'0'21'0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47:45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847 0,'0'0'0,"21"-21"31,-21-1-31,0 1 15</inkml:trace>
  <inkml:trace contextRef="#ctx0" brushRef="#br0" timeOffset="147.01">1947 783 0</inkml:trace>
  <inkml:trace contextRef="#ctx0" brushRef="#br0" timeOffset="683.95">1926 889 0,'0'0'0,"0"21"15,0 0-15,21-42 47,-21 0-47,21 21 0,-21-21 0,0 0 16,22 0-16,-22-1 0,0 1 15,21 0-15,-21 0 16,-21 21 0,-1 0-16,-20 0 0,21 0 15,-21 21-15,20 0 0,-20 0 16,0 1-16,-22 20 0,22-21 15,0 0-15,20 22 0,-20-22 0,21 21 16,0-21-16,0 0 0,21 1 16,0-1-16,0 0 0,0 0 15,21 0-15,0-21 0,0 21 16,21-21-16,1 0 0,-22 22 16,42-1-16,-20-21 0,-1 21 15,0-21-15,-20 21 0,20-21 16,0 21-16,-21 0 0,1-21 0,-1 22 15,0-1-15,0 0 0,-21 0 16,0 0-16,0 0 0,0 1 0,-21-1 16,0 0-16,0 0 0,-22 21 15,1-20-15,0-1 0,-1 0 0,1-21 16,0 21-16,-1-21 0,1 0 16,0 0-16,-1 0 0,1 0 15,21 0-15,0-21 0,-1 21 16,1-21-16,0 0 0,21-1 0,0 1 15,0 0-15,0 0 16,0 0-16,21 0 16,0 21-16,1 0 0,-1 0 15,0-22-15,21 22 0,-21-21 0,1 21 16</inkml:trace>
  <inkml:trace contextRef="#ctx0" brushRef="#br0" timeOffset="1383.9">2222 1185 0,'22'-21'31,"-22"42"-15,0 1-16,-22-22 0,22 21 15,-21 0-15,21 0 0,0 0 16,0 0-16,-21 1 0,21-1 0,0 0 15,0 0-15,0 0 16,21 0-16,0-21 16,1 0-16,-1 0 15,21 0-15,-21 0 0,22-21 0,-22 21 16,21-21-16,0 0 0,-20 0 16,20 0-16,0-1 0,-21 1 0,22 0 15,-22 0-15,0 0 0,0 0 16,0-1-16,1 1 0,-22 0 15,0 0 1,0 42 15,0 0-31,-22 0 16,22 1-16,-21-1 0,21 21 0,0-21 16,0 22-16,0-22 0,0 21 15,0 0-15,0 1 0,0-1 16,0 22-16,0-1 0,0 1 15,0-1-15,21 1 0,1-1 0,-1 1 16,-21-1-16,21 1 0,0 20 16,-21-20-16,0-1 0,21 1 0,-21-1 15,0 1-15,0-1 0,0 1 0,0-22 16,0 0-16,0 22 0,-21-22 16,21-21-16,-42 22 0,21-22 0,-1 0 15,-20 0-15,0 0 0,-1-21 16,1 0-16,-21 0 0,-1 0 0,22 0 15,-22 0-15,1-21 0,-1 0 16,1-21-16,-1 21 0,1-22 0,20 1 16,1-22-16,0 22 15,21-21-15,-22-1 0,22 22 0,21-1 16,0-20-16,0 21 0,0-1 16,0 1-16,21 0 0,0-1 0,1 1 15,20 0-15,-21-1 0,21 1 16,1 0-16,20-1 0,-20-20 15,20 20-15,1 1 0,-1-21 0</inkml:trace>
  <inkml:trace contextRef="#ctx0" brushRef="#br0" timeOffset="1902.99">3090 1101 0,'0'0'0,"0"-21"0,0-1 15,-21 22 1,0 0 0,21 22-16,0-1 0,0 0 15,0 0-15,0 0 0,0 0 16,0 22-16,0-22 0,0 0 0,0 0 16,0 0-16,0 1 0,0-1 15,0 0-15,0 21 16,0-21-16,0 1 31,-21-22-15,21-22-16,0 1 15,0 0-15,0 0 16,0 0-16,0 0 0,0-22 0,0 22 16,0 0-16,0-21 0,21 20 15,-21 1-15,21-21 0,0 21 0,0 0 16,22-1-16,-22 1 0,0 21 15,21 0-15,-20 0 0,-1 0 0,21 0 16,-21 0-16,0 21 0,1 1 16,20 20-16,-21-21 15,-21 21-15,0-20 0,0-1 0,0 21 16,0-21-16,0 0 0,0 1 16,0-1-16,0 0 0,0 0 15,-21 0-15,0 0 0,21-42 47,21 0-47,0 0 16</inkml:trace>
  <inkml:trace contextRef="#ctx0" brushRef="#br0" timeOffset="2171.55">3873 720 0,'0'0'0,"0"-21"0,0 42 32,0 0-32,0 0 0,0 0 0,0 0 15,-21 22-15,21-1 0,0 0 16,-21 1-16,21-1 0,0 0 0,0 1 16,0-1-16,0 0 0,0 1 15,-21-22-15,21 21 0,0-21 0,0 1 16,0-1-16,0 0 0,0 0 15,21-21 17,0 0-32,-21-21 0,21 0 15,1 21-15</inkml:trace>
  <inkml:trace contextRef="#ctx0" brushRef="#br0" timeOffset="2359.89">3725 1122 0,'-21'0'16,"42"0"-16,-63 0 0,21 0 0,0 0 0,42 0 47,0 0-31,0 0-16,21 0 0,-20-21 0,20 21 15,-21-21-15,0 21 0,22-22 16,-22 22-16</inkml:trace>
  <inkml:trace contextRef="#ctx0" brushRef="#br0" timeOffset="2955.93">4487 1164 0,'0'0'0,"43"0"15,-22-21 1,0 21-16,-21-21 0,0 0 16,21 0-16,0 21 0,-21-22 15,0 1-15,0 0 0,0-21 0,0 21 16,0-1-16,0 1 0,-21 0 16,0 21-16,0-21 0,0 21 15,-1 0-15,1 0 0,0 0 0,-21 0 16,21 0-16,-22 21 0,22 0 15,-21 0-15,-1 1 0,22-1 16,0 21-16,-21-21 0,21 22 16,21-1-16,-22-21 0,22 21 0,-21-20 15,21 20-15,0-21 0,0 0 16,0 0-16,0 1 0,21-1 0,1-21 16,-1 0-16,0 0 0,0 0 15,0 0-15,22 0 0,-22 0 0,0 0 16,21-21-16,-21-1 0,1 1 15,-1 21-15,21-21 0,-42 0 0,21-21 16,0 20-16,1 1 0,-22-21 16,21 21-16,-21 0 0,0-1 0,0 1 15,0 0-15,0 42 47,0 0-47,0 1 0,0-1 0,0 21 16,0-21-16,0 0 0,0 1 15,0-1-15,0 0 0,0 0 0,0 0 16,0 0-16,0 1 0,21-22 16,0 21-16,0-21 15,0 0-15,1 0 0,-1 0 16,0 0-16,21-21 0,-21 21 16,1-22-16</inkml:trace>
  <inkml:trace contextRef="#ctx0" brushRef="#br0" timeOffset="3487.6">5016 974 0,'0'0'0,"0"-21"15,0-1-15,0 1 0,0 0 16,0 0 0,22 21-16,-1-21 0,0 21 0,0-21 15,0 21-15,0 0 16,1 0-16,-1 0 0,0 0 0,0 21 15,-21 0-15,21-21 0,0 42 16,-21-21-16,22 1 0,-22 20 16,0 0-16,0-21 0,0 22 15,0-22-15,-22 21 0,1-21 0,0 22 16,0-22-16,0 0 0,0 0 16,21 0-16,-22 1 0,22-44 46,0 1-46,22 0 0,-1 0 16,0 0-16,0-22 0,0 1 0,0 21 16,1-21-16,-1-1 0,0 1 15,0 21-15,0-22 0,-21 22 16,21 0-16,1 0 0,-22 0 0,21 21 16,-21 21 15,0 0-31,-21 0 0,-1 0 0,1 22 15,21-22-15,-21 21 0,21 1 16,0-22-16,-21 21 0,21-21 0,0 0 16,0 22-16,0-22 0,0 0 15,0 0-15,0 0 0,21 1 16,0-22-16,0 0 16,22 0-16,-22 0 0,21 0 0,1 0 15,-1-22-15,0 22 0,1-21 0,-1 0 16</inkml:trace>
  <inkml:trace contextRef="#ctx0" brushRef="#br0" timeOffset="4106.99">1651 2117 0,'0'0'0,"-42"0"0,-128 21 31,128-21-31,21 0 0,-22 0 16,22 0-16,0 0 0,0 0 0,42 0 47,0 0-32,22 0-15,20 0 0,1 0 0,-1-21 16,22 21-16,-1-21 0,22 21 15,-21-22-15,42 22 0,0-21 16,0 21-16,21-21 0,-21 21 0,21-21 16,22 0-16,-22 21 0,21-21 0,0 21 15,1-22-15,20 22 0,-20-21 16,-1 21-16,0-21 0,22 21 0,-22-21 16,-21 21-16,22-21 0,-22 0 15,-21 21-15,21-22 0,-21 22 16,0-21-16,-21 21 0,0-21 15,-22 21-15,1 0 0,0-21 0,-22 21 16,-21 0-16,1 0 0,-22 0 16,0-21-16,0 21 0,0 0 0,1 0 15,-22 21 32,-22-21-47,1 21 16</inkml:trace>
  <inkml:trace contextRef="#ctx0" brushRef="#br0" timeOffset="5431.67">1122 3831 0,'0'0'0,"21"0"16,-21-21 0,0 0-1,21 21 1,-21-21 0,0 0-1,21 21 1,-21-22-1,0 44 79,0-1-78,0 0-16,-21 0 0,21 0 15,-21 22-15,21-22 0,-21 21 16,0 22-16,-1-22 0,1 21 0,0 1 16,-21-22-16,21 22 0,-1-22 15,-20 64-15,21-64 16,0 1-16,0-22 0,-1 21 16,1-21-16,0 22 0,21-22 15,0 0-15,-21-21 0,21 21 0,-21 0 16,21-42 15,0 0-31,21 0 16,0 0-16,0-1 0,0-20 15,-21 21-15,43-21 0</inkml:trace>
  <inkml:trace contextRef="#ctx0" brushRef="#br0" timeOffset="5792.03">1566 3683 0,'0'21'31,"0"0"-31,-21 22 0,21-22 16,-21 0-16,0 21 15,0 1-15,21-1 0,-22 22 0,-20-22 0,21 21 16,0 1-16,0-1 16,-22 1-16,22-22 0,0 22 0,0-22 15,-22 22-15,22-22 0,-21 64 16,21-64-16,0 0 16,-1 1-16,22-1 0,0-21 0,-21 22 15,21-22-15,-21 0 0,21 0 16,0 0-16,0-42 31,0 0-31,0 0 16,21 0-16,0-1 0</inkml:trace>
  <inkml:trace contextRef="#ctx0" brushRef="#br0" timeOffset="7224.4">2074 3937 0,'0'0'0,"0"-21"0,0 0 32,-21 21-17,21 21 1,0 0-16,-21 0 0,21 22 16,0-1-16,0 0 0,0 1 15,0-1-15,0 0 0,0 1 0,0 20 16,0-21-16,0 1 15,0-22-15,0 21 0,0 1 0,0-22 16,0 0-16,0 0 0,0 0 16,0 0-16,0 1 0,21-22 15,-21 21-15,21-21 16,0 0-16,1 0 0,-1-21 16,0-1-16,-21 1 15,21 0-15,-21 0 0</inkml:trace>
  <inkml:trace contextRef="#ctx0" brushRef="#br0" timeOffset="7427.92">1926 4382 0,'0'0'0,"-21"0"0,0 0 16,42-22 15,0 1-31,0 21 0,0-21 15,1 21-15,-1-21 0,21 21 16,-21-21-16,22 0 0,-1 21 0,0-22 16,1 1-16,-1 21 0,0-21 15,-21 0-15,22 21 0</inkml:trace>
  <inkml:trace contextRef="#ctx0" brushRef="#br0" timeOffset="8028">2773 4445 0,'0'0'16,"21"0"-16,0 0 0,0-21 16,0 21-16,1-21 0,-22 0 15,21 21-15,-21-22 0,21 1 16,-21 0-16,0 0 0,0 0 0,0 0 15,0-1-15,0 1 16,0 0-16,0 0 0,0 0 0,-21 0 16,0 21-16,-1 0 0,1 0 15,0 0-15,0 0 0,0 0 0,-22 21 16,22 0-16,-21 0 0,21 0 16,-22 0-16,22 1 0,-21 20 0,21-21 15,-22 21-15,22-20 0,21 20 16,0-21-16,-21 0 0,21 0 0,0 1 15,0-1-15,0 0 0,21 0 16,0-21-16,22 0 0,-22 0 16,0 0-16,0 0 0,22 0 15,-22 0-15,21 0 0,-21-21 16,22 0-16,-22 0 0,0-1 16,21 1-16,-21 0 0,1 0 0,-1 0 15,-21-22-15,21 22 0,-21 0 16,21 0-16,-21-21 0,0-1 15,0 22-15,0 0 16,0 42 0,0 0-16,0 0 15,0 1-15,0-1 0,-21 21 16,21-21-16,0 0 0,-21 22 0,21-22 16,0 0-16,0 0 0,0 0 15,0 1-15,0-1 0,0 0 16,21 0-16,0-21 15,0 0-15,0 0 0,1 0 0,-1 0 16,21 0-16,0 0 0,1-21 16</inkml:trace>
  <inkml:trace contextRef="#ctx0" brushRef="#br0" timeOffset="8787.34">3662 4191 0,'0'0'0,"0"-21"0,-64-21 31,22 42-31,21 0 16,-22 0-16,22 0 0,-21 21 0,-22 21 16,22-21-16,21 0 15,0 1-15,-22-1 0,22 0 0,21 0 16,0 0-16,-21 0 0,21 1 16,0 20-16,0-21 0,0 0 15,0 0-15,21-21 0,0 0 16,1 0-16,-1 0 0,21 0 0,0 0 15,-20 0-15,20-21 0,0 21 16,1-21-16,-22 0 0,21 21 0,-21-21 16,22 0-16,-22-1 0,0 1 0,-21 0 15,0 0-15,21 21 0,-21-21 16,0 0-16,0-1 16,0 1-16,-21 42 46,21 1-46,0-1 0,0 0 0,0 0 16,0 21-16,0-20 0,0 20 0,0-21 16,0 21-16,0 1 0,0 20 15,0-20-15,0 20 0,21 1 0,0-1 16,-21 22-16,21-22 0,1 22 16,-22-22-16,21 1 0,-21 21 15,0-22-15,0 22 0,21-1 0,-21 1 16,21 0-16,-21-1 0,0 1 0,0-21 15,0 20-15,21 1 0,-21-22 16,0 86-16,0-65 16,0-20-16,0-1 0,-21 1 0,0-1 15,0 1-15,0-22 0,-1 0 0,-20 1 16,21-22-16,-21 21 0,20-21 16,-20-21-16,0 22 0,-1-22 15,1 0-15,-21 0 0,-43-43 16,42 1-16,-20 0 0,20-1 15,-21 1-15,22-22 0,-1 1 0,1-1 0,-1 1 16,1-22-16,21 22 16,20-1-16,1-20 0,-21 20 0,42-21 15,0 22-15,0-22 0,0 1 16,0 20-16,0 1 0,21-1 0,0 1 16,0-1-16,22 1 0,-1-1 0,-21 1 15,22 20-15,-1-20 0,0-1 16,1 22-16,-1 0 0,0-22 0,-21 22 15,22 21-15,-1-22 0,0 1 16,1 21-16,-22-22 0,21 22 0,1 0 16,-1 0-16</inkml:trace>
  <inkml:trace contextRef="#ctx0" brushRef="#br0" timeOffset="9303.16">3958 4106 0,'0'-42'31,"-21"42"-31,21 21 16,0 0 0,0 1-16,0-1 0,0 0 0,-21 0 15,21 21-15,0-20 0,0 20 0,0-21 16,-21 0-16,21 0 15,0 1-15,0-1 0,0 0 0,0 0 16,0 0 0,0-42 15,0 0-31,0 0 16,0 0-16,0-1 15,0-20-15,0 21 0,0 0 0,21 0 16,0-1-16,-21-20 0,21 21 15,0 0-15,0 0 0,1-1 0,-1 1 16,0 0-16,21 21 0,-21-21 16,1 21-16,-1 0 0,0 0 15,0 0-15,21 21 0,-20-21 0,-1 21 16,0 0-16,-21 22 0,0-22 16,0 0-16,0 21 0,0-20 0,0 20 15,0-21-15,0 0 0,-21 0 16,21 22-16,-21-22 0,21 0 0,-22-21 15,22 21-15,0 0 0,0 1 16,22-44 15,-1 1-31</inkml:trace>
  <inkml:trace contextRef="#ctx0" brushRef="#br0" timeOffset="9843.42">5016 4064 0,'0'0'15,"0"-21"-15,0 0 0,-21 0 0,0 21 16,0 0-16,0-22 0,0 22 16,-1 0-16,1 0 0,-21 0 0,21 0 15,-22 22-15,22-22 0,-21 21 16,21 0-16,0 21 0,-22-21 15,22 22-15,0-22 0,21 21 16,-21-21-16,21 22 0,0-22 0,0 21 16,0 1-16,0-22 0,0 0 15,21 0-15,0 0 16,0-21-16,22 0 0,-22 0 0,0 0 16,0 0-16,21 0 0,-20 0 15,-1-21-15,21 0 0,-21 0 0,0 0 16,22-1-16,-22 1 15,0 0-15,0-21 0,0 21 0,1-22 16,-22 22-16,0-21 0,21 21 0,-21-22 16,0 22-16,0 0 0,0 0 15,-21 21 1,21 21 0,-22 0-16,22 0 0,0 0 0,0 1 15,0-1-15,0 21 0,-21-21 16,21 0-16,0 22 0,0-22 0,0 0 15,0 0-15,0 0 0,21 1 16,-21-1-16,22-21 16,-1 21-16,0-21 0,0 0 15,0 0-15,0 0 0,1-21 16,-1 0-16,0-1 0,0 1 16,21 0-16,-20 0 0,-1 0 15</inkml:trace>
  <inkml:trace contextRef="#ctx0" brushRef="#br0" timeOffset="10503.58">5376 4043 0,'0'-21'16,"0"42"-16,-21-21 31,21 21-31,0 0 0,-21 0 16,21 1-16,0-1 0,0 0 16,0 0-16,0 0 0,0 22 0,0-22 15,0 0-15,0 0 0,0 0 16,0 0-16,0 1 15,-21-1-15,0-21 32,21-21-17,0-1-15,0 1 16,0 0-16,0 0 0,0-21 0,0 20 16,0-20-16,0 21 0,0-21 15,21 20-15,0-20 0,0 21 16,-21 0-16,21 0 0,22-1 0,-22 1 0,0 21 15,21 0-15,-21-21 0,22 21 16,-22 0-16,21 0 0,-21 0 16,1 21-16,20 0 0,-21 1 15,0-1-15,-21 0 0,21 0 0,1 21 16,-22-20-16,0-1 0,0 21 16,0-21-16,0 0 0,0 22 0,0-22 15,0 0-15,-22 0 0,22 0 0,-21-21 16,21 22-16,-21-22 0,21 21 15,-21-21 1,21-21 0,0-1-16,0 1 0,0 0 15,0 0-15,0-21 0,21 20 0,0-20 16,-21 0-16,21 21 0,1-22 16,-1 1-16,21 21 0,-21 0 15,0-1-15,1 1 0,20 0 16,-21 21-16,0 0 0,22 0 0,-22 0 15,0 0-15,0 21 0,0 0 0,-21 1 16,0-1-16,21 0 0,-21 21 16,22-21-16,-22 1 0,0 20 0,0-21 15,0 21-15,0-20 0,0-1 16,0 0-16,0 0 0,-22 0 0,22 0 16,-21-21-16,21 22 0,0-44 46,21 1-46,1 0 0</inkml:trace>
  <inkml:trace contextRef="#ctx0" brushRef="#br0" timeOffset="10884.87">6413 4106 0,'0'0'0,"0"22"0,-21-22 16,21 21-16,21-21 31,1-21-15,-1 21-16,21-22 0,-21 1 0,0 0 15,22 21-15,-22-21 0,21 0 16,-21-22-16,22 22 0,-22 0 0,0 0 16,0 0-16,0 0 0,-21-1 15,0 1-15,-21 21 16,0 0-16,0 0 0,0 0 15,-22 0-15,22 21 0,-21 1 16,21-1-16,0 21 0,-22-21 0,22 22 16,0-1-16,21 0 0,0-21 15,0 22-15,0-1 0,0-21 0,0 0 16,0 1-16,0-1 0,21 0 16,0 0-16,0 0 0,1-21 15,20 0-15,-21 0 0,21 0 0,-20 0 16,20 0-16,0 0 0,1-21 0,-1 0 15,-21 0-15,21 0 0</inkml:trace>
  <inkml:trace contextRef="#ctx0" brushRef="#br0" timeOffset="11316.03">7832 2921 0,'0'0'0,"0"-21"16,21 0 0,21 21-16,-21 0 0,0-21 15,22 21-15,-1-22 0,0 22 0,1 0 16,-1-21-16,0 21 0,1 0 15,-1 0-15,0-21 0,1 21 0,-1 0 16,0 0-16,-20 0 0,-1 0 16,0 0-16,-63 0 15,20 0 1,1 21-16</inkml:trace>
  <inkml:trace contextRef="#ctx0" brushRef="#br0" timeOffset="11680.06">7832 2879 0,'0'0'0,"-22"21"0,1-21 0,0 21 16,0 0-16,0 0 0,0-21 16,21 22-16,-22-1 0,1 21 15,21-21-15,-21 22 0,21-1 16,0 21-16,-21-20 0,21 20 15,-21 1-15,21-1 0,0 1 0,-21-1 16,-1 1-16,1-1 0,21 1 0,-21-1 16,21 1-16,-21-1 0,21 22 15,-21-22-15,21 1 0,0-1 0,0 1 16,0-1-16,0-20 0,0-1 16,0 22-16,21-22 0,0-21 0,0 21 15,22-20-15,-22-1 0,0 0 0,21 0 16,-21-21-16,22 0 15,-1 0-15,0 0 0,1 0 0,-1 0 16,0 0-16,1 0 0,-1-21 0,0 0 16,1 0-16,-1-1 0,0-20 15,1 21-15,-1-21 0,0 20 0</inkml:trace>
  <inkml:trace contextRef="#ctx0" brushRef="#br0" timeOffset="11991.62">8805 3387 0,'0'0'0,"-42"-21"0,21 21 0,0 0 16,-1 0-16,-20 0 0,21 0 16,0 0-16,-22 0 0,22 0 15,-21 21-15,21 0 0,0 0 0,-1 0 16,-20 22-16,21-1 0,0-21 15,0 21-15,-1 1 0,1-1 0,0 0 16,21 1-16,-21-1 0,21 22 16,-21-22-16,21 0 0,0 1 0,0-22 15,0 21-15,0 0 0,0-20 0,21-1 16,0 0-16,0 0 0,0 0 16,1-21-16,-1 0 0,21 0 0,-21 0 15,22-21-15,20 21 0,-21-21 16,22-21-16,-22 20 0</inkml:trace>
  <inkml:trace contextRef="#ctx0" brushRef="#br0" timeOffset="12720">9123 3704 0,'0'0'0,"0"-21"0,0 0 16,0 0-16,-21 21 16,-1 0-16,1 0 0,0 0 15,0 0-15,0 0 0,0 0 16,-1 21-16,-20 0 0,21 0 15,0 0-15,0 1 0,-1-1 0,22 21 16,0-21-16,-21 0 0,21 22 16,0-22-16,0 0 0,0 21 0,0-20 15,0-1-15,21 0 0,1 0 16,-22 0-16,42-21 0,-21 0 0,0 21 16,0-21-16,1 0 0,20 0 0,-21 0 15,0-21-15,0 21 0,-21-21 16,0 0-16,22 0 0,-22 0 0,0-1 15,0 1-15,0 0 0,-22 0 16,1 0-16,21 0 0,-21-1 0,0 1 16,0 0-16,21-21 0,0 21 15,0-1-15,0 1 16,0 0-16,0 0 0,21 0 0,0 21 16,0-21-16,0 21 0,22-22 15,-22 22-15,21 0 0,-21 0 0,22 0 16,-22 0-16,0 0 0,21 0 0,-20 22 15,-1-1-15,-21 0 0,21 0 16,-21 0-16,21 0 0,-21 22 16,0-22-16,0 0 0,0 0 15,0 0-15,0 1 0,-21-1 0,21 0 16,-21 0-16,21 0 0,-21-21 16,-1 0-1,1 0-15,21-21 31,0 0-31,0 0 0,0 0 16,0-1-16,0 1 0,21-21 0,1 21 16,-1-22-16,0 22 0,0 0 15,0-21-15,0 21 0,1-1 0,-1 1 16,21 0-16,-21 21 0,0 0 16,22 0-16,-22 0 0,0 0 0,0 0 15,0 0-15,1 21 0,-1 0 0,0 1 16,-21 20-16,0-21 0,0 0 15,0 0-15,0 1 0,0 20 16,0-21-16,0 0 0,0 0 0,-21 1 16,21-1-16,-21-21 0,-1 21 15,22 0-15,0-42 32,22 0-17,-1 0-15</inkml:trace>
  <inkml:trace contextRef="#ctx0" brushRef="#br0" timeOffset="12979.62">10287 3239 0,'0'0'0,"0"21"15,-21 0-15,0 0 16,-1 0-16,22 22 0,0-1 0,0 0 15,-21 1-15,21-1 0,-21 0 16,21 1-16,0-1 0,-21-21 0,21 21 16,0-20-16,0 20 0,0-21 15,0 0-15,0 0 0,0 1 0,0-1 16,0 0-16,21-21 16,0 0-1,0 0-15,1-21 0,-22 0 0</inkml:trace>
  <inkml:trace contextRef="#ctx0" brushRef="#br0" timeOffset="13175.68">10033 3620 0,'-21'0'16,"42"0"-16,-85 0 0,43 0 0,0 0 0,0 0 15,42 0 16,0 0-31,0 0 0,22 0 0,-1 0 16,0 0-16,1 0 16,-1 0-16,0 0 0,-20 0 0,20-22 15,0 22-15,1-21 0</inkml:trace>
  <inkml:trace contextRef="#ctx0" brushRef="#br0" timeOffset="13995.4">10858 3768 0,'22'0'16,"-1"0"-16,0-21 15,-21-1 1,21 22-16,-21-21 0,0 0 15,0 0-15,0 0 0,0 0 0,0-1 16,0 1-16,-21 0 0,0 0 16,0 0-16,-1 0 0,1-1 0,0 22 15,0 0-15,-21 0 0,20 0 16,1 0-16,-21 0 0,21 22 0,-22-1 16,22 0-16,-21 0 0,21 21 15,0-20-15,-1 20 0,1-21 0,0 21 16,0-20-16,21 20 0,0-21 15,0 21-15,0-20 0,0-1 0,0 0 16,0 0-16,0 0 0,21 0 16,0-21-16,0 0 0,22 0 0,-22 0 15,0 0-15,21 0 0,-20-21 16,20 0-16,-21 21 0,0-21 0,22 0 16,-22 0-16,0-1 0,0 1 0,0 0 15,0-21-15,1 21 0,-22-22 16,21 22-16,-21-21 0,0 21 0,0-1 15,0 1-15,0 0 0,0 0 16,0 0-16,0 42 31,0 0-31,-21 0 0,21 0 16,0 1-16,0 20 0,0-21 0,0 0 16,0 0-16,0 22 0,0-22 0,0 0 15,0 0-15,0 0 0,21 1 16,0-1-16,0-21 0,0 21 0,22 0 15,-22-21-15,0 0 16,0 0-16,0 0 0,22 0 0,-22 0 16,0-21-16,0 0 0,0 21 0,0-21 15,1-1-15,-1 1 16,0 0-16,0-21 0,-21-1 0,21 22 16,-21 0-16,0 0 0,21 0 15,-21 0 1,0 42-1,0 0-15,0 0 16,0 0-16,0 0 0,0 1 0,-21-1 16,21 0-16,0 0 0,0 0 0,0 0 15,0 1-15,0-1 16,0 0 0,0-42 15,21 0-31</inkml:trace>
  <inkml:trace contextRef="#ctx0" brushRef="#br0" timeOffset="14163.25">11388 3514 0,'0'0'16,"0"-21"-16,0-1 0,0 1 0,-22 21 16,1-21-16,0 21 15,0 0 1,21 21-1,21 0 17</inkml:trace>
  <inkml:trace contextRef="#ctx0" brushRef="#br0" timeOffset="14679.63">11726 3556 0,'0'21'16,"-21"0"-16,0-21 15,21 22-15,-21-1 0,21 0 16,0 0-16,-21 0 16,21 0-16,0 1 15,0-1-15,0 0 0,0 0 16,0 0-16,0 0 0,0 1 15,0-44 32,0 1-31,0 0-16,0 0 0,0 0 16,0-22-16,0 22 15,0 0-15,0 0 0,21 0 16,0-22-16,0 22 0,0-21 0,0 21 15,22 0-15,-22-1 0,21 1 16,22 0-16,-22 21 0,-21-21 16,22 21-16,-1 0 0,-21 0 15,0 21-15,0 0 0,1 0 0,-1 1 16,-21 20-16,21-21 0,-21 21 16,0-20-16,0 20 0,0-21 0,0 21 15,-21-20-15,0-1 0,-1 0 0,1 0 16,0 0-16,0 0 0,21 1 15,-21-22-15,21 21 0,-21-21 0,21-21 47,21-1-47</inkml:trace>
  <inkml:trace contextRef="#ctx0" brushRef="#br0" timeOffset="15103.16">12742 3493 0,'0'0'0,"21"-22"0,-21-41 15,0 42 1,-21 21 0,0 0-16,0 0 0,0 0 15,0 0-15,-1 21 0,1 0 16,0-21-16,0 21 0,21 0 0,-21 1 15,21-1-15,-21-21 0,21 21 16,0 0-16,0 0 0,0 0 16,21-21-16,0 22 0,0-22 15,0 0-15,22 0 0,-22 0 16,0 0-16,0 21 0,0-21 0,0 21 16,1-21-16,-22 21 15,21-21-15,-21 21 0,0 0 16,0 1-16,-21-1 15,-1-21-15,1 0 16,0 21-16,0-21 0,0 0 0,0 21 16,-1-21-16,1 0 0,0 0 0,0 0 15,0 0-15,21 21 0,-21-21 16,-1 0-16,1 0 16,21-21-16,0 0 15,0 0-15,0 0 0</inkml:trace>
  <inkml:trace contextRef="#ctx0" brushRef="#br0" timeOffset="15715.65">14414 2688 0,'0'0'0,"0"-21"16,0 0-16,0 0 0,0 0 0,0-1 15,-21 1-15,0 0 0,0 21 16,0-21-16,-22 21 0,1 0 15,0 0-15,-1 0 0,1 0 0,0 0 16,-1 42-16,-20-21 0,21 22 16,-22-1-16,22 22 0,-1-22 0,-20 21 15,21 1-15,-1-1 0,1 1 0,0 21 16,-22-1-16,22 1 0,-22 0 16,22-22-16,0 22 0,-1-22 0,22 22 15,0-22-15,0 22 0,21-21 16,0 20-16,0-20 0,21-1 15,0-20-15,21 20 0,-20-21 0,20 1 16,43-1-16,-1-21 0,-20 0 0,-22-21 16,43 22-16,-1-22 0,-20 21 15,21-21-15,-22 0 0,1 0 0,20-21 16,1 21-16,-22-22 0,1-20 0,-1 21 16,1-21-16,-1 20 0,-20-20 15</inkml:trace>
  <inkml:trace contextRef="#ctx0" brushRef="#br0" timeOffset="16567.86">14965 3493 0,'0'0'0,"-21"-43"0,-22-41 31,22 62-31,-21-20 0,21 21 16,-1 21-16,1 0 0,0 0 15,0 0-15,0 0 0,0 0 0,-1 0 16,1 42-16,0-21 0,-21 1 0,42 20 15,-21-21-15,-1 21 0,22-20 16,-21 20-16,0-21 0,21 21 0,0-20 16,0 20-16,0-21 0,0 0 0,0 0 15,21 1-15,0-1 16,1-21-16,-1 0 0,0 0 16,0 0-16,0 0 0,0 0 15,1 0-15,-1 0 0,0-21 16,0 21-16,0-22 0,0 1 0,1 0 15,-1 0-15,0 0 0,0 0 16,0-22-16,-21 22 0,0 0 0,21-21 16,-21 20-16,22 1 0,-22 0 15,0 0-15,0 42 32,0 0-32,-22 0 15,22 1-15,-21-1 0,21 0 0,0 0 16,0 0-16,0 0 15,0 1-15,0-1 0,0 0 0,0 0 0,0 0 16,21 0 0,1-21-16,-1 0 15,0 0-15,0 0 0,21 0 0,1 0 16,-22 0-16,21-21 0,1 0 16,-22 21-16,21-21 0,-21 0 0,22-22 15,-22 22-15,0-21 0,0 0 16,0-1-16,-21 1 0,0 0 0,0-1 15,0 1-15,0 0 0,0-1 0,-21 1 16,0 0-16,-21 20 0,-1 1 16,1-21-16,0 21 0,-1 21 0,-20-21 15,-22 21-15,22-22 0,-1 22 16,1 0-16,20 0 0,-20 0 16,20 22-16,1-1 0,-21 0 0,20 0 15,1 0-15,-43 43 0,43-22 16,0 0-16,-1 22 0,1-22 0,21 1 15,0-1-15,-1 21 0,22-20 0,0-1 16,0 0-16,0 1 0,22-1 16,-1 0-16,0 1 0,21-1 0,-21-21 15,22 22-15,-1-22 0,0 0 0,1 21 16,-1-21-16,0-21 0,1 22 16,-1-1-16,0-21 0,1 0 0,-1 0 15,0 0-15,1 0 0,-22 0 16,21 0-16,1 0 0,-22-21 15,0-1-15,21 22 0,-21-21 0,1 21 16,-1-21-16,0 0 0,0 21 16,0-21-16,0 0 0,1-1 15,-22 1-15,21 21 0,0-21 16,0 0-16,21 0 0</inkml:trace>
  <inkml:trace contextRef="#ctx0" brushRef="#br0" timeOffset="16848">15896 3196 0,'0'0'0,"0"-21"32,0 0-32,-21 42 15,0-21-15,21 21 16,-21 22-16,-1-22 0,1 21 15,21-21-15,-21 22 0,0-1 0,0 0 16,21 1-16,-21-22 0,-1 21 0,22-21 16,-21 22-16,21-22 0,-21 0 15,21 0-15,-21 0 0,21 0 0,0 1 16,0-1 0,21-21-1,21 0-15</inkml:trace>
  <inkml:trace contextRef="#ctx0" brushRef="#br0" timeOffset="17187.66">15917 3344 0,'0'0'16,"0"-21"-16,-21 0 0,21 0 0,-21 0 0,21 0 16,42-1-16,-42 1 0,0 0 15,0 0-15,21 0 16,1 21-1,20 0-15,-21 0 0,0 0 16,22 0-16,-22 0 0,21 0 0,-21 0 16,22 0-16,-22 21 0,0 0 15,0 21-15,0 1 0,-21-22 0,21 21 16,-21 1-16,0-1 0,0 0 0,0 1 16,0-22-16,-21 21 0,0-21 15,0 22-15,0-22 0,0 0 0,-1 0 16,22 0-16,-21 0 15,0 1-15,0-22 0,0-22 47,21 1-31,-21 0-16</inkml:trace>
  <inkml:trace contextRef="#ctx0" brushRef="#br0" timeOffset="17388">15727 3493 0,'0'0'16,"21"0"15,0 0-31,0 0 16,22 0-16,-22-22 0,21 22 0,-21 0 15,22 0-15,-1-21 0,0 21 16,1-21-16,-1 21 0,0-21 0,22 21 15,-22-21-15,0 21 0,1-21 16</inkml:trace>
  <inkml:trace contextRef="#ctx0" brushRef="#br0" timeOffset="17647.71">16827 3154 0,'0'21'31,"-21"0"-15,21 0-16,-21 22 0,0-22 16,21 21-16,-21 1 0,21-22 0,0 21 15,0 0-15,0 1 0,-21-22 0,21 0 16,0 21-16,0-20 0,0-1 16,0 0-16,0 0 0,0 0 15,21-21 1,0 0-1,0 0-15,-21-21 16,0 0-16,21 21 0</inkml:trace>
  <inkml:trace contextRef="#ctx0" brushRef="#br0" timeOffset="17931.66">16849 3196 0,'0'0'0,"0"-21"0,21 21 31,0 21-15,-21 0 0,21 22-16,0-22 0,-21 21 15,0-21-15,21 22 0,1-1 16,-22-21-16,21 22 0,0-1 0,-21-21 16,21 21-16,0-20 0,0-1 15,1 0-15,20 0 0,-21-21 16,-21 21-1,21-21-15,-21-21 16,0 0 0,0 0-16,21 0 0,-21-1 15,22 1-15,-1 0 0,0-21 0</inkml:trace>
  <inkml:trace contextRef="#ctx0" brushRef="#br0" timeOffset="18168.57">17441 3027 0,'0'0'0,"0"-21"0,0 0 16,-21 42 0,0 0-16,0 0 0,0 21 15,21-20-15,0 41 0,-22-21 0,1 1 16,21-1-16,0 0 0,0 1 0,0-1 16,0 0-16,-21-20 0,21 20 15,0-21-15,-21 0 0,0 0 0,0 22 16,21-22-1,21 21 1,0-42 0,-21-21-16,0 0 15</inkml:trace>
  <inkml:trace contextRef="#ctx0" brushRef="#br0" timeOffset="18851.89">17865 3598 0,'0'0'0,"21"-21"31,0 21-15,0 0-1,-21 21 1,21-21-16,-21 22 0,0-1 16,0 0-16,0 0 15,0 0 1,-21-21-1,0 0 1,0 0-16,0 0 31,21-21-31,0 0 0,0 0 16,0 0 0,0-1-1,21 22 1,0 22-1,0-1-15,0-21 16,0 21-16,-21 0 0,0 21 0,0-20 16,0-1-16,0 21 0,-21-21 0,0 22 15,0-22-15,0 21 0,-22 0 16,1 1-16,21-22 0,-21 21 16,20-21-16,-20 1 0,21-22 15,21 21-15</inkml:trace>
  <inkml:trace contextRef="#ctx0" brushRef="#br0" timeOffset="19308.04">18732 2963 0,'0'0'0,"-21"0"0,0 0 15,0 0-15,0 0 0,0 22 16,-1-22-16,1 21 0,0-21 16,21 21-16,0 0 15,0 0 1,42-21-16,-20 0 15,-1 0-15,0 0 16,0 0-16,0 0 0,0-21 0,1 21 16,-1-21-16,-21 0 15,21 0-15,-21-1 0,0 1 16,0 0-16,-21 0 16,0 21-16,-1 0 0,1 0 15,0 21-15,0 0 0,0 0 0,0 1 16,-22-1-16,22 21 0,0 0 15,0 1-15,0-1 0,-1 22 0,1-22 16,21 0-16,0 1 0,0-1 16,0-21-16,21 0 0,22 22 0,-22-22 15,21-21-15,1 21 0</inkml:trace>
  <inkml:trace contextRef="#ctx0" brushRef="#br0" timeOffset="19585">19473 3090 0,'-21'0'0,"-85"0"31,85 0-31,0 22 0,0-1 16,0 0-16,-1 21 0,1-21 15,0 22-15,0-1 0,-21 0 0,20 1 16,1-1-16,0-21 0,0 22 16,21-1-16,-21-21 0,21 0 0,-21 22 15,21-22-15,0 0 0,0 0 16,21-21 0,0 0-16,0 0 0</inkml:trace>
  <inkml:trace contextRef="#ctx0" brushRef="#br0" timeOffset="19923.58">19325 3154 0,'0'0'15,"0"-21"-15,0 0 16,21-1-1,0 1-15,1 21 16,-1 0-16,0 0 0,0 0 16,0 0-16,0 21 0,-21 1 15,22-1-15,-22 21 0,0-21 16,0 22-16,0-1 0,0 0 16,0 1-16,0-22 0,0 21 15,0 0-15,0-20 0,0 20 0,-22-21 16,22 0-16,0 0 0,0 1 15,-21-22-15,0 21 0,21 0 0,-21-21 16</inkml:trace>
  <inkml:trace contextRef="#ctx0" brushRef="#br0" timeOffset="20127.41">19050 3387 0,'21'0'15,"0"0"1,0 0-16,1 0 0,20 0 0,-21 0 16,21 0-16,-20 0 0,20 0 15,0 0-15,1-21 0,-1 21 0,0-22 16,1 22-16,-1-21 0,-21 21 15,21-21-15</inkml:trace>
  <inkml:trace contextRef="#ctx0" brushRef="#br0" timeOffset="20412">19918 3048 0,'0'-21'31,"0"42"-31,0 0 16,0 0-16,0 22 0,0-22 15,21 0-15,-21 21 0,21-20 16,0 20-16,-21 0 0,21-21 16,1 22-16,-1-22 0,-21 21 15,21-21-15,0 1 0,0-1 0,0 0 16,1 0-16,-22 0 0,0 0 15,21-21-15,0 0 0,0 0 32,-21-21-32</inkml:trace>
  <inkml:trace contextRef="#ctx0" brushRef="#br0" timeOffset="20668.3">20468 2985 0,'-21'0'31,"0"21"-31,0 0 0,-1 0 0,1 0 16,21 0-16,-21 22 0,0-1 16,0-21-16,0 22 0,-1-1 0,22 0 15,-21-21-15,21 22 0,-21-22 16,21 0-16,-21 21 0,21-20 15,0-1-15,0 0 0,21-21 32,0-21-17</inkml:trace>
  <inkml:trace contextRef="#ctx0" brushRef="#br0" timeOffset="21235.6">20870 2942 0,'0'0'0,"0"21"0,21-21 62,-21-21-62,22 21 16,-1 0-16,0 0 15,-21 21 32,0 1-47,0-1 16,0 0-16,0 0 15,-21-21-15,21 21 0,-21-21 16,-1 0-16,22 21 0,-21-21 16,0 0-1,21-21 1,0 0 0,0 0-16,21 0 15,0 21-15,1-21 16,-1 21-16,0-22 0,0 22 0,0 0 15,0 0-15,1 0 0,-1 0 16,0 0-16,0 0 16,-21 22-16,0-1 15,0 0-15,0 0 0,0 21 16,-21-20-16,0-1 0,-22 21 0,22-21 16,-21 0-16,21 22 0,-22-22 15,22 0-15,-21 0 0,21-21 0,0 21 16</inkml:trace>
  <inkml:trace contextRef="#ctx0" brushRef="#br0" timeOffset="21716.01">21378 2477 0,'0'0'0,"64"-22"31,-43 22-31,21 22 0,-21-1 16,1 0-16,-1 0 0,21 0 16,-21 22-16,22-1 0,-22-21 0,21 21 15,-21 1-15,0-1 0,1 0 16,-22 1-16,0-1 0,0 0 0,0 1 16,0-1-16,0 0 0,-22 1 15,1-1-15,0 22 0,-21-22 0,21 0 16,-1 22-16,-20-22 0,21 0 15,-21 1-15,-22 41 16,22-41-16,-1-22 0,22 0 0,-21 0 16,21 0-16,0 1 0,-22-1 15,22-21-15,0 0 0,0 0 16,21-21 0,0-1-16,0 1 15</inkml:trace>
  <inkml:trace contextRef="#ctx0" brushRef="#br0" timeOffset="22356.02">21569 2117 0,'0'0'0,"169"-21"31,-127 21-31,1 0 0,20 0 0,-20-22 16,20 22-16,1 0 0,-22 0 0,21 0 15,-20 0-15,20 0 16,-20 0-16,-1 0 0,0 0 0,1 0 15,-1 0-15,0 0 0,1 0 16,-22 0-16,21 0 0,-21 0 0,0 22 16,-21-1-16,22-21 0,-22 21 15,21 0-15,0-21 0,-21 21 0,0 0 16,0 1-16,21-1 0,-21 0 16,21 0-16,-21 21 0,0 1 0,0-1 15,0 0-15,21 1 0,-21-1 16,0 0-16,0 64 0,0-42 15,22-22-15,-22 0 0,0 22 16,0-22-16,0 1 0,0 20 16,0-21-16,0 22 0,0-1 0,0 1 15,0-1-15,0 1 0,0-22 16,0 22-16,0-1 0,0-20 0,0-1 16,0 21-16,0-20 0,0-1 15,0-21-15,0 22 0,-22-1 0,1-21 16,0 21-16,-21-20 0,21-1 15,-22-21-15,1 21 0,0 0 0,-1-21 16,1 0-16,-22 0 0,22 0 16,-21 0-16,20 0 0,1 0 0,0 0 15,-1 0-15,1 0 0,0 21 16,-1-21-16,22 0 0,-21 0 16,-1 0-16,22 0 0,-21 0 0,21 0 15,-22 0-15,1 0 0,0 0 16</inkml:trace>
  <inkml:trace contextRef="#ctx0" brushRef="#br0" timeOffset="23384.03">1058 8001 0,'21'-42'0,"-42"84"0,42-127 15,1 64-15,-22 0 0,21 0 16,-21 0-16,0 0 0,-21 21 31,-1 21-31,1 0 16,0 21-16,0 22 0,0-22 15,0 43-15,-1-22 0,1 1 0,0 20 16,-21-20-16,21-1 0,-1 1 16,1-1-16,0-20 0,0-1 15,0 22-15,0-22 0,21 0 0,0-21 16,-22 22-16,22-22 16,0 0-16,-21 0 0,21-42 31,21 0-31,1-21 15,-1 20-15,0-20 0</inkml:trace>
  <inkml:trace contextRef="#ctx0" brushRef="#br0" timeOffset="23643.69">1418 7916 0,'42'-21'0,"-84"42"0,127-63 15,-64 0-15,0 21 16,0 21-16,0-22 0,-21 44 31,-21-1-31,-21 21 0,0 0 0,20 22 16,-20-1-16,0 1 0,-1-1 15,-20 22-15,42-21 0,-22-1 16,1 22-16,0-22 0,21-20 0,-22 20 16,22 1-16,0-22 0,0 0 15,0 1-15,21-1 0,0-21 0,0 0 16,0 0-16,0 1 0,0-1 15,21-21-15,0-21 16</inkml:trace>
  <inkml:trace contextRef="#ctx0" brushRef="#br0" timeOffset="24132.64">2328 8001 0,'0'0'0,"0"-21"0,-21-43 16,0 64 0,0 0-16,0 0 0,-1 0 15,1 22-15,0 20 0,0 0 0,0 1 16,0 20-16,-1 1 15,1-1-15,0 1 0,0-22 0,0 21 16,21 1-16,-21-22 0,21 1 16,0-1-16,-22 0 0,22 1 0,0-1 15,0-21-15,0 21 0,0-20 16,22-1-16,-22 0 0,21-21 0,0 0 16,0 0-16,0 0 0,0 0 15,22-21-15,-22 21 0,0-21 0,21-1 16,-20 1-16,-1 0 0,0 0 15,0-21-15,-21 20 0</inkml:trace>
  <inkml:trace contextRef="#ctx0" brushRef="#br0" timeOffset="24336.01">1863 8530 0,'-22'0'15,"44"0"16,-22-21-31,21 21 0,0 0 16,0 0-16,0-21 0,0 0 0,22 21 16,-1-21-16,0-1 0,1 22 15,-1-21-15,22 0 0,-22 21 0,21-21 16,-20 21-16,-1-21 16,0 21-16,22-21 0,-22 21 0</inkml:trace>
  <inkml:trace contextRef="#ctx0" brushRef="#br0" timeOffset="25516.95">2815 8488 0,'0'0'0,"21"0"0,-21 21 0,0 0 15,21-21 1,1 0 0,-1 0-16,-21-21 0,21 0 15,0 0-15,0 0 16,-21-1-16,0 1 0,21 0 0,-21 0 15,0 0-15,0 0 0,0-1 16,0 1-16,0 0 0,0 0 0,-21 21 16,0-21-16,0 21 0,0 0 15,0 0-15,-1 0 0,1 21 0,0 0 16,0 0-16,0 0 0,-22 1 16,22 20-16,0-21 0,0 21 0,0-20 15,21 20-15,0-21 16,-21 21-16,21-20 0,0-1 0,0 0 15,0 0-15,0 0 0,0 0 0,21-21 16,0 0-16,0 0 16,21 0-16,-20 0 0,-1 0 15,0-21-15,21 21 0,-21-21 16,1 0-16,-1 0 0,0 0 0,21-1 16,-21 1-16,1-21 0,-22 21 15,21 0-15,-21-1 0,0-20 0,0 0 16,0 21-16,0-1 0,0 1 15,-21 42 1,21 1 0,0-1-16,0 0 0,0 0 15,-22 21-15,22-20 0,0-1 16,0 21-16,0-21 0,0 0 16,0 1-16,0 20 0,0-21 0,0 0 15,0 0-15,22 1 0,-1-1 16,0-21-16,0 0 0,21 0 15,1 0-15,-1 0 0,0 0 0,1-21 16,-1-1-16,22 22 0,-22-21 16,0 0-16,22 0 0,-22 0 0,0 0 15,1-22-15,-1 22 0,-21 0 16,0-21-16,1 20 0,-22-20 0,0 21 16,0-21-16,0 20 0,0 1 15,-22 0-15,1 21 0,0 0 16,-21 0-16,21 0 0,-22 0 0,1 0 15,0 21-15,20 0 0,-20-21 16,0 22-16,21-1 0,-1 0 0,1 0 16,0 0-16,21 0 0,0 1 15,0-1-15,0 0 0,0 0 16,21-21-16,22 0 0,-22 0 0,0 0 16,21 0-16,-21 0 0,22 0 15,-22 0-15,21 0 0,-21 0 0,22-21 16,-22 21-16,21 0 0,-21 0 15,1 0-15,-1-21 0,0 21 16,-21 21 0,0 0-1,0 0-15,0 0 0,0 1 16,0-1-16,-21 21 0,21 0 16,0 1-16,0 20 0,0-20 0,0 20 15,0 1-15,0 20 0,0-41 0,0 20 16,0 22-16,21-22 0,-21 22 0,0 0 15,0-22-15,0 43 0,0-21 16,-21-1-16,21 1 0,0 0 0,-21 20 16,21 1-16,0-21 0,0 0 0,0-22 15,0 22-15,0-22 0,-22 22 0,22-22 16,-21 1-16,0-22 16,0 22-16,0-22 0,0 0 0,-22 1 15,1-1-15,0-21 0,-1 0 0,1 1 16,0-22-16,-22 0 0,22-22 15,-22 1-15,22 0 0,-22-21 0,1-1 16,21 1-16,-1-21 0,1-1 0,0-21 16,-1 22-16,22-43 0,0 21 15,21 1-15,0-1 0,0-21 0,0 22 16,0-1-16,0 0 0,21-21 16,0 43-16,0-22 0,1 1 0,20 20 15,0 1-15,1-1 0,-1 1 16,0-1-16,1 1 0,-1-1 15,21 22-15,-20-22 0,20 22 0,1 0 16,-22-1-16</inkml:trace>
  <inkml:trace contextRef="#ctx0" brushRef="#br0" timeOffset="27283.54">4085 8255 0,'0'0'0,"0"-21"0,0 0 16,-21 21-16,0 21 31,21 0-31,0 0 0,0 0 16,-21 1-16,21-1 0,0 21 0,0-21 15,0 22-15,0-22 0,-22 21 16,22-21-16,-21 0 0,21 1 0,-21-1 15,21 0-15,0 0 0,0 0 0,0 0 16,0-42 15,0 0-31,0 0 16,0 0-16,0 0 16,21-1-16,0 1 0,1-21 0,-22 21 15,21-22-15,0 1 0,0 21 16,0-21-16,0 20 0,1-20 0,-1 21 15,0 0-15,0 0 0,0 21 0,0 0 16,1 0-16,-1 21 0,-21 0 16,21 0-16,-21 0 0,21 0 0,-21 22 15,21-22-15,-21 0 0,0 0 16,21 22-16,1-22 0,-1 0 0,-21 0 16,21-21-16,0 21 0,0 0 15,0-21-15,1 0 0,20 22 16,-21-22-16,21 0 0,1 0 0,-22 0 0,21 0 15,1 0-15,-1-22 16,0 1-16,1 21 0,-1-21 0,-21 0 16,21 0-16,1 0 0,-22-22 0,0 22 15,0 0-15,0-21 0,1-1 16,-22 22-16,0-21 0,0-1 0,0 1 16,0 21-16,0-21 0,-22 20 15,1 1-15,0 0 0,0 21 0,-21 0 16,20 0-16,-20 0 0,21 21 0,-21 0 15,20 22-15,-20-22 16,21 21-16,0 1 0,0-1 0,-1 0 16,1 1-16,21-1 0,-21-21 15,21 21-15,0-20 0,0 41 16,0-42-16,21 0 0,0-21 0,1 22 16,20-22-16,-21 0 0,43 0 15,-43 0-15,0 0 0,0-22 16,21 22-16,-20-21 0,-1 0 0,0 0 15,0 0-15,0 0 0,0-1 16,1-20-16,-1 21 0,21-43 16,-42 22-16,21 0 0,-21 21 15,0-22-15,0 22 0,0 0 16,0 0-16,0 42 31,0 21-31,0-21 16,0 22-16,0-22 0,0 21 15,0-21-15,0 22 0,0-22 0,0 21 16,0-21-16,0 1 0,21-1 0,1-21 16,-22 21-16,21 0 0,0-21 15,0 0-15,0 0 0,0 0 0,1 0 16,20 0-16,0-21 0,1 0 0,-1 0 16,-21-1-16,21 1 15,1 0-15,-22-21 0,21 21 0,-21-22 16,-21 22-16,0-21 0,0 21 0,0-22 15,0 22-15,0 0 0,0-21 16,0 20-16,0 1 0,-21 21 31,0 21-31,21 1 0,-21-1 0,0 0 16,0 21-16,21-21 0,-22 22 0,22-22 16,-21 42-16,21-20 15,0-22-15,0 0 0,-21 0 0,21 0 16,0 1-16,0-44 47,0 1-32,21 0-15,-21 0 0,0 0 16,21-22-16,1 22 0,-1 0 0,-21-21 16,21 21-16,0-1 0,0 1 15,-21 0-15,21 0 0,1 21 16,-1 0-1,0 21-15,0 0 0,-21 0 16,0 1-16,0 20 0,21-21 0,-21 0 16,21 0-16,-21 1 0,0-1 15,22 0-15,-1 0 16,0 0-16,0-21 16,0 0-1,0 0-15,-21-21 16,22 21-16,-1-21 0,0 0 15,0 0-15,0-1 0,0 1 0,1-21 16,-22 21-16,21-22 0,0 22 0,0 0 16,0-21-16,-21 21 0,0-1 15,21 1-15,-21 42 16,22 1 0,-22-1-16,0 0 0,0 0 15,0 0-15,0 0 0,0 1 16,0-1-16,0 0 0,0 0 0,0 0 15,0 0-15,21 1 16,0-22-16,0 0 0,0 0 16,22 0-16,-22 0 0,21 0 15,0 0-15,-20 0 0,20-22 0,0 22 16,1-21-16,-1 0 0,-21 0 0,21 0 16,-20 0-16,20-1 0,-21 1 15,-21-21-15,0 21 0,21-22 0,-21 22 16,0-21-16,0 21 0,0 0 0,0-1 15,-21 1-15,0 21 0,0 0 16,0 0-16,-1 0 0,1 0 16,0 21-16,0 1 0,21 20 15,-21-21-15,21 21 0,0 1 0,0-1 16,0-21-16,0 22 0,0-1 0,0-21 16,0 21-16,21-20 0,0-1 15,-21 0-15,21 0 0,0 0 0,1-21 16,20 0-16,-21 0 0,0 0 0,22 0 15,-22 0-15,21 0 0,0 0 16,-20-21-16,20 0 0,-21 0 0,0 0 16,22-1-16</inkml:trace>
  <inkml:trace contextRef="#ctx0" brushRef="#br0" timeOffset="27675.59">7726 7112 0,'0'0'0,"-21"0"0,-1-21 16,1 21-16,21-21 15,21 0 1,1 21-16,-1 0 0,21 0 0,-21 0 16,22 0-16,20 0 0,-21-22 15,1 22-15,20 0 0,-20 0 0,-1 0 16,0 0-16,-21 0 0,22 0 0,-22 0 15,0 0-15,0 0 0,-42 0 32,0 0-32,-21 0 0,-1 0 15,1 0-15</inkml:trace>
  <inkml:trace contextRef="#ctx0" brushRef="#br0" timeOffset="28003.94">7662 7049 0,'0'0'0,"-21"0"0,0 0 16,0 0-1,21 21-15,-21 0 0,-1-21 16,22 21-16,-21 0 0,21 0 0,0 22 16,-21-22-16,0 21 15,21 22-15,0-22 0,0 22 0,-21-22 16,21 21-16,0 1 0,-21-1 0,21 1 16,0-1-16,-22 1 0,22 21 15,0-1-15,0 1 0,-21 0 0,21-1 16,-21 1-16,21 0 0,0-1 0,-21 1 15,21-22-15,0 22 0,0 0 16,0-22-16,0 1 0,21-1 0,0-20 16,0-1-16,1 0 0,-1 1 15,0-22-15,0 0 0,0 0 0,22-21 16,-1 0-16,0 0 0,1 0 0,-1-21 16,0 21-16,1-21 0,20 0 15,-21-1-15,1-20 0,-1 21 16,-21-21-16,22 20 0,-1-20 0,-21 0 15,0-1-15,22 1 0</inkml:trace>
  <inkml:trace contextRef="#ctx0" brushRef="#br0" timeOffset="44195.96">8445 7726 0,'0'-21'16,"0"0"0,0-1-16,-21 22 15,21-21-15,-21 21 0,0-21 16,0 21-16,0 0 0,-1-21 0,1 21 16,0 0-16,0 0 0,0 0 15,0 0-15,-1 0 0,-20 21 0,21 0 16,0 0-16,0 1 0,-22-1 15,22 21-15,0-21 0,0 22 0,0-1 16,-1 0-16,-20 43 0,42-43 16,0 22-16,0-22 0,0 0 15,0 1-15,0 20 16,21-20-16,0-22 0,1 0 16,20 0-16,-21 0 0,21-21 0,1 0 15,-1 0-15,-21 0 0,22 0 0,-1 0 16,0-21-16,1 21 0,-1-21 15,0 0-15,1-22 0,-1 22 0,0 0 16,1-21-16,-22 21 0,21-22 16,0 1-16,-20 21 0,-1-22 0,0 22 15,0-21-15,-21 21 0,0 0 16,0-1-16,0 1 0,-21 21 16,0 0-1,0 0-15,-1 21 0,1 1 16,0-1-16,0 0 0,0 21 0,21-21 15,0 22-15,-21-22 16,21 0-16,0 21 0,0-20 0,0-1 16,0 21-16,0-21 0,21-21 0,0 21 15,-21 1-15,21-22 0,0 0 16,0 0-16,1 0 0,20 0 16,-21 0-16,0 0 0,-21-22 15,0 1-15,0 0 16,0 0-16,0 0 15,-21 0-15,21-22 0,-21 22 0,0 0 16,21-21-16,0 20 0,0-20 0,0 21 16,0 0-16,0 0 0,0-1 15,0 1-15,21 0 0,0 21 16,0 0-16,0-21 0,1 21 16,-1 0-16,0 0 0,0 0 0,21 0 15,-20 21-15,-1-21 0,21 21 0,-21 0 16,0 1-16,1 20 0,-1-21 15,0 0-15,-21 22 0,0-22 0,0 21 16,0-21-16,0 22 0,0-22 16,0 0-16,0 0 0,0 0 0,0 0 15,0 1-15,0-1 0,0-42 47,0-1-47,0 1 16,0 0-16,0 0 0,0-21 0,0 20 15,0-20-15,0 0 0,21-1 0,0 22 16,-21-21-16,21 0 0,1 20 16,-1-20-16,0 21 0,21 0 0,-21 0 15,1 21-15,-1 0 0,0 0 0,0 0 16,21 0-16,-20 0 16,-1 21-16,-21 21 0,21-21 0,-21 22 15,0-22-15,0 21 0,0 0 16,0-20-16,0 20 0,0-21 0,0 21 15,0-20-15,0-1 0,-21 0 16,21 0-16,0 0 16,0 0-16,0-42 31,0 0-31,0 0 0,21 0 0</inkml:trace>
  <inkml:trace contextRef="#ctx0" brushRef="#br0" timeOffset="44435.6">9991 7557 0,'-43'0'15,"22"0"-15,21 21 16,-21 0-16,21 0 0,-21 0 16,0 43-16,21-43 0,0 21 15,-22 1-15,22-1 0,-21-21 16,21 21-16,-21 1 0,21-1 0,0 0 15,-21 1-15,21-22 0,0 21 16,0-21-16,0 1 0,0-1 0,0 0 16,21-21-1,0 0-15,0-21 16</inkml:trace>
  <inkml:trace contextRef="#ctx0" brushRef="#br0" timeOffset="44632.23">9631 7938 0,'0'-22'15,"0"1"-15,21 21 0,0-21 16,0 21-16,0 0 0,1 0 16,62-21-16,-41 21 0,-1 0 15,43-21-15,-43 21 16,21 0-16,-20-21 0,-1 21 0,0-22 15,1 22-15,-1 0 0</inkml:trace>
  <inkml:trace contextRef="#ctx0" brushRef="#br0" timeOffset="46063.99">10562 7959 0,'0'-21'16,"0"-1"-1,0 1-15,0 0 16,0 0-16,0 0 0,0 0 16,0-1-16,0 1 0,0 0 15,0 0-15,-21 0 0,0 0 16,0 21-16,-1 0 0,1 0 16,0 0-16,0 21 15,0-21-15,0 21 0,-1 21 0,1-21 16,0 1-16,0 20 0,0 0 0,0 1 15,-1-1-15,22 0 0,0 1 16,0-1-16,0-21 0,0 21 0,0-20 16,0-1-16,0 0 0,0 0 15,22 0-15,-1-21 0,0 0 0,0 0 16,0 0-16,0 0 0,1 0 16,-1-21-16,21 0 0,-21 0 15,0 0-15,1-1 0,-1-20 0,0 21 16,0-21-16,0-1 0,0 22 0,1-21 15,-1-1-15,0 1 0,-21 21 16,0-21-16,0 20 0,0 1 0,0-21 16,0 63 15,-21 0-31,21 0 0,-21 1 0,-1 20 16,22-21-16,0 21 0,0 1 15,0-22-15,0 21 0,0 1 0,0-22 16,0 0-16,0 21 0,0-21 0,22 1 15,-1-1-15,0-21 0,0 21 16,0-21-16,0 0 0,22 0 16,-22 0-16,21 0 0,22-21 15,-22 0-15,-21-1 0,22 1 16,-1 0-16,0-21 0,-21 21 0,22-22 16,-22 22-16,0-21 0,0 21 15,-21-22-15,0 22 0,0 0 0,21 0 16,-21 0-16,-21 42 31,0-21-31,21 21 0,0 0 16,0 0-16,0 0 0,-21 22 0,21-22 15,0 0-15,0 0 16,0 22-16,0-22 0,0 0 0,0 0 0,21 0 16,0-21-16,0 21 0,1-21 15,-1 22-15,0-22 0,0 0 16,21 0-16,-20 0 0,-1 0 0,21-22 15,-21 1-15,0 0 0,22 0 16,-22 0-16,0 0 0,0-1 0,-21-20 16,0 21-16,21-21 0,-21 20 0,0-20 15,0 21-15,0 0 0,0 0 16,0 42 15,-21 0-31,21 0 0,0 0 16,0 0-16,-21 22 0,21-22 15,0 0-15,-21 0 0,21 22 16,0-22-16,0 0 0,0 0 0,0 0 16,-21-21-16,21 21 15,0-42 1,0 0 0,0 0-16,0 0 0,0 0 15,21-22-15,-21 22 0,21-21 16,0 21-16,0-22 0,1 22 0,-1-21 15,21 21-15,-21-22 0,0 22 16,22 0-16,-22 21 0,21-21 16,-21 21-16,1 0 0,-1 0 0,0 0 15,0 21-15,0-21 0,0 21 16,-21 0-16,0 22 0,0-22 0,0 0 16,0 21-16,0-21 0,0 43 15,0-22-15,0-21 0,0 1 16,0-1-16,0 0 0,0 0 0,43 0 15,-22-21-15,0 0 16,0 0-16,22 0 0,-22 0 0,21 0 16,0-21-16,-20 0 0,20 0 0,0 0 15,1-1-15,-22-20 0,21 21 16,-21-21-16,22-1 0,-22 22 16,0-21-16,0-1 0,0 1 0,0 21 15,-21 0-15,0-22 0,0 22 16,0 0-16,-21 42 31,0 0-31,0 1 0,21-1 0,0 0 16,-21 0-16,21 0 0,0 0 0,0 1 15,0 20-15,0-21 0,0 0 16,0 0-16,0 22 0,0-22 0,21 0 16,-21 0-16,0 0 0,0 1 15,0-1-15,0 0 0,0 0 16,0 0-16,-21-21 31,0 0-15,-1 0-16,22-21 0,0 0 15,-21 21-15,0-21 0,21 0 16,-21-1-16</inkml:trace>
  <inkml:trace contextRef="#ctx0" brushRef="#br0" timeOffset="46256.15">11684 7472 0,'0'0'0,"-64"0"32,43 0-32,0 0 0,0 0 15,21-21 16,0 0-31</inkml:trace>
  <inkml:trace contextRef="#ctx0" brushRef="#br0" timeOffset="46812.12">14160 6689 0,'22'-21'16,"-44"42"-16,44-64 0,-22 22 0,0 0 15,0 0-15,-22 21 16,1 0-16,0 0 0,0 0 15,-21 0-15,-1 21 0,1 0 0,0 22 16,-1-1-16,1 0 0,0 22 16,-1-1-16,1 22 0,0-22 15,-1 43-15,1-21 0,0 21 16,-1-22-16,1 22 0,0 0 0,-1-21 16,-20 21-16,20-22 0,22 1 0,-21 21 15,21-43-15,0 22 0,21-22 16,0 1-16,0-22 0,0 1 0,21-1 15,21 0-15,-21-21 0,22 1 0,-1-1 16,0-21-16,22 0 0,-22 0 16,22 0-16,-22 0 0,21 0 15,1-21-15,-1-22 0,1 22 0,21 0 16,-22-21-16</inkml:trace>
  <inkml:trace contextRef="#ctx0" brushRef="#br0" timeOffset="47095.8">14372 7133 0,'0'0'16,"-42"0"-16,21 0 0,-22 0 0,22 21 16,0 1-16,-21 20 0,20-21 15,1 43-15,0-22 0,-21 21 16,21-20-16,-1 20 0,1-20 0,21 20 15,-21-21-15,21 1 0,0-1 0,-21 0 16,21 1-16,0-1 0,0-21 16,0 0-16,21 22 0,0-43 0,0 21 15,1 0-15,-1-21 0,0 0 16,21 0-16,-21 0 0,1-21 0,20 21 16,0-42-16,1 20 15,-22 1-15</inkml:trace>
  <inkml:trace contextRef="#ctx0" brushRef="#br0" timeOffset="47284.01">13928 7620 0,'0'0'0,"-43"0"16,-20 0 0,63 21-16,21-21 31,0 0-31,0 0 0,22 0 0,-22 0 15,21 0-15,22 0 0,-22 0 0,21 0 16,-20 0-16,20-21 0,-20 21 16,20-21-16</inkml:trace>
  <inkml:trace contextRef="#ctx0" brushRef="#br0" timeOffset="47639.05">14520 7641 0,'0'0'0,"-21"21"0,42-21 47,0 0-47,1-21 0,-1 0 0,0 21 16,0-21-16,0 0 0,0 21 0,1-21 15,-1-1-15,0 1 16,-21 0-16,21 0 0,-21 0 15,-21 21 1,0 0-16,0 0 16,-1 21-16,1 0 0,0 0 0,0 0 15,0 1-15,0-1 0,-1 0 16,1 0-16,0 0 0,21 22 0,0-22 16,0 0-16,0 0 15,0 0-15,21 0 0,0-21 0,1 0 16,-1 22-16,0-22 0,21 0 0,-21 0 15,22 0-15,-22 0 0,21-22 16</inkml:trace>
  <inkml:trace contextRef="#ctx0" brushRef="#br0" timeOffset="47895.71">14986 7408 0,'0'0'0,"0"22"16,21-1 0,0 0-16,0 0 0,1 0 15,-1 0-15,0 1 0,0 20 0,0-21 16,0 0-16,22 0 16,-22 1-16,-21-1 0,21 0 0,0 0 15,-21 0-15,21-21 0,-21 21 0,0 1 16</inkml:trace>
  <inkml:trace contextRef="#ctx0" brushRef="#br0" timeOffset="48124.02">15473 7345 0,'0'0'0,"-21"0"0,-1 0 15,1 21-15,0 0 0,-21 0 0,-1 1 16,22-1-16,-21 21 0,0-21 0,-1 22 16,1-22-16,0 21 0,-1 0 15,22-20-15,-21 20 0,21-21 0,-1 0 16,1 0-16,0 1 0,21-1 16,0 0-16,0 0 0,21-21 15,0 0-15,1 0 16,20 0-16,0 0 0,-21-21 15</inkml:trace>
  <inkml:trace contextRef="#ctx0" brushRef="#br0" timeOffset="48407.76">15875 7049 0,'0'0'0,"-21"0"15,0 0-15,-1 21 0,1 0 16,0 0-16,21 21 0,-21 1 16,0-1-16,0 0 0,-1 22 0,1-22 15,0 22-15,21-22 0,-21 0 16,21 1-16,-21-1 0,21 0 16,-21-20-16,21 20 0,0-21 0,0 0 15,0 0-15,0 1 0,0-1 16,21-21-16,0 0 0,0 0 0,0 0 15,0 0-15,1 0 0,-1 0 16,0-21-16,0 21 0,21-22 16,-20 1-16</inkml:trace>
  <inkml:trace contextRef="#ctx0" brushRef="#br0" timeOffset="48588.49">15600 7472 0,'-21'0'0,"42"0"0,-64 0 16,22 0-16,42 0 31,1 0-31,-1 0 0,0 0 16,21 0-16,-21 0 0,1 0 0,20 0 16,-21 0-16,21-21 0,1 21 0</inkml:trace>
  <inkml:trace contextRef="#ctx0" brushRef="#br0" timeOffset="48855.67">16531 7049 0,'0'0'0,"-21"0"0,-21 0 0,20 0 15,1 0-15,-21 0 0,21 21 16,0 0-16,-22 0 0,22 0 0,0 22 15,0-1-15,0 0 0,-1 1 16,1-1-16,21 0 0,0 1 0,-21-1 16,21 0-16,0 1 0,0-22 0,0 21 15,0-21-15,0 0 16,0 1-16,0-1 0,21-21 0,0 21 16,1-21-16,-1 0 0,21 0 15,0 0-15,-20 0 0,20 0 0,0-21 16</inkml:trace>
  <inkml:trace contextRef="#ctx0" brushRef="#br0" timeOffset="49123">16870 7070 0,'0'0'0,"0"-21"15,21 21 1,0 0-16,0 0 15,0 0-15,1 21 0,-1 0 16,0-21-16,0 42 0,0-21 0,-21 22 16,0-1-16,0 0 0,0 1 0,0-1 15,0 0-15,0 1 0,-21-22 16,0 21-16,0 1 0,-22-22 0,22 0 16,0 0-16,0 0 0,0 0 15,0 1-15,-1-22 0,44 0 31</inkml:trace>
  <inkml:trace contextRef="#ctx0" brushRef="#br0" timeOffset="49455.98">17568 7578 0,'-84'0'31,"62"0"-31,1 0 0,21-21 31,21-1-15,1 1-16,-1 21 16,0 0-16,0 0 15,0 0-15,0 0 16,-21 21-16,22-21 0,-22 22 15,0-1-15,0 0 0,0 0 0,0 0 16,0 22-16,0-22 0,-22 0 16,-20 0-16,21 0 0,-21 22 0,-1-22 15,1 0-15,0 0 0,-1 0 0,1 0 16,0-21-16,-1 22 16,22-22-16,-21 0 0</inkml:trace>
  <inkml:trace contextRef="#ctx0" brushRef="#br0" timeOffset="49940.02">18330 6646 0,'0'0'0,"0"-21"0,0 0 16,-21 21-16,0 0 0,0 0 15,0 21-15,21 0 16,-22 1-16,1-1 0,21 0 0,-21 0 15,21 21-15,-21-20 0,21-1 16,0 0-16,-21 0 0,21 0 0,0 0 16,0 1-16,0-1 0,0 0 15,21-21-15,0 0 16,21 0-16</inkml:trace>
  <inkml:trace contextRef="#ctx0" brushRef="#br0" timeOffset="50280.55">19008 6837 0,'-43'0'31,"22"21"-31,0-21 0,21 21 16,-21 0-16,0 1 0,-1 20 0,1-21 15,0 21-15,0 1 0,0-1 16,0 0-16,-1 1 0,22 20 0,-21-20 16,0-1-16,0 0 0,21 1 0,0-22 15,0 21-15,0-21 0,0 0 16,0 1-16,21-1 0,0-21 0,0 21 15,1-21-15,20 0 0,-21 0 16,0 0-16,0 0 0,22 0 0,-22-21 16</inkml:trace>
  <inkml:trace contextRef="#ctx0" brushRef="#br0" timeOffset="50491.5">18754 7176 0,'0'0'16,"-43"0"-16,-20 0 16,42 21-16,21 0 15,21-21-15,0 0 16,0 0-16,0 0 0,22 0 16,-22 0-16,21 0 0,0 0 0,-20 0 15,20-21-15,0 21 16,1-21-16,-1 21 0,0-22 0</inkml:trace>
  <inkml:trace contextRef="#ctx0" brushRef="#br0" timeOffset="50723.55">19452 6922 0,'0'0'15,"-42"42"1,42-21-16,-21 0 0,21 0 15,0 1-15,0-1 0,0 0 0,0 21 16,21-21-16,0 22 0,0-22 16,-21 21-16,21-21 0,0 1 15,1-1-15,-1 0 0,0 0 0,0 0 16,21-21-16,-20 21 16,-1-21-16,0 0 0,0 0 15,0-21-15</inkml:trace>
  <inkml:trace contextRef="#ctx0" brushRef="#br0" timeOffset="50929.02">19960 6985 0,'-21'0'16,"0"0"-16,0 0 0,-1 21 15,1 0-15,0 1 0,-21 20 0,21-21 16,-1 0-16,1 22 0,-21-22 15,21 0-15,0 21 0,21-21 0,0 1 16,-22-1-16,22 0 0,0 0 16,22-21-16,-1 0 15,0 0-15,0 0 0</inkml:trace>
  <inkml:trace contextRef="#ctx0" brushRef="#br0" timeOffset="51296.02">20426 6879 0,'-21'0'16,"42"0"-16,-64 0 0,22 0 16,0 0-16,0 0 0,21 21 0,-21-21 15,21-21 32,0 0-47,0 0 16,21 21-16,0-21 0,-21 0 15,21 21-15,0-22 0,1 22 16,-1 0-16,0 0 0,0 0 16,-21 22-16,21-22 0,-21 21 15,0 21-15,0-21 0,0 0 16,0 1-16,-21 20 0,0-21 0,0 0 15,0 0-15,-22 1 0,22 20 16,-21-21-16,21 0 0,-22-21 0,22 21 16,0-21-16</inkml:trace>
  <inkml:trace contextRef="#ctx0" brushRef="#br0" timeOffset="51656.41">20828 6477 0,'0'0'16,"0"-21"-16,0 0 15,21 21 1,0 0-16,0 0 0,1 21 15,-1 0-15,0 0 0,0 22 16,0-1-16,-21 0 0,0 1 0,21-1 16,-21 0-16,22 22 0,-22-22 0,0 0 15,0 22-15,0-22 0,0 1 16,0 20-16,-22-21 0,1 22 0,0-22 16,0 1-16,0-1 0,-22 0 15,22 1-15,-21-22 0,0 21 0,-1-21 16,1 0-16,0 1 0,-1-22 15,22 21-15,-21-21 0,21 0 0,21-21 32,0-1-32</inkml:trace>
  <inkml:trace contextRef="#ctx0" brushRef="#br0" timeOffset="52239.95">21378 5990 0,'0'0'0,"43"-21"31,-22 0-31,21 21 0,22-21 0,-22 21 15,21 0-15,1-21 0,-1 21 16,22 0-16,-21-22 0,-22 22 0,21 0 16,-20 0-16,-1 0 0,0 0 15,1 0-15,-22 0 0,0 0 0,0 0 16,-21 22-16,21-1 0,-21 0 16,0 0-16,0 0 0,0 0 0,0 1 15,0 20-15,0-21 0,0 21 16,0-20-16,0 20 0,0 0 15,-21 1-15,21 20 0,-21 1 0,0-22 16,21 21-16,0 1 0,-21 21 16,21-22-16,-21 1 0,-1-1 0,1 1 15,21 20-15,-21-20 0,0 20 16,0-20-16,21 21 0,0-22 0,-21 1 16,21-1-16,-22-21 0,22 22 0,-21-22 15,21 1-15,-21-1 0,21 0 16,-21-21-16,21 22 0,-21-22 0,0 0 15,-1 0-15,-20 0 0,21 1 16,-21-22-16,-1 21 0,1-21 16,0 0-16,-1 21 0,-20-21 0,20 21 15,1-21-15,0 0 0,-1 0 16,1 0-16,0 0 0,21 0 0,-22 0 16,1 0-16,21 0 0,0 0 15,-22-21-15,22 21 0,0 0 0,0-21 16,0 21-16,-1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52:20.9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2603 593 0,'0'-21'15</inkml:trace>
  <inkml:trace contextRef="#ctx0" brushRef="#br0" timeOffset="863.66">2476 529 0,'0'21'16,"0"1"-16,0-1 15,0 0-15,-21 0 0,21 21 0,-21 1 16,21-1-16,-21 0 0,21 22 16,-21-1-16,0 1 0,21-1 0,-22 1 15,22-22-15,0 22 16,-42 20-16,42-41 0,0-1 15,0 0-15,0-20 0,0-1 16,0 0-16,0 0 0,0 0 16,0-42-1,21 21 1,0-21-16,-21 0 0,22-22 0,-1 22 16,0 0-16</inkml:trace>
  <inkml:trace contextRef="#ctx0" brushRef="#br0" timeOffset="1131.42">2857 550 0,'0'64'31,"0"-22"-31,0 1 16,0-1-16,0 21 0,0 1 0,-21-22 15,21 22-15,-21-1 0,21-20 16,-21-1-16,21 21 0,-21-20 0,21-22 16,0 21-16,0-21 15,0 1-15,-21-1 0,21 0 0,0 0 16,0-42 15</inkml:trace>
  <inkml:trace contextRef="#ctx0" brushRef="#br0" timeOffset="1326.22">2286 1164 0,'0'0'0,"21"0"31,0 0-16,0 0-15,22-21 0,-22 21 0,21-21 16,1 21-16,-1-21 0,21 21 16,86-43-16,-86 22 15</inkml:trace>
  <inkml:trace contextRef="#ctx0" brushRef="#br0" timeOffset="2390.17">3535 1207 0,'-21'0'16,"21"-22"-1,0 1-15,0 0 16,0 0-16,0 0 15,-22 0-15,22-1 0,0-20 0,-21 21 16,0 0-16,21 0 0,-21-1 16,0 22-16,0-21 0,-1 21 15,1 0-15,0 0 0,0 0 16,0 0-16,0 0 0,-1 21 16,1 1-16,0-1 0,0 21 0,0-21 15,0 22-15,-1-22 0,1 21 16,0 0-16,21 1 0,0-22 0,0 21 15,0-21-15,0 1 0,0-1 16,0 0-16,0 0 0,0 0 16,0 0-16,21-21 0,0 0 15,1 0-15,20 0 0,-21 0 16,0 0-16,22 0 0,-22-21 16,21 0-16,-21 0 0,22 21 0,-22-21 15,21-22-15,-21 22 0,0 0 0,1 0 16,-22-21-16,0 20 15,21 1-15,-21-21 0,0 21 0,0 0 16,0-1-16,0 44 31,0-1-31,-21 0 16,21 21-16,0-21 0,-22 1 16,22 20-16,0-21 0,0 0 15,0 0-15,0 1 0,0-1 16,22 0-16,-1 0 0,-21 0 0,42-21 15,-21 21-15,22-21 16,-22 0-16,0 0 0,21 0 0,-21 0 16,22-21-16,-22 0 0,0 21 15,0-21-15,0 0 0,1 0 0,-1-1 16,0 1-16,0-21 0,-21 21 16,0 0-16,0-22 0,0 22 0,0 0 15,0 0-15,0 0 0,0 42 47,-21 0-47,21 0 0,0 0 0,0 0 16,-21 1-16,21-1 0,0 21 15,-21-21-15,21 0 0,0 1 16,0-1-16,0 0 0,0 0 16,0 0-16,-22-21 31,22-21 0,0 0-31,0 0 0,0 0 16,0-1-16,0 1 0,0-21 0,22 21 15,-22-22-15,21 22 0,0-21 16,0 0-16,21 20 0,-20-20 0,20 21 16,0 0-16,1 0 15,-1 21-15,21 0 0,-20 0 0,20 0 16,-20 0-16,-1 21 0,-21 21 15,21-21-15,-42 22 0,0-22 0,0 21 16,0 0-16,0-20 0,0 20 16,0 0-16,-21-21 0,0 1 0,0-1 15,0 21-15,0-21 0,-1-21 16,1 21-16,0 1 0,42-22 31,0-22-31,22 22 16</inkml:trace>
  <inkml:trace contextRef="#ctx0" brushRef="#br0" timeOffset="2935.96">5207 1037 0,'0'0'0,"0"-21"0,-21 0 15,0 0-15,-1 0 16,1 21-16,0 0 0,0 0 16,0 0-16,0 0 0,-22 0 15,22 0-15,0 21 0,0 0 0,-22 0 16,22 21-16,0-20 16,0 20-16,0-21 0,0 21 0,-1-20 15,22 20-15,0-21 0,0 21 16,0-20-16,0-1 0,0 0 0,0 0 15,22 0-15,-1-21 16,0 0-16,0 0 0,21 0 0,-20 0 16,-1 0-16,21 0 0,-21-21 15,22 21-15,-22-21 0,0 0 0,0 0 16,21-22-16,-42 22 0,22-21 16,-1-1-16,-21 1 0,21 0 0,-21-64 15,0 64 1,0-1-16,0 1 0,0 0 0,0 20 15,0 1-15,0 0 0,0 0 16,0 42 0,0 0-16,-21 22 15,21-1-15,0 0 0,-21 1 0,21-1 16,0 0-16,0 22 0,0-22 16,0-21-16,0 22 0,0-1 0,0 0 15,0-21-15,0 1 0,0-1 16,0 0-16,21 0 0,0 0 15,0-21-15,0 0 16,0 0-16,22 0 0,-22 0 0,0 0 16,21-21-16</inkml:trace>
  <inkml:trace contextRef="#ctx0" brushRef="#br0" timeOffset="3402.72">5800 741 0,'0'-21'0,"-22"21"0,1-21 16,0 21-16,0 0 16,0 0-16,21 21 0,-21 21 0,-1-21 15,22 22-15,-21-1 16,21 0-16,0 1 0,-21-1 0,21 0 16,-21 1-16,21-1 0,0 0 15,0 1-15,0-1 0,0 0 0,0-21 16,0 22-16,0-22 0,0 0 15,0 0-15,0 0 0,21-21 0,0 22 16,0-22-16,1 0 0,-1 0 0,0 0 16,0 0-16,43-22 15,-43 22-15,0-21 0,21 0 0,-21 0 16,1 0-16,-1 0 0,0-43 16,-21 43-16,21-21 0,-21 20 15,21 1-15,-21 0 16,0 42 15,0 0-31,0 1 0,0-1 0,0 0 16,0 0-16,0 0 0,0 0 15,0 1-15,0-1 0,0 0 0,0 0 16,0 0-16,0 0 16,21-21-1,1 0-15,-1 0 16,0-21-16,0 0 0</inkml:trace>
  <inkml:trace contextRef="#ctx0" brushRef="#br0" timeOffset="3554.64">6181 995 0,'0'0'16,"-22"0"-1,1 0-15,21 21 31</inkml:trace>
  <inkml:trace contextRef="#ctx0" brushRef="#br0" timeOffset="4025.7">6498 1101 0,'0'0'0,"-63"42"32,41-21-32,22 0 0,-21-21 15,21 22-15,0-1 0,0 0 0,-21 0 16,21 0-16,0 0 16,0 1-16,0-1 0,0 0 15,-21-21 16,21-21 1,0 0-32,0-1 0,0 1 15,0 0-15,21-21 0,0 21 16,0-22-16,1 22 0,20-21 16,-21-1-16,21 22 0,1 0 0,-1 0 15,0 0-15,22 21 0,-22 0 16,1 0-16,-1 0 0,0 0 15,-21 0-15,22 21 0,-22 21 0,0-21 16,-21 1-16,0 20 0,0-21 16,0 21-16,0-20 0,0-1 0,-21 21 15,0-21-15,0 0 0,-1 1 16,1-1-16,21 0 0,-21-21 0,0 21 16,0 0-16,42-42 31,21 21-16</inkml:trace>
  <inkml:trace contextRef="#ctx0" brushRef="#br0" timeOffset="4810.51">7662 1058 0,'0'0'0,"-21"0"0,0-21 0,0 21 15,-22 0-15,22 0 0,0 0 0,0 0 16,-21 21-16,20-21 0,1 22 16,0-1-16,-21 0 0,-1 42 15,22-41-15,0-1 0,21 0 16,0 0-16,0 0 0,0 0 0,0 22 16,0-22-1,21-21-15,0 0 16,22 0-16,-22 0 0,0 0 0,0 0 15,22 0-15,-22-21 0,0 21 16,21-21-16,-21-1 0,1 1 0,-1 21 16,0-21-16,0 0 0,0 0 15,0-22-15,-21 22 0,0 0 16,22 0-16,-22 0 0,-22 42 47,22 0-47,-21 0 15,21 0-15,-21 1 0,0-1 16,21 0-16,0 21 0,0 1 16,-21-1-16,21 0 0,0 1 15,0-1-15,0 21 0,0-20 0,0 20 16,0 1-16,0 20 0,21-20 16,-21-1-16,0 22 0,0-21 0,21-1 15,-21 22-15,21-1 0,-21-20 0,0 21 16,0-1-16,0-20 0,21 20 15,-21-20-15,0 21 0,0-22 0,0 1 16,0-1-16,0 1 0,0-1 0,-21 1 16,21-22-16,-21 21 15,0-20-15,0-1 0,0 0 0,-1-20 16,1-1-16,0 0 0,0 0 16,-21 0-16,20-21 0,1 0 0,-21 0 15,21-21-15,0 0 0,-1-21 0,-20-1 16,21 1-16,0-22 0,0 1 15,-1-22-15,1 1 0,21-1 0,0 0 16,0-21-16,0 1 0,0-22 0,0 21 16,0 21-16,21-21 0,1 0 15,-1 22-15,0-22 0,0 21 0,0 1 16,0 20-16,1 1 0,-1-1 16,0 22-16,0-1 0,0 22 15,0-21-15,1 21 0,-1 21 16,0-21-16,0 21 0,0 0 0,0 0 15,1 0-15,-1 0 0,0 0 16,21 0-16,-21-22 0,1 22 16,-1 0-16</inkml:trace>
  <inkml:trace contextRef="#ctx0" brushRef="#br0" timeOffset="6910.76">9779 593 0,'0'-21'0,"0"42"0,0-64 16,0 22-16,0 0 16,0 42-1,-21-21-15,0 43 16,21-22-16,-22 21 0,1 0 0,0 22 16,0-1-16,0 22 0,-22-21 15,22 20-15,0-20 0,-21-1 16,21 1-16,-22-1 0,22 1 15,0-22-15,-21 0 0,20-20 0,1 20 16,0-21-16,0 0 0,21 0 16,-21-21-16,0 0 15,-1-21-15,22 0 16,0 0-16,0 0 0,0-22 16,0 22-16,0-21 0,0 21 15,0-22-15,0 1 0,0-21 0,0 20 16,0 1-16,0 0 0,0-1 15,22 1-15,-22 21 0,0 0 16,21 21-16,0 0 16,0 21-16,-21 0 0,21 21 15,-21 1-15,21-1 0,-21 0 16,22 1-16,-22-1 0,0-21 0,21 21 16,0 1-16,0-22 0,-21 0 15,21 21-15,0-20 0,1-22 0,-1 21 16,21-21-16,-21 0 0,22 0 0,-1 0 15,0 0-15,1 0 0,-1 0 16,21-21-16,-20-1 0,-1 22 0,22-42 16,-22 21-16,-21 0 0,21 0 15,-20-22-15,20 1 0,-42 0 16,21 20-16,-21-20 0,0 0 16,0 21-16,0-1 0,0 1 0,-21 21 15,0 0-15,0 0 16,-1 21-16,-20 1 0,21-1 0,0 21 15,0-21-15,-1 22 0,1-22 16,21 21-16,0-21 0,0 0 0,0 22 16,0-22-16,0 0 0,0 0 15,21 0-15,22-21 0,-22 22 0,21-22 16,-21 0-16,22 0 0,-1 0 16,0 0-16,-20 0 0,20 0 0,0 0 15,1-22-15,-1 1 0,-21 21 16,21-21-16,-20-21 0,20 21 15,-21-1-15,0-20 0,0 21 0,1-21 16,-1 20-16,-21-20 0,0 21 16,21 0-16,-21 0 0,0 42 31,0 0-31,0 0 0,0 0 0,0 0 16,0 22-16,-21-22 0,21 0 15,0 0-15,-21 22 0,21-22 16,0 0-16,-22 0 0,1 0 15,21 0-15,0 1 0,0-44 47,0 1-31,0 0-16,21 0 0,1-21 16,-1 20-16,0 1 0,0-21 15,0 21-15,0-22 0,22 22 0,-22 0 16,21 0-16,1 0 0,-22 21 15,21 0-15,0 0 0,-20 0 0,-1 21 16,0 0-16,0-21 0,-21 42 16,21-20-16,-21-1 0,0 0 0,0 0 15,0 21-15,0-20 0,21-1 16,-21 0-16,22 0 0,-22 0 16,21-21-16,0 21 0,0 1 0,0-22 15,0 0-15,1 0 0,20 0 16,-21 0-16,21 0 0,1 0 15,-22 0-15,21 0 0,1-22 0,-1 22 16,-21-21-16,21 0 0,1 0 0,-22 0 16,0 0-16,0-22 0,0 22 0,1-21 15,-1 21-15,-21-22 0,0 22 16,0-21-16,0 21 0,0-1 0,-21 22 16,-1-21-16,1 21 15,-21 0-15,21 0 0,-22 21 0,22 1 16,0-1-16,0 0 15,0 0-15,0 21 0,-1-20 0,22-1 16,0 0-16,0 0 0,0 0 16,0 0-16,0 1 0,0-1 0,0 0 15,0 0-15,22-21 16,-1 0-16,0 0 0,0 0 0,0 0 16,0 0-16,1 0 0,20 0 15,-21-21-15,0 0 0,0 21 0,1-21 16,-1-1-16,0 1 0,0 0 15,-21 0-15,21 21 16,-21-21-16,21 21 0,-21 21 47,0 0-47,-21 0 0,21 0 16,-21 1-16,21-1 0,0 0 0,0 21 15,0 1-15,0-1 0,0 0 16,0 1-16,-21 20 0,21 1 0,0-1 15,-21 1-15,21-1 0,0 1 0,0-1 16,0 1-16,-21-1 0,21 1 16,0 84-16,0-64 15,0-20-15,0 84 0,0-63 16,-22-22-16,22 1 0,-21-22 16,21 22-16,-21-1 0,0-21 0,0 1 15,0 20-15,-1-20 0,1-22 0,-21 21 16,21-21-16,-22 0 0,22-21 15,-21 0-15,21 0 0,-22 0 0,22-21 16,-21 0-16,0-21 0,20-1 0,-20 1 16,0-21-16,21-1 0,-22 1 15,22-22-15,0 0 0,0 1 0,21-1 16,0-21-16,0 21 0,21 1 16,-21-1-16,42 22 0,-21-22 0,1 21 15,20 1-15,-21-22 0,21 22 16,1 20-16,-22-20 0,21-1 15,1 22-15,-22 0 0,21-1 0,0 22 16,-20-21-16,-1 21 0,21 0 16,-21-1-16,0 1 0,1 0 0,-1 21 15,-21-21 1,21 21 0,0-21 15,0 0-16,0-1-15</inkml:trace>
  <inkml:trace contextRef="#ctx0" brushRef="#br0" timeOffset="7574.06">12382 677 0,'0'0'15,"0"-21"-15,0 0 0,-21 21 32,0 0-17,0 21-15,21 0 0,-21 22 16,0-22-16,21 21 0,-22 1 16,1-1-16,0 0 0,21 1 0,-21-1 15,21-21-15,-21 21 0,0 1 16,21-22-16,0 21 0,-22-21 0,22 1 15,-21-1-15,21 0 0,0 0 16,0 0-16,0-42 109,0 0 173,21 21-267</inkml:trace>
  <inkml:trace contextRef="#ctx0" brushRef="#br0" timeOffset="8631.58">11938 995 0,'0'0'0,"-21"0"0,42 0 46,0 0-46,21 0 16,1 0-16,-1 0 0,0 0 0,1 0 16,-1 0-16,22-21 0,-22 21 15,0-21-15,1 21 0,-1-22 0,0 1 16,1 21-16,-22-21 0,21 0 16,-21 0-16,0 0 0,1-1 0,-1 1 15,-21 0-15,0 0 0,0 0 16,0 0-16,0-1 15,0 1-15,-21 21 16,-1 0 0,1 0-16,21 21 0,-21 1 0,0-1 15,21 21-15,-21-21 0,21 22 16,-21-1-16,21 0 0,-22 1 16,1-1-16,21 0 0,0 1 0,0-1 15,-21 0-15,21-21 0,-21 22 0,21-22 16,0 21-16,-21-21 0,21 1 15,0-1-15,0 0 0,0 0 32,0-42-1,0 0 0,0 0 0,21 21-15,-21-22-16,21 22 16,-21-21-16,0 0 31,21 21-31,-21-21 16,21 21-16,-21-21 15,22 0 1,-22-1-16,21 22 15,-21-21-15,0 0 16,21 21 15,-21-21-15,21 21 0,-21-21-1,21 21 16,-21-21-31,21 21 0,-21-22 32,22 22-17,-1 0 1,-21 22 15,0-1-15,0 0-16,0 0 0,0 0 15,0 0-15,0 1 0,0-1 0,0 0 16,21 0-16,-21 0 0,21 0 16,-21 1-16,0-1 15,21 0-15,0-21 16,1 0 0,-1 0-16,0 0 0,0 0 0,0-21 15,-21 0-15,21 21 0</inkml:trace>
  <inkml:trace contextRef="#ctx0" brushRef="#br0" timeOffset="12684.69">13039 1101 0,'21'0'0,"-21"-21"16,0 42 62,0 0-78,-21-21 0,-1 21 16,22 0-16,-21 0 0,21 1 15,0-1-15,-21 0 0,21 0 0,-21 0 16,21 0-16,0 1 0,0-1 15,0 0-15,0 0 16,21-21 0,0 0-16,0 0 0,1 0 0,-1 0 15,21 0-15,-21 0 0,22-21 16,-22 0-16,21 21 0,-21-21 0,0-1 16,22 22-16,-22-21 0,0 0 15,0 0-15,-21 0 0,21 0 0,1-1 16,-22 1-16,0 0 15,0 42 32,0 0-47,-22 1 0,22-1 16,-21 0-16,21 21 0,0-21 16,-21 22-16,21-1 0,-21 0 0,0 1 15,21-1-15,0 22 0,0-1 16,-21 1-16,21-1 0,0 22 0,0-22 15,0 1-15,0-1 0,0 22 16,0-22-16,0 22 0,0-21 16,-22 20-16,22 1 0,0-22 0,0 22 15,-21-21-15,0-1 0,0 1 16,0-1-16,0 1 0,-1-1 0,1-21 16,0 22-16,-21-22 0,21 1 0,-22-1 15,22-21-15,0 21 0,-21-20 16,20-1-16,1-21 0,-21 0 0,21 0 15,0 0-15,-1-21 0,1-1 0,0-20 16,21 0-16,0-1 0,0-20 16,0-1-16,0 1 0,0-22 0,0 1 15,21-1-15,0-21 0,1 21 16,-1-20-16,0-1 0,21 21 16,-21-21-16,22 22 0,-22-1 0,21 0 15,1 1-15,-22 20 0,21 1 16,0-1-16,1 22 0,20-43 15,-20 43-15,20-22 16,-21 43-16,1 0 0,-1 0 0,-21 0 16</inkml:trace>
  <inkml:trace contextRef="#ctx0" brushRef="#br0" timeOffset="13558.25">15790 783 0,'0'0'0,"0"-21"0,21 0 16,1 0-16,-1 0 0,-21-1 0,21 22 16,0-21-16,-21 0 0,0 0 15,0 0-15,0 0 0,21-1 16,-21 44 15,0 20-15,-21-21-16,0 21 0,21 1 0,-21 20 15,0 1-15,-1-1 16,1 1-16,0-1 0,0 1 0,0-22 16,0 22-16,-22-22 0,22 0 0,0 1 15,0-22-15,0 21 0,-1-21 16,-20 0-16,21 1 0,0-22 15,0 0 1,21-22 0,0 1-16,0 0 15,0 0-15,0-21 0,0 20 0,0 1 16,0-21-16,0 21 0,0-22 16,0 22-16,0-21 0,21 21 0,-21 0 15,0-22-15,0 22 16,21-21-16,-21 21 0,21-1 0,-21 1 15,0 0-15,0 0 0,21 21 16,0 0-16,1 21 16,-1 21-1,-21-20-15,0-1 0,21 0 16,-21 21-16,21-21 0,-21 1 16,21-1-16,0 21 0,1-21 0,-22 0 15,21 1-15,0-1 0,0 0 16,0 0-16,0-21 0,1 21 15,-22 0-15,21-21 0,0 0 0,-21 22 16,21-22 0,0 0-1,-21-22 17,0 1-17,21 21-15,-21-21 16,0 0-1,22 0-15,-22 0 16,0-1-16,0 1 16</inkml:trace>
  <inkml:trace contextRef="#ctx0" brushRef="#br0" timeOffset="13906.57">15642 762 0,'0'0'0,"0"21"31,21-21-31,0 0 0,1 0 0,-1 0 16,0 0-16,0 0 0,21 0 16,-20 0-16,20 0 0,-21 0 0,21 0 15,-20 0-15,20 0 0,-21 0 16,0 0-16,22 0 0,-22 0 16,0 0-16,0 0 31,0 0-31</inkml:trace>
  <inkml:trace contextRef="#ctx0" brushRef="#br0" timeOffset="14302.4">16235 1016 0,'0'0'0,"21"0"47,0-21-47,0 0 15,0 21-15,1-21 0,-1-1 0,0 22 16,-21-21-16,21 0 0,0 21 16,-21-21-16,0 0 0,0 0 15,-21 21 1,0 0-16,0 0 15,0 0-15,-22 21 0,22 0 16,0 0-16,0 0 0,0 22 0,-22-22 16,43 21-16,-21-21 0,0 22 15,21-22-15,-21 21 0,21-21 0,0 0 16,0 1-16,0-1 0,0 0 16,21 0-16,0-21 0,0 21 0,0-21 15,1 0-15,20 0 0,-21 0 16,21 0-16,1 0 0,-1 0 15,-21 0-15,22-21 0,-1 21 16,0-21-16,-21 0 0,22 21 0</inkml:trace>
  <inkml:trace contextRef="#ctx0" brushRef="#br0" timeOffset="14834.74">16743 974 0,'0'0'0,"0"-43"31,0 22-31,21 0 16,0 0-16,0 21 16,0 0-16,1 0 15,-1 0-15,-21 21 0,21 0 0,-21 0 16,21 1-16,-21-1 0,0 21 16,0-21-16,0 22 0,0-22 0,0 21 15,0-21-15,0 0 0,-21 22 16,0-22-16,0 0 0,-1 0 15,22 0-15,-21 1 0,0-1 16,0-21 0,42-21-1,0 21 1,0-22-16,-21 1 0,22 0 16,-1 0-16,0 0 0,0-22 0,21 22 15,-20-21-15,-1 21 0,0-22 16,0 22-16,0 0 0,0 0 0,1 0 15,-22 0-15,0 42 32,0 0-32,0 0 15,-22 0-15,1 0 0,0 22 0,21-22 16,0 0-16,0 21 0,-21-20 16,21-1-16,0 0 0,0 0 0,0 0 15,0 0 1,0 1-16,21-22 15,0 0-15,0 0 0,1 0 16,20 0-16,0 0 0,1-22 0,-1 1 16,0 21-16,1-21 0,-1-21 15,0 21-15,1-22 0</inkml:trace>
  <inkml:trace contextRef="#ctx0" brushRef="#br0" timeOffset="15103.67">17780 656 0,'21'-21'0,"-42"42"0,42-63 0,-21 21 15,0 0-15,-21 21 32,0 21-32,0 21 0,-1-21 0,22 0 15,-21 22-15,0-1 0,0 0 16,21 22-16,-21-22 0,0 22 16,21-22-16,-22 0 0,22 1 0,0-1 15,0 0-15,0 1 0,0-22 0,0 21 16,0-21-16,0 1 0,0-1 15,0 0-15,22 0 16,-1-21-16,0 0 16,0 0-16,0 0 0,0-21 0,22 0 15,-22 0-15,0-1 16,0 1-16,0 0 0,22-21 0,-22 21 16</inkml:trace>
  <inkml:trace contextRef="#ctx0" brushRef="#br0" timeOffset="15326.37">17589 953 0,'0'0'0,"-21"0"0,0 0 0,21-22 15,21 1 1,0 21 0,22-21-16,-22 21 0,21-21 0,1 21 15,-1 0-15,-21-21 16,21 21-16,1 0 0,-1 0 0,-21 0 15,22-21-15,-22 21 0,0 0 16,0 0-16,0 0 0</inkml:trace>
  <inkml:trace contextRef="#ctx0" brushRef="#br0" timeOffset="16822.74">2688 1926 0,'-21'0'0,"42"0"31,0 0-15,0 0-16,1 0 16,-1 0-16,21 0 0,-21 0 0,0 0 15,22 0-15,-22 0 0,0 0 16,21 0-16,-20 0 0,20 0 16,-21 0-16,21 0 0,1 0 0,-1 0 15,0 0-15,1 0 0,-1 0 16,22 0-16,-1 0 0,1 0 15,-1 0-15,1 0 0,-1 0 0,1 0 16,-1 0-16,1 0 0,-1 0 16,22 0-16,-22 0 0,1 0 0,20 0 15,1 0-15,0 0 0,-1-21 16,22 21-16,-21 0 0,21 0 16,0 0-16,-1 0 0,1 0 0,0-21 15,0 21-15,21 0 0,0 0 0,-21 0 16,21 0-16,-21 0 0,-1 0 15,22 0-15,-21 0 0,21 0 16,0 0-16,0 0 0,-21 0 0,21 0 16,-21 0-16,21 0 0,-21 0 15,21 0-15,-21 0 0,21 0 0,21 0 16,-21 0-16,0 0 0,-21 0 16,21 0-16,21 0 0,-21 0 0,0 0 15,21 0-15,-21 0 0,0 0 16,0 0-16,0 0 0,0 0 0,21-21 15,-21 21-15,21 0 0,-21 0 16,0 0-16,21 0 0,-21 0 16,0 0-16,22 0 0,-1 0 0,-21-21 15,21 21-15,0 0 0,-21 0 16,21 0-16,-21 0 0,21 0 0,1 0 16,-1 0-16,-21 0 0,0 0 15,0 0-15,0 0 0,21 0 0,-21 0 16,0 0-16,0 0 0,21 0 15,-42 0-15,21 0 0,0 0 0,0-22 16,21 22-16,-21 0 0,21 0 16,-21 0-16,0 0 0,0 0 0,0 0 15,21 0-15,1 0 0,-22-21 16,169 21-16,-169 0 16,0 0-16,0 0 0,0-21 0,0 21 15,0 0-15,0 0 0,0-21 16,-21 21-16,0 0 0,-1 0 15,1 0-15,-21-21 0,21 21 0,-22 0 16,22 0-16,-21 0 0,0 0 16,-1 0-16,1-21 0,-22 21 0,1 0 15,-1 0-15,-20 0 0,-1 0 0,0 0 16,1 0-16,-22 0 0,0 0 16,0 0-16,-21-22 15,21 22 1,-21-21 15,-21 21-15,0 0-16,0 0 15</inkml:trace>
  <inkml:trace contextRef="#ctx0" brushRef="#br0" timeOffset="23822.43">1079 4022 0,'0'0'15,"0"21"1</inkml:trace>
  <inkml:trace contextRef="#ctx0" brushRef="#br0" timeOffset="24706.3">1122 4064 0,'0'-21'46,"21"21"-30,-21-21 0,21 21-16,-21-21 0,0-1 15,21 22 1,-21-21-16,21 0 16,-21 0 30,0 42 33,-21 0-64,21 0 1,-21 1-16,0-1 0,0-21 15,21 21-15,-21 0 0,-1 21 16,1-20-16,0 20 0,0-21 0,-21 21 16,20 1-16,-20-1 0,21 0 15,-21 1-15,-1-1 0,1 0 0,0-20 16,20 20-16,-20 0 0,0-21 16,21 22-16,-1-22 0,-20 21 15,21-21-15,0 1 0,21-1 16,-21-21-16,21 21 15,-22-21-15,22-21 32,0 0-17,0-1-15,22 1 0,-1 21 16,0-21-16,-21 0 0,21 21 16,0-21-16,0 21 0,1-21 15,-1 21-15,0 0 0,0 0 16,21 0-16,-20 0 0,-1 0 15,0 0-15,0 0 0,0 0 16,0 21-16,1-21 0,-1 21 0,0 0 16,0 0-16,0-21 15,0 21-15,22 22 0,-22-43 16,0 21-16,-21 0 0,21-21 16,-21 21-16,21-21 0,-21 21 15,22-21-15,-1 0 16,-21 22-1,21-22 1,-21-22 0,21 22-16,-21-21 0,0 0 0,21 0 15,-21 0-15</inkml:trace>
  <inkml:trace contextRef="#ctx0" brushRef="#br0" timeOffset="25082.78">1524 4318 0,'0'0'0,"0"-21"31,0 42 0,0 0-15,0 0-16,0 1 0,0-1 0,0 0 16,0 21-16,0-21 0,0 1 15,0-1-15,0 0 0,0 0 0,0 0 16,0 0-16,0 1 0,0-1 15,0-42 32,0-1-47</inkml:trace>
  <inkml:trace contextRef="#ctx0" brushRef="#br0" timeOffset="25466.76">1566 3979 0,'-21'0'0,"42"0"0,-63 22 16,42-1 0,0 0-16,0 0 15,0 0 1,21-21-1,0 0-15,0 0 16,1 0-16,-22-21 0,21 0 16,0 21-16,-21-21 0,0 0 15,0-1-15,0 1 0,0 0 16,-21 21 0,0 0-16,-1 0 0,1 0 15,0 0-15,0 0 16,21 21-16,0 0 15,0 1-15,0-1 0,0 0 16,0 0-16,0 0 0,0 0 16,0 1-16,21-1 0,0 0 15,0 0-15,1 0 16,-1-21-16</inkml:trace>
  <inkml:trace contextRef="#ctx0" brushRef="#br0" timeOffset="25998.75">1863 4297 0,'0'21'0,"0"21"16,0-20-16,0-1 15,0 0-15,0 0 16,0 0-16,0 0 0,0 1 0,0-1 15,0 0-15,0 0 16,0 0-16,0 0 0,0 1 0,0-1 16,0 0-16,0-42 62,0 0-62,0-1 16,0 1-16,0-21 0,0 21 15,0 0-15,0-1 0,0-20 16,21 21-16,0 0 0,-21-22 0,21 22 16,0 0-16,0 0 0,1 21 15,-1-21-15,0 21 0,0 0 16,0 0-16,0 0 0,1 0 0,-1 21 16,0 0-16,0 0 0,-21 0 0,0 1 15,21-1-15,-21 0 0,0 0 16,0 21-16,0-20 0,0-1 15,0 0-15,0 21 0,0-21 0,0 1 16,-21-22-16,21 21 0,0 0 16,-21-21-16,21 21 15,0-42 17,0 0-32,21 21 15,0-21-15</inkml:trace>
  <inkml:trace contextRef="#ctx0" brushRef="#br0" timeOffset="26422.36">2561 4339 0,'-21'0'15,"0"0"1,21 21-1,-21-21-15,21 22 0,0-1 16,0 0-16,0 0 0,0 0 16,-22 0-16,22 1 0,0-1 0,-21 21 15,21-21-15,0 22 0,0-1 16,0 0-16,0 1 0,0-1 0,0 21 16,0 1-16,0-22 0,-21 22 0,21-1 15,-21 1-15,21-1 16,0 1-16,0-1 0,-21 1 0,0-1 15,-1 22-15,22-22 0,-21 1 16,0-1-16,21 1 0,-21-1 0,0 1 16,0-22-16,21 1 0,-22-1 15,22 0-15,-21-21 0,21 22 0,0-22 16,0 0-16,0-42 31,0 0-31,0 0 0,21-1 0,1 1 16,-1-21-16,0 0 0,0-1 15,-21 1-15,21-22 0,0 1 16,1-1-16</inkml:trace>
  <inkml:trace contextRef="#ctx0" brushRef="#br0" timeOffset="26779.36">2434 4720 0,'0'0'0,"0"-21"0,0-21 0,-21 21 16,21-22-16,-21 22 0,21 0 0,0-21 15,0 20-15,0 1 0,0 0 16,0 0-16,21 0 0,0 0 0,0 21 16,0-22-16,22 1 0,-22 21 15,21 0-15,1 0 0,-22 0 16,21 0-16,0 0 0,-20 0 16,20 21-16,-21-21 0,21 22 0,-20-1 15,-1 0-15,-21 0 0,0 0 16,0 0-16,0 43 0,0-43 15,-21 0-15,-1 0 0,1 1 16,-21 20-16,21-21 0,-22 0 16,22 0-16,-21 1 0,21-1 0,-22-21 15,22 21-15,0 0 0,0-21 16,21-21 15,21 21-15,0-21-16,-21 0 0,43-1 0,-22 22 15,0-21-15</inkml:trace>
  <inkml:trace contextRef="#ctx0" brushRef="#br0" timeOffset="27582.05">3260 4255 0,'0'0'0,"0"-22"31,-22 22-31,22 22 16,-21-22-16,21 21 0,-21 0 16,21 0-16,-21 0 0,21 22 15,0-22-15,0 0 0,0 0 0,0 21 16,0-20-16,-21-1 0,21 0 16,0 0-16,0 0 0,0 0 0,0 1 15,0-1-15,21 0 16,0-21-16,0 0 15,0 0-15,1 0 0,-1-21 16,0 0-16,0 21 0,0-22 0,0 1 16,1 0-16,-1 0 0,0 0 15,0 0-15,0-22 0,-21 22 16,21-21-16,-21 21 0,22-22 0,-22 22 16,0 0-16,0 0 0,0 0 15,21 21-15,-21-22 0,0 44 31,0-1-15,0 0-16,-21 0 0,21 0 16,0 0-16,0 22 0,0-22 0,0 0 15,0 21-15,0-20 16,0-1-16,0 0 0,0 0 0,0 21 16,21-42-16,0 22 0,0-22 15,0 0-15,0 0 16,22 0-16,-22 0 0,0 0 0,0-22 15,22 22-15,-22-21 0,0 0 16,0 0-16,21 0 0,-20-22 0,-1 22 16,0-21-16,0 0 0,-21-1 15,42-41-15,-42 20 0,22 22 16,-22-1-16,0 1 0,0 0 16,0 21-16,21-22 0,-21 22 0,0 0 15,0 0-15,-21 42 31,21 0-31,0 0 16,-22 22-16,22-22 0,-21 21 16,21 0-16,-21 1 0,21-1 0,0 0 15,0 1-15,0 20 0,0-42 16,-21 22-16,21-1 0,0 0 0,-21 22 16,21-43-16,0 0 0,0 0 15,0 1-15,0-1 0,0 0 16,21 0-16,0-21 15,0 0-15,0 0 16,1 0-16,-1-21 0,-21 0 0,21 21 16,0-21-16,0-1 0,-21 1 15,0 0-15,21 0 0</inkml:trace>
  <inkml:trace contextRef="#ctx0" brushRef="#br0" timeOffset="27811">3810 4212 0,'-21'0'15,"42"0"17,0 0-32,0 0 15,0 0-15,1 21 16,-1-21-16,0 0 0,0 0 0,0 0 15,0 0-15,22 0 0,-22 0 0,0 0 16,0 0-16,22-21 0,-22 21 16,0-21-16</inkml:trace>
  <inkml:trace contextRef="#ctx0" brushRef="#br0" timeOffset="28286.76">4699 3937 0,'-21'0'15,"42"0"-15,-42 21 16,21 0 0,21 1-16,0-22 0,0 21 15,0 0-15,22 0 0,-22 0 0,21 0 16,-21-21-16,22 22 0,-1-1 15,-21 0-15,22-21 0,-1 21 0,-21-21 16,21 0-16,1 0 0,-22 0 16,0 0-16,0 0 0,0 0 0,1 0 15,-1 0-15,0 0 0,-21-21 32,0 0-32,-21 21 15,0 0 1,-22 0-16,22 0 0,0 0 15,-21 21-15,20 0 0,-20 0 16,0 0-16,21 1 0,-22 20 0,1-21 16,0 21-16,-1 1 0,1-22 0,21 21 15,-22-21-15,1 22 0,21-22 16,-21 0-16,20 21 0,1-20 16,0-1-16,21 0 0,0 0 0,-21-21 15,21 21-15,0 0 0</inkml:trace>
  <inkml:trace contextRef="#ctx0" brushRef="#br0" timeOffset="28931.89">6308 3937 0,'0'-21'16,"0"42"-16,0-21 31,0 42-31,0-20 16,0 20-16,0 0 0,0 22 0,0-22 15,0 22-15,0-22 0,-22 21 16,22-20-16,0-1 0,0 0 0,-21 1 16,21-1-16,0-21 0,0 0 0,0 1 15,0-1-15,0 0 16,21-21-1,1-21 1,-1 0-16,0-1 0,0 1 16</inkml:trace>
  <inkml:trace contextRef="#ctx0" brushRef="#br0" timeOffset="29158.38">6646 4022 0,'0'0'0,"0"-21"0,0 42 16,0 21-1,0-21-15,0 22 16,0-22-16,-21 21 0,21 0 0,0 1 16,0 20-16,-21-20 15,21-22-15,-21 21 0,21 0 0,-21 1 16,21-22-16,0 42 0,0-41 16,0-1-16,0 0 0,0 0 15,0-42 16</inkml:trace>
  <inkml:trace contextRef="#ctx0" brushRef="#br0" timeOffset="29330.93">6223 4487 0,'21'0'31,"0"22"-31,0-22 0,22 0 16,-22 0-16,21 0 0,1 0 0,-1 0 16,0-22-16,1 22 0,20-21 15,-21 0-15,22 21 0</inkml:trace>
  <inkml:trace contextRef="#ctx0" brushRef="#br0" timeOffset="29705.74">7112 4382 0,'21'0'31,"0"0"-31,0-22 16,1 1-16,-1 0 16,0 0-16,0 21 0,-21-21 0,0 0 15,21 21-15,-21-22 0,21 1 0,-21 0 16,-21 21 15,0 21-31,0 0 0,0 1 16,0-1-16,-1 0 0,1 21 15,-21 22-15,42-43 0,0 21 16,-21-21-16,21 22 0,0-22 16,0 0-16,0 21 0,0-20 15,0-1-15,21-21 0,0 21 16,0-21-16,0 0 0,1 0 0,-1 0 15,0 0-15,0 0 0,0 0 0,22-21 16,-22 21-16,0-21 0,21-1 16,-21 1-16,1 0 0,41-42 15,-42 41-15,22-20 0</inkml:trace>
  <inkml:trace contextRef="#ctx0" brushRef="#br0" timeOffset="29950.6">7768 4022 0,'0'0'0,"0"-21"0,0 42 31,-21 0-31,21 0 0,-21 0 0,21 22 16,0-1-16,-21-21 0,21 21 0,-22 1 15,22-1-15,-21 0 0,21-20 16,0 20-16,0 0 0,-21-21 0,21 22 16,0-22-16,0 0 0,0 0 15,0 0-15,0 1 0,0-1 16,21-21-1,0 0-15,1 0 16,-1 0-16,0-21 0,-21-1 16,21 1-16,0 21 0,0-21 15,1-21-15</inkml:trace>
  <inkml:trace contextRef="#ctx0" brushRef="#br0" timeOffset="30174.41">8149 3958 0,'0'-21'0,"0"42"0,0-21 31,-21 21-31,21 1 0,0 20 16,-21-21-16,0 21 0,-1 1 15,1-1-15,21 0 0,-21 1 0,0-1 16,21 0-16,-21 1 16,21-1-16,-21-21 0,-1 22 0,22-22 15,0 0-15,0 0 0,0 0 0,0 0 16,22 1-1,-1-22-15,0 0 0,21 0 0,-21 0 16,1-22-16,-1 22 0</inkml:trace>
  <inkml:trace contextRef="#ctx0" brushRef="#br0" timeOffset="30534.61">8382 4382 0,'-21'21'16,"0"0"-1,-1 0-15,22 0 0,0 0 16,-21 1-16,21-1 0,0 0 16,0 0-16,0 0 15,0 0-15,21-21 0,1 0 16,-1 0-16,0 0 0,0 0 16,21 0-16,-20 0 0,-1 0 15,21-21-15,-21 21 0,0-21 0,22 0 16,-22 0-16,0 0 0,0-1 15,0 1-15,-21-21 0,0 21 16,0-22-16,0 22 0,0-21 16,-21 21-16,0 0 0,0 21 15,0 0-15,0 0 0,-1 0 0,-20 0 16,21 0-16,0 21 0,0 0 0,-1 0 16,1 0-16,0 0 0,21 1 15,0-1-15,0 0 0,0 0 0,0 0 16,21-21-1,0 21-15,1-21 0</inkml:trace>
  <inkml:trace contextRef="#ctx0" brushRef="#br0" timeOffset="31342.62">10583 4255 0,'0'0'0,"0"-22"0,0-41 15,0 42-15,0 0 16,0-22-16,21 22 0,1 0 0,-22 0 16,21 21-16,0-21 0,0 21 15,-21 21 1,0 21-16,0-21 16,0 22-16,0-22 0,0 21 0,0 0 15,-21 1-15,21-22 0,0 21 0,0 1 16,0-22-16,0 0 0,-21 0 15,21 0-15,0 22 16,21-43 0,0 0-1,0-22-15,-21 1 0,21 0 16,1 0-16,-1 0 0,-21-22 16,21 22-16,0-21 0,0 0 0,-21 20 15,21-20-15,1 21 0,-22 0 16,0 0-16,21-1 0,0 22 15,-21 22-15,0-1 16,0 0-16,0 0 0,0 0 16,0 0-16,0 1 0,0 20 15,0-21-15,0 21 0,21-20 0,-21-1 16,21 0-16,0 0 0,-21 0 16,22 0-16,20 22 0,-21-43 15,0 0-15,0 0 0,1 0 16,20 0-16,-21 0 0,21 0 0,1-21 15,-22-1-15,21 1 0,-21 0 0,22 0 16,-22-21-16,0 20 0,0-20 16,0 0-16,-21-1 0,22 1 0,-22 0 15,0-1-15,0 1 0,0 0 16,0-1-16,-22 22 0,1 0 0,21 0 16,-21 21-16,0 0 0,0 0 15,0 0-15,-1 21 16,1 0-16,0 22 0,0-22 15,21 0-15,0 21 0,0-21 0,-21 1 16,21 20-16,0-21 0,0 0 16,0 0-16,0 1 0,0-1 0,21-21 15,0 0-15,0 21 0,0-21 16,1 0-16</inkml:trace>
  <inkml:trace contextRef="#ctx0" brushRef="#br0" timeOffset="31654.38">11832 4255 0,'21'-22'0,"-42"44"0,63-65 16,-20 43-16,-1-21 0,0 0 0,0 21 15,0-21-15,0 0 0,1-1 0,-1 1 16,-21 0-16,21 0 0,-21-21 16,0 20-16,21 22 0,-21-21 0,0 0 15,-21 21 1,0 0-16,0 0 0,-22 0 0,22 21 15,0 0-15,-21 1 0,-1 20 16,22-21-16,0 21 0,0 1 0,0-1 16,-1 0-16,1-20 0,21 20 0,0-21 15,0 21-15,0-20 16,0-1-16,0 0 0,21 0 0,1 0 16,-1 0-16,0-21 0,21 0 0,1 0 15,-1 0-15,0 0 0,1 0 16,20 0-16,1 0 0,-22-21 0,21 0 15,-20 0-15</inkml:trace>
  <inkml:trace contextRef="#ctx0" brushRef="#br0" timeOffset="31914.52">12742 3747 0,'0'0'0,"0"-22"0,0 1 15,0 0-15,-21 21 16,0 0-16,0 0 0,0 21 15,-1 0-15,22 1 0,0-1 16,-21 0-16,0 21 0,0-21 16,21 22-16,-21-1 0,21 22 0,0-22 15,-21 0-15,-1 1 0,22-1 16,0 0-16,0 1 0,0-22 0,-21 21 16,21-21-16,0 0 0,0 1 0,0-1 15,0 0-15,21-21 16,1 0-16,-1 0 0,0 0 0,0 0 15,0-21-15,22 0 0</inkml:trace>
  <inkml:trace contextRef="#ctx0" brushRef="#br0" timeOffset="33142.37">13102 4022 0,'0'0'0,"0"-21"0,0-1 0,0 1 15,-21 21 1,0 0-16,0 0 0,-1 0 0,1 21 15,0 1-15,0-1 0,0 0 0,0 0 16,-1 21-16,22 1 0,-42 20 16,21-42-16,21 22 0,0-22 15,0 21-15,0-21 16,0 1-16,0-1 0,0 0 0,21 0 16,0-21-16,0 0 0,22 0 0,-22 0 15,21 0-15,1 0 0,20 0 16,-21 0-16,22-21 0,-22 0 0,1 21 15,-1-21-15,0-22 0,1 22 16,-1 0-16,0-21 0,-21 20 16,1-20-16,-1 21 0,0-21 0,0 20 15,-21 1-15,21 0 0,-21 0 0,-21 21 32,0 0-32,0 21 0,0 0 15,-1 0-15,1 1 0,0-1 16,21 0-16,-21 21 0,0-21 0,21 22 15,0-22-15,0 0 0,0 21 16,0-20-16,0-1 0,0 0 0,0 0 16,0 0-16,21-21 0,0 0 15,0 21-15,0-21 0,1 0 0,-1 0 16,21 0-16,-21 0 0,0-21 0,1 0 16,20 21-16,-21-21 0,0 0 15,-21-22-15,21 22 0,-21 0 0,22-21 16,-22 21-16,0-22 0,0 22 15,0 0-15,0-21 0,-22 20 0,1 1 16,0 0-16,0 21 16,0-21-16,0 21 0,-1 0 15,1 0-15,42 0 32,1 0-17,-1 0-15,0 0 0,0 0 16,21 0-16,-20 0 0,20-21 0,-21 21 15,21 0-15,-20 0 0,20 0 0,0-21 16,-21 21-16,22 0 0,-1 0 16,-21 0-16,22 21 0,-22-21 0,0 21 15,-21 0-15,0 0 16,0 0-16,0 1 0,0-1 0,0 0 16,0 0-16,0 0 0,0 0 0,0 1 15,-21-1-15,21 21 0,-21-21 16,-1-21-16,22 21 0,0 1 0,-21-1 15,0 0-15,0-21 16,0 0 0,21-21-1,0 0 1,0-22-16,0 22 0,0 0 16,21-21-16,0 20 15,0-20-15,22 21 0,-22-21 0,42-22 16,-42 43-16,22 0 0,-22 0 15,21-1-15,-21 22 0,1 0 16,-1 0-16,0 0 0,0 0 0,0 22 16,-21-1-16,0 21 0,21-21 15,-21 0-15,0 22 0,0-22 0,0 0 16,0 21-16,0-20 0,0-1 0,0 0 16,0 21-16,0-21 15,0 1-15,0-1 0,-21-21 31,0 0-15,21-21-16,0-1 16,0 1-16,0 0 0,0 0 15,21 0-15,0-22 0,22 22 0,-22-21 16,0 21-16,21-22 0,-20 1 16,20 21-16,0 0 0,-21 0 0,22-1 15,-1 22-15,-21 0 0,22 0 0,-22 0 16,0 0-16,0 0 0,0 22 15,0-1-15,-21 21 0,0-21 0,0 0 16,0 22-16,0-22 0,0 21 16,0-21-16,0 1 0,0-1 0,-21 0 15,0 0-15,21 0 0,-21 0 0,21 1 16,-21-22 0,42-22-1,0 1 1</inkml:trace>
  <inkml:trace contextRef="#ctx0" brushRef="#br0" timeOffset="33474.51">15176 4191 0,'22'0'32,"-1"0"-32,0 0 15,0 0-15,0 0 0,0 0 16,1-21-16,-1 21 0,21-21 15,-21 0-15,0 21 0,1-22 0,20 1 16,-21 0-16,0 0 0,-21 0 0,21 0 16,-21-1-16,0 1 0,0 0 15,0 0-15,-21 21 16,0 0-16,-21 0 0,21 0 16,-22 21-16,1 0 0,21 22 0,-22-22 15,22 21-15,0-21 0,0 22 16,0-1-16,21-21 0,0 21 15,0-20-15,0-1 0,0 0 16,0 0-16,0 0 0,21 0 0,0 1 16,21-22-16,-20 0 0,62 0 15,-41 0-15,20 0 0,-21 0 0,1-22 16,-1 22-16,0-21 0</inkml:trace>
  <inkml:trace contextRef="#ctx0" brushRef="#br0" timeOffset="33979.75">17526 3471 0,'0'-21'16,"0"42"-16,0-63 0,0 63 15,0 0 1,0 1-16,-21 20 0,0-21 0,-1 21 16,1 1-16,0-1 0,0 0 15,0 1-15,0-1 0,-1 0 16,1 1-16,0 20 0,0-20 0,0-22 15,21 21-15,0 0 0,0-20 16,0 20-16,0-21 0,0 0 16,0 0-16,21-21 0,0 0 15,0 0-15,0 0 0,1 0 0,-1-21 16,21 0-16,-21 0 0,22 0 16</inkml:trace>
  <inkml:trace contextRef="#ctx0" brushRef="#br0" timeOffset="34313.74">17865 3747 0,'0'0'0,"0"21"16,-22-21-16,1 21 15,0 0-15,21 0 0,-21 0 16,0 1-16,0 20 0,21-21 16,0 21-16,0 1 0,0-22 0,0 0 15,0 21-15,0-20 0,0-1 16,21 0-16,0-21 0,0 0 0,0 0 15,0 0-15,1 0 0,20 0 16,-21 0-16,0 0 0,0-21 0,22 0 16,-22-1-16,0 1 0,0 0 15,0-21-15,1 21 0,-22-22 0,0 22 16,0 0-16,0-21 0,0 20 16,0 1-16,0 0 0,-22 21 0,1-21 15,0 21-15,0 0 0,-21 0 16,20 0-16,1 0 0,0 0 15,0 0-15,0 0 0,0 0 0,-1 0 16,1 21-16,0-21 0,0 0 0,0 0 16</inkml:trace>
  <inkml:trace contextRef="#ctx0" brushRef="#br0" timeOffset="34545.76">17124 3683 0,'0'0'0,"21"0"16,21 0-16,276-85 31,-234 85-31,-20-21 0,-1 21 16,22-21-16,-21 21 0,-1 0 0,1-21 15,20 21-15,-41-21 0,20 21 16,1 0-16,-22 0 0,-21 0 0,21 0 15,-20 0-15,-1 0 0</inkml:trace>
  <inkml:trace contextRef="#ctx0" brushRef="#br0" timeOffset="35646.78">4191 5546 0,'0'0'0,"-21"-43"31,0 22-31,-1 21 0,1 0 16,-21 0-16,21 21 0,0 1 15,-22 20-15,22-21 0,-21 43 0,-1-22 16,22 0-16,-21 22 0,21-1 16,-22 1-16,22-1 0,-21 43 15,42-64-15,0 22 0,0-22 16,0 1-16,21-1 0,0 0 0,22 1 16,-1-22-16,0 0 0,1 0 15,-1-21-15,0 0 0,1 0 16,-1 0-16,0-21 0,22 21 0,-22-42 15,22 20-15,-22 1 0,21-21 16,1 21-16,-22-22 0,22 1 0,-22 0 16,0-1-16,-20 1 0,20 0 15,-42-1-15,0-20 0,0-1 0,0 22 16,0-21-16,-21-1 0,0 22 16,-22-1-16,1 1 0,0 0 0,-1 21 15,-20-1-15,20 1 0,1 21 16,-21 0-16,20 0 0,1 0 0,0 21 15,-1 1-15,22 20 0,-21-21 16,21 43-16,21-22 0,0 21 16,0-20-16,0 20 0,21 64 15,0-84-15,21 20 0,-21 1 16,22-22-16,-1 21 0,22 64 16,-22-63-16,0-22 0,-21 22 0,1-1 15,20-20-15,-42 20 0,0-21 16,0 1-16,0-1 0,-21 0 0,0 1 15,-22-1-15,1 0 0,-64 22 16,64-22-16,-22-21 0,1 1 16,-1-1-16,22-21 0,-22 0 0,1 0 15,21 0-15,-1-21 16,1-1-16,0 1 0,20-21 0,1 21 16,0-22-16,21 22 0,0-21 15,0 0-15,0-22 0,21 22 0,22-1 16,-22 1-16,21-21 0,0 20 0</inkml:trace>
  <inkml:trace contextRef="#ctx0" brushRef="#br0" timeOffset="36058.76">5080 5927 0,'-64'-43'15,"43"43"1,0 0-16,0 0 0,-21 0 0,20 0 16,-20 0-16,0 22 0,21-1 15,-22-21-15,22 21 0,0 0 0,0 0 16,21 0-16,0 1 0,0-1 16,0 0-16,42 0 0,-21-21 15,0 0-15,22 21 0,-1-21 0,0 21 16,-20-21-16,20 0 15,0 22-15,-21-22 0,1 21 0,-1-21 0,0 21 16,0-21-16,-21 21 16,0 0-16,-21-21 15,0 0-15,0 21 0,-22-21 16,22 0-16,-21 0 0,-1 0 16,22 0-16,-21 0 0,0 0 0,20 0 15,1 0-15,0 0 0,0 0 16,0 0-16,42-21 15,0 21 1,0-21-16,0 21 0,22-21 16</inkml:trace>
  <inkml:trace contextRef="#ctx0" brushRef="#br0" timeOffset="36374.51">5270 5948 0,'-21'0'15,"0"21"1,21 0-16,-21 0 16,21 1-16,0 20 0,0-21 0,0 21 15,0 1-15,0-1 0,0 22 0,0-1 16,0 1-16,0 20 0,0-20 16,0 20-16,0 1 0,0-21 0,0 20 15,0 1-15,-21 0 0,21-1 16,-21 22-16,-1-21 0,22-1 15,-21-20-15,21-1 0,-21 22 0,21-43 16,-21 22-16,21-22 0,-21-21 0,21 22 16,0-22-16,0-42 15,0 0 1,0-1-16,0 1 0,21-21 0,-21 0 16,21-22-16,-21 1 0,0-1 15,21 1-15</inkml:trace>
  <inkml:trace contextRef="#ctx0" brushRef="#br0" timeOffset="36682.46">5186 6117 0,'0'0'0,"-21"-21"0,21-21 16,0 21-16,0-1 0,0 1 0,0 0 16,21 0-16,0 0 0,0 0 15,21-1-15,-20 1 0,20 21 0,0 0 16,1 0-16,-1 0 0,0 0 15,-21 0-15,22 21 0,-1 1 0,-21-1 16,0 0-16,1 0 0,-22 0 16,0 22-16,0-22 0,-22 0 15,-41 42-15,21-41 0,20-1 16,-20 0-16,0 0 0,-1 0 16,1 0-16,21 1 0,0-22 0,0 0 15,-1 0-15,1 0 0,42-22 31,1 1-31,-1 0 0,21 0 16,-21 0-16,22 0 0,-22-1 16</inkml:trace>
  <inkml:trace contextRef="#ctx0" brushRef="#br0" timeOffset="36874.19">5990 5906 0,'0'0'0,"0"21"16,0 0-1,0 0-15,0 0 0,0 0 16,0 1-16,-21-1 0,21 0 0,-21 0 16,21 0-16,0 0 0,0 1 15,0-1-15,0-42 47,0-1-47</inkml:trace>
  <inkml:trace contextRef="#ctx0" brushRef="#br0" timeOffset="37042.28">6054 5652 0,'0'0'0,"-22"-22"0,1 22 16,0 0-16,0 0 16,0 0-16,21 22 15,-21-1-15,21 0 16,0 0-16,21 0 0,0-21 15,0 21-15,-21 1 0,21-1 16</inkml:trace>
  <inkml:trace contextRef="#ctx0" brushRef="#br0" timeOffset="37554.3">6667 5884 0,'0'0'0,"0"-21"0,0 0 15,-21 21-15,0-21 16,0 21-16,21-21 0,-42 21 0,20 0 16,1 0-16,0 0 0,0 0 15,0 0-15,-22 0 0,22 0 0,0 21 16,0 0-16,0 0 16,0 0-16,-1 1 0,22 20 0,0-21 15,-21 21-15,21-20 0,0-1 0,0 0 16,0 0-16,0 21 0,0-20 15,0-1-15,21-21 16,1 0-16,-1 0 0,0 0 0,0 0 16,21 0-16,-20 0 0,20-21 15,-21-1-15,21 1 0,-20 0 0,-1 0 16,21 0-16,-21-22 0,0 22 16,1-21-16,-22 0 0,21-1 0,-21 1 15,21-22-15,-21 22 0,0 0 16,0-22-16,0 43 0,0-21 0,0-1 15,0 22-15,0 0 0,0 42 32,0 0-17,-21 22-15,21-1 0,0 0 16,-21 1-16,21-1 0,0 0 0,0 1 16,0-1-16,0 0 0,0 1 0,0-1 15,0-21-15,0 22 0,0-22 16,0 0-16,0 0 0,21-21 15,0 0-15,0 0 16,0 0-16,0 0 0,1 0 0</inkml:trace>
  <inkml:trace contextRef="#ctx0" brushRef="#br0" timeOffset="37882.69">7027 5969 0,'21'0'0,"1"0"15,-1 0-15,0 0 16,0-21-16,0 21 16,-21-21-16,21 0 0,1 21 0,-1-22 15,0 1-15,-21 0 0,21 0 16,-21 0-16,21 0 0,-21-1 0,0 1 16,0 0-16,-21 21 31,0 0-31,0 21 0,0 0 15,-1 1-15,1-1 0,0 0 16,0 21-16,0-21 0,21 22 0,0-22 16,0 0-16,0 0 0,0 0 0,0 1 15,0-1-15,0 0 0,21 0 16,0-21-16,0 0 0,0 0 16,1 0-16,-1 0 0,0 0 0,21 0 15,-21 0-15,22 0 0</inkml:trace>
  <inkml:trace contextRef="#ctx0" brushRef="#br0" timeOffset="38230.89">7493 5906 0,'0'0'0,"0"-22"15,0 1-15,0-21 0,0 21 16,0 0-16,0-1 0,0-20 0,0 21 16,0 0-16,21 0 0,0 21 15,0-22-15,1 22 0,-1 0 0,0 0 16,0 0-16,21 0 0,-20 22 15,-1-1-15,0 0 0,0 0 0,0 0 16,0 0-16,1 22 0,-22-22 16,0 21-16,0-21 0,0 1 0,0-1 15,0 0-15,0 0 0,0 0 16,0 0-16,-22-21 0,1 0 16,0 0-16,0 0 15,21-21 1,0 0-16,0 0 15,0 0-15,0-22 0,0 22 0,21 0 16,-21 0-16,21-21 0,0 20 16,1-20-16,-1 21 0,0 0 15,0 0-15,0-1 0,0 1 0,22 0 16,-22 0-16,0 21 0,21 0 16,-20 0-16</inkml:trace>
  <inkml:trace contextRef="#ctx0" brushRef="#br0" timeOffset="38598.36">8340 5652 0,'0'0'16,"21"0"-16,0 0 0,0 0 15,0 0-15,0-22 0,-21 1 16,22 21-16,-22-21 0,21 0 0,-21 0 16,0 0-1,-21 21 1,-1 0-16,-20 0 0,21 0 15,0 0-15,0 21 0,-22-21 16,22 21-16,0 0 0,21 0 0,0 0 16,0 1-16,0-1 0,0 0 15,0 0-15,0 0 0,21 0 16,0 1-16,0-1 0,1-21 16,-1 21-16,0 0 0,0 0 0,0-21 15,-21 21-15,21 1 0,1-1 16,-22 0-16,0 0 15,-22-21 1,1 0-16,0 0 0,0 0 0,0 0 16,0 0-16,-1 0 15,1 0-15,0 0 0,0 0 0,0 0 16,-22-21-16,22 0 0,0 21 0</inkml:trace>
  <inkml:trace contextRef="#ctx0" brushRef="#br0" timeOffset="40799.76">10414 5355 0,'0'0'0,"21"-21"0,-21 0 15,64-43-15,-43 43 0,0 0 16,-21 0-16,21 0 0,-21 0 15,0-1-15,0 1 0,-21 21 16,0 0 0,0 0-16,-22 21 0,-20 43 15,20-43-15,22 21 0,-21 1 0,0-1 16,20 0-16,-20 22 0,0-1 16,21 1-16,-1-1 0,1 1 0,0-1 15,0 1-15,21-22 0,0 22 16,0-22-16,0 0 0,21-20 0,0 20 15,0-21-15,1 0 0,20 0 0,0-21 16,1 0-16,-1 0 0,21 0 16,-20 0-16,-1 0 0,22-21 15,63-42-15,-64 42 0,-21-22 16,22 1-16,-1 0 0,-20-1 16,-1 1-16,0-22 0,-20 1 0,-1 21 15,0-22-15,-21 1 0,0 20 16,0-20-16,0-1 0,-21 22 0,-22 0 15,22-1-15,0 1 0,-21 21 0,-1 0 16,1 21-16,21 0 0,-21 0 16,-1 0-16,1 21 0,0 0 0,-22 21 15,22-21-15,-1 22 0,1-1 16,0 22-16,21-22 0,-22 21 16,22 1-16,0-1 0,0-20 0,21 20 15,0-20-15,0 20 0,0-21 16,0 1-16,21-22 0,0 0 0,21 21 15,-20-42-15,20 22 0,0-22 16,1 0-16,-1 0 0,21 0 0,-20 0 16,20-22-16,1 22 0,-1-21 0,1 0 15,-1-21-15,1 21 0,-22-1 16,0-20-16,1 0 0,-1 21 0,-21-22 16,22-20-16,-22 42 15,-21-1-15,0 1 0,0 42 16,-21 1-1,21-1-15,-22 0 16,1 21-16,21-21 0,0 1 16,0 20-16,-21-21 0,21 0 15,-21 0-15,21 1 0,0-1 0,-21 0 16,21 0-16,0 0 16,21-21-1,0-21 1,-21 0-16,21 0 0,0 0 15,1-1-15,-1 1 0,0-21 0,0 21 16,0 0-16,0-22 0,1 22 0,-1 0 16,0 0-16,0 0 15,0 21-15,0 0 0,1 0 16,-22 21-16,0 0 16,0 21-16,0-21 15,0 1-15,0-1 0,21 0 0,-21 0 16,0 0-16,0 0 0,0 1 15,21-1-15,-21 0 0,21-21 16,-21 21-16,21-21 0,0 0 0,1 0 16,20 0-16,-21 0 15,0 0-15,22 0 0,-22-21 0,21 0 16,-21 0-16,22-1 0,-22 1 16,21-21-16,-21 21 0,0-22 0,22 1 15,-22 0-15,0-1 0,0 1 0,-21 0 16,21-1-16,-21 1 0,22 0 15,-22-1-15,0 22 0,0 0 0,0 0 16,0 0-16,0 0 0,-22 21 16,1 0-16,0 0 15,21 21-15,-21 0 0,21 0 0,-21 21 16,0-20-16,21 20 0,0 0 16,-22-21-16,22 22 0,-21-1 0,21 0 15,0 1-15,0-1 0,0-21 16,0 22-16,0-22 0,0 0 15,0 21-15,0-21 0,21 1 16,1-22-16,20 0 0,-21 0 16,0 0-16,0 0 0,22 0 15,-22-22-15,0 1 0,21 0 0,-20 21 16,20-21-16,-21-21 0,0 20 0,0 1 16,1 0-16,-1-21 0,0 21 0,0-1 15,-21-20-15,0 21 0,0 0 16,0 0-16,-21 21 31,21 21-31,0 0 0,-21 0 16,21 0-16,-21 0 0,21 22 15,0-22-15,0 21 0,0-21 16,0 22-16,0-22 0,0 0 0,0 21 16,21-20-16,0-1 0,0-21 0,0 21 15,0 0-15,22-21 0,-22 0 16,0 0-16,21 0 0,-20 0 0,20 0 15,-21 0-15,43-42 0,-22 21 16,-21-1-16,0 1 0,0 0 16,1 0-16,-1-21 0,-21 20 15,0-20-15,21 21 0,-21 0 0,0 0 16,0-1-16,0 1 0,0 0 16,-21 42-1,21 0-15,-21 1 0,21-1 16,0 0-16,0 0 0,-22 0 15,22 0-15,0 1 0,-21-1 16,21 0-16,0 0 0,0 0 0,0 0 16,0 1-16,21-22 31,1 0-31,-22-22 16,21 1-16,0 0 0,0 0 15,0 0-15,0 0 0,1-22 16,-1 22-16,0 0 0,0 0 0,0 0 15,0-1-15,1 22 16,-1-21-16,0 21 0,0 0 16,-21 21-1,0 1-15,0-1 16,0 0-16,0 0 0,0 0 0,0 22 16,21-22-16,-21 0 0,21 0 15,1 0-15,-1 0 0,0-21 16,0 0-16,21 22 0,-20-22 15,20 0-15,-21 0 0,21 0 0,-20 0 16,20 0-16,-21-22 0,21 22 0,-20-21 16,20 0-16,-21 0 0,0 0 15,0 0-15,1-1 0,-22-20 0,42-21 16,-42 41-16,21 1 16,-21-21-16,0 21 0,0 0 15,0-1-15,-21 22 0,0 0 16,0 0-16,-1 0 0,22 22 15,-21-22-15,0 21 0,21 21 0,-21-21 16,21 0-16,0 22 0,0-22 0,0 21 16,0-21-16,0 22 0,0-22 15,0 0-15,0 0 0,0 0 0,21 1 16,0-1-16,0-21 16,1 0-16,-1 0 0,0 0 15,0 0-15,0 0 0,22 0 0,-22 0 16,0-21-16,0-1 0,0 22 15,0-21-15,1 0 0,-1-21 0,0-1 16,-21 1-16</inkml:trace>
  <inkml:trace contextRef="#ctx0" brushRef="#br0" timeOffset="40979.61">13017 5228 0,'0'0'0,"-42"0"0,21 0 0,-21 21 0,20-21 16,1 0-16,0 0 16,21 22-16,21-22 15,0 0 1,1 0-16,-1 0 0,0 0 16</inkml:trace>
  <inkml:trace contextRef="#ctx0" brushRef="#br0" timeOffset="41466.66">15706 5482 0,'0'0'0,"21"-21"16,42-21-1,-63 21-15,0-1 0,0 1 0,0 0 16,0 0-16,-21 21 16,0 0-1,0 0-15,0 21 0,-22-21 16,22 42-16,0-20 0,0-1 16,21 21-16,-21-21 0,-1 22 0,22-1 15,0 43-15,0-64 16,0 21-16,0 0 0,0-20 0,0-1 15,22 0-15,-1 0 0,21 0 0,-21 0 16,0-21-16,22 0 16,-1 0-16,0 0 0,43 0 15,-21 0-15,-22-21 0,21 0 0,-20 0 16</inkml:trace>
  <inkml:trace contextRef="#ctx0" brushRef="#br0" timeOffset="41710.79">16637 5207 0,'0'0'0,"21"-42"0,-21 21 16,0-1-16,0 1 0,0 0 16,-21 42-1,0-21-15,0 43 16,-1-22-16,1 21 0,0-21 0,0 22 16,0-1-16,0 0 0,-1 1 15,1-1-15,0 0 0,21 1 0,-21-22 16,21 21-16,-21 22 0,21-22 15,0-21-15,0 0 0,0 0 16,0 1-16,21-22 0,21 0 0,-21 0 16,1 0-16,20 0 0,-21 0 15,21 0-15,1 0 0,-1-22 0</inkml:trace>
  <inkml:trace contextRef="#ctx0" brushRef="#br0" timeOffset="42906.77">17208 5419 0,'0'0'0,"0"-85"31,0 64-31,0 0 0,-21 21 0,0 0 16,0 0-16,0 0 0,-22 0 15,22 0-15,0 0 0,-21 21 0,21 0 16,-1 0-16,1 0 0,-21 22 16,21-22-16,0 21 0,21-21 0,-22 22 15,22-1-15,0-21 0,-21 22 0,21-22 16,0 0-16,0 0 0,0 0 15,0 0-15,21 1 0,1-1 0,-1-21 16,0 0 0,0 0-16,21 0 0,1 0 15,-22-21-15,21-1 0,-21 1 0,1 0 16,20 0-16,-21 0 0,0 0 16,0-22-16,1 22 0,-22 0 0,21-21 15,-21 20-15,21-20 0,-21 21 16,0 0-16,0 0 0,0-1 0,-21 44 47,0-22-47,21 21 0,0 0 0,0 21 15,-22-21-15,22 1 16,-21-1-16,21 21 0,0-21 0,0 0 16,0 22-16,0-22 0,0 0 15,0 0-15,0 0 0,21 1 0,1-22 16,-1 21-16,0-21 0,0 0 0,0 0 15,0 0-15,22 0 0,-1 0 16,-21 0-16,22-21 0,-1 21 0,0-22 16,1 1-16,-1 0 0,0 0 15,1 0-15,-22-22 0,21 22 16,-21 0-16,0 0 0,1-21 0,-1 20 16,-21 1-16,0 0 0,0-21 15,-21 42 1,-1 0-16,1 0 15,0 21-15,0-21 0,21 21 16,0 0-16,0 0 0,0 22 16,0-22-16,0 0 0,0 0 0,0 0 15,0 1-15,0-1 0,0 0 0,0 0 16,0 0-16,21 0 0,0-21 16,-21 22-16,21-22 15,-21-22 16,0 1-15,0 0-16,0 0 16,-21 0-16,21 0 0,0-1 15,-21 22 1,0 0-16,0 0 16,21 22-1,-21-22-15,21 21 0,0 0 16,0 0-16,21 0 15,0-21-15,0 0 16,0 21-16,22-21 0,-22 0 0,0 0 16,0 0-16,21 0 0,-20 0 15,20 0-15,-21-21 0,21 21 16,-20-21-16,20 21 0,-21-21 16,0 0-16,22-22 0,-22 22 0,21 0 15,-21 0-15,0 0 0,22-22 0,-43 22 16,21 0-16,-21 0 0,0 0 15,0 0-15,-21 21 16,0 0-16,-1 0 16,1 0-16,0 21 0,0 0 15,0-21-15,21 21 0,0 0 0,0 0 16,0 1-16,0-1 0,0 0 16,0 0-16,21 0 0,0 0 0,-21 1 15,21-1-15,-21 0 0,21 0 16,-21 0-16,0 0 0,0 1 15,0-1 1,0 0 0,-21-21-16,0 0 0,0 0 15,0 0 1,0 0-16,-1 0 31,22-21-31,-21 21 16,21-21-16</inkml:trace>
  <inkml:trace contextRef="#ctx0" brushRef="#br0" timeOffset="43122.26">18246 5842 0,'-22'0'46,"22"-21"-30,-21 21 47,21 21-48</inkml:trace>
  <inkml:trace contextRef="#ctx0" brushRef="#br0" timeOffset="44874.77">19897 5165 0,'0'0'0,"21"-21"0,-21 42 47,0 0-47,-21 0 0,-1 0 15,1 22-15,0-22 0,-21 0 0,21 21 16,-22-21-16,1 22 16,-64 20-16,64-42 0,-1 1 15,1-1-15,-43 21 0,64-42 16,-21 21-16,21-21 0,0 0 15,21-21 1,0 0-16,0 0 16,0 0-16,21-1 0,0 22 15,0-21-15,0 21 0,0 0 16,22 0-16,-22-21 0,0 21 16,21 0-16,1 0 0,-22 21 0,21-21 15,1 21-15,-1 1 0,0-1 16,-21 21-16,22-21 0,-1 0 0,22 22 15,-43-22-15,21 0 16,-21 0-16,0 0 0,1 1 0,-1-22 16,-21 21-16,21-21 0,0 0 15,0 0 1,-21-21-16,0-1 16,21 1-16,1 21 0,-22-21 15,21 0-15</inkml:trace>
  <inkml:trace contextRef="#ctx0" brushRef="#br0" timeOffset="45186.52">20722 5059 0,'-21'42'0,"42"-84"0,0 0 0,0 20 0,1-20 16,-22 0-16,21 21 0,-21-1 0,0 1 16,0 0-16,0 0 0,-21 63 31,-1-21-31,1 22 0,0-1 15,0 0-15,0 22 0,-22-1 0,22 1 16,-21-22-16,0 22 0,20-1 16,-20 1-16,0-1 0,-1 1 15,1-1-15,0 1 0,-1-1 0,1 1 16,0-1-16,21-20 0,-22-1 16,-20 43-16,42-43 0,-1-21 15,1 21-15,0-20 0,21-1 16,0 0-16,0-42 31,0 0-31,21-1 0,0 1 0,1 0 16</inkml:trace>
  <inkml:trace contextRef="#ctx0" brushRef="#br0" timeOffset="45458.6">20870 5419 0,'0'21'16,"-21"0"-1,21 0-15,-21 0 0,0 1 0,21 20 16,-21-21-16,21 0 0,-22 0 16,1 1-16,21-1 0,0 0 0,0 0 15,-21 0-15,21 0 16,0-42 31,0 0-47,21 21 0,-21-21 0,0 0 15,0-22-15,21 22 0</inkml:trace>
  <inkml:trace contextRef="#ctx0" brushRef="#br0" timeOffset="45614.76">20849 5292 0,'0'-21'0,"0"42"0,0-64 0,0 22 31,0 42 0,21 1-15,0-22 0,-21 21-16</inkml:trace>
  <inkml:trace contextRef="#ctx0" brushRef="#br0" timeOffset="46057.75">21167 5376 0,'0'22'0,"-22"-22"16,1 21-16,0 0 16,21 0-16,0 0 0,-21 0 15,21 1-15,-21-1 16,21 0-16,0 0 0,0 0 15,0 0-15,0 1 0,0-1 0,0 0 16,0 0-16,-21-21 47,21-21-47,0 0 0,0 0 16,0-22-16,0 22 0,21 0 15,-21 0-15,21-22 0,0 22 16,0 0-16,0 0 0,1 0 15,-1 0-15,0-1 0,21 1 0,-21 0 16,1 21-16,-1 0 0,0 0 16,21 0-16,-21 0 0,-21 21 0,22 0 15,-22 1-15,21-1 0,-21 0 16,0 0-16,0 21 0,0 22 16,0-43-16,0 0 0,-21 22 0,-1-22 15,22 0-15,-21 0 0,21 0 16,-21 0-16,21 1 0,0-1 15,-21-21-15,42 0 16,0-21 0</inkml:trace>
  <inkml:trace contextRef="#ctx0" brushRef="#br0" timeOffset="46403.52">21844 5398 0,'-21'0'32,"0"0"-32,21 21 0,-22 0 0,22 21 15,-21-21-15,21 1 0,-21 20 16,0 0-16,21 1 16,0-1-16,-21 21 0,21-20 0,-21 20 15,21 1-15,-22-22 0,22 22 0,0-1 16,-21 1-16,0-1 0,0 1 15,0 20-15,0-20 0,-1-1 0,1 22 16,0-22-16,0-20 0,-21 20 16,20 1-16,1-22 0,0 0 0,0 1 15,21-1-15,0-21 0,-21 0 0,21 1 16,-21-1-16,21 0 0,0-42 31,0 0-31,0-1 0,21 1 0,0 0 16,0-21-16,0-1 0,0 1 15,1-21-15</inkml:trace>
  <inkml:trace contextRef="#ctx0" brushRef="#br0" timeOffset="46718.75">21653 5482 0,'0'0'0,"22"-21"0,-22 0 15,21 21-15,0 0 0,0-21 0,0 21 16,0 0-16,1 0 0,20 0 16,-21 0-16,0 0 0,22 0 0,-1 0 15,-21 21 1,0-21-16,-21 21 0,0 0 0,0 0 16,0 1-16,0 20 0,0-21 0,-21 0 15,0 0-15,0 1 0,-22-1 16,22 0-16,0 0 0,-21 0 0,21-21 15,-22 0-15,22 21 0,0-21 16,21-21 0,21 0-1,0 21-15,0-21 16,1 21-16</inkml:trace>
  <inkml:trace contextRef="#ctx0" brushRef="#br0" timeOffset="47410.59">22140 5419 0,'0'-21'15,"0"42"1,0 0 0,-21 0-16,21 0 15,0 0-15,0 1 0,0-1 0,-21 0 16,21 0-16,0 0 0,0 0 15,0 1-15,0-1 0,0 0 16,21-21 0,0 0-16,0 0 15,1 0-15,-1 0 0,0 0 16,0-21-16,-21 0 0,21-1 16,0 1-16,1 0 0,-1 0 0,0 0 15,-21 0-15,21-1 0,-21 1 0,21 21 16,-21-21-16,0 0 15,0 42 17,0 0-32,0 0 0,0 1 0,0-1 15,0 0-15,0 0 0,0 0 16,0 0-16,0 1 16,0-1-16,0 0 0,21 0 15,1-21-15,-1 0 16,0 0-16,0 0 0,0-21 15,0 0-15,1 0 0,-22-1 16,21 1-16,0 0 0,-21 0 16,21 0-16,0-22 0,0 22 15,-21-21-15,22 21 0,-1-22 0,-21 22 16,0-21-16,21 21 0,0 0 16,-21-22-16,0 22 0,0 0 15,-21 42 1,0 0-1,0 0-15,21 1 0,-22 20 16,1-21-16,21 0 0,-21 22 0,0 20 16,21-42-16,-21 22 15,21-22-15,0 0 0,0 21 0,0-21 16,0 1-16,0-1 0,0 0 0,0 0 16,21-21-1,0 0-15,0 0 0,0 0 16,1 0-16,-1-21 0,0 21 15,0-21-15,0 21 0</inkml:trace>
  <inkml:trace contextRef="#ctx0" brushRef="#br0" timeOffset="47622.88">22585 5376 0,'0'0'0,"21"0"47,0 0-47,0 0 15,0 0-15,1 0 0,-1 0 16,0 0-16,21 0 0,-21 0 16,1 0-16,20 0 0,-21 0 0,0 0 15</inkml:trace>
  <inkml:trace contextRef="#ctx0" brushRef="#br0" timeOffset="48026.48">23177 5228 0,'0'0'0,"0"-21"0,-63 0 32,42 21-17,21 21 16,21 0-31,-21 0 0,21 1 16,0-1-16,0 0 0,1 0 16,-1 0-16,0 0 0,0 1 15,0-1-15,0-21 16,-21 21-16,22-21 0,-22 21 16,21-21-16,-21 21 46,-21-21-46,-1 0 0,1 21 16,0-21-16,0 22 0,0-22 16,0 21-16,-1 0 0,1-21 0,0 21 15,0 0-15,-21 0 16,20 1-16,1-22 0,0 21 0,0 0 16,0 0-16,21 0 15,-21-21-15,-1 0 16,1 21-16</inkml:trace>
  <inkml:trace contextRef="#ctx0" brushRef="#br1" timeOffset="96049.94">1460 8509 0,'0'-21'31,"0"0"-15,0 0 0,0-1-1,0 1-15,0 0 16,0 0-16,22 21 16,-22-21-16,21 21 0,-21-21 0,0-1 31,0 44 31,0-1-62,0 0 0,-21 0 16,-1 0-16,1 22 16,0-22-16,0 0 0,0 21 15,0-21-15,-1 22 0,-20-22 0,21 21 16,0 1-16,0-1 15,-22 0-15,22 1 0,0-1 0,0 0 16,-22 1-16,22-1 0,0 0 16,0 1-16,0-22 0,0 21 0,-1-21 15,1 22-15,21-22 0,-21 0 16,0 0-16,0 0 0,21 0 0,0 1 16,-21-22-16,21 21 15,0-42 16,0-1-15,0 1-16</inkml:trace>
  <inkml:trace contextRef="#ctx0" brushRef="#br1" timeOffset="96693.77">1714 8382 0,'0'0'15,"0"-21"-15,0 42 78,-21 0-78,0 0 16,0 1-16,0-1 0,0 21 0,-1-21 16,1 22-16,0-22 0,0 21 15,0 0-15,-22 1 0,22-1 0,-21 0 16,21 1-16,-22-1 0,22 0 15,0 1-15,0-1 0,-21-21 0,20 22 16,1-1-16,0-21 16,0 21-16,-21-20 0,20 20 0,1-21 15,21 0-15,-21 0 0,0 1 16,0-1-16,21 0 0,0 0 16,-21 0-16,21 0 15,-22-21-15,22-21 47,22 0-31</inkml:trace>
  <inkml:trace contextRef="#ctx0" brushRef="#br1" timeOffset="97539.25">1884 8848 0,'0'21'47,"0"0"-47,0 0 0,0 0 16,0 1-16,0-1 0,0 0 15,0 0-15,0 21 0,0-20 0,0-1 16,-21 21-16,21-21 0,0 0 16,0 1-16,-22-1 0,22 0 15,0 0-15,0 0 16,0-42 31,0 0-32,0 0-15,0 0 0,0-1 0</inkml:trace>
  <inkml:trace contextRef="#ctx0" brushRef="#br1" timeOffset="98019.76">1990 8530 0,'0'0'15,"-22"0"-15,1 0 16,21 21 0,-21-21-16,21 22 0,0-1 15,0 0 1,0 0-1,21-21 1,0 0 0,1 0-16,-1 0 15,-21-21-15,0 0 16,0 0-16,0-1 16,0 1-16,0 0 15,0 0-15,0 0 16,-21 21-16,21-21 0,-22 21 15,1 0-15,0 0 16,21 21 0,-21 0-16,21 0 0,0 0 15,0 0-15,0 1 16,0-1-16,0 0 16,0 0-16,21 0 15,0 0 1,0-21-16</inkml:trace>
  <inkml:trace contextRef="#ctx0" brushRef="#br1" timeOffset="98646.29">2201 8805 0,'0'0'0,"0"22"16,0-1-16,0 0 0,0 0 16,0 0-16,0 0 0,0 1 0,0-1 15,0 0-15,0 0 16,0 0-16,0 22 0,0-22 15,0 0-15,0 0 0,0 0 16,0 0-16,0 1 16,0-44 31,0 1-32,0 0-15,0 0 0,21 0 16,-21-22-16,22 22 0,-22-21 15,0 21-15,21-22 0,0 1 16,0 0-16,0 21 0,0-22 0,1 22 16,20 0-16,-21-21 0,21 42 15,1-22-15,-22 1 0,21 21 0,1 0 16,-22 0-16,21 0 0,-21 0 16,0 21-16,1 1 0,-1-1 0,0 21 15,0-21-15,-21 22 0,21-22 16,-21 21-16,0-21 0,0 22 0,0-22 15,0 21-15,0-21 0,0 22 16,0-22-16,0 0 0,0 0 16,-21 0-16,0 0 0,21 1 15,0-44 32,0 1-47,0 0 16,0 0-16</inkml:trace>
  <inkml:trace contextRef="#ctx0" brushRef="#br1" timeOffset="99090.76">3196 8721 0,'0'0'0,"-42"-43"31,21 43-15,-1 0-1,22 22-15,0-1 0,0 0 16,0 0-16,0 0 0,0 22 16,0-1-16,0 0 0,0 1 0,0-1 15,0 0-15,0 22 0,0-22 16,0 22-16,0-22 0,0 21 0,0-20 15,0 20-15,0 1 0,0-1 16,0 1-16,0 20 0,0-20 16,0-1-16,0 1 0,-21-1 0,21 1 15,0-1-15,0-20 0,0 20 0,-21 1 16,21-22-16,-21 22 0,21-22 16,0 0-16,0 22 0,-21-22 0,21-21 15,-21 22-15,21-22 0,0 0 16,0 0-16,0-42 31,0 0-31,0-22 0,0 1 16,0 0-16,21-1 0,0-20 15,-21 21-15,0-22 0,21-63 16</inkml:trace>
  <inkml:trace contextRef="#ctx0" brushRef="#br1" timeOffset="99506.43">3111 8848 0,'0'-21'16,"0"42"-16,0-64 0,0 22 16,0 0-16,0 0 15,0 0 1,22 21-16,-1 0 0,0-21 15,0 21-15,21 0 0,-20-22 0,20 22 16,-21 0-16,21 0 0,1 0 16,-22 22-16,21-1 0,-21 0 0,22 0 15,-43 0-15,21 22 0,-21-22 16,0 0-16,0 0 0,0 0 16,-21 0-16,0 22 0,-1-22 0,1 0 0,-21 0 15,0 0-15,20-21 0,-41 43 16,21-22-16,20-21 0,1 0 15,0 21-15,0-21 0,0 0 16,0 21-16,42-21 47,0-21-31,0 0-16,0 0 15,0 21-15,22-21 0,-22 21 0</inkml:trace>
  <inkml:trace contextRef="#ctx0" brushRef="#br1" timeOffset="100350.53">3831 8700 0,'0'0'0,"0"-22"31,-21 22-15,21 22-16,0-1 16,0 0-16,-21 0 0,21 21 0,0-20 15,-21-1-15,21 21 0,0-21 16,0 22-16,0-22 0,0 0 16,0 21-16,0-21 0,0 1 15,0-1-15,0 0 0,21 0 0,0-21 16,0 0-16,0 0 15,0 0-15,1 0 16,-1 0-16,0-21 0,0 0 16,0 0-16,0-1 0,-21 1 15,22 0-15,-1-21 0,0 21 0,0-22 16,0 22-16,-21-21 0,21 21 16,-21-22-16,22 22 0,-22 0 0,0 0 15,0 0-15,0-1 0,21 22 16,-21-21-16,0 42 47,0 1-47,0 20 15,0-21-15,0 21 0,0-20 0,0 20 16,0-21-16,0 21 0,0-20 16,0 20-16,0-21 0,0 21 0,0-20 15,21-1-15,-21 0 0,21-21 0,0 21 16,0-21-16,1 0 0,-1 0 15,21 0-15,-21 0 0,22 0 0,-22 0 16,21 0-16,-21 0 16,22-21-16,-1 0 0,-21-22 0,21 22 15,-20-21-15,20 21 0,21-85 16,-41 64-16,-1-1 0,-21 1 16,21 0-16,-21-22 0,21 22 0,0-43 15,-21 43-15,0 21 16,0-22-16,0 22 0,0 0 0,0 0 15,-21 42 17,21 0-32,-21 21 0,21-20 15,0 20-15,-21-21 0,21 21 16,0 1-16,0-22 0,0 21 0,0 1 16,0-1-16,0 0 0,0 1 0,0-1 15,0-21-15,0 21 16,0-20-16,0-1 0,0 21 0,0-21 15,21 0-15,-21 1 16,21-22-16,0 0 0,0 0 16,1 0-16,-1 0 0,0 0 0,-21-22 15,21 1-15,0 0 0,0 0 16,-21 0-16,22 0 0,-1-1 0</inkml:trace>
  <inkml:trace contextRef="#ctx0" brushRef="#br1" timeOffset="100637.82">4699 8615 0,'0'21'15,"21"-21"-15,0 0 16,0 0-16,1 0 0,-1 0 0,21 0 15,-21 0-15,22 0 0,-22 0 16,0 0-16,0 0 0,21-21 16,-20 21-16,-1 0 0,0 0 0,0 0 15,-21-21 1,0 0 15</inkml:trace>
  <inkml:trace contextRef="#ctx0" brushRef="#br1" timeOffset="101181.39">6138 7747 0,'0'0'0,"-21"0"15,42 0 17,0 0-32,1 0 0,20 0 15,-21-21-15,21 21 0,1 0 16,-1-21-16,22 21 0,-22 0 0,21 0 16,1 0-16,-1 0 0,-20 0 15,20 0-15,-20 0 0,-1 0 0,0 0 16,-21 0-16,-42 0 15,0 0 1,-21 0-16,-1 0 0,1 0 0</inkml:trace>
  <inkml:trace contextRef="#ctx0" brushRef="#br1" timeOffset="101622.68">6138 7747 0,'0'0'15,"-21"64"1,21-43-16,-21 0 16,21 0-16,0 0 0,-21 0 15,21 22-15,0-1 0,0 0 0,-21 1 16,-1-1-16,22 0 0,0 22 0,-21-22 15,21 1-15,-21 20 16,21-21-16,-21 1 0,21 20 0,-21 1 16,21-22-16,0 22 0,-21-1 15,21 1-15,-22-1 0,22 22 0,-21-22 16,21 1-16,0-22 0,0 22 0,0-1 16,0-21-16,0 22 0,0-22 15,0 1-15,0-1 0,0 0 0,21 1 16,1-1-16,20-21 0,-21 21 0,21-20 15,1-1-15,-1 0 16,0-21-16,1 0 0,-1 21 0,22-21 16,-1 0-16,-21 0 0,22 0 0,-1-21 15,1 0-15,-22 21 0,22-21 16,-22-1-16,22 1 0,-22 0 0,0 0 16,1-21-16,-22 20 0,21-20 0,-21 21 15</inkml:trace>
  <inkml:trace contextRef="#ctx0" brushRef="#br1" timeOffset="102189.99">6837 8361 0,'0'0'0,"0"-21"0,21-22 16,-21 22-16,0 0 15,-21 21-15,0 0 16,-1 0-16,1 0 15,-21 0-15,21 21 0,0 0 0,-22 1 16,22-1-16,-21 21 16,21-21-16,-1 0 0,-20 22 0,21-1 15,0-21-15,21 22 0,0-1 16,-21 0-16,21 1 0,0-1 0,0 0 16,0 1-16,21-1 0,-21 0 0,42 22 15,-21-43-15,43 42 16,-22-63-16,-21 22 0,22-1 15,-1-21-15,-21 0 0,21 0 0,1 0 16,-22 0-16,21-21 0,1-1 16,-22 1-16</inkml:trace>
  <inkml:trace contextRef="#ctx0" brushRef="#br1" timeOffset="102946.32">7366 8551 0,'0'0'0,"0"-21"15,0 0 1,-21 21-16,0 0 0,-1 21 16,1-21-16,0 21 15,21 1-15,-21-1 0,21 0 0,-21 21 16,21-21-16,0 1 0,-21 20 16,21-21-16,0 21 0,-22 1 15,22-1-15,0-21 0,0 0 0,0 1 16,0-1-16,22-21 15,-1 0-15,0 0 0,0 0 16,0 0-16,0-21 16,-21-1-1,0 1-15,0 0 0,0 0 16,0 0-16,-21-22 0,0 22 16,21 0-16,-21 0 0,21-21 0,0 20 15,0 1-15,0 0 0,0 0 0,0 0 16,0 0-16,0-1 15,21 1-15,0 0 0,0 21 0,1 0 16,-1-21-16,0 21 0,0 0 16,0 0-16,0 0 0,1 0 0,-1 21 15,21-21-15,-21 21 0,0 0 16,1 1-16,-1-1 0,-21 0 16,21 0-16,-21 0 0,21 22 0,-21-22 15,0 0-15,0 21 0,0-21 0,0 1 16,0 20-16,0-21 0,0 0 15,0 0-15,-21 1 0,0-22 16,21-22 15,0 1-31,0 0 0,0 0 16,0 0-16,0 0 0,0-22 16,0 22-16,21 0 0,-21-21 0,21 20 15,0 1-15,0-21 0,1 21 16,20 21-16,-21-21 0,0-1 15,22 22-15,-22 0 0,0 0 0,0 0 16,21 0-16,-20 0 0,-1 0 16,0 22-16,0-1 0,-21 0 15,0 0-15,0 0 0,0 0 0,0 22 16,0-22-16,0 0 0,0 21 16,0-20-16,0-1 0,0 0 0,0 0 15,0 0-15,0 0 0,0 1 16,0-44 31,0 1-47,0 0 0,21 0 15</inkml:trace>
  <inkml:trace contextRef="#ctx0" brushRef="#br1" timeOffset="103226.16">8403 8192 0,'0'42'31,"0"-21"-31,0 21 0,-21-20 16,21 20-16,0-21 0,0 21 0,0 1 16,-21-1-16,21 0 0,-21-20 15,21 20-15,0 0 0,0-21 0,0 22 16,0-1-16,0-21 0,0 22 0,0-22 15,0 0-15,0 0 0,0 0 16,0 0-16,21-21 16,0 0-1,-21-21-15,21 0 0,-21 0 16,21 0-16,0 0 0,-21-1 0</inkml:trace>
  <inkml:trace contextRef="#ctx0" brushRef="#br1" timeOffset="103430.78">8191 8615 0,'0'0'0,"-21"0"0,0 0 31,42 0-15,0 0-1,1 0-15,-1-21 0,0 21 0,0-21 16,0 21-16,0 0 15,1-22-15,-1 22 0,0 0 0,0-21 16,0 0-16,0 21 0,22-21 0,-22 21 16</inkml:trace>
  <inkml:trace contextRef="#ctx0" brushRef="#br1" timeOffset="104286.9">9017 8678 0,'21'0'15,"0"0"17,-21-21-32,0 0 0,0 0 15,0 0-15,0 0 0,0-1 16,0 1-16,0 0 15,0 0-15,-21 0 0,0 0 0,0 21 16,0 0-16,-1 0 0,1 0 16,0 0-16,0 0 0,0 0 0,-22 0 15,22 21-15,0-21 0,0 21 0,-21 0 16,20 0-16,1 0 0,0 22 16,0-22-16,21 0 0,0 21 0,-21-20 15,21 20-15,0 0 0,-21-21 16,21 1-16,0 20 0,0-21 15,0 0-15,0 0 0,21 1 0,0-22 16,0 0-16,-21 21 0,21-21 16,0 0-16,1 0 0,-1 0 15,0-21-15,21 21 0,-21-22 0,1 1 16,-1 0-16,21 0 0,-21 0 0,0-22 16,1 22-16,-1 0 0,-21-21 0,21 21 15,0-1-15,-21-20 0,0 21 16,21 0-16,-21 0 0,21-1 0,-21 1 15,22 21-15,-22-21 0,0 42 47,0 0-47,0 1 0,0-1 16,0 0-16,0 0 0,0 0 16,0 0-16,0 1 0,0-1 0,0 21 15,0-21-15,0 0 0,0 1 0,21-1 16,0 0-16,0-21 15,0 21-15,0-21 0,1 0 16,-1 0-16,0 0 16,0-21-16,0 0 0,0 21 0,1-21 15,-1-1-15,-21 1 0,21 0 16,0-21-16,-21 21 0,0-1 16,21 1-16,0 0 0,-21-21 0,0 21 15,22-1-15,-22 1 0,0 42 47,0 1-47,0-1 0,0 0 16,0 0-16,0 0 0,0 0 15,0 1-15,0-1 0,0 0 16,0 0-16,0 0 16,21-21-1,0 0 1,-21-21-1,21 0-15,0 0 0</inkml:trace>
  <inkml:trace contextRef="#ctx0" brushRef="#br1" timeOffset="104673.74">9504 8149 0,'0'0'0,"-21"0"0,21 21 0,-22-21 15,22 22-15,0-1 0,0 21 16,0-21-16,0 0 16,0 1-16,0-1 0,0 0 15,22-21-15,-1 0 16,0 0-16,0 0 0,0 0 16,0 0-16,1 0 0,-1 0 15,-21-21-15,21 21 0,-21-21 0,0-1 16,0 1-16,0 0 0,0-21 0,0 21 15,0-1-15,0 1 0,0 0 16,-21 0-16,0 0 0,-1 21 16,1 0-16,0 0 0,0 0 15,0 0-15,0 21 0,-1-21 16,22 21-16,0 21 0,0-20 0,-21-1 16,21 0-16,0 0 0,0 21 15,0-20-15,0-1 0,0 0 0,0 0 16,0 0-16,21 0 0,-21 1 15,22-1-15,-1-21 0,0 21 0,0-21 16,0 0-16</inkml:trace>
  <inkml:trace contextRef="#ctx0" brushRef="#br1" timeOffset="105194.07">9864 8488 0,'0'0'0,"0"21"31,0 0-15,0 0-16,0 1 16,0-1-16,0 0 0,0 0 15,0 0-15,0 0 16,0 1-16,0-1 0,0 0 0,0 0 16,0 0-16,0 0 0,0 1 15,0-1-15,-22-21 16,1 0 15,21-21-31,0-1 16,0 1-16,0 0 0,0 0 0,0 0 15,0 0-15,0-1 0,0-20 16,0 21-16,21 0 0,1-22 0,-1 22 16,21-21-16,-21 21 0,0-22 0,22 22 15,-1 0-15,0 0 0,-20 0 16,20 21-16,21 0 0,-20 0 15,-22 0-15,0 21 0,21-21 16,-20 21-16,-1 0 0,-21 0 16,21 22-16,-21-22 0,21 21 15,-21-21-15,0 22 0,0-22 16,0 0-16,0 0 0,0 0 0,0 1 16,0-1-16,0 0 0,0 0 15,-21-21-15,21 21 16,0-42 15,21 0-31,0 0 16,0 0-16,1-1 0</inkml:trace>
  <inkml:trace contextRef="#ctx0" brushRef="#br1" timeOffset="105622.63">10985 8361 0,'0'0'0,"22"0"0,-22-21 16,-22 21 0,1 0-16,-21 0 0,21 0 15,0 0-15,-1 0 0,1 0 16,-21 0-16,21 21 0,0-21 0,-1 21 16,1 0-16,0-21 0,0 21 0,0 1 15,21-1 1,0 0-16,21-21 15,0 0-15,0 21 16,0-21-16,22 0 0,-22 0 16,0 0-16,21 0 0,-20 0 0,-1 21 15,0-21-15,0 0 0,0 0 16,0 21-16,1-21 0,-1 0 16,-21 22-16,0-1 15,-21 0-15,-1-21 16,1 21-16,0-21 0,-21 21 0,21-21 15,-1 0-15,-41 21 16,21-21-16,20 22 0,1-22 0,0 0 16,0 0-16,0 0 0,0 0 15,-1 0-15,1 0 16,0 0-16,21-22 16,0 1-1,0 0-15</inkml:trace>
  <inkml:trace contextRef="#ctx0" brushRef="#br1" timeOffset="106278.16">12150 7430 0,'0'0'0,"0"-22"0,0 1 15,0 0-15,-22 0 16,1 21-16,0 0 15,0 0-15,0 0 0,0 0 16,-1 0-16,1 21 0,-21 0 16,21 0-16,-22 1 0,22-1 0,-21 21 15,21 0-15,-22 1 0,22 20 16,-21-20-16,21 20 0,-22 1 0,22-1 16,-21 1-16,21 20 0,0-20 0,-1 20 15,1 1-15,0 0 0,0-22 16,0 22-16,0-22 0,-1 22 0,22 0 15,0-22-15,0 22 0,0-22 16,0 1-16,0-1 0,0-20 0,0 20 16,22-20-16,-1-22 0,0 21 0,0-21 15,21 0-15,-20 1 0,-1-22 16,21 0-16,0 0 0,-20 0 16,20 0-16,-21 0 0,21-22 0,1 1 15,-1 0-15,0 0 0,-20-21 0,20 20 16,0-20-16,1 0 0,-1-22 15,-21 22-15</inkml:trace>
  <inkml:trace contextRef="#ctx0" brushRef="#br1" timeOffset="106583.24">12255 7980 0,'0'0'0,"0"-21"0,-21 21 0,0 0 31,21 21-31,0 0 16,0 0-16,0 0 0,-21 22 0,21-1 15,-21 0-15,0 1 0,21-1 16,0 0-16,-22 1 0,22-22 0,-21 21 16,0 1-16,21-1 0,0-21 15,0 21-15,-21-20 0,21-1 0,0 0 16,0 0-16,0 0 0,0 0 0,0 1 15,21-22 1,0 0 0,-21-22-16,21 22 0,1-21 0,-1 0 15,0 0-15</inkml:trace>
  <inkml:trace contextRef="#ctx0" brushRef="#br1" timeOffset="106814.32">12001 8361 0,'0'0'0,"-21"0"0,21 21 16,21-21 15,1 0-31,-1 0 0,0 0 16,21 0-16,-21 0 0,1 0 15,20 0-15,0 0 0,-21 0 16,22 0-16,-22-21 0,0 21 0,21-21 16,-20 21-16,-1 0 0</inkml:trace>
  <inkml:trace contextRef="#ctx0" brushRef="#br1" timeOffset="107162.69">12509 8361 0,'0'21'0,"22"-21"32,-1 0-17,0-21-15,-21 0 0,21 21 0,0-21 16,0-1-16,1 22 16,-22-21-16,0 0 0,21 0 15,-21 0 1,-21 21-16,-1 0 15,1 21-15,0 0 0,0 0 16,0 0-16,0 1 0,-1-1 16,1 0-16,0 21 0,21-21 15,0 1-15,0-1 0,0 0 0,0 0 16,0 0-16,0 0 0,0 1 16,0-1-16,21-21 15,0 0-15,1 0 0,20 0 16,0 0-16,-21 0 0,1 0 15,20 0-15,-21-21 0,0 21 0</inkml:trace>
  <inkml:trace contextRef="#ctx0" brushRef="#br1" timeOffset="107750.63">12996 8276 0,'0'0'0,"-21"-42"31,21 21-31,0 0 16,21 21-16,0-22 16,1 1-16,-1 21 15,0 0-15,0 0 0,0 0 0,0 0 16,1 0-16,-1 21 0,0 1 0,-21-1 16,0 0-16,21 0 0,-21 0 15,0 22-15,0-22 0,0 0 0,0 0 16,-21 21-16,0-20 0,0-1 15,-1 0-15,-20 0 0,21 0 0,0 0 16,0-21-16,-1 22 0,22-1 0,-21-21 16,42 0 15,1-21-15,-1-1-16,0 1 0,0 21 15,0-21-15,0-21 0,1 21 0,-1-1 16,21-20-16,-21 21 0,0-21 15,1 20-15,-1 1 0,0 0 0,0 0 16,0 0-16,0 0 0,-21-1 0,0 44 47,-21-1-47,0-21 0,21 21 0,0 21 16,-21-21-16,0 1 0,21-1 15,-21 0-15,21 21 0,0-21 0,0 1 16,0-1-16,0 0 0,0 0 15,0 0-15,0 0 0,0 1 16,21-22-16,0 0 16,0 0-16,0 0 0,0 0 15,1 0-15,-1 0 0,0 0 0,0 0 16,0-22-16,0 1 0,1 0 0,20 0 16,-21 0-16,0 0 0,0-22 15,1 22-15</inkml:trace>
  <inkml:trace contextRef="#ctx0" brushRef="#br1" timeOffset="108018.77">13843 7853 0,'0'0'0,"0"-21"0,0 0 31,-21 21-15,21 21-16,0 0 0,0 0 15,-21 21-15,21 1 0,-22-1 0,22 0 16,0 1-16,-21 41 15,21-41-15,-21-1 0,21 0 0,0 1 16,0-1-16,0-21 0,-21 22 16,21-22-16,0 0 0,0 0 15,0 0-15,0 0 0,0 1 16,21-22 0,0 0-1,0 0-15,1 0 0,-22-22 0,21 1 16,0 21-16,0-21 0</inkml:trace>
  <inkml:trace contextRef="#ctx0" brushRef="#br1" timeOffset="108230.22">13674 8213 0,'0'0'0,"21"0"62,0 0-62,0 0 0,0 0 16,0 0-16,1 0 0,-1 0 0,0-21 15,0 21-15,0 0 0,0 0 16,1-22-16,-1 22 0,0 0 0,0-21 16</inkml:trace>
  <inkml:trace contextRef="#ctx0" brushRef="#br1" timeOffset="108578.41">14457 8022 0,'0'-21'0,"-21"21"31,-1 0-31,1 0 16,0 21-16,0 0 0,21 1 16,-21-1-16,21 0 0,-21 0 15,-1 21-15,22-20 0,-21 20 0,21-21 16,0 21-16,0-20 0,-21 20 16,21-21-16,0 0 0,0 22 0,0-22 15,0 0-15,0 0 0,0 0 0,0 0 16,21-21-16,0 22 0,1-22 15,-1 21-15,0-21 0,0 0 0,0 0 16,0 0-16,1 0 0,20 0 16,-21 0-16,0 0 0,0 0 15,22-21-15,-22-1 0</inkml:trace>
  <inkml:trace contextRef="#ctx0" brushRef="#br1" timeOffset="108905.78">14838 7874 0,'21'0'32,"0"0"-32,-21 21 0,21 0 15,0 1-15,1-22 0,-22 42 0,21-21 16,0 0-16,0 43 0,-21-43 15,21 21-15,-21 1 0,0-22 16,0 21-16,0 0 0,0-20 16,0 20-16,0-21 0,0 0 0,0 22 0,-21-22 15,0 0-15,0 0 16,0 0-16,21 0 0,-22-21 0,22 22 16,-21-22-16</inkml:trace>
  <inkml:trace contextRef="#ctx0" brushRef="#br1" timeOffset="109858.38">15388 8424 0,'21'0'0,"-21"-21"32,21 21-17,1 0 1,-1 0 0,-21 21-16,0 1 15,0-1-15,0 0 16,0 0-1,-21-21-15,-1 0 16,1 0-16,0 0 16,0 0-16,0 0 0,0 0 31,21-21-31,0 0 16,0 0-16,21-1 15,0 1-15,0 0 16,0 21-16,0-21 0,1 21 15,-1 0-15,0 0 16,0 21 0,-21 0-16,0 0 15,0 1-15,0-1 16,-21-21 0,0 21-16,0-21 31,21-21-16,0 0 1,0-1 0,0 1-16,21 21 0,0-21 15,0 21 1,0 0-16,0 0 16,1 0-16,-1 0 0,0 21 0,-21 0 15,21 1-15,-21-1 16,21 21-16,-21-21 0,0 0 15,0 1-15,0 41 0,-21-21 16,0 1-16,-21-1 0,20 0 16,-20-20-16,0 20 0,-1 0 15,1 1-15,-21-22 0,20 0 0,1 0 16,0 0-16,20 0 0,-41 1 16,42-22-16</inkml:trace>
  <inkml:trace contextRef="#ctx0" brushRef="#br1" timeOffset="110790.87">16383 7535 0,'0'0'16,"0"22"-16,-21-22 0,21 21 0,-21-21 15,21 21 1,21-21 31,0-21-32,0 21-15,-21-21 16,0-1-16,0 1 0,0 0 16,0 0-1,0 0 1,-21 21-16,0 0 0,0 21 15,-1 0-15,1-21 0,21 21 16,-21 0-16,21 1 0,-21-1 16,21 0-16,0 0 0,-21 0 15,21 0-15,0 1 16,21-22-16,0 0 16,0 0-16,0 0 15,1 0-15,-1 0 0,0 0 0,0 0 16,0-22-16,0 22 0,-21-21 15,22 0-15,-22 0 0,0 0 16,0 0-16,0-1 16,-22 1-16,1 21 15,0 0-15,0 21 16,0-21-16,21 22 0,-21-1 16,21 0-16,0 21 0,-22-21 15,22 1-15,-21 20 0,21-21 0,0 0 16,-21 22-16,21-22 0,0 0 15,0 0-15,21 21 0,0-42 16</inkml:trace>
  <inkml:trace contextRef="#ctx0" brushRef="#br1" timeOffset="112950.34">16954 8107 0,'0'-42'31,"22"20"-31,-22 1 16,0 0-1,0 0 1,0 42 15,0 0-31,0 0 0,0 1 0,0 20 16,0-21-16,0 21 0,0-20 15,-22 20-15,22 0 0,0-21 0,-21 22 16,21-1-16,-21-21 0,0 22 16,21-22-16,0 21 0,0-21 0,-21 0 15,21 1-15,-21-1 0,21 0 16,0 0-16,0 0 15,21-42 32</inkml:trace>
  <inkml:trace contextRef="#ctx0" brushRef="#br1" timeOffset="113242.68">17314 8065 0,'0'0'16,"0"-22"-16,0 1 15,0 42 1,0 1-16,0-1 16,0 0-16,0 21 0,0-21 15,0 22-15,0-1 0,0 0 0,0-20 16,0 20-16,0 0 0,0 1 15,-21-22-15,0 0 0,21 21 0,0-21 16,0 1-16,-21-1 0,21 0 16,-21 0-16,21-42 47</inkml:trace>
  <inkml:trace contextRef="#ctx0" brushRef="#br1" timeOffset="113477.83">16912 8488 0,'0'0'15,"21"0"16,0 0-15,1 0-16,-1 0 0,0 0 16,21 0-16,-21 0 0,1 0 0,20 0 15,-21 0-15,0-21 0,22 21 0,-22 0 16,0-21-16,0 21 0,0 0 16</inkml:trace>
  <inkml:trace contextRef="#ctx0" brushRef="#br1" timeOffset="113874.28">17589 8446 0,'85'0'31,"-64"0"-31,0-22 0,1 22 0,-1-21 16,0 21-16,0-21 0,0 0 15,0 0-15,1 21 0,-1-21 0,-21-1 16,21 1-16,-21 0 0,0 0 16,0 0-16,0 0 0,-21 21 31,0 0-31,-1 0 0,22 21 16,-21-21-16,0 21 0,0 0 0,0 21 15,0-20-15,-1-1 0,22 21 16,0-21-16,0 0 0,0 22 15,0-22-15,0 42 0,0-41 16,0-1-16,0 0 16,0 0-16,22-21 0,-1 21 0,0-21 15,0 0-15,0 0 0,0 0 0,22 0 16,-22 0-16,0 0 0,21 0 16,-20 0-16,20-21 0,-21 0 0,21 0 15,1 0-15</inkml:trace>
  <inkml:trace contextRef="#ctx0" brushRef="#br1" timeOffset="114147.1">18457 8022 0,'0'0'0,"0"-21"32,-21 21-32,0 21 0,21 0 15,0 1-15,-21 20 0,21-21 16,-21 21-16,21 1 0,0-1 0,-22-21 15,22 22-15,-21-1 0,21 0 16,-21-21-16,21 22 0,0-22 0,0 0 16,0 21-16,0-20 0,-21-1 15,21 0-15,0 0 0,0 0 16,0 0 0,21-21-16,0 0 0,0 0 15,1 0-15,-1-21 16,0 0-16,0 0 0,0 21 0</inkml:trace>
  <inkml:trace contextRef="#ctx0" brushRef="#br1" timeOffset="114427.06">18838 7938 0,'0'0'0,"0"-22"31,0 44-31,-21-1 0,21 0 0,0 21 15,-21-21-15,0 22 0,21-1 16,-21 0-16,21 1 0,-22-1 0,22 0 16,0 1-16,-21-1 0,21 0 0,-21-20 15,21 20-15,0-21 0,0 0 16,-21 0-16,21 1 0,0 20 16,0-21-16,21-21 31,0 0-31,0 0 15,1-21-15,-1 0 16,0 21-16,0-21 0,0-1 0</inkml:trace>
  <inkml:trace contextRef="#ctx0" brushRef="#br1" timeOffset="114851.73">19071 8276 0,'0'64'31,"-21"-43"-31,21 0 0,-21 0 0,21 0 16,0 1-16,0-1 0,-21 0 15,21 0-15,0 0 0,0 0 16,0 1-16,0-1 0,0 0 16,0 0-16,21 0 15,0-21-15,21 0 0,-21 0 16,1 0-16,-1 0 0,21 0 0,-21 0 15,22 0-15,-1 0 0,-21-21 16,21 0-16,1 0 0,-22 0 0,0-1 16,21 1-16,-20 0 0,-22-21 0,21 21 15,-21-22-15,0 22 0,0-21 16,0 21-16,-21-22 0,-1 22 16,1 0-16,0 21 0,-21-21 0,-1 21 15,22 0-15,-21 0 0,0 0 16,-1 0-16,22 21 0,-21-21 0,21 21 15,-1 0-15,1 0 0,0 1 16,0-1-16,0 0 0,21 0 0,0 0 16,0 0-16,0 1 0,0-1 15,21-21 1,0 0-16,0 0 0</inkml:trace>
  <inkml:trace contextRef="#ctx0" brushRef="#br1" timeOffset="115490.16">19897 7747 0,'-22'0'31,"1"0"-15,0 0-1,0 0 17,21-21 14,0 0-46,21 0 32,0 21-32,0 0 15,-21 21 17,22-21-32,-22 21 0,0 0 15,0 0 1,0 0-16,-22-21 15,22 22-15,-21-22 16,21-22 31,0 1-47,0 0 16,21 0-16,1 21 15,-1-21-15,0 21 16,-21 21-1,21-21-15,-21 21 16,0 0-16,0 0 0,0 22 16,0-22-16,0 0 0,0 0 15,-21 0-15,0 1 0,0-1 16,21 0-16,-22 0 0,1 0 0,21 0 16,-21-21-16</inkml:trace>
  <inkml:trace contextRef="#ctx0" brushRef="#br1" timeOffset="116274.19">20341 7197 0,'0'0'0,"0"-21"31,21 42 0,0 0-31,1 0 16,-1 0-16,0 22 16,0-22-16,-21 21 0,21-21 15,0 22-15,1-1 0,-1 0 16,0 1-16,-21-1 0,21 64 16,0-64-16,-21 0 0,0 22 0,0-22 15,0 22-15,0-1 0,0-20 16,0 20-16,0 1 0,-21-22 0,0 0 15,0 22-15,0-22 0,-22 0 16,22 1-16,-21-1 0,21-21 0,-22 22 16,1-22-16,0 0 0,-1 21 0,22-21 15,-21 1-15,21-1 0,-1-21 16,1 21-16,0 0 0,0-21 16,0 0-16,0 0 0,21-21 15,0 0 1,0 0-16,0-1 0,0 1 15</inkml:trace>
  <inkml:trace contextRef="#ctx0" brushRef="#br1" timeOffset="117127.45">20891 6985 0,'0'-21'31,"22"21"-31,-1 0 16,0 0-16,0 0 15,0 0-15,22 0 0,-22 0 0,21-21 16,-21 21-16,22 0 0,-1 0 15,0 0-15,1 0 0,-22 0 0,21 0 16,0 0-16,-20 0 0,20 0 0,-21 0 16,0 0-16,0 0 0,1 0 15,-1 0-15,-21 21 0,0 0 16,0 0 0,0 0-16,0 1 0,0-1 15,0 0-15,0 0 0,0 21 16,0-20-16,0 20 0,0 0 15,0 1-15,0-1 0,0 0 16,0 22-16,0-1 0,0-20 0,-21 20 16,21 1-16,-22 41 0,22-41 15,0-1-15,0 1 0,0-1 16,-21 1-16,21-22 0,0 22 16,0-1-16,0-20 0,0-1 0,0 0 15,0 1-15,0-1 0,0 43 16,0-64-16,0 21 0,0 0 15,0-20-15,0 20 0,0-21 16,0 0-16,0 22 0,0-22 0,-21 0 16,21 21-16,-21-21 0,0 1 15,0-1-15,-1 0 0,22 0 0,-21-21 16,0 21-16,0 0 0,0-21 0,0 22 16,-1-22-16,1 21 0,0-21 15,0 0-15,0 21 0,0-21 16,-22 0-16,22 0 0,0 0 0,0 0 15,0 0-15,-22 0 0,22 0 16,0 0-16,0 0 0,0 0 0,-1 0 16,1 0-1,0 0 1</inkml:trace>
  <inkml:trace contextRef="#ctx0" brushRef="#br1" timeOffset="117270.56">20955 9123 0</inkml:trace>
  <inkml:trace contextRef="#ctx0" brushRef="#br0" timeOffset="154890.5">1206 11430 0,'0'0'0,"22"-21"31,-1 21-31,-21-21 0,21 0 16,0 21 0,-21 21 31,-21 21-32,0-21-15,0 0 0,-1 22 16,1-22-16,-21 21 0,21 1 0,-22-1 15,1-21-15,21 21 0,-21 1 16,-1-1-16,1 0 0,-22 1 0,22-22 16,0 21-16,21 1 0,-22-22 15,1 0-15,21 0 0,0 0 16,-1 0-16,1-21 0,0 0 16,21 22-16,-21-22 0,21-22 31,0 1-16,0 0-15,0 0 16,21 21-16,0-21 0,0 0 0,1 21 16,20-22-16,-21 22 0,0 0 15,22-21-15,-22 21 0,0 0 16,21 0-16,-21 0 0,22 0 0,-22 0 16,0 21-16,0 1 0,22-22 15,-22 21-15,0 21 0,0-21 16,21 0-16,-20 1 0,-1-1 15,21 0-15,-21 0 0,0 0 0,1 0 16,20-21-16,-21 22 0,0-22 16,0 0-16,1 21 15,-22-42 32</inkml:trace>
  <inkml:trace contextRef="#ctx0" brushRef="#br0" timeOffset="157894.85">1757 11726 0,'0'0'0,"-21"0"15,21 22 32,0-1-31,0 0-16,0 0 15,0 21-15,0-20 0,0 20 0,0-21 16,-22 21-16,22-20 0,0 20 16,0-21-16,-21 0 0,21 22 0,-21-22 15,21 0-15,0 0 16,0-42 15,0 0-31,0 0 0,0-1 16,0 1-16</inkml:trace>
  <inkml:trace contextRef="#ctx0" brushRef="#br0" timeOffset="158299.39">1693 11430 0,'0'-21'0,"-42"21"16,42 21-1,-21-21-15,21 21 0,-21-21 16,21 21-16,0 1 0,0-1 16,0 0-16,0 0 15,21-21 1,0 0-16,0 0 0,0 0 16,0 0-16,1-21 15,-1 0-15,0 21 0,-21-21 0,0-1 16,21 22-16,-21-21 0,0 0 15,0 0-15,0 0 0,0 0 0,0-1 16,0 1-16,-21 21 0,0-21 16,0 0-16,-1 21 0,1 0 0,0 0 15,0 0 1,0 21-16,0 0 0,21 0 16,0 1-16,0-1 0,0 0 0,0 21 15,0-21-15,0 1 16,0-1-16,0 0 0,21 0 0,0 0 15,0 0-15,0 1 0,0-1 16,22 0-16</inkml:trace>
  <inkml:trace contextRef="#ctx0" brushRef="#br0" timeOffset="158818.32">2138 11726 0,'0'22'16,"-21"-1"-16,21 0 15,0 0-15,0 0 0,0 0 16,0 1-16,0-1 0,0 0 16,0 0-16,0 0 0,0 0 0,0 22 15,0-22-15,0 0 0,0 0 16,0 0-16,0 1 0,0-44 47,-22 1-32,22 0-15,0 0 0,0-21 16,0 20-16,0-20 0,0 21 16,0-21-16,0 20 0,22-20 0,-1 21 15,0-21-15,21 20 0,-21 1 16,22 0-16,-1 0 0,0 0 0,-20 0 15,20 21-15,0 0 0,1 0 16,-22 0-16,0 21 0,0 0 16,0 0-16,0 0 0,-21 0 0,0 1 15,0 20-15,0-21 0,0 21 0,0-20 16,-21 20-16,0-21 0,0 0 16,21 22-16,0-22 0,-21 0 15,21 0-15,-21-21 0,21 21 0,21-21 47,0-21-47,-21 0 16,21 0-16,0 0 0</inkml:trace>
  <inkml:trace contextRef="#ctx0" brushRef="#br0" timeOffset="159170.78">2900 11663 0,'-21'0'32,"21"21"-32,0 0 15,0 0-15,0 1 16,0 20-16,0-21 0,0 21 0,0-20 16,0 41-16,0-21 0,0 1 15,0 20-15,0-20 0,0 20 0,0 1 16,0-1-16,0-21 0,0 85 15,21-63-15,-21-1 0,0 22 16,0-21-16,0-1 0,0 1 16,0 63-16,0-64 15,0-21-15,0 1 0,0-1 16,0 0-16,-21-20 0,21-1 0,0 0 16,0 0-16,0 0 0,-22-21 15,22-21 1,0 0-16,0-21 0,0 20 0,0-20 15,0 0-15,0-1 0,0-20 16,0-1-16</inkml:trace>
  <inkml:trace contextRef="#ctx0" brushRef="#br0" timeOffset="159506.76">2836 12107 0,'-21'-42'0,"42"84"0,-63-126 0,42 20 15,-21 22-15,21 0 0,0 20 16,0-20-16,0 21 0,0-21 15,0 20-15,0-20 0,21 21 0,0 0 16,0 21-16,0-21 0,1-1 16,41 22-16,-42 0 0,0 0 15,22 0-15,-22 0 0,0 22 16,21 20-16,-42-21 0,22 21 16,-22-20-16,0 20 0,0-21 15,0 21-15,-43 22 16,22-22-16,0-21 0,-21 22 0,20-22 15,1 0-15,0 0 0,0 0 16,0-21-16,0 0 0,-1 22 16,22-44 15,22 1-31,-1 0 16,0 0-16,0 0 0,0 0 15,0-1-15,1 1 0,-1 0 0</inkml:trace>
  <inkml:trace contextRef="#ctx0" brushRef="#br0" timeOffset="160230.97">3408 11578 0,'21'0'16,"-21"21"15,0 1-31,0-1 0,0 0 0,-21 0 16,21 0-16,-21 22 0,21-22 15,-22 0-15,22 21 0,0-21 16,0 1-16,0 20 0,0-21 0,0 0 16,0 0-16,22 1 0,-1-22 15,0 0-15,0 0 16,0 0-16,0 0 0,1 0 0,-1-22 16,0 1-16,0 0 15,0 0-15,22 0 0,-22-22 0,0 22 16,0-21-16,0 21 0,-21-22 15,21 22-15,1-21 0,-1 21 0,0 0 16,-21-22-16,21 22 0,-21 0 16,0 42 15,0 0-31,0 0 16,0 1-16,0 20 0,0-21 0,0 0 15,0 0-15,0 22 0,0-22 16,0 0-16,0 0 0,0 0 0,0 1 15,21-1-15,0 0 0,-21 0 16,22-21-16,-1 0 0,0 0 16,0 0-16,0 0 0,0 0 0,1 0 15,-1-21-15,0 0 0,0 21 16,-21-21-16,21-22 0,0 22 0,1 0 16,-22-21-16,21-1 0,-21 1 15,21 0-15,0-1 0,-21-20 0,0 20 16,0 1-16,0 0 0,0-1 15,0 22-15,0 0 0,0 0 0,0 0 16,0 42 0,-21 0-16,21 0 0,0 0 15,0 22-15,0-1 0,-21 0 16,21 1-16,0-1 0,0 0 16,-21 1-16,21-1 0,0 0 0,0-20 15,0 20-15,0 0 0,0-21 16,0 1-16,0 20 0,0-21 0,21 0 15,0 0-15,0 1 16,0-22-16,0 0 0,1 0 16,-1 0-16,0 0 0,0-22 15,0 1-15,-21 0 0,21 0 16,1 0-16,-22 0 0,0-1 0,21 1 16</inkml:trace>
  <inkml:trace contextRef="#ctx0" brushRef="#br0" timeOffset="160447.48">4106 11621 0,'0'21'0,"21"-21"31,1 0-31,-1 0 0,0 0 16,0 0-16,0 0 0,0 0 15,-21-21-15,22 21 0,-1 0 16,0 0-16,0-22 0,0 22 0,0 0 16,-21-21-16,22 0 0,-1 21 15</inkml:trace>
  <inkml:trace contextRef="#ctx0" brushRef="#br0" timeOffset="161342.64">6181 11303 0,'0'0'0,"0"-21"0,21-21 15,-21 20-15,0 1 16,0 0-16,21 21 0,-21-21 15,0 0-15,0 42 32,0 0-32,0 21 15,0-20-15,0 20 0,-21 0 16,21 1-16,0-1 0,-21 0 0,21 1 16,-22-1-16,22 0 0,-21-21 15,21 22-15,0-22 0,0 21 16,0-21-16,0 1 0,0-1 0,0 0 15,21-21 1,1 0-16,-1 0 16,0-21-16,0 0 15,-21-1-15,21 1 0,-21 0 16,0 0-16</inkml:trace>
  <inkml:trace contextRef="#ctx0" brushRef="#br0" timeOffset="162098.93">5948 11536 0,'0'0'0,"-21"0"0,-1 42 31,44-42-15,-1 0-16,0 0 0,0 0 15,21 0-15,1 0 0,-1-21 16,0 0-16,1 0 0,-1 21 0,43-43 15,-43 22-15,0 21 16,1-21-16,-1 21 0,0-21 0,-20 21 16,-1-21-16,0 21 0,-21 21 31,-21 0-15,21 0-16,-21 0 0,-1 1 15,22-1-15,0 0 0,-21 0 0,21 0 16,0 0-16,-21 1 0,21-1 0,0 0 15,0 0-15,0 0 0,0 0 16,21-21-16,0 22 0,1-22 16,-1 0-16,0 0 0,21 0 15,-21 0-15,22 0 0,-22-22 0,21 1 16,1 21-16,-22-21 0,21 0 16,0 0-16,-20 0 0,-1-1 0,0 1 15,0-21-15,0 21 0,0 0 16,-21-1-16,22 1 0,-22 0 15,0 42 32,0 0-47,-22-21 0,22 43 0,-21-22 16,21 0-16,-21 0 0,21 22 16,0-22-16,0 21 0,0-21 0,-21 22 15,21-1-15,0 0 0,0 1 0,0-1 16,0 21-16,0-20 0,0 20 15,0-20-15,0-1 0,0 21 16,0-20-16,0-1 0,0 0 0,0 22 16,0-22-16,0-21 0,0 22 15,0-1-15,-21 0 0,0-20 0,-1 41 16,1-42-16,0 0 16,-21-21-16,21 22 0,-1-22 0,-20 0 15,0 0-15,-1 0 0,22 0 0,-42-22 16,20 22-16,1-21 0,0 0 15,21-21-15,-22 21 0,1-1 16,0-41-16,42 21 0,0 20 16,0-20-16,0 21 0,0-21 0,0 20 15,0-20-15,21 21 0,21-21 16,-21-1-16,22 1 0</inkml:trace>
  <inkml:trace contextRef="#ctx0" brushRef="#br0" timeOffset="162431.12">7366 11388 0,'-42'21'31,"42"0"-31,0 0 0,0 22 15,0-22-15,0 21 0,0 0 0,0-20 16,0 20-16,0 0 0,0 1 16,0-1-16,0 0 0,0 22 0,0-22 15,0 22-15,0-22 0,0 0 0,0 22 16,0-22-16,0 0 0,0-20 16,0 20-16,0-21 0,0 21 0,0-20 15,-22-22-15,22 21 0,0-42 31,0-1-15,0 1-16,0 0 0,22-21 16</inkml:trace>
  <inkml:trace contextRef="#ctx0" brushRef="#br0" timeOffset="162748.44">7324 11536 0,'0'0'0,"-22"-21"0,22 0 0,0-1 15,0 1-15,0 0 0,0 0 16,0 0-16,22 0 0,-1 21 16,21-22-16,-21 22 0,22-21 15,-22 21-15,21 0 0,0 0 16,1 21-16,20 22 0,-42-22 16,-21 0-16,0 21 0,0-20 15,0 20-15,0-21 0,-21 0 16,0 22-16,-21-22 0,21 0 0,-22 0 15,22 0-15,-42 22 16,20-43-16,22 21 0,0-21 0,0 0 16,21 21-16,-21-21 0,-1 0 15,22-21 17,22 21-32,-1-21 0,0 21 15</inkml:trace>
  <inkml:trace contextRef="#ctx0" brushRef="#br0" timeOffset="163138.65">7895 11578 0,'0'0'16,"21"0"-1,0 0-15,1 0 16,-1 0-16,0-21 15,-21 0-15,21 21 0,0-21 16,0 0-16,1-1 0,20 1 16,-21 0-16,0 0 0,-21 0 15,0 0-15,0-1 0,0 1 0,0 0 16,0 0 0,-21 21-16,0 0 0,0 0 0,0 0 15,-1 21-15,1 0 0,0 0 0,0 1 16,0-1-16,0 0 0,-22 42 15,43-20-15,0-22 0,0 21 16,0-21-16,0 1 0,0 20 16,0-21-16,0 0 0,0 0 15,0 1-15,21-1 0,1-21 0,-1 21 16,0-21-16,0 0 0,0 0 16,0 0-16,1 0 0,-1 0 0,0 0 15,0 0-15,21 0 0,-20-21 0,-1 0 16,0 21-16</inkml:trace>
  <inkml:trace contextRef="#ctx0" brushRef="#br0" timeOffset="163398.45">8975 11303 0,'0'0'0,"-22"0"0,22 21 16,0 0 0,22-21-1,-1 0-15,0 0 0,0 0 0,0 0 16,0 0-16,1 0 0,-1 0 16,0 0-16,0 0 0,0 0 0,0 0 15,-21-21-15</inkml:trace>
  <inkml:trace contextRef="#ctx0" brushRef="#br0" timeOffset="163582.59">8890 11515 0,'0'0'0,"0"21"0,0 0 15,0 0-15,21-21 16,0 0-16,0 0 15,1 0-15,-1 0 0,0 0 16,0 0-16,0 0 0,0 0 0,1-21 16,-1 0-16,0 21 15,-21-21-15</inkml:trace>
  <inkml:trace contextRef="#ctx0" brushRef="#br0" timeOffset="164165.54">10223 11028 0,'0'0'0,"0"21"31,22-21-31,-1 0 0,0 0 16,0 0-16,0 0 15,-21-21-15,21 21 0,-21-21 0,0 0 16,0-1-16,0 1 15,-21 21 17,0 0-32,0 0 0,0 0 0,0 21 15,-1 1-15,1 20 16,0-21-16,0 0 0,21 22 16,0-22-16,-21 21 0,21 0 15,0 1-15,0-1 0,0-21 0,0 22 16,21-22-16,-21 0 0,21 0 0,21 0 15,-20 0-15,-1 1 0</inkml:trace>
  <inkml:trace contextRef="#ctx0" brushRef="#br0" timeOffset="164718.45">10922 11430 0,'21'-42'0,"-21"21"16,0-1-16,0 1 0,0 0 16,-21-42-16,21 41 0,-21 1 15,0 0-15,-1 21 0,1-21 16,0 21-16,0 0 0,0 0 16,-22 21-16,22-21 0,0 21 15,0 22-15,-21-22 0,20 21 16,1-21-16,0 22 0,21-1 0,-21 0 0,0 1 15,21-22-15,0 21 0,-21-21 16,21 22-16,0-22 0,0 0 16,0 0-16,0 0 0,0 0 15,21-21-15,0 22 0,0-22 0,0 0 16,0 0-16,1 0 0,-1 0 0,0 0 16,0 0-16,21-22 0,-20 22 15,-1-21-15,0 0 0,21 0 0,-21 0 16,1 0-16,-1-1 0,0-20 0,0 21 15,-21-21-15,0-1 0,21 22 16,-21-21-16,0 21 0,0-1 0,0 1 16,0 0-16,0 0 0,0 42 31,0 0-31,-21 0 0,21 1 16,0-1-16,0 0 0,0 21 15,0-21-15,0 22 0,0-22 0,0 0 16,0 0-16,0 22 0,0-22 0,0 0 15,0 0-15,0 0 16,0 0-16,21-21 0,0 22 16,1-22-16,-1 0 0,0 0 0,0 0 15,0 0-15,0-22 0,1 1 16,20 0-16</inkml:trace>
  <inkml:trace contextRef="#ctx0" brushRef="#br0" timeOffset="165270.82">11472 11070 0,'0'0'0,"0"-21"0,0 0 16,0 0-16,-21 21 31,21 21-31,-21-21 16,21 42-16,0-21 0,0 22 0,0-22 15,-21 21-15,21 1 0,0-1 16,0 0-16,0 1 0,0-1 15,-21 0-15,21 1 0,-22 20 16,22-21-16,0-20 0,0-1 16,0 0-16,0 0 0,0 0 0,0 0 15,0-42 17,0 0-32,0 0 15,0 0-15,0 0 0,0-1 16,22-20-16,-1 21 0,-21 0 15,21 0-15,0-22 0,0 22 0,-21 0 16,21 0-16,1 0 0,-1 21 16,0-22-16,21 22 0,-21-21 0,1 21 15,-1 0-15,21 0 0,-21 0 16,0 21-16,1 1 0,20-1 16,-21 0-16,0 0 0,-21 0 0,0 0 15,0 22-15,0-22 0,0 0 0,0 21 16,0-20-16,-42-1 0,21 0 15,0 0-15,-22 0 0,22 0 0,-21-21 16,21 22-16,-22-22 0,22 21 0,0-21 16,-21 0-16,20 0 15,1 0-15,0 0 0,0 0 0,0 0 16,21-21 0,0-1-16,21 1 15,0 21 1,0-21-16,0 21 0,1-21 0</inkml:trace>
  <inkml:trace contextRef="#ctx0" brushRef="#br0" timeOffset="165606.23">12404 11324 0,'0'-84'31,"0"62"-15,-22 22 0,1 0-16,0 22 15,0-22-15,0 21 0,0 0 0,-1 0 16,1 0-16,0 22 0,0-22 16,0 21-16,0-21 0,-1 22 0,-20 20 15,42-42-15,0 0 16,0 1-16,0-1 0,0 0 0,0 0 15,0 0-15,21-21 0,0 0 0,43 21 16,-43-21-16,0 0 16,22 0-16,-22 0 0,21 0 15,-21-21-15,0 0 0,22 21 0,-22-21 16,0 0-16,0 0 0,0 21 16,1-22-16</inkml:trace>
  <inkml:trace contextRef="#ctx0" brushRef="#br0" timeOffset="166037.85">13398 11091 0,'0'0'0,"22"0"0,-1-21 15,0 21 1,0 0-16,0 21 0,0-21 0,1 43 16,-1-22-16,0 0 0,0 21 15,-21-20-15,21 20 0,0 0 0,1-21 16,-1 22-16,0-22 0,-21 21 0,0-21 16,21 1-16,-21-1 0,21 21 15,-21-21-15</inkml:trace>
  <inkml:trace contextRef="#ctx0" brushRef="#br0" timeOffset="166310.57">14012 11070 0,'0'0'0,"-21"21"15,0 1-15,0-1 16,0 0-16,-1 0 0,-20 21 0,21-20 16,0 20-16,-22-21 0,22 21 15,-21 1-15,21-22 0,0 21 0,-1-21 16,-20 1-16,21-1 0,0 0 0,21 0 16,0 0-16,-21-21 0,42-21 46,0 0-30,0 0-16,0 0 0,0 21 16,1-22-16</inkml:trace>
  <inkml:trace contextRef="#ctx0" brushRef="#br0" timeOffset="166777.51">14139 11113 0,'0'0'15,"0"21"1,0 0 0,0 0-16,0 0 0,0 0 15,0 1-15,0-1 16,0 0-16,0 0 0,21-21 0,1 21 16,-1-21-16,0 21 0,0-21 15,0 0-15,0 0 0,1 0 16,20 0-16,-21 0 0,0-21 0,43 0 15,-43 0-15,21 0 16,-21 0-16,1-1 0,-1 1 0,0 0 16,0 0-16,0 0 0,0 0 15,-21-1-15,0 44 47,0 20-47,-21-21 16,0 0-16,21 22 0,-21-22 0,0 21 15,21 0-15,-21-20 0,-1 20 16,22 0-16,-21-21 0,0 22 16,0-22-16,21 21 0,-21-21 0,21 1 15,-21-1-15,-1 0 0,22 0 16,0-42 15,22 0-15,-1 0-16,-21-1 0,21 1 0,0 0 15</inkml:trace>
  <inkml:trace contextRef="#ctx0" brushRef="#br0" timeOffset="167395.4">14965 11113 0,'0'21'0,"0"0"16,21-21-1,0 21 1,0-21-16,0 0 0,1 0 16,-1 0-16,0 0 0,21 0 15,-21 0-15,1 0 0,20-21 0,-21 0 16,21 21-16,-20-21 0,-1 21 16,0 0-16,0-22 0,0 22 0,0 0 15,-21-21-15,-21 21 31,0 21-31,0 1 16,0-1-16,0 0 0,-22 0 16,22 0-16,-21 22 0,21-22 0,-22 21 15,-20 22-15,42-43 16,-22 21-16,22-21 0,0 0 16,0 1-16,0-1 0,-1 0 0,1-21 15,21 21-15,0-42 31,21 0-15,1 0-16,-1-1 0,0 1 16,0 0-16,0 0 0,0 0 0,1 0 15,-1 21-15,0 0 0,-21-22 16,21 22-16,0 0 0,0 0 16,-21 22-16,22-1 15,-22 0-15,21 0 0,-21 0 16,21 0-16,0 1 0,0-22 15,-21 21-15,21 0 0,1-21 0,-1 0 16,0 21-16,0-21 0,0 0 16,0 0-16,1 0 0,-1 0 0,0 0 15,0 0-15,0-21 16,0 0 0,-21 0-16,0-1 15,0 1-15,0 0 16,22 0-16</inkml:trace>
  <inkml:trace contextRef="#ctx0" brushRef="#br0" timeOffset="168034.64">16849 11091 0,'0'22'31,"0"-1"-15,0 0-16,0 21 0,0-21 0,-22 22 16,22-1-16,0 0 0,0 22 0,0-22 15,0 1-15,0 20 0,0-21 16,0 22-16,0-1 0,0 1 0,0-1 15,0 1-15,0-1 0,0 1 16,0-1-16,0 1 0,0-22 16,0 22-16,0-22 0,0-21 0,0 22 15,0-22-15,0 0 0,0 0 16,0 0-16,0-42 16,0 0-1,0 0-15,0 0 0,0-22 16,22 1-16,-22 0 0,21-1 0,-21-20 15,0 20-15,21-20 0</inkml:trace>
  <inkml:trace contextRef="#ctx0" brushRef="#br0" timeOffset="168358.78">16870 11261 0,'0'-21'0,"0"42"0,0-64 16,0 22-16,21 0 0,0 0 0,21 0 15,-20 21-15,20-21 0,0 21 16,1 0-16,62-22 16,-41 22-16,-22 0 0,1 0 0,20 22 0,-21-22 15,-20 42-15,-1-21 16,0 0-16,-21 22 0,0-22 0,0 21 0,0-21 16,-21 22-16,-22-22 15,1 0-15,0 0 0,-1 0 0,1 0 16,-21 1-16,20-1 0,1 0 0,0-21 15,-1 0-15,22 21 0,0-21 16,-21 0-16,42-21 31,21 21-31,0-21 0,0 21 16,21-21-16,1 21 0,-22-22 16,42 22-16</inkml:trace>
  <inkml:trace contextRef="#ctx0" brushRef="#br0" timeOffset="169022.78">18034 11197 0,'0'-21'15,"0"0"-15,0 0 16,-21 21-16,0 0 16,-1 0-16,-20 0 0,21 21 15,0 0-15,0 0 0,-1 0 0,1 1 16,0-1-16,0 0 0,0 21 15,0-21-15,-1 1 0,1 20 0,21-21 16,0 0-16,0 0 0,0 1 16,0-1-16,0 0 0,21-21 15,1 0 1,-1 0-16,0 0 0,0 0 16,0 0-16,0-21 0,1 21 0,-1-21 15,0-1-15,0 1 0,0 0 16,0 0-16,1 0 0,-1 0 15,-21-1-15,21 1 0,0 0 0,-21 0 0,0 0 16,0 42 31,0 0-47,0 21 0,0-20 16,0 20-16,0-21 0,0 21 0,0 1 15,0-1-15,-21 0 0,21 1 16,0-1-16,-21 0 0,21 22 15,0-22-15,-21 22 0,-1-1 16,1 1-16,0-1 0,21 1 0,-21-1 16,0 1-16,0-1 0,21-20 15,0-1-15,0 0 0,-22 1 0,22-22 16,0 21-16,0-21 0,0 0 0,0 1 16,22-22-1,-1 0-15,0-22 16,-21 1-16,21 0 0,0 0 15,0-21-15,-21 20 0,22-20 16,-1 0-16,0-1 0,0 1 16,0-21-16,0 20 0,22-20 0,-22 20 15,0-20-15,0 21 0,0-1 0,1 22 16,-1-21-16,-21 21 0,0-22 16,21 22-16,0 0 0,-21 0 0,21 0 15,-21-1-15,0 1 0,21 0 16,1-21-16,-1 21 0,0-1 0</inkml:trace>
  <inkml:trace contextRef="#ctx0" brushRef="#br0" timeOffset="169462.82">18521 11134 0,'0'-21'15,"0"42"-15,-21-64 0,21 22 0,0 0 16,0 0 0,21 21-1,0 0-15,0 0 0,0 0 16,0 0-16,1 0 0,-1 21 0,0-21 16,0 21-16,21 22 0,-42-22 0,22 21 15,-1-21-15,-21 22 16,21-1-16,-21-21 0,0 21 0,0-20 15,0 20-15,0-21 0,-21 0 16,0 0-16,-1 1 0,1-1 0,0-21 16,21 21-16,0-42 31,0 0-31,0-1 0,0-20 16,21 21-16,0 0 15,1-22-15,-1 1 0,0 0 0,0 21 16,-21-22-16,21 1 0,0 21 15,1-22-15,-1 22 0,0 21 16,0-21-16,0 0 0,0 21 0,1 0 16,-1 0-16,0 0 31</inkml:trace>
  <inkml:trace contextRef="#ctx0" brushRef="#br0" timeOffset="170353.82">9546 13272 0,'21'0'47,"0"-22"-47,1 1 15,-1 0-15,21 0 0,-21 0 0,22 0 16,-1-22-16,-21 22 0,21-21 16,-20-1-16,20 1 0,-21 0 0,0-1 15,0 1-15,1 0 0,-22 21 16,0-22-16,0 22 0,0-21 0,0 21 15,-22-1-15,1 22 0,-21 0 16,21 0-16,0 0 16,-22 22-16,22-22 0,-21 42 0,21-21 0,-1 21 15,1-20-15,0 20 16,21 0-16,-21 22 0,21-22 0,0 43 16,0-43-16,0-21 15,21 22-15,0-22 0,0 0 0,1 0 16,-1 0-16,21 0 0,-21 1 0,22-22 15,-22 0-15,21 0 0,-21 0 16,22 0-16,-22 0 0,21 0 0,-21 0 16,22-22-16,-1 22 0,-21-21 15,21 0-15,-20 0 0,20-21 0,-21 20 16,21 1-16,-20-21 0,-1 21 16</inkml:trace>
  <inkml:trace contextRef="#ctx0" brushRef="#br0" timeOffset="170978.82">10499 12827 0,'0'0'0,"0"-21"0,0 42 31,0 0-31,0 0 16,-22 1-16,22-1 15,-21 0-15,21 0 0,0 21 0,0-20 16,0-1-16,-21 0 0,21 0 16,0 0-16,-21 0 0,21 1 0,0-1 15,-21 0-15,21 0 16,0-42 15,0 0-31,0 0 16,0-1-16,0 1 0,0 0 0,21 0 15,-21 0-15,21-22 16,-21 22-16,21 0 0,0 0 0,1 0 16,-22 0-16,21-1 0,0 22 15,0 0-15,0-21 0,0 21 0,1 0 16,-1 0-16,0 21 0,0 1 15,0-1-15,0 0 16,-21 0-16,0 0 0,0 0 0,22 1 16,-22-1-16,0 0 0,0 0 15,0 0-15,0 0 0,0 1 16,0-1 0,0-42 15,0-1-31,0 1 15,0 0-15,0 0 0,0 0 0,0-22 16,21 22-16,0-21 0,0 21 16,0-22-16,22 1 0,-22 21 0,21 0 15,0 0-15,1-1 0,-22 22 16,21 0-16,1 0 0,-22 22 0,0-1 16,21 21-16,-42 0 0,0-20 15,0 20-15,0 0 0,0-21 16,0 22-16,0-22 0,0 21 0,-21-21 15,0 1-15,21 20 16,-21-42-16,21 21 0,0 21 16,21-42 15,-21-21-31,21 21 0,0-21 0,0 0 16</inkml:trace>
  <inkml:trace contextRef="#ctx0" brushRef="#br0" timeOffset="171494.75">11663 12848 0,'0'0'0,"0"-21"0,0 0 32,0 42-1,0 0-31,0 0 0,0 1 15,0-1-15,0 0 0,0 21 0,0-21 16,0 1-16,0-1 0,0 21 16,0-21-16,0 0 0,0 1 0,0-1 15,0 0-15,0 0 16,-21-21 0,21-21 15,0 0-31,0 0 0,0-1 0,0 1 15,0-21-15,0 21 0,0-22 16,42-20-16,-42 21 0,21 20 16,21-41-16,-20 42 15,20 0-15,-21-1 0,21 1 0,-20 21 16,-1 0-16,21 0 0,-21 0 0,22 21 16,-22-21-16,0 22 0,0 20 15,0-21-15,-21 0 0,0 22 0,21-1 16,-21-21-16,0 21 0,0-20 15,0-1-15,0 21 0,0-21 16,0 0-16,-21 1 0,21-1 0,0 0 16,0 0-16,-21-21 15,21-21 17,21 0-32,-21 0 0,21-1 15</inkml:trace>
  <inkml:trace contextRef="#ctx0" brushRef="#br0" timeOffset="173350.94">14012 12742 0,'0'-63'15,"0"126"-15,21-147 16,-21 63-16,-21 21 47,0 21-47,0 0 0,21 21 0,-21-21 15,0 22-15,-1-1 0,22 0 16,0-20-16,-21 20 0,21 0 0,-21 43 16,21-64-16,0 21 15,0-20-15,0-1 0,0 0 16,0 0-16,21 0 0,0-21 0,1 0 16,-1 0-16,0 0 0,21 0 15,1 0-15,-1 0 0,-21-21 0,21 21 16,22-21-16,-22 0 0,1-22 15,-1 22-15,0-21 0,-21 21 0,22-22 16,-22 1-16,0 0 0,-21-1 16,0 1-16,0 0 0,0 21 0,-21-22 15,0 22-15,0 0 0,-22 0 0,22 0 16,-21-1-16,-1 22 16,1 0-16,0 0 0,-1 0 0,-20 22 15,21-1-15,20 0 0,1 0 16,0 0-16,21 22 0,-21-1 15,21 0-15,0-21 0,0 22 0,0-1 16,21 0-16,0-20 0,0-1 16,1 21-16,-1-21 0,21-21 0,-21 21 15,22-21-15,-1 22 0,0-22 16,1 0-16,-1 0 0,0 0 0</inkml:trace>
  <inkml:trace contextRef="#ctx0" brushRef="#br0" timeOffset="173662.15">14838 12806 0,'0'0'0,"21"-21"0,-21 0 0,0-1 16,0 1-1,-21 21 1,21 21-16,-21-21 0,21 22 0,0 20 16,0-21-16,0 0 0,0 22 15,0-1-15,0 0 0,0 1 0,0-1 16,0 0-16,0 1 0,0-1 0,0 0 15,0 22-15,0-22 0,0 0 16,0 22-16,0-22 0,-22 22 0,22 42 16,0-64-16,0 0 15,0 1-15,0-1 0,0 0 16,-21-21-16,21 1 0,0-1 0,0-42 31,0-1-15,21 1-16,-21 0 0,22-21 0,-22 21 15,0-22-15,0 1 0</inkml:trace>
  <inkml:trace contextRef="#ctx0" brushRef="#br0" timeOffset="174006.84">14880 12975 0,'0'0'0,"-21"-42"0,21 21 15,-21 0-15,21-22 0,0 22 16,0 0-16,0 0 0,0 0 0,0-22 15,0 22-15,21 0 16,0 0-16,0 0 0,22 21 0,-22 0 16,0-22-16,21 22 0,1 0 0,-22 0 15,21 0-15,-21 0 0,22 22 16,-22-1-16,0 0 0,0 0 0,0 0 16,-21 0-16,0 22 0,0-22 15,0 0-15,-21 21 0,-21-20 0,21-1 16,-22 0-16,22 0 15,-21 0-15,21 0 0,-1 1 0,-20-22 16,21 0-16,0 21 0,0-21 16,-1 0-1,44 0 17,-1-21-32,0 21 15,21 0-15,-21-22 0,1 22 0</inkml:trace>
  <inkml:trace contextRef="#ctx0" brushRef="#br0" timeOffset="174722.34">15960 12721 0,'0'0'0,"-22"-63"31,1 42-31,0 21 15,-21 0-15,21 0 0,-1 0 0,1 0 16,0 0-16,-21 0 0,21 0 16,-1 0-16,1 21 0,-21 0 0,21 0 15,0 0-15,-1 0 0,22 1 16,-21-1-16,21 21 0,-21-21 16,21 0-16,0 1 0,0-1 0,0 0 15,0 0-15,0 0 16,21-21-16,0 0 0,1 0 0,-1 0 15,0 0-15,0 0 0,0 0 0,22-21 16,-22 0-16,0 21 0,0-21 16,0 0-16,0 21 0,-21-22 0,22 1 15,-1 0-15,0 0 16,-21 0-16,0 42 47,0 0-32,0 0-15,0 0 0,0 22 16,0-22-16,0 21 0,0 1 0,0-1 16,0 0-16,0 1 0,0-1 15,-21 0-15,0 1 0,21-1 0,-22 21 16,22-20-16,0 20 0,-21-20 16,0 20-16,0-21 0,21 1 0,-21-1 15,21 0-15,0 1 0,0-1 0,0-21 16,0 0-16,-21 1 0,21-1 15,21-42 1,-21-1 0,21 1-16,0 0 15,0-21-15,0-1 0,1 1 0,-1-21 16,21-1-16,-21 22 0,22-22 16,-22 1-16,21-1 0,0 1 0,1-1 15,-1 1-15,22-22 0,-43 43 16,21-1-16,-21 22 0,0 0 15,1 0-15,-1 0 0,-21 0 16,21-1 0,0 22-1,-21-21 1</inkml:trace>
  <inkml:trace contextRef="#ctx0" brushRef="#br0" timeOffset="175314.84">18203 12552 0,'21'0'31,"1"21"-31,-1-21 16,0 21-16,0 0 0,0 22 15,0-22-15,1 21 0,20 22 16,0-22-16,-21-21 0,1 22 16,-1-1-16,21-21 0,-21 0 15,-21 22-15,21-22 0,1 0 0,-1 0 16,-21 0-16,0-42 47,0 0-47,0 0 0</inkml:trace>
  <inkml:trace contextRef="#ctx0" brushRef="#br0" timeOffset="175584.72">18838 12594 0,'0'-21'31,"-21"42"-31,0 0 16,0-21-16,0 22 0,-22 20 0,22-21 15,-21 0-15,21 22 0,-22-1 16,1-21-16,0 21 0,-1 1 0,1-22 16,0 21-16,20-21 0,-20 1 0,21 20 15,-21-21-15,20 0 16,1 0-16,42-21 31,1 0-31,-1 0 0,21-21 16,-21 0-16,22 0 0,-1 0 15,0 0-15,1-1 0</inkml:trace>
  <inkml:trace contextRef="#ctx0" brushRef="#br0" timeOffset="176050.81">19156 12552 0,'0'0'0,"-21"21"47,21 0-47,-22 0 16,1 1-16,21-1 0,0 0 0,0 0 16,0 0-16,0 0 15,0 1-15,0-1 0,0 0 0,0 0 16,21-21-16,1 21 0,-1-21 15,0 0-15,21 0 0,-21 0 16,1 0-16,20-21 0,-21 21 0,21-21 16,1 0-16,-22 0 0,21-1 15,1 1-15,-1 0 0,-21 0 0,21 0 16,-20 0-16,-1-1 0,0 22 16,-21-21-16,21 21 0,-42 21 31,21 1-31,-21-1 15,0 0-15,21 21 0,0-21 16,-22 22-16,-20 20 0,42-20 16,0-22-16,-21 21 0,0-21 15,0 22-15,-1-22 0,22 21 16,0-21-16,-21 0 0,21 1 0,-21-1 16,21 0-16,21-42 46,0 0-46,1-22 16,-1 22-16</inkml:trace>
  <inkml:trace contextRef="#ctx0" brushRef="#br0" timeOffset="176630.49">20066 12573 0,'21'0'15,"0"0"1,0 0 0,1 0-16,-1 0 0,0 0 15,0 0-15,0 0 0,0 0 0,22-21 16,-22 21-16,21 0 0,-21-21 16,22 21-16,-22 0 0,0-21 15,0-1-15,0 22 0,-21-21 16,-21 21-1,0 0 1,0 21-16,-21 1 0,20-1 16,1 0-16,0 0 0,0 0 15,0 0-15,0 22 0,-22-22 0,22 21 16,0-21-16,0 1 0,0 20 16,-1-21-16,1 0 0,0 0 0,0 1 15,21-1-15,0-42 47,0-1-47,21 22 0,0-21 16,-21 0-16,21 0 0,1 0 0,-1 0 15,-21-1-15,21 1 0,0 0 16,0 21-16,0 0 0,1 0 16,-1 21-1,0-21-15,-21 21 0,21 1 16,-21-1-16,0 0 0,21 0 15,-21 0-15,21-21 0,1 21 16,-1-21-16,-21 22 0,21-22 16,0 0-16,0 0 0,0 0 0,1 0 15,-1 0-15,0 0 16,0 0-16,0 0 0,0-22 16,1 1-16,-1 0 0,-21 0 15,21 0-15,21 0 0,-21-1 0</inkml:trace>
  <inkml:trace contextRef="#ctx0" brushRef="#br0" timeOffset="177178.82">21188 12277 0,'-21'21'16,"21"-42"46,0 0-46,0-1 0,21 22-16,0 0 0,-21-21 15,21 21 1,0 0-16,-21 21 15,0 1 1,0-1 0,0 0-16,0 0 15,-21 0 1,0-21-16,0 0 31,21-21 0,0 0-15,21 21-16,-21-21 16,0 0-16,21 21 0,0 0 15,0 21 1,-21 0-16,0 0 16,0 0-16,0 0 0,0 1 15,0-1-15,0 0 0,-21 0 0,0 0 16,0-21-16,0 21 0,0 1 15,21-1-15,-22-21 0,1 21 0,0-21 16,21 21-16</inkml:trace>
  <inkml:trace contextRef="#ctx0" brushRef="#br0" timeOffset="177826.84">22119 12319 0,'0'0'16,"21"-21"-16,-21-21 15,0 63 17,0 0-32,0 0 0,0 0 0,-21 22 15,0-22-15,0 0 16,0 21-16,-1-21 0,-20 1 0,21-1 16,-21 0-16,-1 0 0,22 0 15,-21 0-15,-43 22 0,64-22 16,-21-21-16,20 21 0,1-21 15,0 0-15,42 0 32,22 0-32,-22 0 0,0-21 15,21 21-15,1 0 0,-22 0 16,21 0-16,0 0 0,-20 0 16,20 0-16,0 0 0,-21 21 0,22-21 0,-22 21 15,0-21-15,21 0 0,-20 0 16,-1 0-16,0 21 0,0-21 15,-21-21 17,0 0-17,21 21-15</inkml:trace>
  <inkml:trace contextRef="#ctx0" brushRef="#br0" timeOffset="178146.73">22691 12171 0,'0'-21'0,"-22"21"31,1 0-31,0 21 0,21 0 16,-21 0-16,0 22 0,0-22 16,-1 21-16,1 0 0,0 1 0,0-1 15,0 0-15,0 22 0,-1-22 16,1 1-16,-21-1 0,21 0 0,0 1 15,-1-1-15,1 0 0,21 1 0,-21-1 16,0-21-16,0 21 0,0-20 16,-1-1-16,22 0 0,0 0 15,-21-21 1,21 21-16,0-42 31,21 21-31,1-21 16,-22 0-16,21 0 0,0-1 0</inkml:trace>
  <inkml:trace contextRef="#ctx0" brushRef="#br0" timeOffset="178394.32">22691 12615 0,'0'22'31,"0"-1"-31,-22-21 0,22 21 15,-21 0-15,21 0 0,0 0 16,0 1-16,-21-1 0,21 0 16,-21 0-16,21 0 0,0 0 15,0-42 32,0 0-47,0 0 16,0 0-16</inkml:trace>
  <inkml:trace contextRef="#ctx0" brushRef="#br0" timeOffset="178586.47">22712 12467 0,'0'0'0,"0"-21"31</inkml:trace>
  <inkml:trace contextRef="#ctx0" brushRef="#br0" timeOffset="181674.78">23008 12594 0,'0'-21'31,"0"42"0,0 0-31,-21 1 16,21-1-16,0 0 0,0 0 16,-21 0-16,21 0 0,-21 1 15,21-1-15,0 0 0,0 0 0,0 0 16,0 0-16,-22-21 15,22 22-15,0-44 47,0 1-47,0 0 0,0 0 16,0 0-16,0 0 16,0-1-16,22 1 0,-22 0 0,0 0 15,21 0-15,0 0 0,0-1 16,0 1-16,0 0 0,1 0 0,-1 21 15,0-21-15,0 21 0,0 0 16,0 0-16,1 0 16,-1 0-16,0 21 0,0 0 15,-21 0-15,0 0 16,0 1-16,0-1 0,0 0 0,0 0 16,0 0-16,0 22 0,0-22 15,0 0-15,0 0 0,0 0 0,-21 0 16,21 1-16,-21-1 15</inkml:trace>
  <inkml:trace contextRef="#ctx0" brushRef="#br0" timeOffset="182026.84">23558 12594 0,'0'-21'16,"-21"21"0,21 21-16,-21-21 15,0 21-15,21 1 0,0 20 0,0-21 16,-21 21-16,21 1 0,-21-1 16,21 0-16,0 1 0,0 20 0,0-20 15,0-1-15,-22 21 0,22-20 16,-21 20-16,21-20 0,-21 20 0,21-21 15,-21 22-15,0-1 0,21-20 16,-21 20-16,-1-20 0,22 20 16,0-21-16,-21 1 0,0-1 0,21-21 15,-21 22-15,21-22 0,0 0 16,0 0-16,0-42 16,0 0-1,0-22-15,0 22 16,21-21-16,0 0 0,-21-1 0,21 1 15</inkml:trace>
  <inkml:trace contextRef="#ctx0" brushRef="#br0" timeOffset="182370.82">23453 12806 0,'0'-42'16,"0"84"-16,0-106 0,0 43 0,0 0 0,0 0 15,0 0-15,0 0 0,0-1 16,21 22-16,-21-21 0,21 0 0,0 0 15,0 21-15,0 0 16,1 0-16,-1-21 0,0 21 0,0 0 16,0 0-16,22 0 0,-22 0 0,0 0 15,0 0-15,0 21 16,0-21-16,1 21 0,-22 0 0,0 0 16,0 1-16,0-1 0,0 0 15,0 0-15,-22 0 0,1 0 0,0 1 16,0-1-16,-21-21 0,20 21 15,1 0-15,0 0 0,-21-21 0,21 21 16,-1-21-16,1 0 16,21-21 15,21 0-31,1 0 16,-1 0-16,0 21 0,0-21 0,0-1 15</inkml:trace>
  <inkml:trace contextRef="#ctx0" brushRef="#br0" timeOffset="183030.82">24024 12488 0,'0'-21'0,"0"42"0,21-42 0,-21 42 31,0 1-31,0-1 16,0 0-16,0 0 0,0 0 15,0 0-15,0 1 0,0-1 16,0 0-16,0 0 0,-21 0 0,21 0 15,0 1-15,0-1 16,21-21 0,0 0-1,1-21-15,-1-1 16,0 1-16,0 21 0,-21-21 0,21 0 16,0 0-16,-21 0 0,0-1 15,0 1-15,22 0 0,-22 0 0,21 21 16,-21-21-16,0 42 31,0 0-31,0 0 16,0 0-16,0 1 0,0-1 15,0 0-15,0 0 0,0 0 0,0 0 16,0 1-16,0-1 16,0 0-16,21-21 15,0 0-15,0 0 16,0 0-16,1-21 0,-1 21 15,0-21-15,21-1 0,-21 1 16,1 0-16,20-21 0,-21 21 0,0-1 16,0-20-16,1 0 0,-22 21 0,0-22 15,21 1-15,-21 21 0,0-22 16,0 22-16,0-21 0,0 21 0,0 0 16,-21 21-1,-1 21-15,1-21 16,21 21-16,0 0 0,-21 21 15,0-20-15,0-1 0,21 21 16,0-21-16,0 22 0,0-22 16,0 0-16,0 21 0,0-21 0,0 1 15,0 20-15,0-21 0,0 0 0,0 0 16,0 1-16,21-1 0,0-21 16,0 21-16,0-21 15,1 0-15,-1 0 0,0-21 16,0 0-16,0-1 0,0 1 15,-21 0-15</inkml:trace>
  <inkml:trace contextRef="#ctx0" brushRef="#br0" timeOffset="183251.07">24511 12446 0,'0'0'0,"-21"0"0,0 21 31,42-21-15,0 0-16,0 0 15,0 0-15,0 0 0,1 0 16,-1 0-16,0 0 0,0 0 16,0 0-16,0 0 0,22-21 15,-22 21-15,0-21 0</inkml:trace>
  <inkml:trace contextRef="#ctx0" brushRef="#br0" timeOffset="183652.78">25146 12171 0,'0'0'0,"-21"0"16,0 21-1,21 0 1,0 0-16,0 1 15,0-1-15,0 0 0,0 0 16,21-21-16,-21 21 0,21 0 16,0-21-16,-21 22 0,21-1 0,0-21 15,1 0-15,-1 0 0,0 0 0,0 21 16,0-21-16,0 0 0,1 0 16,-1 0-16,0 0 0,0 0 0,0 0 15,-21 21 1,0 0-1,0 0-15,-21 1 16,0-22-16,0 21 0,0 0 0,-1-21 16,1 21-16,0 0 0,0 0 15,0 22-15,0-22 0,-1 0 16,1 0-16,0 0 0,21 1 0,0-1 16,-21 0-16,21 0 0,-21-21 15,21 21-15</inkml:trace>
  <inkml:trace contextRef="#ctx0" brushRef="#br1" timeOffset="197802.31">1482 14753 0,'0'0'0,"21"-21"16,-21 0 15,0 42 0,-21 0-15,21 0-16,-22 22 0,1-22 15,21 0-15,-21 21 0,0 1 16,0-1-16,-22 0 0,22 1 0,0 20 16,0-20-16,0-1 0,-22 0 15,22 22-15,0-22 0,0-21 16,0 22-16,21-1 0,-21-21 16,-1 0-16,22 0 0,0 1 15,-21-22-15,21-22 31,0 1-31,0 0 0,0-21 16,21 21-16,1-22 0</inkml:trace>
  <inkml:trace contextRef="#ctx0" brushRef="#br1" timeOffset="198126.84">1757 14626 0,'0'0'0,"0"21"16,0 1-1,-21-1-15,-1 0 0,22 21 16,-21-21-16,0 22 0,0-1 0,-21 0 16,20 1-16,1-1 0,-21 22 15,21-22-15,-22 21 0,22-20 16,0-1-16,-21 22 0,21-22 0,-1 0 15,1 1-15,0-22 0,0 21 16,21-21-16,0 0 0,0 1 0,0-1 16,-21-21-16,21 21 15,0-42 1,21 21 0,-21-21-16,21-1 0,0 1 0,0 0 15,1 0-15</inkml:trace>
  <inkml:trace contextRef="#ctx0" brushRef="#br1" timeOffset="198398.82">1926 15007 0,'0'21'16,"0"1"-16,0-1 15,0 0-15,0 0 0,0 21 0,0-20 16,0-1-16,0 0 0,0 0 16,0 21-16,-21-20 0,21-1 0,0 0 15,0 0-15,0 0 16,0-42 15,0-21-15,0 21-16,0-1 0</inkml:trace>
  <inkml:trace contextRef="#ctx0" brushRef="#br1" timeOffset="198582.14">1905 14753 0,'0'21'63,"21"1"-48,0-1-15</inkml:trace>
  <inkml:trace contextRef="#ctx0" brushRef="#br1" timeOffset="199091.19">2244 14965 0,'0'0'0,"-43"42"32,43-21-32,-21-21 15,21 22-15,0-1 0,0 0 0,0 0 16,0 0-16,0 0 0,0 1 15,0-1-15,0 21 0,0-21 0,0 0 16,0 1-16,0-1 0,0 0 16,0 0-16,0 0 0,0 0 0,0 1 15,0-44 17,0 1-17,0 0-15,0 0 0,0 0 0,0 0 16,0-22-16,21 1 0,0 0 15,-21 20-15,22-20 0,-1 0 0,0 21 16,0-1-16,0 1 16,0 0-16,22 0 0,-22 21 0,0 0 15,0 0-15,22 0 0,-22 0 16,0 21-16,0-21 0,0 21 0,0 0 16,-21 22-16,0-22 0,0 0 15,0 21-15,0-20 0,0-1 0,0 21 16,0-21-16,0 0 0,-21 1 15,21-1-15,0 0 0,-21 0 0,21 0 16,-21-21-16,42-21 47,0 0-47</inkml:trace>
  <inkml:trace contextRef="#ctx0" brushRef="#br1" timeOffset="199457.85">2963 14965 0,'0'0'0,"0"21"16,0 0 0,0 0-16,0 1 0,0 20 15,0 0-15,0-21 16,0 22-16,0 20 0,0-20 0,0-1 15,0 21-15,0-20 0,0 20 16,0 1-16,0-22 0,0 22 0,0-1 16,0 1-16,0-1 0,0 22 0,0-22 15,0 1-15,-21-1 0,0 1 16,21-22-16,-21 22 0,0-22 0,21 0 16,0 1-16,-22-1 0,1-21 15,21 0-15,0 0 0,0 1 0,0-1 16,-21-21-1,21-21-15,0-1 16,0 1-16,0 0 0,21-21 16,-21 21-16,0-22 0,0-20 15,21-1-15,-21 1 0,22-1 0</inkml:trace>
  <inkml:trace contextRef="#ctx0" brushRef="#br1" timeOffset="199771.27">2815 15219 0,'0'0'0,"-21"-42"0,0 20 16,21 1-16,0 0 0,0 0 0,-21 0 0,21 0 16,0-1-16,0 1 15,21 21-15,0-21 0,0 21 16,21 0-16,-20-21 0,20 21 0,-21 0 16,21 0-16,-20 0 0,-1 0 15,21 0-15,-21 21 0,0 0 0,1 0 16,-22 1-16,0-1 0,0 21 15,0-21-15,0 0 0,0 22 0,-22-22 16,22 0-16,-21 0 0,0 0 16,0 1-16,0-22 0,0 21 0,-1-21 15,1 0-15,0 21 0,0-21 16,0 0-16,21-21 31,0 0-31,21-1 16,0 1-16,-21 0 0,21 0 0</inkml:trace>
  <inkml:trace contextRef="#ctx0" brushRef="#br1" timeOffset="200443.18">3471 14901 0,'-21'43'31,"21"-22"-31,-21 0 0,21 0 0,-21 0 15,21 22-15,0-22 0,0 21 0,0-21 16,0 22-16,0-22 16,0 0-16,0 43 0,0-43 15,0 0-15,21-21 16,0 0-16,0 0 0,0 0 16,-21-21-16,22 21 0,-1-21 0,0-1 15,0 1-15,0-21 0,0 21 16,1-22-16,-1 22 0,0-21 0,-21 21 15,21-22-15,-21 22 0,21 0 16,-21 0-16,0 0 0,0 0 0,0 42 47,0 0-47,0 0 0,0 0 0,0 0 16,0 22-16,0-22 0,0 21 15,0-21-15,0 1 0,0 20 0,21-21 16,1 0-16,-22 0 0,21 1 15,-21-1-15,21-21 0,0 0 0,0 0 16,0 0-16,1 0 0,-1 0 16,0 0-16,0-21 0,0-1 0,0 1 15,-21 0-15,22 0 0,-1-21 0,0 20 16,0-20-16,0 0 16,-21-1-16,21 1 0,-21 0 0,22-1 15,-22 1-15,21 0 0,-21-22 16,0 22-16,0 21 0,0-22 0,0 22 15,0 0-15,0 0 0,0 42 16,0 21 0,0-20-16,0 20 0,0 0 0,0 1 15,0-1-15,0 0 0,0 1 16,0-1-16,0 0 0,0 1 0,0-1 16,0 0-16,0 1 0,0-1 15,0-21-15,0 21 0,0-20 0,21-22 16,0 21-16,0-21 15,0 0-15,1 0 16,-1-21-16,0 21 0,0-22 0,0 1 16,0-21-16,1 21 0</inkml:trace>
  <inkml:trace contextRef="#ctx0" brushRef="#br1" timeOffset="200639.06">4212 14817 0,'0'0'0,"-21"0"0,0 0 16,21 21-16,0 0 31,21-21-15,0 0-16,0 0 0,0 0 16,1 0-16,-1 0 0,0 0 15,0 0-15,0-21 0,0 21 0,22-21 16,-22 21-16</inkml:trace>
  <inkml:trace contextRef="#ctx0" brushRef="#br1" timeOffset="201039.41">5270 14245 0,'0'0'0,"0"-21"0,22 21 16,-1 0-1,0 0-15,21-21 0,1 21 16,-22 0-16,21 0 0,0-21 0,1 21 16,20 0-16,-20 0 0,-1-21 15,0 21-15,-21 0 0,22 0 16,-64 0-1,-1 0-15</inkml:trace>
  <inkml:trace contextRef="#ctx0" brushRef="#br1" timeOffset="201367.4">5207 14182 0,'-21'0'15,"21"21"-15,-21-21 0,21 21 0,-22-21 16,22 21-16,0 0 0,0 22 0,0-22 16,0 21-16,0 22 0,0-22 15,0 22-15,-21 63 0,21-64 16,0 1-16,-21 20 0,21-20 16,0 20-16,0-20 0,-21 21 15,21-22-15,-21 1 0,21 20 0,0-20 16,0-22-16,0 22 0,0-22 15,0 0-15,0 1 0,0-22 0,0 21 16,21-21-16,-21 0 0,21-21 16,0 22-16,0-22 0,1 0 0,-1 0 15,0 0-15,21 0 0,-21-22 0,43 1 16,-43 0-16,21-21 16,1 21-16,-1-1 0,0-20 0</inkml:trace>
  <inkml:trace contextRef="#ctx0" brushRef="#br1" timeOffset="201660.23">5969 14605 0,'0'0'0,"-85"0"31,64 0-31,0 0 0,-21 0 0,20 21 16,1 0-16,0 1 0,0-1 0,21 21 15,-21-21-15,0 22 0,21-1 0,0-21 16,-22 21-16,22 1 0,0-22 16,0 21-16,0 1 0,0-22 0,0 21 15,0-21-15,0 22 0,0-22 16,0 0-16,22 0 0,-1 0 16,0-21-16,0 0 0,0 0 0,0 0 15,1 0-15,20 0 0,-21 0 16,21-21-16,-20 0 0,20 0 0,-21 0 15,21-22-15,1 22 0</inkml:trace>
  <inkml:trace contextRef="#ctx0" brushRef="#br1" timeOffset="202358.48">6286 14796 0,'0'0'16,"-21"0"-1,0 21-15,21 0 16,-21-21-16,0 21 0,21 0 15,0 0-15,-21 1 0,-1-1 0,22 21 16,-21-21-16,21 0 0,0 1 16,0-1-16,0 0 0,0 0 0,0 0 15,0 0-15,21 1 0,1-22 0,-1 0 16,0 0-16,0 0 16,0 0-16,0 0 0,1 0 0,-1-22 15,0 1-15,-21 0 16,21 21-16,-21-21 0,0 0 0,0 0 15,0-1-15,0 1 0,0 0 0,0-21 16,-21 21-16,21-1 16,-21 1-16,21 0 0,0 0 0,0 0 15,0 0-15,0-22 0,0 22 16,21 21-16,0-21 0,0 21 16,0 0-16,1 0 0,-1 0 0,0 0 15,0 0-15,0 0 0,22 0 16,-22 21-16,0 0 0,0 0 0,0 22 15,-21-22-15,21 0 0,1 0 0,-22 22 16,0-22-16,0 0 0,0 21 16,0-21-16,0 1 0,0-1 15,0 0-15,0 0 0,-22 0 0,1-21 16,21 21-16,-21-21 0,0 0 31,21-21-31,0 0 16,0 0-16,0 0 0,0 0 15,21-22-15,-21 22 0,21 0 0,0-21 16,1 20-16,-1-20 0,21 0 16,-21 21-16,22-22 0,-1 22 0,-21 0 15,21 0-15,1 21 0,-22 0 16,21 0-16,-21 0 0,22 0 16,-22 21-16,0 0 0,0 0 0,0 22 15,-21-22-15,0 0 0,0 0 16,0 21-16,0-20 0,0-1 0,0 21 15,0-21-15,0 0 0,-21 1 0,21-1 16,-21 0-16,0 0 0,21 0 16,0 0-16,0-42 31,21 0-31,0 0 16,-21 0-16</inkml:trace>
  <inkml:trace contextRef="#ctx0" brushRef="#br1" timeOffset="202591.36">7535 14457 0,'0'0'0,"-21"21"16,21 0-16,0 0 16,-21 22-16,21-22 0,-21 21 15,0 1-15,21-1 0,0-21 0,0 21 16,-22 1-16,22-1 0,-21-21 0,21 22 15,0-22-15,-21 0 0,21 21 16,0-21-16,0 1 0,0-1 0,0 0 16,21-21-1,0 0-15,1-21 16</inkml:trace>
  <inkml:trace contextRef="#ctx0" brushRef="#br1" timeOffset="202791.24">7366 14796 0,'0'0'0,"-21"0"31,42 0 0,0 0-31,0 0 0,0-22 0,1 22 0,-1 0 16,0-21-16,0 0 0,21 21 15,-20-21-15,-1 0 0,21 21 16</inkml:trace>
  <inkml:trace contextRef="#ctx0" brushRef="#br1" timeOffset="203682.1">8234 14965 0,'21'0'0,"-21"-21"0,21 21 16,0-21-16,0-1 15,1 1-15,-22 0 0,0 0 16,21 0-16,-21 0 0,0-1 0,0 1 16,0 0-16,0-21 0,0 21 15,0-1-15,-21 1 0,-1 0 0,22 0 16,-21 21-16,0 0 0,0 0 15,0 0-15,0 0 0,-22 0 0,22 21 16,0 0-16,0 0 0,0 22 0,-1-22 16,1 21-16,0-21 0,0 22 15,0-22-15,21 21 0,0-21 0,0 1 16,0 20-16,0-21 0,0 0 16,0 0-16,0 1 15,21-22-15,0 0 0,0 0 16,0 0-16,1 0 0,-1 0 15,0 0-15,0 0 0,0-22 0,0 1 16,1 0-16,-1 0 0,0 0 0,0 0 16,-21-1-16,21 1 0,0 0 15,-21 0-15,22-21 0,-22 20 0,0 1 16,0 0-16,0 0 0,0 0 16,21 21-16,-21 21 15,0 0 1,0 0-16,0 0 0,21 1 15,-21 20-15,0-21 0,0 0 16,0 0-16,21 22 0,-21-22 16,0 0-16,21-21 0,0 21 0,-21 0 15,22-21-15,20 0 0,-21 0 16,0 0-16,0 0 0,1 0 16,20 0-16,-21 0 0,0-21 0,22 0 15,-22 0-15,0 0 0,0 0 16,0-1-16,0 1 0,1 0 0,-22 0 15,0 0-15,0 0 0,0-1 0,0 1 16,0 42 0,0 1-1,0-1-15,0 0 16,0 0-16,-22 0 0,22 0 16,0 1-16,-21-1 0,21 0 0,0 0 15,0 0-15,0 0 16,21-21-1,1 0 1,-1-21-16,0 21 16</inkml:trace>
  <inkml:trace contextRef="#ctx0" brushRef="#br1" timeOffset="203851">8890 14584 0,'-21'-21'0,"42"42"0,-63-63 0,42 20 16,-22 22-16,1 0 0,21-21 15,-21 21-15,0 0 0,0 0 16,21 21-16,0 1 16,0-1-16,0 0 15,21 0-15,21-21 16,-21 21-16,1-21 0,-1 0 0</inkml:trace>
  <inkml:trace contextRef="#ctx0" brushRef="#br1" timeOffset="204314.28">9271 14711 0,'0'0'0,"0"42"15,0-21 1,-21 1-16,0-1 16,21 0-16,-22 0 0,22 0 15,0 0-15,0 1 0,0-1 16,0 0-16,0 0 0,-21 0 15,21 0-15,0 1 16,0-44 31,0 1-31,0 0-16,0 0 0,0 0 0,21-22 15,1 22-15,-22-21 0,21 21 0,0-22 16,0 1-16,21 21 0,-20-21 15,-1 20-15,21 1 0,-21 0 0,22 0 16,-22 21-16,0 0 0,21 0 16,-21 21-16,1 0 0,-1 0 0,-21 1 15,0-1-15,21 0 0,-21 21 0,0-21 16,0 1-16,0 20 0,0-21 16,0 0-16,0 0 0,-21 1 15,21-1-15,-21 0 0,21 0 0,-22 0 16,1-21-1,42 0 17,1-21-32</inkml:trace>
  <inkml:trace contextRef="#ctx0" brushRef="#br1" timeOffset="204686.86">10245 14626 0,'0'0'0,"0"-21"0,0 0 15,0 0-15,-22 21 16,-20 0-16,21 0 16,-21 0-16,20 0 0,-20 0 0,0 21 15,-1 0-15,22-21 0,-21 21 16,21 0-16,0 1 0,-1-22 0,22 21 16,0 0-16,0 0 15,0 0-15,22-21 0,-1 0 0,0 21 16,21-21-16,1 0 0,-22 22 15,21-22-15,0 0 0,-20 21 0,20-21 16,-21 21-16,0-21 0,0 21 0,1 0 16,-1-21-16,-21 21 0,0 1 15,0-1-15,-21 0 16,-22-21-16,22 21 16,-21-21-16,-1 0 0,1 21 0,0-21 15,-1 0-15,22 0 0,-21 0 16,0 0-16,20 0 0,-20 0 0,21 0 15,21-21 1,0 0-16,0 0 0,21 0 16</inkml:trace>
  <inkml:trace contextRef="#ctx0" brushRef="#br1" timeOffset="205225.92">11642 14076 0,'0'0'16,"0"-21"-16,0 0 0,0-1 15,-22 22-15,1 0 0,0 0 16,-21 0-16,21 22 0,-22-1 0,1 0 16,0 0-16,-1 21 0,1 1 0,0-1 15,-1 22-15,1-1 16,-43 85-16,22-84 0,20 20 16,1 1-16,0 0 0,-1-22 15,22 22-15,-21 0 0,21-1 0,0 1 16,21-22-16,0 22 0,0-21 0,0-1 15,21 1-15,0-22 0,0 0 16,21 1-16,1-1 0,20-21 0,-20 21 16,41-20-16,-20-22 0,-1 0 0,22 0 15,-22 0-15,1 0 0,21 0 16,-22-22-16,1 1 0</inkml:trace>
  <inkml:trace contextRef="#ctx0" brushRef="#br1" timeOffset="206551.8">11726 14838 0,'21'0'16,"1"-21"-1,-22 0-15,0-1 0,21 22 16,-21-21-16,0 0 0,0 0 16,0 0-16,0 0 0,0-1 15,-21 22-15,-1 0 16,1 0-16,0 0 15,0 0-15,0 0 0,0 22 0,-1-1 16,1 0-16,0 0 0,0 0 0,0 0 16,21 1-16,0-1 0,-21 0 15,21 21-15,-22-21 0,22 1 16,0-1-16,0 0 0,0 0 16,22-21-1,-1 0-15,0 0 0,0 0 0,-21-21 16,21 21-16,0-21 0,1 0 15,-1 21-15,0-22 0,0 1 0,0 0 16,0 0-16,-21 0 0,22 0 16,-22-1-16,21 1 0,-21 0 0,0 0 15,0 0-15,0 42 47,0 0-47,0 0 16,0 0-16,0 1 0,0-1 15,0 0-15,0 0 0,0 0 0,21 0 16,-21 1-16,21-22 0,0 21 16,0-21-16,1 0 0,-22 21 0,21-21 15,0 0-15,0 0 0,0 0 0,22 0 16,-22 0-16,0-21 0,21 0 16,-21 21-16,22-22 0,-22 1 15,21 0-15,-21 0 0,1 0 0,-1 0 16,-21-22-16,0 22 0,0-21 15,0-1-15,0 22 0,0-21 0,-21 0 16,-22-1-16,22 22 0,-21-21 16,-1 21-16,1-22 0,-21 22 0,20 0 15,-20 21-15,20 0 0,-20 0 16,21 0-16,-22 21 0,22 0 0,-1 0 16,1 22-16,-21-1 0,41 0 0,-20 1 15,0 20-15,21-20 0,-1 20 16,1 1-16,21-22 0,0 21 15,0 1-15,0-22 0,0 22 0,21-22 16,1 0-16,-1 1 0,0-1 16,0 0-16,0-20 0,0-1 0,22 0 15,-22-21-15,21 0 0,1 0 16,-1 0-16,0 0 0,1 0 0,20-21 16,-21 0-16,22-1 0,-22-20 0,22 21 15,-1 0-15,-20-22 16,-1 22-16,0 0 0,1-21 0,-22 21 15,21-1-15,-21 1 0,0-21 0,1 21 16,-1 0-16,0-1 0</inkml:trace>
  <inkml:trace contextRef="#ctx0" brushRef="#br1" timeOffset="206946.84">12742 14457 0,'0'-21'31,"0"42"-15,0 0 0,0 0-16,0 22 0,-21-22 15,21 21-15,0 0 0,0-20 0,-21 20 16,21 0-16,-21 1 0,21-22 16,-21 21-16,21-21 0,0 0 0,0 22 15,0-22-15,0 0 0,0 0 16,0 0-16,21-21 15,0 0 1,0-21-16,-21 0 16,21 0-16,-21 0 15</inkml:trace>
  <inkml:trace contextRef="#ctx0" brushRef="#br1" timeOffset="207618.74">12573 14796 0,'0'0'0,"0"21"16,21-21 0,0 0-16,0 0 15,22 0-15,-22-21 16,0 21-16,21-22 0,-20 1 0,20 21 16,0-21-16,-21 21 0,22-21 0,-1 21 15,-21-21-15,0 21 0,1 0 16,-1 0-16,-21 21 31,-21-21-31,-1 21 0,1 0 0,0 0 16,21 1-16,-21-1 0,0 0 0,21 0 15,-21 0-15,21 0 0,0 1 16,0-1-16,0 0 16,21 0-16,0-21 15,0 0-15,0 0 0,0 0 0,1 0 16,20 0-16,-21 0 0,21-21 15,1 0-15,-1 21 0,-21-21 0,22-1 16,-1 22-16,-21-21 0,21 0 16,-20 0-16,-1 21 0,0-21 0,0 21 15,-21-21-15,-21 21 32,0 0-32,0 21 15,21 0 1,-22 0-16,22 0 0,-21 0 15,21 1-15,0 20 0,0-21 0,0 21 16,-21 1-16,21-1 0,0 0 16,-21 1-16,21-1 0,0 22 0,0-22 15,0 0-15,-21 22 0,0-22 16,-1 0-16,22 1 0,-21-1 0,0-21 16,0 22-16,0-22 0,0 21 0,-1-21 15,-20 0-15,21-21 0,-21 22 16,20-22-16,-20 21 0,-21-21 15,41 0-15,-20 0 0,21-21 0,-21-1 16,20 1-16,1 0 16,0 0-16,0 0 0,0-22 0,0 22 0,21 0 15,0-21-15,0-1 0,0 22 16,0-21-16,0 0 0,21 20 16,21-20-16,-21 0 0,22 21 0,-1-22 15</inkml:trace>
  <inkml:trace contextRef="#ctx0" brushRef="#br1" timeOffset="207909.96">13737 14711 0,'-21'0'31,"21"21"-31,-21 0 0,21 22 16,-21-22-16,21 0 0,0 21 15,0 1-15,0-1 0,-22 0 0,22 1 16,0-1-16,0 0 0,0 22 16,-21-22-16,21 22 0,0-22 0,0 0 15,0 22-15,-21-22 0,21 0 0,-21 1 16,21-22-16,-21 21 0,21-21 16,0 22-16,0-22 0,0 0 15,0-42 16,0 0-31,21 0 0</inkml:trace>
  <inkml:trace contextRef="#ctx0" brushRef="#br1" timeOffset="208214.81">13695 14965 0,'0'0'0,"0"-21"0,0 0 15,0-22-15,0 22 0,0 0 0,0 0 16,0 0-16,0-1 0,21 1 0,0 0 15,0 0-15,0 21 0,22-21 16,-22 21-16,0 0 0,21 0 0,1 0 16,-22 0-16,21 0 0,1 21 15,-22 0-15,0 0 0,0 0 16,-21 1-16,0-1 0,0 0 0,-21 42 16,0-41-16,0-1 15,-22 0-15,22 0 0,-21 0 0,-1-21 16,22 21-16,-21 1 0,21-1 0,-22-21 15,22 0-15,0 0 0,0 0 16,21-21 0,21 21-16,0-22 15,0 1-15,1 0 0,-1 0 16</inkml:trace>
  <inkml:trace contextRef="#ctx0" brushRef="#br1" timeOffset="208579.27">14287 14859 0,'22'0'16,"-1"0"-1,0 0-15,0 0 16,0 0-16,0 0 16,1-21-16,-1 0 0,0 21 15,0-21-15,0 21 0,0-22 0,1 1 16,-1 0-16,-21 0 0,0 0 15,0 0-15,0-1 16,0 1-16,-21 21 16,-1 0-16,1 0 0,0 0 15,0 0-15,0 21 0,-22 1 0,22-1 16,-21 0-16,21 0 0,0 0 16,-1 22-16,1-22 0,21 21 0,-21-21 15,21 22-15,0-22 0,0 0 16,0 21-16,0-21 0,21 1 0,0-1 15,1 0-15,-1-21 0,0 21 0,0-21 16,0 0-16,22 0 0,-22 0 16,21 0-16,0-21 0,-20 0 15,-1 21-15,21-21 0</inkml:trace>
  <inkml:trace contextRef="#ctx0" brushRef="#br1" timeOffset="209414.49">15346 14923 0,'42'0'32,"-21"0"-32,0 0 15,1 0 1,-22 21-1,0 0-15,0 0 16,0 0-16,0 0 16,0 1-16,-22-22 15,1 21-15,0-21 16,0 0 0,21-21-1,0-1 1,0 1-16,0 0 0,0 0 15,21 0-15,0 0 16,0 21-16,1 0 16,-1 0-16,0 0 0,0 0 15,0 0-15,-21 21 16,21 0-16,-21 0 0,0 21 0,0-20 16,0 20-16,0 0 0,-21 1 15,0 20-15,-21-21 0,-1 1 0,22 20 16,-21-20-16,0-1 0,-1-21 15,1 21-15,21-20 0,-22-1 16</inkml:trace>
  <inkml:trace contextRef="#ctx0" brushRef="#br1" timeOffset="209824.47">16044 14372 0,'0'0'0,"-21"0"16,0 21 0,21 1-1,-21-22-15,21 21 16,21-21 15,0 0-31,0 0 0,0 0 16,-21-21-16,22 21 0,-22-22 15,0 1-15,0 0 16,0 0-16,-22 21 31,1 0-31,21 21 0,-21 0 16,21 0-16,-21 22 0,0 20 15,21-20-15,0-22 0,0 21 16,0-21-16,0 0 0,0 1 0,0-1 16,0 0-16,21-21 0,0 0 0,0 21 15</inkml:trace>
  <inkml:trace contextRef="#ctx0" brushRef="#br1" timeOffset="210534.85">16785 14944 0,'0'0'0,"21"-21"0,0 21 16,1-22-16,-1 1 0,0 0 15,0 0-15,0 0 0,0 0 16,-21-1-16,0-20 0,0 21 15,0 0-15,0-22 0,0 22 0,0 0 16,0 0-16,-21 0 0,0 21 16,0 0-16,0 0 0,0 0 15,-1 21-15,1 0 0,0 0 0,0 0 16,0 22-16,-22-22 16,22 21-16,-21 1 0,21-1 0,0-21 15,-22 21-15,22-20 0,21 20 0,-21-21 16,21 21-16,0-20 0,0-1 15,0 0-15,21 0 0,0-21 16,0 0-16,1 0 0,20 0 16,-21-21-16,21 0 0,-20 21 15,-1-21-15,21-1 0,-21-20 0,22 21 16,-22 0-16,0-22 0,21 22 16,-21-21-16,-21 0 0,22-1 0,-22 22 15,21-21-15,-21 21 0,0-22 16,0 22-16,0 42 31,0 0-31,0 1 0,-21-1 16,21 21-16,-22-21 0,22 22 0,0-22 15,0 21-15,0-21 0,0 22 0,0-22 16,0 0-16,0 21 0,0-21 16,0 1-16,0-1 0,22-21 0,-1 21 15,0-21-15,0 0 0,0 0 16,0 0-16,22 0 0,-22-21 0,21 0 15,1-1-15,-22 1 0</inkml:trace>
  <inkml:trace contextRef="#ctx0" brushRef="#br1" timeOffset="211046.84">17568 14415 0,'0'0'0,"0"-22"16,0-20-16,0 21 0,0 0 0,-21 21 31,0 21-31,21 21 0,-21-21 15,0 22-15,21-22 0,0 21 0,-22 1 16,1-1-16,21 21 0,-21-20 16,21-1-16,0 0 0,0-20 0,-21 20 15,21 0-15,-21-21 0,21 22 0,-21-22 16,21 0-16,0 0 0,0 0 16,0 1-16,0-44 31,0 1-31,0 0 15,0 0-15,0 0 0,21 0 16,0-22-16,-21 22 0,21 0 16,0 0-16,0 0 0,22-22 0,-22 43 15,0-21-15,21 0 0,-20 21 0,-1 0 16,0 0-16,21 0 0,-21 0 16,1 0-16,-1 0 0,0 0 0,0 21 15,0 0-15,0 0 0,1 1 0,-1-1 16,-21 0-16,0 0 15,0 0-15,0 0 0,0 22 0,-21-22 0,-1 0 16,1 0-16,-21 0 0,0 1 16,-1-1-16,1 0 0,0-21 15,20 21-15,-20 0 0,0-21 0,21 0 16,-22 0-16,22 0 0,0 0 16,0 0-16,21-21 15,0 0 1,21 0-16,0 21 0,0-21 15,0 21-15,1-22 0,20 1 0,-21 21 16,21-21-16</inkml:trace>
  <inkml:trace contextRef="#ctx0" brushRef="#br1" timeOffset="211306.85">18394 14605 0,'0'0'16,"-43"0"-1,22 0-15,0 0 16,-21 21-16,21-21 0,-1 21 0,1 1 16,-21-1-16,21 0 0,0 0 0,-1 21 15,22-20-15,0-1 0,-21 21 16,21-21-16,0 0 0,0 1 0,0-1 16,0 0-16,0 0 0,21 0 15,1 0-15,-1-21 0,0 0 16,0 22-16,0-22 0,0 0 0,22 0 15,-22 0-15,21-22 0,1 1 16,-22 21-16,21-21 0,-21 0 0,22 0 16</inkml:trace>
  <inkml:trace contextRef="#ctx0" brushRef="#br1" timeOffset="212025.84">18944 14330 0,'0'21'31,"0"0"-15,-21-21 31,0 0-32,21-21 1,0 0 0,0 0-16,0 0 0,21-1 15,0 22 1,-21-21-16,21 21 16,-21 21-1,0 1 1,0-1-16,0 0 15,0 0-15,0 0 16,0 0 0,0 1-16,0-1 15,-21-21-15,0 0 16,21 21-16,0-42 62,0 0-46,0-1 0,0 1 62,0 42-31,21-21-32,-21 22-15,0-1 0,0 0 0,0 0 16,0 0-16,0 0 0,0 1 16,0-1-16,0 0 0,-21 0 15,0 0-15,21 0 0,-21-21 0,-1 22 16,1-22-16,0 21 0</inkml:trace>
  <inkml:trace contextRef="#ctx0" brushRef="#br1" timeOffset="212942.83">19367 14139 0,'0'0'0,"0"-21"15,0 0 1,22 21 0,-22 21-16,21 0 15,0 1-15,0-1 0,0 21 16,0 0-16,1 1 0,-22-1 15,21 22-15,0-22 0,0 21 0,-21-20 16,0 20-16,0-20 0,0 20 0,0-21 16,0 1-16,0 20 0,-42-20 15,21-1-15,-22 0 0,1 1 0,0-1 16,-1-21-16,1 21 0,0 1 16,-1-22-16,1 0 0,0 0 0,-1 0 15,22 1-15,0-22 0,0 0 0,21-22 47,0 1-47,21 0 0,0 0 0,0-21 16,0-1-16,1 22 0</inkml:trace>
  <inkml:trace contextRef="#ctx0" brushRef="#br1" timeOffset="213510.82">19812 13991 0,'0'-21'0,"42"21"15,-21 0 1,22 0-16,-22-21 0,21 21 0,-21 0 15,22 0-15,-1-21 0,0 21 0,1-21 16,-1 21-16,0 0 0,-20 0 16,20 0-16,-21 0 0,0 0 0,0 0 15,1 0-15,-1 0 0,0 21 16,-21 0-16,0 0 16,0 0-16,0 0 0,0 22 15,0-22-15,0 0 0,0 21 16,0-20-16,0 20 0,-21 0 0,21 1 15,0-1-15,0 0 0,-21 22 16,21-22-16,0 22 0,0-22 0,0 64 16,-22-64-16,22 0 0,-21 1 15,21 20-15,-21-20 0,21-1 16,0 0-16,0 22 0,0-22 0,0 0 16,-21 22-16,21-22 0,0 1 15,-21-1-15,21 0 0,-21-21 0,21 22 16,-22-1-16,1-21 0,0 0 0,0 1 15,0-1-15,0 0 16,-1-21-16,1 21 0,-21-21 0,21 0 16,-22 0-16,1 0 0,0 0 0,-1 0 15,1 0-15,0 0 0,-1 0 16,1 0-16,0 0 0,-1 0 0,22 0 16,-21 0-16,21 0 0,0-21 15,-1 21-15,-20-21 0,21 0 0,0 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56:21.2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614 0,'0'-21'15,"0"0"-15,22 21 0,-22-22 16,21 1-16,-21 0 16,0 0-1,0 42 16,0 0-31,0 0 0,0 22 16,0-1-16,0-21 0,0 43 16,0-22-16,-21 22 0,21-22 0,0 21 15,-22 1-15,22-1 0,0-20 16,0 20-16,-21-20 0,21-1 16,0-21-16,0 21 0,0-20 0,0-1 15,0 0-15,0 0 16,0-42 15,0 0-31,21 0 16,-21-1-16</inkml:trace>
  <inkml:trace contextRef="#ctx0" brushRef="#br0" timeOffset="256.2">1990 529 0,'0'0'0,"0"43"31,0-22-31,0 0 0,0 21 0,0 1 16,0-1-16,0 0 0,0 1 16,0 20-16,0-21 0,0 1 0,0 20 15,-22-20-15,22-1 0,-21 0 16,21-21-16,0 22 0,0-22 0,0 0 15,0 0-15,0 0 0,0 1 16</inkml:trace>
  <inkml:trace contextRef="#ctx0" brushRef="#br0" timeOffset="464.25">1651 1122 0,'21'0'15,"0"0"1,0-21-16,1 21 0,-1-21 16,21 21-16,-21 0 0,0-22 15,1 22-15,20-21 0,-21 21 16,0-21-16,0 21 0,1 0 15,-1-21-15</inkml:trace>
  <inkml:trace contextRef="#ctx0" brushRef="#br0" timeOffset="1057.58">2582 1101 0,'0'-21'16,"0"42"-16,21-42 0,-21-1 0,22 22 16,-22-21-16,0 0 0,0 0 0,0 0 15,0 0-15,0-1 0,0 1 16,0 0-16,0 0 0,0 0 0,0 0 16,-22 21-16,1-22 0,0 22 15,0 0-15,-21 0 0,20 0 16,1 0-16,-21 22 0,21-22 0,-22 21 15,22 21-15,-21-21 0,21 22 16,0-22-16,-1 21 0,1 0 16,21 1-16,0-22 0,0 21 0,0-21 15,0 1-15,0 20 16,0-21-16,0 0 0,21 0 16,1-21-16,-1 0 0,0 0 15,0 0-15,21 0 0,-20 0 0,20-21 16,-21 0-16,21 21 0,-20-21 15,20 0-15,-21 0 0,0-1 0,0 1 16,1-21-16,-1 21 0,-21 0 16,21-22-16,-21 22 0,0 0 15,0 0-15,0 0 0,0-1 0,0 1 16,0 42 0,0 1-1,0-1-15,-21 0 0,21 21 16,-21-21-16,21 22 0,0-22 0,0 21 15,0-21-15,0 1 0,0 20 16,0-21-16,0 0 0,0 0 16,21-21-1,0 0-15,0 0 0,21 0 16,-20 0-16,-1 0 0,0 0 0,0-21 16,21 0-16,-20 0 0,-1 0 15</inkml:trace>
  <inkml:trace contextRef="#ctx0" brushRef="#br0" timeOffset="1512.14">3069 910 0,'0'21'15,"0"1"-15,0-1 16,0 0-16,-21 0 0,21 0 16,0 0-16,0 22 0,0-22 0,-21 0 15,21 21-15,0-20 0,-21-1 16,21 0-16,0 0 0,0 0 15,0 0-15,0 1 0,0-1 16,0 0-16,0-42 47,0 0-47,0-1 16,0 1-16,0 0 0,0-21 15,0 21-15,0-22 0,21 1 0,0 0 16,0 20-16,0-20 0,22 0 15,-22 21-15,21-1 0,0-20 0,1 42 16,-1-21-16,0 21 0,1 0 16,-1 0-16,0 21 0,-20 0 15,-1 0-15,0 22 0,0-22 0,-21 21 16,0-21-16,0 22 0,0-22 16,0 21-16,-21-21 0,0 22 0,0-22 15,-1 0-15,22 0 0,-21 0 16,0 1-16,21-1 0,0 0 15,21-42 17,0 0-17,22-1-15</inkml:trace>
  <inkml:trace contextRef="#ctx0" brushRef="#br0" timeOffset="2541.15">4233 889 0,'0'0'15,"-21"-21"-15,0 0 0,0 21 16,21-21-16,-21 21 0,-1 0 0,1 0 16,0 0-16,0 0 15,0 0-15,0 0 0,-22 21 0,22 0 16,0 0-16,0 21 0,-22-20 15,22 20-15,0-21 0,0 21 16,0 1-16,0-22 0,21 21 16,0-21-16,0 22 0,0-22 0,0 0 15,0 0-15,21 0 16,0 1-16,0-22 0,0 0 0,0 0 16,1 0-16,20 0 0,-21 0 15,0 0-15,0-22 0,22 22 16,-22-21-16,0 0 0,0 0 0,0 0 15,22 0-15,-43-22 0,21 1 16,0 0-16,0-1 0,-21 1 0,21 0 16,-21-22-16,0 22 0,0-1 15,0 1-15,22 0 0,-22 21 16,0-22-16,0 22 0,0 0 16,0 0-16,0 42 31,0 0-31,-22 0 0,22 0 0,-21 1 15,21 20-15,0 0 0,0 1 16,0-1-16,0 0 0,0 1 0,0-1 16,0 0-16,0 1 0,0-1 15,0-21-15,0 21 0,0-20 0,0-1 16,21 0-16,1 0 0,-1-21 16,0 0-16,0 0 0,21 0 0,-20 0 15,20 0-15,0 0 0,-21-21 16,22 21-16,-1-21 0,-21 0 15,22-22-15,-22 22 0,0-21 16,0 21-16,0-22 0,0 1 0,-21-22 16,22 22-16,-1 0 0,-21-1 15,0-41-15,21 63 16,-21-1-16,0 1 0,0 0 0,0 0 16,0 42-1,-21-21 1,21 21-16,0 22 0,-21-22 15,-1 21-15,22 0 0,-21 1 16,0-1-16,21 0 0,0 22 16,0-22-16,0 1 0,0-22 0,0 21 15,0 0-15,0-20 0,0-1 16,0 0-16,21 0 0,0 0 0,1 0 16,20-21-16,-21 0 0,21 0 15,-20 0-15,20 0 0,-21 0 0,43-21 16,-22 0-16,-21 0 15,0 0-15,0 0 0,1-1 0,-1-20 16,-21 21-16,0-21 0,21 20 16,-21-20-16,0 21 0,21 0 0,-21 0 15,0 42 17,-21 21-32,21-21 15,0 0-15,-21 1 0,21-1 0,0 21 16,0-21-16,0 0 15,0 1-15,0-1 0,0 0 0,0 0 16,21 0-16,0-21 16,0 0-16,0 0 15,1 0-15,-1 0 0,-21-21 0,21 21 16,0-21-16,0 0 0,0 0 16</inkml:trace>
  <inkml:trace contextRef="#ctx0" brushRef="#br0" timeOffset="2716.08">5419 720 0,'0'0'0,"-22"0"0,1 0 15,0 0-15,0 0 0,0 0 16,21 21 0,0 0-16,-21-21 0,21 21 0,0 0 15,0 1 1,21-22-16,0 0 15,0 0-15</inkml:trace>
  <inkml:trace contextRef="#ctx0" brushRef="#br0" timeOffset="3212.27">5673 889 0,'0'21'15,"-22"-21"-15,22 21 16,0 1-16,0-1 0,0 0 16,0 0-16,0 0 15,0 0-15,0 1 0,0-1 0,-21 0 16,21 0-16,0 0 16,0 0-16,0 1 0,-21-22 0,21 21 15,0 0 1,-21-21 15,21-21-31,-21 0 16,21-1-16,0-20 15,0 21-15,0 0 0,0-22 0,21 22 16,0-21-16,0 21 0,0-22 16,22 22-16,-22-21 0,21 21 0,-21 0 15,22 21-15,-22-22 0,21 22 16,-21 0-16,22 0 0,-22 22 0,0-22 15,0 21-15,0 0 16,1 0-16,-22 21 0,0-20 0,0-1 16,0 21-16,0-21 0,0 0 15,0 1-15,0 20 0,0-21 0,-22 0 16,1 0-16,0 1 0,21-1 16,-21 0-16,42-21 46</inkml:trace>
  <inkml:trace contextRef="#ctx0" brushRef="#br0" timeOffset="4008.04">6837 868 0,'-43'-21'15,"22"0"-15,0 21 0,-21 0 0,21-22 16,-1 22-16,-20 0 0,21 0 0,-21 0 16,20 0-16,-20 0 0,21 22 15,0-1-15,-22 0 0,22 0 16,0 0-16,21 22 0,-21-22 0,0 0 16,21 21-16,-21-21 0,21 1 15,0-1-15,0 0 0,0 0 16,0 0-16,0 0 0,21-21 15,0 22-15,21-22 0,-21 0 16,1 0-16,20 0 0,-21 0 0,21-22 16,-20 1-16,20 0 0,-21 21 15,0-21-15,0 0 0,22 0 0,-22-22 16,-21 22-16,21 0 0,0 0 16,-21-22-16,0 22 0,0 0 15,0 0-15,0 0 0,0 0 31,0 42-15,0 0 0,0 0-16,0 0 0,-21 22 15,21-22-15,-21 0 0,21 21 16,-21 1-16,21-22 0,-21 21 0,21 0 16,-22 1-16,22 20 0,0-20 15,0 20-15,0-21 0,0 22 0,0 21 16,0-22-16,22 1 0,-22 20 0,21 1 15,0-22-15,-21 22 0,21-21 16,0 20-16,-21 1 0,0-22 0,21 22 16,-21 0-16,0-22 15,0 22-15,0-22 0,0 1 0,0-1 16,0 1-16,0-22 0,0 1 0,-21-1 16,0 0-16,0 1 0,0-22 15,0 21-15,-22-21 0,22-21 0,0 0 16,-21 0-16,20 0 0,-20 0 15,21-21-15,-21 0 0,20-21 0,-20-1 16,21 1-16,-21-22 0,20 1 0,-20-1 16,21-20-16,0-1 0,0 0 15,21-20-15,0 20 0,0 0 0,0 1 16,0-22-16,0 21 0,21 0 16,-21 22-16,21-22 0,0 22 0,0-1 15,43-42-15,-43 64 16,21 0-16,-21 21 0,22-22 15,-22 22-15,0 0 0,0 0 0,0 0 16,1 21-16,-1-22 0,0 22 16,0-21-16,0 21 0</inkml:trace>
  <inkml:trace contextRef="#ctx0" brushRef="#br0" timeOffset="4148.1">6689 1312 0,'0'22'15,"21"-22"63,0 0-78,0 0 16</inkml:trace>
  <inkml:trace contextRef="#ctx0" brushRef="#br0" timeOffset="4928.03">8869 762 0,'21'-21'15,"0"21"1,0-21-16,0 0 16,1 21-16,-1-22 0,0 1 15,0 21-15,0-21 0,0 21 0,1-21 16,-22 0-16,0 0 15,-22-1 1,1 22-16,0 0 0,-21 0 16,-1 0-16,1 0 0,0 0 0,-1 0 15,-20 22-15,21-22 0,-1 21 16,22-21-16,-21 21 0,21 0 0,-1-21 16,22 21-16,0 0 15,0 1-15,0-1 0,43 0 16,-22 0-16,0 0 0,21 0 15,1 1-15,-1-1 0,0 0 0,1 0 16,-22 0-16,21 22 0,1-22 16,-22 0-16,-21 0 0,0 0 15,0 22-15,0-22 0,0 0 0,-21 0 16,-1 0-16,-20 0 0,-21-21 16,20 22-16,-20-22 0,20 0 0,-20 0 15,-1 0-15,22 0 0,0 0 16,-1 0-16,22 0 0,-21 0 0,21-22 15,0 1-15,21 0 0,0 0 16,-22 0-16,22-22 0,0 22 16,0 0-16,0 0 0,0 0 0,22 0 15,-22-1-15,21 1 0,0 21 16,21 0-16,-21-21 0,22 21 16,-1 0-16,0 0 0,1 0 15</inkml:trace>
  <inkml:trace contextRef="#ctx0" brushRef="#br0" timeOffset="5296.17">9313 826 0,'-21'21'32,"21"0"-32,0 0 15,0 0-15,-21 22 0,21-22 16,0 21-16,0 0 0,0-20 15,0 41-15,0-21 0,0 1 0,0-1 16,0 22-16,0-1 0,0 1 16,0 63-16,0-43 0,0 1 15,0 0-15,0-1 0,-21 1 16,0 84-16,21-84 0,-22 0 16,1-1-16,0 1 0,21 0 0,-21-22 15,21 1-15,-21-1 0,21-21 16,0-20-16,0 20 0,0-21 0,0 0 15,0-42 1,0-21 0,21 21-16,0-22 15,-21 1-15,21 0 0,0-22 16,1 1-16,-22-1 0,21-21 0,0 22 16,-21-22-16,21 1 0</inkml:trace>
  <inkml:trace contextRef="#ctx0" brushRef="#br0" timeOffset="5622.1">9313 1312 0,'0'-63'0,"0"126"0,0-168 0,0 41 0,0 22 16,0 21-16,0-22 0,-21 1 15,21 21-15,0 0 0,0-1 0,0 1 16,21 0-16,0 0 16,-21 0-16,43 0 0,-22 21 0,21 0 15,-21 0-15,43 0 0,-22 0 0,1 21 16,-1 0-16,0 0 0,1 0 15,-22 22-15,0-22 0,0 21 16,-21-21-16,0 22 0,0-22 0,-21 0 16,-21 21-16,20-21 0,-20 1 15,0-1-15,-1 0 0,1 0 0,0-21 16,21 21-16,-22-21 16,22 21-16,0-21 0,0 0 0,0 0 0,21-21 46,0 0-46,21 21 0,0-21 0,0 0 16,0 21-16,22-21 0,-22-1 0,42 22 16</inkml:trace>
  <inkml:trace contextRef="#ctx0" brushRef="#br0" timeOffset="6096.08">10287 889 0,'0'0'16,"21"-21"-16,0 0 0,0 0 0,1-64 31,-44 85-31,1 0 16,0 0-16,-21 0 0,21 0 15,-1 0-15,-20 0 0,21 21 16,0 0-16,-22 0 0,22 1 16,0 20-16,-21 0 0,21-21 0,-1 22 15,1-1-15,21 0 0,0-20 16,-21 20-16,21-21 0,0 21 0,0-20 15,0-1-15,21 0 0,22 0 16,-22-21-16,0 0 0,21 0 16,-21 0-16,22 0 0,-1 0 0,-21-21 15,22 21-15,-22-21 0,0 0 16,21-1-16,-21 1 0,-21-21 16,22 21-16,-1 0 0,-21-22 0,21 1 15,-21 21-15,0-22 0,0 22 16,0 0-16,0 0 0,0 0 15,0 42 1,0 0 0,-21 21-16,21-20 0,-21-1 0,21 21 15,-22-21-15,22 22 0,0-22 16,0 0-16,0 0 0,0 0 0,0 0 16,0 1-16,0-1 0,0 0 15,22-21-15,-1 0 0,0 21 16,0-21-16,0 0 0,0 0 0,1 0 15,-1 0-15,21-21 0</inkml:trace>
  <inkml:trace contextRef="#ctx0" brushRef="#br0" timeOffset="6344.09">11007 741 0,'-85'21'15,"170"-42"-15,-191 42 0,63 0 16,22 22-16,0-22 0,0 0 16,0 21-16,0-21 0,-1 22 15,22-22-15,0 21 0,-21-21 0,21 1 16,0 20-16,0-21 0,0 0 16,0 0-16,0 1 0,21-1 15,1-21-15,-1 0 0,21 0 16,-21 0-16,22 0 0,-22 0 0,21 0 15,-21 0-15,22-21 0</inkml:trace>
  <inkml:trace contextRef="#ctx0" brushRef="#br0" timeOffset="6740.32">11324 953 0,'-21'0'0,"0"0"0,0 0 31,21 21-15,21-21-1,0 0-15,0 0 0,0 0 16,0 0-16,1-21 0,-1 21 16,0-22-16,-21 1 0,21 21 0,-21-21 15,21 0-15,-21 0 16,-21 21 15,0 0-31,0 0 0,0 21 0,-1 0 16,1 0-16,0 0 0,0 1 15,21 20-15,-21-21 0,0 0 0,21 0 16,0 22-16,0-22 0,0 0 16,0 0-16,0 0 0,0 1 15,21-1 1,0-21-16,0 0 0,0 0 0,0 0 15,1 0-15,20 0 0,-21-21 16,21 21-16,1-22 0,-1 22 0</inkml:trace>
  <inkml:trace contextRef="#ctx0" brushRef="#br0" timeOffset="7084.24">12023 826 0,'0'-43'16,"-22"43"-16,1-21 15,0 21-15,0 0 0,-21 0 16,20 0-16,1 21 0,0 0 0,0-21 16,0 22-16,0-1 0,-1 0 15,1 21-15,21-21 0,-21 1 0,21-1 16,0 0-16,0 0 0,0 0 16,21 0-16,0-21 0,1 0 15,20 22-15,-21-22 0,0 0 16,22 0-16,-22 0 0,0 0 15,0 21-15,0-21 0,0 0 16,1 0-16,-22 21 0,0 0 16,0 0-16,0 0 15,-22-21-15,1 0 16,21 22-16,-21-22 0,0 0 16,0 21-16,0-21 0,-22 0 0,22 21 15,0-21-15,0 0 0,-22 0 16,22 0-16,-21 0 0,21 0 0</inkml:trace>
  <inkml:trace contextRef="#ctx0" brushRef="#br0" timeOffset="8196.26">1503 2286 0,'-21'0'0,"42"0"0,-64 0 0,43-21 15,-21 21-15,21-21 32,21 21-32,1 0 0,-1 0 15,0 0-15,0 0 0,0 0 16,0 0-16,22 0 0,-22 0 16,21 0-16,-21 0 0,22 0 0,-1 0 15,0 0-15,1 0 0,20 0 16,-20 0-16,20 0 0,1 0 15,-1 0-15,22 0 0,-1 0 0,1 0 16,0 0-16,-1 0 0,1 0 16,0 0-16,-1 0 0,1 0 0,106-21 15,-86 21-15,22 0 0,-21 0 16,21-22-16,0 22 0,21 0 16,128-21-16,-107 21 15,-21-21-15,21 21 0,1 0 16,-1-21-16,0 21 0,1 0 0,-1-21 15,0 0-15,1 21 0,-1 0 16,0-22-16,22 22 0,-1 0 0,-20-21 16,20 21-16,1-21 0,-22 21 15,43-21-15,148 0 16,21 21-16,-212-21 0,21 21 16,1 0-16,-22-22 0,1 22 15,-1 0-15,0-21 0,-21 0 0,22 21 16,-22 0-16,0 0 0,0-21 15,-21 21-15,-21 0 0,21-21 0,-21 21 16,0 0-16,-22 0 0,1-21 16,0 21-16,-22 0 0,1 0 0,-1 0 15,-20-22-15,-22 22 0,0 0 16,0 0-16,0 0 0,-21-21 31</inkml:trace>
  <inkml:trace contextRef="#ctx0" brushRef="#br0" timeOffset="8332.2">11345 1799 0,'-21'21'32,"0"-21"-17,21 22 1,-21-22-16,0 21 0</inkml:trace>
  <inkml:trace contextRef="#ctx0" brushRef="#br0" timeOffset="9408.54">910 3662 0,'0'0'0,"21"-21"15,0 21-15,-21-21 0,22-1 16,-1 22-16,0 0 31,-21 22-15,0 20-1,-21-21-15,0 0 0,-1 22 0,1-1 16,-21 0-16,0 1 0,-1 20 0,1-21 16,-22 22-16,1-22 0,-1 22 15,22-22-15,-21 0 0,20 1 16,1-22-16,0 0 0,20 0 16,-20 0-16,42 1 0,-21-22 0,0 0 15,21-22 1,0 1-16,21 0 15,0 0-15,0-21 0,0 20 16,1 1-16,20 0 0,-21-21 16,21 21-16,1 21 0,-22-22 0,21 22 15,1 0-15,-1 0 16,-21 0-16,21 0 0,1 22 0,-22-1 16,0 0-16,21 0 0,-20 0 15,-1 0-15,0 22 0,0-22 16,-21 0-16,21 0 0,0 0 0,1 1 15,-22-1-15,0 0 16,21-21-16,0 0 0,0 0 31,0 0-31,0 0 0,-21-21 16,22 0-16</inkml:trace>
  <inkml:trace contextRef="#ctx0" brushRef="#br0" timeOffset="9821.32">1587 3916 0,'0'0'16,"-21"0"-16,0 21 15,21 0-15,0 0 16,0 1-16,-21 20 0,21-21 0,0 21 15,0-20-15,0 20 0,0-21 16,0 0-16,0 0 0,0 1 16,0-1-16,-21 0 0,21 0 15,-21 0-15,21-42 47,0 0-47,0 0 0,0 0 16</inkml:trace>
  <inkml:trace contextRef="#ctx0" brushRef="#br0" timeOffset="10147.58">1566 3768 0,'0'0'0,"0"-21"0,-21 21 32,0 0-32,0 0 15,42 0 32,0 0-47,0 0 16,0 0-16,1 0 0,-1 0 15,-21-22-15,0 1 0,0 0 16,0 0-16,0 0 16,0 0-16,-21 21 15,-1-22-15,1 22 16,0 0-16,0 0 0,21 22 15,-21-1-15,21 0 16,0 21-16,0-21 16,0 1-16,0-1 0,0 0 15,21 0-15,-21 0 0,21 0 0,0 1 16</inkml:trace>
  <inkml:trace contextRef="#ctx0" brushRef="#br0" timeOffset="10620.6">1884 3937 0,'-21'21'0,"21"0"0,0 1 16,0-1-16,-22 0 16,22 0-16,0 0 0,0 0 15,0 1-15,0 20 0,0-21 0,-21 0 16,21 0-16,0 1 0,0-1 15,0 0-15,0 0 0,0-42 47,0 0-31,0 0-16,0-1 16,0-20-16,0 21 0,0-21 15,21-1-15,1 22 0,-1-21 0,-21-1 16,42 22-16,-21 0 0,0-21 15,1 42-15,20-21 0,-21-1 16,21 22-16,-20 0 0,20 0 0,-21 22 16,0-1-16,22 0 0,-22 0 15,-21 0-15,21 22 0,-21-22 0,0 21 16,0-21-16,0 22 0,0-22 16,0 21-16,-21-21 0,21 0 0,-21 1 15,-1-1-15,22 0 0,0 0 16,-21 0-16,0-21 0,21-21 31,21 0-15</inkml:trace>
  <inkml:trace contextRef="#ctx0" brushRef="#br0" timeOffset="10992.58">2582 3895 0,'0'0'0,"0"21"32,0 0-17,0 0-15,0 0 0,0 22 16,0-22-16,0 21 0,0 1 16,0-1-16,0 0 0,0 1 15,0 20-15,0-21 0,0 1 0,0 20 16,0-20-16,0 20 0,0-21 15,0 22-15,0 21 0,0-22 0,0 1 16,0 20-16,0-20 0,0-1 16,0 22-16,0-22 0,0 1 0,0-1 15,0 1-15,-21-22 0,21 1 16,-21 20-16,21-42 0,0 22 16,-21-22-16,21 0 0,0 0 15,0-42 1,0 0-16,0 0 0,0-22 15,21 1-15,-21 21 0,21-43 16,0 22-16,0 0 0,1-22 0,-1 1 16</inkml:trace>
  <inkml:trace contextRef="#ctx0" brushRef="#br0" timeOffset="11340.31">2667 4128 0,'0'0'0,"-21"-43"15,21 1-15,-21 21 0,21-22 0,0 22 16,0 0-16,0-21 0,21 21 16,0-1-16,0 1 0,21 0 0,-20 0 15,20 21-15,0 0 0,-21 0 16,22 0-16,-22 0 0,21 0 0,-21 0 16,22 21-16,-22 0 0,-21 0 15,21 43-15,-21-43 0,0 21 16,0-20-16,0-1 0,-21 21 15,0-21-15,0 0 0,-1 1 16,1-1-16,0 0 0,-21-21 0,21 21 16,-1-21-16,-41 0 0,42 0 15,0 0-15,-1 0 0,1 0 16,0 0 0,21-21-1,21 21-15,-21-21 16,21 0-16,22-1 0,-22 1 0,0 0 15</inkml:trace>
  <inkml:trace contextRef="#ctx0" brushRef="#br0" timeOffset="12100.26">3260 3789 0,'0'0'0,"0"21"46,-22 0-46,22 0 0,-21 1 16,21-1-16,0 0 0,0 21 0,0-21 16,0 1-16,0 20 0,0-21 15,0 0-15,0 0 0,0 1 0,0-1 16,21 0 0,1-21-16,-1 0 0,0 0 0,0 0 15,21-21-15,-20 0 0,-1 21 16,21-22-16,-21 1 0,22 0 0,-22 0 15,21-21-15,-21 20 16,0 1-16,1-21 0,-1 21 0,-21 0 16,0-1-16,21-20 0,-21 21 0,0 0 15,21 21-15,-21-21 0,-21 21 47,0 21-47,21 0 0,-21 0 0,21 0 16,0 0-16,0 22 0,0-22 15,0 0-15,0 21 0,0-20 0,0 20 16,0-21-16,0 0 0,0 0 16,0 1-16,0-1 0,21 0 15,0-21-15,0 0 16,0 0-16,22 0 0,-22 0 0,0-21 16,21 0-16,-21 21 0,22-22 0,-22-20 15,0 21-15,21 0 0,-20-22 16,-1 22-16,0-21 0,-21 21 0,21-22 15,-21 1-15,21 21 0,-21-21 16,0-1-16,0 1 0,0 21 0,0-22 16,0 22-16,0 0 0,0-21 15,0 21-15,0 42 32,0 0-17,-21 21-15,21-21 0,0 22 0,0-22 16,-21 21-16,21-21 0,0 22 15,0-1-15,0-21 0,0 22 0,0-1 16,0-21-16,0 21 0,0 1 16,0-22-16,0 0 0,0 21 0,21-20 15,-21-1-15,21 0 0,0 0 16,1-21 0,-1 0-16,0 0 15,0 0-15,0-21 16,0 0-16,1 0 0,-1-1 15,-21 1-15,0-21 16</inkml:trace>
  <inkml:trace contextRef="#ctx0" brushRef="#br0" timeOffset="12330.59">3958 3747 0,'0'0'15,"0"21"17,21-21-17,0 0-15,1 0 0,-1 0 16,0 0-16,0 0 0,0 0 16,0 0-16,1 0 0,-1 0 0,0 0 15,0 0-15,0 0 0,0 0 16,1-21-16,-1 21 0</inkml:trace>
  <inkml:trace contextRef="#ctx0" brushRef="#br0" timeOffset="12779.56">4784 3408 0,'0'0'0,"-22"0"0,1 0 16,0 0-1,21 21 1,0 0-16,0 0 16,0 1-16,0-1 15,21 0-15,0-21 0,22 21 0,-22 0 16,21 0-16,-21 1 0,22-22 16,-1 21-16,0 0 0,1-21 0,-1 0 15,0 21-15,1-21 0,-1 0 16,0 0-16,1 0 0,-22 0 0,21 0 15,-21 0-15,1 0 0,-1 0 16,-42 0 15,-1 21-31,1-21 16,-21 0-16,21 21 0,-22 1 0,22-22 16,-21 21-16,0 0 0,20 0 0,-20 21 15,0-20-15,21-1 0,-22 21 16,22-21-16,-21 22 0,21-22 0,-22 0 15,22 21-15,0-21 16,0 1-16,21-1 0,-21 0 0,21 0 16,21-21-1,0 0 1,-21-21-16,42 21 0</inkml:trace>
  <inkml:trace contextRef="#ctx0" brushRef="#br0" timeOffset="13391.83">6011 3916 0,'21'0'63,"1"0"-48,-1 0-15</inkml:trace>
  <inkml:trace contextRef="#ctx0" brushRef="#br0" timeOffset="13604.43">6413 3895 0,'0'0'0,"22"0"0,-1 0 16,0 0-1,0 0-15,0 0 16,0 0-16,1 0 15,-1 0-15,0 0 16</inkml:trace>
  <inkml:trace contextRef="#ctx0" brushRef="#br0" timeOffset="13956.84">7768 3874 0,'21'0'31,"0"0"-15,1 0-16,-1 0 15,0 0-15,0 0 16,0 0-16,0 0 0,1 0 0</inkml:trace>
  <inkml:trace contextRef="#ctx0" brushRef="#br0" timeOffset="14148.6">8594 3852 0,'42'0'31,"-21"0"-15,0 0-16,0 0 16,1 0-16,-1 0 0,0 0 0,0 0 15,0 0-15,0 0 0,1 0 16</inkml:trace>
  <inkml:trace contextRef="#ctx0" brushRef="#br0" timeOffset="14279.95">9080 3831 0,'22'0'31,"-1"0"0,0 0-31,0 0 16</inkml:trace>
  <inkml:trace contextRef="#ctx0" brushRef="#br0" timeOffset="14595.96">10245 3789 0,'21'0'46,"0"0"-46,0-21 0</inkml:trace>
  <inkml:trace contextRef="#ctx0" brushRef="#br0" timeOffset="14773.09">10668 3747 0,'0'0'16,"21"0"46,0 0-46</inkml:trace>
  <inkml:trace contextRef="#ctx0" brushRef="#br0" timeOffset="14940.75">11070 3747 0,'0'-22'78,"21"22"-78</inkml:trace>
  <inkml:trace contextRef="#ctx0" brushRef="#br0" timeOffset="15088.67">11282 3704 0,'21'0'78</inkml:trace>
  <inkml:trace contextRef="#ctx0" brushRef="#br0" timeOffset="15648.11">12679 3133 0,'0'0'16,"0"-21"-16,0-1 0,0 1 0,-21 21 16,21-21-16,-22 21 31,1 21-31,21 0 0,0 1 16,0 20-16,0 0 0,-21 1 15,21-1-15,-21 0 0,21 1 0,0-1 16,0 0-16,0 1 15,-21-1-15,21 0 0,-21 1 0,21-22 16,0 0-16,0 0 0,0 0 16,0 0-16,0 1 0</inkml:trace>
  <inkml:trace contextRef="#ctx0" brushRef="#br0" timeOffset="15895.42">13060 3112 0,'0'0'0,"21"-22"0,-21 44 31,0 20-15,-21-21-16,21 0 0,0 22 0,-21-1 15,-1-21-15,22 21 0,-21 1 16,21-22-16,0 21 0,-21 1 0,21-22 15,-21 0-15,21 21 0,-21-21 16,21 1-16,0-1 0,0 0 16,0 0-16</inkml:trace>
  <inkml:trace contextRef="#ctx0" brushRef="#br0" timeOffset="16092.65">12573 3535 0,'0'0'0,"21"0"31,21 0-15,-20 0-16,20-21 15,-21 21-15,43-21 0,-22 21 0,0-22 16,22 22-16,-1-21 0,-20 0 0,20 21 15</inkml:trace>
  <inkml:trace contextRef="#ctx0" brushRef="#br0" timeOffset="16476.5">13377 3408 0,'-21'0'16,"21"21"-1,21-21 16,0 0-31,1 0 0,-1-21 16,0 21-16,21-21 0,-21 21 16,1-21-16,-1-1 0,21 1 0,-21 21 15,0-21-15,-21 0 0,22 0 16,-22 0-16,0-1 16,0 1-16,-22 21 15,1 0 1,0 0-16,0 0 0,0 21 0,0 1 15,-22-1-15,22 0 0,0 0 16,0 21-16,-22-20 0,43 20 0,-21 0 16,0-21-16,21 1 0,0 20 15,0-21-15,0 0 0,0 0 0,0 1 16,0-1-16,21 0 0,0-21 0,1 21 16,-1-21-16,0 0 0,0 0 15,21 0-15,-20 0 0,20 0 16,-21 0-16,0 0 0,22-21 15,-22 0-15,21 0 0,-21 21 0,22-22 16</inkml:trace>
  <inkml:trace contextRef="#ctx0" brushRef="#br0" timeOffset="16728.56">14097 3027 0,'0'0'15,"0"-21"-15,0 0 0,0 42 31,0 0-15,-21 0-16,21 21 0,-21 1 16,21-22-16,0 21 0,-22 1 0,22-1 15,-21 0-15,21 1 0,-21-22 16,21 21-16,0 0 0,0-20 0,0-1 16,0 0-16,0 0 0,0 0 15,0 0-15,21-21 31,0-21-31,1 0 0,-1 21 16</inkml:trace>
  <inkml:trace contextRef="#ctx0" brushRef="#br0" timeOffset="16991.46">14541 2900 0,'0'-21'15,"0"42"1,0 0 0,0 0-16,-21 0 0,0 22 0,0-22 15,21 21-15,-21 1 0,0-1 0,21 0 16,-22 1-16,1-1 0,0 0 16,21 1-16,0-1 0,0-21 0,-21 21 15,21-20-15,0-1 16,-21 0-16,21 0 0,0 0 0,21-21 31,0 0-31,0 0 0,0 0 16</inkml:trace>
  <inkml:trace contextRef="#ctx0" brushRef="#br0" timeOffset="17400.61">14711 3217 0,'0'22'15,"0"-1"1,0 0-16,0 0 0,-21 0 16,-1 0-16,22 1 0,-21-1 15,21 0-15,-21 0 0,21 0 0,0 0 16,0 1-16,0-1 0,0 0 16,0 0-16,0 0 0,21-21 15,0 0-15,1 0 16,-1 0-16,0 0 0,0 0 0,0 0 15,0 0-15,1 0 0,20-21 0,-21 0 16,0 0-16,22 0 0,-22-1 16,0 1-16,0-21 0,0 21 0,-21-22 15,0 22-15,0-21 16,0 0-16,0 20 0,0 1 0,0 0 16,0 0-16,-21 0 0,0 21 15,0 0-15,0 0 0,-1 0 0,1 0 16,-21 0-16,21 0 0,0 21 0,-1 0 15,-20 0-15,21 0 0,21 1 16,-21-1-16,21 0 0,-21 0 0,21 0 16,0 0-16,0 1 0,0-1 15,21-21-15,0 0 16</inkml:trace>
  <inkml:trace contextRef="#ctx0" brushRef="#br0" timeOffset="17896.25">15833 3471 0,'0'0'16,"21"0"31,0 0-47,0 0 15,0 0-15,0 0 0,1 0 0</inkml:trace>
  <inkml:trace contextRef="#ctx0" brushRef="#br0" timeOffset="18088.09">16552 3450 0,'43'21'15,"-22"-21"17,0 0-32,0 0 0,-21 22 15,21-22-15,0 0 0,1 0 16,-1 0-16,0 0 15,21 0-15</inkml:trace>
  <inkml:trace contextRef="#ctx0" brushRef="#br0" timeOffset="18269.2">17462 3450 0,'0'0'0,"0"21"15,22-21 16,-1 0-15,0 0-16,0 0 0,21 0 16,-20 0-16,-1 0 0,21 0 15,0 0-15,1 0 0</inkml:trace>
  <inkml:trace contextRef="#ctx0" brushRef="#br0" timeOffset="18428.89">18246 3429 0,'0'0'0,"21"0"47,0 0-31,0 0-16,0 0 16,0-21-16,1 21 0,20 0 15</inkml:trace>
  <inkml:trace contextRef="#ctx0" brushRef="#br0" timeOffset="18585.66">19262 3408 0,'21'0'31</inkml:trace>
  <inkml:trace contextRef="#ctx0" brushRef="#br0" timeOffset="18744.57">19981 3408 0,'0'0'16,"21"21"-1,-42-21 32,0 0-47</inkml:trace>
  <inkml:trace contextRef="#ctx0" brushRef="#br0" timeOffset="19376.72">4276 5292 0,'0'0'0,"-22"0"15,22 21 32,22-21-31,-1 0-16,0 0 0,0 0 15,0 0-15,0 0 0,22 0 0,-22 0 16,21 0-16,1 0 0,-1-21 16,0 21-16,1 0 0</inkml:trace>
  <inkml:trace contextRef="#ctx0" brushRef="#br0" timeOffset="19532.61">5101 5271 0,'0'0'15,"42"0"-15,-20 0 0,-1 0 16,0 0-16,0 0 0,0 0 15,0 0-15,1 0 16,-1 0-16,0 0 0,0 0 16,0 0-16,22 0 0,-22 0 15,0 0-15,21 0 0,1 0 0,-1-22 16,0 22-16,1 0 0</inkml:trace>
  <inkml:trace contextRef="#ctx0" brushRef="#br0" timeOffset="19695.61">6731 5207 0,'0'0'0,"42"0"16,-21 0-16,22 0 0,-22 0 0,0 0 15,0 0-15,0 0 0,1 0 16,-1 0-16,0 0 16,0 0-16,0 0 0,0-21 0,22 0 15,-22 21-15,21 0 0,1-21 16</inkml:trace>
  <inkml:trace contextRef="#ctx0" brushRef="#br0" timeOffset="20008.77">9377 5038 0,'42'0'16,"-21"0"-16,0 0 15</inkml:trace>
  <inkml:trace contextRef="#ctx0" brushRef="#br0" timeOffset="20184.52">10626 5017 0,'21'0'16,"0"0"0,0 0-16,0 0 15,0 0-15</inkml:trace>
  <inkml:trace contextRef="#ctx0" brushRef="#br0" timeOffset="20369.52">11663 4953 0,'0'0'16,"42"0"-16,0 0 0,1 0 0,-22 0 16,-21 21-16,21-21 0,0 0 15,0 0 16,1 0-15,-1 0-16,-21-21 16</inkml:trace>
  <inkml:trace contextRef="#ctx0" brushRef="#br0" timeOffset="20511.83">12192 4974 0,'0'0'0,"0"-21"62</inkml:trace>
  <inkml:trace contextRef="#ctx0" brushRef="#br0" timeOffset="20669.07">16129 4911 0,'0'0'0,"148"0"0,-21 0 16,0 0-16</inkml:trace>
  <inkml:trace contextRef="#ctx0" brushRef="#br0" timeOffset="20964.25">15875 4932 0,'21'0'47,"0"0"-47,0 0 0,1 0 16,-1 0-16,21 0 0,-21-21 15,22 21-15</inkml:trace>
  <inkml:trace contextRef="#ctx0" brushRef="#br0" timeOffset="21136.97">17526 4868 0,'0'0'16,"21"0"-16,0 0 0,0 0 0,1 0 15,-1 0 1,0 0-16,0 0 0,0 0 16,22 0-16,-22-21 0,21 21 15,0 0-15</inkml:trace>
  <inkml:trace contextRef="#ctx0" brushRef="#br0" timeOffset="21304.16">19389 4784 0,'0'0'15,"21"0"-15,21-21 16,-21 21-16,0 0 0,1-22 16,20 22-16,0 0 0,1 0 15</inkml:trace>
  <inkml:trace contextRef="#ctx0" brushRef="#br0" timeOffset="21455.61">20468 4741 0,'-21'0'47,"0"0"-32,0 0 1</inkml:trace>
  <inkml:trace contextRef="#ctx0" brushRef="#br0" timeOffset="21924.5">8699 6541 0,'0'21'0,"0"-42"0,-21 63 16,42-42 31,1 0-47,-1 0 0,0 0 0,21 0 15,-21 0-15,22 0 0,-1-21 16,0 21-16,1 0 0,20 0 0,-20-21 16,20-1-16,1 22 0</inkml:trace>
  <inkml:trace contextRef="#ctx0" brushRef="#br0" timeOffset="22108.46">10499 6477 0,'0'0'0,"21"0"0,0 0 0,0 0 16,0 0-16,0 0 16,-21 21-16,22-21 0,-1 0 15,0 0-15,0 0 0,0 0 16,0 0-16,22 0 0,20 0 15,-20-21-15,20 0 0,1 0 16,20 21-16,-20-21 0</inkml:trace>
  <inkml:trace contextRef="#ctx0" brushRef="#br0" timeOffset="22269.83">12382 6329 0,'0'0'0,"22"0"16,-1 0-16,-21-21 16,21 21-16,0 0 15,0 0-15,0-21 0,1 21 0</inkml:trace>
  <inkml:trace contextRef="#ctx0" brushRef="#br0" timeOffset="22432.26">13335 6265 0,'0'0'0,"21"0"0,0 0 0,0 0 16,1 0-16,-1 0 31,0 0-15</inkml:trace>
  <inkml:trace contextRef="#ctx0" brushRef="#br0" timeOffset="23156.25">15854 5948 0,'0'0'0,"21"-21"0,42 0 15,-63 42 16,-21 0-31,0 0 16,0 0-16,0 0 0,0 1 16,-1 20-16,1-21 0,-21 21 0,21-20 15,-22 20-15,1-21 0,-43 43 16,43-22-16,0 0 16,-1-21-16,1 22 0,21-22 0,0 0 15,-22 0-15,22 0 0,0-21 16,21-21 15,0 0-31,0 0 0,21 0 16,-21 0-16,21-1 0,1 22 15,-1-21-15,0 21 0,0 0 0,0 0 16,22 0-16,-22 0 0,21 0 16,-21 0-16,22 21 0,-22 1 0,21-1 15,0-21-15,1 21 0,-22 0 16,21 0-16,1 0 0,-1 1 0,-21-1 15,21-21-15,-20 21 0,-1 0 16,0-21-16,0 21 0,0-21 16,-21 21-1,21-21 1</inkml:trace>
  <inkml:trace contextRef="#ctx0" brushRef="#br0" timeOffset="23456.27">16827 5906 0,'0'0'0,"0"21"15,-21 0 1,0 0-16,21 0 0,-21 0 0,0 22 15,0-22-15,-1 21 0,-20-21 16,21 22-16,0-1 0,-22 22 0,1-22 16,21 21-16,-21-20 0,-1 20 0,22 1 15,-21-22-15,-1 22 0,-20 20 16,42-41-16,0-1 0,-1 0 16,1 1-16,0-22 0,21 0 15,-21 0-15,21 0 0,0 0 16</inkml:trace>
  <inkml:trace contextRef="#ctx0" brushRef="#br0" timeOffset="23752.25">16954 6392 0,'0'0'0,"-21"22"0,0-1 0,21 21 15,-21-21-15,21 0 0,-21 1 0,0 20 16,21-21-16,-22 0 0,1 0 16,21 1-16,-21-1 0,21 0 0,0 0 15,-21-21-15,21 21 0,0-42 47,21 0-31,-21 0-16,21 0 0</inkml:trace>
  <inkml:trace contextRef="#ctx0" brushRef="#br0" timeOffset="23924.1">16976 6181 0,'0'0'0,"0"-21"31,0 42 16,0 0-31,21-21-16</inkml:trace>
  <inkml:trace contextRef="#ctx0" brushRef="#br0" timeOffset="24400.6">17251 6287 0,'-64'42'32,"43"-21"-32,21 0 15,-21-21-15,21 21 0,-21 1 0,21-1 16,0 0-16,0 0 0,0 0 15,0 0-15,0 1 0,0-1 16,0 0-16,0 0 0,0 0 0,0 0 16,0 1-16,0-1 15,0-42 32,0-1-47,0 1 0,0 0 16,0 0-16,0 0 0,0 0 15,21-1-15,0-20 0,0 21 0,22-21 16,-22 20-16,0-20 0,21 21 16,1 0-16,-1 0 0,-21 21 0,21-22 15,1 22-15,-22 0 0,21 0 16,-21 0-16,22 22 16,-43-1-16,0 0 0,0 0 0,0 0 15,0 22-15,0-22 0,0 21 16,0-21-16,0 0 0,-21 22 0,-1-22 15,22 0-15,-21 0 0,0 0 16,0 1-16,0-1 0,0-21 0,21 21 16,-22-21-16,44 0 31</inkml:trace>
  <inkml:trace contextRef="#ctx0" brushRef="#br0" timeOffset="24780.12">18034 6287 0,'-21'21'32,"21"0"-32,-21 0 15,21 0-15,0 22 0,0-22 0,-22 21 16,22 0-16,-21 1 15,21-1-15,-21-21 0,21 43 0,0-22 16,-21 0-16,0 1 0,21-1 16,-21 0-16,-1 1 0,1 20 0,21 1 15,-21-22-15,0 22 0,0-1 0,0 1 16,-1-1-16,1 1 0,0-1 16,-21 1-16,21-22 0,-1 21 0,1-20 15,0-1-15,-21 0 0,21 1 0,21-1 16,-22 0-16,1-20 0,0-1 15,21 0-15,0 0 0,0 0 0,-21-21 16,21-21 0,0 0-1,0 0-15,21 0 0,0-1 0,0-20 16,1 0-16</inkml:trace>
  <inkml:trace contextRef="#ctx0" brushRef="#br0" timeOffset="25124.45">17992 6414 0,'0'0'0,"0"-22"0,0 1 0,0 0 0,0-21 16,21 21-16,0-1 0,0 1 15,0 21-15,0 0 16,1-21-16,-1 21 0,21 0 0,-21 0 15,22 0-15,-1 0 0,-21 0 16,0 0-16,22 21 0,-22-21 0,-21 21 16,0 1-16,0 20 0,0-21 15,0 0-15,0 0 0,-21 22 0,-22-22 16,22 0-16,-21 0 0,21 0 0,-22 1 16,1-1-16,21-21 0,-22 21 15,22-21-15,0 0 0,0 21 0,0-21 16,42 0 15,-21-21-31,42 0 16,-21 21-16</inkml:trace>
  <inkml:trace contextRef="#ctx0" brushRef="#br0" timeOffset="25876.59">18732 6244 0,'0'-21'16,"0"42"15,0 0-15,-21 1-16,21-1 0,-21 0 15,21 21-15,0-21 0,0 1 0,-21 20 16,21-21-16,0 0 0,0 0 15,0 1-15,0-1 0,21 0 16,0-21-16,0 0 0,22 0 16,-22 0-16,0 0 0,0 0 15,0 0-15,1 0 0,-1-21 0,0 0 16,0-1-16,0 1 16,0 0-16,1-21 0,-1 21 0,0-22 15,21 22-15,-21-21 0,1 21 0,-22-1 16,21 1-16,0 0 0,0 0 15,-21 0-15,0 42 32,0 0-32,0 0 15,0 0-15,0 1 0,0-1 16,-21 21-16,21-21 0,0 0 0,0 1 16,0 20-16,0-21 0,0 0 0,0 0 15,0 1-15,21-22 16,0 0-16,0 0 15,1 0-15,-1 0 0,0 0 16,0 0-16,0 0 0,0 0 0,22-22 16,-22 1-16,0 0 0,21-21 0,-20 21 15,-1-1-15,0-20 0,0 0 16,21 21-16,-20-22 0,-22 1 0,21 21 16,0-22-16,0 1 0,-21 0 15,0 21-15,0-1 0,0-20 0,0 21 16,0 0-16,-21 21 15,0 21 1,0 0-16,-1 0 16,22 0-16,-21 1 0,21 20 15,-21 0-15,21-21 0,-21 22 0,21-22 16,0 21-16,0 1 0,0-1 16,-21-21-16,21 21 0,0-20 0,0-1 15,0 21-15,0-21 0,0 0 16,21 1-16,0-22 15,0 0-15,0 0 0,1 0 0,-1 0 16,0 0-16,0-22 0,0 22 16,0-21-16,22 0 0</inkml:trace>
  <inkml:trace contextRef="#ctx0" brushRef="#br0" timeOffset="26117.16">19643 6181 0,'0'0'0,"-22"0"0,-20 0 31,63 0 0,0 0-31,1 0 0,-1 0 16,0 0-16,21 0 0,-21 0 15,1 0-15,20 0 0,-21 0 0,21 0 16,-20 0-16,20-21 0,0 21 16</inkml:trace>
  <inkml:trace contextRef="#ctx0" brushRef="#br0" timeOffset="26552.44">20426 5906 0,'0'0'16,"-21"0"-16,-1 0 0,1 0 16,21 21 15,0 0-31,21 0 16,1 0-16,20-21 0,-21 21 15,0 1-15,22-22 0,-1 21 0,0-21 16,1 0-16,-1 21 0,0-21 0,22 0 15,-22 21-15,0-21 0,1 0 16,-1 0-16,-21 0 0,22 0 0,-22 0 16,0 0-16,0 0 0,0 0 15,-42 21 17,0-21-17,0 21-15,0-21 0,-1 22 0,-20-1 16,21 0-16,-21 0 0,20 0 15,-20-21-15,0 43 0,21-22 0,-22 0 16,22 0-16,-21 0 0,21 0 16,-1-21-16,1 22 0,0-1 0,0-21 15,21 21-15,-21-21 0,0 0 16,-1 0-16</inkml:trace>
  <inkml:trace contextRef="#ctx0" brushRef="#br1" timeOffset="68296.28">825 8403 0,'-21'21'15</inkml:trace>
  <inkml:trace contextRef="#ctx0" brushRef="#br1" timeOffset="68976.28">825 8467 0,'-21'0'31,"21"21"-31,-21-21 15,42 0 32,0 0-31,1 0-16,-22-21 16,21 21-16,0 0 0,-21-21 15,21-1-15,0 1 0,-21 0 16,0 0-16,0 0 15,0 0-15,0-1 16,-21 22 0,0 0-16,0 0 0,0 0 15,-1 0-15,1 0 0,21 22 16,-21-1-16,0 0 0,0 0 0,0-21 16,-1 21-16,1 0 0,0 1 15,0-1-15,21 0 0,-21 0 16,21 0-16,0 0 0,0 1 15,0-1-15,21 0 16,0-21-16,0 0 0,0 0 0,1 21 16,-1-21-16,0 0 0,0 0 15,0 0-15,0 0 0,1 0 16,-1 0-16,0 0 0,-21-21 16,-21 21 15,0 0-16,-22 0-15,22 21 0,0 0 0,-21-21 16,20 21-16,-20 1 0,21-1 16,-21 0-16,20 0 0,1 0 0,0 22 15,0-22-15,0 0 16,0 0-16,21 21 0,0-20 16,0-1-16,0 0 0,0 0 0,0 0 15,0 0-15,21-21 0,21 0 16,-21 22-16,0-22 0,22 0 0,-1 0 15,0 0-15,1-22 0,-1 1 16</inkml:trace>
  <inkml:trace contextRef="#ctx0" brushRef="#br1" timeOffset="69728.62">1545 8615 0,'0'0'0,"0"-21"15,-21 21 1,0 0-16,0 0 0,-1 0 16,1 0-16,0 0 0,0 0 15,-21 0-15,20 21 0,-20-21 0,21 21 16,0 0-16,0 0 0,-1 1 16,1-1-16,0 0 0,0 0 0,21 0 15,0 0-15,0 1 0,0-1 16,0 0-16,0 0 0,21-21 15,0 0-15,0 0 0,1 0 16,-1 0-16,21 0 0,-21-21 16,22 21-16,-22-21 0,21 0 0,-21-1 15,0 22-15,1-21 16,-1 0-16,0 0 0,0 0 0,0 0 16,-21-1-16,0 1 31,0 42 0,0 1-31,0-1 16,0 0-16,0 21 0,0 1 15,0-1-15,0 0 0,0 1 0,0 20 16,0-21-16,0 22 0,0-1 16,0-20-16,0 20 0,0 1 15,0-1-15,0 1 0,21-1 16,-21 1-16,22-1 0,-1 1 0,-21 20 15,0-41-15,21 20 0,-21 1 16,21-22-16,-21 22 0,0-22 0,0 0 16,0 1-16,0 20 0,0-21 15,0 1-15,-21-1 0,0-21 0,0 22 16,-1-22-16,1 0 0,-21 0 16,21 0-16,0-21 0,-22 0 0,1 0 15,0 0-15,-1-21 0,1 0 16,0-21-16,-1-1 0,-20 1 0,20 0 15,1-1-15,0 1 0,-1-22 16,22 22-16,0-21 0,0 20 16,21-20-16,0 20 0,0-20 0,0 21 15,0-22-15,0 22 0,21-22 16,0 22-16,0-22 0,1 22 16,-1 0-16,0-22 0,21 22 0,-21 0 15,22-1-15,-22 22 0,42-64 16,-41 64-16,20 0 0,-21-21 15,0 21-15,22-1 0,-22 1 16</inkml:trace>
  <inkml:trace contextRef="#ctx0" brushRef="#br1" timeOffset="69968.64">1947 8721 0,'0'-21'15,"0"42"48,0 0-48,0 0-15</inkml:trace>
  <inkml:trace contextRef="#ctx0" brushRef="#br1" timeOffset="70160.64">1968 9038 0,'0'21'0,"0"1"31,22-22 16,-1 0-47</inkml:trace>
  <inkml:trace contextRef="#ctx0" brushRef="#br1" timeOffset="70776.5">4339 8424 0,'0'0'0,"0"-21"0,0 42 63,-21 1-63,0-1 0,0 0 0,-1 0 15,1 21-15,21 1 0,-21-1 16,-21 0-16,21 22 0,-1-1 0,-20 1 16,21-1-16,-21 1 0,20-22 15,-20 22-15,0-1 0,21-20 0,-22-1 16,22 0-16,0 1 0,0-22 0,0 21 15,-1-21-15,22 0 0,-21-21 16,21 22-16,0-44 31,21 22-31,-21-21 16,22 0-16</inkml:trace>
  <inkml:trace contextRef="#ctx0" brushRef="#br1" timeOffset="71140.19">4614 8446 0,'0'21'47,"0"0"-47,-21 0 0,0 0 16,0 22-16,0-22 0,-1 21 0,-20-21 15,21 22-15,0 20 0,-22-21 16,1 1-16,21 20 0,-21-20 0,20 20 16,-20-21-16,21 1 0,-21-1 15,20 0-15,1-20 0,0 20 0,0-21 16,0 0-16,0 0 0,21 1 0,-22-1 15,22 0-15,0 0 16</inkml:trace>
  <inkml:trace contextRef="#ctx0" brushRef="#br1" timeOffset="71840.28">4741 8954 0,'0'21'15,"0"0"-15,0 0 16,0 0-16,0 0 0,0 1 0,0-1 16,0 0-16,0 0 0,0 0 0,0 0 15,0 1-15,0-1 16,0 0-16,0 0 0,0 0 31,-21-21-15,21-21-16,0 0 15</inkml:trace>
  <inkml:trace contextRef="#ctx0" brushRef="#br1" timeOffset="72044.63">4847 8763 0,'0'-42'31,"-21"42"-31,0 0 16,21 21 15,0 0-15,21-21-16</inkml:trace>
  <inkml:trace contextRef="#ctx0" brushRef="#br1" timeOffset="72580.63">5101 8911 0,'0'0'0,"-21"21"15,21 1-15,0-1 16,-21-21-16,21 21 0,0 0 15,0 0-15,0 0 0,0 1 16,0-1-16,0 0 0,0 0 0,0 21 16,0-20-16,0-1 15,0 0-15,0 0 16,0 0-16,0-42 47,0 0-32,0 0-15,0 0 16,0-1-16,21 1 0,-21-21 0,21 21 16,-21-22-16,0 22 0,21-21 0,0 0 15,1 20-15,-1-20 16,0 21-16,21 0 0,-21 0 0,22-1 0,-22 1 16,21 21-16,1 0 15,-22 0-15,21 0 0,-21 0 0,22 21 16,-22 1-16,0-1 0,0 0 0,0 21 15,0-21-15,-21 22 0,0-22 16,0 21-16,0-21 0,0 22 0,0-22 16,0 0-16,0 0 0,-21 0 15,21 1-15,-21-1 0,21 0 16,-21-21-16,21 21 0,-21-21 16,21-21 15</inkml:trace>
  <inkml:trace contextRef="#ctx0" brushRef="#br1" timeOffset="72984.16">6011 8784 0,'0'0'0,"0"-21"16,0 0-16,0 42 31,0 0-31,0 0 16,0 1-16,0 20 0,0-21 0,0 21 15,0 1-15,0-22 0,0 21 16,0 1-16,0 20 0,0-21 16,0 1-16,0-1 0,0 22 0,0-1 15,0 1-15,0-1 0,0 22 16,0-22-16,0 22 0,0-22 0,0 22 15,0-21-15,-21 20 0,0-20 0,0-1 16,21 1-16,-21-1 0,21 1 16,-22-1-16,22-20 0,-21 20 15,0-42-15,21 22 0,-21 41 16,21-63-16,0-42 31,0 0-31,0-21 0,0 21 16,0-22-16,21-20 0,-21 20 15,21-20-15,0-1 0,-21 1 16,22-1-16,-1-20 0</inkml:trace>
  <inkml:trace contextRef="#ctx0" brushRef="#br1" timeOffset="73340.36">5948 9059 0,'0'-21'0,"0"42"0,-21-63 16,21 21-16,0 0 0,0 0 0,-22-1 15,22 1-15,0 0 16,0 0-16,22 0 16,-1 21-16,0-21 0,0 21 15,0 0-15,0 0 0,1-22 16,20 22-16,-21 0 0,0 0 0,22 0 16,-22 0-16,0 22 0,0-1 0,0 0 15,0 0-15,1 0 0,-22 0 16,0 22-16,0-22 0,0 0 0,0 0 15,0 22-15,-22-22 0,1 0 16,0 0-16,0 0 0,0 0 0,0 1 16,-1-22-16,1 21 0,0-21 0,0 0 15,0 21-15,0-21 0,42-21 63,0 0-63,0-1 0,0 1 0,0 21 15,1-21-15</inkml:trace>
  <inkml:trace contextRef="#ctx0" brushRef="#br1" timeOffset="74081.52">6562 8805 0,'0'0'0,"0"22"46,0-1-46,0 0 0,-22 0 0,22 0 16,0 0-16,0 22 0,0-22 16,0 0-16,0 21 0,0-20 0,0-1 15,0 0-15,0 0 0,0 0 16,0 0-16,0 1 0,22-22 16,-1 0-16,0 0 15,0 0-15,0 0 16,0-22-16,1 1 0,-1 0 0,0 0 15,0 0-15,0 0 0,0-22 16,1 22-16,-1-21 0,0-1 16,0 22-16,0-21 0,-21 0 0,21 20 15,-21-20-15,22 21 0,-22 0 16,0 0-16,0 42 31,0 0-31,0 0 0,0 21 16,0-20-16,0 20 0,0-21 0,0 21 15,0-20-15,0 20 0,0-21 16,0 21-16,0-20 0,0-1 0,21 0 16,0 0-16,0 0 0,0-21 0,0 21 15,1-21 1,41 0-16,-42 0 0,0 0 16,1 0-16,-1-21 0,0 0 0,0 0 15,21 0-15,-20 0 0,-1-22 16,0 22-16,0-21 0,0-1 0,0 1 15,1-21-15,-22-22 0,21 21 16,-21 22-16,21 0 0,-21 21 16,0-22-16,0 22 0,0 0 15,0 0-15,0 0 0,0 42 32,0 0-32,0 0 0,-21 0 0,21 0 15,-21 22-15,21-22 16,0 21-16,0 1 0,0-1 0,0 21 15,0-20-15,0-1 0,0 0 16,0-20-16,0 20 0,0 0 0,0-21 16,0 1-16,0-1 0,0 0 0,0 0 15,0 0-15,0 0 16,21-21-16,0 0 0,0 0 16,0 0-16,0 0 15,1 0-15,-22-21 0,21 0 16,0 0-16,0 0 0</inkml:trace>
  <inkml:trace contextRef="#ctx0" brushRef="#br1" timeOffset="74308.17">7408 8784 0,'0'0'0,"-21"0"0,0 0 31,42 0-15,0 0-16,0 0 0,1 0 0,-1 0 16,0 0-16,0 0 0,21-21 0,-20 21 15,-1 0-15,0 0 16,21 0-16,-21-21 0,1 21 0,-1 0 16</inkml:trace>
  <inkml:trace contextRef="#ctx0" brushRef="#br1" timeOffset="74784.64">8445 8086 0,'0'0'0,"-21"-21"31,42 21-15,1-22-16,-1 22 15,21 0-15,-21 0 0,22 0 16,-22 0-16,21 0 0,0-21 0,1 21 15,-1 0-15,0 0 0,1 0 0,-22 0 16,21 0-16,-21 0 0,1 0 16,-1 0-16,-42 0 31,-22 0-31,22 21 0,-21 1 0</inkml:trace>
  <inkml:trace contextRef="#ctx0" brushRef="#br1" timeOffset="75176.09">8445 8086 0,'0'0'0,"-21"0"31,0 0-15,0 0-16,21 21 16,-21 0-16,21 0 15,-21-21-15,-1 21 0,22 1 0,0 20 16,0-21-16,-21 21 0,21-20 0,-21 20 15,21 0-15,0 1 0,-21-1 16,21 0-16,-21 1 0,21-1 0,0 21 16,-21 1-16,21-22 0,-22 22 0,22-1 15,0 1-15,0-1 0,0-20 16,0 20-16,0-21 0,0 22 0,0-22 16,0 1-16,0 20 0,0-21 15,0 1-15,0-1 0,22 0 0,-1 1 16,-21-1-16,21-21 0,0 22 0,0-22 15,0 0-15,22 0 0,-22 0 16,21-21-16,-21 0 0,22 0 16,-1 0-16,0 0 0,1-21 0,-1 0 15,0 0-15,1 21 0,-1-21 16,0-22-16,-20 22 0,20 0 0,0 0 16,-21-22-16,1 22 0,20 0 0</inkml:trace>
  <inkml:trace contextRef="#ctx0" brushRef="#br1" timeOffset="77924.03">9313 8530 0,'0'-21'16,"0"0"-16,-21 0 15,0 21-15,0-21 16,0 21-16,-1 0 0,1 0 15,0 0-15,0 0 0,0 0 0,-22 21 16,22 0-16,0-21 0,0 21 0,-21 0 16,20 0-16,1 1 0,0-1 15,21 21-15,-21-21 0,21 22 0,-21-1 16,21-21-16,0 21 0,0 1 16,0-22-16,0 21 0,0-21 0,0 22 15,21-1-15,0-21 16,0 0-16,0-21 0,1 22 0,20-1 15,-21-21-15,0 0 0,22 0 16,-22 0-16,21 0 0,0 0 16,-20 0-16,20-21 0,-21-1 0,21 22 15,-20-21-15,-1 0 0,21 0 16,-21 0-16,0 0 0,43-43 16,-43 43-16,21-21 0,-20 20 0,-1 1 15,0 0-15,0-21 0,-21 21 16,21 21-16,-21-22 0,0 1 0,21 21 15,-21-21-15,-21 21 32,0 21-17,21 0-15,0 1 0,-21-1 0,0 0 16,21 0-16,-21 0 0,21 0 16,0 22-16,0-22 0,0 0 0,0 0 15,0 0-15,0 1 0,0-1 16,0 0-16,0 0 0,21-21 15,0 0-15,0 0 16,0 0-16,0 0 0,1 0 0,-1-21 16,0 21-16,-21-21 0,0 0 15,0-1-15,0 1 16,0 0-16,0 0 0,0-21 0,0 20 16,-21 1-16,21 0 0,-21 0 15,21 0-15,0 0 16,0-1-16,0 1 0,0 0 15,0 0-15,21 21 16,0 0-16,21 0 0,-21-21 0,22 21 16,-22 0-16,21 0 0,1 0 0,-22 0 15,21 0-15,-21 21 0,22 0 16,-22-21-16,21 21 0,-21 0 0,0 1 16,-21 20-16,22-21 0,-22 0 0,0 0 15,21 1-15,-21-1 0,0 21 16,0-21-16,0 0 0,0 1 15,0-1-15,0 0 0,-21-21 16,21 21-16,-22-21 0,1 0 16,21-21 15,0 0-31,0 0 0,0-1 16,0 1-16,0 0 0,0 0 15,0-21-15,21 20 0,1-20 0,-1 0 16,0 21-16,0-1 0,0 1 15,22 0-15,-22 0 0,0 21 16,0-21-16,21 21 0,-20 0 0,41 0 16,-42 0-16,22 0 0,-22 21 15,0 0-15,0 0 0,0 0 16,-21 1-16,0-1 0,0 21 16,0-21-16,0 0 0,0 22 0,0-22 15,0 0-15,0 0 0,-21 22 16,0-22-16,21 0 0,-21 0 15,21 0 1,-21-21-16,-1 0 31,22-21-15,0 0-16,0 0 0,22 0 16,-1-1-16,0-20 0</inkml:trace>
  <inkml:trace contextRef="#ctx0" brushRef="#br1" timeOffset="78192.33">11155 8382 0,'0'0'16,"-21"0"0,21 21-16,-22 0 15,1 1-15,21-1 0,-21 21 0,21-21 16,0 22-16,-21-22 0,21 21 15,-21 0-15,21 1 0,-21-22 0,21 21 16,0 1-16,0-22 16,0 21-16,-22-21 0,22 0 0,0 22 15,0-22-15,0 0 0,22-21 16,-1 0 0,0 0-16,0 0 15,0-21-15,0 0 0,1 0 0</inkml:trace>
  <inkml:trace contextRef="#ctx0" brushRef="#br1" timeOffset="78397.89">10837 8700 0,'0'0'0,"-21"0"15,42-22 1,0 22-16,1 0 15,-1 0-15,0 0 0,0 0 16,21-21-16,-20 21 0,20 0 0,0 0 16,1-21-16,-22 21 0,21 0 15,0-21-15,1 21 0,-1 0 0</inkml:trace>
  <inkml:trace contextRef="#ctx0" brushRef="#br1" timeOffset="79180.35">11684 8848 0,'0'0'0,"21"0"16,21-21 0,-20-1-16,-1 1 0,-21 0 15,21 21-15,-21-21 0,0 0 16,0 0-16,0-1 0,0 1 0,0 0 0,0 0 15,-21 0-15,21 0 0,-21 21 16,-1-22-16,1 1 0,0 21 16,0 0-16,0 0 0,0 0 0,-22 0 15,22 0-15,0 21 0,0 1 16,0-1-16,-1 0 0,-20 0 0,42 0 16,-21 22-16,0-22 0,0 21 0,21 0 15,0 1-15,0-22 0,0 21 16,0 1-16,0-22 0,0 21 15,21-21-15,-21 0 0,21 1 16,0-22-16,0 0 0,0 0 0,22 0 16,-22 0-16,0-22 15,21 22-15,-20-21 0,-1 0 0,0 0 16,0-21-16,0 20 0,0-20 16,1 0-16,-1 21 0,-21-22 0,21 1 15,0 21-15,-21-22 0,0 22 16,0 0-16,21 0 0,-21 0 0,0 42 47,0 0-47,0 0 0,-21 0 0,21 1 15,0 20-15,0-21 0,0 21 16,0-20-16,0-1 0,0 21 16,0-21-16,0 0 0,0 1 0,0-1 15,21 0-15,0 0 0,1-21 16,20 0-16,-21 0 0,0 0 15,22 0-15,-22 0 0,21 0 0,-21-21 16,22 0-16,-22 0 0,0-1 0,21 1 16,-21 0-16,1-21 0,-1 21 15,-21-1-15,21-20 0,-21 21 0,21 0 16,-21 0-16,0-1 16,0 44-1,-21-1-15,0 0 16,21 0-16,0 0 0,0 0 15,-21 1-15,21-1 0,-22 0 16,22 0-16,0 0 0,0 22 16,0-22-16,22-42 47,-22-1-47,21 22 15</inkml:trace>
  <inkml:trace contextRef="#ctx0" brushRef="#br1" timeOffset="79348.32">12361 8509 0,'-21'0'0,"42"0"0,-63 0 0,21 0 16,0 0 0,-1 0-16,22 21 0,0 0 15,0 1 1,22-22-1,-1 0-15,0 0 0,0 21 0</inkml:trace>
  <inkml:trace contextRef="#ctx0" brushRef="#br1" timeOffset="79832.67">12594 8657 0,'0'21'15,"0"1"1,0-1-16,0 0 0,0 0 16,0 0-16,0 0 15,0 1-15,0-1 0,0 0 0,0 0 16,0 0-16,0 0 0,-21 1 16,21-1-16,-21-21 0,21 21 15,0 0-15,-21-21 16,21-21-1,0 0 1,0 0-16,0-1 16,0 1-16,0-21 0,0 21 15,21-22-15,0 22 0,0-21 0,0 21 16,0-22-16,1 22 0,-1 0 0,21 0 16,-21 21-16,22-21 0,-1 21 15,-21 0-15,21 0 0,-20 0 0,20 0 16,-21 21-16,0-21 0,0 21 0,1 0 15,-22 0-15,0 1 0,0 20 16,0-21-16,0 0 0,0 0 0,0 43 16,0-43-16,0 0 15,0 0-15,0 1 0,-22-1 16,1 0-16,0 0 0,42-42 47</inkml:trace>
  <inkml:trace contextRef="#ctx0" brushRef="#br1" timeOffset="80232.12">13610 8615 0,'0'-42'16,"-21"42"-1,0 0-15,0 0 16,-1 0-16,1 0 0,0 0 0,0 0 16,0 21-16,0-21 0,21 21 15,-22-21-15,22 21 0,0 0 16,0 0-16,0 1 16,0-1-16,22 0 0,-1 0 15,0-21-15,0 21 0,0-21 16,0 21-16,1-21 0,-1 22 15,0-22-15,-21 21 0,0 0 16,21-21-16,-21 21 16,0 0-16,0 0 15,-21-21-15,0 22 0,0-22 16,-1 21-16,-20-21 16,21 21-16,0-21 0,0 0 0,-1 0 15,1 0-15,0 0 0,0 0 16,0 0-16,0 0 0,-1 0 15,22-21-15,0 0 0,0-1 16</inkml:trace>
  <inkml:trace contextRef="#ctx0" brushRef="#br1" timeOffset="80768.39">14563 8001 0,'0'-21'16,"0"42"-16,0-63 0,0 21 0,0-1 0,0 1 15,0 0 1,-22 21-16,1 0 15,0 0-15,-21 21 0,21-21 0,-1 43 16,-20-22-16,21 21 16,-21 0-16,20 1 0,-20 20 0,21-20 15,-21 20-15,20 1 0,-20-1 0,21 1 16,0-1-16,0 1 0,-1 20 16,1-20-16,0 20 0,21 43 15,-21-63-15,21-1 0,0 1 0,0-22 16,0 1-16,42 41 15,-21-63-15,1 1 0,20-1 0,-21-21 16,21 0-16,1 0 0,-1 0 0,0 0 16,1 0-16,-1-21 0,0-1 15,1 1-15,-1 0 0</inkml:trace>
  <inkml:trace contextRef="#ctx0" brushRef="#br1" timeOffset="81052.62">14944 8276 0,'-22'-21'0,"44"42"0,-65-63 15,22 42-15,0 0 16,0 0-16,0 21 16,21 0-16,0 0 0,-22 22 0,1-22 15,0 21-15,21 1 0,-42 41 16,42-41-16,0-1 0,-21 43 15,-1-43-15,22 0 0,0 1 16,0-1-16,0-21 0,0 21 16,0-20-16,0-1 0,0 0 0,22-21 15,-1 0-15,0 0 16,0 0-16,0-21 0,0 0 16,1-1-16,-1 1 0</inkml:trace>
  <inkml:trace contextRef="#ctx0" brushRef="#br1" timeOffset="81260.57">14563 8636 0,'0'0'16,"-22"0"-16,1 0 0,0 0 0,42 0 31,0 0-15,1 0-16,-1 0 15,21 0-15,-21 0 0,0 0 0,1 0 16,-1 0-16,21 0 0,-21 0 0,0 0 16,22-21-16,-22 21 15,0-21-15</inkml:trace>
  <inkml:trace contextRef="#ctx0" brushRef="#br1" timeOffset="81648.64">15028 8657 0,'0'0'0,"-21"0"0,0 21 31,42-21-15,0 0-16,0 0 0,22-21 16,-22 21-16,0-21 15,21 21-15,-20-21 0,20 21 0,0-21 16,-21 0-16,1 21 0,-1-22 0,0 1 15,0 21-15,-21-21 0,0 0 16,-21 21 0,0 0-16,0 0 15,-22 0-15,22 0 0,0 0 0,0 21 16,0 0-16,-22 0 0,22-21 0,0 22 16,21 20-16,-21-21 0,21 0 15,0 0-15,0 1 0,0 20 0,0-21 16,0 0-16,0 0 0,0 1 0,0-1 15,21 0-15,0-21 16,0 21-16,0-21 0,22 0 0,-22 0 16,0 0-16,21 0 0,1 0 15,-22 0-15,21-21 0,1 21 16,-1-21-16</inkml:trace>
  <inkml:trace contextRef="#ctx0" brushRef="#br1" timeOffset="81911.62">15727 8551 0,'-21'-21'16,"42"42"15,0-21-15,-21 22-16,21-1 0,0 0 0,-21 0 15,21 0-15,1 0 0,-22 1 16,0 20-16,0-21 0,0 0 15,21-21-15,-21 21 0,0 1 0,0-1 16,0 0-16,0 0 16,21-21-1,-21-21 1,21 0-16</inkml:trace>
  <inkml:trace contextRef="#ctx0" brushRef="#br1" timeOffset="82151.62">16087 8530 0,'-85'0'15,"64"0"1,0 0-16,-1 21 0,1 1 0,0-22 16,0 21-16,0 0 0,0 0 15,-22 0-15,22 0 0,0 22 0,0-22 16,-22 0-16,22 21 0,0-20 15,0-1-15,0 0 0,0 0 16,-1 0-16,22 0 0,0 1 16,22-22-1,-1 0-15,0 0 0,21-22 16,-21 22-16</inkml:trace>
  <inkml:trace contextRef="#ctx0" brushRef="#br1" timeOffset="82472.42">16468 8319 0,'0'0'0,"-22"0"0,1 0 16,0 0-1,0 21-15,0 0 16,21 0-16,0 21 0,-21-20 0,21-1 15,-22 0-15,22 21 0,0-21 16,-21 22-16,0-22 0,0 0 0,21 21 16,0-20-16,-21 41 0,0-42 15,21 22-15,0-22 0,0 0 16,0 0-16,0 0 16,0 0-16,21-21 0,0 0 15,0 0-15,0 0 0,0 0 16,1 0-16,-1-21 0,0 0 0,0 21 15,0-21-15,22 0 0</inkml:trace>
  <inkml:trace contextRef="#ctx0" brushRef="#br1" timeOffset="82668.24">16150 8594 0,'0'0'0,"-21"0"0,0 0 16,0 0-16,-1 0 15,44 0 1,-1 0-16,0 0 16,0 0-16,21 0 0,-20 0 15,20 0-15,0 0 0,1 0 0,-1 0 16,0 0-16,1-21 0,-1 21 0,0 0 16,1-22-16</inkml:trace>
  <inkml:trace contextRef="#ctx0" brushRef="#br1" timeOffset="83060.35">17018 8382 0,'-21'0'32,"21"21"-32,-21 0 15,-1 1-15,22-1 16,-21 0-16,0 0 0,21 0 0,-21 43 15,0-43-15,21 0 0,0 0 16,0 22-16,0-22 0,0 0 16,0 0-16,0 0 0,0 0 0,0 1 15,0-1-15,0 0 0,21-21 0,0 21 16,0-21-16,0 0 0,1 0 16,-1 0-16,0 0 0,21 0 0,-21 0 15,1 0-15</inkml:trace>
  <inkml:trace contextRef="#ctx0" brushRef="#br1" timeOffset="83348.28">17505 8403 0,'0'0'0,"0"-21"0,21 21 15,0-21-15,0 21 0,0 0 16,1 0-16,-1 0 0,0 0 15,0 0-15,0 0 0,0 21 0,1 0 16,-1 0-16,0 1 0,0-1 16,-21 21-16,0-21 0,0 0 15,0 22-15,0-22 0,0 0 0,0 21 16,0-20-16,-21-1 0,0 0 16,0 0-16,-22 0 0,22 0 0,0 1 15,0-22-15,0 21 0,-1 0 0,1-21 16,42 0-1</inkml:trace>
  <inkml:trace contextRef="#ctx0" brushRef="#br1" timeOffset="83884.84">18224 8975 0,'0'0'0,"-21"0"0,0 0 15,0 0-15,0 0 16,21-21 0,0-1-16,0 1 0,21 21 15,0-21-15,0 21 0,0-21 16,1 21-16,-1 0 0,0 0 15,0 21 1,-21 0 0,0 0-16,0 1 0,0-1 15,0 0-15,-21 0 16,21 0-16,-21-21 0,21 21 0,-21 1 16,-1-22-16,1 0 15,0 0-15,0 0 16,21-22-1,0 1 1,21 21-16,0-21 0,0 0 16,1 21-16,-1-21 0,0 0 0,0 21 15,0 0-15,0 0 16,1 0-16,-22 21 16,21 0-16,-21 0 15,0 0-15,0 0 0,0 1 16,-21-1-16,-1 0 0,1 0 0,0 0 15,-21 0-15,21 22 0,-22-22 0,1 0 16,0 0-16,-1-21 0,1 21 16,0-21-16,20 0 0,-20 0 0,21 0 15</inkml:trace>
  <inkml:trace contextRef="#ctx0" brushRef="#br1" timeOffset="84472.34">19283 8192 0,'-21'0'31,"-1"21"-31,1 0 16,21 0 15,21-21-15,1 0-1,-1 0-15,0-21 0,0 21 16,0-21-16,-21 0 0,21 21 0,-21-22 15,0 1 1,-21 21 0,0 0-16,0 0 0,0 21 15,0 1-15,-1-1 0,1 0 16,0 0-16,0 21 0,0-20 0,0 20 16,21-21-16,0 21 0,0-20 15,0-1-15,0 0 0,0 0 0,0 0 16,0 0-16,0 1 0,21-22 15,0 0-15,21 0 0</inkml:trace>
  <inkml:trace contextRef="#ctx0" brushRef="#br1" timeOffset="84740.35">19791 8382 0,'0'-21'0,"0"42"0,-21-42 32,21 42-32,-22-21 15,22 21-15,-21 0 0,0 22 0,21-22 16,-21 0-16,0 0 0,21 0 0,-21 22 16,21-22-16,-22 21 15,1 1-15,0-22 0,21 0 0,0 0 16,0 0-16,0 0 0,0 1 15,21-22 1,0 0-16,1 0 16</inkml:trace>
  <inkml:trace contextRef="#ctx0" brushRef="#br1" timeOffset="84976.29">20087 8297 0,'0'22'32,"-21"-1"-32,21 21 0,0-21 0,0 0 15,-21 22-15,21-22 0,0 21 16,-21-21-16,21 22 0,0-22 16,-22 21-16,22-21 0,0 1 0,0-1 15,0 0-15,0 0 0,0 0 16,0 0-16</inkml:trace>
  <inkml:trace contextRef="#ctx0" brushRef="#br1" timeOffset="85178.77">19706 8636 0,'-21'0'31,"21"-21"-31,21 21 16,0 0-16,0 0 0,1 0 0,20 0 15,0 0-15,-21-21 0,22 21 16,-1 0-16,0 0 0,1 0 0,-1-21 16,0 21-16,1 0 0,-22 0 0</inkml:trace>
  <inkml:trace contextRef="#ctx0" brushRef="#br1" timeOffset="85520.15">20320 8551 0,'21'0'32,"0"0"-32,0 0 0,1 0 15,-1 0-15,0-21 0,0 21 0,0-21 16,0 21-16,22-21 0,-22 0 15,0 21-15,0-21 0,-21-1 16,21 22-16,-21-21 16,-21 21-16,-21 0 15,21 0-15,0 0 0,-22 0 0,22 21 16,-21-21-16,21 22 0,-22-1 16,22 0-16,-21 0 0,21 0 0,-1 0 15,1 1-15,21 20 0,0-21 16,0 0-16,0 0 0,0 1 15,0-1-15,21 0 0,1-21 16,-1 21-16,0-21 0,21 0 0,-21 0 16,22 0-16,-22 0 0,64 0 15,-43 0-15,0-21 0</inkml:trace>
  <inkml:trace contextRef="#ctx0" brushRef="#br1" timeOffset="85780.23">21040 8255 0,'0'0'0,"0"-42"0,0 21 16,-22 21-1,1 0-15,0 21 0,21 0 16,-21 0-16,0 0 0,0 22 0,21-22 16,-22 21-16,1 0 0,21-20 15,0 20-15,0-21 0,-21 21 0,21-20 16,-21 20-16,21-21 0,-21 0 15,21 0-15,0 1 0,0-1 0,0 0 16,0 0-16,0 0 0,21-21 16,0 0-16,0 0 15,0 0-15,1-21 16,-1 21-16</inkml:trace>
  <inkml:trace contextRef="#ctx0" brushRef="#br1" timeOffset="86035.86">21272 8170 0,'0'0'16,"0"-21"-16,0 0 0,0 0 0,0 42 31,0 0-31,-21 0 0,21 1 0,0 20 16,-21-21-16,0 21 0,0 1 15,21-1-15,-21-21 0,-1 22 16,22-1-16,-21-21 0,21 21 0,0-20 15,-21-1-15,21 21 0,-21-21 16,21 0-16,0 1 0,0-1 16,21-21-1,0 0 1,0 0-16,1 0 0</inkml:trace>
  <inkml:trace contextRef="#ctx0" brushRef="#br1" timeOffset="86392.37">21505 8509 0,'-106'85'16,"85"-85"-16,0 21 16,21 0-16,0 0 0,0 0 15,0 1-15,0-1 0,0 0 16,0 0-16,0 0 15,21-21-15,0 0 0,1 0 16,20 0-16,-21 0 0,0 0 0,0 0 16,22 0-16,-22-21 0,21 21 15,-21-21-15,1 0 0,20 0 16,-21 21-16,0-22 0,-21 1 0,0 0 16,21-21-16,-21 21 0,0-1 15,0 1-15,0 0 0,-21 0 0,0 0 16,0 0-16,0-1 0,-22 1 15,22 21-15,-21 0 0,21 0 0,0 0 16,-22 0-16,1 0 0,21 0 16,21 21-16,0 1 15</inkml:trace>
  <inkml:trace contextRef="#ctx0" brushRef="#br1" timeOffset="86800.37">22013 8149 0,'-21'0'16,"0"0"-16,0 0 47,21-21-16,0 0-15,21 21-16,-21-21 15,21 21-15,0 0 0,0 0 16,1 21-1,-22 0-15,0 0 16,0 0-16,0 1 0,0-1 16,0 0-16,0 21 0,0-21 0,-22 1 15,22-1-15,-21 0 0,0-21 16,0 21-16,0 0 0,0-21 16,-1 0-16,22 21 0</inkml:trace>
  <inkml:trace contextRef="#ctx0" brushRef="#br1" timeOffset="87309.07">22331 7768 0,'0'0'0,"0"-21"0,21 21 47,0 0-32,0 21-15,0 0 16,1 1-16,-1-1 0,0 0 16,0 21-16,-21-21 0,21 22 0,0-1 15,1 0-15,-1 1 0,-21-1 16,0 0-16,21 22 0,-21 21 16,0-43-16,0 0 0,0 1 15,0-1-15,-21 0 0,-43 22 16,43-22-16,0 0 0,-21 1 0,-1-22 15,22 21-15,-21-21 0,21 1 16,-1-1-16,-20 21 0,21-21 0,0 0 16,0 1-16,-1-22 15,22-22 17,22 22-32,-1-21 15,0 0-15</inkml:trace>
  <inkml:trace contextRef="#ctx0" brushRef="#br1" timeOffset="88164.63">22606 7493 0,'0'0'16,"0"-21"-1,21 0 1,0 21-16,0 0 0,1 0 15,20 0-15,-21 0 0,21 0 16,-20 0-16,20 0 0,0 0 0,-21 0 16,22 0-16,-22 0 0,21 0 15,-21 0-15,1 0 0,-1 0 16,0 0-16,0 0 0,0 0 16,0 0-16,1 0 0,-1 0 15,0 21-15,-21 0 0,21 0 16,0 0-16,-21 1 15,0-1-15,0 21 0,0-21 0,0 0 16,0 22-16,0-22 0,0 21 16,0 1-16,0-1 0,0 0 0,0 1 15,0-1-15,0 0 0,0 22 16,0-22-16,0 0 0,0 22 0,0-22 16,0 1-16,0-1 0,-21 0 15,21 1-15,-21-1 0,21 0 16,-21 1-16,21-22 0,0 21 0,0 0 15,0 1-15,0-1 0,0 0 16,-21-20-16,21 20 0,0 0 0,0-21 16,0 22-16,-22-22 0,22 0 0,0 0 15,-21 0-15,21 1 0,0-1 16,0 0-16,-21-21 0,0 21 0,0-21 16,0 0-16,-1 21 0,1-21 15,0 0-15,0 0 0,-21 0 0,20 0 16,-20 0-16,21 0 0,0 0 0,-22 0 15,22 0-15,0 0 16,-21 0-16,21 0 0,-1 0 0,1 0 16,0 0-16,-21 0 0,21 0 15,-1 0-15,1 0 0,0 0 16,0 0-16,-21 0 0,20 0 0</inkml:trace>
  <inkml:trace contextRef="#ctx0" brushRef="#br1" timeOffset="93500.11">18267 8932 0,'0'-21'31,"0"0"1,0 0-17,0 0 1,-21 21 15,-1 0-31,1 21 16,21 0-16,-21 0 15,0 0 1,21 1 0,0-1-16,0 0 15,21-21 16,0 0-31,0 0 16,1 0-16,-1 0 16,-21-21-1,21 0-15,-21-1 16,0 1 0,0 0-1,-21 21-15,0 0 16,-1 0-1,1 0-15,0 0 16,0 21-16,0 0 16,21 1-16,0-1 15,0 0 1,0 0-16,21-21 31,0 21-31,0-21 0,0 0 16,1 0-1,-22-21 1,21 21-16,-21-21 16,0 0-1,0 0-15,0-1 16,-21 22 15,-1 0-31,1 22 31,0-1-31,21 0 0,-21-21 16,21 21-16,0 0 16,0 0-16,0 1 31,21-22-31,0 0 16,0 0-16,1 0 15,-1 0-15,0-22 16,-21 1-16,21 21 15,-21-21-15,0 0 16,0 0-16,0 0 16,0-1-1,-21 22-15,0 0 16,0 0-16,-1 0 16,1 0-16,0 22 15,21-1-15,-21-21 16,21 21-16,-21 0 15,21 0-15,0 0 16,21-21 0,0 0-16,0 0 15,0 0-15,1 0 0,-1 0 16,0 0-16,0 0 16,0 0-16,-21-21 0,0 0 15,21 21-15,-21-21 0,0 0 16,0 0-16,0-1 0,0 1 15,0 0-15,0 0 16,-21 21 0,0 0-1,0 0-15,0 0 0,0 0 16,21 21-16,-22-21 0,1 21 16,21 0-16,-21 1 0,0-1 15,21 0 1,0 0-16,0 0 15,0 0 1,21-21 0,0 0-1,0 0-15,1 0 16,-1 0-16,0 0 16,-21-21-1,0 0-15,21 21 0,-21-21 16,0 0-16,0 0 15,0-1 1,-21 22-16,0 0 16,0 0-1,-1 0-15,1 0 16,0 0-16,21 22 16,-21-22-16,21 21 0,0 0 0,-21 0 15,21 0 1,0 0-1,21-21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3:00:02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7768 14182 0</inkml:trace>
  <inkml:trace contextRef="#ctx0" brushRef="#br1" timeOffset="126127.56">8890 9144 0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3:00:05.3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1461 0,'0'-43'15,"0"22"1,0 0 0,0 0-1,0 0 48,0-1-48,0 1 1</inkml:trace>
  <inkml:trace contextRef="#ctx0" brushRef="#br0" timeOffset="600.29">868 804 0,'0'0'0,"0"-84"31,0 63-31,0 42 47,0 0-47,0 21 16,0 1-16,0-1 0,0 0 0,0 22 15,0-22-15,0 22 16,0-1-16,0-21 0,0 22 0,0-1 15,0-20-15,0 20 0,-21-20 0,21-1 16,-22 64-16,22-64 16,-21 0-16,21-20 0,0-1 15,0 0-15,0 0 0,0-42 32,0 0-32,0 0 15,0-22-15,0 22 0,0-21 16,0 21-16,21-22 0</inkml:trace>
  <inkml:trace contextRef="#ctx0" brushRef="#br0" timeOffset="873.33">1058 847 0,'0'-21'16,"0"42"-16,21-64 0,-21 65 31,0-1-31,0 0 0,0 21 15,0 1-15,0 20 0,0-21 16,0 1-16,0 20 0,0-20 16,0-1-16,0 21 0,0-20 15,0-1-15,0-21 0,-21 22 0,21-1 16,0-21-16,0 0 16,0 0-16,0 1 0,0-1 0,0 0 15,0-42 1,0 0-1,0-1-15,0 1 16</inkml:trace>
  <inkml:trace contextRef="#ctx0" brushRef="#br0" timeOffset="1066.64">783 1418 0,'0'0'0,"21"0"31,0 0-31,1 0 16,-1 0-16,0 0 0,0 0 16,0 0-16,43-21 0,-43 21 15,21 0-15,-21-21 16,1 21-16,-1 0 0,0 0 0,21 0 16,-21 0-16</inkml:trace>
  <inkml:trace contextRef="#ctx0" brushRef="#br0" timeOffset="2112.71">1799 1418 0,'0'0'0,"21"0"0,0 0 16,-21-21-1,22 21-15,-22-21 0,0 0 16,21 0-16,-21-1 15,0 1-15,0 0 16,0 0-16,0 0 0,-21 0 16,-1-1-16,1 22 0,0 0 15,0 0-15,0 0 16,-22 0-16,22 0 0,0 22 0,-21-1 16,21 0-16,-22 0 15,22 0-15,-21 0 0,21 22 0,-1-22 16,1 21-16,0-21 0,0 22 15,21-22-15,-21 0 0,21 21 16,0-20-16,0-1 0,0 0 0,21 0 16,0 0-16,0-21 0,0 0 15,1 0-15,20 0 0,-21 0 0,21 0 16,-20 0-16,20 0 0,0-21 16,-21 0-16,22 0 0,-22 0 15,0-22-15,21 22 0,-20 0 0,-1 0 16,-21 0-16,21-22 0,-21 22 15,21 0-15,-21 0 0,0 0 0,0-1 16,0 1-16,0 0 16,-21 42 15,0 0-31,21 1 16,0 20-16,0-21 0,0 0 0,0 0 15,0 1-15,0-1 0,0 0 16,0 0-16,21 0 0,0 0 15,0-21-15,0 22 16,1-22-16,-1 0 0,0 0 16,0 0-16,0-22 0,22 22 0,-22-21 15,0 0-15,21 21 16,-21-21-16,1 0 0,-1 0 0,0-1 16,0 1-16,-21 0 0,0 0 15,0 0-15,0 0 0,0-1 16,0 44 15,0-1-31,0 0 0,0 0 16,0 0-16,0 0 15,0 1-15,0-1 0,0 0 16,0 0-16,0 0 0,0 0 0,0 1 16,0-1-1,0 0 1,0-42 15,0 0-31,0-1 0,0 1 16,0 0-16,0 0 0,0 0 0,0 0 15,21-1-15,0-20 0,1 21 16,-1 0-16,21 0 0,0-22 0,1 22 16,-1 21-16,22-21 0,-22 0 15,21 21-15,-20 0 0,-1 0 0,0 21 16,1 0-16,-1 0 0,-21 0 15,22 22-15,-43-22 0,21 21 16,-21-21-16,0 1 16,0 20-16,0-21 0,-21 0 0,-1 0 15,1 22-15,0-22 0,21 0 16,0 0-16,-21 0 0,21-42 47,0 0-47,21 0 15,0 0-15</inkml:trace>
  <inkml:trace contextRef="#ctx0" brushRef="#br0" timeOffset="3184.53">3683 1334 0,'0'0'0,"21"-85"31,-21 64-31,-21 0 16,0-1-16,0 22 0,-1-21 0,1 21 15,0 0-15,0 0 16,-21 0-16,20 0 0,1 0 0,-21 0 16,21 21-16,0 1 0,-1-1 15,1-21-15,0 42 0,0-21 0,0 0 16,0 22-16,21-22 0,-22 0 15,22 21-15,0-20 0,0-1 0,0 21 16,0-21-16,0 22 0,0-1 16,0-21-16,22 0 15,-1-21-15,0 21 0,0-21 0,0 22 16,0-22-16,1 0 0,-1 0 16,0 0-16,0-22 0,21 1 0,-20 0 15,20 0-15,-21 0 0,21-22 16,22-20-16,-43 21 0,21 20 15,-20-20-15,-1 0 0,0-22 16,21-20-16,-21 41 16,-21 1-16,22 0 0,-22-1 15,0 1-15,0 21 0,0-22 16,0 22-16,-22 21 16,1 0-16,0 21 15,0 1-15,21-1 0,-21 21 16,21 0-16,-21 1 0,21-1 15,0 0-15,-22 1 0,22 41 16,0-41-16,0-22 0,0 21 16,0 1-16,0-22 0,0 21 0,0 0 15,22-20 1,-22-1-16,21 0 0,0-21 0,0 0 16,21 21-16,-20-21 0,20 0 15,-21 0-15,21-21 0,-20 21 0,20-21 16,-21 0-16,21-1 0,-20 1 15,20 0-15,-21-21 0,0-1 0,22 22 16,-22-21-16,0 0 0,-21-1 16,21-20-16,0-22 0,-21 22 15,0 20-15,0 22 0,0-21 16,0 21-16,0-1 0,0 1 16,-21 42-1,0 1-15,21-1 16,0 21-16,-21 0 0,21 1 15,-21-1-15,21 0 0,0 1 0,0-1 16,0 0-16,0-20 0,0 20 16,0 0-16,0-21 0,0 1 15,0 20-15,0-21 0,0 0 0,0 0 16,21 1-16,0-1 0,0-21 16,0 21-16,-21 0 0,21-21 0,1 0 15,20 0-15,-21 0 16,0 0-16,0 0 0,1 0 0,20-21 15,-21 0-15,21 0 16,-20-1-16,20 1 0,0 0 0,-21 0 16,22 0-16,-22 0 0,0-22 15,0 22-15,0 0 0,-21 0 16,22 0-16,-22 42 31,0 0-31,0 0 0,0 0 16,-22 0-16,22 1 0,0-1 15,0 0-15,0 0 0,0 0 0,0 0 16,0 1-16,22-22 16,-1 0-16,0 0 15,0 0-15,0 0 16,22-22-16,-43 1 0,21 0 16</inkml:trace>
  <inkml:trace contextRef="#ctx0" brushRef="#br0" timeOffset="3376.53">5080 1122 0,'0'0'0,"-21"-21"0,0 21 15,-1 0-15,1 0 0,0 0 16,0 0 0,21 21-16,-21-21 15,21 21-15,0 0 16,0 0-16,21-21 15,0 0-15,-21 22 16,21-22-16</inkml:trace>
  <inkml:trace contextRef="#ctx0" brushRef="#br0" timeOffset="3856.75">5334 1312 0,'0'0'0,"0"22"15,0-1-15,-21 0 16,21 0-16,0 0 16,0 0-16,0 1 15,0-1-15,-21 0 0,21 0 0,0 0 16,0 0-16,0 1 16,0-1-16,0 0 0,0 0 15,-22-21 1,22-21 15,0 0-31,0 0 0,0-22 16,0 22-16,22 0 15,-22 0-15,21 0 0,0-22 0,0 22 16,0 0-16,0-21 0,1 20 16,41-20-16,-21 42 0,-20-21 15,20 21-15,-21 0 0,21 0 16,-20 0-16,20 0 0,-21 21 0,0 0 15,0 0-15,1 1 0,-1-1 16,0 0-16,-21 0 0,0 0 16,0 22-16,0-22 0,0 0 0,0 0 15,-21 0-15,0 0 0,21 1 16,-22-1-16,1 0 0,21 0 16,-21 0-16,42-21 31,0 0-31,1-21 15</inkml:trace>
  <inkml:trace contextRef="#ctx0" brushRef="#br0" timeOffset="4561.34">6456 1249 0,'0'0'0,"-21"0"0,-1-21 16,1 21-16,0 0 15,0 0-15,0 0 0,0 0 0,-1 21 16,1 0-16,0-21 0,-21 21 16,21 22-16,-1-22 0,1 0 0,-21 0 15,21 0-15,0 22 0,-1-22 16,22 0-16,0 0 0,0 0 0,0 0 16,0 1-16,22-1 15,-1-21-15,0 0 0,0 0 0,21 0 16,-20 0-16,20-21 0,-21-1 15,0 1-15,22 21 0,-22-21 0,0 0 16,0 0-16,0 0 0,-21-22 16,0 22-16,21 0 0,-21 0 0,0 0 15,22-1-15,-22 1 0,0 0 16,0 42 15,-22 0-31,22 1 16,-21-1-16,21 0 0,0 0 0,-21 21 15,0-20-15,21 20 0,0 21 16,0-20-16,0 20 0,0 1 0,0-1 16,0 1-16,0-1 0,0 1 15,0-1-15,21 1 0,0-1 16,-21 22-16,0-22 0,21 22 0,1-21 16,-22 20-16,21 1 0,-21-22 15,0 1-15,21-1 0,-21 1 0,0-1 16,0 1-16,0-22 0,0 22 15,0-22-15,0 0 0,0 1 0,-21-1 16,0-21-16,-1 22 0,1-43 0,0 21 16,-21-21-16,21 0 0,-43 0 15,22 0-15,21-43 0,-22 22 16,22-21-16,0 0 0,0-1 0,0-20 16,21-1-16,-22 1 0,22-22 15,0 0-15,0-20 0,0 20 0,0-21 16,22 21-16,-1 1 0,0-1 15,0 22-15,0-1 0,0 1 16,1-1-16,-1 22 0,0-1 0,21 1 16,-21 0-16,1 21 0,-1-22 15,0 22-15,0 0 0,0 0 0,22 21 16,-22-21-16,21-1 16</inkml:trace>
  <inkml:trace contextRef="#ctx0" brushRef="#br0" timeOffset="5020.7">8213 910 0,'0'0'0,"0"-21"0,0-21 15,0 21-15,0-1 0,0-20 16,0 21-16,0 0 0,0 0 15,0-1-15,0 44 16,0-1 0,0 0-16,0 21 0,-22 22 15,22-22-15,-21 22 0,21-1 0,0 1 16,-21-1-16,0 1 0,21-1 16,-21-21-16,0 22 0,21-22 15,0 1-15,-22-1 0,22-21 0,-21 21 16,21 1-16,0-22 0,0 0 15,0 0-15,0-42 32,0 0-32</inkml:trace>
  <inkml:trace contextRef="#ctx0" brushRef="#br0" timeOffset="5360.56">7980 1080 0,'0'0'0,"-21"-43"0,21 22 15,0-21-15,-22-1 0,22 1 0,0 0 16,0 21-16,0-22 16,0 22-16,0 0 0,22-21 0,-1 20 0,0 1 15,21 0-15,1 0 16,-22 0-16,21 21 0,22 0 0,-22-21 16,0 21-16,1 0 0,20 21 15,-21 0-15,1 0 0,-1 0 0,-21 22 16,0-1-16,-21 0 0,0 1 15,0-1-15,-21 0 0,0 22 0,0-22 16,-21-21-16,-1 22 0,1-1 16,0-21-16,-64 43 0,85-43 15,-22 0-15,22-21 0,-21 21 16,42 0-16,-21-21 0,21 21 16,21-21-1,0 0 1,0 0-16,21 0 0,-20 0 15,20 0-15</inkml:trace>
  <inkml:trace contextRef="#ctx0" brushRef="#br0" timeOffset="6528.84">9059 1291 0,'0'0'0,"0"-21"0,0 0 16,0 0-16,-21 0 15,0-1-15,0 1 0,0 0 16,-1 0-16,1 0 0,-21 21 0,21 0 16,-22 0-16,22 0 0,-21 0 15,21 0-15,-22 0 0,22 21 16,0 0-16,-21 0 0,21 22 0,-1-22 16,1 21-16,0-21 0,21 22 0,-21-22 15,21 0-15,-21 21 0,21-21 16,0 1-16,0-1 0,0 0 0,0 0 15,0 0-15,21 0 0,0 1 16,0-22-16,0 0 0,22 0 16,-22 0-16,0 0 0,0 0 15,22-22-15,-22 22 0,0-21 16,21 0-16,-21 0 0,1 0 16,-1 0-16,0-1 0,0-20 0,-21 21 15,0 0-15,21-22 0,-21 22 16,0 0-16,21 0 0,-21 0 0,0 0 15,0 42 1,0 0 0,0 0-16,0 0 15,-21 0-15,21 1 0,-21 20 0,21-21 16,0 0-16,0 0 0,0 1 16,0-1-16,0 0 15,0 0-15,21-21 0,0 21 16,1-21-16,-1 0 0,0 0 15,21 0-15,-21 0 0,1 0 0,20-21 16,-21 21-16,21-21 0,-20 0 16,-1 0-16,21-1 0,-21 1 0,0-21 15,1 21-15,-1 0 0,0-1 16,-21 1-16,0 0 0,0 0 0,0 0 16,-21 21-1,0 0-15,-1 0 0,1 21 16,21 0-1,0 0-15,0 0 0,0 1 16,0-1-16,0 21 0,0-21 16,21 0-16,-21 1 0,22-1 15,-1-21-15,-21 21 0,21 0 0,0 0 16,0-21-16,0 21 0,1-21 16,20 0-16,-21 0 0,0 0 15,0 0-15,22 0 0,-22 0 16,21-21-16,1 0 0,-22 21 0,21-21 15,0 0-15,1 0 0,-22-22 16,21 22-16,-21-21 0,22-1 16,-22 1-16,0 0 0,0-22 15,0 22-15,-21 0 0,0-1 0,0 1 16,0 0-16,0 20 0,0 1 16,0 0-16,0 0 0,-21 21 0,0 0 15,0 21-15,0 0 16,0 22-16,-1-22 0,22 21 0,-21 0 15,21 1-15,-21-1 0,0 0 16,21 1-16,0-1 0,0 0 0,0 1 16,0-1-16,0-21 0,0 22 15,0-22-15,0 0 0,21 0 16,0 0-16,0 0 0,1 1 16,-1-22-16,0 0 0,21 0 0,-21 0 15,22 0-15,-22 0 0,21 0 0,-21 0 16,22-22-16,-22 22 0,0-21 15,21 0-15,-20 0 0,-1-21 0,0 20 16,0 1-16,0-21 0,0 21 16,-21 0-16,22-1 0,-1 1 15,-21 42 1,0 1 0,0-1-16,0 0 0,0 0 15,0 0-15,0 0 16,0 1-16,0-1 15,21-21 17,0-21-17</inkml:trace>
  <inkml:trace contextRef="#ctx0" brushRef="#br0" timeOffset="6696.12">10626 1058 0,'-22'0'0,"1"0"16,0 0-16,0 0 16,0 0 15</inkml:trace>
  <inkml:trace contextRef="#ctx0" brushRef="#br0" timeOffset="6884.74">9779 1207 0,'0'0'0,"-21"0"0,0 0 16,-1 21-16,44-21 31,-1 0-31,0 0 16,21 0-16,1 0 0,-1 0 15,0 0-15,22 0 0,-1-21 0,1 21 16,20 0-16,-20-22 0</inkml:trace>
  <inkml:trace contextRef="#ctx0" brushRef="#br0" timeOffset="7176.75">11218 1122 0,'0'0'0,"-21"0"15,0-21-15,0 21 16,0 0-16,-1 0 0,-20 0 0,21 0 16,0 0-16,-22 21 0,22 0 15,0 0-15,-21 0 0,21 1 0,-1-1 16,1 21-16,0-21 0,0 0 0,21 22 16,0-22-16,0 21 0,0-21 15,0 1-15,0-1 0,0 0 0,21 0 16,0 0-16,0 0 0,1-21 15,20 22-15,0-22 0,1 0 0,-1 0 16,0 0-16,1 0 0,20 0 16,-21 0-16,22 0 0,-22-22 0,1 1 15,20 21-15,-21-21 16,1 0-16,-1 0 0</inkml:trace>
  <inkml:trace contextRef="#ctx0" brushRef="#br0" timeOffset="8685">11790 1291 0,'0'-21'0,"0"42"0,0-63 0,0 0 16,0 20-16,0 1 0,0 0 0,-21 0 15,-1 21-15,1 0 16,0 0-16,0 0 0,0 0 0,0 21 16,-22 0-16,22 0 0,-21 1 15,21-1-15,-22 0 0,22 0 16,0 21-16,0-20 0,0-1 16,-1 0-16,22 0 0,0 0 0,0 0 15,0 1-15,0-1 0,0 0 16,0 0-16,22-21 0,-1 0 0,0 21 15,0-21-15,0 0 0,0 0 0,1 0 16,20 0-16,-21-21 0,0 0 16,0 21-16,1-21 0,-1 0 0,0-1 15,0 1-15,0-21 0,0 21 16,1-22-16,-1 22 0,0-21 0,-21 0 16,21 20-16,-21 1 0,21 0 15,-21 0-15,0 42 16,0 0-1,0 0-15,0 1 0,-21-1 16,21 21-16,-21-21 0,21 0 0,0 22 16,-21-22-16,21 0 0,0 0 15,0 0-15,0 1 0,21 20 16,0-21-16,0-21 0,0 21 16,1-21-16,-1 0 0,0 0 15,21 0-15,-21 0 0,22 0 0,-1 0 16,-21-21-16,22 21 0,-1-21 0,0 0 15,-21 0-15,22-1 0,-22-20 16,0 0-16,0-1 0,0 1 0,1 0 16,-22-22-16,0 1 0,21-1 0,-21 1 15,21 20-15,-21 1 0,0-21 16,0 20-16,0 22 16,-21 21-1,0 0-15,-1 21 0,22 0 0,-21 22 16,21-1-16,-21 0 0,0 1 15,21-1-15,0 22 0,0-22 0,0 0 16,0 1-16,0-1 0,0 0 16,0 1-16,0-1 0,0-21 0,21 0 15,0 0-15,-21 1 0,21-1 0,1 0 16,-1-21-16,0 0 0,0 0 16,21 0-16,-20 0 0,-1 0 15,0 0-15,21-21 0,-21 0 16,1-1-16,-1 1 0,21-21 0,0-22 15,-20 22-15,-1-21 16,0-1-16,0 1 0,0-1 0,0 22 16,1-22-16,-22 22 0,0 21 15,0-22-15,0 22 0,0 42 32,-22 1-32,1 20 0,21 0 0,-21 1 15,21-1-15,-21 0 0,21 22 0,-21-22 16,21 0-16,0 1 0,0-1 15,0 0-15,0 1 0,0-22 16,0 0-16,0 21 0,0-20 16,0-1-16,21 0 0,0-21 15,0 0-15,0 0 0,1 0 0,-1 0 16,0 0-16,0 0 0,21-21 16,-20 0-16,20-1 0,0 1 15,-21 0-15,22 0 0,-22 0 16,21-22-16,-21 22 0,1 0 0,-1 0 0,0 0 15,-42 21 17,21 21-32,-21 0 0,-1 0 15,22 0-15,-21 1 16,21-1-16,0 0 0,0 0 0,0 0 16,0 0-16,21-21 15,1 0-15,-1 0 16,0 0-16,0 0 0,21 0 15,-20 0-15,20 0 0,-21 0 0,21 0 16,1-21-16,-22 0 0,0 0 16,0 0-16,0 0 0,1-1 0,-1 1 15,-21 0-15,0-21 0,0 21 16,21-1-16,-21 1 0,0 0 16,0 42 15,0 0-31,-21 1 15,21 20-15,-21-21 0,21 0 0,0 22 16,0-22-16,0 21 0,0 0 0,0 1 16,0 20-16,0-20 0,0 20 15,0 1-15,0-1 0,0-21 0,0 22 16,0-1-16,0 1 0,0-1 16,0 1-16,0-1 0,0-20 0,0 20 15,0 1-15,0-1 0,0 1 16,0-22-16,0 22 0,0-1 0,0-21 15,-22 64-15,1-63 16,21-1-16,-21 0 0,21-21 0,0 1 16,0-1-16,-21-21 15,0 0-15,0-21 16,-1-1-16,22-20 0,-21 0 16,0-1-16,21 1 0,-21-21 0,21-1 15,-21-21-15,0 22 0,21-85 16,0 84-16,0 1 15,0-1-15,0 22 0,0-22 0,0 22 0,21 0 16,-21-1-16,21 1 16,0 0-16,0-1 0,0 1 0,1 21 15,-1-21-15,0 20 0,0-20 0,21 21 16,-20 0-16,-1 0 0,21-1 16</inkml:trace>
  <inkml:trace contextRef="#ctx0" brushRef="#br0" timeOffset="9196.35">14965 1037 0,'0'0'0,"0"-21"16,-21-85-16,21 64 16,-43 21-16,22 0 0,0 21 15,-21 0-15,20 0 0,-20 0 0,21 0 16,-21 21-16,20 0 0,-20 21 16,21 1-16,-21-1 0,20 0 15,1 1-15,0-1 0,0 21 0,21-20 16,0-1-16,0 0 0,0 1 0,0-22 15,21 21-15,0-21 0,0 1 16,1 20-16,20-21 0,-21 0 16,21-21-16,1 21 0,-1-21 0,0 0 15,22 0-15,-22 0 0,22 0 0,84-42 16,-85 21 0,22 0-16,-21-22 0,-1 22 0</inkml:trace>
  <inkml:trace contextRef="#ctx0" brushRef="#br0" timeOffset="9668.76">15769 741 0,'0'0'16,"0"-42"-16,0 20 0,0 1 0,-21 21 15,0 0-15,0 0 0,-1 0 16,1 21-16,0 1 0,0 20 0,0 0 16,0 1-16,-1-1 0,1 21 15,0 1-15,0-22 0,21 22 16,0-22-16,0 22 0,-21-22 0,21 0 15,-21 1-15,21-22 0,-22 42 16,22-42-16,0 1 0,0-1 16,0 0-1,-21-21 1,21-21-16,-21 0 16,21-1-16,0-20 0,0 21 15,0 0-15,0-22 0,21 22 16,0-21-16,22 21 0,-22-22 15,0 22-15,21-21 0,1 21 0,-1 0 16,0 21-16,-20 0 0,20 0 16,0 0-16,-21 0 0,1 0 0,20 21 15,-21 21-15,0-21 0,-21 0 16,21 22-16,-21-22 0,0 21 0,0-21 16,0 1-16,0 20 0,0-21 15,-21 0-15,0 0 0,21 1 0,-21-1 16,0 0-16,0-21 0,21 21 15,-22-21-15,22 21 0,22-42 32,-1 0-17,0 21-15,0-21 0,21 0 16</inkml:trace>
  <inkml:trace contextRef="#ctx0" brushRef="#br0" timeOffset="10547.92">16383 1228 0,'0'0'15,"21"-21"-15,0-1 0,0 1 0,-21 0 16,0 0-16,0 0 0,0 0 0,0-1 16,-21 1-16,0 21 15,-21 0-15,21 0 0,-22 0 16,22 0-16,-21 0 0,21 21 0,-22 1 16,22-1-16,-21 21 0,21-21 15,-1 22-15,1-22 0,-21 21 16,42-21-16,-21 22 0,21-1 0,-21-21 15,21 0-15,0 0 0,0 1 0,0-1 16,0 0-16,21 0 0,0 0 16,0-21-16,0 0 0,0 0 0,22 0 15,-22 0-15,21 0 0,1 0 16,-22 0-16,21-21 0,0 0 0,-20 0 16,20 0-16,-21-1 0,43-41 15,-43 42-15,0-22 0,0 22 16,-21-21-16,21 21 15,-21-22-15,0 22 0,0 0 16,0 42 0,-21-21-16,0 21 0,21 1 15,-21 20-15,21-21 0,0 0 16,-21 0-16,21 1 0,0 20 16,0-21-16,0 0 0,0 0 0,0 1 15,0-1-15,21-21 0,0 0 16,0 0-16,0 0 0,0 0 0,1 0 15,20 0-15,-21 0 0,21 0 16,1 0-16,-22-21 0,42-22 16,-20 22-16,-22 0 0,0 0 15,0-22-15,-21 22 0,0 0 16,21 0-16,-21 0 0,0 42 31,-21 0-31,0 0 16,0 0-16,21 1 0,0 20 0,-21-21 15,0 0-15,21 0 0,0 1 16,0-1-16,0 0 0,0 0 0,-22 0 16,22 0-16,0 1 15,0-44 17,0 1-32,0 0 15,22 0-15,-22 0 16,21-22-16,0 22 0,0 0 0,0-21 15,0 21-15,1-22 0,-1 22 16,21-21-16,-21 21 0,22-1 0,-22 22 16,21 0-16,-21 0 0,0 0 15,22 0-15,-22 0 0,0 22 0,0 20 16,0-21-16,1 0 0,-1 22 16,-21-22-16,0 21 0,0-21 0,0 22 15,0-22-15,0 21 0,0-21 16,-21 22-16,-1-22 15,1 0-15,0-21 0,21 21 0,-21-21 16,21-21 15,0 0-31,21 0 0,0-1 16,22 1-16</inkml:trace>
  <inkml:trace contextRef="#ctx0" brushRef="#br0" timeOffset="11860.4">18097 1270 0,'0'0'16,"0"-21"-16,0 0 0,0 0 15,-21 21-15,0-22 0,0 22 16,-21 0-16,20 0 16,1 22-16,-21-22 0,0 21 0,20 0 15,-20 0-15,0 21 0,-1-20 16,22-1-16,-21 0 0,21 21 0,0-21 15,-1 1-15,22-1 0,0 0 16,0 0-16,0 0 0,22 0 16,20-21-16,-21 0 15,21 0-15,-20 0 0,20 0 0,-21 0 16,21-21-16,1 21 16,-22-21-16,0 0 0,21 21 0,-20-21 15,-1 0-15,0-1 0,0-20 0,0 42 16,0-21-16,-21 0 0,0 0 15,0-1-15,0 44 32,0-1-17,0 0-15,-21 0 0,0 0 0,0 22 16,21-22-16,0 21 0,-21 0 16,0 1-16,21-1 0,0 0 0,0 22 15,0-22-15,0 22 0,0-22 16,0 22-16,0-22 0,0 21 15,0-20-15,0 20 0,0-20 0,21 20 16,0 1-16,0-1 0,-21 1 16,0-1-16,21 64 0,-21-85 15,0 22-15,0-22 0,0 1 0,-21-1 16,0-21-16,0 0 0,0 0 16,-22 1-16,22-1 0,-64-21 15,43 0-15,0 0 0,-1-21 16,1-1-16,0 1 0,-22 0 0,22-21 15,0-1-15,-1 1 0,1 0 0,0-1 16,20-20-16,1-1 16,21 1-16,0-1 0,0 1 0,0-1 15,43 1-15,-22-1 0,21 1 16,0-1-16,22-20 0,-1 20 0,1 1 16,42-64-16,-43 63 15,1 22-15,-1-22 0,1 22 0,-1 0 16,1 21-16,-22-22 0,22 22 15,-22-21-15,0 21 0,-21-1 0,1 1 16,-1 21-16,-21-21 0,-21 21 31,-1 0-31,1 21 0,0-21 16,0 21-16,0 1 0,0-1 16,21 0-16,0 0 0,-22 0 0,22 0 15,0 1-15,0 20 16,0-21-16,22 0 0,-1-21 0,0 21 15,0-21-15,0 0 0,22 0 16,-1 0-16,0 0 0,1 0 16,-1 0-16,21 0 0,-20-21 0,20 21 15,-20-21-15,-1 0 0,0 0 0,1 0 16,-1-22-16,-21 22 0,0 0 16,0 0-16,-21 0 0,0-1 0,0 1 15,0 42 32,-21 1-47,21-1 0,-21 0 0,21 0 16,0 0-16,-21 0 0,0 1 15,21-1-15,-21 0 0,21 0 0,0 0 16,0 0-16,0 1 0,-22-1 16,22 0-16,-21-21 15,21-21 1,0 0-16,0-1 15,0 1-15,0 0 0,0 0 16,0 0-16,0 0 0,21-22 0,1 22 16,-1 0-16,0-21 0,0 20 15,0 1-15,0 0 0,22 0 16,-22 0-16,0 21 0,21 0 16,-20-21-16,-1 21 0,21 0 0,-21 0 15,0 21-15,1-21 0,-1 21 16,0 0-16,-21 0 0,0 0 0,0 22 15,0-22-15,0 0 0,0 0 0,0 0 16,0 1-16,0-1 0,-21 0 16,21 0-16,-21 0 0,-1 0 0,22 1 15,-21-1-15,0-21 16,42 0 31,22-21-47,-1-1 0,0 22 15,1-21-15</inkml:trace>
  <inkml:trace contextRef="#ctx0" brushRef="#br0" timeOffset="12460.74">20108 1334 0,'0'0'0,"0"-22"0,0-20 31,-21 21-31,0 21 0,0-21 0,0 21 0,-1 0 16,-20 0-16,21 0 15,0 0-15,-22 0 0,1 0 0,0 21 16,21 0-16,-22 0 0,1 0 16,0 1-16,20-1 0,-20 0 0,21 0 15,0 0-15,0 0 0,21 1 0,0 20 16,0-21-16,0 0 0,0 0 16,21 1-16,21-1 0,-21 0 15,22-21-15,-1 21 0,0-21 0,1 0 16,-1 0-16,0 0 0,1-21 15,-22 0-15,21 21 0,-21-21 0,22-1 16,-22-20-16,0 21 0,0 0 16,0-22-16,-21 22 0,0 0 0,21 0 15,-21 0-15,0 0 0,0-1 16,-21 44 15,0-1-31,21 0 16,0 0-16,-21 21 0,21-20 0,-21 20 15,0 0-15,21 1 0,0 20 16,0-21-16,-22 22 0,22-1 0,0-20 16,0 20-16,0 1 0,0-1 15,0 1-15,0-22 0,0 22 0,0-1 16,-21 22-16,21-22 0,-21 1 16,21 20-16,0-20 0,-21-1 15,0 1-15,21-22 0,-21 22 16,-1-22-16,1 0 0,0 1 0,0-22 15,0 0-15,0 0 0,-1 0 0,1-21 16,0 0-16,0 0 0,0 0 16,0 0-16,-1 0 0,1 0 15,0-21-15,21 0 16,0 0-16,0 0 0,0-22 0,0 22 16,0-21-16,0-22 0,0 22 0,0-21 15,0-1-15</inkml:trace>
  <inkml:trace contextRef="#ctx0" brushRef="#br0" timeOffset="12689.09">18881 868 0,'-43'-21'0,"86"42"0,-107-42 0,43 0 15,0-1-15,0 1 16,42 21 31,-21 21-47,0 1 0,0-1 16</inkml:trace>
  <inkml:trace contextRef="#ctx0" brushRef="#br0" timeOffset="13529.18">9419 2667 0,'-42'21'16,"21"0"0,42-21 30,0 0-46,0 0 0,0 0 16,22-21-16,-22 0 0,21 0 0,-21 0 16,22 21-16,-22-21 15,21-1-15,-21 1 0,-21 0 0,0 0 16,0 0-16,-21 21 16,-21 0-16,-1 0 0,1 0 15,0 21-15,-1 0 0,-20 0 16,21 0-16,-1 22 0,-20-22 0,20 0 15,22 21-15,-21-20 0,21-1 16,0 0-16,21 0 0,0 0 0,0 0 16,0 1-16,0-1 0,21-21 15,0 0-15,42 0 0,-41 0 16,20 0-16,-21 0 0,21 0 16,1 0-16,-22 0 0,0 0 15,21 0-15,-20-21 0,-1-1 0,0 22 16,-21-21-16,-21 21 15,-22 0-15,22 0 16,0 0-16,-21 0 0,-1 21 16,1 1-16,0-1 0,-22 0 0,22 0 15,0 0-15,-1 22 0,1-22 16,21 21-16,0-21 0,-1 22 0,22-22 16,0 42-16,0-42 0,0 1 15,22-1-15,-1 0 0,0-21 16,42 0-16,-20 0 15,-1 0-15,0 0 0,1 0 16,20-21-16,43-43 0,-64 43 16,43 0-16,-21-21 0,-1 20 15</inkml:trace>
  <inkml:trace contextRef="#ctx0" brushRef="#br0" timeOffset="13764.76">10181 2350 0,'0'0'0,"0"-43"0,0 22 0,0 0 15,-63 21 1,41 21-16,22 0 0,-21 0 16,0 22-16,0-1 0,0 0 15,0 22-15,21-1 0,-22 1 0,1-1 16,0-20-16,21 20 0,-21 1 16,0-22-16,0 22 0,21-22 0,0 0 15,-22 1-15,22-1 0,0-21 16,0 21-16,0-20 0,0-1 0,0 0 15,43-21-15,-22 0 0,21 0 16,-21-21-16,1 0 16</inkml:trace>
  <inkml:trace contextRef="#ctx0" brushRef="#br0" timeOffset="14125.57">10202 2985 0,'0'21'31,"21"-21"-15,1 0-16,-1 0 15,0 0-15,0 0 0,0 0 16,0 0-16,1-21 0,-1 21 16,-21-22-16,21 22 0,-21-21 0,21 0 15,-21 0-15,0 0 16,-21 21-1,0 0-15,0 0 16,-1 0-16,1 21 0,0-21 16,0 21-16,0 0 0,21 0 0,0 1 15,-21 20-15,21-21 0,0 0 16,0 0-16,0 1 0,0-1 0,21 0 16,-21 0-16,21-21 15,0 0-15,21 21 0,-20-21 0,-1 0 16,21 0-16,0 0 0,-20-21 15,20 21-15,0-21 0,1 0 16,20 0-16</inkml:trace>
  <inkml:trace contextRef="#ctx0" brushRef="#br0" timeOffset="14776.5">11049 2815 0,'0'0'0,"-64"21"31,43 1-31,21-1 0,-21 0 0,0 0 15,21 0-15,0 0 0,-21 22 0,21-22 16,-21 0-16,21 0 0,0 0 16,-22 1-16,22-1 0,0 0 0,0 0 15,0 0-15,0 0 16,0-42 0,0 0-1,0 0 1,0 0-16,22 0 0,-22-1 0,21 1 15,-21-21-15,0 21 0,21-22 16,0 22-16,0-21 0,-21 21 0,21-22 16,1 22-16,-1 0 0,21 0 15,-21 0-15,0 0 0,1 21 0,41 0 16,-42 0-16,22 0 16,-22 21-16,21 0 0,-21 0 0,0 21 15,64 43 1,-85-43-16,0-20 0,21 20 15,-21-21-15,0 0 0,0 0 16,0 1-16,0-1 0,0 0 16,-21-21-16,0 0 15,21-21 1,0 0-16,0-1 16,0 1-16,0 0 0,0 0 15,0 0-15,21-22 0,-21 22 0,21-21 16,0 21-16,1-22 0,-1 1 15,0 21-15,0-21 0,21 20 16,-20 1-16,20 21 0,0 0 16,1 0-16,-1 0 0,0 0 0,-21 21 0,22 1 15,-22-1-15,0 21 16,0-21-16,0 22 0,-21-22 0,0 21 16,0-21-16,0 0 0,0 1 0,0-1 15,-21 0-15,0 0 0,21 0 16,-21-21-16,21 21 0,21-42 47,0 21-47,0-21 0,1 0 0</inkml:trace>
  <inkml:trace contextRef="#ctx0" brushRef="#br0" timeOffset="15537.51">12234 2900 0,'21'0'0,"1"0"16,-1 0-16,0 0 0,0 0 15,0 0-15,0-21 0,1 21 16,-1-21-16,21 21 0,-21-22 0,0 1 16,1 0-16,-22 0 15,0 0-15,0 0 0,0-1 16,-22 22-1,1 0-15,0 0 0,-21 22 0,21-1 16,-1-21-16,-20 21 0,21 21 16,0-21-16,0 1 0,-1-1 15,1 0-15,21 21 0,-21-21 0,21 1 16,0-1-16,0 0 16,21 0-16,0-21 0,1 21 0,-1-21 15,21 0-15,-21 0 0,0 0 0,22 0 16,-1 0-16,-21 0 15,22 0-15,-1-21 0,0 21 0,-21-21 0,22 0 16,-22 0-16,0-1 16,0 1-16,0 0 0,-21 0 0,22-43 15,-22 43-15,0 0 0,0 0 16,0 0-16,0 42 31,-22-21-31,22 21 0,-21 0 16,21 22-16,0-22 0,0 0 0,0 0 15,-21 0-15,21 0 0,0 1 16,-21-1-16,21 0 0,0 0 0,0 0 16,0 0-16,-21-42 47,21 0-32,0 0-15,0 0 0,0 0 16,0-1-16,21 1 0,0-21 0,0 21 15,0-22-15,1 22 0,20-21 16,-21 21-16,21 0 0,1-1 0,-1 22 16,0 0-16,1 0 0,-1 0 15,-21 22-15,22-1 0,-1 0 0,0 42 16,-21-41-16,1-1 16,-22 21-16,0-21 0,0 0 0,0 1 15,0 20-15,0-21 0,-22 0 16,1 0-16,0 1 15,0-22-15,42-22 47,0 1-47</inkml:trace>
  <inkml:trace contextRef="#ctx0" brushRef="#br0" timeOffset="15785.45">13864 2392 0,'-85'63'31,"85"-20"-31,-21-1 0,0 0 0,21 1 0,-21-1 16,0 0-16,21 1 0,-21-1 15,21 0-15,0-20 0,-22 20 0,22-21 16,-21 43-16,21-43 15,-21 0-15,21 0 0,0 0 16,21-21 0,0 0-16,1 0 0,-1 0 15,21 0-15</inkml:trace>
  <inkml:trace contextRef="#ctx0" brushRef="#br0" timeOffset="16156.24">14414 2752 0,'0'0'0,"-21"0"16,0 0-16,0 0 0,0 0 16,-22 0-16,1 0 0,21 0 15,-21 21-15,-1-21 0,22 21 0,-42 21 16,41-42-16,1 22 16,21-1-16,0 0 0,0 0 15,21-21-15,1 0 16,-1 21-16,21-21 15,0 0-15,-20 0 0,20 0 0,0 0 0,1 0 16,20 21-16,-42-21 16,22 22-16,-22-22 15,-21 21-15,0 0 16,-21-21-16,-1 0 16,1 21-16,-21-21 0,21 0 15,-22 0-15,22 0 0,-21 21 0,0-21 16,-1 0-16,22 0 0,-42 0 15,20 0-15,22 0 0,0 0 16,21-21 15,21 21-31</inkml:trace>
  <inkml:trace contextRef="#ctx0" brushRef="#br0" timeOffset="16377.22">13737 2604 0,'0'0'0,"-21"0"0,0 0 0,21-22 15,21 22 1,21 0-16,-21 0 16,22-21-16,-1 21 15,0 0-15,1 0 0,20 0 0,-20 0 16,20-21-16,-21 21 0,22-21 15,-22 21-15,1 0 0,-22-21 0,42 0 16</inkml:trace>
  <inkml:trace contextRef="#ctx0" brushRef="#br0" timeOffset="18112.22">1228 2265 0,'-22'-21'15,"1"21"-15,42 0 47,1 0-31,-1 0-16,0 0 0,0 0 16,0 0-16,22 0 0,-1 0 15,21 0-15,-20 0 0,20 0 0,1 0 16,-1 0-16,1 0 0,-1-21 15,1 21-15,-1 0 0,1 0 16,84 0-16,-63 0 16,20-22-16,-20 22 0,0 0 0,21 0 15,-22 0-15,1 0 0,21-21 16,-22 21-16,22 0 0,0 0 0,21-21 16,-21 21-16,21 0 15,0 0-15,0-21 0,0 21 0,0 0 16,0 0-16,21 0 0,0-21 0,0 21 15,-21 0-15,22 0 0,126 0 16,-127 0-16,0 0 0,0 0 16,-21 0-16,21 0 0,1-21 0,-1 21 15,0 0-15,0 0 0,21 0 16,-20 0-16,-1 0 0,21 0 16,-21-22-16,22 22 0,-1 0 0,-21 0 15,21 0-15,-20 0 0,20 0 16,148 0-16,-147 0 0,-1-21 15,0 21-15,-20 0 0,20 0 16,191 0-16,-191-21 0,0 21 16,1 0-16,20 0 0,-20 0 15,20 0-15,170 0 0,-191 0 16,22 0-16,-1 0 0,1 0 16,-22 0-16,22 0 0,-22 0 15,21 0-15,1 0 0,-1 0 0,-20 0 16,-1 0-16,22 0 0,-1 0 15,-21 0-15,22-21 0,-22 21 0,22 0 16,-22 0-16,22 0 0,-1 0 16,-21 0-16,22 0 0,-1 0 0,-20 0 15,20 0-15,1 0 0,-1 0 16,-20 0-16,20 0 0,-21 0 0,22 0 16,-22-21-16,22 21 0,-22 0 15,22 0-15,-22 0 0,0 0 16,191 0-16,-212 0 0,0 0 15,1 0-15,-1 0 0,-21 0 0,0 0 16,0 0-16,0 0 16,-21 0-16,-22 0 0,1 0 0,0 0 15,-22 0-15,-21 0 0,1 0 16,-22 0-16,21 0 0,-63 0 47,-21 0-47,-1 0 15,-20 0-15</inkml:trace>
  <inkml:trace contextRef="#ctx0" brushRef="#br0" timeOffset="19084.66">9102 3598 0,'-22'0'0,"44"0"0,-65 0 0,22 0 16,0 0-16,0 0 16,21 22-16,21-22 47,0 0-47,0 21 15,22-21-15,-22 0 0,21 0 16,0 0-16,1 0 0,-1 0 0,0 0 15,22 0-15,-1 0 0,22 0 16,0 0-16,-1 0 0,22 0 0,0 0 16,0 0-16,0 0 0,21 0 0,0 0 15,0 0-15,0 0 0,21 0 16,0 0-16,0 0 0,0 0 16,1 0-16,-1 0 0,0 0 0,21 0 15,-21 0-15,22 0 0,-22 0 16,0 0-16,0 0 0,0 0 0,1 0 15,-1-21-15,0 21 0,0 0 16,0 0-16,-21 0 0,21 0 0,-21 0 16,0 0-16,0 0 0,0 0 15,-42 0-15,21 0 0,-43 0 0,22-22 16,-43 22-16,1 0 0,-1 0 0,-21 0 16,0 0-16,1 0 0,-1 0 15,0 0 16,-42 0 32,0 0-47</inkml:trace>
  <inkml:trace contextRef="#ctx0" brushRef="#br0" timeOffset="19226.43">14817 3598 0,'-22'0'16,"1"0"0,0 0 31,0 0-32,0 0-15,0 0 0,-1 0 16,-20 0-16,21 0 0</inkml:trace>
  <inkml:trace contextRef="#ctx0" brushRef="#br0" timeOffset="24023.76">4339 4953 0,'0'0'0,"21"0"16,0 0 0,1 0-16,-1 0 15,0 0-15,0-21 0,0 0 0,0 0 16,1-1-16,20 1 15,-21 0-15,0 0 0,0 0 0,-21 0 16,22-1-16,-22 1 16,0 0-16,-22 21 0,1 0 15,0 0-15,0 0 0,-21 0 16,-1 0-16,1 0 0,0 0 0,20 0 16,-20 21-16,0 0 0,-1 1 15,22-1-15,-21 0 0,21 0 0,0 0 16,-1 0-16,1 1 0,21-1 15,0 0-15,0 0 0,0 0 16,0 43-16,0-43 0,21 0 16,1 0-16,-1 0 0,0 1 0,21 20 15,1-21-15,-1 0 0,0 0 16,1 1-16,-1-1 0,0 0 16,-21 0-16,43 43 0,-43-43 15,-21 0-15,0 21 0,0-21 16,-42 22-16,21-22 0,-22 21 15,1-21-15,0 22 0,-1-22 0,1 0 16,0 0-16,-1-21 0,1 0 16,0 0-16,-1 0 0,1 0 0,0 0 15,20 0-15,-20-21 0,21 0 0,-21 0 16,20 0-16,1-1 0,0 1 16,0-21-16,21 21 0,0 0 0,-21-22 15,21 22-15,0 0 0,0 0 16,0 0-16,0-1 0,0 1 15,21 0-15,0 0 0,0 0 16,22 21-16,-22-21 0,21-1 0,0 22 16,-20-21-16,41 0 0</inkml:trace>
  <inkml:trace contextRef="#ctx0" brushRef="#br0" timeOffset="24853.04">5059 4763 0,'0'0'0,"0"21"47,0 21-47,0-21 0,0 22 0,0-1 16,-21 0-16,21 1 0,-22-1 15,22 0-15,0 1 0,0-1 0,-21 0 16,21 1-16,-21-1 0,21 0 15,-21 1-15,21-22 0,0 21 0,0-21 16,-21 22-16,21-22 0,0 0 16,0 0-16,-21-21 0,21 21 0,0-42 47,0 0-47,0 0 15,0 0-15,21-1 0,-21 1 16,21-21-16,0 21 0,-21 0 0,21-22 15,0 22-15,1-21 0,-1 21 16,0-1-16,0 1 0,43-21 16,-43 21-16,0 21 0,0 0 15,0 0-15,-21 21 16,0 0-16,0 0 16,-21 0-16,0 1 0,0-22 15,0 21-15,-1 0 0,1-21 0,0 21 16,0-21-16,0 0 0,0 0 15,-1 0-15,1 0 16,0 0 0,21 21-16,0 0 15,0 1 1,21-1-16,0 0 0,1-21 0,-22 21 16,21 0-16,-21 0 0,0 1 0,21-1 15,0 0-15,0 0 16,-21 0-16,21-21 0,1 21 0,-1-21 15,0 0-15,0 0 16,0 0-16,22 0 0,-22-21 16,0 21-16,0-21 0,21 0 15,-20 0-15,-1 0 0,0-1 0,0 1 16,0 0-16,0 0 0,1 0 0,-1 0 16,-21-1-16,0 1 0,21 0 15,-42 42 16,21 0-31,-21 1 16,21-1-16,-22 0 16,1 0-16,21 0 0,0 0 15,0 1-15,0-1 0,0 0 16,-21 0-16,21 0 16,0 0-1</inkml:trace>
  <inkml:trace contextRef="#ctx0" brushRef="#br0" timeOffset="25044.58">5673 5101 0,'0'0'15,"0"-21"-15,0 0 0,0 0 0,-22 0 16,1 21-16,0 0 15,21 21 17,0 0-17</inkml:trace>
  <inkml:trace contextRef="#ctx0" brushRef="#br0" timeOffset="25348.26">6138 4868 0,'-42'0'32,"42"22"-32,-21 20 15,21-21-15,-21 0 0,-1 22 0,22-1 16,0 21-16,-21-20 15,21-1-15,-21 0 0,0 1 0,21-1 16,-21-21-16,21 22 0,0-1 0,-21-21 16,21 21-16,0-20 0,0-1 15,0 21-15,0-21 0,0 0 16,21-21 0,0 0-16,0 0 15,0-21-15,0 0 0,1 0 16,-1 0-16</inkml:trace>
  <inkml:trace contextRef="#ctx0" brushRef="#br0" timeOffset="25589.17">6308 4953 0,'0'0'0,"0"-21"0,0 0 16,0 0-16,0-1 0,0 44 16,0-1-1,0 0-15,0 21 0,-22 1 16,22-1-16,-21 0 0,21 1 15,-21-1-15,21 0 0,0 1 0,0-1 16,-21-21-16,21 21 0,0-20 16,0 20-16,-21 0 0,21 1 15,0-22-15,0 0 16,0 0-16,21-21 16,0 0-16,0 0 15,0 0-15,1 0 0</inkml:trace>
  <inkml:trace contextRef="#ctx0" brushRef="#br0" timeOffset="26000.78">6392 5355 0,'0'0'15,"0"-21"-15,0 0 0,0 0 16,21 0-16,1-1 15,-1 22-15,0-21 0,0 21 0,0 0 16,0 0-16,1 0 0,-1 0 16,0 0-16,0 0 0,0 0 0,0 21 15,1 1-15,-22-1 16,21 0-16,0 0 0,-21 0 0,0 0 0,0 1 16,0-1-16,0 0 0,0 0 15,0 0-15,0 0 0,-21 1 16,0-1-16,21 0 0,-22-21 15,22-21 17,0 0-32,0-1 15,0 1-15,0 0 0,0 0 0,22 0 16,-1 0-16,-21-1 0,21 1 0,0 0 16,0 0-16,0 0 0,1 0 15,-22-1-15,21 22 0,0-21 0,0 0 16,0 21-16,0 0 0,1 0 15,-1 0-15,0 0 0,0 0 16,0 0-16</inkml:trace>
  <inkml:trace contextRef="#ctx0" brushRef="#br0" timeOffset="26528.34">7408 5376 0,'0'0'0,"21"0"0,1-21 0,-22 0 16,0 0-16,0 0 16,21 21-16,-21-21 0,0-1 15,0 1-15,0 0 0,0 0 0,0 0 16,-21 21-16,-1-21 0,1 21 16,0 0-16,0 0 0,0 0 15,0 21-15,-1-21 0,-20 21 0,21 21 16,0-21-16,0 1 0,-1-1 15,-20 42-15,42-20 0,0-22 16,0 0-16,0 21 0,0-21 16,0 22-16,0-22 0,0 0 15,0 0-15,21-21 0,0 0 16,1 0-16,-1 0 0,0 0 16,0 0-16,0-21 0,0 21 15,1-21-15,-1 0 0,0 0 16,-21-1-16,21 1 0,0 0 0,0-21 15,-21 21-15,22-1 0,-22 1 16,0 0-16,0 0 0,0-21 16,0 63 15,0 0-31,0 0 0,0 0 16,0 0-16,0 1 0,0-1 15,0 0-15,0 0 0,0 0 0,0 22 16,0-22-16,0 0 15,0 0-15,0 0 0,21-21 16,0 0-16,0 0 0,0 0 16,0 0-16,1 0 0,-1 0 15</inkml:trace>
  <inkml:trace contextRef="#ctx0" brushRef="#br0" timeOffset="26884.77">7747 5376 0,'0'-84'31,"0"63"-31,0-1 0,21 1 0,0 21 16,0 0-16,-21-21 15,22 21-15,-1 0 0,0 0 0,21 0 16,-21 0-16,1 0 0,-1 21 16,0 0-16,0 1 0,0-1 0,-21 0 15,21 0-15,-21 0 0,22 0 0,-22 1 16,0-1-16,0 0 0,0 0 15,0 0-15,0 0 0,0 1 0,-22-1 16,1-21-16,0 0 16,21-21 15,0-1-31,0 1 16,21 21-16,0-21 0,1 0 15,-22 0-15,21 0 0,0-22 16,0 22-16,0 0 0,0-21 15,1 20-15,-1 1 0,21 0 0,-21 0 16,0 0-16,22 21 0</inkml:trace>
  <inkml:trace contextRef="#ctx0" brushRef="#br0" timeOffset="27498.08">8572 5292 0,'0'0'0,"0"21"0,-21 0 0,0 0 0,21 0 15,0 1-15,-21-22 16,21 21-16,0 0 0,0 0 16,21-21 15,0 0-31,0 0 0,1 0 16,-1 0-16,0 0 15,21-21-15,-21 21 0,1-21 0,20 0 0,-21-1 16,0 22-16,0-21 0,1 0 15,-1 0-15,0 0 0,0 0 0,0 21 16,-21-22-16,0 1 0,21 21 0,-42 21 63,0 1-63,21-1 0,-21 0 0,0 0 15,21 0-15,0 0 0,-21 22 0,21-1 16,0 0-16,0 1 0,0 20 15,21-20-15,0 20 0,0 1 0,-21-1 16,21 64-16,0-63 0,-21-1 16,22 1-16,-22 20 0,0-20 15,0 105-15,0-105 16,0 20-16,0-20 0,0 20 0,-22-20 16,1-1-16,0 1 0,0-1 15,21-20-15,-21 20 0,0-20 0,-1-1 16,1 0-16,0 1 0,-21-1 15,21-42-15,-1 0 0,1 0 16,0 0-16,0 0 0,-21-64 16,20 43-16,1-21 0,21-22 0,0 22 15,0-21-15,0-22 0,0 0 16,0 1-16,0-1 0,0-21 0,0 21 16,0-20-16,21 20 0,1 0 0,-1 1 15,0 20-15,0-21 0,21 22 16,-20-1-16,20 22 0,0-21 0,1 20 15,-22-20-15,21 20 0,0 1 16</inkml:trace>
  <inkml:trace contextRef="#ctx0" brushRef="#br0" timeOffset="28252.86">9546 5207 0,'0'-21'15,"0"0"1,0 0-16,21-1 0,-21 1 15,21 0-15,-21 0 0,22 0 16,-22 0-16,0-1 0,21-41 16,-21 42-16,21-22 0,-21 22 15,0 0-15,0 0 0,0 0 16,0 42 0,0 0-1,0 0-15,0 22 0,0-22 0,0 21 16,0 0-16,0 1 15,0-22-15,0 21 0,0 1 0,0-1 16,-21 0-16,21-21 0,0 22 16,0-22-16,-21 42 0,21-41 15,0-1-15,0 0 0,0 0 16,0 0 0,-22-21-16,1 0 0,0 0 15,0 0-15,0 0 16,0 0-16,-1 0 0,1 0 0,0 0 15,0-21-15,0 21 16,21-21 0,-21 21-1,42-21 1,0 21 0,0 0-16,0 0 0,0 0 0,22 0 15,-22 0-15,21 0 0,1 0 16,-22-21-16,21 21 0,0 0 0,-20 0 15,20-22-15,0 22 0,-21 0 16,1 0-16</inkml:trace>
  <inkml:trace contextRef="#ctx0" brushRef="#br0" timeOffset="28661.21">10350 5101 0,'0'0'0,"22"-21"32,-44 21-17,1 0-15,0 0 16,21 21-16,-21-21 0,21 21 0,0 1 16,0-1-16,0 0 15,21 0 1,0-21-1,0 0-15,1 0 0,-1 0 16,0 0-16,0-21 0,0 0 16,0 0-16,1-1 15,-22 1-15,0 0 16,0 0 0,-22 21-1,1 0-15,0 0 0,0 0 16,0 21-1,21 0 1,0 0-16,21-21 16,0 0-1,0 0-15,0 0 0</inkml:trace>
  <inkml:trace contextRef="#ctx0" brushRef="#br0" timeOffset="29192.97">10964 4847 0,'0'-21'16,"0"42"-16,0-63 0,0 21 15,-21 21 17,0 21-17,0-21-15,21 21 0,-21 0 16,-1 0-16,22 22 0,-21-22 0,21 0 15,0 21-15,-21-20 0,21 20 16,-21-21-16,21 21 0,-21-20 0,21-1 16,0 21-16,0-21 0,0 0 0,0 1 15,0-1-15,0 0 0,0 0 16,21 0-16,0-21 0,43 21 16,-22-21-16,-21 0 15,21 0-15,-20 0 0,20 0 16,21 0-16,-20 0 0,-22-21 15,21 0-15,-21 21 0,1-21 16,-1 0-16,0 0 0,0-22 0,0 22 16,-21-21-16,21-1 0,-21 1 15,0 0-15,0-64 0,0 64 16,0-1-16,-21 22 0,0-21 0,0 21 16,0-22-16,0 43 0,-1-21 15,-20 0-15,-21 21 0,41 0 16,1 0-16,-21 0 0,21 0 15,-22 0-15,22 21 0,0 0 0,0 0 16,-21 1-16,20-1 0,1 0 16,0 21-16,0-21 0,0 22 15,0-22-15,21 21 0,-22-21 0,22 1 16,-21-1-16,21 21 0,-21-21 16,21 0-16,0 1 0</inkml:trace>
  <inkml:trace contextRef="#ctx0" brushRef="#br0" timeOffset="97588.63">9483 5948 0,'0'0'0,"-22"0"16,1 0 0</inkml:trace>
  <inkml:trace contextRef="#ctx0" brushRef="#br0" timeOffset="98895.81">9419 5927 0,'0'0'0,"0"-21"16,-21 21-1,0 0 48,21 21-63,0 0 15,0 0-15,0 0 16,0 0-16,0 1 16,0-1-16,0 0 15,21-21-15,-21 21 0,21-21 16,0 21-16,0 0 16,1-21-16,-1 0 0,0 22 15,0-22-15,0 0 16,0 0-16,1 0 0,-1 21 15,0-21-15,0 0 0,0 0 0,0 0 16,1 0-16,-1 0 0,0 0 16,0 0-16,0 0 0,0 0 0,1 0 15,20 0-15,-21 0 0,0-21 16,0 21-16,1 0 0,-1-22 0,21 22 16,-21-21-16,22 21 0,-22-21 0,0 21 15,21-21-15,-21 21 0,22-21 16,-22 21-16,0-21 0,0 21 0,22 0 15,-22-22-15,0 22 0,0 0 16,0-21-16,0 21 0,1 0 0,-1 0 16,0 0-16,0-21 0,0 21 15,0 0-15,1 0 16,-1 0-16,0 0 0,0 0 16,0 0-16,0 0 0,1 0 15,-1 21-15,-21 0 16,21-21-16,0 22 15,-21-1 1,0 0-16,21-21 16,-21 21-16,21-21 15,-21 21-15,0 0 16,0 1 0,22-22 77,-1-22-93,-21 1 16,21 0-16,0 21 16,0-21-16,0 0 15,1 21-15,-1 0 0,0-21 16,0 21-16,0 0 0,22-22 15,-22 1-15,0 21 0,0 0 16,0 0-16,0 0 0,1-21 0,20 21 16,-21 0-16,0 0 0,0 0 15,1 0-15,20 0 0,-21 0 0,21 0 16,-20 0-16,-1 0 16,0 21-16,0-21 0,0 21 15,0-21-15,1 0 0,-22 22 0,21-22 16,0 0-16,0 0 0,-21 21 15,21-21-15,0 0 0,1 0 16,-1 0-16,0 0 16,0 0-16,0 0 15,0 0-15,1 0 0,-1 0 16,0 0-16,0 0 16,0 0-16,0 0 0,1-21 15,-1 21-15,0-22 16,0 1-16,0 21 15,-21-21-15,21 21 0,-21-21 16,22 21-16,-22-21 16,21 21-16,-21-21 15</inkml:trace>
  <inkml:trace contextRef="#ctx0" brushRef="#br0" timeOffset="105716.72">2434 8065 0,'0'0'0,"21"0"0,-21-22 16,0 1-1,0 0 1,0 0-16,0 42 62,-21 0-62,0 0 0,0 1 16,0 20-16,-1-21 0,-20 21 16,0 1-16,-1-1 0,1 0 15,0 1-15,-1-1 0,1 0 0,0 1 16,-1-1-16,1 0 0,21-20 16,-21 20-16,20-21 0,1 21 0,0-20 15,0-1-15,0 0 0,21 0 16,-21-21-16,21-21 31,0 0-15,21 21-16,0-21 0,0-1 15,0 22-15,0-21 0,1 0 0,20 21 16,-21 0-16,0 0 0,22 0 16,-22 0-16,21 0 0,-21 0 15,22 0-15,-1 0 0,-21 0 0,21 21 16,1 0-16,-1-21 0,0 22 15,-20-1-15,20 0 0,-21 0 0,21-21 16,-20 21-16,-1 0 0,0 1 16,0-22-16,-21 21 0,21-21 15,-21 21-15,-21-21 47,21-21-47,0 0 16</inkml:trace>
  <inkml:trace contextRef="#ctx0" brushRef="#br0" timeOffset="106324.39">3217 8382 0,'21'-42'16,"1"21"-16,-22-1 15,21 1-15,0 21 0,-21-21 0,0 0 16,21 0-16,-21 0 0,21 21 16,-21-22-16,0 1 0,-21 21 15,0 0 1,0 0-16,-22 0 0,22 0 15,-21 21-15,0 1 0,-1-22 16,1 21-16,0 0 0,20 21 0,-20-21 16,0 1-16,21-1 0,-1 0 15,1-21-15,21 21 0,0 0 0,0 0 16,0 1-16,21-22 16,1 0-16,-1 0 0,0 21 0,21-21 15,1 0-15,-22 0 0,21 21 16,0-21-16,-20 0 0,20 21 0,0-21 15,-21 0-15,22 21 0,-22-21 16,0 21-16,0-21 0,-21 22 16,0-1-16,0 0 0,0 0 15,-42-21-15,21 21 0,0 0 16,-22 1-16,1-22 0,21 21 0,-22-21 16,1 0-16,21 21 0,-21-21 15,-1 0-15,22 0 0,-21 0 0,21 0 16,-22 0-16,22 0 0,0-21 15,0 21-15,0 0 0,-1-21 0,1 21 16,0-22 0,21 1-16,21 21 15,0 0 1,22 0-16,-22-21 0,0 21 16,21 0-16,1 0 0,-1-21 15</inkml:trace>
  <inkml:trace contextRef="#ctx0" brushRef="#br0" timeOffset="106704.55">3683 8403 0,'0'-21'0,"0"0"16,-21 21-16,21-21 0,-21 21 15,-1 0 1,22 21-1,0 0-15,0 0 16,0 0-16,0 1 0,0 20 0,0-21 16,0 21-16,0 1 0,0-1 15,0 22-15,22-1 0,-22 1 0,0-1 16,0 1-16,0 20 0,0-20 0,0-1 16,0 22-16,0-22 0,0 22 15,0-21-15,0 20 0,0-20 0,-22 20 16,1-20-16,21-1 0,-21 1 15,21-22-15,0 1 0,-21-1 16,21 0-16,0-21 0,-21 1 0,21-1 16,0-42 15,21-1-31,-21 1 0,21-21 0,0 21 16,-21-22-16,21-20 0,1 21 15,-22-22-15</inkml:trace>
  <inkml:trace contextRef="#ctx0" brushRef="#br0" timeOffset="107036.58">3768 8657 0,'0'0'0,"-22"-42"0,1 21 0,0 0 0,0-1 0,21 1 16,0 0-16,0 0 15,0 0-15,0 0 0,0-1 16,21 1-16,0 0 0,22 21 15,-22-21-15,21 0 0,0 21 16,-20 0-16,20 0 0,0 0 0,-21 0 16,22 0-16,-22 0 0,0 21 15,0-21-15,0 21 0,-21 0 0,0 0 16,0 1-16,0-1 0,0 0 16,-21 0-16,0 0 0,0 0 0,0 1 15,-22-1-15,22 0 0,-21 0 16,0-21-16,20 21 0,-20 0 0,21-21 15,0 0-15,0 0 0,-1 0 16,44 0 0,-1 0-1,0-21-15,21 21 0</inkml:trace>
  <inkml:trace contextRef="#ctx0" brushRef="#br0" timeOffset="108024.79">4657 8403 0,'0'-106'32,"0"85"-32,0 0 0,-22 0 15,1 21-15,0 0 0,0-21 0,0 21 16,0 0-16,-22 0 0,22 0 15,-21 21-15,21 0 0,-22 0 0,22 0 16,-21 1-16,21-1 0,-22 21 16,22-21-16,21 22 0,-21-22 0,21 21 15,-21-21-15,21 22 0,0-1 16,0-21-16,0 0 0,0 0 16,0 1-16,21-22 0,0 0 15,0 0-15,0 0 0,22 0 16,-22 0-16,21 0 0,-21-22 15,22 1-15,-1 21 0,-21-21 0,22 0 16,-22 0-16,21-22 0,-21 22 16,0 0-16,-21 0 0,22-21 0,-1 20 15,-21-20-15,0 21 16,0 0-16,0 42 31,0 0-31,-21 0 16,21 0-16,-22 1 0,22-1 15,0 0-15,0 0 0,0 0 16,0 22-16,0-22 0,0 0 0,22 0 16,-1-21-16,0 21 0,0 0 0,0-21 15,0 0-15,1 0 0,-1 0 16,21 0-16,-21 0 0,0 0 0,22 0 16,-1 0-16,-21-21 0,22 0 15,-22 0-15,0 0 0,0 0 0,0-1 16,0 1-16,-21 0 0,0-21 0,22 21 15,-22-22-15,21 22 0,-21-21 16,0 21-16,0-1 0,0 1 0,0 0 16,0 42 15,0 0-31,0 1 0,0-1 0,0 0 16,0 0-16,0 0 0,0 22 15,0-22-15,0 0 0,0 0 0,0 0 16,0 22-16,-21-22 0,21 0 15,0 0-15,0 0 0,-22-21 16,22 21-16,0-42 47,0 0-47,0 0 0,0 0 16,0 0-16,0-1 0,0 1 0,22-21 15,-1 21-15,0-22 0,0 1 16,0 21-16,0-21 0,22 20 0,-22 1 15,21 0-15,1 0 0,-1 21 16,21 0-16,-20 0 0,-1 0 0,-21 21 16,22 0-16,-22 0 0,0 1 15,0-1-15,0 21 0,-21-21 0,21 22 16,-21-22-16,0 0 0,0 21 0,0-21 16,0 1-16,0-1 0,0 21 15,-21-42-15,0 21 0,21 0 16,-21-21-16,21 22 0,0-44 31,0 1-15,0 0-16,21 0 0</inkml:trace>
  <inkml:trace contextRef="#ctx0" brushRef="#br0" timeOffset="108432.99">6159 7980 0,'0'21'31,"0"0"-31,0 0 0,0 1 0,0-1 16,0 0-16,22 0 0,-22 21 0,21-20 16,0-1-16,0 0 0,21 0 15,-20 0-15,20 0 0,-21 1 0,21-1 16,1-21-16,-1 21 0,0-21 15,1 0-15,-22 0 0,21 0 16,-21 0-16,22 0 0,-22 0 0,0 0 0,0 0 16,-21-21-1,-21 21 1,0 0-16,0 21 0,-22-21 16,22 21-16,-21 0 15,0 22-15,-1-22 0,22 21 0,-21-21 16,-1 22-16,1-22 0,21 21 15,-21 0-15,20-20 0,1 20 0,-21-21 16,21 21-16,21-20 0,-21-1 0,21 0 16,-22-21-16,22 21 0,22-42 31</inkml:trace>
  <inkml:trace contextRef="#ctx0" brushRef="#br0" timeOffset="109140.82">7832 8319 0,'0'0'0,"21"-22"16,0 22-1,-21-21-15,21 21 0,0 0 16,0-21-16,1 0 0,-1 0 16,0 0-16,0 21 0,0-22 0,0-20 15,1 21-15,-1 0 0,0 0 0,0-22 16,-21 22-16,0-21 16,0 21-16,0-1 0,0 1 0,-21 21 31,-21 0-31,20 0 0,-20 0 0,0 21 15,-1 1-15,-20-1 0,21 0 0,-1 21 16,22-21-16,-21 22 0,21-22 16,-1 21-16,22-21 0,0 22 0,0-22 15,0 21-15,22-21 0,-1 1 16,0-1-16,21 21 0,1-21 0,-22 0 16,21 1-16,0-1 0,1 0 15,-1 0-15,-21 0 0,22 0 0,-22-21 16,0 22-16,0-1 0,-21 0 15,0 0-15,-42 0 16,21-21-16,-43 21 0,22-21 16,-22 0-16,1 0 0,-1 22 0,1-22 15,-1 0-15,1 0 0,20 0 16,-20 0-16,21 0 0,20-22 0,-20 1 16,21 21-16,0-21 0,0 0 0,-1 0 15,22 0-15,0-1 16,0 1-16,22 21 0,20-21 15,-21 21-15,21-21 0,1 0 0,-1 0 16,22-1-16,-1 22 16,1-21-16</inkml:trace>
  <inkml:trace contextRef="#ctx0" brushRef="#br0" timeOffset="109920.81">8572 7980 0,'0'0'0,"0"-21"16,0 0-16,0 42 31,0 0-31,0 0 16,0 21-16,0-20 0,0 20 0,-21 0 15,21 1-15,0-1 16,-21 0-16,21 1 0,0-1 0,0 0 16,-21 1-16,21-22 0,-21 21 0,21-21 15,0 0-15,-21 1 0,21-1 16,0 0-16,0 0 0,0 0 15,0-42 17,0 0-32,0 0 0,0 0 0,0-1 15,0 1-15,0 0 0,0-21 16,21 21-16,0-22 0,0 22 0,0-21 16,0 21-16,1-1 0,-1 1 15,21-21-15,-21 42 0,22-21 0,-22 0 16,0 21-16,21 0 0,-21 0 15,1 0-15,-1 0 16,-21 21-16,0 0 16,-21-21-16,-1 21 0,1 0 15,-21-21-15,21 21 0,0-21 0,-22 0 16,22 22-16,-21-22 0,21 0 0,-1 0 16,1 0-16,0 0 0,21 21 15,0 0 1,0 0-1,0 0-15,0 0 0,0 1 0,21-1 16,0 0-16,1 0 0,-1 0 0,0 0 16,0 1-16,0-22 0,0 21 15,22 0-15,-1-21 16,-21 21-16,22-21 0,-22 0 0,21 0 16,-21 0-16,22 0 0,-22 0 15,21 0-15,22-42 0,-22 42 16,-21-21-16,0-1 0,0 1 0,1 0 15,-1 0-15,0 0 16,-21-22-16,21 22 0,-21 0 0,0 0 0,0 0 16,0 0-16,0 42 31,-21 0-31,21 0 0,-21 0 16,21 0-16,0 1 0,0-1 15,0 0-15,0 0 0,0 0 16,0 0-16,0 1 0,0-1 15,0-42 32,21-1-47,-21 1 16</inkml:trace>
  <inkml:trace contextRef="#ctx0" brushRef="#br0" timeOffset="110077.82">9313 8086 0,'0'-21'0,"0"42"0,0-64 0,0 22 16,-21 21-16,21-21 16,-21 21-1,21 21 1,0 0-16,0 1 16,21-22-16,0 21 0</inkml:trace>
  <inkml:trace contextRef="#ctx0" brushRef="#br0" timeOffset="110348.55">9715 7959 0,'0'-21'0,"0"42"0,0-64 16,0 22-16,0 0 16,-21 21-16,0 0 15,21 21 1,0 0-16,0 22 0,0-22 15,0 21-15,0 22 0,0-22 16,0 0-16,0 1 0,-21-1 0,21 22 16,0-22-16,-21-21 0,21 21 0,0 1 15,0-22-15,0 0 0,0 21 0,0-20 16,0-1 0,21-21-16,0 0 15,0 0-15,0 0 0,22-21 16,-22 21-16</inkml:trace>
  <inkml:trace contextRef="#ctx0" brushRef="#br0" timeOffset="110596.79">10202 7832 0,'0'0'0,"0"-21"0,-21 21 31,0 21-31,0 0 0,21 21 16,-21-21-16,-1 22 0,1 20 15,21-20-15,-21-1 0,21 21 16,-21-20-16,21-1 0,0 22 0,0-22 16,0-21-16,-21 21 0,21 1 15,0-22-15,0 0 0,0 21 16,0-20-16,0-1 0,21-21 16,0 0-16,0 0 15,0 0-15,1 0 0,-1 0 0,0-21 16,21-1-16</inkml:trace>
  <inkml:trace contextRef="#ctx0" brushRef="#br0" timeOffset="110988.67">10414 8319 0,'0'0'0,"0"-22"0,-21 22 15,21-21-15,0 0 0,0 0 0,0 0 16,0 0-16,0-1 0,0 1 15,0 0-15,21 21 0,0 0 16,-21-21-16,21 21 0,0 0 16,1 0-16,-1 21 0,0 0 0,0 0 15,0 22-15,-21-22 0,21 21 0,-21-21 16,22 22-16,-22-22 0,21 42 16,-21-20-16,0-22 15,0 0-15,0 0 0,0 0 0,0 1 16,-21-22-16,-1 0 15,22-22 1,0 1-16,0 0 16,0 0-16,0 0 0,0-22 0,0 22 15,22-21-15,-1 0 0,0 20 16,-21-20-16,21 0 0,0 21 0,0-22 16,1 22-16,-1 0 0,0 0 15,0 21-15,21 0 0,-20 0 0,-1 0 16,0 0-16,0 0 0,0 0 0,-21 21 15,21 0-15</inkml:trace>
  <inkml:trace contextRef="#ctx0" brushRef="#br0" timeOffset="111488.79">11599 8403 0,'0'0'0,"21"-21"0,-21 0 0,0 0 15,0-22-15,0 22 0,0-21 16,0 21-16,0-22 0,0 22 0,0-21 16,0 21-16,-21 0 0,0-1 15,0 1-15,0 21 0,0 0 16,-22 0-16,22 0 0,-21 21 0,-1 1 16,1-1-16,-21 42 0,41-20 15,-20-1-15,21 0 0,0 1 16,0-22-16,-1 21 0,22 0 0,0-20 15,0-1-15,0 21 0,0-21 16,0 0-16,0 1 0,22-22 16,-1 21-16,0-21 0,0 21 0,0-21 15,0 0-15,1 0 0,-1 0 0,0 0 16,0-21-16,21 0 0,-20-1 0,-1 22 16,0-21-16,0-21 0,21 0 15,-20-1-15,-1 1 16,0 21-16,0-22 0,-21 1 0,0 21 15,21 0-15,-21 0 0,0 42 32,0 0-32,0 0 0,0 0 15,0 22-15,0-22 0,0 0 16,0 0-16,0 0 0,0 0 0,0 1 16,0-1-16,0 0 0,0 0 0,21-21 15,1 21-15,-1-21 16,0 0-16,0 0 0,0 0 15,0 0-15</inkml:trace>
  <inkml:trace contextRef="#ctx0" brushRef="#br0" timeOffset="111856.72">11853 8382 0,'0'-21'0,"0"42"0,0-63 0,0 21 16,21-1-16,-21 1 0,22 0 0,-22 0 15,21 0-15,0 0 0,0-1 0,0 1 16,0 21-16,1-21 0,20 21 15,-21 0-15,21 0 0,-20 0 0,20 0 16,-21 21-16,0-21 16,0 21-16,1 22 0,-1-22 0,-21 0 15,21 21-15,-21-20 0,0 20 0,0-21 16,0 21-16,0-20 0,0-1 16,-21 0-16,0 21 0,-1-21 15,22 1-15,-21-22 0,21 21 16,-21-21-1,21-21-15,0-1 16,0 1-16,21 0 16,-21-21-16,21 21 0,1-1 15,-1-20-15,0 21 0,0 0 16,0-22-16,0 22 0,1 0 0,-1-21 16,0 21-16,0-1 0,0 1 15,0 0-15,1 0 0,-1 21 0,0-21 16,0 0-16,0 21 15</inkml:trace>
  <inkml:trace contextRef="#ctx0" brushRef="#br0" timeOffset="112372.64">12700 8065 0,'0'0'0,"0"21"0,0 0 15,-21 0-15,21 0 0,0 0 16,-21 1-16,-1-1 0,22 0 16,-21 0-16,21 0 0,0 0 0,0 1 15,0-1-15,0 0 0,0 0 16,0 0-16,0 0 0,21-21 15,1 22-15,-1-1 16,0-21-16,0 0 0,21 0 16,-20 0-16,-1 0 0,0 0 0,0 0 15,0-21-15,0-1 0,1 22 0,-1-21 16,0 0-16,0 0 0,0-21 16,-21 20-16,0 1 0,21-21 0,1 0 15,-22 20-15,0 1 16,0 42 15,0 1-31,-22 20 0,22-21 16,0 21-16,-21-20 0,21 20 0,-21 0 15,0 1-15,21-1 0,0 0 16,0 64-16,-21-64 16,21 22-16,0 21 0,0-22 0,0 1 15,0-1-15,-21 22 0,21-22 16,0 1-16,0-1 0,0 1 0,0-1 15,0 1-15,0 42 0,-22-43 16,22-21-16,-21 1 0,21-1 16,-21-21-16,0 22 0,-21-22 15,20 0-15,1-21 0,0 0 16,-21 0-16,21 0 0,-1-21 0,-20 0 0,21-1 16,0 1-16,0-21 15,-1 21-15,1 0 0,21-22 0,0 22 16,0-21-16,0-1 0,0 22 0,0-21 15,0 21-15,0-22 0,21 1 0,1 0 16</inkml:trace>
  <inkml:trace contextRef="#ctx0" brushRef="#br0" timeOffset="113112.54">13695 8192 0,'0'-22'16,"0"1"-16,0 0 15,0 0-15,0 0 0,0 0 16,0-1-16,0 1 0,0-21 0,0 21 15,0 0-15,0-22 0,0 22 0,21 0 16,-21 0-16,21 0 16,-21-1-16,0 44 31,0-1-31,0 0 16,0 21-16,0 1 0,0-22 15,-21 21-15,21 0 0,0 1 16,0-1-16,0 0 0,0 1 0,0-1 15,0-21-15,0 22 0,0-22 16,0 0-16,0 0 0,0 0 0,-21 0 16,21 1-16,0-1 0,-21-21 0,-1 0 15,22 21-15,-21-21 0,0 0 16,0 0-16,0 0 0,0 0 0,-1 0 16,1 0-16,0 0 0,-21 0 0,21 0 15,-1 0-15,1-21 16,0 21-16,42 0 47,0 0-47,1 0 0,-1 0 0,21 0 15,-21 0-15,0-21 0,22 21 16,-22 0-16,0 0 0,21 0 0,-20 0 16,-1-22-16,0 22 0,0 0 0,0 0 15,0 0-15,1-21 16,-1 0-16,0 21 0,0-21 15</inkml:trace>
  <inkml:trace contextRef="#ctx0" brushRef="#br0" timeOffset="113456.81">14160 8107 0,'0'0'0,"-21"0"16,0 21-1,0-21-15,21 21 0,-21-21 0,21 21 16,0 1-16,0-1 16,0 0-1,21-21-15,0 0 0,0 0 16,0 0-16,1 0 16,-1 0-16,-21-21 0,21 21 0,0-21 15,-21-1-15,0 1 0,0 0 16,0 0-16,0 0 15,-21 21-15,0 0 16,0 0-16,-1 0 16,1 0-16,21 21 0,-21-21 0,21 21 15,-21 0-15,21 0 16,0 1-16,21-22 16,0 0-16,0 0 0,22 0 15,-22 0-15</inkml:trace>
  <inkml:trace contextRef="#ctx0" brushRef="#br0" timeOffset="113888.24">14965 7938 0,'0'0'0,"0"-22"0,0 1 16,-21 21-1,-1 0-15,1 0 16,0 0-16,21 21 0,-21 1 0,0-1 15,0 0-15,21 0 0,-22 21 16,1-20-16,0 20 0,21 0 16,0 1-16,0-1 0,-21-21 0,21 21 15,0-20-15,0 20 0,0-21 16,0 0-16,21 0 0,0 1 0,0-1 16,1 0-16,-1-21 0,21 0 15,-21 0-15,22 0 0,-22 0 0,21 0 16,0 0-16,1 0 0,-1-21 0,0 0 15,1-1-15,-1 1 0,0 0 16,-20-21-16,20-1 0,-21 1 0,0 0 16,0-22-16,-21 22 0,0 0 15,0-22-15,0 22 0,-42-22 16,0 43-16,-1 0 0,1 0 0,0 21 16,-22 0-16,22 0 15,0 0-15,-22 0 0,22 0 0,21 21 16,-22-21-16,22 21 0,-21 0 0,21 0 15,21 1-15,0-1 0,-22 0 16,22 0-16,0 0 0,0 0 16</inkml:trace>
  <inkml:trace contextRef="#ctx0" brushRef="#br0" timeOffset="114432.83">16785 7726 0,'21'0'0,"22"0"32,-22 0-32,-21 21 15,0 0-15,-21 0 16,-1 1-16,-20-1 0,21 0 16,-21 21-16,-1-21 0,-20 1 0,-1-1 15,1 21-15,-1-21 0,1 0 0,-1 1 16,22-1-16,0 0 0,-1-21 15,1 0-15,21 21 0,0-21 0,42-21 32,0 21-17,0 0-15,21 0 0,-20 0 16,20 0-16,0 0 0,1 0 0,-1 0 16,21 21-16,-20-21 0,-1 21 15,0 0-15,22-21 0,-22 22 16,1-1-16,-1-21 0,-21 21 0,21-21 15,-20 0-15,-1 21 0,0-21 0,0 0 16,0 0-16,0 0 16,-21-21 15,22 0-31,-1 21 0,-21-21 0</inkml:trace>
  <inkml:trace contextRef="#ctx0" brushRef="#br0" timeOffset="114708.73">17865 7366 0,'0'-21'16,"-22"21"-16,1 0 0,0 0 16,0 21-16,0 21 0,0-20 0,-1 20 15,-20 0-15,21 1 0,-21 20 16,-1-21-16,1 22 0,0-1 0,-1 1 15,1-1-15,0 1 0,-1-1 16,22 1-16,-21-1 0,-1 1 0,22-1 16,-21-20-16,21-1 0,0 0 15,-1-20-15,1 20 0,21-21 16,0 0-16,0 0 16,21-21-16,1-21 15,-1 21-15</inkml:trace>
  <inkml:trace contextRef="#ctx0" brushRef="#br0" timeOffset="115115.9">18161 7832 0,'0'0'0,"0"-21"0,0-1 16,-21 22-1,0 0 1,-22 0-16,22 0 0,-21 0 0,21 0 15,-22 22-15,22-22 0,-21 21 16,21 0-16,-22-21 0,22 21 0,0 0 16,21 0-16,0 1 0,0-1 15,0 0-15,0 0 0,21-21 16,0 21-16,0 0 0,1 1 0,-1-22 16,21 21-16,-21 0 0,0 0 15,22 0-15,-22 0 0,0-21 0,0 22 16,-21 20-16,0-21 15,0 0-15,-21-21 16,0 21-16,0-21 16,0 22-16,-1-22 0,-20 0 0,0 0 15,-1 0-15,-20 0 16,42 0-16,-22 0 0,22 0 0,21-22 16,0 1-1,0 0-15,21 21 16,1-21-16,-1 0 0,21 21 0,-21-21 15,22 21-15</inkml:trace>
  <inkml:trace contextRef="#ctx0" brushRef="#br0" timeOffset="115461.8">18563 7938 0,'0'0'0,"0"-22"15,0 44 32,-21-1-47,0 0 0,21 21 0,-21 1 16,-1-1-16,22 0 0,0 1 15,-21 20-15,0-21 0,21 22 0,-21-1 16,21-20-16,0 20 0,0 85 16,0-63-16,-21-21 0,21 20 15,0 1-15,-21-22 0,21 22 16,0-21-16,0 20 0,-22-20 0,22-1 15,-21 1-15,21-1 0,0-20 0,0-1 16,0 0-16,0 1 0,0-22 16,-21 0-16,21-42 31,0 0-31,0-1 0,0-20 16,0 0-16,21-1 0,0 1 0,-21-21 15,22-1-15,-1 1 0</inkml:trace>
  <inkml:trace contextRef="#ctx0" brushRef="#br0" timeOffset="115756.82">18542 8192 0,'0'0'15,"0"-64"-15,0 22 0,0-1 0,0 1 16,0 0-16,0 21 0,0-22 0,21 22 16,21 0-16,-20 0 0,-1 0 15,21-1-15,-21 22 0,22 0 0,-1 0 16,0 0-16,-21 0 0,22 0 15,-22 22-15,0-22 0,0 21 0,0 21 16,-21-21-16,0 0 0,0 22 0,0-22 16,0 21-16,-21-21 0,0 1 15,-21-1-15,-1 0 0,22 0 16,-42 0-16,20 0 0,1 1 16,0-1-16,-1-21 0,1 0 0,0 21 15,21-21-15,-1 0 0,1 0 0,64 0 31,-22 0-15,0-21-16,21 21 0</inkml:trace>
  <inkml:trace contextRef="#ctx0" brushRef="#br0" timeOffset="116632.44">19537 7959 0,'0'0'0,"42"-21"16,-21-1-16,0-41 15,-21 42-15,0 0 16,-42 21-16,21 0 0,0-22 0,-22 22 16,22 0-16,-21 0 0,0 0 15,-1 22-15,1-1 0,0 0 0,-1 0 16,1 0-16,21 0 0,-22 22 16,1 20-16,21-20 0,0-22 15,21 21-15,0-21 0,0 0 16,0 22-16,0-22 0,21 0 15,0 0-15,0-21 0,0 0 16,1 0-16,20 0 0,-21 0 16,21 0-16,1 0 0,-22-21 0,21 0 15,1 0-15,-1 0 0,0-22 0,1 22 16,-1-21-16,0-1 0,-21 1 16,1 21-16,-1-21 0,0 20 0,-21 1 15,21 0-15,-42 21 16,0 0-1,0 0-15,-1 21 0,1 0 0,21 22 16,-21-22-16,21 21 0,-21-21 16,21 22-16,0-22 0,0 21 15,0-21-15,0 22 0,0-22 16,21 0-16,0 0 0,0 0 0,1-21 16,20 22-16,21-22 0,-41 0 15,20 0-15,0 0 0,1 0 16,-22-22-16,21 22 0,-21-21 0,0 0 15,22 0-15,-22-21 0,-21 20 16,21-20-16,-21 0 0,21 21 0,-21-22 16,0 22-16,0 0 0,0 0 0,0 0 15,0 42 1,-21-21-16,0 21 0,21 0 16,0 21-16,0-20 15,-21-1-15,21 21 0,-21-21 0,21 22 16,0-22-16,0 0 0,0 0 0,0 0 15,0 0-15,0 1 16,0-44 15,0 1-15,0 0-16,0-21 0,0 21 0,21-1 16,0-20-16,0 0 0,21-1 15,-20 1-15,20 0 0,0 21 16,1-22-16,-1 22 0,0 0 0,1 0 15,-1 21-15,0 0 0,1 0 16,-22 0-16,21 0 0,-21 21 16,-21 0-16,0 0 0,0 0 0,0 22 15,0-1-15,0 0 0,0 1 0,0-1 16,0 0-16,-21-20 0,21 20 16,-21-21-16,0 21 0,0-20 0,21-1 15,-22 0-15,22 0 16,-21-21-16,42 0 15,1-21 1,-1 0-16,0 0 0</inkml:trace>
  <inkml:trace contextRef="#ctx0" brushRef="#br0" timeOffset="117032.41">21124 7641 0,'0'0'15,"-21"-21"-15,0 21 0,0 0 0,0 21 16,21 0 0,0 1-16,0-1 0,0 0 15,21 0-15,0 0 16,0 0-16,0-21 0,22 22 0,-22-1 16,21 0-16,0-21 0,1 21 0,20 0 15,-20-21-15,-1 21 0,21-21 16,-20 22-16,-1-22 0,0 0 0,-20 0 15,-1 0-15,0 0 0,0 0 16,-42 0 0,0 0-16,-22 0 0,22 0 15,-21 0-15,-22 21 0,22 0 0,0 21 16,-1-21-16,1 22 0,-21-22 16,-22 64-16,43-43 0,-1-21 15,22 21-15,-21 1 0,21-22 0,-1 0 16,1 21-16,0-20 0,0-1 15,21 0-15,-21-21 0,21 21 16,0 0-16,-21-21 16,-1 0-16,1 0 15,0 0-15</inkml:trace>
  <inkml:trace contextRef="#ctx0" brushRef="#br1" timeOffset="123404.3">2307 10689 0,'0'0'0,"-106"21"16,85-21 0,21 22-1,0-1 1,21-21-1,0 0-15,1 0 0,-1 0 16,0 0-16,21-21 0,-21 21 16,22-22-16,-22 1 0,21 21 0,-21-21 15,1 0-15,-1 0 0,0 21 16,-21-21-16,0-1 0,0 1 0,0 0 16,0 0-16,-21 21 15,-22 0-15,22 0 0,-21 0 0,0 21 16,-1 0-16,1 0 0,0 1 15,-1-1-15,1 21 0,21-21 0,-22 22 16,22-1-16,0-21 16,0 43-16,21-22 0,0-21 15,0 0-15,0 0 0,21 1 16,0-22-16,0 21 0,22-21 0,-1 0 16,-21 0-16,22 0 0,-1 0 15,85 0-15,-85-21 16,1 21-16,-22 0 0,0-22 15,-42 22 1,0 0-16,-1 0 16,-20 0-16,0 0 0,-1 0 15,1 22-15,0-1 0,-1-21 16,22 21-16,-21 0 0,21 0 0,0 22 16,-1-22-16,22 21 0,0-21 15,0 22-15,0-22 0,0 0 0,0 42 16,0-41-1,22-1-15,-1-21 0,0 0 0,21 0 16,-21 0-16,22 0 0,-1 0 16,0-21-16,1-1 0,20 22 0,-20-21 15</inkml:trace>
  <inkml:trace contextRef="#ctx0" brushRef="#br1" timeOffset="124045.79">3133 10943 0,'0'-21'0,"0"42"0,0-63 15,0 21-15,-22 21 16,1 0-16,0 0 0,0 0 16,0 0-16,0 21 0,-1 0 15,-20-21-15,21 21 0,0 0 0,0 1 16,-1-1-16,1 21 0,0-21 0,21 0 16,0 1-16,0 20 15,0-21-15,0 0 0,21-21 16,0 0-16,1 0 15,20 0-15,-21-21 0,0 0 0,0 0 16,1 0-16,20-1 0,0-20 16,-21 21-16,1 0 15,-1 0-15,-21-1 16,21 1-16,-21 0 0,0 42 47,0 0-47,0 1 0,0-1 15,0 0-15,0 21 0,0 1 16,0 20-16,0-21 0,0 22 0,0-1 16,0 1-16,0 21 15,0-22-15,0 22 0,0-22 0,0 22 16,0 21-16,0-22 0,0 1 0,0 21 16,0-21-16,0-1 0,0 107 15,0-107-15,0-20 0,-21 21 16,0-22-16,-1 1 0,22-1 15,-21 1-15,0-22 0,0 0 0,0-21 16,0 22-16,-1-22 0,1-21 16,0 21-16,0-21 0,0 0 0,0 0 15,-22-21-15,1 0 0,0-22 0,-1 1 16,1-21-16,0-1 0,20-21 16,-20 22-16,21-22 0,0-21 15,0 22-15,21-22 0,0 0 0,0 21 16,0-20-16,42 20 0,-21 0 0,21 22 15,-20-22-15,20 22 0,21 20 16,-20-20-16,-1 20 0,0-20 16,22 21-16,-22-1 0,1 1 15,-1 0-15,0-1 0,1 1 0,-1 0 16</inkml:trace>
  <inkml:trace contextRef="#ctx0" brushRef="#br1" timeOffset="124244.82">3556 10901 0,'0'-21'31,"0"42"0,0 0-15,0 0-1,0 0-15,21-21 0</inkml:trace>
  <inkml:trace contextRef="#ctx0" brushRef="#br1" timeOffset="124400.24">3641 11282 0,'0'0'0,"0"21"16,-22-21-1,44-21 17,-1 21-32,0-21 0,0 0 0</inkml:trace>
  <inkml:trace contextRef="#ctx0" brushRef="#br1" timeOffset="124872.49">5292 10287 0,'0'0'0,"42"-21"31,-42 0-31,0 42 16,0 0-16,0 0 15,-21 22-15,0-1 0,-1 0 0,1 22 16,0-1-16,0 1 0,0-22 16,0 22-16,-43 63 15,43-64-15,0 1 0,-43 41 16,22-41-16,21-22 0,0 1 16,-1-1-16,1 0 0,0-21 0,21 22 15,0-22-15,0-42 31,21 0-31,0-22 0,1 22 0,-1-21 16</inkml:trace>
  <inkml:trace contextRef="#ctx0" brushRef="#br1" timeOffset="125136.34">5736 10329 0,'0'0'0,"0"-21"0,0 42 31,-21 1-31,0-1 0,0 21 0,-1 0 16,1 1-16,0-1 0,-21 22 16,21-1-16,-1 1 0,1-22 0,-21 21 15,21 1-15,0-22 0,-22 22 0,22-1 16,-21 1-16,21-1 0,-1-20 16,-20 20-16,21-21 0,-21 43 15,42-43-15,0-20 0,-22-1 16,22 0-16,22-21 15,-22-21-15,42-22 16,-21 22-16,21-21 16</inkml:trace>
  <inkml:trace contextRef="#ctx0" brushRef="#br1" timeOffset="125562.38">6392 10689 0,'0'0'0,"-21"0"16,0 0-16,0 0 16,0 0-16,-1 0 0,1 0 0,0 0 15,-21 0-15,21 0 16,-1 21-16,1 1 0,-21-22 0,21 21 0,0 0 16,-1 0-16,22 0 15,0 0-15,0 1 16,0-1-16,22-21 15,-1 21-15,0-21 0,21 0 16,-21 21-16,22 0 0,-22-21 0,0 21 16,0-21-16,0 22 0,1-22 0,-1 21 15,-21 0-15,0 0 0,0 0 16,0 0-16,-21 1 0,-1-1 16,-20 0-16,21 0 0,-21 0 0,-1 0 15,22 1-15,-21-22 16,-1 0-16,22 0 0,-21 0 0,21 0 15,-22 0-15,22 0 0,0-22 0,21 1 16,-21 0-16,21 0 16,0 0-16,0 0 0,0-1 0,0 1 15,21 0-15,0 0 0,0 0 16,1 21-16,-1-21 0,21-1 0,0 1 16</inkml:trace>
  <inkml:trace contextRef="#ctx0" brushRef="#br1" timeOffset="125901.35">6710 10710 0,'0'22'16,"0"-1"0,0 0-16,0 0 0,0 0 15,0 0-15,0 22 0,0-1 0,0-21 16,0 22-16,0 20 0,0-21 15,0 22-15,-21-1 0,21 22 0,-22-21 16,22 20-16,-42 64 0,21-63 16,21 21-16,-21-21 0,0-1 15,-1 22-15,1-21 0,0-1 16,0 1-16,0 0 0,0-22 0,-1 22 16,1-22-16,21 1 0,0-22 0,-21 1 15,21-1-15,-21-21 0,21 0 16,0 0-16,0-42 15,0 0-15,0 0 0,21-21 16,0-1-16,0 1 0,1-22 16,-1 1-16,21-1 0,-21 1 0</inkml:trace>
  <inkml:trace contextRef="#ctx0" brushRef="#br1" timeOffset="126212.81">6689 11049 0,'0'0'0,"-22"-42"15,-20-85 1,42 106-16,0-1 0,0-20 16,21 21-16,0 0 15,22 0-15,-22-1 0,21 22 0,1 0 16,-1 0-16,0 0 0,1 0 0,-1 0 16,0 22-16,-21-1 0,22 0 15,-22 0-15,-21 0 0,0 0 0,0 22 16,0-22-16,0 0 0,-21 0 0,0 22 15,-22-22-15,1 0 0,0 0 16,-1 0-16,1 0 0,0 1 0,-1-22 16,1 21-16,21-21 0,-22 0 15,22 0-15,0 0 16,42 0 0,0-21-16,22 21 15,-22-22-15,21 1 0,1 21 0</inkml:trace>
  <inkml:trace contextRef="#ctx0" brushRef="#br1" timeOffset="126656.81">7599 10732 0,'0'-22'0,"0"44"0,-21-65 16,-1 43-16,1-21 0,0 21 0,0 0 15,-21 0-15,20 0 0,1 0 16,0 0-16,0 0 0,0 21 0,0 0 15,-1 1-15,22-1 0,-21 21 0,0-21 16,0 0-16,21 22 0,0-22 16,0 21-16,-21-21 0,21 1 0,0-1 15,0 0-15,0 0 0,21 0 16,0-21-16,21 0 16,-20 0-16,-1 0 0,0 0 0,21-21 15,-21 21-15,22-21 0,-22 0 0,0 0 16,21-1-16,-20 1 0,-1 0 15,0 0-15,0 0 0,0-22 16,-21 22-16,21 0 0,-21-21 16,0 21-16,0-1 0,0 1 15,-21 42 1,21 1-16,-21-22 0,21 21 16,-21 0-16,21 0 0,0 21 0,0-20 15,0-1-15,0 0 0,0 0 0,0 0 16,0 0-16,21 1 0,0-22 15,0 21-15,1-21 0,-1 0 0,0 0 16,21 0-16,-21 0 0,1 0 16,20 0-16,0-21 0,1-1 0,-22 22 15</inkml:trace>
  <inkml:trace contextRef="#ctx0" brushRef="#br1" timeOffset="127048.46">8191 10689 0,'0'-21'0,"0"42"31,-21 0-31,0 1 0,21-1 16,0 0-16,0 0 0,-21 0 0,21 0 16,0 22-16,-21-22 0,21 0 15,0 0-15,0 0 0,0 22 16,0-22-16,0 0 16,0 0-16,-21-21 31,21-21-31,0 0 0,0 0 15,0 0-15,0-1 16,0 1-16,21-21 0,0 21 0,-21-22 16,42 22-16,-21-21 0,1 0 0,-1-1 15,21 22-15,0 0 0,-20 0 16,20 0-16,0 21 0,1 0 0,-1 0 16,0 21-16,-21 0 0,22 0 0,-1 0 15,-21 0-15,0 22 0,1-22 16,-1 42-16,-21-20 0,0-22 15,0 0-15,-21 21 0,21-20 16,-43 20 0,22-21-16,0 0 0,0-21 0,21 21 0</inkml:trace>
  <inkml:trace contextRef="#ctx0" brushRef="#br1" timeOffset="127416.36">9165 10075 0,'42'-21'31,"1"21"-31,-22-21 16,21 21-16,1 0 0,-22 0 0,85-42 15,-64 42-15,0 0 0,1 0 16,-1 0-16,0 0 0,1 0 16,-22 0-16,0 0 0,-42 0 15,0 0-15</inkml:trace>
  <inkml:trace contextRef="#ctx0" brushRef="#br1" timeOffset="127713.74">9144 10033 0,'0'0'0,"0"21"0,-21-21 0,0 0 16,21 21-16,0 1 15,0-1-15,-22 0 0,22 0 0,0 0 16,0 22-16,0-1 0,0 43 16,0-22-16,-21 1 0,21 20 15,-21-20-15,21-1 0,-21 1 0,21-1 16,-21 22-16,0-22 0,-1 22 15,1-21-15,21-1 0,0 22 0,-21-43 16,21 22-16,0-22 0,0 0 16,21 22-16,0-43 0,1 0 15,-1-21-15,21 0 0,-21 0 16,22 0-16,-1-21 0,0 0 0,1 0 16,-1-22-16,0 22 0,22-21 15,-22-1-15,0-20 0,22 21 0</inkml:trace>
  <inkml:trace contextRef="#ctx0" brushRef="#br1" timeOffset="127948.3">9927 10499 0,'0'0'15,"-21"-43"-15,0 1 0,0 21 0,21 0 16,-22 21-16,1 0 0,-21 0 16,21 21-16,0 0 0,-1 0 15,22 22-15,-21-1 0,21 0 16,-21 1-16,0-1 0,21 21 0,0-20 15,0-1-15,0 0 0,0 1 16,0-22-16,0 21 0,0-21 0,0 1 16,0-1-16,0 0 0,21 0 0,0 0 15,0-21-15,1 0 0,-1 0 16,0 0-16,0 0 0,21-21 0,-20 0 16,-1 21-16,0-21 0,21 0 0</inkml:trace>
  <inkml:trace contextRef="#ctx0" brushRef="#br1" timeOffset="128144.46">9610 10732 0,'0'0'16,"-22"21"-16,1-21 0,21 21 0,-21-21 16,21 21-16,21-21 15,22 0 1,-22 0-16,0 0 0,21 0 15,1 0-15,-1 0 0,0 0 16,22-21-16,-22 0 0,0 21 0,1-21 16,-1 21-16</inkml:trace>
  <inkml:trace contextRef="#ctx0" brushRef="#br1" timeOffset="128493.81">10181 10774 0,'0'21'15,"0"-42"-15,21 42 32,0-21-17,1 0-15,20 0 0,-21-21 16,0 0-16,43 0 16,-43-1-16,0 1 0,21 0 0,-42 0 15,22 0-15,-22 0 0,21-1 16,-21 1-16,0 0 0,-21 21 15,-1 0-15,1 0 16,0 0-16,0 21 0,0 0 0,-22 1 16,22-1-16,0 21 0,0-21 0,0 22 15,0-22-15,-1 0 0,22 21 16,-21-21-16,21 1 0,0-1 0,0 0 16,0 0-16,21 0 0,1-21 15,-1 0-15,21 0 0,-21 0 16,0 0-16,22 0 0,-22 0 15,21 0-15,1-21 0,-22 21 0</inkml:trace>
  <inkml:trace contextRef="#ctx0" brushRef="#br1" timeOffset="128700.32">10731 10668 0,'0'0'0,"0"-21"16,22 21-1,-22 21-15,21-21 16,-21 21-16,0 0 0,21 1 0,0-1 15,-21 0-15,21 0 0,0 21 0,1-20 16,-22-1-16,21 0 0,0 0 16,0 0-16,0-21 0,0 21 0,-21 1 15,22-22-15,-1 0 0,0 0 32,0 0-32,0 0 0,0-22 15</inkml:trace>
  <inkml:trace contextRef="#ctx0" brushRef="#br1" timeOffset="128896.35">11282 10605 0,'0'0'0,"-21"0"15,-1 0-15,1 0 0,0 21 16,0 0-16,-21 0 0,20 0 16,-20 0-16,0 1 0,21-1 15,-22 21-15,1-21 0,21 0 0,-22 22 16,22-22-16,0 0 0,0 0 0,0 0 15,0 1-15,21-1 0,0 0 16,21-21 0,0 0-16,0 0 0</inkml:trace>
  <inkml:trace contextRef="#ctx0" brushRef="#br1" timeOffset="129180.52">11578 10372 0,'0'0'0,"21"-21"0,-21-1 0,0 1 0,0 0 16,-21 42-1,21 0-15,-21 1 16,21 20-16,-21-21 0,0 64 16,-1-22-16,22-20 0,-21-1 15,21 0-15,-21 1 0,21-1 0,-21 0 16,21 1-16,0-22 0,0 21 0,0-21 15,0 0-15,0 1 0,0-1 16,0 0-16,21-21 0,0 0 16,0 21-16,1-21 0,-1 0 15,0 0-15,0-21 0,0 0 16,0 21-16,-21-21 0</inkml:trace>
  <inkml:trace contextRef="#ctx0" brushRef="#br1" timeOffset="129352.5">11345 10689 0,'0'0'0,"21"21"16,22-21 0,-22 0-16,0 0 15,21 0-15,-20 0 0,20 0 16,-21 0-16,21 0 0</inkml:trace>
  <inkml:trace contextRef="#ctx0" brushRef="#br1" timeOffset="129611.55">12255 10308 0,'-21'0'15,"-42"21"1,42 1-16,-1-1 0,1 21 15,0 0-15,0-20 0,0 20 16,0 0-16,21 1 0,-22 41 16,1-41-16,21-1 0,0-21 0,0 21 15,0-20-15,0 41 16,0-42-16,21 0 0,1 1 0,20-22 16,-21 21-16,21-21 0,-20 0 15,20 0-15,0 0 0,1 0 0,-1 0 16,0 0-16,1 0 0,20-21 15</inkml:trace>
  <inkml:trace contextRef="#ctx0" brushRef="#br1" timeOffset="129868.43">12763 10393 0,'0'0'0,"22"0"31,-1 0-31,0 0 0,-21 21 15,21 21-15,0-20 0,-21 20 16,21 0-16,-21-21 0,22 22 0,-22-1 16,0 0-16,0 1 0,0-1 15,0 0-15,0-20 0,0 20 0,0-21 16,-22 21-16,1-20 0,0-1 16,-21 0-16,21 0 0,-1 0 0,1-21 15,0 21-15,0-21 0,21-21 31,42 0-31</inkml:trace>
  <inkml:trace contextRef="#ctx0" brushRef="#br1" timeOffset="130724.45">13483 10583 0,'21'0'47,"0"0"-47,1 0 16,-1 0-16,0 0 0,0 0 15,0 0-15,0 0 0,1 0 16,-1 0-16,0 0 0,0 0 0,0 0 16,-42 0 15</inkml:trace>
  <inkml:trace contextRef="#ctx0" brushRef="#br1" timeOffset="130894.85">13441 10795 0,'0'0'0,"0"21"16,0 0-16,21-21 31,0 0-31,0 0 0,0 0 0,1 0 15,-1-21-15,21 21 0,-21-21 0,43 0 16,-22 0-16,0 0 16,-20 21-16</inkml:trace>
  <inkml:trace contextRef="#ctx0" brushRef="#br1" timeOffset="131264.29">14457 10097 0,'0'0'0,"-21"0"0,-43 0 31,43 0-31,42 0 47,0 0-47,0 0 0,1 0 15,-1 0-15,0-22 16,0 22-16,-21-21 0,0 0 16,0 0-1,-21 21 1,0 0-16,0 0 0,-1 0 16,1 21-16,0 0 0,0 0 0,0 1 15,0-1-15,21 0 0,-22 21 16,1-21-16,21 1 0,-21 20 0,21-21 15,0 0-15,0 22 0,0-22 16,21 0-16,0-21 0,22 21 0,-22 0 16</inkml:trace>
  <inkml:trace contextRef="#ctx0" brushRef="#br1" timeOffset="131668.18">15240 10287 0,'0'0'16,"-21"-21"-16,-22 21 0,22-21 0,-21 21 16,21 0-16,-22 0 0,1-21 0,21 21 15,-21 0-15,20 0 0,1 0 16,-21 0-16,21 0 0,21 21 16,-21 0-16,21 0 15,0 0-15,0 22 0,0-22 0,21 0 16,0 0-16,0 21 0,0-20 15,0-1-15,22 21 0,-22-21 16,21 22-16,-21-22 0,22 0 0,-22 21 16,0-21-16,-21 1 0,0-1 15,0 0-15,0 0 0,-21 0 0,0 0 16,-22 1-16,1-22 0,-43 21 16,43-21-16,-21 0 0,20 0 15,1 0-15,-22 0 0,22 0 0,0 0 16,21 0-16,-22-21 0,22 21 0,0-22 15,21 1-15,0 0 16,0 0-16,0 0 0,0 0 16,21-22-16,0 22 0,0 0 0,22-21 15,-22 20-15,21-20 0,22 21 16</inkml:trace>
  <inkml:trace contextRef="#ctx0" brushRef="#br1" timeOffset="132367.81">15706 10160 0,'0'0'16,"0"21"0,-22 0-16,22 1 15,-21-1-15,0 21 0,21-21 16,0 22-16,-21-1 0,0 21 16,21-20-16,0-1 0,0 0 0,-21 1 15,21-1-15,-22-21 0,22 22 16,-21-22-16,21 0 0,0 21 0,0-21 15,-21 1-15,0-22 16,0 0 0,21-22-1,0 1-15,0 0 16,0 0-16,0 0 0,0-22 0,21 22 16,0-21-16,0 21 0,0-22 15,1 22-15,20-21 0,-21 21 0,0 0 16,0-1-16,1 1 0,-1 21 0,0 0 15,0 0-15,0 0 16,-21 21 0,0 1-16,0-1 0,0 0 15,-21-21-15,-21 21 16,21-21-16,-1 0 0,1 21 0,-21-21 16,21 0-16,0 0 0,-1 21 15,1-21-15,21 22 0,-21-22 16,21 21-16,0 0 15,0 0-15,0 0 0,0 0 16,21-21-16,0 22 0,1-1 0,-1-21 16,0 21-16,0-21 0,21 0 15,-20 0-15,-1 0 0,0 0 16,42 0-16,-41 0 0,20 0 16,-21 0-16,21 0 0,-20-21 15,20 0-15,-21-1 0,0 22 0,0-21 16,1 0-16,-1-21 0,-21 21 0,21-1 15,-21 1-15,0 0 0,0 0 16,0 42 15,-21 0-31,0 0 0,21 1 0,0-1 16,-22 0-16,1 0 0,21 0 16,-21 0-16,21 1 0,0-1 15,0 0-15,0 0 0</inkml:trace>
  <inkml:trace contextRef="#ctx0" brushRef="#br1" timeOffset="132527.82">16171 10414 0,'0'-21'0,"0"42"0,0-63 0,0 21 0,0-1 15,-21 1-15,0 21 16,0 0-1,21 21 1,21-21 0,0 0-16,0 22 15</inkml:trace>
  <inkml:trace contextRef="#ctx0" brushRef="#br1" timeOffset="132764.82">16700 10181 0,'0'0'0,"0"-21"0,0 0 16,-21 21-16,0 0 16,0 21-16,0 0 0,0-21 15,-1 43-15,1-22 16,0 21-16,0-21 0,0 22 0,21 20 16,0-21-16,0 1 0,0-1 15,0 0-15,0 1 0,0-1 0,0 0 16,0-20-16,0 20 0,0-21 0,0 0 15,0 0-15,21-21 0,0 0 16,0 0-16,0 0 0,1 0 16</inkml:trace>
  <inkml:trace contextRef="#ctx0" brushRef="#br1" timeOffset="132984.41">16976 10287 0,'0'0'0,"0"-42"0,0 21 0,-22 21 31,1 0-31,0 21 0,0 0 16,0 0-16,21 21 0,-21 1 0,-1-1 15,1 0-15,21 1 0,0-1 16,-21 0-16,21-20 0,-21 20 0,21 0 16,0-21-16,0 1 0,0-1 0,0 0 15,0 0-15,0 0 0,21-21 16,0 0-16,0 0 0,1 0 15</inkml:trace>
  <inkml:trace contextRef="#ctx0" brushRef="#br1" timeOffset="133361.54">17039 10605 0,'0'0'0,"-21"-64"31,21 43-31,21 21 15,0-21-15,0 21 16,22 0-16,-22 0 0,0 0 0,0 0 16,22 0-16,-22 0 15,0 21-15,0 0 0,0 0 0,0 0 16,-21 22-16,0-22 0,0 0 16,0 21-16,0-20 15,-21-1-15,0 0 0,0-21 0,0 21 16,0-21-16,-1 0 15,1 0-15,21-21 16,0 0 0,0 0-16,21-1 15,1 1-15,-1 0 0,0 0 16,0-21-16,0 20 0,0-20 0,1 21 16,20 0-16,-21 0 0,0-1 15,0 1-15,22 0 0,-22 21 0,0 0 16,0-21-16,0 21 0,22 0 15</inkml:trace>
  <inkml:trace contextRef="#ctx0" brushRef="#br1" timeOffset="134564.21">17949 10562 0,'0'0'15,"21"-21"-15,-21 0 0,0 0 16,0 0-16,0-1 0,0 1 15,0 0-15,0 0 0,0 0 16,0 0-16,0-1 0,-21 1 0,0 0 16,0 21-16,0 0 0,0 0 15,-1 0-15,1 21 0,0 0 16,0 22-16,0-22 0,0 21 0,-1-21 16,-20 22-16,21-1 0,0 0 15,21-20-15,0 20 0,0 21 16,0-41-16,0-1 0,0 0 0,21 0 15,0-21-15,0 21 0,0-21 16,1 0-16,-1 0 0,0 0 16,21 0-16,-21-21 0,1 21 0,-1-21 15,0 0-15,0 0 0,0-1 16,0-20-16,-21 21 0,22-21 0,-22-1 16,21 22-16,-21-21 0,21 21 15,-21-1-15,0 1 0,0 0 0,0 42 31,0 0-31,0 1 16,-21-1-16,21 0 0,-21 21 0,21-21 16,0 1-16,0-1 0,0 0 15,0 21-15,0-21 0,0 1 16,0-1-16,21-21 16,0 21-16,0-21 0,0 0 0,0 0 15,1 0-15,-1 0 0,0 0 16,21-21-16,-21 0 0,1-1 0,-1 1 15,0 0-15,0 0 0,0-21 16,0 20-16,-21-20 0,0 21 0,0-43 16,0 43-16,0 0 15,-21 21-15,0 0 16,0 0-16,21 21 16,0 0-16,0 1 0,0-1 15,0 0-15,0 0 0,0 21 0,0-20 16,0-1-16,21 0 0,-21 0 15,0 0-15,21 0 0,0 1 16,1-1-16,-1 0 0,0-21 16,0 0-16,0 0 15,0 0-15,1 0 0,-1 0 0,0 0 16,0-21-16,0 21 0,0-21 0,-21-1 16,22 22-16,20-42 15,-21 21-15,0 0 0,0-22 0,-21 22 16,0 0-16,22 0 0,-22 0 15,-22 42 17,22 0-32,-21 0 0,21 0 15,0 1-15,0-1 0,0 0 16,0 0-16,0 0 0,0 0 16,0 1-16,0-1 0,21 0 15,1-21-15,-1 0 16,0 0-16,0 0 0,0 0 15,0 0-15,1 0 0,-1-21 0,0 21 16,0-21-16,-21-1 0,21 1 16,0 0-16,-21-21 0,22 21 15,-22-22-15,21 22 0,-21 0 16,21 0-16,-21 0 0,0 42 31,0 0-31,0 0 16,-21 0-16,0 22 0,21-22 15,-22 21-15,1-21 0,0 22 0,0-1 16,21 0-16,-21 1 0,21-1 16,0 21-16,0 1 0,0-22 0,0 106 15,21-84-15,-21-1 0,21 1 16,-21-22-16,0 22 0,0-1 16,0 1-16,21-22 0,-21 0 0,0 22 15,0 21-15,0-43 0,-21 0 16,0 1-16,0-22 15,0 21-15,-64-21 0,21-21 16,22 0-16,-21 0 0,-1 0 0,1 0 16,-1-21-16,22 0 0,-22-21 15,22 20-15,0-20 0,-1 0 0,22 21 16,0-22-16,0 1 0,0-43 16,21 22-16</inkml:trace>
  <inkml:trace contextRef="#ctx0" brushRef="#br1" timeOffset="135328.82">19262 10393 0,'0'-21'0,"0"0"16,0-1-16,0 1 16,21 21-16,-21-21 0,0 0 15,21 21-15,0-21 0,0 0 0,-21-1 16,21 22-16,1-21 0,-1 21 0,0-21 15,0 21-15,-21 21 32,0 0-32,0 1 15,0-1-15,0 0 0,0 0 16,-21 21-16,21-20 0,0 20 0,-21 0 16,21-21-16,-21 22 0,21-22 15,0 0-15,0 21 0,0-20 0,0-1 16,0 0-16,-22 0 0,1 0 15,0-21 1,0 0-16,0 0 16,0 0-16,-1 0 0,1 0 15,0 0-15,0 0 16,0 0 0,21-21-16,21 21 31,0 0-31,0 0 0,0 0 0,1 0 15,-1 0-15,0 0 0,21 0 16,-21 0-16,22 0 0,-22 0 0,21-21 16,1 21-16,-22 0 0,21 0 15,-21 0-15,0 0 0,1 0 16,-1 0-16,0-21 0,0 21 0,0-21 16,0 21-1</inkml:trace>
  <inkml:trace contextRef="#ctx0" brushRef="#br1" timeOffset="135644.51">20024 10351 0,'-22'0'16,"1"0"-16,21 21 0,-21-21 0,21 21 15,0 0 1,21-21 15,0 0-15,1 0-16,-22-21 0,0 0 15,21 0-15,-21-1 16,0 1 0,-21 21-16,-1 0 0,1 0 15,0 0-15,0 0 16,21 21-1,21-21 17,0 0-32</inkml:trace>
  <inkml:trace contextRef="#ctx0" brushRef="#br1" timeOffset="136112.37">20553 10202 0,'0'0'0,"0"-21"0,0-21 32,0 21-32,-21 21 0,-1 0 15,1 0-15,0 0 0,0 0 16,-21 21-16,20 0 0,1 0 16,0 0-16,0 1 0,0-1 15,0 0-15,21 0 0,-22 21 0,22-20 16,-21 20-16,21 0 0,0-21 15,0 22-15,0-22 0,0 0 0,0 43 16,21-43-16,1 0 16,-1-21-16,0 21 0,0-21 0,21 0 15,22 0-15,-43 0 0,21 0 16,1 0-16,-1 0 0,0 0 16,1-21-16,-22 0 0,21 0 0,-21-1 15,22 1-15,-22 0 0,0 0 16,0-21-16,0-1 0,-21 22 0,0-21 15,0-1-15,0 22 0,0-21 16,0 21-16,-21-22 0,0 22 16,-21 0-16,21 0 0,-1 21 0,-20-21 15,0 21-15,-1 0 0,22 0 16,-21 0-16,0 0 0,-22 0 16,43 0-16,0 21 0,0-21 0,-1 21 15,22 0 1,22-21-1,-1 0-15</inkml:trace>
  <inkml:trace contextRef="#ctx0" brushRef="#br1" timeOffset="136527.94">21230 9970 0,'0'0'16,"-21"0"15,0 21-15,21-42 62,0-1-62,21 22-1,0 0-15,0 0 16,-21 22-16,0-1 16,0 0-16,0 0 0,0 0 15,0 0-15,0 1 0,-21-1 16,0 0-16,21 0 0,-21 0 15,0 0-15,-22 1 0,22-1 0,0-21 16,21 21-16,-21-21 0</inkml:trace>
  <inkml:trace contextRef="#ctx0" brushRef="#br1" timeOffset="137111.85">21590 9652 0,'0'0'16,"0"-21"-16,21 0 15,0 21 1,0 0-16,22-21 0,-22 21 15,21-22-15,-21 22 0,22 0 0,-1 0 16,0-21-16,-20 21 0,20 0 16,-21 0-16,21 0 0,-20 0 0,-1 0 15,0 0-15,0 0 16,-21 21-16,21 1 0,-21-1 16,0 0-16,0 0 0,0 21 15,0-20-15,0-1 0,0 21 16,0 0-16,0-20 0,0 20 0,0 0 15,-21 1-15,21-1 0,0 0 16,0 1-16,0-1 0,0 21 0,0-20 16,0-1-16,0 22 0,0-22 15,0 21-15,0-20 0,0-1 0,0 22 16,0-22-16,0 0 0,0-21 0,0 22 16,21-1-16,-21-21 0,0 22 15,0-22-15,0 0 0,0 0 0,0 0 16,0 0-16,-21 1 0,0-1 0,0-21 15,-22 21-15,22 0 16,-21-21-16,0 0 0,-1 21 0,1-21 16,0 0-16,-1 0 0,1 0 15,0 0-15,20 0 0,-20 0 16,21 0-16,-21 0 0,20 0 0,1 0 0,0 0 16,0 0-16,0 0 0,0 0 0,21-21 15,0 0 1,-22 21-16,22-21 0</inkml:trace>
  <inkml:trace contextRef="#ctx0" brushRef="#br1" timeOffset="138004.21">20278 11642 0,'0'0'0,"0"-21"0,0 42 63,0 0-47,0 0-16,0 0 15,0 0-15,0 1 0,0-1 16,0 0-16,0 21 0,0-21 15,0 1-15,0-1 0,0 0 0,0 21 16,0-21-16,0 1 0,0-1 16,0 0-16,0 21 0,0-21 15,0 1-15,21-22 16,0 0 0,21 0-16,-21 0 0,22-22 15,-1 1-15,22 0 0,-22 0 0,21 0 16,1-22-16,21 22 0,-22-21 15,22 0-15,-22 20 0,22-20 0,0 0 16,-1-1-16,1 1 0,21 21 16,-22 0-16,-20 0 0,21-1 15,-22 1-15,-21 0 0,43 21 16,-64-21-16,0 21 0,1 0 16,-1 0-1,0 0 48,0 0-32</inkml:trace>
  <inkml:trace contextRef="#ctx0" brushRef="#br1" timeOffset="151880.82">1185 5461 0,'0'0'0,"-21"0"0,0 0 15,0 0-15,0 0 16,-1 0-16,1 0 15,0 0 1,0 0-16,0 0 16,42 0 46,0 21-62,0-21 16,0 0-16,1 0 0,20 0 15,-21 0-15,43 0 0,-22 0 16,21 0-16,1 0 0,21 0 0,-22 0 16,22 0-16,-22 0 15,22 0-15,-22 0 0,1 0 0,21 0 16,-1 0-16,-20-21 0,20 21 16,107 0-16,-106 0 0,-1 0 15,1 0-15,-22 0 0,22 0 16,-21 0-16,-1 0 0,-21 0 0,22 0 15,-22 21-15,1-21 0,-1 0 16,-21 0-16,21 0 0,-20 0 0,-1 0 16,0 0-1,-42 0 63,0 0-78,-1 0 16,1 0-16,0 0 0</inkml:trace>
  <inkml:trace contextRef="#ctx0" brushRef="#br1" timeOffset="152556.79">1206 5652 0,'-42'0'16,"84"0"-16,-105-22 0,42 22 15,21-21-15,-21 21 16,-1 0 0,44 0 46,-1 0-62,21 0 0,-21 0 16,22 0-16,-1 0 0,0 0 15,22 0-15,-22 0 0,22 0 0,-1 0 16,1 0-16,-1 0 0,1 0 16,-1 0-16,1 0 15,-1 0-15,1 0 0,-1 0 0,22 0 16,-1 0-16,22 0 0,-21 0 15,21 0-15,-22 0 0,22 0 0,-21 0 16,-22 0-16,22-21 0,-21 21 16,-22 0-16,21 0 0,-20 0 0,-1 0 15,0 0-15,-20 0 0,20-21 16,-21 21-16,0 0 0,0 0 16,1-21-1,-22 0 32,0-1-16,0 1-15</inkml:trace>
  <inkml:trace contextRef="#ctx0" brushRef="#br1" timeOffset="153392.32">2836 5059 0,'0'0'0,"0"21"78,0 0-78,21-21 0,1 21 16,-1 1-16,0-1 15,0 0-15,0-21 0,0 21 0,1 0 16,20 0-16,-21-21 0,0 22 16,22-1-16,-22-21 0,21 21 0,0-21 15,1 21-15,-22-21 0,64 21 16,-43-21-16,-21 21 0,21-21 16,-20 0-16,20 0 0,-21 22 15,0-22-15,0 0 0,1 0 0,-1 0 16,0 0-1,-21 21-15,-21-21 47,0 21-47,-1-21 0,1 0 16,0 0-16,0 21 0,0-21 16,0 0-16,-1 21 0,-20-21 0,21 21 15,0 1-15,0-22 0,-22 21 16,22 0-16,-21 0 0,21 0 0,-22 0 15,22 1-15,-21-1 0,21 21 16,-22-21-16,22 0 0,-21 1 0,21 20 16,-22-21-16,22 0 15,-21 0-15,21 1 0,-1-1 0,1 0 16,0 0-16,0 0 0,0 0 16,0-21-16,-1 22 0,22-1 0,-21 0 15,0-21-15,0 21 16,0-21-16,21 21 15,-21-21-15,-1 0 16,22 21-16,22-21 125,-22-21-125,21 21 0,0-21 16</inkml:trace>
  <inkml:trace contextRef="#ctx0" brushRef="#br1" timeOffset="155268.79">9483 4847 0,'0'-21'47,"0"0"-15,0 0-17,0 0 1,0-1-16,21 22 15,-21-21 1,21 21-16,0-21 16,0 21-16,0 0 15,1 0-15,-1 0 16,0 0 0,0 0-16,-21 21 15,21 0-15,0-21 0,-21 22 16,0-1-16,0 0 0,0 0 15,22 0-15,-22 0 0,0 22 16,0-22-16,21 0 0,-21 21 0,0-20 16,0-1-16,0 0 0,0 21 15,0-21-15,0 1 0,0-1 0,-21 21 16,-1-21-16,22 0 16,-21 1-16,0-1 0,0 0 0,0 0 0,21 0 15,-21 0-15,-1 1 0,1-1 0,21 0 16,-21 0-16,0 0 15,0 0-15,0 1 0,-1-22 16,22 21 0,-21-21-16,0 0 0,0 0 15,0 0-15,0 0 16,-1 0 0,1-21-16,21-1 15,0 1-15,-21 21 0,21-21 0,-21 0 16,21 0-1,0 0-15,0-1 0,0 1 16,0 0-16,0 0 16,0 0-16,21 0 15,0 21 1,-21-22-16,21 22 31,1 0-15,-1 0-1,0 0 1,-21 22-16,21-22 0,-21 21 16,0 0-16,21-21 0,-21 21 15,21 0-15,1 0 16,-22 1-16,21-1 0,0 0 16,0 0-16,0-21 0,-21 21 15,21-21-15,1 21 0,-1-21 16,0 0-16,-21 22 0,21-22 15,0 0-15,0 21 0,1-21 0,-1 0 16,0 0-16,0 0 0,0 0 16,0 0-16,1 0 0,-1 0 15,0 0-15,0 0 0,0 0 16,0 0-16,1 0 0,-22-21 16,21 21-16,0-22 15,-21 1 1,21 21 31,0 0 62</inkml:trace>
  <inkml:trace contextRef="#ctx0" brushRef="#br1" timeOffset="164608.64">21061 11197 0,'-21'0'31,"21"-21"-31,-22 21 31,22-21-15,0 42 78,0 0-79,0 0-15,0 1 16,0-1-16,0 0 0,0 0 0,0 0 15,22 0-15,-22 1 16,21-22-16,-21 21 0,0 0 16,0 0-16,21-21 0,0 21 0,-21 0 15,21 1-15,-21-1 0,21 0 16,1 0-16,-22 0 0,21-21 0,0 21 16,-21 1-16,21-1 0,0 0 0,0 0 15,1 0-15,-22 0 16,21-21-16,0 22 0,0-1 0,0 0 15,-21 0-15,21-21 0,1 42 16,-1-20-16,0-1 0,0 0 16,-21 0-16,21 0 0,0 0 15,-21 1-15,22-1 16,-1 0-16,-21 0 0,21 0 0,0-21 16,-21 21-16,21 1 0,-21-1 0,21 0 15,1 0-15,-1 0 16,-21 0-16,21 1 0,0-1 15,-21 0-15,0 0 16,21-21-16,-21 21 0,21-21 16,-21 21-16,0 1 0,22-22 15,-1 21-15,0 0 16,0-21-16,-21 21 16,21 0-1,0-21-15,1 21 16,-22 1-1,21-22-15,-21 21 16,0 0 0,21-21-16,-21 21 31,21-21-31,-21 21 47,0-42 906,0 0-656,0 0 62,-21 21-343,0 0-16</inkml:trace>
  <inkml:trace contextRef="#ctx0" brushRef="#br1" timeOffset="193776.54">1778 14097 0,'-21'0'15,"21"-21"1,-21 21 46,-1 0-46</inkml:trace>
  <inkml:trace contextRef="#ctx0" brushRef="#br1" timeOffset="194236.65">1841 13928 0,'0'0'16,"0"-21"-16,22-1 0,-1 1 15,-21 0-15,21 21 0,-21-21 16,0 0-16,0 0 15,0-1 1,0 44 31,0-1-47,-21 21 0,21-21 16,-21 22-16,-1-1 0,-20 0 15,21 1-15,-21-1 0,20 21 16,-20-20-16,0 20 0,-1-20 0,22 20 15,-21 1-15,0-22 16,20 0-16,-20 1 0,21-1 0,0 0 0,0-21 16,21 1-16,-22 20 15,1-21-15,21 0 0,0 0 16,0-42 31,21 0-47,-21 0 0,43 0 15,-22 0-15</inkml:trace>
  <inkml:trace contextRef="#ctx0" brushRef="#br1" timeOffset="194653.53">2222 13780 0,'0'0'15,"0"-22"-15,0 1 0,0 0 16,0 0 0,0 42 15,-21 0-31,21 0 15,-21 22-15,0-1 0,21-21 16,-21 22-16,0-1 0,-1 21 0,1-20 16,0-1-16,0 0 0,0 22 15,0-22-15,-1 22 0,1-22 0,0 22 16,0-22-16,-21 21 0,20-20 16,1-1-16,0-21 0,0 22 0,21-22 15,-21 21-15,0-21 0,21 0 16,-22 1-16,22-1 0,0 0 15,22-21 1,-1 0 0,0 0-16,0-21 15</inkml:trace>
  <inkml:trace contextRef="#ctx0" brushRef="#br1" timeOffset="195420.86">3048 14182 0,'42'-64'16,"-42"43"-16,21 0 16,-21 0-16,22 0 15,-22-22-15,0 22 16,-22 0 0,1 21-16,0 0 0,0 0 15,0 21-15,0-21 0,-22 21 16,22 0-16,0-21 0,0 22 0,21-1 15,-21 0-15,21 0 16,-22 0-16,22 0 0,0 1 0,0-1 16,0 0-16,0 0 15,22-21-15,-1 21 0,0-21 0,0 0 16,0 21-16,0-21 0,1 0 16,-1 22-16,0-1 0,0-21 0,21 21 15,-42 0-15,43 0 16,-43 0-16,21 1 0,-21-1 15,0 0-15,0 0 16,-21 0-16,0 0 0,-1 1 0,1-1 16,0-21-16,-21 21 0,21 0 15,-22-21-15,22 0 0,0 21 0,-21-21 16,20 0-16,1 0 16,0 0-16,0 0 0,0-21 0,0 0 15,-1 0-15,1 21 0,0-21 16,21-22-16,-21 22 0,21 0 0,-21 0 15,21-22-15,0 22 0,0 0 16,0 0-16,0 0 0,21 0 16,0-1-16,0 22 0,0-21 15,22 21-15,-22 0 0,21-21 0,1 21 16</inkml:trace>
  <inkml:trace contextRef="#ctx0" brushRef="#br1" timeOffset="195820.84">3577 14097 0,'0'0'0,"0"21"16,-21 0-1,21 1-15,0-1 0,0 0 16,0 21-16,0 1 0,-21-1 15,21 0-15,0 22 0,0-1 0,0 1 16,0-1-16,0 1 0,0-1 16,0 22-16,0-22 0,0 22 0,0 0 15,0-1-15,0 1 16,0 0-16,0-1 0,0 1 0,0 0 16,0-22-16,0 22 0,-21 0 15,21-22-15,-22 1 0,1 20 0,0-20 16,0-1-16,0 1 0,0-22 0,-1 0 15,1 1-15,0-1 0,21-21 16,-21 0-16,21 1 0,-21-22 0,21-22 16,0 1-1,0 0-15,0-21 0,0-1 16,0-20-16,0-22 0,21 1 0,0-1 16,-21 0-16,21 1 0</inkml:trace>
  <inkml:trace contextRef="#ctx0" brushRef="#br1" timeOffset="196185.25">3619 14309 0,'0'0'0,"0"-43"16,0 22-16,-42-63 16,42 62-16,0 1 0,0 0 15,21 0-15,0 21 0,1-21 16,-1 21-16,0 0 0,21-21 15,-21 21-15,22 0 0,-22 0 16,21 0-16,-21 0 0,1 21 0,20-21 16,-21 21-16,-21 0 0,0 0 0,0 0 15,0 22-15,0-22 0,0 21 16,-21 1-16,0-22 0,-22 21 0,1 0 16,0-20-16,-1 20 0,1-21 15,0 0-15,-22 0 0,43 1 16,-21-1-16,21 0 0,-22-21 0,22 0 15,42 0 17,0-21-32,1 0 15,20 21-15,0-22 0,1 1 16,-1 0-16,0 0 0,22 0 0</inkml:trace>
  <inkml:trace contextRef="#ctx0" brushRef="#br1" timeOffset="197068.38">4530 14118 0,'0'0'15,"0"-21"-15,0 0 0,-22 21 0,1-21 16,0 21-16,0 0 0,-21 0 16,20 0-16,-20 0 0,21 21 15,-21 0-15,20-21 0,-20 21 16,21 0-16,0 22 0,0-22 0,-22 21 15,22 1-15,21-22 0,-21 21 16,21 0-16,-21 22 16,21-22-16,0-21 0,0 1 0,0-1 15,21 0-15,-21 0 0,21-21 0,0 0 16,0 0-16,1 0 0,-1 0 0,0 0 16,0 0-16,21-21 0,-20 0 15,20 0-15,-21-1 0,43-41 16,-22 21-16,-21-1 0,0 1 15,0 21-15,1-22 0,-22 22 0,0 0 16,0 0-16,0 0 16,0 0-16,-22 42 31,22 0-31,-21 0 16,21 0-16,-21 0 0,21 22 0,0-22 15,0 21-15,0-21 0,0 1 16,21 20-16,0-21 0,1 0 0,-1-21 15,0 21-15,21 1 0,-21-22 16,22 0-16,-22 0 0,21 0 0,-21 0 16,22 0-16,-22-22 15,0 1-15,21 0 0,-20 0 0,-1 0 16,0 0-16,0-22 0,-21 22 0,0-21 16,0 21-16,0-1 0,0 1 15,0 0-15,0 0 0,0 0 0,0 0 16,0 42 15,0 0-31,0 0 0,0 0 16,0 0-16,-21 1 0,21 20 0,0-21 15,-21 0-15,21 0 0,0 22 16,-21-22-16,21 0 0,0 0 0,0 0 16,-22-21 15,22-21-16,0 0-15,0 0 16,0-21-16,0 20 0,0 1 0,0-21 16,0 21-16,0-22 0,22 22 15,-1-21-15,0 21 0,0 0 0,0-1 16,0 1-16,22 0 0,-22 21 0,21 0 16,-21 0-16,22 0 0,-1 0 15,-21 21-15,22 0 0,-1 22 16,-21-22-16,0 21 0,-21-21 15,0 22-15,0-1 0,0 0 16,0 1-16,0-22 0,-21 21 0,0-21 16,0 22-16,21-22 0,-21 0 15,-1 0-15,22 0 0,0-42 32,0 0-32</inkml:trace>
  <inkml:trace contextRef="#ctx0" brushRef="#br1" timeOffset="197468.55">6075 13483 0,'0'0'0,"-21"-21"0,-1 21 0,1 0 16,0 0-16,21-21 31,21 21-31,0 0 0,22 0 16,-22 0-16,21-21 0,1 21 15,-1 0-15,0 0 0,22 0 0,-22 0 16,0 0-16,22 0 0,-22 0 16,1 0-16,-22 0 0,0 0 15,0 0-15,-42 0 16,0 0-16,-22 0 0,22 0 16,-21 0-16,0 0 0,-1 0 0,1 0 15,0 0-15,20 0 0,-20 0 16</inkml:trace>
  <inkml:trace contextRef="#ctx0" brushRef="#br1" timeOffset="197736.83">6138 13420 0,'-21'0'16,"42"0"-16,-63 0 0,21 0 16,21 21-1,-21 0-15,21 0 16,0 0-16,-22 1 0,22 20 0,0-21 16,0 21-16,0 22 0,-21-22 15,21 22-15,-21-22 0,21 22 0,0-1 16,-21 1-16,21-1 0,0 1 0,0-1 15,-21 1-15,21-1 0,-21 1 16,21-1-16,-22 1 0,22-1 16,0-21-16,0 1 0,0-1 0,0 0 15,0-20-15,0-1 0,0 0 16,22 0-16,-1 0 0,0-21 0,0 0 16,0 0-16,0 0 0,22 0 15,-22 0-15,0-21 0,21 0 0,-20 0 16,20-22-16,-21 22 0,21-21 0,1 0 15</inkml:trace>
  <inkml:trace contextRef="#ctx0" brushRef="#br1" timeOffset="211466.45">6752 13822 0,'0'0'0,"21"-21"0,43-22 31,-64 22-31,0 0 16,0 0-16,-21 21 15,-1 0-15,-20 0 0,21 0 16,-21 0-16,-1 0 0,1 21 0,21 0 16,-22 0-16,1 1 15,21-1-15,-21 21 0,20-21 0,-20 22 16,21-1-16,0-21 0,0 21 15,-1 1-15,22-22 0,0 21 0,-21 1 16,21-22-16,0 21 0,0-21 16,0 22-16,0-22 0,0 0 0,0 0 15,21 0-15,1 0 0,-1-21 0,0 22 16,0-22-16,0 0 0,22 0 16,-1 0-16,0-22 0,1 22 0,-1-21 15,0 0-15,1 0 16</inkml:trace>
  <inkml:trace contextRef="#ctx0" brushRef="#br1" timeOffset="212152.75">7006 14097 0,'0'0'0,"0"-21"0,0-43 31,-21 43-31,0 21 0,0 0 16,-1 0-16,1 0 15,0 21-15,0 1 0,0-1 16,0 0-16,21 0 0,0 0 15,-22 0-15,22 1 0,0-1 16,0 0-16,0 0 0,0 0 16,0 0-16,0 1 15,22-22 1,-1 0-16,0 0 16,-21-22-16,0 1 0,0 0 15,0 0-15,0 0 16,0 0-16,0-1 15,0 1-15,0 0 0,0 0 0,21 0 16,0 0-16,0-1 16,1 22-16,-1 0 0,0 0 15,0 0-15,0 0 0,0 0 16,22 0-16,-22 0 0,0 0 16,0 0-16,0 22 0,1-22 0,-1 21 15,0 0-15,-21 0 16,21 21-16,-21-20 0,0-1 15,0 0-15,0 0 0,0 0 16,-21-21-16,21 21 0,-21-21 16,21 22-16,-21-22 0,-1 0 15,22-22 1,0 1-16,0 0 16,0 0-16,0 0 0,0 0 15,22-1-15,-1 1 0,0 0 16,-21 0-16,21 0 0,0 0 0,43-22 15,-43 22-15,0 21 16,0 0-16,0 0 0,22 0 0,-22 0 16,0 0-16,0 21 15,-21 0-15,0 1 0,0-1 0,0 0 16,0 0-16,0 0 0,0 0 0,-21 1 16,21-1-16,0 0 0,-21 0 15,21 0-15,-21 0 0,21 1 16,-21-22-16,21 21 15,0-42 1,21-1 0,0 1-16,0 0 0</inkml:trace>
  <inkml:trace contextRef="#ctx0" brushRef="#br1" timeOffset="212392.32">7937 13716 0,'0'21'16,"-21"0"-16,0 1 16,21-1-16,-21 0 0,21 0 15,-21 21-15,0-20 0,21 20 0,0 0 0,0-21 16,-22 22-16,22-22 16,-21 42-16,0-41 0,21-1 15,0 0-15,0 0 0,0 0 16,0 0-16,0 1 0,0-1 15,21-21-15,0 0 16,1 0-16,-22-21 0,21 21 16,0-22-16</inkml:trace>
  <inkml:trace contextRef="#ctx0" brushRef="#br1" timeOffset="212586.56">7620 14076 0,'0'0'16,"21"0"15,0 0-31,0 0 0,1 0 0,20 0 16,-21-21-16,21 21 0,-20 0 16,20-21-16,0 21 0,-21-22 0,22 22 15,-1 0-15,-21-21 0</inkml:trace>
  <inkml:trace contextRef="#ctx0" brushRef="#br1" timeOffset="213344.78">8467 14097 0,'0'0'0,"21"0"16,0-21-1,-21 0-15,0 0 16,0-1-16,0 1 0,0 0 16,0 0-16,0 0 0,-21 0 15,0-1-15,-1 22 0,1 0 0,0 0 16,0 0-16,0 0 16,0 0-16,-1 0 0,-20 22 0,21-1 15,0 0-15,0 0 16,21 0-16,-22 22 0,1-22 0,21 0 15,-21 42-15,21-41 0,0-1 16,0 0-16,0 0 0,0 0 16,21 0-16,22 1 0,-43-1 15,21-21-15,0 0 0,0 0 16,0 0-16,0 0 0,1 0 0,-1-21 16,0 21-16,-21-22 0,21 1 15,0 0-15,0 0 0,1 0 0,-22 0 16,21-1-16,-21 1 0,21-21 0,-21 21 15,0 0-15,0-1 16,0 1-16,0 0 0,-21 21 31,21 21-15,0 0-16,-21-21 0,21 22 0,0-1 16,0 0-16,0 0 0,0 0 15,0 22-15,0-22 0,21 0 16,0 0-16,0-21 15,0 0-15,22 0 0,-22 0 16,0 0-16,0 0 0,21 0 16,-20 0-16,-1 0 0,21-21 15,-21 0-15,0 21 0,1-21 0,-1-1 16,0 1-16,0 0 0,0 0 16,-21 0-16,0 0 0,21-1 15,-21 44 16,-21-1-31,0 0 0,21 0 0,-21 0 16,0 0-16,21 1 16,-21-1-16,21 0 0,0 0 15,0 0 1,0 0-16,0-42 31,21 0-15,-21 0-16</inkml:trace>
  <inkml:trace contextRef="#ctx0" brushRef="#br1" timeOffset="213516.65">8953 13864 0,'0'0'0,"-21"-21"0,0 21 16,0 0-16,0 0 0,42 21 62,0-21-62,0 0 0,0 0 16,1 21-16</inkml:trace>
  <inkml:trace contextRef="#ctx0" brushRef="#br1" timeOffset="214004.29">9398 13885 0,'0'22'16,"-21"-1"0,0 0-16,21 0 0,-22-21 15,22 21-15,0 0 16,0 1-16,0-1 0,0 0 16,0 0-16,0 0 0,0 0 15,0 1-15,0-1 0,0 0 16,0 0-16,0-42 47,0 0-32,0 0-15,0-1 16,0 1-16,0-21 0,0 21 0,22 0 16,-1-22-16,0 22 0,0-21 0,0 21 15,0-1-15,1 1 16,20 0-16,-21 0 0,21 0 0,-20 21 15,20 0-15,0 0 0,-21 21 16,22 0-16,-1 0 0,-21 0 0,0 1 16,1-1-16,-1 0 0,-21 21 15,0-21-15,0 22 0,0-22 0,0 0 16,0 0-16,-21 22 16,-1-22-16,1 0 0,0 0 0,0 0 15,0-21-15,21 21 0,21-42 47,0 21-47,0-21 0</inkml:trace>
  <inkml:trace contextRef="#ctx0" brushRef="#br1" timeOffset="214384.87">10329 13991 0,'0'0'0,"0"-21"0,0 0 16,0 0-16,0 0 15,-21 21 1,0 0-16,0 0 16,0 0-16,-1 0 0,1 21 0,0 0 15,0-21-15,0 21 0,0 0 16,-1-21-16,1 21 0,0 1 0,0-1 16,21 0-16,0 0 15,0 0-15,21-21 16,0 0-16,0 21 0,22-21 0,-22 0 15,0 0-15,21 0 0,-20 22 16,-1-22-16,0 0 0,0 0 0,0 21 16,-21 0-1,0 0-15,-21 0 16,0-21-16,0 21 0,-22-21 0,1 22 16,21-22-16,-21 0 0,-43 21 15,43-21-15,20 0 16,1 0-16,0 0 0,0 0 0,0 0 15,21-21 1,0-1-16</inkml:trace>
  <inkml:trace contextRef="#ctx0" brushRef="#br1" timeOffset="-214575.26">11536 13441 0,'0'-21'0,"0"42"0,0-63 15,0 20-15,0 1 0,-21 0 16,-1 21-16,1 0 15,0 0-15,0 0 0,0 0 16,0 0-16,-1 0 0,-20 21 0,21 22 16,-21-22-16,-1 21 0,-20 85 15,20-85-15,1 22 0,-21 84 16,20-106-16,1 22 16,21-1-16,0 1 0,-22-22 15,22 22-15,21-22 0,0 22 0,0-22 16,0 0-16,0 1 0,0-1 15,0-21-15,42 0 0,-20 0 0,20 1 16,0-1-16,1-21 0,-1 0 16,0 0-16,22 0 0,-22 0 0,0-21 15,1-1-15,-1 1 0,0 0 0,1-21 16</inkml:trace>
  <inkml:trace contextRef="#ctx0" brushRef="#br1" timeOffset="-214311.87">11853 13674 0,'-21'-43'0,"42"86"0,-42-107 16,0 64-16,0-21 0,0 21 15,-1 0-15,1 0 0,21 21 16,-21 0-16,0 1 0,0 20 16,21-21-16,-21 21 0,21 1 0,-22-1 15,22 0-15,-21 1 0,21-22 0,0 21 16,0 1-16,0-22 0,0 21 15,0-21-15,0 0 0,0 1 0,0-1 16,0 0-16,0 0 16,21-21-16,1 0 15,-1 0-15,0 0 0,0 0 0,0 0 16,0-21-16,1 21 0,-1-21 16</inkml:trace>
  <inkml:trace contextRef="#ctx0" brushRef="#br1" timeOffset="-214107.92">11493 13970 0,'0'0'0,"-21"0"0,0 0 0,0 21 16,42-21 15,0 0-31,0 0 16,1 0-16,-1 0 0,0 0 0,21 0 15,-21 0-15,22 0 0,-1 0 16,0 0-16,1-21 0,-1 21 0,0 0 16</inkml:trace>
  <inkml:trace contextRef="#ctx0" brushRef="#br1" timeOffset="-213744.29">12001 14012 0,'-42'43'31,"63"-43"0,0 0-31,1 0 0,-1 0 0,0 0 16,21-21-16,-21 21 0,1-22 16,20 1-16,-21 21 0,0-21 0,0 0 15,1 0-15,-22 0 16,0-1-16,-22 22 15,-20 0-15,21 0 16,0 0-16,-22 0 0,1 22 16,-21 20-16,41-21 0,1 0 15,0 0-15,0-21 16,21 22-16,0-1 0,0 0 0,0 0 16,0 0-16,0 0 0,21 1 15,0-1-15,0-21 0,1 0 16,20 0-16,-21 0 0,0 0 0,22 0 15,-22 0-15,21 0 0,0 0 16,1 0-16</inkml:trace>
  <inkml:trace contextRef="#ctx0" brushRef="#br1" timeOffset="-213435.75">12552 13885 0,'0'0'0,"0"-21"16,0 0-16,21 21 15,0 0-15,0 0 0,0 0 16,1 0-16,-1 0 16,-21 21-16,21-21 0,-21 21 0,21 1 15,-21-1-15,0 0 0,0 0 16,0 0-16,0 0 0,0 1 16,0-1-16,0 0 0,-21 0 15,0 0-15,0 0 0,-1 1 16,1-22-16,0 21 0,0-21 0,0 21 15,42-21 17,-21-21-17,21 21-15,0-21 0,0-1 16,1 1-16,-1 0 0,21 0 0,-21 0 16</inkml:trace>
  <inkml:trace contextRef="#ctx0" brushRef="#br1" timeOffset="-213208.32">13039 13843 0,'0'0'0,"-22"0"31,1 0-31,0 21 16,0 0-16,0 1 0,0-1 15,-1 0-15,1 0 0,21 0 16,0 0-16,-21 22 0,21-22 0,0 0 16,-21 0-16,21 0 0,0 1 15,0-1-15,0 0 0,0 0 16,21-21-1,0 0-15,0 0 0,1 0 16,-1 0-16,0 0 0,0 0 0,0 0 16,22-21-16,-22 21 0,0-21 15,21 0-15,-21-1 0</inkml:trace>
  <inkml:trace contextRef="#ctx0" brushRef="#br1" timeOffset="-212919.74">13525 13568 0,'0'0'0,"0"-21"16,0 0-1,-21 21 1,0 21-16,0 21 16,0-21-16,0 22 0,-1-22 0,1 21 15,0 0-15,0 1 0,0-1 16,0 0-16,-1 1 0,1 20 15,21-42-15,0 22 0,0-22 16,0 0-16,0 0 0,0 0 16,0 1-16,0-1 0,21-21 15,1 0-15,-1 21 0,0-21 0,0 0 16,0 0-16,0 0 0,22 0 16,-22 0-16,21-21 0,-21 21 0,22-21 15</inkml:trace>
  <inkml:trace contextRef="#ctx0" brushRef="#br1" timeOffset="-212662.89">13377 13822 0,'-21'0'16,"42"0"-16,-63 0 0,42 21 15,21 0 1,0-21-16,22 0 16,-22 0-16,21 0 0,0 0 15,1 0-15,-1 0 0,0 0 0,22 0 16,-22 0-16,1 0 16,-22-21-16,21 21 0,-21 0 15,0-21-15</inkml:trace>
  <inkml:trace contextRef="#ctx0" brushRef="#br1" timeOffset="-211912.78">12954 13949 0,'0'0'0,"-21"0"47,0 0-47,-1 0 16,1 21-16,0-21 15,0 21-15,21 0 16,-21-21-16,21 22 0,-21-1 15,21 0-15,0 0 0,0 0 16,0 0-16,0 1 16,21-1-1,0-21-15,0 0 16,0 0-16,0 0 16,1 0-16,-44 0 78,22-21-78,-21 21 0,21-22 15,0 1 1,-21 21 0,21-21-16,0 0 0,0 0 15</inkml:trace>
  <inkml:trace contextRef="#ctx0" brushRef="#br1" timeOffset="-211240.28">13970 13674 0,'0'0'0,"0"-21"0,21 21 0,0-22 16,0 1-16,-21 42 47,-21 1-32,21-1-15,0 21 0,-21-21 0,0 0 16,21 22-16,-21-22 0,21 21 16,0-21-16,-21 1 0,21 20 15,-22-21-15,22 0 0,0 0 0,0 1 16,0-1-16,0 0 0,0 0 16,0 0-16,0 0 0,22-21 15,-1 22-15,0-22 16,0 0-16,0 0 0,0 0 15,1 0-15,-1-22 0,21 22 0,-21-21 16,0 21-16</inkml:trace>
  <inkml:trace contextRef="#ctx0" brushRef="#br1" timeOffset="-210919.93">14457 13568 0,'0'0'0,"0"-21"0,0 0 0,0-1 32,21 22-32,0 0 15,-21 22-15,21-1 0,0 0 0,1 0 16,-1 43-16,0-43 16,0 21-16,-21-21 0,0 22 15,0-1-15,21-21 0,-21 21 16,0-20-16,0 20 0,0-21 0,0 0 15,-21 0-15,0 1 0,0-1 0,0 0 16,-1 0-16,1 0 0,0 0 16,0-21-16,0 0 15,21 22-15,21-22 32,0-22-32,0 1 0,0 21 15</inkml:trace>
  <inkml:trace contextRef="#ctx0" brushRef="#br1" timeOffset="-210397.93">15092 14076 0,'0'-21'31,"0"0"-31,0-1 16,21 22 0,0-21-16,0 21 15,-21 21 1,0 1 0,0-1-16,0 0 15,0 0-15,0 0 0,-21-21 16,0 21-16,21 1 0,-21-22 0,0 21 15,-1 0-15,1-21 16,0 0 0,0 0-1,21-21 1,0 0-16,0-1 16,0 1-16,0 0 0,21 0 15,0 21-15,-21-21 16,21 21-16,1 0 15,-1 0-15,0 0 16,0 21 0,-21 0-16,0 0 0,0 0 0,0 1 15,0-1-15,0 0 0,-21 0 16,0 0-16,-22 22 0,22-22 16,-21 0-16,0 0 0,20 21 15,-20-20-15,0-1 0,-1-21 0,22 21 16,0 0-16</inkml:trace>
  <inkml:trace contextRef="#ctx0" brushRef="#br1" timeOffset="-209179.91">15748 13399 0,'-21'21'63,"21"0"-47,0 0-1,21-21 32,0 0-47,-21-21 0,0 0 31,21 21-31,-21-21 0,0-1 16,0 1 0,-21 21-1,0 0-15,0 0 16,21 21-16,-21 1 15,21-1-15,-22 0 0,22 0 0,0 0 16,0 0-16,0 1 0,0-1 16,0 0-16,0 0 0,0 0 0,0 0 15,0 1-15,0-1 0,22-21 0,-1 0 16,0 0-16,0 0 16,0 0-16</inkml:trace>
  <inkml:trace contextRef="#ctx0" brushRef="#br1" timeOffset="-208592.06">16468 13568 0,'0'0'0,"21"0"0,0 0 16,-21-21-16,21 21 0,0-21 15,-21-1 1,0 1 0,-21 21-16,0 0 0,0 0 15,-22 0-15,22 0 0,0 0 16,-21 0-16,21 21 0,-22 1 0,22-1 15,0-21-15,-21 21 0,20 0 16,1 0-16,0 0 0,21 1 16,0-1-16,-21 0 0,21 0 0,0 0 15,0 0-15,21 1 16,0-1-16,0-21 0,1 21 0,-1-21 16,21 21-16,-21 0 0,22-21 15,-1 21-15,-21-21 0,0 22 0,0-22 16,1 21-16,-22 0 15,0 0-15,0 0 0,-22-21 16,-20 21-16,21 1 0,-21-22 0,-1 21 16,1-21-16,0 0 0,-1 0 15,1 21-15,0-21 0,-1 0 16,1 0-16,0 0 0,20 0 0,1 0 16,0 0-16,0 0 0,0 0 0,21-21 15,-21 21-15,21-21 0,0-1 16,0 1-16,0 0 15,0 0-15,21 21 0,0-21 16,21 0-16,-21-1 0,64-20 16,-21 42-16,-22-21 0,21 0 15</inkml:trace>
  <inkml:trace contextRef="#ctx0" brushRef="#br1" timeOffset="-207847.86">16870 13504 0,'0'0'0,"0"-21"16,0 42 15,0 1-31,0-1 0,0 0 0,0 0 16,-21 0-16,21 22 0,-22-22 16,22 21-16,-21-21 0,21 0 0,0 22 15,0-22-15,-21 0 0,21 0 16,-21 22-16,21-22 0,-21-21 0,21 21 15,0 21-15,-21-42 16,21-21 31,0 0-47,21 0 16,-21 0-16,21-1 0,0 1 0,-21 0 15,21 0-15,43-43 16,-43 43-16,0 0 0,0 0 0,0 0 15,22 21-15,-22-21 0,0 21 16,0 0-16,-21 21 16,0 0-1,-21-21-15,-21 21 0,21-21 16,-1 21-16,1-21 0,0 0 16,-21 21-16,21-21 15,-1 22-15,1-1 0,21 0 16,0 0-1,0 0-15,0 0 16,21 1-16,1-22 0,-22 21 16,21-21-16,0 21 0,0-21 15,0 0-15,0 0 0,1 21 0,-1-21 16,0 0-16,0 0 0,0 0 16,22 0-16,-22 0 0,0 0 15,21 0-15,-21 0 0,1-21 0,-1 0 16,0 21-16,0-21 0,0-1 15,0 1-15,1 0 0,-1-21 16,-21 21-16,0-1 0,0 1 16,0 42 15,0 1-31,-21-1 16,21 0-16,0 0 0,-22 0 15,22 0-15,0 1 0,-21-1 16,21 0-16,-21-21 0,21 21 15,21-21 17</inkml:trace>
  <inkml:trace contextRef="#ctx0" brushRef="#br1" timeOffset="-207660.87">17589 13610 0,'0'0'15,"0"-21"-15,0 0 0,-21 21 16,0 0-16,0 0 0,0 0 16,0 0-1,21 21 1,21-21 15,0 0-31,0 0 0</inkml:trace>
  <inkml:trace contextRef="#ctx0" brushRef="#br1" timeOffset="-207399.85">17907 13441 0,'0'0'0,"-21"0"16,0 21-1,-1 0-15,22 0 0,-21 1 16,0-1-16,21 21 0,-21-21 15,21 22-15,-21-22 0,21 21 16,-21-21-16,21 22 0,0-22 0,0 21 16,-22-21-16,22 0 0,0 1 0,0-1 15,0 0-15,0 0 16,22-21-16,-1 0 16,0 0-16,0 0 0,0 0 15,0 0-15,1-21 0,-1 21 0,21-21 16,-21 0-16</inkml:trace>
  <inkml:trace contextRef="#ctx0" brushRef="#br1" timeOffset="-205714.24">18119 13504 0,'0'0'0,"21"-21"15,-21 0-15,0 0 0,0 0 0,0 0 16,0 42 0,-21 0-1,21 0-15,-22 21 0,1-20 0,21 20 16,0 0-16,-21 1 0,21-22 15,-21 21-15,21 0 0,-21-20 0,21 20 16,0-21-16,0 21 0,0-20 0,0-1 16,0 0-16,0 0 0,0 0 15,0 0-15,21-21 0,0 22 16,0-22-16,0 0 0,1 0 16,-1 0-16,0 0 0,21 0 15,-21-22-15,22 1 0,-22 21 0,21-21 16,-21 0-16,1 0 0,20-22 15,-21 22-15,-21 0 0,0-21 0,21 21 16,-21-1-16,0 1 0,0 0 16,-21-21-16,0 42 15,0 0-15,0 0 0,-1 0 16,1 21-16,21 0 16,0 0-16,0 0 0,0 1 15,0-1-15,21 0 16,-21 0-16,22 0 0,-1 0 0,-21 1 15,21-1-15,-21 0 0,21 0 16,0-21-16,-21 21 0,21-21 16,1 0-16,-1 21 15,0-21-15,0 0 0,0 0 16,0 0-16,22 0 0,-22 0 0,21-21 16,1 21-16,-1-21 0,-21 21 15,21-21-15,1 0 0,-22 0 0,21-1 16,1-20-16,-22 21 0,0-21 15,-21 20-15,0 1 0,0 0 16,0 0-16,0 0 0,0 0 16,-21 21-16,0-22 0,-1 22 0,1 0 15,-21 0-15,21 0 16,0 0-16,-1 22 0,1-1 0,0 0 16,0 0-16,0 0 0,0 0 15,21 1-15,-22-1 0,22 0 0,-21 0 16,21 0-16,0 0 0,0 1 15,0-1-15,0 0 0,0 0 16,21-21-16,1 21 0,-1-21 0,0 0 16,0 0-16,0 0 15,0 0-15,1 0 0,-1-21 0,0 0 16,0 21-16,-21-21 0,21 0 16,0-1-16,-21 1 0,0-21 15,22 21-15,-22 0 0,21-1 0,-21 1 16,0 0-16,0 0 15,0 42 17,-21 0-32,21 0 0,0 1 15,0-1-15,0 0 16,0 0-16,0 0 0,0 0 0,0 1 16,0-1-16,0 0 0,0 0 15,21-21-15,0 0 16,0 0-16,0 0 0,0 0 15,1 0-15,-1 0 0,0 0 16,0 0-16,21-21 0,-20 0 16,-1 21-16,21-21 0,-21-1 0,0 1 15,22-21-15,-22 21 0,0 0 16,0-22-16,0 22 0,-21 0 0,0 0 16,0 0-16,-21 21 15,0 0-15,0 0 16,0 21-16,0 0 0,-1 0 15,22 0-15,0 0 0,0 1 16,0-1-16,0 0 0,0 0 0,0 0 16,0 0-16,0 1 15,0-1-15,0 0 0,22 0 16,-1-21-16,0 0 0,-21 21 0,21-21 16,0 0-16,22 0 15,-22 0-15,0 0 0,0 0 16,0-21-16,0 21 0,1-21 15,-1 0-15,0 21 0,0-21 0,0-1 16,0 1-16,1 0 0,-1 0 16,-21 0-16,0 42 31,-21 0-31,-1 0 16,22 0-16,0 1 15,0-1-15,0 0 0,0 0 16,0 0-16,22-21 15,-1 0-15,0 0 0,0 21 16,0-21-16,0 0 16,1 0-16,-1 0 0,0 0 0,-21-21 15,21 21-15,0-21 0,0 0 16,-21 0-16,22 0 0,-22-1 0,21 1 16,-21 0-16,21-21 15,-21 21-15,21-1 0,-21 1 16,0 0-16,0 42 47,0 0-47,0 1 0,0-1 0,0 0 15,0 0-15,0 0 0,-21 22 16,0-22-16,21 21 0,-21 0 0,21-20 16,0 20-16,0 0 0,0 1 15,0-1-15,0 21 0,0-20 0,0 20 16,0 1-16,0-22 0,0 22 0,0-22 15,0 21-15,0-20 0,-22-1 16,1 64-16,0-85 0,0 21 16,0 1-16,0-22 0,-22 0 15,22 0-15,0 0 0,-21 1 16,-1-22-16,22 0 0,-21 0 0,-1 0 16,1 0-16,0 0 0,-1 0 0,1-22 15,0 1-15,-1 0 0,1 0 16,0 0-16,21 0 0,-22-22 15,43 22-15,0-21 0,0 21 16,0-1-16,0-20 0,0 21 0,21-21 16,22 20-16,-22-20 0,21 0 0,1-1 15</inkml:trace>
  <inkml:trace contextRef="#ctx0" brushRef="#br1" timeOffset="-205076.28">20595 13420 0,'21'0'16,"-42"0"31,0 0-31,21-21 15,0-1-16,0 1-15,21 21 32,0 0-17,0 0 1,-21 21 0,0 1-16,0-1 15,0-42 32,0-1-31,0 1-1,0 0 1,22 21-16,-1 0 16,0 0-16,0 0 15,-21 21-15,0 0 16,0 1-16,0-1 15,0 0-15,-21 0 0,0 0 16,0 0-16,-1 22 0,1-22 0,0 0 16,0 0-16,21 0 15,0 1-15,0-1 16</inkml:trace>
  <inkml:trace contextRef="#ctx0" brushRef="#br1" timeOffset="-204455.87">21103 13166 0,'0'-21'31,"21"21"-15,0 0-1,1 21 1,-1-21-16,0 21 0,-21 0 15,21 0-15,0 0 0,-21 1 16,0 20-16,0-21 0,0 21 0,0 1 16,0-1-16,0 22 0,0-22 0,0 21 15,0-20-15,-21 20 0,0-20 16,0-1-16,0 0 0,-1 1 0,-20-1 16,21 0-16,-21-21 15,-1 22-15,1-22 0,0 0 0,-1 0 16,1-21-16,0 21 0,-22 1 15,43-22-15,0 0 0,0 0 16,-1 0-16,44-22 16,20 22-1,-21-21-15,0 0 0</inkml:trace>
  <inkml:trace contextRef="#ctx0" brushRef="#br1" timeOffset="-203847.92">21696 12975 0,'0'0'0,"0"-21"31,21 21-31,0-21 0,0 21 0,0 0 16,1 0-16,20 0 0,0 0 16,-21 0-16,22 0 0,-1 0 0,0 0 15,1 0-15,-22 0 0,21 0 16,-21 0-16,1 0 0,-1 0 0,0 0 16,0 0-16,-21 21 15,21-21-15,-21 21 16,0 0-16,0 1 0,0-1 15,0 0-15,-21 0 0,21 0 16,-21 22-16,21-22 0,0 21 0,0-21 16,-21 22-16,21-22 0,-21 21 15,21 0-15,-22 1 0,22 20 0,0-20 16,-21 20-16,21-21 0,-21 22 16,21-1-16,-21 43 15,0-63-15,0-1 0,21 0 0,-22 1 16,1-1-16,0 0 0,0-21 15,0 22-15,0-22 0,-1 21 0,-20-21 16,21 1-16,0-1 0,-22 0 16,22 0-16,-21 0 0,21 0 0,-22-21 15,22 22-15,-21-22 0,21 0 0,-22 0 16,22 0-16,-21 21 0,21-21 16,0 0-16,-22 0 0,22 0 0,0 0 15,0 0-15,0 0 0,-1 0 16,1 0-16,21-21 15,0-1 1,0 1 0</inkml:trace>
  <inkml:trace contextRef="#ctx0" brushRef="#br1" timeOffset="-203703.86">21272 14457 0,'-21'0'32,"0"-21"-17,0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15:24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4699 614 0</inkml:trace>
  <inkml:trace contextRef="#ctx0" brushRef="#br0" timeOffset="223.32">4762 550 0,'-21'0'0,"21"-21"15,-21 0 1,0 21-1,0 0 1,0 0 0,-22 0 15</inkml:trace>
  <inkml:trace contextRef="#ctx0" brushRef="#br0" timeOffset="663.01">5228 529 0,'0'-21'31,"0"0"1,0 42-17,-21 0 1,21 0-16,-21 1 0,21-1 0,-21 0 16,21 0-16,0 21 15,0-20-15,-22 20 0,22 0 0,-21-21 0,21 22 16,0-1-16,0 0 15,0 1-15,-21-1 0,21 0 0,-21-20 16,21 20-16,0-21 0,0 0 16,0 0-16,0 1 0,0-1 0,0 0 15,0 0-15,0 0 16,-21-21 15,0-21-15,21 0-16</inkml:trace>
  <inkml:trace contextRef="#ctx0" brushRef="#br0" timeOffset="1262.98">4720 572 0,'0'-22'16,"-21"22"-1,42 0 48,0 0-63,0 0 15,1 0-15,-1 0 0,0 0 16,0 0-16,0 0 0,0 0 16,1 0-16,-1 0 0,21 0 0,0 0 15,-20 0-15,-1 0 16,0 0-16,0 0 0,0 0 16,0 0-16,1 0 15</inkml:trace>
  <inkml:trace contextRef="#ctx0" brushRef="#br0" timeOffset="1766.88">4784 868 0,'0'0'0,"21"0"47,0 0-47,0 0 16,0 0-16,0 0 0,1 0 15,-1 0-15,21 0 0,-21 0 0,22 0 16,-22 0-16,0 0 15,21-21-15,-21 21 0,1 0 0,-1 0 16,0 0-16,0 0 0,0-21 0,0 21 16,1 0 31</inkml:trace>
  <inkml:trace contextRef="#ctx0" brushRef="#br0" timeOffset="2043.09">5694 720 0,'0'0'0,"0"-21"16,21 21 78,0 0-79</inkml:trace>
  <inkml:trace contextRef="#ctx0" brushRef="#br0" timeOffset="2378.83">5694 1037 0,'-21'21'16,"21"-42"62,-22 21-15</inkml:trace>
  <inkml:trace contextRef="#ctx0" brushRef="#br0" timeOffset="3279.36">6223 656 0,'0'-21'15,"0"0"16,21 21-15,0-21-16,0 21 16,1 0-16,-1 0 15,0 0 1,-21 21-16,21-21 16,-21 21-16,0 0 15,0 0-15,0 1 0,-21-1 0,0 0 16,0 0-16,-1 0 0,1 0 15,0 1-15,0-1 0,21 0 16,-21-21-16,21 21 16,-21-21-16,42 0 47,0-21-47,0 21 15,0 0-15,0 0 16,1-21-1,-1 21-15,0 0 16,0 0-16,0 21 0,0-21 16,-21 21-16,22-21 0,-1 21 15,0 0-15,-21 1 0,21-22 16,-21 21-16,0 0 0,0 0 16,0 0-16,0 0 0,0 1 15,-21-22-15,0 21 0,0 0 16,-1-21-16,1 21 0,-21-21 0,21 0 15,0 21-15,-1-21 0,1 0 16,0 0-16,0 0 0,0 0 16,0 0-16,-1 0 0,1 0 15,0 0-15,0 0 16,0 0-16,0-21 16,21 0-1,21 0 1</inkml:trace>
  <inkml:trace contextRef="#ctx0" brushRef="#br0" timeOffset="3932.28">6858 677 0,'0'0'16,"-21"0"-16,0 0 16,-1 0-1,22 22 1,0-1-16,-21-21 0,21 21 15,-21 0-15,21 0 0,0 0 16,0 1-16,-21-1 0,21 0 0,-21 0 16,21 21-16,0-20 0,-21-1 15,21 0-15,0 0 0,0 0 0,0 0 16,0 1-16,0-1 0,0 0 16,0 0-16,21-21 0,0 0 15,0 21-15,0-21 0,0 0 16,1 0-16,-1 0 0,21 0 0,-21 0 15,22 0-15,-22-21 0,21 0 16,0 21-16,-20-21 0,-1 0 16,0-1-16,21 1 0,-42 0 15,21-21-15,1-1 0,-1 22 0,-21-21 16,0 0-16,0 20 0,0-20 16,0 21-16,0-21 0,0 20 0,0 1 15,0 0-15,0 0 0,0 0 16,-21 0-16,-1-1 0,1 22 0,0-21 15,0 21-15,0-21 0,0 21 16,-1 0-16,-20 0 0,21 0 0,0 0 16,-22 0-16,22 21 0,0 0 15,-21 1-15,21-1 0,-1 0 0,1 0 16,0 0-16,0 22 0,0-22 16,0 0-16,21 21 0,0-21 15,0 1-15,0-1 0,0 0 0,0 0 16,0 0-16,21 0 0,0-21 15,0 22-15,0-22 0,0 0 16,1 0-16,-1 0 0</inkml:trace>
  <inkml:trace contextRef="#ctx0" brushRef="#br0" timeOffset="8687.61">7726 826 0</inkml:trace>
  <inkml:trace contextRef="#ctx0" brushRef="#br0" timeOffset="9079.32">7726 783 0,'0'-21'31,"-21"21"-15,21-21 0,-22 21 15,1 21-15,21 0-1,0 0-15,-21 22 0,21-22 16,0 21-16,-21 1 0,21-1 15,-21 0-15,21 1 0,0-1 16,0 0-16,-21 22 0,21-22 0,-22 0 16,22 1-16,-21 20 0,21-20 0,0-1 15,-21 21-15,21-20 0,-21 20 16,0-20-16,21-1 0,0 0 16,-21 1-16,-1-1 0,22 21 15,0-41-15,0-1 0,0 0 16,0 0-16,0-42 31,0 0-15,22 0-16,-22-1 0,21 1 0,-21-21 15</inkml:trace>
  <inkml:trace contextRef="#ctx0" brushRef="#br0" timeOffset="9475.09">7620 1016 0,'0'0'0,"0"-21"15,0-85 1,0 85-16,0 0 16,0 0-16,0-1 0,21 1 15,0 0-15,0 21 0,1-21 16,20 21-16,-21 0 0,21-21 0,1 21 15,-1 0-15,-21 0 0,64 0 16,-64 21-16,21 0 0,-20 0 16,-1 0-16,0 1 0,-21 20 15,0-21-15,0 21 0,0-20 16,0 20-16,-21-21 0,-22 21 16,22-20-16,-21-1 0,0 0 0,-1 0 15,1 0-15,0-21 0,-1 21 16,22-21-16,-21 0 0,21 0 0,-1 22 15,1-22-15,0 0 0,0 0 16,21-22 0,0 1-16,0 0 15,21 21-15,0-21 0,22 0 16,-1 21-16</inkml:trace>
  <inkml:trace contextRef="#ctx0" brushRef="#br0" timeOffset="10187.32">8340 804 0,'0'0'15,"0"22"1,21-22 0,-21 21-16,0 0 0,0 0 0,0 0 15,-21 0-15,21 22 0,-22-22 16,22 0-16,0 0 0,0 0 0,0 1 15,0-1-15,0 0 0,0 0 16,-21-21-16,21 21 16,0-42 15,-21 0-15,21 0-16,0 0 0,0-1 15,0 1-15,0 0 0,0 0 0,0-21 16,0 20-16,0 1 0,21-21 15,-21 21-15,21 0 0,1-1 0,-1 1 16,0 0-16,0 21 0,0 0 16,0-21-16,1 21 0,-1 0 0,0 0 15,0 0-15,0 21 16,0-21-16,1 21 0,-1 0 0,0 1 16,0-1-16,-21 21 0,0-21 15,21 0-15,-21 1 0,0-1 0,0 0 16,0 0-16,0 0 0,0 0 15,0 1-15,0-1 0,-21-21 16,21 21-16,-21-21 16,21-21 15,0 0-31,0-1 0,0 1 16,0 0-16,21 0 0,0-21 15,0 20-15,1-20 0,-1 21 0,21 0 16,-21-22-16,22 22 0,-1 0 0,0 21 15,1-21-15,-1 21 0,-21 0 16,21 0-16,-20 0 0,20 0 0,-21 21 16,0 0-16,0 0 0,-21 1 15,0-1-15,0 21 0,0-21 0,0 0 16,0 22-16,0-22 0,-21 0 16,0 43-16,-21-43 0,21 0 15,-1 21-15,1-42 16,0 21-16,42-21 47</inkml:trace>
  <inkml:trace contextRef="#ctx0" brushRef="#br0" timeOffset="10490.93">10181 529 0,'0'0'16,"-21"0"-16,21 21 16,0 1-16,-21-1 15,0 0-15,-1 0 0,1 0 0,21 22 16,-21-22-16,0 21 0,0-21 15,21 22-15,-21-1 0,-1-21 0,1 21 16,21-20-16,0-1 0,-21 21 16,21-21-16,-21 0 0,21 1 15,21-22 1,0 0 0,0 0-16</inkml:trace>
  <inkml:trace contextRef="#ctx0" brushRef="#br0" timeOffset="10815.62">10350 741 0,'0'21'32,"0"0"-32,-21 0 15,0 1-15,21-1 0,-21 0 16,21 0-16,0 0 0,0 22 0,0-22 15,0 0-15,0 0 0,0 0 16,0 0-16,0 1 0,0-1 16,21-21-1,0 0-15,0 0 0,1 0 16,-1 0-16,0 0 0,0-21 0,0-1 16,0 22-16,1-21 0,-1-21 15,-21 21-15,0 0 0,0-22 16,21 22-16,-21-21 0,0 21 0,0-1 15,0 1-15,0 0 0,0 0 0,-21 21 16,0-21-16</inkml:trace>
  <inkml:trace contextRef="#ctx0" brushRef="#br0" timeOffset="11004.17">9906 614 0,'-21'0'15</inkml:trace>
  <inkml:trace contextRef="#ctx0" brushRef="#br0" timeOffset="11191.75">9885 614 0,'21'0'15,"0"0"-15,0 0 16,22 0-16,-22 0 0,21 0 0,0 0 16,-20 0-16,20 0 0,0 0 15,-21 0-15,22 0 0,-22 0 0,21 0 16,-21 0-16,1 0 0,-1 0 16,-21-21-16,21 21 0</inkml:trace>
  <inkml:trace contextRef="#ctx0" brushRef="#br0" timeOffset="11691.14">10223 762 0,'22'0'16,"-1"0"-16,0 0 15,0 0-15,0 0 16,0 0-16,1-21 15,-1 21 1,0 0-16,0 0 0,0 0 16</inkml:trace>
  <inkml:trace contextRef="#ctx0" brushRef="#br0" timeOffset="12461.23">11874 847 0,'22'0'15,"-22"-21"-15,0-1 16,0 1-16,21 0 15,-21 0 1,0 0-16,0 0 0,0-1 16,0 1-16,0 0 15,-21 0-15,-1 0 0,1 21 16,0 0-16,0 0 0,0 0 16,0 0-16,-22 0 0,22 0 15,0 0-15,-21 0 0,20 0 16,-20 21-16,21-21 0,0 21 0,-22 21 15,22-20-15,0-1 0,21 0 16,0 0-16,0 0 16,0 0-16,0 1 0,21-1 15,0-21-15,1 0 16,-1 0-16,0 0 0,0 0 16,0 0-16,22 0 0,-22-21 0,0-1 15,0 22-15,0-21 0,0 21 16,1-21-16,-22 0 0,21 0 15,0 0-15,-21-1 16,0 1 0,0 42 15,0 1-31,0-1 0,-21 0 16,21 21-16,-21-21 0,21 1 15,0 20-15,0-21 0,0 21 0,-22-20 16,22 20-16,0-21 0,-21 0 15,21 22-15,0-22 0,0 0 0,0 0 16,0 0-16,0 0 0,-21-21 16,21 22-16,-21-22 0,0 21 15,0-21-15,-1 0 0,1 0 16,0 0-16,0 0 16,0 0-16,0-21 0,-1 21 15,22-22-15,-21 22 0,0-21 16,0 21-16,21-21 0,0 0 31,0 0-31,0 0 16,21 21-16,0-22 0,0 1 15,22 21-15</inkml:trace>
  <inkml:trace contextRef="#ctx0" brushRef="#br0" timeOffset="12663.32">12255 699 0,'0'0'0,"0"-22"15,0 44 48,0-1-63,0 0 15</inkml:trace>
  <inkml:trace contextRef="#ctx0" brushRef="#br0" timeOffset="12848.74">12192 1080 0,'-21'0'0,"42"0"0,-42 21 16,0-21 15,21-21 0,0-1-31,21 22 0,0 0 16</inkml:trace>
  <inkml:trace contextRef="#ctx0" brushRef="#br0" timeOffset="14223.06">8043 783 0,'0'-21'31,"0"0"-15,21 0-1,-42 21 1,0 0-16,0 0 15,-21 0-15,20-21 0,-20 21 0,21 0 16,-21 0-16,20 0 0,-20 0 16,0 0-16,-1 0 0,22 0 0,-21 21 15,0-21-15,-1 21 0,22 0 16,-21 0-16,-1 0 0,22 1 0,-42 41 16,42-21-16,-1 1 15,22 41-15,-21-62 0,21 20 16,0-21-16,0 21 0,0-20 15,0-1-15,21 0 0,-21 0 16,22-21-16,20 0 0,-21 0 16,21 0-16,-20 0 0,20 0 15,-21-21-15,21 21 0,1-21 0,-1 0 16,0-1-16,43-20 0,-43 21 16,1-21-16,-22 20 15,21-20-15,-21 21 0,22-21 0,-22 20 0,-21-20 16,21 21-16,-21-21 0,21 20 15,-21 1-15,0 0 0,0 0 16,0 0-16,0 42 47,0 0-47,0 0 0,0 22 16,0-22-16,0 21 0,0 0 0,0-20 15,0 62-15,0-63 0,0 22 16,21-22-16,1 21 0,-1-21 0,0-21 15,21 22-15,-21-1 0,1-21 0,20 0 16,-21 0-16,21 0 0,1 0 16,-22 0-16,21 0 0,1 0 15,-1 0-15,0-43 0,-21 43 16,1-21-16</inkml:trace>
  <inkml:trace contextRef="#ctx0" brushRef="#br0" timeOffset="15083.18">7472 1376 0,'0'0'0,"-21"0"0,42-21 47,0 21-47,0 0 16,0-21-16,22 21 0,-22 0 0,21-22 16,-21 22-16,0-21 0,1 21 15,-44 0 16,1 21-31,0 1 0,0-22 16,-21 21-16,20-21 0,1 21 0,0-21 16,0 0-16,21 21 0,0 0 31,21-21-15,0 0-16,0 0 0,22 0 0,-22 0 15,0 0-15,21 0 0,-20 0 16,-1 0-16,0 0 0,0 0 0,0 0 15,-42 0 1,0 21 0,-21-21-16,20 22 0,-20-1 15,0-21-15,-1 21 0,22 0 0,-21-21 16,21 21-16,0 0 0,-1-21 16,1 22-16,21-1 0,0 0 15,21-21-15,1 21 16,-1-21-16,21 0 0,0 0 0,1 0 15,-1 0-15,0 0 0,1 0 16,-1 0-16,0 0 0,22 0 16,-43 0-16,0 0 0,-21 21 15,-21-21-15,-21 21 16,21-21-16,-22 22 0,-20-1 16,20 0-16,-20 0 0,21-21 15,-64 42-15,85-20 0,-22-1 16,22-21-16,0 21 0,21 0 15,0 0 1,21-21 0,0 0-16,0 0 0,22 0 15,-22 0-15,21 0 0,-21 0 16,22 0-16,-22 0 0,0 0 16,0 0-16,-21 21 0,21-21 0,-21 22 15,0-1-15,-21-21 16,0 21-16,-21 0 0,21-21 0,-1 21 15,1-21-15,0 21 0,0 1 16,0-22-16,21 21 0,21-21 16,21 0-16,1 0 15</inkml:trace>
  <inkml:trace contextRef="#ctx0" brushRef="#br0" timeOffset="16379.77">12890 635 0,'-21'-21'31,"21"0"-15,0 0 0,0-1-16,21 22 15,1-21-15,-1 21 0,0 0 16,0 0-16,0 0 16,0 0-16,1 0 0,-22 21 15,0 1 1,0-1-16,0 0 0,0 0 15,-22 0-15,-20 0 0,21 1 16,0-1-16,-22-21 0,22 21 0,-21 0 16,21 0-16,0-21 0,-1 0 15,22 21-15,-21-21 0,42 0 32,1-21-17,-1 21-15,0 0 0,0 0 16,0 0-16,22 0 0,-22 0 0,0 0 15,21 0-15,-21 0 0,1 0 16,20 21-16,-21-21 0,21 22 0,-20-1 16,20 0-16,-21 0 15,0 0-15,-21 22 0,0-22 16,0 0-16,0 0 0,0 0 0,-21 0 16,-21 1-16,-1-1 0,-41 21 15,41-21-15,-20-21 0,21 0 0,-1 21 16,1-21-16,21 0 0,-22 0 15,22 0-15,0 0 0,0 0 0,0 0 16,0 0-16,21-21 0,0 0 16,0 0-16,0 0 31,0 0-31,21 21 16,0-22-16,0 22 0,21-21 15,-20 21-15</inkml:trace>
  <inkml:trace contextRef="#ctx0" brushRef="#br0" timeOffset="16883.81">13822 635 0,'0'0'0,"-21"0"16,-1 0-16,1 0 16,0 21-16,0 0 0,0 1 15,21-1-15,-21 21 0,-1-21 0,1 22 16,21-22-16,-21 21 0,21 0 16,-21-20-16,21 20 0,0-21 0,0 21 15,0-20-15,0-1 0,0 0 16,42 0-16,-21 0 0,1-21 15,-1 0-15,0 0 0,21 0 16,-21 0-16,22 0 0,-1 0 16,-21-21-16,22 0 0,-1 21 15,0-21-15,1 0 0,-1-1 0,-21-20 16,0 21-16,0 0 0,-21-22 16,0 1-16,0 21 0,0-21 0,0-1 15,-21 22-15,0 0 0,0 0 16,-21-22-16,20 43 0,-20-21 0,21 21 15,-21 0-15,-1 0 0,22 0 0,0 0 16,-21 0-16,20 0 0,1 0 16,0 21-16,0 1 0,0-1 0,21 0 15,0 21-15,0-21 16,0 1-16,0 20 0,0-21 0,0 21 16,0-20-16,21-1 0,0 0 15,43 21-15</inkml:trace>
  <inkml:trace contextRef="#ctx0" brushRef="#br0" timeOffset="17419.28">15219 804 0,'0'0'0,"0"-21"0,0-42 15,0 42-15,0-22 16,-21 43-16,-1-21 0,1 21 15,-21 0-15,21 0 0,0 0 16,-22 0-16,1 0 0,0 0 0,-1 21 16,22-21-16,0 43 0,-21-22 15,20 0-15,1 21 0,0 1 0,0-22 16,0 21-16,21 0 0,0-20 16,0 20-16,0-21 0,0 0 0,0 0 15,0 1-15,0-1 0,0 0 16,21-21-16,0 21 0,0-21 15,0 0-15,1 0 0,-1 0 16,0-21-16,21 21 0,-21-21 0,1 0 16,20-1-16,-21-20 0,21 21 15,-20-21-15,-1 20 0,0-20 16,21 0-16,-42-1 0,21 22 16,1-21-16,-1 21 0,-21 0 0,0-1 15,0 1-15,0 42 31,0 1-31,-21-1 0,-1 0 0,22 0 16,0 21-16,-21 1 0,21-22 16,-21 21-16,21-21 0,0 22 0,0-22 15,0 0-15,0 0 0,0 0 16,21 1-16,0-1 0,1 0 16,20-21-16,-21 0 15,21 0-15,-20 0 0,20 0 0,0 0 16,43-21-16,-43 0 0,1-1 15,20 1-15,-21 0 0</inkml:trace>
  <inkml:trace contextRef="#ctx0" brushRef="#br0" timeOffset="17895.29">15917 720 0,'0'0'16,"-21"0"0,21 21-1,-21 0-15,0 0 0,21 0 16,-21 1-16,-1 20 0,22-21 15,0 0-15,0 0 0,0 1 16,0 20-16,0-21 0,0 0 0,0 0 16,-21 1-16,21-1 15,0 0-15,0 0 16,-21-21 0,21-21-1,0 0-15,0 0 16,0-1-16,0 1 0,0-21 15,0 21-15,0 0 0,0-22 0,21 22 16,0-21-16,1 21 16,-1-1-16,0-20 0,0 21 0,0 21 15,0-21-15,1 0 0,-1 21 16,0 0-16,0 0 0,0 0 0,22 0 16,-22 21-16,-21 0 0,21 21 15,-21-21-15,21 22 0,-21-22 0,0 21 16,0 1-16,0-22 0,0 21 0,0-21 15,0 22-15,0-22 0,0 0 16,0 0-16,-21 0 0,0 0 16,21 1-16,-21-22 31,21-22-31,0 1 16,0 0-16,0 0 0,-22 0 15</inkml:trace>
  <inkml:trace contextRef="#ctx0" brushRef="#br0" timeOffset="18034.25">16531 1249 0,'-21'0'15</inkml:trace>
  <inkml:trace contextRef="#ctx0" brushRef="#br0" timeOffset="20456.96">16214 995 0,'-22'0'0,"22"-21"15,0 0 17,-21 21-32,21-22 15,0 1-15,0 0 16,0 0-16,21 21 15,1-21-15,-22 0 0,21-1 0,0 1 16,0 0-16,0 21 16,0-21-16,1 0 0,20 21 0,-21-21 15,0 21-15,0-22 0,1 22 16,-1-21-16,0 21 0,0 0 0,0 0 16,0 0-16,1 0 15,-22 21 16,0 1-31,0-1 0,0 0 16,0 0-16,0 0 0,0 22 16,0-22-16,-22 0 0,22 21 15,0-21-15,0 22 0,-21-22 0,21 42 16,-21-41-16,21-1 16,0 0-16,0 0 0,0 0 15,0 0-15,0 1 16,0-1-16,21 0 15,0-21 1,1 0-16,-1 0 16,0 0-16,0 0 0</inkml:trace>
  <inkml:trace contextRef="#ctx0" brushRef="#br0" timeOffset="54775.45">5609 3344 0,'0'0'0,"0"-21"0,0 0 16,0 0-16,0 0 15,0 0-15,0-1 16,0 1-16,0 64 63,0-22-63,0 21 0,0 0 0,0 1 15,0-1-15,0 0 0,0 22 16,0-22-16,0 22 0,0-22 0,0 0 15,0 1-15,0-1 0,0 0 16,0 1-16,0-1 0,0-21 16,0 22-16,-21-22 0,21 0 0,0 0 15,0 0-15,0 0 16,0-42 0,-21 0-1,21 0-15,0 0 0,0 0 0,0-1 16,0 1-16,0-21 0</inkml:trace>
  <inkml:trace contextRef="#ctx0" brushRef="#br0" timeOffset="55444.14">5313 3493 0,'0'0'0,"-21"0"0,-1-22 0,22 1 15,-21 21-15,0-84 16,21 62 0,0 1-16,0 0 0,0 0 0,0 0 15,0 0-15,21-1 0,0 1 16,1 0-16,-1 21 0,21-21 0,-21 0 16,22 21-16,-1 0 0,0 0 15,1 0-15,-1 0 0,0 0 16,22 0-16,-22 21 0,0 21 15,1-21-15,-1 22 0,0-1 0,1 0 16,-22 1-16,21 20 0,-21-20 16,-21-1-16,0 0 0,0 1 0,0-1 15,0 0-15,0-21 0,0 22 0,0-22 16,0 0-16,0 0 0,0 0 16,0 1-16,-21-22 31,21-22-31,-21 1 15,21 0-15,0-21 0,0 21 16,0-1-16,0-20 0,0 0 16,0-1-16,21 1 0,0-21 15,1 20-15,-1-20 0,0 20 16,0 1-16,0 0 0,22 21 0,-22-22 16,21 22-16,-21 0 0,22 21 15,-22 0-15,21 0 0,-21 0 0,0 0 16,1 21-16,20 0 0,-42 22 15,21-1-15,-21 0 0,21 1 0,-21-1 16,0 21-16,0-20 0,0 20 0,0-20 16,-21-1-16,0 0 15,0 1-15,21-1 0,-21 0 0,-1-21 16,1 1-16,21 20 0,0-21 16,0 0-16,-21 0 0,21 1 0,0-1 15,-21-21-15,21 21 16,0-42 15,0 0-31,0-1 16</inkml:trace>
  <inkml:trace contextRef="#ctx0" brushRef="#br0" timeOffset="56227.36">6921 3641 0,'0'0'0,"22"-21"0,-1 21 16,-21 21 15,-21-21-31,-1 21 0,22 0 16,-21 0-16,0 0 0,0 1 16,0-1-16,0 0 0,-1 0 0,1 0 15,21 0-15,0 1 0,0-1 16,0 0-16,0 0 0,21 0 15,1-21-15,-1 0 16,0 0-16,0 0 16,0 0-16,0 0 0,1 0 0,-1-21 15,0 0-15,-21 0 16,0 0-16,0-1 16,0 1-16,0 0 0,0 0 0,0 0 15,0 0-15,0-1 0,0 1 16,0 0-16,0 0 0,0 0 15,21 21-15,0-21 0,0-1 0,1 1 16,-1 21-16,0-21 0,0 21 0,0 0 16,0 0-16,1 0 0,-1 0 15,0 0-15,21 21 16,-21 0-16,1 1 0,-22-1 0,21 0 16,0 0-16,0 0 0,-21 0 15,0 1-15,0-1 0,0 0 0,21 0 16,-21 0-16,0 0 0,0 1 0,0-1 15,0 0-15,0 0 16,-21 0 0,0-21-1,0 0 1,21-21-16,0 0 0,0 0 16,0 0-16,0-1 0,0 1 15,0 0-15,0-21 0,0 21 16,21-1-16,0-20 0,0 21 0,0-21 15,22 20-15,-22-20 0,21 21 16,1 0-16,-1 0 0,0 21 16,22 0-16,-22 0 0,0 0 0,1 0 15,-22 21-15,21 0 0,-21 0 0,1 0 16,-1 0-16,-21 22 0,0-22 16,0 21-16,0-21 0,0 1 0,-21-1 15,-1 21-15,1-21 0,0 0 0,0-21 16,0 22-16,0-1 0,-1 0 15,1-21-15,21 21 0,-21-21 16,21-21 15,21 21-31,0-21 16,1 21-16,20-21 0</inkml:trace>
  <inkml:trace contextRef="#ctx0" brushRef="#br0" timeOffset="57734.99">8445 3683 0,'0'0'0,"22"-21"0,-1-64 31,-21 64-31,-21 21 32,-1 0-32,1 0 0,0 0 15,0 0-15,0 21 0,0-21 16,-1 21-16,1 1 0,0 20 15,0-21-15,0 0 0,0 22 0,-1-22 16,22 0-16,0 21 0,0-21 16,0 1-16,0-1 0,0 0 0,0 0 15,0 0-15,0 0 0,22-21 16,-1 22-16,0-22 0,0 0 16,0 0-16,0 0 0,1-22 0,-1 1 15,21 21-15,-21-21 0,0 0 16,1 0-16,-1 0 0,0-1 15,0-20-15,0 21 0,0-21 0,1-1 16,-1 1-16,0 0 0,-21-1 16,0 1-16,0-22 0,0 22 0,0 0 15,0 21-15,0-22 0,0 22 0,0 0 16,0 0-16,-21 42 31,0 0-31,21 21 0,-22-20 16,22 20-16,0 0 0,0 1 0,0-1 15,0 0-15,0 1 0,0 20 16,0-21-16,0-20 16,0-1-16,22 0 0,-1 0 0,0 0 15,0-21-15,0 21 0,0-21 16,22 0-16,-22 0 0,21 0 0,-21 0 16,22 0-16,-1 0 0,-21-21 0,22 21 15,-1-21-15,0 0 0,1 0 16,-22-22-16,21 22 0,-21 0 0,22-21 15,-22-1-15,-21 22 0,0-21 16,21 0-16,-21-1 16,0 22-16,0 0 0,-21 21 0,0 0 15,-1 0-15,1 0 0,0 21 16,-21 0-16,21 0 0,-1 1 0,-41 41 16,42-42-16,0 22 15,-1-1-15,1-21 0,0 0 0,21 22 16,-21-22-16,21 0 0,0 0 0,0 0 15,21-21 1,0 0-16,0 0 16,1 0-16,-1 0 0,21 0 15,-21-21-15,0 0 0,1 21 16,20-42-16,-21 20 0,0-20 16,0 21-16,1 0 0,-22 0 15,21-22-15,0 22 16,-21 0-16,0 42 15,0 0 1,0 0-16,0 1 0,0-1 0,0 0 16,0 0-16,0 0 0,0 0 15,0 1-15,0-1 0,0 0 16,0 0-16,21-21 16,0 21-16,0-21 0,1 0 15,-1 0-15,0 0 0,0 0 0,21-21 16,-20 0-16,-1 0 0,21 21 0,-21-21 15,0-1-15,1-20 0,-1 21 16,0 0-16,0 0 0,0-22 16,0 1-16,-21 21 0,0 0 15,0 42 1,0 0-16,0 0 16,0 0-16,-21 0 0,21 22 15,-21-22-15,21 0 0,-21 0 0,21 0 16,0 22-16,0-22 0,0 0 15,0 0-15,21-21 0,0 0 16,0 21-16,1-21 0,20 0 0,-21 0 16,21 0-16,-20 0 0,20-21 15,-21 21-15,21-21 0,-20 0 16,20 0-16,-21 0 0,21-1 0,1-20 16,-22 0-16,0 21 0,0-22 15,0 1-15,1 21 0,-22-22 16,21 22-16,-21 0 0,0 42 31,0 0-31,0 1 0,0-1 16,0 0-16,-21 0 0,21 21 0,-22-20 15,22 20-15,-21-21 0,21 21 16,-21 1-16,21-1 0,0 0 0,0 1 16,0 63-16,21-64 15,0 21-15,1-20 0,-22 20 16,21-20-16,-21 20 0,21-21 0,-21 22 15,0-22-15,21 1 0,-21 20 0,0-21 16,0 1-16,0-1 0,0 0 16,0 22-16,0-43 0,0 21 0,-21 1 15,21-22-15,-21 0 0,0 0 16,-1 0-16,1-21 0,0 0 0,0 0 16,0 0-16,0-21 0,-1 0 0,1 0 15,0 0-15,0-22 0,0 1 0,0 21 16,-1-21-16,1-1 0,21 1 15,-21 0-15,21-1 0,0 22 16,0-42-16,0 41 0,0 1 0,0 0 16,0 0-16,0 0 15,0 0-15,21-1 0,-21 1 16,21 0-16,1 21 0,-22-21 0,21 0 16</inkml:trace>
  <inkml:trace contextRef="#ctx0" brushRef="#br0" timeOffset="58178.35">11197 3196 0,'0'-21'0,"0"42"0,21-63 0,-21 21 16,0 0-16,0 42 31,0 0-31,-21 0 16,21 21-16,-21-20 0,21 20 15,0 21-15,-21-20 0,0 20 0,21-20 16,-22 20-16,22-21 0,0 1 0,0-1 16,0 0-16,0 1 0,0-22 15,0 0-15,0 21 0,0-20 16,0-1-16,22-21 31</inkml:trace>
  <inkml:trace contextRef="#ctx0" brushRef="#br0" timeOffset="58687.28">10901 3598 0,'0'0'0,"-21"0"0,-1 0 16,44 0 15,-1 0-31,21 0 16,-21-21-16,22 21 0,-1-21 15,0 21-15,22-21 0,-22 21 0,22-21 16,-22 0-16,21 21 0,-20-22 0,-1 1 16,0 0-16,1 21 0,-22 0 15,0-21-15,0 21 0,0 0 0,1 0 16,-22 21-16,0 0 15,0 0-15,0 1 0,0-1 0,0 21 16,0-21-16,0 22 0,-22-22 16,22 21-16,-21-21 0,21 22 0,0-22 15,0 0-15,0 0 0,0 0 0,0 0 16,0 1-16,0-1 16,21-21-16,1 0 0,-1 0 15,0 0-15,42 0 0,-41 0 0,-1 0 16,21-21-16,-21-1 15,22 22-15,-22-21 0,0 0 0,0 0 16,0 0-16,0-22 0,-21 22 0,0 0 16,0-21-16,0 21 0,-21-22 15,0 22-15,0-21 0,0 21 0,-22-1 16,22 22-16,-21-21 0,21 21 16,-22 0-16,22 0 0,-21 0 0,21 0 15,0 0-15,-1 21 0,1-21 16,21 22-16,0-1 0,0 0 15,21 0 1,1-21-16,20 0 16</inkml:trace>
  <inkml:trace contextRef="#ctx0" brushRef="#br0" timeOffset="59144.65">12763 3069 0,'0'0'0,"22"0"0,-22-21 16,0 42 31,0 0-47,0 1 0,0 20 16,0 0-16,0 1 0,0 20 0,0-21 15,-22 22-15,22-22 0,-21 22 16,21-22-16,0 0 0,0 1 15,-21-1-15,21-21 0,-21 0 0,21 1 16,0-1-16,0 0 0,0 0 16,21-21 15,0-21-31,-21 0 16,21 0-16,1-1 0,-22-20 0,21 21 15,-21-21-15,0-1 0,21 1 16</inkml:trace>
  <inkml:trace contextRef="#ctx0" brushRef="#br0" timeOffset="59386.28">12806 3027 0,'0'0'15,"-21"-21"-15,-1 21 0,22-21 16,22 21 31,-1 0-47,0 0 0,0 0 15,0 0-15,0 0 0,22 0 0,-22 0 16,0 0-16,21 0 0,-20 0 16,-1 0-16,0 0 0,0 0 15,0 0-15,22 0 0,-22 0 16,0 0-16,0 0 16,-21 21-16</inkml:trace>
  <inkml:trace contextRef="#ctx0" brushRef="#br0" timeOffset="59623.09">12742 3366 0,'0'0'0,"0"21"31,21-21-15,1 0-1,-1 0-15,0 0 0,0 0 16,0-21-16,0 21 0,1 0 16,-1 0-16,0 0 0,0 0 15,0 0-15,0 0 16,1 0-16,-1 0 16,0 0-16,0 0 0</inkml:trace>
  <inkml:trace contextRef="#ctx0" brushRef="#br0" timeOffset="60063.33">13398 3429 0,'0'-21'15,"0"0"1,0 0-16,0-1 15,0 1-15,0 0 0,22 0 0,-1 0 16,0 0-16,0-1 0,0 22 16,0 0-16,1-21 15,-1 21-15,0 0 0,21 0 0,1 21 16,-22 1-16,0-1 16,0 0-16,0 21 0,-21-21 0,21 22 15,-21-1-15,22-21 0,-22 22 0,0-22 16,0 0-16,0 21 0,0-21 15,0 1-15,0-1 0,-22-21 0,22 21 16,-21-21-16,0 0 16,21-21-1,0 0 1,0-1-16,0 1 0,21 0 16,0 0-16,1 0 0,-22 0 0,21-1 15,0 1-15,0-21 0,0 21 16,0 0-16,1-1 0,20 1 15,-21 0-15,0 0 0,22 0 0,-1 0 16,-21-1-16,21 22 0,1 0 16</inkml:trace>
  <inkml:trace contextRef="#ctx0" brushRef="#br0" timeOffset="60263.48">14457 3302 0,'0'0'0,"-21"21"0,-1 0 0,1 1 0,21-1 16,-21 0-16,21 21 0,-21-21 0,21 1 15,-21-1-15,21 0 0,0 0 16,0 0-16,0 0 0,-21 1 16,21-1-16,0 0 15,0-42 32,0 0-47,21 21 0</inkml:trace>
  <inkml:trace contextRef="#ctx0" brushRef="#br0" timeOffset="60475.05">14351 3133 0,'0'0'0,"-42"0"31,20 0-31,22 21 62,22-21-62,-1 0 16,0 21-16</inkml:trace>
  <inkml:trace contextRef="#ctx0" brushRef="#br0" timeOffset="61047.35">15282 3429 0,'-21'-63'16,"0"41"-1,21 1-15,-21 0 0,0 21 0,-1-21 0,1 21 16,0 0-16,0-21 0,0 21 15,0 0-15,-1 0 0,1 0 16,0 21-16,0-21 0,-21 21 0,20 0 16,1 0-16,0 22 0,0-22 15,0 21-15,0-21 0,21 22 0,0-22 16,0 0-16,0 21 0,0-20 16,0-1-16,0 0 0,0 0 0,21 0 15,0 0-15,0-21 0,0 0 0,0 22 16,1-22-16,-1 0 0,0 0 15,21 0-15,-21 0 0,1 0 0,20-22 16,-21 1-16,21 0 0,-20 21 16,20-42-16,-21 21 0,0-1 15,0-20-15,22 0 0,-22-1 0,0 1 16,0-21-16,0-1 0,-21 22 16,0-22-16,22 22 0,-22 0 0,21-1 15,-21 1-15,0 0 0,0 20 16,0 1-16,0 0 0,-21 42 31,-1 0-31,22 1 0,-21 20 16,0 0-16,0 1 0,21-1 0,-21 0 15,21 22-15,-21-22 0,21 22 16,0-22-16,0 0 0,0 1 16,0-22-16,0 21 0,21-21 0,0 0 15,0 1-15,0-1 0,0 0 16,22-21-16,20 21 0,-20-21 15,-1 0-15,0 0 0,1 0 16</inkml:trace>
  <inkml:trace contextRef="#ctx0" brushRef="#br0" timeOffset="61998.84">16065 3514 0,'22'-43'0,"-44"86"0,44-107 16,-22 22-16,0 21 0,0-22 0,0 22 15,0 0-15,0 0 0,-22 21 16,1 0-16,0 0 0,0 0 15,0 21-15,0-21 0,-1 21 0,1 0 16,-21 22-16,21-22 16,0 21-16,-1-21 0,1 22 0,0-22 15,0 42-15,21-41 16,0-1-16,0 0 0,0 0 0,0 0 16,0 0-16,21-21 0,0 0 0,0 22 15,1-22-15,-1 0 0,21 0 16,-21 0-16,0 0 0,1-22 15,-1 1-15,0 0 0,0 21 16,0-42-16,-21 21 0,21-1 0,1-20 16,-1 21-16,0-21 0,-21 20 15,0 1-15,21 0 0,-21 0 16,0 0-16,0 42 16,0 0-1,-21 0-15,21 0 0,-21 22 0,21-22 16,-21 0-16,21 0 0,-22 0 0,22 22 15,0-22-15,0 0 0,0 0 16,0 0-16,0 1 0,22-1 16,-1-21-16,0 21 0,0-21 15,0 21-15,0-21 0,22 0 0,-22 0 16,21 0-16,-21 0 0,22 0 0,-22 0 16,21-21-16,1 0 0,-22 0 15,21-1-15,0 1 0,-20 0 0,20-21 16,-21 21-16,21-22 15,-20 22-15,-1 0 0,0 0 0,0 0 16,-21-1-16,0 44 31,0-1-31,0 0 0,0 0 0,0 0 16,-21 0-16,21 1 0,-21-1 16,21 0-16,0 0 0,0 0 0,0 0 15,0 1-15,0-1 0,21 0 16,0-21-16,0 0 0,0 0 15,1 0-15,-1 0 0,0 0 0,0 0 16,0 0-16,0 0 16,1 0-16,-1-21 0,0 0 0,0-1 15,21-20-15,-20 0 0,-1 21 16,0-22-16,0 22 0,0-21 16,-21 21-16,21-22 0,-21 22 0,22 0 15,-22 0-15,0 42 31,-22 21-31,1-21 16,0 22-16,0-1 0,21 0 16,-21 1-16,0-1 0,21 0 0,0 1 15,-22-1-15,22 22 0,0-22 16,0 21-16,0-20 0,0 20 0,0 1 16,0-22-16,0 22 0,0-22 0,0 0 15,0 22-15,0-22 0,0 0 16,0 1-16,0-22 0,-21 21 0,21-21 15,-21 22-15,21-22 0,0 0 16,-21 0-16,0 0 0,0-21 0,21 22 16,-22-22-16,1 0 0,0 0 15,21-22 1,-21 1-16,21 0 16,0 0-16</inkml:trace>
  <inkml:trace contextRef="#ctx0" brushRef="#br0" timeOffset="62419.02">13271 5059 0,'0'0'0,"-21"-21"0,-85 0 32,85 21-32,0 0 0,0 0 15,0 0-15,21 21 16,0 0-1,21-21-15,21 0 0,1 0 16,-1 0-16,21 0 0,1 0 16,-1 0-16,1 0 0,21 0 0,-1 0 15,-20 0-15,42 0 0,-22 0 16,1 21-16,0-21 0,-1 0 0,1 0 16,-22 0-16,1 0 0,-1 21 15,-20-21-15,-22 0 0,21 0 0,-63 0 31,-21 0-31</inkml:trace>
  <inkml:trace contextRef="#ctx0" brushRef="#br0" timeOffset="62698.85">13420 5101 0,'-43'0'0,"86"0"0,-128 0 0,64 0 0,0 21 16,-1-21-16,22 22 16,22-1-16,-1-21 15,0 0-15,21 0 0,1 0 16,-1 0-16,0 0 0,22 0 0,-22 0 16,22 0-16,-22 0 0,85 0 15,-64 0-15,-20 0 0,20 0 16,1 0-16,-22 0 0,0 0 0,1 0 15,-1-21-15,0 21 0,-20 0 0,20-22 16,-21 1-16,-21 0 16,0 0-16,0 0 0</inkml:trace>
  <inkml:trace contextRef="#ctx0" brushRef="#br0" timeOffset="63059.34">14203 4678 0,'0'0'0,"-21"0"0,-22 0 31,43 21-31,0 0 0,0 0 16,0 22-16,0-22 0,21 0 15,1 0-15,-1 0 0,0 1 16,21-1-16,1 0 0,20 0 0,43 0 16,-64-21-16,22 21 15,-1-21-15,-20 0 0,20 0 0,-21 0 16,22 0-16,-22 0 0,1-21 0,-22 21 15,0 0-15,0-21 0,-42 21 32,0 0-32,0 0 0,-22 0 0,1 21 15,0 0-15,-1 1 0,1 20 16,0-21-16,-1 21 0,1-20 0,0 20 16,-1 0-16,1 1 0,21-22 0,-22 21 15,1 0-15,21-20 16,-21-1-16,20 0 0,1 0 0,0 0 15,21 0-15,0 1 0,21-22 16</inkml:trace>
  <inkml:trace contextRef="#ctx0" brushRef="#br0" timeOffset="63827.18">15854 4826 0,'-21'0'31,"21"-21"-31,0 0 16,0 0-16,0-1 15,0 1-15,0 0 16,0 0-16,0 0 0,21 21 0,-21-21 16,21-1-16,0 1 0,0 21 15,0 0-15,1-21 0,-1 21 0,0 0 16,21 0-16,-42 21 0,21 22 15,1-22-15,-22 21 16,0 0-16,0 1 0,0 63 16,0-64-16,-22 0 0,1 22 15,0-22-15,-21 0 0,-1-20 0,1 20 16,0-21-16,21 0 0,-64 22 16,64-22-16,-22-21 0,22 0 15,0 0-15,21-21 16,0-1-1,0 1-15,0 0 0,21 0 16,0 0-16,1 0 0,-1-1 16,0 1-16,0 21 0,0 0 15,0 0-15,1 0 0,-1 0 0,0 21 16,0 1-16,0-1 0,0 0 0,1 0 16,-1 21-16,0-20 0,0-1 15,0 0-15,-21 0 0,21 0 0,1 0 16,-1-21-1,0 22-15,0-22 16,0 0-16,0 0 0,1-22 16,-1 22-16,21-21 0,-21 0 0</inkml:trace>
  <inkml:trace contextRef="#ctx0" brushRef="#br0" timeOffset="64339.16">16637 4868 0,'42'-21'32,"-21"21"-32,1 0 0,-1-21 15,21 21-15,-21 0 0,0 0 16,1-21-16,20 21 0,-21 0 16,21 0-16,-20 0 0,-1 0 0,0 0 15,0 0-15,0 0 0,0 0 16,-42 0-1,-21 0 1,21 0-16,-22 0 0,22 0 16,-21 0-16,0 0 0,-1 0 0,22 0 15,-21 0-15,21 0 0,-1 0 16,1 0-16,0 0 0,21 21 16,0 0-1,21 0-15,0 1 16,22-22-16,-22 21 0,0 0 0,21 0 15,1 0-15,-1 22 16,0-22-16,-20 0 0,20 0 0,0 0 0,-21 0 16,1 22-16,-1-22 15,0-21-15,-21 21 0,0 0 0,0 0 16,-21-21-16,0 22 0,-1-22 0,1 0 16,-21 21-16,21-21 0,-22 0 15,1 0-15,0 0 0,21 0 0,-22 0 16,22 0-16,0 0 0,0 0 0,0 0 15,-1-21-15,22-1 16,0 1-16,22 0 16,-1 0-16,0 0 0,21 0 15,-21-1-15</inkml:trace>
  <inkml:trace contextRef="#ctx0" brushRef="#br0" timeOffset="64631.21">17928 4593 0,'0'0'16,"-21"21"15,0 22-31,21-22 16,0 0-16,-21 21 0,21 1 0,-22-1 15,1 0-15,21 1 0,-21-1 16,21 0-16,0 1 0,-21-22 15,21 21-15,-21-21 0,21 1 0,-21 20 16,21-21-16,0 0 0,0 0 16,0 1-16,0-1 15,21-21 1,0 0-16,0 0 16,0 0-16,0-21 0,22-1 0,-22 1 15,0 0-15</inkml:trace>
  <inkml:trace contextRef="#ctx0" brushRef="#br0" timeOffset="64950.33">18267 4868 0,'-21'22'15,"-1"-1"-15,1 21 0,0-21 0,0 22 16,21-22-16,-21 21 0,0 0 16,21-20-16,-22-1 0,22 21 0,0-21 15,0 0-15,0 1 0,0-1 16,22-21-16,-1 0 0,0 21 15,0-21-15,21 0 0,1 0 16,-22 0-16,21 0 0,-21 0 16,1-21-16,-1 21 0,0-21 15,0-1-15,0 1 0,-21 0 0,0 0 16,0 0-16,0-22 0,0 22 16,0-21-16,-21 21 0,0-22 0,0 22 15,0 0-15,-1 0 0,1 0 16,0 21-16,0 0 0,0 0 15,0 0-15,-1 0 0,1 0 32,0 0-32</inkml:trace>
  <inkml:trace contextRef="#ctx0" brushRef="#br0" timeOffset="65170.94">17632 4826 0,'0'0'0,"21"0"31,0-21-31,0 21 0,0 0 16,1 0-16,20 0 0,0-21 15,1 21-15,-22 0 0,21-21 16,0 21-16,1 0 0,-1 0 15,0-22-15,1 22 0,-1 0 0,0-21 16</inkml:trace>
  <inkml:trace contextRef="#ctx0" brushRef="#br0" timeOffset="65776.27">19135 4614 0,'0'0'0,"0"-42"31,21 21-31,0 21 16,0 0-16,0 0 0,0 0 0,1 0 15,-1 0-15,0 0 0,0 0 16,0 0-16,0 21 15,-21 0-15,0 0 0,0 1 16,0-1-16,-21 0 0,0 0 16,0 0-16,0 0 0,0 1 0,-1-1 15,-20 0-15,21 0 0,0 0 16,0 0-16,21 1 0,-22-22 0,22 21 16,-21-21-16,42 0 31,1-21-16,-1 21-15,0-22 0,0 22 16,0 0-16,0 0 0,1 0 0,-1 0 16,0 0-16,21 0 0,-21 22 15,1-1-15,-1 0 0,0 0 16,0-21-16,0 42 0,0-20 0,-21-1 16,0 0-16,0 0 0,0 0 0,0 0 15,0 1-15,0-1 0,0 0 0,-21 0 16,0 0-16,0-21 0,0 21 15,0-21-15,-1 0 0,1 0 16,0 0-16,0 0 0,0 0 0,0 0 0,-1 0 16,1 0-16,0 0 15,0 0-15,21-21 0,-21 21 16,21-21-16,-21 0 0,21 0 16,0 0-1,21-1-15,0 22 0,0-21 0,21 0 16,1 0-16,-1 21 0</inkml:trace>
  <inkml:trace contextRef="#ctx0" brushRef="#br0" timeOffset="66244.83">20278 4614 0,'0'-21'0,"0"42"0,-22-63 16,1 42-16,0 0 15,0 0-15,0 0 16,0 0-16,-1 0 0,1 21 0,0-21 16,0 21-16,-21 1 0,20-22 15,1 21-15,0 21 0,0-21 0,0 0 16,0 22-16,-1-1 0,1-21 0,21 22 16,0-1-16,0-21 0,0 21 15,0 1-15,0-22 0,0 21 16,21-21-16,1 22 0,-1-22 15,0 0-15,0 0 0,21-21 0,-20 21 16,-1-21-16,0 0 0,21 0 0,-21 0 16,1 0-16,20 0 0,-21 0 15,0 0-15,22-21 0,-22 21 0,0-21 16,21-21-16,-21 21 0,1-22 16,-1 22-16,0-21 0,-21-22 0,0 22 15,0 0-15,0-22 0,0 22 16,0-1-16,0 1 0,-21 0 0,0 21 15,-1-22-15,1 22 0,-21 0 0,21 21 16,0 0-16,-1 0 0,1 0 16,0 0-16,0 21 0,0 0 15,-43 22-15,22-1 0,21-21 16,-22 21-16,1-20 0,0 20 16,-1 0-16,1 1 0</inkml:trace>
  <inkml:trace contextRef="#ctx0" brushRef="#br0" timeOffset="67219.35">15600 5736 0,'0'0'0,"0"21"0,0 1 15,0-1-15,0 0 0,0 0 0,0 21 16,0-20-16,21-1 0,0 0 0,21 0 15,-20 0-15,-1 0 0,0 1 0,42-1 16,-41-21 0,20 0-16,0 0 0,-21 0 0,22 0 15,-1 0-15,22 0 0,-22-21 0,0-1 16,22 1-16,-1 0 0,1 0 16,-1 0-16,22 0 0,-22-22 0,1 22 15,-1-21-15,22-1 0,-21 1 16,-1 0-16,22-1 0,-1 1 0,-20 21 15,21 0-15,-1 0 0,1-1 16,21 22-16,-22 0 0,1 0 0,0 22 16,-22-1-16,22 21 0,0 0 15,-22 1-15,22 20 0,-22-20 0,1 20 16,-1-21-16,-20 1 0,-1-1 16,-21-21-16,0 22 0,0-22 0,-21 0 15,22 0-15,-22 0 16,21-21-1,0 0-15,0-21 0,0 0 16,0 21-16,1-21 0,20-22 16,-21 22-16,21 0 0,1-21 0,-22-1 15,42 1-15,-20 0 0,-1-1 16,22 1-16,-1-21 0,1 20 0,-1 22 16,22 0-16,-22 0 0,1 21 0,-1 0 15,1 0-15,-22 21 16,22 21-16,20 43 0,-41-43 15,-22 1-15,21-1 0,0 0 0,-20 1 16,-1-1-16,21-21 0,-21 0 16,0 0-16,22 1 0,-1-1 0,-21 0 15,22-21-15,-22 0 0,21 0 16,-21 0-16,22 0 0,-22 0 0,0-21 16,0 0-16,0 21 0,0-22 0,1 1 15,-1-21-15,0 21 0,0 0 16,0-22-16,0 22 0,22-21 0,-22-1 15,21 1-15,-21 21 0,22-21 16,-22 20-16,0 1 0,0 21 16,0-21-16,-42 21 15,-21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17:07.0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3768 360 0,'0'-21'78,"0"0"-15</inkml:trace>
  <inkml:trace contextRef="#ctx0" brushRef="#br0" timeOffset="1084.55">3873 275 0,'0'0'0,"0"-21"16,22 0-16,-22 0 15,0 0-15,0-1 16,0 1 0,0 0-16,-22 21 31,1 21-16,21 0-15,0 1 0,-21-1 16,0 0-16,0 21 0,0 1 16,21-1-16,-22 0 0,1 1 15,0-1-15,0 0 0,0 1 0,0-1 16,-1 0-16,-20 1 0,21-1 16,0 0-16,0 1 0,-1-1 0,1 0 15,0-21-15,0 22 0,21-22 16,-21 0-16,21 0 0,-21-21 15,21 21-15,-22-21 16,1 0-16,21-21 16,-21 0-16,21 0 15,-21 0-15,21-22 0,-21 22 16,21-21-16,0 21 0,0-22 16,0 22-16,0 0 0,0-21 15,0 21-15,0-1 0,0 1 0,0 0 16,21 0-16,0 0 0,-21 0 15,0-1-15,21 22 16,-21-21-16,21 21 0,1 0 16,-22 21-1,0 1-15,21-1 0,-21 0 0,21 0 16,-21 0-16,0 0 0,21 22 16,0-22-16,-21 21 0,21-21 0,1 22 15,-1-22-15,0 21 0,21 1 16,-21-22-16,1 0 15,-1 0-15,0 0 0,0-21 16,21 0-16,-20 0 0,-1 0 0,0 0 16,0 0-16,21 0 0,-20-21 15,-1 21-15,0-21 0,0 0 0,0 0 16,0-1-16,1-20 0,-1 21 16,-21-21-16,0 20 0,21-20 0,-21 21 15,21-21-15,-21 20 0,0 1 16,0 0-16,0 0 0,0 0 0,0 0 15,0 42 17,0 0-17,0 0-15,-21 0 0,21 22 16,-21-22-16,21 0 0,-21 21 16,21-21-16,0 1 0,0 20 0,0-21 15,0 0-15,0 0 0,0 1 16,0-1-16,0 0 0,21 0 15,0-21-15,0 0 0,0 21 0,0-21 16,1 0-16,-1 0 0,0 0 16,21 0-16,-21 0 0,1-21 0,-1 21 15,0-21-15,21 0 0,-21 0 16,-21-1-16,22 1 0,-1 0 16,-21-21-16,0 21 0,0-22 15,0 22-15,0-21 0,0-1 16,0 1-16,-21 21 0,-1 0 15,1 0-15,0-1 0,0 1 16,0 21-16,0 0 0,-1 0 0,1 0 16,0 0-16,0 0 0,0 0 0,0 21 15,-1 1-15,1-1 16,0-21-16,21 21 0,0 0 0,-21 0 16,21 0-16,-21 1 0,21-1 15,0 0-15,0 0 16,0 0-16,21-21 15,0 0-15</inkml:trace>
  <inkml:trace contextRef="#ctx0" brushRef="#br0" timeOffset="1432.77">4953 550 0,'0'-21'32,"0"0"-17,-21 21-15,0 0 0,-1 0 16,1 0-16,0 0 16,0 21-16,0 0 0,0 1 15,-1-22-15,1 21 0,21 21 16,-21-21-16,0 0 0,0 1 0,0 20 15,21-21-15,0 21 0,-22-20 16,22 20-16,0-21 0,0 0 16,0 0-16,0 22 0,0-22 0,22 0 15,-1-21-15,0 21 0,0 0 16,0-21-16,22 0 0,-22 0 16,21 0-16,0 0 0,1 0 0,-22 0 15,21-21-15,43 0 16</inkml:trace>
  <inkml:trace contextRef="#ctx0" brushRef="#br0" timeOffset="1956.56">5461 720 0,'0'0'0,"0"-21"0,0-1 0,0-20 0,0 21 16,0 0-16,0 0 16,0-1-16,-21 22 0,0-21 15,-1 21-15,1 0 16,0 0-16,0 0 0,0 21 15,0 1-15,-1-22 16,1 21-16,21 0 0,-21 21 0,21-21 16,-21 1-16,21 20 0,-21-21 15,21 85-15,0-85 16,0 0-16,0 0 0,0 22 16,0-22-16,21 0 0,0-21 15,0 0-15,0 0 16,1 0-16,-1 0 0,0 0 15,0-21 1,0 0-16,0 0 0,-21-22 0,22 22 16,-22-21-16,0 21 0,21-22 15,-21 1-15,21 21 0,-21-22 0,0 22 16,0 0-16,0 0 0,0 0 16,0 0-16,0 42 31,0 0-31,0 0 15,0 0-15,0 0 0,0 1 16,0 20-16,0-21 0,0 21 0,0-20 16,0 20-16,0-21 0,0 21 15,0-20-15,0-1 0,0 0 0,21-21 16,21 0-16,-20 21 16,-1 0-16,0-21 0,0 0 15,0 0-15,22 0 0,-22-21 0,0 0 16,0 0-16,21-22 15,-20 22-15,-1 0 0,0-21 0</inkml:trace>
  <inkml:trace contextRef="#ctx0" brushRef="#br0" timeOffset="2037.43">6032 275 0,'0'0'16,"0"-21"-16,-21-21 0</inkml:trace>
  <inkml:trace contextRef="#ctx0" brushRef="#br0" timeOffset="2236.37">6032 191 0,'0'63'15,"0"-21"-15,0-20 16,-21 20-16,21-21 0,0 21 16,-21 1-16,21-1 0,0 0 0,0 1 15,0-22-15,-21 21 0,21 1 0,0-22 16,-21 21-16,21-21 0,0 0 16,0 22-16,0-22 0,0 0 15,0 0-15,0 0 0,0 1 16,21-22-1,0 0-15,0 0 16,-21-22-16,21 1 0,1 0 16</inkml:trace>
  <inkml:trace contextRef="#ctx0" brushRef="#br0" timeOffset="2436.4">5863 614 0,'0'0'0,"21"0"47,0 0-47,1 0 0,-1 0 16,0 0-16,0 0 0,21 0 15,-20-21-15,-1 0 0,0 21 0,21 0 16,-21-22-16</inkml:trace>
  <inkml:trace contextRef="#ctx0" brushRef="#br0" timeOffset="2836.39">6308 529 0,'0'21'16,"-22"-21"-16,22 22 16,-21-1-16,0 0 0,21 0 15,0 0-15,-21 0 0,21 1 16,-21-1-16,21 21 0,-21-21 0,21 0 15,0 1-15,0 20 0,0-21 16,0 0-16,0 0 0,0 1 0,0-1 16,21 0-16,0-21 15,0 0-15,0 0 0,0 0 0,1 0 16,-1 0-16,0 0 0,0-21 16,0 0-16,22-1 0,-22 1 0,0 0 15,0 0-15,0 0 0,0 0 16,-21-22-16,0 22 0,22-21 0,-22 21 15,0-1-15,0-20 16,0 21-16,0 0 0,0 0 0,-22 21 16,1-22-16,0 22 0,0 0 15,0 0-15,0 0 0,-1 0 0,1 0 16,0 0-16,0 22 0,0-22 16,0 21-16,-1 0 0,22 0 0,-21 0 15,21 0-15,0 1 16,0-1-16,21-21 15</inkml:trace>
  <inkml:trace contextRef="#ctx0" brushRef="#br0" timeOffset="3328.99">6752 656 0,'0'0'16,"-21"0"-16,21-21 15,-21 0-15,21 0 16,21 0 0,0 21-16,21 0 15,-20 0-15,-1 0 0,21 0 16,-21 0-16,0 0 0,22 0 15,-22 21-15,0 0 0,0-21 0,0 21 16,-21 0-16,0 0 0,0 1 16,0-1-16,0 0 0,0 21 0,0-21 15,0 1-15,0-1 0,-21 0 16,0 0-16,0 0 0,0 0 0,21 1 16,-21-22-1,21-22 1,0 1-1,0 0-15,0 0 0,0 0 16,0 0-16,0-1 16,21-20-16,-21 21 0,21 0 0,-21-22 15,21 22-15,0 0 0,-21 0 16,21 0-16,1 0 0,-22-1 0,21 1 16,0 21-16,0 0 15,0 0-15,0 0 16,1 0-1,-22 21-15</inkml:trace>
  <inkml:trace contextRef="#ctx0" brushRef="#br0" timeOffset="3804.68">7683 572 0,'0'0'0,"0"-22"0,0-20 32,-21 42-32,0-21 15,-21 21-15,21 0 16,-1 0-16,1 0 0,0 0 0,0 0 16,-21 21-16,20 0 0,1-21 15,21 21-15,-21 1 0,21-1 16,0 0-1,0 0-15,21-21 16,-21 21-16,21-21 0,1 0 16,20 0-16,-21 21 0,0-21 0,0 0 15,1 22-15,-1-1 0,0-21 16,0 21-16,0-21 0,0 21 16,-21 0-16,22-21 15,-22 21-15,0 1 0,-22-1 16,1-21-16,0 0 15,0 21-15,-21-21 0,20 0 0,1 0 16,0 0-16,0 0 0,0 0 16,0 21-16,-1-21 0,1 0 15,0 0 1,0 0-16,0 0 31</inkml:trace>
  <inkml:trace contextRef="#ctx0" brushRef="#br0" timeOffset="4592.88">3069 1291 0,'21'0'31,"0"0"-31,1 0 16,-1 0-16,0 0 16,0 0-16,21 0 0,1 0 0,-1 0 15,22 0-15,-1 0 0,1 0 16,20 0-16,1 0 0,21 0 0,-22 0 15,22 0-15,0 0 0,0 0 16,0 0-16,21 0 0,0 0 0,0 0 16,0 0-16,0 0 0,-21 0 15,42 0-15,-21 0 0,21 0 0,0-21 16,0 21-16,0 0 16,-21 0-16,22 0 0,-1 0 0,0 0 15,0 0-15,-21 0 0,21 0 16,-42 0-16,21-21 0,-42 21 0,21 0 15,-22 0-15,1 0 0,-22 0 16,1-21-16,-22 21 0,1 0 0,-1 0 16,0 0-16,-21 0 0,1 0 15,-1 0-15,0 0 0,-42 0 63,0 0-48,-1 0-15,1 0 0,0 0 16</inkml:trace>
  <inkml:trace contextRef="#ctx0" brushRef="#br0" timeOffset="4740.71">7747 1228 0,'21'0'0,"-42"0"94</inkml:trace>
  <inkml:trace contextRef="#ctx0" brushRef="#br0" timeOffset="28195.66">1291 2201 0,'0'-21'78</inkml:trace>
  <inkml:trace contextRef="#ctx0" brushRef="#br0" timeOffset="28668.79">1164 2117 0,'0'0'0,"-21"-21"15,0 21 1,21-22-16,-21 22 16,21-21-16,0 42 62,21 1-62,0-22 0,0 21 16,0 0-16,0 21 0,22-21 15,-22 1-15,21-1 0,-21 21 16,22-21-16,-1 22 0,-21-1 0,22 0 16,-22 1-16,21-1 0,0 0 15,-20 1-15,-1-22 0,21 21 16,-21 0-16,0-20 0,1 20 0,-1-21 15,0 0-15,0 0 0,-21 1 16,0-1-16,21-21 0,-21 21 16,21-21-16,-21-21 31,-21 0-15,0-1-16,0 1 15</inkml:trace>
  <inkml:trace contextRef="#ctx0" brushRef="#br0" timeOffset="29108.79">1863 2032 0,'0'-42'16,"0"21"0,-22 21 15,1 0-15,21 21-16,-21 0 0,0 0 0,0 0 15,0 22-15,-1-22 0,-20 21 16,21 0-16,-21 1 0,20-1 0,-20 22 15,21-22-15,-21 21 0,-1 1 16,1-1-16,0-20 0,20 20 16,-20-20-16,0-1 0,21 0 0,-22 1 15,22-22-15,0 21 0,0-21 16,21 0-16,0 1 0,-21-1 0,21 0 16,-22-21-16,22-21 46,0 0-30,22-1-16,-1 22 0,0-21 16</inkml:trace>
  <inkml:trace contextRef="#ctx0" brushRef="#br0" timeOffset="29572.5">2011 2498 0,'0'0'0,"-21"21"63,21 0-63,0 0 0,0 0 15,0 1-15,0-1 0,0 21 0,0-21 16,0 22-16,0-1 0,0 0 16,0 1-16,0-1 0,0 0 0,0 22 15,0-22-15,0 22 16,0 20-16,0-20 0,0 20 0,0-20 16,0 21-16,0-1 0,0 1 15,0 0-15,-22-1 0,22 1 0,0 0 16,0-1-16,-21 1 0,21 0 15,0-22-15,-21 22 0,21-22 0,-21 1 16,0-22-16,21 0 0,0 22 0,0-22 16,0 1-16,0-1 0,0 0 15,0-21-15,0 1 0,0-1 0,0 0 16,0-42 0,0-22-16,0 22 0,21-21 15,-21 0-15,0-1 0,21-20 16,0-1-16,0 1 0,-21-1 15</inkml:trace>
  <inkml:trace contextRef="#ctx0" brushRef="#br0" timeOffset="30000.98">2011 2942 0,'0'0'0,"0"-21"0,-21 0 0,21 0 15,0 0-15,0-1 0,0 1 16,0 0-16,0 0 0,0 0 16,0 0-16,0-1 0,0 1 15,0 0-15,0 0 0,21 0 0,0 0 16,0-1-16,0 1 0,22 0 16,-22 0-16,21 21 0,-21-21 0,22 21 15,-1 0-15,0 0 0,1 0 16,-1 0-16,0 0 0,-21 21 0,22 0 15,-22 0-15,0 22 0,-21-22 16,0 0-16,0 21 0,0-21 16,0 22-16,-21-22 0,0 0 0,-22 21 15,1-20-15,21-1 0,-21 0 16,-1 0-16,1-21 0,0 21 16,20 0-16,-20-21 0,21 0 15,0 22-15,-22-22 0,22 0 16,0 0-16,21-22 31,21 1-15,0 21-16,1-21 15,20 21-15</inkml:trace>
  <inkml:trace contextRef="#ctx0" brushRef="#br0" timeOffset="30609.76">3027 2667 0,'0'0'0,"0"-21"0,0 0 15,0 0-15,0-1 16,0 1-16,0 0 16,0 0-16,-21 0 0,-1 0 15,1 21 1,0 0-16,0 0 0,0 0 15,0 21-15,-1 0 0,1 0 16,0 0-16,0 0 0,0 22 16,-22-22-16,22 21 0,0-21 15,0 22-15,0-1 0,-22 22 16,43-43-16,0 0 0,0 0 16,0 0-16,0 0 0,0 1 0,0-1 15,0 0-15,22 0 16,-1-21-16,0 0 0,0 0 15,0 0-15,0 0 0,1 0 16,20-21-16,-21 21 0,0-21 0,0 0 16,1-1-16,20 1 0,-21-21 15,-21 21-15,21-22 0,0 22 16,-21-21-16,22 0 0,-22 20 16,0-62-16,0 63 15,0-1-15,0 1 0,0 0 16,0 42-1,0 0 1,0 1-16,0-1 0,0 0 0,0 0 16,0 21-16,0-20 0,0-1 15,0 21-15,0-21 0,0 22 16,0-22-16,0 21 0,21-42 16,-21 21-16,21 0 0,0 1 15,0-22-15,-21 21 0,21-21 16,1 0-16,-1 0 15,0 0-15,0 0 0,0 0 0,-21-21 16,21-1-16,1 22 0,-22-21 16,0 0-16</inkml:trace>
  <inkml:trace contextRef="#ctx0" brushRef="#br0" timeOffset="30900.18">3408 2286 0,'0'0'0,"0"-21"31,0 42-15,0 0-16,0 0 15,0 1-15,0 20 0,0-21 16,0 21-16,-21 1 0,21-1 16,0 0-16,0 1 0,0-1 0,0-21 15,0 22-15,0-1 0,0-21 16,0 0-16,0 22 0,0-22 0,0 0 15,0 0-15,0 0 16,21-21 0,0 0-1,0-21 1,0 0-16,-21 0 0,21 0 16</inkml:trace>
  <inkml:trace contextRef="#ctx0" brushRef="#br0" timeOffset="31459.69">3789 2286 0,'0'0'15,"0"21"17,0 0-17,0 1-15,-21-1 16,21 21-16,0-21 0,0 0 0,0 22 15,-22-1-15,22-21 0,0 22 16,0-22-16,0 21 0,0-21 0,0 22 16,0-22-16,0 21 0,-21-21 0,21 0 15,0 1-15,0-1 0,0 0 16,0 0-16,0 0 16,0-42 30,0 0-46,0 0 0,0 0 16,0-1-16,0 1 0,0 0 16,21-21-16,1 21 0,-22-22 15,21 22-15,0 0 0,0 0 16,0-22-16,0 22 0,1 0 0,-1 21 16,0-21-16,0 0 0,0 21 0,0 0 15,1 0-15,-1 0 0,0 0 16,0 21-16,-21 0 0,21 0 0,0 0 15,-21 1-15,0 20 0,0-21 16,0 21-16,0-20 0,0-1 0,0 42 16,0-42-16,0 1 15,0-1-15,0 0 0,0 0 0,0 0 16,-21-21-16,21-21 62,0 0-62,0 0 0</inkml:trace>
  <inkml:trace contextRef="#ctx0" brushRef="#br0" timeOffset="31736.26">3387 2582 0,'-22'-21'15,"44"42"-15,-65-42 0,22 21 16,21-21 0,21 21-1,0 0-15,1 0 0,20 0 16,-21 0-16,0 0 0,0-21 0,22 21 15,-22 0-15,0 0 0,0 0 16,0 0-16</inkml:trace>
  <inkml:trace contextRef="#ctx0" brushRef="#br0" timeOffset="32500.4">1206 3302 0,'43'21'15,"-22"-21"1,0 0-16,0 0 0,22 0 15,-22 0-15,21 0 0,0 0 16,1 0-16,-1 0 0,22 0 16,-1 0-16,-21 0 0,43 0 15,-21 0-15,-1 0 0,1 0 0,-1 0 16,22 0-16,-22 0 0,22 0 16,0 0-16,-1 0 0,22 0 0,0 0 15,-21 0-15,20 0 0,1 0 16,0 0-16,0 0 0,21 0 0,106 0 15,-106 0-15,-21 0 16,-1 0-16,-20 0 0,21 0 0,-43 0 16,22 0-16,-21 0 0,-1 0 15,-21 0-15,1 0 0,-1 0 0,-21 0 16,0 0-16,1 0 0,-1 0 16,-21-21 46,0 0-31,-21 21-31</inkml:trace>
  <inkml:trace contextRef="#ctx0" brushRef="#br0" timeOffset="32680.44">4530 3344 0,'0'0'15</inkml:trace>
  <inkml:trace contextRef="#ctx0" brushRef="#br0" timeOffset="35104.76">5376 2731 0,'0'0'0,"-21"0"0,0 0 16,0 0-16,0 0 16,21 21-16,-22-21 0,1 0 0,21 21 15,-21-21-15,0 0 16,0 0-16,0 0 15,21 21-15,21-21 47,0-21-47,0 21 0,21-21 16,-20 21-16,20-21 0,21-1 16,1 1-16,-1 0 0,22 0 15,0 0-15,-1 0 0,22-1 0,-21-20 16,21 21-16,0-21 0,-1 20 15,22 1-15,85-42 0,-85 20 16,-42 22-16,21 0 0,-22 0 16,1 0-16,63-22 15,-84 22-15,-1 21 0,1-21 0,-1 0 16,1 21-16,-22 0 0,0-21 16,1 21-16,-22 0 0,0 0 0,0 0 15,0-21-15,0 21 16,-42 0 15,0 0-31,0 0 0,0 0 16</inkml:trace>
  <inkml:trace contextRef="#ctx0" brushRef="#br0" timeOffset="35604.58">7472 1884 0,'0'0'16,"-21"-21"-1,-1 21-15,1 0 16,21 21 0,0 0-1,0 0-15,0 0 0,0 1 16,21-1-16,1 0 0,-1 0 0,0 0 15,21 0-15,-21-21 0,22 22 16,-1-22-16,0 0 0,1 0 0,-1 0 16,22 0-16,-22 0 0,-21 0 15,21 0-15,1 0 0,-1 0 0,0-22 16,-20 1 0,-1 21-16,0-21 0,-21 0 15,0 0 1,-21 21-16,0 0 15,-22 0-15,22 21 0,0-21 16,-21 21-16,-1 0 0,22 0 0,-21 1 16,-1 20-16,22-21 0,-21 0 0,21 22 15,-22-22-15,22 0 0,0 21 16,0-21-16,0 1 0,0-1 16,-1 0-16,22 0 0,0 0 15,0 0-15,0-42 47,0 0-47</inkml:trace>
  <inkml:trace contextRef="#ctx0" brushRef="#br0" timeOffset="36304.76">5546 2921 0,'-22'0'31,"44"0"1,-1 0-32,0 0 15,0 0-15,21 0 16,1 0-16,-1 0 0,0 21 0,22-21 15,-22 21-15,22-21 0,-1 22 0,22-1 16,-22 0-16,22-21 0,0 21 16,-1 21-16,1-20 0,21-1 0,0 21 15,0 0-15,-1 1 0,1-1 16,0-21-16,0 22 0,0-1 0,21 0 16,-43-21-16,22 1 0,0-1 15,63 21-15,-84-21 0,-21-21 16,-22 21-16,21-21 0,-20 0 0,-1 0 15,-21 0-15,0 0 16,1 0-16,-44 0 31,1-21-15,0 21-16,21-21 0,-21 21 0,0-21 16,0 0-16,21 0 15,-22 21-15,22-22 0,-21 1 0</inkml:trace>
  <inkml:trace contextRef="#ctx0" brushRef="#br0" timeOffset="36724.37">8043 3323 0,'0'0'16,"-21"0"0,21 21-16,0 1 0,0-1 15,0 0 1,0 0-16,0 0 0,21-21 15,0 21-15,1-21 0,-1 22 16,0-22-16,0 0 0,21 21 0,-20-21 16,-1 0-16,0 0 0,0 0 0,0 0 15,0 21-15,1-21 0,-1 0 16,-42 21 31,-1-21-47,-20 21 15,21-21-15,0 21 0,-22-21 16,22 22-16,-21-1 0,0 0 0,20-21 16,-20 21-16,0 0 0,-1 0 15,1 1-15,0-1 0,-1 0 0,1 0 16,21 0-16,0 0 0,0-21 0,-1 22 16,1-1-16,0-21 0,0 21 15,42-42 32,0 0-47,-21-1 0</inkml:trace>
  <inkml:trace contextRef="#ctx0" brushRef="#br0" timeOffset="41904.81">9123 1566 0,'0'0'0,"0"-42"16,0 21 0,0 42 15,0 0-31,-21 0 0,21 22 16,-22-22-16,1 21 0,21 1 15,-21-1-15,0 0 0,21 1 0,-21-1 16,0 0-16,-1 1 0,1-1 15,21-21-15,-21 0 0,0 22 0,21-22 16,-21 0-16,21 0 0,0 0 16,0-42 15,21 0-15,-21 0-16</inkml:trace>
  <inkml:trace contextRef="#ctx0" brushRef="#br0" timeOffset="42199.71">8996 1609 0,'0'0'0,"21"-21"15,-21-1 1,0 1-16,21 21 0,0 0 16,0 0-16,1 0 15,-1 0-15,0 0 0,0 0 16,21 21-16,-20 1 0,-1 20 0,0-21 15,0 21-15,0 1 0,0-1 16,1 0-16,-22 1 0,0-1 0,0-21 16,0 22-16,0-1 0,0-21 15,0 21-15,-22-20 0,1-1 0,21 0 16,-21 0-16,0 0 0,0-21 16,21 21-16,-21-21 0,-1 0 15,1-21 1,21 0-16,-21 0 15</inkml:trace>
  <inkml:trace contextRef="#ctx0" brushRef="#br0" timeOffset="42408.81">8805 1947 0,'21'0'31,"1"0"-16,-1 0-15,21 0 0,-21 0 0,22 0 16,-1 0-16,0-21 0,1 21 16,20 0-16,-21 0 0,1-21 0,-1 21 15,0 0-15,1 0 16,-1-21-16,0 0 0,-20 21 0,20-21 16,-21-1-16,0 22 0</inkml:trace>
  <inkml:trace contextRef="#ctx0" brushRef="#br0" timeOffset="42936.76">9715 1566 0,'0'0'0,"0"-21"0,0 0 16,0 0-16,-21 21 15,0 0-15,0 0 0,21 21 16,0 0-16,-21 0 16,21 1-16,-21-1 0,21 21 15,-22-21-15,22 22 0,0-1 16,0 0-16,0 1 0,0-1 0,-21-21 15,21 21-15,0 1 0,-21-22 16,21 21-16,0-21 0,0 1 0,0-1 16,-21 0-16,21 0 0,0 0 15,-21-21-15,21 21 0,0-42 32,0 0-17,0 0-15,0 0 0,0 0 0,0-1 16,0 1-16,21-21 0,0 21 15,-21 0-15,21-22 0,0 22 0,1 0 16,20 0-16,-21 21 0,0-21 16,22 21-16,-22-22 0,21 22 15,0 0-15,-20 0 0,20 0 16,0 22-16,-21-1 0,1 0 0,20 0 16,-42 0-16,21 0 0,-21 1 15,0-1-15,0 0 0,0 0 0,-21 0 16,0 0-16,-22 1 0,22-1 0,-21-21 15,0 21-15,-43 0 16,43-21-16,20 21 0,-20-21 0,21 0 16,0 0-16,0 0 0,-1 0 15,1 0-15,42 0 47,1-21-47,20 0 0,-21 21 0,0 0 16</inkml:trace>
  <inkml:trace contextRef="#ctx0" brushRef="#br0" timeOffset="43396.07">10626 1863 0,'0'0'0,"0"-21"0,-22 21 15,1-22-15,0 22 16,0 0-16,0 0 0,0 0 16,-1 0-16,1 0 0,0 0 0,-21 22 15,21-22-15,-1 21 0,1-21 16,0 21-16,0-21 0,0 0 0,21 21 16,0 0-16,0 0 15,21 1 1,0-22-16,21 0 15,-20 21-15,-1-21 0,21 21 0,-21-21 16,0 21-16,1 0 0,20-21 16,-21 21-16,0 1 0,0-22 15,-21 21-15,0 0 0,0 0 16,0 0-16,-21-21 16,0 21-16,0-21 0,0 0 15,-22 22-15,1-22 0,21 0 16,-21 0-16,20 0 0,-20 0 0,21 0 15,0 0-15,0 0 0,-1-22 0,1 22 16,0-21-16,21 0 16,0 0-16,0 0 15,21 21-15,0-21 16,1-1-16,-1 1 0,0 21 0</inkml:trace>
  <inkml:trace contextRef="#ctx0" brushRef="#br0" timeOffset="43716.42">11049 1609 0,'0'0'0,"-21"-21"31,0 21-15,-1 0-16,1 0 0,0 21 15,0 0-15,21 0 0,0 0 16,-21 22-16,21-1 0,-21 0 0,-1-21 16,22 22-16,-21-1 0,21 0 15,0-20-15,-21 20 0,21-21 0,-21 0 16,21 22-16,0-22 0,0 0 0,0 0 16,0 0-16,0 0 15,0 1-15,21-22 16,0 0-16,0 0 15,1 0-15,-1-22 0,0 1 16</inkml:trace>
  <inkml:trace contextRef="#ctx0" brushRef="#br0" timeOffset="44172.57">11303 1842 0,'0'-22'0,"0"44"0,-21-44 31,0 44-15,-1-1-16,1 0 0,0 0 16,21 0-16,-21 0 0,0 1 0,0-1 15,21 21-15,-22-21 0,22 0 16,-21 1-16,21-1 0,0 0 16,0 0-16,0 0 0,0 0 15,21-21 1,1 0-16,-1 0 0,0 0 0,21 0 15,-21 0-15,22 0 0,-22 0 16,0-21-16,21 0 0,-20 21 0,-1-21 16,0 21-16,0-21 0,-21 0 15,21-1-15,0 1 0,-21 0 16,0 0-16,0-21 0,0 20 0,0 1 16,0 0-16,0 0 0,-21 0 15,0 0-15,0-1 0,0 22 16,0 0-16,-1 0 15,1 0-15,0 0 0,0 22 16,0-1-16,0 0 0,-1 0 16,1 0-16,0 0 0,0 1 0,0-1 15,21 21-15,0-21 0,0 0 16,0 1-16,0-1 0,0 0 16,21 0-1</inkml:trace>
  <inkml:trace contextRef="#ctx0" brushRef="#br0" timeOffset="45148.46">11684 1863 0,'0'0'0,"0"-21"0,0-1 16,-21 22 15,21 22-16,0-1-15,-21 0 0,21 0 16,0 0-16,-22 22 0,22-22 0,0 0 16,0 0-16,0 0 0,0 0 15,0 1-15,0-1 0,0 0 16,0 0-16,0 0 0,0 0 16,22-21-1,-1 0 1,0 0-16,0 0 0,0-21 15,0 0-15,1 0 0,-1 21 0,0-21 16,-21-22-16,21 22 0,0 0 16,0 0-16,1-21 0,-1 20 0,-21 1 15,21 0-15,0 0 0,-21 0 16,21 0-16,-21 42 31,0 0-15,-21 0-16,21 0 0,-21 0 0,21 1 15,-21-1-15,21 0 0,0 21 16,0-21-16,0 1 0,0-1 16,0 0-16,0 0 0,0 0 15,21-21-15,0 0 16,0 0-16,0 0 0,1 0 16,-1 0-16,0 0 0,0-21 15,0 0-15,0 21 0,1-21 0,-1 0 16,0-22-16,0 22 0,0-21 15,0 21-15,1-22 0,-1 1 0,0-22 16,0 22-16,-21 0 16,21-1-16,0 1 0,1 21 15,-22 0-15,0 0 0,0-1 0,0 1 16,0 42 0,-22 1-16,1-1 15,21 0-15,-21 0 0,0 21 0,0 1 16,21-22-16,-21 21 0,-1 1 0,22-1 15,0-21-15,0 21 0,-21 1 16,21-22-16,0 0 0,0 0 0,0 22 16,0-22-16,0 0 15,0 0-15,21-21 0,1 21 16,-1-21-16,0 0 0,0 0 0,0 0 16,0 0-16,1 0 0,20 0 15,-21 0-15,0 0 0,22-21 0,-22 0 16,0 21-16,0-21 0,0 0 15,0-1-15,-21 1 0,0-21 0,22 21 16,-22 0-16,0-1 0,0 1 16,-22 21-1,1 0 1,21 21-16,0 1 0,-21-1 0,21 0 16,-21 0-16,21 0 0,0 0 15,0 1-15,0 20 16,0-21-16,0 0 0,0 0 15,21-21-15,0 0 16,0 0-16,1 0 0,-1 0 16,0 0-16,0 0 0,0 0 15,0-21-15,1 21 0,-1-21 0,0 0 16,0 0-16,0 0 0,0-1 0</inkml:trace>
  <inkml:trace contextRef="#ctx0" brushRef="#br0" timeOffset="45367.78">12340 1736 0,'21'0'31,"0"0"-31,1 0 0,-1 0 15,21 0-15,-21 0 0,0 0 0,22-21 16,-22 21-16,0-22 0,0 22 16,0-21-16,1 21 0,-1 0 0</inkml:trace>
  <inkml:trace contextRef="#ctx0" brushRef="#br0" timeOffset="45843.89">13547 1566 0,'0'0'0,"42"0"15,-21 0 1,0 0-16,-21 22 16,21 20-16,1-21 0,-22 21 0,21-20 15,0 20-15,0 0 0,-21 1 16,21-1-16,0-21 0,22 64 16,-22-64-16,0 0 0,-21 0 15,21 0-15,0 1 0,-21-1 0,0 0 16,22-21-16,-1 0 0,0 0 15,0 0 1</inkml:trace>
  <inkml:trace contextRef="#ctx0" brushRef="#br0" timeOffset="46104.77">14203 1566 0,'0'0'16,"0"-21"-16,0 0 0,0 0 0,-21 21 15,-1 0-15,1 0 16,0 21-16,-21-21 0,21 21 16,-1 22-16,-20-22 0,21 21 0,-21 0 15,20 1-15,1-1 0,-21 0 16,21 1-16,0-1 0,-22 0 16,22-20-16,0 20 0,0-21 0,0 21 15,21-20-15,-22-1 0,22 0 16,0 0-16,22-21 31,-1 0-31,21 0 0,-21 0 16</inkml:trace>
  <inkml:trace contextRef="#ctx0" brushRef="#br0" timeOffset="46404.78">14351 1799 0,'0'0'0,"21"0"0,-21 21 31,-21 1-31,21-1 0,-21 0 16,21 0-16,0 21 0,-21-20 15,-1 20-15,22 0 0,-21 1 0,21-1 16,0 0-16,-21 1 0,0 20 0,21-21 16,-21 22-16,0-1 0,-1 22 15,1-21-15,21-1 0,-21 1 0,0-1 16,0-21-16,0 22 0,21-22 15,0 1-15,0-1 0,-22-21 0,22 0 16,0 0-16,0 1 0,22-22 31,-1-22-31,0 1 16,0-21-16,0 21 0,-21-22 16,21 1-16</inkml:trace>
  <inkml:trace contextRef="#ctx0" brushRef="#br0" timeOffset="46716.29">14351 1969 0,'0'0'16,"0"-43"-16,0 22 0,0-64 0,0 64 15,0 0-15,0-21 0,0 21 16,0-1-16,21 1 0,0 0 16,0 21-16,1 0 15,20 0-15,-21 0 0,21 0 0,22 0 16,-43 21-16,21 0 15,-20 22-15,-1-22 0,-21 21 0,0-21 16,0 22-16,0-22 0,0 0 16,0 21-16,-21-20 0,-1-1 0,-41 21 15,42-21-15,-22-21 0,1 21 16,21-21-16,-21 0 0,-1 0 16,22 22-16,0-22 0,0 0 0,0 0 15,21-22 1,21 22-16,0-21 15,0 21-15,0 0 0,0-21 16</inkml:trace>
  <inkml:trace contextRef="#ctx0" brushRef="#br0" timeOffset="47164.79">15092 1757 0,'0'0'16,"0"-21"-16,0 0 0,0-1 0,0 1 0,-21 0 15,-1 21-15,1 0 16,0 0-16,0 0 0,0 0 0,0 0 16,-1 21-16,1 0 0,0 22 15,0-22-15,0 21 0,0-21 0,-1 22 16,22-1-16,0-21 0,-21 22 16,0-22-16,21 0 0,0 0 15,0 0-15,0 0 0,0 1 16,21-1-16,0-21 0,1 0 15,-1 0-15,0 0 0,0 0 16,21-21-16,-20-1 0,20 1 16,-21 0-16,0 0 0,22 0 0,-22-22 15,21 1-15,-21 0 0,0 21 16,1-22-16,-22 22 0,0-21 16,21 21-16,-21 42 15,-21 21 1,21-21-16,-22 0 0,1 22 15,21-22-15,0 21 0,0-21 16,0 1-16,0 20 0,0-21 0,0 0 16,0 0-16,0 1 0,0-1 15,21 0-15,1-21 0,-1 0 16,0 0-16,0 0 0,21 0 16,-20 0-16,20 0 0,-21-21 0</inkml:trace>
  <inkml:trace contextRef="#ctx0" brushRef="#br0" timeOffset="47404.13">15811 1503 0,'0'0'0,"0"-21"0,-21 21 16,0 0 0,21 21-16,-21 21 0,0-21 0,0 22 15,-1-1-15,22 0 0,-21 1 16,0-1-16,21 0 0,-21 1 0,21-1 15,0 0-15,0-20 0,0 20 16,0-21-16,0 0 0,0 0 0,0 1 16,0-1-16,21-21 15,0 0-15,0 0 16,1 0-16,-1-21 0,0-1 0</inkml:trace>
  <inkml:trace contextRef="#ctx0" brushRef="#br0" timeOffset="47852.37">16129 1461 0,'0'0'0,"-21"0"15,0 21-15,21 0 16,0 0-16,-22 0 0,1 0 0,21 22 16,0-1-16,0 0 15,-21 1-15,21-1 0,-21 0 0,21 1 16,-21-1-16,21-21 0,0 22 15,0-22-15,0 0 0,0 21 0,-21-42 16,21 21-16,0 1 0,-22-22 16,22-22 15,0 1-31,0 0 16,0 0-16,22 0 0,-1-22 15,-21 22-15,21-21 0,0 0 0,0-1 16,22 22-16,-22-21 0,0 21 15,21-22-15,-21 43 0,22-21 0,-22 21 16,21 0-16,-21 0 0,-21 21 16,22 0-16,-22 1 0,0-1 15,0 21-15,0 0 0,0 1 16,0-22-16,0 21 0,0 1 16,-22-22-16,1 0 0,21 21 0,-21-21 15,21 1-15,-21-22 0,21 21 0,0 0 16,-21-21-16,21-21 31,0 0-31</inkml:trace>
  <inkml:trace contextRef="#ctx0" brushRef="#br0" timeOffset="48065.18">15409 1715 0,'21'0'16,"1"0"-16,-1 0 15,21 0-15,-21 0 0,22 0 0,-1 0 16,-21-22-16,21 22 0,1 0 16,-22 0-16,21 0 0,-21-21 15,1 21-15,-1 0 0</inkml:trace>
  <inkml:trace contextRef="#ctx0" brushRef="#br0" timeOffset="48941.45">9356 3450 0,'0'-106'31,"0"64"-31,0 21 0,0 0 0,0 0 16,0-1-16,0 44 31,0 20-31,0-21 0,0 21 16,0 1-16,0-1 0,0 22 0,0-22 15,-22 21-15,1-20 0,0-1 16,21 0-16,-21 1 0,0-1 0,0 0 16,-1 1-16,1-22 0,0 0 15,0 21-15,21-20 0,0-1 16,0-42 15,0-1-31,0 1 16,0 0-16,0-21 0</inkml:trace>
  <inkml:trace contextRef="#ctx0" brushRef="#br0" timeOffset="49448.3">9165 3408 0,'0'0'0,"-21"-21"0,0 0 16,21-1-16,0 1 15,0 0-15,0 0 0,0 0 16,0 0-16,0-1 0,0 1 15,21 0-15,0 0 0,0 0 0,0 21 16,1 0-16,-1-21 0,21 21 16,-21 0-16,0 0 0,22 0 0,-22 21 15,21 0-15,-21 21 0,22-21 16,-22 22-16,0-1 0,0 0 0,-21 1 16,0-22-16,0 21 0,0 1 15,0-1-15,-21-21 0,-21 21 0,21-20 16,-22-1-16,22 21 0,-21-42 0,-1 21 15,22 0-15,-21-21 0,21 0 16,0 0-16,-22 0 0,22 0 0,0 0 16,0 0-1,21-21-15,-21 0 0,21 0 0,0 0 16,-22 0-16,22-1 0,0 1 16,0 0-16,22 21 15,-1 0-15,0 21 16,-21 0-16,21 1 0,0-1 15,0 0-15,1 0 0,-1 0 0,-21 0 16,21 1-16,0 20 0,0-21 16,-21 0-16,21-21 0,1 21 0,-1 1 15,-21-1-15,21-21 0,0 21 16,0-21-16,0 0 16,1 0-16,-1 0 15,0 0-15,0-21 16,0 0-16,-21-1 0,21 22 0,1-21 15</inkml:trace>
  <inkml:trace contextRef="#ctx0" brushRef="#br0" timeOffset="49820.66">9715 3704 0,'22'0'63,"-1"0"-63,0 0 0,0 0 0,0 0 15,0-21-15,1 21 0,-1-21 16,0 21-16,21-21 0,-21 21 0,1-21 16,-1-1-16,0 22 0,0-21 15,-21 0-15,0 0 0,-21 0 16,0 21 0,0 0-16,-1 0 0,1 0 0,-21 21 15,21 0-15,-22 0 0,22 0 16,-21 1-16,21-1 0,-22 0 15,22 0-15,-21 43 0,42-43 16,0 0-16,0 0 0,0 0 16,0 0-16,0 22 0,21-43 15,0 21-15,0-21 0,1 0 16,-1 0-16,0 21 0,21-21 0,-21 0 16,22 0-16,-1 0 0,-21 0 15,22-21-15,-1 0 0,0 21 0,22-21 16,-22-1-16,0 1 0,-20 0 0</inkml:trace>
  <inkml:trace contextRef="#ctx0" brushRef="#br0" timeOffset="50064.79">10541 3281 0,'0'0'0,"0"-21"0,0 0 0,-21 21 16,0 0-1,-1 21-15,1 0 0,21 21 16,-21 1-16,21-22 0,0 21 15,-21 0-15,21 22 0,-21-22 0,21 1 16,0 20-16,-21-21 16,21-20-16,-22 20 0,22-21 0,0 0 15,0 22-15,0-22 0,-21 0 16,21 0-16,21-21 16,1 0-1,-1 0-15,0-21 16,21 21-16</inkml:trace>
  <inkml:trace contextRef="#ctx0" brushRef="#br0" timeOffset="50580.76">11007 3662 0,'0'-64'31,"-22"43"-31,1 0 16,0 21-16,0-21 0,0 21 15,0 0-15,-1 0 0,1 0 0,0 0 16,0 0-16,0 0 0,-22 21 16,22 0-16,0 0 0,0 1 15,0-1-15,0 0 0,21 21 0,-22-21 16,22 1-16,-21 20 0,21-21 16,0 0-16,0 0 0,0 1 15,0-1-15,0 0 0,21-21 0,1 21 16,-1-21-16,0 0 0,0 0 15,0 0-15,0 0 0,1 0 16,20 0-16,-21-21 0,0 21 0,0-21 16,22 0-16,-22-1 0,0 1 0,0 0 15,0 0-15,1 0 0,-1 0 16,0-22-16,-21 22 0,0-21 16,21 21-16,-21-1 0,0 1 15,0 0-15,0 42 31,0 0-31,0 1 0,-21-1 0,21 0 16,0 21-16,-21-21 0,21 1 0,-21 20 16,21-21-16,0 0 0,0 0 15,0 1-15,0-1 0,0 0 0,0 0 16,0 0-16,0 0 0,0 1 16,21-22-16,0 0 0,21 0 0,-21 0 15,22 0-15,-22 0 16,21 0-16,-21-22 0,22 1 0,-1 21 15,-21-21-15,22 0 0</inkml:trace>
  <inkml:trace contextRef="#ctx0" brushRef="#br0" timeOffset="51724.26">11642 3471 0,'0'-42'0,"0"84"0,0-105 16,0 42-16,0 0 15,-22 21-15,1 0 16,0 21-16,21 0 0,-21 0 0,0 0 15,21 22-15,-21-22 0,21 21 16,-22-21-16,1 22 0,21-1 16,-21-21-16,21 21 0,0-20 0,-21 20 15,21-21-15,0 0 0,0 22 16,0-22-16,0 0 0,0 0 0,0 0 16,0 0-16,0 1 15,21-22-15,0 0 0,0 0 16,1 0-16,-1 0 0,0-22 15,0 22-15,0-21 0,0 0 0,1 21 16,-22-21-16,21 0 0,0 0 16,0-1-16,0 1 0,-21-21 0,0 21 15,21 0-15,-21-1 0,22 22 0,-22-21 16,0 0-16,0 42 31,0 0-15,0 1-16,-22-1 0,22 0 15,-21 0-15,21 0 0,0 0 0,0 1 16,0-1-16,0 0 0,0 0 16,0 0-16,0 0 0,0 1 0,0-1 15,21-21-15,-21 21 16,22-21-16,-1 0 0,0 0 16,0 0-16,0 0 0,22-42 0,-22 20 15,0 22-15,0-21 16,0 0-16,0 0 0,1-21 0,20 20 15,-42 1-15,21 0 0,0 0 16,0 0-16,1 0 0,-22-1 16,0 44 15,0-1-31,0 0 0,0 0 16,0 0-16,0 0 0,0 1 15,-22-1-15,22 0 0,0 0 16,0 0-16,0 0 0,0 1 15,22-22-15,-1 21 16,0-21-16,0 0 16,21 0-16,-20 0 0,-1 0 15,0-21-15,0-1 0,0 22 0,0-21 16,1 0-16,-1 0 0,0 0 16,0 0-16,0-1 0,0 1 15,1 0-15,-1 21 0,0-21 0,-21 0 16,21 21-16,-21-21 0,0 42 31,0 0-15,0 0-16,0 0 15,-21 0-15,21 1 0,0-1 16,0 0-16,0 0 0,0 0 16,0 0-16,0 1 0,0-1 15,21-21 1,0 21-16,0-21 0,1 0 15,20 0-15,-21 0 0,0 0 0,22-21 16,-22 0-16,0 21 0,21-22 16,-21 1-16,1 0 0,-1 0 0,0 0 15,21 0-15,-21-1 0,1-20 0,-22 21 16,21 0-16,-21 0 16,0-1-16,0 1 0,0 0 0,-21 21 31,-1 0-31,1 0 0,0 21 15,0 0-15,0 1 0,0-1 16,21 0-16,0 21 0,0-21 0,0 1 16,0-1-16,0 0 0,0 0 0,0 0 15,0 0-15,0 1 0,0-1 16,21-21-16,0 0 0,0 21 0,0-21 16,22 0-16,-22 0 0,0 0 15,21-21-15,-21 21 0,22-21 0,-22-1 16,21 22-16,-21-21 0,22 0 15,-22 0-15,0-21 0,21 20 0,-20 1 16,-1-21-16</inkml:trace>
  <inkml:trace contextRef="#ctx0" brushRef="#br0" timeOffset="51924.14">12594 3323 0,'0'0'16,"-21"0"-16,0 0 0,0 0 0,-1 0 0,1 0 16,21-21 31,-21 21-32,0 0-15,0 0 0</inkml:trace>
  <inkml:trace contextRef="#ctx0" brushRef="#br0" timeOffset="52109.88">11451 3556 0,'-21'21'16,"42"-42"-16,-63 42 0,42 0 0,21-21 15,0 0 1,0 0-16,0 0 0,1 0 15,20 0-15,-21 0 0,21-21 16,1 21-16,-1-21 0,0 0 0,1 21 16,-22-21-16</inkml:trace>
  <inkml:trace contextRef="#ctx0" brushRef="#br0" timeOffset="52631.83">14160 3577 0,'0'0'0,"0"-21"0,0-21 15,0 21-15,0-1 16,22 44 15,-1-1-31,0 21 0,0-21 0,21-21 16,-20 106-16,20-42 0,-21-22 16,0-21-16,0 0 15,1 0-15,-1 1 0,0-1 0,0 0 16,-21 21-16,0-21 0,0 1 0,21-22 15,-21 21-15,0 0 0,21-21 32,-21-21-17,0 0-15,0-1 0,22 1 0</inkml:trace>
  <inkml:trace contextRef="#ctx0" brushRef="#br0" timeOffset="52892.35">14753 3387 0,'0'-21'16,"0"42"-16,0-64 0,-21 43 16,0 0-16,0 22 0,-1-1 15,-20 0-15,21 0 0,-21 21 16,-1-20-16,1 20 0,0 0 0,-1 1 16,1-1-16,21-21 0,-22 21 15,1 1-15,0-1 0,21-21 0,-1 0 16,1 22-16,0-22 0,21 0 15,0 0-15,0 0 0,21-21 16,0 0-16,1 0 16,20 0-16,-21 0 0,21-21 15,1 21-15,-1-21 0,0 0 0,1 0 16,-1 0-16</inkml:trace>
  <inkml:trace contextRef="#ctx0" brushRef="#br0" timeOffset="53224.79">14922 3641 0,'0'0'0,"0"-21"16,0 42 0,0 0-1,-21 0-15,21 0 0,0 0 0,0 22 16,0-22-16,-21 0 16,21 21-16,0 1 0,0 41 15,-21-20-15,21-22 0,0 22 16,0-1-16,0 1 0,-21-1 0,21-20 15,-21 20-15,-1 1 0,22 20 0,-21-20 16,0-1-16,0 22 0,0-22 16,0 1-16,-1-1 0,1-20 0,0 20 15,0-20-15,0-1 0,21-21 0,0 0 16,0 0-16,0 1 0,21-22 16,0-22-1,0 1-15,0-21 0,-21 21 16,43-22-16,-22 1 0,0 0 0,0-22 15,0 22-15,1-22 0,-1 1 0,0-22 16,0 22-16</inkml:trace>
  <inkml:trace contextRef="#ctx0" brushRef="#br0" timeOffset="53567.09">14880 3874 0,'0'0'0,"0"-22"0,0-20 0,0 0 15,0 21-15,0-1 0,0-20 0,0 21 0,0 0 16,0 0-16,0-1 0,0 1 15,0 0-15,21 21 0,22-21 16,-22 21-16,21 0 0,-21 0 16,22 0-16,-22 0 0,21 0 0,-21 0 15,22 21-15,-22-21 0,0 21 16,0 0-16,0 22 0,-21-22 0,0 0 16,0 0-16,0 22 0,-21-22 15,0 0-15,0 0 0,0 0 16,-22 0-16,1 1 0,21-22 0,-22 21 15,22-21-15,-21 0 0,21 21 16,0-21-16,-1 0 0,1 0 0,0 0 16,-21 0-16,63 0 31,0 0-31,0 0 0,-21-21 0,21 21 16,1 0-16,20-21 0,-21 21 0,0-22 15,0 22-15,22-21 16,-22 21-16,21-21 0</inkml:trace>
  <inkml:trace contextRef="#ctx0" brushRef="#br0" timeOffset="54012.39">15642 3620 0,'0'0'15,"21"-22"-15,0 22 0,-21-21 0,0 0 16,-21 21 0,0 0-1,0 0-15,0 0 0,0 21 0,-1 0 16,1-21-16,0 22 0,-21-1 15,21 0-15,-1 0 0,22 0 0,-21 0 16,0 22-16,0-22 16,21 0-16,0 0 0,0 0 15,0 1-15,21-22 32,0 0-32,0 0 0,1 0 0,-1 0 15,0 0-15,0-22 16,0 22-16,0-21 0,1 0 0,-1 0 15,0 0-15,-21 0 0,21-1 0,0-20 16,-21 21-16,21 0 0,-21 0 16,0-1-16,0 44 31,0-1-15,0 0-16,0 0 15,0 0-15,0 0 0,0 1 0,0-1 16,0 0-16,0 0 0,0 0 15,22 0-15,-1-21 16,-21 22-16,21-22 0,0 0 16,0 0-16,0 0 15,1 0-15,-22-22 0,21 1 16,0 21-16</inkml:trace>
  <inkml:trace contextRef="#ctx0" brushRef="#br0" timeOffset="54273.25">16150 3260 0,'0'0'0,"0"-21"0,0-1 0,-21 22 16,0 0-16,0 22 15,21-1-15,0 0 0,-22 0 0,1 0 16,21 22-16,-21-1 0,21 0 16,0 1-16,0-1 0,0-21 0,0 21 15,0 1-15,0-1 0,0-21 16,0 0-16,0 22 0,0-22 0,0 0 15,0 0-15,0 0 16,21 1-16,0-22 0,1 0 16,-1 0-16,0 0 15,0 0-15,0-22 0,0 22 16,1-21-16,-1 0 0,0 0 0</inkml:trace>
  <inkml:trace contextRef="#ctx0" brushRef="#br0" timeOffset="54740.52">16425 3239 0,'0'0'16,"0"-22"-16,0 1 0,0 0 0,0 42 31,0 0-31,-21 1 0,21 20 16,-21 0-16,21-21 0,0 22 16,0-1-16,0 0 0,0 1 0,0-1 15,0 0-15,0 1 0,0-22 16,0 21-16,0-21 0,0 1 0,0-1 15,-21 0-15,21 0 0,0 0 0,0 0 32,-21-21-32,21-21 15,0 0 1,0 0-16,0 0 0,0 0 16,0-1-16,0 1 0,21 0 15,0-21-15,0 21 0,0-1 16,0-20-16,22 21 0,-22 0 15,0 0-15,21-1 0,-20 22 0,20 0 16,-21 0-16,21 0 0,-20 0 0,-1 22 16,0-1-16,-21 0 0,21 0 15,-21 0-15,0 22 0,0-22 0,0 0 16,0 0-16,0 21 0,0-20 16,0-1-16,0 0 0,0 0 0,-21 0 15,0-21-15,0 21 0,-1-21 16,22 22-16,-21-22 0,0 0 15,0 0 1,21-22 0,-21 22-16,21-21 0</inkml:trace>
  <inkml:trace contextRef="#ctx0" brushRef="#br0" timeOffset="54940.27">15981 3535 0,'0'0'15,"-21"0"-15,-1 0 0,22-21 16,22 21 15,20-21-31,-21 21 0,0 0 16,0 0-16,1 0 0,20-22 16,-21 22-16,0 0 0,22 0 15,-22-21-15,0 21 0,0-21 0,0 0 16</inkml:trace>
  <inkml:trace contextRef="#ctx0" brushRef="#br0" timeOffset="55628.2">17928 1101 0,'0'0'0,"0"-21"0,21 21 16,-21-22-16,0 1 0,0 0 15,-21 21 16,0 0-31,0 0 0,0 21 0,-22 0 16,22 1-16,-21 20 0,-22-21 16,22 21-16,-22 1 0,22-1 0,0 22 15,-22-22-15,22 21 0,0 1 16,-1 21-16,1-22 0,0 22 0,20-22 16,1 1-16,0-1 0,21 1 15,0-1-15,0-20 0,21-1 16,0 0-16,22 1 0,-22-22 0,21 21 15,1-21-15,20 0 0,-21 1 16,22-1-16,-1-21 0,-20 0 0,20 0 16,1 0-16,-22-21 0,22-1 15,-22 22-15,21-21 0</inkml:trace>
  <inkml:trace contextRef="#ctx0" brushRef="#br0" timeOffset="56128.26">18669 1355 0,'0'0'0,"21"0"0,-42 0 31,0 0-15,0 21-16,-22 0 0,22 0 15,0 0-15,-21 1 0,-1 20 0,22-21 16,-21 21-16,-1 1 0,1-1 16,21-21-16,-21 22 0,20-1 15,-20 0-15,21-21 0,0 1 16,0-1-16,-1 0 0,22 0 0,0 0 15,0 0-15,22-42 47,-1 0-47,0 0 0</inkml:trace>
  <inkml:trace contextRef="#ctx0" brushRef="#br0" timeOffset="56589.34">19092 1016 0,'0'21'31,"0"0"-31,21 1 16,1-22-16,-1 21 16,0 0-16,0 21 0,0-21 0,0 22 15,1-22-15,-1 21 0,0 1 16,0 20-16,0-21 0,-21 1 15,0 20-15,0-20 0,-21-1 16,0 21-16,0-20 0,0 20 0,-22-20 16,22-1-16,-21 0 0,21 1 0,-22-1 15,1-21-15,0 0 0,20 22 16,-20-22-16,21-21 0,-21 21 0,20 0 16,1-21-16,21 21 15,0-42 16</inkml:trace>
  <inkml:trace contextRef="#ctx0" brushRef="#br0" timeOffset="59523.78">18161 3048 0,'0'0'0,"42"-42"16,-42 21-1,0-1 1,-21 22-1,0 0-15,0 0 16,-22 0-16,22 22 0,-21-1 16,21-21-16,-22 21 0,1 21 0,-21-21 15,20 22-15,1-1 16,-22 0-16,22 22 0,-21-1 0,20-20 16,1 20-16,0 1 0,-1-1 15,1-20-15,0 20 0,20-21 0,1 1 16,0 63-16,21-64 15,0 0-15,21 1 0,0-1 0,1-21 16,-1 21-16,21-20 0,0-1 0,1 0 16,20 0-16,-20-21 0,-1 0 15,21 0-15,-20 0 0,-1 0 0,22 0 16,-22-21-16,0 0 0</inkml:trace>
  <inkml:trace contextRef="#ctx0" brushRef="#br0" timeOffset="60044.48">18605 3323 0,'0'0'0,"22"0"0,-22-21 0,-22 42 31,-20 0-15,21 1 0,0 20-16,-22-21 0,22 21 0,-21-20 15,0 20-15,-1 0 0,1-21 16,-22 43-16,22-43 0,21 0 15,0 22-15,0-43 0,-1 21 0,1 0 16,0-21-16,21 21 16,-21-21-16,42 0 31,0-21-31,0 21 16,1-21-16,-1 0 0,0-1 15</inkml:trace>
  <inkml:trace contextRef="#ctx0" brushRef="#br0" timeOffset="60332.13">18859 3366 0,'-21'21'15,"21"0"1,-21 0-16,0 0 0,0 0 0,0 22 15,-22-22-15,22 0 0,-21 21 16,21-20-16,-22-1 0,22 21 16,-21-21-16,-1 0 0,1 1 0,21-1 15,-21 0-15,42 0 0,-22-21 16,1 21-16,0 0 0,0-21 0,0 0 16,42-21 15,0 21-16,0-21-15,0 0 0</inkml:trace>
  <inkml:trace contextRef="#ctx0" brushRef="#br0" timeOffset="60724.77">18859 3006 0,'0'0'0,"64"-21"32,-43 21-32,0 0 0,0 0 0,-21 21 15,43 0-15,-1-21 0,-21 0 0,22 21 16,-22 0-16,0 22 15,21-22-15,-21 21 0,1 22 0,-1-22 16,0 21-16,-21-20 0,0 20 16,0 1-16,0-22 0,0 0 0,0 1 15,-21-1-15,0 0 0,-22 1 16,22-22-16,0 21 0,-21 1 0,20-22 16,-20 21-16,21-21 0,-21 0 15,-1 1-15,22-1 0,-21 0 0,21-21 16,-1 21-16,-20 0 0,21-21 15,-21 0-15,20 0 0,1 0 16,0 0-16,0 0 0</inkml:trace>
  <inkml:trace contextRef="#ctx0" brushRef="#br0" timeOffset="67952.27">9610 4403 0,'0'0'0,"-22"0"0,1 0 16,0 0-16,0 0 15,0 0-15,0 0 0,-1 0 16,1 0-1,0 0-15,0 0 47,42 0 0,0 0-47,0 0 16,1 0-16,20 0 15,-21 0-15,0 0 0,22 0 16,-1 0-16,0 0 0,1 0 0,20-21 16,-21 21-16,22 0 0,-1 0 15,1 0-15,-1 0 0,1 0 0,-22 0 16,22 0-16,-1 0 0,1 0 0,-22 0 16,22 0-16,-1 0 0,-21 0 15,22 0-15,21 0 0,-22 0 0,22 0 16,-1 0-16,1 0 0,0 0 15,-1 0-15,22 0 0,-21 0 16,0 0-16,20 0 0,1 0 0,0 0 16,0 0-16,21-22 0,-21 22 15,0 0-15,-1 0 0,1 0 0,0 0 16,0 0-16,0 0 0,21 0 16,-21 0-16,-1 0 0,1 0 15,0 0-15,0 0 0,-21 0 0,20 0 16,-20 0-16,21 0 0,-21 0 15,-1 0-15,22 0 0,-21 0 0,-1 0 16,-20 0-16,-1 0 0,1 0 16,-1 0-16,-20 0 0,-1 0 0,0 0 15,-20 0-15,-1 0 0,0 0 16,0 0-16,0 0 0,-42 0 47,-21 0-47,21 0 0,-22 0 0,1 0 15</inkml:trace>
  <inkml:trace contextRef="#ctx0" brushRef="#br0" timeOffset="68924.7">9737 4424 0,'-22'0'0,"44"0"0,-65 0 0,22 0 15,0 0-15,0 21 16,0-21-16,-1 0 0,1 0 16,0 0-1,42 0 32,0 0-47,1 0 0,-1 0 16,0 0-16,0 0 0,0 0 15,0 0-15,1 0 0,20 0 0,-21 0 16,21 0-16,1 0 0,-1 0 0,22 0 16,-22 0-16,21 0 0,-20 0 15,20 0-15,1 0 0,-1 0 0,1 0 16,-1 0-16,1 0 15,-1 0-15,1 0 0,20 0 0,-20 0 16,21 0-16,-1 0 0,1 0 16,0 0-16,-1 0 0,1 0 0,0 0 15,-1 0-15,1 0 0,21 0 0,-22 0 16,22 0-16,0 0 0,0 0 16,0 0-16,0 0 0,-22 0 0,22 0 15,-21 0-15,21 0 0,-1 0 16,1 0-16,0 0 0,0 0 0,0 0 15,-22 0-15,22 0 0,-21 0 16,0 0-16,-1 0 0,-20 0 0,20 0 16,1 0-16,-21 0 0,-1 0 15,22 0-15,-22 0 0,1 0 16,-22 0-16,22 0 0,-22 0 0,0 0 16,1 0-16,-1 0 0,-21 0 15,21 0-15,-20 0 0,-1-21 0,0 21 16,0 0-16,0 0 0,0 0 0,1 0 15,-1 0 1,0 0 0,-21-21 31</inkml:trace>
  <inkml:trace contextRef="#ctx0" brushRef="#br0" timeOffset="69040.42">14711 4403 0,'-21'0'47,"-1"0"-31,1 21-16,0-21 0</inkml:trace>
  <inkml:trace contextRef="#ctx0" brushRef="#br0" timeOffset="77172.44">2371 6096 0,'0'-21'16,"0"0"-1,0 0-15,0-1 16,0 1-16,0 0 15,0 0 1,0 0 0,0 42 15,0 0-15,0 0-16,0 0 0,0 22 15,0-22-15,0 0 0,0 21 16,0-20-16,0-1 0,-22 21 15,22-21-15,0 22 0,0-22 16,0 21-16,0-21 0,0 43 16,0-43-16,0 0 0,-21 0 15,21 0-15,0 1 0,0-44 47</inkml:trace>
  <inkml:trace contextRef="#ctx0" brushRef="#br0" timeOffset="77536.85">2688 6265 0,'0'22'15,"0"-1"-15,0 0 32,21-21-32,0 0 15,1 0 17,-22-21-32,0 0 15,0-1 1,0 1-1,-22 21-15,22 21 32,0 1-17,0-1 1,0 0 0,22-21-16</inkml:trace>
  <inkml:trace contextRef="#ctx0" brushRef="#br0" timeOffset="78144.77">4572 5715 0,'0'-21'0,"0"42"0,0-63 16,0 21-16,-21-1 0,0 1 15,21 0-15,-22 21 0,22-21 16,22 42 15,-1 0-15,0 22-16,21-22 0,-21 21 15,22 0-15,-22 1 0,21-1 0,-21 0 16,22 1-16,-22-1 16,0 0-16,21 1 0,-20-22 0,-1 21 15,0-21-15,0 22 0,0-22 16,0 0-16,1 0 0,-22 0 0,0 1 15,0-1-15,21 0 0,-21 0 16,0 0-16,0-42 31,0 0-31,0 0 16,0 0-16</inkml:trace>
  <inkml:trace contextRef="#ctx0" brushRef="#br0" timeOffset="78441.31">5228 5715 0,'0'0'0,"0"-21"0,0 0 16,0 0-16,0-1 15,-21 22 1,0 22 0,0-1-16,-1 0 0,1 0 15,-21 21-15,21 1 0,0-1 0,-22 0 16,1 1-16,0-1 0,20 0 15,-20 1-15,0-1 0,-1 0 0,1 1 16,21-1-16,-21-21 0,20 22 16,1-22-16,-21 0 0,21 0 0,21 0 15,-21 0-15,21 1 16,21-44 15,-21 1-31,21 21 0,0-21 16,21 0-16,-20 0 0</inkml:trace>
  <inkml:trace contextRef="#ctx0" brushRef="#br0" timeOffset="78808.85">5461 5948 0,'0'0'0,"0"21"15,0 0 1,0 0-16,0 1 0,0 20 16,0-21-16,0 0 0,0 22 15,0-22-15,0 21 0,0 0 0,0 22 16,0-22-16,0 22 0,0-1 16,0 1-16,-21-1 0,21 1 0,-21-1 15,21 1-15,-22-1 0,22 22 0,-21-22 16,0 22-16,0-21 0,21-1 15,-21 22-15,0-22 0,-1 1 0,1-22 16,21 22-16,0-22 0,-21-21 16,21 21-16,0-20 0,-21-1 15,21-42 1,0-1 0,0 1-16,0-21 0,21 0 15,-21-1-15,21 1 0,-21-22 0,0 1 16</inkml:trace>
  <inkml:trace contextRef="#ctx0" brushRef="#br0" timeOffset="79172.41">5419 6096 0,'0'0'0,"0"-21"15,-22 0-15,22 0 0,0-1 16,0 1-16,0 0 15,22 21-15,-22-21 0,21 21 0,21 0 16,-21-21-16,0 21 0,22 0 16,-1 0-16,-21 0 0,22 0 0,-1 0 15,0 0-15,1 0 0,-1 0 16,0 21-16,-21 0 0,1 0 0,-1 0 16,0 1-16,-21-1 0,0 0 0,0 0 15,-21 21-15,0-20 16,-1-1-16,-20-21 0,21 21 0,-21 0 15,-1 0-15,1 0 0,0-21 0,-1 22 16,22-22-16,-21 0 0,21 0 16,-1 0-16,22 21 0,22-42 47,-1 21-47,21-22 0,-21 22 0,22 0 15</inkml:trace>
  <inkml:trace contextRef="#ctx0" brushRef="#br0" timeOffset="79704.84">6435 5990 0,'0'0'16,"0"-21"-16,0 0 0,0 0 15,0 0-15,0-1 16,-22 22-16,1-21 0,0 21 15,0 0-15,0 0 0,-22 0 0,22 21 16,0 1-16,0-22 0,0 42 16,0-21-16,-1 0 0,1 0 15,0 22-15,0-22 0,0 42 16,0-20-16,21-22 0,0 0 16,-22 0-16,22 22 0,0-22 0,0 0 15,0 0-15,22-21 0,-1 21 16,0-21-16,0 0 0,0 0 0,0 0 15,1 0-15,-1 0 0,0-21 16,0 0-16,21 21 0,-20-21 0,-1 0 16,21-22-16,-21 22 15,0-21-15,-21 21 0,0-1 0,22-20 16,-22 21-16,0 0 0,21-22 0,-21 22 16,0 0-16,0 0 15,0 0-15,0 42 31,0 0-31,0 0 0,-21 0 0,21 22 16,0-22-16,-22 0 0,22 21 16,0-20-16,0-1 0,0 0 0,0 21 15,0-21-15,0 1 0,0-1 16,0 0-16,22 0 0,-1-21 16,0 0-16,0 0 15,0 0-15,0 0 0,1 0 16,-1-21-16,0 0 0,0 0 0,0 21 15</inkml:trace>
  <inkml:trace contextRef="#ctx0" brushRef="#br0" timeOffset="79956.63">6943 5757 0,'0'0'0,"0"-21"0,0-85 31,0 128 0,0 20-31,0-21 0,0 21 16,-22 1-16,22-1 0,-21 0 0,21 22 16,0-43-16,-21 21 0,21 1 0,0-1 15,0-21-15,0 22 0,0-22 16,0 0-16,0 0 0,0 0 16,0 0-16,0 1 0,21-22 31,0 0-31,1 0 0,-1 0 15,0-22-15,0 1 0</inkml:trace>
  <inkml:trace contextRef="#ctx0" brushRef="#br0" timeOffset="80437.53">7324 5694 0,'0'0'0,"0"-21"15,0 0-15,0 42 31,-22 21-31,22-21 16,0 0-16,0 22 0,0-1 0,0 0 16,0-20-16,0 20 0,-21 0 15,21-21-15,0 22 0,0-22 0,-21 21 16,21-21-16,0 1 0,0-1 16,0 0-16,-21 0 0,21 0 0,-21 0 15,21-42 16,0 0-15,0 0-16,0 0 0,0 0 16,0-1-16,21 1 0,0 0 15,0 0-15,-21-21 0,21 20 0,1 1 16,-1 0-16,0 0 0,0 0 16,0 0-16,0-1 0,1 22 0,20 0 15,-21 0-15,0 0 0,0 0 0,1 22 16,-1-1-16,-21 0 0,21 0 15,0 21-15,-21-20 0,21-1 16,-21 0-16,0 21 0,0-21 0,0 1 16,0-1-16,0 0 0,0 0 15,-21 0-15,21 0 0,-21-21 16,21 22-16,-21-22 16,0 0-1,21-22-15,0 1 16,-22 21-16</inkml:trace>
  <inkml:trace contextRef="#ctx0" brushRef="#br0" timeOffset="80621.48">6731 5969 0,'0'0'0,"21"0"31,0 0-31,0 0 15,1 0-15,20 0 0,0 0 0,1 0 16,-1 0-16,0 0 0,1 0 16,-22 0-16,21-21 0,0 21 0,-20 0 15</inkml:trace>
  <inkml:trace contextRef="#ctx0" brushRef="#br0" timeOffset="82124.89">9229 6265 0,'-22'0'0,"22"-21"16,0 0 0,0 0-16,0 0 15,0 0-15,22 21 0,-1-22 16,-21 1-16,21 0 0,0 0 16,0 0-16,0-22 0,1 22 0,-1-21 15,0 0-15,-21 20 0,0-20 0,21 0 16,-21-22-16,0 22 15,0 0-15,0 20 0,0-62 16,0 63-16,0-1 0,0 1 0,-21 21 16,0 0-16,0 0 15,-1 0-15,1 0 0,0 21 16,0 22-16,0-22 0,21 21 16,-21 1-16,-1-1 0,1 0 0,0 22 15,21-22-15,0 0 0,0 1 0,0 20 16,0-20-16,0-22 0,0 21 15,0 0-15,21-20 0,-21 20 16,43 0-16,-43-21 0,21 1 16,0-1-16,0 0 0,0-21 15,0 0-15,1 0 0,-1 0 0,0 0 16,0 0-16,0 0 0,0 0 16,22-21-16,-22 0 0,21-1 0,-21 1 15,22 0-15,20-21 0,-42 21 16,1-22-16,-1 22 0,-21 0 15,0-21-15,0 20 0,0 1 0,0 0 16,0 0-16,-21 21 0,-1 0 16,1 0-16,0 0 0,-21 0 15,21 0-15,-1 21 0,22 0 16,-21 0-16,21 1 16,0-1-16,0 0 0,0 0 15,0 0-15,21-21 16,1 0-16,-1 21 0,0-21 15,0 0-15,0 0 0,22 0 0,-22 0 16,21 0-16,0 0 0,1-21 16,-22 0-16,21 21 0,1-21 0,-22 21 15,21-21-15,-21 21 0,0 0 0,1-21 16,-1 21 0,-42 21 15,-1 0-16,22 0-15,-21 0 0,21 0 16,0 1-16,0-1 16,0 0-16,21 0 15,1-21-15,-1 0 16,0 0-16,0 0 0,0 0 16,22 0-16,-22 0 0,0 0 0,21 0 15,-21-21-15,22 21 0,-22-21 16,0 21-16,0-21 0,0-1 0,1 1 15,-1 21-15,0-21 0,0 0 0,-21 0 16,0 0-16,0-1 16,21 1-16,-21 0 0,0 0 15,0 42 17,0 0-17,-21 0-15,0 1 0,21-1 16,0 0-16,0 21 0,-21-21 0,21 1 15,-21 20-15,21 0 0,0 1 16,-22-1-16,1 0 0,21 22 16,0-1-16,0-20 0,0 20 0,0 1 15,0-1-15,0 1 0,0-1 0,0 1 16,0-1-16,0 22 0,0-22 16,0 1-16,0 20 0,0-20 0,0-1 15,0 1-15,0-1 0,0-20 0,0-1 16,0 0-16,-21 1 0,0-1 15,21-21-15,-21 0 0,21 1 0,-21-22 16,-1 0-16,1 0 0,0 0 16,0 0-16,0-22 0,0 1 0,-1 0 15,1 0-15,0-21 0,0-1 16,-21-63-16,-1 64 0,22-43 16,0 22-16,21-1 0,0 1 15,0-22-15,0 22 0,0-1 0,21 1 16,0-1-16,0 1 15,22-1-15,-1 1 0,0-1 0,1 22 0,-1-22 16,0 22-16,1 0 16,-1 21-16,0-22 0,1 1 0,41 0 15,-41-1-15</inkml:trace>
  <inkml:trace contextRef="#ctx0" brushRef="#br0" timeOffset="82835.75">12192 6054 0,'21'-21'31,"0"-1"-15,-21 1-16,21 21 0,-21-21 15,0 0-15,0 0 0,0 0 16,0-1-16,0 1 0,0-21 0,0 21 15,-21 0-15,0-1 0,-21 1 16,21 0-16,-1 21 0,1 0 0,0 0 16,-21 0-16,21 0 0,-22 0 0,1 21 15,21 0-15,-22 22 0,1-22 16,21 21-16,-21 1 0,20-1 16,1 0-16,0-21 0,0 22 0,0-1 15,21 0-15,0-20 0,0 20 16,0-21-16,0 0 0,0 0 0,21 1 15,0-22-15,0 21 16,0-21-16,22 0 0,-22 0 0,21 0 16,1-21-16,-22 21 0,21-22 15,0 1-15,1 0 0,-1 0 0,0 0 16,1-22-16,-22 22 0,21 0 0,-21-21 16,1-1-16,-1 22 0,0-21 15,-21 0-15,0 20 0,0-20 16,0 21-16,0 0 0,0 0 15,0 42 1,0 0-16,0 0 0,0 0 16,0 22-16,0-22 0,0 0 15,0 21-15,0-21 0,0 22 0,0-22 16,0 0-16,0 0 0,0 0 0,0 1 16,0-1-16,21-21 0,-21 21 15,21-21-15,0 0 0,1 0 16,-1 0-16,0 0 0,0 0 0,21 0 15,-20-21-15</inkml:trace>
  <inkml:trace contextRef="#ctx0" brushRef="#br0" timeOffset="83088.75">12869 5673 0,'0'0'0,"0"-43"0,0 22 0,0 0 15,0 0-15,0 0 0,0 0 16,-21 21-16,0 0 15,21 21-15,-21 0 0,0 0 16,21 21-16,0 1 0,-22-1 0,1 0 16,21 1-16,-21-1 0,21 0 15,0-20-15,0 20 0,0 0 0,-21-21 16,21 22-16,0-22 0,0 0 0,0 0 16,0 0-16,0 1 0,0-1 15,21-21 1,0 0-16,0 0 15,1 0-15,-1-21 0,21-1 16</inkml:trace>
  <inkml:trace contextRef="#ctx0" brushRef="#br0" timeOffset="83336.78">13123 5588 0,'0'0'0,"0"-21"0,0 0 15,-21 21 1,0 42-1,0-21-15,21 22 0,-21-22 16,21 21-16,0 0 0,-22 22 0,1-22 16,21 1-16,-21-1 15,21 0-15,0-21 0,0 22 0,0-22 16,-21 0-16,21 21 0,0-20 0,0-1 16,0 0-16,21-21 31,0 0-31,0 0 0,1 0 15,-22-21-15,21 21 0</inkml:trace>
  <inkml:trace contextRef="#ctx0" brushRef="#br0" timeOffset="83540.77">12721 5906 0,'0'0'0,"-63"0"31,84 0-15,0 0 0,21 0-16,-21-22 0,1 22 15,20 0-15,0 0 0,1-21 0,-1 21 16,0 0-16,1 0 0,20-21 0,-21 21 16,1 0-16,-1 0 0</inkml:trace>
  <inkml:trace contextRef="#ctx0" brushRef="#br0" timeOffset="84105.79">13420 5927 0,'0'0'0,"-22"0"0,1 0 16,-21 0-1,42-21-15,0-1 16,0 1-16,21 0 15,0 0-15,0 21 0,22-21 0,-22 21 16,0 0-16,0-21 16,0 21-16,22 0 0,-22 0 0,0 0 15,0 0-15,0 21 0,1-21 16,-1 21-16,-21 0 0,21 21 0,-21-20 16,21-1-16,-21 0 0,0 0 0,0 21 15,0-20-15,0-1 0,0 0 16,0 0-16,0 0 0,-21 0 0,0 1 15,0-22-15,21 21 16,0-42 15,0-1-15,21 1-16,0 0 0,0 0 16,0 0-16,0-22 0,1 22 0,20 0 15,-21 0-15,0 0 0,22 0 16,-22-1-16,0 1 0,21 0 0,-21 21 15,1 0-15,-1 0 0,0 0 16,-21 21-16,0 0 16,0 1-16,0 20 0,0-21 15,0 0-15,-21 0 0,21 1 16,0-1-16,-21-21 0,21 21 0,-22 0 16,22 0-16,-21 0 15,42-42 32,1 21-47,-22-21 0,21 0 0,-21 0 16</inkml:trace>
  <inkml:trace contextRef="#ctx0" brushRef="#br0" timeOffset="84264.21">14118 5652 0,'-106'-43'31,"85"43"-31,0 0 0,42 0 47,21 0-47,-20 21 16,-1-21-16</inkml:trace>
  <inkml:trace contextRef="#ctx0" brushRef="#br0" timeOffset="84779.76">14647 5503 0,'0'0'0,"-21"0"0,0 0 15,0 0-15,0 0 0,-1 0 0,1 0 16,0 0-16,0 0 16,0 22-16,21-1 0,-21 0 0,21 21 15,0-21-15,0 22 0,0-1 0,0-21 16,0 22-16,0-1 0,0 0 15,0-21-15,0 22 0,0-22 0,0 21 16,0-21-16,-22 1 0,22-1 16,0 0-16,0 0 0,-21-21 0,21 21 15,0-42 32,0 0-47,0 0 0,0 0 16,0-1-16,0 1 0,21 0 15,1 0-15,-1 0 0,21 0 0,-21-22 16,0 22-16,22 0 0,-22 21 16,21-21-16,-21 21 0,22 0 0,-22 0 15,21 0-15,-21 0 0,1 21 16,-1-21-16,0 21 0,0 0 0,-21 0 16,0 1-16,0-1 0,0 42 15,-21-42-15,0 1 0,0-1 16,-22-21-16,22 21 0,-21 0 0,-1 0 15,1-21-15,0 21 0,-1-21 16,22 0-16,-21 0 0,21 0 16,0 22-16,21-44 31,0 1-31,21 21 0,21-21 16,-21 0-16</inkml:trace>
  <inkml:trace contextRef="#ctx0" brushRef="#br0" timeOffset="85277.39">15134 5800 0,'0'0'0,"21"0"0,0-21 0,-21 42 47,-21 0-47,0 0 0,0 0 0,21 0 15,-21 1-15,0-1 0,21 0 16,-22 0-16,22 0 0,0 0 0,0 1 15,0-1-15,0 0 0,0 0 0,0 0 16,22-21 0,-22 21-16,42-21 0,-21 0 0,0 0 15,0 0-15,22 0 0,-22 0 0,21 0 16,1-21-16,-22 21 0,21-21 16,-21 0-16,22 0 0,-22 0 0,0-1 15,0 1-15,0-21 16,0 21-16,-21-22 0,0 1 0,22 21 15,-22-21-15,0 20 0,21 1 0,-21 0 16,0 42 0,0 0-1,-21 1-15,-1 20 0,22-21 16,-21 0-16,21 22 0,0-22 0,-21 0 16,21 0-16,0 0 0,-21 22 15,21-22-15,0 0 0,0 0 16,21 0-16,0-21 0,0 0 15,1 0-15,-1 0 16,21 0-16,-21 0 0,0 0 16,43-21-16,-43 0 0,21 0 15,-20 0-15,-1-1 0,0-20 16,0 0-16,0 21 0,0-43 0,1 22 16</inkml:trace>
  <inkml:trace contextRef="#ctx0" brushRef="#br0" timeOffset="85480.81">16002 5609 0,'0'43'0,"0"-128"0,0 127 0,0-126 0,0 41 16,0 22-16,0 0 15,0 42 1,0 0-16,-21 0 0,0 22 16,21-1-16,-22-21 15,22 22-15,-21-1 0,21 21 0,-21-20 16,21-22-16,0 21 0,-21 1 16,21-1-16,-21-21 0,21 0 0,0 22 15,0-22-15,0 0 0,0 0 16,21-21-1,0 0-15,0 0 0,0 0 16,1-21-16,-1 21 0,0-21 16</inkml:trace>
  <inkml:trace contextRef="#ctx0" brushRef="#br0" timeOffset="85680.47">15769 5736 0,'21'0'32,"0"0"-32,1 0 15,-1-21-15,21 21 0,-21 0 0,0 0 16,22 0-16,-22 0 0,21 0 16,1 0-16,-22 0 0,21-21 0,0 21 15,1 0-15,-22 0 0</inkml:trace>
  <inkml:trace contextRef="#ctx0" brushRef="#br0" timeOffset="86312.72">16446 5863 0,'0'0'0,"0"21"0,22-21 15,-1 0 1,0 0-16,0-21 0,0 0 0,0 21 15,1-21-15,-1 21 0,0-21 16,0 0-16,0-1 0,0 1 16,-21 0-16,0 0 0,0 0 15,-21 21 1,0 0 0,-21 21-16,21-21 0,-1 21 0,1 0 15,0 22-15,0-22 0,-21 0 0,20 0 16,1 21-16,21-20 0,-21-1 15,21 0-15,-21 0 0,21 0 0,0 0 16,0 1-16,0-1 16,21-21-16,0 0 0,0 21 0,22-21 15,-1 0-15,0 0 0,1 0 0,-1 0 16,0 0-16,1 0 0,-1-21 16,0 21-16,22-21 0,-22-1 0,1 1 15,-1 0-15,0 0 16,-21 0-16,22-22 0,-22 22 0,0-21 15,0 21-15,0 0 0,-21-1 0,0 1 16,0 0-16,0 0 0,-21 21 16,0 0-16,0 0 0,0 0 0,0 0 15,-1 21-15,1 0 0,-21 0 16,42 1-16,-21-1 0,21 0 0,-21 21 16,21-21-16,0 1 0,0-1 15,0 0-15,0 0 0,0 0 0,21 0 16,0-21-16,0 22 0,0-1 0,0-21 15,1 21-15,-1-21 16,-21 21 0,-21-21-1,-1 0-15,1 0 16,-21 0-16,21 0 0,0 0 0,-1 0 16,1 21-16,21 0 31</inkml:trace>
  <inkml:trace contextRef="#ctx0" brushRef="#br0" timeOffset="91147.83">4741 6752 0,'0'0'0,"-63"0"31,42 0-31,-1 0 0,1 0 15,21-21-15,-21 21 32,42 0 15,0 0-47,1 0 15,-1 0-15,0 0 0,0 0 16,21 0-16,-20-21 0,20 21 0,0 0 15,-21 0-15,22 0 0,-1 0 16,0 0-16,-20 0 0,20 0 0,0 0 16,1 0-16,-1 0 0,0 0 15,1 0-15,-1-21 0,0 21 16,22 0-16,-22 0 0,22 0 0,-1 0 16,1 0-16,-1 0 0,1 0 0,-1 0 15,1 0-15,-1 0 0,1 0 16,-1 0-16,1 0 0,-1 0 0,1 0 15,20 0-15,1 0 0,-22 0 16,43 0-16,-21 21 0,0-21 0,20 0 16,1 0-16,-21 0 0,21 0 0,0 0 15,-1 21-15,1-21 0,21 0 16,0 0-16,-21 21 0,21-21 0,0 0 16,-21 0-16,21 21 0,0-21 15,0 0-15,0 0 0,0 22 0,0-22 16,21 21-16,-21-21 0,0 0 15,21 0-15,-21 21 0,21-21 16,1 0-16,-1 0 0,0 21 0,0-21 16,0 0-16,0 0 0,22 21 0,-22-21 15,21 0-15,-21 0 0,1 21 16,20-21-16,-21 0 0,148 0 16,-147 0-16,-1 0 0,0 22 0,0-22 15,0 0-15,22 0 0,-22 0 16,0 0-16,-21 0 0,21 0 0,0 21 15,-21-21-15,21 0 0,-21 0 16,0 0-16,0 0 0,0 0 0,-21 0 16,21 0-16,0 0 0,-21 21 15,21-21-15,0 0 0,-21 0 16,21 0-16,-21 0 0,-22 0 0,22 0 16,0 0-16,-21 21 0,-1-21 0,1 0 15,21 0-15,-43 0 0,22 0 16,0 0-16,-22 0 0,1 0 0,-1 0 15,1 0-15,-22 0 0,22 0 0,-22 0 16,0 0-16,1 0 0,-1 0 16,0 0-16,-21 0 0,22 0 15,-1 0-15,-21 0 0,22 0 0,-22 0 16,0 0-16,0 0 0,21 0 16,-20 0-16,-1 0 0,0 0 15,0 0-15,0 0 0,0 0 16,1 0-1,-22-21 17,0 0-1,-22 21 94,1 0-125</inkml:trace>
  <inkml:trace contextRef="#ctx0" brushRef="#br1" timeOffset="97920.64">6223 7514 0,'0'0'0,"0"-21"0,21-42 31,-21 41-31,21 22 0,-21-21 16,0 0-1,0 42 17,0 0-17,0 1-15,-21-1 0,21 0 16,-21 21-16,0-21 0,0 22 0,-1-22 16,1 21-16,0-21 0,0 22 15,0-22-15,-22 21 0,22-21 0,0 22 16,0-22-16,0 21 0,0-21 15,-1 22-15,1-22 0,0 0 0,0 0 16,0 22-16,0-43 0,21 21 16,0 0-16,0 0 15,0-42 17,0 0-32,0 0 0,21-1 15,0 1-15</inkml:trace>
  <inkml:trace contextRef="#ctx0" brushRef="#br1" timeOffset="98404.65">6519 7366 0,'0'-21'16,"0"42"30,0 0-30,-21 22-16,0-22 0,0 0 16,21 0-16,-21 21 15,-1-20-15,1 20 0,0-21 0,0 21 16,0 1-16,0-22 0,-1 21 0,-20 1 16,21-22-16,0 21 0,21 0 15,-21-20-15,-1 20 0,1-21 0,21 21 16,0-20-16,-21-1 0,0 0 15,21 0-15,-21 0 0,21 0 0,0 1 16,0-44 15,0 1-31,0 0 16,0 0-16,21 0 16</inkml:trace>
  <inkml:trace contextRef="#ctx0" brushRef="#br1" timeOffset="98769.02">6879 7430 0,'0'-22'15,"0"44"17,-21-1-32,21 21 0,-21-21 15,21 0-15,0 22 0,0-22 16,-21 21-16,-1-21 0,22 22 0,-21-22 16,21 21-16,-21-21 0,0 22 0,21-22 15,-21 21-15,21-21 0,-21 22 16,21-22-16,-22 21 0,22-21 15,0 1-15,0-1 0,0 0 16,22-21 0,-1 0-16,0 0 15,-21-21-15,21 21 0,0-21 16,22-1-16,-22 1 0</inkml:trace>
  <inkml:trace contextRef="#ctx0" brushRef="#br1" timeOffset="99027.61">6710 7726 0,'0'0'0,"-21"0"16,-1 0-16,22 21 0,22-21 31,-1 0-16,0 0-15,21 0 0,-21 0 0,1-21 16,20 21-16,-21 0 0,0 0 16,22 0-16,-22-21 0,0 21 0,0 0 15,0 0-15,0 0 0,1 0 16,-1 0-16</inkml:trace>
  <inkml:trace contextRef="#ctx0" brushRef="#br1" timeOffset="99632.45">7429 7959 0,'43'-43'16,"-43"22"-1,21 21-15,-21-21 0,0 0 0,21 21 16,0-21-16,-21 0 0,0-1 0,0 1 16,0 0-16,0 0 15,0 0-15,0 0 0,0-1 16,-21 22-16,0 0 0,0 0 0,0 0 16,-1 0-16,1 0 15,0 22-15,-21-1 0,21 0 16,-1 0-16,1 0 0,0 0 15,0 1-15,0 41 16,0-21-16,21-20 0,-22 20 0,22-21 16,0 21-16,0-20 0,0 20 15,0-21-15,0 0 0,0 0 16,22-21-16,-1 0 16,0 0-16,0 0 0,0 0 15,0-21-15,1 0 0,-1 0 0,0 0 16,0 0-16,0-1 0,-21 1 15,21-21-15,1 21 0,-22 0 0,21-22 16,-21 22-16,0 0 0,21 0 0,-21 0 16,21-1-16,-21 1 0,0 0 15,0 0-15,0 42 32,0 0-32,0 0 15,0 1-15,0-1 0,0 0 16,0 0-16,0 0 15,0 0-15,0 1 0,0-1 0,0 0 16,0 0-16,0 0 0,0 0 16,21-21-16,0 22 15,1-22-15,-1 0 0,0 0 0</inkml:trace>
  <inkml:trace contextRef="#ctx0" brushRef="#br1" timeOffset="100364.2">8234 7726 0,'0'0'0,"0"-21"0,0 0 15,-21 21-15,-1 0 16,1 0-16,0 0 0,0 0 16,0 0-16,-22 0 0,22 0 0,-21 21 15,21 0-15,0 0 0,-1 0 0,1 0 16,0 1-16,0-1 0,0 0 15,21 0-15,-21 0 0,21 22 0,0-22 16,0 0-16,0 0 0,0 0 16,0 0-16,21 1 0,0-22 15,0 0-15,0 0 0,0 0 16,1 0-16,-1 0 0,21 0 16,-21-22-16,0 22 0,22-21 0,-22 0 15,0 0-15,0 0 0,-21 0 0,21-1 16,1-20-16,-22 21 15,0 0-15,0 0 0,0-1 16,0 1-16,0 0 16,21 21-16,-21 21 31,0 0-31,0 1 16,0-1-16,0 0 0,-21 21 0,21-21 15,0 22-15,0-1 0,0 0 16,0 1-16,0-1 0,0 22 15,0-22-15,0 21 0,-22-20 0,22 20 16,-21 1-16,21-1 0,-21 1 0,21-1 16,0 1-16,-21 20 0,21-20 15,-21 21-15,21-22 0,-21 22 0,21-22 16,-22 1-16,22-1 0,0 1 0,-21-22 16,0 22-16,0-1 0,0-21 15,0 1-15,-22-1 0,22 0 16,-21 1-16,-1-22 0,22 21 0,-21-21 15,0 1-15,20-22 0,-20 0 0,0 0 16,-1 0-16,1 0 0,0 0 0,-1-22 16,1 1-16,0-21 0,-22 0 15,1-22-15,20 1 0,22 20 16,-21 1-16,21 0 0,21-1 16,0 1-16,0 0 0,0-1 0,0 1 15,0 0-15,0-1 0,0 1 0,0 0 16,21-1-16,0 1 0,0 0 15,22-1-15,-22 1 0,21 0 0,-21-1 16,22 1-16,-1-22 0,21 22 16,-20 0-16,20-1 0</inkml:trace>
  <inkml:trace contextRef="#ctx0" brushRef="#br1" timeOffset="100868.38">8424 7832 0,'0'-21'15,"-21"21"1,0 0-16,0 0 16,21 21-16,0 0 15,0 0-15,0 0 0,0 0 16,0 1-16,0-1 0,0 0 0,0 0 15,0 0-15,0 0 0,0 1 16,0 20-16,0-21 0,0 0 16,0 0-1,-21-21 1,21-21-16,0 0 16,0 0-16,0-21 15,0 20-15,0 1 0,0 0 0,0-21 16,21 21-16,0-1 0,-21 1 0,21 0 15,0 0-15,0 0 0,1 0 16,-1-1-16,0 22 0,21 0 0,-21 0 16,1 0-16,20 0 0,-21 0 15,0 0-15,0 0 0,1 0 16,-1 22-16,-21-1 0,21 0 0,-21 0 16,0 0-16,0 0 0,0 1 15,0-1-15,0 0 0,0 0 0,-21 0 16,21 0-16,-21 1 0,-1-1 15,22 0-15</inkml:trace>
  <inkml:trace contextRef="#ctx0" brushRef="#br1" timeOffset="101408.81">9313 7832 0,'0'-85'31,"0"64"-31,-21 21 16,0 0-16,0 0 0,0 0 15,-1 0-15,1 0 16,0 0-16,-21 0 0,21 21 15,-1 0-15,-20 22 16,21-22-16,0 21 0,-22 22 16,43-43-16,-21 21 0,21 0 15,0 1-15,0-22 0,0 0 16,21 0-16,1 0 0,-1-21 16,0 0-16,0 0 0,0 0 0,0 0 15,1 0-15,-1 0 0,0-21 16,0 0-16,0 0 0,0 21 15,1-42-15,-1 20 0,0 1 0,-21 0 16,21-21-16,-21 21 0,21-1 0,-21 1 16,21 0-16,-21 0 0,0 0 15,0 0-15,0 42 32,-21-21-32,21 21 15,0 0-15,0 0 0,-21 22 0,21-22 16,0 0-16,0 21 0,0-21 15,0 1-15,0-1 0,0 0 0,21 0 16,-21 0-16,21 0 0,1-21 16,-1 22-16,0-22 0,0 0 0,0 0 15,0 0-15,22 0 0,-22 0 16,21-22-16,-21 1 0,22 0 16,-22 0-16,21 0 0</inkml:trace>
  <inkml:trace contextRef="#ctx0" brushRef="#br1" timeOffset="102040.61">9864 7832 0,'0'0'0,"-22"0"16,1 0-16,0 0 0,0 0 16,21 21-1,0 0-15,-21 0 0,21 0 0,0 1 16,-21-1-16,21 0 0,0 21 16,0-21-16,0 1 0,0-1 15,0 0-15,0 0 0,0 0 0,0 0 16,0 1-1,0-44 1,0 1 0,0 0-16,0 0 15,0 0-15,0 0 0,0-22 0,0 22 16,21 0-16,-21-21 0,21 20 16,0-20-16,0 21 0,0 0 0,1 0 15,20-1-15,-21 1 0,21 21 0,-20 0 16,20 0-16,-21 0 0,21 0 15,-20 0-15,-1 0 0,0 21 16,0 1-16,-21-1 0,21 0 0,-21 0 16,21 0-16,-21 0 0,22 22 15,-22-22-15,0 21 0,0-21 0,0 1 16,0-1-16,0 0 0,0 0 0,0 0 16,-22-21-16,22 21 0,-21-21 15,0 0-15,21-21 16,0 0-1,0 0-15,0 0 16,21 0-16,0-22 0,1 22 16,-1-21-16,0 21 0,21-22 0,-21 22 15,22-21-15,20-1 16,-20 22-16,-1 0 0,0 21 0,-21 0 16,22 0-16,-22 0 0,0 0 15,0 21-15,0 0 0,1 1 0,-22 20 16,21-21-16,-21 0 0,0 22 0,0-22 15,0 21-15,0-21 0,0 0 0,-21 22 16,-1-22-16,1 0 0,0 0 16,21 0-16,-21 1 0,42-22 47,0-22-47,0 1 0</inkml:trace>
  <inkml:trace contextRef="#ctx0" brushRef="#br1" timeOffset="102397.72">11049 7853 0,'0'0'0,"0"21"0,21-21 31,0 0-31,0 0 16,1 0-16,20 0 0,-21 0 0,0 0 15,22-21-15,-22 21 0,0-21 16,0 21-16,0-21 0,0 21 16,1-22-16,-22 1 0,0 0 15,0 0-15,-22 0 16,-20 21-16,21 0 0,0 0 16,-22 0-16,22 21 0,-21 0 0,21 0 15,0 0-15,-1 1 0,1 20 16,0-21-16,21 21 0,0-20 0,0 20 15,0-21-15,0 0 0,0 22 0,21-22 16,0 0-16,1-21 0,20 21 16,-21 0-16,21-21 0,1 0 15,-1 0-15,0 0 0,1 0 0,-22-21 16,21 21-16,1-21 0</inkml:trace>
  <inkml:trace contextRef="#ctx0" brushRef="#br1" timeOffset="106496.63">12298 7303 0,'0'0'0,"-21"0"16,-1 0 15,1 0-16,0 0-15,0 0 32</inkml:trace>
  <inkml:trace contextRef="#ctx0" brushRef="#br1" timeOffset="106752.08">12234 7303 0,'0'-22'31,"0"1"-15,21 21-16,1 0 0,-22-21 15,21 21-15,21-21 0,-21 21 16,0 0-16,22 0 0,-22-21 0,21 21 16,1 0-16,-22 0 0,21 0 15,-21 0-15,0 0 0,22 0 0,-22 0 16,-42 0 15,0 21-31,-1 0 0,1-21 16,-21 0-16,21 21 0,-22-21 15,1 0-15,21 0 0</inkml:trace>
  <inkml:trace contextRef="#ctx0" brushRef="#br1" timeOffset="107101.28">12234 7281 0,'0'0'0,"-21"22"63,21-1-63,0 0 15,0 0-15,-21 0 0,21 0 16,-21 22-16,0-1 0,21-21 16,-22 22-16,22-1 0,-21 0 0,0 1 15,0-1-15,21 21 0,-21-20 0,0 20 16,-1-20-16,-41 147 15,63-126-15,-21-22 0,0 64 16,21-43-16,0-20 16,0-1-16,0 0 0,0 1 0,0-1 15,21 0-15,0-21 0,0 22 0,0-22 16,0 0-16,1 0 0,-1 0 16,21 1-16,0-22 0,-20 0 15,20 0-15,0 0 0,1 0 0,-22 0 16,21-22-16,0 1 0,1 0 0,-22 21 15,21-42-15,-21 21 0,22-1 16,-1 1-16,-21 0 0</inkml:trace>
  <inkml:trace contextRef="#ctx0" brushRef="#br1" timeOffset="107937.37">13335 7959 0,'0'0'15,"0"-21"-15,0-1 0,0 1 0,0 0 0,0 0 16,0 0-16,0 0 0,-21-1 16,0 22-16,-1-21 0,1 21 15,0 0-15,0-21 0,0 21 0,-22 0 16,1 0-16,21 0 0,-21 21 16,20 0-16,1-21 0,0 22 15,0 20-15,0-21 0,0 0 0,-1 22 16,1-22-16,21 21 0,-21-21 15,21 22-15,0-22 0,0 0 0,0 21 16,0-21-16,0 1 0,21-1 16,0-21-16,1 21 0,20-21 15,-21 0-15,0 0 0,0 0 16,22-21-16,-22 0 0,21-1 16,-21 1-16,22 0 0,-22 0 0,21-21 15,-21 20-15,1 1 0,-1-21 0,0 21 16,0-22-16,0 22 0,-21 0 15,0 0-15,21 0 0,-21 0 0,0-1 16,0 44 15,0-1-15,-21 0-16,21 0 0,0 0 0,-21 0 16,21 22-16,0-22 0,0 0 15,0 0-15,0 22 0,21-22 16,0 0-16,-21 0 0,22 0 0,-1-21 15,0 21-15,-21 1 0,21-22 16,0 0-16,0 0 0,1 0 0,-1 0 16,0 0-16,21 0 0,-21-22 15,1 1-15,-1 0 0,0 0 0,0 0 16,0 0-16,0-1 0,-21-20 0,0 21 16,0-21-16,0-1 0,0 22 15,0-21-15,0-1 0,0 22 0,-21-21 16,0 0-16,0 20 0,0-20 15,0 21-15,-1 0 0,1 0 16,-21-1-16,0 1 0,20 0 0,-41 21 16,21 0-16,-22 0 0,1 0 15,-1 0-15,1 21 0,-1 0 0,-21 1 16,22-1-16,-1 21 0,22-21 0,-21 22 16,20-1-16,1 0 0,21 1 15,0 20-15,-1-21 0,1 1 0,21 20 16,0-20-16,0-1 0,0 21 15,21-20-15,1-1 0,-1 0 0,0-20 16,21 20-16,-21-21 0,22 0 0,-1 0 16,0 1-16,22-1 0,-22-21 15,22 0-15,42 21 16,-64-21-16,21 0 0,-20 0 0,-1 0 16,0 0-16,1-21 0,-22 0 15,21-1-15,-21 22 0,22-42 16,-1 21-16</inkml:trace>
  <inkml:trace contextRef="#ctx0" brushRef="#br1" timeOffset="108208.46">14330 7726 0,'0'0'0,"-106"21"31,85-21-31,0 21 0,21 0 16,-22 1-16,1-1 0,0 21 15,0-21-15,0 22 0,0-22 0,21 21 0,-22-21 16,1 22-16,21-22 16,0 0-16,0 21 0,-21-21 0,21 1 0,0-1 15,0 0-15,21-21 16,0 0-1,1 0-15</inkml:trace>
  <inkml:trace contextRef="#ctx0" brushRef="#br1" timeOffset="108523.82">14266 7789 0,'0'0'0,"0"-21"0,0 0 0,0 0 16,0 0-16,0 0 0,0-1 15,21 22-15,1 0 16,-1-21-16,0 21 0,0 0 0,21 0 16,-20 0-16,-1 0 0,21 0 15,-21 0-15,0 0 0,1 21 16,-1 1-16,0-1 0,0 21 0,0-21 16,-21 0-16,0 22 0,0-22 15,0 21-15,0-21 0,0 22 0,0-22 16,0 21-16,0-21 0,0 1 0,-21-1 15,0 0-15,0 0 0,21 21 16,-21-42-16,21 22 16,-22-22-16,22-22 31,0 1-31,0 0 0</inkml:trace>
  <inkml:trace contextRef="#ctx0" brushRef="#br1" timeOffset="108728.05">14139 7959 0,'0'0'0,"-21"0"31,42 0-15,0 0-16,1 0 0,20 0 0,-21 0 15,21 0-15,1 0 0,-1-21 0,0 21 16,1 0-16,-22 0 0,21 0 15,1-22-15,-22 22 0,0-21 16,21 21-16,-21 0 0,1-21 0,-1 21 16</inkml:trace>
  <inkml:trace contextRef="#ctx0" brushRef="#br1" timeOffset="108996.6">15155 7726 0,'0'0'0,"-21"0"0,0 0 16,0 0 0,0 0-16,-1 0 0,1 21 15,0-21-15,21 21 0,0 0 16,-21 1-16,0-1 0,21 0 16,-21 21-16,21-21 0,-22 22 0,22-22 15,0 0-15,0 21 0,-21-20 0,21-1 16,0 0-16,0 0 0,0 0 15,0 0-15,0 1 16,21-22-16,1 0 16,-22-22-16,21 22 0,0-21 15</inkml:trace>
  <inkml:trace contextRef="#ctx0" brushRef="#br1" timeOffset="109239.82">15113 7768 0,'0'0'0,"21"-42"31,0 42-31,0 0 16,1 21-16,-22 0 15,21 0-15,-21 1 0,21-1 0,0 0 16,-21 0-16,0 21 0,21-20 16,0 20-16,1-21 0,-22 0 0,21 22 15,0-22-15,0 0 0,-21 0 0,21-21 16,-21 21-16,21 0 0,1-21 15,-1 0 17,-21-21-32,21 0 0</inkml:trace>
  <inkml:trace contextRef="#ctx0" brushRef="#br1" timeOffset="109472.79">15663 7662 0,'0'0'0,"0"-42"31,0 63-31,0 0 0,-21 1 16,0-1-16,0 0 0,21 0 15,-21 21-15,-1 1 0,1-22 16,21 21-16,-21 1 0,0-1 16,21-21-16,-21 21 0,21-20 0,0 20 15,-21-21-15,21 0 0,0 0 0,0 1 16,0-1-16,21-21 15,0 0 1,0 0-16,0-21 0</inkml:trace>
  <inkml:trace contextRef="#ctx0" brushRef="#br1" timeOffset="109728.82">16065 7811 0,'22'0'31,"-1"0"-15,0 0-16,0 0 0,0 0 15,0 0-15,1 0 0,-1 0 16,0-22-16,0 22 0,0 0 0,0 0 31</inkml:trace>
  <inkml:trace contextRef="#ctx0" brushRef="#br1" timeOffset="109889.31">16065 7938 0,'-21'0'15,"42"0"-15,-42 21 0,21 0 0,0 0 16,21-21 15,1 0-31,-1 0 16,0 0-16,0 0 0,0 0 15,0 0-15,1 0 0,-1-21 16,0 21-16</inkml:trace>
  <inkml:trace contextRef="#ctx0" brushRef="#br1" timeOffset="110472.62">17039 7726 0,'0'0'0,"-21"0"16,0 0 0,21 21-16,-21-21 0,21 21 15,21-21 17,0 0-17,0 0-15,-21-21 0,21 21 16,0 0-16,1-21 0,-22 0 15,21 21-15,-21-21 0,0-1 16,0 1-16,0 0 16,-21 21-1,-1 0-15,1 0 0,0 21 16,0 0-16,0 1 0,0-1 16,21 0-16,-22 0 0,1 0 0,0 0 15,21 1-15,-21 20 0,21-21 16,0 0-16,0 0 0,0 1 0,0-1 15,0 0-15,0 0 0,21 0 16,21-21-16,-20 0 0</inkml:trace>
  <inkml:trace contextRef="#ctx0" brushRef="#br1" timeOffset="110744.74">17843 7705 0,'0'0'0,"-21"0"16,0 0-1,0 0-15,0 0 0,0 0 0,-1 0 16,1 21-16,0 0 0,0 0 16,-21 0-16,20 1 0,1 20 0,0-21 15,0 0-15,0 22 0,-22-22 0,43 21 16,-21-21-16,0 22 0,21-22 15,-21 0-15,21 21 0,0-21 0,0 1 16,0-1-16,21-21 16,0 0-1</inkml:trace>
  <inkml:trace contextRef="#ctx0" brushRef="#br1" timeOffset="111052.97">17716 7789 0,'0'0'0,"0"-21"0,0 0 0,22 21 16,-22-21-16,21 0 0,-21 0 15,21 21-15,0 0 0,0-22 16,0 22-16,1 0 0,-1 0 16,0 0-16,0 0 0,0 0 0,0 0 15,1 22-15,-1-1 0,0 0 16,0 0-16,0 21 0,0-20 0,-21-1 15,0 21-15,0 0 0,0-20 16,0 20-16,0-21 0,0 0 0,0 22 16,0-22-16,-21 0 0,21 0 0,-21 0 15,0 0-15,21 1 0,-21-22 16,21 21-16,-21-21 16,21-21-1</inkml:trace>
  <inkml:trace contextRef="#ctx0" brushRef="#br1" timeOffset="111253.86">17526 8022 0,'21'0'47,"0"0"-47,22 0 0,-22 0 0,0 0 15,21 0-15,1-21 16,-22 21-16,21 0 0,0-21 0,1 21 16,-1-21-16,-21 0 0,22 21 15,-1-22-15,0 22 0</inkml:trace>
  <inkml:trace contextRef="#ctx0" brushRef="#br1" timeOffset="111500.44">18500 7684 0,'0'21'31,"0"0"-31,0 0 16,0 0-16,0 0 0,0 1 16,0-1-16,0 0 0,21 21 0,-21-21 15,0 1-15,21-1 0,0 21 0,-21-21 16,0 0-16,21 1 0,-21-1 15,21 0-15,1 0 0,-1-21 32,0 0-32,0 0 15</inkml:trace>
  <inkml:trace contextRef="#ctx0" brushRef="#br1" timeOffset="111740.67">18944 7662 0,'0'0'0,"-21"22"31,21-1-31,-21 0 16,0 0-16,-1 0 0,1 22 16,0-22-16,0 0 0,0 0 15,0 21-15,-1-20 0,1-1 0,0 21 16,0-21-16,21 0 0,-21 1 15,21-1-15,0 0 0,0 0 0,21-21 32,0 0-32,0 0 0</inkml:trace>
  <inkml:trace contextRef="#ctx0" brushRef="#br1" timeOffset="112315.61">19389 7662 0,'-22'0'15,"1"0"-15,21 22 16,-21-22-16,0 0 16,21-22 46,21 1-62,0 21 16,0 0-16,-21-21 0,22 21 15,-1 0-15,0 0 16,-21 21 0,0 0-1,0 1-15,0-1 0,0 0 16,0 0-1,-21-21-15,0 0 16,21 21-16,-22-21 0,22-21 47,0 0-47,0 0 16,0 0-16,0-1 15,22 22-15,-1-21 16,0 21-1,0 0-15,-21 21 16,0 1-16,0-1 16,0 0-16,0 0 0,0 0 0,0 0 15,-21 1-15,0-1 0,0 0 0,21 0 16,-43 0-16,43 0 0,-21 1 16,0-1-16,0-21 0,21 21 0,-21-21 15</inkml:trace>
  <inkml:trace contextRef="#ctx0" brushRef="#br1" timeOffset="112931.66">19791 7281 0,'-21'-21'16,"21"0"-1,21 21 1,0-21-16,0 21 16,21 0-16,-20 0 0,-1-21 0,42 21 15,-42 0 1,1 0-16,20 0 0,-21 0 0,0 0 15,0 0-15,1 0 0,-1 0 16,0 0-16,0 0 0,0 0 0,0 0 16,-21 21-1,0 0-15,0 0 16,0 0-16,0 22 0,0-22 0,0 0 16,0 0-16,0 22 0,-21-22 15,21 21-15,-21-21 0,0 22 0,21-22 16,0 21-16,-21-21 0,21 22 15,-21-22-15,21 21 0,0 0 16,-22 1-16,22-22 0,0 21 0,-21 1 16,21-1-16,0 0 0,0 1 15,0-1-15,0 0 0,0-21 0,0 22 16,0-22-16,0 21 0,0-21 16,0 1-16,0-1 0,0 0 0,0 0 15,0 0-15,0 0 0,-21-21 0,21 22 16,-21-22-16,0 0 0,0 21 15,-1-21-15,1 0 0,0 0 0,-21 0 16,21 21-16,-1-21 0,1 0 0,0 0 16,0 0-16,0 0 15,0 0-15,-1 0 0,1 0 16,21-21 15</inkml:trace>
  <inkml:trace contextRef="#ctx0" brushRef="#br1" timeOffset="113072.49">19770 8509 0,'0'0'0,"-22"0"47,1 0-31,0 0-16,-21 0 15</inkml:trace>
  <inkml:trace contextRef="#ctx0" brushRef="#br0" timeOffset="140576.84">2582 10541 0,'-21'0'16,"0"0"-1,0 0 1,0 0 0,-1 0-16,22-21 15,-21 21-15,0 0 16,0 0-1,21-21 1,-21 0 0,21-1-16,0 1 15,0 0-15,0 0 16,0 0-16,21 0 0,0-1 16,0 1-16,0 21 15,1 0-15,-1-21 0,21 21 0,-21 0 16,0 0-16,43 0 15,-22 0-15,-21 21 0,1 0 16,-1 1-16,0-1 0,0 21 0,-21 22 16,0-22-16,0 0 15,-21 22-15,0-22 0,-22 0 0,22 1 16,-21-1-16,0 0 0,-1 1 16,1-1-16,0 0 0,-1-20 0,1-1 15,0 21-15,20-21 0,-20-21 16,21 21-16,0 1 0,0-22 0,-1 0 15,1 0-15,0-22 16,21 1-16,0 0 16,0 0-16,0 0 0,0 0 15,0-1-15,21 1 0,0 0 16,1 0-16,-1 0 16,0 21-16,0 0 0,0 0 15,0 0-15,1 0 0,-1 0 16,0 0-16,0 0 0,0 21 0,0 0 15,1-21-15,-22 21 0,21 0 0,0 1 16,0-1-16,0-21 0,-21 21 16,21 0-16,1-21 0,-22 21 0,0 0 15,21-21-15,0 0 0,0 0 16,-21 22-16,21-22 16,0 0-16,1 0 15,-22-22-15,0 1 16,21 21-16,0-21 0,-21 0 15,21 0-15</inkml:trace>
  <inkml:trace contextRef="#ctx0" brushRef="#br0" timeOffset="140864.41">3069 10837 0,'0'22'0,"21"-22"47,0 0-32,-21-22-15,22 22 16,-22-21-16,0 0 16,0 0-1,-22 21 1,1 0-1</inkml:trace>
  <inkml:trace contextRef="#ctx0" brushRef="#br0" timeOffset="141400.14">4953 10181 0,'0'0'15,"-21"-21"-15,21 0 16,0 42 15,21 0-15,0 0-16,0 1 0,0 20 0,1-21 16,20 21-16,-21 22 0,0-22 0,0 1 15,1-1-15,-1 0 0,0 22 16,0-22-16,0-21 0,0 22 0,-21-1 15,0-21-15,0 0 0,22 0 16,-22 1-16,0-1 0,0 0 0,0 0 16,0-42 15,0 0-31</inkml:trace>
  <inkml:trace contextRef="#ctx0" brushRef="#br0" timeOffset="141699.98">5567 10160 0,'0'0'15,"21"-21"-15,-21 0 0,-21 21 32,0 21-32,-1-21 0,1 21 0,0 21 15,-21-20-15,21 20 16,-22 0-16,1 1 0,21 20 0,-22 1 15,-41 41-15,41-41 0,22-1 16,-21-20-16,0-1 0,20 0 16,-20 1-16,21-1 0,0-21 0,0 0 15,-1 1-15,22-1 0,0 0 0,22-21 32,-1 0-17,0 0-15,0-21 0,0 0 16,0 21-16,1-22 0,-1 1 0,0 0 15</inkml:trace>
  <inkml:trace contextRef="#ctx0" brushRef="#br0" timeOffset="142056.76">5736 10520 0,'0'21'46,"0"0"-46,0 0 0,0 1 16,0 20-16,0 0 0,0-21 0,0 22 16,0 20-16,-21-20 0,21-1 15,-21 21-15,21 1 0,-21 21 16,-1-1-16,22 1 0,-21 0 0,0-1 16,0 1-16,0 0 0,0-1 15,21 22-15,-22-21 0,1-1 0,0 1 16,0 0-16,21-22 0,0 1 15,-21-1-15,0 1 0,21-22 0,-22 0 16,22 1-16,0-22 0,0 0 0,-21 0 16,21 0-16,-21-21 15,21-21-15,0 0 0,0 0 16,0 0-16,0-22 0,21 1 0,0 0 16,1-22-16,-1 1 0,0-1 0,0 1 15,0-22-15,22 22 16</inkml:trace>
  <inkml:trace contextRef="#ctx0" brushRef="#br0" timeOffset="142392.57">5736 10922 0,'0'0'0,"0"-42"0,-21 21 0,0-22 16,21 22-16,0-21 0,0-1 16,0 22-16,0-21 0,0 21 15,0 0-15,21-1 0,0 1 0,0 0 16,0 0-16,22 0 0,-1 21 15,-21 0-15,22 0 0,-1 0 16,0 0-16,1 0 0,-1 21 0,-21 21 16,0-21-16,0 22 0,1-22 0,-22 21 15,0 1-15,0-1 0,-22-21 16,1 21-16,0-20 0,0 20 0,-21-21 16,20 0-16,-20 0 0,0 1 15,21-1-15,-22 0 0,22-21 0,-21 0 16,21 21-16,-1-21 0,1 0 0,0 0 15,0 0-15,21-21 16,0 0-16,0 0 16,21-1-16,21 22 15,-20-21-15,-1 0 0,21 21 16,0-21-16</inkml:trace>
  <inkml:trace contextRef="#ctx0" brushRef="#br0" timeOffset="142928.1">6858 10605 0,'0'0'0,"0"-22"0,0 1 0,0 0 16,0 0-16,0 0 0,0 0 16,0-1-16,-21 22 0,0 0 0,-1-21 15,1 21-15,0 0 0,0 0 16,-21 0-16,20 21 0,-20 1 15,-21 20-15,41 0 0,1-21 16,-21 1-16,21 20 0,0-21 16,-1 21-16,1-20 0,21 20 0,0-21 15,0 0-15,0 0 0,0 1 16,0-1-16,0 0 0,0 0 16,21-21-16,1 0 0,-1 0 0,0 0 15,0 0-15,0 0 0,0 0 16,22 0-16,-22-21 0,0 0 15,21 21-15,-20-43 0,-1 22 0,0 0 16,21-21-16,-42 21 0,21-22 16,1 1-16,-22 21 0,21-22 0,-21 22 15,0 0-15,0 0 0,0 42 32,0 0-32,0 0 15,0 22-15,0-22 0,0 0 16,0 21-16,0-20 0,0-1 0,0 21 15,0-21-15,0 0 0,0 1 0,0-1 16,0 0-16,0 0 0,0 0 16,21 0-16,0-21 0,0 0 15,0 0-15,1 0 0,-1 0 16,0 0-16,21 0 0,-21-21 16,1 0-16,-1 0 0,21 0 15,-21-22-15,0 22 0,22-21 0</inkml:trace>
  <inkml:trace contextRef="#ctx0" brushRef="#br0" timeOffset="143164.25">7408 10329 0,'0'0'0,"0"-21"0,0 0 0,-21 21 31,21 21-31,0 0 0,-21 1 0,0-1 16,21 0-16,0 21 15,0 1-15,-21-22 0,21 21 0,0 0 16,-22 1-16,22-22 0,0 21 0,0 1 0,0-22 15,0 0-15,0 0 16,0 0-16,0 0 0,0 1 0,0-1 16,22-21-16,-1 0 15,0 0-15,0 0 16,0 0-16,0-21 0,1 21 0,-1-43 16,0 22-16,0 0 0</inkml:trace>
  <inkml:trace contextRef="#ctx0" brushRef="#br0" timeOffset="143616.89">7810 10181 0,'0'0'0,"0"21"31,-21 1-31,0 20 0,21-21 16,-21 21-16,21 1 0,0-1 0,0 22 15,0-22-15,0 0 0,0 1 0,0-1 16,0-21-16,0 21 0,0-20 15,0 20-15,0-21 0,0 0 0,0 0 16,0 1-16,0-44 47,0 1-47,0 0 0,0 0 0,0 0 16,0-22-16,0 22 0,0-21 15,21 21-15,-21-22 0,21 1 0,0 0 16,22 21-16,-22-22 0,21 22 0,-21 0 15,22-21-15,-1 42 0,-21-22 16,22 22-16,-1 0 0,-21 0 0,21 0 16,-20 22-16,-1-1 0,0 0 15,0 0-15,0 21 0,-21 1 16,0-22-16,0 21 0,0 1 0,0-22 0,0 21 16,0-21-16,0 22 0,0-22 15,-21 0-15,0 0 0,21 0 16,0 0-16,-21 1 0,0-22 15,21 21-15,-22-21 16,22-21 0,0-1-16,0 1 0,0 0 0</inkml:trace>
  <inkml:trace contextRef="#ctx0" brushRef="#br0" timeOffset="143826.22">7302 10520 0,'0'0'0,"-21"0"31,42 0-15,1 0-16,-1 0 0,0 0 0,0 0 16,0-21-16,22 21 0,-22 0 15,0 0-15,21 0 0,-21-21 0,43 21 16,-43 0-16,0-22 0,0 22 15</inkml:trace>
  <inkml:trace contextRef="#ctx0" brushRef="#br0" timeOffset="145308.37">9737 10795 0,'21'0'16,"0"-21"0,0 0-16,0 0 0,0-1 15,1 1-15,-22 0 0,42 0 16,-42 0-16,42-22 0,-21 1 0,1 21 15,-22-21-15,21-22 0,0 22 16,0-1-16,-21 1 0,0 0 0,0 21 16,0-22-16,0 1 0,0 21 15,0 0-15,0-1 0,-21 22 0,0 0 16,0 0-16,-1 0 0,1 0 0,0 0 16,0 0-16,0 22 0,0-1 15,-1 0-15,1 0 0,0 21 0,-21 22 16,21-22-16,-1 22 0,1-22 15,21 22-15,-21-22 0,21 0 16,0 22-16,0-22 0,0-21 0,21 22 16,0-1-16,1-21 0,20 0 15,-21 0-15,0 1 0,22-22 16,-22 0-16,21 21 0,-21-21 0,22 0 0,-22 0 16,21 0-16,-21 0 0,0-21 15,22-1-15,-22 1 0,0 0 16,21 0-16,-20 0 0,-1 0 0,-21-22 15,21 22-15,-21-21 0,21-1 0,-21 22 16,21 0-16,-21-21 16,0 21-16,0-1 0,-21 22 15,0 0 1,0 0-16,21 22 0,-21-1 0,21 0 16,-22 0-16,1 0 0,21 0 15,0 1-15,0-1 16,0 0-16,0 0 0,0 0 0,0 0 15,21-21-15,1 0 0,-22 22 16,21-22-16,0 0 0,0 0 16,0 0-16,0 0 0,1 0 0,-1 0 15,0-22-15,0 22 0,0-21 0,0 0 16,1 0-16,-1 21 0,0-21 16,0 0-16,0-1 0,-21 1 15,21 21-15,-21-21 16,0 42 15,-21-21-31,21 21 0,0 1 0,0-1 16,-21-21-16,21 21 0,0 0 15,-21 0-15,21 0 0,0 1 0,0-1 16,0 0-16,0 0 16,21-21-16,0 0 0,0 0 15,1 0-15,-1 0 0,21 0 16,-21 0-16,0 0 0,1 0 0,20 0 15,-21-21-15,0 0 0,22 0 16,-22-1-16,0 22 0,0-21 0,0-21 16,0 21-16,1 0 0,-22-1 15,0 1-15,21 21 0,-21-21 16,0 0-16,0 0 16,0 42 15,0 0-31,-21 21 15,21-20-15,0-1 0,0 21 16,0-21-16,-22 22 0,22-22 0,-21 21 16,21 0-16,0 1 0,0-1 0,0 0 15,0 1-15,0 20 0,0-20 0,0 20 16,-21-21-16,21 22 0,0-1 16,0 1-16,-21-22 0,21 22 0,0-22 15,0 22-15,0-22 0,0 0 16,0 1-16,-21-1 0,21 0 15,0 1-15,-21-1 0,21-21 0,-22 21 16,22-20-16,-21 20 0,21-21 0,-21 0 16,0 0-16,21 1 0,-21-22 0,0 21 15,-22-21-15,22 0 0,-21 0 16,21 0-16,-22 0 0,22-21 0,-21-1 16,21 1-16,-1 0 0,-20-21 0,21 21 15,0-22-15,0 1 0,21 0 16,0-22-16,0 22 0,0-22 15,0 1-15,0-1 0,21 22 0,0-22 16,0 1-16,21-1 0,-20 1 16,20 21-16,0-22 0,-21 22 0,64-43 15,-43 64-15,-20-21 0,20 20 16,0 1-16,-21 0 0,22 0 0,-22 0 16,0 21-16,0-21 0,0 21 15,1-22-15</inkml:trace>
  <inkml:trace contextRef="#ctx0" brushRef="#br0" timeOffset="145846.1">12340 10160 0,'21'-21'31,"0"21"-31,1 0 0,20 0 16,-21 0-16,21 0 0,-20 0 0,20 0 15,0 0-15,1 0 0,-1 0 16,0 0-16,22 0 0,-22 0 0,0 0 16,1 0-16,-1 0 0,-21 0 0,0 0 15,1 0-15,-44 0 16,1 0-1,-21 0-15,21 0 0,-22 0 0,1 21 16,21-21-16</inkml:trace>
  <inkml:trace contextRef="#ctx0" brushRef="#br0" timeOffset="146108.85">12679 10181 0,'0'-21'15,"-21"21"1,-1 0-1,22 21 1,0 0-16,0 1 0,-21-1 0,21 0 16,-21 0-16,21 21 0,0 1 0,-21-1 15,21 0-15,0 1 0,0-1 16,0 0-16,-21 1 0,21-22 0,-21 21 16,21 1-16,0-22 0,0 0 15,0 0-15,0 0 0,0 0 0,0 1 16,0-1-1,21-21-15,0 0 16,0-21-16,0-1 16,0 1-16</inkml:trace>
  <inkml:trace contextRef="#ctx0" brushRef="#br0" timeOffset="146497.23">12890 10626 0,'0'21'32,"22"-21"-17,-1 0-15,0 0 16,21 0-16,-21-21 0,1 21 0,20-21 16,-21 21-16,0-22 0,0 22 15,1-21-15,-1 21 0,0-21 0,-21 0 16,0 0-16,0 0 15,-21 21-15,0 0 16,-1 0-16,1 0 0,0 0 0,0 0 16,0 0-16,0 21 0,-1 0 15,-20 0-15,21 0 0,0 0 16,0 1-16,-22 41 0,22-42 16,0 0-16,21 1 0,0-1 0,0 0 15,0 0-15,0 0 0,0 0 16,0 1-16,21-22 15,0 21-15,0-21 0,1 0 0,20 0 16,-21 0-16,0 0 0,22 0 16,-1 0-16,-21-21 0,21 21 0,-20 0 15</inkml:trace>
  <inkml:trace contextRef="#ctx0" brushRef="#br0" timeOffset="147051.84">13483 10562 0,'0'-21'0,"0"42"0,0-63 16,0 21-16,0 0 0,21 21 15,-21-22-15,21 22 0,1 0 0,-22-21 16,21 21-16,0 0 0,0 0 16,0 0-16,0 0 0,1 0 15,-1 0-15,0 0 0,0 21 16,-21 1-16,0-1 0,21 21 15,-21-21-15,0 22 0,0-1 16,0 0-16,-21-21 0,0 1 0,0-1 16,0 0-16,-1 0 0,1 0 15,0-21-15,0 21 0,0 1 16,21-44 15,21 1-31,0 0 16,0 21-16,0-21 0,-21 0 0,22 0 15,-1-1-15,0-20 0,0 21 0,0 0 16,0 0-16,1-1 0,-1-20 16,0 21-16,-21 0 0,21 0 15,0 21-15,-21-22 16,0 44 15,0-1-31,-21 0 0,21 21 16,-21-21-16,0 1 0,21-1 15,0 0-15,0 21 0,-21-21 0,21 1 16,0-1-16,0 0 0,0 0 0,0 0 16,0 0-16,0 1 15,21-22 1,0 0-16,0 0 0,0 0 0,0 0 16,1 0-16,-1-22 0,21 1 15,-21 21-15,0-21 0</inkml:trace>
  <inkml:trace contextRef="#ctx0" brushRef="#br0" timeOffset="147361.98">14478 10097 0,'0'0'0,"0"21"31,-21 0-15,0 0-16,-1 0 0,22 0 15,-21 22-15,0-22 0,0 21 0,0 1 16,21-1-16,-21 21 0,-1-20 16,1 41-16,21-41 15,0-22-15,-21 21 0,21 1 0,0-22 16,0 0-16,0 21 0,0-21 0,0 1 16,0-1-16,0 0 15,21-21-15,0 0 0,1 21 16,-1-21-16,0 0 0,0 0 0,0 0 15,0-21-15,1 21 0,-1-21 16,0 0-16,0-1 0,0 1 0,0 0 16,1 0-16</inkml:trace>
  <inkml:trace contextRef="#ctx0" brushRef="#br0" timeOffset="147556.38">14245 10456 0,'0'0'16,"21"0"15,0 0-31,1 0 16,-1 0-16,21 0 0,-21 0 0,0 0 16,1 0-16,20 0 0,-21 0 0,0-21 15,0 21-15,22 0 16</inkml:trace>
  <inkml:trace contextRef="#ctx0" brushRef="#br0" timeOffset="147880.99">15176 10245 0,'0'0'16,"0"-21"-1,-21 21 1,0 0-16,21 21 16,-21 0-16,0 0 0,0 0 15,21 22-15,-22-22 0,1 21 0,0-21 16,0 22-16,21-1 0,-21 0 0,0-21 16,21 22-16,0-1 0,0-21 15,-22 0-15,22 22 0,0-22 0,0 0 16,0 0-16,0 0 0,0 1 15,0-1-15,22 0 0,-1-21 16,0 0-16,21 21 0,-21-21 16,22 0-16,-22 0 0,21-21 15,1 21-15,-1-21 0</inkml:trace>
  <inkml:trace contextRef="#ctx0" brushRef="#br0" timeOffset="148155.85">15663 10202 0,'0'0'0,"0"-21"0,21 21 15,1-21-15,-1 21 16,0 0-16,0 0 16,-21 21-16,21 0 0,0 1 0,1-1 15,-22 0-15,21 21 0,0 1 16,0-1-16,-21 0 0,21 1 15,-21-1-15,0 0 0,0 1 0,0-1 16,0 0-16,0-21 0,0 22 0,0-22 16,-21 21-16,21-21 0,-21 1 15,0-1-15,0-21 0,-1 21 0,1-21 16,0 0-16,0 0 0,0 0 16</inkml:trace>
  <inkml:trace contextRef="#ctx0" brushRef="#br0" timeOffset="149560.22">5038 11261 0,'21'0'46,"0"0"-46,0 0 0,0 0 16,0 21-16,1-21 16,-1 0-16,0 0 0,0 0 0,21 0 15,-20 0-15,20 0 0,21 0 16,-20 21-16,20-21 0,-20 0 16,20 0-16,-21 0 0,107 0 15,-86 0-15,1 0 0,-1 21 16,1-21-16,20 0 0,-20 0 0,-1 0 15,22 21-15,-22-21 0,22 0 16,0 0-16,21 0 0,-1 0 0,-20 0 16,127 22-16,-106-22 0,21 0 15,-22 21-15,22-21 0,22 0 16,-22 0-16,0 21 0,21-21 0,-21 0 16,21 0-16,0 21 0,21-21 0,-20 21 15,-1-21-15,0 0 0,0 0 16,21 21-16,1-21 0,-22 0 15,21 0-15,1 22 0,-1-22 0,-21 0 16,43 21-16,-22-21 0,0 0 16,1 21-16,-1-21 0,0 0 0,1 21 15,20 0-15,-21-21 0,1 0 0,-1 21 16,0-21-16,22 22 0,-22-22 16,22 0-16,-22 21 0,0-21 0,149 21 15,-149-21-15,1 0 16,-22 0-16,21 21 0,-21-21 0,22 21 15,-22-21-15,0 0 0,0 21 0,0-21 16,-21 0-16,21 22 0,-21-22 16,-21 0-16,21 21 0,-21-21 0,0 0 15,21 21-15,-42-21 0,20 0 0,-20 21 16,0-21-16,-22 0 16,22 0-16,-43 0 0,22 21 0,-43-21 15,21 0-15,1 0 0,-22 0 31,-42 0 79</inkml:trace>
  <inkml:trace contextRef="#ctx0" brushRef="#br1" timeOffset="155040.87">6435 12065 0,'0'0'0,"21"0"15,-21-21-15,21 21 16,-21-21-16,0 0 0,21-1 16,0 1-16,0 0 15,-21 0-15,0 0 16,0 0-1,0 42 17,0 0-32,-21 0 0,0 0 0,0 22 15,0-22-15,0 21 16,-43 43-16,43-43 0,0 0 16,-22 1-16,-20 63 0,21-64 15,20-21-15,-20 21 0,0 1 16,-1-1-16,22 0 0,-21-20 0,21 20 15,0-21-15,-1 0 0,1 0 16,21 1-16,0-1 0,21-42 47,1-1-47,-22 1 0,21 21 16,0-21-16,0 0 0,0 0 0</inkml:trace>
  <inkml:trace contextRef="#ctx0" brushRef="#br1" timeOffset="155412.99">6900 11853 0,'0'0'0,"0"22"15,-21-1 1,0 0-16,-21 0 16,20 21-16,1-20 0,-21 20 15,0-21-15,20 21 0,-20 1 0,0-1 16,21-21-16,-22 22 0,1-1 0,21 21 16,-22-20-16,1-1 0,21 0 15,-21 1-15,20-22 0,-20 21 0,0 43 16,21-64-16,-1 0 15,22 22-15,0-22 0,-21-21 0,21 42 16,-21-42-16,21-21 31,0 0-15,21 0-16,0-1 16,1 1-16,-1 0 0,0 0 0</inkml:trace>
  <inkml:trace contextRef="#ctx0" brushRef="#br1" timeOffset="155748.84">7133 12044 0,'0'-21'0,"0"42"0,0-21 47,-21 21-47,0 0 0,0 22 0,21-22 16,-22 21-16,22 0 0,-21-20 15,0 20-15,0 0 0,21 1 0,-21-22 16,0 21-16,-1 0 0,22-20 16,0 20-16,0-21 0,0 21 0,0-20 15,0-1-15,0 0 0,0 0 0,0 0 16,22 0-1,-1-21-15,0 0 0,0 0 16,0 0-16,0-21 16,1 0-16,-1 0 0,0 0 15,0 0-15</inkml:trace>
  <inkml:trace contextRef="#ctx0" brushRef="#br1" timeOffset="155972.57">6752 12467 0,'0'0'15,"21"0"1,0 0-16,1 0 16,-1 0-16,0 0 0,0 0 0,21-21 15,-20 21-15,41 0 0,-21-21 16,-20 21-16,20 0 0,-21 0 15,0-21-15,0 21 0,1-21 0,-1 21 16,0 0-16,0 0 0</inkml:trace>
  <inkml:trace contextRef="#ctx0" brushRef="#br1" timeOffset="156596.6">7832 12552 0,'21'0'15,"-21"-21"1,21 0-16,-21-1 0,21 22 0,-21-21 16,0 0-16,0 0 0,0 0 0,0 0 15,0-1-15,0 1 0,0 0 16,-21 0-16,0 21 15,0 0-15,-1 0 0,1 0 0,0 0 16,0 0-16,-21 0 0,20 21 16,1-21-16,0 21 0,0 0 0,-21 1 15,20-1-15,1 0 0,0 21 16,0-21-16,0 1 0,21-1 0,-21 21 16,21-21-16,-22 0 0,1 1 15,21-1-15,0 0 0,0 0 0,0 0 16,0 0-16,0 1 0,21-22 15,1 0 1,-1 0-16,0-22 0,0 22 0,21-21 16,-20 0-16,-1 21 15,21-21-15,-21 0 0,0 0 0,1-1 16,-1-20-16,21 0 0,-21 21 16,-21-1-16,21 1 0,-21 0 15,22 0-15,-22 0 0,0 42 47,0 0-47,0 0 0,0 0 16,0 1-16,0-1 15,0 0-15,0 0 0,0 0 0,0 0 16,0 1-16,0-1 0,21 0 16,0 0-16,0 0 0,0 0 15,0-21-15,22 0 0,-22 0 0,21 0 16,1 0-16,-1 0 0,-21 0 15,21 0-15,1-21 0,-1 21 0,0-21 16,-20 0-16,20 0 0</inkml:trace>
  <inkml:trace contextRef="#ctx0" brushRef="#br1" timeOffset="157269.54">8467 12615 0,'21'-21'0,"42"-21"15,-147 105-15,189-147 0,-105 63 0,0-1 16,0 1-16,0 0 0,0 0 16,-63 21-16,63-21 0,-21 21 15,0 0-15,-1 0 0,1 0 16,0 0-16,0 0 15,0 21-15,0 0 0,-1 0 16,22 0-16,-21 1 0,0-1 0,21 0 16,-21 0-16,21 0 0,0 0 0,0 1 15,0-1-15,0 0 0,0 0 16,21-21 0,0 0-16,0 0 0,1 0 15,-1 0-15,0 0 0,0 0 0,0-21 16,0 0-16,-21 0 0,22 21 15,-1-22-15,-21 1 0,0 0 0,0 0 16,21 21-16,-21-21 0,0 0 16,21 21-16,-21-22 0,0 1 15,0 42 17,0 1-17,0-1-15,0 0 0,-21 0 16,21 21-16,-21-20 0,21 20 15,0 0-15,0 1 0,0 20 0,0-21 16,0 22-16,0-1 0,0 1 0,0-1 16,-21 1-16,21 21 0,0-22 15,0 22-15,21-1 0,-21-20 0,42 21 16,-63-1-16,21 1 0,0 0 0,0-22 16,0 22-16,0-1 15,0-20-15,0 21 0,21-22 0,0 85 16,-21-84-16,21-22 0,-21 22 15,0-43-15,0 21 0,0-21 16,0 0-16,0 1 0,-21-22 0,0 0 16,0 0-16,0-22 0,-22 22 0,22-42 15,-21 21-15,0-21 0,20-22 16,-20 1-16,0-1 0,-1 1 0,1-22 16,21 21-16,0-20 0,0 20 0,-1-20 15,22-1-15,-21 21 0,21-20 16,0 20-16,0 1 0,0-1 15,0 1-15,0 20 0,21 1 0,1-21 16,-1 20-16,-21 1 0,21 21 0,21-22 16,-21 1-16,22 0 0,-22-1 15,21 22-15,-21 21 0,1-42 0,20 0 16,-42-1-16,42 22 0</inkml:trace>
  <inkml:trace contextRef="#ctx0" brushRef="#br1" timeOffset="157960.64">8890 12446 0,'0'0'0,"-42"0"16,20 0 0,1 0-1,0 21-15,21 0 0,-21 1 0,21-1 16,0 0-16,0 21 0,-21-21 16,21 1-16,0 20 0,-21-21 0,21 0 15,0 0-15,0 22 0,0-22 16,-22 0-16,22-42 47,0 0-47,0 0 0,0-1 15,22-20-15,-1 21 0,-21 0 16,21 0-16,0-22 0,0 22 0,22 0 16,-22-21-16,21 20 0,-21 1 0,22 0 15,-1 0-15,-21 21 0,21-21 16,-20 21-16,20 0 0,-21 0 0,21 21 15,-20-21-15,-1 21 16,-21 0-16,0 0 0,0 22 0,0-22 16,0 0-16,0 0 0,0 22 0,0-22 15,0 0-15,0 21 0,0-21 16,0 1-16,0-1 0,0 0 16,0 0-16,0 0 0,21-21 31,0-21-16,0 0-15</inkml:trace>
  <inkml:trace contextRef="#ctx0" brushRef="#br1" timeOffset="159300.6">9842 12510 0,'0'0'0,"0"-22"0,0-41 15,-21 42 1,0 0-16,0-1 0,0 22 16,0 0-16,-1 0 0,1 0 15,0 0-15,0 0 0,0 0 0,0 22 16,-1-1-16,1 0 0,0 0 16,0 0-16,21 0 0,0 22 0,-21-22 15,21 21-15,-21-21 0,21 22 0,0-22 16,0 21-16,0-21 15,0 1-15,0-1 0,42 21 0,-21-42 16,0 0-16,0 0 16,22 0-16,-22 0 0,21 0 0,-21 0 15,22-21-15,-22 0 0,21 0 0,1-1 16,-22-20-16,0 21 0,0 0 16,0 0-16,0-1 0,1 1 0,-22-42 15,0 42-15,0-1 16,0 1-16,0 42 31,-22 1-31,1-1 16,21 0-16,0 0 0,0 0 15,0 0-15,0 1 0,0 20 16,0-21-16,0 0 0,0 0 16,0 1-16,21-1 0,1 0 0,20-21 15,-21 21-15,0-21 0,0 0 16,1 0-16,20 0 0,-21 0 15,0 0-15,22-21 0,-22 21 0,0-21 0,0 0 16,0-1-16,0 1 16,1 0-16,-1 0 0,-21-21 0,0 20 15,0 1-15,0 0 0,0 0 0,0 0 16,0 0-16,0-1 0,0 44 47,0-1-47,-21 0 0,21 0 15,0 0-15,-22 0 0,22 1 0,0-1 16,0 0-16,0 0 0,0 0 16,0 0-16,0 1 0,0-1 15,0 0 1,0-42 0,0 0-16,0-1 15,22 1-15,-22 0 0,0 0 16,21 0-16,-21 0 0,21-1 0,-21 1 15,0 0-15,0 0 0,21 0 16,0 0-16,-21-1 16,21 22-16,1 0 15,-1 0-15,-21 22 16,0-1-16,21 0 0,-21 0 16,21 0-16,-21 0 0,0 1 0,0-1 15,21 0-15,0 0 0,-21 0 16,0 0-16,22 1 0,-22-1 0,21 0 15,-21 0 1,21-21-16,0-21 16,-21 0-16,21 21 0,-21-21 15,21-1-15,-21 1 16,22 0-16,-1-21 0,0 21 0,-21-1 16,42 1-16,-42-21 0,43 21 0,-43 0 15,63-22-15,-42 22 16,0 0-16,1 21 15,-1 0-15,-21 21 16,0 0-16,0 0 16,0 1-16,0-1 0,0 0 0,0 0 15,0 0-15,0 0 0,0 1 16,0-1-16,0 21 0,0-21 0,21 0 16,0 1-16,0-1 0,0 0 15,1 0-15,20-21 0,-21 0 16,0 21-16,22-21 0,-22 0 0,0 0 15,21 0-15,-21-21 0,22 21 16,-22-21-16,21 0 0,-21 0 0,1-1 16,-1 1-16,0 0 0,0 0 0,-21-21 15,21 20-15,-21 1 0,21-21 16,-21 21-16,0 0 0,0-22 0,0 22 16,0 0-16,-21 21 15,0 0-15,0 0 0,0 0 0,21 21 16,-21 0-16,-1-21 0,22 21 0,-21 1 15,21 20-15,0-21 0,0 0 16,0 22-16,0-22 0,0 0 16,0 21-16,0-21 0,21 1 0,1-1 15,-22 0-15,42 0 16,-21 0-16,0-21 0,22 0 16,-22 0-16,21 0 0,-21-21 15,22 21-15,-1-21 0</inkml:trace>
  <inkml:trace contextRef="#ctx0" brushRef="#br1" timeOffset="159788.74">12298 11938 0,'42'-21'31,"-21"0"-31,0 21 0,22 0 0,-1 0 15,-21-21-15,22 21 0,-1-22 16,21 22-16,-20 0 0,-1 0 16,0-21-16,1 21 0,41 0 15,-41 0-15,-22 0 0,0 0 16,0 0-16,-42 0 16,0 0-16,-21 0 0</inkml:trace>
  <inkml:trace contextRef="#ctx0" brushRef="#br1" timeOffset="160127.65">12509 11938 0,'0'0'0,"-21"0"16,0 0 0,0 0-16,0 0 15,21 21-15,-43 0 0,43 1 16,0-1-16,-21 21 0,0-21 0,21 22 15,0-1-15,-21 0 0,0 1 16,0-1-16,21 0 0,0 1 16,-22-1-16,1 0 0,21 22 15,-21-22-15,21 22 0,0-22 0,-21 21 0,21 1 16,0-22-16,0 22 0,0-22 16,0 0-16,0 1 0,21-1 0,-21 0 15,21-20-15,0-1 0,1 0 16,20 0-16,-21-21 0,0 21 15,0-21-15,22 0 0,-22 0 0,0 0 16,21 0-16,-20-21 0,20 0 0,-21 0 16,21 0-16,-20-1 0,20-20 15,0 21-15</inkml:trace>
  <inkml:trace contextRef="#ctx0" brushRef="#br1" timeOffset="160388.34">13250 12150 0,'-84'0'31,"62"0"-31,1 21 0,0 21 16,0-21-16,0 22 0,0-22 16,-1 21-16,1 1 0,0-1 0,0 0 15,21 1-15,0-1 0,0-21 0,-21 21 16,21 1-16,0-22 0,0 0 15,0 21-15,0-20 0,0-1 0,21 0 16,0-21-16,0 0 0,0 0 0,1 0 16,20 0-16,-21 0 0,0 0 15,22-21-15,-22 0 0,21-1 0,-21 1 16</inkml:trace>
  <inkml:trace contextRef="#ctx0" brushRef="#br1" timeOffset="160612.85">12912 12531 0,'0'0'0,"-22"0"0,-20 21 32,42 0-17,21-21-15,0 0 16,1 0-16,-1 0 0,21 0 15,-21 0-15,22 0 0,-1 0 0,43-21 16,-43 21-16,0 0 16,1-21-16,-22 21 0</inkml:trace>
  <inkml:trace contextRef="#ctx0" brushRef="#br1" timeOffset="160984.81">13525 12615 0,'22'-21'32,"-1"21"-17,-21-21-15,21 21 0,0-21 16,0 21-16,0-21 0,1 21 16,-22-21-16,21-1 0,0 1 15,-21 0-15,0 0 16,0 0-16,-21 21 15,0 0-15,-1 0 16,1 0-16,0 0 16,0 21-16,0 0 0,0 0 0,-1-21 15,1 43-15,0-22 0,21 0 16,-42 21-16,42-21 16,0 1-16,0-1 0,0 0 0,0 0 15,0 0-15,0 0 0,0 1 16,21-22-16,0 21 0,0-21 0,0 0 15,22 0-15,-22 0 0,0 0 16,21 0-16,1 0 0,-22 0 16,21-21-16,1-1 0</inkml:trace>
  <inkml:trace contextRef="#ctx0" brushRef="#br1" timeOffset="161529.81">14097 12446 0,'0'-63'32,"21"41"-32,0 22 15,0 0-15,1 0 0,-1 0 16,0 0-16,0 0 0,0 22 0,0-1 16,1-21-16,-22 21 0,0 0 15,0 0-15,0 22 0,0-22 0,0 0 16,-22 0-16,1 0 0,0 0 0,0 1 15,-21 41-15,20-63 16,1 21-16,0 0 0,0-21 16,21 22-16,-21-22 0,42-22 31,0 22-31,-21-21 16,21 0-16,0 0 0,1 0 15,-1 0-15,0-1 0,0 1 0,21 0 16,-20 0-16,-1 0 0,0-22 15,0 22-15,0 21 0,0-21 0,1 0 16,-1 21-16,-21-21 0,21 21 0,-42 0 47,0 0-47,-1 21 0,22 0 16,-21 0-16,0 0 0,21 1 15,0-1-15,-21 0 0,21 0 0,-21 0 16,21 0-16,0 1 0,0-1 15,0 21-15,0-21 0,0 0 0,0 1 16,0-1-16,21 0 0,0-21 16,0 0-16,0 0 15,22 0-15,-22 0 0,21 0 0,22-21 16,-43 0-16,0-1 0,21 1 16</inkml:trace>
  <inkml:trace contextRef="#ctx0" brushRef="#br1" timeOffset="161800.82">14986 12150 0,'0'0'15,"0"-21"-15,-21 21 16,21 21-16,-21-21 0,-1 21 16,22 0-16,-21 21 0,21-20 0,0 20 15,-21-21-15,0 21 0,21 1 16,0-22-16,0 21 0,-21 1 0,21-22 15,-21 0-15,21 21 0,0-21 0,-22 22 16,22-22-16,0 0 0,0 0 16,0 0-16,0 1 0,0-1 15,22-21 1,-1 0-16,0 0 0,21 0 16,-21-21-16,1-1 0,-1 1 0,21 0 15,-21 0-15</inkml:trace>
  <inkml:trace contextRef="#ctx0" brushRef="#br1" timeOffset="162000.4">14795 12425 0,'0'0'0,"-21"0"0,21 21 47,21-21-32,1 0-15,-1 0 16,21 0-16,-21 0 0,0 0 16,22 0-16,-1 0 0,-21 0 15,22 0-15</inkml:trace>
  <inkml:trace contextRef="#ctx0" brushRef="#br1" timeOffset="162280.84">15579 12298 0,'0'0'16,"0"-21"-16,0 0 0,21-1 0,-21 1 16,-21 21 15,-1 21-31,1 1 0,0-1 0,21 0 16,-21 0-16,0 21 0,0-20 15,21-1-15,-22 21 0,1-21 0,21 0 16,0 22-16,-21-22 0,21 0 15,-21 21-15,21-20 0,0-1 0,0 0 16,0 0-16,0 0 0,0 0 16,21 1-16,0-22 0,0 21 15,22-21-15,-22 0 0,21 0 0,-21 0 16,22 0-16,-1 0 0,0-21 0,-20 21 16</inkml:trace>
  <inkml:trace contextRef="#ctx0" brushRef="#br1" timeOffset="162567.79">16065 12213 0,'0'0'0,"64"0"32,-43 0-32,0 21 0,0 1 15,1-1-15,-22 0 16,21 21-16,-21-21 0,21 1 0,-21 20 15,0-21-15,0 43 0,0-43 16,0 21-16,0-21 0,0 0 16,0 22-16,-21-22 0,0 0 0,-1 0 15,1 0-15,0 1 0,21-1 16,-21 0-16,21 0 16,-21-21-16,42 0 31,0-21-31,0 0 0</inkml:trace>
  <inkml:trace contextRef="#ctx0" brushRef="#br1" timeOffset="162836.18">16849 12510 0,'21'0'31,"0"0"-31,0 0 0,0 0 16,0 0-16,1 0 16,-1 0-16,0 0 0,0 0 15,0 0-15,0 0 16</inkml:trace>
  <inkml:trace contextRef="#ctx0" brushRef="#br1" timeOffset="162996.29">16827 12573 0,'0'0'0,"0"21"16,0 0-1,0 1 1,22-22-16,-1 0 15,0 0-15,0 0 0,0 0 16,0 0-16,1 0 0,-1 0 16,0 0-16,0 0 0,0-22 15</inkml:trace>
  <inkml:trace contextRef="#ctx0" brushRef="#br1" timeOffset="163784.04">17505 12107 0,'0'0'0,"-43"43"31,43-22-15,22-21 15,-1 0-31,0 0 16,0-21-16,0 0 15,0 21-15,-21-22 0,0 1 16,0 0-16,0 0 16,0 0-16,-21 21 15,0 0 1,0 0-16,0 21 0,21 0 16,-21 0-16,21 0 15,0 1-15,0-1 0,0 0 16,0 0-16,0 0 0,0 0 15,21-21 1,0 0-16,0 0 0,0 0 16,0 0-16,1 0 0,-22-21 15,21 21-15,0-21 0,-21 0 16,0 0-16,0 0 0,0-1 16,0 1-16,0 0 15,0 0-15,-21 21 16,0 0-1,-1 21-15,22 0 0,0 0 16,-21 1-16,21-1 0,-21 0 0,21 0 16,-21 0-16,21 0 0,0 1 15,0-1-15,0 21 0,0-21 16,0 0-16,0 1 0,0-1 16,21-21-16</inkml:trace>
  <inkml:trace contextRef="#ctx0" brushRef="#br1" timeOffset="164173.5">18097 12171 0,'0'0'0,"0"-42"31,0 63-15,-21-21-16,0 42 15,21-21-15,-21 0 16,21 22-16,-21-22 0,0 21 0,21 1 15,0-22-15,0 21 0,-22-21 16,22 22-16,0-22 0,-21 21 0,21-21 16,0 0-16,0 1 0,0 20 0,0-21 15,0 0-15,21 0 16,1-21-16,-1 0 0,0 0 0,0 0 16,0 0-16,22 0 0,-22-21 15,0 21-15</inkml:trace>
  <inkml:trace contextRef="#ctx0" brushRef="#br1" timeOffset="164380.85">17928 12488 0,'0'0'0,"-21"0"31,42 0-16,0 0-15,0 0 16,1 0-16,-1 0 0,0 0 0,21 0 16,-21 0-16,22 0 0,-22 0 15,21-21-15,1 21 0</inkml:trace>
  <inkml:trace contextRef="#ctx0" brushRef="#br1" timeOffset="164760.85">18436 12488 0,'0'0'0,"-21"22"15,42-22 1,0 0-16,0 0 16,1-22-16,-1 22 0,0 0 15,0-21-15,21 0 0,-20 21 16,-1-21-16,0 21 0,0-21 0,0 21 15,-21-21-15,0-1 16,0 1-16,-21 21 16,0 0-16,0 0 0,0 0 15,-1 0-15,1 0 0,-21 0 0,21 21 16,0 1-16,-1-22 0,-20 21 16,21 0-16,21 0 0,-21 0 0,21 0 15,-21 22-15,21-22 0,0 0 0,0 0 16,0 0-16,0 1 0,0-1 15,0 0-15,21 0 0,0 0 16,0-21-16,0 21 0,22-21 16,-1 0-16,0 0 0,1 0 15,-22 0-15,21 0 0,0 0 0,1-21 16</inkml:trace>
  <inkml:trace contextRef="#ctx0" brushRef="#br1" timeOffset="165000.67">19050 12404 0,'0'21'47,"0"0"-47,0 0 0,0 0 16,0 1-16,0-1 0,21 0 15,0 0-15,0 0 0,1 0 0,-1 1 16,-21-1-16,21 0 0,0 0 0,-21 0 15,21-21-15,-21 21 0,21-21 32,1 0-17,-22-21-15</inkml:trace>
  <inkml:trace contextRef="#ctx0" brushRef="#br1" timeOffset="165204.84">19410 12404 0,'0'0'0,"-21"0"31,-1 0-31,1 0 0,0 0 0,0 0 16,0 0-16,0 21 0,-22 0 15,22 0-15,0 0 0,0 1 0,0-1 16,-1 0-16,1 0 0,0 0 0,0 22 16,21-22-16,0 0 0,0 0 15,0 0-15,0 0 0,0 1 16,21-22-1,0 0-15</inkml:trace>
  <inkml:trace contextRef="#ctx0" brushRef="#br1" timeOffset="165496.16">19748 12192 0,'0'0'0,"-42"21"16,42 0 0,-21 1-16,0-1 0,0 0 15,21 0-15,-22 21 0,1-20 16,0 20-16,21 0 0,-21-21 0,21 22 0,0-22 16,0 21-16,0-21 15,0 1-15,0 20 0,0-21 0,0 0 16,0 0-16,0 1 0,21-1 15,0-21-15,0 0 0,1 0 16,-1 0-16,0 0 0,0 0 0,0 0 16,0-21-16,-21-1 0,22 1 15</inkml:trace>
  <inkml:trace contextRef="#ctx0" brushRef="#br1" timeOffset="165677.4">19600 12467 0,'0'0'0,"-21"0"0,0 0 16,42 0 15,21 0-15,-20 0-16,-1 0 0,0 0 0,0 0 16,0 0-16,0 0 0,22 0 0,-22 0 15,0 0-15</inkml:trace>
  <inkml:trace contextRef="#ctx0" brushRef="#br1" timeOffset="165932.79">20172 12213 0,'0'0'0,"-21"0"0,21 21 31,-22 1-31,22-1 0,0 0 0,0 0 15,0 0-15,0 0 0,0 1 0,0-1 16,0 21-16,0-21 0,0 0 16,0 1-16,22-1 0,-22 0 15,0 21-15,0-21 0,0 1 16,21-1-16,0-21 16,-21 21-16,21-21 0,0 0 15,0 0-15,1 0 0,-1 0 16</inkml:trace>
  <inkml:trace contextRef="#ctx0" brushRef="#br1" timeOffset="166168.75">20595 12192 0,'0'0'0,"0"-21"0,0 0 16,-21 21-16,0 0 15,0 21 1,21 0-16,-22 0 0,1 0 0,0 22 15,0-22-15,0 21 0,0 1 16,-1-1-16,1-21 0,21 21 0,-21-20 16,0-1-16,0 21 0,21-21 0,-21 0 15,21 1-15,0-1 0,0 0 16,0 0-16,21-21 16,0 0-16,21 0 15</inkml:trace>
  <inkml:trace contextRef="#ctx0" brushRef="#br1" timeOffset="166625.57">20849 12404 0,'0'0'0,"0"-21"15,-21 21-15,0 0 0,0 0 16,-1 0-16,22 21 0,-21 0 0,0 0 15,0 0-15,0 0 0,0 1 16,-1-1-16,1 0 0,0 0 0,0 43 16,21-43-16,0 0 15,0 0-15,0 0 0,0 0 16,0 1-16,21-22 0,0 0 16,0 0-16,1 0 0,-1 0 15,0 0-15,21 0 0,-21-22 0,1 22 16,-1-21-16,0 0 0,0 0 15,0 0-15,0 0 0,1-1 0,-22-20 16,0 21-16,21 0 0,-21 0 16,21-1-16,-21 1 0,0 0 15,0 42 1,-21 0 0,21 1-16,-21-1 0,21 0 0,0 0 15,0 0-15,0 0 0,0 1 16,0-1-16,0 0 0,0 0 15,0 0-15,0 0 0,0 1 16,21-22 0,0 0-16,0 0 0,0 0 15,0-22-15</inkml:trace>
  <inkml:trace contextRef="#ctx0" brushRef="#br1" timeOffset="167296.5">21272 12171 0,'0'0'0,"0"-21"0,0 0 0,-21 21 31,21 21-31,0 0 0,-21 0 16,21 0-16,-21 22 0,21-22 0,0 21 16,0 0-16,0-20 0,0 20 15,-21 0-15,21-21 0,0 22 0,0-22 16,0 0-16,0 0 0,0 0 15,0 22-15,0-22 0,0 0 16,21-21 0,0 0-1,0 0-15,0-21 16,1 0-16,-22 0 0,21-1 0,0 1 16,0 0-16,0 0 0,-21 0 15,0 0-15,21-1 0,-21 1 0,22 21 16,-22-21-16,0 0 15,0 42 1,0 0 0,0 0-16,0 1 0,0-1 0,0 0 15,0 0-15,0 0 0,0 0 16,-22-21-16,22 22 0,0-1 16,0 0-16,-21 21 0,21-21 0,21-21 15,1 0 1,-1 0-16,0 0 0,0 0 15,0 0-15,0-21 0,1 0 16,-1 0-16,0 21 0,0-42 16,0 20-16,0 1 0,1 0 0,-1 0 15,0 0-15,0 0 0,0-1 0,0 22 16,-21-21-16,0 42 31,0 1-31,0-1 16,-21 0-16,0 0 0,21 0 15,-21 0-15,21 1 0,0-1 16,0 0-16,0 0 0,0 0 16,21 0-1,0-21 1,0 0-16,1 0 0,-1 0 0,21 0 16,-21-21-16,0 0 0,1 21 15,-1-21-15</inkml:trace>
  <inkml:trace contextRef="#ctx0" brushRef="#br1" timeOffset="167624.85">21971 12552 0,'0'0'0,"21"0"47,0 0-32,0 0-15,1 0 0,-1-21 16,0 21-16,-21-21 15,21 21-15,-21-22 0,0 1 16,-21 21 0,0 0-1,0 0-15,-1 0 0,1 0 0,0 0 16,21 21-16,-21 1 0,0-22 0,21 21 16,0 0-16,-21 0 15,21 0-15,0 0 0,0 1 16,0-1-16,0 0 0,0 0 15,21-21-15,0 0 0,0 0 16,0 0-16,0 0 0,1 0 16,20 0-16,-21 0 0,0-21 0,22 21 15,-22-21-15</inkml:trace>
  <inkml:trace contextRef="#ctx0" brushRef="#br1" timeOffset="168000.91">22246 12171 0,'0'21'16,"21"-21"31,-21-21-32,0 0 1,21 0 0,-21-1-1,22 22 1,-22 22 0,0-1-1,0 0-15,0 0 0,-22 0 16,22 0-16,-21 1 0,0-1 0,0 0 15,0 0-15,21 0 0,-21 0 16,-1-21-16,22 22 0,-21-22 16</inkml:trace>
  <inkml:trace contextRef="#ctx0" brushRef="#br1" timeOffset="168636.83">22458 11748 0,'0'0'0,"21"0"46,0 0-46,191-64 47,-191 64-47,0 0 16,0 0-16,0 0 16,-21 21-1,0 0-15,0 1 16,0-1-16,0 0 0,0 0 15,0 0-15,0 0 0,0 1 0,0 20 16,0-21-16,0 21 0,0 1 0,0-22 16,-21 21-16,0 1 0,21-1 15,-21-21-15,21 21 0,-21 1 0,21-1 16,0 0-16,0-20 0,-21 20 16,21 0-16,0-21 0,-22 22 15,-147 422 63,148-443-78,0-22 16,0 21-16,-1-21 0,1 0 16,0 0-16,0 21 0,0-21 15,0 0-15,-1 0 16,1 0-16,0 0 15,0 0-15,0-21 16,0 21 0,-1-21-16,1 21 15,21-22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20:28.7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2476 529 0,'0'0'0,"-21"-21"0,21 0 15,0 0-15,0 0 16,0-1 0,-21 22-16,21 22 62,21-1-62,0 0 0,1 0 16,-1 0-16,0 0 0,21 1 0,-21 20 15,22-21-15,-22 21 0,21 1 16,1-22-16,-22 21 0,21 1 16,0-1-16,-20 0 0,20-21 0,-21 22 15,0-1-15,0-21 0,1 0 16,-1 22-16,0-22 0,0 0 0,0-21 16,-21 21-16,0 0 0,0 1 15,0-44 32,-21 1-47,21 0 16,0 0-16,-21-21 0</inkml:trace>
  <inkml:trace contextRef="#ctx0" brushRef="#br0" timeOffset="308.24">3069 466 0,'-21'21'47,"0"-21"-47,0 21 0,-1 0 0,1 22 15,0-22-15,0 0 0,0 21 16,-22 1-16,22-1 0,-21 0 15,0 1-15,-1 20 0,22-21 0,-21 22 16,-1-22-16,1 1 0,21-1 16,-21-21-16,20 21 0,1-20 0,0-1 15,21 0-15,0 0 0,21-42 47</inkml:trace>
  <inkml:trace contextRef="#ctx0" brushRef="#br0" timeOffset="711.65">3260 804 0,'0'0'0,"0"22"31,0-1-31,0 0 16,0 0-16,-22 0 0,22 22 0,0-22 15,-21 21-15,21 0 0,0 22 16,0-22-16,0 1 0,-21 20 0,21 1 16,0-1-16,-21 106 15,21-84-15,0 0 0,0-1 0,0 22 16,-21-21-16,0 0 15,21-1-15,-22 1 0,22 0 0,0-22 0,-21 1 16,21-1-16,-21 1 16,21-22-16,0 0 0,0 1 0,0-1 15,0-21-15,0 0 0,0 0 0,0-42 32,0 0-32,0 0 15,0 0-15,0-22 0,0 1 16,0-21-16,0 20 0,21-41 0,-21 20 15</inkml:trace>
  <inkml:trace contextRef="#ctx0" brushRef="#br0" timeOffset="1087.51">3217 1037 0,'0'0'0,"0"-106"32,0 85-32,21 0 0,1-21 15,-1 21-15,21-1 0,-21 1 16,22 21-16,-22-21 0,21 0 0,0 21 16,1 0-16,-1 0 0,-21 0 15,22 0-15,-22 0 0,0 0 0,0 21 16,0 0-16,-21 0 15,0 1-15,0-1 0,0 0 0,0 0 16,-21 0-16,-21 22 0,-1-22 16,22 0-16,-21 0 0,0 0 0,-1 0 15,22 1-15,-21-1 0,21 0 16,-22 0-16,22 0 0,0-21 0,0 0 16,0 21-16,-1-21 15</inkml:trace>
  <inkml:trace contextRef="#ctx0" brushRef="#br0" timeOffset="1671.89">4149 762 0,'0'-21'16,"0"42"-16,0-63 0,0 21 16,0-1-16,0 1 0,-22 21 31,1 0-31,0 0 0,0 0 16,-21 21-16,20-21 0,1 43 15,0-22-15,-21 0 0,21 21 16,-22 1-16,22-1 0,0 0 15,0 1-15,0-1 0,-1-21 0,22 22 16,0-22-16,0 0 0,0 0 16,0 0-16,0 0 0,22 1 0,-1-22 15,0 0-15,21 0 16,-21 0-16,1 0 0,-1-22 16,0 22-16,0-21 0,21 0 0,-20 0 15,-1-21-15,-21 20 0,21-20 16,0 0-16,-21 21 0,21-22 0,-21 1 15,0 0-15,0-1 16,21 22-16,-21 0 0,0 0 0,0 0 16,0-1-1,0 44 1,0-1-16,0 0 16,0 0-16,0 21 0,0-20 0,0 20 15,0-21-15,0 21 0,0 1 16,0-22-16,0 21 0,0-21 0,0 1 15,0-1-15,22 0 0,-22 0 16,0 0-16,21-21 16,0 0-16,0 0 0,0 0 15,0 0-15,1 0 16,-1-21-16,0 0 16,0 0-16,-21-22 0</inkml:trace>
  <inkml:trace contextRef="#ctx0" brushRef="#br0" timeOffset="1951.99">4508 529 0,'0'21'32,"0"1"-32,0-1 15,-21 0-15,21 21 0,0-21 16,0 22-16,0-1 0,0 0 0,0 1 15,0-1-15,0 0 0,0 1 16,0-1-16,0-21 0,0 22 16,0-22-16,0 0 0,0 0 0,0 0 15,-21 0-15,21 1 16,0-44 15,21 1-31,0 0 0,1 0 0,-22 0 16,21-22-16</inkml:trace>
  <inkml:trace contextRef="#ctx0" brushRef="#br0" timeOffset="2470.96">4805 529 0,'0'21'16,"0"1"-16,0-1 15,-21 0-15,21 21 0,0-21 0,0 1 16,0 20-16,0-21 0,0 21 16,0 1-16,0-1 0,0-21 0,0 22 15,0-22-15,-22 21 16,22-21-16,0 0 0,0 1 0,0-1 16,0 0-16,0 0 15,0-42 16,0 0-15,0-22-16,0 22 16,0 0-16,0-21 0,0-1 0,22 1 15,-1 21-15,-21-21 0,21 20 16,0-20-16,21 21 0,-20 0 0,-1 0 16,0-1-16,21 22 0,-21 0 15,1-21-15,-1 21 0,0 0 16,0 0-16,0 21 0,0-21 15,1 22-15,-1-1 0,-21 21 0,0-21 16,21 22-16,-21-22 0,0 21 16,0-21-16,0 22 0,0-22 0,0 21 15,0-21-15,0 0 0,-21 1 16,21-1-16,0 0 0,-21-21 31,-1 0-15,22-21-1,0 0-15,-21 21 0</inkml:trace>
  <inkml:trace contextRef="#ctx0" brushRef="#br0" timeOffset="2708.4">4403 762 0,'21'0'31,"0"0"-15,0 0-16,21 0 0,-20 0 0,-1 0 0,0 0 16,21 0-16,-21 0 15,1 0-15,-1 0 0,0-21 0,0 21 16,0 0-16</inkml:trace>
  <inkml:trace contextRef="#ctx0" brushRef="#br0" timeOffset="3507.74">6435 508 0,'0'0'16,"-22"-21"0,22 0-16,-21 21 15,21 21 1,0 0-16,0 0 15,0 22-15,0-22 0,0 0 16,0 21-16,0 1 0,-21-22 16,21 21-16,0 0 0,0-20 0,0 20 15,0 0-15,0-21 0,0 1 16,-21-1-16,21 0 0,0 0 16,0 0-16,-21-21 0,21 21 15,0-42 16,0 0-31,0 0 0,0 0 16,0 0-16,0-1 0,0-20 16,21 21-16,0 0 0,-21-22 0,21 22 15,0-21-15,22 21 0,-22 0 16,0-1-16,0 22 0,22-21 16,-22 0-16,21 21 0,-21 0 0,22 0 15,-22 0-15,21 0 0,-21 0 16,22 0-16,-22 0 0,0 21 15,0 0-15,0 1 0,-21-1 0,0 21 16,0-21-16,-21 22 0,0-22 16,0 21-16,-22-21 0,1 22 0,21-22 15,-21 0-15,-1 0 0,1 0 16,0 0-16,-1 1 0,22-22 0,-21 21 16,21-21-16,-1 0 0,1 0 15,0 0-15,21-21 31,0-1-31,0 1 0,0 0 16,21 0-16,0 21 16,1-21-16,-1 0 0,0-1 0,21 1 15</inkml:trace>
  <inkml:trace contextRef="#ctx0" brushRef="#br0" timeOffset="4263.74">7091 720 0,'0'42'32,"-21"-42"-32,21 21 0,-22 0 15,22 1-15,-21-1 0,21 0 16,-21 0-16,21 0 0,0 0 16,0 1-16,0-1 0,0 0 15,0 0-15,0 0 16,21-21-16,0 0 0,1 0 0,-1 0 15,0 0-15,0 0 0,0 0 16,22 0-16,-22 0 0,0-21 0,0 0 16,21 0-16,-20 0 0,-1-1 15,-21 1-15,21 0 0,0-21 16,0 21-16,-21-1 0,21 1 0,-21 0 16,0 0-16,22 0 0,-22 0 15,0 42 32,0 0-31,0 0-16,-22 21 15,22-20-15,0 20 0,0-21 0,0 21 16,0 22-16,0-22 0,0 1 16,0 20-16,0 1 0,0-22 0,0 21 15,0 1-15,0-1 0,0 1 16,0-1-16,0 22 0,0-21 0,0-1 15,0 1-15,-21-1 16,21 1-16,0-1 0,0 1 0,0-22 16,-21 21-16,21-20 0,-21 20 0,21-20 15,0-1-15,-21 0 0,21-21 16,-21 22-16,-1-22 0,22 0 0,-21 0 16,0-21-16,0 0 0,0 0 0,0 0 15,-1 0-15,1-21 16,0 0-16,0 0 0,0-22 0,0 1 15,-1 21-15,1-21 0,0-1 16,0-20-16,0 20 0,0-20 0,21-1 16,0 1-16,0-1 0,0-20 0,0 20 15,0 1-15,21-1 16,0 22-16,0-22 0,21 22 0,-20 0 16,-1-1-16,21 1 0,-21 0 15,22-1-15,-22 1 0,21 21 0,-21-21 16,0 20-16,22 1 0,-22 0 15,21-21-15,-21 42 0,1 0 16,-22-21-16,21 21 0,0 0 16,0 0-1</inkml:trace>
  <inkml:trace contextRef="#ctx0" brushRef="#br0" timeOffset="4827.99">8975 529 0,'0'0'0,"0"-21"0,0 0 16,-22 0-16,1 21 15,0-21-15,0 21 0,0 0 16,0 0-16,-22 0 0,22 0 16,-21 21-16,21 0 0,-22 0 0,1 0 15,21 0-15,-22 1 0,22 20 16,-21 0-16,21 1 0,0-1 15,-1 64-15,22-64 0,0 0 16,0 1-16,0-1 0,0 0 16,0 1-16,0-1 0,0-21 0,22 0 15,-22 1-15,21-1 0,0 0 16,0 0-16,21-21 0,-20 0 0,20 0 16,0 0-16,1 0 0,-1 0 0,21-21 15,-20 21-15,20-21 16,1 0-16,-22-22 0</inkml:trace>
  <inkml:trace contextRef="#ctx0" brushRef="#br0" timeOffset="5587.86">9440 762 0,'0'0'0,"0"-21"32,-21 21-32,0 0 15,0 0-15,0 0 0,-1 21 16,1 0-16,0 0 0,-21 22 0,21-22 15,-1 21-15,1-21 16,0 22-16,0-1 0,0-21 0,0 22 16,21-22-16,0 0 0,0 0 15,0 0-15,0 0 0,0 1 0,0-1 16,21-21-16,0 21 16,0-21-16,0 0 0,0 0 0,1 0 15,-1 0-15,0 0 0,-21-21 0,21 21 16,0-21-16,-21-1 15,0 1-15,0 0 0,0 0 0,0 0 16,0 0-16,0-22 0,0 22 16,0-21-16,0 21 0,0-22 0,0 22 15,0 0-15,0 0 0,0 0 16,0-1-16,21 1 0,1 0 0,-1 21 16,-21-21-16,21 21 0,0-21 15,0 21-15,0 0 0,1 0 0,-1 0 16,21 0-16,-21 0 0,0 0 15,1 0-15,-1 21 0,21 0 0,-21 0 16,0 0-16,1 22 0,-22-22 16,0 0-16,21 21 0,-21-20 0,0 20 15,0-21-15,0 0 0,0 0 16,0 22-16,-21-22 0,21 0 16,0 0-16,-22 0 15,1-21 1,21-21-1,0 0 1,0 0-16,0-21 0,0 20 16,0 1-16,0-21 0,21 21 15,1-22-15,-1 22 0,0-21 0,0 21 16,21 0-16,-20-22 0,20 22 16,0 21-16,1-21 0,-1 21 15,-21 0-15,21 0 0,1 0 0,-22 0 16,21 0-16,-21 21 0,1 0 0,-1 0 15,-21 1-15,0 20 16,0-21-16,0 21 0,0-20 0,0 20 16,0-21-16,0 0 0,0 0 15,-21 1-15,21-1 0,-22 0 0,1 0 16,21 0-16,0 0 16,0-42 15,21 0-31,1 0 15</inkml:trace>
  <inkml:trace contextRef="#ctx0" brushRef="#br0" timeOffset="5875.65">10668 508 0,'-21'21'31,"21"0"-31,0 1 0,0-1 16,-21 0-16,21 0 0,-22 21 15,22-20-15,-21 20 0,21 0 0,0 1 16,0-22-16,-21 21 0,21 0 16,-21-20-16,21 20 0,0-21 0,0 0 15,0 0-15,0 1 0,0-1 16,0 0-16,0 0 15,21-21 1,0 0-16,-21-21 16,21 0-16,1 21 0</inkml:trace>
  <inkml:trace contextRef="#ctx0" brushRef="#br0" timeOffset="6109.64">10499 720 0,'0'0'0,"-22"0"16,44 0 15,-1 0-31,0 0 0,0 0 16,0 0-16,0 0 15,1 0-15,-1 0 0,0 0 16,0 0-16,-21-21 15,21 21-15,0 0 0</inkml:trace>
  <inkml:trace contextRef="#ctx0" brushRef="#br0" timeOffset="6775.21">11091 931 0,'43'0'32,"-22"-21"-32,0 0 0,-21 0 15,0 0-15,21 21 0,-21-21 16,0-1-16,0 1 0,0 0 0,0 0 15,0 0-15,0 0 16,0-1-16,-21 22 0,0 0 0,0 0 16,21-21-16,-22 21 0,1 0 15,-21 0-15,21 0 0,0 21 0,-22-21 16,22 22-16,-21-1 0,21 0 16,-22 0-16,22 0 0,0 22 0,-21-22 15,20 21-15,1 0 0,0-20 16,21 20-16,0-21 0,-21 21 0,21 1 15,0-22-15,0 0 16,0 0-16,0 0 0,21-21 0,0 22 16,0-22-16,1 0 0,-1 0 15,0 0-15,21 0 0,-21 0 16,1 0-16,20-22 0,-21 1 0,0 0 16,0 0-16,22 0 0,-22 0 15,0-1-15,21-62 16,-42 63-16,22-22 0,-22 22 0,21-21 15,-21 21-15,0-1 0,0 1 0,0 0 16,0 42 15,0 0-15,0 1-16,0-1 0,0 0 0,0 21 16,0-21-16,0 1 0,0 20 15,0-21-15,0 0 0,0 0 0,0 1 16,21-1-16,0 0 0,0-21 15,-21 21-15,21-21 0,1 21 0,-1-21 16,0 0-16,0 0 0,0 0 16,0 0-16,1-21 0,-1 0 0,0 21 15,21-21-15,-21 0 0,1-22 16</inkml:trace>
  <inkml:trace contextRef="#ctx0" brushRef="#br0" timeOffset="7003.16">11620 720 0,'0'0'0,"0"21"16,0 0 0,0 0-16,0 0 0,0 22 15,0-22-15,0 0 0,0 21 0,0-20 16,0-1-16,0 0 0,0 0 16,0 0-16,0 0 0,0 1 0,0-1 15,0 0-15,0 0 16,0-42 15,22 21-15,-22-21-16,21 0 0</inkml:trace>
  <inkml:trace contextRef="#ctx0" brushRef="#br0" timeOffset="7422.99">11599 423 0,'0'0'15,"-21"0"-15,0 22 16,0-1-16,0 0 0,21 0 16,0 0-16,0 0 15,0 1-15,0-1 16,21-21-16,0 0 15,0 0-15,0 0 0,0 0 16,1 0-16,-1 0 0,0 0 16,0 0-16,0-21 0,-21-1 15,21 22-15,-21-21 0,0 0 16,22 21-16,-22-21 0,0 0 0,0 0 16,0-1-16,0 1 0,-22 21 15,1-21-15,0 21 0,0 0 16,0 0-16,0 0 15,-1 0-15,1 0 16,21 21-16,-21 0 0,21 1 16,0-1-16,0 0 0,0 0 15,0 0-15,0 0 0,0 1 16,0-1-16,0 0 0,21 0 16,0-21-16</inkml:trace>
  <inkml:trace contextRef="#ctx0" brushRef="#br0" timeOffset="7996.15">11959 677 0,'0'22'31,"0"-1"-15,0 0-16,0 0 0,-21 0 15,21 0-15,-21 22 16,21-22-16,0 0 0,0 0 0,0 0 16,0 1-16,0-1 15,0 0-15,0 0 0,0 0 0,0 0 16,-21 1 0,21-44 30,0 1-46,0 0 16,0 0-16,21 0 0,-21-22 0,21 22 16,0 0-16,0-21 0,-21 21 15,43-22-15,-22 22 0,0 0 0,0-21 16,21 20-16,-20 1 0,20 0 16,0 21-16,1-21 15,-22 21-15,0 0 0,0 0 16,0 21-16,-21 0 0,21 0 0,1 1 15,-22 20-15,0-21 0,21 21 0,-21 1 16,0-22-16,0 21 0,0 1 16,0-22-16,0 21 0,0-21 0,0 0 15,0 1-15,0-1 0,0 0 16,0 0-16,0 0 0,-21 0 16,21 1-1,-22-22 1,22-22-1,0 1-15,0 0 16,0 0 0,22 0-16</inkml:trace>
  <inkml:trace contextRef="#ctx0" brushRef="#br0" timeOffset="8587.62">13208 699 0,'0'0'0,"0"-22"0,0 1 0,0 0 15,-42-21 17,20 21-32,1 21 0,0 0 15,0 0-15,0 0 0,0 0 16,-22 0-16,22 21 0,0-21 0,0 21 15,0 0-15,21 0 0,-22-21 16,1 21-16,21 1 0,-21-1 0,21 0 16,0 0-16,0 0 0,0 0 15,0 1-15,0-1 0,0 0 16,0 0-16,21-21 16,0 21-16,1-21 0,-1 0 15,0 0-15,0 0 16,0 0-16,0 21 0,1-21 0,-1 0 15,0 0-15,0 0 0,0 0 16,0 22-16,1-22 0,-1 21 16,0 0-16,-21 0 15,0 0-15,0 0 16,-21 1 0,0-22-16,-1 21 0,1-21 0,0 21 15,0-21-15,-21 0 0,20 21 16,-20-21-16,21 0 0,0 0 0,0 21 15,-1-21-15,1 0 0,0 0 16,0 0-16,0 0 0,0 0 16,-1 0-1,22-21 32,0 0-31</inkml:trace>
  <inkml:trace contextRef="#ctx0" brushRef="#br0" timeOffset="10071.37">2836 1524 0,'0'0'0,"-21"0"0,-42 0 32,41 21-32,44-21 62,-1 0-62,0 0 0,0 0 16,0 0-1,0 0-15,1 0 0,-1 0 16,0 0-16,0 0 0,0 0 16,0 0-16,22 0 0,-22 0 0,21 0 15,-21 0-15,22 0 0,-1 0 16,0 0-16,1 0 0,-1 0 0,0 0 16,22 0-16,-1 0 0,1 0 15,-1 0-15,1 0 0,-1 0 0,22 0 16,-21 0-16,20 0 15,1 0-15,-22 0 0,43 0 0,-21 0 0,127 0 16,-107 0 0,107 0-16,-106 0 0,0 0 15,21 0-15,-21 0 0,-1 0 16,1 0-16,106 21 0,-85-21 16,-21 0-16,0 0 0,-22 0 15,22 0-15,0 0 0,21 0 16,-21 0-16,0 0 0,21 0 0,-22 0 15,22 0-15,-21 0 0,0 0 16,0 0-16,21 0 0,-21 0 0,21 0 16,0 0-16,0 0 0,-21 0 15,21 0-15,-22 0 0,22 0 0,0 0 16,0 0-16,0 0 0,0 0 16,0 0-16,0 0 0,-21 0 0,21 0 15,0 0-15,0 0 0,0 0 16,-21 0-16,21 0 0,0 0 0,-21 0 15,0 0-15,21 0 0,-21 0 16,-1 0-16,22 0 0,-21 0 0,21 0 16,-21 0-16,0 0 0,0 0 15,0 22-15,-1-22 0,1 0 0,0 0 16,0 0-16,0 0 0,0 0 16,-1 0-16,1 21 0,0-21 15,-21 0-15,-1 0 0,1 0 0,21 0 16,-21 0-16,84 0 15,-84 21-15,-1-21 0,-20 0 0,20 0 16,-41 0-16,20 0 16,-20 0-16,-1 0 0,-21 0 0,21 21 0,-20-21 15,-1 0 1</inkml:trace>
  <inkml:trace contextRef="#ctx0" brushRef="#br0" timeOffset="10167.7">13716 1672 0,'0'0'0</inkml:trace>
  <inkml:trace contextRef="#ctx0" brushRef="#br1" timeOffset="16835.66">1503 3916 0,'-21'0'15,"21"-21"48,21 21-63,0-21 0,0 21 15,0-22-15,-21 1 16,21 21-16,-21-21 0,22 21 0,-22-21 16,21 0-16,-21 0 15,0-1-15,0 1 16,0 42 46,0 1-62,0-1 0,0 0 0,-21 0 16,21 0-16,0 22 0,0-22 16,0 21-16,0 0 0,0-20 15,-22 20-15,22 0 0,0 1 0,-21-1 16,21 0-16,0-21 0,0 22 16,0-22-16,0 21 0,0-21 0,0 1 15,0-1-15,0 0 16,0 0-16,0 0 15,-21 0 17,0-21-32,0 0 15,0 0-15,-1 0 16,1 0-16,0 0 0,0 0 0,-21 0 16,20 0-16,1 0 0,-21-21 15,21 21-15,0 0 0,-22 0 0,22 0 16,0 0-16,0 0 15,0 0-15,-1 0 16,44 0 31,-1 0-47,0 0 0,21 0 16,1 0-16,-22 0 0,21 0 0,0 0 15,1 0-15,-1 0 0,22 0 16,-22 0-16,0-21 0,-21 21 15,22 0-15,-1 0 0,-21 0 0,0-21 16,1 21-16,-1 0 0,0 0 16,-21-21 46,0 0-46,0-1-1</inkml:trace>
  <inkml:trace contextRef="#ctx0" brushRef="#br1" timeOffset="17233.02">2032 4064 0,'0'21'0,"0"0"15,0 1-15,0-1 16,21-21 15,0 0-31,0-21 16,-21-1-1,0 1-15,22 21 0,-22-21 16,0 0-16,0 0 16,-22 21-16,1 0 15,0 0 1,0 0-16,21 21 16,-21-21-16,21 21 0,0 0 15,0 0 1,0 1-16,21-22 15,0 0 1,0 0-16</inkml:trace>
  <inkml:trace contextRef="#ctx0" brushRef="#br1" timeOffset="17812.31">3281 3725 0,'0'0'0,"0"-42"15,0 21 1,0 42 15,0 0-15,0 0 0,-21 22-16,21-22 0,0 0 0,-22 21 15,22 1-15,0-1 0,0 0 16,0 1-16,0-1 0,-21 0 0,21 43 15,-21-43-15,21-20 16,0-1-16,0 0 0,0 0 0,0 0 16,0 0-1,0-42 1,21 0 0,-21 0-16,21 0 0,-21 0 15,22-22-15,-1 22 0</inkml:trace>
  <inkml:trace contextRef="#ctx0" brushRef="#br1" timeOffset="18095.57">3683 3620 0,'0'0'0,"0"-22"0,21 22 16,-21 22-1,0-1 1,0 0-16,0 0 0,0 0 15,0 0-15,0 22 0,0-22 16,0 21-16,0 1 0,0-22 16,0 21-16,-21 0 0,21 1 0,-21-1 15,21 0-15,-21-20 0,21 20 16,0-21-16,0 0 0,-22 0 0,22 1 16,0-1-16,0-42 46,0-1-46,0 1 0</inkml:trace>
  <inkml:trace contextRef="#ctx0" brushRef="#br1" timeOffset="18335.39">3281 3979 0,'0'0'0,"-21"0"15,42 0 17,0 0-32,0 0 0,0 0 15,0 0-15,1 0 0,20-21 16,-21 21-16,0 0 0,0 0 0,22 0 16,-22 0-16,0 0 0,0 0 15,0 0-15,1 0 0,-1-21 16,0 21-16,0 0 0,0 0 15</inkml:trace>
  <inkml:trace contextRef="#ctx0" brushRef="#br1" timeOffset="19403.59">4297 3979 0,'0'0'0,"0"-21"16,0 0-16,21 0 16,0 0-16,-21 0 0,0-1 15,0 1-15,0 0 16,0 0-16,0 0 0,0 0 16,-21 21-16,0 0 15,0 0-15,-1 0 0,1 0 16,0 0-16,0 21 0,0 0 15,0-21-15,-22 21 0,22 0 0,0 22 16,0-22-16,0 0 0,21 21 16,-22-21-16,22 22 0,0-22 15,0 21-15,0-21 0,0 22 16,0-22-16,0 0 0,0 0 0,22 0 16,-1-21-16,-21 22 0,21-22 15,0 0-15,0 0 0,0 0 16,1 0-16,-1-22 0,0 1 0,0 0 15,0 0-15,0 0 0,1 0 16,-1-1-16,0 1 0,-21-21 0,21 21 16,0 0-16,-21-1 0,0-20 15,0 0-15,0 21 0,0-1 16,0 1-16,0 42 31,0 1-15,0-1-16,0 0 0,0 0 15,0 21-15,0-20 0,0-1 16,0 21-16,0-21 0,0 0 0,0 1 16,0-1-16,0 0 0,0 0 15,21 0-15,1-21 0,-1 0 0,0 0 16,0 0-16,0 0 0,22 0 16,-22 0-16,0 0 0,21 0 0,-21-21 15,22 0-15,-22 0 0,0 0 16,21-1-16,-20 1 0,-22-21 15,21 21-15,-21 0 0,21-1 0,-21-20 0,0 21 16,0 0-16,0 0 16,0 42 31,0 0-47,0 0 0,0 0 15,-21 22-15,21-22 0,0 0 0,0 21 16,0-21-16,0 1 0,-21-1 0,21 0 15,0 0-15,0 0 0,0 0 16,0 1-16,-22-22 31,1 0-15,21-22 0,0 1-16,0 0 0,0 0 0,0 0 15,0 0-15,0-22 0,0 22 16,0-21-16,21 21 0,-21-22 0,22 22 15,-1 0-15,21 0 0,-21 0 0,22-1 16,-1 1-16,0 0 0,22 21 16,-22 0-16,0 0 0,22 0 0,-22 0 15,1 21-15,-1 0 0,-21 1 16,21-1-16,-20 21 0,-22-21 16,0 22-16,21-22 0,-21 21 0,0-21 15,0 0-15,0 22 0,0-22 16,-21 0-16,21 0 0,0 0 0,-22-21 15,22 22-15,-21-1 0,0-21 16,21-21 15,0-1-31,0 1 16,0 0-16</inkml:trace>
  <inkml:trace contextRef="#ctx0" brushRef="#br1" timeOffset="20307.59">6265 3895 0,'0'0'0,"-21"-21"0,21-1 0,-21 22 15,21-21-15,0 0 0,-21 0 16,0 21-16,-1-21 0,22 0 16,-21 21-16,0 0 0,0-22 0,0 22 15,0 0-15,-1 0 0,-20 0 16,21 0-16,0 22 0,0-1 0,-22-21 16,22 21-16,-21 0 0,-1 43 15,22-43-15,0 0 0,0 21 16,21 1-16,0-1 0,0-21 15,0 21-15,0-20 0,0 20 0,0-21 16,21 0-16,0 0 0,-21 1 16,21-22-16,1 0 0,20 21 0,-21-21 15,0 0-15,22 0 0,-22 0 0,0-21 16,21-1-16,-21 22 0,22-21 16,-22 0-16,0 0 0,21-21 15,-20 20-15,-1-20 0,21 0 0,-21 21 16,0-22-16,-21 1 0,22 0 15,-1-1-15,-21 1 0,0 21 16,0-22-16,0 1 0,0 21 0,0 0 16,0-22-16,0 22 0,0 0 15,0 0-15,0 42 16,0 0 0,-21 0-16,21 22 0,-22-22 0,1 21 15,21 1-15,0-22 0,0 21 0,0 0 16,0 1-16,0-1 0,0 0 15,0-20-15,0 20 0,0-21 0,0 21 16,0-20-16,0-1 16,21 0-16,1 0 0,-1-21 15,0 0-15,0 0 16,0 0-16,22 0 0,-22-21 0,0 0 16,0 0-16,0-1 0,22 1 0,-22 0 15,0-21-15,21 21 0,-21-22 16,1 22-16,-1-21 0,0-1 0,0 1 15,0 21-15,-21-21 0,0-1 16,21 22-16,-21-21 0,0 21 16,0-1-16,0 1 0,0 0 15,-21 21 1,21 21-16,-21 0 0,21 1 16,0-1-16,-21 21 0,21-21 15,-21 22-15,21-22 0,-21 21 0,21-21 16,0 22-16,0-1 0,0 0 15,0-21-15,0 22 0,-22-22 0,22 21 16,0-21-16,0 1 0,0-1 16,0 0-16,0 0 0,0 0 15,22-21-15,-1 0 16,0 0-16,0-21 16,0 0-16,22 0 0,-22 0 15</inkml:trace>
  <inkml:trace contextRef="#ctx0" brushRef="#br1" timeOffset="20735.8">7091 3958 0,'0'0'15,"-21"0"-15,21 21 16,21-21-1,0 0 1,0 0-16,0-21 0,0 21 0,1-21 16,-1 21-16,0-21 0,0 0 15,0 21-15,0-21 0,-21-1 16,0 1-16,22 0 0,-22 0 16,0 0-16,0 0 15,0-1-15,-22 22 16,1 0-16,0 0 0,0 0 15,0 22-15,0-1 0,-1 0 0,1 0 16,0 0-16,21 0 0,-21 1 16,21-1-16,-21 0 0,21 0 15,-21 21-15,21-20 0,0-1 0,0 0 16,0 0-16,0 0 0,0 0 16,21 1-16,0-22 0,0 21 0,0-21 15,0 0-15,1 0 16,-1 0-16,0 0 0,0 0 0,0 0 15,0 0-15,1 0 0,-1-21 0,0-1 16,0 22-16</inkml:trace>
  <inkml:trace contextRef="#ctx0" brushRef="#br1" timeOffset="20900.7">7514 4022 0</inkml:trace>
  <inkml:trace contextRef="#ctx0" brushRef="#br1" timeOffset="22475">9038 3514 0,'0'0'15,"0"-21"-15,0-1 0,0 1 16,0 0-16,-21 21 47,21 42-47,0-20 0,0-1 0,-21 21 15,0 0-15,-1 1 0,1-1 16,21 0-16,-42 1 0,21-1 16,0 0-16,-22 1 0,22-1 15,-21 0-15,-1 1 0,22-22 0,-21 21 16,21-21-16,0 1 0,-1-1 0,1-21 16,21 21-16,-21-21 15,21-21-15,0 0 16,0-1-16,0 1 0,0 0 15,0 0-15,0-21 0,0 20 16,0-20-16,0 21 0,0-21 0,0 20 16,0-20-16,0 21 0,0 0 15,0-22-15,0 22 0,0 0 0,0 0 16,21 21 0,0 21-16,-21 0 15,0 0-15,22 1 0,-1-1 16,-21 21-16,0-21 0,21 0 0,0 22 15,-21-22-15,21 21 0,0-21 16,-21 1-16,22-1 0,-1 0 0,0 0 16,0 0-16,0 0 0,22 1 0,-22-22 15,21 0-15,-21 0 0,22 0 16,-1 0-16,-21 0 0,21-22 0,1 22 16,-22-21-16,21 0 0,-21 0 15,22 0-15,-22 0 0,0-1 16,0 1-16,0-21 0,1 21 15,-22 0-15,21-1 0,-21-20 0,0 21 16,0 0-16,0 0 0,0-1 16,-21 22-1,-1 0-15,1 22 16,0-1-16,0-21 16,21 21-16,-21 0 0,21 0 0,-21 22 15,21-22-15,0 0 0,0 0 16,0 0-16,0 0 0,0 1 0,0-1 15,21 0-15,0 0 0,0 0 0,0-21 16,0 0-16,22 0 0,-22 0 16,21 0-16,-21 0 0,22 0 15,-1 0-15,0-21 0,-20 21 16,20-21-16,0 0 0,1 0 0,-22-1 16,0 1-16,0-21 0,0 21 15,0 0-15,-21-1 0,22 1 0,-22 0 16,0 0-16,0-21 0,-22 42 31,1 0-15,21 21-16,0 0 0,0 0 15,-21 0-15,21 0 0,-21 1 16,21-1-16,0 0 0,0 0 0,0 0 16,0 0-16,0 1 0,0-1 15,0 0-15,0 0 0,0 0 0,0 0 16,0-42 15,0 0-15,0 0-16,0 0 0,0 0 15,0-1-15,21-20 0,0 21 0,-21 0 16,21 0-16,1-22 0,-1 22 16,21 0-16,-21 0 0,22 21 15,-1-21-15,0 21 0,-21 0 16,22 0-16,-1 0 0,0 0 0,1 21 15,-22-21-15,21 21 0,-21 0 0,1 0 16,-22 0-16,0 1 16,21-1-16,-21 0 0,0 0 0,0 21 15,-21-42-15,21 22 0,-22-1 16,1 0-16,0-21 0,0 21 0,0 0 16,0 0-1,21-42 1,0 0-1,21 21-15,-21-21 0</inkml:trace>
  <inkml:trace contextRef="#ctx0" brushRef="#br1" timeOffset="23275.59">10901 3768 0,'0'0'0,"-64"-43"31,43 43-31,0-21 16,0 21-16,0 0 0,-1 0 0,1 0 15,0 0-15,0 21 0,0-21 16,0 22-16,-1-1 0,1 0 0,21 0 16,-21 0-16,0 0 0,21 1 0,-21-1 15,21 0-15,0 0 0,0 0 16,0 0-16,0 1 0,21-22 15,0 0 1,0 0-16,0 0 0,22 0 0,-22 0 16,0 0-16,21-22 0,-20 1 15,-1 21-15,21-21 0,-21 0 0,0 0 16,1 21-16,-22-21 0,21-1 0,-21 1 16,21 21-16,-21-21 0,21 21 15,-21-21-15,-21 42 47,0 0-31,21 0-16,-21 1 15,21-1-15,0 0 0,0 21 0,0-21 16,0 22-16,-22-1 0,22 0 16,0 1-16,0-1 0,0 0 0,0 22 15,0-22-15,0 1 0,0 20 0,0-21 16,0 22-16,0-1 0,0 1 15,-21-1-15,21 1 0,0-1 0,0 1 16,0 21-16,0-22 0,0 1 16,0-1-16,0 1 0,0-22 15,0 0-15,-21 1 0,21-1 0,-21 0 16,0-21-16,21 1 0,-21-1 0,-1 0 16,1 0-16,0-21 0,0 0 15,0 0-15,0 0 0,-1 0 0,1 0 16,-21-21-16,21 0 0,-22 0 0,22-22 15,-21 22-15,21-21 0,0-1 16,-1 1-16,1 0 0,0-22 0,21 1 16,0-1-16,0 1 0,0-1 15,0-20-15,0 20 0,21 1 16,0-1-16,1 22 0,-1-22 0,21 22 16,-21 0-16,0-1 0,22 1 0,-22 0 15,0-1-15,21 1 0,-20 21 16,20-22-16,-21 22 0,21-21 0,-20 21 15,-1 0-15,0-1 0,0 1 16,0 21-16,0 0 0,-21-21 0</inkml:trace>
  <inkml:trace contextRef="#ctx0" brushRef="#br1" timeOffset="23684.05">11409 3535 0,'0'-21'31,"-21"42"-15,-1 0-16,1 0 0,21 0 15,-21 22-15,0-22 0,21 21 16,0-21-16,-21 1 0,0 20 0,21-21 15,-22 21-15,22-20 0,0-1 16,-21 21-16,21-21 0,0 0 0,-21 1 16,21-1-16,0 0 0,21-21 31,0 0-15,1 0-16,-22-21 0,21 0 15,0-1-15</inkml:trace>
  <inkml:trace contextRef="#ctx0" brushRef="#br1" timeOffset="24163.88">11620 3450 0,'0'0'0,"0"21"32,-21 1-32,21-1 15,0 0-15,0 0 16,-21 0-16,21 22 0,0-22 0,-21 0 15,21 21-15,0-21 0,0 22 16,0-22-16,0 0 0,-21 21 16,21-20-16,0-1 0,-21 0 0,21 0 15,0 0-15,0 0 0,0 1 16,-22-22 0,22-22-1,0 1 1,0 0-16,0 0 15,0-21-15,22 20 0,-1 1 16,-21 0-16,21 0 0,0 0 0,0 0 16,0-1-16,1 22 0,-1-21 15,0 21-15,0 0 0,0 0 0,0 0 16,1 0-16,-1 0 16,0 21-16,-21 1 0,0-1 0,0 0 15,0 0-15,0 0 0,0 0 0,0 1 16,0 20-16,0-21 15,0 0-15,0 0 0,0 1 0,-21-1 16,0 0-16,21 0 16,0-42 15,0 0-31,0 0 16</inkml:trace>
  <inkml:trace contextRef="#ctx0" brushRef="#br1" timeOffset="24399.91">11324 3747 0,'21'21'31,"0"-21"-15,1 0-16,-1 0 15,21 0-15,-21 0 0,0 0 0,1 0 16,-1 0-16,0 0 0,0-21 16,0 21-16,0 0 0,1 0 0,-1-22 15,0 22-15,0 0 0,0-21 16</inkml:trace>
  <inkml:trace contextRef="#ctx0" brushRef="#br1" timeOffset="25443.74">12065 3725 0,'0'-21'31,"0"42"16,-21 1-47,21-1 0,-21-21 16,21 21-16,-22 0 0,22 0 16,0 0-16,0 1 0,0-1 15,0 0-15,0 0 16,22-21-1,-1 0-15,0 0 0,0 0 16,0 0-16,0 0 0,22 0 16,-22 0-16,0-21 0,0 21 15,22-21-15,-22 0 0,0-1 16,0 22-16,0-21 0,-21 0 16,21 0-16,-21 0 0,22 21 15,-22-21-15,0-1 16,0 44 15,0-1-31,-22 0 16,22 0-16,-21 0 0,21 0 15,0 1-15,0 20 0,-21 0 16,21 1-16,-21-1 0,21 0 0,0 1 16,0-1-16,-21 21 0,21-20 0,0 20 15,0-20-15,-21 20 0,21-21 16,0 22-16,0-22 0,-22 22 0,1-1 15,0 1-15,21-22 0,-21 22 0,0-1 16,0 1-16,-1-22 0,1 0 16,0 1-16,0-1 0,21 0 0,0-21 15,0 1-15,-21-1 0,0-21 16,-1 0-16,1 0 16,21-21-16,0-1 0,-21 1 15,21 0-15,-21 0 0,0-21 16,21 20-16,-21-41 0,21 21 15,-22-1-15,22-20 0,0-1 0,0 22 16,0-22-16,0 1 0,0-1 16,22 1-16,-1-1 0,21-63 15,0 64-15,-20 21 0,20-22 0,-21 22 16,21-1-16,-20 1 0,20 0 16,0 21-16,-21-22 0,22 22 0,-22 0 15,21 0-15,-21 0 0,1 21 0</inkml:trace>
  <inkml:trace contextRef="#ctx0" brushRef="#br1" timeOffset="25923.58">13779 3408 0,'0'0'0,"0"-21"0,22 0 15,-22-1-15,0 1 16,-22 21 15,1 21-31,21 1 16,-21-1-16,0 21 0,0-21 16,21 22-16,-21-1 0,-1 0 0,1 1 15,0 20-15,0-21 16,21 1-16,0-22 0,-21 0 0,21 21 15,0-20-15,0-1 0,0 0 16,0 0-16,0 0 16,21-21-16,0 0 0,0 0 15,0 0-15,22 0 16,-22-21-16,0 0 0,0 0 0,0 0 16,1-1-16,-1 1 0</inkml:trace>
  <inkml:trace contextRef="#ctx0" brushRef="#br1" timeOffset="26127.72">13483 3620 0,'0'0'0,"-21"0"0,21 21 0,0 0 31,21-21-31,0 0 0,0 0 16,22 0-16,-22 0 0,0 0 15,21 0-15,-20 0 0,20 0 0,-21-21 16,21 21-16,1-21 0,-1-1 16,0 22-16,1-21 0</inkml:trace>
  <inkml:trace contextRef="#ctx0" brushRef="#br1" timeOffset="26542.89">14160 3641 0,'0'0'16,"-21"0"-16,21 21 0,0 0 0,21-21 31,1 0-31,-1 0 16,0 0-16,0 0 0,21 0 16,-20-21-16,-1 0 15,0 21-15,0-21 0,0 21 0,0-22 16,-21 1-16,22 21 0,-22-21 15,21 0-15,-21 0 0,0 0 16,0-1-16,-21 22 16,-1 0-16,1 0 0,0 0 15,-21 0-15,21 0 0,-22 22 0,22-1 16,0 0-16,-21 21 0,20-21 16,1 1-16,0 20 0,21-21 0,0 0 15,0 22-15,0-22 0,0 0 16,0 0-16,0 0 0,21 0 0,0 1 15,1-1-15,-1-21 0,21 21 16,0-21-16,1 0 0,-1 0 16,0 0-16,1 0 0,-1 0 0,0 0 15,1 0-15,-1 0 0,0-21 16,1 0-16,-22-1 0,21 22 0,-21-21 16</inkml:trace>
  <inkml:trace contextRef="#ctx0" brushRef="#br1" timeOffset="26779.24">14880 3514 0,'0'0'0,"0"21"31,0 0-31,0 0 16,0 0-16,0 1 0,21-1 0,-21 0 16,0 0-16,21 0 0,1 0 15,-22 1-15,0-1 0,21 0 0,0 21 16,0-21-16,0-21 15,0 22-15,1-22 16,-1 0 0,0-22-1,0 1 1,-21 0-16</inkml:trace>
  <inkml:trace contextRef="#ctx0" brushRef="#br1" timeOffset="26999.6">15240 3556 0,'0'0'0,"0"-21"0,-21 21 16,0 0-16,-1 0 16,1 21-16,-21 0 0,21-21 0,0 21 15,-22 1-15,22-1 0,-21 0 16,21 0-16,-22 0 0,22 0 0,0 1 16,-21-1-16,20 0 0,1 0 0,21 0 15,-21 0-15,21 1 0,0-1 16,0 0-16,0 0 0,21-21 15,0 0 1,1 0-16,20 0 0,-21 0 16,0-21-16</inkml:trace>
  <inkml:trace contextRef="#ctx0" brushRef="#br1" timeOffset="27311.61">15706 3260 0,'0'0'16,"0"-21"-16,0-1 0,0 1 16,-22 42 15,1 1-31,21-1 0,-21 21 16,0 0-16,0 1 0,21-1 0,-21 0 15,-1 1-15,1-1 0,0 0 16,0 1-16,21-1 0,-21 0 0,0 22 15,21-43-15,0 0 16,0 0-16,0 1 0,0-1 0,0 0 16,0 0-16,21 0 15,0-21-15,0 0 0,0 0 16,0 0-16,1 0 0,-1-21 16,0 0-16,0 21 0,21-21 15,-20 0-15</inkml:trace>
  <inkml:trace contextRef="#ctx0" brushRef="#br1" timeOffset="27551.02">15452 3556 0,'0'0'0,"0"21"31,21 0-31,0-21 0,0 0 15,0 0-15,0 0 0,22 0 16,-22 0-16,0 0 0,21 0 0,-20 0 16,-1 0-16,0-21 15,0 21-15,21 0 0,-42-21 0,22 21 16,-1 0-16,0-21 0,-21 0 16</inkml:trace>
  <inkml:trace contextRef="#ctx0" brushRef="#br1" timeOffset="28835.65">1503 5948 0,'-21'21'16,"-1"-21"-16,1 0 16,0 0-16,0 0 15,0 0-15,0 0 16,-1-21 0,22 0-16,0 0 15,0-1 1,0 1-16,0 0 0,0 0 0,22 21 0,-22-21 15,21 0-15,0-1 0,0 1 16,21 21-16,-20 0 0,-1-21 16,21 21-16,-21 0 0,22 0 15,-1 42-15,-21 1 16,0-22-16,-21 21 0,0-21 0,0 22 16,0-1-16,0 0 0,-42 1 15,21-1-15,-22 0 0,1-20 0,0 20 16,-1 0-16,1 1 0,-21-22 15,20 21-15,22-21 0,-21 22 0,-1-22 16,22 0-16,0-21 0,0 21 16,0-21-16,0 0 0,21-21 31,0 0-31,0 0 0,0-1 16,0 1-16,0 0 0,21-21 0,0 21 15,0-1-15,0 1 0,0 0 16,1 21-16,-1-21 0,21 21 15,-21 0-15,0 0 0,1 0 0,41 21 16,-42 0-16,0 0 16,1 1-16,-1-1 0,0 0 0,-21 0 15,0 0-15,21 0 0,-21 1 16,21-22-16,-21 21 0,21 0 0,1-21 31,-1 0-31,0 0 16,0 0-16,0-21 0</inkml:trace>
  <inkml:trace contextRef="#ctx0" brushRef="#br1" timeOffset="29015.67">1990 6181 0,'0'0'0,"0"-21"93,21-1-93</inkml:trace>
  <inkml:trace contextRef="#ctx0" brushRef="#br1" timeOffset="29451.94">3535 5588 0,'0'0'0,"-21"-21"0,-1 21 16,22 21-16,-21 0 15,0 0-15,21 22 0,0-22 0,0 21 16,-21 1-16,21-1 0,-21 0 15,21 1-15,0 20 0,0-21 16,-21-20-16,21 20 0,-22 0 0,1 1 16,21-22-16,-21 0 0,21 21 15,0-21-15,-21 1 0,21-1 0,0 0 16,21-21 15,0-21-31,0 0 0,1-1 16,-1 1-16</inkml:trace>
  <inkml:trace contextRef="#ctx0" brushRef="#br1" timeOffset="29684.01">3937 5588 0,'0'0'0,"0"-21"0,0 0 0,0 42 16,0 0-1,0 0-15,0 22 0,0-1 0,0 0 16,0 1-16,-21-1 0,0 21 0,21-20 15,-22-1-15,22 0 0,0-20 16,-21 20-16,0 0 0,21-21 16,-21 1-16,21 20 0,0-21 15,0 0-15,0-42 47</inkml:trace>
  <inkml:trace contextRef="#ctx0" brushRef="#br1" timeOffset="29875.66">3429 6033 0,'0'0'16,"-21"0"-16,21 21 16,21-21-1,0 0 1,0 0-16,22 0 15,-22 0-15,21 0 0,-21 0 0,22 0 16,-1 0-16,0-21 0,22-1 0,-22 22 16,0-21-16</inkml:trace>
  <inkml:trace contextRef="#ctx0" brushRef="#br1" timeOffset="30863.77">4445 6011 0,'21'0'16,"0"0"0,-21-21-1,0 0-15,0 0 16,0 0-16,0 0 0,0-1 16,0 1-16,0 0 0,0 0 15,0 0-15,0 0 0,-21-1 16,21 1-16,-21 21 0,0-21 0,0 21 15,-1 0-15,1 0 0,0 0 16,-21 21-16,-1 22 0,22-22 16,0 21-16,0-21 0,0 22 15,21-22-15,0 21 0,-21 0 16,21-20-16,0 20 0,0-21 16,0 0-16,0 0 0,0 1 0,0-1 15,21 0-15,0-21 0,0 0 16,0 0-16,0 0 0,1 0 15,-1 0-15,0 0 0,21-21 0,-21 0 16,1 21-16,-1-22 0,21 1 16,-21 0-16,0 0 0,1 0 15,-1 0-15,0-22 0,0 22 0,0 0 16,-21-21-16,0 20 0,0 1 0,0 0 16,0 0-16,-21 42 31,0 0-31,21 0 0,-21 1 15,21 20-15,0-21 0,0 0 16,0 22-16,0-22 0,0 0 0,0 0 16,0 21-16,0-20 0,21-1 15,0-21-15,0 21 16,0-21-16,22 0 0,-22 0 0,0 0 16,21 0-16,-20-21 0,20 21 15,0-21-15,1-1 0,-1 22 0,-21-21 16,21 0-16,-20-21 0,20 21 15,-21-1-15,0-20 0,-21 21 0,0-21 16,0 20-16,0 1 0,0 0 16,0 0-16,0 0 0,0 42 31,0 0-31,0 0 16,-21 0-16,21 22 0,0-22 0,0 0 15,-21 21-15,21-20 0,0-1 0,0 0 16,0 0-16,0 0 0,0 0 15,0 1-15,0-1 0,-21 0 16,0-21 15,21-21-15,0 0-16,0-1 16,0 1-16,0 0 0,0 0 0,21 0 15,0-22-15,0 22 0,0-21 16,0 21-16,1-22 0,-1 22 0,63-42 15,-41 42-15,-1 21 16,0 0-16,1 0 0,-1 0 0,0 0 16,-20 21-16,20 0 0,-21 0 0,0 0 15,0 0-15,1 22 0,-22-22 16,0 0-16,0 0 0,0 22 0,0-22 16,-43 21-16,22-21 15,0-21-15,0 21 0,0 1 16,-1-22-16,1 0 15,42 0 1</inkml:trace>
  <inkml:trace contextRef="#ctx0" brushRef="#br1" timeOffset="31423.91">6223 5821 0,'0'0'0,"0"-21"0,-21 21 0,21-21 16,-21 21-16,-1 0 0,1-22 15,0 22-15,0 0 0,0 0 0,0 0 16,-1 0-16,-20 0 0,21 22 0,0-1 16,0 0-16,-1 0 0,1 0 15,0 0-15,0 22 0,0-22 0,0 0 16,21 21-16,0-20 0,0-1 15,0 0-15,0 0 0,0 0 0,0 0 16,21 1-16,0-22 0,0 0 16,0 0-16,22 0 15,-22 0-15,21 0 0,-21 0 0,22 0 16,-22-22-16,0 1 0,21 21 16,-21-21-16,1 0 0,-1 0 0,0 0 15,0-22-15,0 22 0,0-21 0,-21-1 16,0 1-16,0 0 0,0-1 15,0-20-15,0 21 0,0-1 0,0 22 16,0-21-16,0 21 0,0-1 16,0 1-16,-21 42 31,21 1-31,-21-1 0,21 21 0,0 0 16,0-20-16,0 20 0,0 0 0,0 1 15,0-1-15,0 0 0,0-21 16,0 22-16,0-22 0,0 21 15,0-21-15,0 1 0,0-1 16,0 0-16,0 0 0,0 0 0,21-21 16,0 0-16,1 0 0,41 0 15,-42 0-15,0 0 0,1 0 16,20-21-16,-21 21 0,0-21 0,0 0 16,22 0-16,-22-22 0</inkml:trace>
  <inkml:trace contextRef="#ctx0" brushRef="#br1" timeOffset="31667.81">6731 5461 0,'0'-21'0,"0"0"15,0 42 1,0 0-16,-21 0 0,0 0 0,21 22 16,-22-22-16,22 21 0,0 1 15,-21-1-15,0 43 0,21-43 16,0 0-16,-21-21 0,21 22 15,0-22-15,0 21 0,0-21 0,0 1 16,0-1-16,0 0 0,0 0 16,21-21-1,0 0-15,0 0 0,1 0 16,-1-21-16,0 21 0,21-21 16,-21 0-16</inkml:trace>
  <inkml:trace contextRef="#ctx0" brushRef="#br1" timeOffset="32039.91">7006 5842 0,'0'0'0,"0"64"32,21-64-17,0 0-15,1 0 16,-1 0-16,0 0 0,0-22 15,0 22-15,0-21 0,1 0 0,-1 21 16,0-21-16,-21 0 0,0 0 0,21-1 16,-21 1-16,0 0 0,0 0 15,-21 21 1,0 0-16,0 0 0,-1 0 16,1 0-16,0 21 0,-21-21 0,21 21 15,-1 22-15,1-22 0,0 0 16,21 21-16,0-21 0,0 1 0,0-1 15,0 21-15,0-21 0,0 0 0,0 1 16,21-1 0,0 0-16,1-21 0,-1 0 0,0 0 15,0 0-15,21 0 0,-20 0 16,-1 0-16,21-21 0,-21 21 0,0-21 16</inkml:trace>
  <inkml:trace contextRef="#ctx0" brushRef="#br1" timeOffset="32751.34">8445 5715 0,'0'0'0,"22"-21"0,20 0 0,-21 21 16,0-21-16,0-1 0,1 22 16,-1-21-16,0 0 0,0 0 0,0 21 15,0-21-15,-21 0 0,0-1 16,0 1-16,0 0 16,-21 0-16,0 21 15,-21 0-15,21 0 0,-22 0 16,22 0-16,-21 21 0,21-21 15,-22 21-15,22 0 0,-21 1 0,21-1 16,-1 0-16,22 0 0,0 0 16,0 0-16,0 1 0,0-1 0,0 0 15,0 0-15,0 0 0,22 0 16,20 1-16,-21-22 0,0 21 0,22 0 16,-22 0-16,21 0 0,-21 0 0,0 1 15,1-1-15,-1 0 0,-21 0 16,0 0-16,0 0 0,0 1 15,-21-1-15,-1 0 0,-20-21 16,21 21-16,-21-21 0,-1 0 16,1 21-16,0-21 0,-1 0 0,1 0 15,0 0-15,-1 0 0,22 0 16,-21 0-16,21-21 0,-1 21 0,1-21 16,21 0-16,0 0 0,0-1 15,0 1-15,0 0 0,0 0 16,21 0-16,-21 0 0,43 21 15,-22-22-15,0 1 0,21 21 16,1-21-16,-1 21 0,0-21 0,1 21 16,-1-21-16,22 21 0</inkml:trace>
  <inkml:trace contextRef="#ctx0" brushRef="#br1" timeOffset="33084.11">8996 5715 0,'0'0'0,"0"21"15,0 0-15,0 1 16,0-1-16,-21 0 0,21 0 0,0 0 16,0 0-16,-22 22 0,22-22 15,-21 21-15,21-21 0,-21 22 0,21-22 16,0 21-16,-21 1 0,-21 62 16,20-41-16,1-1 0,21 1 15,-42 21-15,21-22 0,0 22 16,-1-1-16,1-20 0,-21 21 0,21-22 0,-22 22 15,1-1-15,21 1 16,-21-21-16,-1-1 0,22 1 0,-21-22 16,21 21-16,-1-41 0,1 20 0,0-21 15,21 0-15,21-42 32,0 0-32,1 0 0,-1-22 15,0 1-15,21 0 0,-21-22 0,22 22 16,-1-22-16,0-20 0</inkml:trace>
  <inkml:trace contextRef="#ctx0" brushRef="#br1" timeOffset="33419.82">8975 6075 0,'0'0'16,"0"-21"-16,0-22 0,0 22 0,-22 0 0,22 0 15,0 0-15,0 0 0,0-1 0,0 1 16,0 0-16,22 21 0,-1-21 15,0 0-15,0 21 0,0 0 0,0-21 16,22 21-16,-22 0 0,21 0 16,-21 0-16,1 0 0,20 21 0,-21 0 15,0 0-15,0 0 0,1 0 16,-22 1-16,0-1 0,0 0 0,0 0 16,0 0-16,-43 0 0,22 1 15,0-1-15,-21 0 0,20-21 16,-20 21-16,0-21 0,-1 0 0,22 21 15,0-21-15,-21 0 0,21 0 0,-1 0 16,1 0-16,42 0 31,1 0-31,-1 0 16,0 0-16,21-21 0,-21 21 16,22-21-16</inkml:trace>
  <inkml:trace contextRef="#ctx0" brushRef="#br1" timeOffset="33932.96">9948 5821 0,'0'-21'0,"0"42"0,0-63 0,0 20 16,0 1-16,-21 0 16,0 0-16,0 21 0,0-21 0,-1 21 15,1 0-15,0 0 0,0 0 0,0 0 16,-22 0-16,22 21 0,0-21 15,0 21-15,-21 0 0,20 22 0,1-22 16,0 0-16,0 21 0,21-21 16,-21 22-16,21-22 0,-21 0 15,21 21-15,0-20 0,0-1 0,0 0 16,0 0-16,0 0 0,0 0 16,21-21-16,0 0 15,0 0-15,0 0 0,0 0 0,1 0 16,20 0-16,-21-21 0,0 21 15,22-21-15,-22 0 0,21 0 0,-21 0 16,22-1-16,-22-20 0,0 21 16,21-21-16,-42 20 0,21-20 0,1 21 15,-1 0-15,-21 0 0,0-1 0,0 1 16,0 42 0,0 1-1,-21-22-15,21 42 0,0-21 16,-22 0-16,22 0 0,-21 1 15,21 20-15,0-21 0,-21 0 0,21 0 16,0 1-16,0-1 0,0 0 16,0 0-16,21 0 0,0 0 15,1-21-15,-1 0 0,0 0 16,21 0-16,-21 0 0,1 0 16,20 0-16,-21 0 0,43-42 15</inkml:trace>
  <inkml:trace contextRef="#ctx0" brushRef="#br1" timeOffset="34212.11">10774 5736 0,'0'0'0,"0"-21"0,0 0 16,-64 21 15,43 0-31,0 0 0,0 21 16,0-21-16,-1 21 0,1 0 15,21 1-15,-21-1 0,21 0 16,-21 21-16,21-21 0,0 1 16,-21-1-16,21 0 0,0 0 0,0 0 0,0 0 15,0 1-15,0-1 16,0 0-16,21 0 0,0-21 16,0 0-16,0 0 0,1 0 15,-1 0-15,0 0 0,0 0 16,21 0-16,-20-21 0,20 21 0,0-21 15</inkml:trace>
  <inkml:trace contextRef="#ctx0" brushRef="#br1" timeOffset="34632.33">11218 5779 0,'0'0'0,"-21"0"0,-21 42 31,21-21-31,21 0 16,21-21 0,0 0-16,0 0 15,0 0-15,0 0 0,22 0 0,-22-21 16,0 21-16,21-21 0,-20 21 16,-1-21-16,0 0 0,0-1 0,-21 1 15,21 0-15,-21 0 16,0 0-16,0 0 0,0-1 0,-21 1 15,0 21 1,0 0-16,0 0 0,-22 0 0,22 21 16,-21 1-16,21-1 0,-22 0 15,22 21-15,0-21 0,-21 1 16,-1 41-16,22-21 0,21-20 16,0-1-16,0 21 0,0-21 15,0 0-15,0 1 0,0-1 0,0 0 16,21-21-16,0 21 0,1 0 0,20-21 15,-21 0-15,64 0 16,105 0 0,-147-21-16</inkml:trace>
  <inkml:trace contextRef="#ctx0" brushRef="#br1" timeOffset="35065.01">12361 5736 0,'0'-21'16,"0"42"-16,0-63 16,-21 42-16,0 0 15,0 0-15,0 0 0,-22 0 16,22 0-16,0 0 0,0 0 16,-22 21-16,22 0 0,0-21 0,0 21 15,0 1-15,0-22 0,21 21 0,0 0 16,-22 0-16,22 0 15,0 0-15,0 1 16,22-22-16,-1 21 0,21-21 16,-21 0-16,0 21 0,22-21 0,-22 0 15,0 0-15,21 21 0,-20-21 16,-1 0-16,0 0 0,0 21 0,0-21 16,-21 21-16,21-21 0,-21 22 15,-21-22 1,0 0-1,0 0-15,-21 0 0,20 0 0,1 0 16,-21 0-16,21 0 0,-22 0 0,22 0 16,0 0-16,-21 0 0,21 0 15,-1 0-15,1 0 0,0 0 16,0 0-16,0 0 16</inkml:trace>
  <inkml:trace contextRef="#ctx0" brushRef="#br1" timeOffset="36523.53">1122 7768 0,'0'-21'32,"0"0"-1,0 0-31,0 0 16,21 21-16,0-22 15,0 22-15,0-21 0,1 21 16,-1 0-16,0 0 0,21 0 0,-21 0 15,1 0-15,-1 21 0,0 1 16,-21-1-16,0 0 0,0 0 16,0 0-16,-21 0 0,0 1 15,-1-1-15,1 0 0,-21 0 16,21 0-16,-22 0 0,1 1 16,21-1-16,0-21 15,21-21 16,0-1-31,21 1 16,0 21 0,0 0-16,0 0 0,1-21 0,-1 21 15,21 0-15,-21 0 0,22 0 16,-22 0-16,21 0 0,-21 0 16,22 21-16,-22-21 0,21 21 0,-21 1 15,0-1-15,1 0 0,-22 0 16,0 0-16,0 22 0,0-22 15,0 21-15,-22-21 0,1 22 16,0-22-16,-21 0 0,21 21 0,-22-21 16,22 1-16,-21-1 0,21-21 15,-22 21-15,22-21 0,0 21 0,-21-21 16,20 0-16,1 0 0,0 0 16,0 0-16,0 0 0,0-21 0,-1 0 15,1 0-15,0 21 0,21-22 16,0 1-16,-21 0 0,21 0 0,0 0 15,-21 0-15,21-1 16,0 1-16,0 0 0,0 0 16,21 21-16,0 0 15,-21-21-15,21 21 0,0 0 0,1-21 16</inkml:trace>
  <inkml:trace contextRef="#ctx0" brushRef="#br1" timeOffset="36852.42">1990 7916 0,'0'22'0,"0"-44"47,0 1-31</inkml:trace>
  <inkml:trace contextRef="#ctx0" brushRef="#br1" timeOffset="37896.68">3027 7620 0,'0'0'0,"0"-21"15,0 0 1,0 0-16,0 42 47,0 0-47,0 0 0,0 0 16,0 22-16,-21-1 0,21 0 15,-22-21-15,22 22 0,0 20 16,0-20-16,-21-1 0,0 0 0,21 1 15,-21-22-15,0 42 0,0-20 16,21-22-16,-22 0 0,22 0 16,0-42-1</inkml:trace>
  <inkml:trace contextRef="#ctx0" brushRef="#br1" timeOffset="38135.01">3429 7514 0,'0'43'15,"0"-22"-15,0 0 0,0 21 16,0-21-16,-21 22 0,21-22 16,0 64-16,0-43 0,0 0 15,0-21-15,0 22 0,0-1 16,0 0-16,0-20 0,0 20 0,0-21 15,0 0-15,-21 0 0,21 1 16,-22-22 0</inkml:trace>
  <inkml:trace contextRef="#ctx0" brushRef="#br1" timeOffset="38317.08">2984 8022 0,'0'0'16,"22"0"15,-1-21-31,0 21 0,0 0 0,21-21 16,-20 21-16,20-21 0,0 21 16,1-21-16,-1 21 0,0-22 0,1 1 15,-1 21-15,0 0 0</inkml:trace>
  <inkml:trace contextRef="#ctx0" brushRef="#br1" timeOffset="38939.68">4254 7938 0,'0'0'16,"0"-22"-16,22 1 0,-1 0 15,-21 0-15,0 0 16,0 0-16,0-1 16,0 1-16,0 0 15,0 0-15,-21 0 0,-1 0 16,1 21-16,0 0 0,-21-22 16,21 22-16,-1 0 0,-20 0 15,21 0-15,-21 22 0,-1-1 0,1 0 16,0 0-16,20 0 0,-20 22 0,0-1 15,21-21-15,-1 21 0,1 1 16,21-1-16,0 43 0,0-43 16,0-21-16,21 0 0,1 1 15,-1-1-15,0 0 0,0-21 16,0 0-16,22 0 0,-22 0 16,21 0-16,-21 0 0,22-21 0,-22 0 15,21-1-15,-21 1 0,22 0 0,-22 0 16,21-21-16,-21 20 0,0-20 15,22 21-15,-22-21 0,0 20 0,0-20 16,0 21-16,-21-21 0,0 20 0,22 1 16,-22 0-16,0 0 15,0 42 1,-22 0 0,22 0-16,0 1 15,0-1-15,0 21 0,0-21 0,0 0 16,0 22-16,0-22 0,0 0 15,0 0-15,0 22 0,22-43 0,-1 21 16,0 0-16,0 0 0,0-21 0,0 0 16,22 0-16,-22 0 0,21 0 15,1 0-15,-1 0 0,0-21 0,1 0 16,-1 0-16,0-1 0,1 1 16,-22 0-16,0 0 0,21-21 0,-21 20 15,-21 1-15,0 0 0</inkml:trace>
  <inkml:trace contextRef="#ctx0" brushRef="#br1" timeOffset="39327.43">5038 7853 0,'0'-21'0,"0"-22"15,0 107-15,-22-128 16,1 86 0,21-1-16,0 0 15,-21-21-15,21 21 0,-21 21 0,21-20 16,0-1-16,0 0 0,0 21 16,-21-21-16,21 1 0,0-1 0,-21 0 15,21 0-15,0 0 0,0-42 47,0 0-31,0 0-16,0 0 0,21-1 15,-21 1-15,21 0 0,21-42 16,-21 20-16,1 22 0,-1-21 16,21 21-16,-21-22 0,22 22 0,-1 0 15,0 0-15,22 21 0,-22 0 0,0 0 16,22 0-16,-22 0 0,1 0 15,-1 21-15,-21 0 0,21 0 0,-20 0 16,-1 1-16,-21 20 0,0-21 0,0 21 16,0-20-16,0 20 0,-21-21 15,-1 21-15,1-20 0,-21 20 0,21-21 16,0 0-16,-1 0 16,1 1-16,0-22 15,21-22 1,21 1-16</inkml:trace>
  <inkml:trace contextRef="#ctx0" brushRef="#br1" timeOffset="40155.93">6625 7705 0,'0'0'0,"-21"0"0,0-21 0,-22 21 0,22 0 15,0-22-15,0 22 0,-21 0 16,20 0-16,1 0 0,-21 0 0,21 22 16,0-1-16,-22-21 0,22 21 15,0 0-15,0 0 0,0 0 0,-1 22 16,1-22-16,21 0 0,-21 21 0,21-20 15,-21 20-15,21-21 0,0 0 16,0 0-16,0 1 0,0-1 0,0 0 16,21-21-16,0 21 0,0-21 15,22 0 1,-22 0-16,0 0 0,0-21 0,22 0 16,-22 21-16,21-21 0,-21-22 0,22 22 15,-22 0-15,21-21 0,-21 20 16,22-20-16,-22 21 0,0-21 0,21-43 15,-21 43-15,1-1 16,-22 1-16,21 0 0,-21-1 0,0 1 16,0 21-16,0-22 0,0 22 0,-21 21 15,-1 0 1,1 0-16,21 21 0,0 1 0,-21-1 16,0 0-16,0 21 0,21 1 15,0-1-15,-21 0 0,21 1 0,-22-1 16,22 0-16,0-21 0,0 22 15,0-1-15,0 22 0,0-22 16,0-21-16,0 0 0,22 0 16,-1 1-16,0-1 0,0-21 0,0 0 15,0 0-15,22 0 0,-22 0 16,21 0-16,-21 0 0,22-21 16,-22-1-16,21 1 0,1 0 0,-22 0 0,21 0 15,0 0-15,22-43 16,-43 22-16,0 21 0,22-22 0,-22 1 15,0 0-15,-21-1 0,21 1 16,-21 0-16,0-1 0,0 22 16,0-21-16,0 21 0,0-1 0,0 1 15,-21 42 1,21 1-16,-21-1 16,21 21-16,-21-21 0,-1 22 0,22-1 15,0 0-15,0-21 0,-21 22 16,21-1-16,-21 0 0,21-20 0,0 20 15,0-21-15,0 21 0,0-20 16,0-1-16,0 0 0,0 0 16,0 0-16,0 0 0,21-21 15,0 0-15,1 0 16,-1 0-16,0-21 0</inkml:trace>
  <inkml:trace contextRef="#ctx0" brushRef="#br1" timeOffset="40508.29">7451 7895 0,'0'0'0,"0"21"0,21-21 31,0 0-15,0 0-16,0-21 0,0 21 15,1-21-15,-1 21 16,-21-21-16,0 0 0,21 21 0,-21-21 15,0-1-15,0 1 0,0 0 16,0 0-16,0 0 0,-21 0 16,0 21-16,-1 0 0,1 0 15,0 0-15,21 21 0,-21-21 16,0 21-16,0 0 0,-1 21 0,22-20 16,0-1-16,0 0 0,0 21 0,0-21 15,0 1-15,0-1 0,0 0 16,0 0-16,0 0 0,22 0 15,-1-21-15,0 0 0,0 0 16,0 0-16,0 0 0,1 0 16,-1-21-16,21 21 0,-21-21 0,22 0 15</inkml:trace>
  <inkml:trace contextRef="#ctx0" brushRef="#br1" timeOffset="41052.19">9250 7599 0,'0'0'0,"0"-21"0,0-43 15,0 43 1,0 0-16,0 42 15,0 21 1,0-20-16,0 20 0,0 0 0,0 1 16,0 20-16,0-21 0,0 22 0,0 21 15,0-22-15,0 22 0,-21-1 16,-1-20-16,22 21 0,-21-1 0,0 1 16,0 0-16,0 20 0,0-20 0,-22 21 15,22-21-15,-21-1 0,-1-20 16,22 20-16,-21-20 0,21-1 0,-22-20 15,22-1-15,0 0 0,0-20 0,21-1 16,0-42 0,0-1-1,0 1-15,21-21 0,0 0 0,0-1 16,1 1-16,-1-22 0,0 1 0,0-22 16,0 22-16,0-22 0</inkml:trace>
  <inkml:trace contextRef="#ctx0" brushRef="#br1" timeOffset="41383.66">9144 7811 0,'-21'-22'0,"42"44"0,-42-65 0,0 1 0,21 21 15,-22 0-15,22-1 0,0-20 16,0 21-16,0 0 0,22-22 16,-1 22-16,21-21 0,0 21 0,-20-22 15,20 22-15,0 0 0,1 0 16,-1 0-16,0 0 0,22 21 0,-22 0 15,0 21-15,-20 0 0,20 0 16,-21 0-16,-21 22 0,0-22 0,0 21 16,0 0-16,-21 1 0,0-22 0,0 21 15,-22-21-15,22 22 0,-21-22 16,-1 0-16,1 21 0,0-20 16,-43-1-16,64 0 0,0 0 15,-22-21-15,22 0 0,0 0 16,0 0-16,21-21 31,21 0-15,0 0-16,0 21 0,22-22 0,-22 1 15</inkml:trace>
  <inkml:trace contextRef="#ctx0" brushRef="#br1" timeOffset="42575.71">10160 7408 0,'0'0'0,"0"-42"0,0 21 0,0 0 16,0 0-16,0-1 0,0 1 15,-21 0-15,0 21 0,-1 0 16,1 0-16,0 0 0,-21 0 16,21 21-16,-22 0 0,22 22 0,-21-22 15,21 21-15,-1-21 0,-20 22 16,21-1-16,21 0 0,-21-20 0,0 20 15,21-21-15,-22 21 0,22-20 0,0-1 16,0 0-16,0 0 0,0 0 16,22-21-1,-1 0-15,0 0 16,0 0-16,0 0 0,0 0 16,1 0-16,-1-21 0,0 0 0,0 0 15,21 21-15,-20-21 0,-1-22 16,-21 22-16,21 0 0,0 0 0,-21-22 15,21 22-15,-21 0 0,0-21 0,0 21 16,0-1-16,0 1 0,0 0 16,0 42 15,0 0-31,0 1 0,0-1 0,0 0 16,0 0-16,0 0 0,0 0 0,0 22 15,0-22-15,0 0 0,0 0 16,0 43-16,0-43 15,0 0-15,0 0 16,21 0-16,1 1 0,-1-22 0,0 0 16,0 0-16,0 0 0,22 0 0,-22 0 15,21 0-15,-21 0 0,0-22 16,22 22-16,-22-21 0,21 0 0,-21 0 16,22 0-16,-22 0 0,21-43 15,-42 43-15,0-21 0,21 20 16,-21-20-16,0 21 0,0 0 0,0 0 15,-21 21-15,0 0 16,0 0-16,0 0 16,21 21-16,-21 0 0,21 0 15,0 0-15,0 0 0,0 1 16,0-1-16,0 0 0,21 0 0,0 0 16,0 0-16,-21 1 0,21-1 0,0-21 15,-21 21-15,0 0 0,22-21 16,-22 21-16,21-21 0,0 0 15,0 0-15,0 0 0,0 0 16,1 0-16,-1 0 16,0 0-16,21-21 0,-21 21 0,1-21 15,20 0-15,-21 0 0,21-1 16,-20-20-16,20 21 0,-21-21 16,0-1-16,0 1 0,1-22 0,-1 22 15,0 0-15,-21-1 0,0 1 16,21 0-16,-21 21 0,0-1 0,21 1 15,-21 0-15,-21 21 16,0 0 0,21 21-16,-21 22 0,0-22 0,-1 21 15,1 0-15,0 1 0,21-1 16,-21 0-16,0 1 0,21-1 0,-21 0 16,21-20-16,0 20 0,0 0 15,0-21-15,0 1 0,0-1 16,0 0-16,0 0 0,21 0 0,0-21 15,0 0-15,0 0 0,0 0 16,1 0-16,-1 0 0,21 0 0,-21 0 16,22-21-16,20 0 0,-42 0 15,22 0-15,-22-1 0,21 1 16,-21 0-16,0-21 0,-21 21 16,22-1-16,-22-20 0,21 21 0,-21 0 15,0 42 16,0 0-31,0 0 0,0 0 0,0 1 16,0-1-16,0 0 0,0 0 16,0 0-16,0 0 0,0 1 0,0-1 15,0 0-15,21-21 16,0 0-16,0 0 16,0 0-16,1 0 0,-1 0 15,0 0-15,0 0 0,0-21 0,0 0 16,1-1-16</inkml:trace>
  <inkml:trace contextRef="#ctx0" brushRef="#br1" timeOffset="42764.52">11832 7197 0,'0'0'0,"-63"0"31,41 0-16,22 21-15,-21-21 47</inkml:trace>
  <inkml:trace contextRef="#ctx0" brushRef="#br1" timeOffset="42948.63">10901 7451 0,'0'0'0,"0"21"0,21-21 31,0 0-31,0 0 0,22 0 16,-22 0-16,21-21 0,0 21 0,-20-21 15,20 21-15,0-22 0,1 22 16</inkml:trace>
  <inkml:trace contextRef="#ctx0" brushRef="#br1" timeOffset="43575.64">12319 7641 0,'0'0'0,"21"0"0,-21-21 16,0 0 0,21 21-16,-21-21 0,0 0 15,0-1-15,0 1 0,0-21 16,0 21-16,0 0 16,0-1-16,-21 1 0,0 0 0,0 0 15,0 0-15,-1 21 0,1 0 0,0 0 16,0 0-16,0 21 15,0 0-15,-1 0 0,1 0 0,0 1 16,0 20-16,0-21 0,0 21 16,-1-20-16,1-1 0,0 21 0,21-21 15,0 0-15,0 1 0,0-1 0,0 0 16,0 0-16,0 0 16,21-21-1,0 0-15,1 0 0,20 0 16,-21 0-16,0 0 0,0-21 15,22 21-15,-22-21 0,0 0 0,21 0 16,-20-1-16,-1 1 0,0 0 16,0-21-16,21-22 0,-42 43 15,22-21-15,-22 21 0,0-22 0,0 22 16,0 0-16,0 0 0,0 63 31,-22-21-15,22 0-16,-21 22 0,21-1 0,0-21 15,-21 22-15,21-22 0,0 21 0,0-21 16,0 22-16,0-22 16,0 0-16,0 0 0,0 0 0,21-21 15,0 21-15,1-21 0,-1 0 0,0 0 16,0 0-16,0 0 0,0 0 16,22 0-16,-22 0 0,0 0 0,21-21 15,-20 0-15,-1 0 0,21 0 16,-21 0-16</inkml:trace>
  <inkml:trace contextRef="#ctx0" brushRef="#br1" timeOffset="43803.83">12933 7154 0,'0'0'15,"0"-42"-15,0 21 0,-21 0 32,-1 21-32,22 21 0,0 0 15,-21 21-15,0-20 0,21 20 16,-21 0-16,21 22 0,-21-22 0,21 0 15,0 1-15,0-1 0,0 0 0,-21-20 16,21 20-16,0-21 0,0 0 16,0 0-16,0 1 0,0-1 15,21-21-15,0 0 0,0 0 16,0 0-16,22 0 0,-22-21 16,0-1-16,0 1 0,21 0 0</inkml:trace>
  <inkml:trace contextRef="#ctx0" brushRef="#br1" timeOffset="44675.85">13271 7027 0,'0'0'0,"22"-21"0,-22 0 0,0 0 15,0 0-15,0 42 16,0 0 0,-22 0-16,1 0 0,0 22 15,0-1-15,21 0 0,-21 22 0,0-22 16,-1 22-16,1-22 0,0 0 15,21 22-15,0-22 0,0 1 0,0-22 16,-21 21-16,21-21 0,0 0 16,0 1-16,0-1 0,21 0 15,0-21-15,0 0 16,1 0-16,20 0 0,-21 0 0,0-21 16,22 21-16,-22-21 0,0-1 15,21 1-15,-21 0 0,22 0 0,-22-21 16,0 20-16,0 1 0,0 0 15,1 0-15,-22 0 0,0 0 16,0 42 15,0 0-31,-22 0 16,1 0-16,21 0 0,0 1 16,-21-1-16,21 0 0,0 0 0,0 0 15,0 0-15,0 1 0,0-1 16,21-21-16,0 21 0,1-21 0,-1 0 15,0 0-15,0 0 0,0 0 0,0 0 16,22 0-16,-22 0 0,0-21 16,0 21-16,0-21 0,1-1 0,-1 1 15,0 0-15,0 0 0,-21 0 16,0 0-16,0-22 0,0 22 0,0 0 16,0 0-16,0 0 0,0-1 15,0 44 16,0-1-15,0 0-16,0 0 0,0 21 0,-21-20 16,21-1-16,-21 21 0,0-21 0,21 22 15,-22-1-15,1-21 0,21 21 16,-21 1-16,21 20 0,-21-20 0,0 20 16,21 1-16,0-1 0,0 1 0,0-1 15,0 1-15,0-1 0,0 22 16,0-22-16,0 1 0,0-1 0,0 22 15,0-22-15,0 1 0,0-1 16,0-20-16,0-1 0,0 0 16,-21 1-16,-1-22 0,1 0 0,0-21 15,0 0-15,0 0 0,-22 0 0,22 0 16,-21-21-16,21 0 0,-22-22 16,1 22-16,21-21 0,-21 0 0,20-1 15,1 1-15,0-22 0,0 22 0,0-21 16,21 20-16,0-20 0,0 20 15,0-20-15,21-1 0,0 1 0,0-1 16,22 1-16,-1-1 0,0 1 0,1-1 16,-1 22-16,0-21 0,1 20 15,-1 1-15,0 0 0,1-1 16,-1 1-16,0 0 0,1 20 0,-1-20 16,0 0-16,1 21 0</inkml:trace>
  <inkml:trace contextRef="#ctx0" brushRef="#br1" timeOffset="45183.75">15092 7324 0,'21'-21'0,"-42"42"0,42-64 16,0 22-16,0 0 16,-21 0-16,0 0 0,21 0 0,-21-1 15,0 1-15,0 0 0,-21 21 32,0 0-32,0 0 0,0 0 15,0 21-15,-1 22 0,-20-22 16,21 21-16,0-21 0,0 22 15,-1-1-15,-20 43 0,42-43 16,0 0-16,0 1 0,0-22 0,0 21 16,0-21-16,21 43 0,0-43 15,1-21-15,-1 21 0,21-21 16,0 0-16,1 0 0,20 0 16,-20 0-16,20 0 0,1-21 0,-1 0 15,1 21-15</inkml:trace>
  <inkml:trace contextRef="#ctx0" brushRef="#br1" timeOffset="45667">15981 7070 0,'0'0'0,"0"-21"0,-64-43 32,43 64-32,0 0 0,0 21 0,0 0 15,-1 1-15,22-1 0,-21 21 16,0 0-16,0 1 0,21-1 15,-21 0-15,0 1 0,-1-1 0,22 0 16,-21 1-16,0-1 0,21 0 16,-21-20-16,0-1 0,21 0 0,-21 0 15,21 0-15,0 0 16,0-42 0,0 0-1,0 0-15,21 0 16,-21 0-16,21-22 0,0 22 0,0-21 0,0-1 15,22 1-15,-22 21 0,21-21 16,-21-1-16,22 22 0,-1 0 16,0 0-16,-20 0 0,20 21 0,0 0 15,1 0-15,-22 0 0,21 21 16,-21 0-16,0 0 0,1 0 0,-22 0 16,0 22-16,0-22 0,0 21 15,0-21-15,0 22 0,-22-22 0,1 21 16,0-21-16,0 1 0,0-1 0,0 0 15,-1 0-15,1 0 16,0-21-16,0 21 0,0-21 0,21-21 47,0 0-47,21 21 0,0-21 0,0 0 16,0 0-16</inkml:trace>
  <inkml:trace contextRef="#ctx0" brushRef="#br1" timeOffset="46620.01">16764 7324 0,'0'0'0,"21"-21"0,-21-1 16,0 1-16,0 0 0,0 0 0,0-21 16,-21 42-16,0-22 15,0 22-15,-1-21 0,-20 21 0,21 0 16,-21 0-16,20 0 0,-20 21 15,0 1-15,-22 20 0,22 0 16,0-21-16,20 22 0,-20-22 16,21 21-16,0 1 0,0-22 0,21 21 15,0-21-15,0 22 0,0-22 16,0 0-16,0 0 0,0 0 16,0 0-16,21-21 0,0 22 0,0-22 15,0 0-15,22 0 0,-22 0 16,21 0-16,-21 0 0,22 0 0,-22 0 0,21-22 15,0 22-15,-20-21 16,20 0-16,-21 0 0,21 0 0,-20 0 16,-1-1-16,0-20 0,0 21 0,0-21 15,0 20-15,-21-20 0,0 21 16,0-21-16,0 20 0,0 1 0,0 0 16,0 42-1,-21 0 1,0 1-16,0-1 0,21 0 15,-21 0-15,21 21 0,-21-20 0,21-1 16,-22 21-16,22-21 0,0 0 16,0 1-16,0-1 0,0 0 0,22 0 15,-1-21-15,0 21 0,0-21 16,0 0-16,0 0 16,1 0-16,-1 0 0,0 0 0,0-21 15,0 0-15,22 0 0,-22 21 0,0-21 16,0-1-16,0 1 0,0-21 15,1 21-15,-1 0 0,-21-22 0,0 22 16,0 0-16,0 0 0,21 0 16,-21 42 15,0 0-31,-21 0 0,21 0 16,-21 0-16,21 22 0,0-22 0,0 0 15,-22 0-15,22 0 16,-21 1-16,21-1 0,-21-21 0,21 21 15,0 0-15,0 0 16,-21-21-16,21-21 47,0 0-47,0 0 0,0 0 16,0-1-16,21-20 0,0 21 0,0-21 15,1 20-15,-1-20 0,0 21 16,0 0-16,21-22 0,-20 22 15,20 0-15,0 21 0,1-21 0,-22 21 16,21 0-16,0 0 0,-20 21 16,-1-21-16,0 21 0,0 0 0,-21 22 15,0-22-15,0 0 0,0 21 16,0-20-16,0-1 0,-21 0 0,0 0 16,0 0-16,-1 0 0,1 1 15,0-1-15,0 0 0,0-21 0,0 21 16,-1-21-16,1 0 0,21 21 15,21-42 1,1 21 0</inkml:trace>
  <inkml:trace contextRef="#ctx0" brushRef="#br1" timeOffset="47348.63">18076 7345 0,'0'0'16,"0"-21"-16,-21 0 0,21-1 16,-21 22-16,0 0 0,0 0 15,-1 0-15,1 0 0,0 0 16,0 0-16,0 22 0,-22-1 16,22 0-16,0 0 0,0 0 0,21 0 15,-21 1-15,0-1 16,21 21-16,0-21 0,0 0 15,0 1-15,21-1 16,0-21-16,0 0 0,0 0 16,22 0-16,-1 0 0,-21-21 15,0 21-15,0-22 0,1 1 16,-1 21-16,0-21 0,0 0 16,-21 0-16,0 0 0,21-1 0,0 1 15,-21 0-15,0 0 0,22 0 16,-22 0-16,0 42 31,0 0-31,0 0 16,0 0-16,-22 0 0,22 1 15,-21-1-15,0 21 0,0-21 0,21 22 16,-42 20-16,42-21 0,0 1 16,0-1-16,-22 0 0,22 1 15,-21 63-15,0-43 0,21 1 16,0 20-16,0-20 0,0-1 15,0 85-15,0-84 0,0-1 16,0 1-16,0 63 0,0-64 16,0 1-16,0-22 0,0 1 15,0-1-15,-42 0 0,21 1 16,-1-22-16,-20 0 0,0 0 0,-1-21 16,1 21-16,0-21 0,-22 0 15,1 0-15,20 0 0,-20 0 0,21-21 16,-1 0-16,1 0 0,0 0 0,20-1 15,1-20-15,0 0 0,21-22 0,0 22 16,0-22-16,0 1 0,21-85 16,0 84-16,1-20 0,20-1 15,0 0-15,1 1 0,-1 20 16,0-21-16,1 22 0,20-1 0,-21 22 16,22-21-16,-22 20 0,1 22 0,-1-21 15,0 21-15,-21-22 0,22 22 16,-22 0-16,0 0 0,0 0 15,0-1-15,1 1 0</inkml:trace>
  <inkml:trace contextRef="#ctx0" brushRef="#br1" timeOffset="48019.6">18161 7451 0,'21'0'46,"0"0"-46,-21-21 0,21-1 16,1 22-16,-22-21 0,21 21 0,0-21 16,-21 0-16,0 0 0,0 0 15,21-1-15,-21 1 16,0 0-16,-21 21 16,0 0-1,0 0-15,-1 21 0,1 0 0,21 1 16,-21-1-16,0 0 0,0 0 15,21 0-15,0 0 0,-21 1 0,21 41 16,0-42-16,0 0 16,0 1-16,21-1 15,0-21-15,0 0 0,0 0 16,0 0-16,22 0 0,-1 0 16,-21 0-16,22-21 0,-1-1 0,64 1 15,-85 0 1,21 0-16,1 0 0,-22-22 0,0 22 15,0 0-15,0 0 0,0-21 0,-21 20 16,22 22-16,-22-21 0,-22 21 31,1 0-31,21 21 16,0 1-16,-21-1 0,0 0 0,21 0 16,-21 0-16,21 0 0,0 1 15,0-1-15,-21-21 0,21 21 0,0 0 16,0 0-16,0 0 15,21-42 32,-21 0-47</inkml:trace>
  <inkml:trace contextRef="#ctx0" brushRef="#br1" timeOffset="48203.97">18775 7091 0,'0'0'0,"-21"-21"32,21 0-32,-22 21 0,1 0 15,0 0 1,21 21 0,0 0-1,0 0 1,21-21-16,0 21 0</inkml:trace>
  <inkml:trace contextRef="#ctx0" brushRef="#br1" timeOffset="48679.17">19071 7197 0,'0'21'15,"0"0"-15,0 0 16,0 0-16,0 1 15,0-1-15,0 42 0,0-42 16,0 1-16,0-1 0,0 0 0,0 0 16,-21 0-16,21 0 0,0 1 15,-21-22-15,21 21 0,0 0 0,-21-21 16,21 21-16,-22-21 16,22-21-1,0 0 1,0 0-16,0-1 0,0 1 15,0 0-15,0 0 0,22 0 16,-1-22-16,0 22 0,0-21 16,0 21-16,0-22 0,1 22 0,-1-21 15,21 21-15,-21 0 0,22 21 16,-1 0-16,0 0 0,1 0 0,-22 0 16,0 0-16,21 21 0,-21 0 0,1 0 15,-22 0-15,0 22 0,21-22 16,-21 0-16,0 21 0,0-21 0,0 1 15,-21-1-15,21 0 0,-22 0 16,1 0-16,0 0 0,0-21 0,0 22 16,0-22-1,42 0 17,0 0-32,0-22 0,0 22 15</inkml:trace>
  <inkml:trace contextRef="#ctx0" brushRef="#br1" timeOffset="49280.52">20129 7218 0,'0'0'0,"0"-21"0,0 0 16,0-1-16,-21 22 0,21-21 0,-21 21 16,0 0-16,0 0 15,-22 0-15,22 0 0,0 21 16,-21 1-16,21-1 0,-22 0 0,22 0 15,-21 21-15,21-20 0,-1-1 16,1 21-16,0-21 0,21 0 0,0 22 16,0-22-16,0 0 0,0 0 15,21 0-15,0-21 0,22 0 16,-22 0-16,21 0 0,1 0 0,-22 0 16,21 0-16,-21 0 0,22 0 15,-22 0-15,0-21 0,0 0 0,0 0 16,0 0-16,1 0 15,-22-1-15,21 1 0,-21 0 16,0 0-16,0 0 0,0 0 0,0-1 16,0 44 15,0-1-15,0 0-16,0 0 0,0 21 0,0-20 15,-21 20-15,-1-21 0,22 21 0,-21 1 16,21-1-16,0 0 0,-21 1 15,21-1-15,-21 0 0,0 22 0,21-22 16,-21 22-16,-1-1 0,22 1 16,-21-1-16,0 1 0,0-1 0,0 1 15,21 20-15,-43 43 16,22-63-16,0-1 0,0-20 16,0 20-16,0 1 0,-22 20 15,22-41-15,21-1 0,0-21 0,-21 0 16,21 1-16,-21-22 0,0 0 15,-1 0-15,1 0 16,0 0-16,0-22 0,0 22 0,0-21 16,-1 0-16,1 21 0,0-21 15,-21 0-15,21 0 0,-22 21 0,1-22 16,-22 1-16</inkml:trace>
  <inkml:trace contextRef="#ctx0" brushRef="#br1" timeOffset="50229.76">10350 8509 0,'0'0'0,"0"21"31,22-21-15,-1 0-16,0 0 0,0 0 15,0 0-15,0-21 16,1 21-16,-1-21 0,0 21 0,0-21 15,0 21-15,-21-21 0,0-1 16,21 22-16,-21-21 16,-21 21-16,0 0 15,-21 0-15,21 0 0,-1 0 16,-20 0-16,21 21 0,0 1 0,-22-1 16,22 0-16,0 0 0,0 0 15,0 0-15,21 1 0,0-1 16,0 0-16,0 0 0,0 0 0,0 0 15,0 1-15,21-22 16,0 21-16,0-21 0,0 0 0,22 0 0,-22 0 16,0 0-16,0 0 0,0 0 15,1 0-15,-1 0 0,-21-21 16,0-1 0,-21 22-1,-1 0-15,1 0 0,0 0 16,0 0-16,0 0 0,-22 0 0,22 0 15,0 0-15,0 22 0,0-22 16,-22 21-16,22 0 0,0 0 0,0 21 16,-21-20-16,42 20 0,-22-21 0,22 21 15,-21-20-15,21 20 0,0-21 16,0 0-16,0 0 0,0 1 16,21-1-16,1-21 0,-1 0 15,0 0-15,0 0 0,21 0 0,1 0 16,-1 0-16,0-21 0,1-1 0,-1 1 15,22 0-15,-22 0 0,0 0 16</inkml:trace>
  <inkml:trace contextRef="#ctx0" brushRef="#br1" timeOffset="50487.87">11112 8319 0,'-21'0'0,"42"0"0,-63 0 0,21 0 15,0 0-15,0 0 0,-1 21 16,22 0-16,-21 0 0,0 0 0,0 22 16,0-22-16,0 21 0,21-21 15,0 22-15,-22-1 0,22-21 0,-21 21 16,21 1-16,0-1 0,0-21 16,0 22-16,-21-22 0,21 0 0,0 21 15,0-21-15,0 1 0,0-1 16,21-21-16,0 0 15,1 0-15,-1 0 0,0 0 16,0-21-16,21-1 0,-20 1 0</inkml:trace>
  <inkml:trace contextRef="#ctx0" brushRef="#br1" timeOffset="50875.82">11239 8742 0,'-21'21'0,"0"0"15,21 0 1,21-21 0,0 0-1,1 0-15,-1 0 0,0 0 16,0 0-16,0-21 0,0 0 16,1 21-16,-1-21 0,0 21 15,0-21-15,0 0 0,-21-1 16,0 1-16,0 0 15,-21 21 1,0 0-16,0 0 16,0 21-16,-1 0 0,1 1 15,0-1-15,0 21 0,0-21 16,21 0-16,0 1 0,-21-1 16,21 42-16,0-42 0,0 1 0,0-1 15,21 0 1,0-21-16,0 0 0,21 0 15,-20 0-15,-1 0 0,21 0 0,-21 0 16,0 0-16,22-21 0,-22 0 16,21 21-16,-21-22 0</inkml:trace>
  <inkml:trace contextRef="#ctx0" brushRef="#br1" timeOffset="51553.99">11811 8657 0,'0'21'15,"-21"1"1,21-1-16,-21 0 16,21 0-16,-22 0 0,22 0 0,0 1 15,0 20-15,0-21 0,-21 0 16,21 0-16,0 1 0,-21-1 16,21 0-1,0-42 16,0 0-31,0-1 16,0 1-16,0 0 0,0 0 0,0 0 16,21-22-16,0 22 0,1 0 15,-22-21-15,21 21 0,0-1 16,0 1-16,0 0 0,0 0 0,1 21 16,-1 0-16,0-21 0,0 21 15,0 0-15,0 0 0,1 0 0,-22 21 16,21 0-16,0 0 0,-21 0 15,21 1-15,-21-1 0,0 0 0,0 0 16,0 0-16,0 0 0,0 1 0,0-1 16,0 0-16,0 0 0,-21 0 15,21 0-15,-21-21 0,21 22 0,-21-22 16,-1 0-16,22-22 47,0 1-47,0 0 15,22 0-15,-22 0 0,21 0 0,0-22 16,0 22-16,21-42 0,-20 41 16,20 1-16,-21-21 0,21 21 15,-20 21-15,20-21 0,-21-1 16,21 22-16,-20 0 0,-1 0 0,0 0 16,0 22-16,-21-1 0,21-21 0,-21 21 15,0 0-15,0 0 0,0 43 16,0-43-16,-21 0 0,21 0 15,-21 0-15,0 1 16,21-1-16,0 0 16,0-42 31,21 0-47,0 21 0,-21-22 0</inkml:trace>
  <inkml:trace contextRef="#ctx0" brushRef="#br1" timeOffset="51912.37">12615 8763 0,'21'21'0,"1"-21"32,-1 0-32,0 0 0,-21-21 0,21 21 15,0-21-15,0 21 0,1-21 0,-1 21 16,0-21-16,0-1 0,0 1 15,-21 0-15,21 0 0,-21 0 16,-21 21 0,0 0-16,0 0 15,0 0-15,0 21 0,-1 0 16,1 0-16,0 0 0,0 1 16,0 20-16,0-21 0,21 0 15,-22 0-15,22 22 0,0-22 0,0 0 16,0 0-16,0 0 0,0 1 15,22-1-15,-1-21 0,21 0 16,-21 0-16,22 0 0,-1 0 16,0 0-16,1 0 0,-1 0 0,0 0 15,1 0-15,-1-21 0,0-1 0,1 1 16,-1 0-16,-21 0 0</inkml:trace>
  <inkml:trace contextRef="#ctx0" brushRef="#br1" timeOffset="52335.6">13356 8678 0,'0'-21'0,"-42"21"31,21 21-31,-1 1 16,22-1-16,-21 0 0,21 0 0,0 0 15,-21 0-15,0 1 0,21-1 0,-21 21 16,21-21-16,0 0 0,-21 1 16,21-1-16,-22 0 0,1 0 15,21 0-15,0-42 47,21 0-31,1 0-16,-1 0 0,0-1 0,0 1 15,21-21-15,-20 21 16,20-22-16,-21 22 0,64-42 16,-43 42-16,0-22 0,1 22 0,-22 21 15,21-21-15,-21 21 0,1 0 16,-1 0-16,0 0 0,-21 21 0,21 0 15,-21 0-15,0 1 0,0-1 16,0 21-16,0-21 0,0 22 0,-21-22 16,0 0-16,21 0 0,0 21 0,-21-20 15,21-1-15,-22 0 16,22 0-16,22-21 31,-1 0-15,-21-21-16,21 0 0,0 0 0,0-1 15</inkml:trace>
  <inkml:trace contextRef="#ctx0" brushRef="#br1" timeOffset="52595.97">14245 8403 0,'0'0'0,"-21"0"31,0 0-31,0 0 0,21 21 0,-22 1 15,1 20-15,21-21 0,-21 0 16,0 22-16,21-22 0,0 21 16,-21 0-16,21-20 0,-21 20 0,21 0 15,0-21-15,0 22 0,0-22 0,0 0 16,0 0-16,0 0 0,0 1 16,0-1-16,21-21 0,0 0 15,0 0-15,0 0 0,0 0 16,1 0-16,20-21 0,-21-1 15,0 1-15,0 21 0</inkml:trace>
  <inkml:trace contextRef="#ctx0" brushRef="#br1" timeOffset="52824">13991 8615 0,'0'21'15,"0"-42"-15,-21 42 0,42-21 16,0 0 0,22 0-16,-22 0 0,21 0 0,-21 0 15,22 0-15,-1 0 0,0-21 0,-21 21 16,22 0-16,-1-21 16,22 21-16,-22 0 0,-21-21 0,0 21 15,0 0-15,1 0 0</inkml:trace>
  <inkml:trace contextRef="#ctx0" brushRef="#br1" timeOffset="53980.07">1376 10118 0,'0'0'0,"-21"-43"32,-1 43-17,1 0 1,21 22-16,-21 20 16,21-21-16,0 0 0,0 22 0,-21-1 15,0 0-15,21 1 0,-21-1 16,21 0-16,-22 1 0,22-1 0,-21-21 15,0 21-15,21-20 0,0-1 16,-21 0-16,0-21 16,21-21 15,0 0-31,0-1 0,0 1 16,0 0-16,21 0 15,0 21-15,0-21 0,0 0 0,1 21 16,20-22-16,0 1 0,1 21 15,-1-21-15,0 0 0,1 0 0,-1 0 16,-21 21-16,21-22 0,-20 22 16,-1-21-16,0 21 0,-21-21 0,0 0 15,0 0-15,0 0 16,0-1-16,-21 22 16,0 0-16,-1-21 0,1 21 15,0 0 1,21 21-16,-21 1 15,21-1-15,-21 0 0,21 21 16,0 1-16,0-1 0,0 0 0,-21 1 16,21 20-16,-22-21 0,22 1 15,-21-22-15,21 21 0,0 1 0,0-22 16,0 0-16,-21 21 0,21-21 16,0 1-16,21-22 31,0-22-16,1 1-15,-1 0 0,0 0 16</inkml:trace>
  <inkml:trace contextRef="#ctx0" brushRef="#br1" timeOffset="54151.48">1968 10435 0,'22'0'15,"-44"0"-15</inkml:trace>
  <inkml:trace contextRef="#ctx0" brushRef="#br1" timeOffset="54592.04">3069 10075 0,'0'85'16,"0"-64"-1,0 22-15,0-22 0,0 21 0,0 0 16,0 1-16,-21 20 0,21-20 16,-21-1-16,0 0 0,21 1 0,0-1 15,-22-21-15,22 21 0,-21-20 16,21-1-16,0 0 0,0 0 0,0 0 16,0-42 15,21 21-31,1-21 0,-1-21 0,0 20 15</inkml:trace>
  <inkml:trace contextRef="#ctx0" brushRef="#br1" timeOffset="54823.65">3514 10075 0,'0'-21'0,"0"42"0,21-42 0,-21 42 31,0 1-31,0-1 0,0 0 0,0 21 15,0-21-15,0 22 0,-21-1 16,21 0-16,0 1 0,0-1 0,-22 22 16,22-22-16,-21 0 15,21-21-15,0 22 0,0-22 0,0 21 16,-21-21-16,21 1 0,0-44 47,0 1-47</inkml:trace>
  <inkml:trace contextRef="#ctx0" brushRef="#br1" timeOffset="55019.7">3111 10435 0,'0'0'0,"22"0"31,-1 0-16,0 0-15,0 0 0,0 0 16,0 0-16,22 0 0,-1-21 16,-21 21-16,22-21 0,-1 21 0,-21 0 15,21 0-15,1-21 0,-1 21 0</inkml:trace>
  <inkml:trace contextRef="#ctx0" brushRef="#br1" timeOffset="56047.01">4233 10541 0,'0'-21'16,"0"0"0,21 21-16,-21-21 0,0-1 15,0 1-15,0-21 0,0 21 0,0 0 16,0-1-16,0 1 0,0 0 15,0-21-15,-21 21 0,0-1 0,0 22 16,0-21-16,21 0 0,-43 21 0,1 0 16,21 0-16,0 0 15,0 0-15,-1 0 0,1 21 0,0 0 16,0 22-16,0-22 0,0 21 16,-1 1-16,22-1 0,-21 0 0,21 1 15,-21-1-15,21 0 0,0-21 0,0 22 16,0-1-16,0-21 15,0 0-15,0 1 0,0-1 0,21 0 16,0-21-16,1 0 0,-1 21 16,0-21-16,0 0 0,0 0 0,22 0 15,-22-21-15,0 21 0,21-21 16,-21 0-16,1-1 0,20 1 0,-21 0 16,0-21-16,22 21 0,-22-1 0,-21-20 15,21 0-15,0 21 0,-21-22 16,0 1-16,0 21 0,0 0 15,0-1-15,0 1 0,0 42 32,0 1-32,-21-1 15,21 21-15,0-21 0,0 22 0,0-22 16,0 21-16,0-21 0,0 0 16,0 22-16,0-22 0,21 0 15,-21 0-15,21-21 0,0 0 16,1 0-16,-1 0 0,0 0 15,0 0-15,21 0 0,-20-21 0,-1 0 16,21 0-16,-21 21 16,0-21-16,1-1 0,-1-20 0,0 21 15,0 0-15,-21 0 0,21-22 0,-21 22 16,0 0-16,0 0 0,0 0 0,0-1 16,-21 22-1,0 22 1,21-1-16,-21 21 0,21-21 15,0 0-15,0 1 0,0 20 16,0-21-16,-21 0 0,21 0 0,0 1 16,0-1-16,-22 0 0,22 0 0,0 0 15,0 0-15,-21-21 47,21-21-31,0 0-16,0 0 0,0 0 15,0 0-15,0-1 0,0-20 16,21 0-16,1 21 0,-1-22 0,0 1 16,21 0-16,1 20 0,-1 1 0,0 0 15,43-21-15,-43 42 16,1 0-16,-1 0 0,0 0 0,1 21 16,-22 0-16,0 0 0,0 0 15,21 1-15,-42 20 0,22-21 0,-22 21 16,0-20-16,0 20 0,0-21 0,0 21 15,0-20-15,0-1 16,-22 0-16,1 0 0,0 0 0,0 0 16,0-21-16,0 0 0,21 22 15,0-44 1,0 1 0,0 0-16</inkml:trace>
  <inkml:trace contextRef="#ctx0" brushRef="#br1" timeOffset="56633.41">6202 10308 0,'0'0'0,"-21"0"0,-1-21 16,-62-42-1,63 63-15,-1 0 0,1 0 0,0 0 16,0 0-16,0 0 0,-43 0 16,43 21-16,-21 0 0,21 21 15,-22-21-15,22 22 0,0-1 16,-21-21-16,20 22 0,22-1 0,-21-21 16,21 21-16,0-20 0,0 20 15,0-21-15,0 0 0,0 0 16,21-21-16,1 0 0,-1 0 15,0 0-15,0 0 0,0 0 0,22 0 16,-22 0-16,21-21 0,-21 21 16,22-21-16,-22 0 0,21 0 0,0-22 15,-20 22-15,20-21 0,-21 0 16,0-1-16,22 1 0,-22 0 0,0-1 16,0 1-16,0 0 0,-21-1 0,0 1 15,0 21-15,0-22 0,0 22 16,0 0-16,0 0 0,-21 21 15,0 0-15,0 21 16,0-21-16,21 21 0,-22 22 16,22-22-16,-21 21 0,21 0 0,0 1 15,0-1-15,0 0 0,0 1 16,0-1-16,0 0 0,0 1 0,0-1 16,21-21-16,-21 22 0,22-22 0,-1 0 15,0 0-15,0-21 0,0 0 16,0 21-16,1-21 0,-1 0 0,21 0 15,0-42-15,-20 42 16,20-21-16,-21 0 0,21-22 0,-20 22 16,20-21-16,-21-1 0,0 1 15</inkml:trace>
  <inkml:trace contextRef="#ctx0" brushRef="#br1" timeOffset="56860.03">6858 9927 0,'0'0'16,"0"21"-1,0 1-15,-21-1 0,0 0 16,21 21-16,-22-21 0,1 22 16,21-1-16,-21-21 0,21 22 0,-21-1 15,21 0-15,-21 1 0,21-1 16,-21 0-16,21 1 0,-22-22 0,22 0 16,0 21-16,0-21 0,0 1 15,0-1-15,22-21 16,-1 0-16,0 0 15,0 0-15,0 0 0,0-21 0,22-1 16,-22 22-16</inkml:trace>
  <inkml:trace contextRef="#ctx0" brushRef="#br1" timeOffset="57235.34">7112 10351 0,'0'21'0,"-21"0"0,0-21 16,21 21-16,0 0 0,0 0 15,0 1 1,21-22-16,0 0 16,0 0-16,21 0 0,-20 0 15,-1 0-15,21-22 0,-21 1 0,0 21 16,1-21-16,-1 0 0,0 0 0,0 0 16,0-1-16,-21 1 0,0 0 15,0-21-15,0 21 0,0-1 16,0 1-16,0 0 15,-21 21-15,0 0 0,0 0 0,0 0 16,-22 0-16,22 21 0,-21 0 0,-1 1 16,22-1-16,0 21 0,-21-21 15,42 22-15,-21-1 0,21 0 16,0-21-16,0 22 0,0-22 0,0 21 16,21-21-16,21 1 0,-21-1 15,22-21-15,-1 0 0,-21 21 0,21-21 16,1 0-16,-1 0 0,0-21 15,1 0-15,-1 21 0,0-22 0,-20 1 16,20 0-16,-21-21 0</inkml:trace>
  <inkml:trace contextRef="#ctx0" brushRef="#br1" timeOffset="57711.91">9102 10202 0,'0'0'0,"21"0"0,0-21 15,0 21-15,-21 21 31,0 1-31,0-1 0,-21 21 0,21-21 16,-21 22-16,0-22 0,-1 21 16,1 0-16,21 1 0,-21-22 15,0 21-15,21-21 0,0 1 16,-21-1-16,0 0 0,21 0 0,-22 0 16,22 0-16,0 1 0,0-44 31</inkml:trace>
  <inkml:trace contextRef="#ctx0" brushRef="#br1" timeOffset="58140.02">8848 10414 0,'0'0'16,"0"-21"-16,-22 0 0,22-22 0,0 22 16,0 0-16,0 0 0,0 0 0,0-22 15,0 22-15,0 0 0,22 21 16,-1-21-16,0 0 0,0 0 15,0 21-15,0 0 0,22-22 0,-1 22 16,-21 0-16,22 0 0,-1 22 16,0-1-16,1 0 0,-1 0 0,0 0 15,1 22-15,-1-22 0,-21 21 16,0 0-16,0 1 0,1-1 0,-1-21 16,-21 22-16,21-1 0,-21-21 15,0 21-15,0-20 0,0-1 0,0 0 16,0 0-16,0 0 0,0 0 15,0-42 17,0 0-32,0 0 15,0 0-15,21 0 0,-21-22 16,21 1-16,0 21 0,-21-22 0,22 1 16,-1 0-16,0-22 0,0 22 0,0 21 15,0-22-15,1 1 0,-1 21 16,0 0-16,-21 0 0,0-1 0,21 22 15,0 0-15,-21 22 16,21-22 0,-21 21-16,22 0 0,-22 0 15,21 0-15</inkml:trace>
  <inkml:trace contextRef="#ctx0" brushRef="#br1" timeOffset="58823.01">10202 10351 0,'0'0'16,"0"-22"-16,0 1 16,-21 21-1,0 0-15,0 0 0,0 0 0,-1 21 16,1 1-16,0-1 16,0 0-16,21 0 0,-21 0 0,21 22 15,0-22-15,0 0 0,0 0 0,0 0 16,0 0-16,0 1 15,0-1-15,21-21 16,0 0-16,0 0 16,-21-21-1,21 21 1,-21-22-16,0 1 0,0 0 16,0 0-16,0 0 0,22-22 0,-22 22 15,21-21-15,0 21 0,0-22 16,0 22-16,22 0 0,-22 0 0,0 0 15,21 0-15,-21-1 0,1 22 16,-1 0-16,21 0 0,-21 0 16,0 0-16,1 22 0,-22-1 0,21 0 15,0 0-15,-21 0 0,0 0 0,0 22 16,0-22-16,0 0 0,0 21 16,0-20-16,0-1 0,0 21 0,0-21 15,0 0-15,0 1 16,0-1-16,-21-21 15,0 0-15,21-21 32,0-1-32,0 1 0,0 0 0,0 0 15,0 0-15,21 0 16,0-22-16,0 22 0,0-21 0,0-1 16,1 22-16,20-21 0,-21 21 0,21 0 15,1-1-15,-1 1 0,-21 21 16,22 0-16,-1 0 0,0 0 0,-21 21 15,1 1-15,20-22 0,-21 42 0,-21-21 16,0 0-16,0 22 0,0-22 16,0 0-16,0 21 0,0-21 0,0 1 15,-21 20-15,0-21 0,21 0 16,-21-21-16,-1 21 0,22 1 0,-21-22 16,21 21-16</inkml:trace>
  <inkml:trace contextRef="#ctx0" brushRef="#br1" timeOffset="59251.71">12065 10054 0,'0'0'0,"0"-21"0,-21 21 31,0 0-15,-1 21-16,22 0 16,0 1-16,0-1 0,0 21 15,0-21-15,0 22 0,-21-1 0,21 0 16,-21 1-16,0-1 0,21-21 16,-21 21-16,0 1 0,21-22 0,0 21 15,-22-21-15,22 1 0,-21-1 0,21 0 16,0-42 15,21 0-31,1-22 16,-1 22-16</inkml:trace>
  <inkml:trace contextRef="#ctx0" brushRef="#br1" timeOffset="59819.87">11959 10075 0,'0'0'0,"0"-21"0,0 0 0,0 0 15,21 0 1,0 21-16,1 0 16,20-21-16,-21 21 0,21-22 15,-20 22-15,20 0 0,0 0 0,1 0 16,-1 0-16,21 43 16,-41-22-16,-1 0 0,0 0 0,0 0 15,-21 1-15,0-1 0,0 21 16,0-21-16,-21 0 0,-43 22 15,43-22-15,-21 0 0,0 0 0,-1 0 16,1-21-16,0 22 0,20-22 16,1 0-16,-21 0 0,21 0 15,21-22 1,0 1-16,21 21 16,-21-21-16,21 21 0,0 0 15,22-21-15,-22 21 0,0 0 0,0 0 16,21 0-16,-20 0 0,-1 0 0,21 0 15,-21 0-15,0 21 0,22 0 16,-22 0-16,0 1 0,0-1 0,0 0 16,22 21-16,-43 1 15,21-22-15,-21 0 0,0 21 16,0-21-16,-21 1 0,0-1 0,-1 0 16,-20 0-16,0 0 0,-1 0 0,1 1 15,0-1-15,-22-21 0,22 0 16,0 0-16,-1 0 0,-41 0 15,41 0-15,1 0 0,21 0 16,0-21-16,-22 21 0,22-22 0,21 1 16,-21 21-16,21-21 0,0 0 15,0 0 1,21 21-16,0-21 0,0 21 16,22 0-16,-22-22 0,21 1 0,1 21 15,-1-21-15,0 0 16</inkml:trace>
  <inkml:trace contextRef="#ctx0" brushRef="#br1" timeOffset="60244.41">12636 10393 0,'0'0'15,"0"-42"1,0 20-16,0 1 0,0 0 0,22 0 15,-1 21-15,0-21 16,0 21-16,0 0 0,0 0 16,1 0-16,-1 0 0,0 21 15,21 0-15,-21-21 0,1 42 16,-22-20-16,21-1 0,0 0 0,-21 21 16,0-21-16,0 1 0,0-1 15,0 21-15,0-21 0,0 0 0,-21 1 16,0-22-16,21 21 0,0 0 0,-22-21 15,1 0 1,21-21 0,0 0-16,0-1 15,0 1-15,21 0 0,1 0 16,-22-21-16,21 20 0,0 1 0,-21 0 16,21 0-16,0-21 0,0 20 15,1 1-15,-1 0 16,0 21-16,21 0 0,-21 0 0,1 0 15,-1-21-15,0 21 0,0 0 16,0 0-16,0 0 0,1 0 16</inkml:trace>
  <inkml:trace contextRef="#ctx0" brushRef="#br1" timeOffset="60595.19">13441 10478 0,'0'21'0,"0"-42"0,21 42 15,0-21 1,0-21-16,0 21 16,1-22-16,-1 1 15,0 0-15,0 0 0,0 21 0,0-21 16,-21 0-16,22-1 0,-22 1 16,21 0-16,-21 0 15,0 0-15,-21 21 0,-1 0 16,1 0-16,0 0 0,0 0 15,0 21-15,0 0 0,-1 0 0,-20 0 16,21 1-16,0-1 0,0 0 16,-1 0-16,1 21 0,21-20 15,-21-1-15,21 0 0,0 21 0,0-21 16,0 1-16,21-1 0,0 0 16,1-21-16,-1 21 0,0-21 15,21 0-15,-21 0 0,22 0 0,-1 0 16,43 0-16,-43 0 15,0 0-15,1 0 0</inkml:trace>
  <inkml:trace contextRef="#ctx0" brushRef="#br1" timeOffset="61083.6">14351 10287 0,'0'0'0,"0"-21"0,-21 0 15,0 0-15,-1-1 0,1 1 16,0 21-16,0 0 0,0 0 0,0 0 15,-1 0-15,-20 0 0,21 0 16,0 0-16,-22 21 0,22 1 0,0-1 16,0 0-16,0 0 0,0 21 0,-1-20 15,1 20-15,0-21 0,0 21 16,21 1-16,0-22 0,0 0 0,0 21 16,0-20-16,0-1 0,0 0 0,0 0 15,21 0 1,0-21-16,22 0 0,-22 0 15,0 0-15,0 0 0,21 0 0,-20-21 16,20 0-16,-21 0 0,0 0 16,22-1-16,-22 1 0,0 0 0,0 0 15,0-21-15,0-1 0,1 22 16,-1-21-16,-21-1 0,0 22 16,0 0-16,0-21 0,0 21 0,0-1 15,-21 22 1,21 22-1,0-1-15,-22-21 0,1 21 0,21 21 16,0-21-16,0 1 0,0 20 16,-21-21-16,21 0 0,0 22 0,0-22 15,0 0-15,0 0 0,0 0 16,21 0-16,-21 1 0,21-1 0,1-21 16,-1 0-16,0 21 0,0-21 0,0 0 15,22 0-15,-22 0 0,0-21 16,21 21-16,-21-21 0,1-1 0</inkml:trace>
  <inkml:trace contextRef="#ctx0" brushRef="#br1" timeOffset="61663.85">14838 10054 0,'0'0'0,"0"-21"16,-21 21-16,-1 0 15,1 0-15,21 21 16,-21 0-16,21 1 0,-21-1 15,21 0-15,-21 0 0,21 21 0,0-20 16,0-1-16,-21 21 0,21-21 16,-22 22-16,22-22 0,0 21 0,-21 0 15,21-20-15,-21-1 16,21 0-16,0 0 0,0 0 0,0-42 47,0 0-32,21 0-15,0 0 16,1-22-16,-1 22 0,0 0 0,0 0 16,0 0-16,43-43 0,-43 64 15,0-21-15,0 0 0,0 21 16,1 0-16,-1 0 16,-42 21-1,-1-21 1,1 21-16,0-21 0,0 0 0,0 0 15,0 0-15,-22 0 16,22 0-16,0 0 16,0 0-16,0 0 15,21 21 1,0 0-16,0 1 16,0-1-1,0 0-15,0 0 0,0 0 0,0 0 16,21-21-16,-21 22 0,21-1 15,-21 0-15,21-21 0,-21 21 0,21 0 16,0 0-16,1-21 0,-1 0 16,0 0-16,0 0 0,0 0 15,22 0-15,-22 0 0,21 0 16,0 0-16,1 0 0,-1-21 0</inkml:trace>
  <inkml:trace contextRef="#ctx0" brushRef="#br1" timeOffset="62156.16">15706 10224 0,'0'0'16,"0"-22"-16,-22 1 0,1 21 0,0-21 15,0 21-15,0-21 0,-22 21 0,1 0 16,21 0-16,-21 0 0,20 0 0,-20 0 16,0 0-16,21 0 0,-22 21 15,22 0-15,-21 0 0,21 1 0,-1-1 16,1 21-16,0-21 0,0 0 15,21 22-15,0-22 0,0 21 16,0-21-16,0 1 0,0-1 0,0 0 16,21 0-16,0 0 0,0 0 15,1-21-15,20 0 0,-21 0 0,0 0 16,22 0-16,-22 0 0,21 0 0,-21 0 16,22-21-16,-22 0 0,0 0 15,21 0-15,-21 0 0,1-1 16,-1 1-16,0-21 0,0 21 15,-21-22-15,21 22 0,-21-21 0,0 21 0,0 0 16,0-1-16,0 1 0,0 0 16,-21 21-1,0 0-15,0 21 0,0 0 16,-1 1-16,22-1 0,0 0 16,-21 0-16,21 0 0,0 22 0,0-22 15,0 21-15,0 0 16,0-20-16,0-1 0,0 0 0,21 0 15,1 0-15,-1-21 0,0 0 16,21 0-16,-21 0 0,1 0 16,20 0-16,-21 0 0,21 0 0,-20 0 15,20-21-15,-21 0 16,0 0-16,22 0 0</inkml:trace>
  <inkml:trace contextRef="#ctx0" brushRef="#br1" timeOffset="62661">16129 10075 0,'0'0'0,"0"-42"16,-21 63 0,0 0-16,-1 1 15,22-1-15,0 0 0,-21 21 16,21-21-16,-21 1 0,21 20 0,-21-21 16,21 0-16,0 22 0,0-22 15,0 21-15,0-21 0,0 0 16,0 22-16,0-22 0,0 0 0,0 0 15,0 0-15,0 1 16,0-44 15,0 1-15,0 0-16,0 0 0,0 0 0,0 0 16,21-22-16,-21 22 0,21 0 15,22-21-15,-22 20 0,0 1 16,0 0-16,21 0 0,-20 0 0,20 21 15,0-21-15,-21 21 0,22 0 16,-22 0-16,21 0 0,-21 0 0,1 42 16,-22-21-16,0 0 0,0 0 15,0 22-15,0-22 0,0 0 16,0 0-16,-22 22 0,1-22 0,0 0 16,0 0-16,-21-21 0,20 21 15,-20 0-15,21-21 0,-21 0 0,20 0 16,1 0-16,-21 22 0,21-22 15,0 0-15,-22 0 0,22 0 0,0 0 16,0 0 0,21-22-1,0 1-15,21 0 16,0 0-16,21 21 0,-20-21 0</inkml:trace>
  <inkml:trace contextRef="#ctx0" brushRef="#br1" timeOffset="62956.28">16954 10012 0,'0'0'0,"0"-21"0,-21 21 16,0 0 0,0 21-16,0 0 0,0 0 15,-1 0-15,1 1 16,0 20-16,21-21 0,-21 21 0,0-20 15,21 20-15,-21-21 0,21 21 16,-22-20-16,22 20 0,0-21 0,0 21 16,0-20-16,0-1 0,0 0 0,0 0 15,0 0-15,0 0 16,22-21-16,-1 0 0,0 0 16,0 0-16,0 0 0,0 0 15,1-21-15,-1 0 0,0 21 0,0-21 16,21 0-16,-42 0 0</inkml:trace>
  <inkml:trace contextRef="#ctx0" brushRef="#br1" timeOffset="63296.01">17039 10329 0,'21'0'16,"0"0"0,1 0-16,-1 0 15,0 0-15,0-21 0,0 21 16,0 0-16,22-21 0,-22 21 15,0-21-15,0 21 0,0-21 0,1 0 16,-1 21-16,-21-22 0,0 1 16,-21 0-1,-1 21-15,1 0 16,0 0-16,0 0 0,-43 21 16,43 0-16,-42 1 15,42-1-15,-1 0 0,1 21 0,21-21 16,0 1-16,0-1 0,0 21 15,0-21-15,0 0 0,0 1 0,0-1 16,0 0-16,21 0 0,1-21 16,-1 0-16,0 0 0,0 0 15,0 0-15,0 0 0,1 0 0,-1-21 16,0 0-16,21 0 0,-21-1 16,1 1-16</inkml:trace>
  <inkml:trace contextRef="#ctx0" brushRef="#br1" timeOffset="63984.03">18754 10033 0,'21'0'0,"-42"0"0,63-21 0,0 0 0,-21 0 15,1 21-15,-1-22 16,0 1-16,-21 0 0,0 0 0,21 0 16,-21 0-16,0-1 0,-21 22 15,0 0-15,-22 0 16,22 0-16,-21 0 0,0 0 0,-22 22 15,22-22-15,21 21 0,-22 0 16,22 0-16,-21-21 0,42 21 0,0 0 16,0 1-16,0-1 15,0 0-15,21 0 0,0-21 0,0 21 16,0 0-16,22-21 0,-22 22 0,21-1 16,-21 0-16,22 0 0,-22-21 15,0 21-15,0 0 0,0 1 16,-21-1-16,0 0 0,-21 0 15,-21-21-15,21 0 16,-22 21-16,-20-21 0,21 0 0,-22 0 16,22 0-16,-22 0 0,22 0 15,0 0-15,-1-21 0,1 21 0,21-21 16,0 21-16,21-21 0,0 0 0,-22 21 16,22-22-16,0 1 0,0 0 15,0 0-15,22 0 0,-1 21 16,0-21-16,0-1 15,21 22-15,-20-21 0,41 0 0,-21 21 16,1 0-16,20-21 0</inkml:trace>
  <inkml:trace contextRef="#ctx0" brushRef="#br1" timeOffset="64292.15">19113 10012 0,'0'0'0,"0"21"16,0 0-16,0 0 0,0 1 15,0-1-15,0 0 0,0 0 16,0 0-16,0 22 0,-21-22 0,21 21 16,0 0-16,0 22 0,0-22 15,-21 22-15,21-1 0,0 1 16,0-1-16,0 1 0,-21-1 0,0 1 16,0 20-16,-22 1 0,22 0 15,-21-1-15,-1 1 0,-20 0 0,21-1 16,-22-20-16,22 21 0,-64 20 15,64-41-15,-1-22 0,22-21 16,0 1-16,21-1 0,-21-21 16,42-21-16,0-1 15,0 1-15,0-21 0,1 21 16,20-22-16,-21-20 0,21 21 0,1-22 16</inkml:trace>
  <inkml:trace contextRef="#ctx0" brushRef="#br1" timeOffset="64645.02">19092 10097 0,'0'0'0,"0"-22"0,0-41 16,21 42-16,-21 0 16,22 21-16,-1-22 0,0 1 15,0 21-15,0-21 0,22 21 16,-22 0-16,21 0 0,-21 0 15,22 0-15,-22 21 0,21 0 0,-21 1 16,0-1-16,-21 0 0,0 0 0,0 0 16,0 0-16,0 22 0,-21-22 15,0 0-15,0 0 0,-21 0 0,-22 1 16,22-1-16,-1-21 16,1 0-16,0 21 0,21-21 0,-22 0 15,1 0-15,21 0 0,0 0 16,-1 0-16,44-21 47,-1 21-47,0-21 0,0 21 15,21-22-15,-20 22 0</inkml:trace>
  <inkml:trace contextRef="#ctx0" brushRef="#br1" timeOffset="65131.67">19981 9970 0,'0'0'0,"0"-22"0,0 1 16,0 0-16,0 0 0,0 0 15,-21 0-15,21-1 0,-42 22 16,-1 0-16,22 0 0,0 0 16,-21 0-16,-1 22 0,22-1 15,-21 0-15,0 0 0,-1 0 0,22 22 16,-21-22-16,21 0 15,-1 21-15,1-21 0,0 1 0,0-1 16,21 0-16,0 0 0,0 0 0,0 0 16,0 1-16,21-22 15,0 0-15,0 21 0,1-21 16,-1 0-16,21 0 0,-21 0 0,22 0 16,-1-21-16,-21 21 0,21-22 15,1 1-15,-22 0 0,21 0 0,-21 0 16,1 0-16,-1-1 15,0 1-15,-21 0 0,0-21 0,21 21 16,-21-1-16,-21 22 31,21 22-31,-21-1 0,21 0 16,-21 0-16,-1 0 0,22 0 16,0 1-16,0-1 0,0 0 15,0 0-15,0 0 0,0 0 16,22-21-16,-1 22 15,0-22-15,0 0 0,0 0 0,0 0 16,22 0-16,-22 0 0,0 0 16,43-22-16,-22 1 0</inkml:trace>
  <inkml:trace contextRef="#ctx0" brushRef="#br1" timeOffset="65387.37">20595 9864 0,'0'0'0,"0"-21"0,-21 21 15,0 0 1,0 0-16,-22 0 0,22 0 0,0 21 16,-21 0-16,20 0 0,1 0 15,0 0-15,0 1 0,-21-1 0,20 42 16,1-42-16,0 1 16,21-1-16,0 0 0,0 0 15,0 0-15,21-21 16,0 0-16,1 0 15,-1 0-15,0 0 0,0 0 0,0 0 16,22 0-16,-22 0 0,21 0 0,-21-21 16,22 21-16,-1-21 0,-21 21 15,21-21-15</inkml:trace>
  <inkml:trace contextRef="#ctx0" brushRef="#br1" timeOffset="66069.19">20807 10033 0,'0'0'0,"-21"0"31,42 0 0,0 0-31,0 0 0,0-21 16,0 21-16,1-21 0,-1 21 16,0-21-16,0-1 0,0 22 0,0-21 15,-21 0-15,0 0 0,0 0 16,-21 21-1,0 0 1,0 0-16,0 0 0,0 21 16,-1-21-16,1 21 0,0 0 0,0 0 15,0 1-15,0-1 0,-1 0 16,22 0-16,0 0 0,-21 0 16,21 1-16,-21-1 0,21 0 15,0 0-15,21 0 16,0-21-16,1 0 0,-1 0 15,0 0-15,21 0 0,-21 0 0,1 0 16,-1 0-16,21 0 0,-21 0 16,22 0-16,-1 0 0,-21 0 0,21-21 15,-20 21-15,20-21 0,-21 0 16,0 0-16,22-1 0,-22 1 0,0 0 16,-21-21-16,21 21 0,0-1 0,0-20 15,-21 21-15,0 0 16,0 0-16,0-1 0,-21 22 15,0 0-15,0 0 16,0 0-16,0 22 0,21-1 16,0 0-16,-22-21 0,22 21 0,-21 0 15,21 0-15,0 1 0,0-1 16,0 0-16,0 0 0,0 0 0,0 0 16,0 1-16,21-22 0,-21 21 15,0 0-15,0 0 0,0 0 16,-21-21 31,0 0-32,21-21 17,21 21-17,0 0-15</inkml:trace>
  <inkml:trace contextRef="#ctx0" brushRef="#br1" timeOffset="66227.47">21780 10160 0,'-21'-21'46,"0"21"-30</inkml:trace>
  <inkml:trace contextRef="#ctx0" brushRef="#br2" timeOffset="113656.03">508 4128 0,'0'21'16,"0"-42"124,0-1-108,0 1-32,-21 21 15,21-21-15,0 0 16,0 0 0,0 0-16,-21 21 15,21 21 48,0 0-63,0 0 15,0 0-15,0 0 16,0 1-16,21-1 0,-21 0 16,21 0-16,-21 21 0,21-20 0,-21-1 15,0 0-15,21 0 0,0 21 16,-21 1-16,22-22 0,-1 0 15,-21 0-15,21 0 0,-21 1 16,21-1-16,0 0 16,-21 0-16,21-21 0,-21 21 0,22-21 15,-1 0-15,-21 21 0,21-21 16,0 0-16,-21 22 0,21-22 16,0 0-16,1 0 15,-1 0-15,0 0 0,21-22 16,-21 1-16,22 0 0,-1 0 15,0 0-15,22 0 0,-22-1 16,22-20-16,-1 21 0,-20-21 0,20 20 16,1-20-16,-1 0 0,1 21 15,-22-22-15,21 22 0,-20-21 0,-1 21 16,0-1-16,1-20 0,-1 21 16,0 0-16,-20 0 0,20-1 0,-21 1 15,21 0-15,-20 0 0,20 21 16,-21-21-16,0 21 0,0-21 0,1 21 15,-1 0-15,0-22 16,-21 1 125,-21 21-110</inkml:trace>
  <inkml:trace contextRef="#ctx0" brushRef="#br2" timeOffset="115224.07">720 6117 0,'0'-21'47,"-22"21"-32,22-21 16,0 42 32,0 0-47,0 0-16,0 1 0,0-1 15,0 0-15,22 0 16,-22 0-16,21 0 0,-21 1 0,0-1 15,21 0-15,-21 0 0,21 0 16,-21 0-16,0 1 0,0-1 0,21 0 16,-21 0-16,21 0 0,-21 0 15,0 1-15,22-1 16,-1-21-16,-21 21 16,21-21-16,-21 21 0,21-21 15,0 0-15,0 0 0,1 0 16,-1-21-16,21 0 15,0 0-15,1-1 0,-1-20 0,22 0 16,-1 21-16,1-22 16,20 1-16,-20 0 0,20-1 0,1 1 15,-21 0-15,20-1 0,-20 1 16,-1 21-16,1-22 0,-1 22 16,-20 0-16,-1 0 0,0 0 0,-21 0 15,1-1-15,-1 22 0,0 0 0,-21-21 16,21 21-16,-21 21 140</inkml:trace>
  <inkml:trace contextRef="#ctx0" brushRef="#br2" timeOffset="121775.57">550 7938 0,'-42'0'16,"21"0"-1,0 21 32,21 0-31,0 0-16,0 0 15,0 0-15,0 1 0,0-1 16,0 0-16,0 0 0,21 21 16,-21 1-16,21-22 0,0 0 15,-21 0-15,21 0 0,0 1 16,-21 20-16,22-21 0,-1 0 0,-21 0 16,21-21-16,0 22 0,-21-1 15,21-21-15,-21 21 0,21-21 0,1 21 16,-1-21-1,0 0-15,0 0 0,21 0 0,1-21 16,-1-21-16,0 20 0,22-20 16,21 0-16,-1-22 0,1 22 0,21-22 15,-22 1-15,1-1 0,21 22 16,-21-21-16,-22 20 0,1 1 0,-1 0 16,1 20-16,-1-20 0,-21 21 15,1 0-15,-1 0 0,-21-1 16,0 22-16,1-21 0,-1 21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47:38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1884 0,'-21'21'15,"0"0"-15,0-21 0,21 21 16</inkml:trace>
  <inkml:trace contextRef="#ctx0" brushRef="#br0" timeOffset="700.77">3556 7747 0,'0'0'0,"0"-21"16,0 0-16,0 0 16,21 21 62,-21-22-63,0 1-15,0 0 16</inkml:trace>
  <inkml:trace contextRef="#ctx0" brushRef="#br0" timeOffset="-157515.25">16023 13123 0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3:04:11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12763 4763 0,'0'0'0</inkml:trace>
  <inkml:trace contextRef="#ctx0" brushRef="#br0" timeOffset="1084.09">10075 2159 0,'0'-21'16,"0"0"-16,0 0 0,21 21 15,-21-22-15,22 1 16,-22 0-1,0 42 17,0 0-32,0 1 15,-22-1-15,1 0 0,0 21 0,0-21 16,0 22-16,-43 41 0,43-41 16,0-1-16,-21 0 0,20 1 15,1-1-15,0 0 0,0 1 16,0-22-16,0 21 0,-1-21 15,22 1-15,22-44 32,-1 22-32,0-21 0,0-21 15,0 21-15,0 0 0,1-22 16,-1 1-16,21 0 0,-21 20 16,0-20-16,1 0 0,20-1 0,-21 1 15,0 0-15,0-1 0,1 1 16,-1 21-16,-21-21 0,21 20 0,-21 1 15,21 0-15,-21 0 0,21 21 16,-21 21 0,21 0-16,-21 0 0,0 1 15,0-1-15,0 21 0,0-21 0,22 22 16,-22-22-16,0 21 0,0 0 16,0-20-16,0 20 0,0 0 15,0-21-15,0 1 0,0 20 0,0-21 16,0 0-16,0 0 0,0 1 15,0-1-15</inkml:trace>
  <inkml:trace contextRef="#ctx0" brushRef="#br0" timeOffset="1280.58">9885 2477 0,'21'0'32,"0"0"-32,0 0 15,0 0-15,22 0 0,-22 0 16,21 0-16,-21 0 0,22 0 16,-1 0-16,-21-22 0,22 22 0,-1-21 15,-21 21-15,0 0 0,22 0 16,-22-21-16</inkml:trace>
  <inkml:trace contextRef="#ctx0" brushRef="#br0" timeOffset="1820.35">10858 2350 0,'0'0'0,"22"-22"16,-1 22-16,-21-21 0,21 21 15,-21-21-15,0 0 0,0 0 16,0 0-16,0-1 15,0 1-15,-21 0 16,0 21-16,-1 0 0,1 0 0,0 0 16,0 0-16,0 0 0,0 0 15,-43 21-15,43 0 0,0 1 16,0-22-16,-1 21 0,1 21 0,0-21 16,0 0-16,0 1 0,21 20 15,0-21-15,0 21 16,0-20-16,0 20 0,0-21 15,0 0-15,21-21 16,0 0-16,0 0 16,0 0-16,1 0 0,-1-21 0,21 0 15,-21 0-15,22 0 0,-22-22 16,0 22-16,21 0 0,-21-21 0,1 20 16,-1-20-16,0 21 0,0-21 15,-21-1-15,0 1 0,0 21 0,0-22 16,0 1-16,0 21 0,0 0 0,0 0 15,0-1-15,0 1 0,-21 21 16,21 21-16,-21 1 16,0-1-16,21 21 0,0-21 15,0 22-15,-22-1 0,22 0 16,-21-21-16,21 22 0,0-1 0,0 0 16,-21-20-16,21 20 0,0 0 15,0-21-15,0 1 0,0-1 0,21 0 16,0 0-16,1-21 15,-1 21-15,0-21 0,0 0 16,0 0-16,0 0 0,1 0 0</inkml:trace>
  <inkml:trace contextRef="#ctx0" brushRef="#br0" timeOffset="2239.33">11155 2265 0,'0'0'0,"0"-21"16,0 0-1,21 21-15,0 0 16,0 0-16,0 0 0,1 0 16,-1 0-16,0 21 15,0 0-15,0-21 0,-21 21 0,0 0 16,21 0-16,-21 22 0,0-22 15,0 0-15,0 0 0,0 0 16,0 1-16,0-1 0,0 0 16,0 0-16,0-42 47,0 0-47,0 0 0,0-1 15,22 1-15,-22 0 0,21-21 16,-21 21-16,21-1 0,-21 1 0,0 0 15,0 0-15,21 0 0,-21 0 0,21-1 16,0 22-16,-21-21 16,22 21-1,-22 21 1</inkml:trace>
  <inkml:trace contextRef="#ctx0" brushRef="#br0" timeOffset="2796.5">11959 2392 0,'0'0'0,"21"-21"0,-21 0 16,21-1-16,1 22 15,-22-21-15,0 0 0,0 0 16,0 0-16,0 0 0,0-1 15,0 1-15,-22 21 16,1 0-16,0 0 0,0 0 16,0 0-16,0 0 0,-22 21 0,22 1 15,0-22-15,0 21 0,-22 0 16,22 21-16,0-21 0,0 1 0,21-1 16,0 21-16,-21-21 0,21 0 15,0 1-15,0 20 0,0-21 16,0 0-16,0 0 0,21-21 15,0 0-15,0 0 0,0 0 16,1 0-16,-1 0 0,0 0 16,0-21-16,0 21 0,22-21 15,-22 0-15,0 0 0,0 0 0,0-1 16,0-20-16,-21 21 0,0 0 16,22 0-16,-22-1 0,21 1 0,-21 0 15,-21 42 16,21 0-31,-22 1 16,22-1-16,0 0 0,0 0 16,0 0-16,-21 22 0,21-22 15,0 0-15,0 0 0,0 0 16,0 0-16,0 1 0,21-22 16,1 0-16,-1 0 15,0 0-15,0 0 0,0 0 0,0 0 16,22-22-16,-22 22 0,21-21 0,-21 0 15</inkml:trace>
  <inkml:trace contextRef="#ctx0" brushRef="#br0" timeOffset="3248.3">12467 2244 0,'0'21'31,"-21"-21"-31,21 21 16,-21 0-16,21 0 15,0 1-15,0-1 0,-21 0 0,21 0 16,0 0-16,0 0 0,-22 1 16,22-1-16,0 0 0,0 0 15,0-42 32,0 0-47,0 0 16,0-1-16,0-20 0,0 21 15,22 0-15,-1 0 0,-21-1 16,21 1-16,0 0 0,0-21 16,0 21-16,1-1 0,-1 1 15,21 21-15,-21 0 0,0 0 16,1 0-16,-1 0 0,21 0 0,-21 0 16,0 21-16,1 1 0,-22-1 15,0 0-15,0 0 0,0 0 0,0 0 16,0 1-16,0-1 0,-22 0 0,22 21 15,-21-21-15,0-21 0,0 22 16,21-1-16,0 0 0,-21-21 16,21 21-16,-21-21 15,21-21 1,21 0 0,0 21-16</inkml:trace>
  <inkml:trace contextRef="#ctx0" brushRef="#br0" timeOffset="3516.61">13271 1947 0,'-21'0'0,"0"22"0,0-1 16,0 0-1,0 0-15,21 21 0,-22-20 0,1-1 16,0 0-16,21 21 0,0-21 0,-21 1 15,21 20-15,-21-21 0,21 0 16,-21 22-16,21-22 0,0 21 16,0-21-16,0 0 0,0 1 15,21-1-15,0-21 16,0 21-16,0-21 0,0 0 16,1 0-16,-1 0 0,0-21 15,0 0-15</inkml:trace>
  <inkml:trace contextRef="#ctx0" brushRef="#br0" timeOffset="3712.79">12975 2244 0,'0'0'0,"-21"0"0,0 0 0,0 0 15,42 0 1,0 0-1,0 0-15,21 0 0,-20 0 16,20 0-16,-21 0 0,21 0 16,1 0-16,20 0 0,-20-21 0,20 21 15</inkml:trace>
  <inkml:trace contextRef="#ctx0" brushRef="#br0" timeOffset="4256.04">13843 2328 0,'0'-21'31,"0"0"-15,21 0-16,-21 0 15,0 0-15,0-1 16,0 1-16,0 0 15,-21 21-15,0 0 0,0 0 0,-1 0 16,1 0-16,0 0 16,0 21-16,0-21 0,-22 21 0,22 1 15,0-1-15,0 0 0,0 0 0,0 0 16,21 0-16,0 22 0,-22-22 16,22 0-16,0 0 0,0 0 0,0 1 15,0-1-15,22-21 16,-1 0-1,0 0-15,0 0 0,0 0 16,0 0-16,1-21 0,-1 21 16,0-22-16,0 1 0,0 0 0,0 0 15,1 0-15,-22 0 0,0-1 16,21 1-16,0 0 0,-21 0 0,0 0 16,0 0-1,0 42 1,0 0-16,0 0 15,0 0-15,0 0 16,0 1-16,0-1 0,0 0 0,0 0 16,0 0-16,0 0 15,0 1-15,21-1 16,0-21-16,0 0 0,1 0 16,20 0-16,-21 0 0</inkml:trace>
  <inkml:trace contextRef="#ctx0" brushRef="#br0" timeOffset="4882.27">14541 2201 0,'0'-21'16,"-21"21"-16,0 0 16,0 0-16,0 0 0,0 0 15,-1 0-15,1 0 0,0 21 0,-21-21 16,21 22-16,-1-1 0,1 0 0,0-21 15,0 21-15,21 0 0,0 0 16,-21-21-16,21 22 0,0-1 0,0 0 16,21-21-1,0 0-15,0 0 0,0 0 0,1 0 16,-1 0-16,0 0 0,0 0 16,0 0-16,0-21 0,1 21 0,-1-21 15,0-1-15,-21 1 16,21 0-16,0 21 0,-21-21 15,0 0-15,0 0 0,0 42 47,0 0-31,0 0-16,0 0 16,0 0-16,0 1 0,0-1 0,-21 0 15,21 21-15,-21-21 0,21 22 16,0-22-16,0 21 0,-21 1 0,21-22 15,-21 21-15,-1 0 0,22-20 16,0 20-16,0-21 0,-21 21 0,21-20 16,-21-1-16,21 21 0,-21-21 15,21 0-15,0 1 0,0-1 0,-21-21 16,0 21-16,-1 0 0,1-21 16,0 21-16,0-21 0,0 0 15,0 0-15,-1 0 0,1 0 16,-21 0-16,21-21 0,0 21 0,-22-21 15,22 0-15,-21 21 0,21-21 0,-1-1 16,1 22-16,0-21 0,21 0 16,-21 0-16,21 0 15,0 0-15,0-1 16,0 1-16,21 21 0,0-21 0,22 0 16,-22 0-16,21 0 0</inkml:trace>
  <inkml:trace contextRef="#ctx0" brushRef="#br0" timeOffset="5557.33">14753 2286 0,'0'-21'0,"0"0"31,21 0-15,0 21-16,1-22 0,-1 22 16,-21-21-16,21 21 15,0 0-15,-21-21 0,0 0 16,-21 21 15,0 21-31,0 0 0,-1 0 16,1 1-16,0-1 0,21 0 15,0 0-15,-21 0 0,21 0 0,0 1 16,-21-1-16,21 0 0,0 0 16,0 0-16,0 0 15,21-21-15,0 0 16,0 0-16,0 0 16,1 0-16,20-21 0,-21 21 0,21-21 15,-20 0-15,20 21 0,0-21 16,1 0-16,41-22 0,-63 22 15,22-21-15,-22 21 0,21-1 0,-21 1 16,-21 0-16,22 0 16,-22 0-16,-22 21 31,1 0-31,0 0 0,0 21 0,0-21 16,0 21-16,-1 0 0,22 0 0,-21 1 15,21-1-15,0 0 16,0 0-16,0 0 0,0 0 0,0 1 15,21-1-15,-21 0 16,22-21-16,-1 21 0,-21 0 16,21-21-16,0 21 0,-21 1 15,0-1-15,0 0 16,-21-21 0,0 0-16,0 0 15,-1 0-15,1 0 0,0 21 16,0-21-16,0 0 0,0 0 15,-1 0-15,1 0 0,0 0 16</inkml:trace>
  <inkml:trace contextRef="#ctx0" brushRef="#br0" timeOffset="6391.99">9842 2942 0,'0'0'0,"-21"0"0,-21 0 31,21 0-16,42 0 1,0 0-16,0 0 16,0 0-16,1 0 0,20 0 0,-21 0 15,21 0-15,1 0 0,20 0 0,-20 0 16,20 0-16,1 0 0,-1 0 16,1 0-16,-1 0 0,22 0 0,-22 0 15,22 0-15,21 0 0,84 0 16,-63 0-16,-21 0 15,106 0-15,-85 0 0,0 0 0,0 0 16,0 0-16,0 0 16,21 0-16,-21 0 0,21 0 0,0 0 15,0-21-15,22 21 0,-22 0 16,21 0-16,-21 0 0,22 0 0,-22 0 16,0 0-16,148 0 0,-169 0 15,0 0-15,0 0 0,-21 0 16,0 0-16,-21 0 0,-1 0 0,22 0 15,-21 0-15,0 0 0,-22 0 16,1 0-16,-1 0 0,-21 0 0,1 0 16,-22 0-16,0 0 0,0 0 15,0 0-15,-63 0 16,21 0 0,-21 0-16,-1 0 15,-20-21-15,-1 0 0</inkml:trace>
  <inkml:trace contextRef="#ctx0" brushRef="#br0" timeOffset="7251.23">9779 3006 0,'0'0'0,"-21"21"0,0-21 0,-1 0 15,1 0-15,0 0 16,21 21 0,21-21 15,-21 21-31,21-21 0,1 0 16,-1 0-16,0 0 15,21 0-15,-21 21 0,22-21 0,-1 0 16,0 0-16,1 0 0,20 0 15,-20 0-15,20 0 0,1 0 0,147 0 16,-126 0-16,0 0 16,20 0-16,-20 0 0,21 0 15,0-21-15,0 21 0,-1 0 0,-20 0 16,21 0-16,0-21 0,0 21 16,-1 0-16,22 0 0,0-21 0,0 0 15,149 21-15,-149-21 16,21 21-16,0 0 0,0 0 0,0-22 15,0 22-15,-21 0 0,22 0 16,-22 0-16,0 0 0,0 0 16,0 0-16,0 0 0,-22 0 0,1 0 15,0 0-15,-21 0 0,21 0 0,-22 0 16,22 0-16,63 0 16,-63 0-16,-21 0 0,0 0 0,-1 0 15,-20 0-15,-1 0 0,1 0 16,-22 0-16,0 0 0,-20 0 0,-1 0 15,0 0-15,-21-21 16</inkml:trace>
  <inkml:trace contextRef="#ctx0" brushRef="#br0" timeOffset="7400.36">15790 2942 0,'0'0'0,"0"21"16,-21-21-1,0 0 1,21 22-16,0-1 31,-21-21-15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24:13.7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1143 1715 0,'0'0'0,"-21"0"0,21-43 16,-21 43-16,-22 0 0,86 0 15,-22 0-15,-21 21 32,0-42-17,21 0-15,-21 42 16,-42 0-16,42 1 0</inkml:trace>
  <inkml:trace contextRef="#ctx0" brushRef="#br0" timeOffset="1168.04">1228 1185 0,'-22'0'0,"22"-21"16,-42 21-1,42-21 1,0 0 15,0 42-15,0 0 0,-21 0-16,21 1 0,0 20 0,0 0 15,0 1-15,0-22 0,0 42 16,-21-20-16,21-1 0,-21 0 0,-1 22 15,22-22-15,-21 22 0,21-22 16,0 0-16,0-21 0,0 22 0,0-22 16,0 0-16,0 21 15,0-20-15,0-1 16,0-42 15,0-1-15,0 1-16,0 0 15,0-21-15,0 21 0</inkml:trace>
  <inkml:trace contextRef="#ctx0" brushRef="#br0" timeOffset="1410.53">995 1291 0,'0'0'0,"0"-63"31,-21 42-31,21-1 0,0 1 16,21 21-16,0 0 0,0-21 0,0 21 16,0-21-16,1 21 15,-1 0-15,21 0 0,0 21 16,1-21-16,-1 0 0</inkml:trace>
  <inkml:trace contextRef="#ctx0" brushRef="#br0" timeOffset="1756">1609 1439 0,'0'85'31,"21"-43"-31,-21 1 0,0-1 0,0 0 16,0 1-16,0-1 0,0-21 16,0 22-16,0-1 0,0-21 0,0 0 15,0 0-15,0 1 0,0-1 16,0-42 15,21-22-31,0 22 16,-21-21-16,-21 42 0,21-21 0,0-22 15,0-20-15,0-1 0,0 1 0,42 20 16,-21-20-16,-21 21 16,22-1-16,-1 1 0,0 0 0,-21-22 15,0 22-15,21-43 0,0 64 16,0 0-16,1 21 0,-1 0 15,0 0-15,-21 21 32,0 0-17,0 0-15,0 0 0,0 1 16,0-1 0,0 0-16</inkml:trace>
  <inkml:trace contextRef="#ctx0" brushRef="#br0" timeOffset="2288.29">1291 1207 0,'-21'0'15,"42"0"32,0 0-31,22 21-16,-22 0 0,0 0 15,0 0-15,21 0 0,-20 1 16,-1 20-16,0-21 0,0 0 16,0 0-16,-21 22 0,21-1 0,-21-21 15,22 0-15,-1 1 0,-21-1 16,0 21-16,0-21 0,0 0 0,0 1 0,0-1 16,0 0-16</inkml:trace>
  <inkml:trace contextRef="#ctx0" brushRef="#br0" timeOffset="3304.35">1990 1439 0,'42'-21'15,"-63"42"1,0 1-16,-1-1 15,1 0 1,21 0-16,-21 0 0,0 22 0,21-22 16,-21 0-16,21 21 0,-21-21 15,21 22-15,-22-22 0,22 0 16,0 21-16,0-20 0,0-1 0,0 0 16,0 0-16,0 0 15,22-21-15,-1 0 0,0 21 16,0-21-16,0 0 0,0 0 15,1 0-15,-1 0 0,0-21 16,0 0-16,0-21 16,0 21-16,-21-1 0,22 1 15,-22 0-15,0 0 16,0-21-16,0 20 0,0 1 0,0 0 16,-22-21-16,1 42 0,21-21 15,0-1-15,-21 22 0,0 0 0,0-21 16,0 21-1,42 0 32,0 0-47,0 0 16,0 0-16,0-21 0,1 21 0,20-21 16,-21 21-16,0 0 0,22 0 15,-1-21-15,-21 21 0,21 0 0,-20 0 16,20 0-16,-21 0 0,0 0 15,0 0-15,1 21 0,-22 0 16,0 0-16,0 0 16,0 1-16,0-1 0,0 0 15,0 0-15,0 21 0,-22-20 0,22-1 16,0 0-16,0 21 0,0-21 16,0 1-16,0-1 0,0 0 15,-21 0-15,21 0 16,-21-21 15,21-21-31,0 0 16,-21 0-1,21 0-15,0-1 0,-21 1 0,21-21 0,0 21 16,21-22-16,0 22 16,21 0-16,-20-21 0,20 21 0,-21-1 15,21 1-15,1 0 0,-22 0 16,21 21-16,43 0 0,-43 0 15,-21 0-15,22 0 0,-22 0 0,0 0 16,0 0-16,0 21 16,1 0-16,-22 22 0,0-22 0,0 0 15,0 21-15,0-21 0,0 1 0,0 20 16,0-21-16,-22 0 0,1 0 0,21 1 16,0-1-16,-21 0 0,0 0 15,21 0-15</inkml:trace>
  <inkml:trace contextRef="#ctx0" brushRef="#br0" timeOffset="15840.53">4508 1164 0,'0'0'0,"0"-21"16,-21 21-16,21-21 0,0 0 15,-21 21-15,21-21 0,-21 21 0,21-22 16,0 1-1,-21 21 1,21 21 0,0 22-16,0-22 0,0 21 15,0-21-15,0 22 0,0-1 16,0 0-16,0-20 0,0 20 0,0 0 16,0 1-16,0-22 0,0 21 15,-21-21-15,21 0 0,0 1 16,0 20-16,0-21 0,0 0 15,0 0-15,0 1 16,0-44 0,0 1-16,0 0 0,0 0 15,21 0-15</inkml:trace>
  <inkml:trace contextRef="#ctx0" brushRef="#br0" timeOffset="16140.33">4339 1080 0,'0'0'0,"-21"0"15,-43-64 1,64 43-16,0 0 16,0 0-16,0-1 15,22 22-15,-1-21 0,0 0 0,21 0 16,1 0-16,-1 21 0,0 0 15,1 0-15,20 0 0,1 0 0,-22 0 16,21 21-16,-20 0 0,-1 0 16,0 0-16,1 22 0,-22-22 15,0 21-15,-21 1 0,0-22 0,0 21 16,-42 0-16,21-20 0,-22 20 16,1-21-16,0 0 0,-1 0 15,1 1-15,0-22 0</inkml:trace>
  <inkml:trace contextRef="#ctx0" brushRef="#br0" timeOffset="16521.48">4445 4022 0,'21'-318'16,"0"-84"-16,-21 0 16,21 63-16,1 43 0,-1 63 15,0 64-15,0 21 0,21 42 16,-20 42-16,20 1 0,0-1 16,1 43-16,-1-21 0,0 42 0,1-21 0,-1 21 15,0 0-15,1 0 16,-1 0-16,-21 0 0,21 0 0,-20 21 15,-1 0-15,21 0 0,-21 21 16,-21-20-16,0-1 0,0 0 16,-21 0-16,0 21 0,0-20 15,-22 20-15,22 0 0,-21-21 0,-22 1 16,22 20-16,-21-21 0,20 0 0,-20 0 16,-1 1-16,22-22 0,0 0 15,-1 0-15,1 0 0,0 0 0,-1 0 16,22 0-16,-21-22 0,21 1 15,-1 21-15,1-21 0,0 0 16,0 0-16,0 0 0,21-1 16,-21 22-16,21-21 0,0 0 0,0 0 31,21 21-15,0 0-16,-21-21 15,21 21-15,0 0 16</inkml:trace>
  <inkml:trace contextRef="#ctx0" brushRef="#br0" timeOffset="17299.96">5292 1439 0,'0'0'0,"-22"-21"0,22 0 16,0 0-1,0 0 1,0 0-16,22 21 16,-1-22-16,0 22 15,0 0-15,0 0 0,0 0 16,1 0-16,-1 22 0,0-1 15,0-21-15,0 21 0,0 0 0,1 0 16,-1 0-16,0 1 0,-21-1 16,0 0-16,0 21 0,0-21 15,0 1-15,0-1 0,-21 0 0,0 0 16,-1 0-16,1 0 0,21 1 16,-21-22-16,0 21 15,0-21-15,0 0 16,21-21-16,0-1 15,0 1-15,0 0 0,0 0 0,0 0 16,0 0-16,0-22 0,21 22 16,0 0-16,0 0 0,-21 0 0,21-1 15,0 1-15,-21 0 0,22 0 16,-1 21-16,0-21 0,0 21 0,0 0 16,0 0-16,1 0 15,-1 0-15,0 0 0,0 0 16,0 0-1</inkml:trace>
  <inkml:trace contextRef="#ctx0" brushRef="#br0" timeOffset="17740.13">6202 1334 0,'-43'0'32,"22"0"-32,0 0 0,0 0 0,0 0 15,0 21-15,-1-21 0,1 21 16,0 0-16,0 0 0,0-21 16,21 21-16,0 1 0,-21-1 15,21 0-15,0 21 0,0-21 0,0 1 16,0-1-16,0 0 0,0 0 15,21 0-15,-21 0 0,21 1 16,0-22-16,0 0 0,0 21 16,1-21-16,-1 0 0,0 0 15,0 0-15,0 0 0,0-21 16,1 21-16,-1-22 0,21 1 16,-21 0-16</inkml:trace>
  <inkml:trace contextRef="#ctx0" brushRef="#br0" timeOffset="18423.9">5990 1503 0,'0'21'16,"21"-21"-1,0 0-15,1 0 0,-1 0 16,0 0-16,0 0 0,0-21 16,0 21-16,1-21 15,-1 21-15,-21-21 0,21 21 0,0-22 16,-21 1 0,0 0-16,0 0 15,-21 0 1,0 21-16,0 0 0,-1 0 15,-20 0-15,21 0 16,0 0-16,0 0 0,-1 21 0,1-21 16,0 21-16,0 0 0,0-21 15,21 21-15,-21 1 0,-1-1 0,1 0 16,21 0-16,-21 0 16,21 0-16,0 1 0,0-1 15,0 0-15,21-21 31,0 0-31,1 0 16</inkml:trace>
  <inkml:trace contextRef="#ctx0" brushRef="#br0" timeOffset="19111.93">6773 1334 0,'-21'-22'16,"0"22"-16,0 0 16,0 0-16,-1 0 0,1 0 15,0 0-15,0 0 0,0 0 0,0 0 16,-1 22-16,-20-22 16,21 21-16,0 0 0,0 0 0,-1 0 15,1 0-15,0 1 0,0-1 0,0 0 16,21 0-16,0 21 0,-21 1 15,21-22-15,0 0 0,0 0 16,0 0-16,0 1 0,0-1 16,21-21-16,0 0 15,0 0-15,0 0 0,0 0 16,1 0-16,-1-21 0,21 21 0,-21-22 16,0 1-16,22 0 0,-1 0 15,-21-21-15,22 20 0,-22 1 0,0 0 16,0-21-16,0 21 0,0-1 15,1 1-15,-22 0 0,0 0 16,0 0-16,0 42 47,0 0-47,-22-21 0,22 21 0,0 0 16,-21 1-16,21-1 0,-21 0 15,21 21-15,0-21 0,0 1 0,0-1 16,0 0-16,0 0 0,0 0 15,0 0-15,0 1 0,21-22 16,0 0 0,1 0-16,-1 0 0,21 0 15,-21 0-15,0-22 0,1 22 0,-1-42 16,0 21-16,0 21 0,0-21 16</inkml:trace>
  <inkml:trace contextRef="#ctx0" brushRef="#br0" timeOffset="19207.87">7281 1058 0,'0'0'16,"-21"-21"-16,0 21 0,-21-21 0</inkml:trace>
  <inkml:trace contextRef="#ctx0" brushRef="#br0" timeOffset="19291.82">7133 1228 0,'0'21'0,"0"0"15,0 21-15,0-20 16,0-1-16,0 0 0,0 0 0,0 0 15</inkml:trace>
  <inkml:trace contextRef="#ctx0" brushRef="#br0" timeOffset="19399.75">7070 4424 0,'0'-21'31,"0"0"-31,21 21 0,-21-22 16</inkml:trace>
  <inkml:trace contextRef="#ctx0" brushRef="#br0" timeOffset="19768.55">7408 1334 0,'21'0'15,"1"0"-15,-1 0 0,0 0 16,0 0-16,-21 21 0,0 0 16,0 0-16,-21 0 15,0-21-15,-22 21 0,22-21 16,-21 22-16,21-1 0,-43-21 0,22 21 15,0-21-15,-1 21 0,1-21 0,21 0 16,0 0-16,-1 0 0,1-21 16,21 0-1,0 0 1,21 21-16,1-22 16,-1 22-16,0 0 15,0 0-15,0 0 16,0 0-16,1 0 15,-22 22-15,0-1 16,0 0 15,0 0-15,0 0 15</inkml:trace>
  <inkml:trace contextRef="#ctx0" brushRef="#br0" timeOffset="20227.79">7175 1016 0,'-21'-21'16,"0"21"-16,21 21 15,-21 0 1,21 0-16,0 1 0,0 20 15,0-21-15,0 21 0,-21-20 16,21 20-16,0-21 0,0 21 0,0 1 16,0-22-16,-21 21 0,21-21 15,-22 1-15,22-1 0,0 0 16,-21 0-16</inkml:trace>
  <inkml:trace contextRef="#ctx0" brushRef="#br0" timeOffset="20408.61">7218 1376 0</inkml:trace>
  <inkml:trace contextRef="#ctx0" brushRef="#br0" timeOffset="20920.33">7197 1312 0,'0'-21'15,"21"21"-15,0 0 16,0-21-16,0 21 15,0 0-15,1 0 0,-1 0 16,0 0-16,0 0 0,0 21 16,-21 0-1,0 1-15,0-1 16,0 0-16,-21-21 16,0 21-16,0 0 0,0-21 0,-1 21 15,1 1-15,-21-22 0,21 0 16,0 0-16,-1 0 0,1 21 0,0-21 15,0 0 1,0 0-16,0 0 16,42 21 62,0-21-78,0 21 15,0-21-15,0 21 0,1-21 0,-1 21 16,0 1-16,0-22 0,0 21 16,0 0-16,1 0 0,-22 0 15,21-21-15,-21 21 0,21-21 16,0 0 0,-21-21 15,0 0-16,0 0-15</inkml:trace>
  <inkml:trace contextRef="#ctx0" brushRef="#br0" timeOffset="21132.48">7091 1439 0,'0'22'15,"0"-1"1,0 0-16,0 0 16,0 0-16,42 0 0,-42 1 0</inkml:trace>
  <inkml:trace contextRef="#ctx0" brushRef="#br0" timeOffset="21220.55">7027 1799 0,'21'0'32,"22"0"-17</inkml:trace>
  <inkml:trace contextRef="#ctx0" brushRef="#br0" timeOffset="22691.79">7959 1439 0,'21'0'32,"0"0"-1,0 0-31,-21-21 15,0 0 1,0 0-16</inkml:trace>
  <inkml:trace contextRef="#ctx0" brushRef="#br0" timeOffset="23427.8">7620 1355 0,'0'21'0,"0"0"0,-21 0 16,0-21-16,21 21 0,-22 1 16,22-1-16,0 0 0,0 0 0,0 0 15,0 0-15,0 1 0,0-1 16,0 0-16,0 0 0,0 0 0,22 0 16,-1-21-16,0 0 15,0 0-15,0 0 0,22 0 0,-22 0 16,0 0-16,21 0 0,1 0 15,-22-21-15,21 0 0,-21 0 16,0 21-16,22-21 0,-22 0 16,0-1-16,0 1 0,0 0 15,1 0-15,-22 0 0,21 0 0,-21-1 16,21 1-16,-21 0 0,21 0 16,-21 0-16,0 42 46,0 0-30,0 0 0,0-42 109,0 0-110,0 42 79,0 0-78,0 0-16,-21 1 0,21-1 15,0 0-15,0 0 0,0 0 16,0 0-16,0 1 16,0-1-16,21-21 15,0 0 1,0 0-16,1 0 0,-1-21 15,0-1-15,0 22 16,0-21-16</inkml:trace>
  <inkml:trace contextRef="#ctx0" brushRef="#br0" timeOffset="24236.31">7048 4678 0,'0'0'0,"0"21"0,0-42 16,43 21-16</inkml:trace>
  <inkml:trace contextRef="#ctx0" brushRef="#br0" timeOffset="24260.29">7599 4466 0,'21'0'0,"-42"0"0</inkml:trace>
  <inkml:trace contextRef="#ctx0" brushRef="#br0" timeOffset="24335.5">8488 4487 0,'275'0'15,"-85"0"1,-105 0-16,-21 0 0,-22 0 16,-21 22-16,0-1 0,-42-21 0</inkml:trace>
  <inkml:trace contextRef="#ctx0" brushRef="#br0" timeOffset="24519.04">8340 4847 0,'0'0'0,"-22"0"0,-20 21 0,0 1 15,-22-1-15,22 0 0,21 0 0,0 0 16,21 0-16,42-21 15,21 0-15,22 0 0,-21 0 0,1671 233 63,-1777-212-47,-22-21-16,1 43 0,-43-22 15,0 0-15</inkml:trace>
  <inkml:trace contextRef="#ctx0" brushRef="#br0" timeOffset="24549.52">7937 5842 0</inkml:trace>
  <inkml:trace contextRef="#ctx0" brushRef="#br0" timeOffset="24596.4">8213 5990 0,'21'0'16,"21"0"-16</inkml:trace>
  <inkml:trace contextRef="#ctx0" brushRef="#br0" timeOffset="24763.54">7789 6943 0,'0'0'0,"43"0"16,-1 0-16,21 0 0,43 0 0,0 0 0,21-21 15,0 21-15</inkml:trace>
  <inkml:trace contextRef="#ctx0" brushRef="#br0" timeOffset="24872.56">10499 6943 0,'0'21'0,"0"0"0,-22 0 16,-20 0-16,-21 22 0,-22-22 15,-21 21-15,0 1 0,-42-22 16,21 21-16,-21 22 0,0-22 0,-22 21 16,43-20-16</inkml:trace>
  <inkml:trace contextRef="#ctx0" brushRef="#br0" timeOffset="24933.16">7980 7832 0,'0'21'16,"21"-21"-16,0 0 0,0 0 15,22 0-15,-1 0 0,21 0 16,-20-21-16,20 0 0</inkml:trace>
  <inkml:trace contextRef="#ctx0" brushRef="#br0" timeOffset="25621.12">6011 4720 0,'0'0'15,"0"21"-15,0 1 0,-21-1 0,0 0 16,0 0-16,0 0 0,21 0 15,0 1-15,0-1 0,0 0 16,0 0-16,21-21 16,0 0-16,0 21 0,21-21 0,22 0 15,-22 0-15,43 0 0,-22 0 16,43 0-16,-21 0 0,21 0 0,21 0 16,-21 0-16,-1 0 0,1 0 15,-21 21-15,0 1 0,-22 20 0,-21-21 16,1 21-16,-43 1 0,0-1 0,-21 0 15,-43 22-15,1-1 0,-22 1 0,-42-1 16,0 22-16,0 0 0,-21-1 16,0 1-16,-1 0 0,1-22 0,21 22 15,0-22-15,43 1 0,-1-1 16,21 1-16,22-1 0,42-20 16,-21-22-16</inkml:trace>
  <inkml:trace contextRef="#ctx0" brushRef="#br0" timeOffset="25796.5">7641 6668 0,'0'0'0,"402"105"32,-317-83-32,-22 20 0,-20 64 0,-43-64 15,-43 43-15,-41-22 0,-22 22 16,-21 21-16,-169 84 16,105-84-16,1 0 0,-22 0 0,21 0 15,-20-1-15,20 1 0,22 0 16,21 0-16,42-21 0,21-22 0,22 1 15,42-22-15</inkml:trace>
  <inkml:trace contextRef="#ctx0" brushRef="#br0" timeOffset="25832.54">6921 8869 0,'0'0'16,"64"0"-16,126 0 0,-63 0 0</inkml:trace>
  <inkml:trace contextRef="#ctx0" brushRef="#br0" timeOffset="25909.14">8657 8975 0,'42'21'0,"-84"-42"0,127 63 0,-22-21 0,1 22 16,-1 20-16,-63-21 0,-21 22 15,-21-22-15,-22 1 0,-20 20 0,-1 1 16,-21-1-16,0 1 0</inkml:trace>
  <inkml:trace contextRef="#ctx0" brushRef="#br0" timeOffset="25961.48">7218 10499 0,'127'106'31</inkml:trace>
  <inkml:trace contextRef="#ctx0" brushRef="#br0" timeOffset="26024.49">8318 10943 0,'43'21'0,"41"-21"0,22 22 16,21-1-16,21 21 0,1-21 0,-1 22 15,-21-1-15,21 0 0,-21 1 0</inkml:trace>
  <inkml:trace contextRef="#ctx0" brushRef="#br0" timeOffset="26140.19">9588 12129 0,'64'84'31,"-1"-63"-31,-20 1 0,41-22 16,1 0-16,21 0 0,21 0 15,0-22-15,-21-20 0</inkml:trace>
  <inkml:trace contextRef="#ctx0" brushRef="#br0" timeOffset="26240.21">12319 11748 0,'0'0'16,"21"0"-16,21-22 0,1 1 0,-22 0 0,21 0 16,-42 0-16,0 0 0,-21-1 15,0 1-15,-43 0 0,-20 0 16,-22 0-16,0 0 0,-42-1 0,0 1 16</inkml:trace>
  <inkml:trace contextRef="#ctx0" brushRef="#br0" timeOffset="26504.35">10414 11451 0,'0'0'0,"-42"0"0,-1 0 0,-63-21 16,43 21-16,42-21 15,21-21-15,0-1 0,42 1 0,22-22 16,20 1-16,43-1 0,43-20 0,20-1 16,22 0-16,-1 1 0,43-22 0,0 0 15,-21 21-15,21 1 0,0-22 0,-42 21 16,0 1-16,-43-1 0,-21 0 16,-42 22-16,-21-22 0,-64 22 0,-21-22 15,-43 21-15,-41 1 0,-22 21 0,-21-22 16,-21 22-16,-22-22 0,-20 22 0,21 0 15,-22-1-15,22 1 0,-1 0 16,1-1-16,42 1 0,21 0 0,22-1 16,41 1-16,43-22 15,21 22-15,22-21 0,41-1 0,22-21 0,42 22 16,22-22-16,-1 1 0,43 20 16,-1-21-16,1 1 0,0-1 0</inkml:trace>
  <inkml:trace contextRef="#ctx0" brushRef="#br0" timeOffset="26724.48">14266 7472 0,'0'-21'0,"-21"-22"0,-21 22 15,-1-21-15,-20 0 0,-22-1 0,-21 1 16,-21 0-16,-42-22 0,0 43 0,-1-21 16,-20-1-16,-1 1 15,-147-22-15,168 43 0,43-21 16,-63 0-16,126-1 0,43 1 16,21 21-16,64-43 0,20 22 0,22 0 15,42-1-15,22 1 0,41 0 16,1-1-16,21 1 0,21 21 0,-21 0 15,0-1-15,-22 1 0,-41 21 0,-22 0 16,-21 0-16,0 0 0,-106 0 16,-42 0-16,-43 0 0,-20-21 15,-22 21-15,-21-21 0,-21-21 16,-22 20-16</inkml:trace>
  <inkml:trace contextRef="#ctx0" brushRef="#br0" timeOffset="27344.22">16997 2858 0,'0'0'0,"21"-43"0,0 22 0,-21-21 0,0 21 15,0-22-15,-21 43 0,-21 0 0,42-42 16,0 21-16,0-22 0,-22 22 16,1 21-16,-21 0 0,21 0 15,-43 0-15,1 0 0,-1 21 0,22 1 16,-22-1-16,22-21 0,-21 0 15,20 21-15,1-21 0,0 21 0,20-21 16,1 0-16,0 0 0,42 0 31,22 0-31,-1 0 0,0 0 0,22-21 16,-1 21-16,1 0 0,20 0 16,-20 0-16,21 0 0,-22 0 0,22 21 15,-22 0-15,1-21 0,-22 21 16,0 1-16,1-1 0,-43 0 0,0 21 15,-21-21-15,-1 22 0,-20-22 16,-21 21-16,-22 1 0,-21-22 0,-21 21 16,-21 0-16,21 1 0,-42 20 0,-191 43 15,212-64-15</inkml:trace>
  <inkml:trace contextRef="#ctx0" brushRef="#br0" timeOffset="27403.89">14753 3831 0,'0'21'16,"21"1"-16,22-1 15,105 42-15,-42-42 0,21 1 16</inkml:trace>
  <inkml:trace contextRef="#ctx0" brushRef="#br0" timeOffset="27992.52">16827 4255 0,'0'0'0,"43"21"16,41 0-16,1 0 0,0 21 0,21-20 16,-22 20-16,1 0 15,-22 1-15,-20-1 0,-22 21 0,-21-20 16,-21-1-16,0 22 0,-43-1 0,-21 1 16,-20-1-16,-22 1 0,0-1 0,-22 1 15,-20-1-15,0 1 0,-1 20 0,-20-20 16,21 20-16,-1-20 0,22 21 0,21-22 15,0 22-15,42-22 0,22 22 0,21-22 16,42 1-16,42-22 0,21 22 16,43-22-16,21 0 0,21 1 15,43 20-15,-1-20 0,22-1 0,0 0 16,-1 1-16,1-1 0,-21 0 16,-22 1-16,-21-1 0,-42 0 0,-21 1 15,-43-1-15,-21 0 0,-21 22 0,-63-43 16,-1 42-16,-63-20 0,0-1 0,-21 0 15,-43 22-15,1-22 0,-1 22 16,-20-1-16,-1-20 0,22 20 0,20 1 16,1-1-16,21-21 0,21 22 15,21-22-15,21 1 0,43 20 0,21-21 0,21 1 16,63-1-16,1-21 0,42 22 16,21-22-16,21 21 0,0-21 15,42 22-15,-20-22 0,20 21 0,149 22 16,-170-43-16,-42 0 15,-21 21-15,-21-21 0,-22 1 0,-42-1 16,-21 21-16,-42-21 0,-43 0 0,1 22 16,-43-43-16,-43 42 0,1 0 0,-21-20 15,-22 20-15,0 21 0,-21-20 0,22-1 16,-22 22-16,0-22 0,21 21 16,-147 43-16,210-63 0,22 20 15,43-21-15,20 1 0,64-1 0,21 0 16,43 1-16,42-22 0,42 21 15,42-21-15,22 22 0,42-22 16,21 0-16,297 43 0,-276-22 16,0-21-16,-20 21 0,210 43 15,-295-43-15,-43 1 0,-42-1 16,-43-21-16,-20 22 0,-43-22 0,-64 21 16,-63 0-16</inkml:trace>
  <inkml:trace contextRef="#ctx0" brushRef="#br0" timeOffset="28557.14">15917 10541 0,'0'0'0,"-84"21"16,-43 0-16,-43 22 0,-41-1 0,-1 0 15,-21 1-15,21 20 0,-190 43 16,233-42-16,42-22 0,21 21 0,43 1 16,41-22-16,22 22 0,64-22 15,21 0-15,42-20 0,42 20 16,233 21-16,-148-41 0,-21 20 16,254 21-16,-254-41 0,-1 20 15,-41-21-15,-43 21 0,-21-20 0,-63 20 16,-22-21-16,-42 0 0,-42 22 15,-43-22-15,-42 21 0,-21-21 0,-43 22 16,-20-1-16,-22-21 0,-21 21 0,-21 1 16,-1-1-16,-232 43 15,254-22-15,22-20 0,41-1 16,-148 21-16,234-41 0,41 20 16,43-21-16,21 0 0,85-21 0,20 0 15,1 0-15,21 0 0,21 0 16,22 0-16,-22 0 0,0 0 0,0 0 15,-42-21-15,0 21 0,-43 0 0,-20 0 16,-86 0-16,-20 0 0,-43 0 16,-42 0-16,-21 0 0,-43 21 15,-21-21-15,-21 21 0,-275 22 0,254-1 16,-22-21-16,1-21 0,-21 21 16,-1 22-16,22-22 0,-1 0 0,22 0 15,42 22-15,22-22 0,41-21 0,43 21 16,22-21-16,147-21 0,0-22 15,233-41-15,-63 41 0,21 1 16,21 0-16,42-22 16,1 22-16,-22 0 0,-21 20 0,-21-20 15,-43 0-15,-42 21 0,-63-1 16,-43 1-16,-63 0 0,-85 0 0,-275 21 16,127 0-16,-21 0 0,-360 21 15,275 0-15,0 22 0,1-1 0,-1-21 16,21 21-16,22 1 0,41-1 0,44 0 15,20-20-15,43-1 0</inkml:trace>
  <inkml:trace contextRef="#ctx0" brushRef="#br0" timeOffset="28863.87">8149 12531 0,'339'-106'15,"-678"212"-15,868-254 0,-338 84 0,-1 22 16,1-22-16,-22 1 0,-21 20 0,-42-20 16,21-43-16,-127 64 0,-63-1 15,-22 22-15,-63-21 0,-22 21 16,-41 0-16,-22-22 0,0 43 0,-42-21 15,-21 21-15,-1-21 0,22 0 0,0 21 16,42-21-16,21 21 0,1 0 0,63-22 16,42 1-16,0-85 0,487-1862 109,-423 1968-109,-43 0 0,-42 0 16,-21 0-16,-22 0 0,1 0 0,-127 0 15,169 0-15,42 0 0,43-21 16,21 0-16,42-1 0</inkml:trace>
  <inkml:trace contextRef="#ctx0" brushRef="#br0" timeOffset="28939.55">7641 8573 0,'64'-22'0,"-128"44"0,191-65 0,-42 1 0,-43 21 15,0-22-15,-42 22 16,-127-42-16,22 63 0</inkml:trace>
  <inkml:trace contextRef="#ctx0" brushRef="#br0" timeOffset="29104.17">5757 8530 0,'-317'43'16,"634"-86"-16,-846 107 0,317-43 0,-20 21 0,41-21 16,1 22-16,20-1 0,43-21 0,21 22 0,43-22 15,21 0-15,42 0 0,105 0 16,-41-21-16,42 0 0,0 0 0,42-21 15,-21 0-15,21 21 0,21-21 0,149 0 16,-170 21-16,0 0 0,127 21 16,-169-21-16,-21 21 0,-22 21 0,-20 43 15,-65-64-15,-41 21 0</inkml:trace>
  <inkml:trace contextRef="#ctx0" brushRef="#br0" timeOffset="29175.52">4424 9737 0,'-148'84'15,"296"-168"-15,-402 232 0,127-85 0,0 22 0,0 0 16,42-1-16,22-20 0,41 21 15,22-22-15,43 1 0,41-22 0</inkml:trace>
  <inkml:trace contextRef="#ctx0" brushRef="#br0" timeOffset="29279.49">5461 10710 0,'106'0'0,"1587"85"31,-1460-64-31,-43 22 0,-41-1 16,-44-21-16,-20 43 0,0-1 0,-85-21 15,-64 1-15,-42 20 0,-21 1 0,-42-1 16,-43 1-16</inkml:trace>
  <inkml:trace contextRef="#ctx0" brushRef="#br0" timeOffset="29432.45">5313 12319 0,'-21'42'0,"42"-84"0,-64 106 0,43-1 16,0-21-16,22 1 0,41-1 0,43 0 15,42 1-15,21-22 0,43 0 0,21 0 16,42 0-16,0-21 0,22 0 16,20 0-16,233 22 0,-296-1 0,0 0 15,-21 0-15,-21 0 0,-64 22 16,-21-43-16,-42 21 0,-22 42 15,-169 43-15,-21-42 0,-21-1 16,-42-21-16</inkml:trace>
  <inkml:trace contextRef="#ctx0" brushRef="#br0" timeOffset="29627.97">7218 13780 0,'-64'42'0,"128"-84"0,-212 105 15,42 1-15,0-1 0,21-21 0,22 22 16,20-1-16,43-20 0,106 41 16,0-62-16,63-1 0,22-21 15,42 0-15,0 21 0,63-21 0,0-21 16,43 0-16,0 21 0,-22-22 0,-21 22 15,1 0-15,-43 0 0,-21 22 0,-43-1 16,-21-21-16,-63 21 0,-21 0 0,-64 21 16,-21-20-16,-63-1 0,-43 21 15,0 0-15,-21 1 0,-42-1 0,-1 0 16,-20 1-16,-1 20 0,1-20 0,-1 20 16,22 1-16,21-22 0,0 21 15</inkml:trace>
  <inkml:trace contextRef="#ctx0" brushRef="#br0" timeOffset="30232.5">8996 15346 0,'63'0'0,"-126"0"0,253 0 0,-42 0 0,64-21 15,42 0-15,360-22 0,-275 22 16,20 0-16,1 0 0,-21 0 16,21 21-16,275-22 0,-381 22 15,-21-21-15,-43 21 0,-63 0 0,-21 0 16,-43 0-16,-20 0 0,-107 0 16,1 0-16,-43 0 0,-21 0 15,-21 0-15,0 0 0,-22 0 0,1 21 16,0 1-16,-1-1 0,22 0 0,42-21 15,0 21-15,43 0 0,42 0 16,42 1-16,21-22 0,64 0 0,254-22 16,-127 1-16,42-21 0,42 21 15,22 0-15,21-22 0,21 22 16,0-21-16,-21 21 0,0-22 0,-22 22 16,-20 0-16,-22 0 0,-63 0 0,-21-22 15,-43 22-15,-63-21 0,-43-1 0,-20 22 16,-43-21-16,-22 0 0,-62 20 15,-1-20-15,-21-21 0,-21-1 0,-21 22 16,0-1-16,-43 22 0,-147-42 0,190 20 16,21 22-16,21 0 0,42 0 15,1 0-15,42 0 0,63-1 16,43-20-16,20 0 0,44-1 16,41-20-16,22 21 0,21-22 0,-1 22 15,22-1-15,0-20 0,212-22 16,-233 22-16,-64 20 0,1-20 0,-22-1 15,-42 43-15,-43-42 0,-21-1 0,-42 1 16,-21-1-16,-42 1 0,-22-1 0,-169-84 16,106 85-16,-21-1 15,-1 1-15,-20-1 0,-1 1 0,1-1 16,-149-42-16,170 43 0,42 20 16,21-20-16,21-1 0,43 22 0,0-21 15,63-1-15,42 1 0,1-1 0,42 22 16,-1-43-16,44 22 0,20-1 15,170-63-15,-170 64 0,0-1 16,1 1-16,-1-1 0,-21 1 0,-42-1 16,42-42-16,-127 64 0,0-22 0,-21 1 15,-42-1-15,-43 22 0,-20-21 16,-1-1-16,0-21 0</inkml:trace>
  <inkml:trace contextRef="#ctx0" brushRef="#br0" timeOffset="30385.17">16192 9885 0,'-84'-21'0,"168"42"0,-274-85 0,-64 1 16,127 21-16,0-1 0,42 1 0,22 0 15,20 20-15,22-41 0,21 21 0,127-64 16,0 63-16,21-20 0,22-1 16,41 1-16,1-1 0,0 1 0,21-1 15,-1 1-15,-20 21 0,0-22 16,-43 22-16,-21-22 0,-21 22 0,-42 0 16,-43-22-16,-42 22 0,-63-22 0,-22 22 15</inkml:trace>
  <inkml:trace contextRef="#ctx0" brushRef="#br0" timeOffset="30563.84">14774 7493 0,'0'0'0,"-63"-21"0,-22 0 0,-21 0 0,0-1 16,1 1-16,20-21 0,21 21 15,22 0-15,42-22 0,42 1 0,43 0 16,148-43-16,-64 43 0,212-22 16,-169 22-16,21-1 0,21 1 15,-21 0-15,-1-1 0,-20 1 0,-43 0 16,-42-1-16,-21 1 0,-42-21 0,-43-1 15,-63 22-15,-22-22 0,-42 1 0,-42-1 16,21 1-16,-63-1 0</inkml:trace>
  <inkml:trace contextRef="#ctx0" brushRef="#br0" timeOffset="31224.53">14012 5694 0,'0'0'0,"-63"-21"0,-43 21 0,0-21 0,-148-22 16,169 22-16,22 0 16,21-21-16,42 20 0,21-20 0,42 21 15,43-21-15,42-1 0,43 1 16,20 0-16,1-1 0,42 1 0,0 0 15,0-1-15,212-41 0,-276 41 16,1 1-16,-64 21 0,-21-22 0,-64 1 16,-21-21-16,-42 41 0,-21-20 0,-43 0 15,-21-22-15,0 22 0,-63-22 16,-22 22-16,-20 0 0,-1-22 16,-21 22-16,0 0 0,-21-1 0,0 1 15,0 0-15,0-1 0,22 1 0,-1 21 16,42-22-16,43 22 0,21 0 0,42-21 15,43 21-15,42-22 0,0 22 16,85 0-16,21-21 0,42-1 0,275-63 16,-211 64-16,-1 0 0,1-1 15,0 1-15,-22 0 0,-20-1 0,-22 1 16,-42 0-16,-43-1 0,1 1 16,-64 0-16,-22-1 0,-20 1 0,-43-21 15,-42 20-15,-21-20 0,-21 20 0,-22 1 16,-20-21-16,-22 20 0,0 1 0,-21 0 15,0-1-15,0 1 0,0 21 16,-233-43-16,254 64 16,22-21-16,41 0 0,22 0 0,42 21 15,22-21-15,63-1 0,63-20 16,43 21-16,42-21 0,21-1 16,21 22-16,22-21 0,-1-1 15,1 1-15,-1 0 0,-21-1 0,-42 22 16,-21-21-16,-21 21 0,-64 0 0,-42-22 0,-43 22 15,-63-21-15,-42 21 0,-21-22 0,-43 43 16,0 0-16,-42 0 0,-339 0 16,318 0-16,-22 21 0,1 1 15,-297 20-15,317 0 0,43-21 16,-211 43-16,295-43 0,65 0 16,20 0-16,64 1 0,42-22 0,21 21 15,170-21-15,-85 0 0,42 0 16,43 0-16,-22 0 0,1 0 15,-22 0-15,1 0 0,-22 21 0,-21-21 16,-43 21-16,-41 21 0,-43-20 0,-43-1 16,-20 0-16,-191 42 0,63-20 15,-20-1-15,-297 64 0</inkml:trace>
  <inkml:trace contextRef="#ctx0" brushRef="#br0" timeOffset="31419.58">5948 3112 0,'-106'63'15,"212"-126"-15,-276 190 0,107-85 0,21 21 16,20 1-16,22-1 0,22 1 0,41-1 15,43-20-15,0 20 0,21-20 0,148 41 16,-127-41-16,0 20 0,22-21 16,-22 1-16,0 20 0,-42-20 0,0-1 15,-22 0-15,22 1 0,-42 20 0,-22 1 16,-42 63-16,-42-64 0,-128 128 16,86-128-16,-22 22 0,0-22 15,-42 1-15,0-1 0,-22 1 0,-20-1 16,-149 85-16,170-63 0,-22-21 0,-126 63 15</inkml:trace>
  <inkml:trace contextRef="#ctx0" brushRef="#br0" timeOffset="32236.87">4466 6287 0,'0'0'16,"21"21"-16,22 21 0,-1-21 0,43 22 0,-1-22 15,43 21-15,21 0 0,22-20 0,20-1 16,22 21-16,0-21 0,-1 0 16,1 1-16,-22-1 0,1 0 0,-22 0 15,-42 0-15,-21 0 0,-42 1 0,-22-1 16,-42 0-16,-64 0 0,-20 0 0,-22 0 15,-42 22-15,-43-22 0,-20 21 0,-22 1 16,-21-1-16,-21 21 16,-1 1-16,-20-1 0,21 22 0,21-21 0,21 20 15,21-20-15,43-1 0,0-20 16,63-1-16,42 0 0,43-21 0,42 1 16,43-22-16,21 0 0,42-22 0,42 22 15,233-42-15,-169 21 0,0 0 16,0 0-16,-22-1 0,1 1 0,-43 21 15,-21 0-15,-21 0 0,-42 0 16,-43 0-16,-84 0 0,-43 21 16,-42 1-16,-42-1 0,-21 0 0,-1 21 15,-21-21-15,-232 106 0,211-42 16,0 0-16,22-1 0,-1-20 16,43 21-16,20-22 0,65 1 0,-1-1 15,64-21-15,21 1 0,63-22 0,22 0 16,233 0-16,-170-21 15,21 0-15,22 0 0,-1 21 0,191 1 16,-190-1-16,-43 0 0,0 0 16,-21 0-16,-21 0 0,-22 22 0,-41-22 15,-1 21-15,-42 1 0,-63 20 0,-1-21 16,-42 22-16,-21-1 0,-42 1 0,-22-1 16,1 22-16,-22 0 0,-21-1 15,-190 86-15,254-86 0,-1 22 16,-62 42-16,168-84 0,64-1 15,85 22-15,21-43 16,42-20-16,42-22 0,22 0 0,42 0 16,0 0-16,21 0 0,21 0 0,1 0 15,-22 21-15,-21-21 0,0 21 16,-42 0-16,-22-21 0,85 42 16,-211-20-16,-22 20 0,-42-21 0,-21 0 15,-43 0-15,-63 22 0,0-1 0,-42 22 16,-21-22-16,-191 64 0,148-22 0,0-20 15,0 21-15,21-22 0,22 22 16,21-1-16,-1 1 0,86 0 0,20-43 16,64 0-16,21 1 0,64-22 0,42-21 15,42 0-15,43-21 0,21-22 0,42 1 16,0 21-16,43-21 0,-1-1 0,-21 1 16,22 0-16,-43 20 0,0 1 15,-42 0-15,-42 0 0,-43 21 16,-42 0-16,-43 0 0,-42 0 0,-42 0 15,-64 0-15,-42 21 0,-42 0 0,-43 22 16,-42-22-16,-42 42 0,-21-20 16,-22 20-16,0 1 0,-338 63 0,338-64 15,43 1-15,21-1 16,0-21-16,42-20 0,21-22 0,0-22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24:49.7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2074 656 0,'0'0'15,"0"-21"1,0 42 31,0 0-47,0 1 0,0 20 15,0 0-15,0 1 0,0 20 0,0-21 16,0 22-16,0-22 0,0 22 16,0-22-16,0 22 0,0-22 0,0 0 15,0 1-15,0-1 0,-21 0 16,21-21-16,0 1 0,0-1 0,-21 0 15,21 0-15,0-42 47,0 0-47,0 0 0,0-1 16</inkml:trace>
  <inkml:trace contextRef="#ctx0" brushRef="#br0" timeOffset="464.19">1990 868 0,'0'0'0,"0"-21"0,-22 0 16,22-1-16,0 1 0,0 0 15,22 0 1,-1 21 0,21 0-16,-21 0 0,22 0 15,-1 0-15,0 21 0,1 0 16,62 43-16,-62-22 0,-1 0 15,22 1-15,-22-1 0,0 0 16,-21 1-16,22 20 0,-22-20 0,0-1 16,-21 0-16,0-21 0,0 22 15,0-1-15,0 0 16,0-20-16,-21-1 0,21 0 0,-21 0 16,21-42 15,0 0-31,0 0 0,0-1 0,0 1 15,0-21-15,21 0 0,0-1 16,0-20-16,0 20 0,-21-20 16,22-22-16,-1 22 0,0-1 0,0 1 15,0 20-15,0 1 0,1 0 16,-22-1-16,21 22 0,-21 0 0,21 0 16,-21 42 15,0 0-31,0 0 15,0 1-15,0-1 0,0 0 16,0 0-16,0 21 0,0-20 16</inkml:trace>
  <inkml:trace contextRef="#ctx0" brushRef="#br0" timeOffset="1204.49">3238 1080 0,'-21'0'0,"0"0"16,0 21-16,0 0 15,0 0-15,-1 0 16,1 0-16,0 22 0,0-22 16,21 0-16,0 0 0,-21 22 0,21-22 15,0 0-15,0 0 0,0 0 16,0 0-16,0 1 0,0-1 15,21 0-15,0-21 16,0 0-16,0 0 0,22 0 16,-22 0-16,0-21 0,-21 0 15,0-1-15,0 1 16,0 0-16,0 0 16,0 0-16,0-22 0,0 22 15,0-21-15,-21 21 0,21 0 16,0-22-16,0 22 0,0 0 0,21-21 15,0 20-15,0 1 0,1 0 16,20 21-16,-21-21 0,21 21 16,1 0-16,-22 0 0,21 0 0,1 0 15,-22 21-15,21 0 0,-21 0 16,0 1-16,1-1 0,-1 21 0,0-21 16,-21 0-16,0 22 0,21-22 15,-21 0-15,0 21 0,0-20 16,0-1-16,-21 0 0,21 0 0,-21 0 15,0-21 1,21-21 15,0 0-31,0 0 0,21 0 0,0-22 16,0 22-16,0-21 0,-21-1 16,21 22-16,22-21 0,-22 0 15,0-1-15,0 22 0,22-21 0,-22 21 16,0-1-16,0 22 0,21 0 15,-20 0-15,-1 0 0,0 22 0,0-22 16,0 21-16,0 21 0,-21-21 16,0 0-16,22 22 0,-22-1 0,0-21 15,0 22-15,0-1 0,0-21 16,0 21-16,-22-20 0,22-1 16,-21 0-16,0 0 0,21 0 15,-21 0-15,21 1 16,0-44-1,0 1 1</inkml:trace>
  <inkml:trace contextRef="#ctx0" brushRef="#br0" timeOffset="1640.48">6477 804 0,'0'0'0,"0"-21"0,-21 0 0,21 0 15,0 0-15,0 0 0,-21-1 0,21 1 16,0 0-16,0 0 0,0 0 16,0 42 15,0 0-31,0 21 16,0-20-16,0 20 0,0 0 0,0 22 15,0-22-15,0 0 0,0 22 16,0-22-16,-22 1 0,1-1 0,21 0 15,-21 1-15,21-22 0,-21 21 16,21-21-16,0 0 0,-21 1 0,21-1 16,0 0-1,0-42 1,0 0 0,0-1-16</inkml:trace>
  <inkml:trace contextRef="#ctx0" brushRef="#br0" timeOffset="2240.21">6223 783 0,'0'0'16,"-21"-21"-16,21 0 0,0 0 0,-21 0 15,21-1-15,0 1 0,0 0 0,0 0 16,0 0-16,0 0 16,21-1-16,0 1 0,0 21 15,21 0-15,-20-21 16,20 21-16,0 0 0,1 0 0,-1 0 15,21 0-15,-20 21 0,41 22 16,-20-22-16,-43 0 0,21 0 16,-20 21-16,-22-20 0,0 20 15,0-21-15,-22 21 0,-20 1 0,0-22 16,-1 21-16,1-21 0,-43 22 16,43-22-16,0 0 15,21-21-15,-22 0 0,22 0 0,0 0 16,21-21-1,0 0-15,21 0 16,0-1-16,0 1 0,1 21 16,20-21-16,0 0 0,1 21 15,20 0-15,-21 0 0,1 0 16,20 0-16,-20 0 0,20 0 16,-21 21-16,1 0 0,-1 0 0,0 1 15,-20 20-15,-1-21 0,0 21 16,0 1-16,-21-22 0,0 21 0,0 1 0,-21-1 15,0 0-15,-22-21 0,1 22 16,0-1-16,-1-21 0,-20 0 0,-1 1 16,22-1-16,-21 0 0,-1 0 15,22-21-15,-22 0 0,22 0 16,0 0-16,-1 0 0,22 0 0,-21 0 16,21-21-16,-1 0 0,1 21 15,0-21-15,21-1 0,0 1 0,0 0 16,0 0-16,0 0 0,0 0 15,0-1-15,0 1 0,0 0 0,21 0 16,0 0-16,1 21 16,20-21-16,-21 21 0,21 0 0,1 0 15,-1-22-15</inkml:trace>
  <inkml:trace contextRef="#ctx0" brushRef="#br0" timeOffset="2688">7218 1101 0,'0'0'0,"0"-85"16,0 64 0,0 0-16,21 21 0,-21-21 15,21 21-15,0 0 0,0 0 16,1 0-16,20 0 0,-21 0 0,21 0 15,-20 21-15,20 0 16,0 0-16,-21 21 0,1-20 0,-1-1 16,0 0-16,-21 21 0,0-21 15,0 1-15,0-1 0,0 21 0,0-21 16,-21 0-16,0 1 0,-1-1 16,1-21-16,0 21 0,0-21 0,0 0 31,21-21-16,0 0-15,0-1 0,0 1 0,0 0 16,0 0-16,21-21 16,0 20-16,-21 1 0,21-21 0,0 21 0,1-22 15,-1 22-15,0 0 0,0 0 16,0 0-16,0 21 0,1-21 16,-1 21-16,0-22 0,0 22 15,0 0-15,0 0 0,1 0 16,-1 0-16,0 0 0,0 0 15,0 22-15</inkml:trace>
  <inkml:trace contextRef="#ctx0" brushRef="#br0" timeOffset="3063.94">8128 1228 0,'0'0'0,"-21"0"0,42 0 31,0 0-31,0 0 16,0-21-16,1-1 0,-1 22 16,0-21-16,0 0 0,0 0 0,0 0 15,1 0-15,-1 21 0,-21-22 16,0 1-16,0 0 0,0 0 0,0 0 16,0 0-16,-21 21 31,-1 0-31,1 0 0,0 21 15,0 0-15,0 0 0,0 0 0,-1 22 16,1-22-16,0 0 16,0 21-16,0-21 0,21 22 0,0-22 15,0 0-15,0 0 0,0 0 16,0 1-16,0-1 0,0 0 16,21 0-16,0-21 0,0 0 0,22 0 15,-22 0-15,21 0 0,22 0 16,-43 0-16,21 0 0,0 0 15,1 0-15</inkml:trace>
  <inkml:trace contextRef="#ctx0" brushRef="#br0" timeOffset="4144.22">9102 910 0,'0'0'0,"0"-21"0,-106-21 31,85 42-31,-22 0 0,22 0 0,-21 21 16,21 0-16,-22 0 0,22 22 16,-21-22-16,21 21 0,-1 0 0,-20 1 15,21-1-15,0-21 0,0 22 16,-1-1-16,22-21 0,0 21 16,0-20-16,0-1 0,0 0 0,0 0 15,0 0-15,22-21 16,-1 0-16,21 0 0,-21 0 0,0 0 15,22 0-15,-1-21 0,-21 0 16,22 21-16,-1-21 0,-21 0 0,21-22 16,-20 22-16,-1 0 0,0-21 15,0-1-15,0 22 0,-21-21 0,0 21 16,0-1-16,0 1 0,0 0 16,0 0-16,0 42 31,0 0-31,-21 0 0,21 1 15,-21-1-15,21 21 0,-21-21 16,21 0-16,0 22 0,0-22 16,0 0-16,0 0 0,0 22 15,0-22-15,21 0 0,0 0 16,0 0-16,0-21 0,22 0 16,-22 21-16,0-21 0,21 0 0,-20 0 15,20 0-15,-21 0 0,0 0 0,22-21 16,-22 0-16,0 0 0,0 0 15,0 0-15,0-22 0,1 22 0,-1-21 16,0-1-16,0-20 0,-21 21 16,0-22-16,21 22 0,-21-1 0,21 1 15,-21 0-15,0 21 16,0-1-16,0 1 0,0 0 0,0 42 31,0 0-31,0 1 0,0-1 16,-21 21-16,21 0 0,-21 1 15,21-22-15,-21 21 0,21 1 0,0-1 16,0 0-16,-21-21 0,21 22 16,-21-22-16,21 0 0,-22 0 0,22 0 15,0 1-15,0-1 0,0 0 16,-21-21 0,21-21-1,0 0 1,0-1-16,21 1 0,-21 0 15,22-21-15,-1 21 0,0-1 16,-21 1-16,21-21 0,21 21 0,-20 0 16,-1-1-16,0 1 0,0 0 15,21 21-15,-20 0 0,-1-21 0,0 21 16,0 0-16,-21 21 16,0 0-16,0 0 15,-21 1 1,0-22-16,0 0 0,-1 0 15,1 21-15,0-21 0,0 0 0,0 0 16,0 0-16,-1 0 16,1 0-1,21 21 1,0 0-16,0 0 16,0 0-1,0 1-15,0-1 0,21 0 16,-21 0-16,22 0 15,-1 0-15,0 1 0,0-1 16,0-21 0,0 0-16,1 0 15,-1 0-15,0 0 0,0 0 0,0 0 16,22 0-16,-1 0 16,21 0-16,-20 0 0</inkml:trace>
  <inkml:trace contextRef="#ctx0" brushRef="#br0" timeOffset="4695.62">10541 1207 0,'0'0'0,"-21"-22"16,21 1-16,0 0 16,0 0-16,0 0 15,0 0-15,0-1 0,0 1 16,0 0-16,0 0 0,0 0 0,0-22 15,0 22-15,0 0 0,-21 0 16,-1 21-16,1 0 16,-21 0-16,21 0 0,-22 21 15,22 0-15,-21 0 0,0 1 0,-1 20 16,1 0-16,0-21 0,20 22 16,-20-1-16,21-21 0,0 22 0,0-22 15,21 21-15,0-21 0,0 22 16,21-43-16,0 21 0,0-21 15,21 0-15,-20 0 16,-1 0-16,63 0 0,-62 0 16,20 0-16,-21-21 0,21-1 15,-20 22-15,-1-21 0,21 0 0,-21-21 16,0 21-16,-21-1 0,22-20 16,-22 21-16,21-21 0,-21 20 0,0 1 15,0 0-15,0 0 0,0 0 16,-21 21-1,21 21-15,-22 0 0,22 0 16,0 0-16,-21 22 0,21-22 0,0 21 16,0-21-16,0 22 0,0-22 0,0 21 15,0-21-15,0 1 0,0-1 16,0 0-16,21-21 0,1 21 16,-1-21-16,0 0 15,21 0-15,-21 0 0,1 0 0,20 0 16,-21-21-16,21 0 0,-20 0 15,62-22-15,-63 22 0</inkml:trace>
  <inkml:trace contextRef="#ctx0" brushRef="#br0" timeOffset="5156.14">11070 804 0,'0'0'0,"0"-42"16,0 21-16,0 0 0,0 0 0,0-1 16,-21 22-16,0 0 15,21 22-15,-21-1 16,21 0-16,-22 21 0,22-21 0,0 22 15,-21-1-15,21 22 0,0-22 16,-21 0-16,21 1 0,0-1 0,0 0 16,-21 1-16,21-22 0,0 21 15,0-21-15,0 0 0,0 1 0,0-1 16,0 0 0,0-42-1,0 0-15,0-1 16,0 1-16,0 0 0,21 0 15,0-21-15,0 20 0,1 1 0,-1-21 16,0 21-16,21 0 16,1-22-16,20 22 0,-21 0 15,1 21-15,-1 0 0,0 0 16,-20 0-16,20 21 0,-21-21 16,0 21-16,0 0 0,-21 22 0,0-22 0,0 0 15,0 0-15,0 0 0,0 1 16,0-1-16,0 0 0,-21 0 0,0 0 15,0 0-15,-21 1 0,20-1 16,-20-21-16,21 0 0,-21 21 0,-1-21 16,1 0-16,21 0 0,-22 0 15,22 0-15,0 0 0,21-21 16,0 0-16,21-22 16,0 22-1,22-21-15</inkml:trace>
  <inkml:trace contextRef="#ctx0" brushRef="#br0" timeOffset="5413.06">11874 677 0,'-21'22'16,"0"-1"-1,21 21 1,-21-21-16,21 22 0,0-22 0,-21 21 15,21 0-15,-21 1 0,21-1 16,-22 0-16,22 1 0,0-1 0,0-21 16,-21 22-16,21-22 0,0 0 15,0 0-15,0 0 0,0 0 0,21-21 32,1 0-32,-1 0 0,0 0 0,0-21 15,21 0-15,1 21 0</inkml:trace>
  <inkml:trace contextRef="#ctx0" brushRef="#br0" timeOffset="5760.13">12065 1058 0,'0'0'0,"-21"0"0,0 0 0,21 22 16,21-22 15,0 0-31,0 0 0,21 0 16,-20 0-16,-1 0 0,0-22 0,21 22 15,-21-21-15,1 21 0,-1-21 16,0 0-16,-21 0 0,0 0 0,0-1 16,0 1-16,0 0 15,-21 21-15,-22 0 16,22 0-16,-21 0 0,21 21 16,-22 0-16,1 22 0,21-22 15,-21 0-15,20 21 0,1-20 0,0 20 16,21-21-16,0 21 0,0-20 15,0-1-15,0 0 0,21 0 16,0-21-16,1 21 0,20-21 16,-21 0-16,21 0 0,1 0 0,-22 0 15,21-21-15,1 0 0,-1 0 16,0 21-16,1-21 0</inkml:trace>
  <inkml:trace contextRef="#ctx0" brushRef="#br0" timeOffset="6525.27">13779 720 0,'0'-43'15,"0"22"-15,0 0 16,22 0-16,-1 21 0,-21-21 0,21 0 16,21-1-16,-21 1 0,1 0 15,-1 0-15,0 21 0,0-21 0,-21 0 16,0-1-16,-21 1 15,0 21-15,-22 0 0,22 0 16,-42 0-16,20 0 0,1 0 0,0 21 16,-22 1-16,22-1 0,0 0 15,-1-21-15,22 21 0,-21 21 0,21-42 16,21 22-16,0-1 16,0 0-16,21 0 0,0 0 0,0 0 15,21 22-15,1-22 0,-1 0 16,0 21-16,1-20 0,20 20 0,22-21 15,-43 21-15,1 1 0,-22-22 16,0 21-16,0-21 0,0 1 0,-21 41 16,0-42-16,-42 0 15,0-21-15,20 22 0,-20-22 0,-21 0 16,20 0-16,-20 0 0,20 0 0,-20 0 16,-1 0-16,1 0 0,-1-22 15,22 1-15,0 0 0,-1 0 0,22 0 16,-21 0-16,42-1 0,0 1 15,0-21-15,0 21 0,0 0 0,0-1 16,42 1-16,-21 0 16,1 0-16,20 21 0,0 0 0,1-21 15,20 21-15,-21-21 0,22 21 16,-22 0-16,22 0 0,-1 0 0,-20-22 16,20 22-16,1 0 0</inkml:trace>
  <inkml:trace contextRef="#ctx0" brushRef="#br0" timeOffset="6824.48">14309 783 0,'0'43'16,"0"-22"-16,0 0 0,0 21 15,-22-21-15,22 22 16,-21-1-16,0 0 0,21 1 0,-21-1 16,21 22-16,-21-22 0,0 21 0,-1 1 15,1-1-15,0 1 0,0 21 16,0-1-16,0 1 0,-1 0 0,1 20 15,-21-20-15,21 0 0,0 21 16,-1-22-16,-20 22 0,21-21 0,21-1 16,-42 65-16,20-65 0,1-20 15,0-1-15,0-20 0,21-1 16,-42-21-16,42 0 0,0 0 0,0-42 31,0 0-31,0 0 0,0-21 16,21 20-16,-21-20 0,21-21 0,0-1 15,0 1-15,0-22 0,1 0 16</inkml:trace>
  <inkml:trace contextRef="#ctx0" brushRef="#br0" timeOffset="7152.53">14224 1037 0,'0'0'0,"-21"-42"16,21 21-16,0-22 0,0 22 0,0 0 15,0 0-15,0 0 0,21 0 16,0-1-16,0 22 0,22-21 16,-22 21-16,21 0 0,0 0 0,1 0 15,-1 0-15,0 0 0,1 0 16,-22 21-16,21 1 0,-21 20 0,1-21 16,-1 21-16,-21-20 15,0 20-15,21-21 0,-42 21 0,-22 22 16,22-43-16,0 0 0,-21 0 0,21 1 15,-22-1-15,1-21 0,21 0 16,-22 0-16,22 0 0,-21 0 16,21 0-16,0 0 0,-22 0 15,43-21 17,21 21-32,22 0 0,-22 0 0,21 0 15</inkml:trace>
  <inkml:trace contextRef="#ctx0" brushRef="#br0" timeOffset="7624.88">15219 953 0,'0'0'0,"0"-22"16,0 1-16,0 0 0,-21 0 0,-1 0 16,1 0-16,0-1 0,0 22 0,0 0 15,-22 0-15,22 0 16,0 0-16,0 22 0,-21-1 0,20 0 15,-20 21-15,0 1 0,21-1 16,-1 0-16,1 1 0,0-22 0,21 21 16,-21-21-16,21 22 0,0-22 15,0 0-15,0 0 0,0 0 0,0 0 16,21 1-16,0-22 16,0 0-16,1 0 0,-1 0 15,21 0-15,-21-22 0,0 1 0,22 21 16,-22-21-16,21-21 0,-21 21 15,22-1-15,-22-20 0,21 0 0,-21 21 16,1-1-16,-1-20 16,0 0-16,0 21 0,0-22 0,-21 22 15,0 42 1,-21 0 0,0 22-16,21-22 0,0 0 15,-21 21-15,0-20 0,21 20 0,-22-21 16,22 0-16,0 0 0,0 22 15,0-22-15,0 0 16,0 0-16,22-21 0,-1 0 0,21 0 16,-21 0-16,0 0 0,22 0 0,-22 0 15,21 0-15,1 0 0,-1-21 16</inkml:trace>
  <inkml:trace contextRef="#ctx0" brushRef="#br0" timeOffset="7884.02">15960 741 0,'0'0'0,"0"-21"0,-22 21 31,1 0-31,0 21 0,0 0 0,0 0 16,0 0-16,-1 1 0,-20 20 16,21 0-16,0-21 0,0 22 15,-1-1-15,1-21 0,21 22 16,-21-22-16,21 21 0,0-21 0,0 0 15,0 1-15,0-1 0,0 0 16,21 0-16,0-21 0,1 21 16,-1-21-16,0 0 0,0 0 0,21 0 15,-20 0-15,-1 0 0,0-21 16,0 0-16,0 0 0,22 21 0</inkml:trace>
  <inkml:trace contextRef="#ctx0" brushRef="#br0" timeOffset="8560.49">16171 931 0,'-42'43'31,"63"-43"-15,0 0-1,0 0-15,1 0 0,-1 0 0,0 0 16,0-21-16,21-1 0,1 1 15,-22-21-15,21 42 0,-42-21 16,0 0-16,0-1 16,-21 22-1,0 0-15,0 0 16,0 0-16,-22 22 0,22-1 16,0 0-16,0 0 0,0 0 15,-1 22-15,1-22 0,0 21 0,0-21 16,21 22-16,0-22 0,0 21 15,0-21-15,0 0 0,0 1 0,0-1 16,0 0-16,21 0 0,0-21 0,0 21 16,1-21-16,-1 0 0,21 0 15,-21 0-15,0 0 0,22 0 0,-22 0 16,21-21-16,1 0 0,-1 0 16,21 0-16,-20-1 0,-1-20 0,0 21 15,1-21-15,-1-1 16,0 1-16,-20 0 0,20-1 0,-21 1 15,0 0-15,-21 20 0,0-20 16,0 21-16,21 21 0,-42 0 16,0 0-1,0 0-15,0 21 0,0 0 0,21 0 16,-22 1-16,22 20 0,-21-21 16,21 0-16,0 22 0,0-22 15,0 0-15,0 0 0,0 21 0,0 1 16,21-22-16,-21 0 15,22 0-15,-22 0 0,0 1 16,21-22-16,-21 21 0,0 0 16,0 0-1,-21-21-15,-1 0 16,1 0-16,0 0 16,0-21-1,0 21-15,0 0 16,-1 0-16,1 0 0,0 0 0,0 0 15</inkml:trace>
  <inkml:trace contextRef="#ctx0" brushRef="#br0" timeOffset="9744.48">2265 2053 0,'-21'-21'16,"-1"21"-16,1 0 15,21-21-15,21 21 32,22 0-32,-1 0 15,0-21-15,1 21 0,20 0 0,1 0 16,-1-21-16,22 21 16,-22 0-16,22 0 0,-21 0 0,-1 0 15,1 0-15,-1 0 0,22 0 16,-22 0-16,1 0 0,20 0 0,1 0 15,0 21-15,21-21 0,-22 0 16,22 0-16,-21 21 0,21-21 0,-1 0 16,22 0-16,0 0 0,22 0 15,-22 0-15,21 0 0,0 0 0,148 21 16,-148-21-16,22 0 16,-22 0-16,21 0 0,-21 0 0,22 0 15,-1 0-15,22 0 0,-22 0 16,0 0-16,22 0 0,-1 0 0,1 0 15,-1-21-15,1 21 0,20 0 0,-20-21 16,-1 21-16,22 0 16,-21 0-16,20-21 0,-20 21 0,20-22 15,-20 22-15,21 0 0,-22 0 16,1 0-16,20 0 0,1-21 0,-22 21 16,1 0-16,21 0 0,-22 0 15,22-21-15,-1 21 0,-20 0 0,21 0 16,-1-21-16,1 21 0,0 0 15,-1-21-15,1 21 0,0 0 0,-1-21 16,1 21-16,0 0 0,-22-22 16,22 22-16,-22-21 0,1 21 0,-1 0 15,1-21-15,-22 21 0,0 0 16,-20 0-16,20-21 0,-21 21 16,0 0-16,0 0 0,-21-21 0,-21 21 15,0 0-15,0 0 0,-21 0 16,-1 0-16,-20-21 0,-1 21 0,-20 0 15,-1 0-15,0 0 0,-21 0 16,1 0-16,-22-22 0,0 1 31,-22 21-31,1-21 0,0 21 0</inkml:trace>
  <inkml:trace contextRef="#ctx0" brushRef="#br0" timeOffset="11320.14">2032 3366 0,'-42'-43'15,"42"22"1,-22 21-1,1 0-15,21 21 16,0 0-16,0 1 0,0 20 16,0-21-16,0 21 0,0-20 0,-21 20 15,21 0-15,0-21 0,0 22 16,0-22-16,-21 21 0,21-21 0,0 1 16,0-1-16,0 0 15,0-42 16,21 0-15,0-1-16,-21 1 0,21 0 16,1 0-16,-22-21 0,21 20 15,0 1-15,-21 0 0,21 0 0,0 0 16,-21 0-16,21-1 0,1 22 16,-1 0-16,0 0 15,0 22-15,-21-1 0,0 21 16,21-21-16,-21 0 0,21 22 0,-21-22 15,22 21-15,-22-21 16,21 22-16,0-22 0,0 0 0,0 21 16,0-20-16,1-22 0,20 21 0,-21-21 15,21 0-15,-20 0 0,20 0 16,0 0-16,1 0 0,-1 0 16,0-21-16,1-1 0,-22 1 0,21 0 15,0 0-15,-20-21 0,-1 20 16,0-20-16,-21 0 0,21 21 0,-21-22 15,0 1-15,0 0 0,-21-1 16,-21 1-16,20 0 0,-20-1 16,0 22-16,-1 0 0,1 0 0,0 21 15,-1 0-15,22 0 0,-21 0 16,0 0-16,20 21 0,1 0 0,0 21 16,0-20-16,0 20 0,21 0 15,-21-21-15,21 22 0,0-22 16,0 21-16,0-21 0,21 1 15,0-22-15,21 21 0,-21-21 0</inkml:trace>
  <inkml:trace contextRef="#ctx0" brushRef="#br0" timeOffset="11820.11">3133 3133 0,'0'0'0,"-22"0"0,-20 21 16,42 0-16,0 0 16,-21 0-16,21 22 0,-21-1 15,21 0-15,0 1 0,0-1 0,0 0 16,0 1-16,0-1 0,0 0 16,0 1-16,0-22 0,0 21 0,0-21 15,0 1-15,0-1 0,0 0 16,-21-21-16,-1 0 31,22-21-31,0 0 16,0-1-16,0 1 0,0 0 15,0-21-15,0 21 0,0-22 16,0 22-16,22-21 0,-1 21 16,0-22-16,0 22 0,0-21 0,0 21 15,22 21-15,-22 0 0,21 0 16,-21 0-16,22 0 0,-22 0 0,21 21 15,-21 0-15,1 21 0,-1-21 16,0 1-16,-21 20 0,0-21 16,0 21-16,0-20 0,0-1 0,0 21 15,0-21-15,-21 0 0,21 1 16,0-1-16,-21 0 0,-1-21 0,22 21 16,-21-21-16,42-21 31,1 0-16,20 0-15,-21-1 0</inkml:trace>
  <inkml:trace contextRef="#ctx0" brushRef="#br0" timeOffset="12028.02">3768 3408 0,'0'21'15,"0"0"-15,0 0 0,0 1 0,0-1 16,0 0-16,-22 0 0,1 0 15,21 0-15,0 1 0,0-1 16,-21 0-16,21 0 0,-21 0 16,21 0-16,-21-21 0,21 22 0,21-44 47,0 1-32</inkml:trace>
  <inkml:trace contextRef="#ctx0" brushRef="#br0" timeOffset="12372.97">3725 3154 0,'0'0'0,"-21"0"0,0 0 16,0 0-16,21 21 16,-21-21-16,21 21 0,-22-21 0,22 21 15,0 1-15,0-1 16,22-21-16,-1 0 15,0 0-15,0 0 0,0 0 16,0 0-16,1-21 0,-1-1 16,0 22-16,-21-21 0,0 0 15,0 0-15,0 0 0,0 0 16,0-1-16,0 1 16,0 0-16,-21 21 0,0 0 15,-1 0-15,1 0 0,0 0 16,0 0-16,0 0 0,0 21 0,-1 0 15,1 1-15,21 20 16,0-21-16,0 21 0,0-20 0,0-1 16,0 21-16,0-21 0,0 0 15,0 1-15,43-22 0,-22 0 0,21 21 16</inkml:trace>
  <inkml:trace contextRef="#ctx0" brushRef="#br0" timeOffset="12664.47">4276 2985 0,'0'0'0,"-64"0"16,43 21 0,21 0-16,-21 0 0,21 21 15,-21 1-15,21-1 0,-22 0 16,22 22-16,0-22 0,0 1 0,-21 20 15,21-21-15,-21 1 0,21-1 0,0 0 16,0-20-16,0 20 0,0-21 16,0 0-16,0 0 0,0 1 15,21-22 17,0 0-32,-21-22 0,22 1 0,-1 0 15,0 0-15,0 0 0</inkml:trace>
  <inkml:trace contextRef="#ctx0" brushRef="#br0" timeOffset="13032.93">4318 3493 0,'0'21'0,"0"0"16,21-21 15,0 0-15,0 0-16,1-21 15,-1 21-15,0-21 0,0 21 0,0-22 16,0 1-16,-21 0 0,22 0 16,-22 0-16,0 0 0,0-1 0,0 1 15,0 0-15,0 0 0,-22 21 16,1 0-16,0 0 0,0 0 16,-21 0-16,20 21 0,1 0 15,0 0-15,0 22 0,0-1 0,0-21 16,21 22-16,0-1 0,0 21 15,0-41-15,0 20 16,0-21-16,0 21 0,21-42 16,0 22-16,0-22 0,0 0 15,0 0-15,22 0 0,-1 0 0,-21 0 16,22 0-16,-1 0 0,0-22 16,1 22-16,-22-21 0,21 0 15,-21 0-15,0 0 0</inkml:trace>
  <inkml:trace contextRef="#ctx0" brushRef="#br0" timeOffset="15443.35">6562 3048 0,'0'0'16,"21"-21"-16,0-43 15,-42 64 17,0 22-32,-1-1 0,1 21 15,0-21-15,0 22 0,0 20 0,0-21 16,-1 22-16,1-22 0,0 22 15,0-22-15,0 22 0,-22-22 16,22 0-16,0 1 0,0-22 16,21 0-16,0 0 0,-21 0 0,21 0 15,0-42 1,0 0 0,0 0-16,0 0 0,0 0 0,21-22 15,-21 22-15,21-21 0,0-1 16,-21 1-16,21 0 0,-21-1 15,0 1-15,0 0 0,22-1 0,-22 22 16,21-21-16,-21 21 0,21 21 31,0 21-31,-21 21 16,0-21-16,0 22 0,21-1 16,-21-21-16,21 22 0,-21-1 0,22 0 15,-1 1-15,-21-22 0,21 21 16,0-21-16,0 22 0,0-22 0,22-21 15,-22 21-15,21 0 0,-21-21 16,64 0-16,-43 0 0,1 0 16,20 0-16,-20-21 0,-1 0 15,0 0-15,1-1 0,-1 1 16,-21 0-16,21-21 0,1-22 0,-1 22 16,-42-22-16,21 22 15,-21 0-15,0-22 0,0 22 0,0 0 16,0-1-16,0-20 0,-21 20 15,0 1-15,0 0 0,0-1 0,-1 22 16,-20 0-16,21 0 0,-21 0 0,-1 21 16,1 0-16,0 0 0,-1 0 15,1 21-15,0 0 0,-1 21 0,1-20 16,0 20-16,20 0 0,-20 1 16,21-1-16,0 21 0,21 1 0,0-22 15,0 22-15,0-22 0,0 64 16,0-64-16,21-21 0,21 22 15,-21-22-15,22 0 0,-1 0 16,0 0-16,1 1 0,-1-22 16,22 0-16,-22 0 0,0 0 15,22 0-15,-22-22 0,0 1 0,1 0 16,-1 0-16,-21 0 0,22-22 0,-22 22 16,21-21-16,-21 21 0,-21-22 15,0 1-15,0 21 0,0-21 0,0 20 16,0 1-16,0 0 0,0 0 15,-21 21-15,0 0 16,0 0-16,0 21 0,-1 0 16,22 0-16,-21 22 0,21-22 0,-21 0 15,21 21-15,0-20 16,0 20-16,0-21 0,0 21 0,0-20 16,0-1-16,0 21 0,21-21 15,0 0-15,-21 1 0,22-22 16,20 0-16,-21 0 0,0 0 0,22 0 15,-22 0-15,21 0 0,-21 0 16,22-22-16,-1 1 0,-21 0 0,21 0 16,22-21-16,-43-1 15,0 22-15,0-21 0,1 21 16,-1-22-16,-21 1 0,21 21 16,-21 0-16,0 42 31,0 0-31,0 0 15,0 0-15,0 0 0,-21 43 16,21-43-16,0 21 0,0-20 16,0-1-16,0 0 0,0 0 0,0 0 15,0 0-15,0 1 0,21-1 16,0-21-16,0 0 0,0 0 0,1 0 16,20 0-16,-21 0 0,0 0 15,0 0-15,1 0 0,20-21 0,-21-1 16,0 1-16,0 0 0,1 0 0,-1-21 15,0 20-15,-21 1 0,21-21 16,-21 21-16,21-22 0,-21 22 16,21 0-16,-21 0 0,0 0 15,0 42 17,0 0-32,0 0 15,0 0-15,0 22 0,0-22 16,-21 0-16,21 21 0,0-20 15,0-1-15,0 0 0,0 0 0,0 0 16,0 0-16,0 1 0,43 20 16,-22-42-16,0 0 0,0 0 15,21 0-15,-20 0 16,-1 0-16,0 0 0,21-21 0,-21 21 16,1-21-16,20-1 0,-21 1 0,0 0 15,22 0-15,-22-21 0,0 20 16,-21-20-16,0 21 0,21-21 0,-21-1 15,0 22-15,0 0 0,0 0 16,0 0-16,0-1 0,-21 1 0,0 21 16,0 0-1,-1 21-15,1 1 0,0-1 0,21 0 16,0 21-16,-21-21 0,21 22 16,-21-22-16,21 21 0,0-21 15,0 22-15,0-22 0,0 0 0,0 0 16,0 22-16,21-22 0,0-21 15,-21 21-15,42 0 0,-20-21 0,-1 0 16,21 0-16,0 0 0,1 0 16,-1 0-16,0 0 0,1-21 0,-1 21 15,0-21-15,1 0 0,-1-22 0,-21 22 16,22-21-16,-1-1 0,-21 1 16,0 0-16,22-1 0,-22-20 0,0 21 15,-21-22-15,21 22 0,0-1 16,-21 1-16,0 0 0,0 21 15,0-1-15,0 1 0,0 0 0,-21 21 32,0 21-32,0 0 0,0 1 0,-1-1 15,22 21-15,-21-21 0,0 22 16,0-1-16,21 0 0,0 1 0,-21-1 16,21 0-16,-21 1 0,21-1 15,0 0-15,0 22 16,0-22-16,0-21 0,0 0 0,0 1 15,21-1-15,0-21 0,21 0 16,-21 0-16,1 0 0,20 0 0,-21 0 16,21 0-16,22-43 15,-43 22-15,21 0 0,22-42 16,-43 20-16,0 22 16,22-21-16,-22 21 0,0-22 0,-21 22 15,21 0-15,-21 0 0,-21 21 31,0 21-31,21 0 0,-21 0 16,-1 22-16,1-22 0,21 0 16,-21 21-16,21-21 0,0 22 0,0-22 15,0 21-15,0-21 0,0 1 16,0-1-16,0 0 0,21-21 16,0 21-16,1-21 0,-1 0 0,21 0 15,-21 0-15,22 0 0,-1 0 0,21 0 16,-20-21-16,-1 0 0,0 21 15,-20-21-15,20-1 0,-21-20 0,21 21 16,-20-21-16,-22 20 0,0-20 16,0 0-16,0 21 0,0-22 0,-22 22 15,1 0-15,0 0 0,0 21 16,-21 0-16,-1 0 0,22 0 0,-21 0 16,-1 21-16,1-21 0,21 21 15,0 0-15,0 0 0,-1 1 0,1-1 16,21 0-16,0 0 0,0 0 15</inkml:trace>
  <inkml:trace contextRef="#ctx0" brushRef="#br0" timeOffset="16016.02">10689 3387 0,'0'0'0,"0"-21"0,0-43 16,0 43 0,0 42 15,0 21-16,0-20-15,0 20 0,-21 0 0,21 1 16,-21-1-16,0 0 0,21 22 0,0-22 16,-22 22-16,22-1 0,-21 1 15,0-1-15,21 22 0,-21-1 0,0 1 16,0-21-16,-1 20 0,22 1 16,-42 0-16,21-1 0,0 22 0,0-21 15,-1-1-15,-20 1 0,21-21 0,0 20 16,-22-20-16,22-1 0,0-20 15,0-1-15,21-21 0,0 0 16,0-42 0,0-21-16,21 21 15,0-22-15,0-20 0,22 20 0,-22-20 16,0-1-16,0-20 0,0 20 16,22-20-16</inkml:trace>
  <inkml:trace contextRef="#ctx0" brushRef="#br0" timeOffset="16359.91">10499 3704 0,'0'0'0,"0"-42"0,-22 21 0,1-22 16,21 1-16,-21 0 0,21-1 0,0 22 15,0-21-15,0 0 0,0 20 16,0-20-16,0 21 0,21-21 0,0 20 16,22 1-16,-22 0 0,21 21 15,-21 0-15,22-21 0,20 21 0,-20 0 16,-1 0-16,21 21 0,-20 0 15,-1 0-15,0 22 0,1-22 0,-22 0 16,0 43-16,-21-22 16,0-21-16,-21 0 0,0 22 0,-22-22 15,1 0-15,0 0 0,-1 0 16,1-21-16,0 21 0,-1-21 0,22 0 16,-21 0-16,21 0 0,0 0 15,-1 0-15,1 0 0,0 0 16,42-21-1,0 21 1,1 0-16,-1-21 0,21 0 0,-21 0 16,22 0-16,20-1 0,-21 1 15,22 0-15</inkml:trace>
  <inkml:trace contextRef="#ctx0" brushRef="#br0" timeOffset="16567.8">11366 3196 0,'0'0'16,"0"21"15,0 1-31,0-1 0,-21 0 16,21 0-16,-21 21 0,0-20 0,21 20 15,0-21-15,0 0 0,-21 0 0,21 22 16,0-22-16,-21-21 0,21 21 16,0 0-16,0 0 15,21-42 1,0 0-1,0 0-15,0 0 0</inkml:trace>
  <inkml:trace contextRef="#ctx0" brushRef="#br0" timeOffset="16952.58">11451 2921 0,'0'0'0,"-21"0"0,0 0 0,0 0 0,-1 21 15,1-21-15,0 21 16,21 1-16,-21-22 0,21 21 0,0 0 16,0 0-16,21 0 15,0-21 1,0 0-16,1 0 0,-1 0 16,0 0-16,0 0 0,0 0 15,0-21-15,1 21 0,-1-21 0,-21 0 16,21 21-16,-21-21 0,0-1 15,0 1-15,0 0 0,0 0 16,0 0-16,-21 21 16,0 0-16,-1 0 0,1 0 15,0 0-15,0 0 0,0 21 0,21 0 16,-21 0-16,-1 0 0,1 1 16,21-1-16,-21 0 0,21 0 0,0 43 15,0-43-15,0 0 16,0 0-16,0 21 0,21-20 0,0-22 15,22 21-15,-22 0 0,0-21 16</inkml:trace>
  <inkml:trace contextRef="#ctx0" brushRef="#br0" timeOffset="17447.93">11938 3260 0,'-21'0'0,"0"0"0,-1 0 15,1 0-15,21 21 0,-21 0 16,0 0-16,21 0 16,0 1-16,0-1 0,0 0 15,0 0-15,0 0 0,0 0 0,0 1 16,0-1-16,0 0 0,0 0 16,0 0-16,0 0 0,-21-21 15,21 22-15,0-44 47,0 1-47,0 0 0,0 0 16,0 0-16,0-22 0,0 22 0,21-21 15,0 21-15,0-22 0,0 1 16,1 21-16,-1-21 0,0 20 16,21 1-16,-21 0 0,22 21 0,-22-21 15,21 21-15,22 0 16,-43 0-16,21 21 0,-21-21 0,1 21 15,-1 22-15,0-22 0,-21 0 16,0 21-16,0-21 0,0 22 0,0-22 16,0 21-16,0-21 0,-21 1 15,21-1-15,-21 0 0,-1 0 0,22 0 16,-21 0-16,0-21 0,0 22 16,0-22-16,0 0 15,42 0 16,0-22-31,0 1 0,0 0 16</inkml:trace>
  <inkml:trace contextRef="#ctx0" brushRef="#br0" timeOffset="18364.07">12912 3302 0,'0'0'0,"0"-21"0,0 0 15,-22 0-15,1-1 16,0 22-16,0 0 16,0 0-16,0 0 15,-1 0-15,1 0 0,0 0 0,0 0 16,0 22-16,0-1 0,-1 0 16,-20 0-16,21 0 0,0 0 0,21 1 15,-21-1-15,-1 0 0,22 0 0,0 0 16,0 0-16,0 1 0,0-1 15,22-21 1,-1 0-16,0 0 0,0 0 16,21 0-16,-20 0 0,-1 0 0,0 0 15,0-21-15,21-1 0,-20 1 16,-1 0-16,0 0 0,-21 0 16,0 0-16,21 21 15,-21-22-15,0 1 0,0 0 16,0 42 31,0 0-47,0 1 15,0-1-15,0 21 0,-21-21 0,21 0 16,-21 22-16,21-1 0,0 0 0,-21 1 16,-1-1-16,22 0 0,-21 1 15,21 20-15,0 1 0,0-1 0,-42 22 16,42 0-16,0-22 0,-21 22 15,0-1-15,21 1 0,-22 0 16,22-1-16,0 22 0,0-21 0,0 0 16,0 20-16,0-20 0,0 0 0,0-1 15,0-20-15,0 21 0,0-22 16,0 22-16,0-22 0,0-20 0,-21 20 16,21-21-16,-21 1 0,0-1 0,0-21 15,21 22-15,-43-43 0,22 21 16,0-21-16,0 0 0,-21 0 15,20 0-15,-20 0 0,21-21 0,-64-22 16,43 1-16,0 21 0,20-43 16,-20 22-16,21 0 0,-21-22 15,20 1-15,22-1 0,0 1 0,-21-1 16,21-21-16,0 1 0,21-1 0,1-21 16,20 22-16,-21-22 0,21 21 15,1 0-15,-1-20 0,0 20 0,1 0 16,-1 1-16,22-1 0,-43 21 15,63-41-15,-41 41 0,-22 43 16,21-64-16,-21 64 0,1 21 16,-22-21-16,21 0 0,0 21 15,-21-21-15,21 21 0,-21-22 16</inkml:trace>
  <inkml:trace contextRef="#ctx0" brushRef="#br0" timeOffset="26095.64">14668 3090 0,'0'0'15,"0"-21"1,-21 0-16,21 0 15,0 0-15,-21 21 32,0 21-32,21 0 0,0 0 15,0 0-15,-21 22 0,21-1 16,-21 0-16,-1 1 0,22-1 0,0 0 16,-21 1-16,-21 41 0,42-62 15,0 20-15,-21-21 0,21 21 16,-21-20-16,21-1 0,0 0 15,0-42 17</inkml:trace>
  <inkml:trace contextRef="#ctx0" brushRef="#br0" timeOffset="26741.23">14076 3387 0,'0'0'0,"-21"0"0,42 0 0,-42 0 15,-1 0-15,22 42 16,22-42 0,20 0-16,0 0 0,-21 0 15,43 0-15,-22 0 0,22 0 16,-1-21-16,1 21 0,-1-21 0,-20 21 16,20-21-16,1 21 15,-22-22-15,0 1 0,43-21 16,-43 21-16,-21-22 15,-21 22-15,0 0 0,0-42 16,0 41-16,0 1 0,-21 0 16,21 0-16,-21 21 15,0 0-15,21 21 16,0 0 0,0 0-16,0 22 0,-21-1 0,21-21 15,0 43-15,0-43 0,-21 21 16,21 1-16,0-1 0,0 0 0,-22 1 15,22-22-15,0 21 16,-21-21-16,21 0 0,0 1 0,0-1 16,0-42 15,0-1-15,0 1-16,0-21 0,0 21 15,0 0-15,21-22 0,1 22 0,-1-21 16,0-1-16,0 22 0,0 0 15,22 0-15,-22 0 0,21 0 0,0 21 16,-20 0-16,20 0 16,0 0-16,-21 21 0,1 0 0,20 0 15,-42 0-15,21 0 0,-21 1 16,0 20-16,0-21 0,0 0 0,0 22 16,-21-22-16,21 0 0,-21 0 0,0 0 15,-1 0-15,1 1 0,0-22 16,0 21-16,21 0 15,-21-21-15,42 0 32,0-21-32,0 0 0,0 21 15,1-22-15,-1 1 0</inkml:trace>
  <inkml:trace contextRef="#ctx0" brushRef="#br0" timeOffset="27112.47">15430 3493 0,'22'0'47,"-1"-22"-47,0 22 0,0-21 0,0 21 16,22-21-16,-22 0 0,0 21 16,0-21-16,0 0 0,0-1 0,1 22 15,-1-21-15,-21 0 0,21 0 16,-21 0-16,-21 21 31,0 0-31,-1 0 0,1 21 0,0-21 16,-21 21-16,21 0 0,-1 0 0,1 1 15,0-1-15,0 21 0,0-21 16,21 0-16,-21 1 0,21 20 0,0-21 16,0 0-16,0 0 0,0 1 15,0-1-15,21-21 0,21 21 16,-21 0-16,0-21 15,22 0-15,-22 0 0,0 0 16,0 0-16,22 0 0,-22 0 0,21 0 16,-21-21-16,0 21 0,22-21 15,-1 0-15,22 21 0</inkml:trace>
  <inkml:trace contextRef="#ctx0" brushRef="#br0" timeOffset="27761.64">16891 3069 0,'0'0'0,"-21"-21"31,0 42-31,-1-21 0,22 21 16,-21 22-16,21-22 15,-21 21-15,0 1 0,21-22 0,-21 21 16,21 0-16,-21 1 0,21-22 15,-22 21-15,22-21 0,-21 43 16,21-43-16,0 0 16,0-42 15,21 0-31,1-21 16,-1 20-16,0 1 0,0-21 0,-21 21 15,21-22-15,0 1 0,1 21 16,-1-21-16,0 20 0,0 1 0,-21 0 15,21 21-15,0 0 0,1 0 16,-22 21 0,21 22-16,-21-22 15,0 0-15,0 21 0,0-21 0,0 22 16,0-22-16,0 21 0,0-21 16,0 1-16,0-1 0,0 0 0,0 0 15,21 0-15,0-21 0,0 21 16,0-21-16,1 0 0,20 0 15,-21 0-15,0 0 0,22-21 16,-1 0-16,-21 0 0,0 0 16,22 0-16,-22-22 0,0 22 0,0-21 15,0-1-15,0 1 0,1-43 16,-22 43-16,0 0 0,0-1 16,0 22-16,-22 0 0,1 0 15,21 0-15,-21 0 0,0 21 0,-21 0 16,20 0-16,1 0 0,0 0 0,0 21 15,0-21-15,0 21 0,21 0 16,-22 0-16,22 0 0,0 1 16,0-1-16,0 0 0,22 0 15,-1-21-15,0 21 0,0 0 0,0-21 16,22 22-16,-22-1 0</inkml:trace>
  <inkml:trace contextRef="#ctx0" brushRef="#br0" timeOffset="28131.43">17611 3471 0,'0'0'0,"-22"0"0,22 22 31,22-22-15,-1 0-16,0-22 0,0 1 16,0 21-16,0-21 0,1 0 15,-1 0-15,0 0 0,0-22 0,0 22 16,-21 0-16,21-21 0,1 20 15,-22 1-15,0 0 0,0 0 16,0 0-16,0 0 16,-22 21-16,1 0 15,0 21-15,-21 0 0,21 0 0,-1 0 16,-20 22-16,21-22 0,0 21 16,0-21-16,-1 22 0,22-1 0,-21-21 15,21 21-15,0-20 0,0-1 16,0 0-16,0 0 0,21 0 0,1 0 15,-1 1-15,0-22 0,0 0 16,0 0-16,22 0 0,-22 0 0,0 0 16,21 0-16,1 0 0,-22-22 15,21 1-15,0 0 0,1 0 16,-22 0-16,21-22 0,1 22 0</inkml:trace>
  <inkml:trace contextRef="#ctx0" brushRef="#br0" timeOffset="28575.46">18288 3048 0,'0'0'0,"0"-42"0,0-1 15,0 22-15,0 0 0,0 0 0,0 0 16,0 0-16,0 42 16,-21 0-16,0 0 15,21 21-15,-22-20 0,22 20 16,-21 0-16,21 1 0,0-1 0,-21 21 16,21-20-16,-21-1 0,21 0 15,0 1-15,-21-1 0,21-21 16,-21 22-16,21-22 0,-22 0 0,22 0 15,0 0-15,0 0 16,0-42 0,0 0-1,0 0-15,0 0 0,0-43 16,0 43-16,22-21 16,-1-1-16,0 22 0,0-21 0,43 0 15,-22-1-15,0 43 16,1-21-16,-22 21 0,21 0 0,43 0 15,-43 0-15,0 21 16,1 0-16,-22 1 0,21-1 16,-21 21-16,-21-21 0,0 0 0,0 22 15,0-22-15,-21 0 0,0 21 16,0-20-16,-21-1 0,-1 0 0,1 0 16,0 0-16,-1-21 0,-20 21 15,20 1-15,1-22 0,0 21 0,21-21 16,-22 0-16,22 0 0,-21 0 15,21 0-15,-1 0 0,1 0 16</inkml:trace>
  <inkml:trace contextRef="#ctx0" brushRef="#br0" timeOffset="29444.02">2836 4890 0,'0'-22'15,"0"44"-15,-21-44 0,21 1 0,-21 0 0,21 0 16,-21 21 0,21 21-16,0 0 15,0 22-15,0-1 0,0 0 0,0 1 16,0 20-16,0 1 15,0-1-15,0 1 0,0 63 16,0-64-16,0 1 0,-21-1 16,21 1-16,0-1 0,0 1 0,0-1 15,0-21-15,0 1 0,0-1 0,0-21 16,0 22-16,0-22 0,21-21 16,0 0-1,0-21-15,-21-1 16,0 1-16,21-21 0,-21 0 0,21 20 15,-21-20-15</inkml:trace>
  <inkml:trace contextRef="#ctx0" brushRef="#br0" timeOffset="29770.9">2730 5228 0,'0'0'0,"-21"-21"0,-21-42 0,21 41 16,0-20-16,-1 21 0,22-21 15,0-1-15,0 22 0,0 0 0,0-21 16,22 20-16,-1 1 0,0 0 15,21 0-15,1 0 0,-1 21 0,21 0 16,-20 0-16,20 0 0,1 21 16,-22-21-16,22 21 0,-1 21 15,-21 1-15,-20-22 0,-1 21 0,0 1 16,-21-1-16,0 0 0,0 1 16,-21-22-16,0 21 0,-1-21 0,-20 22 15,0-22-15,-1 0 0,1 0 16,0-21-16,21 21 0,-22-21 0,22 0 15,0 0-15,0 0 0,21-21 32,0 0-32,21 21 15,0-21-15,0 0 0,22 21 0,-22-22 16,21 1-16,-21 21 0,22-21 16,20 0-16</inkml:trace>
  <inkml:trace contextRef="#ctx0" brushRef="#br0" timeOffset="30868.89">3831 5038 0,'0'0'0,"21"0"0,0-21 0,1 21 16,-22-22-16,0 1 0,0 0 15,0 0-15,0 0 0,0 0 16,0-1-16,-22 1 0,1 21 16,21-21-16,-21 21 0,0 0 0,-21 0 15,20 0-15,1 21 0,0 0 16,-21 1-16,21-1 0,-1 0 15,-20 21-15,21-21 0,0 22 0,0-22 16,21 21-16,-22 1 0,22-22 16,-21 21-16,21-21 0,0 0 0,0 1 15,0-1-15,0 0 0,21-21 16,1 0-16,-1 0 16,0 0-16,0 0 0,0 0 15,22-21-15,-22 0 0,0 21 16,21-22-16,-21 1 0,1-21 15,-1 21-15,0 0 0,0-1 0,0-20 0,0 21 16,-21 0-16,0 0 16,22-1-16,-22 1 0,21 21 15,-21 21 1,0 1-16,0-1 16,0 0-16,0 0 0,0 0 0,0 0 15,0 22-15,0-22 0,0 0 16,21 0-16,-21 0 0,21 1 0,0-1 15,-21 0-15,21-21 0,1 21 16,-1-21-16,21 0 0,-21 0 0,0 0 16,22 0-16,-1 0 0,0 0 15,1 0-15,-1-21 0,22 0 0,-22 0 16,21-1-16,-20 1 0,-1 0 16,43-21-16,-64-1 0,0 22 15,0-21-15,-21 21 0,0-22 16,0 22-16,0-21 0,-21 21 15,-21 0-15,21-1 0,-43 22 16,22 0-16,-43 0 16,64 0-16,-21 22 0,-1-1 0,22 0 15,-21 21-15,21-21 0,-1 1 16,22 20-16,0-21 0,0 0 0,0 0 16,0 1-16,0-1 0,0 0 15,22-21-15,-1 21 0,21-21 16,0 0-16,1 0 15,-22 0-15,21-21 0,1 0 16,-22 0-16,21 21 0,0-22 0,-20 1 16,-1 0-16,0 0 0,0 0 15,-21 0-15,21-1 0,-21 1 16,-21 21 15,0 21-15,21 1-16,0-1 0,0 0 0,0 0 15,0 21-15,0 1 0,0-22 16,0 21-16,0 1 0,0-1 16,0 21-16,0-20 0,0 20 0,0 1 0,0-1 15,21 22-15,-21-22 16,21 22-16,-21-21 0,21 20 0,-21 64 16,0-63-16,0 0 0,0-1 15,0-20-15,0 21 0,-21 42 16,0-64-16,0-21 0,0 1 15,0-1-15,-1 0 0,1-20 16,0-22-16,-21 0 0,21 0 0,-1 0 16,1 0-16,-21-22 0,21 1 0,-22-21 15,22 21-15,-21-22 0,21 1 16,0-21-16,-1-1 0,1 1 16,21-22-16,0-42 0,0 42 0,0 22 15,0-22-15,0 22 16,0-22-16,43-63 0,-22 63 15,21 22-15,-21-1 0,22 1 0,-1-1 16,0 1-16,1 20 16,-1-20-16,0 20 0,22 1 0,20-21 15,-41 41-15,-1 1 0</inkml:trace>
  <inkml:trace contextRef="#ctx0" brushRef="#br0" timeOffset="31468.19">5016 5101 0,'0'0'0,"0"21"31,0-42-15,0 0-16,22 21 15,-22-21-15,21 0 0,0 0 16,0-1-16,0 1 0,-21 0 0,21 0 16,-21 0-16,22 0 0,-1-1 15,-21 1-15,0 0 0,0 0 16,-21 21-1,-1 0-15,1 0 0,0 21 0,0 0 16,0 0-16,21 1 0,-21-1 16,-1 21-16,1-21 0,0 22 15,21-22-15,0 21 0,0-21 0,0 0 0,0 22 16,0-22-16,0 0 16,0 0-16,21-21 0,0 21 0,1-21 15,-1 0-15,0 0 0,0 0 16,21 0-16,-20 0 0,20 0 0,0 0 15,-21-21-15,22 0 0,-1 0 16,0 0-16,1-22 0,-1 22 0,0-21 16,1 0-16,-1-1 0,0 1 0,1 0 15,-22-1-15,0 22 0,0-21 16,-21 21-16,0-1 0,0 1 16,-21 21-1,0 0-15,0 21 0,0 1 0,-1-1 16,1 0-16,21 0 15,-21 21-15,21-20 0,0-1 0,0 21 16,0-21-16,21 22 0,0-22 0,-21 0 16,22 0-16,-1 21 0,0-42 15,0 22-15,-21-1 0,0 0 0,21-21 16,-21 21-16,-21-21 31,0 0-31,0 0 0,0 0 16,-1 0-16,1 0 0,0 0 15,0 0-15,21-21 16,0 0 0</inkml:trace>
  <inkml:trace contextRef="#ctx0" brushRef="#br0" timeOffset="33698.67">7895 5249 0,'0'-21'0,"0"0"15,21 0-15,0 0 16,1 0-16,-22-1 0,21 1 16,0 0-16,0 0 0,-21 0 0,0 0 15,0-1-15,0-20 16,0 21-16,0 0 0,0-22 0,0 22 15,0 0-15,-21 0 0,-21 0 16,20 0-16,1-1 0,-21 22 0,21 0 16,0 0-16,-22 0 0,1 0 0,21 22 15,-22-1-15,22 0 0,0 21 16,-21 1-16,21-22 0,-1 21 0,1 0 16,0 1-16,21-1 0,0 0 15,0 1-15,0-22 0,0 21 0,0-21 16,0 1-16,0-1 15,42 0-15,-20-21 0,-1 21 0,0-21 16,0 0-16,0 0 0,22 0 16,-22-21-16,21 21 0,0-21 15,-20 0-15,20-1 0,0-20 0,-21 21 16,22-21-16,-22-1 0,21 1 16,-21 0-16,1-22 0,-1 22 0,0-22 15,-21 22-15,21-43 0,-21 43 16,0 0-16,0 20 0,0 1 15,0 0-15,0 0 0,0 0 16,0 42 15,0 0-31,0 0 16,-21 22-16,21-22 0,0 21 0,0 0 16,0 1-16,0-1 0,0 22 0,0-22 15,0 0-15,0 1 0,0-22 16,0 21-16,21-21 0,0 22 0,22-1 15,-22-21-15,0-21 16,0 0-16,0 0 0,0 0 0,64 0 16,-43 0-1,-20-21-15,20 0 0,0 0 0,-21-1 16,22-20-16,-22 21 0,21-21 0,-21 20 16,-21-20-16,22 21 15,-22 0-15,0-22 0,0 22 0,0 0 16,0 0-16,0 0 0,-22 21 15,1 0-15,0 0 0,0 0 16,0 0-16,0 0 0,21 21 0,-22 0 16,22 0-16,-21 0 0,21 1 15,0 20-15,0-21 0,0 21 0,0-20 16,0-1-16,0 21 0,0-21 16,0 0-16,21 1 0,1-1 0,-1 0 15,0-21-15,0 21 0,0-21 16,0 0-16,1 0 0,-1 0 15,21 0-15,-21 0 0,22-21 0,-1 21 16,-21-21-16,21 0 0,-20-1 16,20 1-16,-21-21 0,0 21 0,0-22 15,1 22-15,-1-21 0,0 21 16,-21 0-16,0-22 0,0 22 16,0 0-16,21 21 0,-21 21 15,0 0 1,0 0-16,0 22 0,0-22 15,0 0-15,0 21 0,0-20 16,0 20-16,0-21 0,0 0 16,0 0-16,0 1 0,0-1 15,0 0-15,0 0 0,21 0 16,0-21-16,1 0 0,-1 0 16,0 0-16,0 0 0,0 0 15,0-21-15,1 0 0,-1 0 0,0 0 16,0-1-16,0 1 0,0 0 15,1-21-15,-1 21 0,0-1 16,0-20-16,-21 21 0,0 0 0,21 0 0,-21-1 16,0 1-16,21 21 0,-21 21 31,0 1-15,-21-1-16,21 0 0,-21 21 15,21-21-15,0 1 0,0-1 16,0 0-16,0 21 0,0-21 15,0 1-15,0-1 0,0 0 0,21 0 16,0 0-16,1-21 16,-1 0-16,0 0 0,21 0 0,-21 0 15,22 0-15,-1 0 0,-21-21 16,22 21-16,-1-21 0,0 0 0,1 0 16,-1-1-16,0 1 0,-21 0 0,1-21 15,20 21-15,-42-22 0,21 22 16,-21-21-16,0 21 0,0-22 0,0 22 15,0 0-15,-21 0 16,0 21-16,0 0 0,-1 0 16,1 0-16,0 21 0,0-21 0,0 21 15,0 0-15,-1 22 0,22-22 16,-21 0-16,21 21 0,-21-21 0,21 22 16,0-22-16,0 0 0,0 0 15,0 0-15,21 1 0,0-1 0,-21 0 16,22 0-16,-1-21 0,0 0 0,21 0 15,-21 0-15,22 0 0,-1 0 16,0 0-16,1 0 0,-1-21 16,0 0-16,1 0 0,-1-1 15,-21 1-15,22-21 0,-22 21 0,21-22 16,-21 1-16,0 0 0,1-1 0,-1-20 16,0 21-16,-21-1 0,0 22 15,0-21-15,0-1 0,0 22 0,0-21 16,-21 42-1,21 21 1,-21 0-16,21 0 0,-22 1 16,22 20-16,-21-21 0,21 21 15,0 43-15,-21-43 0,21 1 16,0-1-16,0 0 0,0 1 16,0-1-16,0-21 0,0 0 0,0 1 15,0-1-15,42 21 16,-20-42-16,-1 0 0,0 0 15,21 0-15,-21 0 0,43-21 16,-22 0-16,1 0 0,-22-1 16,21 1-16,-21 0 0,0 0 0,22-21 15,-22 20-15,0 1 0,0-42 16,-21 42-16,0-1 0,0 1 16,-21 21-1,0 21-15,21 1 16,-21-1-16,0 0 0,21 0 15,0 0-15,-22 0 0,22 22 0,0-22 0,0 0 16,0 0-16,0 0 16,0 1-16,0-1 0,0 0 0,0 0 15,43-21-15,-22 21 16,0-21-16,0 0 0,22 0 0,-22 0 16,21 0-16,-21 0 0,22-21 0,-22 0 15,0 0-15,0 0 0,0 21 16,0-43-16,1 1 0,-1 0 15,-21 20-15,0-20 0,0 21 16,0-21-16,0 20 0,-21 1 16,-1 0-16,1 21 0,-21-21 15,21 21-15,-22 0 0,1 21 16,21 0-16,0 0 0,-22 22 16,22-22-16,0 0 15,21 0-15,0 0 0,0 1 0,0-1 16,0 0-16,42-21 15,-20 0-15,-1 0 0</inkml:trace>
  <inkml:trace contextRef="#ctx0" brushRef="#br0" timeOffset="34088.12">11832 4805 0,'-21'0'0,"42"0"0,-42-21 15,0 21-15,0-21 0,-1-1 16,1 22-16,0 0 16,21 22-16,-21-1 15,0 0-15,21 21 0,-21-21 0,21 22 16,-22-1-16,22 0 0,0 1 16,-21 20-16,0-20 0,0 20 0,0 1 15,0-1-15,-1 22 0,1-1 0,-21 1 16,21 0-16,-22-1 0,22 22 15,-21-21-15,21 0 0,0-1 16,-22 22-16,22-21 0,0-1 0,0-20 16,0 21-16,-1-22 0,1 1 15,21-1-15,-21-21 0,21 1 0,-21-1 16,21 0-16,0-20 0,0-44 31,0 1-31,21 0 0,0-21 16,0 21-16,1-22 0,20-20 0,-21 20 15,21-20-15,-20-1 0,20 1 0,-21-1 16,21 1-16,1-22 0</inkml:trace>
  <inkml:trace contextRef="#ctx0" brushRef="#br0" timeOffset="34404.49">11663 4890 0,'0'0'0,"0"-22"0,0-20 0,0 21 15,0 0-15,0 0 0,21-1 0,0 1 16,0 21-16,0-21 0,1 21 16,20 0-16,-21 0 0,21 0 0,1 0 15,-22 0-15,21 0 0,1 0 16,-22 0-16,0 0 0,21 21 16,-42 0-16,0 1 0,0-1 0,0 21 15,0-21-15,0 0 0,-42 22 16,21-22-16,0 0 0,-22 0 0,1 0 15,0 1-15,-1-22 16,1 21-16,21 0 0,-22-21 0,22 0 0,-21 0 16,21 21-16,0-21 15,42-21 17,0 21-32,21-21 0,-21 21 15</inkml:trace>
  <inkml:trace contextRef="#ctx0" brushRef="#br0" timeOffset="34968.14">12192 4953 0,'42'-42'16,"-42"21"0,21-1-16,1 22 15,-1-21-15,0 0 0,0 0 16,0 0-16,0 0 0,-21-1 0,22 1 15,-22 0-15,21 0 0,-21 0 16,-21 21 15,-1 0-31,1 0 0,0 0 16,21 21-16,-21 0 0,0 0 0,0 0 16,-1 1-16,22 20 0,-21-21 15,21 0-15,0 22 0,0-22 0,0 0 16,0 0-16,0 0 0,0 0 15,21 1-15,1-1 0,20-21 0,-21 21 16,0-21-16,0 0 0,22 0 0,-22 0 16,21 0-16,-21 0 0,22 0 15,-1-21-15,-21 0 0,22-1 0,-22 22 16,21-42-16,-21 21 0,22 0 16,-22 0-16,0-22 0,0 22 15,-21 0-15,21-21 0,-21 20 16,0 1-1,-21 21-15,0 0 0,0 0 16,0 21-16,21 1 16,-22-1-16,22 0 0,0 0 0,0 0 15,0 0-15,0 1 0,0-1 16,0 0-16,0 0 0,0 0 0,0 0 16,0 1-16,0-1 0,0 0 15,0 0 1,-21-21-16,0 0 15,0 0-15,0 0 16,21-21-16,0 0 16</inkml:trace>
  <inkml:trace contextRef="#ctx0" brushRef="#br0" timeOffset="36072.16">15303 5038 0,'0'-21'16,"0"-1"-1,0 1-15,0 0 16,0 0-16,22 0 0,-1-22 15,-21 22-15,21 0 0,0 0 16,0-21-16,-21 20 0,0 1 0,0-21 16,0 21-16,0 0 0,0-1 15,0-20-15,-21 21 0,0 0 0,-21 0 16,20 21-16,-20 0 0,-43 0 16,43 0-16,-21 0 0,20 21 15,1 0-15,0 0 0,20 0 0,-20 22 16,21-22-16,0 21 15,21 22-15,0-22 0,-21 0 0,21 1 16,0 41-16,0-63 0,21 22 16,-21-22-16,21 0 0,21 0 15,-21-21-15,1 0 0,20 0 0,-21 0 16,21 0-16,1 0 0,-1 0 16,0 0-16,1-21 0,-1 0 0,-21-21 15,22 20-15,-1 1 0,-21-21 16,0 0-16,0 20 0,1-20 15,-1 0-15,-21 21 0,0-22 0,0 22 16,0 0-16,0 0 0,0 42 47,0 0-47,0 0 0,0 22 0,-21-22 16,21 0-16,0 21 0,0-21 15,0 1-15,0-1 0,0 0 0,0 0 16,0 0-16,21 0 0,0-21 15,0 0-15,21 0 0,-20 0 16,-1 0-16,0 0 0,21 0 0,-21-21 16,1 21-16,-1-21 0,21 0 15,-21-21-15,-21-1 0,21 22 16,-21 0-16,0 0 0,0 0 16,0-1-16,0 44 46,0-1-46,-21 0 0,21 0 16,0 0-16,-21 0 0,21 1 0,0-1 16,0 0-16,-21 21 0,21-21 0,-21 1 15,21-1-15,0 0 16,0 0-16,0-42 47,0 0-32,0 0-15,0-1 16,0 1-16,0 0 0,0 0 31</inkml:trace>
  <inkml:trace contextRef="#ctx0" brushRef="#br0" timeOffset="36540.9">14647 4403 0,'0'0'0,"0"-21"15,0-1-15,0 1 16,0 0-16,-21 21 16,0 0-16,0 0 0,0 21 15,21 0 1,-22 1-16,22 20 0,0-21 0,-21 21 15,21 1-15,0-1 0,0 0 16,0 1-16,-21-1 0,21 0 16,0 1-16,0 20 0,0-20 0,0-22 15,21 21-15,0 0 0,1-20 16,20-1-16,-21 0 0,21 0 0,-20-21 16,20 0-16,0 0 0,1 0 15,20 0-15,-21 0 0,22-21 0</inkml:trace>
  <inkml:trace contextRef="#ctx0" brushRef="#br0" timeOffset="37248.04">15727 4741 0,'21'-21'15,"-21"0"1,0 42 15,0 0-31,0 1 16,0-1-16,0 0 0,0 0 15,0 21-15,0-20 0,-21-1 0,21 0 16,0 0-16,0 0 16,0 0-16,0 1 0,-21-1 0,21 0 15,0-42 32,0 0-47,0-1 0,0 1 16,0 0-16,0 0 0,0-21 15,0-1-15,21 22 0,0-21 0,0-1 16,0 22-16,0-21 0,1 21 16,20 0-16,-21-1 0,21 1 0,-20 21 15,20 0-15,-21 0 0,21 0 16,-20 0-16,20 21 0,-21-21 0,0 22 16,0 20-16,-21-21 0,0 0 15,0 22-15,0-1 0,0-21 0,0 21 16,0-20-16,-21 20 0,0 0 15,0 1-15,0-22 0,21 0 16,-21 0-16,-1-21 16,44-21-1,-1 0 1</inkml:trace>
  <inkml:trace contextRef="#ctx0" brushRef="#br0" timeOffset="38064.83">17907 4741 0,'0'0'0,"21"-21"0,0-63 31,-21 62-31,0 1 0,0-21 16,0 21-16,0 0 0,-21-1 0,0 22 15,0-21-15,0 21 0,-1 0 16,1 0-16,-42 0 15,20 21-15,22 1 0,-21-1 0,0 0 16,-1 21-16,22-21 0,-21 1 16,21 20-16,-1-21 0,1 21 0,0-20 15,21 20-15,0-21 0,0 0 16,0 0-16,0 1 0,21-22 0,22 0 16,-22 21-16,21-21 0,0 0 15,-20 0-15,20-21 0,0-1 0,1 22 16,-1-21-16,-21 0 0,21 0 15,-20 0-15,-1 0 0,0-1 0,0 1 16,-21 0-16,0 0 0,21 0 16,-21 0-16,0-1 0,0 44 47,-21-1-47,21 21 0,-21-21 15,21 22-15,0-1 16,0 0-16,-21 22 0,21-22 0,-21 22 15,-1-1-15,22 1 0,-21-1 16,21 22-16,0-22 0,-21 22 0,0 0 16,0-1-16,21 1 0,-21 21 15,-1-22-15,1 1 0,21-21 0,-21 20 16,0 1-16,0-22 0,0 1 0,-1-1 16,1 1-16,0-1 0,-21 22 15,21-64-15,-1 0 0,-20 1 16,21-1-16,0-21 0,0 0 0,-1 0 15,-20 0-15,21-21 0,0-1 0,0 1 16,-22 0-16,1-21 0,21-1 16,-22-20-16,1 21 0,21-1 15,-21 1-15,20-22 0,1 22 0,0 0 16,21-1-16,0 1 0,0 0 16,0 21-16,21-22 0,0 1 0,1 0 15,20-1-15,0 1 0,1 0 0,-1-1 16,0 1-16,22 0 15,-1-22-15,1 22 0</inkml:trace>
  <inkml:trace contextRef="#ctx0" brushRef="#br0" timeOffset="38348.47">18394 4636 0,'-21'0'32,"21"21"-32,-22 0 0,1-21 15,21 21-15,-21 0 0,0 0 16,21 1-16,-21-1 0,0 0 0,21 0 16,0 0-16,0 0 0,-22-21 15,22 22-15,0-1 0,-21-21 16,21-21 15,21 21-31,1-22 16,-22 1-16</inkml:trace>
  <inkml:trace contextRef="#ctx0" brushRef="#br0" timeOffset="38691.91">18436 4339 0,'-63'0'31,"41"0"-31,1 0 16,21 21-1,21-21 17,1 0-32,-1 0 0,0 0 0,0-21 15,-21 0 1,0 0-1,-21 0 1,0 21-16,0 0 16,-1 0-16,1 0 15,0 21 1,21 0 0,0 0-16,0 0 0,0 1 15,0-1-15,21 0 16,0-21-16,1 21 0,-1-21 0,0 0 15,21 0-15,-21 21 0</inkml:trace>
  <inkml:trace contextRef="#ctx0" brushRef="#br0" timeOffset="39371.94">18838 4466 0,'21'0'16,"-21"21"15,0 1-16,0-1-15,0 0 0,0 0 16,0 0-16,0 0 0,22 1 0,-22-1 16,21 0-16,-21 0 0,0 0 15,21 0-15,-21 1 16,21-22 0,0 0-16,0 0 15,1-22-15,-1 1 16,0 21-16,-21-21 0,21 0 0,0 0 15,0 0-15,1-1 16,-1-20-16,0 21 0,0 0 0,0 0 16,-21-1-16,21 1 0,1 0 15,-22 42 17,0 0-32,0 1 15,0-1-15,0 0 0,0 0 0,-22 0 16,22 0-16,0 1 0,0-1 15,0 0-15,0 0 0,22 0 16,-1-21-16,0 0 16,0 0-16,0 0 15,22 0-15,-22 0 0,0 0 0,21 0 16,1-21-16,-1 21 0,0-21 16,1 0-16,-1 21 0,0-21 0,22-22 15,-43 22-15,0 0 16,0 0-16,-21 0 0,0-1 0,0 1 15,0 0-15,-21 21 16,0 0-16,0 0 0,0 0 16,-22 21-16,22 0 0,0 1 0,0-1 15,0 0-15,21 0 0,-22 0 16,22 22-16,0-22 0,0 0 16,22 0-16,-1-21 0,0 21 15,0-21-15,0 0 0,0 21 0,22-21 16,-22 0-16,0 0 0,21 0 15,1 0-15,-22 0 0,21-21 16,-21 21-16,1 0 0,-1-21 0,0 0 16,0 21-16,0-21 0,-21 0 15</inkml:trace>
  <inkml:trace contextRef="#ctx0" brushRef="#br0" timeOffset="40056.19">5630 6477 0,'0'0'16,"0"-21"-16,21-21 0,-21 20 0,22-20 0,-22 21 16,0 0-16,0 0 15,21 21 1,-21 21-16,0 0 15,0 21-15,0 1 0,0-1 0,0 0 16,0 22-16,0-22 0,0 0 16,0 1-16,0-1 0,-21 0 15,21 1-15,-22-22 0,1 21 0,21-21 16,0 1-16,-21-1 0,21 0 16,-21 0-16,0-21 0,21 21 15,-21-21 1,21-21-16</inkml:trace>
  <inkml:trace contextRef="#ctx0" brushRef="#br0" timeOffset="40631.44">5270 6773 0,'-21'-21'0,"21"0"31,21 21-31,1 0 0,-1 0 16,0-21-16,21 21 0,1-21 0,-1 21 15,21-21-15,-20-1 0,20 1 0,-20 21 16,20-21-16,1 0 0,-22 0 16,0 0-16,-21-1 0,22 1 0,-22 0 15,0 0-15,-21 0 0,0 0 16,0-1-16,0 1 0,0 0 0,-21 21 31,21 21-15,0 0-16,-21 1 0,21-1 0,-21 0 15,21 21-15,-22 1 0,22-22 16,0 21-16,0-21 0,0 22 0,-21-1 16,21-21-16,0 0 0,0 22 15,0-22-15,0 0 0,0 0 0,0 0 16,0 0-16,0-42 47,0 0-47,0 0 15,0 0-15,0 0 0,0-1 16,0 1-16,0-21 0,21 21 16,1-22-16,-1 22 0,0-21 0,0 21 15,0 0-15,0-1 0,22 1 0,-22 21 16,0 0-16,0 0 0,0 0 16,22 43-16,-22-22 0,0 21 15,-21-21-15,0 0 0,0 22 16,0-22-16,0 21 0,0-21 0,0 22 15,0-22-15,0 0 0,0 0 16,-21 0-16,21 1 0,-21-1 16,42-21 15,0-21-31,0 21 0</inkml:trace>
  <inkml:trace contextRef="#ctx0" brushRef="#br0" timeOffset="40976.65">6435 6795 0,'21'0'47,"0"0"-47,0 0 0,0-22 16,0 22-16,1-21 0,-1 21 0,21-21 15,-21 0-15,0 21 16,22-21-16,-22 21 0,0-21 0,0-1 15,0 1-15,-21 0 16,0 0-16,-21 21 16,0 0-16,0 0 0,0 21 15,0-21-15,-22 21 0,22 0 16,0 1-16,0-1 0,0 0 0,-1 21 16,1-21-16,21 1 0,-21-1 15,21 0-15,0 0 0,0 0 16,0 0-16,21-21 0,0 0 15,1 22-15,-1-22 16,21 0-16,-21 0 0,0 0 0,1 0 16,20-22-16,0 1 0,1 21 0</inkml:trace>
  <inkml:trace contextRef="#ctx0" brushRef="#br0" timeOffset="41731.74">9038 6562 0,'0'0'0,"0"-21"0,21-1 0,0 1 16,1 0-16,-1 0 0,0 0 16,0-22-16,21 22 0,-20 0 15,-1 0-15,-21 0 0,21 0 0,-21-1 16,0 1-16,0 0 16,-21 21-16,0 0 0,-22 0 15,22 0-15,-21 0 0,21 21 16,-22-21-16,22 21 0,-21 1 0,21-22 15,-22 21-15,22 0 16,0 21-16,21-21 0,0 1 0,0-1 16,0 21-16,0-21 0,0 0 0,0 1 15,0-1-15,21 0 0,0 0 16,22 0-16,-22 0 0,21-21 0,-21 22 16,22-1-16,-22 0 0,21 0 15,-21-21-15,0 21 0,-21 0 0,0 1 16,0-1-16,0 0 0,-21 0 15,0-21-15,-21 0 16,21 21-16,-22-21 0,1 0 16,0 0-16,-1 0 0,1 0 0,0 0 15,-1 0-15,1 0 0,21-21 16,-22 21-16,22-21 0,0 0 0,21 0 16,-21 21-16,21-22 0,-21 1 15,21 0-15,0 0 0,0 0 16,21 0-1,0 21-15,0-22 0,0 22 0,22 0 16,-22 0-16,21 0 0,1 0 16,20-21-16,-21 21 0,22 0 0,-22 0 15</inkml:trace>
  <inkml:trace contextRef="#ctx0" brushRef="#br0" timeOffset="42105.46">9588 6583 0,'0'-21'0,"0"42"0,0-63 15,0 20 1,-21 22 0,21 22-1,-21-1-15,21 0 16,0 0-16,0 21 0,0 1 16,-21-22-16,21 21 0,0 22 0,0-22 15,0 22-15,0-1 0,-21 1 0,21 20 16,0 1-16,-21 21 0,21 84 15,0-84-15,-22 21 0,1-21 16,0 0-16,21 21 0,-21-21 16,0-22-16,0 107 15,-1-128-15,1 1 0,0-1 0,0 1 16,0-22-16,21 0 0,0-20 0,-21-1 16,21 0-16,0-42 15,0 0 1,0-22-16,0 22 0,21 0 15,0-21-15,-21-1 0,42-41 16,-21 41-16,-21-20 0,22-1 0,-1-20 16,0 20-16,21-126 0</inkml:trace>
  <inkml:trace contextRef="#ctx0" brushRef="#br0" timeOffset="42439.98">9546 6837 0,'0'0'0,"-21"-42"0,21 20 0,-21-20 15,21 21-15,-21 0 0,21 0 16,0-1-16,0 1 0,0 0 0,0 0 16,0 0-16,42 0 0,-21 21 15,21 0-15,1-22 0,-1 22 16,0 0-16,22 0 0,-1 0 0,-20 0 16,20 22-16,-20-1 15,-1 0-15,0 0 0,-21 0 0,1 0 16,-22 1-16,0 20 0,-22 0 15,1-21-15,0 1 0,-21-22 16,-1 21-16,-41 0 0,41 0 16,1-21-16,0 0 0,-1 0 15,22 0-15,0 0 0,0 0 0,0 0 16,0 0 0,42 0-1,0 0-15,0 0 0,21-21 0,-20 21 16,20 0-16,0-21 0,1 21 0,-1-21 15</inkml:trace>
  <inkml:trace contextRef="#ctx0" brushRef="#br0" timeOffset="42928.59">10541 6562 0,'0'-21'16,"0"42"-16,0-64 0,0 22 15,0 0-15,0 0 0,0 0 16,-21 21-1,0 0-15,-1 0 0,1 0 16,0 0-16,-21 21 0,21 0 16,-1 0-16,-20 0 0,21 1 15,-21 20-15,20-21 0,-20 21 16,21-20-16,0 20 0,0-21 16,-1 21-16,22-20 0,0-1 0,0 0 15,0 0-15,0 0 0,22-21 16,-1 0-16,0 0 0,0 0 15,21 0-15,-20 0 0,-1 0 0,21 0 16,-21-21-16,22 21 0,-22-21 0,21 0 16,-21 0-16,0-1 0,22 1 15,-22-21-15,0 21 0,0 0 16,0-22-16,-21 22 0,0 0 0,22-21 16,-22 20-16,21 22 0,-21-21 15,0 42 16,-21 1-31,-1 20 0,22-21 16,0 0-16,0 22 0,-21-22 16,21 0-16,0 21 0,0-21 0,0 1 15,0-1-15,0 0 0,0 0 16,0 0-16,0 0 0,21-21 16,1 0-16,-1 0 15,21 0-15,-21 0 0,0 0 0,22-21 16,-1 21-16</inkml:trace>
  <inkml:trace contextRef="#ctx0" brushRef="#br0" timeOffset="43208.43">11388 6414 0,'0'0'16,"0"-22"-16,0 1 0,-22 21 15,1 0 1,0 0-16,0 21 0,0 1 15,0-1-15,-1 0 0,-20 21 0,21-21 16,0 22-16,0-22 0,-1 21 16,1-21-16,0 22 0,21-22 15,0 0-15,0 21 0,0-20 0,0-1 16,0 0-16,0 0 0,21-21 16,0 21-16,1-21 0,-1 0 0,0 21 15,0-21-15,21 0 0,-20 0 0,-1 0 16,21 0-16,-21 0 0,22-21 15,-22 21-15,21-21 0,-21 21 0,43-42 16,-43 21-16</inkml:trace>
  <inkml:trace contextRef="#ctx0" brushRef="#br0" timeOffset="43848.14">11684 6604 0,'0'0'0,"-21"0"0,21 21 15,0 0-15,21-21 32,0 0-32,0 0 15,0 0-15,1-21 0,-1 0 16,0 0-16,0 0 16,-21 0-16,0-1 0,0 1 15,0 0-15,0 0 16,0 0-16,0 0 0,-21 21 15,0 0-15,0 0 16,-1 0-16,1 21 16,21 0-16,-21 0 0,0 0 0,21 22 15,-21-22-15,21 0 0,0 21 16,-21-21-16,21 1 0,0-1 0,0 21 16,0-21-16,0 0 0,0 1 0,0-1 15,21-21-15,0 21 16,0-21-16,0 0 0,22 0 15,-22 0-15,21 0 0,-21 0 0,22-21 16,20 21-16,-21-21 0,1-1 16,-1 1-16,22 0 0,-22 0 15,0-21-15,1 20 0,-1-20 0,-21 21 16,0-21-16,0 20 0,1-20 16,-22 21-16,0 0 0,0 0 0,0-1 15,-22 22 1,1 0-16,0 0 0,0 22 0,0-22 15,0 21-15,-1 0 0,1 0 16,21 0-16,0 0 0,0 1 0,0-1 16,0 21-16,0-21 0,21 0 0,-21 1 15,22-1-15,-1 0 0,0 0 16,-21 0-16,21 0 0,-21 1 16,21-22-16,-21 21 15,-21-21 1,0 21-16,0-21 0,0 0 15,-1 0-15,1 0 0,0 0 0,0 0 16,0 0-16,0-21 0,21 0 16</inkml:trace>
  <inkml:trace contextRef="#ctx0" brushRef="#br0" timeOffset="44248.48">13631 6414 0,'21'-43'31,"-21"64"-15,0 1-16,0-1 0,0 21 15,0-21-15,0 0 0,-21 22 16,21-22-16,0 0 0,-21 0 0,0 0 15,21 1-15,-21-1 0,21 0 16,0 0-16,0-42 31,0 0-31,21 0 16</inkml:trace>
  <inkml:trace contextRef="#ctx0" brushRef="#br0" timeOffset="44580.06">13716 6160 0,'0'0'0,"-42"0"31,20 0-31,44 0 47,-1 0-47,0 0 0,0 0 16,0 0-16,0-22 0,1 22 0,-22-21 15,0 0-15,0 0 16,-22 0 0,1 21-1,0 0-15,0 0 0,0 0 16,21 21-16,-21 0 0,-1 0 16,22 0-16,0 1 0,0-1 15,0 0-15,0 0 16,0 0-16,22 0 0,-1-21 15,0 0-15,0 22 0,21-22 16,-20 0-16</inkml:trace>
  <inkml:trace contextRef="#ctx0" brushRef="#br0" timeOffset="45016.29">14182 6287 0,'-22'21'31,"1"0"-31,0 0 15,21 0-15,-21 0 0,21 1 16,0 20-16,0-21 0,0 0 16,0 0-16,0 22 0,0-22 0,0 0 15,0 0-15,0 0 0,0 1 16,0-1-16,0 0 16,0-42 15,0 0-16,0-1-15,0 1 0,0-21 16,0 21-16,21-22 0,-21 1 0,21 21 16,22-21-16,-22-1 0,0 22 15,21 0-15,1-21 0,-22 20 0,21 1 16,0 21-16,1-21 0,-22 21 0,21 0 16,-21 0-16,22 0 0,-22 0 15,0 21-15,0-21 0,22 43 16,-22-1-16,-21-21 0,0 21 15,0-20-15,0 20 0,0-21 0,0 21 16,0-20-16,0 20 0,-21-21 16,-1 0-16,1 0 0,0 1 15,21-1-15,0 0 0,-21-21 0,0 0 16</inkml:trace>
  <inkml:trace contextRef="#ctx0" brushRef="#br0" timeOffset="45761.31">16129 6075 0,'42'0'16,"1"-21"-16,-22 21 0,21 0 16,-21 0-16,22 0 0,20 0 15,-42 0-15,0 21 0,22 0 0,-43 0 16,21 22-16,-21-22 15,0 21-15,0-21 0,0 43 0,-21-22 16,0 0-16,-22 1 0,1-1 16,0 22-16,-1-22 0,1-21 0,0 21 15,-1 1-15,22-22 0,-21 0 0,21 0 16,-1 0-16,1-21 0,0 0 16,0 0-16,0 0 0,0 0 15,21-21-15,0 0 16,0 0-16,0 0 0,0-22 0,0 22 15,0-21-15,0 0 0,21 20 16,0-20-16,-21 21 0,21-21 16,0 20-16,-21 1 0,43 21 15,-22 0-15,0 0 16,0 21-16,0 1 0,0-1 0,1 0 16,-22 21-16,21 1 0,0-22 15,-21 21-15,21-21 0,0 0 0,22 43 16,-22-43-16,0 0 0,0 0 15,0 1-15,0-22 0,1 21 16,-1-21-16,0 0 0,21 0 16,-21 0-1,1 0-15,-1 0 0,0 0 0,0-21 16,85-43-16</inkml:trace>
  <inkml:trace contextRef="#ctx0" brushRef="#br0" timeOffset="46428.47">17865 6138 0,'0'0'0,"0"22"31,-22-1-31,1 0 16,21 0-16,-21 21 0,0-20 15,21 20-15,0 0 0,-21 1 16,0-22-16,21 21 0,-22 0 0,22-20 16,-21 20-16,21-21 0,0 0 15,0 0-15,0 1 0,0-1 16,0-42 0,21 21-1,-21-22-15,22 1 0,-1 0 16,0-21-16,0 21 0,-21-1 0,21-20 15,0 0-15,1 21 0,-1-22 16,0 22-16,0 0 0,0 0 0,0 0 16,1 21-16,-1 0 15,-21 21 1,0 0-16,0 0 16,0 0-16,0 22 0,0-22 0,0 0 15,0 21-15,0-21 0,0 22 16,0-22-16,0 0 0,21 0 0,0 0 15,-21 1-15,21-22 0,0 21 16,1-21-16,-1 0 0,21 0 0,-21 0 16,22 0-16,-22 0 0,21 0 15,0-21-15,1-1 0,-1 1 0,-21 0 16,22 0-16,-1 0 0,0-22 0,-21 1 16,22 0-16,-22-1 0,0 1 15,0 0-15,0-1 0,-21 1 16,0 0-16,0-1 0,0 1 15,0 21-15,-21 0 0,-21-22 0,21 43 16,-22-21-16,22 21 0,-21 0 0,0 0 16,-1 0-16,1 0 0,21 21 15,-22 1-15,22-1 0,-21 0 16,21 0-16,21 0 0,0 0 0,0 1 16,0 20-16,0-21 0,0 0 0,21-21 15,0 21-15,0 1 0,22-1 16,-1 0-16,0-21 0</inkml:trace>
  <inkml:trace contextRef="#ctx0" brushRef="#br0" timeOffset="47660.95">19346 6329 0,'0'0'16,"0"-21"-16,0-43 15,-21 43-15,0 0 0,0 0 16,0 21-16,-1 0 0,1-21 15,-21 21-15,21 0 0,0 0 0,-22 0 16,1 0-16,21 21 0,-22 0 0,1 0 16,21 0-16,-21 0 0,20 22 15,1-22-15,0 21 0,0 1 16,0-22-16,21 21 0,0 0 16,0-20-16,0-1 0,0 21 0,0-21 15,21 0-15,0 1 0,21-22 0,-20 0 16,20 0-16,-21 0 0,21 0 15,1 0-15,-22 0 0,21-22 0,1 22 16,-22-21-16,21 0 0,-21-21 16,0 21-16,1-1 0,20-20 0,-42 0 15,21 21-15,0-22 0,-21 22 0,21 0 16,-21 0-16,0 0 0,0-1 16,0 1-16,-21 21 15,0 0 1,0 0-16,21 21 0,-21 1 15,0-1-15,21 0 0,0 0 0,-22 21 16,22-20-16,0-1 0,0 21 16,0-21-16,0 0 0,0 22 0,0-22 15,0 0-15,0 0 0,22-21 16,-1 21-16,0-21 0,0 0 0,0 0 16,22 0-16,-1 0 0,-21 0 0,21 0 15,1 0-15,-1-21 0,0 0 16,-20 0-16,20 0 0,-21 0 0,21-1 15,-20 1-15,-1-21 16,0 21-16,0 0 0,-21-1 0,0 1 16,0 0-16,21 0 0,-42 21 31,0 0-31,21 21 16,0 0-16,-21 0 0,0 1 15,21-1-15,-22 0 0,22 21 0,0-21 16,0 1-16,0-1 0,0 0 0,0 0 15,0 0-15,0 0 16,22-21-16,-1 22 0,21-22 0,-21 0 16,0 0-16,1 0 15,20 0-15,-21 0 0,0 0 0,0-22 16,1 22-16,-1-21 0,0 0 0,0 0 16,0 0-16,-21-22 0,21 22 15,1-21-15,-1 21 0,-21-22 0,0 22 16,21 0-16,-21 0 0,21-21 15,-21 20 1,0 44 15,0-1-31,0 0 0,0 0 16,0 0-16,-21 22 16,0-22-16,0 21 0,21 0 0,-22 1 0,1-22 15,21 21-15,-21 1 0,0-1 16,0 0-16,21 22 0,0-22 15,0 0-15,0 22 0,0-22 0,0 22 16,0-1-16,0 1 0,0-1 16,0 22-16,0-22 0,0 22 0,0-21 15,0-1-15,0 1 0,-43 84 16,43-85-16,-21 1 0,0-1 16,-21 1-16,21-1 0,-1-20 0,1-1 15,0 0-15,0-21 0,0 22 16,0-22-16,-1-21 15,1 0-15,0 0 0,0-21 16,21 0-16,-21-1 0,21 1 16,-21-21-16,-1 0 15,22-1-15,-21 1 0,0 0 0,0-22 16,0-42-16,21 43 0,0-1 16,0-20-16,0 20 0,0 1 15,0-1-15,21-21 0,21 22 0,-21-1 16,1 22-16,-1-21 0,21 20 15,-21 1-15,22 0 0,-22-1 0,0 22 16,21 0-16,-21-21 0,1 20 16,20 1-16,-21 0 0,0 0 15,0 0-15,1 21 0,-1-21 0,0-1 16,0 1-16,0 21 0,-21-21 0,21 0 16,1 21-16,-1-21 0,0 21 15,0 0-15</inkml:trace>
  <inkml:trace contextRef="#ctx0" brushRef="#br0" timeOffset="48148.17">20616 6477 0,'0'0'0,"21"-21"0,1 0 16,-1 21-16,0-21 0,0-1 0,0 1 15,22 0-15,-43 0 0,0 0 16,-22 0-1,1 21 1,0 0-16,0 0 0,-21 0 16,20 0-16,-20 0 0,21 21 15,0-21-15,0 21 0,-22 0 0,22 0 16,21 0-16,0 1 0,0-1 16,0 0-16,21 0 15,-21 0-15,21-21 0,1 21 16,-1-21-16,21 22 0,-21-22 0,0 21 15,1-21-15,20 21 0,-21-21 16,0 21-16,-21 0 0,21-21 16,-21 21-16,0 1 0,0-1 15,-21-21-15,-21 21 16,21-21-16,0 0 0,-22 0 16,22 0-16,-21 0 0,21 0 15,-1 0-15,1 0 0,0 0 0,0 0 16,0 0-16,0 0 31,-1 0-15,44 0 31</inkml:trace>
  <inkml:trace contextRef="#ctx0" brushRef="#br0" timeOffset="48376.12">21188 6837 0,'0'21'15</inkml:trace>
  <inkml:trace contextRef="#ctx0" brushRef="#br0" timeOffset="89251.52">1122 9737 0,'21'21'16,"0"-21"46</inkml:trace>
  <inkml:trace contextRef="#ctx0" brushRef="#br0" timeOffset="89908.21">1185 9716 0,'0'0'0,"-21"0"31,0 0-31,0 0 0,0 0 16,-1 0-16,1 0 0,0 0 16,0 0-16,0 0 0,0 0 15,-1 0-15,1 0 0,0 0 0,0 0 16,0 0-16,0 0 0,-1 0 15,1 0-15,0 0 0,0 0 16,0 0 0,42 0 46,0 0-62,0 0 0,22 0 16,-22 0-16,21 0 0,0 0 0,1 0 15,-1 0-15,22 0 0,-1 0 16,1 0-16,-1 0 0,85 0 16,-63 0-16,-22 21 0,22-21 15,-21 0-15,-1 0 0,1 0 16,-22 0-16,21 0 0,-20 0 0,-1 0 16,22 0-16,-22 0 0,-21 0 0,21 0 15,1 0-15,-22 0 16,21 0-16,-21 0 0,1 21 0,-1-21 15,-21-21 48,-21 0-47</inkml:trace>
  <inkml:trace contextRef="#ctx0" brushRef="#br0" timeOffset="90556.14">2180 9419 0,'0'0'0,"0"-21"16,-21 21 0,0 0-16,21-21 0,-21 21 0,42 21 62,0 0-62,0-21 0,0 21 16,0-21-16,1 22 0,-1-22 0,21 21 15,-21-21-15,22 21 0,-22-21 16,21 21-16,-21-21 0,22 21 0,-22-21 16,0 0-16,21 21 0,-21 1 15,1-22-15,20 0 0,21 0 16,-41 0-16,20 0 0,-21 0 16,0 0-16,0 0 0,1 0 0,-1 0 15,0 0-15,0 0 16,-42 0 31,0 0-47,0 0 15,-1 21-15,22 0 0,-21-21 16,0 21-16,-21-21 0,21 21 0,-1 0 16,-20 1-16,0-1 0,-1 0 15,22 0-15,-63 21 0,41-20 16,1-1-16,0 21 0,-1-21 15,22 0-15,-21 1 0,21-1 16,-22 0-16,22 0 0,0-21 16,0 21-16,0 0 0,-1 1 15,1-22-15,21 21 16,0 0-16,0-42 47</inkml:trace>
  <inkml:trace contextRef="#ctx0" brushRef="#br0" timeOffset="94877.16">4699 9292 0,'21'21'32,"0"-21"-32,0 0 15,1 0 1,-1 0-16,0 0 0,0-21 15,0 21-15,-21-21 16,21 21-16,1-21 0,-22 0 0,21 21 16,-21-21-16,0-1 15,0 1 1,-43 21-16,22 0 0,0 0 0,-21 0 16,-1 0-16,22 0 0,-21 21 15,0 1-15,-1-22 0,1 21 0,0 0 16,-1-21-16,1 21 0,21-21 15,0 21-15,-1-21 0,22 21 16,22 1 0,-1-22-16,0 21 0,0-21 15,21 0-15,1 0 0,-22 21 16,21-21-16,1 21 0,-1-21 16,0 21-16,1-21 0,-22 21 0,21 1 15,-21-1-15,0 0 0,-21 0 16,0 0-16,0 22 15,0-1-15,-42-21 0,21 21 0,-21-20 16,-1-1-16,1 0 0,-22 0 16,22 0-16,0 0 0,-1-21 0,1 0 15,0 0-15,-1 0 0,22 0 0,0 0 16,-21 0-16,21 0 0,-1-21 0,1 0 16,21 0-16,-21 0 15,21 0-15,0-22 0,0 22 16,0 0-16,0 0 0,0 0 15,0-1-15,0 1 0,0 0 0,0 0 16,21 0-16,0 21 16,1 0-16,-1 0 0,0 0 15,21 0-15,-21 0 0,1 0 0,20 0 16,-21 0-16</inkml:trace>
  <inkml:trace contextRef="#ctx0" brushRef="#br0" timeOffset="95284.06">5080 9440 0,'0'0'0,"0"22"63,0-1-63,0 0 15,0 21-15,0-21 0,-21 22 0,21-1 16,0 0-16,0 1 0,0 20 16,0-20-16,0 20 0,-21 1 15,21-22-15,0 21 0,-22 1 0,22-1 0,0 22 16,0 0-16,0-22 16,0 22-16,-21 0 0,21-22 0,-21 22 15,0-22-15,0 1 0,21 20 0,-21-41 16,-1 20-16,22 1 0,-21-22 15,21 0-15,0-20 0,0 41 16,0-42-16,0-42 31,21 0-15,-21 0-16,22-22 0,-22 1 0,21 0 0,-21-1 16,21 1-16,-21-21 15,21-1-15,-21 1 0</inkml:trace>
  <inkml:trace contextRef="#ctx0" brushRef="#br0" timeOffset="95655.84">5038 9800 0,'0'-42'0,"0"84"0,-22-105 16,22 20-16,0 22 0,0 0 16,0-21-16,0-1 15,0 22-15,0 0 0,0 0 0,0 0 16,22 0-16,-1-1 0,0 1 15,0 0-15,0 21 0,43-21 16,-22 21-16,0 0 0,-20 0 16,20 0-16,0 0 0,1 0 0,-1 0 15,0 21-15,-21 0 0,1 0 0,-1 1 16,-21-1-16,0 0 0,0 0 16,0 21-16,-21-20 0,-1 20 0,1-21 15,-21 21-15,0-20 0,-1-1 16,22 0-16,-21 0 0,-1 0 0,22-21 15,-21 21-15,21-21 0,0 0 16,-22 0-16,22 0 16,0 0-1,21-21 1,21 0 0,0 0-16,0 0 15,1 21-15</inkml:trace>
  <inkml:trace contextRef="#ctx0" brushRef="#br0" timeOffset="96266.56">6096 9483 0,'0'0'0,"0"-21"0,21-1 16,0 22-16,0-21 0,-21 0 15,22 21-15,-22-21 16,21 0-16,-21 0 0,0-1 15,0 1-15,0 0 0,0 0 16,-21 21 0,-1 0-16,1 0 0,0 0 15,0 0-15,0 0 0,-22 0 16,22 21-16,-21-21 0,21 21 0,-22 0 16,22-21-16,0 22 0,-21-1 0,21 0 15,-1 0-15,1 0 0,0 22 16,0-22-16,21 0 0,0 21 15,-21-21-15,21 1 0,0-1 16,0 0-16,0 0 0,0 0 0,0 0 16,21-21-16,0 22 0,0-22 15,22 0-15,-22 0 0,0 0 16,21 0-16,-21-22 0,22 1 0,-1 21 16,-21-21-16,0 0 0,22 0 15,-22 0-15,0-22 0,0 22 0,22-21 16,-43 21-16,0-1 0,21 1 15,-21 0-15,0 0 0,0 0 16,0 0-16,0 42 31,0 0-15,-21-21-16,21 21 0,0 0 16,0 0-16,-22 1 0,22 20 15,-21-21-15,21 0 0,-21 0 0,21 22 16,0-22-16,0 0 0,0 0 0,0 0 15,0 1-15,0-1 0,0 0 16,21 0-16,0-21 16,1 0-16,-1 0 0,0 0 15,0 0-15,0 0 16,0-21-16,1 21 0,-1-21 0,0 0 16</inkml:trace>
  <inkml:trace contextRef="#ctx0" brushRef="#br0" timeOffset="96581.37">6710 9398 0,'0'0'0,"0"-21"0,0-43 31,0 43-31,-21 21 16,-1 0-1,1 0-15,0 0 16,0 21-16,0 1 0,0-1 15,-1 0-15,22 0 0,-21 0 16,21 0-16,-21 1 0,21-1 16,-21 0-16,21 21 0,0-21 0,0 1 15,0-1-15,0 0 0,0 0 16,0 0-16,0 0 0,0 1 16,21-22-16,0 0 0,0 0 0,1 0 15,-1 0-15,0 0 0,0 0 16,21 0-16,-20 0 0,-1 0 0,42-22 15,-42 1-15,1 0 16,20 21-16</inkml:trace>
  <inkml:trace contextRef="#ctx0" brushRef="#br0" timeOffset="97016.35">7154 9462 0,'-21'42'32,"42"-42"-17,0 0 1,1-21-16,-1 21 16,-21-21-16,21 21 0,0-22 0,0 1 15,0 0-15,-21 0 16,22 21-16,-22-21 0,0 0 0,0-1 15,0 1 1,-22 21 0,1 0-16,0 0 0,0 0 15,0 21-15,0-21 0,-1 22 0,-20-1 16,21 0-16,0 0 0,0 0 0,-1 0 16,1 1-16,21 20 0,-21-21 15,21 0-15,0 22 0,0-22 0,0 0 16,0 0-16,0 0 0,21 0 15,0-21-15,1 22 0,-1-22 16,0 21-16,0-21 0,21 0 16,-20 0-16,-1 0 0,21 0 0,-21-21 15,0-1-15,1 22 0,-1-21 16,0 0-16,0 0 0,0 0 0,0 21 16,1-21-16</inkml:trace>
  <inkml:trace contextRef="#ctx0" brushRef="#br0" timeOffset="97828.17">8551 9102 0,'0'0'0,"21"-21"0,-21-22 31,0 22-31,-21 21 32,21 21-32,0 0 15,0 1-15,0-1 0,-21 21 0,21-21 16,0 22-16,-21-22 0,21 21 15,0 0-15,0-20 0,0 20 16,0-21-16,-21 21 0,21-20 0,0 20 16,-21-21-16,21 0 0,0 0 15,0 1-15,0-1 0,0 0 0,0 0 16,-22-21 0,22-21-1,-21 0-15,21 0 0,0-1 16,0 1-16,0 0 0,0 0 15,0 0-15,0 0 0,0-1 0,21 1 16,1 0-16,-1 0 0,0 0 16,21 0-16,-21-1 0,22 22 0,-22-21 15,21 21-15,1 0 0,-1-21 16,0 21-16,-21 0 0,22 0 16,-1 0-16,-21 21 0,22-21 0,-22 21 15,0 1-15,0-1 0,0 0 0,-21 0 16,0 0-16,0 0 0,0 1 15,-21 20-15,0-21 0,-21 0 0,-1 22 16,1-22-16,0 0 0,-1 0 16,1 0-16,0-21 0,-1 21 15,1 1-15,21-22 0,0 0 0,-43 0 16,43 0-16,0 0 0,0 0 16,21-22-1,0 1-15,21 0 16,0 21-1,0-21-15,0 0 0,0 21 0,22-21 16,-1 21-16</inkml:trace>
  <inkml:trace contextRef="#ctx0" brushRef="#br0" timeOffset="98386.66">9588 9398 0,'0'-21'0,"0"42"0,22-63 0,-1 21 16,-21-1-16,0 1 16,0 0-16,-21 21 15,-1-21-15,1 21 16,0 0-16,0 0 16,0 0-16,0 0 0,-1 21 0,1-21 15,0 21-15,0 0 0,0 1 0,-22-22 16,22 21-16,0 21 0,0-21 15,0 0-15,21 1 0,-21 20 0,21 0 16,0-21-16,0 1 16,0 20-16,0-21 15,21 0-15,-21 0 0,21-21 0,0 0 16,0 0-16,0 0 0,1 0 16,-1 0-16,21 0 0,-21-21 0,0 0 15,1 21-15,-1-21 0,0 0 0,0-22 16,0 22-16,0 0 0,1 0 15,-22 0-15,21-22 0,-21 22 0,21 0 16,-21 0-16,21 0 0,-21 0 16,-21 21 15,0 21-31,0 0 0,21 0 16,0 0-16,-22 0 0,22 1 0,0-1 15,0 0-15,0 0 0,0 0 16,0 0-16,0 1 0,0-1 15,0 0-15,0 0 0,0 0 0,22 0 16,-1-21-16,0 22 16,0-22-16,0 0 0,22 0 15,-22 0-15,21 0 0,-21-22 0,22 1 16,-22 21-16,0-21 0,0 21 0</inkml:trace>
  <inkml:trace contextRef="#ctx0" brushRef="#br0" timeOffset="98814.02">10012 9440 0,'0'0'0,"0"-42"32,0 21-32,21 21 0,-21-21 0,21 0 15,0-1-15,0 1 16,1 21-16,-1 0 0,0-21 16,0 21-16,0 0 0,0 0 15,22 0-15,-22 0 0,0 0 0,0 0 16,0 21-16,1-21 0,-1 21 0,0 1 15,-21-1-15,21-21 0,-21 21 16,21 0-16,-21 0 0,0 22 0,0-22 16,0 0-16,0 0 0,0 0 0,0 0 15,0 1-15,0-1 16,-21 0-16,21 0 0,-21-21 0,21 21 16,-21-21-16,0 0 15,21-21 1,0 0-16,0 0 15,21-22-15,0 22 0,-21 0 16,21-21-16,0 21 0,0-22 0,1 22 16,-1-21-16,0 21 0,0-1 0,0-20 15,0 21-15,22 21 0,-22-21 16,0 0-16,0 21 0,22 0 16,-22 0-16,0 0 0,0 0 0,-21 21 15,21-21 1,-21 21-16,0 0 0,0 0 15,0 0-15</inkml:trace>
  <inkml:trace contextRef="#ctx0" brushRef="#br0" timeOffset="99961.54">169 11494 0,'0'0'0,"-21"21"0,0-21 15,0 0 1,42 0 15,0 0-31,21 0 0,-20 0 16,20 0-16,21 0 0,1 0 0,-1 0 16,1 0-16,-1 0 15,86 0-15,-65 0 0,64-21 16,-63 21-16,0 0 15,-1 0-15,1 0 0,0 0 0,-1 0 16,1 0-16,-21 0 0,20-22 16,-20 22-16,-1 0 0,-20 0 0,20 0 15,-42 0-15,22 0 0,-22 0 16,0 0-16,0 0 0,0 0 16,-21-21-16,0 0 31,0 0-16,0 0-15,-21 0 16,21-1-16,-21 22 0,0-21 0</inkml:trace>
  <inkml:trace contextRef="#ctx0" brushRef="#br0" timeOffset="100539.57">1778 11070 0,'0'0'0,"-21"0"31,21 21-15,0 1-1,21-22-15,0 21 0,0 0 0,0 0 16,1-21-16,-1 21 0,0-21 15,21 21-15,-21-21 0,1 22 0,20-22 16,-21 0-16,0 21 0,22-21 16,-22 0-16,0 0 0,21 0 0,-21 0 15,1 0-15,-1 0 0,0 0 16,0 0-16,0 0 0,0 0 16,1 0-16,-44 0 46,1 21-30,0-21-16,-21 21 0,21 0 16,-1 0-16,1 1 0,-21-1 0,21 0 15,0 0-15,-1 0 0,1 0 16,0 1-16,0-1 0,0 0 0,0 21 16,-1-21-16,22 1 0,-21-1 15,0-21-15,0 21 0,21 0 0,0 0 16,-21-21-16,0 21 0,-1-21 15,22 22 1,0-44 47,0 1-48</inkml:trace>
  <inkml:trace contextRef="#ctx0" brushRef="#br0" timeOffset="101112.91">3260 11155 0,'0'-21'0,"0"42"0,0-63 0,0 20 0,0 1 15,0 0-15,0 0 16,0 42 0,0 0-1,0 22-15,-22-22 16,22 21-16,0 0 0,-21 1 0,21 20 16,-21-20-16,21-1 0,0 0 15,0 1-15,-21-1 0,21-21 0,-21 21 16,21-20-16,0-1 0,0 0 0,0 0 15,0 0-15,0-42 47</inkml:trace>
  <inkml:trace contextRef="#ctx0" brushRef="#br0" timeOffset="102430.66">3175 11197 0,'0'0'0,"-21"-21"0,21 0 0,0 0 16,0 0-16,0-1 0,0 1 16,0 0-16,21 0 15,0 21-15,0-21 0,0 21 16,1 0-16,-1 0 0,21-21 16,0 21-16,1 0 0,-1 0 0,0 0 15,-20 21-15,20-21 0,0 21 16,-21 0-16,1 0 0,-1 22 15,-21-22-15,0 21 0,0-21 0,0 22 16,-21-1-16,-1-21 0,-20 21 16,21-20-16,-21-1 0,-1 21 0,1-21 15,0 0-15,20-21 0,-20 22 16,0-22-16,21 0 0,21-22 16,0 1-1,0 0-15,21 0 16,0 0-16,0 21 0,21-21 15,1 21-15,-22 0 0,42 0 16,-20 0-16,-1 0 0,43 0 16,-43 21-16,0-21 0,1 21 15,-1 0-15,-21 0 0,0 0 0,-21 1 16,0-1-16,0 0 0,0 0 0,0 21 16,-21-20-16,0-1 0,-21 0 15,21 0-15,-22 0 0,1-21 0,-43 43 16,64-43-16,-21 0 15,-1 0-15,22 0 0,-21 0 0,21 0 16,-22 0-16,22 0 0,0 0 16,21-22-16,0 1 0,-21 21 15,21-21-15,0 0 16,21 21 0,0 0-16,0 0 0,1 0 15,-1 0-15,0 21 0,0 0 16,0-21-16,-21 21 0,21-21 0,1 22 15,-1-1-15,0-21 0,0 21 0,0-21 16,22 0 0,-1 0-16,-21 0 0,0 0 0,22 0 0,-22 0 15,21 0-15,0 0 0,-20-21 16,20 0-16,-21-1 0,21 1 0,-20 0 16,20 0-16,-21 0 0,0-22 15,0 22-15,1 0 0,-1 0 16,0 0-16,0-22 0,-21 22 15,0 0-15,21 21 16,-21 21 0,0 0-1,0 1-15,-21-1 0,21 0 16,0 0-16,0 0 0,0 0 0,0 1 16,0-1-16,0 0 0,0 0 15,0 0-15,21 0 16,0-21-16,1 0 15,-1 0-15,0 0 16,0 0-16,0-21 0,22 0 16,-22 0-16,21 0 0,-21 0 0,0-1 15,1 1-15,20 21 0,-21-21 16,-21 0-16,21 0 0,0 0 0,-21-1 16,0 1-16,0 0 15,22 21-15,-22 21 47,0 0-47,0 1 0,0-1 0,-22 0 16,22 0-16,0 21 0,0-20 15,0 20-15,0 0 0,0 1 16,0 20-16,0-21 0,0 22 0,22-1 16,-1 22-16,0-21 0,0 20 15,-21-20-15,0-1 0,21 22 0,-21-22 16,0 22-16,0-21 0,0 20 0,0 1 15,0 0-15,0-22 16,0 22-16,0-22 0,0 1 0,0-1 16,0-20-16,0-1 0,0 0 0,0 1 15,-21-1-15,0-21 0,0 0 0,0 0 16,-1-21-16,1 0 0,-21 0 16,21 0-16,0 0 0,-22-21 0,22-21 15,-21 0-15,-1-1 0,22 1 16,-21-22-16,0-20 0,20-1 0,1 0 15,0-20-15,0 20 0,21 0 16,0-21-16,0 22 0,0-22 0,21-148 16,0 190-16,0 1 15,22-1-15,-22 1 16,21 21-16,43-43 0,-43 64 0,1-22 16,-1 22-16,0 0 0,1 0 15,-1 0-15,0 21 0,-21 0 0,22-21 16,-22 21-16,21 0 0</inkml:trace>
  <inkml:trace contextRef="#ctx0" brushRef="#br0" timeOffset="104168.37">6244 11028 0,'0'0'0,"0"-21"0,0 0 0,0-1 16,0 1-16,-21 21 31,0 21-15,21 1-16,-21-1 16,21 0-16,0 21 0,0-21 0,0 22 15,-22-1-15,22 0 0,0 1 16,0-1-16,0 0 0,0 1 15,0-22-15,0 21 0,0-21 0,0 22 16,22-22-16,-1-21 0,-21 21 16,21-21-16,0 0 0,0 0 0,0 0 15,1 0-15,-1 0 0,0 0 0,21-21 16,-21 0-16,1 0 0,20-22 16,-21 22-16,0-21 0,22 21 0,-22-22 15,0-20-15,0 20 0,0 1 0,0 0 16,1-43-16,-1 43 15,0 21-15,-21-1 0,0-20 16,0 21-16,21 21 0,-21-21 16,0 42-1,0 0 1,0 0-16,0 0 0,0 22 16,0-1-16,0-21 0,0 22 0,-21-1 15,21 21-15,0-20 0,0-1 0,0 0 16,0-20-16,0 20 0,0 0 15,0-21-15,0 1 0,21-1 0,0 0 16,0-21-16,22 0 16,-22 0-16,0 0 0,21 0 0,-20 0 15,20-21-15,0 21 0,-21-21 0,22-1 16,-1-20-16,-21 21 0,22-21 16,-22 20-16,0-20 0,21 0 0,-21-1 15,1 22-15,-22-21 0,0 21 16,0 0-16,0-1 0,-22 22 15,1 0 1,21 22-16,-21-22 0,0 21 16,0 0-16,21 21 0,0-21 0,0 1 15,0 20-15,0-21 0,0 0 16,0 22-16,0-22 0,42 21 16,-42-21-16,21 0 0,0 1 15,-21-1-15,0 0 16,22-21-16,-44-21 47,22 0-47,-21-1 0,0 22 0,0-21 15,21 0-15,-21 0 0,21 0 0,-21 0 16,-1 21-16,22-22 16,0 44-1,0-1-15,0 0 16,0 0-16,0 0 0,22 0 15,-22 1-15,21-1 0,0 0 16,0-21-16,0 21 16,0-21-16,1 0 0,-1 0 0,0 0 15,0 0-15,0 0 0,0 0 0,22 0 16,-22 0-16,21 0 0,-21-21 16,22 0-16,-22 0 0,0 21 0,0-43 15,22 22-15,-22 0 0,0 0 0,0-22 16,0 22-16,0-21 0,1 21 15,-22 0-15,0-1 0,0 1 0,0 0 16,-22 21 15,1 0-31,21 21 0,-21 0 16,21 1-16,0-1 0,-21 0 16,21 21-16,0-21 0,0 1 0,0-1 15,0 0-15,21 0 0,0 0 0,0 0 16,1-21-16,-22 22 0,21-1 15,0-21-15,21 0 0,-21 0 0,1 0 16,20 0-16,0 0 0,-21 0 16,22 0-16,-22-21 0,42-1 15,-20 1-15,-22 0 0,0 0 0,0 0 16,0-22-16,1 22 16,-22 0-16,0-21 0,21 21 0,-21-1 0,0 1 15,0 42 16,-21 1-31,21-1 16,-22 0-16,22 0 0,-21 0 16,21 0-16,0 1 0,0-1 0,-21 0 15,21 0-15,0 0 0,0 0 0,-21 1 16,21-1-16,0-42 47,0-1-32,0 1-15,0 0 0,0 0 16,21 0-16,0-22 0,0 22 0,-21-21 16,22 0-16,-1 20 0,0-20 15,0 21-15,0 0 0,22 0 16,-22-1-16,0 1 0,21 21 0,-21 0 16,1 0-16,-1 0 0,21 0 0,-21 0 15,0 21-15,1 1 0,-22-1 0,21 0 16,-21 0-16,21 21 0,-21 22 15,0-43-15,0 21 0,0-20 16,0-1-16,-21 21 0,0-21 16,-1 0-16,1 1 0,21-1 15,-21 0-15,0-21 16,21 21-16,21-42 31,0 0-31,0 21 0,1-21 16</inkml:trace>
  <inkml:trace contextRef="#ctx0" brushRef="#br0" timeOffset="104920.67">9377 11155 0,'0'0'0,"0"-21"0,0 0 0,0-1 15,0 1-15,-21 21 16,-1 0-16,1 0 15,0 0-15,0 0 0,-21 21 0,20 1 16,1-1-16,0 0 0,0 0 0,0 0 16,0 0-16,21 1 0,-22-1 15,22 0-15,0 0 0,0 0 0,0 0 16,22 1 0,-1-22-16,0 0 0,0 0 0,0 0 15,0 0-15,1 0 0,-1-22 16,0 1-16,0 21 0,0-21 15,0 0-15,1 21 0,-1-21 0,-21 0 16,21-1-16,-21 1 16,0 0-1,0 0 1,0 42 15,-21 0-31,0 0 0,21 1 16,-22-1-16,22 21 0,-21-21 15,0 22-15,0-1 0,0-21 0,0 21 16,21 1-16,-22-1 0,1 0 0,0 1 16,21-1-16,0 0 0,-21 1 15,21-1-15,0 22 0,0-1 16,0 1-16,0-1 0,0 1 0,21-22 16,-21 21-16,0 1 0,21-1 15,0 1-15,1-1 0,-22 1 0,21-1 16,-21 1-16,21 42 0,0-43 15,-21 1-15,0-1 0,0-20 16,0 20-16,0-21 0,0 1 0,0-1 16,0 0-16,-21-20 0,0 20 0,0-21 15,-1 0-15,-20 0 0,21-21 16,0 0-16,0 0 0,-22 0 0,22 0 16,-21 0-16,21-21 0,-43-21 15,43 21-15,0-22 0,-22 1 16,22 0-16,0-22 0,0 22 15,21-22-15,-21 1 0,21-1 0,0 1 16,0-1-16,0 22 0,0-21 0,0 20 16,0 1-16,0 0 0,21-1 15,0 1-15,-21 0 0,21 20 0,0-20 16,1 21-16,-22-21 0,21 20 0,-21 1 16,21-21-16,-21 21 0,0-22 15,0 22-15,0-21 0,0 21 0,0-22 16</inkml:trace>
  <inkml:trace contextRef="#ctx0" brushRef="#br0" timeOffset="105096.13">7980 11007 0,'42'-21'15,"-84"42"-15,105-64 16,-42 22 0</inkml:trace>
  <inkml:trace contextRef="#ctx0" brushRef="#br0" timeOffset="105168.12">8107 10901 0,'0'0'0,"21"0"32,0 0-32,0 0 15,0 21-15,1-21 0,-1 0 0,0 0 16</inkml:trace>
  <inkml:trace contextRef="#ctx0" brushRef="#br0" timeOffset="107348.54">10943 10901 0,'0'-21'0,"0"0"16,21 21-16,-21-22 0,21 1 0,1 0 15,-22 0 1,0 0-16,0 0 0,0-1 16,-22 22-16,1-21 15,0 21-15,0 0 0,-21 0 0,20 0 16,-20 0-16,21 21 0,-21-21 0,-1 22 16,22-1-16,-21 21 0,21-21 15,-1 0-15,-20 22 0,21-22 0,0 21 16,21 1-16,-21-1 0,21 0 15,-22 22-15,22-22 0,0 0 0,0 1 16,0-1-16,0-21 0,22 22 0,-1-22 16,0 0-16,0 0 0,0-21 15,22 0-15,-22 0 0,21 0 16,22 0-16,-22 0 0,0-21 0,1 21 16,20-21-16,-21 0 0,1-1 15,-1 1-15,0-21 0,-20 21 0,20 0 16,-21-22-16,0 22 0,0-21 0,1 21 15,-22-1-15,0 1 0,21 21 16,-21-21-16,0 42 31,0 0-31,-21 1 0,21-1 16,-22 0-16,22 0 0,0 0 16,0 22-16,0-22 0,0 0 0,0 21 15,0-21-15,0 1 0,0-1 16,0 0-16,22 0 0,-1-21 0,0 21 15,0-21-15,0 0 0,0 0 16,1 0-16,-1 0 0,21 0 0,-21 0 16,0-21-16,22 0 0,-22 0 0,21 0 15,-21-1-15,22-20 0,-22 21 16,21-21-16,-21 20 0,-21-20 0,0 0 16,0-1-16,0 22 0,0-21 15,0 21-15,-21-22 0,0 22 0,0 0 16,0 0-16,-22 0 0,22 21 0,-21 0 15,21 0-15,-22 0 0,22 0 16,-21 0-16,21 21 16,-22 0-16,22 0 0,0 0 0,-21 43 15,42-43-15,0 21 0,0 1 16,0-22-16,0 21 0,0-21 0,21 22 16,0-22-16,0 0 0,22 0 0,-22-21 15,0 21-15,21-21 0,-21 0 16,22 0-16,-1 0 0,0 0 0,-20-21 15,20 0-15,0 21 0,1-21 16,-1 0-16,-21 0 0,21-1 0,-20 1 16,-1 0-16,0-21 0,0 21 15,-21-1-15,21 1 0,0 0 16,-21 42 15,0 0-15,0 1-16,-21-1 0,21 0 15,0 0-15,-21 21 0,21-20 0,-21-1 16,21 0-16,0 0 16,-21 0-16,21 0 0,-21-21 15,21-21 17,0 0-32,0 0 15,0 0-15,21 0 0,0-22 16,-21 22-16,21-21 0,0 21 0,0-22 15,22 1-15,-22 21 0,21 0 16,-21-1-16,1 1 0,20 21 16,-21 0-16,0 0 0,0 0 0,1 0 15,20 0-15,-21 21 0,-21 1 16,0-1-16,0 0 0,0 0 16,21 0-16,-21 22 0,0-22 0,0 0 15,0 21-15,0-21 0,0 1 0,0-1 16,0 0-16,0 0 0,0 0 15,0 0-15,21-21 32,-21-21-32,0 0 15,22 0-15,-1 0 0,-21 0 16,21-22-16,0 22 0,0 0 0,-21-21 16,21 20-16,1 1 0,-1-21 15,0 21-15,-21 0 0,21-1 0,0 22 16,0-21-16,1 21 15,-1 0-15,-21 21 16,0 1-16,0-1 0,0 0 16,0 0-16,0 0 0,0 0 15,0 1-15,0 20 0,0-21 16,0 0-16,0 0 0,0 22 0,21-22 16,-21 0-16,0 0 0,21-21 15,0 21-15,22 1 0,-22-22 16,21 0-16,-21 0 0,0 0 15,22 0-15,-1 0 0,-21-22 16,22 1-16,-22 0 0,42-21 16,-20 21-16,-22-22 0,0 22 15,0 0-15,-21-21 0,21 20 0,-21-41 16,21 42-16,-21 0 0,-21 21 31,0 0-31,0 0 16,21 21-16,0 0 0,-21 0 0,21 0 15,-21 22-15,21-22 0,-22 0 16,22 21-16,0-21 0,0 22 0,0-22 16,0 0-16,-21 0 0,21 0 0,0 1 15,0-1-15,0 0 16,0-42 15,0 0-31,0-1 16,0 1-16,21 0 0,-21-21 15,22 21-15,-1-22 0,-21 22 0,21-21 16,0 21-16,21-22 0,-20 22 16,-1 0-16,0 0 0,21 21 0,-21-21 15,1 21-15,-1 0 0,0 0 16,0 0-16,0 0 0,0 0 0,-21 21 16,22 0-16,-1-21 0,-21 42 0,0-21 15,0 1-15,0-1 0,21 0 16,-21 21-16,0-21 0,0 1 0,21 20 15,-21-21-15,0 0 0,0 0 0,0 1 16,0-1-16,0-42 47,0-1-47,0 1 16,0-21-16,21 21 0,0-22 0,-21 22 15,22-21-15,-1 21 0,0-22 0,0 1 16,0 21-16,0 0 0,1 0 15,-1-1-15,0 1 0,21 21 16,-21 0-16,1 0 0,-1 0 0,0 0 16,0 0-16,0 0 0,-21 21 15,0 1-15,21-1 0,-21 0 0,0 0 16,0 21-16,0-20 0,0-1 0,0 21 16,0-21-16,0 0 0,0 1 0,0 20 15,0-21-15,-21 0 16,21 0-16,0 1 0,0-1 15,21-21 1,1 0-16,-1 0 16,0 0-16</inkml:trace>
  <inkml:trace contextRef="#ctx0" brushRef="#br0" timeOffset="108656.11">14690 11028 0,'0'-21'0,"0"42"0,0-63 0,-22 20 16,1 22 0,0 0-16,0 0 0,-21 0 0,20 0 15,-20 0-15,21 22 0,-21-1 0,20-21 16,-20 21-16,21 21 0,0-21 16,0 1-16,-1-1 0,1 21 0,0 0 15,21 1-15,0-22 0,0 0 16,0 0-16,0 0 0,0 1 15,21-22-15,0 21 0,1-21 0,-1 0 16,0 0-16,0 0 16,0 0-16,0 0 0,22-21 0,-22-1 15,0 1-15,0 0 0,0 0 16,1-21-16,-1 20 0,0-20 16,0 0-16,-21 21 0,21-22 0,0 22 15,-21 0-15,0 0 0,22 0 16,-22 42 15,0 0-31,-22 0 0,22 0 16,0 0-16,0 1 0,0-1 15,0 21-15,0-21 0,0 0 0,0 1 16,0-1-16,0 0 0,43 0 16,-22 0-16,0-21 0,0 0 15,0 0-15,22 0 0,-22 0 16,21 0-16,-21 0 0,22 0 0,-22 0 15,21-21-15,-21 0 0,1 0 16,20 0-16,-21-1 0,0-20 0,0 21 16,-21 0-16,0 0 0,22-1 0,-22 1 15,0 0-15,0 0 0,-22 21 16,1 0 0,0 0-16,21 21 0,-21-21 0,0 21 15,0 0-15,21 22 0,0-22 16,-22 0-16,1 0 0,21 22 0,-21-22 15,21 0-15,0 0 16,0 0-16,-21 0 0,21 1 16,21-44 15,0 1-15,-21 0-16,21 0 0,1 0 15,20-22-15,-21 1 0,0 21 0,22-21 16,-1 20-16,-21-20 0,21 21 0,-20 0 15,20 0-15,-21 21 0,0-22 16,0 22-16,1 0 0,-1 0 0,0 0 16,0 22-16,-21-1 15,0 0-15,0 0 16,0 0-16,0 0 0,0 1 0,0-1 16,0 0-16,0 21 0,0-21 15,21 1-15,22-1 0,-22-21 16,21 21-16,-21-21 0,22 0 0,-1 0 15,-21 0-15,21 0 0,1 0 16,-1 0-16,0 0 0,-20-21 0,20 0 16,-21-1-16,21 1 0,-20 0 0,-1-21 15,0 21-15,-21-1 0,0 1 16,0 0-16,0 0 0,0 0 0,-21 0 16,0 21-16,-1 0 0,1-22 0,-21 22 15,21 0-15,0 0 16,-22 0-16,22 0 0,0 22 0,-21-1 15,20 0-15,1 0 0,0 0 0,0 0 16,0 1-16,0 20 0,21-21 16,0 0-16,0 22 0,0-22 0,0 0 15,0 0-15,0 0 0,0 0 16,21 1-16,0-22 0,0 0 0,-21 21 16,21-21-16,0 0 0,22 0 0,-22 0 15,0-21-15,0 21 0,0-22 16,1 1-16,-1 0 0,0 0 15,0 0-15,-21-43 0,64 43 0,-22-21 16,-21-1-16,0 1 0,-21-43 16,21 43-16,1 0 0,-22-22 15,0 22-15,0 0 0,0-1 0,0 1 16,0 21-16,0 0 0,0-1 16,-22 22-16,1 0 0,0 22 15,0 20-15,0-21 0,0 21 16,21 1-16,0-1 0,0 0 15,0 1-15,0-1 0,0 0 0,0 1 16,0-1-16,0 0 0,21 1 0,0-22 16,-21 21-16,21-21 0,0 22 15,0-22-15,1 0 0,20 0 16,-21-21-16,0 0 0,22 0 16,-22 0-16,21 0 0,0 0 0,-20-21 15,20 0-15</inkml:trace>
  <inkml:trace contextRef="#ctx0" brushRef="#br0" timeOffset="109135.58">17526 10710 0,'0'0'16,"21"-63"-1,-21 42-15,0-22 16,0 22-16,-21 21 0,21-21 16,-21 21-16,-22 0 0,1 0 15,0 21-15,21 0 0,-22 1 0,22-1 16,-21 21-16,21 0 0,-22 1 16,22-1-16,-21 0 0,21 1 0,-1-1 15,1-21-15,0 22 0,0-1 16,21 0-16,0 1 0,0-22 0,0 21 15,0-21-15,0 0 0,21 1 0,0-1 16,22 0-16,-1-21 0,0 0 16,1 21-16,20-21 0,1 0 0,-1 0 15,1 0-15,-1-21 16,1 0-16,-1 0 0,1-1 0,-1 1 16</inkml:trace>
  <inkml:trace contextRef="#ctx0" brushRef="#br0" timeOffset="110748.99">18119 10964 0,'0'0'0,"0"-21"0,0 0 0,0-21 15,0 21-15,0-1 0,-22 1 16,1 21-16,0-21 0,0 21 0,0 0 16,0 0-16,-1 0 0,-20 0 15,0 21-15,21 0 0,-1 1 16,-20-1-16,21 0 0,0 21 16,0-21-16,-1 1 0,22 20 0,-21-21 0,21 21 15,0-20-15,0-1 16,0 0-16,0 21 0,0-21 15,21 1-15,1-22 0,-1 0 0,0 0 16,21 0-16,-21 0 0,1 0 16,20 0-16,-21-22 0,21 1 0,-20 0 15,20 0-15,-21 0 0,21 0 16,1-43-16,-22 22 0,0 21 16,0-22-16,-21 22 0,0 0 0,21 0 15,-21 0-15,0-1 0,-21 44 31,21-1-15,-21 0-16,0 0 0,21 0 16,0 0-16,0 1 0,-21-1 0,21 21 15,0-21-15,0 0 0,0 1 16,0 20-16,0-21 0,0 0 0,21 0 16,0-21-16,0 22 0,0-1 0,1-21 15,-1 0-15,21 0 0,-21 0 16,22 0-16,-1 0 0,-21 0 0,21-21 15,1-1-15,-1 1 0,0 0 16,-20-21-16,20 21 0,-21-22 0,21 22 16,-20-21-16,-1-1 0,0 1 0,0 21 15,0-21-15,0-1 16,-21 22-16,0-21 0,0 21 0,22-1 16,-44 44 15,1-1-31,21 0 0,-21 0 0,0 0 15,21 22-15,0-22 0,-21 21 16,21-21-16,-21 22 0,21-22 0,0 0 16,0 21-16,0-21 0,0 22 15,0-22-15,0 0 0,0 0 16,21 0-16,0 1 0,0-1 0,43-21 16,-43 0-16,0 0 0,0 0 15,21 0-15,-20-21 0,20 21 16,-21-22-16,0 1 0,22 0 0,-22-21 15,0 21-15,21-22 0,-21 1 16,1 21-16,-1-22 0,0 1 0,0 0 16,-21-1-16,21 1 0,-21 0 15,0 21-15,21-22 0,-21 22 0,0 0 16,-21 42 0,0 0-1,0 0-15,21 1 0,0 20 0,-21-21 16,0 21-16,21-20 0,-22 20 15,22-21-15,0 21 0,0-20 0,0-1 16,0 21-16,0-21 0,0 0 16,0 1-16,0-1 0,0 0 15,22 0-15,-1 0 0,0 0 0,0-21 16,21 0-16,-20 0 0,20 0 0,0 0 16,22 0-16,-22 0 0,0 0 15,22-21-15,-22 0 0,1 0 0,-1 0 16,0 0-16,-21-1 0,22-41 15,-22 42-15,0 0 0,-21-1 16,0 1-16,-21 21 16,0 0-16,0 0 15,-1 0-15,1 0 0,-21 0 0,21 21 16,0-21-16,-1 22 0,1-1 16,21 0-16,0 0 0,0 0 15,0 0-15,0 1 0,0-1 0,0 0 16,0 0-16,0 0 0,21 0 15,1 1-15,-1-22 0,21 21 0,-21 0 16,0-21-16,22 0 0,-1 21 16,0-21-16,1 0 0,-1 0 0,0 0 15,1 0-15,-1-21 0,0 21 16,22-21-16,-22 0 0,1-1 0,-1-20 16,0 21-16,1 0 0,-1-43 15,-21 22-15,0 21 0,-21 0 16,21-1-16,-21 1 0,0 0 15,0 0-15,-21 0 0,0 21 0,0 0 16,-21 0-16,20 0 0,-20 0 16,21 0-16,-21 0 0,20 0 0,-20 21 15,21 0-15,-21-21 0,20 21 0,1 0 16,21 1-16,0-1 0,-21 21 16,21-21-16,0 0 0,0 1 0,0 20 15,0-21-15,0 0 0,0 0 16,21 1-16,0-1 0,1-21 15,-1 0-15,0 0 0,0 0 16,0 0-16,0 0 0,1 0 16,-1 0-16,0-21 0,21-1 0,-21 1 15,1 0-15,-1-21 0,0 21 0,0-22 16,21 1-16,-20 0 0,20-43 16,-21 43-16,0-22 0,0 22 15,1-1-15,-22 1 0,0 0 16,0 21-16,0-1 0,0 1 0,0 42 31,-22 1-31,1-1 0,0 0 0,0 21 16,0 1-16,0-22 0,-1 21 15,1 0-15,0-20 0,21 20 16,0 0-16,0-21 0,0 22 0,0-1 16,0 22-16,0-43 15,0 0-15,0 21 0,0-21 0,0 1 16,0-1-16,21-21 0,0 21 0,1-21 15,-1 0-15,0 0 16,0 0-16,21 0 0,-20 0 0,-1 0 16,21 0-16,-21-21 0,0 0 15,22-1-15,-22 1 0,0 21 0,21-21 16</inkml:trace>
  <inkml:trace contextRef="#ctx0" brushRef="#br0" timeOffset="110907.94">21167 11197 0,'-22'0'0,"-41"43"32,42-43-17,0 0 17,-1 0-32,1 0 15,0 0-15</inkml:trace>
  <inkml:trace contextRef="#ctx0" brushRef="#br0" timeOffset="112136.52">10753 12467 0,'21'-21'0,"-21"0"15,0 0 1,0 0-16,0-1 0,0 1 16,-21 0-16,21 0 0,-22 0 15,1 0-15,-21-22 16,21 22-16,0 21 0,-22 0 0,22 0 16,0 0-16,0 0 0,0 21 15,-1-21-15,-20 21 0,21 22 0,0-22 16,0 0-16,-1 21 0,1-20 0,0 20 15,0-21-15,0 21 0,0-20 16,21-1-16,-22 0 0,22 0 0,0 21 16,0-20-16,22-22 15,-1 0 1,0 0-16,0 0 0,21 0 0,-20 0 16,-1-22-16,21 1 0,-21 21 15,0-21-15,1 0 0,20 0 0,-21-22 16,0 22-16,0 0 0,1 0 0,-1-21 15,-21 20-15,0 1 0,0-21 16,0 21-16,0 0 0,0 42 31,0 0-31,0 0 16,0 21-16,0-20 0,0-1 16,0 21-16,0-21 0,0 0 15,0 22-15,0-22 0,0 0 0,0 0 16,0 0-16,21 1 0,0-1 15,0-21-15,-21 21 0,21-21 0,22 0 16,-22 0-16,0 0 0,21 0 16,1 0-16,-1-21 0,0 0 0,22 21 15,21-43-15,-22 22 0,-21-21 16,1 21-16,-1-1 0,0-20 16,-20 21-16,-1 0 0,0 0 15,0-1-15,-21-20 0,0 21 0,0 0 31,-21 21-31,0 0 0,0 0 0,-1 0 0,1 21 16,0-21-16,0 21 16,0 0-16,0 0 0,21 1 15,0-1-15,0 0 0,0 0 0,0 0 16,0 0-16,0 1 16,0-1-16,21 0 0,0 0 15,0 0-15,0 0 16,-21 1-16,0-1 15,-21-21 1,0 0-16,0 21 0,0-21 16,-1 0-16,1 0 0,0 0 0,0 0 15,0 0-15,21-21 16,0 0-16,0-1 16</inkml:trace>
  <inkml:trace contextRef="#ctx0" brushRef="#br0" timeOffset="113096.55">14457 12827 0,'-21'0'15,"-1"0"-15,1-21 0,-21 21 16,21 0-16,-22 0 0,1 0 0,0-21 16,-1 21-16,1-21 0,21 21 0,-21-22 15,-1 1-15,22 0 0,0 21 16,0-21-16,0-21 0,-22-1 15,43 22-15,-21-21 0,21 21 16,0-22-16,0 22 0,0-21 0,21-1 16,0 1-16,1 21 0,20-21 15,-21 20-15,21-20 0,22 21 16,-22 0-16,1 0 0,20-1 0,-21 1 16,22 21-16,-22 0 0,1 0 15,-22 21-15,21 22 0,-42-22 16,0 21-16,0-21 0,-21 22 15,0-1-15,-64 43 0,43-43 16,-22-21-16,-63 85 16,85-64-16,-22 1 0,22-1 0,0 0 15,-1 1-15,1-1 0,21 0 16,0-20-16,21 20 0,0-21 16,0 0-16,0 0 0,0 1 0,21-22 15,0 0-15,0 0 16,22 0-16,-1 0 0,0 0 0,1-22 15,20 1-15,-21 0 0,22 0 0,-22 0 16,22 0-16,-22-22 0,0 22 16,-20 0-16,20 0 0,-21 0 0,-21-1 15,0 1-15,0 0 16,-21 21 0,0 0-16,0 0 0,-1 0 0,1 0 15,0 21-15,0 0 0,0 1 16,0 20-16,-1-21 0,1 21 15,0 1-15,0-1 0,0 22 0,0-22 16,21 0-16,-43 43 16,22-22-16,0-20 0,0-1 15,0 0-15,21 1 0,-22 20 16,22-42-16,0 22 0,0-22 0,0 0 16,0 0-16,0-42 31,0 0-31,22 0 0,-22 0 15,21-1-15,-21-20 0,21 21 16,0 0-16,0-22 0,0 1 0,1 0 16,-1-1-16</inkml:trace>
  <inkml:trace contextRef="#ctx0" brushRef="#br0" timeOffset="113632.47">14859 12552 0,'0'-21'16,"0"42"31,-21 0-47,21 0 0,0 0 16,0 1-16,-21-1 0,21 0 0,-22 21 15,22-21-15,0 22 0,-21-22 16,21 0-16,0 21 0,0-20 0,0-1 15,0 0-15,0 0 0,-21-21 16,21 21-16,0-42 31,0 0-31,0 0 16,0-22-16,0 22 0,0 0 16,0-21-16,0-1 0,0 22 15,0-21-15,0 21 0,21-22 0,0 22 16,1-21-16,20 21 0,-21 0 15,21-1-15,1 1 0,-1 0 16,0 21-16,1 0 0,41 0 16,-41 0-16,-1 0 0,0 21 15,-20 0-15,20 1 0,0 20 16,-42 0-16,0-21 0,0 1 16,0 20-16,0-21 0,0 21 0,-21-20 15,0-1-15,-21 21 0,20-21 0,1 0 16,0 1-16,0-22 0,0 21 15,0 0-15,21-42 32,21 0-17,-21-1-15,21 1 0,0 0 16,21 0-16,-20-21 0</inkml:trace>
  <inkml:trace contextRef="#ctx0" brushRef="#br0" timeOffset="114184.75">15854 12192 0,'0'0'0,"0"-21"15,-21 21-15,-1 0 16,1 21-16,21 0 16,-21 0-16,21 22 0,0-22 15,0 21-15,0-21 0,-21 22 16,21-22-16,0 21 0,0 1 0,-21-22 15,21 21-15,0 0 0,0-20 16,0 20-16,0-21 0,0 0 0,0 22 16,0-22-16,-21 0 0,21 0 15,0 0-15,0-42 32,0 0-32,0 0 15,0 0-15,0-22 0,0 22 16,0 0-16,0 0 0,0 0 15,21-1-15,0 1 0,-21 0 16,21 0-16,0 0 0,22 0 0,-22-1 16,0 1-16,42 0 15,-20 21-15,-1 0 0,22 0 16,-43 0-16,21 0 0,-21 21 16,0 0-16,1-21 0,-1 22 0,-21-1 15,0 0-15,0 0 0,0 21 0,-21-20 16,-1-1-16,1 0 0,-21 0 15,0 0-15,-1 22 0,22-22 16,-64 21-16,43-42 0,21 21 16,-21 0-16,20-21 0,-20 0 0,21 22 15,0-22-15,0 0 16,21-22 0,0 1-1,21 0-15,0 21 0,-21-21 16,21 0-16,0 21 0,22-21 15</inkml:trace>
  <inkml:trace contextRef="#ctx0" brushRef="#br0" timeOffset="114668.53">16827 12510 0,'0'0'0,"22"0"16,41-64-1,-63 43 1,-21 21 0,0 0-16,0 0 0,-1 0 0,-20 0 15,21 0-15,-21 0 0,20 21 16,-20 0-16,0-21 0,21 21 0,-1 1 16,1-22-16,0 21 0,21 0 15,0 0-15,21 0 16,0-21-16,1 0 0,-1 0 15,21 21-15,-21-21 16,22 22-16,-22-22 0,0 0 0,21 21 16,-21-21-16,1 0 0,-1 21 15,-21 0-15,0 0 16,0 0-16,0 1 0,-21-1 16,-1-21-16,-20 21 15,0-21-15,-1 0 0,1 21 0,0-21 16,-1 0-16,1 0 0,0 0 15,-1 0-15,1 0 0,-21 0 16,41 0-16,1 0 0,0 0 0,0 0 16,0 0-16,21-21 15,42 21 17,-21 0-32,0-21 0,1 21 0,20-21 15,0 21-15,-21 0 0,22-22 0,-1 22 16</inkml:trace>
  <inkml:trace contextRef="#ctx0" brushRef="#br0" timeOffset="115144.56">17335 12446 0,'0'0'16,"-21"0"-16,21-21 0,-21 21 31,0 21-15,21 0-16,0 0 16,0 1-16,0-1 0,0 21 15,0-21-15,0 0 0,0 22 0,-21-1 16,21 0-16,-21 22 15,21-22-15,0 22 0,-22-22 0,1 22 16,0-1-16,0 1 0,0-22 0,0 21 16,-1 1-16,-20 21 0,0-22 15,21 22-15,-22-1 0,1-20 0,0 21 16,-1-22-16,1 22 0,0-22 0,20-20 16,-20 20-16,21 1 0,0-22 15,0 0-15,-1 1 0,1-1 0,21 0 16,-21-21-16,21 1 0,0-1 0,0 0 15,21-42 17,0 0-32,1-22 15,-1 22-15,0-21 0,0 21 16,0-22-16,22 1 0,-22-22 0,21 22 16,0-21-16,1-1 0</inkml:trace>
  <inkml:trace contextRef="#ctx0" brushRef="#br0" timeOffset="115563.36">17272 12764 0,'0'0'0,"0"-22"16,-21-83 0,21 83-16,0 1 15,0 0-15,0 0 0,21 0 16,0 0-16,0 21 0,0-22 0,1 22 15,20-21-15,-21 21 0,21 0 16,-20 0-16,-1 0 0,21 0 0,-21 0 16,22 0-16,-22 0 0,21 0 15,-21 0-15,0 21 0,1 1 0,-1-22 16,-21 21-16,0 0 0,0 0 0,0 0 16,0 0-16,-43 1 15,22-1-15,0 0 0,-21-21 0,-1 21 16,1 0-16,0 0 0,-1-21 15,1 22-15,21-1 0,-21-21 16,20 0-16,1 21 0,0-21 0,0 0 16,0 0-16,42 0 62,0 0-46,0 0-16,0 0 0,1 0 15</inkml:trace>
  <inkml:trace contextRef="#ctx0" brushRef="#br0" timeOffset="115756.35">17886 12933 0,'0'0'0,"0"21"0,-21-21 78</inkml:trace>
  <inkml:trace contextRef="#ctx0" brushRef="#br0" timeOffset="50795.81">1122 3408 0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5T02:26:50.2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1778 1503 0,'-21'0'16,"0"0"-16,-1 21 0,1-21 16,0 0-16,21 21 0,-21 0 15,0-21-15,0 22 0,21-1 16,0 0-16,21-21 16,0 0-1,21-21-15,-21 0 16,22 21-16,-1-22 0,0 1 0,1 21 15,-22-21-15,0 0 0,0 0 16,0 21-16,1-21 0,20-1 0,-63 22 16,0 0-16,-1-21 15,44-21-15,-44 21 0,1 21 16,-42 0-16,20 21 16,-20 0-16,63 0 0,-21-21 15,-43 43-15,43-1 0,0-42 0,-21 42 16,20-21-16,22 22 0,0-22 15,0 0-15,0 0 0,0 0 0,0 1 16,0-1-16,22 0 0,-22 0 16,21-21-16,21 0 0,0 0 0,1 0 15,-22 0-15,0 0 16,21 0-16,-20-21 0,-1 21 0,0 0 16,0-21-16,-42 21 31,0 0-31,0 0 0,-22 0 15,22 21-15,-21 0 0,-1 0 0,1 0 16,0 22-16,21-22 0,-43 42 16,43-41-16,0-1 15,0 0-15,21 21 0,0-21 0,0 1 16,0-1-16,0 0 0,0 0 16,21 0-16,0 0 0,0-21 0,0 22 15,22-22-15,-22 0 0,42 0 16,-20 0-16,-22 0 0,21 0 0,-21 0 15,22-22-15,-1 1 16,0 21-16</inkml:trace>
  <inkml:trace contextRef="#ctx0" brushRef="#br0" timeOffset="683.68">2540 1820 0,'0'0'0,"0"-21"0,0 0 0,-21 21 16,0 0-16,-1 0 0,-20 0 15,21 0-15,-21 0 0,20 0 0,-20 21 16,0-21-16,21 21 0,-22 22 16,22-22-16,0 0 0,-21 0 15,42 22-15,-22-22 0,22 0 0,-21 21 16,21-21 0,0 1-16,0-1 0,0 0 15,21-21 1,1 0-16,20 0 0,-21 0 0,21-21 15,-20 21-15,20-21 0,0-1 16,1 1-16,-22 21 0,0-21 16,21 0-16,-21 0 0,1 0 0,-1-1 15,0 1-15,0 0 16,0 0-16,-21 42 47,0 0-47,0 0 0,-21 1 15,21-1-15,-21 21 0,21-21 16,0 22-16,0-22 0,0 21 0,0 0 16,0 1-16,0 20 0,0 1 15,0-1-15,0 22 0,0 0 0,0-1 16,0 1-16,0 0 0,0 20 0,0-20 16,0 0-16,21-22 0,-21 22 0,21 0 15,-21-1-15,0 1 0,0 0 16,0-22-16,0 22 0,0-22 15,0 1-15,-21-1 0,0 1 16,0-1-16,0-20 0,-22-1 0,22-21 16,-21 0-16,-1 0 0,22 1 15,-21-22-15,0 0 0,-22-22 0,22 1 16,-1 0-16,1-21 0,-21-22 16,20 22-16,1-22 0,0 1 0,-1-1 15,1 1-15,21-22 0,0 1 16,-1-1-16,1 0 0,21 22 15,0-22-15,0 22 0,21-1 0,1 22 16,-1-22-16,21 1 0,0 20 16,-20 1-16,20-21 0,0 20 0,1-20 15,-1 20-15,21-20 16,-20 21-16,20-1 0,1-20 0,-1 20 16</inkml:trace>
  <inkml:trace contextRef="#ctx0" brushRef="#br0" timeOffset="899.11">3175 1905 0,'0'-21'16,"-21"21"-16,0 0 15,21 21 32,21-21-47,-21 21 16,21-21-16,-21 21 0</inkml:trace>
  <inkml:trace contextRef="#ctx0" brushRef="#br0" timeOffset="1071.83">3238 2265 0,'0'0'0,"0"21"31,-21-21-15,42-21 31,1 0-47,-1 21 0,0-21 0</inkml:trace>
  <inkml:trace contextRef="#ctx0" brushRef="#br0" timeOffset="1727.34">5567 1630 0,'0'-21'0,"0"0"15,0-1-15,21 1 0,0 0 16,0 0-16,0 0 15,1 0-15,-1 21 0,0-22 0,0 1 16,-21 0-16,21 0 0,-21 0 16,-21 21-16,0 0 15,0 0-15,-22 0 0,1 0 16,0 0-16,-22 21 0,22-21 0,0 21 16,-22 0-16,22 0 0,21-21 15,-22 22-15,22-1 0,0 0 0,21 0 16,-21 0-16,21 0 15,0 1-15,21-1 0,21 0 16,-21 0-16,22 0 0,-1 0 0,0 1 16,1-1-16,20 21 0,-20-21 15,-1 0-15,0 1 0,1-1 16,-22 0-16,0 0 0,0 21 0,-21-20 16,0-1-16,0 0 0,-21 0 15,-21 0-15,20 0 0,-20-21 0,-21 22 16,20-1-16,1-21 0,-22 0 15,22 0-15,0 0 0,-1 0 0,22 0 16,-21 0-16,21-21 0,0 21 16,-1-22-16,1 1 0,21 0 15,0 0-15,0 0 0,0 0 0,0-1 16,0 1-16,21 0 16,1 0-16,20 0 0,0 21 0,1-21 15,-1-1-15,0 1 0,22 21 16,-22-21-16,22 21 0,-1-21 0</inkml:trace>
  <inkml:trace contextRef="#ctx0" brushRef="#br0" timeOffset="2080.03">6075 1609 0,'0'-21'31,"0"42"-15,0 0-1,0 21-15,0-21 0,0 22 0,0-22 16,-21 21-16,21 1 0,0 20 16,0-21-16,0 1 0,0 20 0,0-20 15,0 20-15,0 1 0,-22-1 16,1 22-16,21-1 0,0 1 0,0 0 16,-42 84-16,21-84 0,0-1 15,-1 22-15,1 0 0,0-21 16,0-1-16,-21 22 0,20-21 15,1-22-15,0 86 0,0-107 0,21 0 16,-21 1-16,21-22 0,0 21 16,0-21-16,0-42 31,21-21-31,0 21 0,21-85 16,-20 63-16,-1 1 0,0-21 0,0 41 15,0-62-15</inkml:trace>
  <inkml:trace contextRef="#ctx0" brushRef="#br0" timeOffset="2424.61">6159 1736 0,'0'0'0,"0"-43"0,0-62 31,0 83-31,0 1 0,0 0 16,22 0-16,-1 21 0,0 0 0,21-21 15,-21 21-15,22 0 0,-1 0 16,0 0-16,1 0 0,-1 21 0,0 0 16,-20 0-16,-1 0 0,0 22 15,-21-22-15,0 21 0,0 1 16,-21-22-16,-22 21 0,22-21 16,-21 22-16,0-22 0,-1 0 0,1 0 0,0 0 15,20 0-15,-20-21 16,0 0-16,21 22 0,-1-22 0,1 0 15,0 0 1,21-22 0,21 22-16,0-21 15,22 21-15,-22-21 0,21 0 16,1 21-16</inkml:trace>
  <inkml:trace contextRef="#ctx0" brushRef="#br0" timeOffset="2908.49">7112 1588 0,'0'-43'15,"0"86"-15,0-107 0,-21 64 0,0-21 16,-1 21-16,1 0 0,-21 0 16,21 0-16,-22 0 0,22 0 0,-21 0 15,0 0-15,-1 0 0,22 0 16,-21 42-16,-1-21 0,22 1 0,0 20 15,-21-21-15,42 21 0,-21 1 16,-1-22-16,22 21 0,-21 1 0,21-22 16,0 21-16,0-21 0,0 0 0,21 1 15,1-22-15,-1 21 16,0-21-16,0 0 0,21 0 0,1 0 16,-22 0-16,21 0 0,1-21 15,-1 21-15,0-22 0,-21 1 0,1 0 16,20 0-16,-21-21 0,0 20 15,0 1-15,-21-21 0,0 21 0,22 0 16,-22-22-16,21 22 0,-21 0 16,0 0-16,-21 42 31,-1 0-31,1 0 16,21 0-16,0 22 0,0-22 0,-21 0 15,21 21-15,0-20 0,0-1 16,0 21-16,0-21 0,0 0 0,0 1 15,21-22-15,-21 21 0,21 0 16,1-21-16,-1 0 0,0 0 0,0 0 16,0 0-16,0 0 0,1-21 15,-1 0-15</inkml:trace>
  <inkml:trace contextRef="#ctx0" brushRef="#br0" timeOffset="3156.47">7620 1524 0,'0'0'0,"0"-21"0,21 21 16,-42-21-16,0 21 0,0 0 16,-22 0-16,22 0 0,0 21 15,0 0-15,0 0 0,-22 0 0,22 1 16,0 20-16,0-21 0,21 21 16,0-20-16,0-1 0,-21 21 0,21-21 15,0 0-15,0 1 0,0-1 16,0 0-16,0 0 0,0 0 0,21-21 15,0 0-15,0 0 0,0 0 16,0 0-16,1 0 0,20 0 16,-21 0-16,21-21 0,1 21 0,-22-21 15</inkml:trace>
  <inkml:trace contextRef="#ctx0" brushRef="#br0" timeOffset="3492.52">7853 1736 0,'21'-21'47,"0"21"-47,0-22 0,0 22 16,1-21-16,20 0 0,-21 21 16,0-21-16,0 0 0,1 0 0,-1 21 15,0-22-15,-21 1 0,0 0 16,-21 21-1,0 0 1,-1 0-16,1 0 0,-21 21 0,21 0 16,-22 1-16,22-1 0,-21 21 15,21-21-15,0 0 0,-1 22 0,22-22 16,0 0-16,0 21 0,0-20 16,0-1-16,0 0 0,0 0 0,0 0 15,22-21-15,-1 21 0,21-21 16,-21 0-16,22 0 0,-22 0 15,21 0-15,64 0 0</inkml:trace>
  <inkml:trace contextRef="#ctx0" brushRef="#br0" timeOffset="4051.53">9144 1164 0,'0'0'0,"-21"0"0,0 0 16,-1 0-16,1 0 15,21 21-15,-21 1 0,21-1 0,-21 0 16,21 21-16,0-21 0,0 22 16,0-22-16,-21 21 0,21 1 0,0-22 15,0 21-15,0 0 0,0-20 16,-21 20-16,21 0 0,0-21 0,-22 1 15,22-1-15,0 0 0,0 0 16,0 0-16,-21-21 0,0 0 16,21-21-1,0 0 1,0 0-16,0 0 16,0-22-16,0 22 0,0 0 0,21 0 15,0 0-15,1-22 0,20 22 16,-21 0-16,21 21 0,1-21 15,-1 0-15,0 21 0,1-22 0,-1 22 16,0 0-16,1 0 0,-1 0 16,0 22-16,-20-22 0,20 21 0,-21 0 15,-21 0-15,0 21 0,0-20 16,0-1-16,-21 0 0,0 0 0,-22 21 16,-20 1-16,42-43 15,-22 21-15,1 0 0,0 0 0,-1-21 16,-20 21-16,21-21 15,20 0-15,-20 0 0,21 0 16,0 0-16,63 0 31,-21-21-31,0 0 16,22 21-16,-1 0 0</inkml:trace>
  <inkml:trace contextRef="#ctx0" brushRef="#br0" timeOffset="4527.68">10245 1482 0,'0'0'0,"21"-21"0,0-22 16,-21 22-16,-21 0 16,0 21-16,-1 0 0,-20 0 15,21 0-15,-21 0 0,-1 0 0,1 0 16,0 21-16,-1-21 0,1 21 15,0 0-15,-1 22 0,22-22 0,-21 21 16,21-21-16,21 1 0,0 20 16,0-21-16,0 0 0,0 0 0,21 1 15,0-1-15,0 0 0,0-21 16,0 0-16,1 0 0,20 0 0,-21 0 16,21 0-16,-20 0 0,20 0 15,0 0-15,-21-21 0,1 0 16,-1 21-16,0-22 0,0 1 0,0-21 15,0 21-15,-21 0 0,0-1 16,0 1-16,0 0 0,0 0 0,0-21 16,22 42-16,-22 21 31,-22 0-15,22 0-16,-21 0 0,21 0 0,0 1 15,0-1-15,0 21 0,0-21 0,0 0 16,0 1-16,0-1 15,0 0-15,0 0 0,21 0 0,1-21 16,-1 0-16,0 0 16,21 0-16,-21 0 0,1 0 0,-1 0 15</inkml:trace>
  <inkml:trace contextRef="#ctx0" brushRef="#br0" timeOffset="4935.68">10541 1545 0,'0'0'0,"0"-21"0,0-21 15,0 21-15,0-1 16,0 1-16,21 0 0,0 21 16,0 0-16,1-21 0,-1 21 15,0 0-15,21 0 0,-21 0 16,1 0-16,-1 0 0,21 21 0,-21-21 16,0 21-16,1 0 0,-1 1 15,-21-1-15,0 21 0,0-21 0,21 0 16,-21 22-16,0-22 0,0 21 15,0-21-15,0 1 0,0 20 0,0-21 16,0 0-16,0 0 16,-21-21-1,21-21 1,0 0-16,0 0 16,0 0-16,0 0 0,0-22 15,0 22-15,0-21 0,21 21 16,0-22-16,0 22 0,22-21 0,-22 21 15,0-1-15,21 1 0,-21 0 16,22 0-16,-22 0 0,21 0 0,-21 21 16,22 0-16,-22 0 0,0 0 0,0 0 15,0 0-15,1 0 0,-1 0 16,-21 21-16,21-21 16</inkml:trace>
  <inkml:trace contextRef="#ctx0" brushRef="#br0" timeOffset="5782.63">4953 2413 0,'0'0'0,"-21"0"16,42 0 31,0 0-47,21 0 16,-20 0-16,20 0 0,-21 0 15,21 0-15,22 0 0,-22 21 0,22-21 16,-1 0-16,22 0 0,-22 0 15,43 0-15,-21 0 0,0 0 16,20 0-16,-20 0 0,21 0 16,-21 0-16,20 0 0,1 0 0,21 0 15,0 0-15,0 0 0,21 0 16,-21 0-16,22 0 0,20-21 0,0 21 16,1 0-16,-1 0 0,0 0 15,1 0-15,-1 0 0,0 0 0,1 0 16,-1 0-16,-21 0 0,0 0 15,0-21-15,1 21 0,-22 0 0,21 0 16,0 0-16,-21 0 0,0 0 0,-21 0 16,0-21-16,-1 21 15,1 0-15,0 0 0,-21 0 0,21 0 16,-22 0-16,1 0 0,-22 0 16,1 0-16,-1 0 0,-20 0 0,-1 0 15,0 0-15,-20 0 0,-1 0 0,0 0 16,0 0-16,-21-21 31,-21-1-15,0 22-16,0 0 15,21-21-15</inkml:trace>
  <inkml:trace contextRef="#ctx0" brushRef="#br0" timeOffset="5923.7">11324 2350 0,'0'0'0,"-21"0"31,0 0-31,21 21 31</inkml:trace>
  <inkml:trace contextRef="#ctx0" brushRef="#br0" timeOffset="9562.7">6858 4255 0,'0'0'0,"0"-22"16,0-20-1,0 21-15,0 0 0,0 0 0,0-1 16,0 1-16,0 42 31,0 1-31,0-1 16,0 21-16,-21 0 0,21-20 0,-21 20 16,21 0-16,0 1 0,-22-1 15,1 0-15,21 1 0,-21-1 0,21-21 16,0 21-16,-21 1 0,0-1 15,21 0-15,-21-20 0,21 20 16,0-21-16,0 0 0,21-21 47,-21-21-47,0 0 0,21 0 16,0 0-16</inkml:trace>
  <inkml:trace contextRef="#ctx0" brushRef="#br0" timeOffset="9787.69">7197 4128 0,'0'63'16,"0"-42"0,0 22-16,-22-1 0,22-21 0,-21 21 15,21 1-15,-21-1 0,21 0 0,-21-20 16,0 20-16,21 0 0,-21-21 15,-1 22-15,22-22 0,0 0 0,0 0 16,-21 0-16,21 1 0,0-1 16,-21-21-1</inkml:trace>
  <inkml:trace contextRef="#ctx0" brushRef="#br0" timeOffset="9999.59">6794 4572 0,'0'0'0,"-21"0"31,42 0 1,1 0-32,20 0 0,-21 0 0,21 0 15,-20 0-15,20 0 0,0 0 16,-21-21-16,22 21 0,-1 0 0,-21 0 15,22-21-15,-22 21 0,21 0 16,-21 0-16</inkml:trace>
  <inkml:trace contextRef="#ctx0" brushRef="#br0" timeOffset="10347.68">7429 4509 0,'0'-22'47,"0"1"-32,22 21-15,-1-21 0,0 21 16,0-21-16,0 0 0,0 21 0,1-21 16,-1-1-16,0 1 0,-21 0 15,0 0-15,0 0 16,-21 21 0,0 0-1,-22 0-15,22 0 0,0 21 0,0 0 16,0 0-16,-1 0 0,1 1 15,0-1-15,0 21 0,0-21 0,0 0 16,-1 22-16,22-22 0,0 21 0,0-21 16,0 22-16,0-22 0,0 0 15,0 0-15,22 22 16,-1-43-16,0 0 0,21 0 0,-21 0 16,22 0-16,-1 0 0,0 0 15,1 0-15,20-22 0,-20 1 0,-1 0 16,0 0-16</inkml:trace>
  <inkml:trace contextRef="#ctx0" brushRef="#br0" timeOffset="10591.68">8191 4106 0,'0'0'0,"0"-21"0,0 0 16,-21 21-16,0 0 15,21 21-15,-21 0 16,0 22-16,21-22 0,0 21 0,-21 1 15,-1-1-15,1 0 0,21 1 16,-21-1-16,21 0 0,-21 1 16,0-1-16,0 21 0,-1-20 15,22-22-15,-21 21 0,21-21 16,0 1-16,0-1 0,21-21 16,1 0-16,-1 0 15,0 0-15,21-21 0,-21-1 16</inkml:trace>
  <inkml:trace contextRef="#ctx0" brushRef="#br0" timeOffset="10876.28">8488 3979 0,'0'0'0,"-21"0"15,21 22-15,0-1 16,-22 0-16,22 0 0,-21 0 15,0 22-15,21-1 0,0 0 0,-21 1 16,0-1-16,0 0 0,21 1 16,-22-1-16,22-21 0,0 21 0,-21 1 15,21-22-15,-21 0 0,21 0 16,0 0-16,-21 1 0,21-1 0,0 0 16,0 0-16,21-21 31,0 0-16,0-21-15,1 0 0,-1 0 16,0-1-16</inkml:trace>
  <inkml:trace contextRef="#ctx0" brushRef="#br0" timeOffset="11258.59">8678 4382 0,'-21'21'16,"0"0"-1,21 0-15,-21 0 0,21 0 0,0 1 16,-21-1-16,21 0 0,-22 0 16,22 0-16,0 0 0,0 1 15,0-1-15,0 0 0,22 0 16,-1-21-16,0 0 0,0 0 16,0 0-16,0 0 0,22 0 15,-22 0-15,21 0 0,1 0 0,-22-21 16,21 0-16,0 0 0,-20 21 15,-1-43-15,0 22 0,0 0 0,0 0 16,0 0-16,-21-22 0,0 22 0,0-21 16,0 21-16,0-1 0,-21 1 15,0 0-15,0 21 0,0 0 16,-22 0-16,22 0 0,-21 0 16,21 0-16,0 21 0,-1-21 15,-41 43-15,42-22 0,21 0 16,-21-21-16,21 21 0,-22 0 15,22 0-15,0 1 16</inkml:trace>
  <inkml:trace contextRef="#ctx0" brushRef="#br0" timeOffset="12907.35">10880 4149 0,'0'0'0,"0"-21"0,0-1 15,0 1-15,0 0 16,0 0-16,0 0 0,0 0 15,0 42 17,0 21-17,0-21-15,0 22 0,0-1 0,0 0 16,0 1-16,-22-1 0,1 0 16,21-21-16,0 22 0,-21-1 0,0-21 15,21 0-15,-21 22 0,21-22 0,0 0 16,21-21 31,0-21-47,0 21 0,-21-21 15,43 0-15,-22-22 0,0 22 0,0 0 16,0-21-16,22 20 0,-22-20 16,0 21-16,21-21 0,-21 20 0,1 1 15,-1 0-15,-21 0 0,21 21 16,-21 21-16,0 0 15,0 0-15,0 1 0,0-1 0,0 0 16,0 21-16,0-21 0,0 22 16,0-1-16,0-21 0,0 0 0,0 22 15,0-22-15,0 0 0,0 0 16,0 0-16,21 1 0,0-22 16,22 0-16,-22 0 0,0 0 0,21 0 15,-21 0-15,22 0 0,-1 0 16,0-22-16,-20 1 0,20 21 0,0-21 15,-21-21-15,22 21 0,-22-1 0,0-20 16,0 21-16,0-21 0,-21-1 16,0 1-16,0-43 0,-21 43 15,0 0-15,0-1 0,0 22 16,0 0-16,-22-21 16,22 20-16,0 22 0,0 0 0,0 0 15,-1 22-15,1-1 16,21 0-16,-21 0 0,21 0 0,0 0 15,0 22-15,0-22 0,0 0 16,0 0-16,0 22 0,0-22 0,21-21 16,0 21-16,22 0 0,-22 0 0,0-21 15</inkml:trace>
  <inkml:trace contextRef="#ctx0" brushRef="#br0" timeOffset="13250.67">11938 4445 0,'85'0'32,"-64"0"-32,0-21 0,0 0 15,0 21-15,0-21 0,1-1 16,-1 1-16,0 0 0,0 21 0,-21-21 16,0 0-16,21 0 0,-21-1 0,0 1 15,0 0-15,0 0 16,-21 21-16,0-21 0,0 21 0,0 0 15,-1 0-15,1 21 0,-21-21 16,21 21-16,-22 0 0,1 22 0,21-22 16,-21 21-16,-1-21 0,22 22 0,0-22 15,0 21-15,0-21 16,21 0-16,0 22 0,0-22 0,0 0 16,21 0-16,0 0 15,0 1-15,0-22 0,22 0 0,-1 0 16,-21 0-16,21 0 0,1 0 0,-1 0 15,0 0-15,1 0 0,-1-22 16,0 1-16</inkml:trace>
  <inkml:trace contextRef="#ctx0" brushRef="#br0" timeOffset="13523.68">12679 3937 0,'0'0'0,"0"-42"0,0 21 16,0-1-16,0 1 0,0 0 0,0 0 15,-21 21-15,-1 0 16,22 21-16,0 0 0,-21 0 16,0 1-16,0 20 0,0 43 15,21-43-15,0 21 0,0-20 16,-21-1-16,-1 22 0,1-22 0,21 0 16,-21 1-16,21-1 0,0-21 15,0 21-15,-21-20 0,21-1 0,0 0 16,0 0-16,0 0 0,21-21 31,0 0-31,0 0 0,1 0 16,-1-21-16</inkml:trace>
  <inkml:trace contextRef="#ctx0" brushRef="#br0" timeOffset="13767.62">12954 4128 0,'0'0'15,"0"-22"-15,-21 22 16,0 0 0,-1 22-16,1-1 15,0 0-15,0 0 0,0 21 16,0-20-16,-1-1 0,1 21 0,0-21 16,21 22-16,0-22 0,-21 0 15,21 0-15,0 0 0,0 0 0,0 1 16,0-1-16,0 0 0,21 0 15,0-21-15,0 0 0,1 0 16,-1 0-16,21 0 0,-21 0 0,22 0 16,-1 0-16</inkml:trace>
  <inkml:trace contextRef="#ctx0" brushRef="#br0" timeOffset="14711.28">13525 4233 0,'0'-21'0,"0"42"0,0-63 15,-21 42-15,0 0 16,0 0-16,0 0 0,0 0 16,-1 0-16,1 21 0,0 0 15,0 1-15,0-1 0,0 21 0,-1-21 16,1 0-16,21 1 0,0 20 0,0-21 16,0 0-16,0 0 0,0 1 15,0-1-15,21 0 0,1-21 16,-1 0-16,0 0 15,0 0-15,0 0 0,0 0 0,1 0 0,-1 0 16,0 0-16,0-21 0,-21 0 16,0-1-16,0 1 15,0 0-15,0 0 0,0 0 0,0 0 16,0-1-16,0 1 0,0-21 16,0 21-16,0 0 0,0-1 0,0 1 15,0 0-15,0 0 0,0 0 0,0 0 16,21 21-16,0 0 15,1 0-15,-1 0 0,0 0 0,0 0 16,0 0-16,0 0 16,-21 21-16,22 0 0,-1 0 0,0-21 15,21 85-15,-21-43 16,1-21-16,-22 22 16,0-1-16,0-21 0,0 0 15,0 0-15,0 1 0,0-1 16,0 0-16,-22-21 15,22 21-15,-21-21 0,21-21 32,0 0-17,0 0-15,0-1 0,0 1 16,0 0-16,0 0 0,21 0 16,1 0-16,-1-22 0,0 22 0,0-21 15,0 21-15,0-1 0,1-20 16,20 42-16,-21-21 0,0 21 0,0 0 15,1 0-15,20 0 0,-21 0 16,0 21-16,-21 0 0,21 0 0,1 1 16,-22 20-16,0-21 0,0 0 0,0 22 15,0-22-15,0 0 0,0 21 16,0-21-16,0 1 0,0-1 16,-22-21-16,22 21 0,-21-21 15,0 0-15,21-21 31,0 0-31,0-1 16,0 1-16,21 0 16,0 0-16,1 0 0,-1-22 0,0 22 15,21 0-15,-21-21 0,22 21 16,-22-1-16,21 1 0,1 0 16,-22 0-16,21 21 0,-21 0 0,22 0 15,-22 0-15,0 0 0,0 21 16,-21 0-16,0 0 0,21 1 0,-21-1 0,0 21 15,0-21-15,0 0 0,0 1 16,0-1-16,0 0 0,-21 0 16,0 0-16,0 0 15,0 1-15,-1-22 0,22 21 0,22-42 47,-1-1-47</inkml:trace>
  <inkml:trace contextRef="#ctx0" brushRef="#br0" timeOffset="15064.02">14922 4403 0,'22'0'47,"-1"0"-47,0-21 16,0 21-16,0-22 0,0 22 15,1-21-15,-1 21 0,0-21 0,0 0 16,0 0-16,0 0 0,-21-1 16,22 1-16,-22 0 0,0 0 0,0 0 15,0 0-15,0-1 0,-22 22 16,1 0-16,0 0 0,0 0 16,0 0-16,0 22 0,-22-1 15,22 0-15,-21 0 0,21 21 0,-1-20 16,22 20-16,-21-21 0,21 21 0,-21-20 15,21-1-15,0 0 0,0 0 16,0 0-16,0 0 0,21 1 16,0-22-16,1 21 0,20-21 0,-21 0 15,0 0-15,22 0 0,-22 0 16,21 0-16,0 0 0,1-21 0,-1-1 16,0 22-16</inkml:trace>
  <inkml:trace contextRef="#ctx0" brushRef="#br0" timeOffset="15559.27">16764 3874 0,'0'0'0,"21"-22"0,-21 1 0,0 0 0,0 0 16,0 0-16,21 21 0,-21-21 0,0-1 15,0 44 1,0-1 0,0 0-16,-21 0 0,0 21 15,21 1-15,-21-1 0,0 0 0,-1 22 16,1-22-16,0 1 15,0-1-15,0 0 0,0 1 0,21-1 16,-22-21-16,22 0 0,0 22 0,0-22 16,0 0-16,0 0 15,22-21 1,-1 0-16,-21-21 16</inkml:trace>
  <inkml:trace contextRef="#ctx0" brushRef="#br0" timeOffset="16047.04">16404 4191 0,'0'0'0,"21"-21"31,0 21-31,1-21 0,-1 21 16,21-21-16,-21 21 0,22-22 15,-1 22-15,0-21 0,1 0 0,-1 21 16,0-21-16,1 21 0,-22 0 15,42-21-15,-42 21 16,-21 21 0,0 0-16,-21 0 15,0 0-15,21 1 0,-21-1 16,21 0-16,-21 42 16,21-41-16,0-1 0,0 0 0,0 0 15,0 0-15,0 22 16,21-43-16,21 0 0,-21 0 15,1 0-15,20 0 0,0 0 16,1 0-16,-1 0 0,0-22 0,43 1 16,-43 0-16,1 0 15,-1 0-15,-21 0 0,0-22 0,0 22 16,-21 0-16,0-21 0,0 20 16,-21-20-16,-21 21 0,21 0 0,-22 0 15,22-1-15,-21 1 0,0 21 0,-1 0 16,22 0-16,-21 0 0,21 0 15,-22 0-15,22 21 0,0-21 0,21 22 16,0-1-16,0 0 16,0 0-16,0 0 0,0 0 0,42-21 15,-21 22-15,1-22 0,20 21 16,0-21-16</inkml:trace>
  <inkml:trace contextRef="#ctx0" brushRef="#br0" timeOffset="16588.65">19156 3704 0,'0'0'0,"-21"0"0,-1-21 15,1 21-15,0 0 0,0 0 16,0 0-16,0 0 0,-22 21 0,22 0 15,-21 1-15,-1-1 0,1 0 0,0 21 16,-1-21-16,1 22 0,0-1 16,-1 22-16,-20 20 0,42-20 15,0-22-15,-1 0 0,22-20 16,0 20-16,0 0 0,0-21 0,22 1 16,20-1-16,-21 0 0,21-21 15,1 0-15,-1 21 0,0-21 16,1 0-16,20 0 0,-20 0 15,-1-21-15,21 21 0,-20-21 0,20 0 16,1-1-16,-22-20 0,22 21 0,-22-21 16,0-1-16,1-20 0,-1 20 15,-21-20-15,0 21 0,-21-1 0,0-20 16,0 20-16,0 1 0,-21 0 16,0 21-16,-21-22 0,-1 22 0,1 0 15,0 21-15,-22 0 0,22 0 16,-22 0-16,22 0 0,-22 0 0,1 21 15,21 0-15,-1 22 16,-20-22-16,20 21 0,1 0 0,21 1 16,-21-1-16,20 0 0,1 1 0,21-1 15,0 0-15,0 1 0,0-1 16,21 0-16,1-20 0,20-1 0,0 0 16,-21 0-16,85 0 15,-63-21-15,20 0 0,-21 0 0</inkml:trace>
  <inkml:trace contextRef="#ctx0" brushRef="#br0" timeOffset="17047.55">19727 4106 0,'-63'0'16,"42"0"-1,21 22-15,-22-1 0,22 0 16,-21 0-16,21 0 0,-21 0 0,21 1 15,0-1-15,0 0 0,0 0 16,0 0-16,0 0 0,0 1 16,-21-1-1,0-21 1,21-21 0,0-1-16,0 1 0,0 0 15,0 0-15,0 0 0,0-22 16,21 22-16,0-21 0,0 21 15,0-22-15,1 22 0,20-21 0,-21 21 16,21 0-16,-20-1 0,62 1 16,-63 21-16,22 0 0,-22 0 15,21 0-15,-21 21 0,1 1 16,-1 20-16,-21-21 0,0 21 0,21 22 16,-21-22-16,0-21 0,0 22 15,0-22-15,0 0 0,0 0 16,-21 0-16,0 1 0,21-1 0,-22-21 15,1 21-15,21-42 47,21 0-47,1 21 16,-1-22-16</inkml:trace>
  <inkml:trace contextRef="#ctx0" brushRef="#br0" timeOffset="18141.88">20532 3747 0,'0'0'0,"-22"0"15,1 0 1,0 21-16,0 0 0,0 0 0,0 0 16,21 22-16,-22-22 0,1 21 15,0 0-15,0 1 0,21-1 0,0 0 16,-21-20-16,0 20 0,21 0 0,0-21 15,0 22-15,0-22 0,0 0 16,0 0-16,0 0 0,21 1 16,0-22-16,0 0 0,0 0 15,0 0-15,1 0 0,20 0 0,-21 0 16,21 0-16,-20-22 16,-1 22-16,0-21 0,21 0 0,-21 0 15,1 0-15,-22 0 0,21-1 0,0-20 16,-21 21-16,21 0 0,-21 0 15,0-1-15,-21 22 16,0 0 0,0 0-16,-1 22 0,22-1 0,-21 0 15,0 0-15,21 21 0,-21-20 16,21-1-16,0 0 0,0 0 0,0 0 16,0 0-16,0 1 0,21-1 15,0-21-15,0 0 0,1 0 16,-1 0-16,21 0 0,-21 0 15,22 0-15,-1 0 0,-21 0 16,21 0-16,-20 0 0,-1-21 0,21-1 16,-21 1-16,22-42 0,-22 42 15,0-22-15,0 22 0,-21-21 16,0 21-16,0-1 0,0 1 0,0 42 31,-21-21-15,0 43-16,21-22 0,-21 0 15,21 0-15,0 0 0,-22 1 0,22-1 16,-21 0-16,21 0 0,0 0 16,0 0-16,0 1 0,0-44 62,0 1-62,0 0 16,21 0-16,1 0 0,-22-22 0,21 22 15,0 0-15,0-21 0,0 21 16,22-22-16,-22 22 0,0 0 16,0 0-16,21 21 0,-20 0 15,-22 21-15,0 0 16,21 0-16,-21 0 0,0 1 16,0-1-16,0 0 0,0 21 15,0-21-15,0 1 0,0-1 0,0 0 16,0 0-16,0 0 0,21 0 0,0 1 15,0-1-15,0-21 16,22 21-16,-22-21 0,21 0 0,1 0 16,-22 0-16,21 0 0,0 0 15,-20 0-15,20 0 0,-21-21 0,43 0 16,-43-1-16,0 1 16,-21-21-16,21 21 0,0-22 0,-21 22 15,21 0-15,-21-21 0,0 21 16,0-1-16,-21 22 15,0 0-15,0 0 0,0 22 16,0-1-16,-1 21 16,1-21-16,0 0 0,21 1 0,0 20 15,-21-21-15,21 0 0,0 0 16,0 1-16,0-1 0,0 0 16,21-21-16,0 0 15,0 0-15,1 0 0,-1 0 0,0 0 16,0 0-16,21 0 0,-20 0 0,-1 0 15,0-21-15,0 21 0,0-21 16,0-1-16,22 1 0,-43 0 0,21-21 16</inkml:trace>
  <inkml:trace contextRef="#ctx0" brushRef="#br0" timeOffset="18355.46">21103 3789 0,'0'0'0,"-21"0"0,0 0 15,0 0-15,-1 0 16,44 0 31</inkml:trace>
  <inkml:trace contextRef="#ctx0" brushRef="#br0" timeOffset="20968.13">23516 3577 0,'0'-21'16,"-21"0"-1,0 21 1,0-21-16,-1 21 16,1 0-16,0 0 15,0 0-15,0 21 16,0 0-16,-22 0 16,22 22-16,0-22 0,0 0 15,0 21-15,-1-21 0,-20 43 16,42-22-16,-21-21 0,21 22 0,-21-22 15,21 21-15,0-21 0,0 1 16,0 20-16,0-21 0,21 0 0,0 0 16,0-21-16,0 22 0,1-22 15,-1 0-15,0 21 0,21-21 0,-21 0 16,1 0-16,20 0 0,-21 0 16,0-21-16,22 21 0,-22-22 0,21 1 15,-21 0-15,22 0 0,-22 0 16</inkml:trace>
  <inkml:trace contextRef="#ctx0" brushRef="#br0" timeOffset="21246.7">24088 3450 0,'0'0'0,"0"-42"0,0 21 0,0 0 15,0-1-15,-22 22 31,22 22-31,-21-22 0,0 21 0,0 21 16,21-21-16,-21 22 0,0-1 0,-1 0 16,22 1-16,-21-1 15,0 0-15,21 1 0,0-1 0,-21 0 16,0-21-16,0 22 0,21-22 16,-22 21-16,22 1 0,0-22 0,0 21 15,0-21-15,0 0 0,0 1 0,0-1 16,0 0-16,22-21 15,-1 0-15,21 0 0,-21 0 16</inkml:trace>
  <inkml:trace contextRef="#ctx0" brushRef="#br0" timeOffset="22343.55">24236 4064 0,'0'0'0,"42"-21"0,-21 0 0,0 0 16,1 21-16,-22-22 0,21 1 0,0 0 15,0 0-15,-21 0 0,0 0 16,0-1-16,21 1 0,-21 0 15,0 0-15,0 0 0,0 0 0,0-1 16,0 1-16,-21 21 16,0 0-16,0 0 0,0 0 15,-1 0-15,1 21 0,0 1 16,0-1-16,0 0 0,0 0 0,-22 0 16,43 0-16,-21 22 0,0-22 0,0 0 15,0 21-15,21-20 0,-22-1 16,22 0-16,0 0 0,0 0 0,0 0 15,22-21 1,-1 0-16,21 0 16,-21 0-16,0 0 0,22-21 15,-22 0-15,0 0 0,0 0 16,0 0-16,1-1 0,-22 1 0,0-21 16,21 21-16,0 0 0,0 21 15,-21-22-15,0 1 0,21 21 16,-21-21-16,0 42 31,0 0-31,0 1 16,0-1-16,0 0 15,0 0-15,21-21 16,-21 21-16,22-21 16,-1 21-16,0-21 0,0 0 15,0 0-15,22 0 0,-22 0 0,21-21 16,-21 21-16,22 0 0,-1-21 0,0 0 15,1 0-15,-1 0 0,0 21 16,-21-22-16,1 1 0,-1 0 0,0 0 16,-21 0-16,0 0 15,-21 21 1,0 0-16,-1 0 0,1 0 16,0 0-16,-21 21 0,21-21 15,-1 21-15,1 0 0,21 0 0,0 0 16,0 1-16,0-1 15,0 0-15,0 0 0,0 0 0,21 0 16,-21 1-16,22-1 0,-1 0 16,-21 0-16,21-21 0,-21 21 15,-21-21 17,21-21-17,-21 21-15,-1-21 0,1 21 16,0-21-16,0 21 15,0 0 1,21 21 15,0 0-15,21-21-16,0 0 16,0 0-16,0 0 0,22 0 0,-22 0 15,0 0-15,21 0 0,1 0 16,-22 0-16,21-21 0,1 0 0,-22 0 15,21-1-15,-21 1 0,22 0 16,-22 21-16,0-21 0,-21 0 16,0 0-16,21-1 0,-21 1 0,0 0 15,0 0-15,0 0 16,-21 42 15,21 0-31,-21 0 0,21 0 16,-21 1-16,21-1 0,-22 0 15,22 0-15,0 0 0,0 0 16,0 1-16,0-1 0,0 0 0,0 0 16,-21-21-16,21 21 15,-21-21 17,0-21-17,0 0-15,0 21 16,-1 0-16</inkml:trace>
  <inkml:trace contextRef="#ctx0" brushRef="#br0" timeOffset="24891.28">2371 7493 0,'-22'0'0,"1"0"32,0 21-32,21 0 15,21-21 1,0 0-1,1 0-15,-1 0 0,0-21 0,21 0 16,1 21-16,-22-21 0,21 0 16,0 0-16,-20-1 0,20 22 0,-21-21 15,0 0-15,-21 0 0,0 0 16,-21 21 0,0 0-16,-43 0 0,22 0 15,-21 0-15,-1 0 0,1 21 0,-1 0 16,1 0-16,-1 0 0,22 1 15,-1 20-15,1-21 0,21 21 16,0-20-16,0 20 0,21-21 16,0 0-16,0 0 0,0 1 0,21-1 0,0 0 15,21 0-15,-21-21 16,22 0-16,-1 21 0,0-21 0,22 0 16,-22 0-16,1 0 0,20 0 15,-21 0-15,1 0 0,-22 0 0,0 0 16,0 0-16,-21-21 0,-21 21 15,0 0-15,-21 0 16,-1 0-16,1 0 0,-22 21 16,22-21-16,-21 21 0,20 1 0,1-1 15,0 0-15,-1 0 0,1 0 16,21 0-16,0 22 0,-1-22 0,1 21 16,0 1-16,21-22 0,0 21 15,0-21-15,0 0 0,0 1 16,21-1-16,0 0 0,1 0 15,-1-21-15,21 0 0,-21 0 0,22 0 16,-1 0-16,21-21 0,-20 0 16,20 0-16</inkml:trace>
  <inkml:trace contextRef="#ctx0" brushRef="#br0" timeOffset="25515.08">3260 7747 0,'0'0'0,"0"-63"31,-22 63-31,-20 0 0,21 0 0,0 0 16,-22 0-16,22 21 0,-21-21 16,21 21-16,-22 0 0,22 0 0,-21 0 15,21 1-15,0-1 0,-1 0 16,1 0-16,21 0 0,-21 0 0,21 1 16,0-1-16,0 0 0,21-21 15,0 0-15,1 0 16,20 0-16,-21 0 0,0-21 15,22 0-15,-22-1 0,21 22 0,0-21 16,-20 0-16,20 0 0,-21 0 16,0 0-16,0-1 0,1 1 0,-1 21 15,0-21-15,-21 0 16,0 0-16,-21 42 31,21 0-31,0 0 16,-21 0-16,21 22 0,0-1 0,-22 22 15,22-1-15,0 1 0,-21 20 16,21-20-16,0 20 0,0-20 0,0 21 16,0-1-16,0 1 0,0 0 0,0-1 15,0 1-15,0 0 0,0-1 16,0 1-16,0-22 0,0 22 0,-21-21 16,0-1-16,0 22 0,0-22 15,-1 1-15,1-22 0,0 0 16,0 1-16,0-1 0,-22 0 0,22-20 15,-21-1-15,21-21 0,-22 0 16,1 0-16,0 0 0,-22-21 0,22-1 16,0 1-16,-1-21 0,1-22 15,0 22-15,-1-21 0,22-1 0,-21-21 16,42 22-16,0-22 0,0-21 16,0 22-16,21-1 0,0 22 0,0-22 15,22 21-15,-1 1 0,21-1 0,-20 22 16,20-21-16,1 20 0,-1 1 15,-20 0-15,20-22 0,1 22 16,-22-1-16,21 1 0,1 0 16,-1-1-16</inkml:trace>
  <inkml:trace contextRef="#ctx0" brushRef="#br0" timeOffset="25714.71">4000 7684 0,'0'0'16,"0"-22"0,-21 22-16,0 0 31,21 22-15,0-1-16,0 0 15,0 0-15,0 0 16</inkml:trace>
  <inkml:trace contextRef="#ctx0" brushRef="#br0" timeOffset="25859.51">3958 8086 0,'0'0'0,"0"21"0,21-21 47,0-21-31,1 21-16,-22-21 0,21 21 15,21-22-15</inkml:trace>
  <inkml:trace contextRef="#ctx0" brushRef="#br0" timeOffset="29288.49">5969 7303 0,'0'0'0,"0"-149"15,0 128 1,-21 0-16,0 0 0,-1 21 16,-20 0-16,21 0 15,0 0-15,-22 0 0,1 0 0,21 21 16,-21 21-16,-1-20 0,1 20 15,21 21-15,0-20 0,-22 20 0,22 1 16,21-1-16,-21 1 0,21-1 16,0-20-16,0 20 0,0 1 0,0-22 15,0 0-15,21 1 0,0-1 16,0 0-16,22-21 0,-22 1 0,21-1 16,1 0-16,-1-21 0,0 0 0,1 0 15,-1 0-15,0-21 16,1 0-16,-1-1 0,0 1 0,1-21 15,-1 21-15,0-22 0,-21 1 0,22 21 16,-22-21-16,0 20 0,0-20 16,0 21-16,1 0 0,-22 0 0,21-1 15,-21 1-15,-21 21 32,-1 21-32,22 1 0,-21-1 0,0 21 15,21-21-15,0 22 0,0-22 16,-21 21-16,21 0 0,0 1 0,0-22 15,0 21-15,0 1 0,0-22 16,21 0-16,-21 0 0,21 0 16,0-21-16,22 0 0,-22 0 0,21 0 15,-21 0-15,22 0 0,-1-21 0,0 0 16,1 0-16,-1 0 0,0-22 16,1 22-16,-22 0 0,21-21 0,-21 20 15,1-20-15,-1 21 0,-21-21 16,0 20-16,0-20 0,-21 21 0,-1-21 15,1 20-15,0 1 0,-21 0 16,21 0-16,-22 21 0,1 0 16,0 0-16,20 0 0,-20 21 0,21-21 0,-21 21 15,20 0-15,1 1 0,0 20 16,21-21-16,0 21 0,0-20 16,0 20-16,0-21 0,0 21 0,0-20 15,21 20-15,0-21 0,1 0 16,-1 0-16,21-21 0,0 0 0,-20 22 15,20-22-15,21 0 0,-20 0 0,-1-22 16,0 1-16,22 21 0,-22-42 16,22 21-16,-22 0 0,0-1 0,1 1 15,-22-21-15,21 21 0,-21 0 16,1-1-16,-1 1 0,-21 0 16,0 0-16,0 0 0,0 42 31,-21 0-16,21 0-15,-22 0 0,1 1 0,21 20 16,-21-21-16,21 0 0,0 22 16,0-22-16,-21 0 0,21 0 0,-21 0 15,21 0-15,-21 1 0,21-1 0,0 0 16,0-42 15,0 0-31,0-1 16,0 1-16,0-21 0,21 21 0,0 0 15,0-22-15,-21 22 0,21-21 16,0 21-16,1-1 0,-1-20 16,0 21-16,0 0 0,0 0 15,0 21-15,1 0 0,-1 0 0,-21 21 16,21-21 0,-21 21-16,0 0 0,21 0 0,-21 22 15,0-22-15,0 0 0,0 0 0,0 0 16,0 22-16,0-22 0,0 0 15,0 0-15,0 0 0,21 0 0,-21 1 16,21-22 15,1-22-31,-1 1 16,-21-21-16,21 21 0,0 0 16,0-1-16,0 1 0,1-21 0,-1 21 15,0 0-15,0-22 0,21 22 0,-20 0 16,-1-21-16,21 42 0,-21-22 15,-21 1-15,21 21 0,1 0 0,-1 0 16,-21 21 0,0 1-16,0-1 0,0 0 0,0 0 15,0 21-15,0-20 0,0 20 16,0-21-16,0 0 0,0 22 16,0-22-16,0 0 0,0 21 0,0-21 15,21 1-15,21-1 16,-21 0-16,1-21 0,20 0 15,-21 0-15,21 0 0,1 0 0,-22-21 16,21 0-16,1-1 0,-22 22 0,21-42 16,0 21-16,-20 0 0,-1 0 15,0-1-15,0-20 0,0 21 0,0-21 16,-21 20-16,0 1 0,0 0 16,0 0-16,0 0 0,0 0 0,-21 21 15,0 0 1,0 0-16,21 21 15,0 0-15,0 0 0,-21 0 16,21 0-16,-21 22 0,21-22 0,0 0 16,-22 21-16,22-20 0,0-1 15,0 0-15,0 21 0,0-21 16,0 1-16,0-44 31,0 1-15,0 0-16,0 0 0,22-21 0,-1 20 15,-21 1-15,21-21 0,0 21 16,0 0-16,0-22 0,-21 22 16,22 0-16,-1-21 0,0 20 0,0 1 15,0 21-15,0 0 16,1 0-16,-1 0 0,-21 21 16,21 1-16,-21-1 0,21 0 15,-21 0-15,0 0 0,0 0 0,0 22 16,21-22-16,-21 0 0,21 0 0,-21 0 15,0 22-15,0-22 0,22 0 16,-22 0-16,21-21 16,0 0-1,0 0-15,-21-21 0,21 0 16,0 21-16,1-21 0,-22-22 0,21 22 16,0 0-16,21 0 0,-21 0 15,1-22-15,-1 22 0,0 0 16,21-21-16,-21 21 0,1-1 0,-1 1 15,21 21-15,-21 0 16,0 0-16,1 0 0,-22 21 16,0 1-16,0-1 0,0 0 15,0 0-15,0 0 0,0 22 16,0-22-16,0 0 0,0 0 0,0 0 16,0 0-16,0 22 0,0-22 0,0 0 15,21 0-15,0-21 16,0 0-16,0 0 0,0 0 0,1 0 15,-1 0-15,21 0 0,0 0 16,1 0-16,-1-21 0,0 0 16,1 0-16,-1 0 0,0-1 0,1 1 15,-1 0-15,-21-21 0,22 21 0,-22-1 16,0-20-16,0 21 0,-21 0 16,0-22-16,0 22 0,0 0 0,0 0 15,-21 0-15,-21 21 0,20 0 0,1 0 16,-21 0-16,21 0 0,-22 0 15,22 21-15,-21-21 0,0 21 16,20 21-16,-20-20 0,21-1 0,0 21 16,0-21-16,-1 22 0,1-22 15,0 21-15,21-21 0,0 22 0,0-22 16,0 0-16,0 0 0,0 0 0,0 0 16,21-21-16,0 0 0,1 0 15,-1 0-15,0 0 0,21 0 0,-21-21 16,22 0-16,-22 21 0,21-21 15,1-21-15,-22 20 0,21 1 0,-21 0 16,43-42-16,-43 20 0,0 22 16,-21-21-16,21 21 0,-21-1 15,21-20-15,-21 21 0,-21 21 32,0 21-32,0 0 15,21 0-15,0 1 0,-21-1 16,21 0-16,0 21 0,-21-21 0,21 1 15,0-1-15,0 0 0,0 0 16,21 0-16,0-21 0,21 0 16,-21 0-16,22 0 0,-22 0 0,21 0 15,1 0-15,-1 0 0,0 0 16,1-21-16,-22 0 0,21 21 0,-21-42 16,0 20-16,1 1 0,-1 0 0,0 0 15,0-21-15,-21 20 0,21 1 16,-21 0-16,0 0 0,21 0 0,-21 42 47,-21 0-47,21 0 0,-21 0 0,0 1 15,21-1-15,0 0 0,0 0 0,-21 0 16,21 0-16,-21 1 0,21-1 16,0 0-16,0 0 15,0-42 32,21 0-47,0 0 0,0-1 16,-21 1-16,21 0 0,0 0 0,1 0 15,-1 0-15,0-22 0,0 22 0,0 0 16,0 0-16,1 0 16,-1 21-16,0 0 0,0 21 15,-21 0 1,0 0-16,0 21 0,0-20 0,0-1 15,0 0-15,0 0 0,0 0 0,21 22 16,-21-22-16,21 0 0,22-21 16,-22 21-16,21 0 0,1-21 0,20 21 15,-21-21-15,22 0 0,-1 22 0,1-22 16,-1 0-16,-20 0 0,20 0 16,-20-22-16,-1 22 0,-21-21 15,21 0-15,1 0 0,-22 0 0,0 0 16,0-1-16,0-20 0,-21 21 15,0 0-15,0 0 0,0-22 0,0 22 16,0 0-16,0 0 0,-21 21 0,0 0 16,-21 0-16,21 0 0,-1 0 15,-20 0-15,21 21 0,-21 0 0,-1 0 16,-20 22-16,20-22 0,22 0 16,0 21-16,0-21 0,21 1 15,-21-1-15,21 0 0,0 0 0,0 0 16,0 0-16,21 1 0,0-22 0,0 0 15,0 0 1,1 0-16,20 0 0,-21 0 0,0-22 16,22 22-16,-22-21 0,0 0 0,0 0 15,21-21-15,-20 20 0,-1-20 16,0 0-16,0-1 0,21-20 0,-20 21 16,-1-22-16,0 1 0,0-1 15,-21 1-15,0 20 0,0 1 0,21 0 16,-21-1-16,0 22 0,21 0 0,-42 42 31,0 21-31,21 1 0,-21-1 16,0 0-16,0 22 0,-1-22 0,1 22 15,21-22-15,-21 22 0,21-22 16,0 0-16,0 1 0,0 41 16,21-41-16,0-1 0,1-21 15,-1 0-15,0 0 0,21 1 16,1-22-16,-1 21 0,0 0 0,1-21 15,-1 0-15,0 0 0,22 0 0,-22-21 16,0 0-16,1 21 0,-1-22 16,0 1-16,1 0 0,-1 0 0,-21-21 15,0 20-15,1 1 0</inkml:trace>
  <inkml:trace contextRef="#ctx0" brushRef="#br0" timeOffset="29891.45">5101 8615 0,'0'0'0,"-21"0"0,-21 0 0,20 0 31,44 0-15,20 0 0,-21 0-16,43 0 0,-22 0 0,0 0 15,22 0-15,-1 0 0,22 0 16,21 0-16,0 0 0,-1 0 0,22-21 16,-21 21-16,21 0 0,21 0 15,1-21-15,41-1 0,-21 22 0,1 0 16,-1-21-16,22 21 0,-1 0 0,1 0 15,-1-21-15,22 21 0,-1-21 0,-20 21 16,-1 0-16,1 0 0,-1 0 16,1 0-16,-22 0 0,22-21 0,-22 21 15,170 0-15,-170 0 0,-21 0 16,0 0-16,-21 0 0,43 0 16,-43 0-16,0-21 0,-21 21 0,-1 0 15,-41 0-15,21 0 0,-43 0 16,21 0-16,-41 0 0,20 0 15,-21 0-15,-21 21 0,-21-21 16,0 0-16,-22 0 16,1 21-16</inkml:trace>
  <inkml:trace contextRef="#ctx0" brushRef="#br0" timeOffset="30411.62">4085 9906 0,'-21'-21'16,"0"21"-1,21 21-15,-21 0 0,21 0 0,0 1 16,0 20-16,-22-21 0,22 21 16,-21 1-16,0-1 0,21 0 15,-21 1-15,21-1 0,-21 22 0,0-22 16,21 0-16,-22 1 0,22-1 15,0-21-15,0 21 0,0-20 0,0-1 16,0 0-16,0 0 0,22-21 16,-22-21-1,21 0-15,0 0 0</inkml:trace>
  <inkml:trace contextRef="#ctx0" brushRef="#br0" timeOffset="30651.52">4339 9991 0,'0'0'0,"21"-21"0,-21-1 32,0 44-32,0-1 15,-21 0-15,0 42 0,0-41 16,0 20-16,21 0 0,0-21 16,-22 22-16,1 41 0,0-41 15,21-1-15,-21-21 0,21 22 16,-21-22-16,21 21 0,0-21 0,0 0 15,0 1-15,-21-22 0,21 21 16,0-42 0,0-1-16</inkml:trace>
  <inkml:trace contextRef="#ctx0" brushRef="#br0" timeOffset="30832.02">3852 10393 0,'0'0'0,"-21"0"0,21 21 15,-21 0-15,21 0 16,0 1-16,21-1 31,0-21-31,22 0 0,-22 0 0,21 0 16,-21 0-16,22-21 0,-1 21 0,-21-22 16,21 1-16,1 0 15,-1 0-15,-21 21 0</inkml:trace>
  <inkml:trace contextRef="#ctx0" brushRef="#br0" timeOffset="31204.72">4508 10308 0,'0'0'0,"22"0"31,-1 0-31,0 0 16,0 0-16,0-21 15,22 21-15,-22-21 0,0 0 0,21 21 16,-21-21-16,1-1 0,20 1 15,-21 21-15,-21-21 0,21 0 0,-21 0 16,0 0 0,-21-1-16,0 22 15,0 0-15,-22 0 0,22 0 0,-21 22 16,0-1-16,20 0 0,-20 0 0,0 0 16,-1 0-16,22 1 0,0 20 15,0 0-15,0 1 0,21-22 0,0 21 16,0 0-16,0-20 0,0 20 15,0-21-15,21 0 0,-21 0 0,21 1 16,21-22-16,-20 0 0,62 0 16,-63 0-16,43 0 0,-22 0 15,1-22-15,-1 22 0,0-21 16,1 0-16,20 0 0,-42-21 0,22 20 16,-1-20-16,0 0 0,-21 21 15,22-22-15</inkml:trace>
  <inkml:trace contextRef="#ctx0" brushRef="#br0" timeOffset="31426.69">5270 10012 0,'0'0'0,"0"-21"0,0 0 16,0-1-16,0 1 0,0 0 0,-21 21 31,21 21-31,-21 0 0,0 1 0,21-1 16,0 0-16,-21 21 0,21-21 0,0 22 16,-21-1-16,21-21 15,-22 22-15,22-1 0,0 0 0,0 1 16,0-1-16,-21-21 0,21 21 0,0-20 15,0 20-15,0-21 0,0 0 16,0 0-16,21-21 16,1 0-1,-1-21-15,0 0 0,0 0 0,21 0 16,-20-22-16,20 22 0</inkml:trace>
  <inkml:trace contextRef="#ctx0" brushRef="#br0" timeOffset="31631.19">5630 10012 0,'0'0'0,"0"-21"0,0 0 0,0-1 0,0 1 16,-21 21 0,0 0-16,0 21 15,21 1-15,-21-1 0,-1 0 16,22 21-16,-21-21 0,21 22 0,-21-22 16,0 21-16,21-21 0,-21 22 0,21-22 15,-21 21-15,21 1 0,-22-22 16,22 0-16,0 21 0,0-21 15,0 1-15,22-22 0,-1 0 16,0 0-16</inkml:trace>
  <inkml:trace contextRef="#ctx0" brushRef="#br0" timeOffset="31987.24">5948 10224 0,'-85'42'31,"64"-42"-31,0 21 16,0 0-16,-1 0 0,1 1 0,21 20 16,-21 0-16,0-21 0,21 22 15,0-22-15,0 0 0,0 0 16,0 0-16,0 1 0,21-1 0,0-21 16,0 21-16,1-21 0,20 0 0,0 0 15,1 0-15,-22-21 16,21 0-16,0 21 0,1-22 0,-1 1 15,-21 0-15,22 0 0,-22-21 0,0 20 16,0 1-16,-21-21 0,0 21 16,0-22-16,0 22 0,0-21 15,0 21-15,-21 0 0,0 21 0,0 0 16,-1 0-16,1 0 0,-21 0 16,21 0-16,0 0 0,-1 21 15,1 0-15,21 0 16,0 0-1</inkml:trace>
  <inkml:trace contextRef="#ctx0" brushRef="#br0" timeOffset="32675.69">7197 10266 0,'0'0'0,"-22"0"0,-20 0 0,0 0 0,-1 0 15,22 0-15,-21 0 0,0-21 16,-1 21-16,22-21 0,-21-1 0,21 1 15,-1 0-15,22 0 0,0 0 0,0 0 16,0-1-16,22-20 0,-1 21 16,21 0-16,0-22 0,-20 22 0,20 0 15,0 21-15,1-21 0,-1 0 16,0 21-16,-21 0 0,1 0 0,-1 0 16,0 0-16,-21 21 0,0 0 15,0 0-15,0 22 0,0-22 16,-21 0-16,0 21 0,-22 1 0,22-1 15,-21-21-15,21 43 0,-22-22 0,1 0 16,21 1-16,-22-1 0,22-21 16,0 21-16,0 1 0,21-22 0,0 0 15,0 21-15,0-20 0,0-1 16,21-21-16,0 0 0,22 0 16,-22 0-16,0 0 0,21-21 0,22-1 15,-43 1-15,21 0 16,-21-21-16,22 21 0,-22-1 0,0-20 15,0 21-15,0 0 0,-21 0 16,22-22-16,-22 22 0,-22 21 31,1 0-31,0 21 0,0 0 16,0 22-16,21-22 0,-21 21 16,-1 1-16,1-1 0,0 0 0,0-21 15,21 22-15,-21-1 0,0 0 0,21-20 16,-22 20-16,22-21 0,0 0 15,0 0-15,0 1 0,0-1 0,22-21 32,-1 0-32,0-21 0,0-1 15,0 1-15,22 0 0,-22 0 16,21-21-16,-21-1 0</inkml:trace>
  <inkml:trace contextRef="#ctx0" brushRef="#br0" timeOffset="33131.5">7768 10075 0,'0'0'16,"-21"0"0,0 0-16,0 22 0,21-1 15,-22 0-15,1 0 0,21 0 0,0 0 16,0 22-16,-21-22 0,21 21 16,-21 1-16,21-22 0,0 21 0,0 0 15,0-20-15,0 20 0,0-21 16,0 0-16,-21 0 0,21 1 15,0-1-15,0-42 32,0-1-17,0-20-15,21 21 0,-21 0 0,0-22 16,21 1-16,0 0 0,0 21 16,1-22-16,-1 1 0,0 0 0,0 20 15,0-20-15,22 21 0,-1-21 0,-21 20 16,21 1-16,1 21 0,-1-21 15,-21 21-15,22 0 0,-22 0 16,21 0-16,-21 21 0,0 0 0,1 1 16,-1-1-16,-21 21 0,0-21 15,0 22-15,0-22 0,0 21 0,0-21 16,0 22-16,-21-22 0,-1 0 0,1 21 16,21-21-16,-21 1 0,0-1 15,21 0-15,0 0 0,-21-21 16,21 21-16,-21-21 15,21-21 1,0 0-16</inkml:trace>
  <inkml:trace contextRef="#ctx0" brushRef="#br0" timeOffset="33487.69">8467 10160 0,'0'0'16,"0"21"15,0 0-31,0 1 0,0-1 16,0 21-16,0-21 0,-22 22 15,22-1-15,0 0 0,0 1 0,-21-1 16,0 21-16,21-20 0,0 20 0,0 1 16,-21-22-16,0 22 0,0-1 15,-1 22-15,1-22 0,21 1 16,-21-1-16,0 22 0,0-22 0,0 1 15,-1-1-15,1 1 0,0-1 16,0 1-16,0-22 0,0 22 0,-1-22 16,22-21-16,0 22 0,0-22 0,-21 0 15,42-42 1,-21 0 0,22-1-16,-1-20 0,0 21 0,0-21 15,0-22-15,22 22 0,-22-22 0,0 1 16,0-22-16,0 22 0,0-22 15,-21 0-15</inkml:trace>
  <inkml:trace contextRef="#ctx0" brushRef="#br0" timeOffset="33783.71">8297 10245 0,'0'0'0,"-21"-21"0,21-1 16,0 1-16,0 0 0,0 0 15,0 0 1,21 21-16,0 0 0,1 0 0,-1-21 15,21 21-15,-21 0 0,22 0 0,-22 0 16,21 0-16,0 0 0,-20 0 16,-1 21-16,0-21 0,0 21 0,-21 0 15,0 0-15,0 0 0,0 1 0,-21-1 16,0 0-16,0 0 16,-22 0-16,22-21 0,0 21 0,-21 1 15,20-1-15,1-21 0,0 21 0,0-21 16,0 0-16,42-21 47,0 0-47,21-1 15,-20 22-15</inkml:trace>
  <inkml:trace contextRef="#ctx0" brushRef="#br0" timeOffset="34203.08">9080 10139 0,'0'0'0,"0"-21"0,22 21 16,-22-21 0,-22 21-1,1 0 1,0 0-16,0 0 0,0 0 0,0 0 16,-1 21-16,1-21 0,0 0 0,0 21 15,21 0 1,0 0-16,0 0 15,21 1-15,0-22 16,0 0-16,1 21 0,-1-21 0,0 21 16,0-21-16,0 21 0,0 0 15,1-21-15,-1 21 0,-21 1 0,0-1 16,0 0-16,0 0 16,0 0-16,-21-21 0,-1 21 15,1-21-15,0 22 0,0-22 16,0 0-16,-22 0 0,22 0 0,-21 0 15,21 0-15,-22 0 0,22 0 16,-21-22-16,21 22 0,0-21 0,-1 21 16,1-21-16,21 0 0,-21 21 15,21-21-15,0 0 16,21 21-16,0 0 16,1 0-16,-1 0 0,21-22 15,-21 22-15</inkml:trace>
  <inkml:trace contextRef="#ctx0" brushRef="#br0" timeOffset="34591.39">9483 10160 0,'0'-21'15,"0"42"32,0 0-47,0 0 16,0 1-16,0-1 0,0 21 0,0-21 15,0 22-15,0-1 0,0 0 16,0 22-16,0-22 0,-22 0 0,1 22 16,21-1-16,0-20 0,-21 20 0,0 1 15,21-1-15,-21 1 0,0-1 16,-1 1-16,1-1 0,0 1 0,0-1 15,0 1-15,21-1 0,0 1 0,-21-22 16,21 0-16,0 1 16,0-1-16,0 0 0,0-20 0,0 20 15,0-21-15,0 0 0,0 0 16,0-42 15,0 0-31,0 0 0,0-21 0,21 20 16</inkml:trace>
  <inkml:trace contextRef="#ctx0" brushRef="#br0" timeOffset="34918.69">9356 10435 0,'0'0'0,"-22"-42"0,1-106 15,0 105-15,21 22 16,0 0-16,0-21 0,0 21 15,0-1-15,21 22 0,0-21 0,1 0 16,20 21-16,-21 0 0,0 0 0,0 0 16,22 0-16,-22 0 0,21 0 15,-21 21-15,1-21 0,-1 21 0,-21 1 16,0-1-16,0 0 0,0 0 0,0 0 16,-21 0-16,-1 1 15,1-1-15,0 0 0,0 0 0,0-21 16,0 21-16,-1 0 0,1-21 0,0 0 15,21 22-15,0-44 47</inkml:trace>
  <inkml:trace contextRef="#ctx0" brushRef="#br0" timeOffset="38088.51">10393 10012 0,'0'0'16,"0"-21"-16,0 0 0,21-1 15,-21 1-15,-21 21 31,0 21-31,-1 1 16,1-1-16,0 0 0,0 21 16,0-21-16,0 22 0,-1-1 15,1 0-15,-21 1 0,21-1 0,21-21 16,-21 22-16,-1-1 0,1 0 16,21-21-16,0 1 0,21-22 31,1-22-31,-1 1 15,-21 0-15,21 0 0,0-21 0,0 20 16,0 1-16,1-21 0,-1 21 16,21-22-16,-42 22 0,21 0 0,0 0 15,1 0-15,-1 0 0,-21-1 0,21 22 16,0 0 0,-21 22-1,0-1-15,0 0 0,0 21 0,0-21 16,0 1-16,0 20 0,0-21 15,0 21-15,0-20 0,0 20 0,21-21 16,-21 0-16,21 0 0,1 1 0,-1-22 16,21 0-16,-21 0 15,0 0-15,22 0 0,-1-22 0,-21 22 16,22-21-16,-1 0 0,0 0 16,1-21-16,-1 20 0,0-20 0,-21 21 15,1-21-15,-1 20 0,0-20 0,-21 21 16,0-21-16,0 20 0,0-20 15,-21 21-15,21 0 0,-21 0 16,-1-1-16,1 1 0,0 21 0,0 0 16,0 0-16,0 0 15,-1 21-15,22 1 0,0-1 16,0 0-16,0 0 0,0 0 16,0 0-16,0 1 0,22-1 0,-1 0 15,0-21-15,0 21 0,0 0 0</inkml:trace>
  <inkml:trace contextRef="#ctx0" brushRef="#br0" timeOffset="38383.75">11345 10266 0,'0'0'0,"21"0"0,1 0 0,20-21 16,-21 21-16,0-21 0,0-1 16,-21 1-16,22 21 15,-22-21-15,0 0 0,0 0 0,0 0 16,-22 21-1,1-22-15,0 22 0,0 0 16,0 0-16,0 0 0,-1 22 0,1-1 16,-21 0-16,21 0 0,21 0 0,-21 0 15,-1 1-15,22-1 0,0 21 16,0-21-16,0 0 0,0 22 16,0-22-16,0 0 0,22 0 0,-1-21 0,0 21 15,0 1-15,0-22 16,0 0-16,1 0 0,-1 0 0,0 0 15,21 0-15,-21-22 0,1 1 0,-1 0 16,21 0-16,-21 0 0</inkml:trace>
  <inkml:trace contextRef="#ctx0" brushRef="#br0" timeOffset="38635.12">12065 9779 0,'0'0'0,"0"-42"0,0-1 0,0 22 0,0 0 16,0 0-16,0 0 0,-21 21 15,0 21-15,-1 21 16,1-21-16,0 22 0,0-1 16,21 0-16,-21 22 0,0-22 0,-22 1 15,22-1-15,0 0 0,21 1 0,-21-1 16,0 0-16,-1 1 0,22-1 16,0 0-16,0-21 0,-21 22 0,21-22 15,0 0-15,0 0 0,0 0 16,0 1-16,21-22 0,1 0 15,-1 0-15,0 0 0,21-22 0,-21 1 16,22 0-16,-1 0 0</inkml:trace>
  <inkml:trace contextRef="#ctx0" brushRef="#br0" timeOffset="38852.69">12425 10075 0,'-64'-21'31,"43"21"-31,0 0 15,0 21-15,-22 1 0,22-22 16,0 21-16,0 0 0,0 0 0,-22 21 16,22-20-16,21-1 0,0 0 15,-21 0-15,21 21 0,0-20 0,0-1 16,0 0-16,0 0 0,21-21 0,0 21 16,1 0-16,20-21 15,0 0-15,1 0 0,-1 0 0,0 0 16,1-21-16,-1 0 0,0 0 0</inkml:trace>
  <inkml:trace contextRef="#ctx0" brushRef="#br0" timeOffset="39731.72">12975 10097 0,'0'0'0,"0"-22"0,-21 1 16,0 21 0,0 0-16,-22 0 0,22 0 15,0 21-15,0-21 0,0 22 0,-1-1 16,1 0-16,0 0 0,0 0 15,21 22-15,0-22 0,-21 0 0,21 0 16,0 21-16,0-20 0,0-1 16,0 0-16,0 0 0,0 0 15,0 0-15,42 1 0,-21-22 16,0 0-16,22 0 0,-22 0 0,21 0 16,1 0-16,-22 0 0,21-22 15,-21 1-15,22 0 0,-22 0 0,-21 0 16,0 0-16,0-1 0,0 1 0,0 0 15,0 0-15,0 0 0,-21 0 16,-1-22-16,1 22 0,0 21 16,0-21-16,0 0 0,0 0 0,21-1 15,0 1 1,0 0-16,21 21 16,0 0-16,21 0 0,-21 0 0,22 0 15,-1 0-15,-21 0 0,22 0 16,-1 0-16,0 21 0,-21 0 0,22 1 15,-22-22-15,0 21 0,0 0 0,0 0 16,-21 0-16,22 0 0,-22 1 16,0-1-16,0 0 0,0 0 0,0 0 15,0 0-15,-22 1 0,22-1 16,-21-21-16,0 21 16,0-42-1,21 0 1,0-1-16,0 1 15,21 0-15,-21 0 0,21 0 16,0-22-16,-21 22 0,22 0 0,-1 0 16,0 0-16,0 0 0,0-1 15,0 22-15,1-21 0,-1 21 0,0 0 16,0 0-16,0 0 0,-21 21 16,21-21-16,-21 22 15,22-1-15,-22 0 0,0 0 0,0 0 16,0 0-16,0 1 0,0-1 15,0 0-15,0 0 16,0 0-16,-22-21 16,22-21 15,0 0-31,0 0 16,0 0-16,22-1 0,-22 1 0,21 0 15,0 0-15,21 0 0,-21 0 16,1-1-16,20 1 0,-21 0 15,0 0-15,0 21 0,1 0 0,-1 0 0,0 0 16,0 21 0,-21 0-16,0 0 0,0 1 15,0-1-15,0 0 0,0 0 16,0 0-16,0 0 0,0 1 16,-21-1-16,0-21 0,21 21 0,0 0 15,-21-21-15,21 21 0</inkml:trace>
  <inkml:trace contextRef="#ctx0" brushRef="#br0" timeOffset="40011.49">14287 10202 0,'22'0'16,"-44"0"-16,65 0 0,-22-21 0,-21 0 15,21 21-15,0-21 0,0 0 0,1 0 16,-1 21-16,-21-22 0,0 1 15,21 0-15,-21 0 0,0 0 0,0 0 16,-21 21 0,0 0-16,-1 0 0,1 0 15,0 21-15,0 0 0,-21 0 0,20 0 16,1 0-16,21 1 0,-21-1 0,21 21 16,-21-21-16,21 0 0,0 1 15,0-1-15,0 0 0,0 0 0,0 0 16,21 0-16,0 1 0,0-22 15,22 0-15,-22 0 0,21 0 0,-21 0 16,22 0-16,-1 0 0,-21 0 16</inkml:trace>
  <inkml:trace contextRef="#ctx0" brushRef="#br0" timeOffset="40816.32">15155 10266 0,'-42'-21'16,"21"0"-16,0 21 15,-22 0-15,22-22 0,-21 1 16,21 21-16,-22-21 0,22 0 0,0 0 15,0 0-15,0-1 0,21 1 16,0 0-16,0-21 0,0 21 0,0-22 16,0 22-16,21-21 0,0 21 0,21-22 15,-21 22-15,22 0 0,-1 0 16,22 21-16,-22 0 0,0 0 0,1 0 16,-22 0-16,21 0 0,-21 21 15,0 0-15,-21 21 0,0-20 0,0 20 16,-21 0-16,-21 1 0,0-1 15,-1-21-15,1 21 0,0 1 16,-22-1-16,22 0 0,-1 1 0,1-1 16,0-21-16,21 22 0,-1-22 15,1 0-15,21 21 0,0-21 16,21-21 0,1 0-16,20 0 0,-21 0 15,21-21-15,1 0 0,-1 0 0,0 0 16,1 0-16,-1-1 15,0 1-15,1 0 0,-22 21 0,21-21 16,-21 0-16,1 21 0,-22-21 16,0 42-1,0 0-15,-22 0 16,1 0-16,0 0 0,0 22 0,-21-22 16,20 21-16,1 1 0,0-1 15,0 0-15,0 22 0,0-22 0,-1 0 16,1 1-16,0-1 0,0 0 0,0 1 15,0-1-15,-1-21 0,22 22 16,-21-22-16,21 0 0,0 0 0,0 0 16,0 0-16,21-42 15,1 0 1,-1 0-16,0 0 0,21 0 0,1-22 16,-1 1-16</inkml:trace>
  <inkml:trace contextRef="#ctx0" brushRef="#br0" timeOffset="41271.33">15833 9948 0,'0'0'0,"21"0"0,-21-21 0,0 42 32,-21-21-32,21 22 0,-22-1 0,1 0 15,21 0-15,0 21 0,-21-20 16,0-1-16,0 0 0,21 0 0,-21 21 15,21-20-15,0-1 0,-22-21 16,22 21-16,-21 0 0,0 0 16,21-42 15,0 0-31,0 0 16,0 0-16,0-1 0,0 1 0,0 0 15,21-21-15,0 21 0,1-22 16,-1 22-16,21-21 0,-21 21 0,22-1 15,-22-20-15,21 21 0,0 21 16,1-21-16,-22 21 0,21 0 0,1 0 16,-22 0-16,21 21 0,-21 0 15,0 0-15,1 0 0,-22 22 16,0-22-16,0 21 0,0-21 0,0 1 16,-22-1-16,1 21 0,0-21 0,0 0 15,0 1-15,0-22 0,-1 21 16,1 0-16,0-21 0,42 0 31,0 0-31,1-21 16,20 21-16,0-21 0</inkml:trace>
  <inkml:trace contextRef="#ctx0" brushRef="#br0" timeOffset="41585.81">16616 9906 0,'0'0'0,"0"-21"0,-21 0 31,-1 42-31,1 0 16,21 0-16,-21 0 0,0 22 0,0-22 16,21 21-16,0 1 0,-21-1 15,-1 0-15,1 1 0,21 20 0,-21 1 16,21-22-16,-21 43 0,0-22 0,0 1 16,-1-1-16,1 1 0,0-1 15,0 22-15,0-22 0,-22 1 0,22 20 16,0-20-16,-21-1 0,21 1 0,-1-1 15,1-20-15,0-1 16,0 0-16,21 1 0,0-22 0,-21 21 16,0-21-16,21-42 31,0 0-31,21 0 0,0-21 0,0-1 16,0 1-16,22-22 0,-22 1 0,21-1 15,-21 1-15,22-22 0</inkml:trace>
  <inkml:trace contextRef="#ctx0" brushRef="#br0" timeOffset="41852.68">16468 10075 0,'0'-42'0,"0"84"0,0-105 15,0 21-15,0 20 0,21 1 16,0-21-16,0 21 0,0 0 0,22-1 16,-1 1-16,0 21 15,-21 0-15,22 0 0,-22 0 0,21 21 16,-21 1-16,1-1 0,-1 0 0,-21 0 15,0 0-15,0 22 0,0-22 16,0 21-16,0-21 0,-43 22 0,22-22 16,0 0-16,-21 0 0,-1 0 15,22 0-15,-21 1 0,0-22 0,20 21 16,-20-21-16,21 0 0,0 0 16,42-21-1,0 21 1,0-22-16,22 1 0,-22 0 0</inkml:trace>
  <inkml:trace contextRef="#ctx0" brushRef="#br0" timeOffset="42236.32">17357 9885 0,'0'0'0,"0"-21"0,0 0 0,-22 21 15,-20-22-15,21 22 16,0 0-16,0 0 0,-22 0 15,22 22-15,0-22 0,-21 21 16,20 0-16,1-21 0,0 21 16,21 0-16,0 0 0,0 1 15,21-1-15,22-21 16,-22 21-16,0 0 0,21-21 16,1 21-16,-22-21 0,21 21 0,-21 1 15,0-1-15,1-21 0,-1 21 0,-21 0 16,21-21-16,-21 21 0,-21 0 15,0-21-15,-22 0 16,22 0-16,-21 0 0,-1 0 0,1 0 16,0 0-16,-1 0 0,1 0 15,0 0-15,21 0 0,-22 0 16,22 0-16,0-21 0,21 0 31,21 21-31,0 0 0,0-21 16,22 0-16,-1 21 0,0 0 15,1 0-15</inkml:trace>
  <inkml:trace contextRef="#ctx0" brushRef="#br0" timeOffset="42559.69">17801 9948 0,'0'0'0,"0"22"31,0-1-16,0 0-15,-21 0 0,21 21 0,-21-20 16,21 20-16,0 0 0,-21 1 16,-1-1-16,22 0 0,-21 22 0,0-1 15,21 1-15,-42-1 0,21 1 0,-1-1 16,1 1-16,-21-1 0,21 1 16,0 20-16,-22-20 0,22 21 0,0-1 15,0-20-15,-22 20 0,22-20 0,-21-1 16,21 1-16,-22-22 0,1 64 15,21-85-15,21 22 16,0-22-16,-21-21 0,21-21 31,21-1-31,0-20 0,0 0 0,22-1 16,-1 1-16,0-43 0,22 22 0,-22-22 16</inkml:trace>
  <inkml:trace contextRef="#ctx0" brushRef="#br0" timeOffset="42807.68">17822 10202 0,'0'-42'0,"0"84"0,0-126 0,0 41 16,0 1-16,0 0 0,0 21 0,0-22 15,21 22-15,1 0 0,20 0 16,-21 21-16,0-21 0,22 21 16,-22 0-16,21 0 0,-21 0 0,22 21 15,-1-21-15,-21 21 0,0 21 0,0-21 16,1 1-16,-22-1 0,0 21 15,0-21-15,-22 0 0,1 1 0,-21-1 16,21 0-16,-22 0 0,1-21 16,0 21-16,-1 0 0,1-21 0,21 0 15,-21 22-15,-1-22 0,22 0 0,0 0 16,0 0-16,0 0 0</inkml:trace>
  <inkml:trace contextRef="#ctx0" brushRef="#br0" timeOffset="43259.46">18648 9419 0,'0'0'0,"0"-21"0,0 0 16,0 42-1,-21 0 1,-1 0-16,1 1 0,0 20 0,0 0 16,0 1-16,0 20 0,-22-21 15,22 22-15,0-22 0,0 1 16,0 20-16,-22-21 0,22 1 16,0-22-16,0 21 0,0 1 0,21-22 15,0 0-15,0 0 0,0 0 0,21-21 31,0 0-31,0 0 0,0-21 16,22 21-16,-22-21 0,21 0 0</inkml:trace>
  <inkml:trace contextRef="#ctx0" brushRef="#br0" timeOffset="43583">18775 9843 0,'-21'42'16,"-1"-21"-16,1 0 0,0 0 15,-21 1-15,21-1 0,-1 0 16,22 0-16,-21 0 0,21 0 0,-21 1 16,21-1-16,0 0 0,0 0 15,21-21 1,0 0-16,1 0 0,-1 0 0,21 0 16,-21 0-16,0 0 0,22-21 15,-22 0-15,21 21 0,-21-21 0,1-1 16,-1 1-16,0 0 0,0-21 15,-21 21-15,0-1 0,0 1 16,0 0-16,0 0 0,-21 21 16,0-21-16,0 21 0,-1 0 0,1 0 15,0 0-15,0 0 0,0 0 16,0 0-16,-1 21 0,1-21 16</inkml:trace>
  <inkml:trace contextRef="#ctx0" brushRef="#br0" timeOffset="43775.55">18246 9673 0,'0'0'16,"0"-21"-1,21 21-15,0 0 0,0 0 16,21 0-16,-20 0 0,20 0 0,0 0 15,22-21-15,-22 21 0,22 0 0,-1-21 16,-21 21-16,22-21 0,-22 21 16,22 0-16,-1-22 0,-20 22 0</inkml:trace>
  <inkml:trace contextRef="#ctx0" brushRef="#br0" timeOffset="44270.69">19897 9440 0,'0'0'16,"0"-21"-16,0 0 16,-22 21-16,1 0 0,0 0 15,-21 0-15,21 21 0,-22 0 16,22 1-16,-21-1 0,-1 21 0,1 0 16,0 1-16,21-1 0,-22 0 0,22 22 15,-21-22-15,21 1 0,-1-1 16,1 0-16,21 1 0,0-1 0,0 0 15,0-21-15,0 22 0,21-22 0,22 0 16,-22 0-16,21 0 16,1 1-16,-1-22 0,0 0 0,22 0 15,-22 0-15,22 0 0,-22 0 0,21 0 16,-20 0-16,-1-22 0,0 1 16,22 0-16,-22 0 0,1 0 0,-1 0 15,0-22-15,1 1 0,-22 0 0,0-1 16,0 1-16,-21-22 0,0 1 15,0 21-15,-21-22 0,-21 22 16,20-1-16,-20 1 0,0 0 0,-1 21 16,1-1-16,0 1 0,-1 0 0,-20 21 15,21 0-15,-22 0 0,22 0 16,-22 21-16,22 0 0,0 1 16,-1-1-16,1 21 0,21 0 0,-22 1 15,22-1-15,0 22 0,0-22 0,21 0 16,0 1-16,0-1 0,0 0 15,21 1-15,0-22 0,22 21 0,-22-21 16,21 0-16,0-21 0,22 22 0,-22-22 16,22 0-16</inkml:trace>
  <inkml:trace contextRef="#ctx0" brushRef="#br0" timeOffset="45671.33">20532 9927 0,'0'0'0,"0"-21"0,0 0 0,0 0 15,-22 21-15,1 0 16,0 0-16,0 0 0,21 21 16,-21 0-16,0 0 0,-1 0 0,1 1 15,21-1-15,0 0 0,0 0 0,-21 0 16,21 0-16,-21-21 0,21 22 16,0-1-16,0 0 0,0 0 15,21-21 1,0-21-1,0 0-15,1 21 16,-1-21-16,0-1 0,-21 1 0,42-21 16,-42 21-16,43 0 0,-22-22 15,0 22-15,0-21 0,-21 21 0,21-1 16,0 22-16,-21 22 31,0-1-31,0 0 0,0 0 0,0 0 16,0 0-16,0 1 0,0-1 15,0 0-15,0 0 0,0 0 0,0 0 16,22 1-16,20 20 16,-21-42-16,0 0 0,0 21 15,22-21-15,-22 0 0,0 0 0,21 0 16,-20 0-16,-1-21 0,0 0 0,0 21 16,0-21-16,0-1 0,1-20 15,-1 21-15,0-21 0,-21-1 0,21-20 16,0 20-16,-21-20 0,21-1 15,1 1-15,-22 21 0,0-1 0,0 1 16,21 0-16,-21 20 0,0 1 0,0 0 16,0 0-16,-21 21 15,21 21-15,-22 0 0,1 0 16,0 1-16,0 20 0,21 0 16,-21 1-16,21 20 0,-21-21 15,21 1-15,0 20 0,0-20 0,0-1 16,0 0-16,0-21 0,0 22 15,0-22-15,0 21 0,0-21 0,21 1 16,0-22-16,0 21 0,0 0 0,0-21 16,1 0-16,-1 0 15,0 0-15,0 0 0,0-21 0,0 0 16,1 21-16,-1-22 0,0 1 0,0 0 16,0 0-16,-21 0 0,0 0 15,0-1-15,21 1 0,-21 0 16,0 42 15,-21-21-31,21 21 0,0 1 0,0-1 16,0 0-16,0 0 0,0 0 15,0 0-15,0 1 16,21-22-16,1 0 0,20 0 16,-21 0-16,0 0 0,22 0 15,-1 0-15,-21 0 0,21 0 0,1 0 16,-1 0-16,-21 0 0,0-22 0,22 1 15,-22 0-15,0 0 0,0 0 16,0 0-16,-21-1 0,0 1 16,0 0-16,22 0 0,-44 21 31,1 21-31,21 0 0,-21 0 0,0 1 16,0-1-16,21 0 0,-21 0 15,-1 0-15,22 0 0,0 1 16,0-1-16,-21-21 0,42 0 47,1-21-47,-1 21 0,0-22 15,0 1-15,0 0 0,0 0 16,1 0-16,-1 0 0,0-1 16,0 22-16,0-21 0,0 0 0,-21 0 15,22 21-15,-22 21 16,0 0-1,0 0-15,0 1 0,0-1 16,-22-21-16,22 21 0,0 0 16,0 0-16,0 0 0,0 1 15,22-22-15,-1 21 16,0-21-16,0 0 0,0 0 0,0 0 16,1 0-16,-1 0 0,0 0 0,21 0 15,-21-21-15,22-1 0,-22 1 16,0 0-16,21 0 0,-20 0 0,-1 0 15,0-1-15,0-20 0,-21 21 0,0 0 16,0 0-16,0-1 16,0 1-16,-21 21 15,0 21-15,0-21 0,-1 22 16,1-1-16,21 21 0,-21-21 16,21 0-16,-21 1 0,21 20 0,0-21 15,0 0-15,0 0 0,0 1 0,0-1 16,21-21-16,0 21 0,0-21 15,1 21-15,-1-21 0,0 0 16,21 0-16,-21 0 0,1 0 0,20 0 16,-21 0-16,21-21 0,-20 0 15,-1 0-15,0-1 0,0 1 0,0 0 16,-21 0-16</inkml:trace>
  <inkml:trace contextRef="#ctx0" brushRef="#br0" timeOffset="45835.17">21950 9610 0,'-43'0'16,"86"0"-16,-107 0 0,22 0 0,21 0 15,0 0-15,-1 0 0,44 0 47,-1 0-47</inkml:trace>
  <inkml:trace contextRef="#ctx0" brushRef="#br0" timeOffset="46563.71">23283 10054 0,'-21'0'0,"42"0"0,-63-21 0,21 21 16,0-21-16,21 0 0,-22 21 0,1-21 15,21-1-15,0 1 0,-21 0 16,21 0-16,0-21 16,0-1-16,0 22 0,0 0 0,21-21 15,0 20-15,1-20 0,-1 21 16,21 0-16,0 0 0,-20-1 0,20 1 16,0 0-16,-21 21 0,22 0 15,-22 0-15,-21 21 16,0 0-16,0 22 0,-42-1 15,20 0-15,-20 1 0,21-1 0,-21 0 16,-1 1-16,1-1 0,21-21 16,-22 22-16,22-1 0,-21-21 0,21 21 15,21-20-15,0-1 0,-21 0 0,21 0 16,0 0-16,21-21 16,0 0-16,0 0 15,21 0-15,-20 0 0,-1-21 16,21 0-16,-21 21 0,22-21 15,-1 0-15,-21-1 0,0 22 0,0-21 16,1 0-16,-1 21 0,-21-21 16,0 42-1,0 0-15,-21 0 0,-1 1 16,1-1-16,0 21 0,0-21 0,0 22 16,0-1-16,-1 21 0,-20-20 15,21 20-15,0-20 0,0 20 0,-22 43 16,22-64-16,0 1 15,0-1-15,0-21 0,-1 21 16,1-20-16,21-1 0,-21 0 0,63-42 31,-20 0-15,-1-1-16,0 1 0,21-21 0,-21 0 16,22-1-16</inkml:trace>
  <inkml:trace contextRef="#ctx0" brushRef="#br0" timeOffset="46947.71">23812 9864 0,'0'0'0,"0"-21"0,-21 21 31,0 21-31,21 0 16,-21 0-16,0 0 0,21 0 15,-21 1-15,21-1 0,0 0 0,-22 0 16,22 0-16,-21-21 0,21 21 15,0 1 1,0-44 0,21 1-1,1 21-15,-1-21 0,-21 0 0,21 0 16,0 0-16,0-22 0,22 22 16,-22 0-16,0-21 0,0 20 0,0 1 15,43 0-15,-43 0 16,0 21-16,0 21 15,-21 0-15,0 0 16,0 22-16,0-22 0,0 0 16,0 0-16,0 0 0,0 1 15,-21-1-15,21 0 0,21-21 32,0 0-32,1 0 0</inkml:trace>
  <inkml:trace contextRef="#ctx0" brushRef="#br0" timeOffset="47271.7">24342 9843 0,'0'0'0,"0"-64"15,0 43 1,-22 42 0,1 0-1,21 22-15,-21-22 0,21 21 0,-21 0 16,0 1-16,21-1 0,-21 22 15,-1-22-15,22 21 0,-21 1 0,21 21 16,-21-22-16,0 22 0,0-22 16,0 22-16,-1-22 0,1 22 15,0-21-15,21 20 0,-21-20 0,-21 84 16,20-85-16,1-20 0,0 20 16,21-20-16,0-22 0,-21 0 15,21 0-15,0 0 0,0-42 16,0 0-16,0 0 15,21-22-15,0 1 0,0 0 16,1-1-16,-1-20 0,0-1 0,0 1 16,0-1-16,22 1 0</inkml:trace>
  <inkml:trace contextRef="#ctx0" brushRef="#br0" timeOffset="47527.45">24236 10097 0,'0'0'0,"0"-43"0,0 1 15,21 0-15,-21-1 0,0 1 16,21 21-16,0-22 0,-21 22 15,21-21-15,1 21 0,-1 0 0,0-1 16,0 22-16,21 0 0,-20 0 16,-1 0-16,0 0 0,0 0 0,0 22 15,-21-1-15,21 0 0,-21 0 16,0 0-16,0 22 0,-21-22 0,0 0 16,0 0-16,-21 0 0,20 0 0,1 1 15,-21-1-15,21 0 0,0-21 16,-1 21-16,1-21 0,42-21 47,1 0-47,-1 21 15</inkml:trace>
  <inkml:trace contextRef="#ctx0" brushRef="#br0" timeOffset="47862.69">24786 9779 0,'0'0'0,"42"0"16,-20-21-16,-22 0 15,-22 21 1,1 0-16,0 0 16,0 0-16,-21 0 0,20 0 15,1 0-15,0 0 0,0 21 16,21 0-16,0 0 0,0 0 16,0 1-16,0-1 15,21-21-15,0 21 0,0-21 16,1 21-16,-1 0 0,0-21 0,21 21 15,-21 1-15,-21-1 16,-21-21 0,0 0-16,0 0 15,-21 0-15,20 0 0,-20 0 16,0 0-16,21 0 0,-22 0 0,22 0 16,-21 0-16,42-21 31,21 21-31,0-22 15,21 22-15,1 0 0</inkml:trace>
  <inkml:trace contextRef="#ctx0" brushRef="#br0" timeOffset="48178.87">25167 9821 0,'0'0'0,"0"22"31,0-1-31,-21 0 15,0 0-15,21 0 0,0 22 16,0-22-16,-21 21 0,21 0 16,-22 1-16,22 20 0,-21 1 0,0-1 15,21 1-15,0-1 0,-21 1 16,0 20-16,21-20 0,0-1 0,-21 22 16,-1-21-16,1-1 0,0 1 0,0-1 15,-21 1-15,20-22 0,-20 21 16,21-20-16,0-1 0,-22 0 0,22 1 15,21-22-15,-21 0 0,0-21 16,21-21 0,21-21-16,0 20 15,0-20-15,1 0 0,-1-1 16,0 1-16,0-21 0,21-1 0</inkml:trace>
  <inkml:trace contextRef="#ctx0" brushRef="#br0" timeOffset="48451.71">25104 9948 0,'0'0'0,"0"-42"16,0 21-16,21-21 0,-21 20 0,0 1 0,0 0 15,21 0-15,0 0 0,0 21 16,0 0-16,1 0 0,-1 0 16,0 0-16,0 0 15,0 0-15,-21 21 0,0 0 0,0 21 16,0-20-16,0-1 0,0 0 0,0 0 15,0 0-15,-21 0 0,0 1 16,-21-1-16,20 0 0,1-21 0,-21 0 16,21 21-16,0-21 0,-1 0 15,1 0-15,0 0 0,21-21 16,0 0 0,21 0-16,0 21 15</inkml:trace>
  <inkml:trace contextRef="#ctx0" brushRef="#br0" timeOffset="48723.67">25506 9589 0,'0'0'0,"-21"0"31,-1 21-31,1 0 15,0 0-15,0 0 0,0 0 16,21 1-16,0-1 0,0 21 16,-21-21-16,21 0 0,0 22 15,0-22-15,0 0 0,0 0 16,0 0-16,21-21 16,0 22-16,0-22 0,0 0 15,0 0-15,1 0 0,-1 0 16,0-22-16,0 22 0</inkml:trace>
  <inkml:trace contextRef="#ctx0" brushRef="#br0" timeOffset="48987.71">25971 9356 0,'-21'0'0,"42"0"0,-63 0 16,21 0-16,0 0 15,0 21-15,-1 0 0,1 0 16,0 0-16,21 22 0,0-22 16,-21 0-16,0 21 0,0-20 0,21 20 15,-22-21-15,22 21 0,-21-20 16,21-1-16,0 0 0,-21 0 0,21 0 16,0 0-16,0 1 0,0-1 15,21-21-15,0 0 16,1 0-16,-1 0 0,0 0 15,0 0-15</inkml:trace>
  <inkml:trace contextRef="#ctx0" brushRef="#br0" timeOffset="49970.69">26014 9716 0,'0'0'0,"0"-22"0,0 1 15,0 0-15,-21 21 16,-1 0-1,1 0-15,0 0 0,0 21 16,0 0-16,0 1 0,-1-1 0,1-21 16,0 21-16,21 0 15,0 0-15,0 0 0,0 1 16,0-1-16,21-21 31,0 0-31,1 0 0,-1 0 16,0 0-16,0 0 0,0 0 15,-21-21-15,21 21 0,1-22 0,-22 1 16,21 0-16,-21 0 0,21 21 16,-21-21-16,21 21 15,-42 21 17,21 0-32,-21-21 0,21 21 15,0 0-15,-21-21 0,21 22 16,0-1-1,21-21 1,0 0 0,0 0-16,0 0 0,0 0 0,1 0 15,-1 0-15,0-21 16,-21-1-16,21 1 0,0 0 0,0 0 16,-21 0-16,22 0 0,-22-1 15,21 22-15,-21-21 16,0 42 15,0 1-31,0-1 16,0 0-16,0 0 0,0 0 15,0 0-15,0 1 16,0-1-16,-21 0 31,-1-21 0,22-21-15,0 0 0,-21-1-1,0 22 1,21 22 15,21-22 0,0 0-31,1 0 16,-1 0-16,0 0 0,0 0 16,0 0-16,-21-22 15,21 22-15,-21-21 0,22 21 16,-22-21-16,0 0 0,0 0 16,0 0-16,0-1 15,0 44 32,0-1-47,0 0 16,0 0-16,0 0 0,0 0 0,-22-21 15,22 22-15,-21-1 0,21 0 16,-21 0-16,0-21 16</inkml:trace>
  <inkml:trace contextRef="#ctx0" brushRef="#br0" timeOffset="156851.43">7239 9123 0,'21'0'16,"0"0"-1,0 21-15,1-21 0,-1 0 16,0 0-16</inkml:trace>
  <inkml:trace contextRef="#ctx0" brushRef="#br0" timeOffset="158479.24">8615 9504 0,'0'0'0,"0"-42"16,0 20 0,0 1-16,21 0 0,-21 0 15,0 0-15,0 0 0,0-1 16,0 1-1,-21 21 17,0 21-32,21 1 15,-22-22-15,1 42 0,0-21 0,21 0 16,-21 22-16,0-1 0,0 0 16,21 22-16,-22-22 0,1 22 0,0-22 15,21 21-15,-21-20 0,0-1 0,21 0 16,-21 1-16,21 20 0,-22-20 15,1-22-15,21 21 0,0 0 16,-21 1-16,0-1 0,21-21 0,-21 22 16,0 20-16,21-42 0,0 0 15,-22 1-15,22-1 0,0 0 16,-21 0-16,21 0 16,0-42 15,0 0-31,0 0 0,0 0 15,0-1-15,0 1 0,0 0 16,0 0-16,0 0 16,0 0-16,0-1 0,21 1 0,-21 0 15,22 0-15,-1 0 0,-21 0 0,21-22 16,0 22-16,0 0 0,-21 0 16,21 21-16,1-21 0,-1-1 15,0 22-15,0-21 0,0 21 16,0 0-16,1 0 0,-1 0 15,0 0-15,0 21 16,0-21-16,0 22 0,-21-1 0,22 0 16,-22 0-16,0 0 0,0 0 15,0 1-15,0 20 0,0-21 16,0 0-16,0 0 0,0 1 16,0-1-16,0 21 0,-22-21 0,1 0 15,0 1-15,0-1 0,0 0 16,0-21-16,-1 21 0,-20 0 0,21 0 15,0-21-15,0 22 0,-22-22 0,22 0 16,0 21-16,-21-21 0,20 0 16,1 21-16,0-21 0,0 0 0,0 0 15,0 0-15,-1 0 0,22-21 47,22 0-47,-1 21 16,0-22-16</inkml:trace>
  <inkml:trace contextRef="#ctx0" brushRef="#br0" timeOffset="159994.89">16849 9123 0,'0'0'0,"0"-21"15,0 0-15,0 42 47,-22 0-47,22 0 16,-21 21-16,0-20 0,0 20 0,0 0 15,-22 1-15,22-1 0,-21 0 0,21 22 16,-22-1-16,1-20 0,0 20 16,21 1-16,-43 41 0,22-41 15,21-22-15,-22 1 0,22-1 0,0 0 16,0 1-16,0-1 0,-1-21 15,1 21-15,21-20 0,-21-1 16,21 0-16,-21 0 0,21 0 0,-21 0 16,21 1-16,-21-22 0,21 21 15,-22-21 17,22-21-32,0-1 0,-21 1 0,21 0 15,0-21-15,0 21 0,0-1 16,0 1-16,21 0 0,1-21 15,-1 21-15,0-1 0,0-20 0,0 21 16,0-21-16,1 20 0,-1 1 0,21 0 16,-21-21-16,0 21 0,22-1 15,-22 1-15,21 0 0,-21 21 0,1-21 16,20 0-16,-21 21 0,21 0 16,-20 0-16,-1 0 0,21 0 15,-21 0-15,0 21 0,1 0 0,-1 0 16,-21 0-16,21 1 0,-21 20 15,0 0-15,0-21 0,0 43 16,0-22-16,-21-21 0,0 22 0,-1-22 16,1 0-16,-21 21 0,21-20 15,-22-1-15,-20 0 0,-22 21 16,22-21-16,20-21 0,-20 22 0,21-1 16,-1-21-16,1 0 0,0 21 15,-1-21-15,22 0 0,0 0 0,-21 0 16,20-21-16,22 0 15,0-1-15</inkml:trace>
  <inkml:trace contextRef="#ctx0" brushRef="#br0" timeOffset="162279.27">8424 12615 0,'0'0'0,"-21"22"16,0-22-16,0 0 16,21-22-1,0 1-15,0 0 16,0 0-16,0 0 0,0 0 16,0-1-16,21 1 0,0 0 0,0 0 15,0 0-15,1 0 0,-1-1 16,21 22-16,-21-21 0,22 0 15,-1 21-15,-21 0 0,21 0 0,43 0 16,-43 21-16,-20 0 0,20 1 16,-21 20-16,21-21 0,-20 21 0,-22-20 15,0 20-15,21 0 0,-21 1 16,0-1-16,0 0 0,0 1 0,-21-1 16,-1 0-16,1 1 0,0-1 0,0-21 15,0 21-15,0-20 0,-22-1 16,43 0-16,-21 0 0,21 0 15,-21-21-15,0 0 16,21-21 0,0-21-16,0 21 0,0-22 15,21 1-15,0 0 0,0-1 16,22 1-16,-22 0 0,21-22 0,0 22 16,1 21-16,-1-22 0,0 1 0,1 21 15,-1 0-15,0-1 0,1 22 16,-22 0-16,42 0 0,-20 0 15,-22 0-15,0 0 0,0 22 16,-21-1-16,0 21 0,0-21 0,0 0 16,0 22-16,0-1 0,0 0 15,0 1-15,0-1 0,-21 0 0,0 1 16,0-22-16,21 21 0,-21 1 16,-1-22-16,22 0 0,0 0 0,-21 0 15,21 0-15,-21 1 0,0-1 16,21-42 31,0-22-47,21 22 0,-21-21 0</inkml:trace>
  <inkml:trace contextRef="#ctx0" brushRef="#br0" timeOffset="162863.2">10096 12192 0,'0'0'0,"0"-21"0,0 0 16,0 42-1,0 0-15,-21 0 16,0 22-16,21-1 0,-21 0 0,0 1 16,21-1-16,-21 21 0,-1-20 15,1 20-15,0 1 0,0-1 0,0 1 16,0-22-16,-1 22 0,1-1 15,21-21-15,-21 1 0,0-1 16,21-21-16,-21 22 0,21-22 0,0 0 16,0 0-16,0 0 15,-21-21-15,21-21 16,0 0 0,0 0-16,0 0 0,21-1 15,-21-20-15,21 21 0,-21-21 0,21-1 16,0 22-16,22-64 0,-22 64 15,0-21-15,0 21 0,21 0 16,-20-1-16,20 1 0,-21 0 16,21 21-16,-20 0 0,20 0 0,-21 0 15,0 0-15,22 21 0,-22 0 16,0 1-16,0-1 0,-21 21 0,0-21 16,21 0-16,-21 22 0,0-1 0,0-21 15,0 22-15,-21-22 0,0 21 16,0-21-16,0 0 0,-1 1 0,-20-1 15,0 0-15,-1-21 0,1 21 16,-64-21-16,64 21 0,0-21 16,-1 0-16,1 0 0,0 0 15,20 0-15,1 0 16,21-21-16,0 0 0,0 0 16,0 0-1,21-1-15,1 22 0,-1-21 16,21 0-16,-21 0 0,22 21 0,-1-21 15,0 0-15</inkml:trace>
  <inkml:trace contextRef="#ctx0" brushRef="#br0" timeOffset="163339.01">10964 12806 0,'0'0'0,"21"0"0,1-21 0,-22 0 0,0-1 15,0 1-15,-22 0 16,1 21-16,0 0 16,0 0-16,0 0 0,0 0 0,-22 0 15,22 0-15,0 0 0,-21 0 16,20 0-16,1 0 0,0 21 0,0-21 16,0 21-16,21 1 0,0-1 15,0 0-15,0 0 16,21 0-16,0 0 0,21 1 15,-20-1-15,-1-21 0,0 21 16,21 0-16,-21 0 0,1 22 16,-1-22-16,-21 0 0,0 0 0,0 21 15,0-20-15,0-1 16,-21 0-16,-1-21 0,1 21 0,-21 0 16,21 0-16,-22-21 0,22 0 0,-21 22 15,21-22-15,0 0 0,-43 0 16,43 0-16,0-22 15,0 1-15,21 0 0,0 0 16,0 0-16,0 0 0,0-1 16,0 1-16,0 0 0,0 0 0,0 0 15,21 0-15,0-1 16,0 1-16,0 21 0,0-21 0,1 21 16,20-21-16,-21 0 0,21 21 15,1-21-15,-22 21 0</inkml:trace>
  <inkml:trace contextRef="#ctx0" brushRef="#br0" timeOffset="163747.26">11409 12806 0,'0'0'0,"0"21"47,0 0-31,0 0-16,0 1 15,0-1-15,0 0 0,0 21 0,0-21 16,0 22-16,-21-22 0,-1 21 0,22 1 16,-21-1-16,0 0 0,0 1 15,0-1-15,0 0 0,-1 1 0,1 20 16,-21 1-16,21-22 0,0 43 0,-22-22 16,22 1-16,-21-1 0,21 22 15,-1-22-15,-41 85 0,42-63 16,0-21-16,-1 20 0,1-20 0,0 20 15,0-20-15,0-1 0,0 1 16,-1-1-16,-20 1 0,21-22 16,21 22-16,-21-22 0,-22 43 15,22-64-15,21 21 0,0-21 16,-21-21-16,21 22 0,0-44 16,0 1-1,0-21-15,21 0 0,0-1 16,22 1-16,-1-22 0,0 1 0,1-22 15,-1 1-15,22-1 0,-1-21 0</inkml:trace>
  <inkml:trace contextRef="#ctx0" brushRef="#br0" timeOffset="164050.83">11366 12912 0,'0'0'0,"0"-64"0,0 22 16,0 0-16,0 20 0,22-20 15,-22 21-15,21 0 0,0 0 0,21-1 16,-21 1-16,22 21 0,-1 0 0,22 0 16,-22 0-16,21 0 0,1 0 15,21 0-15,-22 21 0,1-21 0,-1 43 16,-21-22-16,1 21 0,20 22 16,-63-22-16,0 0 0,0 22 15,-21-22-15,-21 1 0,-1-22 0,1 21 16,-21-21-16,-1 22 0,1-22 15,20 0-15,-20 0 0,-1-21 16,-42 21-16,64-21 0,0 0 16,21 0-16,-22 0 0,22 0 0,-21 0 15,21-21-15,-1 0 0,-20 0 16,21 0-16</inkml:trace>
  <inkml:trace contextRef="#ctx0" brushRef="#br0" timeOffset="164810.8">7705 12467 0,'0'0'0,"-43"0"0,-190 0 31,191 0-31,0-21 0,-22 21 15,22-21-15,0 21 0,-1-21 0,1 0 16,-22-1-16,22 1 0,0 0 16,-1-21-16,22 21 0,0-22 0,-21 1 15,42 0-15,0-1 0,0 1 16,0 0-16,0-1 0,21 1 0,21 21 16,1-22-16,-1 22 0,0-21 0,1 21 15,-1 0-15,0-1 0,22 22 16,-22-21-16,0 21 0,1 0 15,-1 0-15,-21 21 0,0 1 0,1-1 16,-22 21-16,0 0 0,0 1 16,-22 20-16,1-20 0,0 20 0,-21 1 15,-22 63-15,22-85 16,0 21-16,20-20 0,-20-1 0,21 0 16,0-20-16,0 20 0,21-21 0,0 0 15,0 0-15,0 1 16,21-22-16,0 0 0,0 0 15,0 0-15,22-22 0,-1 1 0,-21 21 16,21-21-16,1 0 0,-1-21 16,0 20-16,1 1 0,-22 0 15,0 21-15,0-21 0,0 21 0,-42 21 16,0 0 0,0 0-16,0 22 0,-22-22 15,22 21-15,0 22 0,-21-22 0,21 22 16,-22-1-16,22-21 0,0 22 15,0-1-15,-22-20 0,22 20 0,0-20 16,0-1-16,21 0 0,0 1 0,-21-22 16,21 21-16,0-21 0,0 0 15,0 22-15,21-43 0,0 21 16,0-21-16,0 0 0,1 0 16</inkml:trace>
  <inkml:trace contextRef="#ctx0" brushRef="#br0" timeOffset="165766.95">6350 13674 0,'0'0'0,"-42"0"0,20 0 0,1 0 0,0 0 16,0 0-16,42 0 31,21 0-31,-20 0 0,41 0 0,1 21 16,-1-21-16,22 21 0,21-21 16,21 21-16,0 0 0,0-21 0,21 22 15,0-1-15,21 0 0,1 0 0,-1-21 16,21 21-16,22 0 0,-21 1 15,20-1-15,1 0 0,0 0 16,20 0-16,-20 0 0,190 22 16,-211-22-16,-1 0 0,1 0 15,-22-21-15,0 21 0,-20 1 0,-1-22 16,-21 0-16,0 21 0,0-21 0,0 0 16,-21 0-16,-1 0 0,1 0 15,-21-21-15,0-1 0,-1 1 0,1 0 16,-22 0-16,-20 0 0,20-22 15,22-20-15,-64 21 0,21-1 16,-20 1-16,20-22 0,-21 22 0,43-64 16,-43 43-16,0-1 15,0 22-15,0-22 0,0 1 0,1-1 16,-1 1-16,-21-1 0,0-20 16,21 20-16,-21-20 0,0 20 0,0 1 15,0-1-15,-21 1 0,0-1 16,-22 1-16,1-1 0,21 1 0,-43-1 15,22 1-15,-22-1 0,1 1 16,-22-22-16,22 43 0,-43-22 0,21 1 16,1 20-16,-22-20 0,0 20 0,21 1 15,-42 0-15,21-1 0,-42 1 0,21 0 16,-21-1-16,0 22 0,0 0 16,-22-21-16,1 21 0,-21-1 0,20 1 15,-20 0-15,20 0 0,-20 0 0,-1 0 16,1-1-16,-1 22 15,22-21-15,0 0 0,21 21 0,-22 0 16,-147 0-16,169 0 0,-1 0 16,22 21-16,0 0 0,0 1 15,0-1-15,0 0 0,0 21 0,0-21 16,22 22-16,-1-1 0,0 0 0,21 1 16,1-1-16,20 0 0,22 22 15,-22-22-15,1 85 0,42-42 16,-1-22-16,22 22 0,0 0 15,0-1-15,0-20 0,0 21 0,0-1 16,0 1-16,0 0 0,22-1 16,-1 1-16,0-22 0,0 22 0,0 0 15,0-22-15,22 1 0,-1-1 16,0-20-16,1 20 0,20-21 0,1 1 16,20-1-16,-20 0 0,21 1 0,-1-1 15,1-21-15,0 22 0,84 20 16,-106-42-16,22 0 0,0-21 15,-1 22-15,-20-1 0,-1-21 0,1 0 16,-22 0-16,1 0 0,-1 0 16</inkml:trace>
  <inkml:trace contextRef="#ctx0" brushRef="#br0" timeOffset="165914.84">7578 14034 0,'0'0'0,"-22"0"0,1 0 0,0 0 0,0 0 16,0 0-16,0 0 0,-1 0 15,1 0-15,0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86F2-7E07-EBB1-E34C-8FDA0215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22F6C-1AAF-B032-2C14-69C7178DD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3C4C-8483-AFCA-8F54-A9646F47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DBF4-0340-88F2-1B65-F59278EC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9277-3FF8-5D0A-CD27-8811DAE7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4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3F34-930B-C15A-7F65-FADEC67A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8212C-6614-E686-7278-DC96B5493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3295F-3013-A67D-D878-3F82795C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2B3C-3C52-EA12-3584-6C8C6081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53C0-7E36-F88D-212F-1934D55D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06548-1783-8259-D8D7-2429AD96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F7763-0C77-0D1B-1378-8B41151B9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8C4D-CE52-44F3-9E08-FB6500AE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CC3B-5990-DD96-B457-6B715D31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3AEF-A035-0322-7946-564C8034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A060-2411-49DF-FAA0-6F6F42D6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874C-5C2F-6BC9-7AAC-756EB06B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D7E4-B754-3D4A-AD4D-F81AECE56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9915-0F90-74A6-4341-AE509ADE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352E-D2FD-4891-4F6B-9B3EDCA4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4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AC3F-7E0E-3CEE-371A-1A8C9154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31C2A-7807-69A1-36FB-173483FE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4B53-BD69-6953-885E-B6B233E1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E959-5C0B-930E-A81E-A22C6E15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BDC7-716C-4430-496D-EB430910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549C-4170-004B-B414-351627FB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C913-B864-CF99-9F0D-3B9469911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AAC9E-0684-465F-68CB-9FEFE32C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2B434-3A48-233A-A915-167271D8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950D-0A3F-43AA-B6FF-1330A0C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AB2E3-1F6D-DF03-5EDA-9F187CAB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3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5B3-518B-C88C-0AFB-CEBDE8FE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BC007-20A0-6F9A-3B2F-5BB8DFAC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0B64-0485-2F15-BDF2-6137ADF3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E0680-E1B9-7D2E-78EB-E6FC0333A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F396A-6723-39E2-564C-F90C8D757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8E015-CAA9-8247-EFD9-072248A9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9F8AB-CDD2-0ACC-FFA5-2F7583F1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B9D3C-13B6-5BE6-F7D1-89EBF4F0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9D92-4CAB-2E2D-324D-14E3EB52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02736-DB9A-4150-AA02-2E156ADF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97003-6E14-5643-90C0-FB460E23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1BF50-E850-C616-B48E-45A543CD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79B3C-1987-41B5-5DCC-0FAC8088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65D18-8FFF-EBDC-6908-E7388A02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5C1AA-C97D-83D0-75BA-BB307C13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4C28-2BF1-640D-74B0-4FF60D22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3F22-07ED-5E84-51A1-6A54357C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A284E-0139-6081-652A-60A93A69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3F3A-C530-7CD7-7D91-6E9BD29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4D527-2438-A6BB-C97C-3CBAED35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4342-2E89-E1FC-95B7-AEC1E0DF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62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C69E-D60B-3D74-0D00-A220070C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1153F-73A7-C6E3-CFE6-3DC34EAE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72A69-986A-8F01-4A73-C01D7879F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9663B-4FEE-2C2D-01FB-DF995440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FF5C-FF3A-41CF-63E1-CA687053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80947-412F-B54B-E1B6-8342D91E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905D1-8674-E6A3-9E73-A6E93999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29E62-D9D4-3745-924A-6DFB2DFB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B854-28FE-3512-6842-8DF2C47CE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F305-F9AB-48F9-B09E-128F0EE710C1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52ED-7716-860F-B03B-EC73CBAFC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4FEB-14A7-B845-B0BA-4FEF43B93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80CB4-1F6B-4A15-9385-F2BFCA06A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5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2DF19-1AB5-F7D7-542E-79CF68EA6CFB}"/>
                  </a:ext>
                </a:extLst>
              </p14:cNvPr>
              <p14:cNvContentPartPr/>
              <p14:nvPr/>
            </p14:nvContentPartPr>
            <p14:xfrm>
              <a:off x="586800" y="716400"/>
              <a:ext cx="6919200" cy="185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2DF19-1AB5-F7D7-542E-79CF68EA6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707040"/>
                <a:ext cx="693792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9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6940BB-F40A-4A4F-5252-3D1E64F5EC2C}"/>
                  </a:ext>
                </a:extLst>
              </p14:cNvPr>
              <p14:cNvContentPartPr/>
              <p14:nvPr/>
            </p14:nvContentPartPr>
            <p14:xfrm>
              <a:off x="83880" y="175320"/>
              <a:ext cx="8298360" cy="368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6940BB-F40A-4A4F-5252-3D1E64F5EC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65960"/>
                <a:ext cx="8317080" cy="36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42ED0E-D3F0-B7BC-5F40-245EACE3E716}"/>
                  </a:ext>
                </a:extLst>
              </p14:cNvPr>
              <p14:cNvContentPartPr/>
              <p14:nvPr/>
            </p14:nvContentPartPr>
            <p14:xfrm>
              <a:off x="2796480" y="3291840"/>
              <a:ext cx="404280" cy="181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42ED0E-D3F0-B7BC-5F40-245EACE3E7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7120" y="3282480"/>
                <a:ext cx="423000" cy="18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55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C9B148-8DFA-6F8B-C0F7-BC416D7E198E}"/>
                  </a:ext>
                </a:extLst>
              </p14:cNvPr>
              <p14:cNvContentPartPr/>
              <p14:nvPr/>
            </p14:nvContentPartPr>
            <p14:xfrm>
              <a:off x="281880" y="205920"/>
              <a:ext cx="773460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C9B148-8DFA-6F8B-C0F7-BC416D7E19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96560"/>
                <a:ext cx="775332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22D735-BD16-886D-757F-5F8ACDFC07E1}"/>
                  </a:ext>
                </a:extLst>
              </p14:cNvPr>
              <p14:cNvContentPartPr/>
              <p14:nvPr/>
            </p14:nvContentPartPr>
            <p14:xfrm>
              <a:off x="1661040" y="175320"/>
              <a:ext cx="5814360" cy="202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22D735-BD16-886D-757F-5F8ACDFC07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1680" y="165960"/>
                <a:ext cx="583308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24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02DC57-086C-ADE0-2A36-A29CEB37BD33}"/>
                  </a:ext>
                </a:extLst>
              </p14:cNvPr>
              <p14:cNvContentPartPr/>
              <p14:nvPr/>
            </p14:nvContentPartPr>
            <p14:xfrm>
              <a:off x="388440" y="45720"/>
              <a:ext cx="781848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02DC57-086C-ADE0-2A36-A29CEB37B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6360"/>
                <a:ext cx="783720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15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D87AA0-0141-3813-09B0-9E25CFB5C4B6}"/>
                  </a:ext>
                </a:extLst>
              </p14:cNvPr>
              <p14:cNvContentPartPr/>
              <p14:nvPr/>
            </p14:nvContentPartPr>
            <p14:xfrm>
              <a:off x="167760" y="137160"/>
              <a:ext cx="767340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D87AA0-0141-3813-09B0-9E25CFB5C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27800"/>
                <a:ext cx="7692120" cy="41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BDDB2A-0CB2-E91B-B361-704252D9EBC4}"/>
                  </a:ext>
                </a:extLst>
              </p14:cNvPr>
              <p14:cNvContentPartPr/>
              <p14:nvPr/>
            </p14:nvContentPartPr>
            <p14:xfrm>
              <a:off x="1265040" y="678240"/>
              <a:ext cx="4503600" cy="404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BDDB2A-0CB2-E91B-B361-704252D9EB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5680" y="668880"/>
                <a:ext cx="4522320" cy="40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11944A-1F42-A546-E947-EEAAE1C390D5}"/>
                  </a:ext>
                </a:extLst>
              </p14:cNvPr>
              <p14:cNvContentPartPr/>
              <p14:nvPr/>
            </p14:nvContentPartPr>
            <p14:xfrm>
              <a:off x="3482280" y="693360"/>
              <a:ext cx="2202480" cy="102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11944A-1F42-A546-E947-EEAAE1C390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2920" y="684000"/>
                <a:ext cx="2221200" cy="10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B27157-153D-213A-353A-1480E3ED0BB9}"/>
                  </a:ext>
                </a:extLst>
              </p14:cNvPr>
              <p14:cNvContentPartPr/>
              <p14:nvPr/>
            </p14:nvContentPartPr>
            <p14:xfrm>
              <a:off x="350640" y="304920"/>
              <a:ext cx="639324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B27157-153D-213A-353A-1480E3ED0B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95560"/>
                <a:ext cx="641196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85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687B31-184B-8B98-9CBC-8B5CD61A0E8D}"/>
                  </a:ext>
                </a:extLst>
              </p14:cNvPr>
              <p14:cNvContentPartPr/>
              <p14:nvPr/>
            </p14:nvContentPartPr>
            <p14:xfrm>
              <a:off x="38160" y="144720"/>
              <a:ext cx="7589880" cy="50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687B31-184B-8B98-9CBC-8B5CD61A0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35360"/>
                <a:ext cx="7608600" cy="50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90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99564-5BAD-B83B-118B-0C10A514EF98}"/>
                  </a:ext>
                </a:extLst>
              </p14:cNvPr>
              <p14:cNvContentPartPr/>
              <p14:nvPr/>
            </p14:nvContentPartPr>
            <p14:xfrm>
              <a:off x="533520" y="419040"/>
              <a:ext cx="8961480" cy="504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99564-5BAD-B83B-118B-0C10A514EF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409680"/>
                <a:ext cx="8980200" cy="50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43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2AE7FD-7BA2-1FFE-14BA-F8E69559E4B8}"/>
                  </a:ext>
                </a:extLst>
              </p14:cNvPr>
              <p14:cNvContentPartPr/>
              <p14:nvPr/>
            </p14:nvContentPartPr>
            <p14:xfrm>
              <a:off x="243720" y="251640"/>
              <a:ext cx="7971120" cy="374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2AE7FD-7BA2-1FFE-14BA-F8E69559E4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242280"/>
                <a:ext cx="7989840" cy="37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7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3993-2314-091A-92B2-369AC8E80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59AA-B081-04A6-9123-FE2A07D14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744C4-65A1-8DF8-7590-26D52C1A78DF}"/>
                  </a:ext>
                </a:extLst>
              </p14:cNvPr>
              <p14:cNvContentPartPr/>
              <p14:nvPr/>
            </p14:nvContentPartPr>
            <p14:xfrm>
              <a:off x="159840" y="182880"/>
              <a:ext cx="899964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744C4-65A1-8DF8-7590-26D52C1A7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73520"/>
                <a:ext cx="901836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72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2022-07-25T03:13:40Z</dcterms:created>
  <dcterms:modified xsi:type="dcterms:W3CDTF">2022-07-25T03:14:16Z</dcterms:modified>
</cp:coreProperties>
</file>