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1:58:43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2921 0,'21'0'31</inkml:trace>
  <inkml:trace contextRef="#ctx0" brushRef="#br0" timeOffset="660.34">2900 1736 0,'0'0'0,"0"-21"16,0-1-16,0 1 0,0 0 15,0 0-15,-21 21 16,-1 0 0,22 21-1,-21 21-15,21 1 0,0-1 16,-21 0-16,21 22 0,0-22 0,0 22 15,0-1-15,0 1 16,0-22-16,0 22 0,0-1 0,0 1 0,-21-1 16,21 1-16,0-1 0,-21-21 15,21 1-15,0-1 0,0 0 16,0-20-16,-21 20 0,21-21 16,0 0-16,0 0 15,0-42 1,0 0-16,0 0 15</inkml:trace>
  <inkml:trace contextRef="#ctx0" brushRef="#br0" timeOffset="940.24">3154 1926 0,'0'0'0,"0"-42"0,21 21 15,-21-22-15,21 22 0,-21 0 0,21 0 16,-21 0-16,0 0 0,0-1 15,21 22-15,-21 22 16,0-1-16,0 21 0,0-21 16,0 43-16,0-22 0,0 0 15,0 22-15,0-22 0,0 22 0,-21-22 16,0 0-16,21 22 0,-21-22 16,21 1-16,0-1 0,-21 0 15,21 1-15,-21-1 0,21-21 0,0 0 16,0 0-16,0 1 0,0-1 15,0 0-15,-22-21 0,1 0 32</inkml:trace>
  <inkml:trace contextRef="#ctx0" brushRef="#br0" timeOffset="1312.41">2709 2519 0,'64'-21'16,"-43"21"-1,21-21-15,1-1 0,-22 1 0,21 21 16,0-21-16,1 0 16,-1 0-16,0 0 0,1-1 0,-1 1 15,0 21-15,1-21 0,-1 0 16,-21 21-16,0 0 0,1 0 0,-22-21 15,21 21-15,0 0 16,-21 21-16,0 0 16,0 0-16,0 0 15,0 1-15,0-1 0,0 21 16,0-21-16,-21 0 0,21 22 0,0-22 16,-21 0-16,21 21 0,0-20 15,0-1-15,0 0 16,0 0-16,-22-21 0,22-21 31</inkml:trace>
  <inkml:trace contextRef="#ctx0" brushRef="#br0" timeOffset="1496.42">3492 2117 0,'0'0'0,"0"-21"15,0-1-15,-21 22 0,21-21 16,-21 21-16,42 0 47,0 0-47,1 0 16</inkml:trace>
  <inkml:trace contextRef="#ctx0" brushRef="#br0" timeOffset="2460.23">6921 2032 0,'0'0'0,"0"-21"0,-21-64 15,0 64-15,0 0 16,0 0-16,21 0 0,-21 21 0,-1-22 16,1 1-16,-21 21 0,21 0 15,0 0-15,-22 0 0,1 0 16,0 21-16,-1 1 0,1-1 0,0 21 15,-1 0-15,1 1 0,0-1 16,-1 0-16,22 22 0,-21-1 0,-1 1 16,1-1-16,21 1 0,0-1 15,0 22-15,21-21 0,0-22 16,0 21-16,0-20 0,0-1 16,21-21-16,0 22 0,21-22 0,-21 0 15,22-21-15,-1 0 0,22 0 16,-22 0-16,21 0 0,1 0 0,-22-21 15,22 0-15,-22-1 0,0 1 16,1 0-16,-22-21 0,0 21 0,-21-1 16,0-20-16,-21 21 0,0-21 15,0 20-15,-22 1 0,1 0 16,0 21-16,-1-21 0,1 21 0,21 0 16,-22 0-16,22 0 0,21 21 31,21-21-16,1 0-15,-1 0 0,21 21 0,-21-21 16,22 21-16,-22 1 0,21-22 16,-21 21-16,0 21 0,-21-21 15,0 0-15,0 22 0,0-1 0,0 0 16,-21 1-16,0-1 0,0 0 16,0 1-16,-22-1 0,22 22 0,0-22 15,-21 21-15,21-20 0,-1-1 16,1 0-16,21 1 0,0-1 0,-21-21 15,21 0-15,0 1 0,0-1 16,0 0-16,21-21 16,0-21-1,-21 0-15</inkml:trace>
  <inkml:trace contextRef="#ctx0" brushRef="#br0" timeOffset="2879.31">7112 2646 0,'0'0'16,"42"-127"0,-42 106-16,21 0 0,-21-1 15,0 1-15,22 21 16,-22 21 0,0 1-16,0-1 15,0 21-15,0-21 0,0 22 16,-22-22-16,22 21 0,-21 0 0,21-20 15,0 20-15,0-21 0,0 0 16,0 0-16,0 1 0,0-1 0,0 0 16,21-21-16,1 0 15,-1 0-15,0 0 0,0 0 16,0-21-16,0 0 0,1-1 0,-1 1 16,0 0-16,21-42 15,-21 20-15,-21 1 0,22 0 16,-22-1-16,21 1 0,-21 0 0,0 20 15,0 1-15,0 0 0,0 0 32,0 42-17,0 0 1,21-21-16,-21 21 16</inkml:trace>
  <inkml:trace contextRef="#ctx0" brushRef="#br0" timeOffset="5628.4">7895 2455 0,'0'-21'16,"0"0"-16,0 0 15,0 42 32,-21 0-47,0-21 0,0 43 0,21-22 16,-22 0-16,22 0 16,-21 21-16,0-20 0,21 20 0,0-21 15,0 0-15,0 0 0,0 22 16,0-22-16,0 0 0,0 0 15,0 0-15,21-21 0,0 0 16,1 0-16,20 0 0,-21 0 0,0 0 16,0 0-16,22-21 0,-22 21 15,0-21-15,21 0 0,-20 0 0,-1 0 16,0-1-16,0 1 0,0 0 16,-21-21-16,21 21 0,1-22 15,-22 22-15,21 0 0,-21 0 16,0 0-16,0-1 0,21 22 15,-21-21-15,21 21 157,0 0 46,-21 21-94,0 1-109,-21-1 16,21 0-16,-21 0 0,21 21 0,0 1 15,-21-22-15,21 21 0,-21 1 16,-1-1-16,22 0 0,0 1 0,-21-1 16,21 0-16,-21 22 0,21-22 15,-21 22-15,21-1 0,0 1 0,-21-1 16,0 22-16,-1-22 0,22 22 16,-21-22-16,0 1 0,-21-1 0,21 1 15,-1 21-15,-20-22 0,21 1 16,-21-1-16,-1 1 0,22-22 0,-21 21 15,21-20-15,-22-1 16,22-21-16,0 22 0,-21-22 0,20 0 16,1 0-16,0-21 0,0 0 0,0 0 15,0 0-15,-22 0 0,22 0 16,0 0-16,0-21 0,0 0 0,-1-22 16,1 1-16,0 0 0,0-1 15,21 1-15,0-21 0,0-1 0,0 22 16,0-22-16,0 1 0,21 20 15,0-20-15,22-1 0,-22 22 0,42-21 16,-20-1-16,-1 1 0,21-1 16,1 1-16,-1-1 0,1 22 0,-1-22 15,1 22-15,-22 0 0,22-1 16,-22 1-16,0 0 0,1 20 16,-22-20-16,21 21 0,-21 0 15</inkml:trace>
  <inkml:trace contextRef="#ctx0" brushRef="#br0" timeOffset="6284.28">8784 2540 0,'21'-21'0,"-21"0"16,0 0-1,0-1 1,-21 22-1,0 0-15,0 0 0,0 0 16,-1 0-16,1 0 16,0 22-16,0-1 15,21 0 1,0 0-16,0 0 0,21-21 16,0 21-16,0-21 0,1 22 15,-1-22-15,0 21 0,21-21 0,-21 21 16,1 0-16,20-21 0,-21 21 15,0 0-15,0-21 0,-21 22 0,0-1 16,0 0-16,0 0 16,-21-21-16,0 21 0,0-21 0,-21 21 15,-1-21-15,22 22 0,-21-22 16,-1 0-16,22 0 0,-21 0 0,21 0 16,0 0-16,-1 0 0,22-22 31</inkml:trace>
  <inkml:trace contextRef="#ctx0" brushRef="#br0" timeOffset="6532.17">9652 2794 0,'0'21'31,"0"0"-15,0 1-16,0-1 0,-21 0 16,0-21-16,-1 21 0,1 0 15,-21 0-15,21-21 0,-22 22 0,22-1 16,-21-21-16,21 21 0</inkml:trace>
  <inkml:trace contextRef="#ctx0" brushRef="#br0" timeOffset="7744.39">1841 5144 0,'0'0'15,"-21"21"-15,-21 0 16,63-21 31,0 0-47,22 0 0,-22 0 0,21-21 15,-21 0-15,22-1 16,-1 1-16,21 0 0,-20 0 0,-1 0 16,0-22-16,-20 22 0,20 0 15,-21-21-15,-21 21 0,0-1 16,0-20-16,0 21 0,0 0 0,0 0 16,-21 21-16,0-22 15,0 22-15,-1 0 0,1 22 16,0-1-16,0 0 0,0 21 15,21 1-15,0-1 0,-21 21 16,-1-20-16,22 20 0,-21 1 16,21-22-16,0 22 0,0-1 0,-21 1 15,21-1-15,-21-21 0,21 22 16,-21-1-16,21 1 0,0-22 16,0 22-16,-21-22 0,21 0 15,-22-20-15,22 20 0,0-21 0,-21 0 16,0 0-16,0 1 0,0-22 15,-22 21-15,22-21 0,-21 0 0,0 0 16,-1 0-16,1 0 0,0 0 16,-1 0-16,1-21 0,0 21 15,20-22-15,-20 1 0,21 0 0,0 21 16,21-21-16,0 0 0,0 0 16</inkml:trace>
  <inkml:trace contextRef="#ctx0" brushRef="#br0" timeOffset="9056.37">4699 5990 0,'0'0'15,"21"0"-15,21-21 0,-20 21 0,-1-21 0,0 0 16,0-22-16,0 22 0,0 0 16,-21-21-16,0 21 0,22-22 0,-22 1 15,0 21-15,0-22 0,0 22 16,-22-21-16,1 21 0,0 0 16,0-1-16,-21 1 0,-1 0 15,1 21-15,0 0 0,-22 0 0,22 0 16,-22 21-16,22 0 0,-22 1 15,22 20-15,0 0 0,21 1 16,-22-1-16,22 0 0,0 1 0,0-1 16,21 0-16,0 1 0,0-1 15,0-21-15,0 0 0,0 0 0,21 1 16,0-1-16,0-21 0,22 0 16,-1 0-16,0 0 0,1 0 0,-1-21 15,21-1-15,-20 1 16,20 0-16,1-21 0,-22-1 0,22 22 15,-22-21-15,0 0 0,1-22 16,-1 22-16,-21-1 0,0 1 0,0 21 16,1-21-16,-22 20 0,0 1 15,0 0-15,0 0 0,0 42 32,0 0-32,0 0 0,-22 22 0,22-1 15,-21 0-15,21 1 0,0-1 16,0 0-16,0 1 0,0-1 0,0 0 15,21-20-15,1 20 16,-1-42-16,0 21 0,0 0 0,0-21 16,0 0-16,22 0 0,-22 0 15,21-21-15,1 0 0,-1 0 0,0 0 16,1-22-16,-22 1 0,21 0 16,-21-1-16,0 1 0,1 0 0,-1-1 15,0 22-15,-21-21 16,0 21-16,0-1 0,0 1 0,0 64 31,0-22-15,0 0-16,0 21 0,0 1 0,0-22 15,-21 21-15,21 0 0,-21-20 16,21 20-16,0-21 0,0 0 16,-22 0-16,22 1 0,0-1 15,-21 0-15,21-42 31,0 0-15,0-1-16,0 1 0,21 0 16,1-21-16,-1-1 0,0 22 0,0-21 15,0 0-15,0-1 16,1 22-16,-1-21 0,0 21 0,0 21 0,0-22 16,0 22-16,1 0 0,-1 0 15,0 0-15,-21 22 0,21-1 16,0 0-16,-21 0 0,21 0 15,-21 22-15,0-22 0,22 21 0,-22-21 16,21 22-16,-21-22 0,0 0 16,0 0-16,0 0 0,0 0 0,0 1 15,21-22 17,0-22-17,-21 1-15,21-21 0,0 21 0,1 0 16,-1-22-16,0 1 0,0 0 15,0 20-15,0-20 0,1 0 16,-1 21-16,0-1 0,0 1 16,0 0-16,0 21 15,1 21-15,-22 0 16,0 22-16,0-22 0,0 21 0,0-21 16,0 22-16,0-1 0,-22-21 15,1 22-15,21-22 0,0 21 0,0-21 16,0 0-16,-21 1 0,42-22 31</inkml:trace>
  <inkml:trace contextRef="#ctx0" brushRef="#br0" timeOffset="9860.12">9080 5207 0,'0'0'16,"22"-21"-16,-1 0 0,0 0 16,-21 42-1,-21 0 1,0 21-16,-1-21 0,1 22 0,0-22 15,0 21-15,0 1 16,0-1-16,-1 0 0,1 1 0,0-1 16,0 0-16,0-21 0,0 22 15,-1-22-15,22 21 0,0-21 16,0 1-16,22-22 16,-1-22-16,0 1 15,0 0-15,0-21 0,22 21 16,-22-22-16,0 1 0,21 21 0,-21-22 15,1 1-15,20 21 16,-21-21-16,0 20 0,0 1 0,-21 0 0,22 21 16,-1 0-16,0 21 15,-21 0 1,21 1-16,0-1 0,-21 0 0,0 0 16,21 21-16,1-20 0,-1 20 15,-21-21-15,21 21 0,0-20 0,0-1 16,0 0-16,22-21 0,-22 21 15,21-21-15,22 0 0,-1 0 0,1-21 16,-1 21-16,22-21 0,-22-22 16,22 22-16,-21-21 0,-1 21 0,-21-22 15,1 1-15,-1 0 0,-21-1 16,0-20-16,-21 21 0,0-22 0,0 1 16,-21-1-16,0 1 0,-21-1 15,-1 1-15,1 20 0,-21 22 16,20-21-16,-20 21 0,20 21 15,1 0-15,0 0 0,-1 0 0,1 0 16,21 21-16,-21 21 0,42-21 16,0 22-16,0-1 0,0 21 0,0-20 15,0-1-15,21 0 0,21 1 16,-21-1-16,22 0 0,-1-20 0</inkml:trace>
  <inkml:trace contextRef="#ctx0" brushRef="#br0" timeOffset="10503.39">10774 5482 0,'0'0'0,"21"0"0,0-21 0,-21 0 15,21 0-15,-21 0 0,0-1 0,0 1 16,0 0-16,0 0 0,0 0 16,0 0-16,0-1 0,-21 1 0,0 21 15,0 0-15,0 0 0,-1 0 16,1 0-16,0 21 0,-21 1 15,21-1-15,-1 0 0,1 0 16,-21 21-16,21-20 0,-22 20 0,22 0 0,0-21 16,-21 22-16,21-1 0,-1 0 15,22-20-15,0-1 0,0 21 16,0-21-16,0 0 16,22-21-16,-1 0 0,0 0 0,0 0 15,0 0-15,22-21 0,-22 0 16,21 0-16,0 0 0,-20 0 0,20-22 15,0 22-15,-21-21 0,22-1 0,-22 1 16,21 21-16,-21-21 0,1-1 16,-1 22-16,0-21 0,0 21 0,-21-1 15,0 44 1,0-1 0,0 0-16,0 21 0,0-21 15,-21 1-15,21-1 0,-21 21 16,21-21-16,0 0 0,0 22 15,0-22-15,0 0 0,0 0 0,21 0 16,0-21-16,0 22 0,0-22 16,1 0-16,20 0 0,0 0 0,-21 0 15,22-22-15,-1 1 0,0 0 16,-20 0-16,20 0 0,-21 0 0,0-1 16,22 1-16,-22-21 0,0 21 15,-21 0-15,21 21 0,-21-22 0,21 22 16,-21 22 15,0-1-31,0 0 0,0 0 16,0 0-16,0 0 0,-21 1 15,21-1-15,0 0 0,-21-21 0,21 21 16,0 0-16</inkml:trace>
  <inkml:trace contextRef="#ctx0" brushRef="#br0" timeOffset="10683.36">11620 5122 0,'0'0'0,"-21"-21"0,-21-42 16,21 42-16,0 21 15,42 0 32,0 0-47</inkml:trace>
  <inkml:trace contextRef="#ctx0" brushRef="#br0" timeOffset="12092.15">12107 4826 0,'0'0'0,"0"-21"16,0-43-1,0 86 1,0-1 0,0 0-16,-21 21 0,0 1 15,0-1-15,0 21 0,21-20 0,-22 20 16,1-20-16,0 20 0,0-21 16,0 22-16,0-22 0,-1 1 0,22-1 15,0 0-15,0 1 0,0-22 16,0 21-16,0-21 0,0 22 0,22-22 15,-1-21-15,0 21 16,0-21-16,0 21 0,22-21 0,-22 0 0,0 0 16,21-21-16,-21 0 15,22 0-15,-22-1 0,0 1 0,21 0 16,-20-21-16,-1 21 0,21-22 16,-21 22-16,0-21 0,1 21 0,-1-1 15,-21 1-15,21 0 0,-21 42 31,0 0-15,-21 1-16,21-1 16,0 0-16,-21 0 0,21 0 15,0 22-15,0-22 0,0 0 16,0 0-16,0 0 0,0 0 0,21 1 16,0-1-16,0 0 0,0-21 15,22 0-15,-22 0 0,0 0 0,21 0 16,-21 0-16,22 0 0,-22-21 15,21 0-15,-21-1 0,1 1 0,20 0 16,-21 0-16,0-21 0,0 20 16,1 1-16,-1-21 0,0 21 0,0 0 15,0-1-15,-21 1 0,0 0 16,0 42 0,0 0-1,0 1-15,-21-1 0,21 0 16,-21 0-16,0 21 0,0-20 0,-1-1 15,22 21-15,-21-21 0,21 0 16,-21 1-16,21-1 0,-21 0 0,21 0 16,0-42 15,0 0-15,21 0-16,0-1 0,-21-20 0,21 21 15,22-21-15,-22 20 16,0 1-16,21-21 0,-20 21 0,20 0 0,0-1 15,-21 1-15,22 21 0,-1 0 16,0-21-16,-20 21 0,20 0 16,-21 0-16,21 21 0,-20 0 15,-22 1-15,0-1 0,0 0 16,0 21-16,0-21 0,21 1 0,-21 20 16,0-21-16,0 0 0,21 22 15,0-22-15,0 0 0,0 0 0,22-21 16,-22 21-16,0-21 0,21 0 15,1 0-15,-1 0 0,0 0 16,1 0-16,-1 0 0,22 0 16,-22-21-16,0 0 0,1 0 0,-22-22 0,21 22 15,0-21-15,1-22 16,-22 22-16,0 21 0,-21-21 16,0 20-16,0 1 0,0 0 15,-21 21-15,-21 0 0,20-21 0,1 21 16,-21 0-16,0 0 0,20 0 15,1 21-15,-21 0 0,21-21 0,0 21 16,-1 1-16,1-1 0,0 0 16,21 0-16,0 0 0,0 0 15,0 1-15,0-1 0,21-21 16,0 0-16,1 21 0,20-21 16,0 0-16,-21 0 15,1 0-15,-1 0 0,0-21 16,0 0-16,0 21 0,0-22 15,1 22-15,-1-21 0,0 0 16,0 21 0,-21 21-1,-21 0 1,0 22-16,0-22 0,-1 21 16,1 1-16,0-1 0,0 0 0,0 1 15,0 20-15,-1-21 0,-20 22 16,21-22-16,0 22 0,0-1 0,-22 1 15,22-1-15,0 22 0,0 0 16,-22-1-16,22 1 0,0 0 0,0-1 16,0 1-16,0 0 0,-1-1 15,1 1-15,0 0 0,21-22 16,-21 1-16,0-1 0,0 1 0,21-22 16,-22 0-16,1-21 0,0 1 15,21-1-15,-21 0 0,0-21 16,0 0-16,-1-21 15,22 0 1,0-1-16,0 1 0,0-21 16,0 21-16,0-22 0,22 1 0,-1 0 15,-21-1-15,0 1 0</inkml:trace>
  <inkml:trace contextRef="#ctx0" brushRef="#br0" timeOffset="12339.89">13589 4805 0,'0'0'0,"-21"-21"0,0 0 15,-1 21-15,22-22 16,-21 22-16,0-21 0,0 42 62</inkml:trace>
  <inkml:trace contextRef="#ctx0" brushRef="#br0" timeOffset="12544.44">11832 5249 0,'0'0'0,"-42"0"0,-22 0 16,85 0 0,1 0-1,20-21-15,21 21 0,-20 0 16,20 0-16,1 0 0,20 0 15,-20-21-15,-1 21 0,1-21 0</inkml:trace>
  <inkml:trace contextRef="#ctx0" brushRef="#br0" timeOffset="14367.39">16531 5609 0,'0'0'0,"0"21"16,21-21-1,0 0-15,1 0 16,-1 0-16,-21-21 0,21 21 16,0-21-16,21 21 0,-20-21 0,-1 0 15,0 21-15,-21-21 0,21 21 16,0-22-16,0 22 0,-21-21 15,22 21-15,-22-21 16,21 21-16,-21-21 16,0 0 390,0 0-390,0-1-16,0 1 15,21 0-15,0 0 0,0 0 0,-21-22 16,21 1-16,1 0 0,-1-1 15,0-20-15,0-1 0,0 1 16,0-1-16,22 1 0,-22 21 16,0-1-16,-21 1 0,0 0 0,0 20 0,0 1 15,0 0-15,-21 21 16,0 0-16,-22 21 0,22 22 16,-21-1-16,0 21 0,20 1 15,-20 21-15,0 20 0,21-20 0,-22 0 16,22 21-16,0-1 0,-21 1 15,20 21-15,-20-21 0,21 0 0,0 0 16,-22 0-16,22 21 0,-21 0 16,0 0-16,-1 0 0,1 0 0,-22 0 15,1 0-15,-1 0 0,1 21 16,21-42-16,-22 21 0,22-22 0,-1 1 16,1 0-16,21-21 0,-21-1 15,42-20-15,0-1 0,0 1 16,0-22-16,0-21 0,21 1 0,0-22 15,21 0-15,22-43 0,-1 22 16,1-21-16,20-22 0,1 22 0,0-22 16,-1 1-16,-20-22 0,21 22 0,-22-22 15,1 0-15,-22-20 0,0 20 16,1 0-16,-22 1 0,0-1 0,-21 0 16,0 1-16,0-22 0,0 21 15,0 0-15,-21 1 0,0-1 0,-22 22 16,22-1-16,-21 22 0,-1-22 15,1 22-15,0 21 0,-1-22 16,1 22-16,0-21 0,21 21 16,-1 0-16,1-1 0,21 1 15,21 0-15,1 0 0,20 0 16,0-22-16,1 22 0,20 0 0,-21-21 16,43-1-16,-21 1 0,41 0 15,-20-22-15,21 22 0,-21 0 16,20-22-16,-20 22 0,-21-1 0,-1 1 15,1 0-15,-43-1 0,21 1 16,-21 21-16,-21 0 0,0 0 0,0-1 16,-21 22-1,0 0-15,0 22 16,0-1-16,-1 0 0,1 0 0,0 21 16,0-20-16,0 20 0,21-21 15,-21 21-15,21-20 0,0-1 0,0 21 16,0-21-16,21 0 0,0 1 15,0-1-15,0 0 0,0-21 0,22 0 16,-1 0-16,-21 0 0,22 0 16,-1 0-16,0-21 0,-21 21 15,22-21-15,-22-1 0,21 1 0,-21-21 16,1 21-16,-22-22 0,0 22 16,21-21-16,-21 0 0,0-1 0,0 22 15,0-21-15,-21 21 16,-1-1-16,1 22 0,0 0 0,-21 0 15,21 0-15,-1 0 0,-20 0 16,21 22-16,0-1 0,0 0 0,-1 0 16,22 0-16,0 0 0,0 1 15,0-1-15,0 0 0,0 0 0,0 0 16,22-21-16,-1 21 0,21-21 16,-21 22-16</inkml:trace>
  <inkml:trace contextRef="#ctx0" brushRef="#br0" timeOffset="14724.41">18288 5355 0,'0'0'0,"21"0"16,-21-21-16,21 0 0,-21 0 0,21 0 15,1-1-15,-1 1 0,-21 0 16,21 0-16,21 0 0,-21 0 0,22-1 16,-22 1-16,21 0 0,1 21 15,-1 0-15,0 0 0,1 0 16,-22 21-16,21 0 0,-21 1 15,0-1-15,1 21 0,-22-21 0,0 22 16,0-22-16,0 21 0,-22-21 16,1 22-16,0-22 0,0 21 0,0-21 15,0 0-15,-1-21 0,1 22 16,0-22-16,0 0 0,21-22 16,0 1-1,0 0-15,21 0 16,0-21-16,0 20 0,1 1 0,20-21 15,-21 0-15,21-1 0,1 1 16,-1 0-16,0-1 0,1 22 0,-1-21 16,0 21-16,22 21 0,-22 0 15,-21 0-15,22 0 0,-22 0 0,0 0 16</inkml:trace>
  <inkml:trace contextRef="#ctx0" brushRef="#br0" timeOffset="16079.78">974 7049 0,'0'0'0,"0"21"15,0 0 1,21-21-16,0 0 0,0 0 15,21 0-15,1 0 0,-1 0 0,22-21 16,-1 0-16,1-1 0,20 1 16,-20 0-16,-1 0 0,22-21 0,-43 20 15,22-20-15,-22 21 0,-21 0 16,0 0-16,-21-22 0,0 22 16,0 0-16,-21 0 0,0 0 0,-21-1 15,-22 22-15,22 0 0,-22 0 16,1 0-16,-22 22 0,22-1 15,-1 21-15,1-21 0,20 22 16,1-1-16,0 0 0,21 1 16,-1-1-16,22 21 0,0-20 0,0-1 15,0 22-15,0-22 0,22 0 16,20 1-16,-21-22 0,21 0 16,1 0-16,20 0 0,-20-21 0,20 0 15,-21 0-15,1 0 0,-1-21 16,0 21-16,-20-21 0,-1 0 15,-21 0-15,0-1 0,-43 22 16,22 0-16,-21 0 0,-22 0 16,1 0-16,-1 22 0,1-1 15,-1 0-15,1 21 0,21 1 16,-22-1-16,22 0 0,21 1 16,-22 20-16,22-21 0,0 22 0,0-1 15,21 1-15,0-1 0,0 22 16,0-21-16,0-1 0,0 1 15,21-22-15,0 0 0,0 1 0,0-1 16,22-21-16,-1 0 0,0-21 16,1 0-16,20 0 0,1-21 0,-1 0 15,1 0-15,-1-22 0,22 1 16,-22 0-16,1-1 0,-1-20 16,-20 21-16,-1-22 0,0 22 15,1-22-15,-22 22 0,21 0 16,-21-1-16,-21 1 0,22 0 0,-22 20 15,21 1-15,-21 0 0,0 0 16,21 42 0,-21 0-1,21 0-15,-21 22 0,21-22 0,-21 21 16,0-21-16,0 22 0,21-1 16,-21 0-16,0 1 0,22-1 15,-22 0-15,0-20 0,0 20 0,0 0 16,0-21-16,21 1 0,0-1 15,0-21-15,0 0 16,0-21-16,1 21 16,-1-43-16,0 22 0,0-21 0,0 21 15,0-22-15,1 1 0,20 0 16,-21-1-16,0 1 0,0 0 0,1-1 16,20 1-16,-21 21 0,0 0 15,-21-1-15,21 1 0,1 21 16,-1 0-16,-21-21 0,21 21 15,0 0-15,0 0 16,-21 21-16,21 0 16,1 1-1</inkml:trace>
  <inkml:trace contextRef="#ctx0" brushRef="#br0" timeOffset="16764.14">2921 8022 0,'42'-21'31,"-42"0"-31,21 0 0,1 21 0,-1-21 16,0-1-16,0 1 0,0 0 16,0 0-16,1-21 0,-1 20 15,0 1-15,-21 0 0,21 21 16,-21-21-16,-21 21 15,0 0-15,0 21 16,-1-21-16,1 21 0,0 22 0,0-22 16,0 21-16,0 0 0,-1 1 15,22-1-15,0 0 0,0 1 0,0-1 16,0-21-16,0 22 0,0-22 16,0 0-16,22 0 0,-1-21 0,0 0 15,0 0-15,0 0 16,0 0-16,1 0 0,-22-21 0,21 0 15,0 0-15,-21-1 0,21 1 16,0-21-16,0 21 0,1-22 0,-1 1 16,0 0-16,0 21 15,0-22-15,22 22 0,-22-21 0,21 21 16,-21-1-16,22 1 0,-1 0 16,0 0-16,1 21 0,-22 0 0,21-21 15,0 21-15,-20 0 0,20 0 16,-21 0-16,0 21 0,0-21 0,1 21 15,-1 0-15,-21 0 0,21 1 16,-21 20-16,0-21 0,0 21 0,0-20 16,0 20-16,0-21 0,-21 21 15,0-20-15,-1-1 0,22 0 16,0 0-16,0-42 16,0 0-1,0-22-15,0 22 0,0 0 16,22-21-16,-1 21 0,-21-22 15,21 22-15,0 0 0,0-21 0,0 20 16,-21 1-16,22 21 0,-1-21 16,0 0-16,0 21 0,0 0 15,0 0-15,1 0 0,-1 0 16,0 0-16,0 0 0,0 0 16,0 0-16,1 0 15,-1 0-15,0 0 0</inkml:trace>
  <inkml:trace contextRef="#ctx0" brushRef="#br0" timeOffset="17334.16">4424 7726 0,'0'0'0,"21"0"16,0 0-16,-42 21 31,0 0-31,21 0 16,0 1-16,-21-1 0,-1 0 16,22 0-16,-21 0 0,21 22 0,0-22 15,0 21-15,0-21 0,0 22 16,0-22-16,0 21 0,0-21 0,0 0 15,21 1-15,1-22 16,-1 0-16,21 0 0,-21 0 0,22 0 16,-1 0-16,0-22 0,1 1 15,-1 0-15,-21 0 0,21 0 0,1 0 16,-22-22-16,21 22 0,-21-21 16,1 21-16,-1-22 0,0 22 15,0 0-15,0 0 0,0 0 0,-21-1 16,22 22-16,-22-21 15,21 21-15,0 0 16,-21 21-16,0 1 16,0 20-16,0-21 0,0 21 15,0 22-15,0-1 0,0 1 16,-21-1-16,0 1 0,-1 21 0,22-1 16,-21-20-16,0 20 0,0 1 15,0 21-15,0-21 0,-1 20 0,22-20 16,-21 0-16,21 21 0,0-22 0,0 22 15,0-21-15,0 21 0,0-22 16,0 1-16,0 0 0,0-22 0,0 1 16,0-1-16,0-21 0,-21 1 0,0-1 15,-21-21-15,-1 0 0,1 1 16,-22-22-16,1 0 0,21 0 0,-22 0 16,1-22-16,-1 1 0,1 0 15,20-21-15,1 21 0,0-22 16,-1 1-16,22 0 0,0-1 0,0 1 15,21-22-15,0 22 0,21-21 16,0-1-16,0 1 0,22-1 0,20-21 16,-21 22-16,43-22 0,-21-21 0,20 22 15</inkml:trace>
  <inkml:trace contextRef="#ctx0" brushRef="#br0" timeOffset="17866.41">6181 7091 0,'0'0'15,"-22"0"-15,1 0 0,0 0 0,0 0 16,0 0-16,0 0 0,-22 0 0,22 21 16,0 21-16,-21 1 0,20-1 15,-20 0-15,21 22 0,0-1 0,-22-20 16,22 20-16,0 1 0,0-22 0,0 22 15,0-22-15,-1 21 0,22-20 16,0 20-16,0-20 0,0-1 16,0 0-16,22-21 0,-1 22 0,0-22 15,21-21-15,1 0 0,-1 0 16,0 0-16,22 0 0,-1 0 16,-20-42-16,20 20 0,-21 1 0,22-21 15,-1 0-15,-20-1 0,-1 1 16,0-22-16,1 22 0,-22-43 0,0 22 15,0-22-15,-21 22 0,0-22 16,0 0-16,-21 22 0,-21 21 0,21-22 16,-22 43-16,1-21 0,0 20 0,-149 22 31,128 0-31,20 43 0,-20-22 0,20 21 16,1 22-16,0-22 0,-1 22 15,22-1-15,0 1 0,21-1 16,0 1-16,0-22 0,0 21 15,0-20-15,21-1 0,0 0 0,1 1 16,20-22-16,0 21 0,22-21 16,-22 1-16,22-22 0,-22 0 0,21 0 15,1 0-15,-1 0 0,1 0 16,-22-22-16,22 22 0,-1-21 0,-20 0 16</inkml:trace>
  <inkml:trace contextRef="#ctx0" brushRef="#br0" timeOffset="18452.43">6794 7726 0,'0'0'16,"22"-21"-16,-1 21 0,0-21 0,-21-1 0,0 44 47,0-1-47,-21 0 0,0 0 0,21 0 15,-22 0-15,1 1 0,21-1 16,-21 0-16,0 21 0,0-21 0,0 1 16,21-1-16,0 21 0,-22-21 15,1 0-15,21 1 0,0-44 47,21 1-47,1 0 0,-1 0 16,0-21-16,0 20 0,0 1 0,0 0 15,1-21-15,-1 21 0,0-1 16,0 1-16,0 21 0,0-21 16,1 21-16,-22 21 31,0 0-31,0 1 0,0-1 15,0 0-15,0 0 0,0 0 16,0 0-16,0 22 0,0-22 0,0 0 16,21 0-16,0-21 0,0 21 0,0 1 15,0-22-15,1 0 0,-1 0 16,21 0-16,-21 0 0,22 0 0,-1 0 16,-21-22-16,21 1 0,1 0 15,-22 0-15,21 0 0,-21-22 16,22 22-16,-22-21 0,0 21 15,0-22-15,0 22 0,-21-21 0,0 21 16,0 0-16,-21 21 16,-21 0-16,21 0 15,0 0-15,-1 21 0,1 0 0,0 0 16,0 0-16,0 0 0,21 1 16,0-1-16,0 21 0,0-21 0,0 0 15,0 1-15,0 20 0,0-21 16,0 0-16,21-21 0,0 21 0,0 1 15,0-22-15,1 0 0,-1 0 16,21 0-16,-21 0 0,22 0 16,-1-22-16,0 22 0,1-21 0</inkml:trace>
  <inkml:trace contextRef="#ctx0" brushRef="#br0" timeOffset="18912.38">9779 7112 0,'0'0'0,"-21"0"0,0 21 0,-1 0 15,1 1-15,0 20 0,0 0 0,0 1 16,0-1-16,-1 21 0,22 1 16,-21-22-16,21 22 0,-21-22 0,0 22 15,21-1-15,-21-21 0,21 22 16,0-22-16,-21 22 0,21-22 0,0 0 16,0 1-16,0-22 0,0 21 15,0-21-15,21-21 16,0-21-16,0 0 0,21 0 15</inkml:trace>
  <inkml:trace contextRef="#ctx0" brushRef="#br0" timeOffset="19239.41">10223 7620 0,'0'0'0,"0"21"15,-21 0 1,0 1-16,21-1 0,0 0 0,-21 0 15,0 21-15,0-20 0,21-1 16,0 21-16,0-21 0,-22 0 0,22 22 16,0-22-16,0 0 0,22 0 15,-1-21 1,0 0-16,0 0 0,21-21 0,-20 0 16,-1 21-16,0-21 0,21 0 0,-21-1 15,1-20-15,-22 21 0,0 0 16,21 0-16,-21-22 0,0 22 0,0 0 15,0 0-15,0 0 0,0-1 16,-21 22-16,-1 0 16,1 0-16,0 0 15,0 0-15,0 0 16,0 0-16,-1-21 16</inkml:trace>
  <inkml:trace contextRef="#ctx0" brushRef="#br0" timeOffset="19344.41">9292 7578 0,'0'0'0,"-21"0"0</inkml:trace>
  <inkml:trace contextRef="#ctx0" brushRef="#br0" timeOffset="19407.38">9334 7535 0,'22'0'0,"189"-21"31,-147 21-31,20-21 0,22 0 0,-21 0 0</inkml:trace>
  <inkml:trace contextRef="#ctx0" brushRef="#br0" timeOffset="19984.7">12319 8065 0,'0'-22'15,"21"22"-15,0-21 0,0 0 0,1 0 16,-1 0-16,0-22 0,0 22 16,-21 0-16,21-21 0,0 21 15,-21-22-15,22 22 0,-22 0 0,21-21 16,-21 20-16,0 1 0,0 0 0,0 42 31,0 0-15,0 22-16,0-1 0,0 0 15,0 22-15,0-1 0,0 1 0,0 21 16,0-1-16,21 1 0,-21 21 0,21-22 16,-21 22-16,0 0 0,0 0 15,0 21-15,0-21 0,0 0 0,0-1 16,0 1-16,-21 0 0,-21-21 0,20-1 16,-20 1-16,21-21 0,-43-1 15,22 1-15,0-22 0,-22 0 0,22-21 16,-22 1-16,1-1 0,21-21 15,-22 0-15,22-21 0,-1-1 16,1 1-16,0-21 0,21 0 0,-22-1 16,43 1-16,0-22 0,0 1 15,0-1-15,0 1 0,21-22 0,1 1 16,-1-1-16,21-21 0,-21 0 0</inkml:trace>
  <inkml:trace contextRef="#ctx0" brushRef="#br0" timeOffset="20180.41">12806 7091 0,'0'0'15,"0"-21"-15,0 0 0,-21-1 0,21 1 16,-22 0-16,-20 21 0,21 0 0,0 0 16,-43 0-1,64 21-15,0 0 16,0 1-16,0-1 0,21-21 0,1 42 15,-22-21-15,21 0 0,0 1 16,21 20-16</inkml:trace>
  <inkml:trace contextRef="#ctx0" brushRef="#br0" timeOffset="21232.85">13398 7557 0,'0'0'0,"22"0"0,-22-22 15,-22 22-15,1 0 0,0 0 16,0 0-16,0 0 0,0 22 0,-1-22 16,1 21-16,-21 0 0,21 0 15,0 0-15,-1 0 0,22 22 0,-21-22 16,21 0-16,-21 21 0,21-20 0,0 20 16,0-21-16,0 21 0,0-20 15,21-1-15,22 0 0,-22 0 0,0 0 16,21-21-16,1 0 0,-22 0 15,21 0-15,0-21 0,1 0 16,-1 0-16,0 0 0,-20-1 0,20 1 16,-21 0-16,0 0 0,0 0 15,1-22-15,-22 22 0,0-21 0,0 21 16,0-22-16,0 1 0,0 21 16,-22-21-16,1 20 0,0 22 0,0-21 15,0 21-15,0 0 0,-1 0 16,1 0-16,-21 21 0,21 1 0,0-1 15,-1 21-15,1-21 0,0 22 16,0-22-16,21 21 0,0-21 16,0 22-16,0-1 0,0-21 0,0 21 0,0-20 15,21-1-15,0 0 16,22 0-16,-22 0 0,21-21 0,0 0 16,-20 0-16,20 0 0,0 0 15,1-21-15,-1 0 0,21 0 0,-20 0 16,-1-1-16,0 1 0,1 0 0,-1 0 15,-21-21-15,0 20 0,22 1 16,-43 0-16,21 0 0,0 0 0,-21 0 16,0 42 15,0 0-31,-21 0 16,21 0-16,0 0 0,0 1 0,0-1 15,0 0-15,0 0 0,0 0 16,21 0-16,0 1 0,0-1 15,22-21-15,-22 21 0,21-21 0,1 0 16,-1 0-16,0 0 0,-21 0 16,22 0-16,-1-21 0,0 21 0,-20-21 15,-1-1-15,0 1 0,0 0 16,0 0-16,0 0 0,-21-22 0,0 22 16,0 0-16,0 0 0,22-21 0,-22 20 15,0 1-15,0 42 31,0 1-31,-22-1 16,22 0-16,-21 21 0,21-21 16,-21 1-16,21-1 0,-21 0 0,0 0 15,21 0-15,0 0 0,0 1 16,0-1-16,-21-21 0,21-21 31,21-1-31,0 1 16,0 0-16,-21 0 0,21 0 15,0-22-15,1 22 16,-1-21-16,0 21 0,21-22 0,-21 1 16,22 21-16,-22-21 0,21 20 15,-21 22-15,1 0 0,-1 0 0,0 0 16,-21 22-16,0-1 16,0 0-16,0 0 0,0 21 0,0 1 15,-21-22-15,21 21 0,0-21 0,0 22 16,0-22-16,0 21 0,0-21 15,0 1-15,0-1 0,21 0 0,21-21 16,-21 0-16,22 0 0,-22 0 16,21 0-16,1 0 0,-1-21 0,0 0 15,-21-1-15,1 1 0,-1-21 16,0 21-16,0-22 0</inkml:trace>
  <inkml:trace contextRef="#ctx0" brushRef="#br0" timeOffset="21415.44">14626 7070 0,'0'0'16,"-42"-21"-16,-22 21 0,22 0 0,21 0 16,0 0-16,42 0 15,0 0 1,0 0-16,0 0 0,22 0 15,-1 0-15</inkml:trace>
  <inkml:trace contextRef="#ctx0" brushRef="#br0" timeOffset="22568.39">18203 7578 0,'0'0'0,"0"-21"0,0-64 16,0 64-16,0-22 15,0 22-15,0 0 0,-21 21 16,21 21-16,0 0 16,-21 22-16,21-22 0,0 21 15,0 1-15,-21 20 0,0-21 0,21 1 16,-22-1-16,22 0 0,0 1 0,0-22 16,0 21-16,0 1 0,0-22 15,0 0-15,0 0 0,0 0 0,22-21 16,-1 0-1,0 0-15,21 0 0,-21-21 16,1 0-16,20 0 0,-21 0 16,0-22-16,22 22 0,-22-21 0,0 21 15,21-22-15,-21 1 0,1 0 16,-1 20-16,21-20 0,-21 21 0,0 0 16,1 21-16,-1 0 15,0 21-15,0 0 16,-21 21-16,0-20 0,0-1 0,21 0 15,-21 21-15,21-21 0,-21 1 16,0-1-16,22 0 0,-1 0 16,-21 0-16,21 0 0,0 1 15,0-22-15,0 0 0,1 0 16,-1 0-16,0 0 0,0-22 16,0 22-16,0-21 0,-21 0 0,22 0 15,-1-21-15,0 20 0,0-20 16,0 0-16,0-1 0,1 1 0,-1-21 15,21 20-15,-21-20 0,0 20 16,1-20-16,-1 42 0,0-22 0,-21 22 16,0 0-16,0 42 15,0 0-15,0 1 0,0 20 16,-21 0-16,0 1 0,21-1 16,-22 21-16,22-20 0,-21-1 0,21 0 15,0 1-15,0-1 0,0 0 16,0-20-16,21 20 0,1-21 15,-1 21-15,0-20 0,21-22 0,1 21 16,-1-21-16,0 0 0,1 0 16,20 0-16,-21-21 0,22-1 0,-22 1 15,1 0-15,20 0 0,-21 0 16,-20-22-16,20 1 0,-21 21 0,21-21 16,-42-22-16,22 22 0,-22-1 15,0 22-15,0-21 0,0 21 0,-22 21 16,1 0-16,0 0 15,0 21-15,0 0 0,-22 21 16,22-20-16,-21 20 0,21 0 0,21-21 16,0 22-16,0-1 0,0-21 15,0 0-15,0 1 0,21-1 0,21 0 16,-21 0-16,22-21 0,-22 0 16,21 0-16,1 0 0,-1 0 0,21 0 15,1 0-15,-1-21 0,1 0 0,-1 0 16,1-1-16,-1 1 0,1-21 15,-1 21-15,-20-22 0,-1 1 0,0 0 16,1-1-16,-22 22 0,-21-21 16</inkml:trace>
  <inkml:trace contextRef="#ctx0" brushRef="#br0" timeOffset="23739.43">2053 10393 0,'-21'0'15,"0"0"-15,0 0 16,-1 0-16,1 0 0,21 21 16,-21 21-16,21-20 0,0 20 15,-21 0-15,21 22 0,0-22 16,0 0-16,0 22 0,0-22 16,0 1-16,0-22 0,0 21 0,0 0 15,0-20-15,0-1 0,0 0 16,0 0-16,21-21 0,0 0 15,0 0 1,1 0-16,-1-21 0,-21 0 16,21 0-16,0-1 0,-21-20 15,0 21-15,21-21 0,-21 20 0,21 1 16,-21 0-16,0 0 0,0 0 16,22 21-1,-1 21-15,-21 0 16,21 21-16,0-20 0,0-1 15,22 21-15,-22-21 0,21 22 0,-21-22 16,22 0-16,-22 0 0,21 0 16,0 0-16,1-21 0,-1 0 0,0 0 15,1 0-15,-1 0 0,0 0 16,1-21-16,-1 0 0,0 0 0,1 0 16,-22 0-16,21-1 0,-21-20 15,1 21-15,-1-21 0,-21-1 0,0 1 16,21 0-16,-21-1 0,0 1 15,0-22-15,21 22 0,-21 0 16,0 21-16,0-22 0,0 64 31,0 1-31,0 20 0,0 0 16,0 1-16,0-1 0,0 0 0,0 1 16,0-1-16,0 0 0,0-21 15,0 22-15,21-22 0,-21 0 0,21 0 16,1-21-16,-1 0 15,21 0-15,-21 0 0,0 0 0,22 0 16,-1 0-16,0-21 0,-20 0 16,20 0-16,0-22 0,-21 22 0,22 0 15,-22-21-15,-21 21 0,0-1 16,21-20-16,-21 21 0,0 0 16,0 0-16,0 42 15,-21 0 1,21 21-16,-21-21 15,21 1-15,0 20 0,0-21 0,0 0 16,-21 0-16,21 1 0,0-1 0,0 0 16,0 0-16,0 0 15,21-42 1</inkml:trace>
  <inkml:trace contextRef="#ctx0" brushRef="#br0" timeOffset="23903.4">3641 10520 0,'0'0'16,"0"-42"-16,0-1 0,0 1 0,0 0 16,0 20-16,0 1 0,0 0 0,0 0 15,0 0-15,-22 21 16,22 21-16,0 0 16,0 0-16,0 0 15,0 1-15,22-22 0,-1 21 0,0 0 16</inkml:trace>
  <inkml:trace contextRef="#ctx0" brushRef="#br0" timeOffset="24335.74">4106 10245 0,'21'-21'0,"-42"42"31,21 21-15,0-21-16,0 22 15,-21-1-15,21 21 0,0-20 0,-21-1 0,21 22 16,0-22-16,0 21 16,0-20-16,0-1 0,-21 0 0,21-20 0,0 20 15,0-21-15,0 0 16,21 0-16,0-21 0,0 0 16,0 0-16,1 0 0,-1-21 0,0 21 15,21-21-15,1 0 0,-22-21 16,21 20-16,0-20 0,1 0 0,-1-22 15,0 1-15,1-1 0,-1 1 16,-21-1-16,22 22 0,-22-22 0,-21 22 16,0 0-16,0-1 0,0 22 15,0 0-15,-21 21 16,-1 21-16,22 0 16,-21 22-16,0-1 0,0 0 15,21 22-15,-21-1 0,21-20 0,0 20 16,0 1-16,0-22 0,0 22 15,0-22-15,0 0 0,0 1 0,0-22 16,21 0-16,21 0 0,-21 0 16,22-21-16,-1 0 0,22 0 0,-22 0 15,21-21-15</inkml:trace>
  <inkml:trace contextRef="#ctx0" brushRef="#br0" timeOffset="24912.46">7451 10202 0,'0'0'0,"-149"0"31,171 0 0,-1 0-31,21 0 0,0-21 0,-20 21 16,20-21-16,0 21 0,1-21 16,-22 0-16,0 21 0,-21-21 0,0-1 15,-21 1-15,-22 21 0,1 0 16,0 0-16,-1 0 0,1 0 15,-21 0-15,-1 0 0,22 21 0,-1 1 16,1-1-16,0-21 0,-1 21 16,22 0-16,0 0 0,21 0 0,0 1 15,0-1-15,21 21 0,22-21 16,-22 0-16,21 1 0,0 20 0,1-21 16,20 21-16,-20-20 0,20 20 15,1-21-15,-22 21 0,21-20 16,-20 20-16,-22-21 0,0 21 0,-21-20 15,0-1-15,0 0 0,-21 0 16,-21 0-16,-1 0 0,-20 1 0,-1-1 16,1-21-16,-1 0 0,1 0 15,20 0-15,-20 0 0,21 0 0,-1 0 16,1-21-16,21-1 0,0 1 0,-1-21 16,22 21-16,22 0 0,-1-1 15,21-20-15,0 21 0,1-21 16,20 20-16,1-20 0,-1 0 0,22-1 15</inkml:trace>
  <inkml:trace contextRef="#ctx0" brushRef="#br0" timeOffset="25151.4">8488 9779 0,'0'0'16,"0"-42"-16,0 21 0,-21 21 15,-1 0-15,1 21 0,0 0 16,21 21-16,0-21 0,-21 22 15,21-1-15,-21 0 0,21 1 16,0-1-16,0 0 0,0 22 0,0-22 0,0 22 16,-21-22-16,21 22 0,0-22 15,-22 0-15,22 22 0,0-43 16,0 21-16,0 1 0,0-22 0,0 0 16,0 0-16,22-21 15,-22-21-15,0 0 16,0 0-16</inkml:trace>
  <inkml:trace contextRef="#ctx0" brushRef="#br0" timeOffset="25324.53">8170 10351 0,'0'0'0,"-21"0"16,21-22-16,0 1 31,21 21-15,22 0-16,-22-21 0,21 21 0,-21 0 15,22 0-15,-1 0 0,0-21 16,1 21-16,-1 0 0,43-21 16,-43 21-16,0 0 0</inkml:trace>
  <inkml:trace contextRef="#ctx0" brushRef="#br0" timeOffset="25799.43">9059 10245 0,'0'0'0,"21"0"16,1 0-16,-22-21 0,0-1 15,0 1 1,0 0 0,0 0-16,-22 21 0,1 0 15,0 0-15,0 0 0,-21 0 16,20 0-16,-20 0 0,21 0 0,-21 0 16,20 21-16,-20 0 0,21 0 15,0 1-15,0 20 0,-1-21 0,1 21 16,0 1-16,21-1 0,-21 0 15,21 1-15,0-1 0,0-21 0,0 22 16,0-22-16,21 0 0,0 0 0,0-21 16,1 0-16,-1 0 0,21 0 15,-21 0-15,22 0 0,-22 0 16,21-21-16,-21 0 0,22-22 16,-22 22-16,0 0 0,21-21 0,-42 21 15,21-22-15,1 1 0,-22 21 0,21-22 16,-21 22-16,0-21 0,0 21 15,0 0-15,0 42 32,0 0-32,0 0 0,0 0 0,0 22 15,0-22-15,0 21 0,0 0 0,0-20 16,0 20-16,-43-21 0,43 21 0,0-20 16,0-1-16,22 0 0,-1 0 15,0 0-15,0-21 0,0 0 16,0 0-16,1 0 0,-1 0 0,21 0 15,-21-21-15,0 21 0,1-21 0</inkml:trace>
  <inkml:trace contextRef="#ctx0" brushRef="#br0" timeOffset="26148.37">9461 10393 0,'0'0'0,"0"-21"0,0 0 16,0-1-16,0 1 15,0 0-15,22 0 0,-1 21 16,0 0-16,0-21 0,0 21 15,0 0-15,1-21 0,20 21 16,-21 0-16,0 0 0,0 0 0,1 21 16,-1 0-16,-21 0 0,0 0 15,0 22-15,0-22 0,0 0 0,0 21 16,0 1-16,0-22 0,0 21 0,-21-21 16,-1 22-16,22-22 0,-21 0 15,21 0-15,0-42 31,0 0-31,21 0 16,1-1-16,-1 1 0,-21-21 0,21 21 16,0-22-16,-21 22 15,21-21-15,0 21 0,1 0 0,-22-22 16,21 22-16,0 0 0,-21 0 16,21 0-16,0 21 0,0-22 0,-21 1 15,22 0-15,-1 21 0,0-21 0,0 0 16,0 0-16</inkml:trace>
  <inkml:trace contextRef="#ctx0" brushRef="#br0" timeOffset="26394.91">10435 9779 0,'0'0'0,"21"0"0,-21 21 32,-21 0-17,21 22-15,0-22 0,-21 21 0,0 1 16,21-1-16,0 0 0,-21 1 15,-1-1-15,1 0 0,0 1 0,0 20 16,21-21-16,-21 22 0,0-22 0,-1 22 16,22-22-16,0 0 0,-21 1 15,21-1-15,0-21 0,0 0 0,0 1 16,0-1-16,21-21 0,1 0 16,-1 0-16,0-21 0,0-1 15,0 1-15,-21 0 0,21 0 0</inkml:trace>
  <inkml:trace contextRef="#ctx0" brushRef="#br0" timeOffset="26535.82">10223 10287 0,'0'0'0,"43"0"0,-64-21 15,-22 21-15,22 0 0,0-21 0,0 21 16,0 0-16,42-21 16,21 21-1,-21 0-15,0 0 0,22-22 0,-1 22 16,-21-21-16,22 21 0,-1-21 0,0 0 15</inkml:trace>
  <inkml:trace contextRef="#ctx0" brushRef="#br0" timeOffset="26980.45">12890 10329 0,'0'0'16,"22"-21"-16,-22 0 0,0 0 0,0 0 15,-22 21-15,1 0 0,0-21 0,0 21 16,0 0-16,-22 0 0,22 0 16,0 21-16,0 0 0,-21 0 0,20 0 15,1 22-15,0-1 0,21 0 16,0 1-16,-21-1 0,21 0 0,0 1 15,0-1-15,0 0 0,0 1 16,0-22-16,21 0 0,0 0 16,0 0-16,1 0 0,-1 1 0,21-22 15,0 0-15,1 0 0,-1 0 16,22-22-16,-1 1 0</inkml:trace>
  <inkml:trace contextRef="#ctx0" brushRef="#br0" timeOffset="27207.39">13610 10308 0,'0'0'15,"42"-42"-15,64-212 16,-106 212-16,0 20 16,0 1-16,0 0 0,0 42 31,0 0-31,-21 1 0,0 20 0,0 0 16,21-21-16,0 22 0,-21-1 0,-1 0 15,1 1-15,21 20 0,-21 1 16,0-22-16,0 0 0,21 1 0,-21-1 15,21 0-15,0 1 0,0-22 0,0 0 16,0 21-16,0-20 0,21-22 16,0 0-16,21 0 0,-21 0 15</inkml:trace>
  <inkml:trace contextRef="#ctx0" brushRef="#br0" timeOffset="28247.61">14139 10562 0,'64'-21'0,"-128"42"0,170-84 0,-85 42 16,22-22-16,-22 22 0,0-21 0,-21 21 15,0-1-15,0 1 0,0 0 16,0 0-16,0 0 0,-21 21 0,21-21 16,-21 21-16,-22 0 0,22 0 0,0 0 15,-21 0-15,-1 21 0,1 0 16,0-21-16,-1 42 0,1-21 0,21 22 16,-22-22-16,1 21 0,21 1 15,0-22-15,0 21 0,21 0 0,0-20 16,0-1-16,0 0 0,0 0 0,0 0 15,0 0-15,21-21 0,0 0 0,42 0 16,-20 0-16,-22 0 16,21 0-16,1-21 0,-1 21 0,0-21 15,1 0-15,-1 0 0,-21-22 16,21 22-16,-20-21 0,20 21 0,-21-22 16,0 1-16,0 0 0,-21 21 0,22-1 15,-1 1-15,-21 0 0,0 0 16,0 42-1,0 0 1,0 22-16,0-22 0,0 0 16,-21 21-16,21-21 0,-22 22 15,22-22-15,0 0 0,0 21 0,0-20 0,0-1 16,0 0-16,22 0 16,-1-21-16,0 0 0,0 0 15,21 0-15,-20 0 0,-1 0 0,21 0 16,0-21-16,1 0 0,-1 0 0,0-1 15,1 1-15,-1-21 0,0 0 16,1-1-16,-22 1 0,21 0 0,-21-1 16,1 22-16,-1-21 0,-21 21 0,0-1 15,0 1-15,0 0 0,-21 21 16,-1 0-16,1 0 0,0 0 0,0 0 16,0 21-16,0 0 0,21 1 15,0-1-15,0 21 16,0-21-16,0 0 0,0 22 0,0-22 15,0 0-15,21 21 0,-21-20 16,21-1-16,0 0 0,-21 0 0,0 0 16,21 0-16,-21 1 15,-21-22 17,0 0-32,0 0 15,0-22-15,-1 1 0,1 21 0,0 0 16,0 0-16,0 0 15,0 0 1,21 21 0,0 1-16,21-22 15,0 21-15,0-21 16,0 0-16,0 0 0,1 0 0,-1 0 16,0 0-16,64-21 0,-43-1 15,0 22-15,43-42 16,-43 21-16,64-43 0,-64 43 15,22-21-15,-22 0 0,1 20 16,-1-20-16,0 0 0,-21 21 16,1-22-16,20 22 0,-42 0 0,0 0 15,0 0-15,0-1 0,0 44 16,-21-1 0,0 0-16,-1-21 0,1 21 15,21 0-15,-21 22 0,21-22 0,-21 0 16,21 21-16,0-21 0,0 22 15,0-1-15,0-21 0,0 22 0,0-22 16,0 0-16,0 0 0,21 0 0,-21 0 16,0 1-16,0-1 15,0-42 1,0-1 0,0 1-16</inkml:trace>
  <inkml:trace contextRef="#ctx0" brushRef="#br0" timeOffset="29171.54">19029 10859 0,'0'0'0,"-43"0"0,1-22 16,0 22-16,21-21 0,-1 0 0,-20 21 15,21-21-15,21 0 0,0 0 0,0-1 16,0 1-16,0 0 0,0 0 16,21-21-16,0 20 0,-21-20 0,21 21 15,-21-21-15,22-1 0,-22 1 16,0 21-16,0-22 0,0 22 0,-22 0 15,1 0-15,0 21 0,-21 0 16,-1 0-16,22 0 0,-42 0 16,20 21-16,1 0 0,0 22 0,-1-1 0,-20 0 15,21 1-15,20 20 16,-20-21-16,21 22 0,0-22 0,0 1 16,21-1-16,0 0 0,0-21 15,0 22-15,0-22 0,21 0 0,0-21 16,0 0-16,21 0 0,1 0 0,-1 0 15,22 0-15,-22-21 0,0 0 16,22 0-16,-22-1 0,0 1 0,1-21 16,-1 0-16,0-1 0,-20 1 15,20-22-15,-21 1 0,0 21 0,0-22 16,1 1-16,-1 20 0,-21-20 16,21 42-16,-21-22 0,21 22 0,-21 42 31,0 22-16,0-22-15,0 42 0,-21-20 0,21-1 16,-21 21-16,21-20 0,0 20 16,0-20-16,0-1 0,0 0 0,0-21 15,0 22-15,21-22 0,0 0 16,0-21-16,22 0 0,-22 0 0,21 0 16,0 0-16,1 0 0,20 0 0,-20-21 15,20-21-15,1 20 0,-22-20 16,21 0-16,-20-1 0,-1-20 0,0 21 15,-20-22-15,20 1 0,-21-1 16,21 1-16,-20-22 0,-1 21 16,0-20-16,0 20 0,21-20 15,-20-1-15,-1 21 0,0 1 0,0 21 16,0-1-16,-21 22 0,0 0 0,-21 42 31,0 21-31,0 1 0,0 20 0,-1 1 16,-20-1-16,21 1 0,-21-1 15,20 1-15,1-1 0,21 1 0,0-22 16,0 22-16,0-1 0,0 1 16,0-22-16,21 21 0,-21-20 15,22-1-15,-1 0 0,0-20 0,0 20 16,0-21-16,0 0 0,1 0 16,-1-21-16,0 0 0,0 0 15,0 0-15,0 0 0,1 0 16,-1-21-16,0 0 0,0 0 0,0 0 15,-21-22-15,0 22 0,0-21 0</inkml:trace>
  <inkml:trace contextRef="#ctx0" brushRef="#br0" timeOffset="29404.35">19833 10139 0,'0'0'0,"0"-21"0,0 0 31,21 21-31,22 0 0,-22-22 15,21 22-15,0 0 0,1-21 0,-1 0 16,22 21-16,-1-21 0,1 0 16,-1 21-16,22-21 0,-22-1 0,1 1 15,-1 21-15,1-21 0,-22 21 16,0 0-16,1 0 0,-22 0 0,0 0 16,-21 21-1,-21 0-15,-21 1 0,-1-22 0,1 42 16,-22-21-16,1 0 0</inkml:trace>
  <inkml:trace contextRef="#ctx0" brushRef="#br0" timeOffset="29996.74">8975 11896 0,'0'0'0,"0"-21"0,42 21 47,-21 0-47,0 0 15,22 0-15,-1 0 0,0 0 16,1 0-16,-1 0 0,0-22 0,22 22 15,-22-21-15,22 0 0,-1 21 16,-21-21-16,1 21 0,-1-21 0,0 0 16,-20-1-16,-1 22 0,0-21 0,-21 0 15,-21 21 1,0 0-16,-1 0 0,-20 21 16,21 0-16,0 1 0,0 20 15,-1 0-15,1 1 0,0-1 0,0 21 16,21 1-16,0-1 0,0-20 15,-21 20-15,21-20 0,-21 20 16,21-21-16,0 1 0,0-22 16,0 21-16,0-21 0,0 1 0,-22-1 15,22 0-15,0 0 0,0 0 0,-21-21 16,0 0-16,0 0 16</inkml:trace>
  <inkml:trace contextRef="#ctx0" brushRef="#br0" timeOffset="30105.59">8890 12404 0,'0'0'0</inkml:trace>
  <inkml:trace contextRef="#ctx0" brushRef="#br0" timeOffset="30207.96">8996 12404 0,'21'0'15,"0"0"-15,275-64 31,-232 64-31,-22-21 0,1 21 16,-1 0-16,0-21 0,1 21 0,-22-21 16,0 21-16,21-21 0,-21 21 15</inkml:trace>
  <inkml:trace contextRef="#ctx0" brushRef="#br0" timeOffset="30436.48">10139 12107 0,'0'0'0,"21"254"125</inkml:trace>
  <inkml:trace contextRef="#ctx0" brushRef="#br0" timeOffset="30506.67">9991 12573 0,'0'0'0,"-22"0"0,1 0 15</inkml:trace>
  <inkml:trace contextRef="#ctx0" brushRef="#br0" timeOffset="30608.1">9906 12615 0,'21'0'16,"0"-21"-16,0 21 16,1 0-16,-22-21 0,21 21 15,0-21-15,0 21 16,0-21-16,0 21 0,1-21 0</inkml:trace>
  <inkml:trace contextRef="#ctx0" brushRef="#br0" timeOffset="31500.43">10943 11917 0,'0'-21'0,"0"0"31,0-1-31,0 1 16,21 0 0,-21 0-1,21 21-15,-21 21 47,-21 0-47,0 0 16,0 22-16,21-1 0,-21 0 15,0 1-15,-1-1 0,1 0 16,0 1-16,0-1 0,0 0 0,0 1 16,-1-22-16,-20 21 0,21-21 0,21 1 15,-21-22-15,21 21 0,-21-21 16,42-21 15,0-1-31,0 1 0,0 21 16,0-21-16,1 0 0,20 0 15,-21 0-15,21-1 0,-20 22 0,20-21 16,0 0-16,1 21 16,-1-21-16,0 21 0,1-21 0,-1 21 0,0 0 15,1-21-15,-22 21 16,21-22-16,-21 22 0,0-21 0,1 0 15,-22 0-15,21 0 0,-21 0 16,0-1-16,0 1 16,0 0-16,0 0 0,0 0 15,-21 21 1,-1 0-16,22 21 16,-21 0-16,0 21 0,21-20 15,-21 20-15,21 0 0,0 1 0,0-1 16,-21 0-16,21 1 0,-21-1 15,21-21-15,0 21 0,0-20 16,0 20-16,-22-21 0,22 0 0,0 0 0,0 1 16,22-22 15,-1 0-15,0 0-16,-21-22 0,21 1 0</inkml:trace>
  <inkml:trace contextRef="#ctx0" brushRef="#br0" timeOffset="31704.07">11896 11938 0,'0'0'0,"21"-21"16,0 0 0,0 21-16,0 0 0,22-21 15,-1 21-15,0 0 0,1-22 0,-1 1 16,0 21-16,1 0 0,-1 0 15,-21-21-15,21 21 0,-63 0 32,0 0-32</inkml:trace>
  <inkml:trace contextRef="#ctx0" brushRef="#br0" timeOffset="32060.5">11938 11917 0,'-64'63'16,"43"-41"-16,21-1 16,0 0-1,21-21-15,1 0 16,-1 21-16,21-21 0,-21 0 16,22 0-16,-1 21 0,0-21 0,1 21 15,-1-21-15,0 22 0,-21-1 16,1-21-16,20 21 0,-21 0 0,0 0 15,0 0-15,1-21 0,-22 22 0,0 41 16,-22-42 0,1 0-16,-21 1 0,0-22 15,-1 21-15,1-21 0,-22 0 0,22 21 16,-21-21-16,20 21 0,1-21 0,-43 0 16,64 0-16,0 0 0,-21 0 0,20 0 15,22-21 1,22 0-16,-1 21 15,0-21-15,21 21 0,1-22 16,-1 22-16,21-21 0,-20 0 0</inkml:trace>
  <inkml:trace contextRef="#ctx0" brushRef="#br0" timeOffset="32516.54">13377 12086 0,'0'0'0,"21"-21"0,22-127 31,-43 127-31,-21 21 16,-1-21-16,1 21 0,-21 0 0,21 0 15,-22 0-15,1 0 0,0 21 0,-1-21 16,-20 42-16,21-21 0,-1 0 16,1 22-16,0-1 0,-1-21 0,22 22 15,-21-1-15,21-21 0,21 21 16,0 1-16,0-22 0,0 0 0,0 21 15,0-20-15,21-22 0,0 21 0,0-21 16,0 0-16,0 0 0,1 0 0,-1 0 16,21 0-16,-21 0 0,22 0 0,-22-21 15,0 21-15,21-22 0,-21 1 0,22 0 16,-22 0-16,0-21 0,21 20 16,-42 1-16,0 0 0,22-21 0,-22 21 0,21 21 15,-21-22-15,0 1 0,0 0 16,0 42-1,0 0-15,0 1 0,0-1 16,0 0-16,0 0 0,0 0 0,0 0 16,0 1-16,0-1 0,0 0 0,0 0 15,0 0-15,0 0 0,0 1 16,21-22-16,0 0 0,0 0 16,149-22-1,-149 22-15,21-21 0</inkml:trace>
  <inkml:trace contextRef="#ctx0" brushRef="#br0" timeOffset="32703.42">13822 12065 0,'0'0'0,"21"-21"0,0-21 0,-21 20 16,42 1-16,-20 0 0,-22 0 15,0 0-15,-22 0 16,22 42-16,0 0 16,0 0-16,-21 0 0,21 0 0,-21 22 15,21-1-15,0-21 0,0 22 16,-21-1-16,0-21 0,21 21 0,-21-20 15,-1-1-15,22 0 0,0 0 16,-21 0-16,21 0 0,-21-21 0</inkml:trace>
  <inkml:trace contextRef="#ctx0" brushRef="#br0" timeOffset="32896.32">13716 12319 0,'0'0'0,"0"-21"0,21 0 16,-21 0-16,21-22 0,0 22 0,1-21 15,-1-1-15,21 1 16,0 0-16,1-1 0,-1 1 15,22 21-15,-22 0 0,0 0 0,1 21 0,-1 0 16,0 0-16,1 0 16,-1 21-16,-21 0 0,0 0 0,0 21 0,1-20 15,-1 20-15,-21 0 0,0 1 16,0-22-16,0 21 0,21-21 0,-21 22 16,0-22-16,0 0 0,0 0 15</inkml:trace>
  <inkml:trace contextRef="#ctx0" brushRef="#br0" timeOffset="33072.12">14457 12256 0,'0'0'16,"0"-22"-16,21 1 0,0 0 16,0-21-16,22 21 0,-1-22 15,0 1-15,1 21 0,-1-22 0,21 1 16,1 21-16,-1 0 0,1 0 0,21 21 16,-22 0-16,1 0 0,-1 21 15,-21 0-15,1 21 0,-22 1 0,0-1 16,-21 0-16,0 1 0,-21-1 15,0 0-15,0-21 0,-43 22 0</inkml:trace>
  <inkml:trace contextRef="#ctx0" brushRef="#br0" timeOffset="33133.08">15134 12361 0,'-42'-21'15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55:3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0 12234 0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4:49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1482 0,'0'-21'0,"-21"21"16,-1 0 0,22-22-1,22 22 32,-1 0-47,0 0 0,0 0 16,21 0-16,-20 0 0,20 0 15,0 0-15,-21 0 0,22 0 0,-1 0 16,0-21-16,1 21 0,-22 0 16,21 0-16,-21 0 0,1 0 15,-1 0-15,-42 0 32,-1 0-32,1 0 15,-21 0-15,21 0 0,-22 0 0,1 0 16,21 0-16,-21 0 0</inkml:trace>
  <inkml:trace contextRef="#ctx0" brushRef="#br0" timeOffset="612.65">1757 1461 0,'-21'0'16,"-1"0"-1,22 21-15,0 0 16,0 0-16,-21 0 15,21 0-15,0 1 0,-21-1 16,21 0-16,0 21 0,0-21 16,0 1-16,-21-1 0,21 0 15,0 21-15,-21-42 0,21 21 16,0 1-16,-21-1 0,21 0 16,0-42 30,21 21-46,0-21 0,-21-1 16,21 1-16,0 21 16,0-21-16,1 0 0,-1 21 0,21-21 15,-21 0-15,22 21 0,-22-22 16,21 22-16,-21 0 0,22 0 0,-22 0 16,21 0-16,-21 0 0,0 0 15,22 0-15,-22 0 0,0 22 0,0-1 16,22 0-16,-22 21 15,0-21-15,-21 1 0,21-1 16,-21 0-16,0 21 0,0-21 16,0 1-16,-21 20 0,0-21 0,0 0 15,-1 0-15,1 1 0,-21-1 16,21 0-16,0 0 0,-22 0 16,22-21-16,-21 21 0,21-21 0,-22 22 15,22-22-15,0 0 0,-21 0 16,20 0-16,1 0 0,-21 0 0,21 0 15,0 0-15,-1-22 0,1 1 16,0 21-16,0 0 0,21-21 16,-21 21-1,42 0 32,0 0-31</inkml:trace>
  <inkml:trace contextRef="#ctx0" brushRef="#br0" timeOffset="949.99">2963 1947 0,'0'0'0,"21"22"16,1-44 15,-1 1-15,-21 0-16,0 0 0,0 0 16,0 0-1,-21 21 1,-1 0-1,1 0-15,21 21 16,-21-21-16,21 21 16,-21-21-16,21 21 0</inkml:trace>
  <inkml:trace contextRef="#ctx0" brushRef="#br0" timeOffset="2174.03">5016 1397 0,'0'0'0,"-21"-63"31,21 41-31,0 1 16,0 0-16,0 0 0,0 0 15,0 0-15,0-1 0,0 1 16,-21 21-16,21-21 0,0 0 15,-21 21 1,21 21-16,-21 21 0,21-20 0,0 20 16,-21 0-16,-1 1 0,1-1 15,21 21-15,-21-20 0,0 20 0,0 1 16,-22-1-16,22 1 0,-21-1 16,0 1-16,20-22 0,-20 22 0,0-22 15,-1-21-15,22 21 0,-21-20 16,42-1-16,-21-21 0,0 0 15,21-21 1,0-1 0,0-20-16,21 21 0,0-21 15,0-1-15,-21 1 0,21 0 0,0-1 16,1 1-16,-22 0 0,21-1 0,0 1 16,0 0-16,-21 20 0,0 1 0,21 21 15,-21-21-15,21 21 16,1 0-16,-22 21 0,21-21 15,0 21-15,0 1 16,-21-1-16,21 21 0,0 0 0,1-20 16,-1 20-16,0 0 0,0 1 0,0-1 15,0-21-15,22 21 0,-22-20 16,0-1-16,0 0 0,22 0 0,-22 0 16,21 0-16,-21-21 0,22 0 15,-1 0-15,-21 0 0,21 0 0,1-21 16,-1 21-16,22-21 0,-22-21 15,0 21-15,1-1 0,-1-20 0,-21 0 16,21-1-16,-20-20 0,-1 21 16,0-22-16,0 22 0,-21-22 0,0 22 15,0-22-15,0 22 0,0-21 16,-21 20-16,0-20 0,0 20 16,-22 1-16,1 0 0,0-1 0,-1 1 15,1 21-15,-22 0 0,22 0 16,0 21-16,-1 0 0,1 0 0,-21 21 15,20 0-15,1 0 0,21 0 16,-22 22-16,22-1 0,0 21 0,0-20 16,21-1-16,0 22 0,0-22 15,0 0-15,0 1 0,0 20 0,21-21 16,0 1-16,0-1 0,1 0 16,20-20-16,-21-1 0,21 0 0,-20 0 15,20 0-15,0-21 16,1 0-16,-1 0 0,0 0 0,1 0 15,-22 0-15,21-21 0,0 21 16,1-21-16,-22 0 0,0 21 0,0-21 16,0 21-16,1 0 0,-1-22 0</inkml:trace>
  <inkml:trace contextRef="#ctx0" brushRef="#br0" timeOffset="2741.54">6202 1630 0,'0'0'0,"21"-42"16,0 20-16,-21 1 15,0 0-15,0 0 16,0 0-16,0 0 0,0-1 16,-21 1-16,0 21 15,0 0 1,-1 0-16,1 0 0,0 0 15,0 21-15,0 1 0,21-1 16,-21 0-16,-1 21 0,1 1 0,0-22 0,21 21 16,0 0-16,-21 1 15,21-1-15,-21 0 0,21-20 0,0 20 0,0-21 16,0 0-16,0 0 16,0 1-16,21-1 0,0-21 0,0 0 15,0 0-15,1 0 0,-1 0 16,0 0-16,0 0 0,0-21 15,0-1-15,1 1 0,-1-21 0,0 21 16,0-22-16,0 1 0,-21 21 16,21-21-16,1-1 0,-22 1 0,21 0 15,-21-1-15,0 22 0,0 0 16,0 0-16,0 0 0,21 21 16,-21 21-1,0 0 1,0 0-16,0 0 0,0 22 0,0-22 15,0 21-15,-21-21 0,21 22 16,0-22-16,0 21 0,0-21 0,0 0 16,0 1-16,0 20 0,21-42 0,0 21 15,-21 0-15,21-21 0,0 0 16,1 0-16,-1 0 0,0 0 0,0 0 16,0 0-16,0 0 0,1-21 15,-1 0-15,0 0 0,0 0 0,0-22 16</inkml:trace>
  <inkml:trace contextRef="#ctx0" brushRef="#br0" timeOffset="3004.51">7006 1143 0,'0'0'16,"21"-21"-16,-21-21 0,0 20 0,0 1 0,0 0 16,-21 21-1,21 21 1,0 0-16,-21 1 0,21 20 15,-21 0-15,21 1 0,-21-1 0,21 0 16,-22 1-16,22-1 0,0 0 16,0 1-16,-21-1 0,21 0 15,0 1-15,0-1 0,-21-21 0,21 21 16,0-20-16,0 20 0,0-21 16,0 0-16,0 0 0,0 1 0,21-22 15,0 0 1,1 0-16,-1 0 0,0 0 15</inkml:trace>
  <inkml:trace contextRef="#ctx0" brushRef="#br0" timeOffset="3508.1">7451 1482 0,'0'0'0,"0"-64"16,0 43-16,0 0 15,0 0-15,-22 0 0,1 21 16,0-22-16,0 22 16,0 0-16,0 22 0,-1-1 15,1 0-15,0 0 0,21 0 16,-21 0-16,0 22 0,21-22 0,0 21 16,-21 1-16,21-22 0,-22 21 15,22 0-15,0-20 0,0 20 0,0-21 16,0 0-16,0 0 0,0 1 15,22-22-15,-1 0 16,0 0-16,0 0 0,0 0 16,0-22-16,1 1 15,-1 0-15,0 0 0,0-21 0,-21 20 16,21-20-16,0 21 0,1-21 16,-1 20-16,-21-20 0,21 0 0,-21 21 15,21-1-15,-21 1 0,0 0 16,0 0-16,0 42 15,0 0 1,-21 0-16,21 1 0,-21-1 16,21 0-16,0 0 0,0 21 0,0-20 15,-21 20-15,21-21 0,0 0 16,0 22-16,0-22 0,0 0 16,0 0-16,21 0 0,0 0 15,0-21-15,0 0 0,0 0 16,1 0-16,-1 0 0,0 0 0,21-21 15,-21 0-15</inkml:trace>
  <inkml:trace contextRef="#ctx0" brushRef="#br0" timeOffset="3784.29">6794 1185 0,'0'0'16,"-63"0"-16,-22 22 15,106-22 1,1 0-16,-1 0 0,21 0 16,0 0-16,22 0 0,-22 0 15,22 0-15,-22-22 0,22 22 0,-22 0 16,0-21-16,1 21 15,-1 0-15,-21 0 0,0-21 0,0 21 16,-21-21-16,22 21 0</inkml:trace>
  <inkml:trace contextRef="#ctx0" brushRef="#br0" timeOffset="4792.74">8975 1312 0,'0'-21'0,"0"42"0,21-63 0,0 21 16,-21 0-16,21-22 0,-21 22 0,0 0 15,0 0-15,0 0 16,-21 21-16,0 0 16,0 21-16,-1 21 0,22-21 15,0 22-15,-21-22 0,0 21 16,0 22-16,0-22 0,0 22 0,21-22 16,-22 21-16,1 1 15,0-1-15,0 1 0,0-22 0,0 22 0,21-22 16,-22 0-16,1 1 0,21-22 15,-21 0-15,21 0 0,0 0 16,0-42 15,0 0-31,0-21 0,0 21 16,0-1-16,0-20 0,0 0 0,0-1 16,0 1-16,0 0 0,0 21 15,0-22-15,21 1 0,-21 21 0,0 0 16,0-1-16,0 1 0,21 21 15,1 0-15,-1 21 16,-21 1-16,21-1 16,-21 21-16,21-21 0,-21 22 15,21-1-15,0 0 0,-21 1 0,22-1 16,-1 0-16,-21-21 0,21 22 16,0-22-16,0 0 0,0 0 0,1 0 15,20-21-15,-21 0 0,21 0 0,-20 0 16,20 0-16,0 0 0,-21 0 15,22-21-15,-1 0 0,-21 0 0,22 0 16,-1-22-16,-21 1 0,21 21 16,-20-21-16,-1-22 0,0 22 0,-21-1 15,0 1-15,0-21 0,0 20 16,0 1-16,0 0 0,0-1 0,-21-20 16,0 20-16,-22 1 0,22 0 15,0-1-15,-21 1 0,-1 21 16,1-21-16,0 20 0,-22 1 0,22 21 15,-1 0-15,-20 0 0,21 0 16,-22 43-16,22-22 0,-1 21 0,1 0 16,0 1-16,21-1 0,-1 0 15,22 1-15,0 20 0,0-20 0,0-1 16,22 0-16,-1 1 0,0-1 16,0 0-16,0-21 0,22 22 0,-1-22 15,-21 0-15,21 0 0,1-21 16,-22 21-16,21-21 0,1 0 15,-22 0-15,21 0 0,-21 0 0,0 0 16,22 0-16,-22-21 0,0 21 16,0-21-16,0 21 0</inkml:trace>
  <inkml:trace contextRef="#ctx0" brushRef="#br0" timeOffset="5290.82">9673 1715 0,'-21'0'16,"0"0"-1,0 0-15,-1-22 16,22 1 0,0 0-16,0 0 0,0 0 0,0 0 15,0-1-15,22 1 0,-1 21 0,0-21 16,-21 0-16,21 21 0,21 0 15,-20-21-15,-1 21 0,0 0 0,21 0 16,-21 0-16,22 0 0,-1 0 16,-21 21-16,22 0 0,-22 0 0,21 0 15,-21 1-15,0 20 0,1-21 0,-1 21 16,-21 1-16,0-22 16,0 21-16,0-21 0,0 22 0,0-22 15,0 0-15,0 0 0,-21 0 16,-1 1-16,22-1 0,-21 0 0,0-21 15,0 0-15,0 0 32,21-21-32,0 0 0,0-1 15,0 1-15,0 0 16,0 0-16,0 0 0,21-22 0,0 22 16,0 0-16,0 0 0,1 0 15,-1 0-15,21-1 0,-21 1 0,22 0 16,-22 0-16,21 0 0,-21 0 0,22 21 15,-22-22-15,0 1 16,0 0-16,21 21 0,-20-21 0,-1 0 16,0 21-16</inkml:trace>
  <inkml:trace contextRef="#ctx0" brushRef="#br0" timeOffset="5488.87">10562 1461 0,'21'0'15,"-42"0"-15,63 0 0,-20 0 0,-22 21 32,0 0-17,-22 0-15,22 0 0,-21 0 0,21 22 16,-21-22-16,21 0 0,0 21 15,0-20-15,0-1 0,0 0 0,0 21 16,-21-21-16,21 1 0,0-1 16,0 0-16,0 0 15,0-42 17,0 0-32,21 21 15,-21-43-15,21 22 0,-21 0 16</inkml:trace>
  <inkml:trace contextRef="#ctx0" brushRef="#br0" timeOffset="5824.57">10647 1249 0,'0'0'0,"-21"0"0,-1 0 0,22 21 15,-21-21-15,0 21 16,21 0-16,0 1 0,0-1 15,0 0-15,21-21 16,0 0 0,1 0-16,-1 0 0,0 0 0,0 0 15,0 0-15,0 0 0,-21-21 16,0 0-16,22 21 0,-22-22 0,0 1 16,0 0-16,0 0 15,-22 0-15,1 21 16,0 0-16,0 0 0,0 0 15,0 0-15,-1 21 16,22 0-16,0 0 16,0 0-16,0 1 15,0-1-15,0 0 0,0 0 16,22 0-16,-1-21 0</inkml:trace>
  <inkml:trace contextRef="#ctx0" brushRef="#br0" timeOffset="6273.34">11091 1503 0,'0'-21'16,"0"42"15,0 0-31,0 0 15,0 0-15,0 1 16,21-1-16,-21 21 0,0-21 0,0 0 16,0 22-16,0-22 0,0 0 15,0 0-15,0 0 0,0 1 0,0-1 16,22-21 0,-1 0-16,0 0 15,-21-21-15,21 21 0,0-22 16,-21 1-16,21 0 0,1 0 15,-22 0-15,21 0 0,0-22 0,0 22 16,-21-21-16,21 21 0,0-1 0,-21-20 16,22 21-16,-22 0 15,21 0-15,-21-1 0,0 44 47,0-1-31,0 0-1,0 0-15,0 0 0,0 0 16</inkml:trace>
  <inkml:trace contextRef="#ctx0" brushRef="#br0" timeOffset="7055.89">11642 1672 0,'21'0'16,"21"-21"-16,-42 0 15,21 0-15,0 0 0,1 21 0,-22-22 16,21 1-16,-21 0 0,21 0 16,-21 0-16,0 0 0,0-1 31,-21 22-15,0 22-16,-1-1 0,1-21 15,0 21-15,21 0 0,-21 21 16,0-20-16,0 20 0,21-21 0,0 0 15,0 22-15,0-22 0,0 0 16,0 21-16,0-21 0,0 1 0,21-1 16,0 0-16,0-21 0,0 0 15,0 0-15,22 0 0,-22 0 16,0 0-16,21 0 0,-20 0 16,20 0-16,0-21 0,1 0 15,-22 21-15,21-22 0,-21 1 0,22-21 16,-22 21-16,0 0 0,0-22 0,0 22 15,-21-21-15,0 21 0,21-22 16,-21 22-16,0 0 0,0 0 16,0 42 15,0 0-31,0 0 0,0 0 16,0 1-16,0-1 0,0 0 15,-21 0-15,21 0 0,0 0 0,0 22 16,0-22-16,0 0 15,0 0-15,-21 0 0,21 1 16,-21-1-16,0-21 47,21-21-47,0-1 16,0 1-16,0 0 0,0 0 0,0-21 15,0 20-15,0-20 0,21 21 16,0-21-16,0-1 0,22 22 0,-22-21 15,21 21-15,-21-1 0,22-20 0,-1 21 16,0 0-16,1 21 0,-22-21 16,21 21-16,0 0 0,1 0 15,-22 0-15,21 0 0,-21 21 16,1 21-16,20-21 0,-42 22 0,21-22 16,-21 21-16,0 0 0,0 1 0,0-1 15,0 0-15,0 1 0,0-22 16,0 21-16,0-21 0,-21 1 0,21-1 15,-21 0-15,0 0 16,-1-21-16,1 0 16,0 0-16</inkml:trace>
  <inkml:trace contextRef="#ctx0" brushRef="#br0" timeOffset="7828.45">5567 2540 0,'0'0'15,"-43"0"-15,22 0 0,0 0 16,0 0-16,0 0 0,0 0 0,-1 0 16,1 0-16,42 0 46,1 0-46,20 0 16,-21 0-16,21 0 0,22 0 0,-22 0 16,43 0-16,-22 0 0,22 0 15,0 0-15,-1 0 0,22 0 0,0-21 16,21 21-16,0 0 0,0 0 16,21 0-16,0 0 0,1-21 0,20 21 15,21 0-15,-20 0 0,20-21 16,22 21-16,0 0 0,-1 0 15,1 0-15,0 0 0,20-22 0,-20 22 16,21 0-16,0 0 0,-22 0 16,1 0-16,0 0 0,-1-21 0,-20 21 15,-22 0-15,1 0 0,-1-21 16,-42 0-16,21 21 0,-42 0 0,0-21 16,0 21-16,-43 0 0,1 0 0,-22-21 15,0 21-15,1 0 16,-22 0-16,0 0 0,-21-22 0,-21 22 47,0 0-47,-22 0 15,22 0-15,0 22 0,-21-22 16,-1 21-16,1 0 0,0 0 0</inkml:trace>
  <inkml:trace contextRef="#ctx0" brushRef="#br0" timeOffset="8328.09">5546 3556 0,'0'0'0,"21"0"0,-21 21 47,0 0-47,0 1 0,0-1 16,0 0-16,0 21 0,0-21 0,0 22 15,-21-22-15,21 21 0,0-21 0,0 22 16,0-22-16,0 21 15,0-21-15,0 22 0,0-22 0,0 0 16,0 0-16,0 0 0,0 1 16,0-1-16</inkml:trace>
  <inkml:trace contextRef="#ctx0" brushRef="#br0" timeOffset="8884.5">6075 3852 0,'-21'43'32,"-1"-22"-32,22 0 15,22-21 16,-1 0-31,0 0 16,-21-21-16,0 0 0,21 21 0,-21-21 16,21 21-16,-21-22 0,0 1 15,-21 21 17,0 0-32,0 21 15,0 1 1,21-1-16,0 0 15,21-21 32,0 0-47,-21-21 16,0 0 0,0-1-16,0 1 15,0 42 79,0 1-63,-21-22-15,0 0-16</inkml:trace>
  <inkml:trace contextRef="#ctx0" brushRef="#br0" timeOffset="13636.87">7832 3344 0,'0'-21'0,"0"0"16,0 0 0,0 0-16,0 0 0,-22 21 15,1 21 16,21 21-31,0-21 16,0 22-16,-21-1 0,21 21 0,0-20 16,0-1-16,0 22 0,-21-22 15,21 0-15,-21 1 0,21 20 0,-21-21 16,21 1-16,0-22 0,0 21 16,-22 1-16,22-22 0,0 0 15,-21 0-15,21 0 0,0-42 31</inkml:trace>
  <inkml:trace contextRef="#ctx0" brushRef="#br0" timeOffset="14172.48">7641 3535 0,'0'0'0,"-21"-21"0,0 0 0,0 21 15,-1-22-15,22 1 16,0 0-16,0 0 0,0 0 16,0 0-16,0-22 0,22 22 15,-1 0-15,0 0 0,21 0 0,-21-1 16,22 1-16,-1 0 0,0 21 16,1 0-16,-1 0 0,0 0 0,1 0 15,-1 21-15,0 0 0,22 43 16,-43-22-16,0 1 0,-21-1 15,0 0-15,0 1 0,0-1 0,-21 0 16,0 1-16,-21-1 0,-1 0 16,1-21-16,0 22 0,-1-22 15,1 0-15,0 0 0,-1-21 16,22 21-16,0-21 0,0 0 0,0 0 16,-1 0-16,1 0 0,21-21 15,0 0 1,0 0-16,0 0 0,0 0 15,21 21 1,1 0 0,-1 0-16,-21 21 0,21-21 0,0 21 15,0 0-15,0 0 0,1 0 16,-1 22-16,0-22 0,0 0 16,0 0-16,0 0 0,1 1 15,-1 20-15,0-42 0,0 21 0,0 0 16,-21 0-16,21-21 0,1 0 0,-1 0 15,0 0-15,0 0 0,0 0 16,0 0-16,1-21 0,-22 0 16,21 0-16</inkml:trace>
  <inkml:trace contextRef="#ctx0" brushRef="#br0" timeOffset="14553.07">8424 3874 0,'21'0'32,"1"0"-32,-1 0 15,0-22 1,0 22-16,0 0 0,0-21 0,1 0 16,20 21-16,-21-21 0,0 21 0,0-21 15,-21 0-15,22 21 0,-22-22 16,21 1-16,-21 0 0,0 0 15,-21 21 1,-1 0-16,1 0 0,0 0 0,0 0 16,0 0-16,0 0 0,-1 21 15,1 0-15,0 0 0,0 1 0,0-1 16,0 0-16,21 0 0,0 21 16,0-20-16,0-1 0,0 21 15,0-21-15,0 0 0,0 1 0,0-1 16,0 0-16,21 0 0,0 0 15,21-21-15,-21 0 0,22 21 0,-22-21 16,21 0-16,1 0 0,-1 0 0,21 0 16,-20-21-16,-1 0 0,22 21 15</inkml:trace>
  <inkml:trace contextRef="#ctx0" brushRef="#br0" timeOffset="15044.71">9440 3725 0,'0'0'0,"0"-105"31,-21 83-31,0 22 16,0-21-16,0 21 0,-1 0 15,1 0-15,0 0 0,0 21 16,0 1-16,0-1 0,-1 0 0,1 0 16,0 21-16,0-20 0,0 20 15,0-21-15,-1 21 0,1 1 0,21-22 16,0 21-16,-21-21 15,21 1-15,0 20 0,0-21 0,0 0 0,21 0 16,0-21 0,1 0-16,-1 0 0,21 0 15,-21-21-15,0 0 0,1 0 0,-1 0 16,21 0-16,-21-1 0,0 1 16,1 0-16,-1 0 0,0-21 0,0 20 15,-21 1-15,0 0 0,21-21 0,-21 21 16,21-1-16,-21 1 15,0 42 17,0 1-32,-21-1 15,21 0-15,0 21 16,0-21-16,-21 1 0,21-1 16,0 0-16,0 21 0,0-21 0,0 1 15,0-1-15,0 0 0,0 0 16,0 0-16,21 0 0,0-21 15,1 0-15,20 0 0,-21 0 0,21 0 16,1-21-16,-1 21 0,0-21 16,1 0-16,20 0 0</inkml:trace>
  <inkml:trace contextRef="#ctx0" brushRef="#br0" timeOffset="15560.26">10245 3768 0,'0'0'0,"0"-21"0,0-1 0,0 1 16,0 0-16,0 0 0,-22 21 15,22-21-15,-21 0 0,0 21 16,0 0-16,0 0 0,-22 0 0,22 0 16,0 0-16,0 0 0,-21 0 0,20 21 15,1 0-15,0 0 0,-21 0 16,21 0-16,-1 22 0,1-22 0,21 0 16,-21 21-16,21-20 0,0-1 15,0 21-15,0-21 0,0 0 0,0 1 16,0-1-16,21 0 0,0-21 15,1 0-15,20 0 16,-21 0-16,0 0 0,22 0 0,-22-21 16,21 21-16,-21-21 0,22-1 0,-22 1 15,21-21-15,-21 21 0,0 0 16,1-22-16,-1 22 0,0-21 0,0 21 16,0-22-16,-21 1 0,0 0 15,0-1-15,21-20 0,-21 20 0,22 1 16,-22 0-16,0 21 0,0-22 15,0 22-15,0 0 0,0 42 16,0 0 0,0 0-16,0 22 0,-22-1 15,1 0-15,21 22 0,-21-22 0,21 1 16,0-1-16,-21 0 16,21 1-16,0-1 0,0-21 0,0 21 15,0-20-15,0-1 0,0 0 0,21 0 16,-21 0-16,21 0 0,0-21 15,1 0-15,-1 0 0,0 0 0,0 0 16,21 0-16,-20 0 0,-1-21 16,0 21-16,21-21 0,-21 0 0,22 0 15,-22 0-15,21-1 0</inkml:trace>
  <inkml:trace contextRef="#ctx0" brushRef="#br0" timeOffset="15876.63">11472 3344 0,'0'0'0,"0"-21"0,0-42 31,-21 63-15,21 21-16,-21-21 0,0 21 15,21 21-15,0-20 0,0 20 16,-21 0-16,21 1 0,-22-22 15,22 21-15,-21 0 0,21 1 0,-21-22 16,21 21-16,0-21 0,-21 22 16,0-22-16,21 0 0,0 0 0,0 0 15,-21 1-15,21-1 0,0 0 16,0 0-16,21-21 31,0-21-31,0 0 16,0 21-16,0-21 0,1-1 0</inkml:trace>
  <inkml:trace contextRef="#ctx0" brushRef="#br0" timeOffset="16348.49">11726 3281 0,'0'0'0,"-21"0"15,0 21 1,21 0-16,-21 22 0,21-22 15,0 21-15,0 0 0,-21 1 0,21-22 16,0 21-16,-22 1 0,22-22 16,0 21-16,0-21 0,-21 22 0,21-22 15,-21 0-15,21 0 0,0 0 0,0 0 16,0 1-16,-21-22 16,42-22 30,-21 1-46,0 0 0,21 0 0,0 0 16,-21 0-16,22-1 0,-1-20 16,0 21-16,0 0 0,0-22 0,0 22 15,1 0-15,-1 0 0,0 21 16,0 0-16,0 0 0,0 0 16,1 0-16,-22 21 0,21-21 0,-21 21 15,0 0-15,0 22 0,0-22 16,0 0-16,0 0 0,0 0 15,0 1-15,0-1 0,0 0 0,0 0 0,-21 0 16,21 0 0,-22-21-16,22 22 0,0-1 15,22-42 17,-1-1-32,0 22 15</inkml:trace>
  <inkml:trace contextRef="#ctx0" brushRef="#br0" timeOffset="16725.49">12213 3683 0,'21'0'15,"0"0"1,1 0-16,-22-21 0,21 21 15,0-21-15,0 0 0,0 21 16,0-22-16,-21 1 0,22 0 0,-1 21 16,-21-21-16,0 0 0,0 0 15,-21 21 1,-1 21 0,1-21-16,0 21 15,-21 0-15,21 0 0,-1 22 0,1-22 16,0 0-16,21 0 0,-21 21 15,21-20-15,-21-1 0,21 0 0,0 0 16,0 0-16,0 0 0,21 1 16,0-22-16,0 0 0,22 0 15,-22 0-15,21 0 0,-21 0 0,22 0 16,-1 0-16,-21-22 0,21 22 0,-20-21 16,20 0-16,-21 0 15,21 0-15</inkml:trace>
  <inkml:trace contextRef="#ctx0" brushRef="#br0" timeOffset="16970.37">11049 3598 0,'0'0'15,"21"0"1,0 0-16,22 0 16,-22 0-16,21 0 0,0 0 0,1 0 15,20-21-15,-20 21 16,-1 0-16,0 0 0,1-21 0,-1 21 16,-21 0-16,21-21 0,-20 21 0</inkml:trace>
  <inkml:trace contextRef="#ctx0" brushRef="#br0" timeOffset="17753.06">13483 3620 0,'85'0'16,"-64"0"-1,21 0-15,-21 0 0,1 0 0,-1 0 16,21 0-16,-21-22 0,0 22 16,-21-21-16,22 0 0,-22 0 15,0 0-15,0 0 0,0-1 16,0 1-16,0 0 0,-22 0 0,1 0 16,0 0-16,0-1 0,0 22 15,21-21-15,-43 0 0,22 21 0,0 0 16,0 0-16,0 0 0,0 21 0,-22 0 15,22 1-15,-21-1 0,-1 0 16,22 21-16,-21-21 0,21 22 0,0-1 16,-1-21-16,1 22 15,0-1-15,21-21 0,0 0 0,0 22 16,0-22-16,0 0 0,0 0 0,21-21 16,0 21-16,1-21 0,20 0 15,-21 0-15,21 0 0,-20 0 0,20 0 16,0 0-16,-21-21 0,22 0 15,-1 0-15,0 0 0,1-1 0,-1 1 16,-21-21-16,22 21 0,-22-22 0,21 1 16,-21 0-16,0-22 0,1 22 15,-22-22-15,0 1 0,0 21 0,0-1 16,0-20-16,0 20 0,0 22 16,0-21-16,0 21 0,0 0 0,0-1 15,-22 22-15,1 0 0,0 0 16,0 22-16,21-1 15,-21 21-15,21 0 0,-21 1 0,-1-1 16,22 22-16,0-22 0,0 21 16,0-20-16,-21 20 0,21-20 0,0-1 15,0 0-15,0-21 0,0 22 0,21-22 16,-21 0-16,22 0 0,-1 0 16,21 1-16,-21-22 0,0 0 0,22 0 15,-1 0-15,0 0 0,1 0 16,-1 0-16,0-22 0,22 22 15</inkml:trace>
  <inkml:trace contextRef="#ctx0" brushRef="#br0" timeOffset="18220.39">14711 3408 0,'0'0'16,"0"-21"-16,0 0 0,0-1 0,0 1 16,0 0-16,-21 0 0,-1 0 15,1 21-15,0 0 0,0 0 16,-21 0-16,20 0 0,-20 0 0,21 21 15,-21 0-15,20 0 0,-20 0 16,0 1-16,21 20 0,-1-21 0,-20 21 16,21 1-16,0-22 0,21 21 15,-21-21-15,21 22 0,0-22 16,0 0-16,0 0 0,0 0 0,0 1 16,21-22-16,0 0 0,0 21 0,21-21 15,-20 0-15,-1 0 0,21 0 16,-21 0-16,22-21 0,-22 21 0,21-22 15,-21 1-15,22 0 0,-22 0 16,0 0-16,0 0 0,0-22 0,-21 22 16,21-21-16,-21-1 0,22 22 0,-22 0 15,0-21-15,0 21 0,0-1 16,0 44 0,0-1-1,0 0-15,0 0 0,0 0 16,0 22-16,0-22 0,-22 21 15,22-21-15,0 22 0,0-22 0,0 0 16,0 0-16,0 0 0,0 0 0,0 1 16,0-1-16,22-21 0,-22 21 15,21-21-15,0 0 0,0 0 16,0 0-16,0 0 0,22 0 0,-22-21 16,21 21-16,-21-21 0</inkml:trace>
  <inkml:trace contextRef="#ctx0" brushRef="#br0" timeOffset="18480.14">15579 2921 0,'0'0'0,"0"-21"0,0 0 16,-22 21 0,1 0-16,0 21 0,0 0 15,0 0-15,0 0 0,-1 22 0,1-1 16,0 0-16,0 22 0,0-22 15,0 22-15,21-1 0,-22-20 0,22-1 16,-21 0-16,21 22 0,0-43 0,-21 21 16,21 1-16,0-22 0,-21 0 15,21 0-15,0 0 0,0 0 16,0 1-16,21-22 16,0 0-1,0 0-15,1 0 0</inkml:trace>
  <inkml:trace contextRef="#ctx0" brushRef="#br0" timeOffset="18968.41">15981 3535 0,'21'-148'16,"-21"127"-1,0-1-15,-21 1 0,21 0 16,-21 0-16,-1 0 0,22 0 0,-21 21 15,0 0-15,0 0 0,0 21 16,0 0-16,-1 0 0,-20 0 0,21 22 16,0-22-16,-22 21 0,22-21 15,0 22-15,0-1 0,21-21 0,0 21 16,-21-20-16,21-1 0,0 0 16,0 0-16,0 0 0,0 0 0,21-21 15,0 0-15,0 22 0,0-22 0,1 0 16,-1 0-16,0 0 15,0 0-15,0-22 0,0 1 0,1 21 16,-1-21-16,0 0 0,0 0 0,0 0 16,0-22-16,1 22 0,-22-21 15,21 21-15,-21-22 0,21 22 0,-21-21 16,21 21-16,-21-1 0,0 44 31,-21 20-31,0-21 16,21 0-16,-21 22 0,21-22 0,0 21 15,0-21-15,0 0 0,0 1 0,0 20 16,21-21-16,0 0 16,-21 0-16,21-21 0,0 0 0,0 0 15,22 0-15,-22 0 0,0 0 16,21 0-16,-20 0 0,20-21 16,-21 21-16,21-21 0,-20 0 0</inkml:trace>
  <inkml:trace contextRef="#ctx0" brushRef="#br0" timeOffset="19168.93">15452 3112 0,'0'0'0,"-22"21"0,-20-21 15,63 0 16,0 0-31,22 0 0,-1 0 16,0 0-16,1 0 0,-1 0 0,0 0 16,1 0-16,-1-21 0</inkml:trace>
  <inkml:trace contextRef="#ctx0" brushRef="#br0" timeOffset="19963.9">17314 3154 0,'0'0'0,"-21"0"0,0 0 0,0 0 15,0 0-15,42 0 16,0-21 0,0 0-16,0 21 0,22-22 0,-1 22 15,0-21-15,-21 0 16,22 0-16,-1 0 0,0 21 0,1-21 16,-22-22-16,21 22 0,-21 0 15,1 0-15,-1-22 0,-21 22 0,0-21 16,0 21-16,0 0 0,0-1 15,0 1-15,0 0 0,-21 21 0,-1 0 16,1 0-16,-21 21 0,21 0 0,0 1 16,-22-1-16,22 21 0,-21 0 15,21 1-15,-1-1 0,1 0 0,0 22 16,0-1-16,0 1 0,0 21 16,-1-22-16,22 22 0,0-22 15,-21 22-15,0 0 0,21-1 16,-21 22-16,0-21 0,21 21 0,0-1 15,-21 1-15,-1 0 0,1 0 0,0 0 16,0 0-16,0-1 0,0 1 16,-1-21-16,1 21 0,0-22 0,0-20 15,0 21-15,0-43 0,21 21 0,-22-20 16,22-1-16,0-21 0,0 0 16,0 1-16,22-22 0,-1 0 15,0 0-15,0-22 0,21 1 0,1 0 16,-1-21-16,22-1 15,-22 1-15,21 0 0,1-22 0,-1 1 16,22-1-16,-21 1 0,-1-22 0,-21 0 16,1 22-16,-1-22 0,-21 22 15,0-22-15,-21 0 0,0 1 0,-21 20 16,0-20-16,-21-1 0,-22 21 16,22 1-16,-22 21 0,1-1 0,-1 1 15,1 0-15,-1 20 0,22 1 0,0 0 16,-1 21-16,22-21 0,0 21 15,0 0-15,0 0 0,42 0 32,21-21-32,-21 21 0,22 0 15,-1 0-15,0 0 0,1-21 16,20 21-16,-20-22 0,-1 22 16,0-21-16,1 0 0</inkml:trace>
  <inkml:trace contextRef="#ctx0" brushRef="#br0" timeOffset="20363.83">17843 3493 0,'-63'-85'31,"63"64"-31,-21 0 0,21-1 16,0 1 0,0 0-16,0 0 0,21 21 0,0-21 15,0 0-15,0 21 0,1 0 16,-1-22-16,0 22 0,0 0 0,21 0 15,-20 0-15,20 0 0,-21 22 16,0-1-16,22 0 0,-22 0 0,0 0 16,-21 0-16,0 1 0,0 20 0,0-21 15,0 0-15,0 22 0,0-22 16,-21 0-16,0 0 0,-1 0 0,1-21 16,21 21-16,-21-21 0,0 0 15,0 0-15,21-21 31,0 0-31,0 0 16,0 0-16,0 0 0,0-1 16,21 1-16,-21 0 0,0 0 15,21 0-15,0 0 0,0-1 0,-21 1 16,22 21-16,-1-21 0,0 21 16,21 0-16,-21-21 0,22 21 0,-22-21 15,21 21-15,1 0 0,-1 0 16</inkml:trace>
  <inkml:trace contextRef="#ctx0" brushRef="#br0" timeOffset="21248.59">18838 3217 0,'-106'43'31,"85"-22"-31,-21 0 0,0 0 16,20 0-16,-20 1 0,0 20 15,21-21-15,-1 0 0,1 0 0,0 1 16,21 20-16,0-21 15,0 0-15,0 0 0,21 1 0,0-22 16,1 0-16,-1 21 0,21-21 16,-21 0-16,0 0 0,22 0 0,-22 0 15,0 0-15,0-21 0,-21-1 16,21 1-16,-21 0 0,0 0 16,0 0-16,0 0 0,0-22 15,0 22-15,0 0 0,0-21 16,0 20-16,0-20 0,0 21 0,0 0 15,22 0-15,-1-1 0,0 22 16,-21-21-16,21 21 0,21 0 0,-20 0 16,-1 0-16,0 0 0,0 0 15,21 21-15,-20 1 0,-1-22 0,0 21 16,0 21-16,0-21 16,0 0-16,-21 1 0,0 20 0,22-21 15,-22 0-15,0 0 0,0 1 16,0-1-16,0 0 0,0 0 0,-22-21 0,22 21 15,-21-21-15,0 0 16,0 0 0,21-21-1,0 0 1,0 0-16,0 0 0,0-1 16,0-20-16,21 21 0,0 0 0,0-22 15,1 22-15,20-21 0,-21 21 16,0 0-16,22-1 0,-22 1 0,0 21 15,21 0-15,-21 0 0,22 0 16,-22 0-16,21 0 0,-21 21 0,1 1 16,-1-1-16,0 21 0,0-21 0,0 0 15,0 22-15,-21-22 16,22 0-16,-22 0 0,0 0 0,0 1 16,0-1-16,0 0 0,0 0 15,-22-21-15,1 0 0,0 0 16,0 0-16,0 0 15,0 0-15,-1 0 16,22-21-16,0 0 0,0 0 16,0-1-16,0 1 0,0-21 15,22 21-15,-1-22 0,0 22 0,0-21 16,21 0-16,1 20 0,-1-20 16,0 21-16,1 0 0,-1 0 0,0-1 15,-20 22-15,20 0 16,-21 0-16,21 0 0,-20 22 0,-1-1 15,-21 0-15,21 21 0,-21-21 16,21 22-16,-21-1 0,0 0 0,0-20 16,0 20-16,0-21 0,0 0 15,0 22-15,0-22 0,-21 0 0,0 0 16,21 0-16,-21-21 16,21 21-16,-22-21 15,1 0-15,0 0 16,0 0-16</inkml:trace>
  <inkml:trace contextRef="#ctx0" brushRef="#br0" timeOffset="22204.86">9334 4593 0,'0'0'0,"0"-21"0,0 0 15,-21 0-15,21 0 0,-21 21 16,21-22-16,-21 22 16,0 0-16,0 22 0,21-1 0,-22 21 15,1 0-15,21 1 0,-21-1 16,0 0-16,21 22 0,-21-1 16,0 1-16,-1-22 0,1 22 0,0-1 15,-21-20-15,21-1 0,-1 0 0,1 1 16,0-1-16,0-21 0,0 0 15,0 0-15,21-42 32,0 0-32,0-21 0,0 21 15,0-1-15,0-20 0,0 0 16,0 21-16,0-22 0,21 1 0,-21 0 16,21-1-16,-21 22 0,0 0 15,0 0-15,21 0 0,0 21 16,0 21-16,-21 0 0,22 0 15,-1 0-15,-21 0 0,0 22 16,21-22-16,0 0 0,-21 21 0,21-20 16,0 20-16,-21-21 0,22 21 15,-1-20-15,0-1 16,0 0-16,0 0 0,0-21 0,1 0 0,-1 21 16,21-21-16,-21 0 0,0 0 15,22-21-15,-22 0 0,21 21 0,-21-21 16,22 0-16,-1-22 0,-21 22 0,0-21 15,1 21-15,-1-22 0,-21 1 16,0 0-16,0-1 0,0-20 0,0 20 16,-21 1-16,-1 0 0,1-1 15,-21 1-15,21 0 0,-22-1 0,1 22 16,0-21-16,-1 42 0,22-21 0,-21 21 16,0 0-16,-1 0 15,1 0-15,21 21 0,-22 0 0,22 0 16,0 0-16,21 22 0,0-1 0,0 0 15,0 1-15,0-1 0,0 0 16,21 1-16,0-1 0,1 0 0,-1-20 16,21-1-16,-21 21 0,22-42 15,-22 21-15,21 0 0,0-21 0,1 0 16,-22 0-16,21 0 0,1 0 0</inkml:trace>
  <inkml:trace contextRef="#ctx0" brushRef="#br0" timeOffset="22672.78">10075 4953 0,'0'0'0,"0"-21"16,0 0-16,0 0 0,0-1 0,0-20 15,-21 21-15,0 0 0,0 0 0,0-1 16,-1 1-16,1 21 0,0 0 16,0 0-16,0 0 0,0 0 0,-1 0 15,1 0-15,0 21 0,0 1 0,21-1 16,-21 21-16,0-21 0,-1 22 15,22-1-15,-21 0 0,0-21 0,21 22 16,0-1-16,0-21 0,-21 0 16,21 22-16,0-22 0,0 0 0,0 0 15,21-21-15,0 0 16,0 0-16,22 0 16,-22 0-16,0 0 0,0-21 0,22 0 15,-22 21-15,21-21 0,-21 0 0,22-22 16,-22 22-16,0 0 0,0-21 15,0 20-15,0-20 0,-21 21 0,0-21 16,0 20-16,0 1 0,0 0 16,0 0-16,0 0 0,0 42 15,0 0-15,0 0 16,0 22-16,0-22 0,0 21 16,0-21-16,0 22 0,0-22 15,0 21-15,0-21 0,0 0 0,0 1 16,0-1-16,22 0 0,-22 0 15,21-21-15,0 0 0,0 0 0,0 0 16,22 0-16,-22 0 16,0 0-16,21-21 0,-21 0 0</inkml:trace>
  <inkml:trace contextRef="#ctx0" brushRef="#br0" timeOffset="22908.73">10753 4678 0,'0'0'0,"0"-42"0,0-22 16,0 43-1,0 0-15,-22 21 16,1 0-16,0 21 0,21 0 16,0 0-16,-21 22 0,21-22 15,-21 21-15,21 0 0,-21 1 0,21-1 16,0 0-16,0 1 0,0-1 0,-22 0 16,22 1-16,-21-1 0,21-21 15,0 22-15,0-22 0,0 0 0,0 0 16,0 0-16,21-21 15,1 0-15,-1 0 16,0 0-16,0-21 0,0 0 0</inkml:trace>
  <inkml:trace contextRef="#ctx0" brushRef="#br0" timeOffset="23337.36">11218 4826 0,'0'0'0,"21"-21"0,-21 0 0,0 0 16,0-1-16,-21 22 15,0 0-15,0 0 0,0 0 16,0 0-16,-1 22 0,-20-1 0,21 0 16,0 0-16,-22 21 0,22-20 15,0 20-15,0 0 0,0-21 0,0 22 16,-1-22-16,22 21 0,0-21 16,0 1-16,0-1 0,0 0 15,22-21 1,-1 0-16,0 0 0,0 0 0,0-21 15,0 21-15,1-21 0,20-1 16,-21 1-16,0 0 0,0-21 0,1 21 16,20-1-16,-21-20 0,-21 21 0,21-21 15,0 20-15,-21 1 0,0 0 16,0 42 0,0 0-16,0 1 15,0-1-15,0 21 0,0-21 0,0 0 16,0 22-16,0-22 0,0 0 0,0 0 15,0 0-15,0 1 16,0-1-16,22 0 0,-1-21 16,0 0-16,0 0 0,0 0 0,0 0 15,22 0-15,-22 0 0,0-21 16,0 21-16,0-21 0,-21-1 0,0 1 16,22 0-16</inkml:trace>
  <inkml:trace contextRef="#ctx0" brushRef="#br0" timeOffset="23517.17">10647 4657 0,'0'0'0,"-43"0"0,-20 0 16,42 0 0,42 0-1,0 0-15,0 0 0,22 0 16,-22 0-16,21 0 0,22 0 15,-22-21-15,21 21 0,1 0 0</inkml:trace>
  <inkml:trace contextRef="#ctx0" brushRef="#br0" timeOffset="23928.41">12001 4720 0,'0'0'0,"-21"0"0,21-21 0,0 0 15,0 0-15,0 0 0,0-1 0,0 1 16,0 0-16,0 0 15,21 0-15,-21 0 0,22 21 0,-22 21 32,0 0-32,0 0 15,0 21-15,0 1 0,0-1 0,0 0 16,0 1-16,-22-1 0,22 0 16,-21 1-16,0-1 0,21 0 0,0 1 15,-21-22-15,21 0 0,-21 0 16,21 0-16,0 1 0,21-22 15,0 0 1,0-22-16,0 1 16,1 0-16,-1 0 0,0 0 0,0 0 15</inkml:trace>
  <inkml:trace contextRef="#ctx0" brushRef="#br0" timeOffset="24460.67">12107 4636 0,'0'0'0,"-21"-22"0,0 1 16,21 0-16,0 0 0,-21 21 15,21-21-15,0 0 0,0-1 16,42 22 0,0 0-16,1 0 0,-1 0 15,-21 0-15,22 0 0,-1 0 0,0 0 16,1 22-16,-1-1 16,0 0-16,-21 0 0,1 0 0,-1 0 15,-21 22-15,0-22 0,0 0 16,0 0-16,-21 22 0,-22-22 0,22 0 15,-42 0-15,-1 0 0,22 0 0,-22 1 16,1-1-16,-1 0 0,22-21 16,0 0-16,-1 0 0,22 0 0,0 0 15,0 0-15,21-21 16,0 0-16,0-1 0,21 1 16,21 0-16,1 21 0,-1 0 15,0-21-15,1 21 0,-1 0 0,21 0 16,-20 0-16,20 21 0,-20-21 0,-1 21 15,0 0-15,1 1 16,-1-1-16,0 0 0,-21 0 0,22 21 16,-22-20-16,-21-1 0,0 0 0,0 21 15,0-21-15,0 1 0,-42-1 16,20 0-16,-20 0 0,0 0 0,-1 0 16,-20 1-16,-1-1 0,1-21 15,-1 21-15,1-21 0,21 0 0,-22 0 16,22 0-16,-1 0 0,1 0 0,21 0 15,-21-21-15,20 0 0,22-1 16,0 1-16,0 0 16,22 0-16,-1 21 0,0-21 15,21 21-15,-21 0 16,43-21-16,-22 21 0,1-22 0,20 22 16,1-21-16</inkml:trace>
  <inkml:trace contextRef="#ctx0" brushRef="#br0" timeOffset="24932.65">13166 4911 0,'0'0'0,"0"-21"0,21-43 15,-21 43 1,0 0-16,0 0 0,0-1 0,-43 1 16,22 21-16,0 0 15,0 0-15,0 0 0,0 0 16,-22 0-16,22 21 0,0 1 0,0-1 15,0 0-15,-1 0 0,1 21 0,0-20 16,0 20-16,0 0 0,0-21 16,21 22-16,0-22 0,0 0 0,-22 21 15,22-20-15,0-1 16,0 0-16,22-21 0,-1 0 16,0 0-16,0 0 0,21 0 15,-20-21-15,-1 21 0,21-21 16,-21-1-16,22 1 0,-22 0 0,0 0 15,21-21-15,-21 20 0,1-20 16,-1 21-16,-21-21 0,0 20 16,21 1-16,-21-21 0,0 21 15,0 42 1,0 0-16,0 0 16,-21 0-16,21 22 0,0-22 15,0 21-15,0-21 0,-21 22 0,21-22 16,0 0-16,0 21 0,0-20 0,0-1 15,0 0-15,0 0 16,21-21 0,0 0-16,0 0 0,0 0 0,22-21 15</inkml:trace>
  <inkml:trace contextRef="#ctx0" brushRef="#br0" timeOffset="25296.88">13843 4826 0,'0'0'0,"21"-21"0,43-106 15,-86 127 1,1 0-16,0 0 16,-21 0-16,21 0 0,-22 0 0,1 21 15,21-21-15,-22 21 0,22 0 16,0 1-16,0-1 0,21 0 16,0 0-16,0 0 0,0 0 15,21 1-15,0-22 16,0 21-16,1-21 0,-1 21 0,0-21 15,0 21-15,21-21 0,-20 21 16,-1 0-16,0 1 0,0-1 16,-21 0-16,0 0 15,0 0-15,-21 0 16,0-21-16,0 0 0,-22 0 0,22 0 16,-21 22-16,21-22 0,-22 0 15,1 0-15,21 0 0,-22 0 0,22 0 16,0 0-16,0-22 0,0 22 0,21-21 15,0 0 1,0 0-16,0 0 0,21 0 16,21-1-16,-21 22 0,1-21 0</inkml:trace>
  <inkml:trace contextRef="#ctx0" brushRef="#br0" timeOffset="25629.05">14203 4953 0,'0'0'0,"42"0"16,-21 0-16,0 0 16,1 0-16,-1-21 0,0 21 15,0-21-15,0 21 16,0-21-16,22-1 0,-22 1 0,0 0 16,0 0-16,-21 0 15,0 0-15,0-1 0,0 1 0,-21 21 16,-21 0-16,21 0 15,-22 0-15,1 21 0,0 1 16,-1-1-16,22 21 0,-21-21 0,-1 22 16,22-1-16,0-21 0,21 21 15,0 1-15,0-22 0,0 0 0,0 0 16,0 0-16,21-21 0,22 0 0,-22 0 16,21 0-16,0 0 15,1 0-15,-1 0 0,0 0 0,1-21 16,-1 21-16,0-21 0,-20 0 0,-1 0 15</inkml:trace>
  <inkml:trace contextRef="#ctx0" brushRef="#br0" timeOffset="26168.15">10774 6075 0,'0'0'0,"0"-42"0,0 20 0,0 1 15,0 0-15,0 0 0,0 0 16,-21 21-16,-1 0 15,1 0-15,0 21 0,0 0 16,0 0-16,0 22 0,-22-1 0,22 0 16,0 22-16,0-1 0,0 1 0,-1 20 15,-20-20-15,42 21 0,-21-1 16,0-20-16,21-1 0,0 1 0,0-1 16,0-20-16,0 20 0,0-21 15,21 1-15,0-1 0,0-21 16,0 22-16,22-22 0,-1 0 0,0 0 15,1-21-15,-1 0 0,22 0 0,-22 0 16,21 0-16,-20-21 0,20 21 16,-20-21-16,-1 0 0</inkml:trace>
  <inkml:trace contextRef="#ctx0" brushRef="#br0" timeOffset="26380.84">11578 6308 0,'0'0'0,"-42"-43"32,42 22-17,21 21-15,0 0 16,0 0-16,22 0 0,-22 0 16,42 0-16,-20 0 0,-1 0 0,0 0 15,1 0-15,-1 0 0,0 0 0,-21 0 16,1 0-16</inkml:trace>
  <inkml:trace contextRef="#ctx0" brushRef="#br0" timeOffset="26730.87">11747 6287 0,'-42'0'0,"21"0"15,0 0 1,21 21-16,0 0 0,0 0 0,0 0 15,0 0-15,0 1 0,0 20 16,0-21-16,21 21 0,-21 1 0,21-1 16,0-21-16,-21 22 0,0-1 0,21-21 15,-21 21-15,0-20 0,0-1 16,0 0-16,0 21 0,0-21 16,0 1-16,-21-1 0,0-21 15,0 21-15,0-21 0,0 0 16,-22 0-16,22 0 0,-21 0 0,21 0 15,-22 0-15,22 0 0,-21 0 0,21 0 16,-1-21-16,-20 21 0,21-21 16,0-1-16,0 22 0,21-21 0,0 0 15,0 0-15,21 0 16,0 21-16,0 0 16,0-21-16,22 21 0,-22-22 0,21 22 15,0-21-15</inkml:trace>
  <inkml:trace contextRef="#ctx0" brushRef="#br0" timeOffset="26972.13">12404 6414 0,'0'0'0,"0"-22"0,-22-20 31,1 63-15,21 0-16,-21 1 0,21 20 0,0 0 15,0 1-15,0-1 0,0 0 16,0 1-16,-21-1 0,21 0 16,0 1-16,0-22 0,-21 21 0,21-21 15,-21 0-15,21 1 0,0-1 16,0 0-16,21-21 16</inkml:trace>
  <inkml:trace contextRef="#ctx0" brushRef="#br0" timeOffset="27323.79">12298 6435 0,'0'0'16,"0"-21"-16,-21-1 0,21 1 0,0 0 0,0 0 16,0 0-16,21 21 15,0 0-15,21-21 16,-21 21-16,22 0 0,-1 0 0,0 0 15,1 0-15,-1 21 0,0 0 16,22 0-16,-22 0 0,1 22 0,-1-1 16,0 0-16,-21 1 0,-21-1 0,0 0 15,0 1-15,0-1 0,-42 0 16,21 1-16,-21-1 0,-1-21 0,1 0 16,-22 0-16,22 1 0,0-1 15,-22 0-15,22 0 0,0-21 16,-1 0-16,1 0 0,21 0 0,-22 0 0,22 0 15,0 0 1,42 0 0,-21-21-16,21 0 15,22 21-15,-22-21 0,0 21 0,21-22 16,1 1-16</inkml:trace>
  <inkml:trace contextRef="#ctx0" brushRef="#br0" timeOffset="27556.51">13271 6350 0,'0'0'0,"0"-21"0,-21 42 15,0 0 1,0 0-16,21 1 0,-21 20 16,0 0-16,21 1 0,-22-22 15,1 21-15,21 0 0,-21 1 0,21-22 16,0 21-16,0-21 0,-21 1 0,21-1 15,0 0-15,-21 0 0,21 0 16,21-21 0,0 0-16,0-21 15,0 0-15</inkml:trace>
  <inkml:trace contextRef="#ctx0" brushRef="#br0" timeOffset="28097.67">13250 6371 0,'0'0'16,"-42"-84"0,42 62-16,21 1 15,21 21 1,-20 0-16,20-21 0,-21 21 0,21 0 16,1 0-16,-1 0 0,0 0 0,1 21 15,-22 0-15,21-21 16,-21 43-16,1-22 0,-1 0 0,-21 21 0,0 1 15,0-22-15,0 21 16,-21-21-16,-1 1 0,-20 20 0,21-21 16,-21 0-16,-1 0 0,1-21 0,0 22 15,20-1-15,-20-21 0,0 0 16,21 0-16,-1 0 0,1 0 0,0 0 16,21-21-1,0-1-15,21 1 0,22 21 16,-22-21-16,21 21 0,-21-21 0,22 21 15,-1 0-15,0 0 0,1 0 16,-22 0-16,21 0 0,0 0 0,-20 0 16,20 0-16,-21 0 0,0 21 15,0 0-15,1 0 0,-1 1 16,0-1-16,-21 0 0,0 0 16,0 0-16,0 0 0,0 1 0,-21-1 15,0 0-15,-1 0 0,-20 0 16,0 0-16,-1-21 0,1 22 0,-21-1 0,20-21 15,-20 21-15,-1-21 0,22 0 16,-22 0-16,22 0 0,0 21 0,21-21 16,-22 0-16,22 0 0,0 0 0,21-21 31,21 0-31,0 21 16,22-21-16,-22-1 0,21 22 0</inkml:trace>
  <inkml:trace contextRef="#ctx0" brushRef="#br0" timeOffset="28432.93">14647 6202 0,'0'0'0,"-148"0"31,106 0-31,-1 21 0,1 0 16,0 0-16,-22 1 0,22-1 16,0 0-16,20 21 0,-20 1 0,0-22 15,21 21-15,-1 0 0,22 1 0,0-22 16,0 21-16,0-21 0,0 22 16,0-22-16,22 0 0,-1 0 0,21 0 15,-21-21-15,22 22 0,-1-22 16,0 0-16,1 0 0,-1 0 0,0 0 15,1 0-15,-1 0 0,0 0 0,-21-22 16,22 22-16,-1-21 0,-21 0 16,22 0-16,-22 0 0,0 0 15,0-1-15,0-20 0</inkml:trace>
  <inkml:trace contextRef="#ctx0" brushRef="#br0" timeOffset="28769.74">14880 5736 0,'0'0'16,"0"-21"-16,21 21 16,0 0-16,22 0 0,-1 0 15,0 21-15,1 0 0,20 22 16,-20-22-16,20 21 0,-21-21 15,22 22-15,-22 20 0,1-20 0,-1-1 16,-21 21-16,0-20 0,-21 20 0,0 1 16,0-1-16,0 1 0,-21-1 15,-21 1-15,21-1 0,-22-20 0,22 20 16,-21-21-16,-1 1 0,1-1 16,-21-21-16,20 22 0,1-22 0,0 21 15,-1-21-15,-41 22 16,41-22-16,22-21 0,0 21 15,0 0-15,0 0 0</inkml:trace>
  <inkml:trace contextRef="#ctx0" brushRef="#br0" timeOffset="34440.87">1926 8319 0,'21'0'16,"-21"-22"-1,21 1-15,-21 0 16,0 0-16,0 0 16,0 0-16,0-1 0,0 1 15,0 0-15,-21 21 16,0 0-16,0 0 0,0 0 0,-22 0 16,22 0-16,-21 21 15,0 0-15,-1 1 0,1 20 0,0-21 16,-1 21-16,1 1 0,0-1 15,-1 0-15,1 1 0,21 20 0,-22-20 16,22 20-16,21 1 0,0-1 16,0 1-16,0-1 0,0-21 15,0 1-15,21-1 0,22 0 16,-1 1-16,0-22 0,1 0 0,20-21 16,-20 0-16,20 0 0,-21 0 0,22 0 15,-22-21-15,22 0 0,-22 0 16,0-1-16,1 1 0,-22-21 15,21 21-15,-21 0 0,1-22 16,-22 22-16,0 0 0,0-21 0,0 20 16,0 1-16,-22 0 0,1 0 15,0 21-15,-21-21 0,21 21 0,-1 0 16,-20 0-16,0 0 0,21 21 16,-22 0-16,22 0 0,-21 0 0,21 1 15,-1-1-15,-20 21 0,21-21 16,0 22-16,21-22 0,-21 21 0,21-21 15,0 0-15,0 1 0,0-1 16,0 0-16,0 0 0,0 0 0,0 0 16,21-21-16,0 0 0,0 0 15,0 0-15,0 0 0,1 0 16</inkml:trace>
  <inkml:trace contextRef="#ctx0" brushRef="#br0" timeOffset="34795.85">2773 8700 0,'0'0'0,"-21"0"47,42 0 0,-21-22-47,21 22 0,-21-21 16,0 0-1,-21 21 17,0 0-17,21 21 1,0 0-1</inkml:trace>
  <inkml:trace contextRef="#ctx0" brushRef="#br0" timeOffset="45884.4">4868 8721 0,'21'0'172,"1"0"-157</inkml:trace>
  <inkml:trace contextRef="#ctx0" brushRef="#br0" timeOffset="47144.73">5270 8192 0,'0'0'0,"0"-22"0,0 1 0,0 0 0,0 0 16,0 0-16,0 0 0,0-22 15,-21 22-15,21 0 0,-21 0 0,21 0 16,-21-1-16,0 22 0,0-21 0,-1 21 16,1 0-16,0 0 15,0 0-15,-21 21 0,20 1 0,-20-1 16,0 21-16,-1 0 0,-20 22 15,21-22-15,-1 22 0,1-1 0,0-20 16,20 20-16,1 1 0,-21-1 16,42 1-16,0-22 0,-21 21 0,21 1 15,0-1-15,0-20 0,21 20 0,-21-20 16,42-1-16,-21 0 0,1-21 16,20 1-16,0-1 0,1-21 0,-1 0 15,21 0-15,-20 0 0,-1 0 16,0 0-16,22-21 0,-22-1 15,1 1-15,-1 0 0,0 0 0,1-21 16,-22 20-16,21 1 0,-21-21 16,-21 21-16,0 0 0,0-22 0,0 22 15,-21 0-15,-21 21 0,21-21 16,-22 0-16,22 21 0,-21 0 0,-1 0 16,1 0-16,0 0 0,-1 0 15,1 0-15,0 0 0,21 0 0,-1 0 16,1 0-16,21 21 0,-21-21 0,42 0 31,0 0-31,1 0 0,-1 0 16,21 0-16,-21 0 15,0 0-15,22 0 0,-22 0 0,21 0 16,-21 0-16,1 0 0,-1 0 16,0 21-16,0 0 0,0 0 0,0 0 15,-21 22-15,0-1 0,0 0 0,0 1 16,0-1-16,0 0 0,0 1 15,0 20-15,0-20 0,0-1 0,-21 21 16,21 1-16,-21-1 0,21 1 16,-21-1-16,21 1 0,0-22 0,0 22 15,0-1-15,0-20 0,-21-1 0,21 0 16,0 1-16,0-22 16,0 0-16,0 0 0,21-21 15,0-21-15,-21 0 16,21 0-16,0-22 0,1 1 15,-1 0-15,0-22 0,0 1 0,21-1 16</inkml:trace>
  <inkml:trace contextRef="#ctx0" brushRef="#br0" timeOffset="49248.87">5736 8805 0,'-21'0'0,"42"0"0,-63 0 0,21 0 0,-1 0 16,1 0-16,0 0 0,21 22 15,0-1 1,21-21 15,0 0-31,1-21 0,20-1 0,-21 22 16,21-21-16,-20 0 0,-1 0 0,21 0 16,-21 0-16,0-1 0,1 1 15,-1 0-15,-21 0 0,0 0 0,0 0 16,0-1-16,-21 22 15,-1 0-15,1 0 0,0 0 16,-21 0-16,21 0 0,-22 22 16,22-1-16,-21 0 0,21 0 0,-1 0 15,1 0-15,0 22 0,21-1 16,0 0-16,0-20 0,0 20 16,0 0-16,21-21 0,0 1 0,1-1 15,-1 0-15,21 0 0,0-21 16,-20 0-16,20 0 0,0 0 0,22 0 15,-22-21-15,0 21 0,1-21 0,-1-22 16,-21 22-16,22 0 0,-22-21 16,21 21-16,-21-22 0,0 22 15,1-21-15,-22 21 0,0-22 0,0 22 0,0 0 16,0-21-16,0 20 0,0 1 16,-22 21-1,22 21 1,0 1-16,-21-1 15,21 0-15,0 21 0,0-21 0,0 22 16,-21-1-16,21-21 0,0 22 16,0-22-16,0 21 0,0-21 0,0 0 15,0 1-15,0-1 0,0-42 47,0-1-47,0 1 0,21 0 16,-21 0-16,21-21 0,-21 20 0,22-20 15,-22 21-15,0-21 0,0 20 16,21 1-16,0 0 0,-21 0 16,0 0-16,21 21 15,0 0-15,-21 21 16,21-21-16,-21 21 0,22 0 16,-22 0-16,21 22 0,-21-22 0,21 0 15,-21 0-15,21 0 0,0 22 16,0-22-16,1-21 0,-1 21 0,21 21 15,-21-42-15,0 0 16,22 0-16,-22 0 0,21 0 0,-21 0 16,22 0-16,-1-21 0,-21 21 0,22-21 15,-1-21-15,-21 21 16,0-1-16,22-20 0,-22 21 0,0 0 16,0-22-16,-21 22 0,0-21 0,21 21 15,-21 0-15,0-1 0,0 1 16,-21 21-1,0 0-15,0 21 16,0 1-16,21-1 16,-22 21-16,22-21 0,0 0 0,0 22 15,0-22-15,0 0 0,0 21 16,0-20-16,0-1 0,22 0 0,-22 0 16,21 0-16,0-21 0,0 21 15,0-21-15,0 0 0,1 0 16,-1 0-16,0 0 0,0 0 0,0-21 15,0 21-15,1-21 0,-1 0 16,0 0-16,0-22 0,0 22 0,-21 0 16,21 0-16,1-21 0,-22 20 0,0 1 15,21-21-15,0 21 0,-21 0 16,21-1-16,-21 1 0,21 21 16,0 0-1,-21 21-15,0 1 16,0-1-16,0 0 0,0 0 15,0 0-15,0 0 0,22 22 0,-22-22 16,21 0-16,0 21 0,0-20 16,0-1-16,0 0 0,1 0 0,-1 0 15,21-21-15,0 21 0,-20-21 16,20 0-16,0 0 0,22 0 0,-22 0 16,0-21-16,1 0 0,-1 21 0,0-21 15,1-21-15,-1 20 0,-21 1 16,22-21-16,-22 0 0,0 20 0,0-20 15,0 21-15,-21-21 0,0 20 16,0-20-16,0 21 0,0 0 0,0 0 16,-21-1-16,0 1 0,0 21 0,0 0 15,-22 0-15,22 0 16,-21 21-16,21 1 0,-22-1 0,22 0 16,0 0-16,-21 21 0,20-20 0,1 20 15,21-21-15,0 21 0,0 1 16,0-22-16,0 21 0,0-21 0,0 1 15,0-1-15,21 0 0,-21 0 16,22-21-16,-1 0 0,0 0 0,0 0 16,0 0-16,0 0 0,22-21 0,-22 0 15,0 21-15,0-43 0,0 22 16,1 0-16,-1 0 0,-21-21 16,21-1-16,0 22 0,-21-21 15,21-1-15,-21 22 0,0-21 0,0 21 16,0 0-16,0-1 0,0 44 31,0-1-31,-21 0 16,21 21-16,0-21 0,0 1 0,0 20 15,0-21-15,0 21 0,0-20 16,0-1-16,0 21 0,0-21 0,21 0 16,0 1-16,-21-1 0,22 0 15,20-21-15,-21 0 0,0 0 0,22 0 16,-22 0-16,42 0 15,-20-21-15,-22 0 0,21-1 16,-21 1-16,22-21 0,-22 21 0,0 0 16,0-22-16,0 1 0,0 0 0,1-1 15,-1 1-15,-21 0 0,0-64 16,0 42-16,21 22 0,-21 0 16,0-1-16,0 22 0,0 0 15,0 0-15,0 0 0,-21 21 16,0 21-16,-1 21 15,1-21-15,0 22 0,21-1 0,-21 21 16,21-20-16,-21-1 0,21 0 0,0 1 16,0-1-16,0 0 15,0 1-15,0-1 0,0-21 0,21 22 16,0-22-16,0 0 0,0 0 0,1 0 16,20 0-16,-21 1 0,21-22 15,1 0-15,-22 0 0,21 0 0,1-22 16,-1 22-16,0-21 0,1 0 15,-22 0-15,21-21 0,-21 20 16,22 1-16,-22-21 0,0 21 0,0-22 16,0 22-16,-21-21 0,0 21 0,0 0 15,0-1-15,-21 22 16,0 22-16,0-1 16,0 0-16,21 0 0,-22 0 15,22 0-15,-21 22 0,21-22 0,0 0 16,0 21-16,0-20 0,0 20 15,0-21-15,21 0 0,-21 0 0,22-21 16,-1 22-16,0-22 0,0 21 0,0-21 16,0 0-16,22 0 0,-22 0 15,0-21-15,21-1 0,-20 1 0,20 0 16,-21 0-16,21 0 0,-20 0 16,-1-1-16,0 1 0,0-21 15,0 21-15,0 0 0,-21-1 0,0-20 16,0 21-16,0 0 0,0 0 0</inkml:trace>
  <inkml:trace contextRef="#ctx0" brushRef="#br0" timeOffset="49428.07">8742 8361 0,'0'0'0,"-21"0"0,-1 21 0,44-21 15,-1 21 1,21-21-16,-21 0 0,22 0 0,-1 0 15,21 0-15,-20 0 0,-1-21 16,22 21-16,-22 0 0,0-21 0,-21 21 16,22-21-16,-22 0 0,0 21 15,0-22-15</inkml:trace>
  <inkml:trace contextRef="#ctx0" brushRef="#br0" timeOffset="49888.89">11282 8446 0,'0'0'0,"0"-22"0,0 1 0,0-21 16,0 21-16,0-22 0,21 1 0,-21 21 16,0-21-16,21 20 0,-21 1 15,0 0-15,0 63 31,0-20-31,0 20 0,0 21 16,-21-20-16,21-1 0,-21 22 0,21-22 16,0 21-16,-21-20 0,21 20 15,-22-20-15,1 20 0,21-21 0,0 1 16,-21-1-16,21 0 0,0-20 0,0 20 16,0-21-16,0 0 15,21-21-15,0 0 16,1 0-16,-1-21 0,0 21 15,-21-21-15,0 0 0</inkml:trace>
  <inkml:trace contextRef="#ctx0" brushRef="#br0" timeOffset="50348.9">11324 8615 0,'0'0'0,"-21"-42"16,0-1-16,-22-84 16,43 106-16,0-21 15,0 21-15,0-22 0,0 22 0,0 0 16,22-21-16,-1 20 0,0 1 0,0 0 15,0 0-15,22 0 0,-22 21 16,21-21-16,0 21 0,1 0 0,-1 0 16,0 21-16,1 0 0,-1 0 15,0 21-15,-20-20 0,20 20 0,-21 0 16,-21 1-16,0-1 0,0 0 16,0-21-16,-42 22 0,21-1 15,-22-21-15,1 0 0,0 1 0,-1-1 16,1 0-16,0 0 0,-1-21 15,22 0-15,-21 0 0,21 0 0,-22 0 16,22 0-16,0 0 0,0 0 0,21-21 16,0 0-16,-21 0 15,21-1-15,0 1 0,21 21 16,0 0 0,0 0-16,0 21 15,-21 1-15,21-1 0,1 0 0,-1 0 16,-21 0-16,21 0 0,0 1 15,-21 20-15,21-21 0,0 0 16,1 0-16,-1 1 0,-21-1 0,21-21 16,0 21-16,0 0 0,0-21 15,1 0-15,-1 0 0,0 0 0,0 0 16,0 0-16,0 0 0,1 0 0,-1-21 16,0 0-16,0 0 0,0-1 15</inkml:trace>
  <inkml:trace contextRef="#ctx0" brushRef="#br0" timeOffset="50728.88">12023 8636 0,'-22'0'15,"1"0"1,42 0 0,1 0-1,-1 0-15,0 0 0,0 0 16,0 0-16,0 0 0,22 0 0,-22-21 15,0 0-15,0 21 0,0-21 0,1 21 16,-1-22-16,0 22 0,-21-21 16,0 0-16,0 0 15,-21 21-15,0 0 16,-1 0-16,1 0 0,-21 0 0,21 21 16,0 0-16,-22 0 0,22-21 15,-21 22-15,21-1 0,-1 21 16,22-21-16,0 0 0,0 1 0,0 20 15,0 0-15,0-21 0,0 1 16,22-1-16,-1-21 0,0 21 16,21-21-16,-21 21 0,22-21 0,-22 0 15,21 0-15,1 0 0,-1 0 16,0 0-16,-21 0 0,22-21 0,-1 0 16,0 0-16,-20-1 0,20 1 0,-21 0 15</inkml:trace>
  <inkml:trace contextRef="#ctx0" brushRef="#br0" timeOffset="51076.4">12785 8594 0,'0'0'15,"21"-21"-15,-21-1 0,0 1 16,0 0-16,0 0 0,0 0 16,0 0-16,-21 21 31,-1 0-15,22 21-16,-21 0 0,21 0 0,0 0 15,0 22-15,0-22 0,0 42 16,-21-20-16,21 20 0,-21 1 0,0-1 15,21 1-15,-21-1 0,-1 22 16,1-22-16,0 22 0,0 0 16,0-1-16,0 1 0,-1 21 0,-20-22 0,21 22 15,0-21-15,-22 0 16,22-1-16,0 1 0,0-22 0,21 22 16,0-21-16,-21-1 0,21 1 0,0-22 15,0 0-15,0-21 0,0 22 16,0-22-16,21-21 15,-21-21-15,21 0 16,0-22-16,0 22 0,1-21 0,-1-22 16,0 22-16,-21-22 0,21 22 15,0-21-15,0-22 0,1 21 0,-1-20 16,-21-1-16,21-21 0</inkml:trace>
  <inkml:trace contextRef="#ctx0" brushRef="#br0" timeOffset="51421.61">12594 9186 0,'0'-84'0,"0"168"0,0-211 0,0 64 15,-21-1-15,21 22 0,0-21 0,-21 20 16,21 1-16,0 21 0,0-22 0,0 1 16,0 21-16,0 0 0,0 0 15,0-1-15,21 1 0,0 0 0,0 0 16,0 0-16,1 21 0,-1 0 16,21-21-16,-21 21 0,0 0 0,22 0 15,-22 0-15,21 0 0,-21 0 0,1 0 16,20 0-16,-21 21 0,0 0 15,-21 0-15,0 21 16,0-20-16,0-1 0,-21 21 0,0-21 16,-21 22-16,-1-22 0,1 21 15,0-21-15,-1 0 0,1 22 0,0-22 16,20 0-16,-20-21 0,21 21 16,0-21-16,0 0 15,42 0 16,0-21-31,0 21 0,0-21 16,0 21-16,22-21 0,-22 0 16,21-1-16,1 1 0</inkml:trace>
  <inkml:trace contextRef="#ctx0" brushRef="#br0" timeOffset="51824.86">13398 8509 0,'0'0'0,"0"-21"16,-21 21-1,0 0 1,0 0-16,0 21 0,0-21 16,-1 21-16,-20 0 0,21 1 0,0 20 15,-22-21-15,22 0 0,0 22 16,0-1-16,0-21 0,21 21 16,0-20-16,0 20 0,0-21 0,0 0 15,21 0-15,0 1 0,21-1 16,-20-21-16,20 0 0,0 0 0,1 0 15,-1 0-15,0 0 0,1-21 0,-1 21 16,-21-22-16,21 1 0,-20 0 16,20 0-16,-21 0 0,0-22 0,-21 22 15,0 0-15,21-21 0,-21 21 16,0-22-16,0 22 0,0-21 0,0 21 16,-21-1-16,0 1 0,0 0 0,0 21 15,0 0-15,-1-21 0,-20 21 16,21 0-16,0 0 0,-22 0 15,22 21-15,-21 0 0,21-21 0,0 21 16,-1 1-16,1-1 0,21 0 16,0 0-16,0 0 0,0 0 0,0 1 15,21-1-15,22-21 16,-22 0-16,21 0 0</inkml:trace>
  <inkml:trace contextRef="#ctx0" brushRef="#br0" timeOffset="52224.88">13864 8615 0,'0'-21'16,"0"-43"-1,0 43 1,0 0-16,0 0 0,0 0 16,21 21-16,0-22 15,1 22-15,-1 0 0,0 0 0,0 0 16,0 0-16,0 0 0,1 0 15,-1 0-15,0 22 0,0-1 0,0 0 16,0 0-16,1 21 0,-22-20 0,0-1 16,0 21-16,0-21 0,0 22 15,0-22-15,0 0 0,0 21 0,0-21 16,0 1-16,0-1 16,0-42 15,0-1-31,0 1 15,0 0-15,0 0 0,0 0 0,0 0 16,0-1-16,0 1 0,0-21 0,21 21 16,0 0-16,0-1 0,-21 1 15,21 0-15,0 0 0,1 0 0,-1 0 16,0-1-16,0 22 16,0-21-16,0 0 0,1 21 0,-1-21 15</inkml:trace>
  <inkml:trace contextRef="#ctx0" brushRef="#br0" timeOffset="52565.75">14922 7938 0,'0'0'16,"-21"-22"-16,0 1 0,21 42 31,-21 1-31,21-1 0,0 21 15,-21-21-15,21 43 0,0-22 16,0 0-16,0 22 0,0-22 0,0 1 16,-21 20-16,21-21 0,0 1 0,-22-1 15,22 0-15,0 1 0,0-22 16,0 21-16,0 1 0,0-22 16,0 0-16,0 21 0,0-21 15,0 1-15,22-22 0,-1 21 0,0-21 16,0 0-16,0 0 15,0 0-15,1-21 0,-1 21 16,0-22-16,0 1 0,0 0 0,22 0 16,-22 0-16,0 0 0,0-1 15,-21-20-15,0 21 0,21 0 16</inkml:trace>
  <inkml:trace contextRef="#ctx0" brushRef="#br0" timeOffset="52776.8">14817 8403 0,'0'0'0,"-22"0"0,-20 0 15,42-21 1,21 21 0,0 0-16,1 0 0,-1 0 15,21 0-15,-21 0 0,22 0 16,-1 0-16,0 0 0,-21-21 0,22 21 16,-1 0-16,-21 0 0,22 0 15,-22 0-15,0 0 0,0 0 16,0 0-16,-42 0 15,0 0 1,-21 0-16,-1 0 0</inkml:trace>
  <inkml:trace contextRef="#ctx0" brushRef="#br0" timeOffset="53576.75">5609 9758 0,'0'0'0,"-42"0"0,-128-21 31,149 21-31,0 0 16,0-21 0,42 21 15,0 0-31,22 0 0,-1 0 15,0 0-15,22 0 0,-1 0 16,22 0-16,0 0 0,-1 0 16,1 0-16,0 0 0,20 0 0,22 0 15,-21 0-15,42 0 0,1-22 16,-1 22-16,0 0 0,21 0 0,1 0 16,20 0-16,1-21 0,20 21 0,-20 0 15,20 0-15,22 0 0,-21 0 16,21 0-16,-22 0 0,43 0 0,-21 0 15,0 0-15,0-21 0,21 21 16,0 0-16,-21 0 0,0 0 0,-1 0 16,1 0-16,0 0 0,-21 0 0,21 0 15,-22 0-15,22 0 16,-21 0-16,-22 0 0,22 0 0,-43 0 16,22 0-16,-43 0 0,21 0 15,-42 0-15,0 0 0,0 0 0,-42 0 16,0 0-16,-43 0 0,21 0 15,-41 0-15,-1 21 0,0-21 0,0 0 16,-21 21 0,-21 1-1,0-22 1,0 21-16,-1-21 0</inkml:trace>
  <inkml:trace contextRef="#ctx0" brushRef="#br0" timeOffset="54351.81">6159 10943 0,'0'0'0,"0"-21"0,0-106 16,0 85 0,0 21-16,0-1 0,0 1 15,0 0-15,0 0 0,0 42 32,0 0-32,0 0 0,0 22 0,0-22 15,0 21-15,0 22 0,-21-22 0,0 22 16,21-1-16,-21 1 15,0-1-15,21 1 0,0-22 0,-21 21 16,21-20-16,0-1 0,-22-21 16,22 22-16,0-22 0,0 0 0,0 0 15,0 0-15,22-21 32,-22-21-32,0 0 0,21 0 15</inkml:trace>
  <inkml:trace contextRef="#ctx0" brushRef="#br0" timeOffset="54544.78">6392 11218 0,'0'0'0,"0"-21"32,21 21 30,1 0-46,-1 0-16,0 0 0</inkml:trace>
  <inkml:trace contextRef="#ctx0" brushRef="#br0" timeOffset="54943.89">7408 10732 0,'0'0'0,"-21"0"0,0-22 15,0 22-15,0 0 0,-1-21 16,1 21-16,0 0 0,42 0 31,0-21-31,1 21 16,20 0-16,21 0 0,1-21 0,-1 21 16,1-21-16,21 21 0,-1-21 15,1 21-15,0 0 0,-22 0 0,1-22 16,-1 22-16,1 0 0,-43 0 15,21 0-15,-21 0 0,0 0 0,-21 22 16,0-1-16,-21-21 16,-21 21-16,21-21 15,-22 0-15,1 21 0,0-21 0,-22 0 16,22 21-16</inkml:trace>
  <inkml:trace contextRef="#ctx0" brushRef="#br0" timeOffset="55208.87">7641 10710 0,'-21'-21'16,"21"42"-1,0 1 1,0-1-16,0 0 0,0 21 16,0-21-16,0 22 0,0-1 0,0 0 15,0 1-15,0-1 0,0 0 16,0 1-16,-21-1 0,21 0 0,0 1 15,0-1-15,0-21 0,-21 0 16,21 22-16,0-22 0,0 0 16,0 0-16,21-21 15,-21-21 1,0 0-16,21 21 0,0-21 0,0 0 16</inkml:trace>
  <inkml:trace contextRef="#ctx0" brushRef="#br0" timeOffset="56308.42">8086 11134 0,'0'0'0,"21"0"15,21-43 1,-21 22 0,0 0-16,1 0 0,-1 0 15,0 0-15,0 21 0,0-22 16,0 1-16,1 0 15,-22 0-15,21 21 0,-21-21 16,-21 21 15,-1 21-31,1 0 0,0-21 0,0 21 16,0 0-16,0 1 0,-1 20 16,1-21-16,0 0 0,0 22 0,21-22 15,0 21-15,-21-21 0,21 0 0,0 1 16,0 20-16,0-21 0,0 0 15,0 0-15,21 1 0,0-1 16,0-21-16,0 0 16,1 0-16,-1 0 0,21 0 0,-21 0 0,0 0 15,1 0-15,20-21 0,-21-1 16,21 1-16,-20 0 0,20 0 0,0 0 16,1-22-16,-1 22 0,0-21 15,1 21-15,-1-22 0,0 1 16,-21 21-16,1-21 0,-1 20 0,0 1 15,-21 0-15,0 0 16,-21 21-16,0 0 0,-1 0 16,1 0-16,0 0 0,0 21 0,0-21 15,0 21-15,21 0 0,0 1 16,0-1-16,0 0 0,0 0 16,21-21-16,0 21 0,0 0 15,0 1-15,0-1 0,1-21 16,-1 21-16,0 0 0,0-21 0,-21 21 15,21-21-15,-21 21 16,-21-21 15,0 0-31,0 0 0,0 0 0,-1-21 16,1 21-16,0-21 0,0 0 16,0 21-16,21-21 15,-21 21-15,-1 0 16,22 21-1,0 0-15,0 0 0,0 0 16,0 1-16,0-1 16,0 0-16,22 0 0,-1 0 0,0-21 15,0 21-15,0 1 0,0-22 16,1 0-16,20 0 0,-21 0 16,21 0-16,-20 0 0,20 0 0,0 0 15,1 0-15,-22-22 0,21 1 16,-21 0-16,22 0 0,-22 0 0,21 0 15,-21-22-15,0 22 0,1-21 0,-1-1 16,-21 22-16,21-21 0,0 0 16,-21-1-16,0 1 0,0 0 0,21-1 15,-21-20-15,0 20 0,0 1 16,0 0-16,0 21 0,0-22 0,0 22 16,0 0-16,-21 21 15,0 21 1,21 21-16,0-20 0,0 20 15,0-21-15,0 21 0,0 1 16,0-1-16,0 0 0,0 1 0,0-1 16,0-21-16,0 22 0,0-1 15,0 0-15,0-21 0,0 22 0,0-1 16,0-21-16,0 0 0,0 22 0,0-22 16,0 0-16,0 0 15,21-21-15,0 0 16,0 0-16,1 0 15,-1-21-15,-21 0 16,21 0-16,-21 0 0,21-1 0,0 1 16,-21 0-16,21-21 0,1 21 15,-22-22-15,0 22 0</inkml:trace>
  <inkml:trace contextRef="#ctx0" brushRef="#br0" timeOffset="56528">9440 10880 0,'0'0'15,"-21"0"-15,0 0 0,0 0 0,42 0 32,0 0-17,0 0-15,0 0 0,22 0 16,-22 0-16,0 0 0,21 0 16,-20-21-16,20 21 0,-21 0 0,21 0 15,-20 0-15,-1 0 0,0-22 16,0 22-16,0 0 0,-21-21 15</inkml:trace>
  <inkml:trace contextRef="#ctx0" brushRef="#br0" timeOffset="56829.15">10372 10626 0,'0'0'0,"0"-21"0,0-1 32,-22 22-32,1 0 15,0 0-15,0 22 0,0-1 16,0 0-16,21 0 0,-22 21 0,22-20 16,-21 20-16,0-21 0,21 21 15,0 1-15,0-22 0,-21 21 0,21 1 16,-21-22-16,21 21 0,-21-21 15,21 22-15,0-22 0,0 21 16,0-21-16,0 0 0,0 1 16,0-1-16,21-21 15,0-21 1,0 21-16</inkml:trace>
  <inkml:trace contextRef="#ctx0" brushRef="#br0" timeOffset="57144.19">10266 10795 0,'0'0'0,"0"-21"0,0-43 31,0 43-31,21 21 16,-21 21 0,21-21-16,0 22 0,-21-1 15,21 21-15,1-21 0,-22 0 0,21 22 16,0-22-16,0 21 0,-21-21 15,21 1-15,0 20 0,1-21 16,-1 0-16,0 0 0,0 1 0,0-1 16,0 0-16,1 0 0,-1-21 15,0 0-15,-21-21 47,0 0-47,0 0 0,0-1 16,0 1-16,0 0 0,21 0 15,0 0-15,-21-22 0,21 22 0,1-21 16</inkml:trace>
  <inkml:trace contextRef="#ctx0" brushRef="#br0" timeOffset="57380.88">10901 10562 0,'0'0'16,"-21"21"15,-1 1-31,22 20 0,-21-21 16,0 21-16,21 1 0,0-1 0,-21 0 15,0-20-15,21 20 0,-21 0 16,21-21-16,0 22 0,0-22 16,-22 21-16,22-21 0,-21 22 0,21-22 15,-21 0-15,21 21 0,0-20 16,0-1-16,0 0 0,0 0 16,21-42 15,0 21-31,1-21 0,-1 0 0,0-1 15</inkml:trace>
  <inkml:trace contextRef="#ctx0" brushRef="#br0" timeOffset="58312.89">11536 10605 0,'0'0'0,"0"-22"0,0-41 31,0 42-31,-21 21 16,-1 0-16,1 0 0,0 0 0,-21 21 16,21 0-16,-1 0 0,-20 0 15,21 22-15,0-22 0,0 21 0,-1 1 16,1-1-16,0 0 0,0-21 16,0 22-16,0-1 0,-1 0 15,22-20-15,0 20 0,0-21 0,0 21 16,0-20-16,0-1 0,0 0 0,22 0 15,-1 0-15,21 0 0,-21-21 16,22 0-16,-22 0 0,21 0 0,-21 0 16,22 0-16,-1 0 0,-21-21 15,21-21-15,-20 42 0,-1-21 16,0 0-16,-21-1 0,0 1 16,0 0-16,0 0 0,0 0 0,0 0 15,-21-1-15,0 1 0,-1 21 16,1 0-16,0-21 0,-21 21 15,21 0-15,-1 0 0,1 0 16,0 0-16,0 0 0,0 0 16,42 0-1,0 0 1,0 0-16,0 0 0,1 0 0,-1 0 16,0 0-16,0 0 15,0 0-15,0 0 0,-21 21 0,0 0 16,0 1-1,0-1-15,0 0 0,0 0 16,0 0-16,0 22 0,0-22 16,-21 21-16,21 0 0,0 1 15,0-1-15,0-21 0,0 22 0,0-1 16,0 0-16,0 1 0,0-1 0,0-21 16,0 21-16,0-20 0,0 20 15,0-21-15,0 0 0,0 0 0,0 1 16,0-1-16,0 0 0,0 0 15,0 0 17,0-42-1,0 0 16,21 0 125,-21 0-172,0-1 15,0 1-15</inkml:trace>
  <inkml:trace contextRef="#ctx0" brushRef="#br0" timeOffset="60126.34">6117 12594 0,'-21'0'31,"0"0"-16,21-21-15,-21 21 16,-1-21-16,1 0 16,21 0-16,0-1 15,0 1-15,0 0 16,21 21-16,1-21 0,-1 21 16,0-21-16,0 21 0,21 0 15,-20 0-15,-1 0 0,0 0 0,0 0 16,0 0-16,0 0 0,1 21 15,-1 0-15,-21 21 0,0-20 16,0 20-16,0 0 0,0 22 16,0-22-16,-21 22 0,-22-1 0,22-21 15,-21 22-15,-1-1 0,1-20 16,0-1-16,-22 0 0,22 1 0,-22-1 16,22-21-16,0 0 0,-1 1 0,22-1 15,-21 0-15,21-21 0,0 0 16,-1 0-16,1 0 0,0 0 0,0 0 15,0-21 1,21 0-16,0-1 0,0 1 0,0 0 16,0 0-16,0-21 15,0 20-15,21-20 0,0 21 0,0-21 16,0 20-16,1-20 0,-1 21 16,0 0-16,0 21 0,0 0 0,0 0 15,1 0-15,-1 0 0,21 21 0,-21 21 16,0-21-16,1 22 0,-1-22 15,0 21-15,0-21 0,0 22 0,0-22 16,1 0-16,-1 0 0,0 22 16,-21-22-16,21-21 0,0 21 0,0 0 15,-21 0-15,22 0 16,-1-21-16,-21 22 16,21-22-16,0 0 31</inkml:trace>
  <inkml:trace contextRef="#ctx0" brushRef="#br0" timeOffset="60481.4">6689 13123 0,'21'0'15,"0"0"-15,-21-21 47,0 0-16,0 0-31,-21 21 47,0 0-47,21-21 110,21 21-110,0-21 15,0 21-15</inkml:trace>
  <inkml:trace contextRef="#ctx0" brushRef="#br0" timeOffset="63629.72">13631 10710 0,'0'0'0,"0"-21"0,0 0 0,21 0 16,1 0-16,-22-22 0,21 22 0,-21 0 16,0 0-16,0 0 0,0 0 15,0-1-15,-21 22 32,-1 22-32,1 20 15,0-21-15,-21 21 0,21 1 0,-1 20 16,1-20-16,-21 20 0,21-21 0,0 22 15,-1-1-15,1 1 0,21-1 16,0 1-16,-21-1 0,21 1 0,0-1 16,0 1-16,0-22 0,21 1 15,0-1-15,1-21 0,-1 21 16,21-20-16,-21-1 0,22 0 0,-22-21 0,21 0 16,-21 0-16,22 0 15,-22 0-15,21 0 0,-21 0 0,22-21 16,-1 21-16,-21-21 0,21-1 0,1-20 15</inkml:trace>
  <inkml:trace contextRef="#ctx0" brushRef="#br0" timeOffset="63872.62">14414 10753 0,'0'0'0,"0"-21"0,0-43 31,-21 64-31,0 0 0,21 21 15,-21 0-15,0 1 16,21-1-16,-21 21 0,21-21 0,-22 22 16,22-1-16,-21-21 0,21 21 0,0 1 15,0-1-15,0 0 0,0-20 16,0 20-16,0 0 0,0-21 0,0 1 16,0 20-16,0-21 0,0 0 15,0 0-15</inkml:trace>
  <inkml:trace contextRef="#ctx0" brushRef="#br0" timeOffset="64284.91">14245 10922 0,'0'0'0,"0"-21"0,0-21 0,0 20 16,0-20-16,0 21 0,0 0 15,0-22-15,21 22 0,0-21 0,1 21 16,-1 0-16,21-1 0,-21 1 15,22 0-15,-1 21 0,0 0 0,-21 0 16,22 0-16,-1 0 0,-21 21 16,22 22-16,-22-22 0,0 21 15,-21-21-15,0 22 0,0-22 0,0 21 16,0-21-16,-21 22 0,0-22 0,-22 0 16,22 0-16,-21 0 0,-1 0 15,1 1-15,0-22 0,-1 0 16,22 21-16,-21-21 0,21 0 0,0 0 15,-1 0-15,1-21 16,42 21 15,1 21-31,-22 0 16,21 0-16,0 0 0,0 0 0,-21 1 16,21 20-16,0-21 0,1 0 0,-22 0 15,21 1-15,0-1 0,0-21 16,0 21-16,0-21 0,1 0 15,-1 0-15,0 0 16,0 0-16,0-21 16</inkml:trace>
  <inkml:trace contextRef="#ctx0" brushRef="#br0" timeOffset="64944.63">14859 11091 0,'0'-21'47,"21"21"-32,0 0-15,22-21 16,-22 21-16,0-21 0,0 21 0,0-21 16,0 21-16,1-21 0,-1-1 15,-21 1-15,0 0 0,0 0 16,-21 21-1,-1 0-15,1 0 16,-21 0-16,21 21 0,0-21 0,-1 21 16,1 0-16,-21 1 0,21-1 15,21 21-15,-21-21 0,21 22 0,0-22 16,0 0-16,0 21 0,0-21 16,0 1-16,21-1 0,-21 0 15,42 0-15,-21 0 0,22-21 0,-1 0 16,0 0-16,1 0 0,-1 0 15,21 0-15,-20 0 0,20 0 0,-20-21 16,-1 21-16,0-21 0,1 0 16,-1 0-16,0-22 0,-21 22 0,1 0 15,-1-21-15,0 20 0,-21 1 0,0-21 16,0 21-16,0 0 0,0-1 16,0-20-16,0 21 0,0 0 15,-21 21 1,0 0-16,21 21 0,0 0 15,-22 0-15,1 0 0,21 1 0,-21-1 16,21 21-16,0 0 16,0 1-16,0 20 0,-21-20 0,21 20 15,0-21-15,0 22 0,0-1 0,-21 1 16,21-1-16,0-20 0,0 20 16,-21 1-16,-1-1 0,1 22 0,21-22 15,-21 1-15,0-1 0,21 1 16,0-22-16,-21 22 0,21-22 0,-21 0 15,21 1-15,0-22 0,0 0 0,0 0 16,21-21 0,-21-21-1,21 0-15,0 0 0,-21 0 0,21-1 16</inkml:trace>
  <inkml:trace contextRef="#ctx0" brushRef="#br0" timeOffset="65272.9">15557 11113 0,'0'0'0,"0"-43"0,0 1 0,0 0 15,0 20-15,0-20 0,22 21 16,-22 0-16,21 0 0,0-1 0,0 1 16,-21 0-16,21 21 0,0-21 15,22 21-15,-22 0 0,0 0 16,0 0-16,0 0 0,1 21 0,20 0 15,-42 0-15,21 1 0,-21-1 0,0 0 16,0 0-16,0 0 0,0 0 16,-21 22-16,0-22 0,0 0 0,-1 0 15,1 0-15,-21 1 0,21-1 16,0 0-16,-22-21 0,22 21 0,0-21 16,-21 0-16,20 0 15,44-21 1,-1 0-1,0 21-15,0-21 16,0 21-16</inkml:trace>
  <inkml:trace contextRef="#ctx0" brushRef="#br0" timeOffset="65668.89">16235 10880 0,'-106'0'31,"85"0"-31,0 0 0,-22 21 16,22 0-16,0 0 0,0 0 0,0 1 16,-1-1-16,1 0 15,21 0-15,0 21 0,0-20 0,0-1 16,0 21-16,0-21 0,0 0 16,21 1-16,1-1 0,-1 0 0,21 0 15,-21-21-15,22 0 0,-22 0 16,21 0-16,0 0 0,1 0 0,-1-21 15,0 0-15,1 0 0,-22-1 0,21-20 16,-21 21-16,1 0 16,-1-22-16,0 22 0,-21-21 0,0 21 15,0-22-15,0 22 0,0-21 16,-21 21-16,0 0 0,-1-1 0,-20 1 0,21 0 16,-21 21-16,20 0 0,-20 0 15,21 0-15,-21 0 0,20 0 16,-20 21-16,21 0 0,0-21 0,0 22 15,21-1-15,0 0 0,0 0 16,0 0-16,0 0 0,42 1 16,-21-22-16</inkml:trace>
  <inkml:trace contextRef="#ctx0" brushRef="#br0" timeOffset="66099.88">16764 10964 0,'-21'0'0,"42"0"0,-63-21 0,42 0 16,-22 21-16,22-21 0,0 0 15,0 0-15,0-1 0,22 1 16,-1 0-16,0 21 16,-21-21-16,21 21 0,0 0 0,0-21 15,1 21-15,-1 0 0,21 0 16,-21 0-16,0 21 0,1 0 0,-22 0 15,21 0-15,-21 1 0,21-1 0,-21 21 16,0-21-16,0 22 0,0-22 16,-21 21-16,0-21 0,21 0 15,-22 22-15,1-22 0,0 0 16,0 21 0,21-63-1,0 0-15,0 0 16,0 0-16,0 0 0,0-1 0,0 1 15,0-21-15,21 21 0,0 0 16,-21-1-16,21-20 0,-21 21 0,22-21 16,-1 20-16,0 1 0,-21 0 15,21 0-15,0 0 0,0 0 16,1 21-16,-1-22 0,0 22 16,0 0-16,-21-21 15</inkml:trace>
  <inkml:trace contextRef="#ctx0" brushRef="#br0" timeOffset="66363.98">17653 10393 0,'0'0'0,"-21"0"0,0 0 0,21 21 15,-22-21-15,1 21 0,0 22 16,0-22-16,0 0 0,0 21 0,-1 1 15,1-1-15,0-21 0,0 21 16,0 1-16,21-1 0,-21 0 16,21-20-16,0 20 0,0 0 0,-22-21 15,22 1-15,0 20 0,0-21 16,0 0-16,0 0 0,22 1 0,-1-1 16,0 0-16,0-21 0,0 0 15,0 0-15,1 0 0,-1 0 0,0 0 16</inkml:trace>
  <inkml:trace contextRef="#ctx0" brushRef="#br0" timeOffset="66587.88">17251 10837 0,'0'0'0,"-21"0"0,-1-21 0,1 21 16,42 0 15,1 0-31,-1 0 0,21 0 16,-21 0-16,22 0 0,-1 0 0,0 0 15,1 0-15,-1 0 0,-21-21 16,21 21-16,1-21 0,-1 0 0,0 21 16,-20-21-16</inkml:trace>
  <inkml:trace contextRef="#ctx0" brushRef="#br0" timeOffset="66928.74">18119 10202 0,'0'0'0,"21"-21"31,0 21-31,0 0 0,0 0 0,0 0 15,22 21-15,-1 1 0,0-1 16,1 0-16,-1 21 0,0 1 16,-20-1-16,20 0 0,-21 22 0,21-1 15,-20-20-15,-1 20 0,0 1 16,-21-22-16,0 21 0,0-20 0,-21-1 16,0 22-16,-22-22 0,22 0 0,-21 1 15,-1-1-15,22 0 0,-21 1 16,0-22-16,-1 0 0,22 0 0,-42 21 15,20-20-15,22-1 16,0-21-16,0 21 0,0-21 0,-1 21 16,1-21-16,-21 0 0,21 0 0,0 21 15</inkml:trace>
  <inkml:trace contextRef="#ctx0" brushRef="#br0" timeOffset="70796.91">8488 13039 0,'0'0'0,"21"0"15,0-21-15,-21-1 16,21 22-16,-21-21 0,21 21 15,-21-21-15,0 0 0,0 0 16,0 0-16,0-1 16,0 1-16,-21 0 0,0 21 15,0-21-15,0 0 0,0 21 16,-1-21-16,1 21 0,-21 0 16,21 0-16,-22 0 0,1 0 0,0 0 15,-1 21-15,1 0 0,0 0 16,-1 0-16,1 22 0,0-22 0,21 21 15,-22 0-15,22 1 0,0-1 16,21 0-16,0 1 0,0-1 0,0 0 16,21 1-16,0-22 0,0 21 0,1-21 15,20 1-15,-21-1 0,21-21 16,-20 0-16,20 0 0,-21 0 0,21 0 16,-20 0-16,20 0 0,-21 0 15,0-21-15,22-1 0,-22 1 0,0 0 16,0 0-16,0-21 0,0 20 15,1 1-15,-1-21 0,0 0 16,0 20-16,-21-20 0,0 0 0,0-1 16,0 1-16,0 21 0,0 0 15,0-22-15,0 22 0,0 42 32,0 1-32,0-1 0,0 0 0,0 21 15,0-21-15,0 22 0,0-1 16,0-21-16,0 22 0,21-1 0,0-21 15,1 21-15,-1-20 0,0-1 16,21 0-16,1 0 0,-22 0 16,42-21-16,-20 0 0,-1 21 0,0-21 15,1 0-15,-1 0 0,0 0 16,1-21-16,-1 21 0,0-21 0,1 0 16,-1 0-16,0 0 0,-21-1 15,22 1-15,-22-21 0,0 21 0,0-22 16,0 22-16,-21-21 0,0 0 15,0-1-15,0 22 0,0-21 16,0-1-16,0 22 0,-21 0 0,0 21 16,0 0-16,0 0 0,-22 0 0,22 0 15,0 21-15,-21 0 0,21 1 16,-22 20-16,22-21 0,-21 21 16,21 1-16,-1-22 0,1 21 15,0 1-15,0-1 0,21-21 0,0 43 16,0-43-16,0 0 0,0 0 15,21-21-15,0 0 0,22 21 16,-22-21-16,0 0 0,0 0 0,21 0 16,-20-21-16,20 0 0,-21 21 15,21-21-15,-20 0 0,-1-1 0,0-20 16,0 21-16,0-21 0,0 20 16,1-20-16,-1 0 0,-21-22 0,0 22 15,0 0-15,0-22 0,0 22 16,0-1-16,0 1 0,0 0 0,0-1 15,0 22-15,0 0 0,0 0 16,0 0 0,-21 21-16,-1 0 0,22 21 15,0 0-15,0 0 0,0 22 16,0-1-16,0 0 0,0 1 0,0 20 16,0-21-16,0 22 0,0-22 15,0 22-15,0-22 0,0 0 0,0 1 16,0-1-16,22-21 0,-1 0 15,-21 1-15,21-1 0,0 0 0,0-21 16,0 0-16,1 0 0,-1 0 16,21 0-16,-21 0 0,22 0 15,-22-21-15,21 0 0,-21-1 0,22 1 16,-22 0-16,0 0 0,21-21 16,-21 20-16,1 1 0,-1-21 0,-21 21 15,0 0-15,0-22 0,21 22 16,-21 0-16,0 42 31,0 0-31,0 0 0,0 1 16,0 20-16,0-21 0,0 0 15,0 22-15,0-22 0,0 0 0,0 0 16,0 21-16,0-20 0,21-1 0,-21 0 16,21 0-16,0 0 15,1 0-15,-1-21 0,0 0 16,0 0-16,0 0 0,0 0 15,1 0-15,-1 0 0,0 0 0,0-21 16,0 0-16,0 21 0,1-21 16,-22 0-16,0 0 0,0-1 15,0-20-15,0 21 0,0 0 0,0-22 16,0 22-16,0 0 0,0-21 16,0 21-16,0-1 0,0 1 0,0 0 15,21 0 1,0 21-1,0 0-15,0 0 0,22 0 16,-1-21-16,0 0 0,22 21 16,-1-22-16,1 22 0,-1 0 15,1-21-15,-1 0 0,1 21 0,-22-21 16,22 21-16,-22 0 0,-21-21 0,0 21 16,0 0-16,-42 0 31,0 0-31,0 0 0,-21 0 15,20 21-15,-20 0 0,0 0 0,21-21 16,-22 43-16,1-22 0,0 0 16,-1 21-16,22-21 0,-21 22 15,-22 20-15,43-20 0,0-22 16,21 0-16,0 21 0,0-21 16,0 1-16,0-1 0,21 0 15,21-21-15,-20 0 0,-1 0 16,0 0-16,21 0 0,-21 0 0,22 0 15,-22 0-15,21-21 0,1 0 16,-22 21-16,21-22 0,0 1 0,-20 0 16,20 0-16,-21-21 0,0 20 15,0 1-15,1-21 0,-1 0 0,-21 20 16,0-20-16,0 0 0,0-1 16,0 22-16,0 0 0,0 0 15,0 0-15,-21 21 16,-1 0-1,1 21-15,21 21 0,0-21 0,0 1 16,0 20-16,-21 0 0,21-21 16,0 22-16,0-22 0,0 21 0,0-21 15,0 1-15,0-1 0,21 0 0,0 0 16,-21 0-16,22 0 0,20-21 16,-21 0-16,0 0 0,0 0 0,22 0 15,-22 0-15,0 0 0,21 0 16,-20 0-16,20 0 0,-21-21 0,21 0 15,-20 0-15,-1 0 16,21 0-16,-21-1 0,0 1 0,-21-21 16,22 21-16,-22-22 0,21 1 15,-21 21-15,0 0 0,0 0 16,0-1-16,0 44 16,-21-1-16,-1 21 15,22-21-15,-21 0 0,21 1 16,0 20-16,0-21 0,-21 0 15,21 0-15,0 22 0,0-22 16,-21-21-16,21 21 0,0 0 0,0 0 0,21-21 63,-21-21-63,21 21 0,-21-21 0,0 0 15,21 0-15,22-43 16,-22 22-16,0 21 0,0-22 15,0 22-15,1 0 0,-1 0 0,0 0 16,0 0-16,0 21 0,0 0 16,1 21-16,-22 0 0,0 0 15,21 0-15,0 0 0,0 22 16,-21-22-16,21 0 0,0 0 16,1 0-16,-1 1 0,0-1 0,0 0 15,0 0-15,22-21 0,-22 0 16,0 21-16,0-21 0,21 0 0,-20 0 15,-1 0-15,21 0 0,-21 0 16,0-21-16,1 0 0,-1 21 0,0-21 16,0 0-16,0-1 0,0-20 15,1 21-15,-1 0 0,0-22 0,0 1 16,0 21-16,0-21 0,1-1 16,-1 22-16,0-21 0,-21 21 0,21 21 15,0 0 1,-21 21-1,0 0-15,0 0 0,0 0 16,0 0-16,0 1 0,0-1 16,0 0-1,21-21 1,1 0-16,-22-21 16,21 21-16,-21-21 0,0-1 15,21 1-15,-21 0 0,0 0 16,0 0-16,0 0 15,0-1-15,0 1 0,-21 0 0,0 21 16,21-21-16,-22 21 0,1 0 16,0 0-16,0 0 15,0 21-15,21 0 0,-21 0 16,-1 1-16,1-1 0,21 21 16,0 0-16,-21-20 0,21 20 0,-21 0 15,21-21-15,0 22 0,0-1 0,0-21 16,0 22-16,21-1 15,0-21-15,0 0 0,1 0 16,-1 1-16,21-22 0,-21 0 16,22 0-16,-22 0 0,21 0 0,0 0 15,-20 0-15,20-22 0,0 1 16,1 0-16,-1 21 0,0-21 16,1-21-16,-22 20 0,21 1 0,0-21 15,-20 21-15,20-22 0,-21 1 16,0 0-16,0 21 0,1-22 0,-1 22 15,-21 0-15,0 0 0,-21 21 16,-1 21 0,1 0-16,0 0 0,0 22 15,0-1-15,0-21 0,21 21 0,0-20 16,0 20-16,0-21 0,0 0 16,0 22-16,21-22 0,0-21 0,0 21 15,0 0-15,22-21 0,-22 0 16,21 0-16,-21 0 0,22 0 15,-22 0-15,21 0 0,-21 0 0,0 0 16,1 0-16,-1-21 0,0 0 16,-21 0-16,21-1 0,0 1 0</inkml:trace>
  <inkml:trace contextRef="#ctx0" brushRef="#br0" timeOffset="71244.71">14711 12827 0,'0'-21'0,"0"0"16,0-22-16,0 22 0,0 0 15,0 0-15,0-21 0,0 20 16,0 1-16,0 0 0,0-21 0,0 21 0,0-1 16,0 44 15,-21-1-31,21 0 0,-22 0 15,22 21-15,0 1 0,0-1 16,0 22-16,0-22 0,-21 21 0,21-20 16,0 20-16,0-20 0,0-1 15,0 0-15,0 1 0,0-22 0,0 21 16,0-21-16,0 0 0,0 1 16,0-1-16,0-42 31</inkml:trace>
  <inkml:trace contextRef="#ctx0" brushRef="#br0" timeOffset="71672.02">14563 12912 0,'0'0'0,"0"-43"0,0-62 16,0 62-16,0 1 0,0 0 0,0 20 16,21-20-16,0 0 0,0 21 15,0-22-15,22 22 0,-22 0 0,0 0 16,21 21-16,1-21 0,-1 21 15,0 0-15,1 0 0,-1 0 0,0 0 16,22 21-16,-22 0 0,-21 0 16,22 0-16,-22 22 0,-21-22 0,0 0 15,0 21-15,-21-21 0,-1 22 16,-20-1-16,0-21 0,-1 22 16,-20-22-16,21 21 0,-22-21 0,22 0 15,-1 1-15,1-22 0,0 0 16,21 0-16,-1 0 0,1 0 15,42 0 17,1 21-32,-1 0 15,0 0-15,0 0 0,0 0 16,22 1-16,-22-1 0,0 0 16,0 0-16,21 0 0,-20 0 15,-1 1-15,21-22 0,0 0 0,-20 21 16,20-21-16,0 0 0,-21 0 0,22 0 15,-1 0-15,-21 0 0,22 0 16,-22 0-16,21-21 0,-21 21 0,0-22 16,1 1-16,-1 0 0</inkml:trace>
  <inkml:trace contextRef="#ctx0" brushRef="#br0" timeOffset="72283.91">15557 12954 0,'0'0'0,"22"0"16,-22-21-16,21 21 15,0-21-15,0 0 16,0 21-16,0-22 0,1 1 16,-1 0-16,21 0 0,-21 0 0,0 0 15,22-1-15,-22 1 0,21 0 16,-21 0-16,-21 0 0,22 21 16,-44 0-1,1 0-15,0 0 0,0 21 16,0 0-16,-22 21 0,22-20 0,0 20 15,-21-21-15,21 21 0,-1 1 16,1-22-16,0 21 0,21-21 0,0 22 16,0-22-16,0 0 15,0 0-15,42-21 0,-20 21 16,-1-21-16,21 0 0,-21 0 0,22 0 16,-1 0-16,0 0 0,1 0 15,20-21-15,-21 0 0,22 21 0,-1-21 16,-20-21-16,20 20 0,-20 1 0,-1-21 15,0 21-15,1-22 0,-22 1 16,0 21-16,0 0 0,-21 0 16,21-1-16,-21 1 0,0 0 15,-21 42-15,0 0 16,0 1-16,0-1 16,21 21-16,0-21 0,0 22 0,0-1 15,0 0-15,0 1 0,0 20 0,0-21 16,0 1-16,0 20 0,-22 1 15,22-1-15,0 1 0,-21-1 0,21 22 16,-21-22-16,0 22 0,0 0 16,0-1-16,21-20 0,-22 21 0,1-22 15,0 1-15,0-1 0,0 1 0,21-1 16,0-21-16,0-20 0,0-1 16,0 0-16,0 0 0,0-42 15,21-21 1,0 20-16,-21 1 0,21-21 0,0 0 15,-21-1-15,22-20 0,-22 20 16,0-20-16,21-1 0,0-20 16</inkml:trace>
  <inkml:trace contextRef="#ctx0" brushRef="#br0" timeOffset="72599.89">16510 12933 0,'0'0'0,"0"-64"0,0 22 15,-21 0-15,21-1 0,-21 1 16,-1 21-16,22-21 0,0 20 0,0 1 15,0 0-15,22 0 0,20 21 16,0 0-16,-21 0 0,43 0 16,-22 0-16,1 0 0,-1 0 15,0 0-15,-21 21 0,22 0 16,-22 0-16,0 1 0,0-1 0,-21 0 16,0 0-16,0 21 0,0-20 15,-21-1-15,0 0 0,0 0 0,-22 0 16,1 0-16,21 1 0,-43-1 0,22 0 15,0 0-15,-1-21 0,1 0 16,0 21-16,-1-21 0,22 0 16,0 0-16,42 0 15,0 0 1,22-21-16,-22 0 0,21 21 16,1-21-16,-1 0 0,0-1 15,1 1-15</inkml:trace>
  <inkml:trace contextRef="#ctx0" brushRef="#br0" timeOffset="72996.74">17208 12615 0,'0'0'0,"22"0"16,-44 0-1,1 0-15,0 22 16,0-22-16,0 42 0,21-21 16,-21 0-16,-1 22 0,22-22 0,0 21 15,0 0-15,0-20 0,0 20 16,0 0-16,0-21 0,0 1 0,22-1 15,-1 0-15,0 0 0,0 0 16,0-21-16,0 0 0,22 0 16,-22 0-16,21 0 0,22 0 15,-22-21-15,0 0 0,-20 0 16,20 0-16,0-1 0,-21-20 0,22 21 16,-22-21-16,0-1 0,-21 1 15,0 0-15,0-1 0,0 1 0,-42 0 16,21 20-16,-22 1 0,1 0 0,0 0 15,-1 0-15,-20 21 0,-43 0 16,64 0-16,-1 21 0,1 0 16,21 0-16,0 0 15,-1 1-15,22-1 0,-21 0 0,21 0 16,0 21-16,0-20 0,21-1 16,1 0-16,20 0 0,-21 0 0,21 0 15,1 1-15,-1-22 0,0 0 0,22 21 16,-22-21-16</inkml:trace>
  <inkml:trace contextRef="#ctx0" brushRef="#br0" timeOffset="73361.89">17843 12764 0,'0'-22'16,"0"44"-16,0-65 0,0 22 0,0 0 0,0 0 16,0 0-16,0-1 15,0 1-15,22 0 0,-1 0 0,-21 0 16,21 21-16,0-21 0,0 21 15,0 0-15,1 0 0,-1 0 0,0 0 16,0 21-16,0 0 0,0-21 0,1 42 16,-1-21-16,0 1 0,-21 20 15,21-21-15,-21 21 0,0-20 0,0 20 16,0-21-16,0 0 0,0 0 16,0 1-16,0-1 0,0 0 0,-21-21 15,0 0 1,0 0-16,21-21 15,0 0-15,0-1 0,0 1 16,0 0-16,0 0 0,0 0 16,0-22-16,0 22 0,21 0 0,0-21 15,-21 21-15,21-1 0,0 1 16,22-21-16,-22 21 0,0 0 0,0-1 16,21 1-16,-20 0 0,20 21 0,-21-21 15,21 0-15,1 0 0</inkml:trace>
  <inkml:trace contextRef="#ctx0" brushRef="#br0" timeOffset="74625.09">18944 12171 0,'-42'-21'31,"-1"42"-31,22-21 16,-21 63-16,21-41 0,0 20 15,-1-21-15,1 21 0,0 1 16,21-1-16,-21 0 0,21 1 0,0-22 15,0 21-15,0 1 0,0-1 0,0 0 16,21-21-16,0 22 0,0-22 16,1 21-16,-1-21 0,0 1 0,0-22 15,0 21-15,0-21 0,22 0 16,-22 0-16,0 0 0,0 0 0,22 0 16,-22-21-16,0-1 15,0 1-15,0 0 0,0 0 0,1-21 16,-1 20-16,0-20 0,0 21 0,0-21 15,-21 20-15,21 1 0,-21 0 16,22 0-16,-22 0 0,-22 21 31,1 21-31,0 0 0,0 0 16,21 0-16,-21 1 0,21-1 0,-21 0 16,21 0-16,0 0 0,0 22 15,0-1-15,0-21 0,21 0 16,0-21-16,0 21 0,0 1 15,22-22-15,-22 0 0,21 0 16,-21 0-16,22 0 0,-22 0 16,21 0-16,-21-22 0,22 1 0,-1 0 15,-21 0-15,21 0 0,-20-22 16,-1 22-16,21-21 0,-21 21 0,0 0 16,-21-22-16,22 22 0,-22 0 0,0 0 15,0 0 1,-22 21-16,1 21 15,0 0-15,0 0 0,0 0 16,0 0-16,-1 1 0,1 20 0,21-21 16,0 0-16,0 0 0,0 1 15,-21-1-15,21 0 0,0 0 16,0 0-16,0 0 16,21-21-1,0 0-15,1-21 0,-1 0 16,0 0-16,0 0 0,21 0 15,-20-1-15,-1 1 0,21-21 0,0 21 16,1 0-16,-22-22 0,21 22 16,-21 0-16,22 21 0,-22-21 0,0 0 15,-21 42 1,0 0-16,0 0 16,0 0-16,0 0 15,0 1-15,0 20 0,0-21 16,21 0-16,0 0 0,1 1 0,-1-1 15,0 0-15,0 0 0,0 0 0,0 0 16,22-21-16,-1 0 0,-21 0 16,22 0-16,-1 0 0,0 0 0,1 0 15,-22 0-15,21-21 0,0 0 16,-20 0-16,20 0 0,-21-22 0,21 22 16,-20-21-16,-1 21 0,-21-22 15,0 22-15,0 0 0,0-21 0,0 21 16,0-1-16,-21 22 0,-1 0 15,-20 0-15,0 0 0,21 0 16,-22 0-16,1 0 0,0 22 0,20-22 16,-20 21-16,21 0 0,0 0 15,0 0-15,21 0 0,0 1 16,0-1-16,0 0 0,0 0 16,21-21-16,0 0 0,0 0 15,0 0-15,0 0 0,1 0 16,-1 0-16,0 0 0,0 0 15,0 0-15,-21 21 0,0 0 16,0 1-16,0-1 16,0 0-16,0 21 0,0-21 0,-21 43 15,0-22-15,21 1 16,-21 20-16,0-21 0,21 22 0,0-1 16,-22-20-16,22 20 0,-21 1 15,21-1-15,0 22 0,-21-22 0,21 1 16,0-1-16,0 1 0,0-1 0,0 1 15,0-22-15,-21 22 0,21-22 16,-21 22-16,0 41 0,21-62 16,-22-1-16,1-21 0,21 22 0,-21-22 15,0 0-15,0-21 0,0 0 16,21-21 0,0 0-16,0-22 15,0 22-15,0-21 0,21-1 16,0 1-16,0 0 0,0-22 0</inkml:trace>
  <inkml:trace contextRef="#ctx0" brushRef="#br0" timeOffset="74835.89">19981 12234 0,'0'0'0,"-21"0"0,-64-21 31,85 42 16</inkml:trace>
  <inkml:trace contextRef="#ctx0" brushRef="#br0" timeOffset="75060.53">18288 12552 0,'0'0'0,"-42"0"0,-1 21 0,22-21 0,21 21 16,21-21-16,22 0 15,-22 0-15,42 0 0,-20 0 16,20 0-16,1 0 0,-1 0 0,1 0 15,-1 0-15,22 0 0,-22 0 16,1 0-16,-1 0 0,1 0 0,-1 0 16,1 0-16,-22 21 0,-21-21 15,-21 22-15,0-1 0</inkml:trace>
  <inkml:trace contextRef="#ctx0" brushRef="#br0" timeOffset="77092.73">8234 14245 0,'0'21'15,"0"1"1,21-22 15,0 0-15,0-22-16,0 22 0,1-21 15,-1 0-15,21 21 0,-21-21 0,0 0 16,22 21-16,-22-21 0,0-1 16,21 1-16,-20 21 0,-1-21 15,0 0-15,-21 0 0,0 0 0,0-1 16,0 1-16,0 0 0,-21 21 16,0 0-16,-22 0 0,22 0 15,-21 0-15,21 0 0,-22 21 16,22-21-16,-21 21 0,-1 1 0,22-1 15,0 0-15,-21 0 0,21 21 16,-1-20-16,22-1 0,0 21 0,0-21 16,0 0-16,0 22 0,0-22 15,0 0-15,22 0 0,-1-21 0,0 21 16,0-21-16,0 0 0,22 0 16,-22 0-16,21 0 0,0 0 0,1-21 15,-1 21-15,0-21 0,-20 21 16,-1 0-16,0-21 0,-21 0 15,-21 21-15,0 0 16,-22 0-16,22 0 0,-21 21 16,-1 0-16,1 0 0,0 0 0,-1 1 15,1-1-15,0 21 0,21-21 16,-22 22-16,1-1 0,0 21 16,20-20-16,22-1 0,0-21 15,0 22-15,0-22 0,0 0 0,22 0 16,-1 0-16,0-21 0,21 0 15,-21 0-15,22 0 0,-1 0 0,-21 0 16,22 0-16,-1-21 0,0 0 16,1 0-16,-1 0 0,0-1 0,-21 1 15,22 0-15,-1 0 0,-21-21 16,0 20-16,22-20 0,-22 21 16,0-21-16,21-1 0,-20 22 0,20-21 15,-21 21-15,21-22 0,-20 43 16,20-21-16,-21 0 0,0 21 0,0 0 15,1 0-15,-1 21 0,0 0 16,-21 0-16,0 1 0,0-1 0,0 21 16,0-21-16,0 22 0,0-22 15,-21 21-15,0 0 0,21-20 16,-22-1-16,1 21 0,0-21 0,0 0 16,0-21-16,21 22 0,0-44 46,21 1-46,0 21 0,0-42 0,0 21 16,1 0-16,-1-22 0,0 22 16,0-21-16,0-1 0,0 1 0,1 21 15,-1-21-15,-21 20 0,21 1 0,-21 0 16,0 0-16,0 42 16,0 0-16,0 0 15,0 1-15,-21-1 0,21 21 16,-21-21-16,21 22 0,0-22 0,0 21 15,0 0-15,0-20 16,0 20-16,0-21 0,0 0 0,0 0 16,0 1-16,21-1 0,0 0 0,0-21 15,0 0-15,0 0 0,1 0 16,-1 0-16,0 0 0,21 0 0,-21 0 16,22-21-16,-1 0 0,0-1 15,-20 1-15,20 0 0,0-21 0,1 21 16,-1-22-16,-21 1 0,0 0 15,0-1-15,1 1 0,-22 0 0,0-22 16,0 22-16,0-1 0,0 1 0,0 0 16,-22 21-16,22-1 15,-21 1-15,21 0 0,-21 21 16,0 21-16,0 0 16,21 1-16,0-1 0,-21 21 0,21 0 15,-22 1-15,22 20 0,0-20 0,-21 20 16,21-21-16,0 1 0,0 20 15,0-20-15,0-22 0,0 21 0,0 0 16,0-20-16,0-1 0,0 0 16,21-21-16,1 0 0,-1 0 15,0 0-15,0 0 0,0 0 16,0 0-16,1-21 0,-1 0 0,0-1 16,0 1-16,0-21 0</inkml:trace>
  <inkml:trace contextRef="#ctx0" brushRef="#br0" timeOffset="77281.31">9673 14478 0,'0'0'16,"-21"0"-16,42 0 16,0 0-16,0 0 15,1 0-15,-1 0 0,21 0 16,0 0-16,1-21 0,-1 21 15,0-21-15,1 21 0,-1-21 16,0-1-16,1 22 0,-1 0 0</inkml:trace>
  <inkml:trace contextRef="#ctx0" brushRef="#br0" timeOffset="78492.6">10287 14605 0,'0'0'15,"0"21"-15,0 0 0,21-21 16,0 0 0,0 0-16,1-21 0,-22 0 0,21 21 15,0-21-15,0 0 0,0 0 16,0-1-16,1 1 0,-1 0 16,0 0-16,0 0 0,-21 0 0,0-1 15,0 1-15,0 0 0,0 0 16,0 0-16,-21 21 15,0 0-15,0 0 16,-1 21-16,-20 0 0,42 0 0,-21 22 16,0-22-16,0 21 0,21-21 0,-22 22 15,22-22-15,0 21 16,0-21-16,0 22 0,0-22 0,22 0 0,-1 0 16,0 0-16,0 0 15,0-21-15,0 0 0,22 22 0,-22-22 16,21 0-16,1 0 0,-1 0 0,0 0 15,-21-22-15,22 1 0,-1 0 16,0 21-16,1-42 0,-1 21 0,-21-1 16,0 1-16,1-21 0,-1 21 15,0-22-15,-21 22 0,0-21 0,0 21 16,0 0-16,-21 42 31,0 0-31,21 0 16,0 0-16,0 22 0,-22-22 0,22 0 15,-21 0-15,21 21 0,-21-20 16,21-1-16,0 0 0,0 0 16,0 0-16,0 0 0,21-21 47,0 0-47,1-21 0,-1 21 0,0-21 15,0 0-15,0 0 0,22 0 16,-22-1-16,0-20 0,21 21 0,-21 0 15,1 0-15,-1-1 0,0 1 16,0 21-16,0 0 16,0 0-16,-21 21 15,0 1-15,22-1 16,-22 0-16,21 0 0,-21 0 0,0 0 16,21 1-16,0-1 0,-21 0 15,21 0-15,0-21 0,1 21 0,-1 0 16,0-21-16,21 0 0,-21 0 15,22 0-15,-22 0 0,21 0 0,1 0 16,-1 0-16,0-21 0,1 21 0,-1-21 16,0 0-16,1 0 0,-1 0 15,-21-1-15,21 1 0,-20 0 16,-1 0-16,0-21 0,-21 20 16,0-20-16,0 21 0,0-21 0,0 20 15,-21 1-15,0 0 0,-22 0 16,22 21-16,-21 0 0,21 0 0,-22 0 15,22 0-15,-21 21 0,21 0 0,-22 0 16,22 1-16,0 20 0,21-21 16,0 21-16,-21-20 0,21 20 0,0-21 15,0 21-15,0-20 0,0-1 16,21 0-16,-21 0 0,21 0 0,0-21 16,0 0-16,1 21 0,-1-21 15,0 0-15,21 0 0,-21 0 0,1-21 16,20 0-16,-21 21 0,21-21 15,-20 0-15,-1-22 0,0 22 16,21-21-16,-21 21 0,1-43 0,-22 22 16,21 0-16,0-22 0,0 22 15,0-22-15,-21 1 0,21 20 16,1-20-16,-22-1 0,0 22 0,0 0 0,0-1 16,21 22-16,-21 0 0,0 0 15,0 42-15,0 0 16,-21 22-16,21-1 0,0 0 15,-22 1-15,1-1 0,21 0 0,-21 22 16,21-1-16,0-20 0,0 20 16,0-21-16,0 22 0,21-22 15,0 1-15,1-1 0,-1-21 0,0 21 16,0-20-16,0-1 0,0 0 16,1 0-16,-1-21 0,0 0 0,0 0 15,0 0-15,0 0 0,22-21 16,-22 21-16</inkml:trace>
  <inkml:trace contextRef="#ctx0" brushRef="#br0" timeOffset="78881.22">13906 13949 0,'0'0'0,"-21"-21"0,-106-85 31,106 85-31,0 21 0,21 21 16,0 21-1,0 1-15,0-1 16,0 0-16,0 22 0,0-22 0,-21 22 16,21-1-16,-21 1 0,21-22 15,-22 21-15,1-20 0,0 20 16,0-20-16,0-1 0,21-21 0,0 21 0,-21-20 16,21-1-16,0-42 31,0-1-31,0 1 15</inkml:trace>
  <inkml:trace contextRef="#ctx0" brushRef="#br0" timeOffset="79372.31">13420 14097 0,'0'0'0,"-22"-42"0,-20-106 31,42 126-31,0-20 0,0 21 16,21 0-16,0-22 0,1 22 0,20 0 15,0 0-15,1 0 0,-1 0 16,21-1-16,1 22 0,-1 0 0,1 22 16,-22-1-16,22 21 0,-1-21 0,-20 22 15,-1-1-15,0 0 16,-42 1-16,0-1 0,0 0 0,0 1 16,-42-1-16,21-21 0,-22 21 15,-20-20-15,21-1 0,-1 0 0,1 0 16,0 0-16,-22 0 0,22-21 15,-1 0-15,1 0 0,21 0 0,-21 0 16,20 0-16,1 0 0,0-21 0,21 0 16,0 0-16,0 0 0,0 0 15,0-1-15,0 1 0,0 0 16,21 21 0,0 0-16,1 21 0,-1 0 15,0 1-15,0-1 0,0 21 16,-21 0-16,21-20 0,1 20 15,-1 0-15,0 1 0,-21-1 0,21-21 16,0 21-16,0-20 0,1-1 16,-1 0-16,0 0 0,0 0 0,0-21 15,0 0-15,1 21 0,-1-21 16,21 0-16,-21 0 0,22 0 0,-22 0 16,0-21-16,21 21 0,-21-21 15,22 0-15,-22 0 0,0-22 0,21 22 16,-20 0-16,-1-21 0</inkml:trace>
  <inkml:trace contextRef="#ctx0" brushRef="#br0" timeOffset="79968.89">14351 14309 0,'0'21'0,"0"-42"0,-21 21 16,21 21 15,0 0-15,21-21-16,0 0 15,0 0-15,0 0 0,1 0 16,-1 0-16,21 0 0,-21-21 0,0 21 15,22-21-15,-22 0 0,0 21 16,0-22-16,0 22 0,-21-21 0,0 0 16,0 0-16,-21 21 15,0 0-15,0 0 16,0 0-16,0 0 0,-1 0 16,-20 21-16,21 0 0,0 0 15,0 22-15,-1-22 0,22 21 0,0-21 16,0 22-16,0-22 0,0 21 15,0-21-15,0 1 0,22-1 0,-1 0 16,21-21-16,-21 21 0,0-21 0,22 0 16,-1 0-16,0 0 0,1 0 15,-1 0-15,0-21 0,1 0 0,-1 0 16,0 21-16,-20-22 0,20-20 16,0 21-16,-21 0 0,1-22 0,-1 22 15,0 0-15,-21-21 0,0 21 16,0-1-16,0 1 0,0 42 31,-21 1-15,21-1-16,-21 21 0,21-21 0,0 22 15,-22-1-15,22 0 0,0 22 16,0-22-16,0 0 0,0 22 0,0-22 16,0 22-16,0-22 0,-21 22 0,21 20 15,-21-20-15,0 20 0,0-20 16,0 21-16,-22-22 0,22 1 0,-21-1 15,21-21-15,-22 22 0,22-22 16,0-21-16,0 22 0,0-22 0,-1 0 16,22 0-16,0-42 15,22 0 1,-1 0-16,0 0 0,0-22 16,0 1-16,0 0 0,1-1 0</inkml:trace>
  <inkml:trace contextRef="#ctx0" brushRef="#br0" timeOffset="80280.89">15028 14499 0,'0'0'0,"0"-211"31,0 168-31,0 1 0,0 21 0,0 0 16,0-1-16,0 1 0,0 0 16,0 0-16,21 21 0,1 0 15,-1 0-15,21 0 0,-21 0 16,22 0-16,-1 0 0,-21 0 0,21 21 15,-20-21-15,-1 21 0,0 0 0,-21 1 16,0 20-16,0-21 0,0 0 16,-21 22-16,0-22 0,-1 21 0,-20-21 15,21 0-15,-21 1 0,-1-1 16,22 0-16,-21 0 0,21 0 0,-22-21 16,22 0-16,0 21 0,42-21 31,0 0-31,0-21 15,1 0-15,20 21 16,0-21-16,1 0 0,-22 0 0</inkml:trace>
  <inkml:trace contextRef="#ctx0" brushRef="#br0" timeOffset="80656.87">15706 14203 0,'0'0'16,"21"-21"-16,0 0 0,-42 21 31,0 21-31,-1 0 0,1-21 15,0 21-15,0 21 0,0-20 0,0-1 16,-1 21-16,22-21 0,0 22 16,0-22-16,0 21 0,0-21 15,22 0-15,-1 1 0,0-22 0,0 21 16,0-21-16,22 0 0,-22 0 16,0 0-16,0 0 0,21 0 0,-20-21 15,-1-1-15,0 1 0,21 0 16,-21 0-16,1-21 0,-1-1 0,-21 22 15,21-21-15,-21-1 0,0 1 16,0 0-16,0-1 0,0 22 0,-21-21 16,0 21-16,-22 0 0,22 21 0,-21 0 15,21 0-15,-22 0 0,1 0 16,0 21-16,20 0 0,-20 0 16,21 0-16,0 0 0,0 1 15,21 20-15,0-21 0,0 21 0,0-20 16,0-1-16,21 21 0,0-21 15,21 0-15,-21-21 0,22 22 0,-1-22 16,0 0-16,1 0 0,-1 0 0</inkml:trace>
  <inkml:trace contextRef="#ctx0" brushRef="#br0" timeOffset="81028.56">16468 14266 0,'0'0'16,"0"-21"-16,0 0 0,21-64 31,0 85-31,0-21 0,0 21 16,0 0-16,1 0 0,20 0 0,-21 0 15,0 0-15,0 0 0,1 21 16,-1 1-16,0-1 0,0 0 0,-21 0 16,0 0-16,0 0 0,0 22 15,0-22-15,0 0 0,0 0 0,0 22 16,0-22-16,0 0 0,0 0 15,0-42 32,0 0-47,0 0 0,0-1 16,0 1-16,21 0 0,0 0 16,1-21-16,-22 20 0,21 1 0,0-21 15,-21 21-15,21 0 0,0-1 16,0 1-16,1 0 0,20 21 0,-21-21 15,21 0-15,-20 0 0,20 21 0,0-22 16,-21 1-16</inkml:trace>
  <inkml:trace contextRef="#ctx0" brushRef="#br0" timeOffset="81300.84">17632 13737 0,'0'-21'0,"0"42"0,0-63 0,-21 42 31,-1 0-31,22 21 0,-21 0 15,0 22-15,-21-22 0,21 21 0,-1 0 16,1 1-16,0-1 0,0 0 16,21-20-16,-21 20 0,0 0 0,21 1 15,0-22-15,0 21 0,0-21 16,-22 22-16,22-22 0,0 21 0,0-21 16,0 0-16,0 1 0,0-1 15,22-21 1,-1 0-16,0 0 0,0 0 0,0 0 15,0 0-15,1-21 16,20-1-16,-21 22 0,0-21 0,0 0 16,1-21-16,-1 21 0,0-1 15</inkml:trace>
  <inkml:trace contextRef="#ctx0" brushRef="#br0" timeOffset="81523.89">17399 14076 0,'0'0'0,"-42"-21"0,-1 21 0,22 0 0,0 0 15,0 0-15,42 0 32,0 0-17,0 0-15,0 0 0,22-21 0,-1 21 16,-21 0-16,22 0 0,-1 0 16,0 0-16,-21 0 0,22 0 0,-1 0 15,-21 0-15,22 0 0,-22-22 0,21 22 16,-21 0-16,0 0 0,1 0 15,-1 0-15,0 0 0,0 0 0,0 0 16,0 0-16</inkml:trace>
  <inkml:trace contextRef="#ctx0" brushRef="#br0" timeOffset="81788.64">18351 14436 0,'-21'0'32,"21"-21"-1,0-1 0,-21 1-31,0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58:05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0 10393 0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6:19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995 0,'0'0'0,"-21"0"0,21-21 0,-22 0 0,1-1 16,21 1-16,0 0 15,-21 0-15,0 21 16,21 21 15,0 0-31,0 0 0,0 1 0,21-1 16,0 21-16,0-21 0,1 0 16,-1 1-16,0-1 0,0 0 15,0 0-15,22 0 0,-22-21 0,21 0 16,0 0-16,-20 0 0,20 0 15,0 0-15,1 0 0,-1-21 16,-21 21-16,21-21 0,-20 0 0,-1 0 16,0-1-16,-21 1 0,0 0 15,0 0-15,0 0 0,0 0 16,0-1-16,0 1 0,0 0 16,0 0-16,0 0 0,-21 21 15,0 0-15,21 21 16,0 0-16,-22 0 15,22 0-15,0 22 0,-21-22 16,21 21-16,0 1 0,-21-1 0,21 21 16,0-20-16,0-1 0,-21 0 15,21 1-15,-21-1 0,21 0 0,0 1 16,0-1-16,-21 0 0,21 1 16,-22-1-16,22 0 15,0-20-15,0 20 0,0-21 0,0 0 16,-21-21-16,21 21 0,0 1 15,-21-22 1,0 0 0,21-22-16,0 1 0,-21 21 15,21-21-15</inkml:trace>
  <inkml:trace contextRef="#ctx0" brushRef="#br0" timeOffset="299.27">1630 1566 0,'-21'0'31,"21"-21"-31,21 21 0,0 0 16,0 0-16,0 0 0,22 0 15,-22 0-15,0 0 0,0 0 16,21-21-16,-20 21 0,-1 0 0,0 0 15,0 0-15,0-21 0,0 21 16,1 0 15,-22-21 16</inkml:trace>
  <inkml:trace contextRef="#ctx0" brushRef="#br0" timeOffset="528.15">2519 1439 0,'0'0'0,"21"0"63,0 0-63,0 0 15,-21-21 1,21 21-16,1 0 16</inkml:trace>
  <inkml:trace contextRef="#ctx0" brushRef="#br0" timeOffset="1751.8">4254 1016 0,'0'0'0,"-21"-42"31,21 21-31,-21-1 0,21 1 0,-21 0 16,21 0-16,0 42 47,0 21-32,0 1-15,0-1 0,0 0 16,0 1-16,0 20 0,0-20 16,0-1-16,0 21 0,0-20 0,0-1 15,0 22-15,0-22 0,0 0 16,21 1-16,-21-22 0,21 21 0,-21 0 16,0-20-16,0-1 0,21 0 15,-21 0-15,0 0 0,22-21 0,-22 21 16,0-42 31,0 0-32,0 0-15,0 0 0,0-22 0</inkml:trace>
  <inkml:trace contextRef="#ctx0" brushRef="#br0" timeOffset="2171.62">4276 1080 0,'0'0'0,"-22"-22"0,22 1 0,0 0 16,0 0-16,0-21 0,0 20 16,0-20-16,0 21 0,22 0 15,-1 0-15,0-22 0,0 22 16,21 0-16,-20 21 0,20-21 0,0 0 15,1 21-15,-1 0 0,21 0 16,-20 0-16,-1 0 0,0 0 16,1 0-16,-1 21 0,0 0 0,-20 0 15,20 0-15,-21 22 0,-21-1 16,0 0-16,0 1 0,0-1 0,-21 0 16,0 1-16,0-1 0,-22-21 15,1 21-15,-22 1 0,22-22 0,-21 0 16,20 0-16,1 0 15,0 1-15,-1-1 0,1-21 0,21 0 0,0 0 16,-1 21-16,1-21 16,0 0-16,42-21 31,0 21-31,1-21 0,-1 21 16,0 0-16,0-22 0,21 22 0,-20 0 15,20-21-15,-21 21 0</inkml:trace>
  <inkml:trace contextRef="#ctx0" brushRef="#br0" timeOffset="2755.28">5524 974 0,'0'0'0,"0"-21"0,0-1 15,0 1-15,0 0 16,0 0-16,0 0 0,-21 0 15,0-1-15,0 22 16,0 0 0,0 0-16,21 22 0,-22-1 15,1 0-15,0 0 0,0 21 16,21 1-16,-21-22 0,0 21 0,-1 1 16,1-22-16,21 21 0,0 0 15,-21 1-15,21-22 0,-21 21 16,21-21-16,0 22 0,0-22 0,0 21 15,0-21-15,0 1 0,21-1 16,0 0-16,-21 0 0,21 0 0,1 0 16,-1-21-16,0 0 0,21 22 15,-21-22-15,1 0 0,20 0 16,-21 0-16,21-22 0,1 22 0,-22-21 16,21 21-16,1-21 0,-1 0 15,-21 0-15,21 0 0,1-1 0,-22 1 16,21 0-16,-21 0 0,1-21 15,-1 20-15,-21-20 0,0 21 16,0-21-16,0-1 0,0 1 0,-43 0 16,22-1-16,0 1 0,-21 21 15,-1-22-15,22 22 0,-21 0 16,0 0-16,20 0 0,-20 21 0,21 0 16,-21 0-16,20 0 0,1 0 15,0 0-15,0 21 0,0 0 0,21 0 16,0 0-16,-21 1 0,21-1 15,0 0-15,0 0 0,0 0 0,0 0 16,0 1-16,21-1 16,-21 0-16,42 0 0,-21-21 0,0 0 15,22 0-15,-1 0 0,22 0 16</inkml:trace>
  <inkml:trace contextRef="#ctx0" brushRef="#br0" timeOffset="3060.29">6646 741 0,'0'0'16,"-21"0"-16,0 0 0,0 0 16,0 0-16,-1 21 15,22 0-15,0 0 0,-21 1 16,0 20-16,21-21 0,-21 21 0,21 1 15,0-1-15,0 0 0,0 1 16,-21-1-16,21 0 0,0 1 0,-21-1 16,21-21-16,0 22 0,0-22 15,0 0-15,0 0 0,0 0 0,0 0 16,0 1-16,0-1 0,0 0 16</inkml:trace>
  <inkml:trace contextRef="#ctx0" brushRef="#br0" timeOffset="3376.31">6562 931 0,'0'0'0,"0"-42"0,0 21 15,0 0-15,0 0 0,21-1 16,0 1-16,-21 0 0,21 21 0,0 0 15,0 0-15,1 0 16,-1 0-16,0 0 0,0 21 0,0 0 16,0 22-16,1-22 0,20 21 15,-21-21-15,0 22 0,-21-1 16,21 0-16,1-20 0,-22 20 16,21 0-16,-21-21 0,0 1 0,0-1 15,0 0-15,0 0 0,0 0 16,0 0-16,0 1 15,0-44 17,0 1-32,21 21 15,-21-21-15,21 0 0</inkml:trace>
  <inkml:trace contextRef="#ctx0" brushRef="#br0" timeOffset="3943.26">7620 656 0,'-127'21'31,"106"1"-31,0-1 0,-1 0 0,1 0 16,0 21-16,0-20 0,0 20 15,0 0-15,-1 1 0,-20-1 0,21 0 16,0-21-16,0 22 15,-1-22-15,22 21 0,-21-21 0,21 1 0,-21-22 16,21 21-16,0 0 16,21-42 15,0 0-31,1-1 0,-1 1 0,0 0 16,0 0-16,0-21 0,0-1 15,22 1-15,-22 0 0,0-1 0,21 1 16,-20 0-16,20-1 0,-21 1 15,0 21-15,0-22 0,1 22 0,-1 0 16,0 0-16,0 21 0,-21-21 16,0 42 15,0 0-31,0 0 0,0 0 0,0 22 16,0-1-16,0 0 0,0 1 15,0-1-15,0 22 0,0-22 0,0 21 16,0-20-16,0-1 0,0 22 15,0-22-15,0 0 0,0-21 0,21 22 16,-21-22-16,0 21 0,0-21 16,0 1-16,21-1 0,-21 0 15,0 0-15,0-42 63</inkml:trace>
  <inkml:trace contextRef="#ctx0" brushRef="#br0" timeOffset="7100.07">2519 3450 0,'0'0'0,"-21"0"16,-1 0-16,1 0 15,0 0-15,0 0 0,0 0 32,42 0-1,21 0-31,1 0 16,-1 21-16,0-21 0,22 22 15,-22-22-15,22 0 0,-1 0 16,22 0-16,-22 0 0,1 0 0,20 0 15,-20 0-15,21-22 0,-1 22 16,1-21-16,0 21 0,-22-21 0,22 21 16,-22 0-16,-20-21 0,20 21 15,-21 0-15,-20 0 0,20 0 0,-21-21 16,0 21-16,0-21 16,-21-1-1,-21 22 1,0 0-16,0 0 0,0 0 0,0 0 15,-22-21-15,22 21 16,-21 0-16,-1 0 0,22-21 0,-21 21 16</inkml:trace>
  <inkml:trace contextRef="#ctx0" brushRef="#br0" timeOffset="7547.53">3450 3154 0,'0'0'0,"-21"0"0,0 0 15,0 0-15,-1 0 16,22 21 0,0 0-1,0 0-15,22 1 0,-1-1 16,0 0-16,21 0 0,-21 0 16,22 0-16,-22 1 0,21-1 0,1-21 15,-1 0-15,0 21 0,1-21 16,-1 0-16,0 0 0,1 0 0,-22 0 15,21 0-15,-21 0 0,0 0 16,1 0-16,-22-21 0,0 0 16,-22 21-1,1 0-15,0 0 16,0 0-16,0 21 16,-22 0-16,22 0 0,-21 0 0,0 0 15,-1 1-15,22-1 0,-21 0 16,-22 21-16,22-21 0,0 22 0,-1-22 15,1 21-15,0-21 0,20 1 16,-20 20-16,21-21 0,0 0 0,0 0 16,-1 1-16,1-22 0,21 21 15,0 0-15,0 0 16,21-21 15,1-21-31,-1 21 0</inkml:trace>
  <inkml:trace contextRef="#ctx0" brushRef="#br0" timeOffset="10524.25">5503 3493 0,'0'0'16,"21"0"-16,-21-22 0,0 1 16,0 0-16,0 0 0,0 0 15,0-22-15,0 22 0,0 0 16,0 0-16,-21 0 0,0 0 15,0-22-15,-21 22 0,20 0 0,1 0 16,-21 0-16,21 21 0,-22 0 16,1-22-16,0 22 0,-1 0 0,1 0 15,-21 22-15,20-22 0,1 21 16,0 21-16,-1-21 0,1 22 0,0-22 16,20 21-16,1 0 0,0 1 15,0-1-15,21 0 0,0 1 0,0-22 16,0 21-16,0 1 0,0-22 15,21 21-15,0-21 0,0 0 16,22 1-16,-22-22 0,21 0 0,-21 21 16,22-21-16,-1 0 0,0 0 15,-20-21-15,20-1 0,0 22 16,-21-21-16,22-21 0,-22 21 0,21 0 16,-21-22-16,1 1 0,20 21 15,-21-22-15,0 1 0,-21 0 0,21-1 16,-21 1-16,22 0 0,-22 21 15,21-22-15,-21 22 0,0 0 0,0 0 16,0 42 0,0 21-1,-21-21-15,21 1 0,0 20 16,0-21-16,0 21 0,0-20 0,0 20 16,0 0-16,0-21 0,0 22 15,0-22-15,21 21 0,-21-21 0,21 1 16,21 20-16,-21-21 0,22-21 15,-22 21-15,42 0 0,-20-21 0,-1 0 16,22 0-16,-1 0 0,1 0 0,-22 0 16,21-21-16,-20 0 0,20 0 15,-20 0-15,-22 0 0,21-1 16,0 1-16,-20 0 0,-1-21 0,0-1 16,0 22-16,-21-21 0,0 0 15,0-1-15,0 1 0,0 21 16,0-22-16,0 22 0,-21 0 0,21 0 15,-21 0-15,0 0 0,-22 21 16,22 0-16,0 0 0,-21 0 0,20 0 16,-20 0-16,21 21 0,-21 0 15,-1 21-15,22-21 0,-21 22 0,21-22 16,-1 21-16,-20 1 0,42-1 16,-21-21-16,21 21 0,0 1 0,0-22 15,0 21-15,0-21 0,0 1 0,0-1 16,21 0-16,0 0 0,0-21 15,1 21-15,-1-21 0,0 0 16,0 0-16,21 0 0,-20 0 16,-1 0-16,21 0 0,-21-21 0,0 0 15,22 0-15,-22 0 0,0-1 16,0 1-16,0-21 0,1 0 0,-1-1 16,0 1-16,0 0 0,-21-22 15,21 22-15,0-1 0,-21-20 0,22 21 16,-1-1-16,-21 1 0,0 0 15,21-1-15,-21 1 0,21 21 0,-21-22 16,0 22-16,0 0 0,0 0 0,0 0 31,0 42-31,0 0 16,0 0-16,-21 0 0,21 1 16,-21 20-16,21 0 0,0 1 0,0-1 15,0 0-15,-21 22 0,21-22 16,0 0-16,0 22 0,0-22 0,0 22 15,0-22-15,0-21 0,0 22 16,0-1-16,0-21 0,0 0 0,21 0 16,0 1-16,0-22 0,0 21 15,0-21-15,1 0 0,-1 0 16,0 0-16,0 0 0,43-21 16,-43 21-16,21-22 0,-21 1 0,22 0 15,-22 0-15,0 0 0,21-22 16,-21 22-16,1 0 0,-1-21 15,0-1-15,0 22 0,0-21 0,-21 21 16,21 0-16,-21-1 0,22 1 16,-22 42 15,0 1-31,0-1 0,-22 0 16,22 21-16,-21-21 0,21 22 15,0-22-15,-21 21 0,21-21 0,-21 22 16,21-22-16,0 0 0,0 0 15,0 0-15,0 1 0,0-1 16,0 0-16,21-21 0,0 0 16,0 0-16,22 0 15,-22 0-15,0-21 0,0 21 0,22-21 16,-22-1-16,0 1 0,0 0 16,0 0-16,0 0 0,1-22 0,-1 22 15,-21-21-15,0 21 0,21-22 0,-21 22 16,0-21-16,21 21 0,-21 0 15,0-22-15,0 22 16,0 0-16,21 21 63,0 0-63,22 0 0,-1 0 0,0 0 15,22 0-15,-1 0 0,1-21 16,-1 21-16,1 0 0,21-21 0,-22 21 15,1 0-15,-22-22 0,21 22 16,-20-21-16,-1 21 0,-21 0 0,0 0 16,1 0-16,-22-21 15,-22 21 1,1 0-16,0 0 0,0 0 16,-21 21-16,20 0 15,-20 1-15,0-22 0,-1 42 0,22-21 16,-21 0-16,21 22 0,-22-22 15,22 21-15,-21 0 0,21-20 0,0 20 16,-1-21-16,1 21 0,21-20 16,0-1-16,0 0 0,0 0 0,0 0 15,21-21-15,1 0 0,-1 21 0,0-21 16,21 0-16,-21 0 0,1 0 16,-1 0-16,21-21 0,-21 21 0,0-21 15,22 0-15,-22 21 0,0-21 16,0 0-16,0-22 0,1 22 0,-1-21 15,0 21-15,0-22 16,0 1-16,0 0 0,-21 20 0,0-20 16,0 21-16,0 0 0,0 0 0,0-1 15,0 1-15,0 42 32,0 1-17,0-1-15,-21 0 0,21 21 16,0-21-16,0 22 0,0-1 0,0-21 15,0 22-15,0-22 0,0 21 0,0-21 16,21 0-16,-21 1 0,22-1 16,-1 0-16,0 0 0,0-21 15,21 0-15,-20 0 0,-1 0 0,21 0 16,-21 0-16,22 0 0,-22 0 16,21-21-16,0 21 0,-20-21 0,-1 0 15,42-22-15,-20 22 16,-22-21-16,0 21 0,0-22 0,0 1 15,-21 21-15,0-22 0,0 22 0,0 0 16,0 0-16,0 0 0,0 0 16,-21 21-1,0 21-15,21 0 16,-21 0-16,21 0 0,-21 22 0,21-22 16,0 0-16,0 21 15,0-21-15,-22 22 0,22-22 0,0 0 16,0 0-16,0 0 0,0 1 0,0-1 15,0 0-15,0 0 0,0 0 16,22-42 15,-22 0-31,21 0 16,0 0-16,-21-1 16,21 1-16,0-21 0,0 21 0,1-22 15,-1 22-15,0-21 0,0 21 16,0-22-16,22 22 0,-22 0 0,0 0 15,21 0-15,-21 21 16,1 0 0,-22 21-16,0 0 0,21 0 15,-21 22-15,0-22 0,21 0 16,-21 21-16,0-21 0,21 1 0,-21-1 16,21 0-16,0 0 0,-21 0 15,43 0-15,-22 1 0,0-1 0,0-21 16,22 21-16,-22-21 0,21 0 15,0 0-15,-20 0 0,20 0 0,-21 0 16,21 0-16,-20-21 0,-1 21 0,0-21 16,21-1-16,-21 1 0,1-21 15,-1 0-15,0 20 0,0-41 16,0 21-16,-21-1 0,21 1 0,1 0 16,-1-1-16,-21-20 0,0 20 15,0 1-15,0 0 0,0-1 0,0 22 16,0 0-16,0 0 0,0 0 15,-21 21 1,21 21-16,-22 21 16,22-21-16,-21 22 0,21-1 0,0-21 15,0 22-15,0-1 0,0 0 16,-21 1-16,21-1 0,0 21 16,0-20-16,0-1 0,0-21 0,0 22 15,0-1-15,0-21 0,0 0 16,0 0-16,0 1 0,21-1 0,-21 0 15,21-21-15,1 0 0,-1 0 0,0 0 16,0 0-16,0 0 0,22 0 16,-22-21-16,0 21 0,21-21 0,-21-1 15,22 1-15,-22 0 0,0 0 16,0-21-16,0 20 0,-21 1 0,0-21 16</inkml:trace>
  <inkml:trace contextRef="#ctx0" brushRef="#br0" timeOffset="12056.29">10075 3090 0,'0'-21'16,"0"0"-1,0 0 1,21 0-16,1 0 16,-1 21-16,-21-22 0,21 1 0,0 21 15,0-21-15,0 0 0,1 0 16,-1 0-16,0 21 0,0-22 16,0 22-16,0 0 15,-21 22-15,0-1 16,0 0-16,0 0 15,0 0-15,-21 0 16,21-42 47,0 0-63,0 0 15,0 0-15,-21 0 16,0-1-16,0 22 0,0-21 15,-1 21-15,1 0 16,0 0-16,0 0 0,0 0 16,0 21-16,-1 1 0,1-1 15,0 0-15,0 0 0,0 21 0,0 1 16,-1-22-16,22 21 0,-21 1 0,0-1 16,21 0-16,0 1 0,0-1 15,0 0-15,0 1 0,0-1 16,0-21-16,21 21 0,0-20 15,1-1-15,-1 0 0,21 0 0,-21-21 16,22 21-16,-22 0 0,21-21 16,-21 0-16,22 0 0,-1 0 0,-21 0 15,21 0-15,-20 0 0,-1 0 0,21-21 16,-21 0-16,0 0 0,22 0 16,-22 0-16,0-1 0,0 1 0,0-21 15,1 21-15,-1-22 0,-21 22 16</inkml:trace>
  <inkml:trace contextRef="#ctx0" brushRef="#br0" timeOffset="12464.33">10689 3112 0,'0'21'16,"0"0"0,21-21 15,0 0-31,1 0 0,-1 0 15,0 0-15,0 0 0,0 0 0,0-21 16,1 21-16,-1-21 0,0 21 0,0-22 16,0 22-16,-21-21 15,0 0-15,0 0 0,0 0 16,0 0-16,0-1 0,-21 1 16,0 21-16,0 0 0,0 0 15,-22 0-15,22 0 0,0 0 0,0 21 16,-22 1-16,22-1 0,0 0 15,-21 0-15,21 21 0,21-20 0,-22 20 16,22 0-16,0 1 0,0-1 16,0 0-16,0-21 0,0 22 0,22-22 15,-22 0-15,21 0 16,0 0-16,21 1 0,-21-1 0,1-21 0,20 0 16,-21 0-16,21 0 0,1 0 15,-22 0-15,21 0 0,1-21 16,-1-1-16,-21 1 0,21 0 0,-20 0 15,20 0-15,-21-22 0,0 22 16,0-21-16</inkml:trace>
  <inkml:trace contextRef="#ctx0" brushRef="#br0" timeOffset="13524.31">12255 2921 0,'0'0'0,"0"-21"0,0 0 0,0 0 15,0-1-15,0 1 16,-21 21 15,21 21-31,-21-21 0,0 22 0,0-1 16,21 0-16,-21 21 0,-1-21 15,1 22-15,0-22 0,0 0 0,21 21 16,0-20-16,-21 20 0,21-21 16,0 0-16,0 0 0,0 1 15,21-1-15,0 0 0,0-21 16,0 0-16,22 0 0,-22 0 0,21 0 15,-21 0-15,22 0 0,-22 0 0,21-21 16,-21 0-16,22-1 0,-22 1 16,0 0-16,0 0 0,0 0 0,1 0 15,-22-1-15,0 1 0,0 0 16,0-21-16,0 21 0,0-1 0,-22 1 16,1 0-16,0 0 0,-21 0 15,21 0-15,-1-1 0,-20 1 0,21 21 16,0 0-16,21-21 0,21 21 31,21 0-15,1-21-16,-22 21 0,21 0 15,22 0-15,-22 0 0,0-21 0,1 21 16,-1 0-16,0-21 0,1 21 16,-1-22-16,-21 1 0,0 21 0,0-21 15,1 21-15,-1-21 0,-21 0 16,-21 21 15,21 21-31,-22 0 16,22 0-16,0 0 0,0 22 15,0-22-15,0 21 0,0-21 16,0 22-16,0-1 0,-21 0 0,21 1 16,0-1-16,-21 0 0,21 22 15,0-1-15,0 1 0,-21-1 0,21 22 16,0-21-16,-21-1 0,21 22 0,0-22 15,0 22-15,0 0 0,0-1 16,-21 1-16,21-22 0,0 22 0,-22-21 16,22 20-16,0-20 0,0-22 15,-21 22-15,21-22 0,-21 0 0,21-21 16,-21 1-16,21-1 0,0 0 16,0 0-16,-21-21 15,0 0-15,-1 0 0,1 0 16,0-21-16,0 21 0,0-21 0,0 21 15,-1-21-15,22-1 0,-21 22 16,0-21-16,0 21 0,21-21 0,0 0 16,0 0-16,0 0 0,0-1 15,0 1-15,0-21 0,21 21 16,0-22-16,0-20 0,1 21 0,20-22 16</inkml:trace>
  <inkml:trace contextRef="#ctx0" brushRef="#br0" timeOffset="13815.87">14351 2561 0,'0'0'0,"-21"0"31,21 21-31,-21 22 0,-1-22 0,22 21 15,0 1-15,0 20 0,-21-21 0,21 1 16,-21-1-16,21 22 0,-21-22 16,21 0-16,0 1 0,-21 20 15,0-21-15,21 1 0,-22-22 16,22 21-16,-21-21 0,21 22 0,0-22 16,0 0-16,0-42 31,21 21-31,1-21 0</inkml:trace>
  <inkml:trace contextRef="#ctx0" brushRef="#br0" timeOffset="14164.21">14224 2752 0,'0'0'0,"-21"-21"15,-43-22 1,64 22-16,0 0 0,0 0 0,0 0 15,0-1-15,0 1 0,21 0 0,1 0 16,-1 0-16,21 0 0,0 21 16,1 0-16,-1-22 0,0 22 0,1 0 15,-1 0-15,0 22 0,1-1 16,-22 0-16,0 0 0,0 21 0,0 1 16,-21-1-16,0-21 0,0 22 15,-21-1-15,0 0 0,-21 1 0,-1-22 16,1 0-16,0 21 0,-1-21 15,1 1-15,-21-1 0,20 0 16,1-21-16,0 21 0,-1-21 0,22 0 16,0 0-16,0 21 0,42-21 31,0 0-31,0 0 16,0-21-16,22 21 0,-1-21 0,0 21 15</inkml:trace>
  <inkml:trace contextRef="#ctx0" brushRef="#br0" timeOffset="14632.1">15092 2604 0,'0'0'0,"0"-22"16,0 1-16,0 0 0,-21 21 16,-1 0-16,1 0 0,0 0 15,0 0-15,0 21 0,0 0 0,-1 22 16,1-22-16,0 21 0,0 1 15,0-1-15,21 0 0,0 1 0,0-1 16,0 0-16,0 1 0,0-1 16,0-21-16,0 21 0,0-20 0,0 20 15,21-21-15,0 0 0,0 0 0,0 1 16,22-1-16,-22-21 0,0 0 16,21 0-16,-20 0 0,20 0 0,-21 0 15,21-21-15,1 21 16,-1-22-16,-21 1 0,22 0 0,-1 0 15,0-21-15,-21 20 0,22-20 16,-22 0-16,0-1 0,0 1 0,0 0 16,-21-1-16,0-20 0,0 21 0,0-22 15,-21 22-15,0-1 0,0 22 16,-21 0-16,-1 0 0,1 0 0,-22 21 16,22 0-16,-21 0 0,20 0 15,-20 21-15,20 0 0,1 0 0,0 22 16,21-22-16,-1 21 0,1-21 15,0 22-15,21-1 0,0-21 16,0 0-16,0 22 0,0-22 16,0 0-16,21 0 0,-21 0 0,43-21 15,-22 21-15,0-21 0,21 0 0,1 0 16</inkml:trace>
  <inkml:trace contextRef="#ctx0" brushRef="#br0" timeOffset="14927.54">16002 2646 0,'0'0'0,"0"-21"0,0-22 15,0 22 1,-21 42 15,21 1-31,-21-1 0,21 0 0,0 21 16,0-21-16,0 22 0,-22-1 15,22 0-15,-21-20 0,21 20 0,0 0 16,0-21-16,-21 22 0,21-22 16,0 21-16,-21-21 0,21 1 0,0-1 15,0 0-15,0 0 0,0 0 16,0 0-16,21-21 31,0 0-31,-21-21 0,21 0 16</inkml:trace>
  <inkml:trace contextRef="#ctx0" brushRef="#br0" timeOffset="15215.09">15981 2752 0,'0'0'0,"0"-21"0,0-1 0,0 1 16,0 0-16,0-64 31,21 85-31,0 0 0,0 0 16,0 0-16,1 0 0,-1 0 0,0 22 15,0-1-15,0 0 16,0 0-16,22 0 0,-22 0 0,-21 22 16,21-22-16,0 21 0,-21-21 0,0 1 15,0-1-15,21 0 0,-21 0 16,0 0-16,0 0 0,22-21 0,-22 22 16,21-22 30,0-22-46,0 1 16,0 0-16</inkml:trace>
  <inkml:trace contextRef="#ctx0" brushRef="#br0" timeOffset="15660.23">16870 2561 0,'0'0'0,"-43"0"31,22 0-31,0 0 0,-21 21 0,21 1 16,-22-22-16,22 21 0,-21 0 16,21 0-16,-1-21 0,-20 21 0,21 0 15,0 1-15,0-22 0,21 21 16,-22-21-16,22 21 0,22-21 47,-1 0-47,0 0 0,21 0 15,-21-21-15,22 21 0,-22-21 0,21-1 16,-21 1-16,22 0 0,-22 0 16,21 0-16,-21 0 0,22-1 0,-22 1 15,0 0-15,0 0 0,0 21 16,-21 21 0,0 21-1,0-20-15,0 20 0,0 0 16,-21 1-16,0-1 0,0 0 0,21 1 0,0-1 15,-21 0-15,0 1 16,21-22-16,-22 21 0,22-21 0,0 0 16,0 1-16,-21-1 0,21 0 15,0 0-15,-21 0 0,21 0 16,-21-21 0,21 22-16</inkml:trace>
  <inkml:trace contextRef="#ctx0" brushRef="#br0" timeOffset="16840.41">1566 6308 0,'-21'0'32,"0"0"-32,-21 0 0,20 0 0,-20 0 15,0 0-15,21 0 0,-22 0 16,1 0-16,0 0 0,20 0 16,1 0-16,0-21 0,0-1 15,21 1-15,0 0 0,0-21 16,0 21-16,0-1 0,21-20 0,0 21 15,22-21-15,-1 20 0,0-20 16,1 21-16,20 0 0,-21 0 16,22 21-16,-22 0 0,1 0 0,-1 0 15,0 0-15,-21 21 0,1 21 16,-22-21-16,0 0 0,0 22 0,0-1 16,-22-21-16,-20 22 0,0 20 15,-1-21-15,-20 22 0,21-22 16,-22 22-16,22-1 0,-22-20 0,22 20 15,21-21-15,0 1 16,-1-1-16,22 0 0,0-20 0,0-1 16,0 0-16,22 0 0,-1 0 15,0-21-15,21 0 0,1 0 0,-1 0 16,0 0-16,22 0 0,-22-21 16,22 0-16,-22 0 0,0 0 15,22-1-15,-22 1 0,-21-21 0,22 21 16,-22-22-16,0 22 0,-21-21 15,0 0-15,0 20 0,0 1 0,-21-21 16,-22 21-16,22 0 0,-21-1 16,0 22-16,-22 0 0,22 0 15,-1 0-15,-20 0 0,21 22 16,-1-1-16,22 0 0,-21 0 16,21 0-16,-1 0 0,1 1 0,21 20 15,-21-21-15,21 0 0,0 0 16,0 1-16,21-1 0,0 0 0,1-21 15,-1 0-15,0 0 0,0 0 16,21 0-16</inkml:trace>
  <inkml:trace contextRef="#ctx0" brushRef="#br0" timeOffset="17044">2328 6392 0,'0'0'0,"21"-21"0,1 21 15,-22-21 1</inkml:trace>
  <inkml:trace contextRef="#ctx0" brushRef="#br0" timeOffset="17536.29">4614 5821 0,'0'0'0,"-21"0"0,0 0 16,21-21 0,-21 21-16,21-21 31,21 21-31,21 0 0,1-22 16,20 22-16,1 0 0,-1-21 15,22 21-15,-22-21 0,22 0 0,0 21 16,-22-21-16,22 21 0,-22 0 15,22-21-15,-22 21 0,1 0 0,-22 0 16,1 0-16,-1 0 0,-21 0 16,-21 21-1,-42-21-15,21 21 0,-22-21 16,1 21-16,0-21 0,-22 0 0,22 21 16,-1-21-16,-20 21 0</inkml:trace>
  <inkml:trace contextRef="#ctx0" brushRef="#br0" timeOffset="17787.3">5165 5779 0,'0'21'47,"0"0"-47,0 21 16,0-21-16,0 1 0,0 20 0,0 0 15,0-21-15,0 22 0,0-1 16,0 0-16,0 1 0,0-1 0,-22-21 15,1 43-15,21-22 16,0 0-16,-21-20 0,21 20 0,-21 0 0,21-21 16,0 1-16,0-1 15,0 0-15,0 0 0,0-42 32,21 21-32,-21-21 15</inkml:trace>
  <inkml:trace contextRef="#ctx0" brushRef="#br0" timeOffset="18192.93">5546 6223 0,'21'0'31,"0"0"-31,0 0 16,0 0-16,0 0 0,1-21 15,20 21-15,-21-21 0,21 21 0,-20-21 16,-1-1-16,21 22 0,-21-21 16,0 0-16,1 0 0,-22 0 15,0 0-15,0-1 16,0 1-16,-22 21 16,1 0-16,0 0 15,0 0-15,0 0 0,-22 21 0,22 1 16,0-1-16,0 0 0,0 0 15,0 0-15,21 0 0,-22 1 0,22-1 16,-21 0-16,21 0 0,-21 21 16,21-20-16,0-1 0,0 0 15,0 0-15,0 0 0,0 0 0,0 1 16,0-1-16,21-21 16,0 0-16,1 0 0,-1 0 15,21 0-15,-21 0 0,22-21 0,-1-1 16,0 1-16,1 0 0</inkml:trace>
  <inkml:trace contextRef="#ctx0" brushRef="#br0" timeOffset="18968.12">6519 6054 0,'0'0'0,"43"-21"0,-22-1 16,0 1-16,0 21 0,-21-21 16,-21 21-1,0 0-15,0 0 0,-22 0 16,22 0-16,-21 21 0,21 0 0,-22-21 15,22 22-15,0-1 0,-21 0 16,42 0-16,-22-21 0,22 21 0,-21 0 16,21 1-16,0-1 0,0 0 15,21-21 1,1 0-16,-1 0 0,0 0 16,21 0-16,-21 0 0,1 0 15,20 0-15,-21 0 0,21 0 0,-20 0 16,-1 21-16,21-21 0,-21 0 0,0 0 15,-21 21-15,0 0 16,-21 1 0,0-22-16,0 0 15,0 0-15,0 0 0,-1 21 0,1-21 16,0 0-16,0 0 0,0 0 0,0 0 16,-43 0-1,43 0 16,21 21-15,0 0-16,21-21 16,0 21-16,0 0 0,1-21 15,-1 0-15,0 22 0,21-22 0,1 0 16,-1 0-16,0 0 0,1 0 16,20-22-16,1 22 0,-22-21 0,21 0 15,-20 0-15,-1 0 0,0 21 16,1-21-16,-1-1 0,-21-20 0,0 21 15,1 0-15,-1-22 0,0 22 16,-21-21-16,0 0 0,0-1 0,0 1 16,0 0-16,0-1 0,0 1 15,0 0-15,21-1 0,-21 1 16,0 21-16,0-22 0,0 22 16,0 42-1,0 1-15,0 20 0,0-21 16,0 21-16,0 1 0,0-1 15,0 0-15,-21 1 0,21-1 0,0 0 16,0 1-16,0-22 0,0 21 0,0-21 16,0 22-16,0-22 0,0 0 15,0 0-15,0 0 0,21 1 0,0-22 16,0 21-16,1-21 16,-1 0-16,0 0 15,0 0-15,0 0 0,0 0 0,1-21 16,-1-1-16,0 1 15,0 0-15,-21 0 0,0 0 16,0 0-16,0-1 0</inkml:trace>
  <inkml:trace contextRef="#ctx0" brushRef="#br0" timeOffset="19135.96">7154 6011 0,'0'0'0,"21"0"31,1 0-31,-1 0 16,0 0-16,0 0 0,0 0 0,22 0 16,-22 0-16,0 0 0,21 0 15,-21-21-15,1 21 0,-1-21 0,21 0 16,-21 21-16</inkml:trace>
  <inkml:trace contextRef="#ctx0" brushRef="#br0" timeOffset="19840.77">8445 5821 0,'0'0'0,"0"-21"0,0-85 15,0 85-15,0-22 16,-21 22-16,0 0 16,21 0-16,-21 21 15,0 0-15,21 21 0,-21 0 16,21 22-16,0-1 0,-22 0 15,22 1-15,-21-1 0,21 0 0,0 22 16,-21-22-16,21 0 0,-21 1 16,0-1-16,0 0 0,-1-20 0,22 20 15,-21-21-15,21 0 0,-21 0 0,21 1 16,0-1 0,21-42-1,-21-1 1,21 1-16,-21 0 0,0 0 0,0 0 15,0 0-15,0-22 0,22 22 16,-22-21-16,21-1 0,-21 1 16,0 0-16,0-22 0,21 22 0,0-22 15,-21 22-15,21 0 0,-21-1 16,21 22-16,1 0 0,-22 0 0,21 0 16,0 21-16,0 0 0,0 21 15,0 0-15,1 0 0,-1 22 0,0-22 16,0 21-16,21 0 0,-20 22 15,-1-22-15,21 1 0,-21-1 16,0-21-16,1 21 0,-1 1 0,0-22 0,21 21 16,-21-21-16,-21 1 15,22-1-15,-1 0 0,0 0 16,-21-42 31,0 0-47,21 0 0,-21-1 15,21-20-15,-21 21 0,21-21 16,1-1-16</inkml:trace>
  <inkml:trace contextRef="#ctx0" brushRef="#br0" timeOffset="20104.31">9207 5482 0,'0'0'0,"22"-21"16,-22-42-1,-22 63 1,1 0-16,0 0 15,0 21-15,0 0 0,21 21 16,-21-21-16,-1 22 0,22 20 16,-21-20-16,0-1 0,21 21 0,-21-20 15,0 20-15,0-20 0,21-1 0,-22 0 16,1 1-16,0-22 0,21 21 16,-21-21-16,21 0 0,-21 1 0,21-1 15,-21 0-15,42-21 31,0 0-31,0 0 0,0 0 16,0-21-16,22 21 0,-1-21 16,-21-1-16</inkml:trace>
  <inkml:trace contextRef="#ctx0" brushRef="#br0" timeOffset="20840.3">10245 5567 0,'21'-21'0,"-42"42"0,42-85 0,-21 43 16,0 0-16,0-21 16,-21 21-16,-1-1 0,1 22 15,-21 0-15,0 0 0,20 0 0,-20 0 16,-21 0-16,20 22 0,1-1 16,0 0-16,-1 0 0,1 21 0,21-20 15,-22 20-15,1 21 0,21-20 16,0 20-16,-22-20 0,22-1 0,21 21 15,-21-20-15,21-1 0,0 0 16,0 1-16,0-22 0,0 21 0,0-21 16,21 1-16,0-1 0,22 0 0,-22-21 15,21 21-15,1-21 0,-1 0 16,0 0-16,22 0 0,-22 0 16,0 0-16,1 0 0,-1 0 0,0-21 15,1 21-15,-22-21 0,0 0 16,0-1-16,0 1 0,-21 0 0,0 0 15,0 0-15,0 0 0,0-1 16,-21 1-16,0 0 0,0 21 0,-21-21 16,20 21-16,-20 0 0,0 0 15,-1 0-15,22 0 0,-21 0 0,21 0 16,0 0-16,-1 0 0,44 0 31,-1 0-15,0 0-16,0 0 0,0 0 15,22 0-15,-22 0 0,0 0 16,0 0-16,0 0 0,0 0 0,1 0 16,-1 0-16,-21 21 31,0 0-31,21 0 16,-21 1-16,0-1 0,0 0 0,0 0 15,0 21-15,0-20 0,0-1 16,0 21-16,0 0 0,0 1 0,-21-1 15,21 0-15,-21 22 0,-1-22 0,22 22 16,-21-22-16,0 0 0,0 22 16,21-22-16,0 1 0,-21-1 15,21-21-15,0 21 0,0-20 0,0-1 16,0 0-16,0 0 0,0 0 16,-21-42 15,21 0-16,-22 21-15,1-21 0,21 0 0,-21 21 16,-21-22-16</inkml:trace>
  <inkml:trace contextRef="#ctx0" brushRef="#br0" timeOffset="21575.63">4995 7239 0,'0'0'0,"-42"-21"0,0 0 16,20 0-16,1-1 0,-21 1 0,21 21 16,21-21-16,-21 0 0,21 0 15,-22 0-15,22-1 0,0 1 16,-21 21 0,21-21-16,-21 21 0,0 0 15,0 0-15,0 0 16,42 0 46,0 0-62,0 0 0,21 0 16,1 0-16,-1 0 0,0 0 16,22 0-16,-1 0 0,1 0 0,21 0 15,-22 0-15,43 0 0,0 0 16,0 0-16,42 0 0,-21 0 0,21 0 15,0 0-15,21 0 0,1 0 0,20 0 16,1 0-16,-1-21 0,22 21 16,0 0-16,-1 0 0,1 0 0,0 0 15,-1-21-15,1 21 0,21 0 16,-43 0-16,22 0 0,0-21 0,-1 21 16,-20 0-16,20 0 0,-41 0 15,-1 0-15,0 0 0,1 0 16,-1 0-16,-21 0 0,-21 0 0,0 0 15,-21-22-15,-21 22 0,-1 0 16,-41 0-16,20 0 0,-20 0 0,-22 0 16,0 0-16,0 0 0,0 0 15,-21-21 32,0 0-31,-21 21-16,0 0 15,0 0-15</inkml:trace>
  <inkml:trace contextRef="#ctx0" brushRef="#br0" timeOffset="22889.7">3069 8467 0,'21'0'78,"0"-21"-78,-21-1 16,22 1-16,-1 0 15,-21 0-15,0 0 0,0 0 16,0-1-16,0 1 0,0 0 16,0 0-16,0 0 0,0 0 15,0 42 17,0 0-17,0 0-15,0 0 0,0 22 0,0-22 16,0 21-16,0 0 0,0-20 15,0 20-15,0 0 0,0 1 0,0-1 16,0 0-16,0 1 0,0-1 16,0-21-16,0 21 0,0 1 0,0-1 15,0-21-15,0 0 0,0 1 16,0-1-16,0 0 0,0 0 0,0 0 16,0 0-1,-21-21 1,-1 22-16,1-22 0,0 0 15,0 0-15,0 0 0,0 0 16,-22 0-16,22 0 0,-21 0 0,-1 0 16,1 0-16,0 0 0,21 0 15,-22 0-15,1 0 0,21 0 0,0 0 16,-1 0-16,1 0 0,42 0 47,22 0-47,-22 0 15,0-22-15,21 22 0,1-21 16,-1 21-16,-21 0 0,22 0 16,-1-21-16,0 21 0,-21 0 15,22 0-15,-22-21 0,21 21 0,-21 0 16,1 0-16,-1 0 0,0 0 16,0 0-1,-21-21 16,-21 0 16</inkml:trace>
  <inkml:trace contextRef="#ctx0" brushRef="#br0" timeOffset="23391.98">3704 8678 0,'21'0'62,"0"0"-62,1 0 16,-1 0-16,-21-21 0,21 21 0,0-21 15,-21 0 1,0 0 0,-21 21-1,0 0-15,0 0 16,-1 0-16,1 0 15,21 21-15,-21-21 16,21 21-16,21-21 31,0 0-31,1 0 16,-1 0-16</inkml:trace>
  <inkml:trace contextRef="#ctx0" brushRef="#br0" timeOffset="24840.28">5440 8192 0,'-21'0'0,"-1"0"16,1 0-16,0 0 0,0 0 15,0 0-15,0 0 16,-1 0-16,-20 0 16,21 0-16,0 0 15,0 21-15,-1-21 16,44 0 15,20 0-31,-21 0 16,43-21-16,-22 21 0,21-22 0,1 22 15,21-21-15,-1 21 0,1-21 16,-22 21-16,22 0 0,-21-21 0,20 21 16,-41 0-16,20 0 0,-21-21 15,1 21-15,-22 0 0,0 0 16,0 0-16,0 0 0,-42 0 31,0 0-31,0 21 0,0-21 16,-22 21-16,22-21 0,0 0 0,-21 0 15,21 21-15,-22 0 0,22-21 16,0 22-16</inkml:trace>
  <inkml:trace contextRef="#ctx0" brushRef="#br0" timeOffset="25135.72">5884 8213 0,'0'-21'16,"-21"21"-1,0 0 1,0 0-16,21 21 16,-21 0-16,21 0 0,0 21 15,0-20-15,0-1 0,0 21 0,0 0 16,0-20-16,0 20 0,0 0 16,0 1-16,0-22 0,0 21 0,-22 0 15,22 1-15,0-1 0,0-21 0,-21 22 16,21-22-16,0 0 15,0 0-15,0 0 0,0 0 0,0 1 16,21-44 15,1 22-31,-22-21 0,21 0 0,0 0 16</inkml:trace>
  <inkml:trace contextRef="#ctx0" brushRef="#br0" timeOffset="25520.29">6308 8615 0,'0'0'0,"21"0"15,0-21 1,0 0 0,0 21-16,-21-22 0,21 22 15,1-21-15,-1 21 0,-21-21 16,21 0-16,0 0 0,-21 0 15,0-1-15,0 1 0,0 0 16,0 0 0,-21 21-16,0 0 0,0 0 15,-1 21-15,1 0 16,0 0-16,21 1 0,0-1 16,-21 0-16,21 0 0,0 21 0,-21-20 0,21-1 15,0 21-15,0-21 16,0 0-16,0 22 0,0-22 0,0 0 15,0 0-15,0 0 0,0 1 16,21-1-16,0-21 16,0 0-16,22 0 0,-22 0 0,21-21 15,-21-1-15,22 1 0,-1 0 16,0 0-16,1 0 0,20 0 0</inkml:trace>
  <inkml:trace contextRef="#ctx0" brushRef="#br0" timeOffset="26209.31">7112 8467 0,'0'0'0,"42"-21"0,-21-1 0,1 1 0,-1 0 15,-21 0-15,0 0 16,0 0-16,-21 21 16,-1 0-1,1 0-15,0 0 0,0 21 16,0-21-16,0 21 0,-1 0 0,1 0 16,0 0-16,0 1 0,21-1 15,0 0-15,0 0 0,0 0 16,0 0-16,21 1 15,0-22-15,0 21 0,1-21 16,-1 0-16,0 21 0,0-21 0,0 0 16,0 0-16,1 0 0,-1 0 15,-21 21-15,21-21 0,-21 21 16,-21 0 15,0-21-31,-1 0 0,1 0 0,-21 0 16,21 0-16,0 0 0,-1 0 0,1 0 15,0 0-15,0 0 16,0 0-16,21 22 16,0-1-16,0 0 15,0 0-15,0 0 16,21 0-16,0-21 0,0 0 16,0 0-16,22 0 15,-22 0-15,21 0 0,-21 0 0,22 0 16,-1 0-16,0 0 0,-20-21 15,20 0-15,0 0 0,1 0 0,-1 0 16,0-1-16,1 1 0,-22-21 0,21 21 16,-21-22-16,0 1 0,1 0 15,-1-1-15,0 1 0,0-21 0,0 20 16,-21-20-16,21-1 0,1 22 16,-22 0-16,0-1 0,0 1 0,0 21 15,0 0-15,0-1 0,-22 44 16,22-1-1,-21 0-15,0 21 0,21 1 16,-21-1-16,21 21 0,0-20 16,-21-1-16,21 22 0,0-22 0,-21 0 15,21 1-15,0-22 0,0 21 0,0-21 16,0 22-16,21-22 0,0 0 16,0-21-16,-21 21 0,21 0 0,0-21 15,1 0-15,20 0 0,-21 0 0,0 0 16,0 0-16,1 0 15,-1-21-15,0 0 0,0 0 0,0 21 0</inkml:trace>
  <inkml:trace contextRef="#ctx0" brushRef="#br0" timeOffset="26404.63">7620 8382 0,'0'0'0,"-21"0"0,0 0 0,-1 0 16,44 0 15,-1 0-31,0 0 16,21 0-16,1 0 0,-22 0 0,21 0 15,22-21-15,-22 21 0,0 0 0,1-21 16,-1 0-16,0 21 16,22-22-16,-22 1 0</inkml:trace>
  <inkml:trace contextRef="#ctx0" brushRef="#br0" timeOffset="26631.62">8615 8043 0,'0'-21'16,"-21"21"-1,-1 0-15,1 21 16,21 1-16,-21 20 0,21-21 16,-21 21-16,21 1 0,0-1 0,-21 0 15,21 1-15,-21-1 0,21-21 16,-22 22-16,22-1 0,0-21 0,0 0 15,-21 22-15,21-22 0,0 0 16,0 0-16</inkml:trace>
  <inkml:trace contextRef="#ctx0" brushRef="#br0" timeOffset="26887.83">8509 8170 0,'0'0'0,"0"-42"0,21-43 32,0 85-32,0 22 15,-21-1-15,22 21 0,-1-21 16,0 22-16,0-22 0,0 21 0,0 0 16,1-20-16,-1 20 0,0 0 15,0-21-15,21 22 0,-20-22 0,41 42 16,-21-41-16,-20-1 15,-1 0-15,0-21 0,0 21 0,0 0 16,0-21-16,1 0 0,-1-21 31,-21 0-31,21 0 16</inkml:trace>
  <inkml:trace contextRef="#ctx0" brushRef="#br0" timeOffset="27115.26">9334 8043 0,'0'-84'16,"0"168"-16,0-189 0,-21 105 16,0 21-16,0 0 15,21 21-15,-21-21 0,0 22 0,-1-1 16,1 0-16,21 22 0,-21-22 16,0 1-16,0-1 0,21-21 0,0 21 15,-21 1-15,-1-22 0,22 0 0,-21 21 16,21-20-16,0-1 0,0 0 15,0 0-15,21-21 16,1 0 0,-1 0-16,21 0 0,-21 0 0,22-21 15</inkml:trace>
  <inkml:trace contextRef="#ctx0" brushRef="#br0" timeOffset="27707.84">10139 8001 0,'0'-42'0,"0"84"0,0-105 16,0 41-16,-21 1 0,-1 21 16,1 0-16,-21 0 0,21 0 15,-22 0-15,22 21 0,-21 1 16,0 20-16,20 0 0,-20 1 0,21-1 16,-21 21-16,20-20 0,1 20 15,0-20-15,0-1 0,21 0 0,0 1 16,0-1-16,0 0 0,0-21 0,0 22 15,42-22-15,-21 0 0,22 0 16,-22-21-16,21 0 0,1 21 0,-1-21 16,21 0-16,-20 0 0,-1 0 0,0 0 15,1-21-15,-22 0 0,21 21 16,-21-21-16,1 0 0,-22 0 0,0-1 16,0 1-16,0 0 0,0 0 15,-22 0-15,1 0 0,-21-1 16,21 1-16,-22 0 0,1 21 0,0 0 15,-1-21-15,1 21 0,21 0 16,0 0-16,0 0 0,-1 0 0,44 0 31,-1 0-15,21 0-16,-21 0 0,22 0 0,-22 0 16,21 0-16,-21 0 0,22 21 15,-22 0-15,0-21 0,0 21 0,0 1 16,-21 20-16,0-21 0,0 0 0,0 22 15,0-1-15,0 0 16,0 1-16,-21 20 0,0-21 0,0 22 16,0-1-16,21 1 0,-22-1 15,1 1-15,0-1 0,0-20 0,0 20 16,21-20-16,-21-1 0,21 21 0,-22-20 16,22-1-16,0 0 0,-21 1 15,21-22-15,-21 21 0,21-21 0,-21 1 16,0-22-16,21-22 15,0 1-15</inkml:trace>
  <inkml:trace contextRef="#ctx0" brushRef="#br0" timeOffset="28571.75">12615 7768 0,'0'0'0,"21"-21"0,1 0 0,-22 0 16,0 0-16,0-1 0,0 1 0,0 0 16,0 0-16,-22 21 15,1 0 1,-21 0-16,21 0 15,-22 21-15,1 0 0,0 0 0,-1 1 0,1 20 16,0 0-16,-1 1 0,1 20 16,0 1-16,-1-1 0,1 1 15,0-1-15,21 1 0,-1-1 0,1 1 16,0-22-16,21 0 0,0 1 16,0-1-16,21 0 0,0-21 0,22 1 15,-1-1-15,0-21 0,22 0 0,-1 0 16,-20 0-16,20 0 0,-20 0 15,20 0-15,-21-21 0,1 21 16,-1-22-16,0 1 0,1 0 0,-22 0 16,0-21-16,0 20 0,-21 1 15,0 0-15,0-21 0,0 21 0,-21-22 16,0 22-16,0 0 0,0 21 16,-1-21-16,-20 0 0,21 21 0,0 0 15,-22 0-15,22-22 16,0 22-16,42 0 15,0 0 1,1 0-16,-1 22 16,21-22-16,-42 21 0,21 0 0,0 0 15,1 21-15,-22-20 0,21-1 16,-21 21-16,0-21 0,0 22 16,0-1-16,0 21 0,0-20 15,0-1-15,0 22 0,0-1 16,0-21-16,-21 43 0,21-21 0,-22-1 15,1 1-15,0-1 0,21 1 16,-21-1-16,0 1 0,0-1 0,-1 1 16,1-22-16,21 0 0,-21 22 0,21-43 15,-21 21-15,21-21 0,0 1 16,0-44 0,0 1-16,21 0 15,-21 0-15,21 0 0,-21-22 16,0 22-16,0-21 0,21 0 15,-21 20-15</inkml:trace>
  <inkml:trace contextRef="#ctx0" brushRef="#br0" timeOffset="29016.3">12996 8361 0,'0'0'0,"-21"-21"0,-21-64 31,42 64-31,0 0 0,0 0 0,0-1 0,0 1 16,0 0-16,21 0 15,0 21-15,21-21 0,-20 21 0,20 0 16,0 0-16,1 0 0,-1 0 0,0 0 16,1 21-16,-1 0 0,0 21 15,1-20-15,-22-1 0,0 21 0,0 0 16,0-20-16,-21 20 0,0-21 15,0 21-15,0-20 0,0-1 0,0 0 16,0 0-16,-21-21 0,0 0 31,0 0-31,21-21 0,0 0 16,0 0-16,0-1 16,0 1-16,0 0 0,0-21 0,0 21 15,0-22-15,0 22 0,21-21 16,-21 21-16,0-1 0,21 1 15,0 0-15,-21 0 0,21 0 0,1 21 16,-1-21 0,0 21-16,0 0 0,0 0 15,0 0-15,1 0 16,-1 0-16,0 0 0</inkml:trace>
  <inkml:trace contextRef="#ctx0" brushRef="#br0" timeOffset="30248.08">14012 8022 0,'0'-21'32,"-21"21"-32,0 0 15,0 0-15,0 21 0,-1 0 16,1 1-16,21-1 0,-21 0 0,0 0 16,21 21-16,-21-20 0,21 20 15,0 0-15,0-21 0,0 22 0,0-22 16,0 0-16,0 21 0,0-20 15,0-1-15,21-21 0,0 21 0,0 0 16,22-21-16,-22 0 0,0 0 16,21 0-16,1 0 0,-1 0 15,-21 0-15,21-21 0,1 21 0,-1-21 16,0 0-16,-20-1 0,20 22 0,-21-21 16,21-21-16,-20 21 0,-1 0 15,-21-22-15,0 22 0,21-21 0,-21-1 16,0 1-16,0 0 0,0-1 15,-21 22-15,0-21 0,-1 21 0,-20-22 16,21 43-16,-21-21 0,-1 21 0,1 0 16,21 0-16,-22 0 0,1 0 15,21 21-15,-21 1 0,20 20 0,1-21 16,0 21-16,0 1 0,21-1 16,0 0-16,0 1 0,0-1 15,0-21-15,0 22 0,0-22 0,21 21 16,0-21-16,0 0 0,1-21 15,20 22-15,-21-1 0,21-21 0,1 0 16,-1 0-16,-21 0 0,22 0 16,-1 0-16,0 0 0,1 0 0,-22-21 15,21-1-15,0 1 0,-20 0 16,20 0-16,-21 0 0,0 0 0,0-22 16,1 22-16,-1-21 0,0-1 0,-21 1 15,21 21-15,-21-21 0,0 20 16,0 1-16,0 0 0,0 0 0,0 42 31,-21 0-31,21 0 16,-21 1-16,21-1 0,-21 21 0,21-21 15,0 22-15,0-22 0,0 0 16,0 21-16,0-21 0,0 1 0,0-1 16,0 0-16,0 0 15,21-21-15,0 0 0,0 0 16,0 0-16,0 0 0,1 0 15,-1 0-15,0 0 0,0-21 0,0 21 16,0-21-16,1 0 0,-1-1 0,-21-20 16,21 21-16,0 0 0,-21-22 15,21 22-15,-21 0 0,0-21 16,0 21-16,0-1 0,0 1 0,0 42 31,0 1-15,0-1-16,0 21 0,0-21 15,0 0-15,0 1 0,0-1 0,0 21 16,0-21-16,0 0 0,21 1 16,1-1-16,-1-21 0,21 0 15,-21 21-15,22-21 0,-1 0 0,0 0 16,1 0-16,-1 0 0,0 0 16,-21-21-16,22 0 0,-22-1 15,0 1-15,0 0 0,0 0 0,1 0 16,-22-22-16,0 1 0,21 21 15,-21-21-15,21-1 0,-21 22 0,0-21 16,0 21-16,0-1 0,0 1 16,0 0-16,-21 42 31,0 0-31,-1 1 16,22 20-16,-21 0 0,0 1 15,21-1-15,-21 21 0,0-20 0,0 20 16,-1-20-16,22 20 0,-21-21 0,0 22 15,0-1-15,0-20 16,21 20-16,-21 22 0,-1-22 0,1 1 16,0-1-16,0 1 0,21-1 0,0 1 15,-21-1-15,21 1 0,-21-22 16,21 22-16,-22-22 0,22 22 0,-21-22 16,0 0-16,21 1 0,-21-1 15,21-21-15,0 0 0,-21 0 0,21 1 16,0-44-1,0 1 1,0 0-16,0 0 0,21-21 16,0 20-16,-21-20 0,21 0 0,0-1 15,1-20-15,-1 21 0</inkml:trace>
  <inkml:trace contextRef="#ctx0" brushRef="#br0" timeOffset="30575.84">15409 8192 0,'0'0'0,"0"-22"0,0-20 0,0 21 0,21 0 16,1-22-16,-1 22 0,0 0 15,0 0-15,21 0 0,-20 0 0,20 21 16,-21-22-16,21 22 0,1 0 16,-22 0-16,21 0 0,-21 0 15,1 0-15,20 0 0,-21 22 0,-21-1 16,0 0-16,21 21 0,-21-21 15,0 1-15,0 20 0,0-21 0,-21 21 16,0-20-16,0-1 0,0 21 16,-22-21-16,22 0 0,-21 1 0,-1-22 15,22 21-15,-21-21 0,21 0 0,0 21 16,-1-21-16,1 21 0,0-21 16,21-21 15,0 0-31,21 0 0,0 21 15,1-22-15</inkml:trace>
  <inkml:trace contextRef="#ctx0" brushRef="#br0" timeOffset="31043.01">16552 7980 0,'0'0'0,"21"-21"0,-21 0 0,0-1 15,-21 1 1,0 21-16,0 0 16,0 0-16,-22 0 0,22 0 0,-21 0 15,0 0-15,20 0 0,-20 21 16,0-21-16,21 22 0,-22 20 16,22-21-16,0 0 0,0 0 0,21 1 15,0-1-15,0 0 0,0 0 0,0 0 16,0 0-16,21 1 0,21-22 15,-21 21-15,1-21 0,20 0 0,0 0 16,1 0-16,-22 21 0,21-21 16,-21 0-16,22 0 0,-22 0 0,0 0 15,-21 21-15,0 0 16,0 0 0,0 1-16,-21-22 0,0 21 0,-1-21 15,-20 21-15,0-21 0,21 0 16,-22 21-16,1-21 0,21 0 0,0 21 15,-22-21-15,22 0 0,0 0 16,0 0-16,0 0 0,-1 0 16,1 0-16,0 0 0,0 0 15,0 0 1,0 0-16,21-21 0,-22 21 0,22-21 16</inkml:trace>
  <inkml:trace contextRef="#ctx0" brushRef="#br0" timeOffset="32328.32">3556 10351 0,'-42'0'15,"20"-22"-15,22 1 16,-21 21 0,21-21-16,0 0 0,0 0 15,0 0-15,0-1 16,21 1-16,1 21 16,-1-21-16,0 21 0,0-21 15,0 21-15,0 0 16,22 0-16,-22 0 0,0 0 0,0 21 15,0 0-15,1 0 0,-1 22 16,0-1-16,-21 0 0,0 1 0,0 20 16,0 1-16,0-22 0,-21 22 15,0-22-15,-22 21 0,22-20 0,-21-1 16,-1 0-16,1 1 0,0-22 16,-1 21-16,1-21 0,0 1 0,21-1 15,-22-21-15,1 21 0,21-21 16,0 0-16,-22 0 0,22 0 0,0 0 15,21-21-15,-21 21 0,0-21 16,-1-1-16,22 1 0,-21 0 16,21-21-16,0 21 0,0-22 0,0 1 15,0 0-15,0 20 0,0-20 16,0 0-16,21 21 0,1-1 0,-1 1 16,0 0-16,21 21 0,-21 0 15,22 21-15,-1 0 0,-21 1 0,0-1 16,22 21-16,-22 0 0,-21-20 15,21 20-15,-21 0 0,21-21 0,-21 22 16,21-22-16,-21 21 16,0-21-16,0 1 0,22-1 0,-1 0 15,0 0-15,-21 0 16,21-21 0,0-21 15,0 0-16,-21 0-15</inkml:trace>
  <inkml:trace contextRef="#ctx0" brushRef="#br0" timeOffset="32567.89">4212 10668 0,'0'0'0,"21"-21"0,0 21 0,-21-21 31</inkml:trace>
  <inkml:trace contextRef="#ctx0" brushRef="#br0" timeOffset="33025.32">5884 10033 0,'0'0'0,"-21"0"0,0 0 0,0-21 15,0 21-15,-1 0 0,1 0 0,64 0 32,-22 0-17,42-21-15,-20 21 0,20 0 0,1 0 16,-1-21-16,1-1 0,20 22 15,-20 0-15,20-21 0,-20 21 0,21 0 16,-22 0-16,1 0 0,-22 0 0,0 0 16,1 0-16,-22 0 0,-42 0 31,-22 0-31,22 21 0,-21-21 16</inkml:trace>
  <inkml:trace contextRef="#ctx0" brushRef="#br0" timeOffset="33267.75">6286 9991 0,'0'0'0,"-21"0"0,21 21 47,0 0-47,0 0 0,0 0 16,0 1-16,0 20 0,0-21 0,0 21 15,0 1-15,0 20 0,0-20 16,0-1-16,0 21 0,0-20 0,-21 20 15,21-20-15,0-1 0,-21 0 0,21 1 16,0-22-16,0 0 16,0 0-16,0 0 0,0 0 0,0 1 15,21-44 1</inkml:trace>
  <inkml:trace contextRef="#ctx0" brushRef="#br0" timeOffset="33620.14">6710 10499 0,'0'0'0,"21"0"0,0-21 15,0-1-15,0 22 16,1-21-16,-1 0 0,0 21 0,0-21 16,0 0-16,0 0 0,1-1 0,-1 1 15,21 0-15,-21 0 16,0 0-16,1 0 0,-1-1 0,0 1 15,-21 0-15,0 0 16,-21 21-16,0 0 0,-22 0 16,22 0-16,-21 21 0,-1-21 0,-20 21 15,21 22-15,-1-22 0,1 21 16,21 0-16,-22 1 0,22 20 0,0-20 16,0-1-16,21 0 0,0 1 15,0-22-15,0 21 0,0-21 0,0 0 16,21 1-16,0-22 0,22 21 0,-22-21 15,21 0-15,0 0 0,1 0 16,-1 0-16,0-21 0,1 21 16,41-43-16,-41 1 15,-1 21-15</inkml:trace>
  <inkml:trace contextRef="#ctx0" brushRef="#br0" timeOffset="34067.6">7620 10266 0,'63'-21'0,"-126"42"0,148-63 0,-43 20 0,-21 1 16,-21 0-16,-21 21 15,-21 0-15,20 0 16,-20 0-16,0 0 0,-1 21 16,22 0-16,-21-21 0,21 22 15,-22-1-15,22 0 0,0 0 0,21 0 16,0 0-16,0 1 0,0-1 16,21 0-16,22 0 15,-22-21-15,0 21 0,21 0 0,1-21 16,-1 22-16,-21-22 0,21 21 15,-20-21-15,20 21 0,-21 0 0,21-21 16,-42 21-16,0 0 16,-21 1-16,0-22 15,-21 0-15,21 21 0,-22-21 0,1 0 16,21 0-16,-22 0 0,1 0 16,0 0-16,21 0 0,-22 0 15,1 0-15,21 0 0,0 0 0,-1 0 16,1 0-16,0 0 15,21 21 1,21 0 0,0 0-16,1-21 0,-1 21 0,21-21 15,-21 0-15,0 22 0,22-22 0,-22 0 16,148 0 0,-126 0-16,20-22 0,1 1 15,-1 0-15,1 0 0,-1 0 16,-21-22-16,22 22 0,-22-21 15</inkml:trace>
  <inkml:trace contextRef="#ctx0" brushRef="#br0" timeOffset="34299.41">8382 10202 0,'0'-42'0,"0"84"0,0-105 0,0 21 15,0 20-15,0 1 0,0 0 16,0 0-16,0 0 0,0 42 31,-21 0-31,21 0 0,-21 22 16,21-22-16,0 21 0,-22-21 0,22 22 15,0-1-15,0 0 0,-21 22 16,21-22-16,-21 0 0,21 1 16,0-1-16,0 0 0,0-20 0,-21 20 15,21-21-15,0 0 0,0 0 16,21-21 0,0 0-16,-21-21 0,21 0 15,1 0-15</inkml:trace>
  <inkml:trace contextRef="#ctx0" brushRef="#br0" timeOffset="34475.79">8128 10372 0,'0'0'0,"-21"0"0,42 0 31,0-21-15,21 21-16,-20 0 0,20 0 15,-21-22-15,21 22 0,1-21 0,-1 21 16,0-21-16,22 0 0,-22 21 0,1-21 16</inkml:trace>
  <inkml:trace contextRef="#ctx0" brushRef="#br0" timeOffset="34692.19">9017 10033 0,'0'0'0,"-21"0"16,0 0-16,-1 0 0,1 21 15,0 0-15,0 1 0,21-1 16,-21 21-16,0-21 0,21 22 16,-22-1-16,22-21 0,-21 21 0,21 1 15,0-1-15,0-21 0,0 22 16,-21-1-16,21-21 0,0 0 0,0 22 16,-21-22-16,21 0 0,0 0 15,21-42 1</inkml:trace>
  <inkml:trace contextRef="#ctx0" brushRef="#br0" timeOffset="34956.32">8869 10160 0,'0'0'0,"0"-21"0,21 21 15,0 0-15,0 0 16,-21 21-16,21 0 0,22 0 15,-22 1-15,0-1 0,0 21 0,22-21 16,-22 22-16,0-22 0,21 0 0,-21 21 16,1-21-16,-1 22 0,0-22 15,-21 0-15,0 0 0,21 0 0,-21 1 16,21-22 0,-21-22-1,0 1 1,21 0-16,-21-21 15,22 21-15,-22-1 0,21-20 0</inkml:trace>
  <inkml:trace contextRef="#ctx0" brushRef="#br0" timeOffset="35151.32">9525 9991 0,'0'0'16,"0"-43"-16,21 22 0,-21 0 0,-21 21 31,0 42-31,0-20 0,-1-1 16,22 21-16,-21 0 0,0 1 15,0-1-15,21 0 0,0 1 16,-21-1-16,0 0 0,-1 1 16,22-1-16,0 0 0,-21 1 0,0-22 15,21 0-15,0 0 0,0 0 0,0 1 16,21-22 0,0 0-16</inkml:trace>
  <inkml:trace contextRef="#ctx0" brushRef="#br0" timeOffset="35759.47">10350 9948 0,'0'0'0,"-63"-42"32,21 42-32,20 0 0,1 0 15,-21 21-15,21-21 0,-22 43 16,1-22-16,21 0 0,-21 21 0,-1-21 15,22 22-15,-21-1 0,21 0 16,-1 22-16,1-22 0,0 1 0,21 20 16,0-21-16,0 1 0,0-22 0,0 21 15,21-21-15,0 22 0,1-22 16,-1-21-16,21 21 0,0-21 16,1 0-16,-22 0 0,21 0 0,1 0 15,-1-21-15,-21 21 0,21-21 16,-20 0-16,20-1 0,-21 1 0,0 0 15,-21-21-15,0 21 0,0-1 16,0-20-16,0 21 0,0 0 0,-21 0 16,0-1-16,0 1 0,0 0 0,-22 21 15,22 0-15,0 0 0,-21 0 16,20 0-16,1 0 0,0 0 0,0 0 16,42 0 15,0-21-31,22 21 0,-22 0 15,0 0-15,21 0 16,-21-21-16,1 21 0,-1 0 0,0 0 16,0 21-16,0-21 0,0 21 0,-21 0 15,0 22-15,0-1 0,0-21 16,0 21-16,0 1 0,0 20 0,0-20 16,0-1-16,0 21 0,0-20 0,-21 20 15,0-20-15,21 20 0,-21 1 16,21-1-16,0 1 0,-21-1 0,21 1 15,-21 20-15,21-20 0,-22-22 16,22 22-16,0-22 0,0 21 16,0-20-16,0-22 0,-21 21 0,21-21 15</inkml:trace>
  <inkml:trace contextRef="#ctx0" brushRef="#br0" timeOffset="36695.83">12319 9758 0,'0'0'0,"0"-21"0,21-106 32,-21 106-32,-21 21 15,0 21-15,21 0 16,0 0-16,-21 0 0,-1 22 16,22-1-16,-21 21 0,0-20 0,21-1 15,0 22-15,-21-22 0,0 0 0,21 22 16,-21-22-16,-1 0 0,1 1 15,0-1-15,-21 0 0,21 1 0,-1-1 16,-20-21-16,21 22 0,-21-22 16,20-21-16,1 21 0,0-21 15,0 0-15,0 0 0,0 0 0,-1 0 16,1-21-16,0 0 0,21-1 16,0 1-16,-21-21 0,21 21 0,0-22 15,-21 22-15,21-21 0,0 0 16,0-1-16,0 22 0,0-21 0,0 21 15,0-22-15,0 22 0,0 0 16,21 0-16,0 21 0,0 0 16,0 0-16,1 0 15,-1 0-15,0 21 0,0 0 0,0 0 16,0 22-16,1-22 0,-1 0 0,0 0 16,0 21-16,0-20 0,0-1 15,1 42-15,20-42 16,-21 1-16,0-1 0,0 0 15,22 0-15,-22-21 0,21 0 0,1 0 16,-1 0-16,0 0 0,1 0 0,-1-21 16,0 0-16,1 0 0,-22-1 15,21 22-15,0-21 0,-20 0 0,-1-21 16,0 21-16,0-1 0,-21 1 0,0-21 16,0 21-16,0 0 0,0-1 15,0 1-15,0 0 0,-21 21 31,0 21-31,21 0 16,-21 1-16,21-1 0,0 0 16,0 0-16,0 0 0,0 0 15,0 1-15,0-1 0,0 0 0,0 0 16,0 0-16,0 0 0,0 1 0,0-1 16,0-42 15,0-1-31,0 1 15</inkml:trace>
  <inkml:trace contextRef="#ctx0" brushRef="#br0" timeOffset="36880.11">12890 9821 0,'0'0'0,"0"-21"15,-21 21-15,0 0 16,0 0-16,0 0 15,21 21 1,0 1 0,0-1-16,21-21 15,0 21-15,21-21 0,-20 0 0</inkml:trace>
  <inkml:trace contextRef="#ctx0" brushRef="#br0" timeOffset="37284.12">13695 9906 0,'0'0'0,"0"-21"32,-43 21-32,22 0 15,0 0-15,-21 0 0,-1 0 16,1 0-16,0 0 0,-1 0 16,1 0-16,0 21 0,21-21 0,-1 21 0,1 0 15,21 1-15,0-1 16,0 0-16,21-21 15,1 21-15,20-21 0,-21 21 0,21 0 16,1-21-16,-1 22 0,0-22 16,1 21-16,-1 0 0,-21-21 0,0 21 15,22 0-15,-22-21 0,-21 21 16,0 1-16,0-1 0,0 0 16,0 0-16,-21 0 0,-22 0 15,22-21-15,-21 22 0,0-22 16,-22 0-16,22 0 0,-1 0 0,-20 0 15,21 0-15,-1 0 0,1 0 16,0 0-16,20 0 0,1 0 0,0 0 16,21-22-16,0 1 0,0 0 15,21 21 1,0-21-16,1 0 0,20 21 0,-21-21 16,21-1-16,1 1 0,20 0 0</inkml:trace>
  <inkml:trace contextRef="#ctx0" brushRef="#br0" timeOffset="37544.98">14182 9716 0,'0'-22'15,"0"44"-15,0-65 0,0 22 0,0 0 0,0 0 16,-22 21-16,1 0 16,21 21-16,-21 0 0,21 0 15,-21 22-15,21-22 0,0 21 16,-21 0-16,21 1 0,0-1 15,0 0-15,0 1 0,0-22 0,-21 21 16,21 1-16,-22-22 0,22 21 0,0-21 16,0 0-16,0 1 0,0-1 15,0 0-15,0 0 0,0 0 0,22-21 32,-1 0-32,0 0 0,0-21 0,0 21 15,0-21-15</inkml:trace>
  <inkml:trace contextRef="#ctx0" brushRef="#br0" timeOffset="37719.99">13864 10054 0,'0'0'0,"-21"0"16,42 0-1,0 0 1,0 0-16,1 0 0,-1-21 15,21 21-15,0 0 0,1-21 0,-1 21 16,0 0-16,1-21 0</inkml:trace>
  <inkml:trace contextRef="#ctx0" brushRef="#br0" timeOffset="38227.26">14605 9970 0,'0'-22'0,"0"1"15,21 21 17,0 21-17,-21 1-15,0-1 16,0 21-16,0-21 0,0 0 16,0 1-16,0-1 0,0 0 0,0 0 15,0 0-15,0 0 16,0 1-16,0-1 0,-21 0 0,21 0 15,-21-21-15,21 21 0,-21-21 16,0 0 0,21-21-1,0 0 1,0 0-16,0 0 0,21-1 16,0 1-16,0-21 0,-21 21 15,42 0-15,-20-22 0,-1 22 0,0-21 16,0 21-16,21-22 0,-20 22 0,-1 0 15,0 21-15,21 0 16,-21 0-16,1 0 0,-1 0 16,0 21-16,-21 0 0,0 0 15,0 1-15,0-1 0,0 21 0,0-21 16,0 0-16,0 1 0,0-1 0,0 0 16,0 0-16,0 0 0,0 0 15,-21 1-15,21-1 0,-21 0 0,-1-21 16,22 21-16,0 0 0,22-42 47</inkml:trace>
  <inkml:trace contextRef="#ctx0" brushRef="#br0" timeOffset="38924.37">15303 10097 0,'43'0'16,"-22"0"0,-21-22-16,21 22 0,0-21 0,0 21 15,1-21-15,-1 21 0,0-21 0,0 21 16,0-21-16,0 0 0,1-1 16,-22 1-16,0 0 15,0 0-15,0 0 16,-22 21-16,-20 0 15,21 21-15,0 0 0,0-21 16,-1 21-16,1 0 0,0 22 0,0-22 16,0 0-16,21 0 0,0 0 0,0 1 15,0 20-15,0-21 0,0 0 16,0 0-16,0 1 0,21-1 16,0 0-16,0-21 15,0 0-15,1 0 0,-1 0 0,0 0 16,21 0-16,-21 0 0,1 0 0,-1 0 15,0-21 1,0 0-16,0 21 0,-21-22 0,21 1 16,1 0-16,-22 0 0,21 0 0,0 0 15,0-22-15,0 22 0,0-21 16,1 21-16,-1-22 0,21 22 0,-21 0 16,0-21-16,22 20 0,-22 22 15,21 0-15,-21 0 0,1 0 0,20 0 16,-21 22-16,0-1 0,-21 0 15,0 21-15,21 1 0,-21-22 0,0 21 16,0 0-16,0 1 0,0-22 16,0 0-16,0 21 0,0-20 0,0-1 15,0 0-15,0-42 47,0 0-47,0-1 0,0 1 16,22 0-16,-1 0 0,-21 0 15,21 0-15,0-1 0,21-20 0,-20 21 16,-1-21-16,21-1 0,-21 22 0,0-21 16,1-1-16,20 22 0,-21 0 15,0 0-15,0 0 0,-21 0 0,22 21 16,-1 0-16,0 0 16,-21 21-1,0 0-15,0 0 0</inkml:trace>
  <inkml:trace contextRef="#ctx0" brushRef="#br0" timeOffset="39336.17">17145 9927 0,'0'0'0,"21"0"0,85-42 31,-106 21-31,0 0 0,0-1 0,0 1 16,-21 0-16,0 21 15,-1 0-15,1 0 0,-21 0 16,21 0-16,-22 0 0,22 21 0,-21-21 16,21 21-16,-22 1 0,22 20 15,0-21-15,0 0 0,0 0 0,21 1 16,0-1-16,0 0 0,0 0 16,0 0-16,21-21 0,0 21 0,0 1 15,0-22-15,1 0 0,20 21 0,-21-21 16,0 0-16,22 0 0,-22 21 15,0-21-15,0 0 0,0 21 0,0-21 16,-21 21-16,0 0 0,0 1 16,-21-22-16,0 21 15,0-21-15,-21 0 0,20 21 16,1-21-16,0 0 0,0 0 0,0 0 16,0 21-16,-1-21 0,1 0 15,0 0-15,0 0 0,0 0 16,0 0-16,-1 0 15,1 0-15,0 0 0,0 0 0,0 0 16</inkml:trace>
  <inkml:trace contextRef="#ctx0" brushRef="#br0" timeOffset="40424.61">3090 12256 0,'0'0'0,"0"-22"16,0 1-16,0 0 0,0 0 16,21 0-16,1 0 15,-1-1-15,-21 1 0,21 0 0,21 21 16,-21-21-16,1 21 0,20 0 16,0 0-16,-21 0 0,22 21 0,-1 0 15,-21 0-15,22 1 0,-43 20 16,0 0-16,0-21 0,0 22 0,0-1 15,-22-21-15,1 22 16,-21-22-16,21 21 0,-22-21 0,1 0 16,0 1-16,21-1 0,-22-21 15,22 0-15,0 21 0,0-21 0,21-21 16,0 0 0,0-1-16,0 1 15,21 0-15,0 21 0,0-21 16,22 21-16,-1 0 0,0 0 15,1 0-15,20 0 0,-21 0 0,22 0 16,-22 21-16,22 0 16,-22 0-16,-21 1 0,22-1 0,-22 0 15,-21 21-15,0-21 0,0 22 16,-21-22-16,-1 21 0,-20 1 0,0-22 16,-1 21-16,1 0 0,-21-20 15,20-1-15,-20 0 0,-1 0 0,22 0 16,0-21-16,-1 0 0,1 0 15,0 0-15,20 0 0,-20 0 0,21-21 16,0 21-16,0-21 0,-1 0 16,1 0-16,0-1 0,21 1 0,0 0 15,0 0-15,0 0 16,21 21-16,0-21 16,1 21-16,-1-22 0,21 22 15,-21 0-15,22-21 0,-22 21 0</inkml:trace>
  <inkml:trace contextRef="#ctx0" brushRef="#br0" timeOffset="40607.51">4276 12594 0,'0'0'0,"21"0"16,0-21-1</inkml:trace>
  <inkml:trace contextRef="#ctx0" brushRef="#br0" timeOffset="41492.48">7218 12383 0,'0'0'0,"-21"0"0,-1-22 16,1 22-16,0-21 0,0 0 15,0 21-15,0-21 0,-1 0 16,22 0-16,0-1 0,-21 1 0,0-21 16,0 21-16,21 0 0,-21-1 0,0 1 15,-1 0-15,1 21 0,0 0 16,0 0-16,-21 0 0,20 21 0,-20 0 16,0 1-16,21-1 15,-1 21-15,-20 0 0,21 1 0,21-22 16,0 21-16,-21 1 0,21-22 15,0 21-15,0-21 0,0 0 16,0 1-16,0-1 0,21 0 0,0-21 16,0 0-16,0 0 0,1 0 15,-1 0-15,0 0 0,0 0 0,0-21 16,0 21-16,1-21 0,-1-1 16,0 1-16,-21 0 0,21 0 0,0 0 15,-21 0-15,21-1 0,-21-20 16,0 21-16,0 0 0,0 0 0,22-1 15,-22 1-15,0 0 0,0 42 32,0 0-32,0 1 0,0-1 15,0 0-15,0 21 0,0-21 16,0 1-16,0-1 0,0 21 0,0-21 16,21 0-16,0-21 0,0 22 15,0-1-15,0-21 0,1 0 16,20 0-16,-21 0 0,0 0 0,22 0 0,-22 0 15,0 0-15,21 0 16,-21-21-16,1-1 0,20 1 0,-21 0 16,0 0-16,0-21 0,-21-1 0,22 1 15,-22 0-15,0-1 0,0-20 16,0-1-16,0 22 0,-22-22 0,1 1 16,0 21-16,-21-1 0,21 1 15,-43 0-15,22 20 0,-43 1 0,22 0 16,-22 21-16,0 0 0,-21 0 15,22 21-15,-22 0 0,21 1 0,1 20 16,-1 0-16,0 22 0,1-1 16,20 22-16,1-22 0,-1 22 0,22-21 15,21 20-15,-1-20 0,22-1 0,0 1 16,0-1-16,43-20 16,-22 20-16,21-21 0,22 1 0,-22-1 15,22-21-15,-1 0 0,1 1 16,-1-22-16,22 0 0,-1 0 0,1 0 15,0 0-15,-1 0 0,1-22 16,-21 1-16,20 0 0,-20-21 0,-22 21 16,22-1-16,-43-20 0,21 21 0</inkml:trace>
  <inkml:trace contextRef="#ctx0" brushRef="#br0" timeOffset="43420.9">8361 12002 0,'0'0'0,"0"-22"0,-21 1 0,21 0 15,0 0-15,0 0 0,0 0 16,0 42 0,0 0-16,0 0 15,0 21-15,0 1 0,0-1 0,0 22 16,0-22-16,0 21 0,0-20 16,-22-1-16,22 22 0,-21-22 0,-21 43 15,21-64-15,0 21 16,-1-21-16,1 22 0,0-22 0,0 0 15,0-21 1,0 0-16,21-21 0,0 0 16,0-1-16,0 1 0,0 0 15,0-21-15,0 21 0,0-22 16,0 22-16,0-21 0,0-1 0,0 22 16,0-21-16,0 21 0,0 0 15,0-1-15,0 1 0,0 42 16,21 1-1,0-1-15,-21 0 0,21 21 16,0-21-16,-21 22 0,21-22 0,1 0 16,-22 21-16,21-20 0,0-1 15,-21 21-15,21-21 0,0 0 0,0 1 16,1-22-16,-1 21 0,21-21 16,-21 0-16,22 0 0,-22 0 0,21 0 15,0 0-15,1-21 0,20-1 0,-20 22 16,-1-42-16,21 21 0,-20 0 15,-1-22-15,0 1 0,-20 0 16,-1-1-16,0 1 0,-21-21 16,0 20-16,0-20 0,0-1 0,-21 22 15,0-22-15,-1 22 0,-20 0 16,0-1-16,-22 1 0,22 21 0,-22 0 16,22 21-16,-21 0 0,-1 0 0,22 0 15,-22 0-15,22 0 0,0 42 16,-1-21-16,1 22 0,21-1 0,-22 21 15,22 1-15,21-1 0,0 1 16,0-1-16,0-20 0,0 20 16,21-20-16,22 20 0,-22-21 0,21 1 15,-21-22-15,43 21 0,-22-21 16,22 22-16,-1-22 0,1 0 0,20-21 16,1 21-16,0-21 0,-1 0 15,1 0-15,0 0 0,-1-21 0,-20 0 16,-1 0-16,1 0 0,-1-1 15,-20 1-15,-1 0 0,0 0 0,-20 0 16,-1-22-16,0 22 0,-21-21 0,0 21 16,0-22-16,0 22 0,-21 0 15,21-21-15,-21 21 0,-1-1 0,-20 22 16,21 0-16,0 0 0,0 0 16,-43 0-16,43 22 15,0-1-15,0 21 0,-1-21 0,1 0 16,0 22-16,0-22 0,21 21 15,0-21-15,0 1 0,0-1 0,0 0 16,0 0-16,0 0 16,0 0-16,21 1 0,0-22 0,0 0 15,1 0-15,-1 0 0,0 0 0,0 0 16,0 0-16,0 0 0,22-22 0,-22 22 16,0-21-16,0 0 0,0 0 0,1 0 15,-1 0-15,0-22 0,-21 22 16,0 0-16,21-21 0,-21 20 15,0-20-15,0 21 0,0 0 0,0 0 16,0-1-16,0 1 0,0 42 16,0 1-1,0-1-15,-21 0 0,21 0 16,0 0-16,0 22 0,0-22 0,0 0 16,0 21-16,0-21 0,0 1 15,0-1-15,0 0 0,21 0 0,0-21 16,0 21-16,1-21 0,-1 21 0,21-21 15,-21 0-15,22 0 0,-1 0 16,0 0-16,1-21 0,-1 0 0,0 0 16,1 0-16,-1 0 0,0-22 15,1 1-15,-1 21 0,-21-43 16,21 22-16,1-22 0,-22 1 0,0-1 16,21 1-16,-20-1 0,-1 22 15,-21-21-15,0 20 0,0 1 0,0 21 16,0 0-16,0-1 0,0 1 15,-21 21-15,21 21 16,-22 1-16,1-1 0,0 0 0,21 21 16,0 1-16,-21-1 0,0 21 15,21 1-15,0-22 0,0 22 0,0-22 16,0 22-16,0-22 0,0 0 16,0 1-16,0-1 0,0-21 15,0 21-15,21-20 0,0-1 0,0-21 16,0 21-16,1-21 0,20 0 15,-21 0-15,21 0 0,1 0 0,-1 0 16,0-21-16,1 21 0,-1-21 16,22-1-16,-22-20 0,0 21 0,1 0 15,-1-22-15,0 22 0,-21-21 16,1 0-16,-1-1 0,-21 1 0,0 0 16,0-1-16,0 22 0,0 0 15,-43 0-15,22 0 0,0 21 16,-21 0-16,21 0 0,-22 21 0,1-21 15,0 21-15,20 21 0,-20-21 16,21 22-16,0-1 0,0-21 0,-1 22 16,22-1-16,0-21 0,0 0 0,0 22 15,0-22-15,0 0 0,0 0 16,22-21-16,-1 21 0,0 0 0,0-21 16,0 0-16,0 0 0,1 0 15,-1 0-15,0 0 0,21-21 0,-21 0 16,1 21-16,-1-21 0,0 0 0,0-22 15,0 22-15,-21-21 0,21 21 16,-21-22-16,22 1 0,-22 0 0,0 21 16,21-22-16,-21 22 0,0 0 15,21 21-15,-21 21 16,0 0-16,0 0 16,0 1-16,0 20 0,0-21 15,0 21-15,0-20 0,0-1 0,0 21 16,0-21-16,0 22 0,21-22 15,0 0-15,0 0 0,1-21 0,20 21 16,-21-21-16,21 0 0,1 0 16,-1 0-16,0 0 0,1 0 0,-1 0 15,0 0-15,-20-21 0,20 21 0,-21-21 16,0 0-16,0 0 0,1-1 16,-22-20-16,0 21 0,0-21 15,0 20-15</inkml:trace>
  <inkml:trace contextRef="#ctx0" brushRef="#br0" timeOffset="43623.78">10096 12065 0,'0'0'16,"-63"0"-16,21 21 0,20-21 0,1 21 0,64-21 31,-22 0-31,21 0 0,0 0 15,22 0-15,-22 0 0,22-21 16,-1 21-16,1-21 0,-1 0 16,-20 21-16,20-21 0,-21 0 0,22 21 15,-22-22-15</inkml:trace>
  <inkml:trace contextRef="#ctx0" brushRef="#br0" timeOffset="44088.51">11769 11980 0,'0'0'0,"0"-21"16,0 0-16,21-21 0,63-128 31,-62 149-31,-22 0 0,0 0 0,0 0 16,0 42-1,-22 0 1,1 0-16,21 22 0,0-1 15,-21 0-15,21 22 0,-21-22 0,21 22 16,0-1-16,-21 1 0,21-1 16,0-21-16,0 1 0,0 20 0,-21-20 15,21-22-15,0 21 0,0-21 0,0 0 16,0 1-16,0-1 0,21-21 31,0 0-15,-21-21-16,0-1 15,21 1-15,-21 0 0,0-21 0,0 21 16,0-22-16</inkml:trace>
  <inkml:trace contextRef="#ctx0" brushRef="#br0" timeOffset="44415.32">11684 11917 0,'-21'-42'0,"42"84"0,-42-127 16,0 64-16,21-21 0,-22 21 0,22-22 15,0 22-15,0 0 0,0 0 0,0 0 16,0-1-16,22 1 0,20 0 15,-21 21-15,21-21 0,1 21 0,20 0 16,1 0-16,-1 0 0,1 21 16,-1 0-16,22 0 0,-22 1 15,1-1-15,-22 21 0,1 0 0,-22-20 16,0 20-16,-21 0 0,0 1 16,-21-1-16,0 0 0,-22 1 0,1-1 15,-22-21-15,1 21 0,-1-20 16,1-1-16,-1 0 0,1 0 0,-1 0 15,22-21-15,0 0 0,-1 21 16,22-21-16,0 0 0,42 0 31,22 0-31,-22 0 16,0 0-16,21-21 0,1 21 0,-22 0 16,21-21-16,0 21 15,-20-21-15</inkml:trace>
  <inkml:trace contextRef="#ctx0" brushRef="#br0" timeOffset="44860.32">12319 12319 0,'0'0'0,"-21"0"0,21-21 15,0 0 1,0 0-16,0-1 0,21 22 15,0-21-15,0 0 0,0 21 16,22-21-16,-22 21 0,21 0 16,1 0-16,-22 0 0,21 0 0,0 0 15,1 0-15,-1 0 0,0 0 16,-20 21-16,20 0 0,0 0 0,-21 1 16,1-1-16,-1 0 0,-21 0 15,0 0-15,0 0 0,0 1 0,-21-1 16,-1 0-16,-20 0 0,21-21 0,0 21 15,0-21-15,-1 0 0,1 0 16,0 21-16,0-21 0,0 0 16,0 0-16,21-21 0,0 0 15,0 0-15,0 0 16,0 0-16,0-1 0,0 1 16,0 0-16,21 0 0,0 0 15,0 0-15,-21-1 0,21 22 0,0-21 16,1 0-16,20 0 0,-21 21 15,0-21-15,22 0 0,-1 21 0,0-22 16,-21 22-16,22-21 0,-1 21 0,22-21 16,-22 0-16</inkml:trace>
  <inkml:trace contextRef="#ctx0" brushRef="#br0" timeOffset="45940.32">13398 12023 0,'-63'0'16,"126"0"-16,-41-21 0,-1 21 0,-42 0 31,-1 21-31,1-21 0,0 21 16,0 0-16,0 0 0,0 0 0,-1 1 15,1-1-15,0 21 0,21-21 16,-21 0-16,0 22 0,21-22 0,0 0 16,-21 0-16,21 22 0,0-22 0,0 0 15,0 0-15,21-21 0,0 21 16,0 0-16,21-21 0,-20 0 0,20 0 16,-21 0-16,21 0 0,1 0 15,-1 0-15,0 0 0,1 0 0,-22 0 16,21-21-16,1 0 0,-22 0 0,21 0 15,-21 0-15,0-1 16,1 1-16,-1 0 0,-21-21 0,21 21 16,-21-22-16,0 1 0,0 0 15,-21-1-15,0 22 0,-1-21 0,1 21 16,-21-1-16,21 1 0,-22 0 16,1 21-16,0 0 0,-1 0 0,-20 21 15,21 0-15,-22 1 0,22 20 0,-1-21 16,1 21-16,21 1 0,-21-22 15,20 21-15,22 1 0,0-1 0,0-21 16,0 21-16,0-20 0,22 20 16,-1-21-16,21 0 0,0 0 15,1-21-15,-1 22 0,0-22 0,22 0 16,-22 0-16,1 0 0,20 0 16,-21 0-16,1 0 0,-22 0 0,21 0 15,1-22-15,-1 22 0,-21-21 16,21 0-16,-20 0 0,-1 0 0,21 0 15,-21-1-15,0-20 0,1 21 16,-1-21-16,0-1 0,-21 22 0,21-21 16,-21 21-16,21-1 0,-21 1 0,0 0 15,0 0-15,0 42 16,0 0 0,0 22-16,0-22 15,-21 0-15,21 0 0,0 21 0,0-20 16,0-1-16,0 21 0,0-21 15,0 0-15,0 1 0,0-1 0,0 0 16,0 0-16,21-21 0,0 21 0,1-21 16,-1 0-16,0 0 15,0 0-15,0 0 0,0 0 0,1 0 16,-1 0-16,0-21 0,0 21 16,0-21-16,0 0 0,1 0 15,-1-1-15,0 1 0,0 0 0,0-21 0,0 21 16,-21-22-16,22 22 0,-22-21 15,21 21-15,-21-1 0,0 1 16,0 0 0,0 42-1,0 0-15,0 1 0,0-1 16,0 0-16,0 0 0,0 0 0,0 0 16,0 1-16,0 20 0,0-21 0,0 0 15,0 0-15,0 1 0,0-1 16,21 0-16,0-21 0,0 0 15,0 0-15,-21 21 0,43-21 16,-22 0-16,0 0 0,0 0 0,0 0 16,1-21-16,-1 0 0,0 21 15,-21-21-15,21-1 0,0 1 16,0 0-16,-21-21 0,0 21 0,22-22 16,-22 22-16,21-21 0,-21 21 15,0-1-15,0 1 0,0 0 0,0 0 16,0 42-1,0 0-15,0 0 0,0 22 16,0-22-16,0 0 0,0 0 16,0 0-16,0 1 0,0-1 15,0 0-15,0 0 0,21-21 0,-21 21 16,21 0-16,0-21 16,0 22-16,1-22 0,20 0 15,-21 0-15,21 0 0,-20 0 16,20 0-16,0-22 0</inkml:trace>
  <inkml:trace contextRef="#ctx0" brushRef="#br0" timeOffset="46452.33">15811 12065 0,'0'0'16,"0"-21"-16,0 0 0,0 0 0,0-1 16,0 1-16,-21 0 0,0 0 0,0 21 15,0 0-15,0-21 0,-22 21 16,22 0-16,-21 0 0,-1 0 0,-20 42 15,42-21-15,-22 0 0,22 22 16,0-22-16,21 21 16,0-21-16,-21 22 0,21-1 0,0-21 15,0 0-15,0 22 0,0-22 16,0 0-16,0 0 0,21-21 0,0 21 16,0-21-16,1 22 15,-1-22-15,0 0 0,0 0 0,0 0 16,0 0-16,22 0 0,-22-22 0,0 22 15,0-21-15,0 0 0,-21 0 16,22-21-16,-1 20 0,0-20 0,0 0 16,-21-22-16,0 22 0,21 0 15,0-22-15,-21 22 0,22-1 16,-22 1-16,21 0 0,-21 21 0,0-1 16,0 1-16,0 0 0,0 42 31,-21 0-31,21 1 0,0-1 15,-22 0-15,22 21 0,-21 1 0,21-1 16,-21-21-16,21 21 0,0 1 16,0-1-16,0 0 0,0-20 0,0 20 15,0-21-15,0 0 0,0 0 0,0 1 16,0-1-16,21-21 0,0 21 16,1-21-16,-1 0 15,0 0-15,0 0 0,0 0 16,0-21-16,1 21 0,-1-21 15,0-1-15,0 22 0</inkml:trace>
  <inkml:trace contextRef="#ctx0" brushRef="#br0" timeOffset="47095.98">16087 12192 0,'0'0'0,"0"-21"15,0 0 1,21 21-16,0-21 16,0-1-16,0 1 15,0 21-15,-21-21 0,22 0 16,-1 0-16,0 0 0,-21-1 15,21 1-15,-21 0 16,0 0-16,-21 21 31,21 21-31,-21 0 0,0-21 0,21 21 16,-22 1-16,22 20 0,-21-21 16,21 0-16,-21 0 0,21 1 0,0-1 15,0 0-15,0 0 0,0 0 16,0 0-16,0 1 0,21-1 15,0-21-15,1 21 0,-1-21 16,0 0-16,0 0 16,0-21-16,0 0 15,-21-1-15,22 1 0,-1 0 16,0 0-16,0 0 0,0-22 0,0 22 16,22-21-16,-1 21 0,-21 0 15,22-22-15,-1 22 0,0 0 0,1 0 16,-22 21-16,21 0 0,-21 0 0,0 0 15,1 0-15,-22 21 0,0 0 16,0 0-16,0 0 0,0 22 0,0-22 16,0 21-16,-22 1 0,1-22 15,0 21-15,0-21 0,21 0 0,-21 22 16,21-22-16,-21 0 0,21 0 16,-22-21-1,1 0 1,0-21-1,21 0 1,0 0-16,0 0 0,0-1 16,0 1-16,0 0 0,0-21 0,0 21 15,21-22-15,0 22 0,1-21 16,-1 21-16,-21-22 0,21 22 0,0 0 16,-21 0-16,0 0 0,21 21 15,-21-22-15,21 22 0,-21-21 16,-21 21-1,0 0-15,0-21 16,0 21-16,-22 0 0</inkml:trace>
  <inkml:trace contextRef="#ctx0" brushRef="#br0" timeOffset="47304.33">14393 11472 0,'0'0'0,"-42"0"0,21 0 15,-22 0-15,22-21 0,0 21 16,0 0 15,21-21-31,-21 21 0,0 0 16</inkml:trace>
  <inkml:trace contextRef="#ctx0" brushRef="#br0" timeOffset="48360.29">3027 14351 0,'0'0'0,"0"-21"0,0 0 0,21-22 15,-21 22-15,0 0 0,21 0 16,-21 0-16,0 0 0,0 42 31,0 0-15,0 21-16,0 1 0,0-1 15,0 0-15,0 1 0,0-1 16,-21 0-16,0 22 0,-22-43 0,22 21 16,0 1-16,-21-22 0,21 0 15,-1 0-15,1 0 0,0-21 16,0 0-16,0 0 16,21-21-16,0 0 15,0 0-15,0 0 0,21-1 16,0 1-16,0 21 0,22-21 0,-22 21 15,0-21-15,21 21 16,1-21-16,-1 21 0,0-21 0,1 21 16,20-22-16,-21 22 0,22-21 15,-1 21-15,-20-21 0,-1 0 0,0 21 16,1-21-16,-22 0 0,0 21 16,0-22-16,-21 1 0,0 0 15,0 0-15,-21 0 0,0 21 16,-21-21-16,20-1 0,1 22 15,0 0-15,-21 0 0,21 0 0,-1 0 16,1 22-16,0-1 16,21 0-16,-21 21 0,21 1 0,0-1 15,0 0-15,0 1 16,-21-1-16,21 0 0,-21 1 0,21-1 16,0-21-16,0 21 0,0-20 15,0-1-15,0 0 0,0 0 0,0 0 16,0 0-1,0-42 17,21 0-32</inkml:trace>
  <inkml:trace contextRef="#ctx0" brushRef="#br0" timeOffset="48563.53">3852 14520 0,'0'-21'16,"0"0"-16,21 21 62,1 0-62,-1-21 16</inkml:trace>
  <inkml:trace contextRef="#ctx0" brushRef="#br0" timeOffset="50143.64">5567 14266 0,'0'0'0,"-43"-21"0,22 0 16,0 21-16,0-21 0,0 0 0,0 0 15,21-1-15,-22 1 0,1 21 16,0 0-16,0 21 31,21 1-31,-21 20 0,21 0 0,0 1 16,0 20-16,0-21 0,-21 22 15,-1-1-15,1-20 0,21-1 0,-21 22 16,0-22-16,0 0 0,0-21 16,-1 22-16,1-22 0,0 0 15,0 0-15,0 0 0,0-21 0,-1 0 16,1 0-16,0 0 0,0 0 15,21-21-15,-21 0 0,21 0 16,-21 0-16,21 0 0,0-22 16,0 1-16,0 0 0,0-1 15,0 1-15,0 0 0,0-1 0,0 1 16,21 0-16,0 20 0,-21 1 0,0 0 16,21 21-16,0 0 0,0 0 15,1 21-15,-22 0 0,21 22 0,0-1 16,0-21-16,-21 22 0,21-1 15,0 0-15,-21 1 0,22-22 16,-1 21-16,0-21 0,0 22 16,0-22-16,0 0 0,1-21 0,20 21 15,-21-21-15,21 21 0,1-21 16,-1 0-16,22 0 0,-22 0 0,21-21 16,-20 0-16,20 0 0,-20 0 15,20-1-15,-21-20 0,1 21 0,-1-21 16,-21-1-16,0-20 0,1-1 15,-22 22-15,0-22 0,0 1 0,0-1 16,0 22-16,-22-21 0,1 20 16,-21 1-16,0-22 0,-1 22 15,1 21-15,-22-21 0,1 20 0,-1 1 16,1 0-16,-1 21 0,1 0 16,-1 21-16,22 0 0,0 1 0,-1 20 15,22 0-15,0 1 0,0 20 16,21 1-16,0-1 0,0 1 0,0-1 15,0 1-15,21-1 0,0 1 16,0-22-16,22 0 0,-1 1 0,0-22 16,1 21-16,20-21 0,1 0 15,-22-21-15,22 0 0,-1 0 0,-21 0 16,22 0-16,-22 0 0,22 0 16,-22-21-16,0 0 0,1 0 15,-22 0-15,21 0 0,-21-22 16,1 22-16,-1-21 0,0 21 0,-21-22 15,0 22-15,0-21 0,0 21 16,0-1-16,0 1 0,0 42 31,0 1-31,0-1 0,0 0 16,0 0-16,-21 0 0,21 22 16,0-22-16,0 0 0,0 0 0,0 0 15,0 0-15,0 1 0,21-1 16,-21 0-16,21-21 0,0 0 0,0 21 15,1-21-15,-1 0 0,0 0 16,21 0-16,-21-21 0,22 21 16,-22-21-16,21 0 0,1-1 0,-1 1 15,0-21-15,1 21 0,-22-22 16,21 1-16,-21 21 0,0-21 0,1-1 16,-1 22-16,-21 0 0,21 0 15,-21 0-15,0-1 0,0 1 0,-21 21 31,0 0-31,-1 21 0,1 1 0,21-1 16,0 0-16,-21 0 0,21 21 16,-21-20-16,21 20 0,0-21 0,0 21 15,0 1-15,0-22 0,0 21 16,0-21-16,0 1 0,0-1 16,21 0-16,0 0 0,0 0 0,1 0 15,-1-21-15,0 0 0,0 22 16,0-22-16,0 0 0,1 0 0,-1 0 15,21 0-15,-21 0 0,0-22 16,1 1-16,-1 0 16,-42 42 15,-1 0-31,22 1 0,-21-1 16,0 0-16,0 0 15,0 0-15,0 0 0,-1 22 0,1-1 16,0-21-16,0 43 0,0-22 15,0 22-15,-22-1 0,22 1 0,-21-1 16,-1 1-16,1 20 0,0-20 0,-1 20 16,22 1-16,-21 0 0,0-1 15,-1 1-15,22-21 0,-21 20 0,21-20 16,-1-22-16,1 0 0,0 1 16,0-1-16,0-21 0,0 0 15,-1-21-15,1 0 16,0 0-16,0 0 0,0-21 0,0 0 15,-1 0-15,1 0 0,0 0 16,0-1-16,21 1 0,-21-21 16,0 21-16,21 0 0,0-1 0,-22-20 15,22 21-15,-21-21 0,21-1 16,0 1-16,0 0 0,0-1 0</inkml:trace>
  <inkml:trace contextRef="#ctx0" brushRef="#br0" timeOffset="52274.33">7197 14457 0,'0'0'0,"0"-21"0,0 0 31,-22 21-15,1 0-16,21 21 15,-21 0-15,21 21 0,-21-21 16,21 1-16,0-1 0,-21 21 0,0-21 16,21 22-16,0-22 0,-22 0 15,1 21-15,21-21 0,-21-21 0,21 22 16,0-1-16,-21-21 16,21-21 15,0-1-31,0 1 0,0 0 0,21 0 15,-21 0-15,0-22 0,21 22 16,0-21-16,-21 21 0,22-22 16,-1 1-16,-21 21 0,21 0 0,-21 0 15,0-1-15,21 22 0,0 0 16,0 0-16,1 22 16,-1-1-16,-21 0 0,21 0 15,0 21-15,-21-20 0,21-1 0,0 21 16,1-21-16,-22 0 0,21 1 15,0 20-15,0-21 0,0-21 0,22 21 16,-22 0-16,21-21 16,-21 0-16,22 22 0,-1-22 0,0 0 15,1 0-15,-1 0 0,0-22 0,22 22 16,-22-21-16,0 0 0,1 0 16,-1 0-16,0-22 0,1 22 0,-22-21 15,0 0-15,0-1 0,-21 22 16,0-42-16,0 41 0,0-20 0,0 0 15,-21 21-15,0-22 0,0 22 16,0 0-16,-22 21 0,22 0 0,-21 0 16,-1 0-16,1 0 0,21 0 15,-21 0-15,-1 21 0,22 0 0,-21 22 16,21-22-16,-1 21 0,1 0 16,0 1-16,21-1 0,0 0 0,0 1 15,0-22-15,0 21 0,21-21 16,0 1-16,1-1 0,-1 0 15,21-21-15,-21 21 0,0-21 0,22 0 16,-22 0-16,0 0 0,21 0 16,-20 0-16,-1-21 0,21 0 0,-21 21 15,0-21-15,1-22 16,-1 22-16,0 0 0,0-21 0,0-1 0,-21 22 16,0-21-16,0-1 0,0 1 15,0 21-15,0-21 0,0 20 0,0 1 16,0 42 15,0 1-31,0-1 16,0 21-16,0-21 0,0 22 0,0-22 15,0 21-15,0-21 0,0 22 16,21-22-16,1 0 0,-1 0 0,0 0 16,0 0-16,0-21 0,-21 22 0,21-22 15,1 0-15,-1 0 0,0 0 16,0 0-16,21 0 0,-20-22 0,-1 22 15,0-21-15,0 0 0,0 0 16,0-21-16,1 20 0,-1-20 16,-21 21-16,0-21 0,21-1 0,-21 22 15,0-21-15,0 21 0,0-1 16,0 1-16,-21 42 31,21 1-15,0 20-16,0-21 0,0 21 0,-21-20 15,21-1-15,0 21 0,0-21 16,0 0-16,-22 1 0,22-1 0,0 0 16,22-21 15,-22-21-15,21 0-16,-21-1 0,0 1 0,0 0 15,21 0-15,-21 0 0,21-22 16,-21 1-16,0 21 0,21-21 15,-21 20-15,21 1 0,1 0 0,-22 0 16,21 0-16,0 21 0,0 0 16,0 0-16,0 0 15,1 21-15,-22 0 0,21 0 16,0 0-16,0 22 0,0-22 0,0 0 16,-21 21-16,22-20 0,-1-1 15,0 0-15,-21 0 0,0 0 16,21 0-16,0-21 0,0 0 15,-21 22-15,22-22 0,-1 0 0,0 0 16,0 0-16,0 0 0,-21-22 16,21 1-16,1 0 0,-22 0 15,21 0-15,-21 0 0,21-1 0,-21-20 16,21 21-16,0-21 0,-21 20 16,0-20-16,0 21 0,21 0 0,-21 0 15,0-1-15,22 1 0,-22 42 31,0 1-15,0-1-16,0 0 0,0 0 0,0 21 16,0-20-16,0 20 0,0-21 15,0 0-15,21 22 0,0-22 0,0 0 16,0 0-16,0 0 0,1 0 16,-1-21-16,0 0 0,0 22 15,0-22-15,22 0 0,-22 0 0,0 0 16,0 0-16,0-22 0,0 1 15,1 21-15,-1-21 0,0 0 0,-21 0 16,0 0-16,0-22 0,21 22 16,-21-21-16,0 21 0,21-1 0,-21-20 15,21 21-15,-21 0 0,22 0 16,-1-1-16,0 22 0,-21-21 0,21 21 16,0 0-16,0 0 0,1 0 15,-1 0 1,0 0-16,0 21 15,0-21 1,0 0-16,1 0 0,-1 0 16,0 0-16,0-21 15,-21 0-15,21 21 0,-21-21 16,0 0-16,0 0 16,0-1-16,0 1 15,-21 21 1,0 0-16,0 0 0,0 0 15,-1 0-15,1 0 0,0 0 16,0 0-16,0 21 0,21 1 16,-21-22-16,-1 21 0,22 21 0,-21-21 15,21 0-15,0 22 0,0-22 16,0 21-16,0 1 0,0-22 0,0 21 16,21-21-16,1 22 0,-1-22 15,0 0-15,21 0 0,-21 0 0,22-21 16,-22 0-16,21 0 0,-21 0 15,22 0-15,-22 0 0,21 0 0,-21 0 16,22-21-16,-22 0 0,0 0 16,0 0-16,0-1 0,1 1 15,-22-21-15,0 21 0,0 0 0,0-22 16,0 22-16,0-21 0,0-1 16</inkml:trace>
  <inkml:trace contextRef="#ctx0" brushRef="#br0" timeOffset="52484.33">9461 13843 0,'-21'21'31,"42"-21"16,1-21-47</inkml:trace>
  <inkml:trace contextRef="#ctx0" brushRef="#br0" timeOffset="54277.39">12255 14372 0,'64'-21'31,"-43"0"-31,0 0 16,0 0-16,1-1 0,-22 1 0,0 0 16,0 0-16,0 0 15,0 0-15,0-1 0,-22 1 0,1-21 16,-21 42-16,21-21 0,-22 0 0,1 21 15,0 0-15,-1 0 0,-20 0 16,21 0-16,-1 0 0,22 21 0,-21 0 16,-1 0-16,1 0 0,21 0 15,-21 1-15,20 20 0,1 0 0,-21 1 16,21-1-16,21 0 0,0-21 16,0 22-16,0-1 0,0-21 15,0 0-15,21 1 0,0-22 16,21 0-16,1 0 0,-1 0 0,0 0 15,22 0-15,-22-22 0,22 1 16,-1-21-16,-20 21 0,20 0 0,1-22 16,-22 1-16,0 21 0,1-22 15,-1 1-15,-21 0 0,21-1 0,-42 1 16,22 0-16,-22-1 0,21 1 16,-21-21-16,0 20 0,0-20 0,0 20 15,0 1-15,0 21 0,0 0 0,0 0 16,0-1-16,-21 22 0,-1 0 15,22 22-15,-21 20 0,21-21 16,-21 21-16,21 1 0,0-1 16,0 0-16,-21 22 0,21-22 0,0 1 15,0-1-15,0 0 0,0 1 16,21-1-16,-21 0 0,21 1 0,0-1 16,1 0-16,20 1 0,-21-22 15,21 0-15,1 0 0,-1 0 0,0-21 16,1 0-16,-1 0 0,0 0 15,22 0-15,-22 0 0,1-21 0,20 0 16,-21 0-16,1 0 0,-1-22 16,0 22-16,-20-21 0,20 21 0,-21-22 15,-21 1-15,0 21 0,0-22 16,0 22-16,0-21 0,0 21 16,-21 0-16,-21 21 0,20 0 0,1 0 15,-21 0-15,21 0 0,-22 21 16,1-21-16,21 21 0,-21 21 0,20-21 15,1 1-15,0 20 0,0-21 16,0 0-16,21 22 0,0-22 0,0 21 16,0-21-16,0 0 0,0 1 15,0-1-15,0 0 16,21-21-16,0 0 0,0 0 0,0 0 16,1 0-16,-1-21 0,21 0 15,-21 21-15,0-22 0,1-20 0,-1 21 16,0 0-16,0-22 0,0 22 15,0 0-15,1-21 0,-22 21 0,0-1 16,21 1-16,-21 0 0,0 0 16,0 42-1,-21 0 1,21 0-16,0 1 0,0-1 0,0 21 16,0-21-16,0 0 0,0 22 15,0-22-15,21 0 0,-21 21 16,21-20-16,21-1 0,-21-21 15,1 21-15,20 0 0,-21-21 0,21 0 16,1 0-16,-22 0 0,21 0 16,1-21-16,-1 0 0,-21 0 0,21-1 15,-20 1-15,-1-21 0,0 21 0,0-22 16,0 22-16,0-21 0,1 0 16,-22-1-16,0 1 0,21 0 0,-21-22 15,0 22-15,0-22 0,0 22 16,0-22-16,0 43 0,0-21 0,0 21 15,0 0-15,-21 21 16,-1 0-16,1 42 0,21-21 16,-21 21-16,21-20 15,-21 20-15,21 0 0,0 22 0,0-22 16,0 0-16,0-20 0,0 20 16,0 0-16,0 1 0,0-1 0,0-21 15,0 21-15,21-20 0,0 20 16,0-21-16,1 0 0,20 0 0,-21 1 15,21-22-15,-20 0 0,20 0 16,0 0-16,1 0 0,-1 0 0,0-22 16,-21 22-16,22-21 0,-1-21 15,-21 21-15,22 0 0,-22-1 0,0-20 16,0 21-16,0 0 0,-21-22 0,0 1 16,0 21-16,0-21 0,0 20 15,0 1-15,0 0 0,-21 21 16,0 0-16,0 0 0,0 0 15,-1 0-15,-20 0 0,21 21 0,0 0 16,-22 22-16,22-22 0,0 0 16,0 21-16,0-20 0,0-1 15,21 21-15,-22-21 0,22 22 0,0-22 16,0 0-16,0 0 0,0 0 16,22 0-16,-1-21 0,0 0 0,0 0 0,0 0 15,0 0-15,1 0 16,-1 0-16,0-21 0,0 0 0,0 0 15,0 0-15,1 0 0,-1-1 16,0 1-16,0 0 0,0-21 0,0 21 16,1-1-16,-1 1 0,-21 0 15,0 0-15,21 21 0,0 0 16,-21 21 0,0 0-16,0 0 0,0 1 15,0-1-15,0 0 0,0 0 0,0 0 16,0 0-16,0 1 0,0-1 15,0 0-15,21 0 0,0-21 0,1 21 16,-1-21-16,21 0 0,-21 0 16,22 0-16,-1 0 0,0 0 15,1-21-15,-22 0 0,21 0 16,0 0-16,-20-1 0,-1 1 0,0 0 16,0 0-16</inkml:trace>
  <inkml:trace contextRef="#ctx0" brushRef="#br0" timeOffset="54480.37">13822 13907 0,'0'0'0,"-43"0"0,1 21 0,21-21 0,0 0 16,0 21-16,42-21 31,0 0-31,0 0 15,21 0-15,1 0 0,-1 0 0,0 0 16,22-21-16,-1 21 0,1-21 0,21-1 16</inkml:trace>
  <inkml:trace contextRef="#ctx0" brushRef="#br0" timeOffset="54884.33">15938 13695 0,'0'0'16,"-21"-21"-16,0 0 0,0-1 0,0 1 15,0-21-15,-1 21 0,22 0 0,0-1 16,-21 22-16,0 0 16,21 22-16,0-1 15,0 21-15,0 0 0,0 22 16,0-22-16,0 22 0,0-1 0,21 1 16,-21-22-16,0 22 0,0-22 15,0 0-15,0 22 0,0-22 0,0 0 16,0 22-16,-21-43 0,21 21 15,0 1-15,0-22 0,0 0 0,0 0 16,0-42 0,0 0-1,0 0-15,0 0 0,0-1 16</inkml:trace>
  <inkml:trace contextRef="#ctx0" brushRef="#br0" timeOffset="55220.81">15579 14118 0,'0'0'16,"-43"-42"-16,1 21 0,21-22 0,-22 1 0,22 0 15,-21-1-15,21 1 0,0 0 16,-1-1-16,22 1 0,0 0 0,0-1 16,22 1-16,20 0 0,0-1 15,1 1-15,20 21 0,1 0 16,20 0-16,-20-1 0,20 1 0,22 21 16,-21 0-16,0 0 0,-1 21 0,1 22 15,-22-22-15,1 21 0,-22 1 16,-21 20-16,-21-21 0,0 1 15,-21-1-15,0 0 0,-21 1 0,-22-1 16,22 0-16,-22-20 0,1-1 16,-1 0-16,1 0 0,21 0 0,-1-21 15,1 21-15,0-21 0,-1 0 16,22 0-16,0 0 0,0 0 0,42 0 31,0 0-15,0 0-16,0 0 0,1 0 15,-1 0-15,0 0 0,0 0 0,21 0 16,-20 0-16,-1 22 0</inkml:trace>
  <inkml:trace contextRef="#ctx0" brushRef="#br0" timeOffset="55663.31">16235 14139 0,'0'0'0,"-21"0"31,-1 0-31,22-21 15,0 0-15,0 0 16,22 0-16,-1 21 16,0-21-16,0-1 0,0 1 0,22 21 15,-1-21-15,-21 21 0,21 0 16,-20 0-16,20 0 0,-21 0 0,21 21 16,-20 0-16,20-21 15,-21 22-15,0-1 0,0 21 0,1-21 16,-22 0-16,0 1 0,0-1 15,0 0-15,0 21 0,0-21 0,0 1 16,-22-1-16,1 0 0,0 0 16,0-21-16,0 0 0,21 21 0,-21-21 15,-1 0-15,22-21 16,-21 0-16,21 0 0,0 0 16,0-1-16,0 1 0,0 0 15,0 0-15,21 0 0,1 0 0,-1-1 16,-21 1-16,21 0 0,0 0 0,0 0 15,-21 0-15,21-1 16,1 1-16,-1 21 0,-21-21 0,21 21 16,0 0-16,0-21 15,0 21-15,1 0 0,-1 0 16,0 0-16,0-21 16,0 21-16,0 0 0,1 0 0,20 0 15</inkml:trace>
  <inkml:trace contextRef="#ctx0" brushRef="#br0" timeOffset="57639.14">17103 13928 0,'21'0'0,"-85"0"0,107 0 15,-22 21-15,-21 0 16,0 0-16,0 0 16,0 1-16,-21-1 15,21 0-15,-22 0 16,22 0-16,0 0 0,0 1 0,0-1 16,0 0-16,0 0 0,0 0 15,22 0-15,-1 1 0,0-22 0,21 21 16,-21-21-16,22 0 0,-22 0 15,21 0-15,1 0 0,-1 0 0,-21 0 16,21-21-16,1-1 0,-22 22 16,21-21-16,-21 0 0,1 0 0,-1 0 15,-21 0-15,0-1 0,0 1 16,0-21-16,0 21 0,0-22 0,-21 22 16,-1-21-16,-20 0 0,21 20 15,0-20-15,-22 21 0,22 0 16,-21 21-16,21 0 0,-22 0 0,22 0 15,-21 21-15,0 0 0,20 0 16,1 0-16,-21 43 0,21-22 16,21 1-16,0-22 0,0 21 15,0-21-15,0 22 0,0-22 0,21 21 16,0-21-16,0 0 0,22 1 16,-1-1-16,-21 0 0,43-21 0,-22 0 15,0 0-15,1 0 0,-1 0 16,21 0-16,-20 0 0,-1 0 0,0-21 15,1 0-15,-22-1 0,21 1 16,-21 0-16,1 0 0,-1 0 16,21 0-16,-42-22 0,21 22 0,0-21 15,1 21-15,-22-1 0,0 1 16,21 0-16,-21 0 0,0 0 0,0 42 31,0 0-31,0 0 16,0 0-16,0 1 0,-21-1 15,21 0-15,0 0 0,0 0 0,0 0 16,0 1-16,0-1 0,0 0 16,0 0-16,0 0 0,0 0 0,21-21 15,0 0-15,-21 22 16,21-22-16,0 0 0,0 0 0,1 0 16,-1-22-16,0 22 0,0-21 15,0 0-15,0 21 0,1-21 16,-1 0-16,0 0 0,-21-1 0,21 1 15,0-21-15,0 21 0,1 0 16,-22-22-16,21 22 0,-21 0 0,21 0 16,-21 42 15,0 0-31,0 0 16,0 0-16,0 1 0,0-1 0,0 0 15,0 0-15,0 0 0,0 0 0,21 1 16,0-1-16,0-21 0,1 21 15,-1 0-15,0-21 0,0 0 0,0 21 16,0-21-16,1 0 0,20 0 16,-21 0-16,0 0 0,0 0 0,22-21 15,-22 0-15,0 21 0,0-21 16,0 0-16,-21-1 0,22 1 0,-1 0 16,-21 0-16,0 0 0,0-22 15,0 22-15,0 0 0,0 0 16,0 42 15,0 0-31,0 0 0,-21 1 0,21-1 16,-22 0-16,22 0 15,0 0-15,0 0 0,0 1 16,22-22-16,-1 21 0,0-21 16,0 0-16,0 0 0,22 0 15,-22 0-15,0 0 0,21 0 16,1 0-16,-22 0 0,21 0 0,22 0 15,-22-21-15,0 21 0,1-22 16,-1 1-16,0 0 0,1 0 0,-22 0 16,21 0-16,-21-1 0,0 1 15,-21-21-15,0 21 0,0 0 16,0-22-16,0 22 0,0 0 16,-21 21-16,0-21 0,-21 21 0,21 0 15,-1 0-15,-20 0 0,0 0 0,21 21 16,-22 0-16,22 0 0,-21 0 15,21 1-15,-22-1 0,22 0 0,0 21 16,21-21-16,-21 1 0,21-1 16,0 0-16,0 0 0,0 21 0,0-20 15,0-1-15,0 0 16,21 0-16,0 0 0,0-21 16,0 0-16,1 0 0,-1 0 15,0 0-15,21 0 0,-21 0 16,1 0-16,-1 0 0,0-21 0,21 0 15,-21 0-15,1 0 0,-1-1 16,0-20-16,21 0 0,-21-1 0,1 1 16,20-21-16,-21-1 0,0 1 15,0-22-15,1 21 0,-22 1 0,21-1 16,-21 1-16,0 21 0,0-1 16,-21 22-16,-1-21 0,1 42 0,0-21 15,0 21-15,-21 0 0,20 0 16,1 21-16,0 0 0,21 0 0,-21 0 15,21 22-15,-21-1 0,21 21 16,0-20-16,0 20 0,0 1 16,0-1-16,0-20 0,0 20 0,0-21 15,0 1-15,0-1 0,21 0 16,0 1-16,-21-22 0,21 0 0,0 0 16,1 0-16,-1 1 0,0-22 15,0 0-15,21 0 0,-20 0 0,20 0 16,-21 0-16,21 0 0,1 0 15,-22-22-15,21 1 0,-21 0 0,22 0 16,-22 0-16,0 0 0,0-1 16,22-20-16,-43 21 0,21 0 15,0 0-15,-21-1 0,0 1 0,0 42 32,0 1-32,0-1 15,-21 0-15,21 0 0,-21 0 16,21 0-16,0 1 0,0 20 0,0-21 15,0 0-15,0 0 16,0 1-16,0-1 0,21 0 0,0-21 16,0 21-16,0-21 0,0 0 15,1 0-15,-1 0 0,21 0 16,-21 0-16,0 0 0,1-21 0,20 21 16,-21-21-16,21 0 0,-20-1 15,20 1-15,0 0 0,-21 0 16,22 0-16,-1 0 0,0-1 15,-20 1-15,-1 21 0,0-21 0,0 21 16,-21 21 0,0 0-16,0 1 15,0-1-15,0 0 0,0 0 16,0 0-16,0 0 0,21 1 0,0-22 16,1 21-16,-1 0 0,21-21 15,-21 0-15,22 21 0,-22-21 0,21 0 16,0 0-16,1 0 0,-22 0 0,0 0 15,21 0-15,-20 0 16,-1 0-16,21 0 0,-21-21 0,22 21 16,-22-21-16,0 0 0,21-1 15,-21 1-15,1 0 0,-1 0 0,0-21 16,0-1-16</inkml:trace>
  <inkml:trace contextRef="#ctx0" brushRef="#br0" timeOffset="57972.33">19262 13356 0,'0'0'15,"21"-21"1,0 21-16,0 0 16,0-21-16,-21 0 15,21 21 1,-21-21-16,-21 21 47,0 0-32,0 0-15,0 0 0,0 0 0,-1 21 16,1 0-16,0-21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59:23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0 10880 0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7:3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1228 0,'21'0'63,"0"-21"-47,-21-1-16,21 22 15,-21-21-15,21 0 0,1 0 0,-1 0 16,-21 0-16,21-1 0,0 1 15,-21 0-15,0 0 0,0 0 16,0-22-16,0 22 0,0 0 0,0 0 16,-21 0-16,0 0 0,0-1 15,-22 22-15,1 0 0,-22 0 0,22 0 16,-21 0-16,-1 22 16,22-1-16,-22 0 0,1 21 15,20-21-15,1 22 0,0-1 0,21-21 16,-22 22-16,22-1 0,21-21 15,0 21-15,0-20 0,0-1 0,0 0 16,0 0-16,21 0 0,0 0 16,1 1-16,20-22 0,0 0 0,-21 0 15,22 0-15,-1 0 0,0 0 16,1 0-16,-1 0 0,0 0 16,1-22-16,-1 1 0,0 21 0,-20-21 15,-1 0-15,21 0 16,-42 0-16,21-1 0,-21 1 0,0 0 15,0 0-15,0 0 0,0 0 16,0-1-16,0 1 0,0 0 0,-21 21 16,21 21 15,-21 0-31,21 1 0,0-1 0,0 0 16,0 21-16,0-21 0,0 1 15,0 20-15,0 0 0,0-21 0,0 22 16,0-1-16,0-21 0,0 22 15,21-1-15,-21 0 0,21 1 0,-21-1 16,0 0-16,0 1 0,0-1 16,21 0-16,-21 1 0,0-1 15,0-21-15,0 21 0,0-20 16,0-1-16,-21 0 0,0 0 0,21 0 16,-21 0-16,0-21 0,0 0 15,-22 22-15,22-22 0,0 0 16,-21 0-16,-1 0 0,1 0 0,21-22 15,-22 1-15,1 21 0,0-21 0,-1 0 16,22 0-16,-21 0 0,21-1 16,0 1-16,-1 21 0,1-21 15,21 0-15,0 0 0,0 0 32,21 21-17,-21-22-15,22 1 16,-1 21-16,0 0 0,0-21 0</inkml:trace>
  <inkml:trace contextRef="#ctx0" brushRef="#br0" timeOffset="1148.36">3577 1439 0,'0'22'16,"0"-1"-1,0 0 1,0-42 62,0 0-62,-21 21 30,0 0-14,42 0 30,0 0-46,-21-22 15,0 44 16,-21-22 140,0 0-187,0 0 16</inkml:trace>
  <inkml:trace contextRef="#ctx0" brushRef="#br0" timeOffset="6124.61">6858 783 0,'0'0'0,"0"-21"15,0 0-15,0 0 0,0 0 16,0-1-16,0 1 0,0 0 0,0 0 15,0 0-15,0 0 16,-21 21 0,21 21-1,-21 0-15,21 0 0,0 21 16,0-20-16,0 20 0,0 0 16,0 1-16,0 20 0,0-21 15,0 22-15,0-1 0,0-20 16,0 20-16,0 1 0,0-22 0,0 0 15,0 22-15,0-22 0,0 1 16,0-1-16,0 0 0,0 1 0,0-1 16,0-21-16,0 21 0,0-20 15,0-1-15,0 0 0,0-42 32,0 0-32,0-1 0,0 1 15,0-21-15,-22 0 0,22 20 16,0-20-16,-21 0 0</inkml:trace>
  <inkml:trace contextRef="#ctx0" brushRef="#br0" timeOffset="6508.66">6583 868 0,'0'0'0,"-85"-127"31,85 106-31,-21 0 0,21-1 16,-21 1-16,21 0 0,0 0 0,0 0 15,21 0-15,0-1 16,21 22-16,-20-21 0,20 0 0,0 21 16,1 0-16,20 0 0,-21 0 15,22 0-15,-1 0 0,-20 21 0,20 0 16,-20 1-16,-1-1 16,0 21-16,1-21 0,-22 22 0,0-1 15,-21 0-15,0 1 0,0-1 16,0 0-16,-21 1 0,-22-1 15,1 0-15,0 1 0,-1-1 0,-20-21 16,21 21-16,-1-20 0,-20-1 16,20 0-16,22 0 0,-21 0 0,0-21 15,20 21-15,1-21 0,42 0 47,1 0-47,20 0 16,-21 0-16,21 0 0,-20 0 15,20 0-15</inkml:trace>
  <inkml:trace contextRef="#ctx0" brushRef="#br0" timeOffset="7016.19">7260 1461 0,'0'0'0,"-21"0"15,0 0 1,21-22 0,0 1-16,0 0 15,0 0-15,0 0 0,0 0 0,21-1 16,-21 1-16,21 0 0,0 21 16,-21-21-16,21 0 0,1 21 0,-1 0 15,0 0-15,0 0 0,0 0 16,0 0-16,1 0 0,20 21 0,-21 0 15,0 0-15,22 0 0,-22 1 16,0-1-16,0 0 0,0 21 0,0-21 16,-21 1-16,0 20 0,0-21 15,0 21-15,0-20 0,0-1 16,-21 21-16,0-21 0,0 0 16,0 1-16,21-1 0,-21-21 0,-1 21 15,1-21-15,0 0 16,0-21-1,21 0-15,0-1 0,0-20 16,0 21-16,0 0 0,0-22 0,0 1 16,0 21-16,0-21 0,0 20 15,0 1-15,21-21 0,0 21 0,0 0 16,1-1-16,-1 22 0,0-21 16,21 0-16,-21 21 0,1 0 15,-1-21-15,21 21 0,-21 0 16,0 0-16,1 0 0,-1 0 0,0 0 15,0 0-15,0 0 0</inkml:trace>
  <inkml:trace contextRef="#ctx0" brushRef="#br0" timeOffset="7460.64">8276 1207 0,'-21'0'47,"0"0"-31,21 21-16,-21 0 0,-1 0 0,22 0 15,-21 0-15,0 1 0,0-1 16,21 0-16,-21 21 0,0-21 0,-1 1 16,22-1-16,0 21 0,0-21 15,0 0-15,0 1 0,0-1 0,0 0 16,22-21-16,-1 21 0,21-21 15,-21 0-15,0 0 0,22 0 0,-22 0 16,21-21-16,1 21 0,-22-21 16,21 0-16,0-1 0,-20 1 0,20-21 15,-21 21-15,0 0 0,0-22 16,-21 22-16,0-21 0,0-1 16,0 22-16,0-21 0,0 0 0,0 20 15,-21-20-15,0 21 0,0 0 16,0 0-16,0 21 0,-1 0 15,1 0-15,0 0 0,0 0 0,-21 21 16,20-21-16,-20 21 0,0 0 16,21 0-16,-22 22 0,22-22 15,0 0-15,0 0 0,0 21 0,21-20 16,0-1-16,0 0 0,0 0 16</inkml:trace>
  <inkml:trace contextRef="#ctx0" brushRef="#br0" timeOffset="8044.63">8721 1609 0,'0'0'0,"0"-21"16,-22 21-16,22-22 15,0 1-15,0 0 16,22 0-16,-1 0 16,0 0-16,0-1 0,0 1 15,0 0-15,-21 0 0,22 0 16,-22 0-16,21 21 0,-21-22 0,21 22 16,-21-21-16,0 42 46,0 1-46,0-1 0,0 0 0,0 0 16,0 0-16,0 0 0,0 22 16,-21-1-16,21 0 0,0 1 0,-21-1 15,21 22-15,0-22 16,0 21-16,-22 1 0,22-1 0,-21 1 16,21-1-16,-21 1 0,21-1 0,0 22 15,0-21-15,-21 20 0,21 1 16,0 0-16,-21-22 0,21 1 0,0-1 15,0 1-15,0-1 0,0-21 16,0 1-16,0-1 0,0-21 0,0 0 16,0 1-16,-21-1 0,-1-21 0,1 21 15,0-21 1,0 0-16,0 0 0,0-21 16,-1 21-16,22-21 15,0-1 1,-21 1-16,21 0 0,0 0 15,0 0-15,0 0 0,0-1 0,0 1 16,0-21-16,0 0 0,0-1 16,0 1-16,0 0 0</inkml:trace>
  <inkml:trace contextRef="#ctx0" brushRef="#br0" timeOffset="8352.4">8911 1291 0,'0'0'0,"0"-21"31,0 42 47,21 0-78,0-21 16,-21 22-16,22-22 0,-22 21 15,21-21-15</inkml:trace>
  <inkml:trace contextRef="#ctx0" brushRef="#br0" timeOffset="8728.53">9334 1545 0,'0'0'0,"43"0"16,-22 0-1,0 0-15,-21-21 16,21 0-16,0 0 0,1 0 15,-22-1-15,0 1 16,0 0-16,0 0 16,-22 21 15,1 0-31,0 0 0,21 21 16,-21 0-16,0-21 0,21 21 15,0 1-15,-21 20 0,21-21 0,-22 0 16,22 0-16,0 22 0,0-22 0,0 0 15,0 21-15,0-20 16,0-1-16,0 0 0,0 0 0,0 0 16,0 0-16,22-21 15,-1 0-15,0 0 0,0 0 16,0 0-16,0 0 16,1 0-16,-1-21 0,0 0 0,21 21 15,-21-21-15</inkml:trace>
  <inkml:trace contextRef="#ctx0" brushRef="#br0" timeOffset="9403.91">10012 1355 0,'0'0'0,"0"-21"16,-21 21 0,21-22-16,-22 22 15,1 0-15,0 0 16,0 22-16,21-1 15,-21 0-15,0 0 0,21 0 16,-22 0-16,22 1 0,0-1 0,0 0 16,-21 21-16,21-21 0,0 22 15,0-22-15,0 0 0,0 21 0,0-20 16,0-1-16,0 0 0,21 0 16,1 0-16,-1 0 0,0-21 0,0 0 15,0 22-15,0-22 0,1 0 16,20 0-16,-21 0 0,21 0 15,-20-22-15,20 22 0,0-21 0,1 0 16,-22 0-16,21 0 0,-21-22 16,22 22-16,-22-21 0,0 0 0,0-1 15,21 22-15,-20-21 0,-1-1 16,-21-20-16,21 21 0,-21-1 0,21 1 16,-21 0-16,0-1 0,0 1 15,0 0-15,0 20 0,0 1 0,0-21 16,0 21-16,0 0 15,0-1-15,0 44 32,0-1-32,0 0 15,0 21-15,0 1 0,0-22 0,-21 21 16,21 0-16,-21 1 0,21-1 16,-21-21-16,21 22 0,0-1 0,0 0 15,0-21-15,0 22 0,0-1 0,0-21 16,0 22-16,0-1 0,0-21 15,0 0-15,0 22 0,0-22 0,0 0 16,0 0-16,0 0 16,21 0-16,0-21 0,0 0 15,0 0-15,0 0 16,1 0-16,-1 0 0,0 0 16,0 0-16,0-21 0,0 0 15,-21 0-15,22 0 16,-1 0-16,-21-1 15,21 1-15,-21 0 0,0 0 0,0 0 16,0 0-16,0-1 0</inkml:trace>
  <inkml:trace contextRef="#ctx0" brushRef="#br0" timeOffset="9704.28">10604 1249 0,'-42'0'31,"42"-21"-15,21 21-1,0 0-15,1-21 0,-1 21 16,0 0-16,0 0 0,0 0 16,0 0-16,1-22 0,-1 22 0,0 0 15,0 0-15,0 0 0,0 0 16,1 0-1,-44 0 32,1 0-47,0 0 0,0 0 16,0 0-16,0 0 0,-1 0 0</inkml:trace>
  <inkml:trace contextRef="#ctx0" brushRef="#br0" timeOffset="10524.65">6562 2413 0,'0'0'16,"-22"0"-16,1 0 0,0 0 0,0 0 16,0 0-16,-22 21 0,22-21 31,42 0 0,1 0-15,-1 0-16,0 0 0,21 0 15,1 0-15,-1 0 0,21 0 0,-20 0 16,20 0-16,1 0 0,20 0 16,-20 0-16,21 0 0,-22 0 0,22 0 15,-1 0-15,1 0 0,0 0 16,21 0-16,-1 0 0,1 0 0,0 0 15,21-21-15,-21 21 0,21 0 16,0 0-16,0-21 0,0 21 0,21 0 16,0 0-16,0-21 0,-21 21 15,22 0-15,-1 0 0,0-21 16,-21 21-16,21 0 0,-21 0 16,0-22-16,0 22 0,-21 0 0,0 0 15,0-21-15,-1 0 0,-20 21 16,0 0-16,-1 0 0,-20-21 0,-1 21 15,1 0-15,-22 0 0,-21 0 0,1 0 16,-1 0-16,0 0 0,0 0 16,-21-21 77,0 0-77</inkml:trace>
  <inkml:trace contextRef="#ctx0" brushRef="#br0" timeOffset="10728.73">11282 2265 0,'0'21'31,"0"0"16,0 0-15</inkml:trace>
  <inkml:trace contextRef="#ctx0" brushRef="#br0" timeOffset="12280.66">4953 3725 0,'0'-21'0,"0"0"0,0 0 16,0 0-1,0 42 16,0 0-31,0 0 16,0 22-16,0-22 0,0 21 16,0 0-16,0 1 0,0 20 0,0-20 15,0-1-15,0 21 0,0-20 16,0-1-16,0 0 0,0 1 0,0-1 16,0-21-16,0 22 0,0-22 15,0 0-15,0 0 0,0-42 31,0 0-15,0 0-16,0-1 0</inkml:trace>
  <inkml:trace contextRef="#ctx0" brushRef="#br0" timeOffset="12888.46">4678 3852 0,'0'0'0,"-21"0"15,-1-21-15,1-63 32,21 62-32,0 1 0,0-21 0,21 21 0,1 0 15,-1-1-15,21 1 0,-21 0 16,22 0-16,-1 0 0,0 0 16,22 21-16,-22 0 0,0 0 15,1 0-15,20 0 0,-20 21 0,-1 0 16,-21 0-16,21 0 0,1 22 15,-22-1-15,21 0 0,-21-21 0,1 22 16,-22-1-16,0 0 0,0 22 16,0-22-16,0 1 0,0-1 0,0 0 15,0-21-15,0 22 0,-22-22 0,22 21 16,0-21-16,0 1 0,-21-22 16,21 21-16,-21-21 15,21-21 1,0-1-16,0 1 0,0 0 15,0-21-15,0-1 0,0 1 16,0 0-16,0-1 0,21 1 0,0 0 16,-21-1-16,22 1 0,-1 0 15,0-22-15,21 22 0,1 0 0,-1-1 16,0 22-16,1-21 0,-1 21 0,0-1 16,22 1-16,-22 21 0,0 0 15,1 0-15,-22 21 0,21 1 0,-21-1 16,1 21-16,-1 0 0,-21 1 15,21-1-15,-21 0 0,0 1 0,0-1 16,0 22-16,-21-22 0,0 0 16,-1 22-16,1-22 0,0 0 0,21-20 15,-21 20-15,0 0 0,21-21 16,-21 1-16,21-1 0,0 0 16,0-42 15,0 0-31,0-1 0,0 1 15,0 0-15,0 0 0</inkml:trace>
  <inkml:trace contextRef="#ctx0" brushRef="#br0" timeOffset="13464.66">6900 4043 0,'21'-42'16,"-21"20"-16,0 1 0,0 0 16,0 0-16,0 0 0,0 0 0,0-1 15,0 1-15,0 0 0,-21 0 16,0 0-16,0 0 0,0-1 0,-22 22 16,22 0-16,-21-21 0,0 21 15,20 0-15,-20 0 0,0 21 0,-1-21 16,1 22-16,0-1 0,-1 21 15,1-21-15,21 22 0,0-1 16,0 0-16,-1 1 0,1 20 0,21-21 16,0 1-16,0-1 0,0 0 15,0 1-15,0-22 0,21 0 0,-21 0 16,22 0-16,-1 1 0,21-22 0,-21 0 16,0 0-16,22 0 0,-22 0 15,21-22-15,1 22 0,-1-21 0,0 0 16,-21-21-16,22 21 0,-22-22 15,21 1-15,-21 21 0,1-22 0,-1 1 16,0 0-16,-21-1 0,0 1 16,0 21-16,0 0 0,0 0 0,0-1 15,0 44 17,0-1-32,0 21 0,0-21 15,0 22-15,0-1 0,0-21 16,0 21-16,0 1 0,0-22 0,0 21 15,0-21-15,0 1 0,0-1 0,0 0 16,0 0-16,0 0 0,21-21 16,0 0-16,0 0 0,1 0 15,-1 0-15,0 0 0,-21-21 16,21 21-16,0-21 0,0-21 0,1 20 16,-22 1-16</inkml:trace>
  <inkml:trace contextRef="#ctx0" brushRef="#br0" timeOffset="13852.64">7218 3852 0,'0'0'0,"0"-21"0,21 21 31,0 0-15,-21 21-16,21-21 0,-21 22 0,21-1 16,-21 0-16,0 0 0,0 0 15,0 22-15,22-22 0,-22 21 16,0-21-16,0 22 0,0-22 0,0 0 15,0 21-15,0-21 0,0 1 16,0-1-16,0 0 0,0 0 0,0 0 16,0-42 15,21 0-31,0 0 0,-21 0 16,21-22-16,-21 22 0,21-21 15,0-1-15,-21 1 0,22 0 0,-22-1 16,0 1-16,21 21 0,0 0 15,0 0-15,-21-1 0,21 1 0,0 21 16,1 0 0,-1 0-1,-21 21 1,0 1 0,0-1-16,21-21 0,-21 21 15,0 0-15</inkml:trace>
  <inkml:trace contextRef="#ctx0" brushRef="#br0" timeOffset="14192.34">7832 4170 0,'21'0'0,"0"0"16,0-21-1,0 0-15,0-1 0,1 1 0,-1 0 16,0 0-16,0 0 0,-21 0 15,21-1-15,-21 1 0,21 21 0,-21-21 16,0 0-16,-21 21 31,0 0-31,0 0 0,0 0 0,0 21 16,-1 0-16,1 0 0,21 1 16,0-1-16,-21 21 0,21-21 0,0 22 15,0-22-15,0 0 0,0 21 16,0-21-16,0 1 0,21-1 0,0 0 15,1-21-15,-1 21 0,0-21 16,21 21-16,-21-21 0,1 0 16,20 0-16,0 0 0,-21-21 0,22 0 15,-22 21-15,21-21 0,-21 0 16</inkml:trace>
  <inkml:trace contextRef="#ctx0" brushRef="#br0" timeOffset="14679.65">8551 3874 0,'0'0'0,"0"-22"31,0 44-15,0-1-1,0 0-15,0 0 0,0 21 16,0-20-16,-21-1 0,21 21 0,0-21 16,0 0-16,0 22 0,-21-22 15,21 0-15,0 0 0,0 0 0,0 1 16,0-1-16,0-42 47,0-1-47,0 1 15,0 0-15,0-21 0,0 21 16,0-1-16,0-20 0,0 21 16,0-21-16,21 20 0,0-20 15,0 21-15,1-21 0,20 20 0,-21 1 16,21-21-16,-20 21 0,20 21 15,0-21-15,1 21 0,-1 0 0,0 0 16,1 0-16,-22 21 0,21-21 16,-21 21-16,0 0 0,1 0 0,-1 0 15,-21 22-15,0-22 0,21 21 0,-21 1 16,0-22-16,0 21 0,0 0 16,0-20-16,-21 20 0,0-21 0,21 21 15,-22-20-15,1-1 0,21 0 16,0 0-16,-21-21 0,21 21 0,-21-21 15,0 0 1,21-21 0,0 0-16,0 0 0,21 0 15</inkml:trace>
  <inkml:trace contextRef="#ctx0" brushRef="#br0" timeOffset="15208.95">10731 3535 0,'0'-64'16,"0"128"-16,0-149 0,0 64 0,-21 21 15,21-21-15,-21 21 0,0 0 16,21 21-16,0 0 0,0 0 16,0 1-16,0 20 0,0-21 15,0 21-15,0 1 0,0-1 0,0 0 16,0 22-16,0-22 0,0 1 16,0 20-16,0 1 0,0-22 0,0 21 15,0-20-15,0-1 0,0 0 16,-21 1-16,21-1 0,-21-21 15,21 0-15,0 1 0,-22-1 16,22 0-16,0-42 31,0 0-31,0-1 0,0-20 16,0 21-16,0-21 0,0 20 16</inkml:trace>
  <inkml:trace contextRef="#ctx0" brushRef="#br0" timeOffset="15564.39">10477 3852 0,'0'0'0,"0"-21"15,-42-21-15,21 21 0,-21-43 16,-1 43-16,22-21 0,0 21 0,0-1 16,0-41-16,21 42 15,0 0-15,0-22 0,21 22 16,0-21-16,0 21 0,21-22 0,1 22 16,-1 0-16,22 0 0,-22 0 15,21-1-15,1 1 0,-1 21 0,22 0 16,-21 0-16,-1 0 0,1 21 15,-22 1-15,21-1 0,-20 21 0,-22-21 16,0 22-16,-21-1 0,0 0 16,-21 1-16,0-1 0,-22 0 0,1 1 15,0-1-15,-22-21 0,22 21 0,-22-20 16,22-1-16,0 21 0,-1-42 16,1 21-16,21 0 0,-21-21 15,20 0-15,22 22 0,-21-22 16,42 0 31,1 0-47,-1 0 15,0-22-15,0 22 0,0 0 0</inkml:trace>
  <inkml:trace contextRef="#ctx0" brushRef="#br0" timeOffset="16036.48">11155 3937 0,'0'0'15,"-21"0"-15,-1 0 0,1 0 0,0-21 16,0 21-16,0-21 0,21 0 16,0-1-16,0 1 0,0 0 15,21 0-15,0 0 0,21 21 16,-20-21-16,20 21 0,0 0 0,1 0 15,-1 0-15,0 0 0,1 0 16,-22 0-16,21 0 0,0 21 0,1-21 16,-22 21-16,0 0 15,21 0-15,-20 22 0,-22-22 0,0 0 16,0 21-16,0-21 0,0 22 0,0-22 16,0 21-16,0-21 0,-22 1 15,22-1-15,-21 0 0,0 0 0,21 0 16,-21-21-16,21-21 31,0 0-31,0 0 16,0-22-16,0 22 0,0 0 0,0-21 15,0 21-15,0-22 0,0 22 0,21-21 16,-21 21-16,21-1 16,-21-20-16,21 21 0,-21 0 0,22 0 15,-1 21-15,-21-22 16,21 22-16,0 0 0,0 0 15,0 0-15,1 0 0,-1 0 16,0 22-16,0-22 0,0 0 16</inkml:trace>
  <inkml:trace contextRef="#ctx0" brushRef="#br0" timeOffset="16464.56">12382 3810 0,'0'-21'0,"0"-21"31,0 20-31,-21 22 16,0 0-16,0 0 15,0 0-15,0 0 0,-1 0 0,1 22 16,0-22-16,-21 21 0,21 0 16,-22 21-16,22-21 0,-21 1 0,21 20 15,-22-21-15,22 21 0,21 1 0,0-22 16,-21 21-16,21-21 0,0 1 15,0-1-15,21 0 0,0 0 0,0-21 16,1 0-16,20 0 0,-21 0 16,21 0-16,1 0 0,-1 0 0,0-21 15,-20 21-15,20-21 0,0 0 16,1-22-16,-22 22 0,21 0 16,-21 0-16,0-22 0,1 22 0,-22-21 15,0 21-15,0-22 0,0 22 16,0 0-16,0-21 0,0 21 0,-22-1 15,1 22-15,0-21 0,0 21 16,-21 0-16,20 0 0,1 0 0,0 0 16,-21 21-16,21-21 0,-1 22 0,1-1 15,0-21-15,0 21 0,21 0 16,0 0-16,0 0 0,0 1 16,0-1-16,0 0 0</inkml:trace>
  <inkml:trace contextRef="#ctx0" brushRef="#br0" timeOffset="16908.59">12700 4085 0,'0'-21'0,"63"-64"16,-63 64 0,22 0-16,-22 0 0,0 0 0,0 0 15,21-1-15,-21 1 0,21 0 0,-21 0 16,0 0-1,21 21 1,-21 21 0,0 0-1,0 0-15,0 0 0,0 22 16,0-22-16,0 21 0,0 1 16,0-1-16,0 21 0,-21 1 0,21-1 15,-21 1-15,0-1 0,-1 22 0,1-21 16,21 20-16,-21 1 0,21 0 15,-21-1-15,21 1 0,0-22 0,0 22 16,0 0-16,0-22 0,0 1 0,0-1 16,0 1-16,0-1 15,0-20-15,0-1 0,0 0 0,0-21 16,0 1-16,0-1 0,-21-42 31,21-1-31,-21 22 16,21-21-16,-22 0 0,22 0 0,0-21 15,-21 20-15,21-20 0,-21 21 0,0-21 16,0-1-16,21-20 0</inkml:trace>
  <inkml:trace contextRef="#ctx0" brushRef="#br0" timeOffset="17144.78">12848 3535 0,'-21'-42'31,"21"20"-31,0 44 31,0-1-15,21-21-16,-21 21 15,21-21-15,0 0 0,-21 21 16</inkml:trace>
  <inkml:trace contextRef="#ctx0" brushRef="#br0" timeOffset="17504.24">13293 3789 0,'21'0'15,"0"0"-15,0-21 16,0 0-16,0 21 16,1-22-16,-1 1 0,0 0 0,0 21 15,-21-21-15,21 0 0,-21 0 16,0-1-16,21 1 0,-21 0 16,-21 21-1,0 0-15,0 0 0,-21 0 16,20 0-16,1 21 0,-21 0 0,21 1 15,0-1-15,-1 0 16,1 0-16,0 21 0,0-20 0,0-1 0,0 21 16,21-21-16,0 0 0,-22 22 15,22-22-15,0 0 0,0 0 0,0 0 16,22 1-16,-1-1 0,0-21 0,21 0 16,-21 21-16,22-21 15,-1 0-15,0 0 0,-20 0 0,20-21 16,0 0-16,1 21 0,-1-22 15</inkml:trace>
  <inkml:trace contextRef="#ctx0" brushRef="#br0" timeOffset="18064.57">14203 3577 0,'0'0'0,"21"-21"0,-21 0 16,0 0-16,-21 21 15,0 0 1,-1 0-16,1 0 0,0 21 15,0 0-15,0 0 0,0 0 16,-1 22-16,1-22 0,0 0 0,21 21 16,-21-20-16,0-1 0,21 21 15,0-21-15,0 0 0,0 1 0,0-1 16,0 0-16,0 0 0,0 0 16,0 0-16,21 1 0,0-22 0,0 0 15,22 21-15,-22-21 0,21 0 0,0 0 16,1 0-16,-22 0 0,21-21 15,1-1-15,-1 22 0,0-21 0,1 0 16,-22 0-16,21-21 0,-21 20 16,0-20-16,1 0 0,-1-1 0,21-20 15,-42 21-15,21-22 16,0 1-16,1 20 0,-22-20 0,0 20 16,0 1-16,0 0 0,21 21 0,-21-1 15,0 1-15,0 0 0,0 0 16,0 42-1,0 0-15,-21 0 16,21 22-16,0-1 0,-22 0 0,1 1 16,21 20-16,-21-20 0,21 20 15,0-21-15,0 1 0,-21-1 0,21 0 16,0 1-16,0-1 0,0-21 16,0 22-16,0-22 0,0 0 15,0 0-15,0 0 0,21 0 0,0-21 16,0 22-16,1-22 15,-1 0-15,0 0 0,0 0 0,0-22 16,0 22-16,1-21 0,-1 0 16,0 21-16,0-21 0,21 0 0,-20 0 15,-1-1-15,0 1 0,0 0 0</inkml:trace>
  <inkml:trace contextRef="#ctx0" brushRef="#br0" timeOffset="18300.34">14584 3577 0,'0'0'0,"0"21"0,21-21 16,0 0-16,21 0 16,-20 0-16,20 0 0,0 0 0,-21 0 15,22 0-15,-1 0 0,0 0 16,1 0-16,-22 0 0,21 0 0,-21 0 15,22 0-15,-22-21 0,0 21 16</inkml:trace>
  <inkml:trace contextRef="#ctx0" brushRef="#br0" timeOffset="19100.68">5948 4932 0,'0'0'15,"-43"0"-15,1 0 0,0 0 0,-1 0 0,1 0 16,0 0-16,-1 0 0,22 0 16,0 0-16,-21 0 0,21 0 0,-1 0 15,22-21-15,-21 21 0,21-21 16,0-1-1,21 22 1,1 0-16,-1 0 16,21 0-16,0 0 0,22 0 15,-1 0-15,1 0 0,21 0 16,-1 0-16,1 0 0,21 0 0,0 0 16,21-21-16,21 21 0,0 0 15,0-21-15,21 21 0,22 0 0,-1-21 16,1 0-16,21 21 0,-1 0 0,1-21 15,21 21-15,0 0 0,-1-22 16,1 22-16,21 0 0,0 0 0,0-21 16,0 21-16,21-21 0,-21 21 15,0 0-15,0 0 0,0-21 0,0 21 16,-21 0-16,21 0 0,0-21 16,-21 21-16,0 0 0,-21 0 15,-1 0-15,1 0 0,-22 0 0,-20 0 16,-1 0-16,-21 0 0,-21-21 15,-21 21-15,-21 0 0,-1 0 0,-41 0 16,-1 0-16,-21 0 0,0 0 16,-42 0 15,0 0-31,-21 0 16,21 0-16,-22 0 0,1 0 15,-22 0-15</inkml:trace>
  <inkml:trace contextRef="#ctx0" brushRef="#br0" timeOffset="19711.63">2921 6075 0,'0'0'0,"0"-21"16,-21 21 0,21 21-1,0 0-15,0 0 0,0 0 16,0 22-16,0-22 0,0 21 0,0 1 16,0-22-16,0 21 0,0 0 15,0 1-15,0-22 0,0 21 0,0-21 16,0 22-16,0-22 15,0 0-15,0 0 0,0 0 16,0 1-16,21-44 47,0 1-47,-21 0 16,21 0-16</inkml:trace>
  <inkml:trace contextRef="#ctx0" brushRef="#br0" timeOffset="19992.5">3302 6308 0,'0'0'0,"21"0"78,-21-21-62,0-1-1,-21 22 1,0 0 0,0 0-16,-1 0 15,22 22 1,0-1 0,22-21-1,-1 0-15,0 0 0,0 0 16,21 0-16</inkml:trace>
  <inkml:trace contextRef="#ctx0" brushRef="#br0" timeOffset="20796.72">4805 6287 0,'0'0'15,"0"-43"1,0-20-16,0 42 0,0-1 0,0 1 15,0 0-15,0 0 0,0 0 16,21 0-16,-21-1 0,21 22 31,-21 22-31,0-1 16,0 0-16,0 21 0,0-21 0,0 22 16,0-1-16,0 0 0,0 22 15,0-22-15,-21 1 0,0 20 0,21-21 16,-21 1-16,21-1 15,-22-21-15,1 22 0,21-22 0,0 0 16,0 0-16,0-42 16,0 0-1,0 0-15,21-22 0,1 22 16,-1-21-16,0-1 0,0 1 0,0 0 16,0-1-16,1 1 0,-1 0 15,0-1-15,0 22 0,-21 0 16,21 0-16,0 0 0,1 21 15,-1 0-15,0 21 16,-21 0-16,21 21 0,-21-20 16,21 20-16,-21-21 0,0 21 0,0 1 15,0-1-15,21 0 0,-21 1 16,22-22-16,-1 21 0,-21-21 0,21 1 16,0-1-16,0-21 0,0 0 15,1 0-15,20 0 0,-21 0 16,21 0-16,1-21 0,-22-1 0,21 1 15,1-21-15,-1 21 0,-21-22 16,0 22-16,0-21 0,1 0 0,-22-1 16,0 22-16,0-21 0,0-1 15,-22 22-15,1-21 0,-21 21 0,21 0 16,-22-1-16,22 1 0,-21 0 16,21 21-16,-22 0 0,22 0 0,0 0 15,0 0-15,0 0 0,0 21 16,21 0-16,0 1 15,0-1-15,0 0 0,0 0 0,0 0 16,21-21-16,0 0 16,21 0-16,-21 0 0</inkml:trace>
  <inkml:trace contextRef="#ctx0" brushRef="#br0" timeOffset="21288.71">6117 5927 0,'0'0'0,"0"-21"0,0-1 0,0 1 16,-21 0-16,0 21 0,0 0 16,21 21-16,-22 0 15,22 1-15,-21-1 0,21 21 16,0-21-16,0 22 0,0-1 16,0 0-16,0 1 0,0-1 15,0 0-15,0 1 0,0 20 0,0-21 16,-21 1-16,21-1 0,0 0 0,0 1 15,-21-22-15,21 0 0,0 0 16,0 0-16,-21 1 0,21-44 31,0 1-15,0-21-16,0 21 0,0-22 0,0 1 16,0 21-16,0-21 0,21-1 15,0 1-15,0 0 0,0-1 0,1 22 16,20-21-16,-21 21 0,0-1 15,22 1-15,-22 21 0,21 0 16,-21 0-16,0 0 0,1 0 16,-1 21-16,0 1 0,0-1 0,-21 0 15,0 0-15,0 21 0,0-20 0,0 20 16,0-21-16,0 21 0,-21 1 16,0-22-16,0 21 0,21-21 0,-22 1 15,22-1-15,-21 0 0,21 0 0,-21 0 16,21-42 15,21 0-31,0 0 16</inkml:trace>
  <inkml:trace contextRef="#ctx0" brushRef="#br0" timeOffset="21799.92">7027 6244 0,'0'0'0,"0"-63"31,0 42-31,-21-1 0,21 1 0,-21 0 16,0 21-16,0 0 15,-22 0-15,22 0 0,0 0 0,-21 0 0,20 21 16,-20-21-16,0 21 0,21 22 16,-22-22-16,1 0 0,21 21 15,0 1-15,-22-1 0,22 0 0,0 1 16,0-1-16,21 0 0,0 1 15,0-22-15,0 21 0,0-21 0,0 1 16,0-1-16,0 0 0,21-21 16,0 0-16,0 0 0,0 0 0,1 0 15,20 0-15,-21-21 0,21 0 0,-20-1 16,20-20-16,-21 21 0,21 0 16,-20-22-16,20 1 0,-21 0 0,0 21 15,0-22-15,1 1 0,-22 0 16,0 20-16,0-20 0,0 21 0,0 0 15,0 0-15,0 42 32,0 0-32,0 0 15,0 21-15,0-20 0,0 20 16,0-21-16,0 21 0,0 1 0,0-22 16,0 21-16,0-21 0,0 1 0,0-1 15,0 0-15,0 0 0,21-21 16,0 21-16,0-21 0,0 0 15,0 0-15,22-21 0,-22 21 16,0-21-16,21 0 0,-20-22 0,-1 22 16,21-21-16,-21 21 0,22-22 15</inkml:trace>
  <inkml:trace contextRef="#ctx0" brushRef="#br0" timeOffset="22048.09">7472 6054 0,'0'0'0,"21"-43"0,-21-126 31,0 148-31,0 42 15,0 0 1,0 0-16,0 1 0,-21 20 0,21 0 16,-21 1-16,21-1 0,0 0 15,0 1-15,-22-1 0,22 0 0,-21 1 16,21-1-16,0 0 0,0 1 16,0-1-16,0 0 0,0-21 15,0 64 1,21-85-16,1 0 15,-1 0-15,0-21 0,21 0 0,-21 21 16,1-43-16,20 22 0,-21 0 16,0-21-16,0-1 0,1 22 0</inkml:trace>
  <inkml:trace contextRef="#ctx0" brushRef="#br0" timeOffset="22245.89">7408 6160 0,'0'0'0,"-21"0"0,21 21 16,21-21 15,0 0-31,1 0 0,-1 0 16,21 0-16,-21 0 0,0 0 0,22 0 16,-1-21-16,0 21 0,1-22 0,-1 22 15,0-21-15,1 21 0,-1-21 16,22 21-16</inkml:trace>
  <inkml:trace contextRef="#ctx0" brushRef="#br0" timeOffset="22556.13">9059 6033 0,'0'-64'16,"-21"64"0,21 21 15,0 0-31,0 1 0,0-1 0,-21 21 0,21-21 16,-21 0-16,21 22 0,0-22 15,0 0-15,-21 0 0,21 22 16,-22-22-16,22 0 0,0 0 0,0 0 15,0 0-15,22-21 32,-1 0-32,0 0 0,21-21 0,-21 0 15,22 0-15</inkml:trace>
  <inkml:trace contextRef="#ctx0" brushRef="#br0" timeOffset="22932.41">9567 6011 0,'0'0'0,"21"-21"0,-21 0 0,0 0 15,-21 21-15,0 0 16,0 0-16,0 0 16,0 21-16,-1-21 0,1 21 0,0 0 15,0-21-15,0 22 0,21-1 0,0 0 16,0 0 0,21-21-16,0 0 15,0 0-15,22 0 0,-22 0 0,0 0 16,21 21-16,-21-21 0,1 0 15,20 0-15,-21 21 0,0-21 0,0 0 16,1 22-16,-22-1 16,0 0-16,0 0 15,-22 0 1,1-21-16,0 0 0,0 21 16,0-21-16,0 0 0,-22 0 0,22 0 15,0 0-15,0 0 0,-22 0 0,22 0 16,0 0-16,0 0 0,0 0 15,0 0-15,-1 0 16,1-21 0,0 0-1,21 0-15</inkml:trace>
  <inkml:trace contextRef="#ctx0" brushRef="#br0" timeOffset="23120.36">9038 5842 0,'-42'0'31,"63"0"16,0 0-47,0 0 16,0 0-16</inkml:trace>
  <inkml:trace contextRef="#ctx0" brushRef="#br0" timeOffset="23524.67">11578 5779 0,'0'0'0,"0"-43"0,0 22 0,0 0 0,-21 0 16,21 0-16,0-1 0,0 1 15,-21 0-15,21 42 16,0 0-16,0 1 16,0 20-16,0 0 0,0 1 0,0-1 15,0 21-15,0-20 0,0-1 0,-21 0 16,21 1-16,-22-1 16,22-21-16,-21 22 0,21-22 0,0 21 15,0-21-15,0 0 0,0 1 16,-21-22-1,0 0 1</inkml:trace>
  <inkml:trace contextRef="#ctx0" brushRef="#br0" timeOffset="24079.64">11070 6054 0,'0'0'0,"-42"-21"0,21-1 15,-22 1-15,22-21 0,0 21 16,0 0-16,21-22 0,0 22 15,0-21-15,0-1 0,0 1 0,42 21 16,-21-21-16,22-1 0,62 1 16,-41 21-16,-1 0 0,1-1 15,-1 22-15,1 0 0,-1 22 0,1-1 16,-1 0-16,-20 21 0,20 1 16,-20-1-16,-1 21 0,0-20 0,1-1 15,-22 22-15,0-22 0,-21 0 0,0 1 16,0-1-16,0 0 0,0-21 15,-21 1-15,0 20 0,21-21 0,-22-21 16,1 21-16,0-21 16,0 0-16,21-21 31,0 0-31,0 0 0,0 0 0,0-1 16,0 1-16,0-21 0,0 0 15,0-1-15,21 1 0,0 0 0,0-1 16,1 1-16,20-22 0,-21 22 15,21 0-15,1-1 0,-1 22 0,22-21 16,-22 21-16,0 0 0,22 21 16,-22 0-16,0 0 0,1 0 0,-1 21 15,0 0-15,1 21 0,-22-21 0,0 22 16,0-1-16,0 22 0,-21-22 16,0 0-16,0 1 0,0-1 15,0 0-15,0-21 0,0 22 0,-21-22 16,0 21-16,21-21 0,-21 1 15,0-1-15,0-21 0,-1 21 0,22 0 16,-21-21-16,0 21 16,0-21-16,42 0 31,0 0-31,0 0 0</inkml:trace>
  <inkml:trace contextRef="#ctx0" brushRef="#br0" timeOffset="24596.63">13420 5990 0,'0'0'0,"21"-21"0,-21 0 0,0 0 0,0 0 16,0-1-16,0 1 0,-21 0 16,-1 0-16,-20 0 0,21 21 0,0 0 15,-22 0-15,22 0 0,-21 0 16,0 0-16,-1 0 0,1 21 0,21 0 15,-22 0-15,1 0 0,21 22 16,-21-22-16,20 0 0,1 21 0,0-20 16,0 20-16,21-21 0,0 0 15,0 22-15,0-22 0,0 0 16,0 0-16,0 0 0,21-21 16,0 0-16,0 0 0,1 0 0,20 0 15,-21 0-15,21 0 0,-20 0 16,20 0-16,0 0 0,1-21 0,-22 0 15,21 21-15,0-21 0,-20 0 16,-1-22-16,21 22 0,-21 0 0,0 0 16,-21-22-16,0 22 0,0 0 15,22 0-15,-22 0 0,-22 42 32,22 0-17,-21 0-15,21 0 0,0 1 16,0-1-16,0 0 0,0 0 0,0 0 15,0 0-15,0 1 0,0-1 16,0 0-16,0 0 0,0 0 16,21-21-1,1 0-15,-1 0 16,0 0-16,0 0 0,0 0 0,0-21 16,1 21-16,-1-21 0,21 21 0</inkml:trace>
  <inkml:trace contextRef="#ctx0" brushRef="#br0" timeOffset="24989.65">13779 5969 0,'0'0'0,"0"-21"0,0 0 16,0 0-16,0-1 0,22 22 31,-1 22-15,-21-1-16,21 0 15,0 0-15,-21 0 0,0 22 16,21-22-16,-21 0 0,0 0 15,21 0-15,-21 0 0,0 1 16,0-1-16,0 0 0,0 0 16,22-42 31,-22 0-47,21 21 0,0-21 15,-21-1-15,21 1 0,0 0 16,-21 0-16,21-21 0,1 20 0,-1-20 15,-21 21-15,21 0 0,0-22 0,0 22 16,0 0-16,-21 0 16,22 21-16,-1 0 0,0 0 31,-21 21-31,0 0 16,21 0-1</inkml:trace>
  <inkml:trace contextRef="#ctx0" brushRef="#br0" timeOffset="25345.49">14372 6075 0,'0'0'0,"42"0"32,-20 0-32,-1 0 0,0 0 0,0 0 15,0-21-15,0 21 0,1-21 16,-1-1-16,0 22 0,0-21 15,0 0-15,0 21 0,-21-42 16,22 21-16,-22-1 0,0 1 16,-22 21-1,1 0-15,0 0 0,0 0 16,0 0-16,0 21 0,-22 1 16,22-1-16,0 0 0,0 0 0,21 0 15,0 22-15,-21-22 0,21 0 16,0 0-16,0 0 0,0 0 0,0 1 15,0-1-15,21 0 0,0-21 0,0 21 16,0-21-16,22 0 0,-22 0 16,21 0-16,0 0 0,-20 0 15,20 0-15,-21 0 0,21 0 0,-20 0 16,-1-21-16,21 21 0,-21-21 16,0 0-16,22-1 0,-22 22 0</inkml:trace>
  <inkml:trace contextRef="#ctx0" brushRef="#br0" timeOffset="25791.64">15028 6096 0,'43'-42'0,"-86"84"16,107-105-16,-64 41 0,21 1 0,-21 0 0,21 0 15,-21 0-15,0 0 16,-21 42 0,0 0-1,21 0-15,0 0 16,-21 0-16,21 1 0,-22-1 16,22 0-16,0 0 0,0 0 0,0 0 15,0 1-15,0-1 16,0 0-16,-21-21 31,0 0-15,21-21-1,0 0 1,0-1-16,0 1 0,0-21 16,0 21-16,21 0 0,0-22 0,1 22 15,20-21-15,0 21 0,1-22 16,20 1-16,1 0 0,-1 20 15,-21 1-15,22 0 0,-1 0 16,-20 21-16,-1 0 0,0 0 0,1 21 16,-22 0-16,0 22 0,0-22 15,0 21-15,-21-21 0,0 22 0,0-1 16,0-21-16,0 21 0,0-20 0,0 20 16,0-21-16,-21 0 0,0 0 15,0 1-15,0-1 0,21 0 0,0 0 16,-21-21-16,-1 0 0,22 21 15,-21-21 1,0 0-16,0 0 16</inkml:trace>
  <inkml:trace contextRef="#ctx0" brushRef="#br0" timeOffset="26756.17">2582 8319 0,'0'0'0,"0"-22"0,0-20 31,0 21-31,-21 0 0,0 21 0,21-21 15,0-1-15,0 1 0,0 0 16,0 0-16,0 0 0,0-22 0,0 22 16,21 0-16,21 0 0,-20 0 15,20 0-15,0 21 0,1 0 0,-1 0 16,0 21-16,1 0 0,-22 0 16,21 21-16,0 1 0,-20-1 15,-1 0-15,-21 1 0,0-1 0,0 22 16,0-22-16,-21 0 0,-22 1 15,1-1-15,0 0 0,-1 1 0,-20-1 16,20-21-16,-20 21 0,21-20 16,-1-1-16,1 0 0,21-21 0,-22 0 15,22 0-15,0 0 0,0 0 16,21-21-16,0 0 0,-21-1 16,21 1-16,0 0 0,0 0 15,0 0-15,0 0 0,0-1 0,0 1 16,21 21-16,0 0 15,0 0-15,0 0 0,1 0 0,-1 0 16,0 21-16,0-21 0,21 22 16,-20-1-16,-1 0 0,0-21 0,0 21 15,-21 0-15,21 0 0,-21 1 16,21-1-16,-21 0 0,0 0 16,0 0-16,0 0 15</inkml:trace>
  <inkml:trace contextRef="#ctx0" brushRef="#br0" timeOffset="26927.62">3196 8551 0,'21'-21'31,"-21"0"-31,0 0 15,21 21 1,-21-21 0,22 21-16,-1-21 0,0 21 0,0-22 15</inkml:trace>
  <inkml:trace contextRef="#ctx0" brushRef="#br0" timeOffset="27580.12">5122 7874 0,'0'0'0,"0"-21"16,0-85 0,0 85-16,0 0 0,0 0 15,21-1-15,-21 1 0,0 0 0,0 42 32,0 0-17,0 1-15,0 20 0,0-21 0,0 21 16,-21 1-16,0-1 0,0 22 15,21-22-15,0 0 0,-21 22 0,0-22 16,-1 0-16,1 1 0,0-1 16,0-21-16,0 22 0,-22-22 0,22 21 15,0-42-15,-21 21 0,21 0 16,-1-21-16,1 0 16,21-21-16,0 0 15,0 0-15,0-21 0,21-1 16,1 1-16,-1 0 0,0-1 0,21-20 15,-21 20-15,1-20 0,20 21 16,-21-22-16,21 22 0,-20-1 0,-1 1 16,0 0-16,0 21 0,0-1 15,-21 1-15,21 21 0,1 0 0,-22 21 16,21 1-16,0 20 16,0-21-16,-21 21 0,0 1 0,0-1 15,0 0-15,0 1 0,0 20 16,0-20-16,0-1 0,0 21 0,0-41 15,0 20-15,0 0 0,0-21 16,0 1-16,0-1 0,21 0 0,-21 0 16,0-42 15,-21 0-31</inkml:trace>
  <inkml:trace contextRef="#ctx0" brushRef="#br0" timeOffset="27759.64">4889 8170 0,'0'0'0,"22"0"31,-1 0-15,0 0-16,0 0 0,0-21 16,22 21-16,-22 0 0,21 0 0,0-21 15,1 21-15,-1 0 0,-21-21 16,22 21-16,-1-21 0,0 0 0,1 21 15,-22 0-15</inkml:trace>
  <inkml:trace contextRef="#ctx0" brushRef="#br0" timeOffset="28292.63">5948 8001 0,'0'0'0,"21"-21"0,-21 0 0,0 0 15,0-1-15,0 1 0,0 0 16,0 0-16,-21 21 15,0-21-15,-1 21 0,1 0 0,-21-21 16,21 21-16,-22 0 0,22 0 0,-21 0 16,21 21-16,-22-21 0,22 21 15,-21 21-15,0-21 0,20 22 0,1-1 16,-21 0-16,21 1 0,0-1 16,-1 0-16,22 1 0,0-1 15,-21 0-15,21-20 0,0 20 0,0-21 16,0 0-16,21 0 0,1 1 15,-1-22-15,0 0 0,0 0 0,21 0 16,1 0-16,-1 0 0,0 0 16,1-22-16,-1 1 0,0 0 0,1 0 15,-1-21-15,0 20 0,1-20 0,-1 0 16,0-22-16,-20 22 0,-1-22 16,21 22-16,-42-21 0,21-1 15,-21 22-15,0-1 0,0-20 0,0 21 16,0-1-16,0 22 0,0 0 0,0-21 15,-21 42-15,0 0 16,21 21 0,-21 21-16,0-21 0,21 22 0,0-1 15,0 0-15,-22 22 0,1-22 16,21 22-16,-21-1 0,21-21 0,0 1 16,0 20-16,0-20 0,0-1 0,0-21 15,0 21-15,0-20 0,21-1 16,0 0-16,1-21 0,20 0 0,-21 0 15,0 0-15,0 0 0,22 0 16,-22 0-16,0 0 0,0-21 16,0 21-16,22-21 0</inkml:trace>
  <inkml:trace contextRef="#ctx0" brushRef="#br0" timeOffset="28660.37">6498 8107 0,'0'0'0,"0"-85"31,0 64-31,0 0 0,0 0 0,21 21 15,-21 21 1,21 0-16,1 0 16,-22 22-16,0-22 15,0 0-15,21 21 0,-21-21 0,0 22 16,0-22-16,21 0 0,-21 21 16,0-20-16,0-1 0,0 0 15,0 0-15,21-21 16,0 0-16,0-21 15,1 0-15,-22 0 0,21-1 16,0 1-16,0 0 0,0-21 16,0 21-16,1-22 0,-1 1 0,21 0 15,-21-1-15,0 1 0,1 0 16,-1 20-16,21-20 0,-21 21 0,-21 0 16,21 21-16,-21-21 0,22 21 0,-22 21 31,0 0-31,0 0 15,0 0-15,0 0 16,0 1-16,0-1 0,0 21 16</inkml:trace>
  <inkml:trace contextRef="#ctx0" brushRef="#br0" timeOffset="29640.25">7662 8192 0,'43'-106'16,"-43"85"0,0-22-16,0 22 0,0 0 0,0-21 15,-22 20-15,1 1 0,21 0 16,-21 0-16,0 0 0,0 0 0,0 21 16,-1 0-16,-20 0 0,21 0 0,0 0 15,-22 0-15,22 21 0,-21 21 16,21-21-16,-22 22 0,22-22 0,0 21 15,-21 0-15,21 1 0,21-1 16,0 0-16,-22 1 0,22-22 0,0 21 16,0-21-16,0 1 0,22-1 15,-22 0-15,21 0 0,0-21 0,0 0 16,0 0-16,0 0 0,1 0 0,20 0 16,-21 0-16,0 0 0,0-21 15,22 0-15,-22 0 0,0-1 16,0 1-16,0 0 0,1-21 0,-1 21 15,21-64-15,-42 64 0,0-22 16,0 1-16,0 21 0,0 0 16,0 0-16,0-1 0,0 1 0,-21 42 31,0 1-15,0-1-16,21 0 0,0 21 0,0-21 15,-22 22-15,22-22 0,0 21 16,0 1-16,0-22 0,0 0 0,0 0 15,0 0-15,22 0 0,-22 1 16,21-22-16,0 0 0,0 0 16,0 0-16,0 0 0,1 0 0,20 0 15,-21 0-15,21 0 0,-20-22 16,20 1-16,-21 0 0,21 0 0,-20-21 16,-1 20-16,0-20 0,0 0 0,-21 21 15,0-22-15,0 1 0,0 21 16,0 0-16,0-1 0,0 1 0,0 0 15,-21 21 1,21 21-16,0 0 16,-21 22-16,21-22 15,0 0-15,-21 21 0,21-20 16,0 20-16,0-21 0,0 0 0,0 22 16,0-22-16,0 0 0,0 0 0,0 0 15,0 0 1,0-42-1,0 0 1,0 0-16,0 0 16,0 0-16,21-1 0,0-20 0,0 21 15,0-21-15,0-1 0,1 1 16,20 0-16,-21 20 0,21-20 0,1 21 16,-22 0-16,21 0 0,1-1 15,-1 22-15,-21 0 0,21 0 16,-20 0-16,-1 0 0,0 22 0,0-1 15,-21 0-15,0 21 0,0-21 16,0 22-16,0-1 0,0-21 0,0 22 16,0-22-16,0 21 0,0-21 0,0 0 15,0 1-15,-21-1 0,21 0 16,21-42 15,0 0-31,0-1 16,1-20-16,-1 21 15,0 0-15,0-22 0,21 1 0</inkml:trace>
  <inkml:trace contextRef="#ctx0" brushRef="#br0" timeOffset="29884.19">8975 7514 0,'0'0'0,"0"-42"0,0 21 0,0 0 0,0-1 16,0 1-16,0 42 15,0 22 1,-22-22-16,22 21 0,-21 1 0,21-1 15,-21 0-15,21 1 0,-21-1 16,21 21-16,-21-20 0,0-1 0,21 0 16,0 1-16,0-1 0,0 0 0,0-20 15,0 20-15,0-21 16,0 0-16,21-21 0,0 0 0,0 0 16,0 0-16,0 0 0,1 0 15,-1-21-15,0 0 0,0 0 16,0 0-16,0-1 0,1 1 0,-1 0 15,-21 0-15</inkml:trace>
  <inkml:trace contextRef="#ctx0" brushRef="#br0" timeOffset="30064.29">8826 7726 0,'0'0'0,"-42"0"0,21 0 0,0 0 15,0 0-15,42 21 16,0-21-1,0 0-15,21 0 0,1 0 16,-22 0-16,21 0 0,1 0 0,-1 0 16,-21 0-16,21 0 0,-20-21 15,20 21-15,-21 0 0,0-21 0</inkml:trace>
  <inkml:trace contextRef="#ctx0" brushRef="#br0" timeOffset="31679.72">9864 7938 0,'0'0'0,"-22"0"15,22 21-15,22-21 32,-1 0-32,0 0 15,0-21-15,0-1 0,22 22 16,-22-21-16,0 0 0,21 21 0,-21-21 16,1 0-16,-22 0 0,0-1 0,21 1 15,-21 0-15,0 0 0,0 0 16,-21-22-16,21 22 0,-22 0 0,-20 0 15,21 0-15,-21 0 0,-1 21 0,22 0 16,-21 0-16,-1 0 0,1 0 16,0 21-16,-1 0 0,22 0 15,-21 0-15,0 22 0,20-22 0,-20 21 16,21-21-16,0 22 0,0-1 0,-1 0 16,22 1-16,-21-1 0,21 0 15,0-21-15,0 22 0,0-22 16,0 21-16,0-21 0,21 1 0,1-22 15,-1 0-15,0 21 0,0-21 16,0 0-16,22 0 0,-22 0 0,0-21 16,21-1-16,1 1 0,-22 0 0,21 0 15,0 0-15,-20-22 0,20 22 16,-21-21-16,21 21 0,-20-22 0,-1 22 16,-21-42-16,21 42 0,-21-22 15,0 22-15,0 0 0,0 0 16,0 0-16,-21 21 15,0 0 1,21 21-16,0 0 16,0 0-16,0 0 0,0 0 15,0 1-15,0-1 0,0 21 16,0-21-16,0 0 0,0 1 0,0-1 16,0 0-16,21 0 0,-21 0 0,0 0 15,21-21-15,0 22 0,0-22 16,0 0-16,1 0 15,-1 0 1,-21-22-16,21 1 0,-21 0 16,0 0-1,0 42 63,0 0-62,0 0-16,21-21 16,0 22-16,0-1 15,1-21-15,-1 21 0,0-21 0,21 0 16,-21 0-16,22 0 0,-22 0 0,21 0 16,1 0-16,-1 0 15,0 0-15,1-21 0,-1 0 0,0 21 16,22-22-16,-22 1 0,0 0 0,1-21 15,-1 21-15,-21-1 0,22 1 16,-22-21-16,-21 21 0,0 0 0,0-22 16,0 22-16,0 0 0,0-21 0,-21 20 15,-1 1-15,1 21 0,-21 0 16,21 0-16,-22 0 0,1 0 0,0 0 16,-1 0-16,22 21 0,-21 1 0,0-1 15,20 21-15,-20-21 0,21 22 16,0-22-16,0 21 0,21-21 15,0 22-15,0-1 0,0-21 0,0 0 16,0 22-16,0-22 0,0 0 16,21-21-16,0 21 0,0-21 0,0 0 15,0 0-15,22 0 0,-22 0 16,21-21-16,1 21 0,-22-21 0,21 0 16,-21-1-16,22 1 0,-22 0 0,0 0 15,0 0-15,0 0 0,0-1 16,-21-20-16,0 21 0,22 0 0,-22 0 15,0-1-15,0 1 0,21 0 16,-21 42 31,0 0-47,0 1 0,-21 20 16,21-21-16,0 21 0,0 1 0,0-1 15,0 0-15,0 22 0,0-1 0,0-20 16,0 20-16,0 1 0,0-22 15,0 22-15,0-1 0,0 1 0,0-1 16,21 1-16,-21-1 0,21 1 0,-21 20 16,21-20-16,-21 20 15,0-20-15,0-1 0,0 1 0,0 21 16,21-22-16,-21 1 0,21-22 0,-21 21 16,0-20-16,0-1 0,0-21 0,0 22 15,0-22-15,0 0 0,-21-21 16,0 21-16,0-21 0,0 0 15,0 0-15,-1-21 0,-20 0 0,21 0 16,0-1-16,0-20 0,-1 0 16,1-1-16,0-20 0,0 21 0,0-22 15,0 1-15,-1-22 0,1 0 0,21 1 16,0 20-16,0-21 0,0 1 16,0 20-16,0 1 0,0 20 0,21-20 15,1 21-15,-1-1 0,0 1 0,21 0 16,-21 20-16,22-20 0,-22 0 15,21 21-15,1-22 0,20 1 16,-21 21-16,1-22 0,-1 22 0,0-21 16,1 21-16,-22 0 0,21-1 15,-21 1-15</inkml:trace>
  <inkml:trace contextRef="#ctx0" brushRef="#br0" timeOffset="32236.65">11451 8022 0,'21'-21'46,"0"21"-46,-21-21 16,22 21-16,-22-21 0,21 0 0,0 21 16,-21-22-16,0 1 15,21 0-15,-21 0 0,21 0 16,-21 0-16,-21 21 31,0 0-31,0 0 0,0 21 0,-1 0 16,1 0-16,21 0 0,-21 22 0,0-22 15,21 0-15,-21 21 0,21-21 16,0 1-16,0 20 0,0-21 16,0 0-16,0 0 0,0 1 0,21-22 15,0 21-15,0-21 0,0 21 0,1-21 16,-1 0-16,0 0 0,0 0 0,21 0 16,-20 0-16,20-21 15,-21 0-15,0-1 0,22 1 0,-22-21 16,21 21-16,-21-22 0,22 1 0,-1 21 15,0-21-15,-21-1 0,22 1 16,-22 0-16,0 20 0,0 1 0,-21-21 16,0 21-16,0 0 0,-21 21 15,0 0-15,-21 0 16,20 0-16,1 21 0,-21-21 0,21 21 16,0 0-16,21 0 0,0 0 15,0 1-15,0-1 0,0 0 0,0 0 16,0 0-16,0 0 0,42 22 15,-42-22-15,42 0 0,-42 0 16,21 22-16,1-22 0,-22 0 0,21 0 16,-21 0-16,0 0 0,0 1 15,-21-22-15,-1 21 16,1-21-16,0 0 0,0 0 0,0 0 16,0 0-16,-1-21 0,1-1 15,21 1-15</inkml:trace>
  <inkml:trace contextRef="#ctx0" brushRef="#br0" timeOffset="33208.67">13525 7662 0,'0'0'0,"0"-21"0,0 0 16,0-21-1,-21 42 16,0 21-15,0 0-16,0 0 0,0 0 16,-1 1-16,22 20 0,-21-21 0,0 0 15,0 0-15,0 22 0,0-22 16,21 21-16,0-21 0,0 1 16,0-1-16,0 0 0,0 0 0,21-21 15,0 0-15,0 0 16,0 0-16,0 0 0,1 0 0,-1 0 15,21-21-15,-21 0 0,0 21 16,1-21-16,-1-1 0,0 1 16,-21 0-16,0 0 0,0 0 0,0 0 15,0-1-15,0 1 0,0 0 16,-21-21-16,0 21 0,-1-1 16,22 1-16,-21 21 0,0 0 15,42 0 1,0-21-1,22 21-15,-22 0 0,0 0 16,21 0-16,-20-21 0,20 21 0,0-21 16,-21 21-16,1-21 0,-1 21 15,0-22-15,0 22 0,-21-21 16,0 0 0,0 42 15,-21-21-31,21 21 15,0 1-15,-21 20 0,21-21 16,0 21-16,0 1 0,0-1 16,0 0-16,0 1 0,0 20 0,-21-20 15,21 20-15,-22 1 0,22-1 0,0 1 16,0-1-16,0 1 0,-21-1 16,21 1-16,0-1 0,0 1 15,-21 20-15,21-20 0,0 20 0,0 1 16,0 0-16,0-1 0,0 1 0,21-21 15,0 20-15,-21 1 0,22 0 16,-22-1-16,21 1 0,0 0 0,0-22 16,0 1-16,0-22 0,-21 0 0,22 1 15,-22-22-15,0 21 0,0-21 0,0 0 16,-22-21 0,1 0-16,0 0 0,0-21 15,0 21-15,0-21 0,-22 0 0,22 0 16,0 0-16,0 21 0,0-43 15,-1 22-15,1 0 0,21 0 16,0 0-16,-21-1 0,0 1 0,21 0 16,-21-21-16,21 21 0,0-1 0,0 1 15,0 0-15,0 0 0,0-21 0,0 20 16,0-20-16,0 21 0,0-21 16</inkml:trace>
  <inkml:trace contextRef="#ctx0" brushRef="#br0" timeOffset="33592.65">14922 7599 0,'0'0'0,"0"-42"0,0 20 16,0 1-16,0 0 0,0-21 16,0 21-16,0-22 0,0 22 15,0 0-15,22 0 0,-22 42 32,0 0-32,0 21 0,0 1 15,0-22-15,0 21 0,0 1 16,0 20-16,0-21 0,0-20 0,0 20 15,-22 0-15,22 1 0,-21-1 0,21-21 16,0 21-16,0-20 0,0-1 16,0 21-16,0-21 0,0 0 15,0-42 17</inkml:trace>
  <inkml:trace contextRef="#ctx0" brushRef="#br0" timeOffset="34135.67">14732 7641 0,'0'0'0,"0"-21"0,0-21 15,0 21-15,0-22 16,0 22-16,0 0 0,0 0 0,21 0 16,0-1-16,0 1 0,1 0 15,-1 0-15,0 21 0,21-21 0,1 0 16,-1 21-16,0 0 0,1 0 15,-1 0-15,21 21 0,-20 0 0,-1 0 16,22 21-16,-22 1 0,0-1 0,-21 0 16,22 1-16,-22-1 0,0 0 15,0 1-15,-21-1 0,0-21 16,0 22-16,0-22 0,0 21 16,0-21-16,0 0 0,0 1 0,0-1 15,-21-21-15,0 0 16,21-21-1,0-1-15,0 1 16,0 0-16,0 0 0,0-21 16,0 20-16,21-20 0,0 21 15,0-21-15,1-1 0,-1 1 0,0-22 0,0 22 16,21-21-16,1 20 16,-22 1-16,21 0 0,1-1 0,-1 1 15,0 21-15,-21 0 0,22 21 0,-1 0 16,0 21-16,-20 0 0,20 0 15,-21 21-15,0 1 0,0 20 0,1-20 16,-22 20-16,0 1 0,0-22 16,0 0-16,0 22 0,0-22 0,-22 0 15,1 1-15,0-1 0,0 0 0,0 1 16,21-22-16,-21 0 0,21 21 16,-22-20-16,22-1 0,0 0 15,22-21 1,-1-21-16,0 0 0,21 21 15,-21-22-15</inkml:trace>
  <inkml:trace contextRef="#ctx0" brushRef="#br0" timeOffset="35760.65">16870 7747 0,'0'0'16,"21"-21"-16,0-106 15,-21 106-15,-21 0 16,0-22-16,0 22 0,-1 0 15,1 0-15,-21 0 0,21 21 0,0 0 16,-1 0-16,-20 0 0,21 0 0,0 0 16,-22 21-16,22 0 0,0 21 15,0 1-15,-21-22 0,20 21 16,1 0-16,0 1 0,0-1 0,21 0 16,0 1-16,0-1 0,0 0 15,0 1-15,0-22 0,0 0 0,21 21 16,0-20-16,0-22 0,1 21 15,20-21-15,0 0 16,-21 0-16,22 0 0,-22-21 0,21 21 16,-21-22-16,22 1 0,-22 0 15,21-21-15,-21 21 0,1-1 0,-1-20 16,21 0-16,-42 21 0,21-22 16,0 1-16,-21 21 0,22-22 0,-22 1 15,0 21-15,0 0 0,0 42 31,0 0-15,0 0-16,0 22 0,0-22 16,0 0-16,0 21 0,0-21 0,0 1 15,0 20-15,0-21 0,0 21 0,0-20 16,0-1-16,0 0 0,0 0 16,21 0-16,0 0 0,0-21 15,0 0-15,0 0 0,1 0 0,-1 0 16,0 0-16,0 0 0,0 0 15,22-21-15,-22 0 0,0 0 16,21 0-16,-21 0 0,1-22 16,20 22-16,-21 0 0,0-21 0,22 20 15,-22-20-15,0 21 0,0-21 0,-21 20 16,21 1-16,-21 0 0,21 0 16,-21 42 15,0 0-31,-21 0 0,0 1 15,21 20-15,-21-21 0,21 0 0,-21 0 16,21 22-16,0-22 0,0 0 16,0 0-16,0 0 0,0 1 15,0-1-15,0 0 0,21 0 16,0-21-16,0 0 0,-21 21 0,21-21 16,1 0-16,-1 0 0,0 0 0,0 0 15,0-21-15,0 21 0,22-21 16,-22 0-16,0 0 0,0-1 0,0 1 15,1 0-15,-1 0 0,0 0 16,0-22-16,-21 22 0,21-21 0,0 21 16,-21 0-16,0-1 0,0 1 0,0 0 15,0 0-15,0 42 47,-21 0-47,0 0 16,21 1-16,-21-1 0,21 0 0,0 0 15,0 0-15,0 0 0,0 1 16,0-1-16,0 0 0,0 0 0,0 0 16,0 0-16,21 1 0,0-22 15,0 0-15,1 0 16,-1 0-16,21 0 0,-21 0 0,0 0 16,22 0-16,-22 0 0,0-22 15,21 22-15,-20-21 0,20 0 0,-21 0 16,0 0-16,0 0 0,1-1 15,-1-20-15,0 21 0,0-21 16,-21 20-16,21-20 0,-21 21 0,0-21 16,0 20-16,0 1 0,0 0 15,-21 21-15,0 0 0,0 0 16,0 21-16,-1-21 0,1 21 0,21 1 16,-21 20-16,21-21 0,-21 0 15,21 22-15,0-22 0,0 0 0,0 21 16,0-21-16,0 1 0,0-1 0,0 0 15,21 0-15,0-21 0,0 21 16,1 0-16,-1-21 0,21 0 0,-21 0 16,22 0-16,-1 0 15,0 0-15,-21 0 0,22 0 0,-1-21 16,-21 21-16,22-21 0,-22 0 0,0 0 16,0 0-16,21-1 0,-42 1 15,22-21-15,-1 21 0,0 0 0,-21-22 16,21 22-16,-21 0 0,0 0 15,0 42 1,-21 0 0,21 0-16,-21 0 0,0 1 15,21-1-15,-22 21 0,1-21 0,0 0 16,21 1-16,-21-1 0,0 0 16,21 0-16,-21 0 0,21 0 15,-22-21-15,1 0 31,21-21-15,0 0 0,0 0-16,0 0 0,0 0 15,0-1-15,0 1 0,21-21 0,1 21 16,-1 0-16,0-22 0,0 1 16,21 0-16,1-1 0,-22 22 0,21-21 15,1-1-15,-1 22 0,0-21 16,-21 42-16,22 0 0,-1 0 0,-21 0 15,22 21-15,-22 0 16,21 0-16,-21 22 0,0-1 0,-21 0 16,0 1-16,0-1 0,0 0 0,0 1 15,0-1-15,0-21 0,-21 22 16,21-1-16,-21-21 0,0 0 0,0 0 16,0 1-16,21-1 0,-22 0 0,1 0 15,0 0-15,0-21 16,0 0-16,0 21 0,-1-21 0,1 22 15,-21-1-15</inkml:trace>
  <inkml:trace contextRef="#ctx0" brushRef="#br0" timeOffset="36825.28">2540 10097 0,'-42'-43'15,"42"22"-15,0 0 16,0 0-16,0 0 0,21-1 16,0 22-16,0-21 0,0 0 15,22 21-15,-1-21 0,-21 21 0,21-21 16,1 21-16,-1 0 0,-21 0 16,22 0-16,-1 21 0,-21 0 15,0 0-15,-21 0 0,0 1 16,0 20-16,0-21 0,-42 0 0,21 22 15,-22-22-15,1 21 0,0-21 0,-1 22 16,1-22-16,0 0 0,21 0 16,-1 0-16,1-21 0,0 0 0,0 0 15,21-21 1,21 0 0,0 0-16,0 21 0,1-21 15,20 21-15,-21 0 0,0-22 0,22 22 16,-1 0-16,0 0 0,-21 0 15,22 0-15,-1 0 0,0 22 16,-20-22-16,20 21 0,-21 0 16,0 0-16,-21 0 0,0 22 0,0-22 15,0 0-15,-21 21 0,0-21 0,-21 22 16,20-22-16,-20 0 0,0 0 16,-1 0-16,-20 1 0,21-1 0,-1-21 15,1 0-15,0 0 0,20 0 16,-20 0-16,0 0 0,21 0 0,-1 0 15,1 0-15,0 0 0,0-21 16,21-1-16,0 1 16,0 0-16,21 0 15,0 0-15,0 0 0,22 21 16,-22-22-16,21 1 0</inkml:trace>
  <inkml:trace contextRef="#ctx0" brushRef="#br0" timeOffset="36984.31">3408 10266 0,'0'0'0,"21"0"0,0 0 16,0 0-16,0 0 15,-21-21-15,22 21 32,-1 0-32,0 0 15,-21-21-15,21 21 0</inkml:trace>
  <inkml:trace contextRef="#ctx0" brushRef="#br0" timeOffset="37372.28">5334 9800 0,'0'0'0,"0"-42"0,0 21 0,0 0 16,0-22-16,0 22 15,0 42 1,0 0-16,-21 1 0,21 20 16,0 21-16,0-20 0,0-1 0,-21 64 15,21-43-15,0-20 16,0 20-16,0-20 0,0-1 16,-22 21-16,22-20 0,-21-1 0,21-21 15,0 22-15,0-22 0,-21 0 16,0-21-16</inkml:trace>
  <inkml:trace contextRef="#ctx0" brushRef="#br0" timeOffset="37920.67">4953 10329 0,'-21'-21'0,"42"42"0,-85-63 0,43 0 16,-21 21-16,0-1 0,20-20 16,-20 21-16,21-21 0,0-1 15,0 1-15,21 0 0,0-1 16,0 1-16,0 0 0,0-22 0,42 22 15,-21-1-15,21 1 0,1 0 16,-1 21-16,0-22 0,22 22 0,-22 0 16,22 21-16,-1 0 0,22 0 0,-22 0 15,22 21-15,-21 21 0,20-20 16,-20 20-16,-1 0 0,-20 1 0,20-1 16,-42 21-16,22-20 0,-43-1 15,0 0-15,0 1 0,0-1 0,-22 0 16,1-20-16,0 20 0,-21-21 0,21 0 15,-22 0-15,22-21 0,0 0 16,0 0-16,0 0 0,-1 0 16,1 0-16,21-21 15,0 0-15,0 0 0,0 0 0,0-22 16,0 22-16,0-21 0,21 0 0,1-1 16,20-20-16,-21 20 0,21-20 15,-20-1-15,41 1 0,-21 21 0,64-43 16,-42 43-16,-22 20 15,22 1-15,-1 21 0,-21 0 0,22 0 16,-22 21-16,1 22 0,20-22 0,-21 21 16,-20 22-16,20-22 0,-21 22 15,0-22-15,-21 21 0,0-20 16,0 20-16,0-20 0,-21-1 16,0 0-16,-21 1 0,20-1 0,1 0 15,-21 1-15,21-22 0,0 21 0,-1-21 16,1 0-16,21 1 0,0-1 15,0-42 1,0-1 0,21 1-16</inkml:trace>
  <inkml:trace contextRef="#ctx0" brushRef="#br0" timeOffset="39451.65">6943 10118 0,'0'0'0,"42"-21"0,106-64 15,-127 64-15,0 0 16,1-1-16,-22 1 0,0 0 0,0 0 16,0 0-16,-22 0 0,1-1 0,0 1 15,0 0-15,0 0 0,0 21 16,-22 0-16,22 0 0,-21 0 0,21 0 16,-22 21-16,1 0 0,0 0 15,-1 1-15,1 20 0,21 0 16,-22 1-16,22-1 0,0 0 0,0 1 15,0-1-15,21 0 0,-21 1 0,21-22 16,0 21-16,0-21 0,0 22 16,21-22-16,0-21 0,0 21 0,0-21 15,22 0-15,-22 0 0,0 0 16,21-21-16,1 21 0,-22-21 0,21-1 16,0 1-16,-20 0 0,20 0 15,-21-21-15,0 20 0,0 1 0,1-21 16,-1 21-16,-21-22 0,21 1 0,-21 21 15,0-21-15,0-1 0,0 22 16,0 0-16,0 0 0,0 0 0,0 42 31,0 0-31,0 0 16,0 21-16,0-20 0,0 20 0,0-21 16,21 21-16,-21 1 0,21-22 15,-21 21-15,0-21 0,0 1 0,21 20 16,-21-21-16,22 0 0,-22 0 0,21 1 15,0-22-15,0 0 16,0 0-16,0 0 0,1 0 0,-1-22 16,0 22-16,0-21 0,21 0 15,-20 0-15,-1 0 0,0 0 16,21-22-16,-21 22 0,1-21 0,-1 21 0,0-22 16,0 1-16,-21 21 15,0-22-15,21 22 0,-21 0 0,0 0 16,21 0-16,-21 42 31,0 0-31,0 21 16,0-20-16,0-1 0,0 0 15,0 21-15,0-21 0,0 1 0,0-1 16,0 0-16,0 0 0,0 0 0,22 0 16,-1 1-16,0-1 15,0-21-15,0 0 0,22 0 0,-22 0 16,0 0-16,21 0 0,-21-21 0,22 21 15,-22-22-15,21 1 0,-21 0 16,22 0-16,-22 0 0,21-22 16,-21 22-16,1-21 0,-22 21 0,21-22 15,-21 1-15,21-21 16,-21 41-16,0 1 0,0 0 0,0 0 16,0 42-1,-21 0 1,21 0-16,-21 1 0,21 20 0,0-21 15,0 21-15,0-20 0,0 20 16,0-21-16,0 21 0,0-20 0,0-1 16,0 0-16,21 0 0,21 0 0,-21 0 15,0 1-15,22-22 16,-22 0-16,21 21 0,1-21 0,-22 0 16,21 0-16,85-21 15,-85-1-15,1 1 0,-22 21 16,21-21-16,-21 0 0,1-21 0,-1 20 15,-21 1-15,0 0 0,0-21 16,0 21-16,0-1 0,0 1 0,0 0 16,-21 21-16,-1 0 0,1 0 0,0 0 15,0 0-15,0 0 16,0 21-16,21 22 0,0-22 0,0 0 16,0 0-16,0 0 0,0 22 15,0-22-15,0 0 0,0 0 16,21 0-16,0 0 0,0-21 0,0 22 15,0-22-15,22 0 0,-1 0 0,0 0 16,1 0-16,20 0 0,-20 0 16,-1 0-16,0 0 0,1-22 0,-1 1 15,0 0-15,-21 21 0,1-21 0,-1 0 16,0 0-16,0-22 0,-21 22 16,21 0-16,-21 0 0,0-22 0,0 22 15,0 0-15,0 0 0,0 0 16,-21 21-16,0 0 15,0 0-15,21 21 0,0 0 16,-21 0-16,21 22 16,-22-22-16,22 0 0,0 0 0,0 0 15,0 0-15,0 1 0,0-1 0,-21-21 16,21 21-16,0 0 0,0-42 62,0 0-62,21 0 0,1-1 0,-1 1 16,0 0-16,0 0 0,0-21 16,0 20-16,22-20 0,-22 21 15,0-21-15,21 20 0,-20-20 0,20 42 16,-21-21-16,21 21 0,-20 0 16,20 0-16,-21 21 0,0 0 0,0 0 15,1 1-15,-1-1 0,0 21 0,-21-21 16,21 0-16,-21 22 0,0-22 15,0 0-15,0 0 0,0 0 0,-21 1 16,0-1-16,0 0 0,21 0 0,-22-21 16,1 21-16,0-21 15</inkml:trace>
  <inkml:trace contextRef="#ctx0" brushRef="#br0" timeOffset="39888.69">11642 9546 0,'0'0'0,"-22"-21"0,-20-127 31,42 106-31,0 20 0,0 1 16,0-21-16,0 21 0,21-43 16,-21 43-16,21 21 0,-21-21 15,0 42 1,0 0-16,0 22 15,0-22-15,0 21 0,0 0 0,0 22 16,-21-22-16,21 22 0,-21-1 0,21 1 16,-21-22-16,21 22 0,0-1 15,-21-21-15,21 1 0,-21-1 16,-1 0-16,22 1 0,0-22 0,0 21 16,-21-21-16,21 1 0,0-1 15,0-42 1,0-1-1,0 1-15</inkml:trace>
  <inkml:trace contextRef="#ctx0" brushRef="#br0" timeOffset="40192.33">11430 9567 0,'0'0'0,"-21"-42"0,0 0 16,21-1-16,0 22 0,-22-21 0,22 21 15,0-22-15,0 22 0,0-21 0,22 21 16,-1 0-16,0-1 0,0 1 15,21 0-15,-20 21 0,20 0 0,0 0 16,1 0-16,20 0 0,-21 0 16,1 21-16,-1 0 0,0 22 0,1-22 15,-1 21-15,-21-21 0,0 22 0,-21-1 16,0-21-16,0 22 0,-42-22 16,21 21-16,-21 0 0,-1-20 0,22-1 15,-21 21-15,-1-21 0,1 0 16,21-21-16,-21 22 0,20-22 15,1 0-15,21 21 0,21-42 32,1 21-17,-1-22-15,0 1 0,0 0 0,21 0 16</inkml:trace>
  <inkml:trace contextRef="#ctx0" brushRef="#br0" timeOffset="41524.73">12488 9229 0,'0'0'0,"21"-21"0,1-1 16,-22 1-16,0 0 0,-22 21 31,1 0-31,0 21 16,21 0-16,0 1 0,-21 20 0,21-21 16,-21 21-16,0 1 0,21-1 15,0 0-15,-22 1 0,1-1 0,0 22 16,21-22-16,0 0 0,-21 22 15,21-22-15,0 0 0,0 1 0,0-1 16,0-21-16,0 0 0,0 1 0,21-1 16,0 0-16,0-21 0,22 0 15,-22 0-15,0 0 0,21 0 0,-20 0 16,-1 0-16,21-21 0,-21 0 0,0-1 16,1 1-16,-1 0 15,0 0-15,21-21 0,-42 20 0,21-20 16,1 0-16,-1 21 0,0-22 0,-21 1 15,0 21-15,0 0 0,21-22 16,-21 22-16,21 0 0,-21 42 31,0 0-15,0 0-16,0 22 0,0-22 0,0 21 16,0-21-16,0 22 0,0-22 15,0 21-15,0-21 0,0 1 0,0-1 16,0 0-16,0 0 0,21-21 15,1 0 1,-1 0-16,0 0 0,0 0 16,0 0-16,0-21 0,1 0 0,20 0 15,-21-1-15,0 1 0,0 0 16,1-21-16,-1 21 0,0-1 0,-21-20 16,21 0-16,0 21 0,-21-1 15,0-20-15,21 21 0,-21 0 16,0 42 15,0 0-31,0 21 0,0-20 16,0 20-16,0-21 0,0 21 0,0-20 15,0 20-15,0-21 16,22 21-16,-1-20 0,0-1 0,0 21 16,21-21-16,-20 0 0,20-21 0,21 22 15,-20-22-15,-1 0 0,0 0 16,22 0-16,-22 0 0,22 0 0,-1 0 15,-20-22-15,20 1 0,-21 0 16,22 0-16,-22 0 0,1 0 0,-22-22 16,0 22-16,0-21 0,0-1 15,-21 1-15,0 0 0,0 21 0,0-22 16,0 22-16,-21 0 0,0 0 0,0 0 16,0 21-16,-22 0 0,22 0 15,-21 0-15,21 0 0,-22 0 16,22 0-16,0 21 0,-21 0 0,20 0 15,1 21-15,0-20 0,21-1 16,0 21-16,0-21 0,0 22 0,0-22 16,0 0-16,0 0 0,0 0 0,21 0 15,0-21-15,1 0 0,-1 0 16,21 0-16,-21 0 0,0 0 0,22 0 16,-22 0-16,21-21 0,-21 0 15,1 21-15,-1-21 0,0 0 0,0 0 16,0-22-16,0 22 15,-21 0-15,0 0 0,0 0 16,0 42 15,0 0-31,0 0 16,0 0-16,0 0 0,0 22 0,0-1 16,0-21-16,0 22 0,0-1 15,0 0-15,0 1 0,0-1 0,0 0 16,0 1-16,0-1 0,0 0 0,0 22 15,0-22-15,0 22 0,0-1 16,0 22-16,22-22 0,-22 1 0,21-1 16,-21 1-16,0 20 0,0-20 0,0-1 15,0 1-15,-21-1 16,-1 22-16,-20-43 0,21 22 0,0-22 16,-22 1-16,22-1 0,-21-21 0,0 0 15,-1-21-15,22 0 0,-21 0 0,21 0 16,-22 0-16,22-21 0,-21-21 15,-1 21-15,-20-22 0,21 1 0,-22-22 16,1 22-16,20-21 0,-63-43 16,64 42-16,0 1 0,-1 20 15,22-20-15,0-1 0,21 1 16,0-1-16,0 1 0,0 21 0,21-22 0,0 22 16,1-1-16,20 1 15,0 0-15,1-1 0,-1 22 0,21-21 16,-20 21-16,-1-22 0,22 22 0,-22-21 15,0 21-15,22 0 0,-22-22 16,0 22-16</inkml:trace>
  <inkml:trace contextRef="#ctx0" brushRef="#br0" timeOffset="41764.4">14626 9504 0,'0'-21'15,"0"42"-15,0-63 0,0 20 16,-21 22-1,21 22 1,-21-1-16,21 0 0,0 0 0,0 0 16,0 0-16,0 22 0,0-22 0,0 0 15,0 0-15,0 0 16,0 1-16,0-1 0,-21-21 31,21-21-15,0-1-16,0 1 15,0 0-15</inkml:trace>
  <inkml:trace contextRef="#ctx0" brushRef="#br0" timeOffset="41941.01">14668 9356 0,'0'0'16,"0"-21"-16,-21 21 15,0 0 1,21 21 15,21 0-31,0 0 16,1-21-16,-22 21 0,21-21 0,0 21 15,0-21-15,0 0 0,0 22 16</inkml:trace>
  <inkml:trace contextRef="#ctx0" brushRef="#br0" timeOffset="42380.67">15113 9525 0,'0'0'0,"0"21"16,0 0-16,0 1 16,-21-22-16,21 21 0,0 0 15,0 0-15,0 0 0,0 0 0,0 1 16,0-1-16,0 0 0,0 0 16,0 0-16,0 0 0,0 1 15,0-1 1,-21-42 15,21-1-15,0 1-16,0 0 0,0 0 15,0 0-15,0 0 0,0-22 0,0 22 16,21-21-16,0-1 0,0 22 16,0-21-16,22 0 0,-22 20 0,42 1 15,-20 0-15,-1 0 0,0 0 0,1 0 16,-1 21-16,0 0 0,1 0 15,-22 21-15,21 0 0,-21-21 0,0 21 16,-21 21-16,0-20 0,0 20 16,0-21-16,0 21 0,0-20 15,0 20-15,0-21 0,-21 0 0,0 22 16,0-22-16,0-21 0,21 21 16,-21 0-16,-1 0 0,1-21 0,42 0 46</inkml:trace>
  <inkml:trace contextRef="#ctx0" brushRef="#br0" timeOffset="42744.13">16277 9419 0,'0'-84'15,"-21"62"1,0 22-16,0 0 0,-1 0 0,1 0 15,-21 0-15,21 0 0,-22 0 16,22 22-16,0-1 0,0-21 0,0 21 16,21 0-16,-21 0 0,21 0 15,0 1-15,21-1 16,21 0-16,-21-21 0,22 0 0,-22 0 16,21 21-16,0-21 0,1 0 15,-1 0-15,0 0 0,1 21 0,-1-21 16,-21 21-16,22 1 0,-22-22 15,0 21-15,-21 0 0,0 0 16,-21 0-16,0 0 0,-1 1 16,1-22-16,-21 21 0,21-21 15,-22 0-15,22 21 0,-21-21 0,21 0 16,0 0-16,-22 0 0,22 0 0,0 0 16,0 0-16,0 0 0,-1 0 15,1 0-15,0 0 0,0-21 0,-21 0 16,20 21-16</inkml:trace>
  <inkml:trace contextRef="#ctx0" brushRef="#br0" timeOffset="43727.69">2794 11705 0,'0'0'0,"0"-63"15,0 42 1,0 42 15,0 21-31,0-21 0,21 22 0,-21-1 16,21 0-16,-21 22 0,0-22 16,0 0-16,0 1 0,0 20 0,0-20 15,-21-22-15,0 21 0,0-21 16,0 22-16,21-22 0,-22-21 0,22 21 15,-21-21-15,0 0 0,21-21 16,0 0-16,0-1 16,0 1-16,0 0 15,0 0-15,21 21 0,0-21 0,22 0 16,-22-1-16,21 1 0,1 0 16,-22 21-16,21-21 0,0 21 0,1-21 15,-1 21-15,0 0 0,1-21 16,-22 21-16,0-22 0,21 22 0,-20-21 15,-1 0-15,-21 0 16,0 0-16,0 0 16,0-1-16,0 1 15,-21 21-15,21-21 0,-22 21 0,1 0 16,0 0 0,0 0-16,21 21 0,0 0 15,-21 1-15,0 20 0,21 0 16,-22 1-16,22-1 0,-21 0 0,21-21 15,0 22-15,-21-1 16,21 0-16,-21-20 0,21-1 0,0 0 16,0 0-16,0 0 0,0 0 0,0 1 15,0-1 1,0-42 15,0-1-31</inkml:trace>
  <inkml:trace contextRef="#ctx0" brushRef="#br0" timeOffset="43920.54">3746 12044 0,'0'0'0,"22"-21"0,-44 21 94</inkml:trace>
  <inkml:trace contextRef="#ctx0" brushRef="#br0" timeOffset="44340.44">5270 11705 0,'0'0'0,"0"-21"16,0 0-16,0 0 0,0 0 15,0-1-15,0 1 0,0 0 0,0 42 32,0 0-32,0 1 0,0 20 0,0 0 15,0 1-15,0-1 0,0 0 0,0 22 16,0-22-16,0 22 0,0-1 15,0-21-15,-21 22 0,0-22 0,21 1 16,-21-22-16,21 21 0,0-21 16,0 0-16,-21 1 0,21-1 15,-21-21 1,21-21 0,0-1-16,0 1 0</inkml:trace>
  <inkml:trace contextRef="#ctx0" brushRef="#br0" timeOffset="44840.82">5059 12213 0,'-43'-21'0,"86"42"0,-107-84 0,43 42 15,0-22-15,0 1 0,0 0 16,-1-1-16,1 1 0,21 0 0,0-1 16,0 1-16,0 0 0,0-1 0,0 22 15,21-21-15,1 21 0,20-22 16,0 22-16,-21 0 0,22 21 0,20 0 16,-20 0-16,20 0 15,-21 0-15,22 21 0,21 0 0,-22 0 16,1 22-16,-1-22 0,1 21 15,-22 1-15,0-1 0,-21-21 0,1 21 16,-22 1-16,0-1 0,0 0 0,0 1 16,-22-1-16,1-21 0,0 22 15,0-22-15,-21 0 0,20 0 0,-20-21 16,21 0-16,0 0 0,0 0 16,-1 0-16,1-21 0,0 0 0,21 0 15,0-1-15,0-20 0,0 0 16,0-1-16,0 1 0,0 0 0,0-1 15,21 1-15,0-21 0,1 20 16,-1-20-16,21 20 0,0 1 16,1 0-16,20-1 0,-20 1 0,20 21 15,1 21-15,-22 0 0,21 0 16,1 21-16,-22 0 0,1 0 0,-1 22 16,-21-1-16,21 0 0,-42 1 0,22-1 15,-22 0-15,0 1 0,0-1 16,0 22-16,0-22 0,-22 0 0,22 1 15,-21-1-15,0 0 0,0 1 16,0-22-16,21 21 0,-21-21 0,-1 0 16,22 1-16,-21-22 15,21-22 17,0 1-32</inkml:trace>
  <inkml:trace contextRef="#ctx0" brushRef="#br0" timeOffset="46375.7">7027 11832 0,'0'0'15,"21"-21"-15,22-64 16,-43 64-16,-21 0 16,-22 0-16,22 0 0,-21 0 15,21 21-15,-22-22 0,1 22 0,0 0 16,-1 0-16,1 0 0,21 22 15,-22-1-15,1 0 0,21 0 0,0 21 16,-22-20-16,22 20 0,0 0 16,21 1-16,0 20 0,-21-21 0,21 1 15,0-1-15,0 0 0,0 1 0,0-22 16,21 21-16,0-21 0,0-21 16,1 22-16,-1-22 0,0 0 0,0 0 15,21 0-15,-20-22 0,20 1 16,-21 0-16,0 0 0,22 0 0,-22-22 15,21 22-15,-21-21 0,0 0 16,1-1-16,-1 1 0,0 0 16,-21 20-16,21-20 0,-21 21 0,0-21 15,0 20-15,0 1 0,0 0 16,0 42 0,0 0-16,0 1 0,0-1 15,0 0-15,0 21 0,0-21 16,0 22-16,0-1 0,21 0 0,-21-20 15,21 20-15,-21 0 0,0-21 16,22 1-16,-1 20 0,0-21 16,0 0-16,0-21 0,0 0 15,1 0-15,-1 0 0,0 0 16,0-21-16,21 21 0,-20-21 0,-1 0 16,0-22-16,0 22 0,0-21 15,0 21-15,1-22 0,-1 1 0,0 0 16,0-1-16,-21 22 0,0-21 15,0 21-15,0-22 0,21 22 0,-21 0 16,0 0-16,0 42 31,0 0-31,0 0 16,0 1-16,0-1 0,0 0 0,0 21 16,0-21-16,0 22 15,0-22-15,0 21 0,0-21 0,0 1 16,0-1-16,21 0 0,-21 0 15,22-21-15,-1 0 0,21 0 0,-21 0 16,0 0-16,22 0 0,-1-21 0,-21 0 16,22 0-16,-1-1 0,0 1 15,-21 0-15,22 0 0,-22-21 0,0 20 16,0 1-16,0 0 0,1-21 16,-22 21-16,0-1 0,21 1 0,-21 0 15,0 0-15,0 0 0,-21 21 31,-1 0-31,1 0 16,21 21-16,-21 0 0,21 0 16,0 0-16,-21 1 0,21 20 0,0-21 15,0 0-15,0 22 0,0-22 0,0 21 16,0-21-16,21 0 0,0 22 16,22-22-16,-22 0 0,0-21 0,21 21 15,1-21-15,-22 0 0,21 0 16,0 0-16,-20 0 0,20-21 0,-21 0 15,21 21-15,-20-21 0,20 0 0,-21-1 16,0-20-16,-21 21 0,0 0 16,21 0-16,-21-1 0,0-20 15,0 21-15,0 0 0,0 0 0,0-1 16,-21 1-16,0 0 0,21 0 16,-21 21-16,0 0 0,0 21 15,-1 0-15,22 0 0,0 1 16,0-1-16,0 21 0,-21 0 0,21-20 15,0 20-15,0 0 0,0-21 0,21 22 16,-21-22-16,22 0 0,-1 0 16,21 0-16,-21-21 0,22 0 0,-1 0 15,0 0-15,1 0 0,-1 0 16,0 0-16,22-21 0,-22 0 16,0 0-16,1 0 0,-1-22 0,-21 22 15,0 0-15,22-21 0,-22 21 16,0-22-16,-21 22 0,0-21 0,21 21 15,-21-22-15,21 22 0,-21 0 16,0 0-16,0 0 0,0 42 16,-21 0-1,21 0-15,-21 0 0,21 0 16,0 22-16,-21-22 0,21 0 0,-21 0 16,0 22-16,21-22 0,0 0 15,0 0-15,-22 0 0,22 0 0,-21 1 16,21-1-16,-21-21 31,21-21-31,0-1 16,0 1-16,0 0 15,0 0-15,0-21 0,0 20 0,21 1 16,0-21-16,1 21 0,-1-22 16,0 1-16,21 0 0,-21-1 0,22 22 15,-1-21-15,0 21 0,1 0 0,-1-1 16,0 22-16,-20 0 0,20 0 15,0 22-15,-21-1 0,1 21 0,-1-21 16,0 0-16,-21 22 0,0-22 16,0 21-16,0-21 0,0 1 15,0 20-15,0-21 0,-21 0 0,0 0 16,-1 22-16,1-22 0,0 0 16,21 0-16,-21 0 15,21-42 1</inkml:trace>
  <inkml:trace contextRef="#ctx0" brushRef="#br0" timeOffset="47208.14">11028 11282 0,'0'0'0,"0"-42"0,21 20 0,0-20 0,0 21 15,-21-21-15,0 20 0,0 1 16,21 0-16,-21 0 0,0 0 16,-21 63-1,21-21 1,-21 22-16,0-1 0,21 21 0,-21 1 16,0-22-16,-1 22 0,1-1 15,0 1-15,0-22 0,-21 22 0,20-22 16,-20 21-16,21-20 0,-21-1 0,20 0 15,-20 1-15,21-22 0,0 0 16,0 0-16,-1 0 0,1 1 0,0-22 16,0 0-16,0 0 0,0 0 15,-1-22-15,1 1 0,21 0 16,0 0-16,-21 0 0,21-22 0,0 22 16,0-21-16,0 0 0,0-1 15,0 1-15,0 0 0,0-22 0,21 22 16,-21-1-16,21 1 0,1 21 0,-1 0 15,0 0-15,0 21 0,0 0 16,0 21-16,1 0 0,-1 21 16,0 1-16,-21-1 0,21-21 15,0 21-15,0 1 0,-21-1 16,22 0-16,-1 1 0,-21-1 0,21 0 16,0-20-16,0 20 0,22-21 15,-22 0-15,0 0 0,21 1 0,1-22 16,-22 0-16,21 0 0,0 0 15,1 0-15,-22-22 0,21 1 0,1 0 16,-1 0-16,-21 0 0,21-22 0,-20 22 16,-1 0-16,0-21 0,0 21 15,0-22-15,0 22 0,-21-21 0,0 21 16,0-1-16,0 44 31,0-1-31,0 0 16,-21 0-16,21 0 15,-21 0-15,21 1 0,0-1 0,-21 0 16,21 0-16,0 0 0,0 0 16,0 1-1,21-44 1</inkml:trace>
  <inkml:trace contextRef="#ctx0" brushRef="#br0" timeOffset="47364.69">11557 11578 0,'-21'0'15,"42"0"32,0 0-47,0-21 16</inkml:trace>
  <inkml:trace contextRef="#ctx0" brushRef="#br0" timeOffset="48063.68">12192 11430 0,'0'0'0,"0"-21"0,0-106 32,0 85-32,0 20 15,0-20-15,0 0 0,0 21 16,0-1-16,0-20 0,-21 42 0,21-21 15,-21 21-15,-1 0 0,22 21 16,-21 0-16,0 22 0,21-1 16,-21 0-16,21 22 0,0-1 0,-21 1 15,0-1-15,-1 22 0,1-22 0,0 22 16,0 21-16,21-21 0,-21 20 16,0 1-16,21-21 0,0 21 0,-22-22 15,22 22-15,-21-21 0,0 0 0,21-1 16,0 1-16,0-22 0,0 1 15,0-1-15,0-20 0,0-1 16,0-21-16,0 0 0,21-21 16,0 0-16,22-21 0,-22 0 15,21 0-15,1-21 0,-1 20 0,0-20 16,22-21-16,-22 20 0,-21-20 16,22 20-16,-1-20 0,-21 21 0,-21-22 15,0 1-15,0 20 0,0-20 0,0-1 16,-21 1-16,0-1 0,-22 22 15,1-22-15,0 22 0,-1 0 0,1-1 16,0 22-16,-1 0 0,22 0 0,0 0 16,0 21-16,0 0 0,21-21 15,21 21 1,0 0-16,0 0 0,22 0 0,-1 0 16,21 0-16,-20-22 0,-1 1 15,22 21-15,-1-21 0,-21 0 0,1 21 16,-1-21-16,0 0 0,1-1 0,-1 1 15,-21 0-15,0-21 0,1 21 16,-1-1-16,-21-20 0,0 21 0,0 0 16,0 0-16,0-1 0,0 1 15,0 0-15,-21 21 0,-1 0 16,1 0-16,0 0 0,21 21 0,-21 0 16,21 1-16,-21-1 0,21 0 15,0 21-15,0-21 0,0 1 0,0 20 16,0-21-16,21 0 0,0 0 0,0 1 15,0-1-15,1 0 0,-1 0 16,0-21-16,0 0 0,0 0 0,0 0 16,1 0-16,-1 0 0,21 0 0,-21 0 15,0-21-15,1 0 0</inkml:trace>
  <inkml:trace contextRef="#ctx0" brushRef="#br0" timeOffset="49104.68">14097 11028 0,'0'0'0,"21"-21"0,0 21 0,0-21 16,1 21-16,-1-22 0,0 1 16,0 0-16,-21 0 15,0 0-15,-21 21 32,0 0-32,0 0 0,-1 21 0,1 0 15,0 0-15,-21 22 0,21-22 16,-1 21-16,1 22 0,0-22 0,0 0 15,0 22-15,0-22 0,-1 22 0,22-22 16,-21 0-16,21 1 0,0-1 16,0 0-16,0 1 0,0-22 0,21 0 15,1 0-15,20 0 0,-21-21 16,21 0-16,1 0 0,-1 0 16,0 0-16,22 0 0,-22 0 0,1-21 15,20 0-15,-21 0 0,1 0 0,-1-1 16,0 1-16,1 0 0,-22-21 15,21-1-15,-21 22 0,1-21 0,-1 0 16,0 20-16,-21 1 0,0 0 16,0 0-16,0 0 0,0 0 0,0 42 31,-21 0-31,21 0 0,-21 0 16,21 0-16,-22 22 0,22-22 0,0 0 15,0 0-15,0 0 0,0 1 16,0-1-16,0 0 0,22 0 0,-1-21 15,0 0-15,0 21 16,0-21-16,0 0 0,22 0 0,-22 0 16,21 0-16,-21-21 0,22 0 0,-1 0 15,0 0-15,-20-1 0,20 1 16,0-21-16,-21 21 0,1-22 0,-1 22 16,0-21-16,-21 0 0,0 20 15,0-20-15,21 21 0,-21 0 0,0 0 16,0-1-16,0 44 31,0-1-31,-21 0 0,21 21 16,0-21-16,0 22 0,0-1 15,0 0-15,0 1 0,0-1 16,0 0-16,0 22 0,0-22 0,0 1 16,0 20-16,0 1 0,0-1 15,0 1-15,0 20 0,0-20 0,0 20 16,0 1-16,0 0 0,0-1 0,0 1 15,0 0-15,0-1 0,0 1 16,0 0-16,0-1 0,0-20 0,-21 21 16,0-43-16,-1 21 0,22-20 0,-21-22 15,0 0-15,0 0 16,0-21-16,0 0 0,21-21 0,-22 21 16,22-42-16,-21 21 0,0-22 15,0 1-15,-21 0 0,20-22 16,1 1-16,0-1 0,0 22 0,21-22 15,0 1-15,-21-1 0,21 22 0,0-22 16,0 22-16,0-21 0,0-1 16,0 22-16,21-22 0,0 22 0,-21-22 15,21 22-15,22-21 0,-22 20 16,0 1-16,21 0 0,-21-1 0,22 1 16,-1 0-16,0-1 0,1 1 0,-1 21 15,0-22-15</inkml:trace>
  <inkml:trace contextRef="#ctx0" brushRef="#br0" timeOffset="49389.67">15960 11155 0,'-127'-64'31,"105"64"-31,1 0 0,0 0 16,0 22-16,0-1 15,0 0-15,-1 21 0,1 1 0,21-1 16,0 0-16,0 1 0,0-22 0,0 21 16,0 0-16,0-20 15,0 20-15,0-21 0,21 0 0,22 0 16,-22 1-16,0-22 0,21 21 16,-20-21-16,20 0 0,0 0 0,1 0 15,-22 0-15,21 0 0,0 0 0,1-21 16,-1-1-16,0 1 0,1 0 15,-1 0-15,-21-21 0</inkml:trace>
  <inkml:trace contextRef="#ctx0" brushRef="#br0" timeOffset="49611.95">16552 10964 0,'0'0'16,"0"-42"-16,0-21 16,0 41-16,-21 22 15,0 22-15,0-1 16,21 21-16,0-21 15,0 22-15,-21-1 0,21 0 0,0 1 16,-22-1-16,22 0 0,0 1 16,0 20-16,0-21 0,-21 1 0,21-22 15,0 21-15,0-21 0,0 22 0,0-22 16,0 0-16,21 0 16,1-21-16,-1 0 0,21 0 0,-21 0 15,22-21-15,-1 21 0</inkml:trace>
  <inkml:trace contextRef="#ctx0" brushRef="#br0" timeOffset="49963.68">16933 11324 0,'0'0'0,"0"-63"31,21 63-31,1-21 0,-1-1 16,0 1-16,0 21 15,0-21-15,0 0 0,1 0 16,-1 21-16,0-21 0,-21-1 15,21 22-15,-21-21 16,-21 21 0,0 0-16,0 0 0,-1 21 15,-20 1-15,21 20 0,0 0 16,0-21-16,-1 22 0,1-1 0,21 0 16,0 1-16,0-22 0,0 21 15,0-21-15,0 22 0,0-22 0,21 0 16,1-21-16,-1 21 0,0-21 0,0 21 15,0-21-15,0 0 0,1 0 16,20 0-16,0-21 0,1 0 0,-1 21 16,0-21-16,1 0 0,-1 21 15,21-21-15,-20-1 0,-1 1 0,-21 0 16,0 0-16,-21 0 0</inkml:trace>
  <inkml:trace contextRef="#ctx0" brushRef="#br0" timeOffset="50552.67">6731 13314 0,'0'0'0,"0"-21"0,21 0 16,21-22-1,-42 22-15,22 0 0,-22 0 16,0 42 0,0 0-1,0 0-15,0 43 16,0-22-16,0-21 0,0 22 16,0-1-16,0 0 0,0 1 0,-22-1 15,22 0-15,0 1 0,-21-1 16,21-21-16,0 21 0,0-20 0,0-1 15,0 0-15,0 0 16,0 0-16,0-42 16,21 0-16,1 21 15</inkml:trace>
  <inkml:trace contextRef="#ctx0" brushRef="#br0" timeOffset="50736.65">7281 13462 0,'-21'21'0,"42"-42"0,0 21 0,1-21 0,-22 0 16,21 21 0,-21-21-16,21 21 15,0 0 17,0 0-32,0 0 15,1 0-15,-1 0 0</inkml:trace>
  <inkml:trace contextRef="#ctx0" brushRef="#br0" timeOffset="51648.31">8953 13166 0,'0'0'0,"0"-21"0,22-1 0,-22 1 15,0 0-15,-22 21 16,1 0-16,0 0 16,0 0-16,0 0 0,0 0 0,-1 21 15,1 0-15,0 1 0,0-1 16,0 21-16,0 0 0,-1-20 0,1 20 16,0 21-16,0-20 0,21-1 15,0 0-15,0 22 0,0-22 0,0 1 16,0-1-16,0 0 15,0-21-15,21 22 0,0-22 0,0-21 16,22 21-16,-22-21 0,21 0 0,1 0 16,-1 0-16,0-21 0,1 0 15,-1 0-15,21-1 0,-20-20 0,-1 21 16,22-21-16,-22-1 0,0-20 16,-21 20-16,22 1 0,-22 0 0,0-22 15,0 22-15,0 0 0,-21-22 16,0 22-16,0-1 0,0 22 0,0-21 15,0 21-15,0-22 16,0 22-16,0 0 0,-21 21 16,0 21-16,0 0 15,21 1-15,0 20 0,-21-21 16,21 21-16,-21 1 0,21-1 0,0 0 16,0 1-16,0-1 0,0-21 15,0 22-15,0-1 0,0 0 0,0 1 16,21-22-16,-21 21 0,21-21 15,0 0-15,0-21 0,22 22 0,-22-22 16,0 0-16,21 0 0,-21 0 16,22-22-16,-1 22 0,0-21 0,1 0 15,-1 0-15,0 0 0,1-22 16,-1 22-16,-21 0 0,22-21 16,-22 21-16,0-1 0,-21 1 0,0 0 15,0-21-15,0 21 16,0-1-16,-21 22 0,0 0 0,-1 0 15,1 0-15,0 0 0,0 0 16,-21 22-16,20-1 0,1 0 0,21 0 16,-21 0-16,0 0 0,21 1 0,-21-1 15,21 0-15,0 0 0,0 21 16,0-20-16,0-1 0,0 0 0,21 0 16,0 0-16,0 0 0,22-21 15,-22 0-15,21 22 0,0-22 0,1 0 16,-1 0-16,22 0 0,-1-22 15,-21 1-15,22 0 0,-1 21 16,-20-21-16</inkml:trace>
  <inkml:trace contextRef="#ctx0" brushRef="#br0" timeOffset="52482.46">10753 13399 0,'0'0'16,"0"-22"-16,0 1 0,0 0 0,0 0 16,0 0-16,0 0 0,0-1 0,0 1 15,-22 0-15,22 0 0,-21 0 16,0 21-16,0 0 0,0 0 0,-22 0 15,22 0-15,0 0 0,0 21 0,0 0 16,0 0-16,-1 0 0,-20 1 16,42-1-16,-21 21 0,0-21 15,0 0-15,21 22 0,-22-22 16,22 21-16,0-21 0,0 22 0,0-22 16,0 0-16,22 0 0,-1 0 0,0-21 15,0 0-15,0 0 0,0 0 16,1 0-16,20 0 0,-21 0 0,0-21 15,22 21-15,-22-21 0,0 0 16,0 0-16,21 0 0,-20-1 0,-22 1 16,21-21-16,-21 21 0,21 0 15,-21-22-15,0 22 0,21 0 0,-21 0 16,0 0-16,0-1 0,0 1 16,-21 21-1,21 21 1,0 1-16,0-1 0,0 0 15,0 0-15,0 0 0,0 0 0,0 22 16,0-22-16,0 0 0,0 21 0,0-20 16,21-1-16,0 0 0,0 0 15,1 0-15,20-21 0,-21 21 0,0-21 16,22 0-16,-22 0 0,0 0 16,21 0-16,-21 0 0,1-21 0,-1 21 15,0-21-15,0 0 0,0 0 16,-21 0-16,0-1 0,0 1 15,0-21-15,0 21 0,0 0 0,0-1 16,0 1-16,0 0 0,0 0 16,0 42 15,0 0-31,0 0 0,0 1 16,-21-1-16,21 0 15,-21 21-15,21-21 0,-21-21 0,21 22 16,0-1-16,0 0 0,0 0 15,-21-21-15,21-21 47,0 0-47,0 0 0,0-1 16,0 1-16,0 0 0,0-21 16,21 21-16,0-1 0,21-20 0,-21 21 15,22-21-15,-22 20 0,21-20 0,22 21 16,-22 21-16,0-21 0,1 21 15,-22 0-15,21 0 0,1 21 0,-22 0 16,0 0-16,0 0 0,0 22 16,0-22-16,-21 21 0,0-21 0,0 22 15,0-22-15,0 21 0,-21-21 0,0 22 16,0-22-16,-21 21 16,20-21-16,1 1 0,0-1 0,-21 0 15,21 0-15,-22 0 0</inkml:trace>
  <inkml:trace contextRef="#ctx0" brushRef="#br0" timeOffset="53189.11">6625 14774 0,'-63'-63'16,"63"42"-16,0 0 16,0-1-16,0 1 0,0 0 15,0 0-15,0 0 0,0 0 0,0-1 16,21 1-16,0 0 0,21 21 15,-21 0-15,22 0 0,-22 0 0,21 0 16,1 42-16,-1-20 0,0 20 16,-21 0-16,1 1 0,-1-1 0,-21 0 15,0 1-15,0-1 0,-43 0 16,22 22-16,-21-22 0,-22 0 0,22 22 16,-21-22-16,-1 1 0,22-1 15,-22-21-15,22 21 0,0-20 16,-1-1-16,1-21 0,21 0 0,-22 0 15,22 0-15,0-21 0,21-22 16,-21 22-16,21-21 0,0 21 16,0-22-16,0 1 0,0 0 15,0-1-15,21 22 0,0 0 0,0 0 16,1 0-16,-1-1 0,0 22 0,0 0 16,0 0-16,22 22 0,-22-1 15,0 0-15,21 0 0,-21 21 0,1-20 16,-1 20-16,0-21 0,0 21 15,-21 1-15,21-22 0,-21 0 16,21 21-16,1-20 0,-22-1 16,21-21-16,0 0 0,0 0 15,0 0-15,0-21 0</inkml:trace>
  <inkml:trace contextRef="#ctx0" brushRef="#br0" timeOffset="53334.27">7218 14986 0,'0'-21'16,"21"21"31,0 0-47,0 0 16</inkml:trace>
  <inkml:trace contextRef="#ctx0" brushRef="#br0" timeOffset="53892.6">8403 14796 0,'0'0'0,"-21"-22"0,0-20 0,21 21 16,0 0-16,0-22 0,0 22 16,0 0-16,0-21 0,0 21 0,21-1 15,0 1-15,0 21 0,22 0 16,-22 0-16,21 0 0,-21 0 15,22 21-15,-1 1 0,-21 20 0,21 0 16,-20 1-16,20-1 0,-21 0 16,-21 1-16,0-1 0,0-21 0,0 21 15,0 1-15,0-1 0,0-21 16,0 22-16,-21-22 0,21 0 0,0 0 16,0-42 15,0 0-31,0 0 0,0-1 15,21 1-15,-21-21 0,21 21 0,0-22 16,1 1-16,-1 0 0,0-1 16,0-20-16,0 21 0,0-1 0,1-20 15,-1 20-15,0 22 0,0-21 16,0 21-16,0 0 0,1 21 16,-1 0-16,0 21 15,0 21-15,0-21 16,-21 0-16,21 1 0,1 20 0,-1-21 15,-21 21-15,21 1 0</inkml:trace>
  <inkml:trace contextRef="#ctx0" brushRef="#br0" timeOffset="54812.71">9652 14965 0,'0'0'0,"21"-21"15,0 0-15,0-1 0,1 1 16,-1 0-16,-21 0 0,0 0 0,21 0 15,-21-22-15,0 22 0,0-21 16,0 21-16,-21-22 0,0 1 0,-1 21 16,1 0-16,-21-1 0,21 1 15,-22 21-15,22 0 0,-21 0 0,0 0 16,20 21-16,-20 1 0,0 20 0,21 0 16,-22-21-16,22 22 0,0-1 15,0 0-15,0 1 0,21-1 0,0 43 16,0-43-1,0-21-15,21 22 0,-21-22 0,42 0 16,-21 0-16,0 0 0,22-21 16,-22 0-16,21 0 0,-21 0 15,22-21-15,-22 21 0,21-21 0,-21 0 0,1 0 16,-1-1-16,21 1 0,-21 0 16,-21-21-16,21 21 0,-21-22 0,22 22 15,-22-21-15,0 21 0,0-22 16,0 22-16,0 0 0,0-21 0,0 20 15,0 1-15,0 42 16,0 1 0,0-1-16,0 21 15,0-21-15,-22 22 0,22-22 16,0 21-16,0-21 0,0 22 0,0-22 16,0 0-16,0 21 0,22-21 15,-1 1-15,-21-1 0,21 0 0,0 0 16,0-21-16,0 0 0,1 0 0,20 0 15,-21 0-15,0-21 0,22 21 16,-1-21-16,-21 0 0,21-1 0,1-20 16,-1 21-16,-21 0 0,22-22 15,-22 1-15,0 0 0,21-1 16,-21 1-16,-21 0 0,22-22 0,-22 22 16,21 0-16,-21-22 15,0 22-15,0-1 0,0 22 0,0 0 0,0 0 16,0 0-16,-21 42 15,-1 0-15,22 21 0,0-20 16,0 20-16,-21 21 0,21-20 16,0-1-16,-21 0 0,21 1 0,0 20 15,0-42-15,0 22 0,0-1 16,0-21-16,21 0 0,0 1 0,1-1 16,-1 0-16,0-21 0,0 0 0,0 0 15,0 0-15,22 0 0,-22 0 16,0 0-16,0-21 0,22 21 15,-22-21-15,0-1 0,21 1 0,-21 0 16,1 0-16,-1 0 0,-21 0 16,0-1-16,21 1 0,-21 0 0,-21 42 47,21 0-47,0 1 0,0-1 15,0 0-15,0 0 0,-21 0 0,21 0 16,0 1-16,0-1 0,0 0 15,0 0-15,21-21 32,-21-21-17,21 21-15,0-21 0</inkml:trace>
  <inkml:trace contextRef="#ctx0" brushRef="#br0" timeOffset="54976.58">10964 14520 0,'0'0'15,"0"-21"-15,0 0 0,0 0 0,-21 21 16,21-21-16,-21 21 0,0 0 16,21 21-1,0 0-15,0 0 16,21-21-16,0 21 0,0-21 16,22 22-16,-22-1 15,21-21-15</inkml:trace>
  <inkml:trace contextRef="#ctx0" brushRef="#br0" timeOffset="56423.53">11811 14732 0,'0'0'0,"0"-21"0,0-43 32,0 43-32,0 0 0,0 0 0,0 0 15,-21-22-15,0 22 0,21 0 16,-22 0-16,1 21 0,0-21 0,0 21 15,0 0-15,0 21 16,-1-21-16,1 21 0,-21 21 16,21-20-16,0 20 0,-22-21 0,22 21 15,-21 1-15,21-1 0,-1-21 16,1 22-16,21-22 0,0 21 0,0-21 16,0 0-16,0 1 0,21-1 15,22-21-15,-22 0 0,0 0 0,0 0 16,22 0-16,-22 0 0,21 0 15,-21-21-15,22-1 0,-22 1 0,21 0 16,-21 0-16,22 0 0,-22-22 0,0 1 16,0 0-16,0-1 15,0 1-15,1-21 0,-22-1 0,21 1 16,-21 20-16,0-20 0,0 20 16,0 1-16,0 0 0,0-1 0,0 22 15,0 0-15,-21 21 0,-1 0 0,1 0 16,0 21-16,21 0 15,-21 1-15,21-1 0,0 21 0,0 0 16,-21 1-16,21 20 0,0-20 16,0 20-16,0-21 0,0 22 0,21-22 15,0 1-15,0-1 0,0 0 16,1 1-16,20-22 0,-21 21 16,21-21-16,-20 0 0,20 1 0,0-22 15,1 0-15,-1 0 0,0 0 16,1 0-16,20 0 0,-21 0 0,1-22 15,-1 1-15,0 0 0,-20 0 0,20 0 16,-21 0-16,21-22 0,-20 1 16,-1 0-16,0 20 0,-21-20 0,0 0 15,0-1-15,0 22 0,0-21 16,0 21-16,-21 21 0,0 0 0,-1 0 16,1 0-16,-21 0 0,21 21 15,-22 0-15,1 0 0,21 0 0,0 1 16,-22 20-16,22 0 0,21-21 15,0 22-15,-21-22 0,21 0 16,0 21-16,0-20 0,0-1 0,0 0 16,0 0-16,21-21 0,0 21 15,1-21-15,-1 0 0,0 0 16,0 0-16,0 0 0,0-21 16,1 21-16,-1-21 0,0 0 0,0 0 15,-21-1-15,21 1 0,0-21 16,-21 21-16,22-22 0,-22 1 0,0 0 15,0-1-15,0 22 0,21-21 16,-21 0-16,0 20 0,0 1 0,0 0 16,0 42-1,0 0-15,0 1 16,0 20-16,-21 0 0,21 1 16,0-1-16,0-21 0,0 21 15,0 1-15,0-1 0,0-21 0,0 0 16,21 22-16,0-22 0,0 0 15,0-21-15,-21 21 0,21-21 0,1 0 16,20 0-16,-21 0 0,0 0 0,22 0 16,-22 0-16,21 0 0,0-21 15,-20 0-15,20 0 0,0 0 0,-21-22 16,22 22-16,-22-21 0,0-1 16,21-20-16,-20 21 0,-1-22 15,0 1-15,0-1 0,-21 22 16,0-22-16,0 22 0,0-22 0,0 22 15,0 21-15,0 0 0,0 0 0,0-1 16,-21 22 0,0 0-16,0 22 0,21-1 15,-22 21-15,22-21 0,-21 22 16,21-1-16,0 0 0,0 22 0,0-1 16,0-20-16,0 20 0,0-21 15,0 22-15,0-22 0,0 1 0,0-1 16,21-21-16,1 21 0,-1-20 15,21-1-15,-21 0 0,22 0 16,-22-21-16,21 0 0,0 0 0,1 0 16,-1 0-16,-21 0 0,22-21 15,-22 21-15,21-21 0,-21 0 0,22-1 16,-22-20-16,0 21 0,0-21 16,0 20-16,0-20 0,-21 0 0,0-1 15,0 1-15,0 0 0,0 21 0,0-1 16,0 1-16,0 0 0,-21 21 15,0 0-15,0 21 0,0 0 16,21 1-16,-21 20 0,21-21 16,0 21-16,0 1 0,0-22 0,0 21 15,0 1-15,0-22 16,0 0-16,0 0 0,0 0 0,21 0 16,-21 1-16,21-1 0,0-21 0,0 0 15,0 0-15,1 0 0,20 0 16,0 0-16,1 0 0,-22 0 15,0-21-15,21-1 0,-21 1 16,22 0-16,-22 0 0,0 0 16,21-22-16,-20 22 0,-1-21 0</inkml:trace>
  <inkml:trace contextRef="#ctx0" brushRef="#br0" timeOffset="56688.6">13356 14182 0,'0'0'0,"-42"0"0,-22 0 31,85-21-31,1 21 0,-1 0 0,21 0 16,0 0-16,22 0 0,-22-22 0,22 22 15,-22 0-15,22 0 0,-22 0 16,21 0-16,-20 0 0,-1 0 15,0 0-15,1 0 0,-22 0 16,0 0-16,0 0 0,0 0 0,-42 0 31,-21 0-31,0 0 0</inkml:trace>
  <inkml:trace contextRef="#ctx0" brushRef="#br0" timeOffset="57589.95">6244 15790 0,'0'0'16,"21"22"-16,0-22 15,1 0 1,-1 0 0,0 0-16,0-22 15,0 22-15,0 0 0,1-21 16,-1 21-16,0 0 16,0 0-16,-21 21 15,0 1 1,0-1-16,0 0 0,-21 0 0,0 0 15,0 0-15,-1 1 0,1 20 16,0-21-16,-21 0 0,21 0 0,-1 1 16,1-1-16,21 0 15,-21-21-15,21-21 47,21 21-31,0 0-16,1 0 0,20 0 0,-21 0 15,21 0-15,-20 0 0,20 21 16,0 0-16,1 0 0,-22 0 0,21 1 16,-21-1-16,-21 0 0,0 0 15,0 0-15,0 0 0,-21 22 16,0-22-16,0 0 0,-22 0 0,1 0 16,21 1-16,-21-1 0,-1 0 15,1-21-15,0 21 0,20-21 0,-20 0 16,21 0-16,0 0 0,-22 0 15,22 0-15,0 0 0,21-21 16,-21 21-16,21-21 0,-21 21 16,21-21-16,0-1 0,0 1 15,21 21-15,0-21 16,0 21-16,-21-21 0,21 21 0,1-21 16,-1 21-16</inkml:trace>
  <inkml:trace contextRef="#ctx0" brushRef="#br0" timeOffset="57780.73">6943 16235 0,'0'0'0,"21"0"0,0 0 0,-21-21 16,21 21-16,-21-21 16,21-1 46</inkml:trace>
  <inkml:trace contextRef="#ctx0" brushRef="#br0" timeOffset="59571.66">9356 15727 0,'-22'-42'16,"22"20"-16,-21 22 0,21-21 0,-21 0 0,21 0 16,-21 0-16,0 0 15,0 21-15,-1 0 0,1 0 16,0 0-16,0 0 0,-21 0 16,20 21-16,-20 0 0,21 0 0,-21 0 15,-1 22-15,22-1 16,-21 0-16,21 22 0,-1-22 0,1 22 0,0-1 15,21 1-15,0-1 16,0 1-16,0-22 0,0 0 0,21 1 16,0-1-16,1 0 0,20-21 15,0 1-15,1-22 0,-1 21 0,0-21 16,1 0-16,-1 0 0,21 0 16,-20-21-16,-1 21 0,0-22 0,1 1 15,20-21-15,-20 21 0,-1-22 16,-21 22-16,21-21 0,1 0 0,-22-1 15,0 1-15,0 0 0,-21-1 16,0 22-16,0-21 0,0 21 0,0-1 16,0 1-16,-21 42 31,21 1-31,-21-1 0,21 21 0,-21 0 16,21-20-16,0 20 0,0 0 15,0 1-15,0-22 0,0 21 0,0-21 16,0 22-16,0-22 0,0 0 15,21-21-15,0 21 0,0-21 0,0 0 16,22 0-16,-22 0 0,21 0 16,-21 0-16,22-21 0,-1 0 15,-21 0-15,22-1 0,-1 1 0,-21 0 0,21-21 16,-20-1-16,-1 22 16,0-21-16,0-22 0,-21 22 0,0 0 15,0-1-15,0 1 0,0 21 16,-42-21-16,21 20 0,-1 1 0,-20 0 15,0 21-15,-1 0 0,1 0 16,0 0-16,-1 0 0,1 21 0,0 22 16,-1-22-16,22 21 0,-21-21 15,42 22-15,-21 20 0,21-21 0,0 1 16,0-1-16,0 0 0,21-20 16,0 20-16,0-21 0,22 0 0,-1 0 15,0 1-15,1-22 0,-1 0 0,0 0 16,22 0-16,-1 0 0,-20 0 15,20 0-15,-21-22 0,22 1 16,-22-21-16,22 21 0,-22 0 16,-21-22-16,22 22 0,-22-21 0,0-1 15,0 22-15,0-21 0,0 21 16,-21-22-16,0 22 0,0 42 31,0 1-31,-21-1 16,21 21-16,0-21 0,0 0 15,0 22-15,0-22 0,-21 0 0,21 0 16,0 0-16,0 1 0,-21-22 16,21 21-16,0 0 15,0-42 17,0 0-32,0-1 15,0 1-15,0 0 0,0-21 0,21 21 16,-21-1-16,21-20 0,0 0 15,-21 21-15,22-22 0,-1 22 0,0 0 16,-21 0-16,21 0 0,0 21 0,0 0 16,1 0-16,-1 0 15,0 0-15,0 21 0,-21 0 0,0 0 16,0 0-16,21 22 0,-21-22 16,0 0-16,0 21 0,0-21 15,21 1-15,-21-1 0,0 0 0,0 0 16,0 0-16,22 0 15,-1-21-15,0 0 16,0 0-16,0 0 0,0 0 16,1-21-16,-1 0 15,0 0-15,0 0 0,0-22 16,0 22-16,-21-21 0,22 21 16,-1-22-16,-21 22 0,0 0 0,0 0 15,21 0-15,-21 0 0,0-1 0,0 44 47,0-1-47,0 0 0,0 0 16,0 0-16,0 0 0,0 22 0,0-22 15,21 0-15,-21 21 0,21-20 16,0-1-16,22 0 0,-22 0 0,21 0 16,1 0-16,-1-21 0,-21 0 15,21 22-15,1-22 0,-1 0 0,0 0 16,1 0-16,-1 0 0,0-22 0,-20 22 15,20-21-15,-21 0 16,0 0-16,0-21 0,1 20 0,-22 1 16,0-21-16,0 0 0,0 20 0,0 1 15,0 0-15,0 0 0,0 0 16,0 0-16,0-1 0,-22 22 31,22 22-31,0-1 0,-21 0 0,21 21 16,-21 1-16,21-1 0,0 21 15,-21 1-15,0-1 0,0 1 0,21-1 16,-22 1-16,1-1 0,0 1 16,21-1-16,0 22 0,-21-21 0,21-1 15,-21 22-15,21-22 0,0 1 16,0-1-16,0 1 0,0-22 16,0 0-16,0 1 0,0-1 15,0-21-15,0 0 0,0 1 0,0-1 16,0-42-1,0-1-15,0 1 16,21 0-16,-21 0 0,0 0 16,0-22-16,21 1 0,0 0 0,0-22 15,1 22-15,-22-22 0,21-20 0,0 20 16</inkml:trace>
  <inkml:trace contextRef="#ctx0" brushRef="#br0" timeOffset="59860.21">11853 16298 0,'0'-42'16,"0"84"-16,0-126 0,0 63 0,0-1 0,-21-20 15,21 21-15,0 0 16,0-22-16,0 22 0,0 0 0,21 0 16,0 0-16,22 0 0,-22-1 15,21 22-15,1 0 0,-1 0 0,0 0 16,1 22-16,-22-1 0,21 0 0,-21 0 16,0 0-16,-21 22 15,0-22-15,0 21 0,0-21 0,-21 22 0,-21-22 16,21 0-16,-22 0 0,1 0 15,21 0-15,-21 1 0,-1-22 0,1 21 16,0-21-16,20 0 16,1 0-16,0 0 0,0 0 0,21-21 31,42-1-31,-21 1 16,1 0-16,20 0 0,-21 0 15,21-22-15,-20 22 0,20-21 0</inkml:trace>
  <inkml:trace contextRef="#ctx0" brushRef="#br0" timeOffset="60591.79">12467 15769 0,'0'0'16,"21"-21"-16,0 21 0,1-21 0,-22 0 15,0 42 17,0 0-32,0 0 0,0 0 15,0 22-15,0-22 0,0 21 16,-22 1-16,22-1 0,0 0 15,0 1-15,0-22 0,0 21 0,0 0 16,0-20-16,0-1 0,0 0 16,22 0-16,-22 0 0,21-21 0,0 0 15,0 0-15,0 0 16,0 0-16,-21-21 0,22 21 16,-1-21-16,0-21 0,0 20 15,0 1-15,0-21 0,1 21 16,-1-22-16,21 22 0,-21-21 0,-21 21 15,21 0-15,1-1 0,-22 1 16,21 0-16,-21 42 31,0 0-31,0 1 0,0-1 16,0 0-16,0 21 0,0-21 16,0 1-16,0 20 0,0-21 0,0 0 15,21 22-15,0-22 0,0 0 16,0 0-16,1-21 0,-1 21 0,21-21 15,-21 0-15,22 0 0,-1 0 16,0 0-16,1 0 0,-1 0 16,0 0-16,1 0 0,-1-21 0,0 0 15,1 0-15,-1 0 0,0-22 16,-21 22-16,22-21 0,-1-1 0,-21 1 16,0 0-16,1-1 0,-1 22 15,0-21-15,-21 21 0,0 0 0,0-1 16,0 1-16,-21 21 15,0 0-15,-1 0 0,1 0 16,0 21-16,0 1 0,0-1 16,0 0-16,21 21 0,-22-21 0,22 22 15,0-22-15,0 21 0,0-21 16,0 22-16,0-22 0,22 0 16,-1 0-16,0 0 0,0 1 0,0-22 15,0 0-15,1 0 0,-1 0 16,0 0-16,0 0 0,0 0 0,0 0 15,1-22-15,20 1 0,-21 0 16,0 0-16,22 0 0,-22 0 0,0-1 16,21 1-16,-21-21 0,1 21 15,-1-22-15,0 22 0,-21 0 0,0-21 16,0 21-16,0-1 0,0 1 16,0 0-16,-21 0 0</inkml:trace>
  <inkml:trace contextRef="#ctx0" brushRef="#br0" timeOffset="60868.17">13589 15536 0,'-21'22'0,"42"-44"0,-63 44 0,20-1 16,1 0-16,0 0 0,21 0 16,0 0-1,42-21-15,-20 0 16,-1 0-16,0 0 0,0 0 15,0-21-15,0 21 0,1-21 0,-1 21 16,-21-21-16,0 0 0,0 0 16,0-1-16,0 1 15,-21 21-15,-1 0 16,1 0-16,0 0 0,0 0 0,0 0 16,-22 0-16,22 0 0,0 21 15,0-21-15,-21 22 0,20-1 0,-20 0 16,0 0-16</inkml:trace>
  <inkml:trace contextRef="#ctx0" brushRef="#br0" timeOffset="61772.65">7175 17230 0,'0'-21'32,"0"42"-17,0 0 1,-21 0-16,0 0 0,21 22 16,-21-22-16,0 21 0,0 0 0,-1-20 15,1 20-15,-21 0 0,21 1 16,0-1-16,-1 0 0,1-21 0,0 1 15,0-1-15,21 0 0,0-42 32,0 0-32,0-1 15,21 1-15,0 0 16,22 0-16,-22 0 0,0 21 16,21-21-16,-21 21 0,22-22 15,-1 22-15,0 0 0,1-21 16,-1 21-16,-21-21 0,22 21 0,-1-21 15,-21 21-15,0-21 0,0 21 16,1-21-16,-1 21 0,-21-22 0,0 1 16,0 0-16,0 0 15,0 0-15,0 0 16,0-1-16,-21 22 0,21-21 16,-22 21-16,1 0 15,0 21 1,0 1-16,21-1 0,0 0 15,0 0-15,-21 21 0,21-20 16,-21 20-16,21 0 0,0 1 16,0-22-16,0 21 0,0 0 0,0-20 15,0-1-15,0 0 0,0 0 16,0 0-16,0 0 0,21-21 47,-21-21-32,21 0-15,-21 0 0,21 21 16</inkml:trace>
  <inkml:trace contextRef="#ctx0" brushRef="#br0" timeOffset="61996.31">7810 17463 0,'0'0'0,"22"-22"0,-1 1 15,-21 0 1,0 0-16,0 0 15,0 0 1,-21 21 0,42 21 31,0-21-47,21 0 15,-21 0-15,1 0 16,20 0-16,-21 0 0</inkml:trace>
  <inkml:trace contextRef="#ctx0" brushRef="#br0" timeOffset="62300.04">9080 17060 0,'0'0'0,"0"-21"0,0 0 0,0 0 16,-21 0-16,0 21 0,0 0 15,0 0-15,0 0 0,-1 0 16,1 0-16,21 21 0,-21 0 16,21 0-16,-21 22 0,21-22 15,-21 21-15,21 0 0,0 1 16,0-1-16,-21 0 0,21 1 0,-22-1 16,22 0-16,0 1 0,0-1 0,-21 0 15,21 1-15,-21-1 0,21-21 16,0 0-16,0 22 0,0-22 15,0 0-15,0-42 32,0 0-32,0 0 0,21-1 15</inkml:trace>
  <inkml:trace contextRef="#ctx0" brushRef="#br0" timeOffset="63712.08">8848 17336 0,'0'0'0,"0"-22"0,0-20 16,0 21-16,0 0 0,0-22 0,0 22 15,0 0-15,0-21 0,0 21 16,0-22-16,0 22 0,42-21 0,-21 21 16,21-22-16,1 1 0,-1 21 15,0 0-15,1-1 0,-1 1 16,0 0-16,1 21 0,-1 0 16,-21 0-16,22 21 0,-22 0 0,0 22 15,0-22-15,-21 21 0,0-21 16,0 22-16,0-1 0,0-21 0,-21 22 15,-21-22-15,20 21 0,-20-21 16,0 0-16,-1 1 0,1-1 16,0 0-16,-1 0 0,1-21 0,0 0 15,-1 21-15,22-21 0,-21 0 16,21 0-16,0 0 0,-1 0 16,22-21-16,22 21 46,-22 21-30,21 0-16,0 1 0,0-1 16,0 0-16,22 0 0,-22 0 0,0 22 15,21-22-15,-21 0 0,22 0 16,-1 0-16,-21 0 0,22-21 16,-1 22-16,-21-22 0,21 0 0,1 0 15,-22 0-15,21 0 0,-21 0 0,22-22 16,-22 1-16,21 21 0,-21-21 15,1 0-15,-1 0 0,0 0 16,0-1-16,0-20 0,-21 21 0,0 0 16,0 0-16,0-1 15,0 1-15,0 0 0,0 0 0,0 0 16,0 42 15,0 0-15,0 0-16,0 0 0,0 1 0,0-1 15,0 0-15,0 0 0,0 0 16,0 0-16,0 1 0,0-1 0,21 0 16,1-21-16,-1 0 15,0 0-15,0 0 0,0 0 0,0 0 16,1-21-16,20 21 0,-21-21 16,0-1-16,0 1 0,1 0 15,-1 0-15,0 0 0,0 0 16,-21-1-16,0 1 0,0 0 0,0 0 15,0 0-15,0 0 0,0-1 16,0 1-16,-21 21 16,0 0-1,21 21-15,0 1 16,0-1-16,0 0 0,0 0 16,0 0-16,0 0 0,0 1 15,0-1-15,0 0 0,21 0 0,0 0 16,0 0-16,0 1 0,1-1 15,20-21-15,-21 0 0,21 0 16,1 0-16,-1 0 0,0 0 16,1 0-16,-1-21 0,0-1 0,1 1 15,-22 21-15,21-21 0,-21 0 16,1 0-16,-1 0 0,0-22 0,-21 22 16,0 0-16,0 0 0,21-22 15,-21 22-15,0 0 0,0 0 16,0 0-16,0 42 15,0 0 1,-21 0-16,21 0 16,0 1-16,0-1 0,0 21 15,0-21-15,0 0 0,-21 1 16,21-1-16,0 0 0,-21-21 16,21 21-16,0 0 0,0 0 0,0 1 15,0-44 16,0 1-15,0 0-16,0 0 0,0 0 16,21 0-16,-21-1 0,21-20 15,0 21-15,0-21 0,22-1 0,-22 22 16,0-21-16,0 21 0,21-1 16,-20 1-16,-1 0 0,0 0 15,0 21-15,0 0 16,-21 21-16,0 0 0,0 0 0,0 22 15,0-22-15,0 0 0,0 21 16,0-20-16,0-1 0,0 0 0,21 0 16,1 0-16,-1 0 0,0 1 15,0-1-15,0-21 0,0 0 0,1 21 16,-1-21-16,0 0 0,21 0 16,-21 0-16,1 0 0,-1 0 0,0-21 15,0 21-15,0-21 0,0-1 16,-21 1-16,22 21 0,-22-21 15,21 0-15,-21 0 0,0 0 16,0-1-16,0 1 16,-21 21-1,-1 0 1,1 0 0</inkml:trace>
  <inkml:trace contextRef="#ctx0" brushRef="#br0" timeOffset="63923.96">11345 17251 0,'-21'0'31,"0"0"-15,21-21 46,0 0-62,-21 21 16,21-22 0,-21 22-16,-1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3:00:24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0 4360 0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9:07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974 0,'21'0'62,"0"0"-62,0 0 0,21 0 16,-20 0-16,20 0 0,-21 0 16,21 0-16,-20 0 0,20 0 0,0 0 15,-21 0-15,1 0 0,20 0 16,-21 0-16,0 0 0,0 0 16,-42 0 15,0 0-31,0 0 15,0 21-15,-22-21 0,22 0 16,-21 0-16,21 0 0,-22 21 0</inkml:trace>
  <inkml:trace contextRef="#ctx0" brushRef="#br0" timeOffset="602.97">2032 995 0,'0'0'0,"-21"0"0,0 0 31,21 21-15,0 0-16,0 0 16,0 1-16,0-1 0,0 0 15,0 0-15,0 0 0,0 0 0,0 1 16,0-1-16,0 0 0,0 0 16,-22 0-16,22 0 0,-21 1 0,21-1 15,0 0-15,-21-21 16,21 21-16,0-42 62,0 0-62,21 0 16,0-1-16,-21 1 0,22 21 16,-1-21-16,0 21 0,-21-21 15,21 0-15,0 21 0,0 0 0,1-21 16,20 21-16,-21 0 0,0 0 15,22 0-15,-22 0 0,21 0 0,-21 0 16,22 21-16,-22 0 0,0-21 16,0 21-16,0 0 0,0 0 15,1 1-15,-22-1 0,0 0 0,0 0 16,0 0-16,0 0 0,-22 22 16,1-22-16,0 0 0,0 0 15,0 0-15,-22 1 0,22-1 16,0-21-16,-21 21 0,21 0 0,-22-21 15,22 0-15,-21 21 0,21-21 16,-22 0-16,22 0 0,0 0 0,0 0 16,0 0-16,-1-21 0,1 21 15,0-21-15,0 0 16,21 0-16,0-1 31,21 1-15,0 21-16,0 0 15,1 0-15,-22-21 0</inkml:trace>
  <inkml:trace contextRef="#ctx0" brushRef="#br0" timeOffset="983.64">2794 1418 0,'-21'21'31,"21"-42"-15,0 0 15,21 21-31,-42 0 16,21 21 46</inkml:trace>
  <inkml:trace contextRef="#ctx0" brushRef="#br0" timeOffset="3051.74">4022 1291 0,'0'0'0,"21"-21"0,-21 0 16,21 0-16,-21 0 0,0-1 15,21 1-15,-21 0 0,0-21 0,0 21 16,42 21-16,-42-22 0,0 1 16,-21 21-1,0 0 1,21 21-16,-21-21 0,0 22 15,21 20-15,-21-21 0,21 21 16,-22-20-16,22 20 0,-21 0 0,0 1 16,21-22-16,0 21 0,0 0 15,-21 1-15,21-1 0,0-21 0,0 22 16,0-22-16,0 21 0,0-21 16,21 0-16,0 1 0,-21-1 0,21 0 15,1-21-15,-1 0 16,0 0-16,21 0 0,-21 0 0,1 0 15,20 0-15,0-21 0,-21 21 16,22-43-16,-1 22 0,0 0 0,1 0 16,-1-21-16,0 20 0,1-20 15,-1 0-15,0 21 0,22-64 16,-43 64-16,-21-22 0,0 22 16,0 0-16,0 0 0,0 0 0,0 0 15,-21 21-15,0 0 16,0 0-16,-1 0 0,1 0 15,0 0-15,0 21 0,0-21 16,21 21-16,0 0 0,0 0 16,0 0-16,0 1 0,21-22 15,0 21-15,0 0 0,22 0 0,-22 0 16,0 0-16,0-21 0,0 22 16,-21-1-16,21 0 0,-21 0 0,22 0 15,-22 0-15,0 1 16,21-1-16,0-21 0,0 21 15,0-21-15,0 21 0,1-21 16,-1 0-16,0 0 0,21 0 16,-21 0-16,22 0 0,-22 0 0,21-21 15,1 0-15,-22 0 0,21 21 16,-21-22-16,22 1 0,-22 0 16,0 0-16,21 0 0,-21 0 0,1-22 15,-1 22-15,0 0 0,0 0 16,-21 0-16,0-1 0,21 1 0,-21 0 15,0 0-15,0 0 0,0 0 16,-21 21 0,0 0-16,0 0 15,0 21-15,21 0 0,-22-21 16,1 21-16,21 21 0,-21-20 0,21-1 16,0 0-16,0 0 0,0 21 15,0-20-15,0-1 0,0 21 16,0-21-16,0 0 0,0 1 0,21 20 15,0-21-15,1 0 0,20 0 16,-21-21-16,21 22 0,1-22 16,-1 0-16,0 0 0,1 0 0,-1 0 15,22 0-15,-22 0 0,21 0 0,-20 0 16,-1-22-16,0 22 0,1-21 16,-1 0-16,-21 0 0,22-21 0,-22 20 15,0 1-15,0 0 16,-21-21-16,21 21 0,0-22 0,-21 22 15,0-21-15,0 21 0,0-1 0,0 1 16,0 0-16,0 0 0,-21 0 16,0 21-1,0 0-15,0 0 0,0 0 0,-1 0 16,1 21-16,0 0 0,0-21 16,0 21-16,21 22 0,-21-22 0,21 0 15,-22 0-15,22 0 0,-21 22 16,21-22-16,0 0 0,0 21 0,0-21 15,0 1-15,0-1 0,0 0 16,0 0-16,21-21 16,1 0-16,-1 0 15,0 0-15,0 0 0,0 0 0,-21-21 16,21 0-16,1 0 0,-1-1 16,0 1-16,-21 0 0,0 0 0,21 0 15,-21 0-15,21-22 0,-21 22 16,0 0-16,0-21 0,0 20 0,0 1 15,0 0-15,0 0 0,0 0 16,0 42 15,0 0-31,0 0 0,0 0 0,0 1 16,0-1-16,0 21 0,0-21 16,0 0-16,0 1 0,0 20 15,0-21-15,0 0 0,0 0 16,0 1-16,21-1 0,1 0 0,-1 0 15,0 0-15,21-21 16,-21 0-16,1 0 0,20 0 0,-21 0 16,21-21-16,-20 21 0,20-21 15,0 0-15,-21-22 0,22 22 0,-22 0 16,21-21-16,1-1 0,-22 22 16,21-21-16,-21 0 0,22-22 0,-22 22 15,0-1-15,0 1 0,0-21 16,0 20-16,-21 1 0,0 0 0,0 20 15,0-20-15,0 21 16,0 0-16,0 0 0,-21 42 31,0 0-31,0 0 0,21 21 0,0 1 16,-21-1-16,0 0 0,21 1 16,-22-1-16,22 22 0,0-22 0,0-21 15,0 21-15,-21 1 0,21-1 16,0-21-16,0 22 0,0-22 0,0 0 15,21 0-15,1 21 0,-1-42 16,0 22-16,0-1 0,0-21 16,22 0-16,-1 0 0,-21 0 15,21 0-15,-20 0 0,20 0 0,-21-21 16,21-1-16,-20 1 0,-1 0 16,21 0-16,-21 0 0,0 0 0,1-22 15,-1 22-15,0-21 0,-21 21 16,0-1-16,0 1 0,0 0 0,0 0 15,0 0-15,-21 21 16,0 21-16,-1-21 16,1 21-16,21 0 0,0 0 15,-21 22-15,21-22 0,0 0 0,0 0 16,0 0-16,0 1 0,0-1 16,0 0-16,0 0 0,0 0 15,21 0-15,-21 1 0,21-22 16,1 0-16,-22 21 0,21-21 0,0 0 15,0 0-15,0 0 0,0 0 16,22-21-16,-22-1 0,0 22 0,21-21 16,-20 0-16,-1 21 0,0-21 0,21 0 15,-21 0-15,1-1 0,-1 1 16,0 0-16,0 0 0,0-21 0,-21 20 16</inkml:trace>
  <inkml:trace contextRef="#ctx0" brushRef="#br0" timeOffset="3306.51">6879 1143 0,'0'0'0,"-21"0"0,21 21 0,21-21 31,0 0-31,22 0 15,-1 0-15,0 0 0,1 0 16,20 0-16,-21 0 0,1-21 16,-1 0-16,0 21 0,1 0 0,-1-21 15,-21 21-15,22 0 0,-22 0 16,0-21-16,0 21 0,0 0 16,-21-22-16</inkml:trace>
  <inkml:trace contextRef="#ctx0" brushRef="#br0" timeOffset="3936.41">8996 1461 0,'0'-22'32,"21"1"-32,0 21 0,0-21 15,0 0-15,1 0 0,-1 0 16,0-1-16,0 1 0,0 0 0,-21 0 15,21 0-15,1 0 0,-22-1 0,0 1 16,0 0-16,0 42 31,0 0-15,0 1-16,0-1 0,0 0 16,0 21-16,0-21 0,0 22 0,-22-1 15,22 0-15,0 1 0,-21 20 16,21-20-16,0 20 0,0 1 0,0-1 15,0 1-15,0-1 0,0-21 16,0 22-16,0-1 0,0-20 0,0 20 16,0-20-16,0 20 0,0-21 15,0 1-15,0 20 0,0-20 16,-21-1-16,0-21 0,21 21 0,-21-20 16,0-1-16,-1 0 0,1 0 15,0 0-15,0 0 0,-21-21 0,20 0 16,1 0-16,0 0 0,0 0 0,0 0 15,0-21-15,21 0 0,-22 0 16,1 0-16,0 0 0,0-1 0,21 1 16,0 0-16,-21 0 0,21-21 0,-21 20 15,21-20-15,0 21 0,0-21 16,0 20-16,0-20 0,0 0 0,0-1 16,0 1-16,21-21 0</inkml:trace>
  <inkml:trace contextRef="#ctx0" brushRef="#br0" timeOffset="4299.52">9250 974 0,'0'0'15,"-21"0"-15,-1 0 16,22-21 31,22-1-47,-1 22 0,0-21 0,0 0 15,-21 0 1,21 21-16,-21-21 0,0 0 16,-21 21-16,0 0 15,0-22-15,0 22 16,-1 0-16,1 0 0,0 0 0,0 22 15,21-1-15,-21 0 16,21 0-16,0 0 0,0 0 16,0 1-16,0-1 0,0 0 15,21 0-15,0 0 0,0 0 16,0-21-16,1 22 0,20-1 16</inkml:trace>
  <inkml:trace contextRef="#ctx0" brushRef="#br0" timeOffset="4823.68">10012 1249 0,'0'0'0,"21"0"0,0-21 15,-21 0-15,0-1 0,0 1 16,0 0-16,0 0 16,0 0-16,0 0 0,-21-1 15,0 1-15,0 21 0,-1-21 16,1 21-16,0 0 0,0 0 0,0 0 15,-22 0-15,22 21 0,0 0 16,0 1-16,0-1 0,-22 0 0,22 21 16,0-21-16,0 22 0,0-1 15,0 0-15,-1-20 0,1 20 0,21-21 16,-21 21-16,21-20 0,0-1 16,0 21-16,0-21 0,21 0 15,0 1-15,22-22 0,-22 0 16,21 0-16,-21 0 0,22 0 15,-1-22-15,-21 22 0,22-21 0,-1 0 16,-21 0-16,0 0 0,22 0 16,-22-1-16,0 1 0,0-21 0,-21 21 15,21-22-15,-21 22 0,21-21 16,-21 21-16,0 0 0,0-1 0,0 1 16,0 42-1,0 1-15,0-1 16,0 0-16,0 0 0,-21 0 15,21 0-15,0 22 0,0-22 0,0 0 16,0 0-16,0 0 16,0 1-16,0-1 0,0 0 0,21-21 15,-21 21-15,22-21 0,-1 0 0,0 21 16,0-21-16,0 0 0,0 0 16,1 0-16,20 0 0,-21 0 0,0-21 15,22 21-15</inkml:trace>
  <inkml:trace contextRef="#ctx0" brushRef="#br0" timeOffset="5271.37">10626 1312 0,'0'0'16,"-22"0"-16,22-21 16,0 0-16,0 0 15,0 0-15,0 0 16,0-1-16,22 22 0,-22-21 0,21 0 15,0 21-15,0 0 0,0-21 16,0 21-16,1 0 0,20 0 0,-21 0 16,0 21-16,0-21 0,1 21 15,20 0-15,-21 22 0,0-22 0,0 0 16,1 21-16,-1-20 0,-21 20 16,0-21-16,0 0 0,0 0 0,0 1 15,0-1-15,0 0 0,0 0 0,0 0 16,0 0-16,-21-21 0,21 22 15,-22-22-15,1 0 16,0 0-16,0 0 16,0 0-16,21-22 15,0 1-15,0 0 0,0-21 16,0 21-16,21-1 0,0-20 16,0 21-16,0-21 0,22-1 15,-22 1-15,21 0 0,1-1 0,-22 1 16,21 0-16,0-1 0,-20 22 0,-1 0 15,0 21-15,0 0 0,0 0 16,-21-21-16,21 21 0,-21 21 31,22-21-31</inkml:trace>
  <inkml:trace contextRef="#ctx0" brushRef="#br0" timeOffset="6215.7">2095 3027 0,'0'-21'15,"0"0"1,-21 21-16,0 0 16,0 0-16,0 0 15,0 0-15,-1 21 0,-20 0 0,21 21 16,0-21-16,0 22 0,21 20 16,-22-20-16,1 20 0,0 1 15,21-22-15,0 21 0,0-20 16,0-1-16,0 0 0,0 1 0,0-22 15,42 0-15,-20 0 0,20 0 16,-21-21-16,21 0 0,1 0 16,20 0-16,-20 0 0,20 0 0,-21-21 15,22 21-15,-22-21 0,1 0 16,-1 0-16,-21 0 0,0-1 0,-21-20 16,0 21-16,0 0 0,0 0 15,-21-1-15,0 1 0,-21 0 0,20 21 16,-20 0-16,0 0 0,-1 0 15,1 0-15,21 21 0,-21 0 16,20 1-16,1-1 0,-21 0 16,21 21-16,21-21 0,-21 22 0,21-22 15,-22 0-15,22 0 0,0 22 16,0-22-16,0 0 0,22-21 16,-1 0-1,0 0-15,0 0 0,0 0 0,0-21 16,22 0-16</inkml:trace>
  <inkml:trace contextRef="#ctx0" brushRef="#br0" timeOffset="6402.88">2900 3429 0,'0'0'0,"0"-21"0,21 21 15,-21 21 16</inkml:trace>
  <inkml:trace contextRef="#ctx0" brushRef="#br0" timeOffset="6835.69">4508 2985 0,'0'0'0,"22"-22"0,-22-20 15,0 21-15,21 0 0,-21 0 16,0-1-16,-21 22 16,-1 0-16,22 22 15,-21-1-15,21 0 0,0 21 16,-21 1-16,21-1 0,0 0 0,-21 22 15,21-1-15,0 1 0,0-1 16,-21 1-16,0-1 0,21 1 0,0-22 16,-22 22-16,1-22 15,21-21-15,-21 21 0,21 1 0,-21-22 16,21 0-16,0 0 0,21-42 31,-21 0-15</inkml:trace>
  <inkml:trace contextRef="#ctx0" brushRef="#br0" timeOffset="8235.46">4339 3387 0,'0'0'15,"-21"-21"-15,0-22 0,0 1 0,-1 21 16,22-22-16,-21 22 0,21-21 0,-21 21 16,21 0-16,0-22 0,0 22 15,0 0-15,0-21 0,21 20 16,0 1-16,22-21 0,-22 21 0,42 0 15,-20-1-15,20 1 0,1 21 16,-1-21-16,22 21 0,-22 0 0,1 0 16,-1 21-16,1 0 0,-1 1 15,-20 20-15,-22-21 0,0 21 0,-21 1 16,0-1-16,0 0 0,-21 1 16,0-1-16,-22 22 0,-20-22 0,-1 0 15,1-21-15,-1 22 0,22-22 16,-21 0-16,20 0 0,1 0 15,0-21-15,20 0 0,1 0 16,0 0-16,0 0 0,21-21 16,-21 0-16,21 0 0,0 0 15,0 0-15,0-1 0,21 1 16,0 21 0,0 0-16,0 21 15,1-21-15,-22 22 0,21-1 16,0 0-16,0 0 0,0 0 15,0 0-15,-21 22 0,22-22 0,-1 0 16,0 0-16,0 0 0,0 1 16,22-1-16,-22 0 0,0 0 0,0-21 15,0 21-15,22-21 0,-22 0 16,0 0-16,21 0 0,-21 0 0,22 0 16,-22 0-16,21-21 0,-21 21 15,22-21-15,-22 0 0,0 0 0,21-1 16,-20 1-16,-1-21 0,0 21 15,0-22-15,0 1 0,0 0 0,1-1 16,-22 22-16,0-21 0,21 0 16,-21 20-16,0 1 0,0 0 0,0 0 15,-21 42 17,21 0-32,-22 0 0,22 1 15,0-1-15,0 21 0,-21-21 16,21 22-16,0-1 0,0-21 0,0 21 15,0-20-15,0 20 0,0-21 16,0 0-16,0 0 0,0 1 0,21-1 16,1-21-16,-1 0 15,0 0-15,0 0 0,0 0 16,0-21-16,22 21 0,-22-22 16,0 1-16,21 0 0,-20 0 0,-1-21 15,21 20-15,-21-20 0,0 21 0,1-21 16,-1-1-16,0 1 15,0 21-15,-21-22 0,0 22 0,21 0 16,-21 0-16,0 0 0,0 42 31,-21 21-15,21-21-16,0 1 0,-21 20 16,21-21-16,-21 21 0,21 1 15,0-22-15,0 21 0,0-21 0,0 1 16,0-1-16,0 0 0,0 0 15,21 0-15,0 0 0,0-21 16,0 0-16,1 0 0,-1 0 0,0 0 0,21 0 16,-21 0-16,1-21 15,20 21-15,-21-21 0,21 0 0,1 0 16,-22-22-16,21 22 0,-21-21 16,1 0-16,-1-1 0,0 1 0,0 21 15,-21-22-15,0 1 0,0 21 16,0 0-16,0 0 0,0 42 31,0 0-31,0 0 16,0 0-16,0 22 0,0-22 15,0 21-15,-21-21 0,21 22 0,0-22 16,-21 21-16,21-21 0,0 0 16,0 22-16,0-22 0,0 0 15,0 0-15,0 0 16,-21-21-1,21-21 1,0 0-16,0 0 16,0 0-16,0 0 0,0-1 0,0-20 15,21 0-15,-21-1 0,21 1 16,0 0-16,0-1 0,22 1 0,-22 0 16,21-1-16,0 22 0,1-21 15,-1 21-15,0 21 0,43-21 0,-43 21 16,1 0-16,-22 0 0,21 21 0,-21 0 15,-21 0-15,22 0 16,-22 22-16,0-1 0,0-21 0,0 21 16,0 1-16,0-1 0,0-21 15,0 22-15,-22-22 0,22 0 0,0 21 16,-21-42-16,21 21 0,-21 1 0,21-1 16,0-42 30,0-1-46,0 1 0,0 0 0</inkml:trace>
  <inkml:trace contextRef="#ctx0" brushRef="#br0" timeOffset="8990.75">8170 3302 0,'0'0'0,"0"21"0,0 43 16,0-43-16,0-42 46,21 0-46,1-1 0,20 1 16,-21 0-16,0-21 0,22 21 16,-22-22-16,0 1 0,21 0 0,-21-1 15,1 1-15,-1 0 0,0-1 16,0-20-16,0 20 0,-21 1 0,0 0 16,0-1-16,0 22 0,0 0 15,0 0-15,0 42 16,0 21-16,-21-20 15,21 20-15,-21 0 0,21 1 0,0-1 16,0 0-16,-21 1 0,21-1 16,-21 0-16,21 1 0,-22-1 0,22 0 15,0 1-15,0-1 0,0-21 16,0 21-16,0-20 0,0-1 0,22 0 16,-1-21-16,0 21 0,0-21 15,0 0-15,22 0 0,-22 0 16,0-21-16,21 0 0,-21 0 0,1-1 15,20-20-15,-42 21 0,21-21 16,0-1-16</inkml:trace>
  <inkml:trace contextRef="#ctx0" brushRef="#br0" timeOffset="9183.82">8382 2942 0,'0'0'0,"-42"0"0,20 21 16,-20-21-16,21 22 0,21-1 15,21-21 17,0 0-32,22 0 0,-22 0 0,21 0 15,0 0-15,1 0 0,-1 0 16,22 0-16,-22-21 0,0 21 0,1 0 16,-1-22-16,0 22 0</inkml:trace>
  <inkml:trace contextRef="#ctx0" brushRef="#br0" timeOffset="9587.62">8996 3069 0,'0'0'0,"0"21"0,-21-21 0,21 22 16,-22-22-16,44 0 31,-1-22-31,21 22 0,-21-21 16,0 0-16,22 21 0,-22-21 15,0 0-15,0 0 0,0-1 0,1 22 16,-22-21-16,21 0 0,-21 0 16,-21 21-1,-1 0 1,1 0-16,0 21 0,0 0 0,0 0 16,-22 22-16,22-22 15,0 21-15,0-21 0,0 22 16,21-1-16,0-21 0,-21 22 0,21-22 15,-22 21-15,22-21 0,0 0 16,0 1-16,0-1 0,0 0 0,22 0 16,-1-21-16,0 0 0,0 0 15,0 0-15,22 0 0,-22 0 0,21 0 16,0-21-16,1 0 0,-1 0 16,0-1-16,-20-20 0,20 21 0,0-21 15,1 20-15,-1-20 0,-21 21 16,21-21-16</inkml:trace>
  <inkml:trace contextRef="#ctx0" brushRef="#br0" timeOffset="10243.17">9673 3048 0,'0'0'0,"0"-21"0,0 0 0,21 0 16,-21-1-16,-21 22 16,0 0-1,0 0-15,0 0 16,21 22-16,-22-22 0,1 21 0,0 0 16,21 0-16,0 0 15,0 0-15,0 1 16,0-1-16,21-21 0,0 21 0,-21 0 15,22 0-15,-1-21 0,0 21 16,-21 1-16,21-22 0,0 21 0,-21 0 16,0 0-1,-21-21 1,0 0 0,0 0-16,0-21 15,-1 21-15,1-21 0,0 0 16,21-1-16,-21 1 0,0 0 15,21 42 17,0 0-32,0 1 0,0-1 15,0 0-15,0 0 0,21 0 16,0 0-16,0 1 0,0-1 16,22-21-16,-22 0 0,0 21 15,21-21-15,1 0 0,-1 0 16,0 0-16,1 0 0,-1-21 0,22 21 15,-22-21-15,0-1 0,1 1 16,-22 0-16,21 0 0,-21-21 0,22 20 16,-22-20-16,0 0 0,0 21 15,0-22-15,0 1 0,1 0 0,-22-22 16,0 22-16,0-1 0,0 1 16,0 0-16,0 21 0,0-1 0,0 1 15,0 0-15,0 42 16,-22 0-16,1 1 15,0-1-15,0 21 0,21-21 0,-21 22 16,21-1-16,-21 0 0,21-21 16,0 22-16,0-1 0,0-21 0,0 22 15,0-1-15,0-21 0,0 21 16,0-20-16,0-1 0,21 0 0,-21 0 16,21 0-16,0-21 0,0 0 15,0 0-15,1 0 0,-1 0 16,0 0-16,0-21 0,0 21 15,-21-21-15,0 0 0,21 0 16,-21-1-16</inkml:trace>
  <inkml:trace contextRef="#ctx0" brushRef="#br0" timeOffset="10423.43">10096 2985 0,'-21'0'0,"42"0"0,-21 0 31,22 0-15,-1 0-16,21 0 0,-21 0 0,22 0 16,-1 0-16,0 0 0,-21-22 0,22 22 15,-1-21-15,0 21 0,1-21 16,-1 21-16,0-21 0,1 0 0</inkml:trace>
  <inkml:trace contextRef="#ctx0" brushRef="#br0" timeOffset="11995.32">11324 2667 0,'0'0'0,"0"-21"0,0 0 15,0 0-15,0-1 0,0 1 16,-21 21-16,0 0 0,0 0 16,-1 0-16,1 0 0,-21 0 0,21 21 15,-22 1-15,22-1 16,-21 0-16,21 21 0,-22-21 0,22 22 0,-21-1 15,21 0-15,0 1 0,-22-22 16,22 21-16,0 1 0,21-22 16,0 21-16,-21-21 0,21 22 0,0-22 15,0 21-15,0-21 0,21 22 16,0-22-16,21 0 0,1 0 0,-1-21 16,0 21-16,22-21 0,-22 0 15,22 0-15,-1 0 0,-20 0 0,20 0 16,-21 0-16,1-21 0,-1 0 0,0 21 15,1-21-15,-22-22 0,21 22 16,-21 0-16,1 0 0,-1-21 16,0 20-16,-21-20 0,0 0 15,0 21-15,0-22 0,0 22 0,0-21 16,0 21-16,0-1 0,-21 22 16,0-21-16,-1 21 0,1 0 0,0 0 15,0 0-15,0 21 0,-22 1 0,22-1 16,0 0-16,-21 0 0,21 21 15,-1-20-15,-20 20 0,21-21 0,0 21 16,21 1-16,0-22 0,-21 21 16,21-21-16,0 22 0,0-22 0,0 0 15,0 0-15,21 0 0,0-21 16,0 0-16,0 0 0,22 0 16,-22 0-16,0-21 0,0 21 15,21-21-15,-20 0 0,-1 0 16,21-22-16,-21 22 0,0-21 0,1 21 15,-1-22-15,0 22 0,0-21 16,0 0-16,0 20 0,-21 1 0,0-21 16,22 21-16,-22 0 15,0 42 1,-22-21-16,1 21 16,21 0-16,-21 0 0,0 22 15,21-22-15,0 0 0,-21 21 0,21-21 16,-21 1-16,21 20 0,0-21 15,0 0-15,0 22 0,0-22 16,0 0-16,21-21 0,0 0 16,0 0-16,0 0 0,0 0 15,22 0-15,-22 0 0,21 0 0,1-21 16,-22 0-16,21-1 0,0 1 16,1 0-16,-1 0 0,0-21 0,1 20 15,-1 1-15,0-21 0,-20 21 16,-1 0-16,0-22 0,-21 22 15,0 0-15,-21 21 16,0 0-16,-1 0 16,1 0-16,0 21 0,21 0 0,-21 0 15,21 1-15,0-1 16,0 0-16,0 0 0,0 0 0,0 0 16,0 1-16,21-1 0,0 0 15,-21 0-15,21 0 0,-21 0 0,0 1 16,22-22-16,-1 21 0,-21-42 47,-21-1-47,-1 1 15,22 0-15,-21 0 0,21 0 16,-21 0-16,0 21 16,0 0-1,0 0 1,21 21-16,0 0 0,0 0 15,0 0-15,0 0 0,0 1 16,21-1-16,0 0 0,0-21 16,0 21-16,0-21 0,22 0 0,-22 0 15,21 0-15,-21 0 0,22 0 16,-1 0-16,0 0 0,-20-21 0,20 0 16,0 0-16,-21-1 0,1 1 15,20 0-15,-21 0 0,0 0 16,0 0-16,1-22 0,-22 22 0,21-21 0,0 21 15,-21-22-15,0 22 16,0 0-16,0 0 0,0 0 0,-21 21 31,0 0-31,-1 21 0,1-21 0,0 21 16,21 21-16,-21-21 0,0 1 16,0-1-16,21 0 0,0 21 0,0-21 15,0 1-15,0 20 0,0-21 0,0 0 16,0 0-16,21 1 0,0-22 15,0 21-15,0-21 0,0 21 0,1-21 16,-1 0-16,21 0 0,-21 0 16,22 0-16,-1-21 0,0 0 15,1 21-15,-1-22 0,0 1 16,1 0-16,-1 0 0,-21-21 0,0 20 16,22 1-16,-22-21 0,0 21 0,-21 0 15,0-22-15,21 22 0,-21 0 16,-21 21-1,0 0-15,0 21 0,21 0 16,-22 22-16,22-22 0,0 0 16,-21 0-16,21 0 0,0 22 15,0-22-15,0 0 0,0 0 0,0 0 16,0 22-16,0-22 16,0 0-1,-21-21-15,0 0 16,0 0-16,0 0 0,-1 0 15,1-21-15,0 21 0,-21-21 0,42-1 16,-21 1-16,21 0 0</inkml:trace>
  <inkml:trace contextRef="#ctx0" brushRef="#br0" timeOffset="12363.76">14605 2815 0,'0'0'0,"21"0"16,-21 21 0,0 1-1,0-1-15,0 0 0,0 0 0,0 0 16,0 0-16,0 1 0,0-1 0,-21 0 16,0 0-16,21 0 0,0 0 15,0-42 16,0 0-31,0 0 16</inkml:trace>
  <inkml:trace contextRef="#ctx0" brushRef="#br0" timeOffset="12531.56">14626 2540 0,'0'0'0,"-21"0"0,-43 0 16,43 0-1,21 21-15,-21 0 0,21 1 16,0-1-16,21 0 16,0 0-16,1 0 15,-1-21-15,0 21 0,0-21 0</inkml:trace>
  <inkml:trace contextRef="#ctx0" brushRef="#br0" timeOffset="12967.68">15028 2794 0,'0'0'0,"-21"21"16,0-21-16,21 21 0,0 1 15,0-1-15,0 0 16,0 0-16,0 0 0,0 0 16,0 1-16,0-1 0,0 0 15,0 0-15,0 0 0,21-21 16,-21 21-16,-21-21 31,0 0-15,21-21-1,-21 0-15,21 0 0,0 0 16,0 0-16,0-1 0,0-20 16,0 21-16,21-21 0,0 20 0,0-20 15,0 0-15,22 21 0,-1-22 0,21 22 16,-20 0-16,20 21 0,1 0 15,-22 0-15,22 0 0,-22 21 0,0 0 16,1 0-16,-1 22 0,-21-22 16,0 21-16,0-21 0,-21 22 0,0-22 15,0 21-15,0-21 0,0 1 16,-21-1-16,0 0 0,0 0 0,0 0 16,-22 0-16,22-21 0,0 22 15,-21-22-15,21 21 0,-22-21 16,22 21-16,-21-21 0,-22 21 0</inkml:trace>
  <inkml:trace contextRef="#ctx0" brushRef="#br0" timeOffset="14342.68">7154 4170 0,'0'0'0,"0"-21"0,0 0 0,0-1 0,-21 1 16,0 0-16,0 21 0,0 0 15,-1 0-15,-20 0 0,21 0 0,0 0 16,0 21-16,-22 0 0,22 1 16,0-1-16,0 21 0,0 0 0,-1 1 15,1-1-15,0 22 0,21-22 16,0 0-16,0 22 0,-21-22 0,21 22 16,0-22-16,0 21 0,0-20 15,0-1-15,21 0 0,0 1 16,0-1-16,22-21 0,-22 0 0,21-21 15,1 0-15,-1 0 0,0 0 16,1 0-16,-1-21 0,0 0 0,1 0 16,-1 0-16,-21-22 0,21 22 15,1-21-15,-1 21 0,-21-22 0,22 22 16,-22-21-16,0 21 0,0-22 0,-21 22 16,0 0-16,21 0 0,-21 0 15,0 0-15,-21 42 31,0 0-31,0 0 0,21 21 16,-21-20-16,-1 20 0,22-21 16,0 21-16,0 1 0,0-1 0,0-21 15,0 22-15,0-22 0,0 0 0,0 0 16,22-21-16,-1 0 16,21 0-16,-21 0 0,22 0 0,-22-21 15,21 0-15,0 0 0,22-22 16,-22 22-16,1-21 0,-1 21 0,0-22 15,1 1-15,-1 0 0,-21-1 0,0 22 16,0-21-16,-21-1 16,0 1-16,0 0 0,0-1 0,0 22 0,-21-21 15,0 21-15,-21 21 16,21 0-16,-22 0 0,1 0 0,0 0 16,-1 21-16,1 21 0,0-21 15,20 22-15,-20-1 0,21 0 0,0 1 16,0-1-16,21 0 0,0 1 0,0-22 15,0 21-15,0-21 0,0 22 16,21-22-16,0 0 0,0 0 0,21-21 16,-20 0-16,20 0 0,0 0 15,1 0-15,20-21 0,-21 0 0,22 0 16,-22 0-16,22-1 0,-22 1 16,0 0-16,1 0 0,-1 0 15,0 0-15,-20-22 0,-1 22 0,0 0 16,0 0-16,-21 0 0,0-1 15,0 44 1,-21-1 0,21 0-16,-21 0 0,21 0 15,0 0-15,0 1 0,-21-1 0,21 0 16,0 0-16,0 0 0,-22-21 16,22 21-16,0 1 0,0-44 46,0 1-46,0 0 16,22 0-16,-22 0 0,21 0 16,-21-1-16,0 1 0,21 0 0,0-21 15,-21 21-15,0-1 0,21 1 16,0 0-16,1 0 0,-1 21 0,0 0 16,0 0-16,0 0 15,0 21-15,-21 0 16,0 0-16,22 1 0,-22 20 15,0-21-15,0 0 0,0 0 0,0 1 16,0-1-16,0 0 0,0 0 0,0 0 16,0 0-1,0 1-15,0-44 47,0 1-47,0 0 16,0 0-16</inkml:trace>
  <inkml:trace contextRef="#ctx0" brushRef="#br0" timeOffset="14455.73">8953 4466 0,'-21'0'16,"0"0"-16,0 0 15,0 21-15</inkml:trace>
  <inkml:trace contextRef="#ctx0" brushRef="#br0" timeOffset="14815.72">8572 4636 0,'-21'0'16,"21"-22"-16,0 1 16,0 0-16,21 21 15,1-21-15,-1 0 0,0 21 16,21-21-16,1-1 0,-1 22 0,0 0 16,1 0-16,-22 0 0,21 0 15,0 0-15,1 0 0,-22 0 0,0 22 16,0-22-16,0 21 0,-21 0 15,0 0-15,0 0 0,0 0 0,0 22 16,-21-22-16,0 0 0,0 0 16,0 0-16,0 1 0,-1-1 15,1 0-15,21 0 0,-21-21 16,21-21 0,21 0-1</inkml:trace>
  <inkml:trace contextRef="#ctx0" brushRef="#br0" timeOffset="15542.48">9229 4466 0,'0'0'0,"0"-21"0,0 42 32,0 0-32,21 1 15,-21-1-15,21 0 0,-21 0 16,0 0-16,0 0 0,0 1 16,0-1-16,0 0 0,0 0 15,0 0-15,0 0 0,0 1 16,-21-22-1,0 0-15,-1 0 16,22-22-16,0 1 16,0 0-16,0 0 0,0 0 15,0 0-15,0-1 0,0 1 16,0-21-16,0 21 0,22 0 0,-1-22 16,0 22-16,0 0 0,0 0 0,0 0 15,22 21-15,-22 0 16,0 0-16,0 0 0,0 0 0,1 21 15,-1 0-15,21 0 0,-21 0 16,0 0-16,1 1 0,-22 20 0,0-21 16,21 0-16,-21 0 0,0 1 15,0-1-15,21 0 0,-21 0 16,0-42 31,0 0-47,0 0 15,0-1-15,0 1 16,0 0-16,21-21 0,0 21 0,0-1 16,1-20-16,-1 21 0,21-21 15,-21 20-15,43 1 0,-22 0 0,0 0 16,22 0-16,-22 21 0,22 0 0,-22 0 16,0 0-16,1 21 15,-22 0-15,0 0 0,0 0 0,0 1 16,-21-1-16,0 21 0,0-21 15,0 0-15,0 1 0,-21-1 0,0 0 16,0 0-16,0 0 0,-22 0 0,22 1 16,-21-22-16,21 21 0,-22-21 15,22 0-15,0 0 0</inkml:trace>
  <inkml:trace contextRef="#ctx0" brushRef="#br0" timeOffset="17003.5">11091 4530 0,'-21'0'16,"21"-21"-16,0-1 15,0 1-15,0 0 16,21 0-16,0 0 0,-21 0 0,22-1 16,-22-20-16,0 21 0,0 0 15,0 0-15,0-1 0,0 1 16,-22 0-16,1 0 0,0 21 0,0 0 16,0 0-16,-22 0 0,22 21 15,-21 0-15,21 0 0,0 1 0,-1 20 16,1-21-16,-21 0 0,21 22 15,21-22-15,-21 21 0,-1-21 0,22 0 16,-21 1-16,21 20 0,0-21 0,0 0 16,0 0-16,21 1 15,1-22-15,-1 0 0,0 0 0,0 0 16,21 0-16,-20 0 0,20 0 16,0 0-16,1 0 0,-22 0 15,21-22-15,0 1 0,-20 0 0,-1 0 16,21 0-16,-21 0 0,0-1 15,-21-20-15,0 21 0,0-21 0,0 20 16,0-20-16,0 21 0,0 0 16,0 0-16,0 42 15,0 0-15,0 0 16,0 0-16,0 0 0,0 22 16,0-22-16,0 0 0,0 21 0,0-20 15,0-1-15,0 0 0,0 0 16,22 0-16,-1 0 0,0-21 0,0 0 15,0 22-15,0-22 0,22 0 16,-22 0-16,21 0 0,-21 0 16,22 0-16,-22-22 0,0 1 0,0 21 15,0-21-15,1 0 0,-1 0 16,0 0-16,-21-22 0,0 22 0,0 0 16,0-21-16,0 20 0,0 1 0,0 0 15,0 42 1,0 0-1,0 1-15,-21-1 0,0 0 16,21 21-16,0-21 0,0 1 16,-22-1-16,1 21 0,21-21 0,-21 0 15,21 1-15,0-1 16,0-42 15,21 21-31,-21-22 16,21 1-16,1 0 0,-1 21 0,-21-21 15,21-21-15,0 20 0,0 1 16,22 0-16,-22 0 0,0-21 0,0 20 16,0 22-16,0-21 0,1 21 15,-1 0-15,0 21 16,-21 1-16,0-1 16,0 0-16,0 0 0,0 0 15,0 0-15,0 1 0,0-1 0,21 0 16,0 0-16,0 0 0,1-21 15,20 21-15,-21 1 0,21-22 0,1 0 16,-1 0-16,0 0 0,1 0 16,-1 0-16,-21 0 0,22 0 15,-1 0-15,0 0 0,-21-22 0,22 1 0,-22 21 16,21-21-16,-21 0 0,1 0 16,-1 0-16,0-1 0,-21-20 0,0 21 15,0-21-15,0 20 16,0-20-16,0 21 0,0 0 0,0 0 0,-21-1 15,0 1-15,-1 21 0,1 0 16,-21 0-16,21 21 0,-22 1 16,22-1-16,-21 0 0,21 0 0,-22 0 15,22 22-15,0-22 0,0 0 16,21 0-16,0 0 0,0 0 0,0 1 16,0-1-16,21 0 15,0-21-15,0 0 0,22 21 0,-22-21 16,0 0-16,0 0 0,0 0 0,1 0 15,-1 0-15,21 0 0,-42-21 16,21 0-16,0 0 0,1 21 0,-1-43 16,-21 22-16,0 0 0,21-21 15,0-1-15,-21 1 0,21 0 16,-21-22-16,0 1 0,0 20 16,0-20-16,0 20 0,0 1 0,0 21 15,0 0-15,0 0 0,0 42 16,0 0-1,-21 0-15,21 21 0,0 1 0,0 20 16,-21-20-16,21 20 0,-21 1 16,21-1-16,0-21 0,0 22 0,0-22 15,0 1-15,21-22 0,0 21 16,0-21-16,0 0 0,1 1 0,20-1 16,0-21-16,-21 0 0,43 0 15,-22 0-15,1 0 0,20-21 16,1-1-16,-22 1 0,0 0 0,1 0 15,-1 0-15,0 0 0,-21-1 16,1-20-16,-1 21 0,-21-21 0,0 20 16</inkml:trace>
  <inkml:trace contextRef="#ctx0" brushRef="#br0" timeOffset="17567.7">14647 4530 0,'0'-43'15,"0"22"-15,0 0 16,21 0-16,1 0 0,-22 0 16,21-1-16,-21 1 0,21 0 0,-21 0 15,21 21-15,0 0 16,-21 21-1,0 0-15,0 22 0,0-1 16,0 0-16,0 1 0,0-1 0,0 21 16,21 1-16,-21-1 0,0 22 15,0 0-15,0-1 0,0 1 0,0 0 16,0-1-16,0 1 0,0 0 0,-21 21 16,0-22-16,0 1 15,0 0-15,0-22 0,-1 1 0,1-1 16,0 1-16,0-22 0,0 0 0,-22 1 15,43-22-15,-21 0 0,21 0 16,-21-21-16,21-21 16,0 0-16,0 0 15,0-1-15,21-20 0,-21 21 16,21-21-16,-21-1 0,0 1 0,22-22 16,-1 1-16,-21-1 0,0 1 0,21-1 15</inkml:trace>
  <inkml:trace contextRef="#ctx0" brushRef="#br0" timeOffset="17907.7">14626 4932 0,'0'0'0,"0"-64"0,0 22 16,0 0-16,-21-1 0,0 22 0,0-21 15,-1 0-15,1 20 0,21-20 16,0 21-16,-21-21 0,21 20 0,0-20 16,0 21-16,21-21 0,22 20 15,-22-20-15,21 21 0,0 0 0,22 0 16,-22-1-16,22 22 0,-1 0 15,1 0-15,-1 0 0,1 22 0,-1-1 16,-20 21-16,-1-21 0,-21 22 16,0-22-16,-21 21 0,0 0 15,0 1-15,-21-22 0,0 21 0,-21-21 16,-1 1-16,-20-1 0,20 0 16,-20 0-16,21 0 0,-22-21 0,22 0 15,-1 21-15,22-21 0,-21 0 16,21 0-16,0 0 0,21-21 15,21 21 1,0-21 0,0 21-16,0-21 0,22 21 15,-22 0-15,0 0 0</inkml:trace>
  <inkml:trace contextRef="#ctx0" brushRef="#br0" timeOffset="18315.73">15409 4593 0,'0'0'0,"0"-21"0,-21 0 0,0 21 16,21-21-16,-21 0 15,21-1-15,0 1 0,0 0 16,21 0-16,0 21 16,21-21-16,-20 0 0,20 21 0,0 0 15,-21-22-15,22 22 0,-22 0 16,21 0-16,-21 0 0,1 22 15,-1-1-15,0 0 0,0 0 16,0 0-16,-21 22 0,21-22 0,-21 21 16,0-21-16,0 0 0,0 1 0,0-1 15,0 0-15,-21 0 0,0 0 16,21 0-16,-21-21 0,0 0 31,21-21-31,0 0 16,0 0-16,0 0 15,0 0-15,0-1 0,0 1 0,21 0 16,-21 0-16,0 0 0,0 0 16,21-1-16,-21 1 0,21 0 15,-21 0-15,21 0 16,1 21-16,-1 0 16,0 0-16,0 0 15</inkml:trace>
  <inkml:trace contextRef="#ctx0" brushRef="#br0" timeOffset="18799.41">16404 4360 0,'0'0'0,"0"-21"0,0 0 16,-21 21 0,0 0-16,0 0 0,-1 0 0,1 0 0,0 0 15,0 0-15,0 0 16,0 0-16,-1 21 0,1 0 0,0 1 15,0-1-15,0 0 0,0 21 0,-1-21 16,22 1-16,0 20 0,0-21 16,0 0-16,0 0 0,0 22 15,22-22-15,-1 0 16,21 0-16,-21-21 0,0 21 0,22-21 0,-1 0 16,0 0-16,1 0 0,-1 0 15,0 0-15,1 0 0,-1-21 0,0 0 16,1 21-16,-1-21 0,-21 0 15,0 0-15,1-1 0,-1 1 16,-21 0-16,21-21 0,-21 21 0,0-22 16,0 22-16,0-21 0,-21-1 15,0 22-15,-1 0 0,-20 0 0,21 21 16,0 0-16,-22 0 0,1 0 16,0 21-16,-1 0 0,1 0 0,0 22 15,-1-22-15,1 21 0,21-21 16,-21 22-16,20-1 0,22-21 0,0 22 15,0-22-15,0 21 0,22-21 16,-1 0-16,0 1 0,21-1 0,22 0 16,-22 0-16,22 0 0,-1-21 15,22 0-15,-22 0 0,1 0 16,-22 0-16,22-21 0,-1 21 0,1-21 16</inkml:trace>
  <inkml:trace contextRef="#ctx0" brushRef="#br0" timeOffset="19462.89">17272 4593 0,'0'0'0,"21"-84"15,-21 62-15,0 1 0,0 0 16,0 0-16,-21 0 0,0 21 16,0 0-1,21 21-15,-22 0 0,22 0 0,0 0 16,0 1-16,0-1 0,0 0 16,0 0-16,0 0 0,-21 22 15,21-22-15,0 0 0,0 0 16,0 0-16,0 0 0,0 1 0,-21-22 15,21 21-15,0-42 47,-21-1-47,21 1 0,0 0 16,0 0-16,0 0 0,0 0 0,0-22 16,0 22-16,21-21 0,0 21 15,-21-22-15,43 22 0,-22 0 16,0 0-16,0 0 0,21-1 15,-20 22-15,20 0 0,-21 0 0,21 0 16,-20 0-16,20 0 0,-21 0 16,21 22-16,-20-1 0,-1 0 0,0 0 15,0 21-15,0-20 0,-21-1 16,0 0-16,0 0 0,0 0 0,0 22 16,0-22-16,-21 0 0,0 0 15,0-21-15,21 21 16,-21-21-16,-1 0 0,1-21 31,21 0-31,0 0 0,0 0 16,0-1-1,0 1-15,21-21 0,1 21 0,-1 0 16,0-22-16,0 22 0,21-21 0,1 21 16,-22-1-16,21 1 0,1 0 15,-22 21-15,21 0 0,-21 0 0,0 21 16,1-21-16,-1 21 0,0 1 15,-21 20-15,0-21 0,0 0 0,0 22 16,0-22-16,0 0 0,0 0 16,0 0-16,0 0 0,-21 1 0,21-1 15,-21-21-15,21 21 0,-22-21 16,44 0 31,-1 0-47</inkml:trace>
  <inkml:trace contextRef="#ctx0" brushRef="#br0" timeOffset="19895.72">18394 4276 0,'0'0'0,"-21"0"15,21-21-15,-22 21 16,1 0-1,0 21 1,21 0-16,0 0 16,-21 0-16,21 22 0,0-22 15,0 0-15,0 21 0,0 1 0,-21-1 16,21 0-16,-21 1 0,-1-1 0,22 21 16,-21-20-16,0 20 0,0 1 15,0-1-15,21-20 0,-21 20 0,-1 1 16,22-1-16,-21-21 0,21 22 15,0-1-15,0-20 0,0 20 0,0 1 16,0-1-16,0 1 0,0-22 0,0 22 16,0-22-16,0 21 15,0-20-15,0-22 0,0 21 0,0-21 16,0 1-16,0-1 0,0 0 0,-21-21 16,21-21 15,0 0-31,0-1 15,0 1-15,21 0 0,-21 0 0,21-21 16,1-1-16,-22 1 0,21 0 0,0-22 16,-21 1-16,21-1 0,0 1 15</inkml:trace>
  <inkml:trace contextRef="#ctx0" brushRef="#br0" timeOffset="20183.7">18288 4763 0,'0'-64'0,"0"128"0,0-191 0,0 63 0,0 22 16,0-1-16,0 1 0,0 0 15,0 21-15,0-1 0,21 1 0,0 0 16,0 0-16,1 0 0,20 21 16,-21 0-16,21 0 0,1 0 0,-1 0 15,0 0-15,1 21 0,-1 0 16,-21 0-16,0-21 0,22 21 0,-22 1 16,-21-1-16,0 21 0,0-21 15,0 0-15,-21 22 0,0-22 16,-22 0-16,1 0 0,0 0 15,-1 1-15,1-1 0,0 0 0,-1 0 16,1-21-16,0 0 0,20 21 0,1-21 16,0 0-16,42-21 31,0 21-31,1-21 16,-1 0-16,0 0 0</inkml:trace>
  <inkml:trace contextRef="#ctx0" brushRef="#br0" timeOffset="20548.68">19283 3810 0,'0'0'0,"0"-21"0,0 0 15,0 0-15,0-1 16,-21 22-16,-1 22 15,22-1-15,-21 0 16,0 0-16,21 21 0,0 22 0,-21-22 16,21 22-16,-21-1 0,21 1 15,0-1-15,-21-20 0,21 20 0,0-21 16,0 1-16,0-1 0,0-21 16,0 22-16,0-22 0,0 0 0,0 0 15,0 0 1,21-21-16,0 0 0,0 0 0,0 0 15,0 0-15,1 0 0,-1 0 16,0 0-16,0-21 16,0 21-16,-21-21 0,21 21 15,1-21-15,-22 0 0,21-1 16,0 1-16,-21 0 0,0 0 0</inkml:trace>
  <inkml:trace contextRef="#ctx0" brushRef="#br0" timeOffset="20810.73">19050 4043 0,'0'0'0,"-21"0"0,0 0 31,42 0-31,21 0 16,-21 0-16,0 0 0,22 0 15,-1 0-15,0 0 0,-20 0 0,20 0 16,0 0-16,1 0 0,-22 0 15,0 0-15,0 0 0,0 0 0,0 0 16,-21-21 0,0 42 31</inkml:trace>
  <inkml:trace contextRef="#ctx0" brushRef="#br0" timeOffset="21020.61">20024 4699 0,'-22'0'47</inkml:trace>
  <inkml:trace contextRef="#ctx0" brushRef="#br0" timeOffset="22912.49">6202 7112 0,'0'0'0,"0"-21"0,0 0 16,0 0-16,0-1 0,0 1 0,0 0 16,0 0-16,0 0 15,0 0-15,0 42 31,0 0-15,0 0-16,0 0 0,0 22 16,0 20-16,0-21 0,0 22 15,0-1-15,0 1 0,0-1 0,0 1 16,0-1-16,0 1 0,0-22 16,0 22-16,0-1 0,0 1 0,0-1 15,0-20-15,-21 20 0,21-21 16,0 1-16,-22-1 0,22 0 0,0-20 15,0-1-15,0 0 0,0-42 32,0-22-32,0 22 15,22 0-15,-22-21 0,21-1 16</inkml:trace>
  <inkml:trace contextRef="#ctx0" brushRef="#br0" timeOffset="23195.96">6308 7027 0,'0'0'0,"-22"-21"0,22 0 0,0 0 16,0 0 0,22 21-1,-1 0-15,0 0 0,0 0 0,21 0 16,1 0-16,-1 0 15,22 0-15,-22 0 0,21 0 0,-20 0 0,20 0 16,-20 0-16,-1 0 16,0 21-16,1-21 0,-22 0 0,0 0 15,-21 21-15,0 0 16,-21-21-16,0 0 16,-1 0-16,1 0 0,-21 21 0,21-21 15,0 22-15</inkml:trace>
  <inkml:trace contextRef="#ctx0" brushRef="#br0" timeOffset="23463.7">6329 7578 0,'42'21'16,"-21"-21"-16,22 0 15,-22 0-15,21 0 0,0 0 0,1-21 16,-1 0-16,0 21 0,1 0 16,-1-22-16,0 22 0,1 0 0,-1 0 15,-21-21-15,0 21 0,1 0 0,-44 0 63,1 0-63</inkml:trace>
  <inkml:trace contextRef="#ctx0" brushRef="#br0" timeOffset="23959.04">6985 7599 0,'0'-21'31,"0"0"-31,0-1 16,0 1-16,0 0 15,21 0-15,0 21 0,0-21 0,1 0 16,-1 21-16,0 0 0,21-22 0,-21 22 16,1 0-16,20 0 0,-21 0 15,0 0-15,0 22 0,22-1 0,-22 0 16,0 0-16,-21 0 0,21 0 15,-21 22-15,21-22 0,-21 21 0,0-21 16,0 22-16,0-22 0,0 0 16,-21 21-16,0-20 0,0-1 0,21 0 15,-21 0-15,0 0 16,-1-21-16,22-21 31,0 0-31,0 0 16,0 0-16,0-1 0,22-20 15,-1 21-15,0 0 0,-21-22 0,21 1 16,0 21-16,-21-21 0,21 20 16,1-20-16,-1 21 0,0 0 0,0 0 15,0-22-15,0 22 0,1 0 16,-1 21 0,0 0-16,0 0 15,0 0 1,0 0-16</inkml:trace>
  <inkml:trace contextRef="#ctx0" brushRef="#br0" timeOffset="24574.59">8318 7747 0,'0'0'15,"22"0"-15,-1-21 0,-21 0 0,21 21 16,0-21-16,0-1 0,-21 1 0,21 0 16,1 0-16,-22-21 0,0 20 15,0 1-15,0-21 0,0 21 0,0-22 16,0 22-16,0-21 0,-22 21 16,1 0-16,0-1 0,0 22 0,-21 0 15,20 0-15,-20 0 0,21 0 16,-21 22-16,20-22 0,-20 42 0,0-21 15,21 21-15,-22-20 0,22 20 16,-21 0-16,21 1 0,-1-1 16,1-21-16,0 21 0,21 1 0,-21-22 0,21 21 15,0-21-15,0 1 16,0-1-16,21 0 0,0 0 0,0-21 16,1 0-16,-1 21 0,21-21 0,-21 0 15,22 0-15,-1 0 0,-21-21 16,21 21-16,1-21 0,-1 0 0,-21 0 15,22-1-15,-22 1 0,21-21 16,-21 21-16,0-22 0,1 22 0,-1-21 16,-21 0-16,0-1 0,0 22 15,0-21-15,0 21 0,0-1 0,0 1 16,0 0-16,0 0 0,0 42 31,0 0-31,0 0 0,-21 1 0,21-1 16,-22 21-16,22-21 0,0 0 15,0 22-15,0-22 0,0 0 0,0 21 16,0-20-16,0-1 0,0 0 16,0 0-16,0 0 0,0 0 15,22-21-15,-1 22 0,0-22 16,0 0-16,0 0 0,0 0 16,1 0-16,-1 0 0,0-22 15,21 1-15,-21 0 0,1 21 0</inkml:trace>
  <inkml:trace contextRef="#ctx0" brushRef="#br0" timeOffset="25274.74">8911 7493 0,'0'-21'16,"0"42"-16,0-63 0,0 21 0,0-1 15,-21 22 17,21 22-32,-21-1 0,21 0 0,0 0 15,0 0-15,0 0 0,0 1 16,0 20-16,0-21 0,-21 0 0,21 0 15,0 1-15,0 20 0,-22-21 16,22 0-16,0 0 0,0 1 16,0-1-16,-21 0 0,0-21 31,21-21-15,0 0-1,0-1-15,0 1 0,0 0 16,0 0-16,0-21 0,0 20 0,0-20 15,0 21-15,21 0 0,0-22 16,1 22-16,-1 0 0,0-21 0,0 21 16,0-1-16,22 1 0,-22 0 0,21 21 15,-21 0-15,22-21 0,-22 21 16,0 0-16,21 0 0,-21 21 0,1 0 16,-1 0-16,0 22 15,0-22-15,0 21 0,-21-21 0,0 22 16,21-22-16,-21 0 0,0 21 0,0-20 15,0-1-15,0 0 0,0 0 16,0 0-16,0 0 0,0 1 0,-21-22 16,0 0-1,0 0 1,21-22 0,0 1-16,0 0 15,0 0-15,0 0 0,21 0 0,0-1 16,0-20-16,1 21 0,-1-21 15,0 20-15,0-20 0,21 21 16,-20-21-16,20 20 0,-21 1 0,21 0 16,-20 21-16,-1 0 0,21 0 15,-21 0-15,-21 21 0,21 0 0,-21 1 16,0-1-16,0 21 0,0-21 0,0 22 16,0-1-16,0-21 0,0 0 15,0 22-15,-21-22 0,0 21 0,21-21 16,0 0-16,-21 1 0,0-1 15,21 0-15,0-42 47,0 0-47</inkml:trace>
  <inkml:trace contextRef="#ctx0" brushRef="#br0" timeOffset="25807.55">9991 7768 0,'0'0'0,"0"-21"47,21 21-47,0-21 16,0 0-16,21 21 0,-20-21 0,20-1 15,-21 22-15,21-21 0,-20 0 16,20 0-16,-21 0 0,21-22 15,-42 22-15,0 0 0,0-21 16,0 21-16,0-1 16,-21 22-16,0 0 15,0 0-15,-21 0 0,20 22 16,1-1-16,0 0 0,-21 0 0,21 0 16,-1 22-16,1-22 0,21 21 0,-21-21 15,21 0-15,-21 22 0,21-22 16,0 0-16,0 0 0,0 22 0,0-22 15,0 0-15,21 0 16,0 0-16,0-21 0,1 0 0,-1 21 16,21-21-16,-21 0 0,22 0 15,-1 0-15,-21 0 0,21-21 16,1 21-16,-22-21 0,21 0 0,-21 0 16,22 21-16,-1-21 0</inkml:trace>
  <inkml:trace contextRef="#ctx0" brushRef="#br0" timeOffset="26411.41">10837 7578 0,'0'0'0,"21"-21"0,1-64 16,-22 64-16,0 0 0,0-1 16,-22 44 15,1-1-31,21 0 0,-21 0 16,21 0-16,-21 22 0,0-1 0,21-21 15,0 21-15,-21-20 0,-1 20 16,22-21-16,-21 21 0,21-20 0,0-1 15,-21 0-15,21 0 0,0 0 16,0 0-16,21-21 31,0-21-31,1 0 0,-1 0 16,0 21-16,0-21 0,0-22 0,22 22 16,-22 0-16,21-21 0,0 21 0,-20-1 15,20-20-15,0 21 16,-21 21-16,22-21 0,-22 0 0,0 21 15,0 0-15,-21 21 16,21-21-16,-21 21 16,0 0-16,0 0 0,0 0 0,0 1 15,0-1-15,0 0 0,0 0 16,0 0-16,0 0 0,22 1 0,-22-1 16,21 0-16,0-21 0,0 0 15,0 21-15,0-21 0,22 0 16,-22 0-16,0 0 0,21 0 0,-20 0 15,20-21-15,-21 21 0,0-21 16,0 0-16,1-1 0,-1 1 0,0 0 16,-21 0-16,21 0 0,-21-22 15,0 1-15,0 0 0,0-1 16,0 1-16,0-21 0,0 20 0,-21 1 16,21 0-16,-21-1 0,0 22 15,21 0-15,0 0 0,-22 0 0,1 21 16,0 0-16,0 21 15,0-21-15,21 21 0,-21 21 16,21-21-16,0 1 0,0 20 0,0-21 16,0 0-16,0 22 0,0-22 15,0 0-15,21 0 0,0 0 0,0 0 16</inkml:trace>
  <inkml:trace contextRef="#ctx0" brushRef="#br0" timeOffset="26902.7">12234 7578 0,'0'0'0,"0"-106"16,0 85-1,0 0-15,-21-1 16,21 1-16,-21 21 0,0 0 0,0 0 16,-1 0-16,1 0 0,0 0 0,0 21 15,-21 1-15,20-1 0,1 0 16,0 0-16,0 21 0,-21 22 15,20-43-15,1 21 0,21-20 16,0-1-16,0 21 0,0-21 16,0 0-16,0 1 0,0-1 0,21 0 15,1 0-15,-1 0 0,0-21 16,0 0-16,0 0 0,22 0 0,-22 0 16,21 0-16,0 0 0,-20 0 0,20-21 15,0 21-15,1-21 0,-22 0 16,21 21-16,0-21 0,-20-22 0,-1 22 15,0 0-15,0-21 0,0 20 16,-21-20-16,0 0 0,0-1 0,0 22 16,0-21-16,0 0 0,-21 20 15,0-20-15,0 21 0,0 21 16,-22-21-16,1 21 0,21 0 0,-22 0 16,1 0-16,0 21 0,-1 0 15,1 0-15,21 0 0,-21 1 0,20-1 16,1 21-16,0-21 0,0 0 0,21 22 15,0-22-15,0 0 0,0 0 16,0 0-16,0 1 0,21-22 0,0 21 16,22-21-16,-22 0 0,0 0 15,21 0-15,1 0 0</inkml:trace>
  <inkml:trace contextRef="#ctx0" brushRef="#br0" timeOffset="27335.34">12763 7557 0,'0'0'0,"0"-22"0,0-41 16,0 42-1,0 0-15,0-1 32,22 22-32,-1 0 0,0 0 15,0 0-15,0 0 0,0 0 16,1 22-16,-1-1 0,0 0 15,0 0-15,-21 0 0,21 43 16,0-43-16,-21 0 16,0 0-16,0 0 0,0 22 0,0-22 15,0 0-15,0 0 0,0 0 16,-21-21-16,21 22 16,-21-22-16,0 0 15,21-22 1,0 1-16,0 0 15,0 0-15,0 0 0,0 0 16,21-1-16,-21 1 0,0 0 16,21 0-16,0 0 0,-21 0 15,22-1-15,-22 1 0,21 0 0,0 0 16,0 21 0,0-21-16,0 0 0,1 21 15,-1-22-15,0 1 0,0 21 16,0-21-16</inkml:trace>
  <inkml:trace contextRef="#ctx0" brushRef="#br0" timeOffset="28135.42">13737 6964 0,'0'0'0,"-21"0"0,21-21 16,-21 21-1,0 21 1,21 0-16,0 0 16,0 0-16,0 22 0,0-1 0,0 0 15,-22 1-15,22-1 0,0 22 16,0-22-16,-21 0 0,21 22 0,-21-22 16,21 0-16,0 1 0,-21-1 15,21-21-15,-21 22 0,21-22 0,0 0 16,-21 0-16,21 0 0,-22-21 15,22 21-15,0-42 32,0 0-17,0 0-15,0 0 16,0 0-16,22-22 0,-1 22 0,0 0 16,0-21-16,0-1 0,0 22 15,1-21-15,-1-1 0,21 1 0,-21 21 16,0 0-16,22-22 0,-22 43 0,0-21 15,0 21-15,0 0 0,1 0 16,-1 0-16,0 21 0,-21 1 16,0-1-16,0 0 15,0 0-15,-21 0 0,0 0 16,-1 1-16,1-22 0,0 21 16,0 0-16,0-21 0,0 0 0,-1 0 15,1 0-15,0 0 0,0 0 16,0 0-16,0-21 15,21 0-15,-22 21 0,22-22 16,0 44 15,0-1-15,0 0-16,0 0 0,0 21 0,0-20 16,0 20-16,0-21 0,0 0 15,0 22-15,22-22 0,-1 0 16,-21 0-16,21 0 0,0 0 0,0-21 15,0 22-15,1-22 0,-1 0 16,0 0-16,21 0 0,-21 0 0,22 0 16,-22 0-16,42 0 0,-41-22 15,-1 22-15,0-21 0,0 0 16,0 21-16,0-21 0,1 0 16,-1 0-16,0-1 0,-21 1 0,21 0 15,0 21-15,-21-21 16,-21 21 15,0 0-31,-21 0 0,20 21 0,-20-21 16,21 21-16,-21 0 0</inkml:trace>
  <inkml:trace contextRef="#ctx0" brushRef="#br0" timeOffset="28979.12">5080 8488 0,'-21'0'31,"42"0"16,0 0-47,0 0 0,0 0 16,1 0-16,20 0 15,0 0-15,1 0 0,-1 0 0,43 0 16,-22 0-16,22 0 0,21 0 16,-1 0-16,22 0 0,-21 0 0,21 0 15,21 0-15,1 0 0,41 0 0,-21 0 16,22 0-16,-1 0 0,43 0 16,-21 0-16,21 0 0,21 0 0,0 0 15,0 0-15,21 0 0,0 0 16,0 0-16,22 0 0,-1 0 0,0 0 15,1 0-15,20 0 0,-21 0 0,1 0 16,-1 0-16,0 0 0,1 0 16,-1 0-16,-21 0 0,0 0 15,-21 0-15,0 0 0,-21 0 16,0 0-16,-42 0 0,-1 0 0,1 0 16,-43 0-16,0 0 0,-42 0 15,0 0-15,-22 0 0,-20 0 0,-22 0 16,0 0-16,-20 0 0,-1 0 0,-42-21 31,-1 21-31,-20 0 16,21 0-16,-21 0 0,20-21 15,1 21-15,0 0 0,0 0 0,21 21 78,0 0-78,-42-21 0</inkml:trace>
  <inkml:trace contextRef="#ctx0" brushRef="#br0" timeOffset="29780.52">8107 8890 0,'0'0'0,"0"-21"0,0 0 0,21 21 16,-21-21-16,21-1 15,-42 44 17,0-22-32,0 21 0,-1 21 15,1-21-15,0 22 0,-21-22 16,21 21-16,-22 0 0,1 1 15,0-22-15,-1 21 0,1 1 0,0-1 16,-1 0-16,-20 1 0,20-1 16,-20 0-16,-1 22 0,1-22 0,-1 0 15,1 22-15,-1-22 0,-20 22 16,20-22-16,22 0 0,-22 1 0,1-1 16,21 0-16,-1-20 0,1 20 0,0-21 15,20 0-15,1 0 0,0-21 16,0 22-16,0-22 0,0 0 15,21-22 1,0 1-16,0 0 16,0 0-16,0 0 0,0 0 15,0-1-15,0 1 0</inkml:trace>
  <inkml:trace contextRef="#ctx0" brushRef="#br0" timeOffset="30079.07">6794 9610 0,'0'0'0,"0"-21"0,22 21 0,-1-22 15,-21 44 1,0-1-16,0 0 16,-21 0-16,-1 0 0,1 22 0,0-22 15,0 0-15,0 21 0,0-21 16,-22 22-16,22-22 0,21 0 0,-21 21 16,0-20-16,0-1 0,21 0 15,-22 0-15,22 0 0,0 0 16,22-21 15,20 0-31,-21 0 0,21 0 16,1 0-16,20 0 0,-20 0 0,20 0 15,-21 0-15,22 0 0,-1 0 16,1 0-16,-22-21 0,1 21 0,-1 0 16,0-21-16,-21 21 0,1 0 0,-1 0 15,-21-21-15</inkml:trace>
  <inkml:trace contextRef="#ctx0" brushRef="#br0" timeOffset="31639.43">1418 10351 0,'0'0'16,"0"-22"-16,0-20 15,0 21 1,-21 21-16,0 0 16,0 0-16,-1 21 0,22 0 15,-21 0-15,21 22 0,-21-1 16,21 0-16,0 22 0,0-22 16,0 22-16,-21-1 0,21-20 0,-21 20 15,0-21-15,21 1 0,0-1 16,0 0-16,-22 1 0,22-1 0,0-21 15,0 22-15,-21-43 0,21 21 16,0 0-16,0-42 16,0 0-1,0-1-15,21 22 0,1-42 16,-22 21-16,0 0 0,21 0 0,0-22 16,-21 22-16,21-21 0,0-1 15,0 22-15,1-21 0,-1 21 0,0-22 16,0 22-16,21 0 0,-20 0 15,-1 0-15,0 21 0,0 0 0,0 0 16,0 21-16,1 0 0,-1 0 16,-21 0-16,0 22 0,0-22 15,0 21-15,0-21 0,0 22 0,0-22 16,0 21-16,0-21 0,0 1 16,0-1-16,21 0 0,-21 0 15,21-21-15,0 0 0,0 0 16,1 0-16,-1 0 0,21 0 15,-21-21-15,0 0 0,1 0 16,-1 21-16,0-22 0,0-20 0,0 21 16,0 0-16,1-22 0,-1 22 15,-21-21-15,0 21 0,21 0 0,-21-22 16,21 22-16,-21 0 0,0 0 16,0 42 15,0 0-31,0 0 0,0 0 0,0 1 15,0-1-15,-21 21 0,21-21 16,0 0-16,0 1 0,0-1 0,0 0 16,0 0-16,21 0 15,0-21-15,0 0 0,1 0 0,-1 0 16,0 0-16,0 0 0,0 0 16,0-21-16,22 0 0,-22 0 0,0 0 15,0-1-15,22 1 0,-43 0 16,21 0-16,0 0 0,-21 0 0,21-1 15,-21 1-15,0 0 0,0 0 16,0 0-16,0 0 0,21-1 16,-21 44 15,0-1-31,0 0 0,0 21 0,0-21 16,0 22-16,0-1 0,0 0 15,0 1-15,0-1 0,-21 22 0,21-1 16,0 22-16,0-1 0,0-20 15,0 42-15,0-22 0,0 1 0,21 21 16,0-21-16,1 20 0,-22 1 16,0 0-16,0 0 0,0 0 0,0-22 15,0 1-15,0 0 0,0-1 16,0-20-16,0-1 0,-22 1 16,22-22-16,-21 1 0,0-22 0,0 0 15,0 0-15,-22-21 0,22 0 16,-21 0-16,21 0 0,-22-21 0,1 0 15,-21 0-15,20-22 0,1 22 16,-22-21-16,1-1 0,-1 1 0,1 0 16,21-1-16,-1 1 0,1 0 15,0-1-15,20-20 0,22 21 16,0-22-16,0 1 0,43-1 0,-22-21 16,21 22-16,-21-1 0,22 1 15,20-1-15,-20 1 0,20 21 0,-21-22 16,22 1-16,-1-1 0,1 1 15,21 20-15,-22-20 0,43-22 16,-43 43-16,-20-1 0,-1 22 16,0-21-16,1 21 0</inkml:trace>
  <inkml:trace contextRef="#ctx0" brushRef="#br0" timeOffset="32199">3154 10456 0,'0'-21'0,"0"42"0,0-63 0,-21 21 0,-1 0 16,1 21-16,21-21 0,-21 21 15,0 0-15,0 0 16,21 21-16,-21 0 16,21 21-16,0 1 0,0-1 0,0 0 15,0 1-15,0 20 0,0-21 0,0 1 16,0 20-16,0-20 0,0-1 15,0 0-15,0 1 0,0-1 0,0-21 16,0 21-16,0-20 0,0 20 16,0-21-16,0 0 0,-22-21 47,22-21-47,0 0 0,-21 0 15,21 0-15,0-1 0,0 1 0,0 0 16,0-21-16,0 21 0,21-1 15,1 1-15,-1-21 0,0 21 0,0 0 16,0-1-16,0 1 0,22 0 16,-22 0-16,21 0 0,-21 21 0,22 0 15,-22 0-15,21 0 0,-21 21 0,22 0 16,-22 0-16,0 0 0,0 1 16,-21 20-16,0-21 0,0 0 0,0 22 15,0-22-15,-21 21 16,-21-21-16,21 0 0,-22 22 0,1-22 15,21 0-15,-22 0 0,22 0 16,-21 1-16,21-22 0,0 0 0,-1 21 16,1-21-1,21-21 1,0-1-16,21 1 16,-21 0-16,22 21 15,-1-21-15,0 0 0</inkml:trace>
  <inkml:trace contextRef="#ctx0" brushRef="#br0" timeOffset="32743.59">3641 10922 0,'-22'-63'15,"22"41"1,0 1-16,0 0 15,22 0-15,-1 0 0,21 21 0,-21 0 16,22-21-16,-22 21 0,21 0 16,-21 0-16,22 21 0,-22 0 0,0-21 15,0 21-15,0 21 0,0-20 16,-21-1-16,0 0 0,0 21 0,0-21 16,0 1-16,-21-1 0,0 0 15,0 21-15,0-21 0,0 1 16,-1-22-16,22 21 0,0 0 0,-21-21 15,21-21 1,0 0-16,0-1 16,0 1-16,21 0 15,-21 0-15,22 0 0,-1 0 0,0-1 16,0-20-16,0 21 0,0 0 0,1 0 16,-1-1-16,21 1 0,-21 0 15,0 0-15,1 21 0,-1 0 0,0 0 16,0 0-16,0 0 15,0 0-15,-21 21 0,0 0 16,22 0-16,-22 1 0,0-1 0,0 0 16,0 0-16,0 0 0,0 0 15,0 1-15,-22-1 0,22 0 16,0 0-16,0 0 16,-21-21-16,21 21 15,-21-21-15,21-21 31,0 0-31,0 0 0,0 0 16,0 0-16</inkml:trace>
  <inkml:trace contextRef="#ctx0" brushRef="#br0" timeOffset="32903.37">4254 10583 0,'-21'-21'16,"21"42"15,0 1-15,21-22-1,-21 21-15,22-21 0</inkml:trace>
  <inkml:trace contextRef="#ctx0" brushRef="#br0" timeOffset="33507.08">5122 10859 0,'0'-22'0,"0"1"0,0 0 16,0 0-16,-21 21 0,0-21 16,21 0-16,-21-1 0,0 1 0,-1 0 15,1 0-15,-21 0 0,21 21 0,0 0 16,-1 0-16,1 0 15,0 0-15,-21 0 0,21 0 0,-1 21 16,1 0-16,0 0 0,-21 22 16,21-22-16,-1 0 0,1 21 0,21-21 15,-21 1-15,21 20 0,-21-21 0,21 0 16,0 22-16,0-22 0,0 0 16,0 0-16,21 0 0,0 0 0,0-21 15,1 0-15,20 0 0,-21 0 16,21 0-16,1 0 0,-1 0 0,0-21 15,1 0-15,-1 21 0,-21-42 0,22 21 16,-1-1-16,0 1 0,-21-21 16,22 0-16,-22-1 0,0 1 15,0 0-15,0-22 0,-21 22 16,0-22-16,0 1 0,0-1 0,0 22 16,0-22-16,0 22 0,0 0 0,0 21 15,0-1-15,-21 1 0,21 0 16,-21 21-16,0 0 0,0 21 15,21 22-15,0-22 0,-21 21 16,21 22-16,-22-22 0,22 21 0,0 1 16,0-1-16,0 1 0,0-1 15,0-20-15,0 20 0,85 85 16,-64-126 0,0-1-16,22 0 0,-22 0 15,21-21-15,-21 0 0,22 0 0,-1 0 16,0 0-16,1-21 0,-1 0 0,0 0 15,-20-1-15,20 1 0,-21 0 16,0 0-16,-21 0 0,0 0 0,0-1 16,21 22-16</inkml:trace>
  <inkml:trace contextRef="#ctx0" brushRef="#br0" timeOffset="34332.18">3683 12425 0,'0'0'0,"21"-21"0,85 42 16,-85-42-1,0 0-15,0-1 0,1 1 0,-1-21 16,21 21-16,-21 0 0,0-1 16,22-20-16,-22 21 0,0-21 0,0 20 15,0-20-15,-21 0 0,22 21 16,-22-22-16,21 1 0,0 0 0,-21 20 15,0 1-15,0-21 0,0 21 0,-21 0 16,21-1-16,-21 1 0,21 0 16,-22 21-16,1 0 0,0 0 15,0 0-15,0 0 0,0 21 16,21 22-16,-22-22 0,1 21 16,21 22-16,-21-1 0,21 1 15,-21-1-15,0 1 0,21 20 16,-21-20-16,-1 20 0,1 1 0,0 0 15,21-1-15,-21 22 0,0-21 16,0 21-16,-1 0 0,22 21 0,-21-22 16,0 22-16,0-21 0,21 21 0,-21-21 15,0 21-15,-1-21 0,1 0 16,21-22-16,0 22 0,-21-21 0,21-22 16,0 1-16,0-1 0,0-20 15,21-1-15,0-21 0,1 0 0,-1-21 16,0 0-16,21-21 0,1 0 15,-22-21-15,21-1 0,0 1 16,22-21-16,-22-1 0,1 1 0,-1-1 16,-21 1-16,21-22 0,-20 21 15,-1-20-15,0-1 0,-21 0 0,0 1 16,0-1-16,0 0 0,-21 1 16,0 20-16,-22 1 0,1-1 0,0 1 15,-1-1-15,1 22 0,-22 0 0,22-1 16,-21 22-16,20 0 0,1 0 15,-22 21-15,43 0 0,-21-21 0,21 21 16,0 0-16,42 0 31,0 0-31,0 0 16,21 0-16,-20 0 0,20 0 0,0-22 16,1 1-16,-1 21 0,-21-21 15,21 0-15,1 0 0,-22 0 0</inkml:trace>
  <inkml:trace contextRef="#ctx0" brushRef="#br0" timeOffset="34715.72">4233 12467 0,'-21'-42'16,"0"42"-16,21-21 0,0 0 0,-21-1 16,21 1-16,0 0 15,0 0 1,0 0-16,21 21 0,0 0 15,0 0-15,0 0 0,1 0 16,-1 0-16,0 21 0,0-21 0,21 21 16,-20 21-16,-1-20 0,0-1 15,0 0-15,0 21 0,-21-21 0,0 22 16,0-22-16,0 0 0,0 0 16,-21 0-16,21 1 0,-21-1 15,0-21-15,0 0 0,-1 0 16,22-21-1,0-1-15,0 1 16,0 0-16,0 0 0,22 0 16,-22-22-16,0 22 0,21 0 0,0-21 15,0 21-15,0-1 0,0-20 16,1 42-16,-1-21 0,0 0 0,21 0 16,-21 21-16,1 0 0,20 0 15,-21 0-15,0 0 0,22 0 0,-22 0 16,0 0-16,0 21 0</inkml:trace>
  <inkml:trace contextRef="#ctx0" brushRef="#br0" timeOffset="35879.3">5228 12467 0,'64'-42'31,"-43"21"-31,-21 0 0,21-1 16,-21 1-16,0 0 0,0 0 0,0-21 15,0 20-15,0 1 0,0-21 16,0 21-16,-21 0 0,0-1 0,-1 1 16,1 0-16,0 21 0,0 0 15,0 0-15,0 0 0,-1 21 0,1 0 16,-21 1-16,21-1 0,0 21 0,-22 0 16,22 1-16,0-1 15,0 0-15,0 1 0,21-1 0,0 0 16,0 1-16,0-22 0,21 0 15,0 0-15,0 0 0,0 1 0,0-22 16,1 0-16,-1 0 0,0 0 0,0 0 16,21 0-16,-20 0 0,-1-22 15,0 1-15,0 0 0,0 21 0,0-21 16,1-21-16,-1 20 0,0 1 16,-21 0-16,0-21 0,21 21 0,-21-22 15,0 22-15,0-21 0,0 21 16,0-1-16,0 1 0,-21 21 31,21 21-15,0 22-16,0-22 0,0 0 0,0 21 15,0-20-15,0-1 0,0 21 16,0-21-16,0 0 0,21 1 0,-21-1 16,21 0-16,-21 0 0,21-21 0,1 0 15,-1 21-15,0-21 0,0 0 16,0 0-16,22 0 0,-22 0 0,0-21 15,21 0-15,1 21 0,-22-21 16,0 0-16,21-1 0,-21 22 0,-21-21 16,0-21-16,22 21 0,-22 0 15,0-1-15,0-20 0,0 21 16,0 0-16,0 0 0,0-1 16,0 1-16,-22 21 15,22 21 1,0 1-16,0-1 0,-21 0 15,21 0-15,0 0 0,0 0 0,0 1 16,-21 20-16,21-21 0,0 0 0,0 0 16,-21 1-16,21-1 0,-21 0 15,0 0-15,21-42 47,0 0-31,0 0-16,0-1 15,0 1-15,21-21 0,-21 21 0,21 0 16,0-1-16,0-20 0,0 21 16,1 0-16,41-43 0,-21 64 15,-20-21-15,41 0 0,-42 21 16,22 0-16,-22 21 0,0-21 16,0 21-16,0 0 0,0 22 15,1-22-15,-1 0 0,0 21 16,-21-20-16,0-1 0,0 0 0,0 21 0,0-21 15,0 1-15,0-1 0,0 0 16,0 0-16,-21-21 16,0 0-16,21-21 31,0 0-15,0 0-16,0-22 0,0 22 15,0 0-15,21 0 0,0-22 16,0 1-16,0 21 0,0-21 0,1-1 15,20 22-15,-21 0 0,21 0 16,-20 0-16,20 21 0,0 0 0,-21 0 16,1 0-16,20 21 0,-21 0 15,-21 0-15,21 0 0,-21 22 16,21-22-16,-21 0 0,0 21 16,0-21-16,0 1 0,0-1 0,0 0 15,-21 0-15,0 0 0,21 0 16,0-42 31</inkml:trace>
  <inkml:trace contextRef="#ctx0" brushRef="#br0" timeOffset="36275.36">6900 12340 0,'0'0'0,"-21"0"0,0 0 16,21 21-16,21-21 31,0 0-31,0 0 0,1 0 0,-1 0 16,0-21-16,0 21 0,0-21 16,0 21-16,1-21 0,-1 0 15,0 21-15,0-21 0,0-1 0,-21 1 16,0 0-16,0 0 15,0 0-15,0 0 0,-21 21 16,0 0-16,0 0 0,0 0 16,-1 0-16,-20 0 0,21 21 15,21 0-15,-21 0 0,0 0 0,-1 22 16,22-22-16,-21 0 0,21 21 16,0-21-16,0 1 0,0-1 0,0 0 15,0 0-15,0 0 0,0 0 16,0 1-16,21-22 0,1 0 15,-1 0-15,0 0 0,0 0 0,0 0 16,0 0-16,1 0 0,20 0 16,-21 0-16,0 0 0,0-22 15,1 1-15,-1 21 0</inkml:trace>
  <inkml:trace contextRef="#ctx0" brushRef="#br0" timeOffset="36847">7535 12065 0,'0'0'15,"21"-21"-15,-21 0 0,-21 21 32,0 21-32,21 21 0,-21-21 0,0 1 15,21 20-15,0-21 0,0 21 16,-21-20-16,21 20 0,-22-21 0,22 0 16,0 0-16,0 1 0,0-1 15,0 0-15,22-21 31,-1 0-15,-21-21-16,21 21 0,0-21 0,-21-1 16,0 1-16,21 0 0,0 0 0,-21 0 15,22 0-15,-1-1 0,0-20 16,-21 21-16,21 0 0,0 0 0,0 21 16,-21 21-1,0 0-15,0 0 16,0 0-16,0 0 0,0 22 0,0-22 15,0 0-15,0 0 16,0 0-16,0 1 0,0-1 0,0 0 16,22-21-16,-22 21 0,42-21 0,-21 0 15,0 0-15,22 0 0,-22 0 16,21 0-16,-21 0 0,0 0 0,22 0 16,-22-21-16,0 0 0,0 0 15,0-1-15,1 1 0,-1 0 0,-21 0 16,21-21-16,-21-1 0,0 1 0,0 0 15,0-1-15,0 1 0,0 0 16,-21-1-16,0 1 0,21 21 16,0-22-16,-22 22 0,1 21 15,21-21-15,-21 21 0,0 0 16,0 0-16,0 21 16,21 0-16,0 1 15,0-1-15,0 0 0,0 0 0,0 0 16,0 0-16</inkml:trace>
  <inkml:trace contextRef="#ctx0" brushRef="#br0" timeOffset="37306.17">8382 11875 0,'-21'0'16,"0"0"-1,-1 21-15,22 0 0,-21 0 0,0 0 16,21 0-16,-21 22 0,0-22 16,21 0-16,-21 21 0,21-20 0,0 20 15,0-21-15,0 0 0,0 22 16,0-22-16,0 0 0,0 0 15,0 0-15,21 0 0,0-21 16,0 22-16,21-22 0,-20 0 0,-1 0 16,0 0-16,0 0 0,0-22 15,0 22-15,1-21 0,-1 0 0,0 0 16,0 0-16,0 0 0,0-1 16,1-20-16,-22 21 0,0-21 0,0-1 15,0 1-15,0 21 0,0-22 0,0 22 16,-22-21-16,1 21 0,0 0 15,0 21-15,0 0 0,0-22 0,-1 22 16,1 0-16,0 0 0,0 22 16,21-1-1,-21-21-15,21 21 0,0 0 0,0 0 16,0 0-16,0 1 16,21-1-16</inkml:trace>
  <inkml:trace contextRef="#ctx0" brushRef="#br0" timeOffset="37770.89">8848 12002 0,'0'0'0,"0"-22"0,-22 1 0,22 0 0,0 0 15,0 0 1,0 0-16,0-1 0,0 1 15,22 21-15,-1 0 16,0 0-16,0 0 16,0 0-16,0 21 0,1-21 15,-22 22-15,0-1 0,21 21 16,-21-21-16,21 22 0,-21-22 0,0 21 16,0-21-16,0 22 0,0-22 15,0 0-15,0 0 0,0 0 16,0 0-16,0 1 0,0-1 0,0-42 47,0-1-32,0 1-15,0 0 0,21 0 16,-21 0-16,21 0 0,-21-1 0,0 1 16,0-21-16,21 21 0,-21 0 15,22-1-15,-22 1 0,0 0 16,21 0-16,0 21 0,0-21 15,0 21-15,0 0 16,1-21-16,-1 21 16,0 0-16,-21-22 15,21 22-15</inkml:trace>
  <inkml:trace contextRef="#ctx0" brushRef="#br0" timeOffset="38608.69">9567 11621 0,'0'0'15,"0"-43"1,0 22 0,0 42 15,0 0-31,0 1 0,0-1 15,0 21-15,0-21 0,0 0 0,0 22 16,0-1-16,0 0 0,0 1 16,0-1-16,-21 0 0,0 1 0,21-22 15,-21 21-15,21 1 0,-21-1 16,-1-21-16,22 0 0,0 22 0,-21-43 16,21 21-16,-21 0 0,21-42 46,0 0-30,0-1-16,21 1 0,0-21 16,-21 21-16,22 0 0,-1-22 15,0 1-15,0 0 0,-21 20 0,42-20 16,-20 21-16,-1-21 0,0 20 0,0-20 16,21 21-16,-20 0 0,-1 21 15,0-21-15,0 21 0,0 0 0,0 0 16,1 0-16,-22 21 15,0 0 1,-22 0-16,1 0 16,0-21-16,0 0 15,0 21-15,0-21 16,-1 0-16,1 0 16,0-21 15,21 42 0,0 1-15,0-1-16,0 0 15,0 0-15,0 0 0,21 22 0,-21-22 16,0 0-16,21 0 0,1 0 16,-1 0-16,-21 22 0,21-22 15,0-21-15,21 21 0,-20 0 0,-1 0 16,21-21-16,-21 0 0,22 22 15,-22-22-15,21 0 0,-21 0 0,22 0 16,-22 0-16,0 0 0,0 0 16,0-22-16,0 1 0,1 21 0,-22-21 15,21 21-15,-21-21 0,21 0 0,0 21 16,-21-21-16,21-1 16,-21 1 30</inkml:trace>
  <inkml:trace contextRef="#ctx0" brushRef="#br0" timeOffset="39575.48">13017 8700 0,'0'-22'0,"-21"-20"16,0 42-1,21-21 1,0 42-1,21 0-15,0 0 16,22 1-16,-1 20 0,22 0 16,-1 1-16,1 20 0,-1-21 0,22 22 15,-1-1-15,-20 1 0,21-1 16,-1 1-16,22-1 0,-21 1 0,21-1 16,-22 22-16,22-21 15,-21-1-15,21 1 0,-22-1 0,-20-21 16,-1 1-16,1-1 0,-1 0 0,-20 1 15,-1-22-15,0 0 0,-21 0 16,1-21-16,-1 0 0,0 21 0,0-21 16,0 0-16,-21-21 15,0 0 1,0 0-16,0 0 16,0 0-16,0-1 0,0 1 15,0 0-15</inkml:trace>
  <inkml:trace contextRef="#ctx0" brushRef="#br0" timeOffset="39999.01">15007 9504 0,'0'0'0,"-21"0"0,0 0 16,0 0-1,21 21 1,0 0-16,0 0 0,0 1 0,0-1 15,0 21-15,0-21 0,21 22 16,0-1-16,0-21 0,0 21 0,0-20 16,1-1-16,-1 0 15,21 0-15,-21 0 0,0 0 0,1-21 16,20 0-16,-21 22 0,0-22 0,0 0 16,1 0-16,-1 0 0,0 0 15,-21-22 1,-21 22-1,-22 0-15,22 0 16,-21 0-16,0 0 0,-1 0 16,1 22-16,0-1 0,-1-21 0,1 21 15,21 0-15,-22 0 0,1 0 0,21 1 16,-21-1-16,20 0 0,-20-21 16,21 21-16,0 0 0,0-21 15,-1 21-15,1-21 0,21 22 16,0-1-16,-21-21 15</inkml:trace>
  <inkml:trace contextRef="#ctx0" brushRef="#br0" timeOffset="40448.19">15452 10837 0,'0'0'0,"21"-42"0,-21 21 0,0-21 0,21 20 15,-21-20-15,21 21 0,-21 0 16,0 0-16,0 42 31,0 21-31,0-21 0,0 22 16,0-1-16,0 0 0,0 1 0,0-1 15,0 0-15,-21-21 0,21 22 16,-21-1-16,0 0 0,21 1 0,-22-1 16,1-21-16,0 0 0,21 22 0,-21-22 15,21 0-15,-21-21 0,21 21 16,0-42 0,0 0-1,0 0-15</inkml:trace>
  <inkml:trace contextRef="#ctx0" brushRef="#br0" timeOffset="40991">15367 10859 0,'0'0'0,"-21"-22"0,0-62 31,21 63-31,0-1 0,0 1 0,21 21 0,0-21 16,0 0-16,21 21 0,-20 0 15,20 0-15,0 0 0,1 0 16,-1 0-16,0 21 0,1-21 0,-1 21 15,0 22-15,-21-22 0,22 0 16,-22 0-16,-21 21 0,0-20 0,0-1 16,0 21-16,-42-21 0,20 0 0,-20 1 15,0-1-15,-1 0 0,-20-21 16,21 21-16,-22 0 0,22-21 0,-1 0 16,22 0-16,0 0 0,0 0 15,0 0-15,21-21 16,21 0-16,0 21 0,21 0 15,-20-21-15,20 21 0,0 0 16,1 0-16,-1 0 0,0 0 0,1 0 16,-1 0-16,0 0 0,1 0 15,-1 21-15,0 0 0,22-21 16,-22 21-16,-21 0 0,22 22 0,-22-22 16,0 0-16,-21 21 0,0-20 15,0-1-15,0 21 0,-21-21 0,0 22 16,-22-22-16,1 0 0,0 0 0,-1 0 15,1 0-15,0 1 0,-1-1 16,1-21-16,-22 0 0,22 0 0,0 0 16,-1 0-16,1 0 0,0 0 0,-1 0 15,22 0-15,-21 0 0,21-21 16,0 21-16,-1-22 0,1 22 16,21-21-16,0 0 15,0 0-15,0 0 16,21 21-16,1 0 0,-1-21 0,0 21 15,21-22-15,-21 1 0,22 0 16,-1 21-16</inkml:trace>
  <inkml:trace contextRef="#ctx0" brushRef="#br0" timeOffset="41266.67">16531 10816 0,'0'-21'15,"-21"21"1,21 21 0,-21-21-16,21 43 0,-21-22 15,21 0-15,0 0 0,0 21 0,0-20 16,0 20-16,0-21 0,0 21 16,-22-20-16,22 20 0,0-21 0,-21 21 15,21-20-15,0-1 0,0 0 0,-21 0 16,21 0-16,-21-21 15,21 21-15,0-42 32,0 0-32,0 0 15</inkml:trace>
  <inkml:trace contextRef="#ctx0" brushRef="#br0" timeOffset="41638.71">16425 10816 0,'0'0'15,"0"-21"-15,0 0 0,0 0 0,0 0 16,0-1-16,0 1 16,21 21-16,1 0 15,-1-21-15,21 21 0,0 0 0,1 0 16,-1 21-16,22 0 0,-22 1 0,0-1 16,1 0-16,-1 21 15,0-21-15,1 22 0,20 105 16,-63-127-1,0 0-15,0 22 0,-21-22 16,-21 0-16,20 21 0,-20-21 0,0 1 16,-22-1-16,22 0 0,-22-21 15,22 21-15,0-21 0,-22 0 0,22 21 16,0-21-16,20 0 0,-20 21 16,21-21-16,0 0 0,0 0 15,42 0 16,0-21-31,0 0 16,21 21-16,-20-21 0,20 0 0,-21 21 16,21-21-16,1-1 0</inkml:trace>
  <inkml:trace contextRef="#ctx0" brushRef="#br0" timeOffset="41943.69">17272 10732 0,'0'-22'16,"0"44"15,0-1-31,0 0 0,0 21 16,0-21-16,0 1 0,0 20 16,0 0-16,0-21 0,0 22 0,-21-1 15,21-21-15,-21 22 0,21-22 16,-22 21-16,22-21 0,0 0 0,0 22 15,-21-22-15,21 0 0,0 0 16,-21-21-16,21-21 47,0 0-47,0 0 16,0 0-16,21-1 0,-21-20 15,21 21-15</inkml:trace>
  <inkml:trace contextRef="#ctx0" brushRef="#br0" timeOffset="42342.39">17208 10689 0,'0'0'15,"-21"-21"-15,0 0 0,0 21 0,0-21 16,21 0-16,42 21 31,-21 0-31,22 0 0,-1 0 16,0 21-16,22-21 15,-22 21-15,22 0 0,-1 21 0,-21-20 16,1-1-16,20 21 0,-20-21 16,-22 0-16,21 22 0,-21-22 0,22 42 15,-43-41-15,0-1 0,0 0 16,0 21-16,-22-21 0,1 1 16,0-1-16,-21 21 0,-1-21 0,-20 0 15,-43 22-15,43-22 16,-1 0-16,1-21 0,-1 21 0,1 0 15,-1-21-15,22 22 0,-1-22 0,1 21 16,0-21-16,-1 0 16,22 0-16,0 21 0,0-21 0,0 0 15</inkml:trace>
  <inkml:trace contextRef="#ctx0" brushRef="#br0" timeOffset="43298.69">14520 13039 0,'0'0'0,"0"-21"0,21 21 0,1-22 16,-22 1-16,21 21 0,0-21 16,21 0-16,-21 0 0,1 0 0,20-1 15,0 1-15,1-21 0,-1 21 16,0 0-16,1-22 0,20 22 0,-21 0 16,-20-21-16,20 20 0,-21-20 0,0 21 15,0 0-15,1-22 0,-22 1 16,0 21-16,0-21 0,0-1 0,0 22 15,0-21-15,-22 21 0,1-22 16,0 22-16,0-21 0,0 42 0,0-21 16,21-1-16,-22 22 15,1 0-15,0 0 0,0 0 0,21 22 16,-21-22-16,0 42 0,-1-21 0,1 21 16,21 1-16,-21-1 0,0 0 15,21 22-15,-21-22 0,0 22 0,-1-1 16,22 22-16,-21-22 0,21 22 15,-21 0-15,21-1 0,0 1 0,-21 0 16,21-1-16,-21 22 0,0 0 16,-1 0-16,22 0 0,-21 0 0,0-1 15,0 22-15,0-21 0,-22 21 0,22-21 16,-21 0-16,21 0 0,-22 0 16,1-22-16,21 1 0,0 0 15,0-1-15,-1-20 0,22-1 0,-21 1 16,21-22-16,0 0 0,0 1 15,0-22-15,0 0 0,21-21 0,22 0 16,-22 0-16,0-21 0,21 0 0,22-22 16,-22 1-16,22 0 0,-22-1 15,22-20-15,-1-1 0,22 1 0,-22-1 16,22 1-16,-22-22 0,1 22 0,-1-22 16,1 0-16,-22 1 15,-21 20-15,22-20 0,-22-1 0,-21 21 16,0-20-16,-42-1 0,20 0 0,-20 1 15,-21 20-15,20 1 0,-20-1 16,-1 22-16,1 0 0,-1-1 0,22 22 16,0 0-16,-1 0 0,1 0 15,21 21-15,0 0 0,-1 0 0,22-22 16,22 22 15,-1 0-31,21 0 16,-21-21-16,0 21 15,1 0-15,-1 0 0,0 0 16</inkml:trace>
  <inkml:trace contextRef="#ctx0" brushRef="#br0" timeOffset="50791.67">15452 12721 0,'-22'0'0,"1"0"16,0 0 0,0 0-16,0 0 15,0 21-15,-1-21 0,1 0 16,0 0-16,0 0 0,0 0 16,0 0-16,-1 0 15,22-21 1,0 0-16,0 0 0,22 0 15,-1 0-15,0-1 0,21 22 16,-21-21-16,1 0 0,20 21 16,-21 0-16,21-21 0,-20 21 0,20 0 15,0 0-15,-21 0 0,22 21 16,-22 0-16,21 0 0,-21 1 0,1-1 16,-1 21-16,0-21 0,-21 22 15,21-1-15,-21-21 0,0 21 16,0-20-16,0-1 0,0 21 0,-21-21 15,21 0-15,-21 1 0,0-22 16,-1 0-16,1 0 16,0 0-16,21-22 15,0 1-15,0 0 0,0 0 0,0 0 16,0-22-16,0 1 0,0 21 16,0-21-16,21-1 0,0 22 0,1 0 15,-1-21-15,-21 20 0,21 1 16,0 0-16,0 0 0,0 0 0,1 21 15,-1-21-15,0 21 16,0 0-16,0 0 16,0 0-16,1 21 0,-1 0 15,0 0-15,0 0 16,0-21-16,0 21 0</inkml:trace>
  <inkml:trace contextRef="#ctx0" brushRef="#br0" timeOffset="51983.51">16510 12827 0,'0'0'0,"21"0"0,21 0 0,-20-21 0,-1 21 16,21-21-16,-21 0 0,0-1 0,1 1 15,-22 0-15,21 0 16,-21 0-16,0 0 0,0-1 0,0 1 16,0 0-16,0 0 15,0 0-15,-21 0 0,-1 21 0,1-22 16,0 1-16,0 21 0,0 0 15,0 0-15,-22 0 0,1 0 0,21 0 16,-22 21-16,1-21 0,0 22 0,-1 20 16,1-21-16,0 0 0,21 22 15,-22-1-15,22-21 0,0 21 16,0 1-16,21-1 0,0 0 0,0-20 16,0 20-16,0-21 0,21 0 0,21-21 15,-21 21-15,1-21 0,20 0 16,0 0-16,1 0 0,-1 0 15,0 0-15,-21-21 0,22 0 0,-1 0 16,-21 0-16,0 0 0,1-1 16,-1 1-16,0 0 0,-21-21 0,21 21 15,-21-22-15,0 22 0,0 0 16,0-21-16,0 20 0,0 1 0,0 0 16,0 42 15,0 0-31,0 1 15,0-1-15,0 21 0,0-21 16,0 0-16,21 1 0,-21-1 0,21 0 16,1 0-16,-1-21 0,0 21 15,0-21-15,0 0 0,0 0 16,1 0-16,-1 0 0,0-21 16,0 21-16,0-21 0,0 0 0,1 0 15,-1-1-15,0 1 0,0 0 16,-21 0-16,0 0 0,0 0 0,21-22 15,-21 22-15,0 0 0,0 0 0,21 0 16,-42 42 31,21 0-47,-21 0 0,21 0 0,0 0 16,0 1-16,0 20 15,0-21-15,0 0 0,0 22 0,0-22 16,0 0-16,0 0 0,0 0 0,0 0 15,0-42 32,0 0-47,-21 21 0,21-21 0,0 0 16,0 0-16,0-1 0,0-20 16,0 21-16,0 0 0,0 0 0,0-22 15,21 22-15,-21 0 0,21 0 16,0 0-16,1-1 0,-1 1 15,0 0-15,0 21 0,21 0 0,-20 0 16,-1 0-16,0 0 0,0 21 16,0-21-16,22 21 0,-22 1 0,-21-1 15,21 0-15,-21 0 0,21 21 16,-21-20-16,0-1 0,21 21 0,-21-21 16,0 0-16,0 1 0,0-1 15,0 0-15,0 0 0,-21 0 16,0-21-1,0 0-15,21-21 16,0 0-16,0 0 16,0 0-16,0-1 0,0 1 15,0-21-15,0 21 0,0 0 16,21-1-16,0-20 0,0 21 16,0 0-16,1 0 0,-1-1 0,21 1 15,-21 0-15,22 21 0,-1 0 16,-21-21-16,21 21 0,-20 0 15,20 0-15,-21 21 0,0-21 0,0 21 16,-21 0-16,22 1 0,-1-1 0,-21 0 16,0 0-16,0 21 0,0-20 15,0-1-15,0 0 0,0 0 0,0 0 16,0 0-16,0 1 0,-21-1 0,21 0 16,-22-21-16,22 21 15,0-42 16,0 0-31</inkml:trace>
  <inkml:trace contextRef="#ctx0" brushRef="#br0" timeOffset="52387.7">18055 12679 0,'21'0'31,"0"0"-31,1 0 16,-22-21-16,21 21 0,0-21 0,0 21 15,0-22-15,0 22 0,1-21 16,-1 0-16,0 0 0,0 21 0,0-21 16,0 0-16,-21-1 0,0 1 15,0 0-15,-21 21 16,0 0-16,0 0 15,0 0-15,0 0 0,-1 21 0,1-21 16,0 21-16,0 1 0,0-1 0,0 21 16,-1-21-16,22 0 15,-21 22-15,21-22 0,0 0 0,0 21 16,0-20-16,0 20 0,0-21 16,0 0-16,0 0 0,0 1 0,0-1 15,0 0-15,21-21 0,1 21 16,-1-21-16,0 0 0,0 0 15,0 0-15,0 0 0,1 0 0,20-21 16,-21 0-16,21 21 0,-20-21 16,20-22-16,0 22 0</inkml:trace>
  <inkml:trace contextRef="#ctx0" brushRef="#br0" timeOffset="53035.72">18817 12361 0,'0'0'15,"0"-21"-15,0 0 0,0 0 0,0 42 47,0 0-47,-21 0 0,21 1 16,-21 20-16,21-21 0,0 21 0,0 1 16,-21-22-16,21 21 0,-22 1 15,1-22-15,21 21 0,0 0 0,0-20 16,-21-1-16,21 21 0,0-21 15,0 0-15,0 1 16,21-44 15,0 1-31,-21 0 0,22 0 0,-1 0 16,0 0-16,0-22 0,0 22 16,0 0-16,1-21 0,-1 20 0,0 1 15,0 0-15,0 0 0,0 0 16,-21 42 15,0 0-31,0 0 16,0 0-16,0 22 0,0-22 15,0 0-15,0 21 0,0-20 16,0-1-16,0 0 0,0 0 0,0 0 16,22 0-16,-1 1 0,0-22 15,0 0-15,0 0 0,0 0 0,22 0 16,-22 0-16,0 0 0,0 0 15,22-22-15,-22 1 0,0 0 0,0 0 16,0 0-16,0-22 0,1 22 0,-1-21 16,-21 0-16,0-1 0,0 22 15,0-21-15,0-1 0,0 1 0,0 0 16,-21-1-16,-1 22 0,1-21 16,0 21-16,0 0 0,21-1 15,-21 22-15,0 0 0,-1 0 16,1 0-16,0 0 15,21 22-15,0-1 0,0 0 16,0 0-16,0 0 0,0 0 16,0 1-16,0-1 0,21 0 0,0 0 15,1-21-15,-1 21 0,21-21 16</inkml:trace>
  <inkml:trace contextRef="#ctx0" brushRef="#br0" timeOffset="53467">19960 12404 0,'0'0'0,"0"-21"16,0-1-1,-21 22-15,0 0 0,0 0 16,-1 0-16,1 22 0,0-22 16,0 21-16,-21 21 0,20-21 0,1 0 15,0 22-15,0-22 0,0 21 16,0 1-16,21-1 0,0-21 0,0 21 15,0-20-15,0 20 0,0-21 16,0 0-16,21 0 0,0 1 16,0-22-16,21 0 0,-20 21 15,20-21-15,-21 0 0,21 0 0,-20 0 16,20-21-16,-21 21 0,0-22 0,22 1 16,-22 0-16,0 0 0,21 0 15,-42-22-15,21 22 0,1-21 0,-22 0 16,21 20-16,-21-20 0,0 21 15,0-21-15,0-1 0,0 22 0,-21 0 16,-22 0-16,22 0 0,0 21 16,-21 0-16,-1 0 0,22 0 0,-21 0 15,-1 0-15,22 21 0,0-21 16,-21 21-16,21 0 0,21 0 0,0 0 16,0 1-16,0-1 0,0 0 15,0 0-15,0 0 16,21-21-16,0 0 0,0 0 0</inkml:trace>
  <inkml:trace contextRef="#ctx0" brushRef="#br0" timeOffset="53919.06">20574 12531 0,'0'0'0,"-21"-64"16,21 43-1,0 0-15,0 0 16,21 21 0,0 0-16,0 0 0,0 0 0,1 0 15,-1 0-15,0 0 0,0 21 16,0 0-16,0-21 0,1 21 0,-22 0 16,21 22-16,-21-22 0,21 0 15,-21 0-15,0 0 0,0 1 0,0 20 16,0-21-16,0 0 0,0 0 15,0 1-15,0-1 0,0 0 0,0 0 16,-21-21 0,0 0-1,21-21-15,0 0 16,0 0-16,0-1 16,0 1-16,0 0 0,0 0 0,0-21 15,0 20-15,21 1 0,0 0 16,-21 0-16,21 0 0,0 0 0,0-1 15,-21 1-15,22 21 0,-1-21 16,0 21-16,0 0 0,0-21 16,0 21-16,1 0 15,-1 0-15,0-21 0,0 21 16,0 0-16</inkml:trace>
  <inkml:trace contextRef="#ctx0" brushRef="#br0" timeOffset="54810.73">21463 12002 0,'0'0'0,"0"-22"0,0 1 0,0 0 16,0 0-16,0 0 15,0 0-15,-21 42 31,21 0-15,0 21-16,0 1 0,0-22 16,-21 21-16,21 22 0,0-22 15,0 0-15,0 22 0,0-22 0,0 0 16,0 1-16,-22-1 0,22 0 0,0-20 16,-21 20-16,21 0 0,0-21 15,0 1-15,0 20 0,0-21 0,0 0 16,0 0-16,0 1 0,0-1 15,0 0-15,0-42 47,0 0-47,0-1 0,0 1 16,0 0-16,0 0 0,21-21 16,1 20-16,-1 1 0,0-21 0,0 21 15,0-22-15,22 22 0,-22 0 16,0-21-16,21 21 0,-21-1 0,22 1 15,-22 0-15,21 0 0,-21 0 16,22 21-16,-22 0 0,0 0 0,0 0 16,0 0-16,1 0 0,-1 0 15,-21 21-15,0 0 0,0 0 16,-21 0-16,-1-21 16,1 22-16,-21-22 0,21 0 15,-22 21-15,22-21 0,-21 0 0,21 0 16,0 0-16,-22 0 0,22 0 15,0 0-15,0 0 16,0 0-16,21-21 16,0 42 31,0 0-32,0 0-15,0 0 0,0 22 16,0-22-16,0 0 0,0 0 0,0 0 15,0 22-15,0-22 0,21 0 16,0 0-16,0 0 0,-21 0 0,21 1 16,22-1-16,-22-21 0,21 21 15,0 0-15,-20-21 0,20 0 0,0 0 16,1 0-16,-1 0 0,-21 0 16,21 0-16,-20 0 0,20-21 0,-21 21 15,0-21-15,0 0 0,1 21 16,-22-22-16,21 1 0,0 21 15,-42 0 64,0 0-79</inkml:trace>
  <inkml:trace contextRef="#ctx0" brushRef="#br0" timeOffset="54986.93">22288 13018 0,'0'21'32,"0"-42"-1,0-1-16,-21 22-15,0 0 0,0 0 16</inkml:trace>
  <inkml:trace contextRef="#ctx0" brushRef="#br0" timeOffset="68034.81">0 2963 0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40:15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593 0,'0'0'0,"21"0"0,-21-21 0,21 21 16,-21-22-16,0 1 0,0 0 15,0 0-15,0 0 0,0 0 16,0-1-16,0 1 0,-21 21 16,0 0-16,0 0 15,0 0-15,-1 0 0,-20 21 0,0 1 16,-1 20-16,-20-21 0,21 21 16,-22 1-16,22 20 0,-1-20 0,1 20 15,0 1-15,21-1 0,-22 1 16,43-1-16,0 1 0,0-1 15,0-21-15,0 22 0,0-22 16,0-21-16,21 22 0,22-22 16,-22 21-16,21-21 0,1-21 0,-1 0 15,21 0-15,-20 0 0,20 0 16,1 0-16,-1 0 0,1-21 0,-1 0 16,-20 0-16,20 0 0,-21 0 15,1-22-15,-22 22 0,0 0 16,-21-21-16,0 20 0,0 1 0,-21 0 15,0 0-15,0 0 0,-22 21 16,1 0-16,-22 0 0,22 0 0,0 0 16,-1 0-16,1 0 15,0 0-15,-1 0 0,22 0 0,-21 21 16,21-21-16,42 0 31,0 0-15,0-21-16,22 21 0,-1 0 15,0-21-15,1 21 0,-1 0 0,0 0 16,1 0-16,-22 0 0,21 21 16,-21-21-16,0 21 0,1 0 15,-22 21-15,0-20 0,0 20 16,0-21-16,0 21 0,0 1 0,-22-1 16,1 22-16,0-1 0,0 1 15,0-1-15,0 22 0,-1-22 16,1 1-16,0-1 0,0 1 0,0-1 15,0 1-15,21-22 0,0 0 16,-22-20-16,22 20 0,-21-21 0,21 0 16,0 0-16,0-42 31,0 0-15,21-21-16,1 21 0,-22-22 15,21 1-15,0 0 0</inkml:trace>
  <inkml:trace contextRef="#ctx0" brushRef="#br0" timeOffset="256.95">2900 953 0,'0'0'0,"0"21"16,0 0-16,0 21 0,0-21 15,0 22-15,0-22 0,0 21 16,-21-21-16,21 22 0,0-1 0,-22-21 16,22 0-16,0 1 0,-21 20 15,21-21-15,0 0 16,0-42 15,0 0-15,0-21-16</inkml:trace>
  <inkml:trace contextRef="#ctx0" brushRef="#br0" timeOffset="608.62">2942 656 0,'0'0'0,"-21"0"0,0 0 15,-43 43 16,64-22-31,0 0 0,0 0 16,0 0-16,21-21 16,1 0-16,-1 0 0,0 0 15,0 0-15,0-21 0,0 21 0,1-21 16,-22 0-16,21 21 0,-21-21 16,0-1-16,0 1 0,0 0 15,-21 0 1,-1 21-16,1 0 15,0 0-15,0 0 0,0 0 0,0 21 16,-1-21-16,1 21 0,0 0 16,0-21-16,21 22 0,0-1 0,0 0 15,0 0-15,0 0 0,0 0 16,21 1-16,21-22 16,-20 0-16,-1 0 0,21 0 0</inkml:trace>
  <inkml:trace contextRef="#ctx0" brushRef="#br0" timeOffset="928.37">3704 550 0,'0'0'0,"0"-21"16,-21 21 15,0 21-31,0-21 0,21 22 0,0 20 15,-22-21-15,1 21 0,21 1 16,-21-1-16,21 0 0,-21 1 16,0 20-16,0-20 0,-1 20 0,22-21 15,-21 1-15,21-1 0,-21 0 16,21 1-16,0-22 0,0 21 16,0-21-16,0 1 0,0-1 15,21-21 1,0 0-16,1 0 15,-1-21-15,-21-1 0,21 22 0,0-21 16,0-21-16,-21 21 0,0 0 16,0-22-16</inkml:trace>
  <inkml:trace contextRef="#ctx0" brushRef="#br0" timeOffset="1116.39">3450 931 0,'0'0'0,"-42"0"31,42 22-31,0-1 16,21-21 0,0 0-16,0 0 0,0 0 15,22 0-15,-22 0 0,21 0 16,-21 0-16,1 0 0,20-21 0,-21 21 16,0-22-16,0 22 0,1 0 15,-1-21-15</inkml:trace>
  <inkml:trace contextRef="#ctx0" brushRef="#br0" timeOffset="2699.69">3895 1228 0,'105'21'31,"-83"-42"-31,-1 0 0,21-1 16,-21 1-16,0 0 0,22 0 16,-22 0-16,21-22 0,-21 22 0,1-21 15,20 0-15,-21-1 0,0-20 0,0 20 16,-21 1-16,0 0 0,22-1 16,-22 1-16,0 0 0,0-1 15,0 22-15,0 0 0,-22 0 16,1 0-16,0 21 0,0 0 15,0 0-15,0 0 0,21 21 16,-22 0-16,22 21 16,-21-20-16,21 20 0,0 0 0,0 1 15,0-1-15,0 0 0,0 1 16,0-1-16,0 21 0,0-20 0,0-1 16,0 0-16,0 1 0,0-22 15,0 21-15,0-21 0,0 1 16,0-1-16,0 0 0,0 0 15,0-42 17,0 0-32,21 0 0,1-1 15,-22 1-15,21-21 0,0 0 16,0 20-16,0-20 0,0 0 0,1 21 16,-1-22-16,0 22 0,0-21 15,0 21-15,0 21 0,1-22 16,-1 22-16,0 0 15,0 0-15,-21 22 16,0-1-16,0 0 0,0 0 0,21 0 16,-21 0-16,0 22 15,21-22-15,-21 0 0,0 0 0,0 0 16,22 1-16,-1-1 0,-21 0 16,21-21-16,0 0 0,0 21 0,0-21 15,1 0-15,-1 0 0,0 0 16,0 0-16,0-21 0,22 0 0,-22 0 15,0-1-15,0 1 0,21 0 16,-20 0-16,-1-21 0,0 20 0,0-20 16,0 21-16,0-21 0,1 20 15,-22 1-15,21 0 0,-21 0 0,0 0 16,0 42 15,-21-21-31,21 21 16,-22 0-16,22 22 0,-21-22 0,21 21 15,0-21-15,0 22 0,0-22 16,0 0-16,0 21 0,0-21 0,0 1 16,0-1-16,21-21 0,1 21 15,-1-21-15,0 0 0,0 0 0,0 0 16,0 0-16,1 0 0,-1 0 16,21-21-16,-21 0 0,0-1 0,1 1 15,-1 0-15,0 0 0,0 0 16,0-22-16,0 22 0,1-21 15,-1 0-15,-21 20 0,21 1 16,-21 0-16,0 0 0,0 0 16,0 42-1,-21 0 1,21 0-16,0 22 16,-21-22-16,21 0 0,0 21 0,0-21 15,0 22-15,0-22 0,0 0 16,0 0-16,0 0 0,0 1 0,0-1 15,21 0-15,0-21 0,0 0 16,0 21-16,0-21 0,22 0 0,-22 0 16,0 0-16,0 0 15,0-21-15,1 0 0,-1 0 0,0-1 16,0 1-16,-21 0 0,21-21 16,-21 21-16,21-22 0,-21 1 0,22 0 15,-22-1-15,0 1 0,0 0 16,0-1-16,21 1 0,-21 0 15,0 20-15,0-20 0,0 21 0,0 0 16,0 0-16,0-1 0,-21 44 31,-1-1-31,22 21 16,0-21-16,0 0 0,-21 22 16,21-22-16,0 21 0,-21 1 15,21-22-15,0 21 0,0 0 16,0-20-16,-21 20 0,21-21 0,-21 21 15,21-20-15,0-1 0,0 0 16,0 0-16,0 0 0,0 0 16,0-42 15,0 0-15,0 0-16,0 0 0,0-22 0,21 22 15,-21 0-15,21-21 0,0 21 16,0-1-16,1 1 0,-1 0 15,0 0-15,0 0 0,21 0 16,-20 21-16,-1 0 0,0 0 0,0 0 16,0 0-16,0 0 0,1 21 15,-1-21-15,-21 21 0,0 0 0,21 0 16,-21 22-16,0-22 0,0 0 16,0 21-16,0-21 0,0 1 0,-21-1 15,0 0-15,-1 0 0,1 0 16,0-21-16,0 21 0,0-21 0,0 0 15,-1 22-15,1-22 16,0 0-16,0 0 0,0 0 16,0 0-1,-1 0-15,1 0 0</inkml:trace>
  <inkml:trace contextRef="#ctx0" brushRef="#br0" timeOffset="3277.37">2032 1863 0,'0'0'15,"-42"0"-15,-1 0 0,1-21 0,0 21 16,20 0-16,-20 0 0,21 0 0,0 0 16,0 0-16,-1-22 0,22 1 31,22 21-16,-1 0-15,21 0 0,0 0 16,1-21-16,20 21 0,22 0 16,0-21-16,20 0 0,22 21 15,22-21-15,-1 21 0,21-22 0,0 1 16,1 21-16,41-21 0,1 21 16,0-21-16,21 0 0,-1 21 0,1-21 15,0 21-15,0 0 0,-21-22 16,-1 22-16,1 0 0,-22-21 0,1 21 15,-22 0-15,-21-21 0,1 21 16,-1-21-16,-21 21 0,-21 0 16,-1-21-16,-41 21 0,-1 0 15,-20 0-15,-1 0 0,-21 0 0,0 0 16,1 0-16,-22-21 0,-22 21 31,1 0-31,0 0 0,0 0 16,0 21-16,0 0 0,-1-21 15,-20 21-15,0 0 0</inkml:trace>
  <inkml:trace contextRef="#ctx0" brushRef="#br0" timeOffset="3860.7">1968 3112 0,'0'0'0,"0"-22"0,22 22 16,-22-21-16,0 0 16,0 0-16,0 42 47,0 0-47,0 0 0,0 22 15,0-22-15,-22 21 0,22 1 0,-21-1 16,21 0-16,0 1 0,0-1 15,-21 0-15,0 1 0,21-1 0,-21 0 16,21-21-16,0 22 0,0-22 16,0 0-16,0 0 0,0 0 0,0 1 15,21-22 1,0-22 0,0 1-16,-21 0 15</inkml:trace>
  <inkml:trace contextRef="#ctx0" brushRef="#br0" timeOffset="4172.08">2434 3387 0,'0'0'16,"21"0"-16,-21 21 16,0 0-1,0-42 32,0 0-47,0 0 16,0-1-1,0 1-15,0 0 16,-21 21 0,0 0-1,0 0-15,21 21 16,0 0-1,21-21 1,0 0-16,0 0 16</inkml:trace>
  <inkml:trace contextRef="#ctx0" brushRef="#br0" timeOffset="4893.71">4106 2794 0,'0'-21'16,"0"42"-16,0-63 0,0 21 0,0-1 0,0 1 15,0 0-15,0 0 16,-21 21-16,0 0 0,0 0 0,0 0 16,-1 0-16,1 0 0,0 21 15,-21 0-15,21 0 0,-22 22 0,1-22 16,0 21-16,20 1 0,-20-1 16,21 0-16,0 22 0,0-22 0,-1 22 15,1-22-15,21 21 0,0-20 16,0-1-16,0 0 0,21 1 15,1-22-15,-1 21 0,21-21 16,0-21-16,1 0 0,20 0 0,-20 0 16,-1 0-16,21-21 0,-20 0 15,-1 0-15,0 0 0,1 0 0,-1-1 16,-21-20-16,0 21 0,1 0 16,-22 0-16,0-22 0,0 22 0,0 0 15,0 0-15,-22 21 0,1-21 16,0-1-16,0 22 0,0 0 0,-22 0 15,22 0-15,0 0 0,0 0 16,0 0-16,0 0 0,21 22 31,0-1-15,21 0-16,0 0 0,0 0 0,0 22 16,0-22-16,1 21 0,-1 0 15,0 22-15,-21-22 0,0 22 0,0-22 16,0 22-16,0-1 0,0 1 15,0 20-15,0-20 0,0 20 0,-21-20 16,0 21-16,21-22 0,-22 1 16,1-1-16,0-21 0,21 1 15,0-1-15,-21-21 0,21 0 0,0 1 0,0-44 32,0 1-32,0 0 15,21-21-15,-21 21 0,21-43 0,0 22 16,-21-22-16,22 1 0,-1-1 15</inkml:trace>
  <inkml:trace contextRef="#ctx0" brushRef="#br0" timeOffset="5104.72">4678 3217 0,'0'0'0,"0"-21"0,0 42 31,0 1-31,-21-1 0,21 0 16,-22 21-16,22-21 15,0 22-15,-21-22 0,21 21 0,0-21 16,-21 1-16,21-1 0,0 0 16,0 0-16,0 0 0,0-42 31,21 21-31,0-42 16,1 21-16,-22-1 0</inkml:trace>
  <inkml:trace contextRef="#ctx0" brushRef="#br0" timeOffset="5432.01">4762 2858 0,'0'0'16,"-21"-22"-16,0 1 0,0 21 0,0 0 15,0 0-15,-1 0 0,1 0 16,0 0-16,0 0 0,0 0 0,21 21 16,0 1-16,0-1 15,21 0-15,0-21 16,21 0-16,-20 0 0,20 0 15,-21 0-15,21 0 0,-20 0 0,-1-21 16,0 21-16,0-21 0,0 21 16,-21-22-16,0 1 0,0 0 15,0 0-15,-21 21 0,-21-21 16,21 21-16,-1 0 0,-20 0 16,21 0-16,-21 0 0,20 0 0,-20 21 15,21-21-15,0 21 0,0 0 16,-1 0-16,22 1 0,0-1 0,0 0 15,0 0-15,22-21 16,20 0-16,-21 0 0,21 0 16,22 0-16</inkml:trace>
  <inkml:trace contextRef="#ctx0" brushRef="#br0" timeOffset="5680.68">5313 2625 0,'0'0'0,"0"-21"0,0-1 31,0 44-15,0-1-16,0 21 0,0-21 16,-21 22-16,21-1 0,-22 0 0,22 1 15,-21 20-15,21-21 0,-21 1 16,21-1-16,0 0 0,-21 1 0,21 20 16,-21-20-16,21-1 0,0-21 15,0 21-15,0-20 0,0-1 16,21-21-16,0 0 0,0 0 15,0 0-15,1-21 0,-1 21 0,0-22 16,0-20-16,-21 21 0,0 0 16,0 0-16</inkml:trace>
  <inkml:trace contextRef="#ctx0" brushRef="#br0" timeOffset="5832.69">4974 3006 0,'0'0'0,"-21"0"16,21-21-1,21 21 1,0 0-16,0 0 0,1 0 0,20 0 16,0 0-16,1 0 0,-1 0 15,-21 0-15,43-22 0,-22 22 0,0-21 16</inkml:trace>
  <inkml:trace contextRef="#ctx0" brushRef="#br0" timeOffset="5998.09">7387 3048 0,'0'0'15,"-21"21"-15,0-21 0</inkml:trace>
  <inkml:trace contextRef="#ctx0" brushRef="#br0" timeOffset="6500.63">7260 3133 0,'42'-43'31,"-20"22"-31,-1 0 0,0 0 0,0 0 16,0 0-16,-21-1 0,0 1 0,0-21 16,0 21-16,0-22 0,0 22 15,0 0-15,-21-21 0,0 21 0,0-1 16,-22 1-16,22 0 0,-21 21 15,0 0-15,-1 0 0,1 0 0,0 21 16,-1-21-16,-20 21 0,20 22 16,1-22-16,21 21 0,-21 1 15,-1-1-15,22 0 0,0 1 16,0-1-16,0 0 0,21 1 0,0-1 16,0-21-16,0 21 0,0-20 0,21 20 15,0-21-15,0-21 0,21 0 16,1 0-16,-1 0 0,0 0 0,22 0 15,-22-21-15,1 0 0,20 0 16,-21-22-16,1 22 0,-1-21 0,0 21 16,1-22-16,-1 22 15,-21-21-15,22-1 0,-43 1 0,21 21 0,-21-21 16,0 20-16,0-20 16,0 21-16,0 0 0,-21 42 31,-1 0-31,22 0 0,0 0 0,-21 1 15,21 20-15,0-21 0,0 21 0,0 1 16,0-22-16,0 21 0,0 1 16,0-22-16,0 21 0,0-21 0,0 0 15,21 1-15,-21-1 0,22 0 16,-1 0-16,0-21 0,0 0 0,0 0 16,0 0-16,22 0 0,-22 0 15,0-21-15,21 0 0,-20 0 0</inkml:trace>
  <inkml:trace contextRef="#ctx0" brushRef="#br0" timeOffset="6860.89">7810 3048 0,'0'0'0,"0"-42"0,-21-43 31,0 64-31,21 0 0,0 0 0,0-1 16,0 1-16,0 0 0,0 0 16,0 0-16,0 0 0,21-1 0,22 22 15,-22-21-15,0 21 0,21 0 16,1 0-16,-1 0 0,0 21 0,-21 1 15,22-1-15,-1 0 0,-21 0 16,22 0-16,-22 22 0,0-22 16,-21 21-16,0-21 0,0 0 0,0 22 15,0-22-15,0 0 0,0 0 16,-21 0-16,21 1 0,-21-22 16,-1 0-16,1 0 15,0 0-15,21-22 16,0 1-16,-21 0 0,21 0 15,0 0-15,0 0 0,0-1 0,0 1 16,0 0-16,0 0 0,21-21 0,0 20 16,-21 1-16,21 0 0,1 21 15,-1-21-15,0 0 0,0 21 16,21 0-16,-20-21 16,-1 21-16,0 0 0,0 0 0,21 0 15</inkml:trace>
  <inkml:trace contextRef="#ctx0" brushRef="#br0" timeOffset="7116.64">8805 2625 0,'0'0'0,"0"-21"31,-21 21-31,0 0 0,0 0 0,0 0 16,-1 21-16,-20 0 0,21 0 0,0 21 16,0-20-16,-1-1 0,1 21 15,21-21-15,-21 22 0,21-22 0,-21 21 16,21-21-16,0 0 15,0 22-15,0-22 0,0 0 0,0 0 16,0 0-16,0 1 0,21-22 16,21 21-16,-20-21 0,-1 0 0,21 0 15,0 0-15,1 0 0,-1 0 0,22-21 16,-22 21-16,21-22 0,1 1 16,-22 0-16,1 0 0,20-21 0,-21 20 15,1-20-15</inkml:trace>
  <inkml:trace contextRef="#ctx0" brushRef="#br0" timeOffset="7548.73">9398 2413 0,'0'0'0,"0"-42"0,-21-1 31,0 43-31,-1 0 0,22 22 16,-21-1-16,21 0 0,0 21 0,0 22 16,0-22-16,-21 0 0,21 22 15,0-22-15,0 1 0,-21 20 0,21-21 16,0 1-16,0-22 0,-21 21 15,21 1-15,0-22 0,0 0 0,0 0 16,0 0-16,0 0 0,0 1 16,-21-22-16,21-22 15,0 1 1,0 0-16,0 0 16,0 0-16,0 0 0,21-22 15,0 22-15,0-21 0,0 21 16,0-22-16,1 1 0,20 21 0,-21 0 15,21-22-15,-20 22 0,-1 21 16,21 0-16,-21 0 0,22 0 0,-22 0 16,0 21-16,0 0 0,0 1 0,0-1 15,-21 0-15,0 21 0,0-21 16,0 1-16,0 20 0,0-21 0,0 0 16,0 0-16,0 1 0,0-1 15,-21 0-15,0 0 0,0 0 16,42-42 15,0 0-31,0 21 16</inkml:trace>
  <inkml:trace contextRef="#ctx0" brushRef="#br0" timeOffset="7747.69">10096 2709 0,'-21'43'31,"21"-22"-31,-21 0 0,21 0 16,0 0-16,0 22 0,0-22 0,0 0 16,0 0-16,0 0 0,0 1 15,0-1-15,0 0 0,0 0 16,0 0 0,0-42-1</inkml:trace>
  <inkml:trace contextRef="#ctx0" brushRef="#br0" timeOffset="7908.69">10118 2540 0,'0'0'0,"-22"0"0,22-21 0,0 0 16,-21 21-16,0 0 15,42 0 16,0 0-15</inkml:trace>
  <inkml:trace contextRef="#ctx0" brushRef="#br0" timeOffset="8148.59">10583 2223 0,'0'0'0,"-21"0"31,21 21-31,-21 0 16,21 0-16,0 21 0,-21-20 16,0 41-16,-1-21 0,22 1 0,-21 20 15,0-20-15,21 20 0,0-21 0,-21 1 16,21-1-16,-21 0 0,21-20 16,0 20-16,0-21 0,0 0 0,0 0 15,21 1-15,0-22 0,0 0 16,0 0-16,1 0 0,-1 0 15,0-22-15</inkml:trace>
  <inkml:trace contextRef="#ctx0" brushRef="#br0" timeOffset="8320.52">10372 2688 0,'0'0'0,"-22"-21"15,1 21 1,42 0-1,1 0 1,-1 0-16,21 0 0,-21 0 16,0 0-16,22-21 0,-1 21 0,0-21 15,1 21-15</inkml:trace>
  <inkml:trace contextRef="#ctx0" brushRef="#br0" timeOffset="8681.49">10858 2731 0,'0'0'0,"-42"0"0,21 0 0,0 21 15,0-21 1,42 0 0,0 0-16,0-21 0,0 21 15,22-22-15,-22 22 0,21-21 0,0 0 16,-20 21-16,-1-21 0,0 0 15,0 0-15,-21-1 0,0 1 16,0 0-16,-21 21 16,0 0-16,-22 0 15,22 21-15,0 0 0,-21 1 0,21-1 16,-22 0-16,22 21 0,0-21 16,21 1-16,0 20 0,-21-21 0,21 43 15,0-43-15,0 0 16,21 0-16,-21 0 0,21 0 0,0-21 15,22 22-15,-22-22 0,21 0 0,-21 0 16,22 0-16,20 0 0,-21 0 16,22 0-16</inkml:trace>
  <inkml:trace contextRef="#ctx0" brushRef="#br0" timeOffset="9879.7">11578 2709 0,'0'0'0,"0"-148"31,0 127-31,-21 0 0,0 21 16,0 0-16,-1 0 0,1 0 0,0 21 16,0 0-16,0 22 15,0-22-15,-1 21 0,22-21 0,0 22 16,-21-1-16,21 0 0,-21-21 16,21 22-16,0-22 0,0 21 15,0-21-15,0 1 0,0-1 0,21 0 16,22-21-16,-22 21 0,0-21 15,21 0-15,1 0 0,-22 0 0,21 0 16,0 0-16,1-21 0,-22 0 0,21 0 16,1-1-16,-22 1 0,21 0 15,-21-21-15,22-1 0,-22 1 0,0-21 16,0 20-16,0-20 0,0-1 16,1 1-16,-22 20 0,0-20 0,0 21 15,21-1-15,-21 22 0,0-21 16,0 21-16,0-1 0,0 1 15,0 0-15,-21 21 16,-1 21-16,22 0 0,0 1 16,-21 20-16,21 0 0,-21 1 0,21-1 15,-21 21-15,21 1 0,0-22 16,0 22-16,0-1 0,0-20 0,0-1 16,0 0-16,0 1 0,0-22 15,0 21-15,21-21 0,0 0 0,0 1 16,1-1-16,20-21 0,0 0 15,-21 0-15,22 0 0,-1 0 0,-21 0 16,22-21-16,-22 21 0,21-22 16,-21 1-16,0 0 0,22 0 15,-22-21-15,0 20 0,-21-20 0,21 0 16,0-1-16,-21 1 0,0 21 16,0 0-16,0 0 0,0-1 0,0 1 15,0 42 1,0 1-16,0-1 0,-21 0 15,0 0-15,21 21 0,0-20 16,-21-1-16,21 21 0,0-21 16,0 0-16,0 22 0,0-22 0,0 0 15,0 0-15,21 0 0,-21 1 16,21-22-16,0 0 0,1 0 0,20 0 16,-21 0-16,0 0 15,0 0-15,1 0 0,-1-22 0,0 1 16,0 21-16,0-21 0,-21 0 15,21-21-15,1 20 0,-22 1 0,21-21 16,-21 0-16,0 20 0,0-20 16,0 21-16,21 0 0,-21 42 31,0 0-31,0 0 0,0 0 16,0 1-16,0 20 0,0-21 0,0 0 15,0 0-15,0 22 0,0-22 16,0 0-16,0 0 0,21 0 15,0 1-15,0-22 0,1 0 16,-1 21-16,0-21 0,0 0 16,0 0-16,-21-21 15,21 21-15,-21-22 16,0 1-16,22 0 0,-22 0 0,21 0 16,-21-22-16,21 22 0,-21-21 15,21 21-15,0-22 0,0 22 0,1-21 16,-1 21-16,0 0 0,0-1 15,21 22-15,-20 0 0,-1 0 0,0 0 16,0 0-16,0 22 0,0-1 16,1 0-16,-1 0 0,-21 21 0,0-20 15,0 20-15,0-21 0,0 0 16,0 22-16,0-22 0,0 0 16,0 0-16,0 0 0,0 0 15,21-21-15,0 0 16,0-21-1,-21 0-15,0 0 16,21 0-16,-21 0 0,22-1 16,-22 1-16,0 0 0,0 0 15,21-21-15,0 20 0,-21 1 0,0 0 16,21 0-16,0 0 0,0 0 16,1 21-16,-1-22 15,0 22-15,0 0 0</inkml:trace>
  <inkml:trace contextRef="#ctx0" brushRef="#br0" timeOffset="10235.7">13758 2773 0,'0'0'0,"21"42"15,1-42 1,-1 0-16,0 0 16,0 0-16,0 0 0,0 0 0,1 0 15,-1-21-15,0 0 0,0 0 0,0 21 16,0-21-16,-21-1 15,0-20-15,22 21 0,-22 0 0,0-22 16,0 22-16,0 0 0,0 0 16,-22 21-16,1 0 0,0 0 15,0 0-15,0 21 0,0 0 16,-1 0-16,1 22 0,0-22 0,21 21 16,-21-21-16,21 22 0,-21-1 15,21-21-15,0 0 0,0 22 0,0-22 16,0 0-16,0 0 0,21-21 0,0 21 15,0 1-15,0-22 0,1 0 16,20 21-16,-21-21 0,21 0 16,1 0-16,-1 0 0,0 0 15,1 0-15,-22 0 0,21 0 0,1-21 16,-1-1-16,0 22 0,1-21 0,-1 0 16,-21-21-16,0 21 0,0-1 15</inkml:trace>
  <inkml:trace contextRef="#ctx0" brushRef="#br0" timeOffset="10484.42">12234 2350 0,'0'0'0,"-42"0"0,0 0 31,84 0-31,-21 0 0,43 0 0,-22-22 16,21 22-16,-20 0 0,20 0 16,1-21-16,-1 21 0,1 0 0,-22 0 15,22 0-15,-22 0 0,0 0 0,1 0 16,-22 0-16,0 0 0,-42 0 16</inkml:trace>
  <inkml:trace contextRef="#ctx0" brushRef="#br0" timeOffset="11283.69">1439 4741 0,'0'-42'32,"0"21"-32,21 0 0,1 21 15,-1-21-15,0-1 0,0 1 16,21 21-16,1-21 0,-1 21 16,0 0-16,1 0 0,-1 0 0,0 0 15,1 0-15,-22 0 0,21 21 16,-21 22-16,1-22 0,-1 21 15,-21 0-15,0 1 0,0-1 16,-21 22-16,-22-1 0,1-21 0,0 22 16,-22-22-16,1 1 0,-1-1 15,-21 0-15,22-21 0,21 1 0,-22-1 16,22 0-16,-1 0 0,1-21 16,21 0-16,0 0 0,0 0 15,21-21-15,0 0 0,0 0 0,0-1 16,0 1-16,0 0 0,0 0 15,21 0-15,0 0 0,0-1 16,21 22-16,1 0 0,-1 0 0,0 0 16,1 0-16,-1 0 15,0 22-15,22-1 0,-43 0 0,21 0 16,1 0-16,-22 0 0,0 1 16,0 20-16,0-21 0,1 0 0,-1 0 15,0 1-15,-21-1 16,21-21-16,0 0 15</inkml:trace>
  <inkml:trace contextRef="#ctx0" brushRef="#br0" timeOffset="11439.72">2244 5207 0,'0'0'0,"21"-21"0,21 0 15,-21 21 32,0 0-47,1-21 16,-1 21-16,0 0 15</inkml:trace>
  <inkml:trace contextRef="#ctx0" brushRef="#br0" timeOffset="11832.44">4911 4657 0,'0'0'15,"-43"-21"-15,-20-43 16,42 43-16,-1 0 0,1 0 16,0 21-16,21-22 15,-21 22-15,21 22 16,0-1-16,0 21 0,0-21 16,0 43-16,0-22 0,0 22 15,0-1-15,0 1 0,0-1 0,0-21 16,0 22-16,0-1 0,0-20 0,0-1 15,0-21-15,0 22 16,-21-22-16,21 21 0,-21-21 0,21 0 0,0 1 16,-22-22-16,1 0 15,0-22 1</inkml:trace>
  <inkml:trace contextRef="#ctx0" brushRef="#br0" timeOffset="12151.69">4445 4890 0,'0'0'0,"-21"-43"0,0 1 0,21-22 16,-22 22-16,1 21 0,21-21 16,0-1-16,0 1 0,0 21 0,0 0 15,0-22-15,21 22 0,22 0 16,-1 0-16,0 0 0,22 21 0,-1 0 16,1 0-16,-1 0 0,22 0 15,-21 21-15,-1 21 0,1-21 0,-1 22 16,-21-1-16,-20 0 15,-1 1-15,-21-1 0,0 21 0,0-20 16,-21-1-16,-22 22 0,1-22 16,0 0-16,-22 1 0,1-22 0,-1 21 15,22-21-15,-22 0 0,22 1 16,0-22-16,-1 0 0,22 21 0,0-21 16,21-21-1,0-1-15,21 22 0,21-21 16,-20-21-16,20 21 0,0 0 15,22-1-15,-22-20 0</inkml:trace>
  <inkml:trace contextRef="#ctx0" brushRef="#br0" timeOffset="13132.39">5292 4741 0,'0'0'0,"42"-21"0,0 21 0,-21 0 0,22-21 16,-22 21-16,-21 21 16,0 0-1,0 1-15,-21-1 0,21 21 16,0 0-16,-21 1 0,-1-22 0,22 21 15,0 1-15,0-1 0,0 0 16,0-21-16,0 22 0,0-22 0,0 21 16,0-21-16,0 1 0,22-1 15,-1-21-15,0 0 0,0 0 16,0 0-16,0 0 16,22 0-16,-22 0 0,21-21 0,-21-1 15,22 1-15,-22 0 0,21 0 16,-21-21-16,22 20 0,-22-20 0,0 0 15,0-22-15,0 22 0,1 0 16,-1-1-16,-21 22 0,0-21 0,0 21 16,21-1-16,-21 1 0,0 42 31,0 1-31,0-1 16,0 21-16,-21 0 0,21 1 15,0-22-15,0 21 0,0 1 0,0-1 16,0 0-16,0-21 15,0 22-15,0-22 0,21 21 16,0-21-16,0 1 0,0-22 16,1 0-16,20 0 0,-21 0 0,0 0 15,22 0-15,-22 0 0,21-22 0,-21 22 16,0-21-16,22-21 0,-22 21 16,21-22-16,-21 1 0,22 0 0,-22-22 15,0 22-15,0-22 0,0 1 16,1 21-16,-1-22 0,0 22 0,0-22 15,-21 22-15,0 0 0,0-1 16,0 22-16,0 0 0,0 0 16,0 0-16,-21 21 15,0 0-15,0 21 0,-1 0 16,1 0-16,21 21 0,0-20 0,0 20 16,-21 0-16,21 22 0,0-22 15,0 22-15,0-22 0,0 21 0,0-20 16,0-1-16,0 22 0,0-22 15,21-21-15,0 21 0,1 1 0,-1-22 16,0 0-16,0 0 0,21-21 16,-20 21-16,20-21 0,0 0 15,1 0-15,-1 0 0,0-21 0,1 0 16,20 0-16,-21 0 0,1 0 16,-1-22-16,0 1 0,1 0 0,-1-22 15,-21 1-15,22 20 0,-22-20 16,21-1-16,-21 22 0,0-22 0,1 1 15,-1 21-15,0-1 0,0-20 16,-21 20-16,0 22 0,0-21 0,0 21 16,0 0-16,0-1 0,-21 44 15,0-1-15,0 0 16,-1 21-16,22 1 0,-21-1 16,21 21-16,-21-20 0,21 20 0,0 1 15,0-1-15,0 1 0,0-1 16,0 1-16,0-1 0,0 1 0,0-22 15,21 0-15,0 1 0,1-1 16,-1-21-16,21 0 0,0 1 16,1-1-16,20-21 0,-20 0 0,20 0 15,1 0-15,-1 0 0,1-21 16,-1-1-16,1 1 0,-1 0 0,-21 0 16,1-21-16,-1 20 0,0-20 0,-20 21 15,-1-21-15,-21-1 16,0 22-16,0 0 0</inkml:trace>
  <inkml:trace contextRef="#ctx0" brushRef="#br0" timeOffset="13932.15">1503 6541 0,'-21'0'15,"42"0"-15,-42-22 0,21 1 16,0 0-16,0 0 16,0 0-16,21 0 15,0 21-15,0-22 0,21 1 16,1 21-16,-22 0 0,21-21 15,1 21-15,-1 0 0,-21 0 16,21 21-16,-20 0 0,-1 1 0,0-1 16,-21 0-16,0 21 0,0-21 15,0 22-15,0-22 0,-21 21 0,0-21 16,-22 22-16,1-22 0,0 21 16,-1-21-16,1 1 0,21-1 0,-22 0 15,22 0-15,0-21 0,0 0 16,42-21 15,21 21-31,-20 0 16,20 0-16,0-21 0,1 21 0,-22 0 15,21 0-15,0 0 0,1 0 16,-1 0-16,-21 21 0,22 0 0,-22-21 16,0 21-16,0 0 0,-21 1 15,0-1-15,0 0 0,0 21 16,0-21-16,-21 1 0,0 20 15,-22-21-15,1 0 0,0 22 0,-1-22 16,1 0-16,-21 0 0,20 0 16,1 0-16,0-21 0,-1 0 15,1 0-15,0 0 0,-1 0 16,22-21-16,0 0 0,0 0 0,0 0 16,-1 21-16,1-21 0,21-1 15,-21 22-15,21-21 16,21 0-1,0 21-15,1 0 16,-1 0-16,21-21 0,-21 21 0,22-21 16,-1 0-16</inkml:trace>
  <inkml:trace contextRef="#ctx0" brushRef="#br0" timeOffset="14112.29">2561 6816 0,'0'-21'0,"0"42"0,0-64 16,-21 43 0,0 0-1,21-21 1,21 0 0,0 21-16,0-21 15</inkml:trace>
  <inkml:trace contextRef="#ctx0" brushRef="#br0" timeOffset="14497.91">4381 6308 0,'0'0'0,"-127"-106"16,106 85-16,0-22 15,0 22-15,0 0 0,0 21 16,21 21 0,0 22-1,0-1-15,0 0 0,0 1 0,0 20 16,0 1-16,21-1 0,-21 1 0,21-1 15,-21 1-15,0-22 0,0 21 16,0-20-16,0-1 0,0 0 0,0 1 16,0-22-16,0 0 0,0 0 15,0 0-15,0 1 0,0-44 32,0 1-32,0 0 0,0 0 15,0 0-15,0 0 0</inkml:trace>
  <inkml:trace contextRef="#ctx0" brushRef="#br0" timeOffset="14799.99">4064 6583 0,'0'0'0,"0"-42"0,-21-22 16,0 22-16,-1-1 0,22 1 0,-21 0 15,21-1-15,0 1 0,0 0 16,0-1-16,0 22 0,21-21 0,1 21 16,-1 0-16,21-1 0,-21 1 15,22 0-15,20 0 0,-21 21 0,22 0 16,-1 0-16,1 21 0,-1-21 15,1 42-15,-22-20 0,1 20 0,-22 0 16,-21-21-16,0 22 0,0-1 16,-21 22-16,-22-22 0,1 0 15,-22 1-15,22-1 0,0-21 0,-22 21 16,22-20-16,21-1 0,-22 0 16,22 0-16,0-21 0,0 0 0,0 0 15,42 0 16,0 0-31,21 0 0,-20 0 16,20-21-16,-21 0 0,21 21 0,1-21 16</inkml:trace>
  <inkml:trace contextRef="#ctx0" brushRef="#br0" timeOffset="15167.71">4911 6329 0,'0'0'0,"21"0"15,0-21-15,-21 42 31,0 0-31,0 0 0,0 0 16,-21 1-16,21 20 0,-21-21 16,21 21-16,0 1 0,0-1 0,0 0 15,0-20-15,0 20 0,0-21 0,0 21 16,21-20-16,0-1 0,0 0 16,0-21-16,0 0 0,1 0 15,-1 0-15,0 0 0,21 0 16,-21-21-16,1 0 0,-1-1 0,21 1 15,-21 0-15,0-21 16,1 21-16,-22-22 0,0 1 0,21 0 16,-21-1-16,0 22 0,0-21 0,0-1 15,0 1-15,0 21 0,-21 0 16,21 0-16,0-1 0,0 1 16,0 42 15,0 1-31,21-1 15,0 0-15,0-21 0,0 21 16,0 0-16,1-21 0</inkml:trace>
  <inkml:trace contextRef="#ctx0" brushRef="#br0" timeOffset="15536.37">5800 6392 0,'0'0'0,"42"0"0,64-42 16,-85 42-16,0-21 15,0 0-15,0 21 0,-21-21 16,0-1-16,-42 22 15,21 0-15,0 0 0,-22 0 16,1 0-16,21 22 0,-21-1 16,20 0-16,-20 0 0,21 0 15,21 0-15,0 1 0,0-1 16,0 0-16,0 0 0,0 0 0,21 0 0,0 1 16,0-1-16,22 0 15,-1 0-15,-21-21 0,22 21 0,-22 0 16,0 1-16,21-22 0,-21 21 0,-21 0 15,22-21-15,-22 21 0,0 0 16,-22 0 0,1-21-16,-21 0 0,0 0 15,-1 22-15,-20-22 0,-1 0 0,22 0 16,-22 0-16,22 0 0,0 0 16,21 0-16,-22 0 0,22 0 0,0 0 15,21-22-15,0 1 16,21 0-16,0 21 0,0-21 15,22 0-15,-1 0 0,0-1 16,22 1-16</inkml:trace>
  <inkml:trace contextRef="#ctx0" brushRef="#br0" timeOffset="15997.49">6540 6075 0,'0'0'15,"0"-42"-15,0 20 0,0-20 0,0 21 0,0 0 16,0 0-16,-21 42 31,21 0-31,0 0 16,-21 21-16,21-20 0,0 20 0,0 0 15,0 1-15,0-1 0,0 0 0,0 1 16,0 20-16,0-21 0,0 1 16,0-1-16,0 0 0,0-20 0,0 20 15,0-21-15,0 21 0,-21-20 16,21-1-16,0 0 0,-21 0 15,21-42 1,0 0 0,0 0-16,0-1 0,0 1 0,0 0 15,21-21-15,0 21 0,21-22 16,-20 1-16,20 0 0,0-1 16,1 1-16,20 21 0,-21 0 15,22-22-15,-22 43 0,1-21 0,20 21 16,-21 0-16,1 0 0,-1 21 0,0 0 15,-20 1-15,-1 20 0,0-21 16,-21 21-16,21 1 0,-21-1 0,0 0 16,0 1-16,0-1 0,-21 0 15,0-20-15,0 20 0,-1-21 0,1 0 16,0 0-16,0 1 0,0-22 0,0 0 16,-1 0-16,1 0 15,0 0-15</inkml:trace>
  <inkml:trace contextRef="#ctx0" brushRef="#br0" timeOffset="16844.72">1101 8530 0,'0'0'0,"0"-21"0,0 0 0,0 0 16,21 21-1,-21 21-15,21 0 16,0 21-16,0 1 0,0-1 0,-21 22 16,0-1-16,0-21 0,0 22 15,0-1-15,-21-20 0,0 20 16,0-20-16,0-1 0,0-21 0,-22 21 16,22-20-16,0-1 0,0-21 15,0 0-15,21-21 31,0-1-31,0 1 0,0 0 0,21 0 16,0-21-16,0 20 0,0 1 16,22 0-16,-1 21 0,0-21 0,22 0 15,-1 21-15,1-21 0,-1 21 16,-20 0-16,20 0 0,1-22 16,-22 1-16,0 21 0,1 0 0,-1-21 15,-21 21-15,0-21 0,0 0 16,-21 0-16,0-1 0,0 1 15,0 0-15,0 0 0,0 0 16,-21 0-16,0-1 0,0 1 16,0 21-16,0 0 15,-1 0-15,22 21 16,0 1-16,-21-1 0,21 21 16,0 0-16,0 1 0,0-1 15,0 0-15,0 22 0,0-22 0,0 1 16,-21-22-16,21 21 0,0 0 15,0 1-15,0-22 0,0 0 0,0 0 16,0 0-16,0 1 0,0-1 16,21-42 15,0-1-31,-21 1 0,22 0 0</inkml:trace>
  <inkml:trace contextRef="#ctx0" brushRef="#br0" timeOffset="17004.84">2328 8869 0,'0'0'16,"21"0"-16,-21-21 15,0 0 17,22 21-1</inkml:trace>
  <inkml:trace contextRef="#ctx0" brushRef="#br0" timeOffset="17396.39">4064 8149 0,'0'0'0,"0"-21"0,0 0 0,0 0 15,-21 21-15,21 21 16,0 0-16,0 21 15,0 1-15,0-1 0,0 0 16,0 1-16,0 20 0,0-20 0,0 20 16,0-21-16,0 22 0,-21-22 15,-1 22-15,22-22 0,-21 22 0,0-22 16,21 0-16,-21 1 16,0-1-16,21-21 0,0 0 0,0 0 15,0 1-15,0-44 16,21 1-1,0 0-15</inkml:trace>
  <inkml:trace contextRef="#ctx0" brushRef="#br0" timeOffset="17947.47">3895 8446 0,'0'0'0,"-43"-43"0,22 1 16,0 21-16,0-22 0,0 1 0,21 0 15,0-1-15,-22 1 0,22 21 16,0-21-16,0 20 0,22-20 15,-1 21-15,0 0 0,21 21 0,1-21 16,-1 21-16,0 0 0,22 21 16,-22 0-16,0 0 0,1 21 15,20 1-15,-42-1 0,22 0 0,-22 22 16,0-22-16,-21 1 0,0 20 0,-21-21 16,0 1-16,-22-1 0,1 0 15,0-20-15,-1 20 0,1-21 0,0 0 16,-1 0-16,1 1 0,21-22 15,-21 0-15,20 0 0,1-22 16,21 1-16,0 0 16,0 0-16,21 0 0,-21 0 15,43-1-15,-22 1 0,0 21 0,21-21 16,1 0-16,-22 21 0,21 0 16,22 0-16,-22 0 0,0 0 0,22 0 15,-1 21-15,1 0 0,-22 0 16,22 1-16,-22-1 0,0 0 0,1 21 15,-22-21-15,-21 22 0,0-1 16,0 0-16,-21 1 0,-22-1 0,1 0 16,0 1-16,-22-22 0,1 21 15,20-21-15,-20 1 0,21-1 0,-22 0 16,22-21-16,-1 0 0,1 0 16,0 0-16,21 0 0,-22 0 15,22-21-15,0 21 0,21-21 0,0-1 16,0 1-16,0 0 0,0 0 15,0 0-15,21 0 0,0-1 0,22 1 16,-22 0-16,21 21 0,0-21 0,1 0 16,-1 0-16,22-1 0,-22 1 15,21 0-15</inkml:trace>
  <inkml:trace contextRef="#ctx0" brushRef="#br0" timeOffset="18328.9">4911 8678 0,'0'-63'16,"-22"42"0,22 0-16,0-1 15,0 1-15,22 0 16,-1 0-16,21 21 0,-21 0 16,0 0-16,22 0 0,-1 0 15,-21 0-15,22 0 0,-22 21 0,21 0 16,-21-21-16,0 21 0,1 1 0,-22-1 15,0 21-15,0-21 0,0 0 16,0 1-16,0-1 0,0 21 0,0-21 16,-22 0-16,1 1 0,0-22 15,21 21-15,-21-21 16,0-21 0,21-1-16,0 1 15,0 0-15,0 0 0,0 0 0,0 0 16,21-1-16,-21-20 0,21 21 15,-21 0-15,21 0 0,-21-1 0,21 1 16,1 21-16,-22-21 0,21 21 16,0 0-16,0 0 0,0 0 15,0 0-15,1 0 0,20 0 0</inkml:trace>
  <inkml:trace contextRef="#ctx0" brushRef="#br0" timeOffset="18868.53">6223 8678 0,'0'0'0,"21"-42"31,-21 21-31,0 0 0,0 0 0,0-1 16,0 1-16,0 0 0,0 0 0,-21-21 15,0 20-15,0 1 0,-1-21 0,1 21 16,0 0-16,0-1 15,-21 22-15,20 0 0,1 0 0,-21 0 16,0 0-16,20 22 0,-20-1 16,0 21-16,-1-21 0,22 22 0,-21-1 15,21 0-15,-22 1 0,22-1 0,0 0 16,21 1-16,0-1 0,0 0 16,0 1-16,0-22 0,0 21 0,0-21 15,21 0-15,0-21 0,1 22 16,20-22-16,-21 0 0,0 0 0,22 0 15,-1-22-15,0 1 0,-21 0 0,22 0 16,-1 0-16,0-22 0,-20 22 16,20-21-16,-21 21 0,21-22 15,-20 1-15,-22 21 0,21-21 16,-21-1-16,0 22 0,0-21 0,0 21 16,0-1-16,0 1 0,0 0 0,-21 21 31,21 21-31,0 0 0,-22 1 0,22-1 15,-21 0-15,21 21 0,0-21 16,0 1-16,0 20 0,0-21 0,0 21 16,0-20-16,0 20 0,0-21 0,21 0 15,1 0-15,-22 1 0,21-22 16,0 0-16,0 0 0,0 0 0,0 0 16,1 0-16,20 0 15,-21-22-15,21 1 0</inkml:trace>
  <inkml:trace contextRef="#ctx0" brushRef="#br0" timeOffset="20163.68">6964 8340 0,'0'0'0,"0"-21"0,0-106 31,-21 127-31,-1-22 0,1 22 16,0 0-16,-21 0 0,21 22 15,-1-1-15,1 0 0,-21 21 0,21 1 16,0-22-16,-1 21 15,1 0-15,0 1 0,21-22 0,0 21 0,0 1 16,0-22-16,0 42 16,21-20-16,0-22 0,1 0 15,-1 0-15,21-21 0,-21 21 0,22-21 16,-1 0-16,0 0 0,22 0 16,-22-21-16,0 21 0,1-21 0,-1 0 15,0 0-15,-20-1 0,20-20 0,-21 21 16,0-21-16,0 20 0,1-20 15,-1-21-15,0 20 0,-21-20 0,0-43 16,21 64-16,-21-1 16,0 1-16,0 0 0,0-1 15,0 22-15,0 0 0,0 42 32,0 21-32,0-20 0,-21 20 0,21 21 15,0-20-15,0-1 0,0 22 16,-21-22-16,21 0 0,-21 1 0,21-1 15,0 0-15,0-21 0,0 22 16,0-22-16,0 0 0,0 0 0,0 0 16,0 1-16,21-22 31,0-22-31,0 1 16,0 0-16,-21-21 15,21 21-15,1-1 0,-1-20 0,0 21 16,0-21-16,0 20 0,-21-20 0,21 21 15,1 0-15,-1 21 0,0 0 16,0 0-16,0 0 16,-21 21-16,21 0 15,-21 0-15,0 0 0,22 1 0,-22-1 16,0 0-16,0 0 0,0 0 0,21 0 16,0 1-16,0-1 0,0 0 15,0-21-15,1 21 0,-1 0 0,21-21 16,0 0-16,1 0 0,-1 0 15,0 0-15,1 0 0,-1 0 16,0 0-16,1 0 0,-22-21 0,0 21 16,21-21-16,-20 0 0,-1 0 15,-21-1-15,21 1 0,0 0 16,-21-21-16,0 21 0,0-22 0,0 22 16,0 0-16,21-21 0,-21 20 0,0 1 15,0 42 1,0 1-1,0-1-15,0 0 0,0 21 0,0-21 16,0 1-16,0-1 0,0 0 16,0 0-16,0 0 0,0 0 15,0 1-15,21-22 0,1 21 0,-1-21 16,0 0-16,0 0 0,0 0 16,0 0-16,22 0 0,-22 0 0,0 0 15,0 0-15,22 0 0,-22-21 0,0-1 16,0 1-16,0 0 0,0 0 15,1 0-15,-1 0 0,0-22 0,0 22 16,0-21-16,0 21 0,-21-1 16,0 1-16,0 42 15,0 1 1,0-1-16,-21 0 16,0-21-16,21 21 0,-21 0 0,0 0 15,0 1-15,-1-1 0,1 0 16,21 0-16,-21-21 0,0 21 0,0-21 15,0 21-15,21-42 32,0 0-17,0 0-15,21 0 0,0 0 16,0-1-16,0-20 0,22 21 16,-22-21-16,42 20 0,-20 1 0,-1-21 15,0 21-15,1 0 0,-1-1 16,21 22-16,-20 0 15,-22 0-15,0 0 0,0 22 0,-21 20 16,0-21-16,0 0 0,0 22 16,0-1-16,0-21 0,0 21 0,0-20 15,0-1-15,0 21 0,0-21 16,0 0-16,-21 1 0,21-1 16,-21-21-16,21 21 0,0-42 46,0 0-46,21 21 16,0-22-16</inkml:trace>
  <inkml:trace contextRef="#ctx0" brushRef="#br0" timeOffset="20745.14">10075 8276 0,'0'0'16,"0"-21"-16,0 0 0,-42-43 0,21 43 15,0 0-15,-1 0 0,1 0 16,0 21-16,0 0 0,-21 0 0,20 0 16,1 21-16,-21 0 0,21 0 15,-22 22-15,22-22 0,0 21 0,-21 0 16,21-20-16,-1 20 16,1-21-16,0 21 0,21-20 0,0-1 15,0 0-15,0 0 0,21 0 16,0-21-16,1 0 0,-1 0 15,21 0-15,-21 0 0,22 0 0,-22 0 16,21-21-16,-21 21 0,22-21 16,-22 0-16,0 0 0,0-1 0,0 1 15,0-21-15,-21 21 0,22-22 0,-22 22 16,0-21-16,0 21 0,0 0 16,0-1-16,0 1 0,0 0 0,0 42 31,0 0-16,-22 1-15,22-1 0,-21 21 16,21-21-16,0 22 0,0-22 0,-21 21 16,21 0-16,-21 1 0,21-1 0,0 0 15,0 1-15,0-1 0,0 22 16,0-1-16,0 1 0,0-22 0,0 21 16,0 1-16,0-1 0,21 1 0,-21-22 15,0 22-15,0-22 0,0 22 16,0-22-16,0 0 0,0 22 0,0-22 15,0 0-15,0 1 0,0-22 16,0 21-16,-21-21 0,21 1 0,-21-22 16,0 21-16,-1-21 15,1 0-15,0-21 16,21-1-16,-21 1 16,21 0-16,-21 0 0,21 0 0,0-22 15,0 22-15,0-21 0</inkml:trace>
  <inkml:trace contextRef="#ctx0" brushRef="#br0" timeOffset="20980.48">8509 7789 0,'0'0'15,"-21"-21"-15,0 0 0,-1 0 0,22 0 0,0 0 16,0-1-16,-21 22 16,0 0-1,21 22 1,0-1-16,-21 0 0,0 0 0,0 21 16,-1 1-16,-20-1 0</inkml:trace>
  <inkml:trace contextRef="#ctx0" brushRef="#br0" timeOffset="21235.7">974 10308 0,'0'0'0,"-22"-21"0,22-21 16,0 21-16</inkml:trace>
  <inkml:trace contextRef="#ctx0" brushRef="#br0" timeOffset="21524.4">1376 10202 0,'21'-21'32,"0"21"-32,0 0 0,22 0 15,-1-21-15,-21 21 0,21 0 16,1-21-16,-1 21 0,-21 0 0,22 0 16,-22 0-16,0 0 0,0 0 15,-42 0 1,0 0-1,-22 0-15,22 0 0</inkml:trace>
  <inkml:trace contextRef="#ctx0" brushRef="#br0" timeOffset="21957">1249 10202 0,'0'0'0,"-21"22"0,-1-1 16,1 0-16,0-21 15,21 21-15,-21-21 0,21 21 0,0 0 16,-21-21-16,21 22 0,-21-22 15,21 21-15,0-42 47,21 21-47,0-22 16,0 22-16,0 0 0,0 0 16,22-21-16,-22 21 0,0 0 0,21 0 15,1 0-15,-22 0 0,21 21 16,1 1-16,-22-1 0,21 0 15,-21 0-15,0 21 0,1-20 0,-1 20 16,-21 0-16,0-21 0,0 22 16,-21-1-16,-1-21 0,-20 22 0,21-22 15,-21 0-15,20 0 0,-20 0 16,0 0-16,-1 1 0,1-22 0,0 0 16,-1 0-16,1 0 15,0 0-15,21 0 0,-1 0 0,-20-22 16,21 1-16,0 21 15,21-21-15,0 0 16,21 21 0,0 0-16,0-21 0,0 21 0,22 0 15,-1-21-15,0 21 0,22-22 16</inkml:trace>
  <inkml:trace contextRef="#ctx0" brushRef="#br0" timeOffset="22128.52">2074 10541 0,'0'0'0,"21"0"0,-21-21 16,22 21-16,-1 0 62,0 0-62,0-21 16</inkml:trace>
  <inkml:trace contextRef="#ctx0" brushRef="#br0" timeOffset="22492.9">3408 9948 0,'0'0'15,"-43"-63"-15,43 42 16,-21 21-16,21 42 31,0-21-31,21 22 0,-21-22 16,0 21-16,22 0 0,-1 1 0,-21-1 15,0 0-15,0 22 0,0-22 16,0 1-16,0-1 0,0 0 0,0 1 16,0-1-16,0-21 0,0 0 15,0 0-15,0 1 0,0-1 0,0-42 32,0-1-32,0 1 15,-21 0-15</inkml:trace>
  <inkml:trace contextRef="#ctx0" brushRef="#br0" timeOffset="23012.72">3196 10245 0,'0'0'0,"-21"-21"0,0-22 16,21 22-16,0 0 0,-21-21 15,21 20-15,0-20 0,0 21 0,0 0 16,0 0-16,0-1 0,0 1 16,21 0-16,0 0 0,0 0 0,21 21 15,-20-21-15,41 21 0,-21 0 16,22 0-16,-1 0 0,1 21 0,-1-21 15,1 42-15,-1-21 0,1 0 16,-1 22-16,-20-1 0,-1-21 0,0 22 16,1-1-16,-22-21 0,0 21 15,-21-20-15,0 20 0,0 0 16,0-21-16,0 1 0,0 20 0,-21-21 16,21 0-16,-21-21 15,0 0-15,-1-21 16,22 0-16,0 0 0,-21 0 15,21-1-15,-21 1 0,21-21 0,0 21 16,0 0-16,0-22 0,0 1 0,0 0 16,0-1-16,21 1 0,0 0 15,22-22-15,-22 22 0,21-1 0,1 1 16,-1 21-16,21 0 0,-20 0 16,20 21-16,1 0 0,-22 0 15,22 21-15,-22 21 0,21 0 16,-41-20-16,20 20 0,-21 0 0,0 22 15,-21-22-15,0 0 0,0 1 0,0-1 16,0-21-16,-21 22 0,0-1 16,0 0-16,0-21 0,-1 22 0,1-22 15,0 0-15,21 0 0,0 0 16,0-42 15,21 0-31,0 0 0,1 0 16,-1 0-16,0-1 0</inkml:trace>
  <inkml:trace contextRef="#ctx0" brushRef="#br0" timeOffset="23352.16">4953 10202 0,'21'0'32,"0"-21"-17,0 0-15,1 21 16,-22-21-16,21 21 0,0-21 15,0 0-15,0-1 0,0 1 16,1 0-16,-22 0 16,0 0-1,-22 21 1,22 21-16,-21-21 16,0 21-16,0 0 0,0 0 0,0 1 15,-1-1-15,22 0 0,0 0 16,0 0-16,0 0 0,0 1 0,0-1 15,0 0-15,0 0 0,0 0 16,22 0-16,-1-21 16,0 0-16,0 0 0,0 0 15,0 0-15,1 0 0,-1 0 0,21 0 16,-21 0-16,22-21 0,-1 0 16,-21 21-16,21-21 0</inkml:trace>
  <inkml:trace contextRef="#ctx0" brushRef="#br0" timeOffset="23711.7">5546 10160 0,'0'0'0,"-22"0"0,1-21 16,21 0-16,-21 21 0,21-21 0,0-1 15,0 1-15,0 0 0,0 0 16,21 0-16,0 0 0,1 21 16,-1-22-16,0 22 0,0 0 0,0 0 15,22 0-15,-22 0 0,0 22 16,21-1-16,-21 0 0,22 0 15,-22 0-15,0 0 0,0 1 0,0-1 16,1 0-16,-22 21 0,0-21 16,0 1-16,0-1 0,0 0 15,-22-21 1,22-21 0,0 0-1,0-1-15,0 1 0,0 0 16,0 0-16,0 0 0,0-22 0,0 22 15,0 0-15,22-21 0,-1 21 0,-21-22 16,21 22-16,0 0 0,-21 0 16,21 0-16,0-1 15,1 22-15,-1-21 0,0 21 16,0 0-16</inkml:trace>
  <inkml:trace contextRef="#ctx0" brushRef="#br0" timeOffset="25316.02">7387 10202 0,'0'0'0,"-21"22"0,0-22 16,0 0-1,21-22 1,0 1-1,0 0-15,0 0 0,0 0 16,0 0-16,0-1 0,21 1 0,-21 0 16,0 0-16,0-21 0,0 20 15,0 1-15,0-21 0,0 21 0,-21-22 16,-1 22-16,1 0 0,0 0 0,0 21 16,-21 0-16,-1 0 0,1 0 15,0 21-15,-1 0 0,1 0 0,-22 1 16,1 20-16,21-21 15,-1 21-15,1 1 0,0-1 0,-1 0 16,22-20-16,0 20 0,0-21 0,21 21 16,0-20-16,0-1 0,0 0 15,42-21-15,-21 0 0,22 0 0,-22 0 16,21 0-16,22 0 0,-22 0 0,0-21 16,22 0-16,-1 21 0,-20-22 15,20 1-15,-21 0 0,1 0 0,-22 0 16,0 0-16,21-1 15,-42 1-15,22 0 0,-22 0 0,0 0 0,0 0 16,0-1-16,0 1 0,0 42 47,0 1-47,-22-1 0,22 0 16,0 21-16,0-21 0,0 22 0,0-1 15,0 0-15,0 22 0,0-22 0,22 22 16,-22 20-16,0-20 0,21 21 15,-21-22-15,0 22 0,0-22 0,0 22 16,0 0-16,0-1 0,21 1 0,-21 0 16,0-22-16,0 22 0,0-22 15,0 1-15,0-22 0,0 22 0,0-22 16,-21 0-16,0-21 0,-1 22 0,-20-22 16,21 0-16,-21 0 15,-1-21-15,1 0 0,-22 0 0,22 0 16,-21 0-16,-1-21 0,1 0 0,-1-21 15,1 20-15,20-20 0,1 0 16,0-1-16,-1-20 0,22 21 0,0-22 16,21 1-16,0-1 0,21 1 0,0-1 15,22 1-15,-1-1 0,21 1 16,1-1-16,-1 1 0,1-1 0,21 1 16,-1-22-16,-20 21 0,20-20 0,1 20 15,0 1-15,-22-1 0,22 1 16,-22 20-16,1-20 0,-22 21 15,1-1-15,-22 1 0,0 0 0,0 20 16,-21-20-16,0 21 0,0 0 16,0 0-16,-21 21 0,0 0 15,0 0-15,-1 0 0,1 0 16,21 21-16,-21 0 0,0 0 0,0 0 16,21 0-16,-21 22 0,21-22 15,0 0-15,0 21 0,0-20 0,0-1 16,0 0-16,0 0 0,0 0 0,21 0 15,0-21-15,21 0 0,-21 22 16,22-22-16,-1 0 0,0 0 16,1 0-16,-1 0 0,0-22 0,1 1 0,20 0 15,-20 21-15,-1-21 16,0-21-16,1 20 0,-1 1 0,0 0 16,-21-21-16,1 21 0,-1-22 0,-21 22 15,0 0-15,0 0 0,0 0 16,0-1-16,0 1 0,0 42 31,0 1-31,0 20 16,0-21-16,0 0 0,0 0 0,0 22 15,0-22-15,0 0 0,0 0 16,0 0-16,0 1 0,21-1 0,0 0 16,0-21-16,0 21 0,1-21 15,-1 0-15,21 0 0,0 0 16,1 0-16,20 0 0,-20 0 0,20 0 15,-21-21-15,22 0 0,-22 0 16,1-1-16,-1 1 0,-21 0 0,21 0 16,-20 0-16,-1-22 0,-21 22 0,0 0 15,0 0-15,0 0 0,0 0 16,0-1-16,-21 44 16,-1-1-1,1 0-15,21 0 0,0 0 0,-21 22 16,0-22-16,0 0 0,21 0 15,-21 0-15,21 0 0,-22 1 16,1-1-16,21 0 0,0 0 0,-21 0 16,21-42 15,0 0-15,21 0-16,-21 0 0,21-1 0,1 1 15,-1 0-15,0-21 0,0 21 16,0-22-16,22 22 0,-22-21 0,42-22 15,-42 43-15,22 0 16,-22 0-16,21 21 0,-21 0 0,22 0 16,-22 0-16,0 0 0,0 0 15,0 21-15,-21 0 0,0 21 16,22-20-16,-22-1 0,0 0 0,0 21 16,0-21-16,0 1 0,0-1 15,-22 0-15,1 0 0,0 0 0,21 0 16,-21 1-16,21-1 0,-21 0 0,21 0 15,21-21 17,0 0-32,21-21 15</inkml:trace>
  <inkml:trace contextRef="#ctx0" brushRef="#br0" timeOffset="25988.55">10160 9821 0,'0'0'0,"0"-21"0,21 0 16,-21 0-16,0 0 0,0 0 0,-21-1 16,0 22-16,0-21 0,-1 0 0,1 21 15,-21 0-15,21 0 0,-22 0 16,1 21-16,21 0 0,-21 1 0,20 20 16,-20-21-16,21 21 0,0-20 15,0 20-15,-1-21 0,22 21 0,0-20 16,0-1-16,0 21 0,0-21 15,0 0-15,0 1 0,22-1 16,-1-21-16,21 0 0,-21 0 16,0 0-16,22 0 0,-22 0 0,21 0 15,-21 0-15,22-21 0,-22 21 16,0-22-16,0 1 0,0 0 0,1 0 16,-1 0-16,0 0 0,-21-1 0,0-20 15,0 21-15,21 0 0,-21-22 16,0 22-16,21 0 0,-21 0 15,0 42 17,0 0-32,0 0 0,-21 1 15,0-1-15,0 21 16,21-21-16,-21 0 0,-1 22 0,1-22 16,21 21-16,-21 1 0,0-1 0,0 0 15,0 1-15,-1 20 0,22-21 16,-21 22-16,21-1 0,0 22 0,0-21 15,0-1-15,0 1 0,0 20 16,0-20-16,0 105 16,0-105-16,0 41 0,0-20 0,0 0 0,0-22 15,0 22-15,0 0 0,0-1 0,0-20 16,0 20-16,0-20 0,0-1 16,0 1-16,0-1 0,0-20 15,0-1-15,0 0 0,-21-20 0,0-1 16,0 0-16,0-21 0,-1 0 15,1 0-15,0 0 0,-21-21 0,21 0 16,-1-1-16,-20 1 0,21-21 0,0 0 16,0 20-16,-1-20 0,1 0 15,0 21-15,0-22 0,0 1 0,21 21 16,0-22-16,-21 22 0,-1-21 0,22 21 16,-21-22-16,21 22 0,0-21 0,-21 0 15</inkml:trace>
  <inkml:trace contextRef="#ctx0" brushRef="#br0" timeOffset="26336.47">8636 9546 0,'0'0'0,"-21"0"0,0-21 0,-1 21 16,1 0-16,21-21 15,-21 21-15,0 0 0,21 21 78,0 0-78,0 0 16,-21 1-16</inkml:trace>
  <inkml:trace contextRef="#ctx0" brushRef="#br0" timeOffset="27988.53">4170 12552 0,'-21'0'15,"-1"0"1,22-21-16,-21 21 16,0 0-1,21-21 17,-21 21 139,0 0-155,42 0 31,0 0-47,21 0 0,-20 0 16,41 0-16,1 0 0,-1 0 15,22 0-15,-1-22 0,1 22 0,21-21 16,-21 21-16,-1 0 0,1-21 0,0 21 15,-1 0-15,-20 0 0,-1-21 16,1 21-16,-1 0 0,-20 0 0,-22 0 16,0 0-16,0 0 0,-42 0 15,0 0 1,-22 0-16,22 0 0,-21 0 16,0 0-16,-1 0 0,22 0 0,-21 21 15</inkml:trace>
  <inkml:trace contextRef="#ctx0" brushRef="#br0" timeOffset="28399.88">4974 12488 0,'-21'0'31,"0"0"-15,0 0-16,-1 22 15,1-22-15,21 21 16,0 0-16,0 0 0,0 0 15,0 22-15,0-22 0,0 21 16,0 0-16,21 1 0,1-1 0,-1 0 16,-21 1-16,21-1 0,0 0 15,0 1-15,0-1 0,-21 0 16,0 1-16,0-22 0,0 21 16,0 1-16,0-22 0,-21 0 0,0 0 15,0 0-15,0 0 0,-22-21 0,22 0 16,-21 0-16,0 0 0,-1 0 15,1 0-15,21 0 0,-22 0 0,1-21 16,0 21-16,21-21 0,-22 0 16,22 0-16,0 0 0,0-22 0,0 22 15,-1 0-15,22 0 0,0 0 16,0-1-16,0 1 0,0 0 16,0 0-16,0 0 15,22 21-15,20 0 0,-21 0 16,0 0-16,22 0 0,-1 0 15,-21-21-15,21 21 0</inkml:trace>
  <inkml:trace contextRef="#ctx0" brushRef="#br0" timeOffset="30731.69">5376 13208 0,'0'0'0,"21"0"0,1 0 0,-1 0 15,0-21-15,0 0 0,0 0 16,0-1-16,1 1 0,20 0 0,-21-21 16,21 21-16,-20-22 0,20 22 15,-21-21-15,0-1 0,-21 22 0,0-21 16,0 21-16,0 0 0,0-1 16,-21 1-16,0 21 0,0 0 0,0 0 15,-22 0-15,22 0 0,0 0 0,-21 21 16,20 1-16,1-1 0,0 21 15,0 0-15,0 1 0,21-22 0,-21 21 16,21 1-16,0-1 0,0 0 16,0 1-16,21-22 0,0 21 15,0-21-15,0 0 0,22 1 16,-1-1-16,0-21 0,1 0 0,-1 21 16,0-21-16,22 0 0,-22 0 15,0 0-15,22-21 0,-22 21 0,1-21 16,-1-1-16,0 1 0,-21 0 0,22 0 15,-22-21-15,0 20 0,-21-20 16,0 21-16,21-21 0,-21 20 0,0-20 16,0 21-16,0 0 0,0 0 15,0-1-15,0 1 0,-21 21 16,0 21 0,21 1-16,-21-1 15,21 0-15,0 0 0,0 21 16,0-20-16,-21-1 0,21 0 0,0 0 15,-22 21-15,22-20 0,0-1 16,-21 0-16,21 0 0,0 0 16,0 0-16,0-42 31,0 0-15,0 0-16,21 0 0,-21 0 15,22-22-15,-1 22 0,-21-21 0,21 21 16,0-22-16,0 1 0,0 0 15,1 20-15,-1-20 0,0 21 16,0 0-16,0 0 0,0-1 16,1 22-16,-1 0 0,-21 22 15,21-22-15,-21 42 0,0-21 16,21 0-16,-21 22 0,0-1 0,0 0 16,0-21-16,0 22 0,0-1 15,0-21-15,0 0 0,21 1 0,0-1 16,1 0-16,-1 0 0,0-21 0,21 0 15,-21 0-15,22 0 0,-1 0 16,-21 0-16,22 0 0,-1 0 0,0 0 16,1-21-16,-1 0 15,0 0-15,1-1 0,-22 1 0,21-21 16,-21 0-16,0-1 0,1 1 16,-1 0-16,-21-1 0,0 1 0,0-22 15,0 22-15,0 21 0,0-21 0,0-1 16,0 22-16,0 0 0,0 0 15,-21 21-15,21-21 0,-22 21 16,1 21 0,21 0-16,0 0 0,0 0 0,0 0 15,0 22-15,-21-1 0,21 0 16,-21 22-16,21-22 0,0 1 16,0-1-16,-21 0 0,21 1 0,-21-22 15,21 0-15,-22 21 0,22-21 16,0 1-16,0-44 31,0 1-15,22 0-16,-1 0 0,0 0 15,-21 0-15,21-22 0,0 22 0,0-21 16,1 21-16,-1-22 0,0 22 16,0-21-16,0 21 0,0-1 0,1 1 15,-1 21-15,0-21 0,0 21 16,0 0-16,0 0 0,-42 0 47,0 0-47,0 21 0,0-21 0,0 0 15,-1 0-15,1 21 0,0-21 16,0 22-16,0-22 16,21 21-16,0 0 0,-21-21 15,21 21-15,0 0 0,0 0 0,0 1 16,0-1-16,0 0 0,0 0 15,0 0-15,0 0 0,0 1 0,0-1 16,0 0-16,21 0 0,0-21 0,0 21 16,0 0-16,0-21 15,1 22-15,-1-22 0,0 0 0,0 0 16,21 0-16,1 0 0,-22 0 16,21 0-16,1 0 0,-1 0 0,0 0 15,1-22-15,-1 22 0,0-21 16,-21 0-16,22 0 0,-22 0 0,21 0 15,-21-22-15,1 22 0,-1-21 16,-21-1-16,0 22 0,21-21 0,-21 21 16,0 0-16,0-1 0,0 1 0,0 0 15,-21 21 1,0 0 0,21 21-16,0 0 15,0 22-15,-22-22 0,22 0 0,0 21 16,0-20-16,0 20 0,0-21 15,0 0-15,0 22 0,0-22 0,0 0 16,0 0-16,22 0 0,-1-21 0,0 21 16,0-21-16,21 0 0,-20 0 15,-1 0-15,0 0 0,0 0 0,0 0 16,0 0-16,1-21 0,-1 0 16,0 21-16,0-21 0,0 0 0,-21 0 15,0-22-15,21 22 0,-21 0 16,0-21-16,22-1 0,-22 22 15,0 0-15,0-21 0,0 20 16,0 1-16,0 42 16,0 1-1,0-1-15,0 0 0,-22 0 16,22 0-16,0 22 0,-21-22 0,21 0 16,0 21-16,0-21 0,0 1 15,0-1-15,-21 0 0,21 0 16,-21-21 15,21-21-15,0 0-16,0 0 15,0-1-15,0 1 0,0-21 16,21 21-16,0-22 0,-21 22 16,21-21-16,1 21 0,-1-22 0,0 22 15,0 0-15,21 0 0,-20 0 16,-1 0-16,21 21 0,0 0 0,-20 0 15,20 0-15,-21 0 0,0 0 16,0 0-16,1 0 0,-1 42 0,-21-21 16,0 0-16,0 22 0,0-22 15,0 21-15,0 0 0,0-20 0,-21 20 16,-1-21-16,22 0 0,0 0 16,0 1-16,0-1 0,0 0 15,22-21-15,20 21 0,-21-21 16,21 0-16,-20 0 0,20 0 15,0 0-15,1-21 0,-1 0 0,0 0 16,1-1-16,20 1 0,-21 0 16,1 0-16,-22-21 0,21 20 15,22-62-15,-43 63 0,0-22 16,0 1-16,0 21 0,-21-22 0,0 22 16,0 0-16,0 0 0,0 0 0,-21 21 15,0 0 1,0 0-16,0 0 15,0 21-15,-1 0 0,22 0 16,0 0-16,0 1 0,0 20 0,0-21 16,0 21-16,0-20 0,0-1 15,0 21-15,0-21 0,0 22 0,22-22 16,-1 0-16,-21 0 0,21 0 16,-21 0-16,0 1 0,0-1 15,-21 0 16,0-21-31,-1 0 0,1 0 16,0 0-16,0 0 16,0 0-16,0 0 15,-1-21-15,1 21 0,0 0 16,0-21-16,0 21 0,0-22 0,-1 1 16,-41-21-16,21 21 0</inkml:trace>
  <inkml:trace contextRef="#ctx0" brushRef="#br0" timeOffset="31064.56">8382 12277 0,'-21'0'0,"0"0"15,42 0 32,-21-21-47,21-1 16,-21 1-16,0 0 16,-21 21 15,0 21-16,21 0-15,0 1 0,0-1 16,0 0 0,21-21-1</inkml:trace>
  <inkml:trace contextRef="#ctx0" brushRef="#br0" timeOffset="31848.42">4276 13568 0,'0'0'16,"-22"0"-16,1 0 0,0 0 0,0 0 16,0 0-16,0 0 0,-1 0 0,1 0 15,0 0-15,0 0 0,0 0 16,0 0 0,21 21-1,21 0 1,0-21-1,0 0-15,21 0 0,-20 21 0,41-21 16,1 0-16,20 22 0,1-22 16,21 0-16,21 0 0,0 0 0,0 0 15,21 0-15,0 0 0,21 0 16,1 0-16,-1 0 0,22 0 0,-1-22 16,22 22-16,-1-21 0,22 21 15,-21-21-15,0 21 0,20-21 0,-20 21 16,0-21-16,-1 21 0,1-21 15,-21 21-15,20-22 0,-20 22 0,-22-21 16,-21 21-16,0-21 0,-21 21 16,-21 0-16,0-21 0,-42 21 15,-1 0-15,1 0 0,-22 0 0,-21 0 16,0 0-16,0 0 0,1 0 16,-44 0 30,1 0-30,0 0 15,0-21-15</inkml:trace>
  <inkml:trace contextRef="#ctx0" brushRef="#br0" timeOffset="31996.45">9927 13420 0,'-21'0'16,"0"0"15,0 0-31,-1 0 16,22 21-16,-21-21 0,0 0 0,0 21 15,-21 0-15</inkml:trace>
  <inkml:trace contextRef="#ctx0" brushRef="#br0" timeOffset="33451.93">1439 14584 0,'0'0'0,"0"-21"0,0 0 16,21-1-16,-21 1 15,22 0-15,-22 0 0,0 0 16,0 42 15,0 0-31,-22 0 0,22 22 16,-21-22-16,21 21 0,0 0 15,0 1-15,0-1 0,0 0 0,-21 1 16,21-1-16,-21 0 16,21 1-16,0-1 0,0 0 15,0-20-15,-21 20 0,21-21 0,0 0 16,0 0-16,0 1 0,0-1 15,0-42 17,0-1-32,21 1 15,-21 0-15,21 0 0,0 0 0</inkml:trace>
  <inkml:trace contextRef="#ctx0" brushRef="#br0" timeOffset="33756.83">1926 14817 0,'0'21'0,"21"-21"15,0 0 17,-21-21-32,22 21 15,-22-21-15,21 21 0,-21-22 16,0 1-16,-21 21 31,-1 0-31,1 0 0,0 0 16,0 0-16,21 21 15,-21-21-15,21 22 0,-21-22 16,21 21 0,21-21-1,0 0-15,0 0 16,0 0-16</inkml:trace>
  <inkml:trace contextRef="#ctx0" brushRef="#br0" timeOffset="35508.85">3704 14542 0,'-21'0'62,"21"21"-62,0 0 0,0 0 16,0 0-16,-21 22 0,21-22 0,-21 21 15,21-21-15,0 22 0,-22-1 16,1-21-16,0 0 0,0 22 0,21-22 16,0 0-16,-21 0 15,21 0-15,-21-21 0,21 21 0,0-42 31,21 0-31,0 21 0,0-21 16,0 0-16,0-22 16,22 22-16,-22 0 0,0 0 0,0-21 15,0 20-15,1 1 0,-1 0 0,0 0 16,-21 0-16,21 21 16,0 0-16,-21 21 15,21 0-15,1 0 0,-1 0 16,-21 1-16,21-1 0,0 0 15,-21 0-15,21 21 0,0-20 0,1-1 16,-1-21-16,0 21 0,0 0 16,0-21-16,0 0 0,1 0 0,20 0 15,-21 0-15,21 0 16,-20 0-16,20-21 0,-21 0 0,21 0 0,-20-1 16,-1 1-16,0 0 15,0 0-15,-21-21 0,0 20 0,0-20 16,0 21-16,0-21 0,-21-1 15,0 22-15,0-21 0,-22 21 0,22-1 16,0 1-16,0 0 0,0 21 16,-1 0-1,1 0-15,21 21 0,0 0 16,0 1-16,0-1 16,0 0-16,0 0 0,21-21 15,1 0-15,-1 0 0,0 0 16,21 0-16</inkml:trace>
  <inkml:trace contextRef="#ctx0" brushRef="#br0" timeOffset="35915.62">4953 14224 0,'0'0'0,"0"-21"0,0 0 16,0 0-16,-21 21 0,0 0 16,-1 0-16,1 21 15,0 0-15,0 0 0,0 21 0,0 1 16,-1 20-16,22-20 0,-21 20 15,21-21-15,0 22 0,-21-22 0,21 1 16,0-1-16,-21 0 0,21 1 16,0-22-16,0 0 0,0 0 15,0 0-15,0 0 16,0-42 0,0 0-1,0 0-15,0 0 0,0 0 0,0-22 16,0 22-16,0-21 0,21-1 15,0 1-15,0 0 0,1-1 0,-1 1 16,21 21-16,-21-21 0,22 20 16,-22 22-16,21 0 0,-21 0 0,22 0 15,-22 0-15,0 43 0,0-22 16,0 0-16,0 21 0,1 1 0,-22-22 16,0 21-16,0 1 0,0-22 15,0 21-15,0-21 0,0 22 16,0-22-16,0 0 0,0 0 0,21-21 31,0 0-31,0 0 0</inkml:trace>
  <inkml:trace contextRef="#ctx0" brushRef="#br0" timeOffset="36645.71">6032 14499 0,'0'0'0,"0"-21"0,0-85 31,-42 64-31,21 21 16,-21 0-16,-1 21 0,1 0 16,0-22-16,-1 22 0,1 0 0,0 22 15,-1-1-15,1 0 0,21 0 16,-22 21-16,22 1 0,0-1 0,-21 0 16,21 22-16,21-22 0,-22 1 15,22-1-15,0 0 0,0 1 0,0-22 16,0 21-16,0-21 0,22-21 15,-1 21-15,21-21 0,-21 0 0,22 0 16,-22 0-16,21 0 0,0-21 0,-20 21 16,20-21-16,0 0 15,1 0-15,-22 0 0,21-22 0,-21 22 16,0-21-16,1-1 0,-1 1 16,-21 0-16,0-1 0,0 1 0,0 21 15,0-21-15,0 20 0,0 44 31,0-1-31,-21 21 16,21-21-16,-22 22 0,22-1 0,0-21 16,0 21-16,0 1 0,0-22 15,0 21-15,0-21 0,22 1 0,-1-1 16,0 0-16,0 0 0,0-21 16,0 0-16,1 21 0,-1-21 15,21 0-15,-21 0 0,22 0 0,-22 0 16,0-21-16,21 0 0,-21 0 15,22 0-15,-22-1 0,0-20 0,21 21 16,-20-21-16,-1-1 0,0-20 16,0-1-16,0 22 0,-21-22 0,0 22 15,0 0-15,0-1 0,0 1 16,0 21-16,0 0 0,0 0 0,-21 21 16,0 0-1,0 21-15,21 0 0,-21 21 0,-1-21 16,22 43-16,-21-22 0,21 1 15,0 20-15,0-21 0,0 1 16,0-1-16,0 0 0,0 1 0,21-22 16,1 21-16,-1-21 0,0 1 15,0-22-15,0 21 0,22-21 0,-22 0 16,0 0-16,0 0 0,21 0 16,-20 0-16,20 0 0,-21-21 0,0-1 15,0 1-15,1 0 0,-1 0 16,0 0-16,-21-22 0,0 22 0,0-21 15</inkml:trace>
  <inkml:trace contextRef="#ctx0" brushRef="#br0" timeOffset="36812.72">6498 14372 0,'0'0'0,"-21"0"0,0 0 16,42 0 15,0 0-31,0 0 0,22 0 15,-1 0-15,0 0 0,1 0 0,-1 0 16,21 0-16,1 0 0,-1-21 16,1 21-16,-1-21 0,1 21 0</inkml:trace>
  <inkml:trace contextRef="#ctx0" brushRef="#br0" timeOffset="37060.72">8149 14245 0,'0'0'0,"0"21"31,0 1-31,0-1 0,-21 21 16,0-21-16,21 22 0,0-22 0,-43 42 16,22-42-16,21 1 15,0 20-15,0-21 0,-21 0 0,21 0 16,0 1-16,0-1 31,21-21-31,0 0 16,1-21-16,-1-1 0</inkml:trace>
  <inkml:trace contextRef="#ctx0" brushRef="#br0" timeOffset="37416.56">8509 14393 0,'0'0'0,"21"-42"0,0 21 16,0-21-16,-21 20 0,0 1 15,0 0-15,-21 21 16,-21 0-16,21 0 0,0 0 16,-22 21-16,22 0 0,0-21 15,0 22-15,-22-1 0,43 0 16,0 0-16,0 0 0,0 0 16,0 1-16,22-22 15,-1 21-15,0-21 0,0 0 0,21 0 16,-20 21-16,-1-21 0,21 21 15,-21-21-15,0 21 0,1 0 0,-1-21 16,0 22-16,0-1 0,-21 0 0,0 0 16,0 0-16,0 0 15,-21 1-15,0-22 0,0 21 0,-1-21 16,1 0-16,-21 0 0,21 0 16,0 0-16,-22 0 0,22 0 15,0 0-15,0 0 0,0 0 16,-1 0-16,1-21 0,0 21 0,0-22 15,0 1-15,0 0 0,-1-21 16,1 21-16</inkml:trace>
  <inkml:trace contextRef="#ctx0" brushRef="#br0" timeOffset="37600.57">7747 14034 0,'0'0'0,"0"-22"16,-21 22-16,21-21 0,-21 21 15,42 0 48,0 0-47</inkml:trace>
  <inkml:trace contextRef="#ctx0" brushRef="#br0" timeOffset="38100.72">9800 14520 0,'-21'0'0,"42"0"0,-21-21 31,21 0-31,0 0 0,1-21 16,-1 20-16,0-20 0,0 21 16,0-21-16,-21-1 0,21 22 0,-21-21 15,22 21-15,-22-1 0,0 1 16,0 0-16,0 42 15,-22-21 1,1 21-16,0 22 0,21-22 0,0 21 16,0 22-16,0-22 0,0 22 15,0-1-15,0 1 0,0-1 0,0 1 16,0-1-16,0 1 0,0 20 16,21-20-16,0 20 0,1 1 0,-22 0 15,0-1-15,0-20 0,0-1 0,0 1 16,0-22-16,0 22 0,-22-43 15,1 21-15,0-21 0,0 1 16,0-1-16,0-21 0,-1 0 0,1 0 16,0 0-16,0-21 0,0-22 15,0 22-15,-1-21 0,1-1 0,21-20 16,0-1-16,0-20 0,0 20 16,0-20-16</inkml:trace>
  <inkml:trace contextRef="#ctx0" brushRef="#br0" timeOffset="38263.86">9864 14055 0,'0'0'0,"0"-21"0,0-1 0,0 1 15,42 21 32,-21 0-47,0 21 0,0-21 16,1 22-16,-1-22 0,21 21 0</inkml:trace>
  <inkml:trace contextRef="#ctx0" brushRef="#br0" timeOffset="40242.67">10520 14309 0,'0'0'0,"42"-21"31,-42-1-31,21 22 16,0-21-16,-21 0 0,22 0 0,-1 0 15,0 0-15,0-1 0,0 1 16,-21 0-16,0 0 0,0 0 16,-21 21-1,0 0 1,0 21-16,0 0 0,21 0 0,-22 0 16,1 1-16,0 20 0,21-21 15,-21 21-15,21-20 0,0 20 0,0-21 16,0 21-16,0-20 15,0-1-15,42 0 0,-21 0 0,1-21 16,20 0-16,-21 0 0,21 0 16,1 0-16,20 0 0,-20 0 0,20-21 15,-21 0-15,22 0 0,-1-1 16,1 1-16,-22-21 0,1 21 0,-1-22 16,0 22-16,-21-21 0,1 0 15,-1 20-15,0 1 0,-21 0 16,0 0-16,0 0 0,-21 21 15,0 21-15,-1-21 16,22 21-16,-21 0 0,0 0 0,21 1 16,0-1-16,-21 21 15,21-21-15,-21 0 0,21 1 0,-21-1 16,21 0-16,0 0 0,0 0 16,0-42 15,0 0-31,21 0 0,-21 0 15,21-1-15,0 1 0,0 0 16,-21 0-16,21-21 0,1 20 16,-1-20-16,0 21 0,0-21 0,21 20 15,-20 1-15,-1 0 0,0 0 0,0 21 16,-21 21 0,21 0-16,-21 22 0,0-22 15,0 0-15,0 21 0,0-21 0,0 22 16,0-22-16,0 21 0,21-21 15,-21 1-15,22 20 0,-22-21 0,21 0 16,0-21-16,0 21 0,0-21 16,0 0-16,1 0 0,-1 0 15,0-21-15,0 0 16,0 0-16,0 0 0,-21 0 0,22-22 16,-22 22-16,0-21 0,21-1 15,0 1-15,-21 0 0,21-1 0,0 1 16,-21-21-16,21-1 0,1 22 15,-22-22-15,0 22 0,21 0 16,-21-1-16,0 1 0,0 21 0,0 0 16,0 42-1,0 0-15,-21 0 16,21 21-16,-22 1 0,1-1 16,0-21-16,0 22 0,21-1 15,-21 0-15,0-21 0,-1 22 0,22-22 16,0 0-16,-21 0 0,21 0 15,-21 1-15,21-1 0,0 0 16,21-21 0,0 0-16,1 0 0,-1-21 15,21 21-15,-21-21 0,22-1 16,-1 22-16,0-21 0,1 0 0,-22 21 16,21-21-16,0 0 0,-20 21 15,-1 0-15,0-21 0,-42 21 31,0 0-31,-1 21 16,1-21-16,-21 21 0,21-21 16,0 21-16,-22 0 0,22-21 0,0 21 15,21 1-15,0-1 0,-21 0 16,21 0-16,0 0 0,0 0 16,0 1-16,21-1 0,-21 0 15,21-21-15,0 21 0,0 0 16,1-21-16,-1 0 0,21 21 0,-21-21 15,22 0-15,-1 0 0,0 0 16,-21 0-16,22 0 0,-1-21 0,0 21 16,1-21-16,-1 0 0,-21 0 15,0 21-15,22-21 0,-22-22 0,0 22 16,0 0-16,0 0 0,-21-22 16,0 22-16,22 0 0,-22 0 0,0 0 15,0 42 16,0 0-31,0 0 0,0 0 0,0 1 16,0-1-16,0 0 0,0 0 16,0 0-16,0 0 0,0 1 15,0-1-15,21-21 0,-21 21 16,21-21-16,0 0 0,21 0 0,-20 0 16,-1 0-16,21 0 0,-21 0 15,22 0-15,-1 0 0,0 0 0,1-21 16,-22 0-16,21 21 0,0-22 0,-20 1 15,-1 0-15,0 0 16,21 0-16,-21-22 0,-21 22 0,22 0 0,-22 0 16,21 0-16,-21 42 31,-21-21-15,-1 21-16,1 0 0,21 0 0,-21 1 15,0-1-15,0 0 0,21 0 16,0 0-16,-21 0 0,42-42 47,0 21-47,0-21 0,-21 0 15,21 21-15,0-21 0,1 0 16,-1-1-16,0 1 0,0 0 0,0 0 16,0 0-16,-21 0 15,22 21-15,-1 0 16,-21 21-1,0 0-15,0 0 0,0 0 16,0 0-16,0 1 0,0-1 16,0 0-16,0 0 0,0 0 0,0 0 15,21 1-15,0-1 0,0 0 16,0 0-16,1-21 0,-1 0 16,0 0-16,21 0 0,-21 0 0,1 0 15,20 0-15,-21 0 0,0-21 16,22 0-16,-22 21 0,21-21 0,-21-1 15,22 1-15,-22 0 16,0 0-16,21 0 0,-21-22 0,1 22 16,-1 0-16,0-21 0,-21 21 15,0-1-15,-21 22 16,0 0-16,-1 22 0,1-1 16,0 0-16,21 0 0,-21 0 15,21 22-15,-21-22 0,21 0 16,0 0-16,0 0 0,0 0 0,0 1 15,0-1-15,0 0 0,0 0 0,0 0 16,0-42 31,-21 21-31,21-21-16,-22 0 0,1 0 0,0-1 15,0-20-15</inkml:trace>
  <inkml:trace contextRef="#ctx0" brushRef="#br0" timeOffset="40423.71">13420 13462 0,'0'0'0,"-22"-21"0,1 21 0,0 0 16,21-21-16,-21 21 16,0 0-16,0 0 15,-1 0-15,22-21 0,-21 21 16,0 0-1,0 0 1,0 0-16,0 0 16</inkml:trace>
  <inkml:trace contextRef="#ctx0" brushRef="#br0" timeOffset="41324.73">1016 15896 0,'0'0'0,"21"-21"0,21 0 32,-20 21-32,-1 21 31,0-21-31,0 21 0,0 22 15,0-22-15,1 21 0,-1 0 16,-21 1-16,21-1 0,-21 0 0,0 1 16,0-1-16,-21 0 0,0 1 15,-1-1-15,-20-21 0,21 22 16,-21-22-16,-1 0 0,1 0 0,0 0 16,20-21-16,-20 0 0,21 0 15,-21 0-15,20 0 0,1-21 16,0 0-16,0 0 0,21-22 0,0 22 15,0-21-15,0 21 0,0-22 16,0 1-16,21 21 0,0-21 16,0 20-16,1 22 0,20 0 15,-21 0-15,21 0 0,1 22 16,-1-1-16,-21 0 0,22 0 0,-1 21 16,-21 1-16,0-1 0,0-21 15,1 22-15,-1-1 0,0-21 16,0 21-16,-21-20 0,21 20 0,-21-21 15,21 0-15,1 0 0,-22 1 16,21-22-16,0 0 0,0 0 0,0 0 16,0 0-16,1-22 0,20 1 15,-21 0-15,0-21 0</inkml:trace>
  <inkml:trace contextRef="#ctx0" brushRef="#br0" timeOffset="41476.71">2032 16129 0,'0'0'0,"0"-21"32,-21 21-32,21-21 31,21 21-31,0-21 0,21 21 16,1-22-16</inkml:trace>
  <inkml:trace contextRef="#ctx0" brushRef="#br0" timeOffset="44752.69">4805 16298 0,'0'0'0,"-21"0"0,-22 0 15,22 0-15,21-21 0,0 0 16,0 0-16,0 0 0,0 0 0,0-1 16,0 1-16,0-21 0,0 21 15,0-22-15,0 22 0,21-21 0,-21 0 16,0 20-16,0-20 0,0 21 15,0 0-15,-21 0 0,-21-1 0,21 1 16,-22 21-16,-20 0 0,20 0 16,-20 0-16,-1 0 0,22 21 0,-21 1 15,20-1-15,-20 21 0,20 0 16,1 1-16,0-1 0,-1 22 16,1-22-16,21 21 0,0-20 0,21 20 15,0-20-15,0-22 0,0 21 16,21-21-16,0 0 0,0 1 15,0-1-15,22-21 0,-22 0 0,21 0 16,-21 0-16,22-21 0,-1-1 16,22 1-16,-22-21 0,0 21 0,22-22 15,-22 1-15,0 0 0,1-1 16,-22 1-16,0 21 0,0-21 0,-21-1 16,0 1-16,0 21 0,0 0 15,0-1-15,0 1 0,-21 21 0,0 0 16,21 21-1,0 1-15,-21 20 0,21 0 0,0 1 16,0-1-16,0 21 0,0-20 16,0-1-16,0 0 0,21 1 0,-21-1 15,21 0-15,0-20 0,22-1 16,-22 0-16,21 0 0,0-21 0,1 0 16,20 0-16,-20 0 0,-1 0 15,21-21-15,-20 0 0,63-43 16,-43 43-16,1-21 0,-22-1 15,21-20-15,1 21 0,-22-1 16,1-20-16,-22 20 0,0-20 0,-21 21 16,0-1-16,0 22 0,-21-21 15,0 21-15,-22-1 0,1 1 0,0 21 16,-1 0-16,1 0 0,0 21 16,20 1-16,-20-1 0,0 0 0,-1 21 15,22 1-15,0-1 0,-21 21 16,21-20-16,21 20 0,0-20 0,0-1 15,0 0-15,0 1 0,0-22 16,0 21-16,21-21 0,0 0 0,0-21 16,0 0-16,0 0 0,1 0 15,20 0-15,0-21 0,-21 0 0,43 0 16,-22-21-16,1-1 0,20 1 16,-21 0-16,22-1 0,-22-20 15,-21 20-15,22-20 0,-22-1 16,0 22-16,-21-21 0,0 20 0,0-20 15,0 20-15,0 1 0,0 0 16,-21-1-16,0 22 0,0-21 0,-1 21 16,1 21-16,21 21 15,-21 0-15,21 21 16,0 1-16,0-1 0,0 0 16,0 1-16,0-1 0,0 22 0,0-1 15,21-21-15,-21 22 0,0-1 16,21-20-16,1-1 0,-1 22 15,0-43-15,0 21 0,0 0 0,22-20 16,-22-1-16,21-21 0,-21 21 16,22-21-16,-1 0 0,-21 0 0,21 0 15,-20-21-15,20 0 0,-21-1 16,21 1-16,-20 0 0,-1-21 0,21 21 16,-42-22-16,21 1 0,0 0 15,-21 20-15,22-20 0,-22 0 0,0 21 16,0-22-16,0 22 0,0 0 15,21 21-15,-21 21 16,0 0 0,0 0-16,0 1 0,0 20 15,0 0-15,0-21 0,0 22 16,0-1-16,0-21 0,0 22 0,21-22 16,0 0-16,-21 0 0,21 0 15,0-21-15,1 0 0,-1 0 0,21 0 16,-21 0-16,0 0 0,22 0 15,-22-21-15,0 0 0,21 0 0,-20 0 16,-1-22-16,0 22 0,0-21 16,-21 21-16,0-22 0,0 1 0,0 21 15,0-22-15,0 22 0,0 0 0,0 0 16,0 0-16,0 0 0,21 21 47,0 0-47,1 0 0,20 0 0,0 0 15,22 0-15,-22-22 0,22 22 16,-1 0-16,1-21 0,-1 21 0,1 0 16,-22-21-16,21 21 0,-20 0 15,-1-21-15,0 21 0,-20 0 0,-44 0 32,1 0-32,0 0 15,-21 0-15,21 0 0,-22 0 0,22 21 16,-21-21-16,-1 21 15,22 0-15,-21 1 0,21-1 0,-22 0 16,22 21-16,0-21 0,0 22 16,21-1-16,0-21 0,0 22 0,0-22 15,0 0-15,0 0 0,0 0 16,21 0-16,21-21 0,-20 0 0,-1 0 16,0 0-16,21 0 0,-21 0 15,1-21-15,20 0 0,-21 0 0,21 0 16,-20 0-16,-1-22 0,0 22 15,0 0-15,-21-21 0,0 20 16,0-20-16,21 21 0,-21-21 0,0 20 16,0 1-16,0 0 0,0 0 15,-21 42 17,21 0-32,0 0 0,0 1 0,0 20 15,0-21-15,0 21 0,0-20 16,0 20-16,0-21 0,0 21 0,21-20 15,0-1-15,1 0 0,-1-21 16,21 0-16,0 0 0,-20 0 0,20 0 16,0 0-16,1-21 0,20 21 15,-21-21-15,1-1 0,-1 1 0,0-21 16,-20 21-16,20 0 0,-21-22 16,0 22-16,0-21 0,-21 21 15,0-1-15,22 1 0,-22-21 16,21 42-16,-21 21 15,0 0 1,0 0-16,0 1 0,-21-1 16,-1 0-16,22 0 0,0 21 0,0-20 15,-21-1-15,21 0 0,-21 0 16,21 0-16,21-42 31,0 0-15,1 0-16,-1 0 0,0-1 15,-21 1-15,21 0 0,0 0 16,0 0-16,-21 0 0,22-1 0,-1 1 16,0 21-16,0 0 15,0 0-15,-21 21 16,21 22 0,-21-22-16,22 0 0,-1 0 0,-21 0 15,0 22-15,21-22 0,0 0 0,0 0 16,0 0-16,22-21 15,-1 22-15,0-22 0,1 0 0,-1 0 16,22 0-16,-22 0 0,0-22 16,22 1-16,-22 0 0,0 0 0,1 0 15,-22 0-15,21-1 0,-21-20 16,1 21-16,-1-21 0,0-1 0,0 1 16,-21 0-16,0-1 0,0 1 0,0 0 15,0-22-15,0 22 0,0-1 16,0 22-16,0-21 0,0 21 0,0 42 31,0 0-31,0 21 0,0-20 16,0 20-16,-21 0 0,21 1 15,-21-22-15,21 21 0,0 0 0,0 1 16,0-22-16,0 21 0,0-21 16,0 1-16,0 20 0,21-21 0,0 0 15,0 0-15,0 1 0,1-22 16,-1 0-16,21 0 0,0 0 15,-20 0-15,20 0 0,21 0 0,-20-22 16,-1 22-16,0-21 0,1 0 16,-22 0-16,21 0 0,-21 0 15,1-1-15,-1 1 0,0-21 0,-21 21 16,0 0-16,0-1 0,0-20 0,-21 21 16,0 0-16,-1 0 0,1 21 0,-21 0 15,21 0-15,0 0 0,-1 0 16,-20 0-16,21 21 0,21 0 15,-21 0-15,0 0 0,21 0 16,-22 1-16,22-1 0,0 0 0,0 0 16,0 0-16,0 0 0,0 1 15,0-1-15,0 0 0,22-21 16,-1 0-16,0 0 0,0 0 16,0 0-16,0 0 0,1 0 15,20-21-15,-21 0 0,0 21 0,43-43 16,-43 22-16,0 0 0,0 0 15,0 0-15,1-22 0,-1 22 16,0 0-16,-21 0 0,0 0 16,21 21-16,-21 21 15,0 0 1,0 0-16,0 0 0,0 0 16,0 1-16,0-1 0,0 0 0,21 0 15,-21 0-15,21 0 0,1 1 16,-1-1-16,0-21 0,21 21 15,-21-21-15,22 0 0,-1 0 16,0 0-16,1 0 0,-1 0 0,0 0 16,-20 0-16,20 0 0,-21-21 15,21 0-15,-20-1 0,-1 1 16,0 0-16,0-21 0,-21-22 16,0 43-16,0-21 0,0 21 15,0-1-15,0 1 0,-21 0 0,21 0 16,-21 21-16,0 0 0,-1 0 15,1 0-15,0 21 0,0-21 0,0 21 16,21 0-16,-21 1 0,-1-22 16,22 21-16,-21 0 0,21 0 31,21-21-31,1 0 0,-1 0 16,0 0-16,0 0 0,0 0 15,0 0 1,1 21-1,-22 0-15,0 1 0,0-1 16,0 0-16,0 42 0,0-20 16,21 20-16,-21-20 0,21 20 0,-21 1 15,0-1-15,0 1 0,0-1 16,21 1-16,-21-1 0,0 1 0,0 20 16,0-20-16,0-1 0,0 1 15,0-1-15,0 1 0,-21-1 0,0-20 16,0-1-16,-1 0 0,1 1 15,0-22-15,0 0 0,0 0 0,0 0 16,-1-21-16,1 0 16,0 0-16,0 0 0,21-21 0,0 0 0,0 0 15,-21 0-15,21-1 16,0-20-16,0 21 0,0-21 16,0 20-16,0-20 0,0-21 0,21 20 15,0-20-15,0 20 0,22-20 16</inkml:trace>
  <inkml:trace contextRef="#ctx0" brushRef="#br0" timeOffset="45272.63">11007 15854 0,'0'0'0,"0"-21"16,0 0-16,0-1 0,0 1 16,0 0-16,21 0 15,0 0-15,0 0 0,0-22 16,0 22-16,1 0 0,-1 0 15,0-22-15,0 22 0,0 0 0,-21 0 16,21 0-16,-21 0 16,22 21-16,-44 0 15,1 21-15,0 0 16,0 0-16,21 0 0,-21 22 16,0-22-16,21 0 0,-22 0 0,22 21 15,0-20-15,0-1 0,0 0 16,0 0-16,22-21 0,-1 21 15,0-21-15,0 0 0,21 0 16,-20 0-16,20 0 0,-21 0 0,21 0 16,1 0-16,-1 0 0,-21-21 0,22 0 15,-1 0-15,-21 0 0,21-22 16,1 22-16,-22-21 0,21-1 0,-21 1 16,-21 0-16,0 21 0,0-22 15,0 22-15,0 0 0,0 0 0,0 0 16,-21 21-1,0 21-15,0 0 0,21 0 16,0 21-16,0-20 0,-21 20 16,21-21-16,0 21 0,0-20 0,0 20 15,0-21-15,0 0 0,0 0 0,0 1 16,0-1-16,0 0 0,0 0 16,0 0-16,-21-42 31,-1 0-16,1 21-15</inkml:trace>
  <inkml:trace contextRef="#ctx0" brushRef="#br0" timeOffset="45484.8">9546 15346 0,'-106'0'16,"212"0"-16,-191 0 16,107 0-1,20 0-15,0-21 0,1 21 0,-1-21 16,21 21-16,1-22 0,21 22 16,-22-21-16,1 21 0,-1-21 0</inkml:trace>
  <inkml:trace contextRef="#ctx0" brushRef="#br0" timeOffset="46236.39">12382 15240 0,'0'-21'15,"0"0"-15,0 0 0,0-1 16,0 1-16,-21 21 31,0 0-31,21 21 16,-21 1-16,0-1 0,0 21 16,21-21-16,0 22 0,-22-1 0,22 0 15,0-21-15,0 22 0,0-22 16,0 21-16,0-21 0,0 1 0,22-1 15,-1 0-15,0-21 0,0 0 16,0 0-16,22 0 0,-22 0 0,21 0 16,-21 0-16,0 0 0,1-21 15,-1 21-15,-21-21 0,0-1 16,0 1-16,0 0 0,0-21 16,-43 21-16,22-1 0,0 1 15,-21 0-15,21-21 0,-22 21 0,22-1 16,0 1-16,0 0 0,21 0 15,0 0-15,0 0 0,0-1 16,42 1-16,-21 21 0,0-21 16,22 0-16,-1 0 0,0 21 0,1-21 15,-1-1-15,0 22 0,1-21 16,-1 21-16,0 0 0,-20-21 0,20 21 16,-21 0-16,0 0 0,0 0 0,-21 21 15,0 0-15,0 1 0,0-1 16,0 21-16,0 0 0,0 1 0,0-1 15,-21 0-15,0 1 16,21 20-16,-21-20 0,0 20 0,21 1 16,-21-22-16,21 21 0,0 1 15,0-1-15,0 1 0,-22 21 0,22-1 16,0-20-16,0 20 0,-21-20 0,21-1 16,0 22-16,0-21 0,0-1 15,0-21-15,0 22 0,0 21 16,-21-64-16,21 21 0,-21-21 15,0-21 1,0-21 0,21 0-16,-22-21 0,22 20 15,0 1-15,0-21 0,-21 21 0,21-22 16,0 1-16,0 21 0,0-21 16,0-1-16,0 1 0,21 0 0,1-22 15</inkml:trace>
  <inkml:trace contextRef="#ctx0" brushRef="#br0" timeOffset="46720.73">14436 15515 0,'0'0'0,"0"-21"16,-22 21-1,1-21-15,0 21 0,0-21 16,0 21-16,21-21 0,0-1 16,0 1-16,0 0 0,0 0 15,21 0-15,0-22 0,0 22 16,0-21-16,1 21 0,20-22 0,-21 22 16,0-21-16,0 21 0,-21 0 15,22 21-15,-22 21 31,0 21-31,0-21 16,-22 22-16,22 20 0,0-21 0,0 1 16,-21 20-16,21-20 0,0 20 15,0-21-15,0 22 0,0-22 0,0 22 16,0-1-16,0 1 0,0-1 16,0 1-16,0-1 0,0 1 0,0-22 15,0 22-15,0-22 0,0-21 16,0 21-16,0-20 0,0-1 15,0 0-15,-21-21 16,0-21 0,0 0-16,21-1 15,0-20-15,-21 21 0,-1-21 16,22-1-16,-21-20 0,21-1 0,-21 22 16</inkml:trace>
  <inkml:trace contextRef="#ctx0" brushRef="#br0" timeOffset="46901.01">14330 14965 0,'0'0'15,"0"-42"1,21 42 31,0 0-47,0 0 0,0 21 15,1-21-15</inkml:trace>
  <inkml:trace contextRef="#ctx0" brushRef="#br0" timeOffset="48905.72">14838 15219 0,'0'0'15,"21"21"-15,0-21 0,0 0 0,0 0 16,1 0-1,-1-21-15,0 0 0,0 21 0,0-21 16,0-1-16,1 1 0,20 0 16,-42-21-16,21 21 0,0-1 0,-21 1 15,21 0-15,-21 0 0,0 0 16,0 0-16,0-1 16,-21 22-16,0 0 0,0 22 15,0-1-15,0 0 16,-1 0-16,22 0 0,0 22 15,-21-22-15,21 21 0,0 0 0,0-20 16,0 20-16,0 0 0,21-21 0,1 22 16,-1-22-16,21 0 15,-21 0-15,22 0 0,-22-21 0,21 0 16,0 0-16,1 0 0,-1 0 16,0 0-16,22 0 0,-43-21 0,21 0 15,1 0-15,-22 0 0,0 0 16,21-22-16,-42 1 0,22 21 0,-22-22 15,21 22-15,-21-21 0,0 21 0,0 0 16,0-1-16,0 1 0,0 42 31,-21-21-31,21 22 16,-22 20-16,22-21 0,0 0 16,-21 0-16,21 1 0,-21 20 15,0-42-15,21 21 0,0 0 0,0 0 16,-21-21-16,21 22 15,0-44 1,0 1 0,21 0-16,-21 0 0,21-21 15,0 20-15,0-20 0,1 21 16,-1 0-16,0-22 0,0 22 0,0-21 16,0 21-16,1 0 0,-1 21 15,0-22-15,0 22 16,-21 22-16,0-1 0,0 0 15,21 21-15,-21 1 16,0-22-16,0 21 0,0 0 0,0 1 16,0-22-16,21 21 0,-21-21 15,22 22-15,-22-22 0,21-21 0,0 21 16,0 0-16,0-21 0,0 0 16,1 0-16,-1 0 0,0 0 0,21-21 15,-21 0-15,1 21 0,20-21 16,-21-22-16,0 22 0,0-21 0,22 0 15,-22-1-15,0 1 0,0 0 16,22-1-16,-22 1 0,0-22 0,0 22 16,-21 0-16,0-1 0,21-20 15,-21 42-15,0-22 0,0 22 16,0 0-16,0 0 0,-21 42 16,21 0-1,-21 22-15,0-1 0,0-21 0,21 21 16,-22 1-16,1-1 0,0 0 15,21 1-15,-21-22 0,0 21 0,0 1 16,-1-1-16,22-21 0,0 21 16,-21-20-16,21-1 0,0 0 0,-21-21 15,42 0 17,0-21-32,1 0 0,-1-1 15,0 1-15,0-21 0,0 21 0,22 0 16,-22-22-16,21 22 0,0 0 15,-20 0-15,20-22 0,0 22 0,-21 21 16,22-21-16,-22 0 0,0 21 16,0 0-16,0 0 0,-42 0 31,0 21-31,-21 0 0,21-21 16,-1 21-16,1-21 0,0 22 0,-21-22 15,21 21-15,-1 0 0,1 0 16,21 0-16,-21 0 15,21 1-15,0-1 0,0 0 16,0 21-16,0-21 0,0 1 0,0-1 16,21 0-16,0 0 0,1 0 15,-1 0-15,0 1 0,21-1 0,-21-21 16,22 0-16,-1 0 0,0 0 16,1 0-16,-1 0 0,0 0 0,1-21 15,-22 21-15,21-22 0,1-20 16,-1 21-16,-21 0 0,21-22 15,-20 1-15,-1 21 0,0-21 0,0 20 16,-21 1-16,0 0 0,0 0 16,-21 42 15,21 0-31,0 0 0,0 1 16,0-1-16,0 21 0,0-21 15,0 0-15,0 1 0,0-1 0,0 0 16,21 0-16,0-21 15,0 0-15,1 0 0,-1 0 16,0 0-16,21 0 0,-21 0 16,1 0-16,-1 0 0,-21-21 0,21 0 15,0 0-15,-21-22 0,0 22 16,0 0-16,21-21 0,-21 20 16,21 1-16,-21 0 0,22 0 0,-22 0 15,0 42 16,0 0-31,0 0 16,0 0-16,-22 1 0,22-1 16,-21 0-16,21 0 15,21-21 17,1-21-32,-1 0 15,0 0-15,0 21 16,0-22-16,0 1 0,1 0 15,20 0-15,-21 21 0,0-21 16,0 21-16,22 0 0,-22 0 16,0 0-16,-21 21 15,0 0-15,0 21 16,0-20-16,0-1 0,0 0 16,0 21-16,0-21 0,21 1 0,-21-1 15,21 0-15,1 0 16,-1-21-16,0 0 15,0 0-15,0 0 0,0 0 0,1 0 16,-1-21-16,0 0 16,0-22-16,0 22 0,-21 0 15,21 0-15,-21-21 0,22-1 16,-22 22-16,0-21 0,21-1 0,0 1 16,-21 21-16,0-21 0,0 20 15,0 1-15,0 0 0,0 42 16,0 0-1,0 1-15,-21-1 0,21 0 16,-21 21-16,-1-21 0,22 1 16,0-1-16,0 21 0,0-21 0,-21 0 15,21 1-15,0-1 0,-21 0 0,21 0 16,0 0-16,0 0 16,0 1-16,-21-44 31,0 1-16,21 0-15</inkml:trace>
  <inkml:trace contextRef="#ctx0" brushRef="#br0" timeOffset="49112.36">17801 14478 0,'0'0'0,"-42"-42"31,21 42-31,-1 0 16,22 21 15,0 0-31,0 0 16,-21 0-16,0 1 0,0-1 15</inkml:trace>
  <inkml:trace contextRef="#ctx0" brushRef="#br0" timeOffset="51443.92">1270 17611 0,'0'0'0,"-21"0"0,0 0 0,-1 0 15,1 0-15,21-21 16,0-1-16,0 1 16,0 0-16,21 0 0,1 0 15,20 21-15,-21-21 0,21-1 16,1 22-16,-1 0 0,0-21 15,-20 21-15,20 0 0,0 0 16,-21 0-16,1 21 0,-1 1 16,0-1-16,-21 0 0,0 0 0,0 21 15,-21 1-15,0-22 0,-1 21 16,-20 1-16,21-1 0,-21 0 16,20-21-16,-20 22 0,21-22 0,0 0 15,0 0-15,-1-21 0,1 0 16,0 0-16,0 0 0,21-21 15,0 0 1,0 0-16,21 0 16,0-1-1,22 22-15,-22 0 0,21-21 0,-21 21 16,22 0-16,-1 0 0,0 0 16,1 0-16,-22 0 0,21 21 15,-21 1-15,22-1 0,-22 0 0,0 0 16,-21 21-16,0 1 0,0-22 15,0 21-15,0 1 0,-42-1 16,20 0-16,1 1 0,0-1 0,0-21 16,-21 21-16,20-20 0,1-22 15,0 21-15,-21-21 0,21 0 16,-22 0-16,22 0 0,-21-21 16,-1 21-16,1-22 0,0 1 15,-1 0-15,1 21 0,21-21 16,0 0-16,0 0 0,21-1 15,0 1-15,0 0 16,21 21-16,0 0 0,0-21 16,21 21-16,-20 0 0,20-21 15,0 0-15</inkml:trace>
  <inkml:trace contextRef="#ctx0" brushRef="#br0" timeOffset="51673.53">2265 17865 0,'-21'-43'31,"21"22"-31,-22 21 0,1-21 16,0 0-16,21 42 62,21 0-46,0-21-16,22 0 16</inkml:trace>
  <inkml:trace contextRef="#ctx0" brushRef="#br0" timeOffset="52204.18">4826 17314 0,'0'0'0,"-21"0"16,-85-42-1,64 42-15,20-21 0,1 21 16,0-21-16,0 0 0,21-1 15,0 1-15,0 0 0,0 0 16,0 0-16,0 0 0,0 42 31,0 21-15,-21-21-16,0 0 0,-1 22 16,22-22-16,0 21 0,0 1 0,0-1 15,0 0-15,0 1 0,0-1 16,22 0-16,-1 1 0,0-22 15,21 21-15,1 0 0,-22-20 0,21-1 16,-21 0-16,22 0 16,-22 0-16,-21 0 0,0 1 0,0-1 15,-21 0-15,-22 0 16,1-21-16,-22 21 0,22-21 0,-21 0 16,-1 0-16,1 0 0,-1 0 15,1 0-15,20 0 0,-20 0 16,20 0-16,22-21 0,-21 21 0,21-21 15,0 21-15,-1 0 0,22-21 16,0 0-16,22-1 16,20 22-16,-21-21 15,21 0-15,22-21 0,-1 21 0,1-22 16</inkml:trace>
  <inkml:trace contextRef="#ctx0" brushRef="#br0" timeOffset="52432.59">5186 17145 0,'42'-21'15,"-84"42"-15,84-63 0,-42 63 32,0 0-32,0 0 15,0 0-15,0 22 0,-21-22 0,21 21 16,-21-21-16,21 22 0,-21-1 16,21-21-16,0 22 0,0-1 15,0 0-15,-22 1 0,22-22 16,0 21-16,-21-21 0,21 0 0,0 1 15,0-1-15,0-42 32,0-1-32</inkml:trace>
  <inkml:trace contextRef="#ctx0" brushRef="#br0" timeOffset="52599.97">4826 17505 0,'0'-21'16,"0"0"-1,0-1 1,21 1-16,0 21 0,22-21 16,-22 21-16,21-21 0,0 0 15,1 21-15,20-21 0,-20 21 0,-1-22 16,21 22-16,-20 0 0,-1-21 16,0 21-16</inkml:trace>
  <inkml:trace contextRef="#ctx0" brushRef="#br0" timeOffset="53577.69">5884 17463 0,'0'0'0,"21"0"15,1 0-15,-1 0 16,-21-22-16,0 1 16,0 0-16,0 0 15,0 0-15,0 0 0,-21-1 16,-1 22-16,-20-21 0,21 0 15,0 21-15,-22 0 0,1 0 0,0 0 16,-1 0-16,1 0 0,21 0 16,-21 21-16,-1 0 0,22 1 0,-21 20 15,21-21-15,-1 21 0,1 1 16,0-1-16,21 0 0,0 1 16,0-1-16,0 0 0,0 1 15,0-22-15,21 0 0,0 0 0,1-21 16,20 0-16,-21 0 0,21 0 15,-20 0-15,20-21 0,0 0 0,1-21 16,-1 20-16,0-20 0,1 21 16,-22-21-16,21-1 0,-21 1 0,0 21 15,1 0-15,-22-22 0,0 22 16,0 0-16,0 42 31,0 0-31,0 0 0,0 22 16,0-22-16,0 21 15,0 1-15,0-22 0,0 21 0,0 0 16,0-20-16,21-1 0,21 0 16,-21 0-16,0 0 0,22-21 0,-1 0 15,-21 0-15,22 0 0,-1-21 16,0 0-16,1-21 0,-1 20 16,-21-20-16,21 21 0,1-21 0,-1-1 15,-21 1-15,0 0 0,1 20 16,-22-20-16,0 21 0,0-21 15,0 20-15,0 1 0,-22 21 0,1 0 0,0 0 16,0 0-16,0 0 16,0 0-16,-22 21 0,22 1 0,0-1 15,-21 0-15,20 21 0,1-21 16,0 22-16,0-22 0,21 0 0,-21 0 16,21 0-16,21-21 15,0 0-15,0 0 16,0-21-16,1 0 15,-1 0-15,0 21 0,0-21 16,0 0-16,0 21 16,-21 21-1,0 0-15,0 21 0,0-21 0,0 22 16,0 20-16,0-20 0,0 20 16,0-21-16,0 22 0,0-1 15,0 22-15,0-21 0,0 20 16,0 1-16,0 0 0,0-1 0,22 1 15,-22 0-15,0-1 0,0 1 16,0 0-16,0-1 0,0 1 0,-22-85 16,-20 0-16,21 0 15,0 0-15,-22 0 0,1 0 16,0 0-16,21 0 0,-22 0 0,1 0 16,0 0-16,-1 0 0,22 0 0,-21 0 15,-1 0-15,22 0 0,0 0 16,0 0-16,0-21 0,21-43 15,0 1-15,0 20 0,0-20 16,21-1-16,0 1 0,0-1 0,22 1 16,-1-1-16,0 1 0,1-1 15,20 1-15,1-1 0,-22 1 0</inkml:trace>
  <inkml:trace contextRef="#ctx0" brushRef="#br0" timeOffset="54135.73">6858 17653 0,'0'-21'47,"0"0"-47,0 0 0,0-1 16,0 1-16,21-21 16,0 21-16,0 0 0,-21-1 0,22-20 15,-1 21-15,-21 0 0,0 0 16,21 21-16,-21-22 0,-21 44 31,0-1-31,21 0 16,-22 21-16,22-21 0,-21 1 15,21 20-15,0 0 0,0-21 0,0 22 16,0-1-16,0-21 0,0 22 16,21-22-16,1 0 0,-1 0 15,0 0-15,0-21 0,0 0 16,0 0-16,22 0 0,-22 0 0,21-21 15,-21 0-15,22-21 0,-1 20 16,0-20-16,1 0 0,-1-1 0,-21 1 16,22 0-16,-22 21 0,0-22 15,0 22-15,-21-21 0,0 21 0,0-1 16,-21 22 0,0 0-16,0 0 0,-1 22 15,1-22-15,21 21 0,-21 0 16,21 21-16,0-21 0,0 1 15,0-1-15,0 21 0,21-21 0,0 0 16,1 1-16,-1-1 0,0 0 16,-21 0-16,21 0 0,0 0 15,-21 1-15,0-1 16,-21-21 0,0 0-16,0 0 15,21-21-15,-21 21 0,21-43 16,0 22-16</inkml:trace>
  <inkml:trace contextRef="#ctx0" brushRef="#br0" timeOffset="54980.15">9398 17082 0,'0'0'0,"-21"-22"16,0 22-1,-1 0-15,22 22 16,-21-1-16,0 0 0,21 0 16,-21 0-16,0 22 0,0-22 15,-1 21-15,1-21 0,21 22 0,-21-1 16,0-21-16,0 21 0,0 1 15,21-22-15,0 21 0,0-21 0,0 1 16,0-1-16,21-21 16,0 0-16,21-21 0,-21 21 15,1-22-15,20 1 0,-21 0 16,21 0-16,-20-21 0,-1 20 0,-21 1 16,0 0-16,0 0 0,0 0 15,0 0-15,0-1 0,0 1 16,-21 0-16,-1 0 0,1 21 0,0 0 15,0-21-15,0 21 0,0 0 16,-1 0-16,44 0 31,20 0-31,-21-21 16,21 21-16,-20-22 0,20 1 0,0 0 16,1 21-16,-1-21 0,0 0 15,-21 0-15,22-1 0,-22 22 16,21 0-16,-21-21 0,-21 42 15,0 1 1,0-1-16,0 0 0,0 0 16,0 0-16,-21 0 15,21 1-15,-21 20 0,21-21 0,0 21 16,0 1-16,0 20 0,0 1 16,-21-1-16,21 1 0,0 20 0,-21-20 15,0 21-15,21-1 0,0 1 16,0 0-16,-22-1 0,22 22 0,-21 0 15,21 0-15,0 0 0,0-1 16,0-20-16,0 21 0,0 0 0,0-85 16,-21-21 15,0 0-31,0 0 16,0 0-16,-1 0 0,1 0 15,0 0-15,-21 0 0,21 0 16,-22 0-16,22-64 0,-21-20 15,21-1-15,-1 0 0,1-20 0,0 20 16,21-21-16,0 21 0,0 1 16,0-1-16,21 0 0,0 1 0,1-1 15,20 22-15,0-1 0,22-21 16,-1 43-16,1-21 0,20-1 0,22 22 16,0-1-16,0 1 0</inkml:trace>
  <inkml:trace contextRef="#ctx0" brushRef="#br0" timeOffset="58372.63">11832 17399 0,'0'0'0,"-42"0"0,-1 21 15,22-21-15,0 21 0,0-21 16,0 22-16,0-22 16,42-22 15,21 1-15,-21 0-16,22-21 0,-22 21 0,21-1 15,0-20-15,1 21 0,-1-21 16,0 20-16,-20-20 0,-1 0 0,-21 21 15,0-1-15,0 1 0,-21 0 16,-1 0-16,1 21 0,-21 0 0,21 0 16,0 21-16,-22 0 0,22 0 15,-21 1-15,21-1 0,-1 0 0,1 21 16,21-21-16,0 1 0,0 20 16,0-21-16,0 0 0,0 22 15,21-22-15,1 0 0,20-21 16,-21 21-16,21-21 0,1 0 0,-1 0 15,0 0-15,22 0 0,-22 0 16,1 0-16,-1-21 0,0 21 0,1-21 16,-1 0-16,-21-1 0,21 1 15,-20 21-15,-1-21 0,21 0 0,-42 0 16,21-22-16,0 22 0,1 0 16,-1 0-16,0 0 0,0 0 15,0 21-15,0 0 16,1 0-16,-22 21 0,21-21 0,0 21 15,-21 21-15,0-21 16,0 1-16,0 20 0,0-21 0,0 0 16,0 22-16,0-22 0,0 21 15,0-21-15,0 0 0,0 1 0,0-1 16,0-42 15,0-1-31,21 22 16,0-21-16,-21 0 0,21-21 0,1 21 15,-22-1-15,21-20 0,0 21 16,-21 0-16,21-22 0,-21 22 0,0 0 16,0 0-16,0 0 0,21 0 15,-21 42 17,0 0-32,0 0 15,0 21-15,0-20 0,0-1 0,0 21 16,0-21-16,0 22 0,0-22 15,21 0-15,-21 21 0,0-21 0,22 1 16,-1-1-16,0 0 0,0 0 16,0 0-16,0-21 0,22 0 0,-22 0 15,21 0-15,1-21 0,-1 0 16,0 0-16,1 0 0,-1-1 16,0 1-16,1 0 0,-22 0 15,21-21-15,-21 20 0,0-20 0,-21 21 16,0-21-16,0-1 0,0 22 15,0-21-15,0 21 0,0-1 0,0 1 16,-21 21-16,0 0 0,0 0 16,0 0-16,-22 0 0,22 0 0,0 21 15,0 1-15,21-1 0,-21 21 16,21-21-16,0 22 0,0-22 0,0 21 16,0-21-16,0 22 0,0-22 15,21 0-15,0 21 0,0-21 0,0 1 16,1-1-16,-1-21 15,0 21-15,21-21 0,-21 0 0,22 0 16,-22 0-16,21 0 0,-21-21 16,22 21-16,-22-21 0,0-1 0,21 1 15,-20 0-15,-1 0 0,0 0 16,0 0-16,0-22 0,0 22 0,1 0 16,-22-21-16,0 20 0,21 1 15,-21 0-15,21 0 0,-21 0 16,21 21-16,0 0 15,-21 21-15,0 0 16,0 0-16,0 0 0,0 1 16,0-1-1,21-21-15,1-21 47,-22-1-47,0 1 16,0 0-16,0 0 0,0 0 15,0 0-15,0-1 16,-22 22-16,1 0 0,0 0 16,0 0-16,0 0 15,0 22-15,21-1 0,-22 0 16,22 21-16,-21-21 0,0 22 0,21-1 16,0 0-16,0 1 0,-21-1 15,21 0-15,0 1 0,0-1 0,0 0 16,0 1-16,21-22 0,0 0 15,0 0-15,22 0 0,-1-21 0,0 0 16,1 0-16,20 0 0,-20-21 16,20 0-16,-21 0 0,1 0 0,20 0 15,-42-22-15,22 22 0,-1-21 16,-21-1-16,0 22 0,1-21 0,-1 0 16,-21-1-16,21 22 0,-21-21 15,0 21-15,0-1 0,0 1 0,-21 21 31,0 21-31,21 1 16,0-1-16,0 0 0,0 0 16,-22 0-16,22 22 0,0-22 0,0 0 15,0 21-15,0-21 0,0 1 16,0-1-16,0 0 0,0 0 0,22-21 16,-1 0-16,0 0 15,0 0-15,0 0 0,0 0 0,1-21 16,-1 0-16,0 0 0,0-1 15,0 1-15,0 0 0,1 0 16,-1 0-16,-21 0 0,21-1 0,-21-20 16,21 21-16,-21 0 15,0 0-15,0-1 0,0 44 32,0-1-32,0 0 15,0 0-15,0 0 0,0 0 16,-21 1-16,21-1 0,0 0 0,0 0 15,0 0-15,0 0 0,0 1 16,0-1-16,0 0 0,21 0 16,0-21-16,0 0 15,1 0-15,-1 0 0,21 0 0,-21-21 16,22 21-16,-22-21 16,21 0-16,-21-1 0,22 1 0,-22 0 15,0-21-15,0 21 0,0-22 16,0 22-16,1-21 0,-1-1 0,0 1 15,0-21-15,-21 20 0,21-20 16,-21 20-16,21-20 0,-21 21 0,0-1 16,22 22-16,-22 0 0,0 0 15,0 0-15,0 42 16,0 0-16,0 0 0,0 21 16,-22 1-16,1-1 0,21 22 0,0-22 15,0 0-15,-21 22 0,0-22 16,21 0-16,0 1 0,0-1 15,-21 0-15,21 1 0,0-22 0,0 21 16,0-21-16,0 1 0,0-1 16,0 0-16,21 0 0,0-21 0,0 0 15,22 0-15,-22 0 0,21-21 16,0 0-16,1 0 0,-22-1 0,21 1 16,1 0-16,-1-21 0,0 21 15,-21-1-15,22-20 0,-22 0 16,21 21-16,-21-22 0,1 22 0,-22 0 15,21 0-15,-21 42 32,0 0-32,0 0 15,-21 0-15,21 1 0,0 20 0,-22-21 16,22 0-16,-21 0 0,21 22 16,0-22-16,0 0 0,0 0 0,0 0 15,0 1-15,0-1 16,21-21-16,1 0 0,20 0 0,-21 0 15,0 0-15,22 0 0,-22 0 16,21-21-16,-21-1 0,22 1 0,-22 21 16,0-21-16,21 0 0,-21 0 15,22-22-15,-43 22 0,21-21 16,0 21-16,-21 0 16,0-1-16,21 1 0,-21 42 31,0 1-16,0-1-15,-21 0 0,21 0 0,-21 0 16,21 0-16,-21 1 0,21-1 16,-21 0-16,21 0 0,0 0 0,0 0 15,21 1-15,0-22 16,0 21-16,0-21 0,22 0 0,-22 0 16,0 0-16,0 0 0,21-21 15,-20-1-15,-1 22 0,0-21 0,0 0 16,-21 0-1,0 0-15,0 0 0,0-1 0,0 1 16,0 0-16,0 0 0,-21 0 16,0 0-16,0 21 0,-1-22 0,1 22 15,0 0-15,0 0 0,21-21 0,-21 21 32,42 0-17,0 0-15,0 0 16,0 0-16,1 0 0,-1 0 15,0-21-15,0 21 0,0 0 16,0 0-16,22 0 0,-22 0 0,0 0 16,0 0-16,0 0 15,1 0-15,-22 21 0,21-21 0,-21 21 16,0 1-16,0-1 0,0 0 16,0 0-16,0 0 0,0 0 15,0 1-15,0-1 0,0 0 16,0 0-16,0 0 0,0 0 15,0 1 1,0-44 15,0 1-31,0 0 16,0 0-16,0 0 16,0 0-16,21-1 0,0-20 15,0 21-15,0 0 0,1-22 0,20 1 16,-21 21-16,21-21 0,-20 20 15,20 1-15,0 0 0,-21 0 0,22 21 16,-22 0-16,0 0 0,0 0 16,-21 21-16,0 0 0,0 0 0,0 22 15,0-22-15,0 0 0,0 21 16,-21-20-16,21-1 0,-21 21 0,21-21 16,-21 0-16,21 1 0,0-1 15,0 0-15,0 0 0,0 0 0,21 0 16,0-21-1,0 0-15,0 0 0,1 0 0,-1 0 16,0 0-16,0 0 0,21 0 0,1 0 16,-1 0-16,-21-21 0,22 0 15,-1 21-15,0-21 0,1 0 0,-22 0 16,21-1-16,0-20 0,-20 21 16,20 0-16,-21-22 0,0 22 0,0 0 15,-21 0-15,0 0 0,0 0 16,0-1-16,-42 22 0,21 0 0,0 0 15,-22 0-15,22 22 16,-21-1-16,21-21 0,0 21 0,-1 0 16,22 0-16,0 0 0,0 22 0,0-22 15,0 0-15,0 0 16,0 0-16,0 1 0,22-22 16,-1 21-16,-21 0 0,0 0 15,21-21-15,-21 21 0,0 0 16,0 1-1,-21-22-15,0 21 16,-1-21-16,1 0 16,0 0-16,0 0 15,0 0-15,21-21 0,-21 21 16,-1-22-16,1 22 0,21-21 0,-21 21 16,21-21-16,-21 0 15,21 0-15,0 0 0</inkml:trace>
  <inkml:trace contextRef="#ctx0" brushRef="#br0" timeOffset="58640.06">17293 16701 0,'0'0'0,"-21"-22"15,0 22-15,0 0 0,-43-21 32,43 0-32,0 21 15,0 21 48,-1-21-63</inkml:trace>
  <inkml:trace contextRef="#ctx0" brushRef="#br0" timeOffset="58940.22">15811 16785 0,'0'0'0,"22"0"32,-1 0-32,0 0 0,0 0 0,0 0 0,0-21 15,22 21-15,-22 0 0,21 0 16,1 0-16,-22 0 0,21 0 16,0 0-16,1 0 0,-1 0 0,-21 0 15,22 21-15,-22-21 0,21 0 16,-21 0-16,0 21 0,1-21 0,-1 0 15,0 0-15,0 0 0,0 0 16,-21 22-16,21-22 0,1 0 0,-1 0 16,0 0-16,0 0 0,0 0 15</inkml:trace>
  <inkml:trace contextRef="#ctx0" brushRef="#br0" timeOffset="59201.02">18351 17251 0,'0'0'0,"22"0"0,-1 0 0,0 21 15,0-21-15,0 0 16,-21 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41:1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2455 0,'0'0'0,"-22"-21"0,1 0 15,21 0 1,-21 0-16,21 0 0,-21-1 0,21-20 16,0 21-16,0 0 0</inkml:trace>
  <inkml:trace contextRef="#ctx0" brushRef="#br0" timeOffset="2878.76">4318 1376 0,'0'21'0,"21"0"31,0-21-31,0 0 16,1 0-16,-1 0 0,21 0 15,-21-21-15,0 0 0,22 21 0,-1-21 16,0 0-16,-20-1 15,20 22-15,-21-21 0,21 0 0,-20 0 16,-1 0-16,-21 0 0,0-1 16,0 1-16,-21 0 0,-1 0 15,-20 0-15,0 21 0,-1 0 16,1 0-16,-21 0 0,20 0 0,-20 0 16,20 21-16,-20 0 0,21 0 15,-22 0-15,22 22 0,-1-22 0,1 0 16,0 21-16,-1-20 0,22 20 15,0-21-15,21 0 0,0 0 0,0 1 16,21 20-16,0-21 16,22 0-16,-1 0 0,22 1 0,-22-1 15,43 21-15,-22-21 0,1 0 16,20 22-16,-20-22 0,-1 21 0,1 1 16,-22-22-16,0 21 0,1 0 15,-22-20-15,0 20 0,-21 0 0,0 1 16,0-22-16,-21 21 0,0 0 15,-43-20-15,22 20 0,-22-21 0,1 21 16,-22-20-16,22-1 0,-1 0 16,22 0-16,-22 0 0,22-21 0,-21 0 15,20 0-15,1 0 0,21-21 16,-22 0-16,22 0 0,-21 0 0,21-1 16,0 1-16,21 0 0,0 0 15,-22 0-15,22-22 0,0 22 16,0 0-16,0 0 0,0 0 0,0 0 15,22 21 1,-1-22-16,0 22 0,0-21 0,21 21 16,-20 0-16,20 0 0,0 0 15</inkml:trace>
  <inkml:trace contextRef="#ctx0" brushRef="#br0" timeOffset="3279.42">5355 2096 0,'0'-22'16,"0"1"0,0 0-16,0 0 0,21 0 15,0 0-15,1-1 0,-22 1 0,21 0 16,0 0-16,-21 0 15,21-22-15,-21 22 0,0 0 0,0 0 16,-21 21 0,0 0-16,0 21 0,-22 0 15,22 0-15,-21 1 0,-1-1 16,1 21-16,21 0 0,-21 1 0,-1-1 16,22 0-16,0 1 0,-21-1 15,42 0-15,0-20 0,0 20 0,0 0 16,0-21-16,0 1 0,0 20 15,21-21-15,0-21 0,0 21 0,0 0 16,22-21-16,-22 0 0,21 0 16,0 0-16,-20 0 0,20-21 0,0 0 15,1 0-15,20 0 0,-21 0 0,1-1 16,-1-20-16</inkml:trace>
  <inkml:trace contextRef="#ctx0" brushRef="#br0" timeOffset="3566.93">6223 1228 0,'0'0'0,"0"-21"0,0-22 15,0 22-15,0 0 0,-21 0 0,0 21 16,-1 0-16,1 0 0,0 21 16,0 0-16,0 21 0,0 1 0,-1-1 15,1 22-15,0-1 0,21 1 16,-21-1-16,0 22 0,21-22 15,0 22-15,-21-22 0,-1 1 16,22-1-16,-21 1 0,21-22 0,0 22 16,0-22-16,0 0 0,-21 1 15,21-22-15,0 21 0,0-21 0,0 1 16,0-1-16,0 0 0,0 0 0,21-21 31,0 0-31,-21-21 0,22 0 0,-1 0 16</inkml:trace>
  <inkml:trace contextRef="#ctx0" brushRef="#br0" timeOffset="4150.74">6138 2074 0,'21'0'63,"1"0"-63,-1 0 16,0 0-16,0-21 0,0 21 0,0-21 15,1 21-15,20-21 0,-21 0 0,0 21 16,0-21-16,-21-1 15,0 1-15,22 0 0,-22 0 16,0 0-16,0 0 0,-22 21 16,1 0-16,0-22 0,0 22 0,0 0 15,0 0-15,-1 0 0,-20 22 16,21-1-16,0 0 0,0 0 0,-1 0 16,1 0-16,0 22 0,0-22 0,21 21 15,0-21-15,0 22 0,0-22 16,0 0-16,0 21 0,0-20 15,0-1-15,21-21 0,0 21 0,0 0 16,1-21-16,-1 0 0,0 0 0,0 0 16,21 0-16,-20 0 0,20 0 15,0 0-15,-21-21 0,22 21 16,-1-21-16,22 0 0</inkml:trace>
  <inkml:trace contextRef="#ctx0" brushRef="#br0" timeOffset="4635.31">7006 1842 0,'-21'0'16,"-21"0"-1,20 21-15,22 0 0,-21 0 16,21 0-16,-21 0 0,21 22 0,0-22 16,0 0-16,0 21 15,0-20-15,-21-1 0,21 0 0,0 0 16,-21 21-16,21-20 0,0-1 15,0 0-15,0 0 16,-21-21-16,-1 0 31,22-21-31,0 0 16,0 0-16,0-1 0,0 1 16,0-21-16,0 21 0,22 0 0,-1-22 15,0 1-15,21 0 0,-21 20 16,22-20-16,-1 0 0,0 21 15,1-22-15,-1 22 0,-21 0 0,22 0 0,-1 21 16,0 0-16,-21 0 16,22 21-16,-22 0 0,0 0 0,0 22 15,0-22-15,-21 21 0,0-21 16,0 22-16,0-22 0,0 21 0,0 0 16,0-20-16,-21-1 0,21 21 15,-21-21-15,0 0 0,0 1 0,0-1 16,21 0-16,-22 0 0,1-21 15,21 21-15,21-42 32,1 0-17,-1 0-15,0 0 0</inkml:trace>
  <inkml:trace contextRef="#ctx0" brushRef="#br0" timeOffset="4903.78">8022 1736 0,'0'0'0,"-21"0"0,0 0 15,0 0-15,21 21 0,0 0 16,0 0-16,-22 22 0,22-22 16,-21 21-16,21 0 0,0-20 15,0 20-15,-21-21 0,21 21 0,-21-20 16,21-1-16,0 0 0,0 0 0,0 0 15,0 0-15,0 1 16,21-22 15,0-22-31,0 22 0,1-21 0,-1 0 16,0 0-16,0-21 0</inkml:trace>
  <inkml:trace contextRef="#ctx0" brushRef="#br0" timeOffset="5235.13">8191 1249 0,'0'0'0,"-42"0"0,0 0 15,-1 0-15,1 0 0,21 0 16,-21 0-16,20 42 0,-20-21 0,21 1 16,21 20-16,0-21 0,0 21 15,0-20-15,0 20 0,21-21 0,0 0 16,0 0-16,22 1 0,-1-22 15,-21 0-15,22 0 0,-1 0 0,0 0 16,1 0-16,-22-22 0,21 1 16,-21 21-16,0-42 0,22 21 15,-22 0-15,-21-1 0,21-20 16,-21 21-16,0-21 0,0 20 0,0-20 16,0 21-16,-21 0 0,21 0 15,-21-1-15,-22 22 0,22 0 0,0 0 16,-21 0-16,-1 22 0,1-1 0,-21 0 15,20 0-15,-20 0 0,-1 0 16,-20 1-16,20-1 0,-21 0 0</inkml:trace>
  <inkml:trace contextRef="#ctx0" brushRef="#br0" timeOffset="5831.18">5524 2011 0,'-21'0'0,"42"0"0,-63 21 15,21-21-15,0 0 0,0 21 16,-1-21-16,1 0 16,21 21-16,-21-21 15,0 0 1,0 0 31,0 0-47,-1 0 15,1 0-15,0 0 16,0 0-16,0 0 0,0 22 16,-1-22-16,1 0 0,0 0 0,0 21 15,42-21 1,0 0-1</inkml:trace>
  <inkml:trace contextRef="#ctx0" brushRef="#br0" timeOffset="7303.09">8467 1947 0,'0'-84'15,"0"63"1,0-1 0,0 44 15,0-1-31,0 0 0,0 0 15,0 21-15,0-20 0,-22 20 16,22-21-16,0 21 0,-21-20 0,21 20 16,0-21-16,0 0 0,0 22 15,0-22-15,0 0 0,0 0 16,21-21-16,1 0 0,-1 0 0,0 0 16,21 0-16,-21 0 0,22 0 15,-1 0-15,0-21 0,1 0 16,-22 0-16,21 21 0,1-22 0,-1 1 15,0-21-15,-21 21 0,22 0 16,-22-22-16,0 22 0,21-21 0,-42-1 16,22 22-16,-22-21 0,21 21 15,-21-22-15,0 22 0,0 0 0,-21 21 32,-1 0-32,1 21 0,0 22 15,0-22-15,0 21 0,0 0 16,-1-20-16,1 20 0,0 0 0,21 1 15,0-22-15,0 21 0,0-21 16,0 0-16,0 1 0,21-1 0,0 0 16,1-21-16,20 0 0,-21 21 15,21-21-15,1 0 0,-1 0 16,0 0-16,22-21 0,-22 21 0,1-21 16,-1 0-16,-21-1 0,21 1 15,1 0-15,-22 0 0,21-21 0,-21 20 16,1 1-16,-22-21 0,0 21 0,0-22 15,0 22-15,0 0 0,0 0 16,0 0-16,0 0 16,-22 21-1,22 21-15,-21 0 0,21 0 0,0 0 16,-21 0-16,21 1 0,-21 20 16,21-21-16,0 0 0,-21 22 15,21-22-15,0 0 0,0 0 0,0 0 16,0 0-16,0 1 0,0-1 15,-21-21-15,21 21 0,-22-21 16,22-21 15,-21 0-31,21-1 0,0 1 16,0 0-16,0 0 0,0-21 16,0 20-16,0 1 0,0-21 0,21 0 15,1 20-15,-1-20 0,0 21 16,21-21-16,1 20 0,-1 1 15,0 21-15,22 0 0,-22 0 16,22 0-16,-22 0 0,21 21 0,1 1 16,-22 20-16,22-21 0,-22 21 0,-21-20 15,22 20-15,-22-21 0,-21 21 16,0-20-16,0-1 0,0 0 0,0 0 16,0 0-16,-21 0 0,-1 1 15,1-22-15,0 0 0,0 0 0,0 0 16,0 0-16,-1 0 0,1 0 15,0-22-15,21 1 16,0 0-16,0 0 16,0 0-16,21 0 0,0-22 15,1 22-15,20-21 0,-21 21 0,21-22 16,1 1-16,-1 21 0,0-22 16,1 22-16,-1 0 0,0 21 0,1 0 15,-1 0-15,-21 0 0,22 21 0,-22 0 16,0 1-16,0-1 0,0 0 15,0 0-15,-21 21 0,0-20 0,0-1 16,0 21-16,0-21 0,0 0 16,-21 22-16,0-22 0,0 0 0,21 0 15,-21 22-15,0-22 0,-1 0 0,22 0 16,0 0 0</inkml:trace>
  <inkml:trace contextRef="#ctx0" brushRef="#br0" timeOffset="8245.68">13102 1355 0,'0'0'0,"21"-43"0,-21-105 31,-21 127-31,0-21 0,0 21 0,-22-1 16,22 22-16,-21-21 0,21 21 16,-22 0-16,22 0 0,-21 21 0,0 1 15,20 20-15,-20 0 0,0 1 16,-1 20-16,1 1 0,0-1 0,21 1 15,-22 20-15,1-20 0,21 20 16,-22-20-16,22 21 0,0-43 0,21 21 16,0 1-16,0-22 0,21-21 15,22 22-15,-22-22 0,21 21 0,0-42 16,1 21-16,-1 1 0,0-22 0,22 0 16,-1 0-16,1 0 15,-1 0-15,1-22 0,-1 22 0,1-21 16,-1 0-16,-20 0 0,-1 0 15,-21 0-15,0-1 0,-21 1 0,0 0 16,0-21-16,-21 21 0,0-1 0,-21-20 16,-1 21-16,1 0 0,-21 0 15,20 21-15,-20 0 0,20 0 0,1 0 16,0 0-16,-1 0 0,22 0 16,0 0-16,42 0 31,0 0-31,1 0 0,20 0 0,0 0 15,1 0-15,-1 0 0,0 0 16,1 0-16,-1 21 0,0-21 16,-21 42-16,22-21 0,-22 0 0,-21 1 15,0 20-15,0 0 0,0-21 16,0 22-16,0-1 0,0-21 0,0 22 16,0 20-16,-21-21 0,0 22 15,-1-1-15,1 22 0,0-21 0,0-1 16,-21 22-16,20-22 0,1 1 0,0 20 15,0-20-15,0 21 0,0-22 16,-22 1-16,22 20 0,0-20 16,0-1-16,-22-20 0,22-1 0,0 0 15,21 1-15,-21-1 0,0-21 16,21 0-16,-21 0 0,21 1 16,-22-22-1,22-22 1,0 1-16,0-21 15,22 21-15,-1 0 0,-21-22 0,21 1 16,21 0-16,-21-22 0,1 22 16,20-22-16</inkml:trace>
  <inkml:trace contextRef="#ctx0" brushRef="#br0" timeOffset="8703.28">13462 1990 0,'-21'-21'0,"42"42"0,-42-64 0,0 22 16,21 0-16,0-21 0,-22 21 15,22-1-15,0 1 0,0 0 16,0 0-16,0 0 0,0 0 16,0-1-16,22 1 0,-1 0 0,0 0 15,21 0-15,-21 21 0,1-21 16,20-1-16,-21 22 0,21 0 15,1 0-15,-22 0 0,21 0 0,1 0 16,-22 22-16,21-1 0,0 21 16,-20-21-16,20 22 0,-21-1 0,-21 0 15,0 1-15,0-1 0,0 0 16,0-21-16,0 22 0,0-22 0,0 0 16,-21 0-16,0-21 0,0 21 0,-1-21 15,1 0-15,0 0 16,0 0-16,0-21 15,21 0-15,0 0 0,0 0 16,0 0-16,0-1 0,0 1 0,0-21 16,0 21-16,0 0 15,21-22-15,0 22 0,0 0 0,0 0 16,1 21-16,-1-21 0,0-1 0,0 22 16,21-21-16,-20 21 0,20-21 15,-21 21-15,21 0 0,-20 0 0,20 0 16,-21 0-16,21 0 0</inkml:trace>
  <inkml:trace contextRef="#ctx0" brushRef="#br0" timeOffset="8934.65">14690 1651 0,'0'21'16,"0"0"-1,-22 1-15,1 20 16,21-21-16,0 0 0,-21 0 0,21 22 15,-21-22-15,21 0 0,-21 0 16,21 22-16,0-22 0,0 0 16,0 0-16,0 0 0,0-42 62,0 0-62,0 0 0</inkml:trace>
  <inkml:trace contextRef="#ctx0" brushRef="#br0" timeOffset="9275.19">14795 1355 0,'-148'0'31,"127"0"-31,0 21 16,21 0-16,0 0 0,0 0 15,21-21 1,0 0-16,0 0 16,1 0-16,-1 0 0,0 0 15,0 0-15,0 0 16,-21-21-16,0 0 0,0 0 16,0 0-16,0 0 15,0-1-15,0 1 0,-21 21 16,0-21-1,0 21-15,0 0 0,-1 0 0,1 21 16,0-21-16,21 21 16,0 1-16,0-1 0,0 0 0,0 0 15,0 0-15,0 0 0,0 1 0,21-1 16</inkml:trace>
  <inkml:trace contextRef="#ctx0" brushRef="#br0" timeOffset="9938.67">15833 1693 0,'0'0'0,"0"-21"0,0-63 31,-22 62-31,1 1 0,0 0 0,0 0 16,0 0-16,0 0 0,-1 21 15,1 0-15,-21-22 0,21 22 16,0 0-16,-22 0 0,22 0 0,-21 22 16,-1-22-16,22 21 0,-21 0 15,0 0-15,20 21 0,-20-20 0,0 20 16,21 0-16,-1 1 0,1-1 16,0 0-16,21 1 0,0-1 0,0 0 15,0-21-15,0 22 0,0-22 0,21 0 16,0 0-16,1 0 0,-1 1 15,21-22-15,-21 0 0,22 0 0,-22 0 16,21 0-16,0 0 0,-20 0 16,20 0-16,0-22 0,1 22 15,-22-21-15,21 0 0,0-21 0,1 21 16,-22-22-16,21 1 0,-21-22 16,22 22-16,-1-21 0,-21-1 0,22 22 15,-1-22-15,-21 1 0,21 20 16,-20-20-16,-1-1 0,0 22 0,-21-21 15,0 20-15,0 1 0,0-22 16,0 22-16,0 21 0,0-21 0,0 20 16,0 1-16,-21 0 0,0 21 15,-1 0-15,1 21 0,0 0 0,0 1 16,21 20-16,-21 0 0,0 1 16,21-1-16,0 21 0,0-20 0,0 20 15,0 1-15,0-22 16,0 22-16,0-1 0,0-21 0,0 22 15,21-22-15,0 22 0,0-22 16,0-21-16,0 22 0,1-1 0,20-21 16,-21 0-16,0 0 0,0 1 15,1-22-15,-1 0 0,21 21 0,-21-21 16,0 0-16,1 0 0,20 0 16,-21 0-16,0-21 0,0-1 0,1 22 15,-1-21-15,0 0 0</inkml:trace>
  <inkml:trace contextRef="#ctx0" brushRef="#br0" timeOffset="10083.68">16722 1884 0,'0'0'0,"-22"0"47,1 0-32,0 0-15,0 0 16,-21 21-16,20-21 0,-20 0 15</inkml:trace>
  <inkml:trace contextRef="#ctx0" brushRef="#br0" timeOffset="14547.3">4297 3175 0,'0'0'0,"-43"0"0,22-21 0,0 21 16,0 0-16,0-21 0,-22 21 15,22-21-15,0 21 0,0 0 0,21-22 16,-21 22-16,0 0 16,-1 0-1,44 0 32,-1 0-47,0 0 16,0 0-16,21 0 0,1 0 0,-1 0 15,0 0-15,22 0 0,-1 0 16,22 0-16,21 0 0,-21 0 0,20 0 16,22 0-16,-21 0 0,21 0 0,-21 0 15,42 0-15,0 0 0,1 0 16,-1 0-16,21 0 0,0 0 0,22 0 15,-22 0-15,22 0 0,-1 0 16,22 0-16,0 0 0,-1 0 0,1 0 16,0 22-16,-1-22 0,22 0 15,-21 0-15,21 0 0,-1 0 0,22 21 16,0-21-16,0 0 0,0 0 16,22 0-16,-22 0 0,0 21 15,21-21-15,0 0 0,-21 0 0,21 0 16,-21 0-16,21 0 0,-21 0 15,0 21-15,-21-21 0,0 0 0,21 0 16,-42 21-16,-1-21 0,1 0 16,-22 21-16,1-21 0,-1 22 0,-20-22 15,-1 0-15,-21 21 0,-21-21 16,0 0-16,-21 0 0,0 21 0,-21-21 16,-1 0-16,-20 0 0,-1 0 15,-20 0-15,-1 0 0,-21 0 0,0 0 16,0 0-1,-21-21 64,0 0-79</inkml:trace>
  <inkml:trace contextRef="#ctx0" brushRef="#br0" timeOffset="14692.55">16298 3408 0,'0'0'0,"-21"0"15</inkml:trace>
  <inkml:trace contextRef="#ctx0" brushRef="#br0" timeOffset="15943.73">5334 4826 0,'0'0'0,"0"-21"0,0 0 0,0 0 0,0-1 15,0 1-15,0 0 0,0 0 16,0 42 15,0 21-31,0 1 16,0-1-16,0 22 0,-21-1 15,0-21-15,21 22 0,-22-1 0,1 1 16,0-22-16,21 22 0,-21-22 16,21 0-16,-21 1 0,21-1 0,0 0 15,0-20-15,0 20 0,0-21 16,0 0-16,0 0 16,0-42-1,0 0-15,21 0 16</inkml:trace>
  <inkml:trace contextRef="#ctx0" brushRef="#br0" timeOffset="16283.29">5228 5165 0,'-21'-21'0,"42"42"0,-63-64 0,21 22 16,-1 0-16,22 0 0,0-21 0,0 20 15,0 1-15,0-21 0,0 21 16,0-22-16,22 1 0,-1 21 0,0-21 15,0 20-15,21 1 0,1 0 16,-1 0-16,22 0 0,-1 21 16,1 0-16,-1 0 0,64 21 15,-42 21-15,-22 1 0,1-1 16,-22 21-16,0 1 0,1-22 0,-22 22 16,0-1-16,0-20 0,-21 20 15,0-21-15,0 1 0,0-1 0,-21-21 16,0 22-16,0-22 0,-22 21 0,22-21 15,-21 0-15,21 1 0,0-1 16,-1-21-16,1 0 0,21 21 0,-21-21 16,0-21-1,21 0 1,0-1-16</inkml:trace>
  <inkml:trace contextRef="#ctx0" brushRef="#br0" timeOffset="16483.41">5270 5313 0,'-21'0'0,"42"0"0,-63 0 0,42-21 15,21 21 1,0 0-16,22 0 16,-22-21-16,42 21 0,1 0 0,-1 0 15,22-22-15,-21 22 0,20-21 16,1 21-16,0-21 0,-22 21 15,1-21-15,-1 21 0,-21-21 0,1 0 16,-1 21-16,-21-22 0</inkml:trace>
  <inkml:trace contextRef="#ctx0" brushRef="#br0" timeOffset="16730.78">6731 4805 0,'0'0'16,"0"-21"-16,0-22 15,0 65 1,-21 20 0,21-21-16,-21 43 0,21-22 15,-22 0-15,22 22 0,0-22 16,-21 0-16,21 22 0,-21-22 0,0 1 16,21-1-16,-21-21 0,21 21 15,0 1-15,0-22 0,0 0 0,0 0 16,0 0-16,0 1 15,21-22 1,0 0-16,0-22 0</inkml:trace>
  <inkml:trace contextRef="#ctx0" brushRef="#br0" timeOffset="17046.75">6646 5038 0,'0'0'0,"-127"-212"31,127 191-31,0 0 16,0-22-16,21 22 0,1 0 16,20 21-16,0-21 0,1 0 0,20 21 15,1 0-15,-1 0 0,1 0 16,-22 0-16,21 21 0,-20 0 0,-1 21 16,-21-20-16,0 20 0,-21 0 15,0 1-15,0-1 0,-42-21 0,21 21 16,-43 1-16,22-22 0,-21 21 15,-1-21-15,22 1 0,-22-1 16,1 0-16,-22 21 0,43-42 16,21 0-16,-1 21 0,44-21 31,-1-21-31,21 0 0,0 21 16,-20-21-16,41 21 0</inkml:trace>
  <inkml:trace contextRef="#ctx0" brushRef="#br0" timeOffset="17310.82">7662 4720 0,'0'0'0,"-21"0"32,21 43-32,-21-22 15,0 21-15,0-21 0,21 22 16,0-1-16,-22 0 0,22 1 0,-21-1 15,0 0-15,21 1 0,-21-1 16,21-21-16,0 0 0,0 22 0,-21-22 16,21 0-16,0 0 0,0 0 15,0 0-15,21-42 32,-21 0-17</inkml:trace>
  <inkml:trace contextRef="#ctx0" brushRef="#br0" timeOffset="17555.37">7260 5334 0,'0'0'0,"-21"21"0,21 0 0,0 1 0,0-1 16,0 0-1,0 0-15,21-21 0,0 0 0,0 0 16,22 0-16,-22 0 0,21 0 0,1 0 15,-1 0-15,0 0 16,1 0-16,-1 0 0,21 0 0,-20 0 16,-1-21-16,-21 21 0,22-21 0,-22 21 15,0-21-15,0 21 0,0-22 16,0 1-16,-21 0 0,0 0 16,0 0-16,0-22 0,0 22 15,0 0-15</inkml:trace>
  <inkml:trace contextRef="#ctx0" brushRef="#br0" timeOffset="17786.61">7429 4614 0,'0'0'0,"-21"0"31,21-21-31,21 21 16,1 0-16,20 0 0,-21 0 15,21 0-15,-20 0 0,20 0 16,0 0-16,1 0 0,-1 0 0,-21 0 16,21 0-16,-20 0 0,-1 0 15,0 0-15,-21 21 16</inkml:trace>
  <inkml:trace contextRef="#ctx0" brushRef="#br0" timeOffset="18227.41">9631 4657 0,'0'-21'0,"0"42"0,0-64 16,21 43-1,-21-21-15,42 21 0,-21 0 0,22 0 16,20 0-16,-20-21 0,20 21 16,1 0-16,20 0 0,-20 0 15,-1 0-15,22 0 0,-22 0 0,-20-21 16,20 21-16,-20 0 0,-1 0 16,-21 0-16,0 0 0,0 0 0,-42 0 31,0 0-31,0 0 15,0 0-15,-22 0 0,1 0 0,21 0 16</inkml:trace>
  <inkml:trace contextRef="#ctx0" brushRef="#br0" timeOffset="18475.87">10202 4572 0,'-42'0'16,"21"0"-16,0 0 0,-1 0 15,1 21 1,0-21-16,21 21 0,0 1 15,-21 20-15,21-21 0,0 21 16,0-20-16,0 20 0,0 21 0,0-20 16,0-1-16,0 0 0,0 1 0,0 20 15,-21-42-15,21 22 0,0-1 16,-21-21-16,-1 22 0,1-22 0,21 0 16,0 0-16,0 0 15,21-21 16,1 0-31,-1-21 16,21 0-16</inkml:trace>
  <inkml:trace contextRef="#ctx0" brushRef="#br0" timeOffset="18843.66">10562 5101 0,'0'21'15,"21"-21"-15,0 0 16,1 0-16,-1-21 16,0 0-16,0 0 15,21 21-15,-20-21 0,20 0 16,-21-1-16,0 1 0,22 0 0,-22 0 16,0 21-16,-21-21 0,0 0 15,0-1-15,0 1 0,-21 21 16,0 0-1,-1 0-15,1 21 0,-21-21 0,21 43 16,-22-22-16,22 0 0,0 21 16,-21-20-16,21 20 0,-22 0 0,22 1 15,-21-22-15,21 21 0,-1-21 16,22 0-16,0 1 0,0-1 0,0 0 16,0 0-16,0 0 0,22-21 0,-1 0 15,0 21-15,0-21 16,21 0-16,-20 0 0,20 0 0,0 0 15,1-21-15,20 0 0,-21 0 0</inkml:trace>
  <inkml:trace contextRef="#ctx0" brushRef="#br0" timeOffset="19810.66">11536 4995 0,'0'0'16,"0"-21"-16,0-21 15,0 21-15,-21 21 16,-1 0-16,1 0 0,-21 0 0,21 0 0,-22 21 15,22 0-15,-21 0 0,21 0 16,0-21-16,21 22 0,0-1 16,0 0-16,0 0 0,0 0 15,0 0-15,21 1 16,0-1-16,0-21 0,21 21 0,-20-21 16,-1 21-16,0-21 0,0 21 15,0-21-15,0 21 0,1-21 16,-22 22-16,-22-22 31,1 0-31,0 0 16,0 0-16,0 0 15,-22 0-15,22 0 0,0 0 0,0 0 16,-21 0-16,20 0 0,1 0 0,21-22 16,-21 22-16,0 0 15,21 22 1,0-1-1,0 0-15,21-21 0,0 0 16,0 21-16,1-21 0,-1 21 16,21-21-16,-21 0 0,0 0 15,22 0-15,-1 0 0,0 0 0,1 0 16,-1 0-16,22 0 0,-22 0 16,0-21-16,1 0 0,-1 21 15,-21-21-15,21 0 0,1-22 0,-22 22 16,21-21-16,-21-1 0,22 1 15,-22 0-15,0-22 0,-21 22 0,21-22 16,-21 22-16,21 0 0,-21-1 16,0 1-16,0 21 0,0-21 0,0 20 15,0 1-15,0 0 16,-21 42 0,21 0-16,-21 1 15,21-1-15,0 0 0,-21 21 16,21 1-16,-21-1 0,0 0 15,21 1-15,0-1 0,0 21 16,-22-20-16,22-1 0,0-21 0,0 22 16,0-1-16,0-21 0,0 0 0,0 0 15,22 1-15,-22-1 0,21 0 16,0-21-16,21 0 0,-21 0 0,1 0 16,-1 0-16,0 0 0,0 0 15,0 0-15,0 0 0,22 0 0,-22-21 16,0 0-16,0-1 0,0 1 15,1 0-15,-1 0 0,0 0 0,0-22 16,0 22-16,0-21 0,-21 21 16,0 0-16,0-22 0,0 22 15,0 42 1,0 0 0,-21 1-16,21-1 0,-21 21 15,21-21-15,0 0 0,0 1 0,0-1 16,0 0-16,0 0 0,0 0 15,0 0-15,0 1 0,21-1 16,0-21-16,1 0 0,-22 21 0,21-21 16,0 0-16,0 0 15,0 0-15,0 0 0,1-21 32,-22 0-32,21 21 0,-21-22 0,21 1 15,-21 0-15,21 0 0,-21 0 0</inkml:trace>
  <inkml:trace contextRef="#ctx0" brushRef="#br0" timeOffset="20024.46">12700 4657 0,'0'0'0,"0"-21"0,-21 21 16,0-22-16,-1 22 78,22 22-78,-21-22 15,0 0-15,0 0 16,0 0-16</inkml:trace>
  <inkml:trace contextRef="#ctx0" brushRef="#br0" timeOffset="20215.45">11790 4784 0,'21'0'31,"0"0"-31,21 0 16,-20 0-16,20 0 0,0 0 15,1 0-15,-1 0 0,0 0 0,1 0 16,-1 0-16,21 0 0,-20 0 15,-1 0-15,0 0 0</inkml:trace>
  <inkml:trace contextRef="#ctx0" brushRef="#br0" timeOffset="20759.3">13060 4932 0,'-64'-21'16,"43"0"-16,0 21 16,0 0-1,21 21-15,-21-21 0,21 21 0,0 0 16,0 0-16,0 0 0,0 1 16,0 20-16,0-21 0,0 0 0,0 0 15,0 1-15,0 20 0,0-21 16,0 0-16,0 0 15,0 1-15,0-1 16,-22-21 0,1-21-1,21-1-15,0 1 16,0 0-16,0-21 16,0 21-16,21-22 0,1 22 0,-1-21 15,0-1-15,0 1 0,21 0 16,1-1-16,-1 22 0,0-21 0,1 21 15,20 0-15,-20 21 0,-1 0 16,0 0-16,1 0 0,-1 0 0,0 0 16,1 21-16,-22 0 0,0 21 15,0-21-15,-21 22 0,21-22 16,-21 21-16,0 1 0,0-22 0,0 21 16,0-21-16,0 22 0,-21-22 15,21 0-15,-21 0 0,0-21 0,21 21 16,-21 0-16,-1-21 0,22 22 15,-21-22-15,0 0 16,42 0 0,0-22-1,1 1-15</inkml:trace>
  <inkml:trace contextRef="#ctx0" brushRef="#br0" timeOffset="21619.53">14224 4974 0,'0'0'16,"0"-21"-16,0 0 0,0 0 0,0 0 0,0-1 16,0 1-16,0 0 0,0 0 15,-21 0-15,21 0 0,-21 21 0,-22-22 16,22 22-16,0 0 0,0 0 0,0 0 16,-22 0-16,22 22 0,0-22 15,-21 42-15,20-21 0,1 21 0,0-20 16,-21 20-16,21 0 0,21 1 15,-22-1-15,22-21 0,-21 21 16,21-20-16,0-1 0,0 21 16,21-21-16,1 0 0,-1-21 15,0 0-15,0 0 0,0 0 0,22 0 16,-22 0-16,21 0 0,-21 0 16,22-21-16,-22 0 0,21 0 0,-21 0 15,0 0-15,1-1 0,-1-20 16,0 0-16,-21 21 0,21-22 0,-21 1 15,21 21-15,-21-22 0,0 22 16,0 0-16,0 0 0,21 21 16,-21-21-16,0 42 31,0 0-31,0 0 16,0 0-16,0 1 0,0 20 15,-21-21-15,21 21 0,0 1 0,0-1 16,-21 0-16,0 1 0,0-1 15,21 0-15,0 22 0,0-22 0,-21 22 16,21-1-16,0 1 0,0-1 16,0 1-16,0-1 0,0 22 0,0-22 15,0 1-15,21-1 0,-21 1 0,21 21 16,-21-22-16,0 22 0,21-22 16,-21 22-16,21 0 0,-21-1 15,0 1-15,0-22 0,0 22 0,0 0 16,0-22-16,0 1 0,0 20 15,0-20-15,0-1 0,-21-20 0,0 20 16,21-20-16,-21-1 0,0-21 0,-1 0 16,1 0-16,0-21 0,0 0 15,0 0-15,0 0 0,-22 0 0,43-21 16,-42 0-16,42 0 0,-42 0 0,20-22 16,1 1-16,21-21 0,-21 20 15,0-20-15,0-1 0,0 1 0,-1-1 16,22-20-16,0-1 0,0 0 15,0-21-15,0 22 0,0-1 16,0 0-16,0 1 0,0-1 0,22 22 16,-1-22-16,0 21 0,0 1 15,21-1-15,1 1 0,-22 21 0,21-22 16,1 22-16,-1-1 0,0 1 0,1 0 16,-1 21-16,-21-1 0,21 1 15,-20 0-15,-1 0 0,0 21 0,0 0 16,-21-21-16,21 21 0,-21 21 15,-21-21 1,0 21-16,0 0 0,-22 0 16,1 1-16</inkml:trace>
  <inkml:trace contextRef="#ctx0" brushRef="#br0" timeOffset="22371.75">3979 6011 0,'0'0'16,"-21"0"-16,-21 0 0,21 0 0,-1 0 16,1 0-16,-21 0 0,21 0 0,0 0 15,-1 0-15,1 0 0,0 0 16,42 0 15,22 22-31,-22-22 0,21 0 0,22 0 16,-22 0-16,21 0 0,1 0 15,21 0-15,20 0 0,1 0 0,21 0 16,0 0-16,21 0 0,22 0 0,20 0 16,1 0-16,20 0 15,1 0-15,21 0 0,21 0 0,0 0 16,0 0-16,21-22 0,0 22 0,0-21 16,22 21-16,-1 0 0,0 0 15,1-21-15,41 21 0,-20 0 0,-1 0 16,1-21-16,21 21 0,-22 0 15,-21 0-15,22-21 0,-22 21 0,-21 0 16,1 0-16,-1 0 0,0 0 16,-42 0-16,0 0 0,-22 0 0,-20 0 15,-1 0-15,1 0 0,-43 0 16,-21 0-16,0 0 0,-21 0 16,-43 0-16,1 0 0,-22 0 0,0 0 15,-20 0-15,-1 0 0,-42 0 47,-1 0-47,1 0 0,0 0 0,-21 0 16,21 0-16,-1 0 0</inkml:trace>
  <inkml:trace contextRef="#ctx0" brushRef="#br0" timeOffset="23211.8">2476 7472 0,'0'-21'16,"0"42"-16,-21-63 0,0 20 0,21 1 16,0 0-16,0 0 15,0 0-15,0 0 16,0 42 0,0 21-1,0 0-15,0-20 0,0 41 16,0-21-16,0 1 0,0-1 0,0 22 15,0-22-15,0 0 0,0 22 16,0-22-16,-21 0 0,21 22 0,-21-22 16,21 1-16,-21-22 0,21 21 15,0-21-15,0 0 0,0 1 16,0-1-16,0-42 47,21-1-47,-21 1 0,21-21 0,0 21 15,0 0-15</inkml:trace>
  <inkml:trace contextRef="#ctx0" brushRef="#br0" timeOffset="23531.29">2857 7789 0,'0'0'0,"22"22"31,-1-22-16,0 0 1,0 0 0,-21-22-16,21 22 15,-21-21-15,0 0 16,0 0-16,-21 21 16,21-21-1,-21 21-15,0 0 16,0 0-16,21 21 15,0 0 1,0 0 0,0 0-1,21-21 1,0 0-16,0 0 0,0 0 0</inkml:trace>
  <inkml:trace contextRef="#ctx0" brushRef="#br0" timeOffset="24291.78">4741 7493 0,'0'0'0,"0"-21"0,0-43 15,0 43 1,-21 42 0,21 1-16,0-1 15,0 0-15,-21 21 0,21-21 16,0 22-16,0-1 0,0-21 0,0 22 15,0-1-15,0-21 0,-21 21 16,21-20-16,0 20 0,0-21 0,0 0 16,-21 22-16,21-22 15,0 0-15,0-42 16,21 0 0,0 21-16,0-22 0,0 1 15,0 0-15,1-21 0,-22 21 16,21-1-16,0-20 0,0 21 15,0-21-15,0 20 0,1-20 0,-1 21 16,0 0-16,0 0 0,0-1 0,0 22 16,1 22-1,-22 20-15,0-21 16,0 0-16,0 22 0,0-22 16,0 21-16,0-21 0,0 22 0,21-1 15,0-21-15,-21 21 0,21-20 16,0-1-16,0 0 0,1 0 0,-1 0 15,21-21-15,-21 0 0,22 0 0,-1 0 16,0-21-16,1 0 0,-1 0 16,0 0-16,1-1 0,-1 1 15,0-21-15,1 21 0,-22 0 16,0-22-16,0 1 0,-21 0 0,0-1 16,0 1-16,-21 0 0,0-1 0,0 1 15,-22 0-15,22-1 0,-21 22 16,-1 0-16,1 0 0,0 0 0,-1 21 15,22 0-15,-21 0 0,21 21 16,0 0-16,-1-21 0,1 42 0,21-21 16,0 1-16,0 20 0,0-21 15,0 21-15,0-20 0,0-1 0,21 0 16,1 0-16,-1 0 0,21-21 0,-21 0 16,22 0-16</inkml:trace>
  <inkml:trace contextRef="#ctx0" brushRef="#br0" timeOffset="24755.21">6181 7281 0,'0'-21'0,"0"42"0,0-63 0,0 0 15,0 21-15,-22-1 0,1 22 16,0 0-16,0 22 16,21-1-16,-21 0 0,21 21 15,0 1-15,0-1 0,0 0 0,-21 1 16,21-1-16,0 0 0,0 1 15,0-1-15,-22 0 0,22 1 0,0-22 16,0 21-16,0-21 0,-21 0 16,21 22-16,-21-22 0,21 0 15,0 0-15,-21-21 16,0 0 0,21-21-16,0 0 0,0 0 15,0 0-15,0-1 0,21 1 16,0-21-16,0 21 0,0 0 0,1-22 15,-1 22-15,0-21 0,21 21 0,-21-22 16,22 22-16,-22 0 0,21 0 16,1 21-16,-22 0 0,21 0 0,0 0 15,-20 0-15,20 21 16,-21 0-16,0 0 0,0 0 0,1 22 16,-22-22-16,0 0 0,0 0 15,0 22-15,0-22 0,-22 0 0,1 0 16,0 0-16,0 0 0,0 1 0,0-1 15,-1 0-15,1-21 0,21 21 16,-21-21-16,42 0 16,0-21-1</inkml:trace>
  <inkml:trace contextRef="#ctx0" brushRef="#br0" timeOffset="25510.44">7324 7557 0,'0'0'0,"0"-22"16,-22-105 0,1 106-16,0-21 15,0 21-15,0 21 0,-22-21 0,22 21 16,0 0-16,-21 0 0,-1 0 0,22 21 16,-21 0-16,0 21 0,-1-21 15,22 22-15,-21-1 0,-1 0 16,22 1-16,-21-1 0,21 0 15,0 1-15,-1-1 0,22-21 0,0 22 16,0-22-16,0 0 0,0 0 0,22 0 16,20 0-16,-21-21 0,21 0 15,1 0-15,-1 0 0,0-21 0,1 0 16,-1 21-16,0-21 0,1 0 0,-1 0 16,-21-22-16,0 22 0,22 0 15,-22-21-15,0-1 0,0 1 0,-21 21 16,0-22-16,21 1 0,-21 0 15,0 21-15,0-22 0,0 22 0,-21 21 32,0 21-32,21 0 15,-21 1-15,0-1 0,21 21 0,0 0 16,-21-20-16,21 20 0,-22 0 16,22-21-16,0 22 0,0-22 0,0 21 15,0-21-15,22 1 0,-1-1 0,0 0 16,0 0-16,0 0 0,22-21 15,-22 0-15,21 0 0,0 0 0,1 0 16,-1 0-16,0-21 0,1 21 0,-1-21 16,0 0-16,1 0 0,-1-1 15,0-20-15,-20 21 0,20-21 0,0-1 16,-21-20-16,22 20 0,-22-20 16,0-1-16,0 1 0,0-1 15,1 22-15,-1 0 0,-21-1 0,0 1 16,0 21-16,0 0 0,0 0 15,-21 42 1,-1 0-16,1 0 0,0 21 0,21 1 16,-21 20-16,0-20 0,0 20 15,21-21-15,0 1 0,-22 63 16,22-64-16,0 0 0,0-21 16,0 22-16,0-22 0,0 21 0,22-42 15,-1 21-15,-21 1 0,21-22 0,0 0 16,0 0-16,0 0 15,1 0-15,-1 0 0,0 0 0,0-22 16,21 22-16,-20-21 0,-1 0 0,0 0 16,0-21-16,0 20 0,0 1 15,1-21-15</inkml:trace>
  <inkml:trace contextRef="#ctx0" brushRef="#br0" timeOffset="25671.12">7916 7408 0,'0'0'0,"-21"0"0,-64 22 31,85-1-15,22-21-16,-1 0 15,0 0-15,21 0 0,-21 0 16,22 0-16,-22 0 0,21-21 16,1-1-16,-22 22 0,21-21 0</inkml:trace>
  <inkml:trace contextRef="#ctx0" brushRef="#br0" timeOffset="25992.43">9546 7239 0,'0'0'0,"-21"-21"0,0 21 0,21-21 0,0 0 15,-21-1-15,21 1 16,0 42 15,0 22-31,0-22 16,0 21-16,0-21 0,0 22 0,0-1 16,0-21-16,0 22 0,-22-22 0,22 21 15,-21-21-15,21 0 0,0 1 16,0-1-16,0 0 0,0 0 15,21-21 1,1 0-16,-1-21 16,0 0-16</inkml:trace>
  <inkml:trace contextRef="#ctx0" brushRef="#br0" timeOffset="26330.83">10075 7218 0,'0'0'0,"43"-21"0,-22 0 0,0-1 0,0 1 16,-21 0-16,0 0 15,-21 21-15,0 0 16,0 0-16,-22 0 0,1 21 16,0-21-16,20 21 0,-20 0 0,21 1 15,-21-1-15,20 0 16,22 0-16,0 0 0,0 0 16,22-21-16,-22 22 0,42-22 15,-21 21-15,0-21 0,22 21 0,-1-21 16,-21 21-16,21-21 0,-20 21 0,20 0 15,-21-21-15,0 22 0,0-1 16,1 0-16,-1-21 0,-21 21 0,0 0 16,0 0-16,0 1 0,-21-22 15,-1 0-15,1 21 0,-21-21 16,0 0-16,20 0 0,-20 0 0,0 0 16,21 0-16,-22 0 0,22 0 15,-21 0-15,21 0 0,-1-21 16,22-1-16,0 1 0,0 0 15</inkml:trace>
  <inkml:trace contextRef="#ctx0" brushRef="#br0" timeOffset="26515.4">9588 6943 0,'0'0'16,"-21"0"-16,0 0 15,42 0 32,0 0-47,1 0 0,-1 0 0</inkml:trace>
  <inkml:trace contextRef="#ctx0" brushRef="#br0" timeOffset="26866.83">11620 7070 0,'0'0'0,"0"-85"31,0 64-31,0 42 31,0 0-31,0 0 16,0 1-16,0 20 0,0 0 0,0 1 16,0-1-16,0 0 0,0 1 15,-21-1-15,21 0 0,0 1 16,-21-22-16,21 21 0,0-21 0,0 0 15,0 1-15,-21-1 0,21 0 0,0 0 16</inkml:trace>
  <inkml:trace contextRef="#ctx0" brushRef="#br0" timeOffset="27139.06">11536 7218 0,'0'0'16,"0"-21"-16,-21-85 15,21 85-15,0 0 0,21-1 16,0 1-16,0 0 0,0 0 0,0 0 16,64 21-16,-43 0 0,1 0 15,-1 0-15,0 0 0,22 21 16,-22 0-16,22 21 0,-22-20 0,0 20 16,1 0-16,-22 1 0,0-22 0,0 21 15,-21 0-15,0 1 0,0-1 16,0-21-16,0 22 0,-21-22 0,-21 21 15,21-21-15,-22 0 0,1 1 16,21-1-16,-22-21 0,22 21 0,0-21 16,0 0-16,0 0 0,0 0 15,-1 0-15,1-21 0</inkml:trace>
  <inkml:trace contextRef="#ctx0" brushRef="#br0" timeOffset="27323.8">11557 7366 0,'0'0'15,"-21"0"-15,21-21 16,21 21 0,0 0-16,0 0 0,22 0 15,-1-21-15,0 21 0,1-21 0,20 21 16,1-22-16,20 22 0,-20-21 0,20 0 16,1 0-16,-21 0 15,-1 0-15,22-1 0,-43 1 0,22 0 16,-22 0-16,-21 0 0</inkml:trace>
  <inkml:trace contextRef="#ctx0" brushRef="#br0" timeOffset="27503.33">12679 7006 0,'0'0'0,"0"-21"16,-21 21 0,-1 21-1,1 0-15,21 1 0,0-1 16,0 0-16,-21 21 0,21-21 16,0 22-16,0-1 0,0-21 0,0 22 15,0-1-15,0-21 0,0 0 16,0 22-16,0-22 0,0 0 15,0 0-15,0 0 0,21-21 16,0 0-16,1 0 0,-1 0 16,0-21-1</inkml:trace>
  <inkml:trace contextRef="#ctx0" brushRef="#br0" timeOffset="27795.74">12658 7091 0,'0'0'0,"0"-21"0,0 0 15,0-1-15,0 1 0,0 0 0,0 0 16,0 0-16,21 21 16,0 0-16,0 0 0,21-21 15,-20 21-15,20 0 0,0 0 16,1 0-16,-1 0 0,0 21 0,-21 0 16,22-21-16,-22 21 0,0 0 0,-21 0 15,0 22-15,0-22 0,0 0 16,-21 0-16,0 0 0,-22 1 0,22-1 15,-21 0-15,21 0 0,-22 0 0,22-21 16,-21 21-16,21-21 0,0 0 16,-1 0-16,44 0 31,-1-21-31,0 21 16,0-21-16,0 0 0</inkml:trace>
  <inkml:trace contextRef="#ctx0" brushRef="#br0" timeOffset="28011.29">13525 7027 0,'0'0'0,"-21"0"31,0 0-31,0 22 0,0-1 16,21 0-16,-21 0 0,-1 0 0,1 0 15,21 22-15,-21-22 0,21 21 16,0-21-16,0 1 0,0 20 15,0-21-15,0 0 0,0 0 0,0 1 16,0-1-16,0 0 0</inkml:trace>
  <inkml:trace contextRef="#ctx0" brushRef="#br0" timeOffset="28218.87">13123 7493 0,'0'0'16,"-21"0"-16,0 42 16,21-20-1,21-22-15,21 0 0,-20 0 16,-1 0-16,21 0 0,-21 0 0,22 0 16,-1 0-16,0 0 0,-21 0 15,22-22-15,-1 22 0,0-21 0,1 21 16,-22-21-16,0 21 0,0-21 0,0 0 15,1 0-15,-1-1 0,-21 1 0</inkml:trace>
  <inkml:trace contextRef="#ctx0" brushRef="#br0" timeOffset="28415.7">13377 6943 0,'0'0'0,"-21"-21"0,0 21 15,0 0-15,21-22 0,21 22 31,0 0-31,0 0 0,0-21 16,22 21-16,-1 0 0,0 0 0,1 0 16,-1-21-16,0 21 0,1-21 0,-22 21 15,21-21-15,-21 21 0,22 0 16,-22 0-16,-21-21 0</inkml:trace>
  <inkml:trace contextRef="#ctx0" brushRef="#br0" timeOffset="29251.76">2011 9652 0,'0'-21'16,"0"0"-1,0 0-15,0-1 0,0 1 16,0 0-16,0 0 0,21 0 0,-21 0 16,21-1-16,0 1 0,0 0 0,22 21 15,-22-21-15,21 21 0,1 0 16,-1 0-16,0 0 0,64 0 15,-64 21-15,1 21 0,-1-20 16,-21 20-16,0 0 0,-21 22 16,0-22-16,-21 22 0,-21-22 0,0 21 15,-22-20-15,1 20 0,-1-20 16,1-1-16,-1-21 0,1 21 0,20-20 16,1-1-16,0 0 0,20-21 15,-20 0-15,21 0 0,0 0 0,0 0 16,21-21-16,0 0 0,-22-1 15,22 1-15,0-21 16,0 21-16,0 0 0,0-1 16,22 1-16,-22 0 0,21 0 15,0 21-15,0 0 0,0 0 0,0 0 16,1 0-16,-1 21 0,0 0 0,-21 0 16,21 1-16,0-1 0,0 0 15,1 0-15,-22 0 0,0 0 0,21 1 16,0-1-16,0 0 15,0-21-15,-21 21 0,21-21 16,1 0-16,-1 0 0,0 0 16,0 0-16,0-21 0,22 0 0</inkml:trace>
  <inkml:trace contextRef="#ctx0" brushRef="#br0" timeOffset="29398.58">2857 9800 0,'0'0'0,"0"-21"0,22 21 62,-1 0-62</inkml:trace>
  <inkml:trace contextRef="#ctx0" brushRef="#br0" timeOffset="30055.76">4487 9483 0,'0'0'16,"0"-21"-16,0-1 15,-21 22-15,0 0 0,0 0 16,21 22-16,-21-1 0,-1 0 0,1 0 15,21 21-15,0-20 0,0 20 16,-21 0-16,21 1 0,-21-1 0,21 0 16,0-21-16,0 22 0,-21-22 15,21 0-15,0 0 0,-21 0 16,21 1-16,0-44 31,0 1-15,21 0-16,0-21 0,-21 21 0,21-1 15,0-20-15,-21 0 0,21 21 0,1-22 16,-1 1-16,0 21 0,0-22 16,-21 22-16,21 21 0,0-21 0,1 21 15,-22 21-15,21-21 16,-21 21-16,21 22 0,-21-22 0,0 0 16,0 21-16,0-20 0,21 20 15,-21 0-15,21-21 0,-21 22 0,21-22 16,1 21-16,-1-21 0,0 1 15,0-1-15,0-21 0,22 21 0,-1-21 16,0 0-16,1 0 0,-1 0 0,0-21 16,1 21-16,-1-21 0,0-1 15,1-20-15,-1 21 0,-21-21 0,21 20 16,-20-20-16,-1 0 0,-21-1 16,0-20-16,0 21 0,0-1 0,0 1 15,-21 0-15,-1-1 0,1 22 16,-21-21-16,21 21 0,-22-1 0,1 1 0,0 0 15,21 21-15,-22 0 16,1 0-16,21 0 0,-22 0 0,1 21 16,21 0-16,0 1 0,0-1 0,21 0 15,0 0-15,0 0 0,0 0 16,0 22-16,21-22 0,0 0 0,21 0 16,1-21-16,-1 0 0,21 0 0,-20 0 15,20 0-15</inkml:trace>
  <inkml:trace contextRef="#ctx0" brushRef="#br0" timeOffset="30527.8">5990 9102 0,'0'0'0,"0"-21"0,-63-1 16,41 22-16,1 0 0,0 0 15,0 22-15,0-1 0,21 0 0,-21 0 16,-1 0-16,1 22 0,21-22 0,0 21 15,0 0-15,0-20 0,-21 20 16,21 0-16,0-21 0,-21 22 0,21-1 16,0 0-16,0-20 0,0 20 0,-21-21 15,21 21-15,-21-20 0,21-1 16,0 0-16,0-42 31,0 0-15,0-1-16,0 1 0,0 0 0,21-21 15,0 21-15,0-1 0,0-20 0,0 0 16,1 21-16,-1-1 0,0-20 16,21 21-16,-21 21 0,22-21 0,-22 21 15,0 0-15,21 0 0,-20 0 0,-1 0 16,0 0-16,0 21 0,0 0 16,-21 21-16,21-20 0,-21-1 15,0 0-15,0 21 0,0-21 0,0 22 16,0-22-16,0 0 0,22 0 0,-22 0 15,0 1-15,21-1 16,0-21-16,0 21 0,0-21 16,0 0-16,22 0 0,-22 0 0,21-21 15,1 0-15,-1-1 0,0 1 16,1 0-16,-1 0 0</inkml:trace>
  <inkml:trace contextRef="#ctx0" brushRef="#br0" timeOffset="31227.31">6943 9377 0,'0'0'0,"21"-21"0,-21-106 31,0 106-31,0-1 0,-21 1 0,-1 21 0,1-21 16,0 21-16,-21 0 15,21 0-15,-1 0 0,-20 21 0,21 0 16,-21 1-16,20-1 0,-20 21 0,21 0 16,0-20-16,-22 20 0,43 0 15,-21 1-15,21-1 0,-21 0 0,21 1 16,0-1-16,0-21 0,0 21 0,0-20 15,21-1-15,0-21 0,1 21 0,-1-21 16,21 0-16,-21 0 0,0 0 16,22 0-16,-22-21 0,21 21 0,-21-21 15,22-1-15,-22-20 0,0 21 0,0-21 16,22 20-16,-22-20 0,-21 21 16,21-21-16,0-1 0,-21 22 15,0 0-15,21 0 0,-21 0 0,0-1 16,0 1-16,0 0 0,0 0 0,0 42 31,0 0-31,0 0 0,-21 1 16,21-1-16,0 0 0,0 0 0,0 0 15,0 22-15,0-22 0,0 0 0,0 0 16,21 21-16,0-20 0,1-1 16,-1 0-16,0-21 0,0 21 0,0-21 15,0 0-15,22 0 0,-22 0 16,21 0-16,-21 0 0,1-21 0,20 0 15,-21 0-15,0-1 0,22 1 16,-22 0-16,0-21 0,0 21 0,0-22 16,0 22-16,1-21 0,-1-1 0,0 1 15,0-21-15,-21 41 0,0 1 0,0-21 16,0 21-16,0-22 0,0 1 0,0 21 16,0 0-16,0 42 15,-21 0 1,0 0-16,21 22 0,-21-22 0,-1 21 15,1 0-15,21 1 0,-21-1 16,21 0-16,-21-20 0,21 20 16,0 0-16,0 1 0,0-22 0,0 21 0,0-21 15,0 0-15,0 22 0,21-22 16,0 0-16,0-21 16,1 0-16,-1 0 0,0 0 0,0 0 15,21 0-15,-20-21 0,20 21 0,0-21 16,-21 0-16,22-1 0,-22 1 15,21 0-15,-21-21 0,1 21 0,20-1 16,-21 1-16</inkml:trace>
  <inkml:trace contextRef="#ctx0" brushRef="#br0" timeOffset="31395.4">7493 9250 0,'0'0'0,"-64"21"16,64 0-1,22-21-15,-1 0 16,0 0-16,0 0 0,21 0 16,-20 0-16,20 0 0,-21-21 0,21 21 15,1-21-15,-22 21 0,21-21 0,1 0 16</inkml:trace>
  <inkml:trace contextRef="#ctx0" brushRef="#br0" timeOffset="31707.59">9229 9017 0,'0'0'0,"0"-21"0,-22 21 0,22-21 16,-21 21-16,21 21 31,0 0-31,0 0 0,0 0 16,0 1-16,0-1 0,0 0 15,0 21-15,0-21 0,0 1 16,0-1-16,0 0 0,0 0 0,0 0 16,-21-21-16,21 21 0,0 1 0,21-22 31,0 0-16</inkml:trace>
  <inkml:trace contextRef="#ctx0" brushRef="#br0" timeOffset="32043.74">9715 9038 0,'0'0'0,"22"-21"0,-1-85 31,-42 85-31,-1 21 16,1 0-16,0 0 0,0 0 0,-21 0 15,20 21-15,1 0 0,0-21 0,21 22 16,0-1-16,0 0 16,0 0-16,0 0 0,21-21 15,22 21-15,-22-21 0,21 22 16,-21-1-16,22-21 0,-22 21 0,21 0 16,-21 0-16,22 0 0,-22-21 0,0 22 15,0-1-15,0 0 0,-21 0 16,0 0-16,0 0 15,-21-21-15,0 0 0,0 22 16,0-22-16,-22 0 0,22 0 0,-21 0 16,21 0-16,-22 0 0,22 0 0,-21 0 15,21 0-15,-1 0 0,-20 0 16,21-22-16,0 1 0,0 0 0,-1 0 16,22 0-16</inkml:trace>
  <inkml:trace contextRef="#ctx0" brushRef="#br0" timeOffset="32215.43">9250 8678 0,'0'0'0,"0"-21"0,-21 21 16,21-21 0,21 21 15,0 0-16,0 0-15</inkml:trace>
  <inkml:trace contextRef="#ctx0" brushRef="#br0" timeOffset="32583.05">11218 9017 0,'0'21'0,"-21"0"0,0 1 0,0-1 16,0 0-16,-1 21 0,1-21 0,0 1 16,0-1-16,0 0 0,21 0 15,0 0-15,-21-21 0,42 0 16,-21-21-1</inkml:trace>
  <inkml:trace contextRef="#ctx0" brushRef="#br0" timeOffset="32839.73">11197 8890 0,'0'0'0,"0"-42"0,21-170 31,0 191-31,1 0 0,-1 0 0,0 21 16,0-22-16,21 22 0,-20 0 0,20 0 15,-21 0-15,21 0 0,1 22 16,-1-1-16,0 0 0,-20 21 0,20-21 16,-21 22-16,0-1 0,0 0 0,-21 22 15,0-22-15,0 1 0,0-1 0,0 0 16,0 1-16,0-22 0,-21 21 0,0-21 16,0 0-16,0 1 0,0-1 15,-1 0-15,22 0 0,-21-21 0,0 0 16,-21 0-16,21 0 15,-22 0-15</inkml:trace>
  <inkml:trace contextRef="#ctx0" brushRef="#br0" timeOffset="33019.26">11049 9017 0,'0'0'16,"0"-21"-16,-21 0 0,21 0 15,21 21 1,21 0-16,1 0 15,-22 0-15,42 0 16,-20 0-16,20-22 0,1 22 0,-1 0 16,-21 0-16,22 0 0,-1-21 0,1 21 15,-1-21-15,1 0 0,-1 21 0,43-21 16</inkml:trace>
  <inkml:trace contextRef="#ctx0" brushRef="#br0" timeOffset="33159.08">12382 8636 0,'0'0'0,"-21"-21"31,0 21-31,0 0 0,21 21 0,-21-21 16,0 21-16,-1 0 0,22 22 15,-21-22-15,21 21 0,0 1 0,-21-1 16,0 0-16,21 1 0,0-1 0</inkml:trace>
  <inkml:trace contextRef="#ctx0" brushRef="#br0" timeOffset="33247.72">12086 9250 0,'0'0'0,"0"21"31,21-21-31,0 0 0,1 0 16,-1 0-16,0-21 0,0 21 16,-21-21-16,21 0 0</inkml:trace>
  <inkml:trace contextRef="#ctx0" brushRef="#br0" timeOffset="33541.37">12361 8678 0,'0'0'15,"-21"0"-15,0 0 0,0-21 0,21 0 0,0 0 16,0 0-16,21 21 0,-21-21 0,21-1 16,21 22-16,-20-21 0,-1 21 15,21-21-15,-21 21 0,22 0 16,-22 0-16,21 42 0,-21-20 0,22-22 0,-22 0 16,0 21-16,0 0 0,0 0 15,0 0-15,-21 0 0,0 1 16,0-1-16,0 21 0,-21-21 0,0 0 15,-21 1-15,-1 20 0,22-21 0,-21 0 16,0-21-16,20 21 0,-20 1 16,21-22-16,-21 0 0,20 0 0,44-22 31,-1 22-31,21-21 16,-21 0-16</inkml:trace>
  <inkml:trace contextRef="#ctx0" brushRef="#br0" timeOffset="33762.76">13250 8615 0,'21'-21'16,"-21"42"15,-21 0-31,0 0 16,21 0-16,0 22 15,-21-22-15,0 0 0,21 21 0,-21-20 16,21 20-16,0-21 0,0 0 0,0 22 15,0-22-15,-22 0 0,22 0 16,0 0-16,0 0 0,22-21 31</inkml:trace>
  <inkml:trace contextRef="#ctx0" brushRef="#br0" timeOffset="33998.76">12954 9081 0,'0'0'16,"-21"0"-16,0 0 0,-1 0 0,1 21 0,21 0 16,0 0-16,0 0 15,0 0-15,21-21 16,1 0-16,20 0 0,0 22 0,1-22 16,-1 0-16,0 0 0,1 0 15,-1 0-15,21 0 0,-20 0 0,-1 0 16,0 0-16,1 0 0,-1-22 15,-21 22-15,22-21 0,-22 0 0,0 0 16,0 21-16,0-21 0,-21 0 16,21-22-16,-21 22 0,0 0 0</inkml:trace>
  <inkml:trace contextRef="#ctx0" brushRef="#br0" timeOffset="34195.79">12933 8530 0,'0'0'16,"-21"0"-16,42-21 16,0 21-16,21 0 15,-21 0-15,22 0 0,-1 0 16,0 0-16,1 0 0,-1 0 0,0-21 16,1 21-16,-1 0 0,0 0 0,-20 0 15,-1 0-15,0 0 0</inkml:trace>
  <inkml:trace contextRef="#ctx0" brushRef="#br0" timeOffset="34747.78">12086 8975 0,'0'-21'16,"0"-1"-1,21 22-15,-21 22 47,0-1-31,0 0-16,0 21 0,0-21 0,0 22 16,0-22-16,0 21 0,0-21 0,0 22 15,0-22-15,0 21 0,-21-21 0,21 1 16,0-1-16,0 21 0,0-21 15,-21-21-15,21 21 16,21-21-16,0 0 0,0 0 16,1 0-16</inkml:trace>
  <inkml:trace contextRef="#ctx0" brushRef="#br0" timeOffset="35195.72">14774 8424 0,'-21'-21'32,"21"0"-17,21 21 1,0 0-16,1 0 0,-1-21 0,0 21 15,21 0-15,1-21 0,20 21 16,-21 0-16,22-21 0,21 21 16,-22 0-16,1-22 0,-1 22 0,1 0 15,-1 0-15,-21 0 0,1 0 16,-1 0-16,-21 0 0,-63 0 16,21 0-1,-22 0-15,1 0 0,0 22 16,-1-22-16</inkml:trace>
  <inkml:trace contextRef="#ctx0" brushRef="#br0" timeOffset="35431.41">15049 8382 0,'0'0'0,"-21"21"0,0-21 16,21 21-16,-21 1 16,21-1-16,-21 0 15,21 0-15,0 0 0,0 22 16,0-1-16,0-21 0,0 21 0,-21 1 15,21-1-15,-22 22 0,22-22 0,0 0 16,0 1-16,-21-1 0,21-21 16,0 21-16,-21-20 0,21 20 0,0-21 15,0 0-15,0 0 0,21-21 32,0 0-32,1 0 0,-22-21 15,21 21-15</inkml:trace>
  <inkml:trace contextRef="#ctx0" brushRef="#br0" timeOffset="35770.97">15346 8954 0,'0'0'0,"0"-22"16,0 1-16,0 0 16,21 0-16,0 0 15,0 0-15,0-1 0,1 22 16,-1-21-16,21 0 0,-21 0 0,22 0 15,-22 0-15,21-1 0,-21 1 0,-42 21 47,0 0-47,0 0 0,-22 21 0,1 1 16,21 20-16,-21-21 0,-1 21 16,1-20-16,0 20 0,-1 0 0,22-21 15,-21 22-15,42-22 0,-21 0 0,21 21 16,0-20-16,0-1 0,0 0 0,0 0 15,0 0-15,21-21 16,0 0-16,0 0 0,21 0 0,-20 0 16,20 0-16,0 0 0,1 0 0,-1-21 15,0 21-15,22-21 0,-22 0 16</inkml:trace>
  <inkml:trace contextRef="#ctx0" brushRef="#br0" timeOffset="37075.36">16256 8784 0,'0'0'0,"42"-21"0,-21-64 15,-21 64-15,0 0 16,-21 21-16,0 0 0,0 0 0,0 0 16,0 0-16,-22 0 0,22 0 15,0 0-15,-21 21 0,20 0 0,1 1 16,21-1-16,0 0 16,0 0-16,0 0 0,0 0 15,0 1-15,0-1 0,21 0 0,-21 0 0,22 0 16,-1 0-16,0 1 0,0-22 0,0 21 15,0 0-15,1 0 16,-1-21-16,0 21 0,-21 0 0,0 1 31,-21-22-31,0 0 0,-22 0 16,22 0-16,0-22 0,0 1 16,0 21-16,-1-21 0,1 21 0,0-21 15,0 21-15,0-21 0,0 21 16,21-21-16,-22 21 15,22 21 1,0 0-16,0 0 16,0 0-16,22 0 0,-22 1 0,21-22 15,0 21-15,0 0 0,0 0 16,0-21-16,1 21 0,-1-21 0,21 0 16,-21 0-16,22 0 0,-1 0 15,0 0-15,22 0 0,-22 0 0,0 0 16,1 0-16,-1-21 0,0 21 0,1-21 15,-1-21-15,0 20 0,-20-20 16,20 21-16,-21-21 0,21-22 0,-20 22 16,-1-22-16,0 22 0,0-22 0,0 22 15,-21 0-15,0-22 0,21 22 16,-21 0-16,0 20 0,0-20 0,0 21 16,0 0-16,0 0 15,-21 21 1,0 0-16,21 21 0,-21 0 0,0 0 15,21 21-15,-21 1 0,-1-22 0,22 21 16,-21 1-16,0-1 0,21 0 16,0 22-16,0-22 0,-21 0 0,21 1 15,0-1-15,0 0 0,0 1 0,0-22 16,0 21-16,21-21 0,0 1 16,0-22-16,-21 21 0,43 0 0,-22-21 15,0 0-15,0 0 0,0 0 0,1 0 16,20 0-16,-21-21 15,21 0-15,-20-1 0,20 1 0,-21 0 16,0 0-16,22-21 0,-22-1 0,0 22 16,0-21-16,0 21 0,0-22 15,1 22-15,-22 0 0,21 21 0,-42 0 32,-1 21-32,1 0 15,21 0-15,0 1 0,0-1 0,0 21 16,-21-21-16,21 0 0,0 1 0,0-1 15,21 0-15,-21 0 16,21-21-16,1 0 0,-1 21 0,0-21 16,0 0-16,21 0 0,-20 0 15,-1 0-15,21 0 0,-21 0 0,0-21 16,1 0-16,-1 21 0,0-21 16,0-22-16,0 22 0,0 0 0,1-21 15,-22 21-15,0-22 0,21 22 0,-21-21 16,0 21-16,21-1 0,-21 44 31,-21-1-15,21 0-16,-21 0 0,21 21 15,0-20-15,-22-1 0,1 21 0,21-21 16,-21 0-16,21 1 0,0-1 0,-21 0 16,0 0-1,21 0-15,0-42 31,0 0-31,0 0 16,0 0-16,0-1 0,21 1 16,0 0-16,0-21 0,0 21 0,1-22 15,-1 22-15,21-21 0,0 21 16,-20-1-16,20 1 0,0 0 0,-21 0 16,22 0-16,-22 21 0,21 0 15,-21 0-15,1 0 0,20 21 0,-42 0 16,21 0-16,0 0 0,0 1 15,-21 20-15,0-21 0,0 21 0,0-20 16,0 20-16,0-21 0,0 0 16,-21 22-16,0-22 0,0 0 0,0 0 15,0 0-15,-1-21 0,22 21 16,-21-21-16,21-21 31,21 21-15,1-21-16,20 0 0</inkml:trace>
  <inkml:trace contextRef="#ctx0" brushRef="#br0" timeOffset="37647.65">18923 8657 0,'0'0'0,"21"-21"0,-21 0 0,0 0 16,-42 21-16,21 0 15,-1 0-15,-20 0 0,21 0 16,-21 0-16,20 21 0,-20 0 0,0 0 15,21 0-15,-1 1 0,-20-1 0,21 21 16,0-21-16,21 22 0,0-22 16,-21 0-16,21 0 0,0 0 0,0 0 15,0 1-15,0-1 0,21-21 16,0 0-16,0 0 16,21 0-16,-20 0 0,20 0 0,-21 0 15,21 0-15,1-21 0,-22-1 0,21 1 16,-21 0-16,1 0 0,-1-21 15,0 20-15,0 1 0,0 0 0,0-21 16,-21 21-16,0-1 0,0 1 16,0 0-16,0 42 31,0 0-31,-21 1 0,0-1 16,21 0-16,-21 21 0,21-21 15,-21 22-15,0-22 0,21 21 16,-22 1-16,1-1 0,0 0 0,21 22 15,0-22-15,0 0 0,-21 22 16,21-22-16,-21 1 0,21 20 0,0-21 16,0 22-16,-21-1 0,-1-20 0,22 20 15,-21 1-15,21-1 0,0-20 0,-21 20 16,0-21-16,0 1 0,21-1 16,-21 0-16,-1-20 0,1-1 0,0 0 15,21 0-15,-21 0 0,0-21 0,0 0 16,-1 0-16,22-21 31,0 0-31,0 0 0,0 0 16,0-1-16,0 1 0,22 0 15,-1-21-15,-21-1 0,21 1 0,0 0 16,-21-1-16</inkml:trace>
  <inkml:trace contextRef="#ctx0" brushRef="#br0" timeOffset="37855.76">17970 8170 0,'0'0'0,"-21"-21"0,0 21 15,0 0 32</inkml:trace>
  <inkml:trace contextRef="#ctx0" brushRef="#br0" timeOffset="38075.69">16425 8509 0,'0'0'0,"-42"21"15,-43 0 1,85 1-16,21-22 16,1 0-16,-1 0 0,21 21 0,0-21 15,1 0-15,-1 0 0,0 0 16,22 0-16,-22 0 0,22 0 0,-22 0 16,0 0-16,22 0 0,-22 0 15,1 0-15,-1 0 0,0 0 0,1 0 16,-1 0-16,-21 0 0</inkml:trace>
  <inkml:trace contextRef="#ctx0" brushRef="#br0" timeOffset="39087.76">2222 11113 0,'0'0'0,"-21"0"16,0 0-16,0 0 16,21-22 15,0 1-31,21 21 0,0 0 16,0-21-16,1 0 0,-1 21 15,21 0-15,-21 0 0,0 0 0,1 0 16,20 0-16,-21 0 0,0 21 15,-21 0-15,0 0 0,0 1 0,0 20 16,0 0-16,-21-21 0,0 22 16,0-1-16,-22 0 0,1 1 0,21-22 15,-21 21-15,-1-21 0,1 1 0,21-1 16,-22 0-16,22 0 0,0-21 16,0 0-1,21-21-15,0 0 16,0 0-16,0-1 0,0 1 0,21 0 15,0 0-15,0 21 0,22-21 16,-22 21-16,21 0 0,1 0 0,-1 0 16,0 0-16,1 0 0,20 0 15,-21 0-15,1 21 0,-1 0 0,-21 0 16,22 0-16,-22 1 0,0-1 16,-21 21-16,0-21 0,0 0 0,0 22 15,-21-22-15,0 21 0,-22-21 0,22 22 16,-21-22-16,-1 0 15,1 21-15,21-20 0,-21-1 0,-1-21 16,22 21-16,-21-21 0,21 0 16,-1 0-16,1 0 0,0 0 0,0-21 15,0 21-15,0-21 0,-1 21 16,22-22-16,-21 22 0,21-21 16,0 0-1,0 0-15,21 0 16,22 0-16,-22-1 15,0 22-15</inkml:trace>
  <inkml:trace contextRef="#ctx0" brushRef="#br0" timeOffset="39258.75">3048 11472 0,'0'0'15,"0"-21"-15,0 42 16,0-42 15,21 21-15,-21-21-16,21 21 0,0-21 15</inkml:trace>
  <inkml:trace contextRef="#ctx0" brushRef="#br0" timeOffset="39843.43">5270 11049 0,'0'0'0,"0"-21"15,0 0-15,0 0 0,43-1 16,-43 1 0,0 0-16,21 0 0,-21 0 15,0 0-15,0-1 0,0 1 16,0 0-16,0 0 0,0 0 0,0 0 16,0-1-16,-42 22 15,20 0-15,-20 0 0,0 22 16,-1-22-16,1 21 0,0 0 0,-1 0 15,1 21-15,21-20 0,-21-1 0,20 0 16,1 21-16,21-21 0,0 1 16,0-1-16,0 0 0,21 0 15,1 0-15,20 0 0,0 1 16,1-1-16,-1 0 0,0 0 0,1 0 16,-1 0-16,0 1 0,-21-1 0,22 0 15,-1 0-15,-21 0 0,0 0 16,1 1-16,-22-1 0,0 0 15,-22 0-15,1 0 0,-21 0 0,0 1 16,-1-1-16,-20-21 0,20 21 16,-20 0-16,-1-21 0,1 0 0,-1 0 15,22 0-15,-21 0 0,20 0 16,1 0-16,21-21 0,-22 0 0,22 21 16,0-21-16,21-1 0,0 1 15,0 0-15,0 0 0,21 0 16,0 0-16,1-1 0,20 1 0,0 0 15,1 0-15,-1 21 0,21-21 0</inkml:trace>
  <inkml:trace contextRef="#ctx0" brushRef="#br0" timeOffset="40290.78">5927 10880 0,'0'0'0,"-22"0"15,1 0 1,0 0-16,0 0 0,0 21 16,0 0-16,-1 0 0,1 0 0,0 1 15,0-1-15,0 21 0,0 0 0,-1-20 16,1 20-16,0 0 0,21 1 16,0-1-16,0 0 0,0-21 0,0 22 15,0-22-15,0 0 0,21 21 0,22-42 16,-22 22-16,21-22 0,0 0 15,1 0-15,-1 0 0,0 0 0,1 0 16,-1-22-16,0 1 0,1 0 16,-1 0-16,0 0 0,1-22 15,-22 22-15,0-21 0,21 0 0,-20-1 16,-22 1-16,0 21 0,0-22 16,0 1-16,0 0 0,0-1 0,0 1 15,-22 0-15,1 21 0,-42-43 16,20 43-16,22 21 0,-21 0 15,0 0-15,-1 0 0,1 0 0,0 21 16,-1 0-16,1 0 0,0 1 0,20 20 16,1-21-16,0 21 0,21-20 15,-21 20-15,21-21 0,0 21 0,0-20 16,0-1-16,21 0 0,21 0 16,-20-21-16</inkml:trace>
  <inkml:trace contextRef="#ctx0" brushRef="#br0" timeOffset="40530.76">6985 10774 0,'-127'0'32,"85"21"-32,20 0 0,-20 0 15,21 1-15,0-1 0,0 21 16,-1-21-16,1 22 0,0-22 15,21 21-15,0 0 0,0 1 0,0-1 16,0 0-16,0-20 0,0 20 16,0-21-16,0 21 0,0-20 0,0-1 15,21-21-15,0 0 16,1 0-16,-1 0 0</inkml:trace>
  <inkml:trace contextRef="#ctx0" brushRef="#br0" timeOffset="40835.5">6879 10986 0,'0'0'16,"0"-22"-16,0-20 0,0 21 0,0-21 0,0 20 16,0 1-16,0 0 15,0 0-15,0 0 0,21 0 16,0 21-16,22 0 0,-22-22 16,21 22-16,1 0 0,-1 0 0,0 0 15,1 22-15,-1-1 0,0 0 0,-21 0 16,1 21-16,-1-20 0,0 20 15,0-21-15,-21 21 0,0-20 0,0 20 16,0 0-16,0-21 0,0 22 0,0-1 16,-21-21-16,0 0 0,0 22 15,-1-22-15,1-21 0,0 21 0,21 0 16,-21-21-16,0 0 0,0 0 31,-1 0-31,1 0 0,0-21 16,0 0-16,0 0 15</inkml:trace>
  <inkml:trace contextRef="#ctx0" brushRef="#br0" timeOffset="41003.47">6540 11134 0,'0'0'0,"0"-21"16,22 21-16,-1 0 15,0-22-15,21 22 0,1 0 16,-1-21-16,21 21 0,-20 0 15,20-21-15,-20 21 0,20 0 0,-21-21 16,1 21-16,-1-21 0,0 21 0,-20-21 16,20 21-16,-21-22 0,0 22 15</inkml:trace>
  <inkml:trace contextRef="#ctx0" brushRef="#br0" timeOffset="41426.96">8953 10583 0,'0'0'0,"0"-21"0,0-21 0,0 21 0,0 0 16,0-1-16,0 1 0,0 0 0,0 0 0,0 42 31,0 0-31,0 22 15,0-1-15,0 0 0,0 1 0,0-1 16,0 0-16,-42 85 16,21-84-16,21-1 0,-21 0 15,0-21-15,-1 22 0,1-22 0,21 0 16,-21 0-16,21 0 0,-21 1 16,21-1-16</inkml:trace>
  <inkml:trace contextRef="#ctx0" brushRef="#br0" timeOffset="41707.94">8721 10816 0,'0'0'15,"-22"-42"-15,1 21 0,21-22 0,0 1 16,0 0-16,0-22 0,0 22 0,0 0 16,21 20-16,22-20 0,-22 0 0,21 21 15,1-1-15,-1 1 0,21 21 16,1 0-16,-22 0 0,22 0 0,-1 0 15,-20 43-15,20-22 0,-21 21 16,22 22-16,-22-22 0,1 21 0,-1 1 16,0-22-16,-21 1 0,1 20 15,-22-21-15,0 1 0,0-1 16,0 0-16,-22-20 0,1 20 16,-21-21-16,21 21 0,-22-20 0,22-1 0,-21 0 15,0 0-15,-1-21 0,1 0 16,0 0-16,-1 0 0,1 0 0,0 0 15</inkml:trace>
  <inkml:trace contextRef="#ctx0" brushRef="#br0" timeOffset="41908.08">8657 10986 0,'0'0'0,"-21"0"0,21-22 15,0 1-15,21 21 0,0-21 16,22 21-16,-1-21 0,0 21 0,1-21 15,20 21-15,1-21 0,20 21 16,-20 0-16,-1-22 0,1 1 0,-1 21 16,1 0-16,-1 0 0,1-21 15,-22 21-15,0 0 0,1 0 0,-22 0 16,0 0-16,21 0 0</inkml:trace>
  <inkml:trace contextRef="#ctx0" brushRef="#br0" timeOffset="42303.39">9715 10774 0,'-21'-21'15,"21"0"1,0-1-16,0 1 16,0 0-16,0 0 0,21 21 15,1-21-15,-1 21 0,0 0 16,0 0-16,21 0 0,1 0 0,-22 0 15,21 21-15,1 0 0,-22 0 0,21 22 16,-21-22-16,0 21 0,1-21 16,-22 22-16,0-22 0,0 21 15,0-21-15,0 0 0,0 1 0,0-1 16,-22 0-16,1 0 0,21 0 16,0-42 15,0 0-31,0 0 15,0 0-15,0-1 0,0 1 16,0-21-16,0 21 0,21 0 16,1-1-16,-22 1 0,21 0 0,0 0 15,0 21-15,0-21 0,0 21 0,1 0 16,-1-21-16,0 21 0,0-22 16,0 22-16,0 0 0,1 0 15,-1 0-15</inkml:trace>
  <inkml:trace contextRef="#ctx0" brushRef="#br0" timeOffset="43058.77">10837 10668 0,'-21'-63'16,"0"63"-16,0-22 16,0 22-16,-1-21 0,1 21 15,0 0-15,0 0 0,0 21 16,0 1-16,-1-1 0,1 0 15,0 0-15,0 21 0,0 1 16,21-22-16,-21 21 0,-1-21 0,22 22 16,0-22-16,0 21 0,-21-21 0,21 22 15,0-22-15,0 0 0,0 0 16,0 0-16,21-21 0,1 22 0,-1-22 16,21 0-16,-21 0 0,22 0 15,-1 0-15,21 0 0,-20-22 0,20 22 16,-20-21-16,20 0 0,-21 0 0,22 0 15,-1 0-15,-20-22 0,-1 22 16,0-21-16,1-1 0,-1 1 0,-21-21 16,0-1-16,-21 22 0,0-22 15,0 1-15,0-1 0,0 22 16,0 0-16,0-1 0,0 1 0,-21 21 16,21 0-16,-21 21 0,0 0 15,0 0-15,0 21 16,21 21-16,-22 0 0,22 1 15,0-1-15,0 22 0,0-22 16,-21 21-16,21 1 0,-21-22 0,21 1 16,0-1-16,0 0 0,0 1 0,0-1 15,0-21-15,-21 21 0,21-20 16,0-1-16,0 0 0,0 0 0,0 0 16,0-42 15,0 0-31,0 0 15,0 0-15,0-1 0,21-20 16,0 21-16,0 0 0,1-22 16,-1 1-16,0 21 0,0-21 0,21-1 15,-20 1-15,20 21 0,0-22 16,-21 22-16,22 0 0,-1 21 0,0 0 16,-20 0-16,-1 0 0,21 0 15,-21 21-15,0 0 0,1 1 16,-22 20-16,0-21 0,21 0 0,-21 22 15,0-22-15,0 0 0,0 21 0,0-21 16,0 1-16,-21-1 0,-1-21 16,22 21-16,0 0 0,-21-21 0,0 0 15,0 0 1,21-21 15,21 0-31,0 21 0</inkml:trace>
  <inkml:trace contextRef="#ctx0" brushRef="#br0" timeOffset="43267.51">12023 10583 0,'0'0'0,"0"22"31,0-1-31,0 0 16,0 0-16,0 0 0,0 0 15,0 1-15,0-1 0,-22 0 0,22 0 16,-21 0-16,21 0 0,0 1 15,0-1-15,0 0 16,0-42 15,0 0-31,21 21 0</inkml:trace>
  <inkml:trace contextRef="#ctx0" brushRef="#br0" timeOffset="43442.77">12023 10287 0,'0'-21'0,"0"42"0,-22-42 0,22 0 16,-21 21-1</inkml:trace>
  <inkml:trace contextRef="#ctx0" brushRef="#br0" timeOffset="43879.63">12509 10245 0,'0'0'16,"0"-21"-16,22-1 0,-22 1 0,0 0 15,0 42 17,0 0-32,-22 1 0,22 20 15,-21 0-15,21 1 0,-21 20 0,21 1 16,0-1-16,0-21 0,-21 22 16,0-22-16,21 1 0,0 20 15,0-42-15,0 22 0,0-22 0,0 0 16,0 0-16,0 0 0,0 0 15,21-21-15,0 0 0,0 0 16,0 0-16,1 0 0,-1-21 16,0 0-16,0 0 0,0 0 15</inkml:trace>
  <inkml:trace contextRef="#ctx0" brushRef="#br0" timeOffset="44063.57">12382 10626 0,'0'0'0,"-21"0"0,21 21 0,21-21 31,1 0-31,-1 0 16,0 0-16,0 0 0,21 0 0,-20 0 16,20 0-16,-21 0 0,21-21 0,-20 21 15,-1-21-15,21 21 0</inkml:trace>
  <inkml:trace contextRef="#ctx0" brushRef="#br0" timeOffset="44435.74">12890 10647 0,'0'63'32,"22"-63"-17,-1 0-15,0 0 16,0-21-16,0 21 0,22-21 0,-22 0 15,0 21-15,21-21 0,1 0 16,-22-1-16,21 1 0,-21 0 0,0 0 16,1 0-16,-1 0 0,-21-1 0,0 1 15,0 0-15,0 0 0,-21 0 16,-1 21-16,1 0 16,0 0-16,-21 0 0,-1 0 15,22 21-15,-21 0 0,21 0 0,-22 0 16,22 1-16,0 20 0,0 0 0,0 1 15,0-22-15,21 21 0,0 0 16,0 1-16,0-22 0,0 21 0,21-21 16,0 1-16,0-1 0,21 0 0,1-21 15,-1 0-15,0 0 0,1 0 16,20 0-16,-20 0 0,-1 0 0,21 0 16,-20 0-16,20-21 0,-20 0 15,-1-1-15,0 1 0</inkml:trace>
  <inkml:trace contextRef="#ctx0" brushRef="#br0" timeOffset="45686.79">13991 10478 0,'21'-22'16,"-42"44"-16,42-65 0,-21 22 0,0 0 0,-21 21 15,0 0 1,0 0-16,0 0 0,-1 21 16,1 21-16,0-20 0,0-1 15,0 21-15,0 0 0,21 1 0,0-22 16,-22 21-16,22 1 0,-21-22 0,21 21 15,0-21-15,0 0 0,0 22 16,0-22-16,0 0 0,21-21 0,1 21 16,-1-21-16,0 0 0,0 0 15,0 0-15,22 0 0,-22 0 16,21 0-16,0 0 0,-20-21 0,20 21 16,0-21-16,1 0 0,-22 0 0,21-22 15,0 22-15,-20-21 0,-1-1 16,21 1-16,-21-21 0,0-1 0,1 22 15,-1-22-15,-21 1 0,21-1 0,-21 22 16,21-22-16,-21 22 0,0 0 16,0-1-16,0 22 0,0 0 0,0 0 15,0 0-15,0 0 0,-21 21 16,0 21-16,0 0 16,21 0-16,-22 21 0,22-20 15,-21 20-15,21 0 0,-21 22 16,21-22-16,0 22 0,0-1 0,0-21 15,-21 22-15,21-22 0,0 22 16,0-22-16,0 0 0,0 1 0,0-22 16,0 21-16,0-21 0,21 1 0,0-1 15,0 0-15,1-21 0,-1 0 16,21 21-16,-21-21 0,22 0 0,-22 0 16,21 0-16,-21 0 0,22-21 0,-22 0 15,21 21-15,-21-21 16,22-22-16,-22 22 0,0 0 0,0-21 15,0-1-15,0 22 0,1-21 16,-22-1-16,0 22 0,0 0 0,0 0 16,0 0-16,0 0 0,0-1 0,0 44 31,0-1-31,-22 0 0,22 0 16,0 0-16,0 22 0,-21-22 15,21 0-15,0 21 0,0-21 0,0 1 16,0-1-16,0 0 0,0 0 0,0 0 15,0 0-15,21-21 16,1 0-16,-1 22 0,0-22 0,21 0 16,-21 0-16,22 0 0,-22 0 15,21 0-15,-21 0 0,1-22 16,-1 22-16,0-21 0,0 0 0,0 0 16,-21 0-16,0 0 0,21-22 0,-21 22 15,0 0-15,22 0 0,-22 0 16,0-1-16,0 1 15,0 42 1,0 1-16,0-1 16,0 0-16,0 0 0,0 0 15,0 0-15,0 1 0,0-1 0,0 0 16,0 0-16,0 0 0,0 0 0,0 1 16,21-22-1,-21 21-15,21-21 0,0 0 16,0 0-16,0 0 0,1 0 15,-1-21 1,0-1-16,0 1 16,-21 0-16,21 0 0,0 0 15,1-22-15,-1 22 0,0 0 0,0-21 16,0 21-16,0-22 0,22 22 0,-22 0 16,0 0-16,21 21 0,-20-21 15,-1 21-15,0 0 0,0 0 16,-21 21-16,21 0 15,0 0-15,-21 0 0,0 22 0,0-22 16,0 21-16,0-21 0,0 22 0,0-22 16,0 21-16,0-21 0,0 0 15,0 1-15,0-1 0,0-42 47,0-1-31,0 1-16,0 0 15,0 0-15,0 0 0,0 0 16,0-1-16,0 1 0,22 0 16,-1 0-16,-21 0 0,0 0 15,21-1-15,-21 1 0,21 0 0,0 0 16,0 21 0,1-21-16,-1 21 15,0 0-15</inkml:trace>
  <inkml:trace contextRef="#ctx0" brushRef="#br0" timeOffset="46022.78">16277 10689 0,'0'0'0,"0"21"0,0 1 0,21 20 31,0-42-31,1 0 0,-1 0 16,0 0-16,0 0 15,0 0-15,0-21 0,1 0 0,20-1 16,-21 22-16,0-21 0,0 0 0,1 0 15,-1-21-15,0 20 0,0 1 16,-21-21-16,0 21 0,0 0 0,0-1 16,0 1-16,0 0 0,0 0 15,-21 21-15,0 0 0,-22 0 0,22 21 16,0-21-16,-21 42 0,21-20 16,-43-1-16,43 21 0,0-21 0,0 22 0,-1-22 15,22 21-15,0 0 0,0-20 16,0 20-16,0-21 0,22 0 15,-1 0-15,0-21 0,21 0 0,-21 22 16,1-22-16,20 21 0,-21-21 0,0 0 16,0 0-16,1 0 0,-1 0 0,21 0 15,-21 0-15,22 0 0,-22-21 0,21-1 16</inkml:trace>
  <inkml:trace contextRef="#ctx0" brushRef="#br0" timeOffset="46063.13">16954 10732 0,'0'-43'15,"0"86"-15,0-107 0,0 22 0,0 21 0</inkml:trace>
  <inkml:trace contextRef="#ctx0" brushRef="#br0" timeOffset="46363.78">14944 10202 0,'0'0'0,"-43"0"0,1 0 0,21 0 31,63 0-15,-21-21-16,22 21 0,20 0 0,-21-21 16,22 21-16,-1-21 0,1 21 0,-1 0 15,1 0-15,-1-21 0,1 21 16,-1 0-16,1 0 0,-22 0 0,1-21 16,-1 21-16,0 0 0,-21 0 15,1 0-15,-1 0 0,0 0 16,-42 0-1,0 0-15,-22 0 0,1 0 16,0 0-16,-22 0 0,-21 21 16</inkml:trace>
  <inkml:trace contextRef="#ctx0" brushRef="#br0" timeOffset="47238.78">1799 12785 0,'0'0'0,"0"-21"0,0-1 0,0 1 16,0 0-16,21 42 31,-21 0-31,21 1 16,-21 20-16,0 0 0,0 1 15,0-1-15,0 0 0,0 1 0,-21 20 16,0-42-16,0 22 0,0-1 16,0 0-16,-1-21 0,1 1 0,0 20 15,0-42-15,0 21 16,21 0-16,-21-21 15,21-21 1,21 21-16,0-21 16,0 21-16,21 0 0,-20-21 15,20 21-15,-21-21 0,21 21 16,-20 0-16,20 0 0,0-22 0,-21 22 16,22-21-16,-1 0 0,0 21 15,-20-21-15,20 0 0,0 0 0,-21-1 16,1 1-16,-1 0 0,0 0 15,0 0-15,-21 0 0,0-1 16,0 1-16,-21 21 16,0 0-16,0 0 0,-1 21 15,1 1-15,0-1 16,0 0-16,0 21 0,0-21 0,21 1 16,0 20-16,0-21 0,0 21 15,0-20-15,0 20 0,0-21 0,0 0 16,0 22-16,0-22 0,0 0 15,0 0-15,0 0 0,21 0 0,-21 1 16,21-22-16,0 0 0,0 0 16</inkml:trace>
  <inkml:trace contextRef="#ctx0" brushRef="#br0" timeOffset="47351.58">2773 13250 0,'0'-21'0</inkml:trace>
  <inkml:trace contextRef="#ctx0" brushRef="#br0" timeOffset="47411.78">2815 13208 0,'0'0'0,"21"0"0,0 0 16,-21-21-16,22 21 0,-1 0 0,0-21 16</inkml:trace>
  <inkml:trace contextRef="#ctx0" brushRef="#br0" timeOffset="47836.56">4911 12679 0,'0'0'0,"21"-21"0,-21-22 0,0 22 16,21-21-16,-21 21 0,0 0 15,-21 42 1,0-21-16,-1 21 0,22 21 15,-21-21-15,21 22 0,0 20 16,0 1-16,0-1 0,0 1 0,0-1 16,0 1-16,0-22 0,0 22 15,0-1-15,0-21 0,0 1 0,0-1 16,0 0-16,0-20 0,0 20 0,0-21 16,0 0-16,0 0 15,0 1-15,21-22 0,1-22 31</inkml:trace>
  <inkml:trace contextRef="#ctx0" brushRef="#br0" timeOffset="48135.67">4784 12975 0,'0'0'0,"-22"-63"0,1 20 16,0-20-16,0 21 0,21-1 15,0 1-15,0 0 0,0 20 16,0-20-16,0 21 0,0-21 0,21 20 15,21 1-15,-20 0 0,20 21 16,21-21-16,-20 21 0,-1 0 0,22 0 16,-22 0-16,0 21 0,22 0 15,-22 22-15,0-22 0,-20 21 0,-1 0 16,0 1-16,-21-1 0,0 22 0,0-22 16,0 0-16,-21 1 0,0-1 15,-1-21-15,-20 21 0,21-20 0,0-1 16,0 0-16,-1 0 0,1-21 15,0 0-15,21 21 0,-21-21 0,42-21 32,0 21-17,0-21-15,1 21 0</inkml:trace>
  <inkml:trace contextRef="#ctx0" brushRef="#br0" timeOffset="48534.78">5821 12806 0,'0'0'0,"21"-42"0,-42 63 32,0-21-17,-1 21-15,-20 21 0,21-21 16,0 1-16,0 20 0,-1-21 0,1 21 16,0-20-16,0 20 0,0-21 15,21 21-15,0-20 0,0-1 16,0 21-16,0-21 0,0 0 0,0 1 15,0-1-15,21-21 16,0 0-16,0 0 0,22 0 16,-22 0-16,21-21 0,0-1 0,-20 22 15,20-21-15,-21-21 0,21 21 16,-20 0-16,-1-22 0,0 22 0,-21-21 16,0 21-16,0-22 15,0 1-15,-21 21 0,0 0 0,-1-22 0,1 22 16,0 0-16,0 21 15,0 0-15,0-21 0,-1 21 0,1 0 16,0 0-16,21 21 16,-21-21-16,21 21 0,0 0 0,0 0 15,0 1-15,21-1 0,0 0 16,0-21-16,1 21 0,20-21 16</inkml:trace>
  <inkml:trace contextRef="#ctx0" brushRef="#br0" timeOffset="48617.07">6519 12827 0</inkml:trace>
  <inkml:trace contextRef="#ctx0" brushRef="#br0" timeOffset="48951.56">6223 12933 0,'0'21'0,"0"0"15,0 0-15,0 1 16,21-1-16,0 0 0,0-21 16,22 21-16,-22-21 0,21 21 15,1-21-15,-22 21 0,21 1 0,0-22 16,1 21-16,-22-21 16,0 21-16,21-21 0,-20 21 0,-22 0 15,0 0 1,-22-21-16,1 22 0,-21-22 15,21 0-15,-22 0 0,1 0 0,21 21 16,-21-21-16,-1 0 0,1 0 16,21 0-16,-22 0 0,22 0 0,0 0 15,0 0-15,0 0 0,0-21 16,21-1 0,0 1-16,21 21 15,0-21-15,0 21 0,21-21 16,-20 21-16,20-21 0</inkml:trace>
  <inkml:trace contextRef="#ctx0" brushRef="#br0" timeOffset="49239.36">7175 12679 0,'0'0'0,"43"-42"16,-22 20-16,0 1 0,-21-21 31,-21 21-31,0 21 0,21-21 15,-21 42-15,21 0 16,-22 0-16,22 0 0,0 22 0,-21-1 16,21 0-16,0 1 0,-42-1 0,42 0 15,0 1-15,0-1 16,0 0-16,0-21 0,0 22 0,0-22 16,0 21-16,0-21 0,0 1 0,0-1 15,21-21-15,0 21 0,0-21 16,1 0-16,-1 0 0,21 0 15,-21 0-15,-21-21 0,21 21 0,1-21 16,-22-1-16,21 22 0,-21-21 16</inkml:trace>
  <inkml:trace contextRef="#ctx0" brushRef="#br0" timeOffset="49322.79">7048 12975 0,'0'0'0,"-21"0"0</inkml:trace>
  <inkml:trace contextRef="#ctx0" brushRef="#br0" timeOffset="49408.79">6985 12933 0,'21'0'16,"-42"0"-16,63 0 0,-21 0 16,22 0-16,-22-21 0,21 21 0,-21 0 15,22-21-15,-1-1 0,0 22 0,1-21 16,20 21-16,-20-21 0</inkml:trace>
  <inkml:trace contextRef="#ctx0" brushRef="#br0" timeOffset="49504.45">7895 12764 0,'0'0'0,"-42"-43"15</inkml:trace>
  <inkml:trace contextRef="#ctx0" brushRef="#br0" timeOffset="50103.75">7747 12975 0,'0'21'0,"0"1"0,0-1 15,21 0-15,-21 0 16,0 0-16,0 0 0,0 1 16,0-44 31,-21 22-47,21-21 15,0 0-15,0 0 0,0 0 0,0 0 16,0-22-16,0 22 0,0 0 0,21-21 15,0 20-15,0-20 0,1 21 16,20 0-16,-21 0 0,0-1 0,22 1 16,-22 21-16,21 0 0,-21 0 15,0 0-15,22 0 0,-22 0 0,0 21 16,0 1-16,0-1 0,-21 0 16,22 0-16,-1 0 0,-21 22 0,0-22 15,0 0-15,0 0 0,0 0 16,21 0-16,-21 1 0,0-1 15,0 0-15,-21-42 47,232-445 0,-189 466-31,20 0-1,-21 0-15,0 0 0,0 0 16,22 0-16,-22 0 0,0 0 0,21 21 16,-20 0-16,-1 22 0,-21-22 0,0 0 15,0 21-15,0-20 0,0-1 16,0 0-16,0 0 0,0 21 0,0-20 16,-21-1-16,-1 0 0,1 0 0,21 0 15,-21 0-15,0-21 16,21 22-16,21-22 31,-21-22-31</inkml:trace>
  <inkml:trace contextRef="#ctx0" brushRef="#br0" timeOffset="50242.78">9567 12679 0,'-21'-127'31,"0"127"-31,0-21 0,21 0 0,-43 21 16</inkml:trace>
  <inkml:trace contextRef="#ctx0" brushRef="#br0" timeOffset="50442.77">8953 12996 0,'22'22'0,"-1"-22"15,0 21-15,0-21 0,0 0 0,22 21 16,-1-21-16,-21 0 0,21 0 16,1 0-16,-22 0 0,21 0 0,1-21 15,-22 0-15,21-1 0,-21 1 16,0 0-16,1-21 0,-1 21 0,21-22 16,-42 1-16,21 0 0,0-1 0,1 1 15,-22 21-15,0-22 0</inkml:trace>
  <inkml:trace contextRef="#ctx0" brushRef="#br0" timeOffset="50647.63">9631 12488 0,'0'0'16,"-21"22"-16,21-1 0,0 0 16,0 0-16,-22 0 0,22 0 0,0 22 15,0-22-15,0 21 0,0 1 0,0-22 16,0 21-16,0-21 0,0 22 16,22-22-16,-1 0 0,0-21 0,0 21 15,0-21-15,0 0 0,22 0 16,-22 0-16,21 0 0,1 0 0,-22 0 15,21 0-15,-21-21 0,0 0 16,1 0-16,-1-1 0,0-20 16,0 21-16,0 0 0,-21-22 0,0 1 15,0 21-15,0 0 0,0-22 16</inkml:trace>
  <inkml:trace contextRef="#ctx0" brushRef="#br0" timeOffset="50926.79">9948 12954 0,'0'21'16,"0"0"-1,0-42 48,0 0-63,0 0 15,0 0-15,0 0 16,0-1-16,0 1 0,0 0 16,0 0-16,0 0 0,21 0 0,1-1 15,-1 1-15,0-21 0,0 21 0,0 0 16,0-1-16,1 1 0,-1 0 16,0 0-16,0 21 0,-21-21 15</inkml:trace>
  <inkml:trace contextRef="#ctx0" brushRef="#br0" timeOffset="51139.84">10308 12933 0,'-21'21'16,"0"-21"-1,21-21 32,0 0-47,0 0 0,0-1 16,-21 1-1,21 0-15,-22 0 0,1 21 0</inkml:trace>
  <inkml:trace contextRef="#ctx0" brushRef="#br0" timeOffset="51498.79">9292 12615 0,'0'-21'0,"0"42"0,21-42 16,0 0-16,1 0 15,-22 0-15,21 21 0,-21-21 16,21 21-16,-21-22 0,0 1 15,-21 21 1,-22 0-16,22-21 0,0 21 16,-21 0-16,21 0 0,-22 0 0,1 0 15,21 21-15,-22-21 0,22 21 16,0 22-16,-21-22 0,21 0 0,21 21 16,-22-20-16,22 20 0,0 0 15,0 1-15,0-1 0,0 0 0,0-21 16,22 22-16,-1-22 0,21 21 15,-21-21-15,22 1 0,-1-22 16,0 21-16,1-21 0,-1 0 0,0 0 16,1 0-16,-1 0 0</inkml:trace>
  <inkml:trace contextRef="#ctx0" brushRef="#br0" timeOffset="52343.82">10075 12552 0,'0'0'16,"-21"0"-1,21 21 1,-42-21 0,42 21-16,0 0 0,0 1 15,0-1-15,0 21 0,0-21 0,0 0 16,0 22-16,0-22 0,0 0 0,0 0 16,0 0-16,-21 1 0,21-1 0,0 0 15,0 0-15,-22-21 47,22-21-47,0 0 16,0 0-16,0-1 15,0 1-15,0 0 0,0 0 16,0-21-16,22 20 0,-1 1 0,0-21 16,0 21-16,0 0 0,22-22 0,-22 22 15,21 0-15,-21 0 0,64 0 0,-43-1 16,-21 594 93,-42-572-93,0 0-1,0 0-15,21-21 0,-21 21 0</inkml:trace>
  <inkml:trace contextRef="#ctx0" brushRef="#br0" timeOffset="53035.28">1926 14478 0,'0'0'0,"21"-21"47,0 21-47,1 0 15,-1 0-15,0 0 0,21 0 0,1-21 16,-1 21-16,-21 0 0,21 0 16,-42-21-16,106 21 0,-42 0 0,-43 0 15,0 0-15,0 0 0,0 0 0,1 0 16</inkml:trace>
  <inkml:trace contextRef="#ctx0" brushRef="#br0" timeOffset="53071.78">2371 14415 0,'-22'0'16,"44"0"-16,-86 0 0,43 0 0</inkml:trace>
  <inkml:trace contextRef="#ctx0" brushRef="#br0" timeOffset="53523.79">2011 14478 0,'0'0'0,"-43"64"16,22-43-16,21 0 16,0 0-16,-21 0 0,0 0 0,21 1 15,-21-1-15,21 0 0,0 0 16,-21 0-16,21 0 0,-22 1 15,22-1-15,0 0 16,0-42 15,22 21-31,-22-21 0,21 21 16,0-22-16,0 22 0,0-21 16,0 21-16,1 0 0,-1 0 15,21 0-15,-21 0 0,22 0 0,-1 0 16,-21 0-16,0 0 0,22 0 15,-22 0-15,21 21 0,0-21 0,-20 22 16,-1-1-16,0 0 0,-21 0 0,0 0 16,0 0-16,0 1 0,-21-22 15,-22 21-15,22 0 0,-21 0 0,21 0 16,-22 0-16,22 1 0,-21-1 16,21-21-16,-22 21 0,22-21 0,0 0 15,0 0-15,0 0 16,0 0-16,-1 0 0,1 0 0,21-21 47,21 21-32,1-21-15,-1-1 0,0 22 16</inkml:trace>
  <inkml:trace contextRef="#ctx0" brushRef="#br0" timeOffset="53714.75">2794 14817 0,'0'0'0,"0"21"63</inkml:trace>
  <inkml:trace contextRef="#ctx0" brushRef="#br0" timeOffset="55526.8">4530 14478 0,'0'0'0,"-22"0"0,-83 0 31,83 0-31,1 0 15,21 21-15,0 0 0,0 1 16,0-1-16,0 0 0,21 0 16,1-21-16,-1 0 15,0 21-15,21-21 0,-21 0 0,22 0 16,-22 0-16,21-21 0,1 21 16,-22-21-16,21 0 0,0 0 0,-20-22 15,20 22-15,0-21 0,-21 21 16,1-22-16,-1 1 0,0 21 0,-21-22 15,0 22-15,0-21 0,0 21 16,0 0-16,-21-22 0,0 22 0,-1 0 16,1 21-16,0 0 15,0 0-15,0 0 16,0 21-16,21 0 0,-22 0 16,22 1-16,0 20 0,0 0 0,0 1 15,0 20-15,0 1 0,0-22 16,0 21-16,0-20 0,0 20 0,22-20 15,-22-1-15,0 0 0,0 1 0,0-22 16,0 21-16,0-21 0,0 0 16,0 1-16,-22-22 0,22 21 0,-21-21 15,0 0-15,0 0 0,0 0 16,0 0-16,-22 0 0,22-21 0,-21 21 16,21-22-16,-22 1 15,1 0-15,21 0 0,-22 0 0,1 0 16,21-22-16,-21 22 0,20 0 15,1 0-15,0 0 0,21-1 0,0 1 16,-21 21-16,21 21 31,21 1-31,0-1 0,22 0 16,-22 0-16,21 0 0,0 0 0,1 1 16,-1-1-16,0 0 0,22-21 15,-22 0-15,22 21 0,-1-21 0,-20 0 16,20 0-16,1 0 0,-22-21 15,21 21-15,-20-21 0,-1 0 16,-21-1-16,22 1 0,-22 0 0,0 0 16,0 0-16,-21-22 0,21 22 15,-21-21-15,0 21 0,0-22 0,0 22 16,0 0-16,0-21 0,-21 21 16,0 21-16,0 21 15,21 0-15,0 0 16,0 0-16,0 0 0,-21 22 0,21-22 15,0 21-15,-22-21 0,22 22 16,0-22-16,0 0 0,-21 21 16,21-20-16,-21-22 0,21 21 15,0 0-15,0-42 32,0 0-32,21-1 15,-21 1-15,21 0 0,1 0 0,-1-21 16,0-1-16,0 22 0,0-21 15,0-1-15,1 1 0,20 21 0,-21 0 16,0-22-16,22 43 0,-22-21 16,0 21-16,0 0 0,0 0 0,-21 21 15,0 1-15,21-1 16,-21 0-16,0 0 0,0 21 0,0-20 0,0 20 16,0 0-16,0-21 0,0 22 15,0-22-15,0 0 0,22 0 16,-1 43-16,0-64 15,0 21-15,0 0 0,0-21 0,1 0 16,-1 0-16,21 0 0,0 0 0,-20 0 16,20-21-16,0 21 0,1-21 15,-1 0-15,-21-1 0,21 1 0,-20 0 16,20-21-16,-21 21 0,0-22 16,22 1-16,-43 21 0,21-22 15,-21 1-15,0 0 0,0 21 0,0-1 16,0 1-16,0 0 0,-21 21 15,-1 0 1,22 21-16,-21 0 0,0 1 0,0-1 16,21 21-16,0-21 0,0 22 15,0-22-15,0 21 0,0-21 0,0 22 16,21-22-16,0 0 0,0 0 0,1 0 16,-1 0-16,-21 1 15,21-22-15,-21 21 0,-21-42 31,0 21-15,21-22-16,-22 1 0,1 21 16,0-21-16,0 0 0,0 21 15,0-21-15,-1 21 0,22-21 0,-21 21 16,0 0 0,21 21-16,0 0 15,0 0-15,21 0 16,0 0-16,1-21 0,-1 22 0,0-1 15,0-21-15,0 21 0,0-21 16,22 0-16,-22 0 0,0 0 0,21 0 16,-20 0-16,20 0 0,0 0 15,-21 0-15,22-21 0,-1 0 0,-21-1 16,0 1-16,22 0 0,-22 0 16,21-21-16,-21 20 0,1-20 15,20 0-15,-21-1 0,0-20 0,0 21 16,1-22-16,-22 22 0,0-1 15,0 1-15,0 21 0,0 0 0,0 0 16,0-1-16,0 1 0,-22 21 16,1 0-16,0 21 0,0 1 15,0-22-15,21 42 0,0-21 0,-21 21 16,21 1-16,0-1 0,-22 22 16,22-22-16,0 0 0,0 1 15,0-1-15,0 0 0,0 1 0,0-22 16,0 0-16,0 21 0,22-21 0,-1-21 15,-21 22-15,21-1 16,0-21-16,0 0 0,0 0 16,1 0-16,-1 0 0,0-21 0,0-1 15,0 22-15,0-21 0,1 0 16,-1 0-16,0-21 0</inkml:trace>
  <inkml:trace contextRef="#ctx0" brushRef="#br0" timeOffset="55719.07">6710 14415 0,'0'0'0,"-43"0"16,65 0 15,-1 0-31,0 0 16,0 0-16,0 0 0,0 0 0,1 0 15,20 0-15,-21 0 0,21 0 16,-20 0-16,20-22 0,0 22 0,1-21 15,-22 21-15,21 0 0</inkml:trace>
  <inkml:trace contextRef="#ctx0" brushRef="#br0" timeOffset="57522.98">7599 14584 0,'0'0'0,"21"0"0,0 0 15,0 0-15,0-21 16,1 21-16,-1-21 0,0-1 0,21 1 16,-21 0-16,-21 0 0,22-21 15,-22 20-15,21-20 0,-21 21 0,0-21 16,0 20-16,0 1 0,0-21 16,-21 21-16,-1 21 0,1-21 0,-21 21 15,21 0-15,0 0 0,-22 0 16,22 0-16,-21 21 0,21 0 15,-22 21-15,22-21 0,-21 22 0,21-1 16,-1 22-16,22-22 0,0 0 16,-21 1-16,21-1 0,0 0 0,0 1 15,0-1-15,0-21 0,0 0 16,21 0-16,1 1 0,-1-1 0,0-21 16,0 0-16,0 0 0,0 0 15,1 0-15,20 0 0,-21-21 0,0-1 16,22 1-16,-22 0 0,0 0 0,0 0 15,0-22-15,0 1 0,1 0 16,-1-1-16,0 1 0,-21 0 0,0-22 16,0 43-16,0-21 15,0 21-15,0-1 0,0 1 0,0 0 16,0 42 0,0 0-16,0 1 15,0-1-15,0 21 0,0 0 0,0 1 16,0-22-16,0 21 0,0 1 15,0-1-15,0 0 0,0-21 0,21 22 16,-21-22-16,21 0 0,0 0 16,22-21-16,-22 21 0,0-21 0,0 0 15,22 0-15,-22 0 0,0 0 16,21-21-16,-21 21 0,1-21 16,-1 0-16,0 0 0,0 0 0,0-22 15,0 1-15,1 0 0,-22-1 16,21 1-16,-21-22 0,21 22 0,0-21 15,-21 20-15,0 1 0,0 0 16,0-1-16,0 1 0,0 21 0,0 0 16,0-1-16,0 44 15,0-1 1,0 21-16,0-21 0,0 22 16,0-1-16,0 0 0,0 1 0,0 20 15,0-21-15,0 1 0,0-1 16,0 0-16,0 1 0,0-1 15,0-21-15,21 22 0,0-22 16,1 0-16,-1-21 0,0 21 0,0-21 16,0 0-16,22 0 0,-22 0 0,21 0 15,0-21-15,1 0 0,-1 0 16,-21-1-16,22 1 0,-22-21 0,21 0 16,-21-1-16,0 1 0,22-22 15,-22 22-15,-21-21 0,21 20 0,-21 1 16,21 0-16,-21 20 0,0 1 15,0 0-15,21 0 0,-42 21 32,0 21-32,0 0 15,21 0-15,0 22 0,0-22 0,0 21 16,0 1-16,0-1 0,0 0 16,0 1-16,0-1 0,0 0 0,0-21 15,21 22-15,0-22 0,0 0 16,1 0-16,20 0 0,0 1 0,1-22 15,-1 0-15,0 0 0,1 0 16,-1 0-16,0 0 0,1 0 0,-22-22 16,21 1-16,-21 0 0,22 0 15,-22 0-15,0-22 0,-21 1 0,21 21 16,-21-21-16,0-1 0,0 1 16,0 21-16,0 0 0,0-1 15,-21 1-15,0 0 0,0 21 0,-1 0 16,1 0-16,0 0 0,0 21 15,0 0-15,0 1 0,-1 20 0,1-21 16,0 21-16,0 1 0,21-22 16,0 21-16,0-21 0,0 1 0,0-1 15,0 0-15,0 0 0,0 0 0,21-21 16,0 0 0,0 0-16,1 0 0,-1 0 15,0-21-15,0 21 0,0-21 16,0 0-16,-21 0 0,22-22 15,-1 22-15,-21-21 0,21 21 16,-21-22-16,21 22 0,-21 0 0,21-21 16,-21 20-16,0 1 0,0 0 15,0 42 17,0 0-32,0 1 0,0-1 15,0 0-15,0 21 0,0-21 0,0 1 16,0-1-16,0 21 0,0-21 15,0 0-15,0 1 0,21-1 16,1 0-16,-1-21 0,0 0 16,0 0-16,0 0 15,0 0-15,1 0 0,-1-21 16,0 21-16,21-21 0,-21-1 0,1 1 16,-1 0-16,0-21 0,0-1 15,0 1-15,0 0 0,1-1 0,-1 1 16,0 0-16,0-1 0,0 1 15,-21 0-15,0 21 0,0-22 0,0 22 16,0 0-16,0 42 31,-21-21-31,21 42 16,0-20-16,0-1 0,0 0 0,-21 21 16,21 1-16,0-22 0,0 21 15,0 0-15,0-20 0,0 20 16,0 0-16,0-21 0,0 22 0,0-22 15,0 0-15,0 0 0,21 0 16,-21 1-16,21-22 0,0 0 0,1 0 16,-1 0-16,0 0 0,0 0 15,21 0-15,-20 0 0,-1-22 16,0 1-16,0 0 0,0-21 16,0 21-16,1-1 0,-1-20 0,0 21 15,0 0-15,-21 0 0,21-22 16,43 22-16,-43 21 0,-21-21 15,-64 21-15,64 21 16,0 0-16,0 0 16,0 1-16,0 20 0,0-21 15,-21 0-15,21 0 0,0 1 0,-42-1 16</inkml:trace>
  <inkml:trace contextRef="#ctx0" brushRef="#br0" timeOffset="57666.68">10604 14584 0,'22'0'15,"-1"0"-15,0 0 16,0 0-16,0-21 0,0 0 15,1 21-15,-1-22 16,0 1-16,0 0 0,0 0 16,-21 0-16,21 0 0,1-22 0,20 22 15,-42 0-15,21 0 0,0 0 16,0-1-16,1 22 0,-22-21 16</inkml:trace>
  <inkml:trace contextRef="#ctx0" brushRef="#br0" timeOffset="57942.99">10922 14520 0,'21'0'32,"-21"22"-32,21-22 15,0 0-15,1 0 16,-1-22 0,0 22-16,-21-21 0,0 0 0,0 0 15,0 0-15,0 0 16,0-1-16,0 1 0,0 0 0,0 0 15,0 0-15,-21 0 0,21-1 16,-21 1-16,-1 0 0,1 21 0,21-21 16,-21 21-16,21-21 31,21 21-15,0-21-16,1 21 0,-1 0 15,0 0-15,0-22 0,0 1 0</inkml:trace>
  <inkml:trace contextRef="#ctx0" brushRef="#br0" timeOffset="58238.78">11324 14499 0,'-21'0'62,"21"-21"-46,0 0-16,0 0 16,0 0-16,0-1 0,21 1 0,0-21 15,0 21-15,1 0 0,-1-22 16,21 22-16,0-21 0,-20 21 0,20-22 15,0 22-15,1 0 0,-22 0 16,21 0-16,0-1 0,-42 1 0</inkml:trace>
  <inkml:trace contextRef="#ctx0" brushRef="#br0" timeOffset="58426.8">11959 14055 0,'0'21'0,"0"-42"0,0 63 16,0-21-16,-21 0 0,21 1 16,-21-1-16,0 0 0,21 21 0,-22-21 0,1 22 15,0-22-15,0 0 16,21 0-16,-21 0 0,0 1 0,21-1 15,0 0-15,-22 0 0,1-21 16,21 21-16,-21-21 16,0 0-1,21-21 1,0 0-16,-21 0 16,0 0-16,21-22 0,-22 22 15</inkml:trace>
  <inkml:trace contextRef="#ctx0" brushRef="#br0" timeOffset="58538.78">11239 13928 0,'0'0'0,"-21"21"0,0-21 0</inkml:trace>
  <inkml:trace contextRef="#ctx0" brushRef="#br0" timeOffset="58631.35">11134 13928 0,'0'0'16,"21"21"15,0-21-15</inkml:trace>
  <inkml:trace contextRef="#ctx0" brushRef="#br0" timeOffset="58854.77">10054 14161 0,'0'0'0,"-21"0"0,0 0 0,0 21 0,42-21 31,0 0-31,0 0 0,21 0 16,1 0-16,-1 0 0,0 0 0,1 0 16,-1-21-16,0 21 0,1 0 15,-1 0-15,-21-22 0,22 22 16,-22 0-16,0-21 0,0 21 0,0 0 15,0-21-15,-21 0 0,0 0 16</inkml:trace>
  <inkml:trace contextRef="#ctx0" brushRef="#br0" timeOffset="59967.39">11663 14097 0,'0'0'0,"21"0"0,0 0 16,0 0-16,0 0 15,1 0-15,-1 0 16,-21 21-16,21 0 16,0-21-16,-21 22 0,0-1 0,0 0 15,0 0-15,0 0 0,0 0 0,0 1 16,0 20-16,0-21 0,0 0 16,-21 0-16,21 1 0,-21-1 0,0 0 15,-1 0-15,22 0 0,-21-21 16,0 0-16</inkml:trace>
  <inkml:trace contextRef="#ctx0" brushRef="#br0" timeOffset="60135.2">13060 14034 0,'0'-22'0</inkml:trace>
  <inkml:trace contextRef="#ctx0" brushRef="#br0" timeOffset="60362.84">13081 13885 0,'0'0'16,"-21"0"-16,0 0 15,-1 0-15,22 22 16,-21-1-16,0-21 0,0 21 0,0 0 15,21 0-15,-21 0 0,-1 1 0,1 20 16,21 0-16,0-21 0,-42 1 0,42 20 16,-21-21-16,21 21 0,0-20 0,0 20 15,0-21-15,0 0 0,0 0 0,0 43 16,0-43-16,21-21 0,0 0 0,0 0 16,22 0-16,-22 0 0,0 0 15,21 0-15,-21 0 0,22 0 0,-22-21 16,21 21-16,-21-21 0,22 0 0,20-1 15,-42 1-15,1 0 0,-22 0 0</inkml:trace>
  <inkml:trace contextRef="#ctx0" brushRef="#br0" timeOffset="60407.83">13250 14012 0,'0'0'0,"-21"-21"0,0 21 16,-21 0-16,-22-21 0,85 0 0</inkml:trace>
  <inkml:trace contextRef="#ctx0" brushRef="#br0" timeOffset="60526.65">12890 13949 0,'0'0'15,"-21"21"-15,0 0 16,21 0-1,21-21 1,0 0-16,1 22 0,20-22 16,0 0-16,1 0 0,-1 0 0,0 0 15,22 0-15,-22 0 0,0 0 0,1 0 16,41 0-16</inkml:trace>
  <inkml:trace contextRef="#ctx0" brushRef="#br0" timeOffset="60948.27">13695 13907 0,'0'-22'15,"0"44"-15,0-65 0,0 22 16,0 0-1,0 0 1,0 42 15,0 0-15,0 0-16,0 0 0,-21 1 0,21 20 16,0-21-16,-22 21 0,22 1 0,0-22 15,0 42-15,-21-41 0,0 41 0,0 1 16,21-1-16,-21 1 0,0-1 15,21 1-15,0 20 0,-22-20 0,1-1 16,21 22-16,-21-22 0,21 22 0,0 0 16,0-22-16,0 22 0,-21-22 0,21 22 15,0-21-15,0-1 0,0 1 16,0-1-16,0 1 0,0-1 0,0-21 16,0 22-16,0-1 0,0-20 15,21-1-15,-21 0 0,0 1 0,0-1 16,0-21-16,42 0 0,-42 22 0,0-22 15,-21 0-15,0-21 16,0 0-16,0 0 0,0 0 0,-1 0 16,1-21-16,0 0 0,0 21 0,0-43 15,0 22-15,-1-21 0,1 0 0,0-1 16,0 1-16,21-22 0,-21 22 0,21-21 16,0-1-16,0 1 0,0-1 15,0-21-15,0 22 0,0-22 0,0 1 16</inkml:trace>
  <inkml:trace contextRef="#ctx0" brushRef="#br0" timeOffset="61004.45">13441 14753 0,'0'-21'0,"21"0"0,0 21 16,0-21-16,0 0 0,-21-1 15</inkml:trace>
  <inkml:trace contextRef="#ctx0" brushRef="#br0" timeOffset="61270.17">13123 14076 0</inkml:trace>
  <inkml:trace contextRef="#ctx0" brushRef="#br0" timeOffset="61451.82">12954 14055 0,'0'-21'31,"-21"21"-31,0 0 32</inkml:trace>
  <inkml:trace contextRef="#ctx0" brushRef="#br0" timeOffset="62799.47">12954 13970 0,'0'-21'15,"0"0"32,21 21-31,0 0-16,0 0 15,1 0-15,-1 0 0,0 0 16,0 0-16,21 0 0,-20 0 0,-1 0 16,0 21-16,0 0 0,0-21 0,0 21 15,-21 0-15,0 1 0,22-1 16,-22 0-16,0 0 0,0 0 0,0 0 15,-22 1-15,1-1 0,0 0 0,0 0 16,-21 0-16,20 0 0,1 1 16,-21-1-16,21 0 0,0 0 0,-1 0 15,1 0-15,0-21 0,-21 22 16,21-22-16,-1 0 16,1 0-16</inkml:trace>
  <inkml:trace contextRef="#ctx0" brushRef="#br0" timeOffset="63300.02">15261 13695 0,'-21'-85'16,"42"170"-16,-42-191 0,21 64 0,0 21 15,-21-1-15,21 1 0,-21 0 16,21 0-16,-22 21 16,1 21-16,21 0 15,-21 0-15,21 22 0,0-1 0,0 0 16,0 1-16,0 20 0,0-20 16,0 20-16,-21-21 0</inkml:trace>
  <inkml:trace contextRef="#ctx0" brushRef="#br0" timeOffset="63419.75">15092 14393 0,'0'-21'31,"0"0"-31,21 0 0,-21 0 16,0 0-16,0-1 16,21 1-16,0 0 0</inkml:trace>
  <inkml:trace contextRef="#ctx0" brushRef="#br0" timeOffset="63667.59">14986 13674 0,'0'0'16,"0"-21"-16,-42-64 15,42 43-15,0 20 16,0 1-16,0 0 0,0 0 0,21 0 15,0 0-15,0-1 0,0 1 0,22 21 16,-22-21-16,21 0 0,0 21 16,1-21-16,-1 21 0,0 0 15,1 0-15,-1 0 0,0 0 0,1 21 16,-1 0-16,0 0 0,-20 0 0,-1 22 16</inkml:trace>
  <inkml:trace contextRef="#ctx0" brushRef="#br0" timeOffset="63714.79">15557 13822 0,'-84'85'16,"168"-170"-16,-211 191 0,106-106 15</inkml:trace>
  <inkml:trace contextRef="#ctx0" brushRef="#br0" timeOffset="63807.01">15219 14034 0,'0'0'16,"0"-22"15,0 1-31,0 0 16,0 0-1</inkml:trace>
  <inkml:trace contextRef="#ctx0" brushRef="#br0" timeOffset="64178.75">15113 13695 0,'0'0'0,"0"-21"15,0 42 17,0 0-32,0 0 15,0 0-15,0 22 0,0-22 16,0 21-16,0 1 0,21-1 0,-21-21 15,0 21-15,0 1 0,0-1 0,0-21 16,0 22-16,0-22 0,0 21 16,0-21-16,0 0 0,0 1 15,0-1-15,0 0 0,0 0 16,0-42 15,0 0-31</inkml:trace>
  <inkml:trace contextRef="#ctx0" brushRef="#br0" timeOffset="64771.34">15219 13399 0,'0'0'0,"21"0"0,64 0 31,-64 0-31,0 0 0,0 0 16,0 0-16,0 0 0,1 0 0,-1 0 16,0 21-16,0 0 0,0 0 0,0 0 15,1 0-15,-1 1 0,-21-1 16,0 0-16,21 0 0,-21 21 16,0-20-16,0-1 0,0 0 0,0 21 15,-21-21-15,0 1 0,-1-1 0,1 0 16,0 0-16,-21 0 0,21 0 15,-22 1-15,22-1 0,-21 0 16,-1-21-16,22 21 0,0-21 0,0 21 0,-21-21 16,20 0-16</inkml:trace>
  <inkml:trace contextRef="#ctx0" brushRef="#br0" timeOffset="65231.31">15917 13822 0,'-21'-21'16,"0"21"-16,0 0 16,0 21-1,21 0-15,0 0 0,-22 0 16,22 1-16,0-1 0,0 0 16,0 21-16,0-21 0,-21 1 0,21-1 15,0 0-15,-21 0 0,21 0 0,0 0 16,0 1-16,0-1 0,0 0 0,0 0 15,0 0-15,21-21 0,0 0 16,1 0-16,-1 0 16,0 0-16,0 0 0,0 0 0,0 0 15,1-21-15,20 21 0,-21-21 16,21 0-16,-20 21 0,20-21 0,-21-1 16,0 1-16,0 0 0,1 0 0,-22 0 15,0 0-15,0-22 0,0 22 16,0 0-16,0 0 0,-22-22 0,1 22 15,0 0-15,0 21 0,0-21 0,-22 21 16,1-21-16</inkml:trace>
  <inkml:trace contextRef="#ctx0" brushRef="#br0" timeOffset="65315.29">15811 13885 0,'0'0'0,"-21"22"16,21 20-1,21-42-15</inkml:trace>
  <inkml:trace contextRef="#ctx0" brushRef="#br0" timeOffset="65784.8">16806 13716 0,'-42'0'16,"21"0"-16,-22 0 0,22 21 16,0-21-16,-21 21 0,21-21 0,-1 22 15,1-1-15,0-21 0,0 21 0,0 0 16,21 0-16,0 0 16,0 1-16,21-22 15,0 21-15,0-21 0,0 0 0,1 21 16,-1-21-16,0 0 0,0 21 0,21 0 15,-20-21-15,-1 0 0,0 21 16,0-21-16,0 22 0,0-22 0,1 21 16,-22 0-1,0 0-15,0 0 16,-22-21-16,-20 21 16,21 1-16,0-22 0,0 0 15,-22 0-15,22 0 0,-21 0 0,21 0 16,-22 0-16,22 0 0,0 0 15,0 0-15,0 0 0,-1 0 0,1 0 0,0 0 16,21-22-16,-21 22 0,21-21 16,0 0-16,0 0 15,0 0-15,21 21 0,0-21 16,0-1-16,1 22 0,-1-21 16</inkml:trace>
  <inkml:trace contextRef="#ctx0" brushRef="#br0" timeOffset="66124.6">17357 13293 0,'-22'-21'0,"22"42"31,-21-21-16,21 21-15,0 0 0,-21 21 16,0-20-16,-21 20 0,42 0 16,-22 1-16,1-1 0,0 21 0,-21 22 15,42-43-15,0 1 0,21-1 0,-21-21 16,0 22-16,0-22 0,-21 0 0,21 21 16,0-21-16,0 1 0,0-1 0,0 0 15,0 0 1,21-21-16,0 0 0,0 0 15,0 0-15,1 0 0,-1 0 16,0 0-16,0-21 0,0 21 0,0-21 16,1 0-16</inkml:trace>
  <inkml:trace contextRef="#ctx0" brushRef="#br0" timeOffset="66331.67">17124 13695 0,'63'0'16,"-42"0"-16,1 0 16,20-21-16,-21 21 0,21 0 0,1 0 15,-22-21-15,21 21 0,-21 0 16,22 0-16,-22 0 0,0 0 0,0 0 15</inkml:trace>
  <inkml:trace contextRef="#ctx0" brushRef="#br0" timeOffset="66990.69">17780 13653 0,'0'0'0,"-21"0"16,21 21-16,-21-21 16,21 21-16,0 0 0,-22 0 15,22 0-15,0 1 16,0-1-16,0 0 0,0 0 0,0 0 15,0 0-15,0 1 0,0-1 16,0 0-16,0 0 0,-21-21 16,21 21-16,-21-21 15,0 0 1,0 0 0,21-21-16,0 0 15,-21 0-15,21 0 0,0-1 16,0 1-16,0-21 0,0 21 15,0 0-15,21-1 0,-21 1 0,21 0 16,0 0-16,0 0 0,0 0 0,1-1 16,-1 1-16,0 0 0,21 21 15,-21 0-15,1 0 0,-1 0 16,21 0-16,-21 0 0,0 21 0,1-21 16,-1 21-16,0 1 0,0 20 0,0-21 15,0 0-15,1 22 0,-22-22 0,0 0 16,0 21-16,0-21 0,0 1 15,0-1-15,0 0 0,0 0 0,-22-21 16,1 21-16,0 0 16,0-21-16,0 0 15,21-21 1,-21 0 0,21 0-16,0 0 0,0 0 0,0-1 15,0 1-15,21 0 0,-21-21 0,21 21 16,0-22-16,0 22 0,-21-21 15,43 21-15,-22-22 0,0 22 0,0-21 16,21 21-16,-20 21 0,20 0 0,0 0 16,1 0-16,-22 0 0,21 0 0,0 21 15,-20 0-15,20 0 0,-21 21 16,0-20-16,0 20 0,-21 0 0,0-21 16,0 22-16,0 20 15,-21-42-15,0 22 0,-21-22 0,21 0 16,-1-21-16,1 21 0,21 0 15,-21-21-15,0 0 0</inkml:trace>
  <inkml:trace contextRef="#ctx0" brushRef="#br0" timeOffset="67874.8">19135 13610 0,'0'0'0,"0"-21"0,-22-42 16,1 41-16,0 1 15,0 21-15,0 0 0,0 0 16,-1 0-16,1 0 0,0 0 0,0 0 16,0 21-16,0 1 0,-1-1 0,1 0 15,0 0-15,0 21 0,0 1 0,21-22 16,0 21-16,-21-21 0,21 22 15,-22-22-15,22 21 0,0-21 0,0 1 16,0-1-16,0 0 0,22 0 0,-1-21 16,0 21-16,0-21 0,0 0 15,0 0-15,1 0 0,-1 0 16,0 0-16,0-21 0,0 21 16,0-21-16,1 0 0,-1 0 0,0-1 15,0 1-15,-21-21 0,21 21 0,-21-22 16,21 22-16,-21-21 0,0 21 15,0 0-15,0-1 0,0 1 0,0 0 16,0 42 0,0 0-16,0 1 0,0-1 15,0 0-15,-21 21 0,21-21 0,0 22 16,0-22-16,0 0 0,0 0 16,0 0-16,0 1 0,0-1 0,0 0 15,21 0-15,1-21 0,-1 0 16,0 21-16,0-21 0,21 0 0,-20 0 15,20 0-15,-21 0 0,0 0 16,22-21-16,-22 0 0,0 21 0,0-21 16,0 0-16,0-1 0,1 1 0,-1 0 15,0-21-15,-21 21 0,0-1 16,21-20-16,-21 21 0,21 0 0,-21 0 16,0-1-16,0 44 15,0-1 1,0 0-16,0 0 0,0 0 15,0 22-15,0-22 0,0 21 0,-21-21 16,0 0-16,21 1 0,-21-1 0,0 0 16,-1 0-16,22 0 15,-21 0-15,0-21 0,0 22 16,0-22-16,0 0 16,21-22-1,0 1-15,0 0 16,0 0-16,0 0 0,0 0 15,21-22-15,0 22 0,0-21 0,0 21 16,0-22-16,22 1 0,-22 21 0,21-22 16,1 22-16,-1-21 0,0 21 15,1 21-15,-1 0 0,-21 0 0,21 0 16,1 0-16,-22 21 0,0 0 16,0 21-16,0-20 0,1 20 15,-22 0-15,21 1 0,-21-22 0,0 21 16,0 0-16,-21-20 0,-1 20 0,1-21 15,0 0-15,0 0 0,-21 1 0,20-1 16,-20 0-16,0 0 0,-1-21 16,1 21-16,0-21 0,-22 21 0</inkml:trace>
  <inkml:trace contextRef="#ctx0" brushRef="#br0" timeOffset="68214.71">3471 6689 0,'0'0'15,"21"0"-15</inkml:trace>
  <inkml:trace contextRef="#ctx0" brushRef="#br0" timeOffset="71163.86">2667 15896 0,'0'21'15,"21"-21"142,0 0-157</inkml:trace>
  <inkml:trace contextRef="#ctx0" brushRef="#br0" timeOffset="71279.67">2857 15833 0,'0'-21'0,"0"-1"16,0 1-1,-21 0-15,0 21 16,0-21-16</inkml:trace>
  <inkml:trace contextRef="#ctx0" brushRef="#br0" timeOffset="71631.13">2540 15981 0,'0'0'0,"0"-42"0,-21 20 0,0 22 16,-1 0-16,22 22 0,-21 20 15,21-21-15,-21 21 0,21-20 0,0 20 16,-21 0-16,21 22 0,0-22 0,0-21 16,0 22-16,0-22 0,21 0 15,0 21-15,0-21 0,1-21 0,-1 22 16,0-1-16,21-21 0,-21 0 0,22 0 16,-22 0-16,21 0 0,-21 0 15,22-21-15,-22-1 0,0 22 0,21-21 16,-20 0-16,-1 0 0,0 0 15,0 0-15,-21-1 0,0 1 0,0 0 16,0 0-16,0 0 0,0 0 16,-42-1-16,21 22 0,-1-21 0,1 21 15,-21 0-15,0 0 0,20 0 0,-20 0 16,21 0-16,-21 21 0,20-21 0,1 22 16,-21-1-16,21 0 0,0 0 15,21 0-15,0 0 0,-22 1 0,22-1 16,0 0-16,0 0 0,0 0 0,22 0 15,-1-21-15,0 0 0,0 0 16,0 0-16,0 0 0,1 0 0,-1 0 16,0 0-16,0 0 0,21 0 15,-20 0-15</inkml:trace>
  <inkml:trace contextRef="#ctx0" brushRef="#br0" timeOffset="71795.42">3344 16066 0,'0'0'0,"0"-22"16,-21 22-1,21-21-15,-21 21 0,0 0 16,0 0-16,21-21 0</inkml:trace>
  <inkml:trace contextRef="#ctx0" brushRef="#br0" timeOffset="71853.42">3344 16002 0,'43'0'16</inkml:trace>
  <inkml:trace contextRef="#ctx0" brushRef="#br0" timeOffset="72435.34">5482 15515 0,'0'0'0,"-21"0"0,0 0 0,0 0 15,-1 0-15,1 0 0,42 0 32,22 0-17,-1 0-15,0 0 0,1 0 16,20 0-16,1 0 0,-1 0 0,1 0 16,-1 0-16,-20-21 0,20 21 0,-21 0 15,22 0-15,-22 0 0,-105 0 125</inkml:trace>
  <inkml:trace contextRef="#ctx0" brushRef="#br0" timeOffset="72596.78">6075 15494 0,'-21'0'0,"42"0"16,-21 21-16,-21-21 0,-1 0 16,22 21-16,0 1 15,-21-1-15,21 0 16,0 0-16,0 0 0,21 0 16,-21 1-16,22-1 0,-22 0 0,21-21 15,-21 21-15,21 0 0,-21 0 16,0 1-16,0-1 0,0 0 0,0 0 15,0 0-15</inkml:trace>
  <inkml:trace contextRef="#ctx0" brushRef="#br0" timeOffset="72706.8">5990 16023 0,'-21'0'15,"0"0"-15,-170 0 32,149 0-32,0-21 0,20 21 0,22-21 15,-21 21-15,0 0 0,-21-21 0</inkml:trace>
  <inkml:trace contextRef="#ctx0" brushRef="#br0" timeOffset="72784.92">6032 15706 0,'64'0'16</inkml:trace>
  <inkml:trace contextRef="#ctx0" brushRef="#br0" timeOffset="73243.14">6921 15494 0,'0'0'0,"22"-63"31,-22 41-31,-22 22 16,1 0-16,-21 0 0,21 0 0,-22 0 15,1 0-15,21 22 0,-21-1 0,20-21 16,-20 21-16,21 0 0,0-21 15,0 21-15,-1 0 0,22 1 16,0-1-16,0 0 16,22-21-16,-1 21 0,0-21 15,0 0-15,21 0 0,-20 21 0,20-21 16,0 0-16,1 0 0,-22 21 16,21-21-16,0 0 0,-20 22 0,20-22 15,-21 21-15,0-21 0,0 21 0,-21 0 16,0 0-16,0 0 15,-21-21-15,0 22 0,0-1 16,-21-21-16,-1 21 0,22-21 0,-21 21 16,-22-21-16,22 0 15,0 21-15,-1-21 0,22 0 0,-21 0 16,21 0-16,-22 0 0,22 0 0,0 0 16,0 0-16,0 0 0,21-21 0,-22 21 15,22-21-15,0 0 16,22 21-1,-1-21-15,0 21 16,0 0-16,0 0 0,0-22 0,22 22 16,-22 0-16</inkml:trace>
  <inkml:trace contextRef="#ctx0" brushRef="#br0" timeOffset="73559.14">7493 15473 0,'0'0'0,"0"-21"0,-21 21 16,0 0-16,-1 0 15,1 0-15,0 0 0,0 0 16,0 21-16,0 0 16,21 0-16,0 0 0,-22 1 0,22-1 15,-21 0-15,21 0 0,-21 21 0,21-20 16,0-1-16,0 0 0,0 0 15,0 21-15,0-20 0,0-1 0,0 0 0,0 0 16,0 0-16,21-21 0,0 21 16,1 1-16,-1-22 0,0 0 0,0 0 15,21 0-15,-20 0 0,-1 0 0,0-22 16,0 1-16,21 0 0,-20 21 0,-1-21 16,0 0-16,0 0 0,0-1 0,0 1 15,1 0-15</inkml:trace>
  <inkml:trace contextRef="#ctx0" brushRef="#br0" timeOffset="73607.64">7726 15536 0,'0'-21'15,"-64"-21"1,128 105-16,-149-147 0</inkml:trace>
  <inkml:trace contextRef="#ctx0" brushRef="#br0" timeOffset="73723.1">7451 15388 0,'-22'43'16,"44"-86"-16,-65 86 0,22-22 16,21 0-16,0 0 0,0 0 0,0 0 15,0 1-15,0-1 0,0 0 16,0 0-16,0 0 0,0 0 15,21-21-15,0 22 0,1-22 16</inkml:trace>
  <inkml:trace contextRef="#ctx0" brushRef="#br0" timeOffset="74147.86">8424 15515 0</inkml:trace>
  <inkml:trace contextRef="#ctx0" brushRef="#br0" timeOffset="74463.55">8911 15346 0,'0'21'0,"0"0"0,0 0 0,-21 22 16</inkml:trace>
  <inkml:trace contextRef="#ctx0" brushRef="#br0" timeOffset="74786.97">2963 17653 0,'0'0'0,"-42"0"0</inkml:trace>
  <inkml:trace contextRef="#ctx0" brushRef="#br0" timeOffset="76115.58">8403 15346 0,'-42'0'16</inkml:trace>
  <inkml:trace contextRef="#ctx0" brushRef="#br0" timeOffset="76167.67">8403 15600 0,'-21'21'16,"42"-42"-16</inkml:trace>
  <inkml:trace contextRef="#ctx0" brushRef="#br0" timeOffset="76783.77">14012 15579 0,'-21'-43'0,"-21"22"0</inkml:trace>
  <inkml:trace contextRef="#ctx0" brushRef="#br0" timeOffset="77787.49">8340 15325 0,'0'21'62,"0"0"-46,0 0-16,0 0 0,0 1 15,0-1-15,0 21 0,-22-21 16,22 22-16,0-22 0,0 21 0,-21-21 16,21 22-16,0-22 0,0 0 15,0 0-15,0 0 0,0 22 0,0-22 16,-21-21-16,21 21 0,0 0 15,0 0-15,0-42 47,0 0-31,0 0-16,0 0 16</inkml:trace>
  <inkml:trace contextRef="#ctx0" brushRef="#br0" timeOffset="78111.27">8361 15431 0,'0'-22'15,"21"44"1,0-22-16,-21 21 0,21 0 15,0 0-15,1 0 16,-1 0-16,0 22 0,0-22 0,21 0 16,-20 0-16,20 0 0,-21 1 0,21-1 15,-20 0-15,-1 0 0,21 0 16,-21-21-16,0 21 0,-21 1 0,43-22 16,-22 0-16,-21 21 0,-21-21 31,0 0-31,-1 0 0,1 0 15,21-21-15,0-1 0,-21 22 0,0-21 16,21 0-16</inkml:trace>
  <inkml:trace contextRef="#ctx0" brushRef="#br0" timeOffset="78372.78">8826 15325 0,'-63'127'16,"63"-85"-16,-21 0 15,21-20-15,0 20 0,-21 0 16,21 1-16,-22-22 0,22 0 0,-21 21 15,21-21-15,0 1 0,0-1 16,-21 0-16,21 0 0,-21 0 0,0 0 16,-22 1-16,22-22 0</inkml:trace>
  <inkml:trace contextRef="#ctx0" brushRef="#br0" timeOffset="79311.7">2498 17060 0,'0'0'0,"-43"22"15,43-1 1,0 0-16,0 0 15,0 0-15,0 0 0,0 1 0,21-1 16,1 0 0,-1-21-16,0 21 0,21-21 0,-21 0 15,22 0-15,-1 0 0,0 0 16,1 0-16,-1 0 0,0 0 0,1 0 16,-1-21-16,-21 0 0,22 21 15,-22-21-15,0-1 0,0 22 0,0-21 16,0 0-16,-21 0 15,0 0-15,0 0 16,-21-1 0,0 22-16,0 0 15,0 0-15,0 22 16,21-1-16,0 0 0,0 0 16,-22 0-16,22 0 0,0 22 0,-21-22 15,21 21-15,0-21 0,0 22 16,-21-1-16,21-21 0,-21 22 0,21-1 15,-21 0-15,21-21 0,0 22 16,0-22-16,0 21 0,-21-21 0,21 1 16,0-1-16,0 0 0,0 0 15,0-42 17,0 0-17,-22 21-15,22-21 0,0-1 0</inkml:trace>
  <inkml:trace contextRef="#ctx0" brushRef="#br0" timeOffset="79602.63">2667 17484 0,'0'0'0,"0"21"0,21-21 31,0 0-31,0 0 16,1 0-16,-1-21 0,21 21 16,-21 0-16,22-21 0,-22 21 15,21 0-15,-21-22 0,22 22 0,-22-21 16,21 21-16,-21 0 0,0 0 16,1-21-16,-1 21 15,0 0 1,-21-21-1</inkml:trace>
  <inkml:trace contextRef="#ctx0" brushRef="#br0" timeOffset="79887.92">3725 17357 0,'0'0'0,"21"21"0,-21 0 16,22-21-16,-1 0 16,0 0-16,0 0 15,0 0-15,-21-21 16,21 21-16,1-21 0,-1 0 16,-21-1-1,0 1-15,0 0 16,-21 21 15,-1 0-31,1 0 0,21 21 16,-21-21-1,0 0-15</inkml:trace>
  <inkml:trace contextRef="#ctx0" brushRef="#br0" timeOffset="79946.89">3810 17357 0,'21'0'16,"43"0"15</inkml:trace>
  <inkml:trace contextRef="#ctx0" brushRef="#br0" timeOffset="81199.14">5355 17018 0,'0'-21'0,"64"-64"31,-86 64-31,1 0 0,21 0 0,0 0 16,-21-1-16,21 1 0,-21 0 16,0 0-16,0 42 31,21 21-31,0-20 0,-22 20 15,22 0-15,0 1 0,0-1 0,0 0 16,0 22-16,0-22 0,-21 0 16,0-20-16,21 20 0,0 0 0,0-21 15,-21 22-15,21-22 0,0 0 16,0 21-16,0-20 0,0-1 16,21-21-16,-21-21 15,-21 21-15,21-22 16,0 1-16,0 0 0,0 0 15,0 0-15,0 0 0,42-1 0,-42 1 16,0 0-16,0-21 0,21-1 16,1 22-16,-1-21 0,0 21 15,0 0-15,0-1 0,0 1 0,22 0 16,-22 0-16,21 21 0,-21 0 0,1 0 16,-1 0-16,0 21 0,21-21 15,-21 21-15,1 0 0,-22 22 0,21-22 16,-21 0-16,21 0 0,0 22 0,-21-22 15,0 21-15,0-21 0,21 22 0,-21-22 16,0 0-16,21-21 0,1 21 16,-1 0-16,0-21 15,0 21-15,0-21 0,0 0 0,1 0 16,-1 0-16,21 0 0,-21 0 0,22 0 16,-22 0-16,0-21 0,0 0 15,0 0-15,0 0 0,-21 0 0,22-1 16,-1-20-16,-21 21 0,21 0 0,0-22 15,-21 22-15,0-21 0,0 0 0,0-1 16,0 1-16,0 0 0,0-1 16,0 22-16,0-21 0,0 21 0,0-22 15,0 22-15,0 0 0,0 0 16,0 42 0,0 0-16,0 0 0,0 22 15,0-22-15,0 21 0,0 0 16,0 1-16,0-22 0,0 21 15,0 1-15,0-1 0,0 0 0,0 1 16,0-22-16,0 21 0,0-21 16,21 0-16,-21 1 0,21-1 0,1 0 15,-1-21-15,0 0 16,0 0-16,0 0 0,22 0 0,-22 0 16,0 0-16,0-21 0,21 0 0,-20 21 15,20-43-15,-21 22 0,21 0 16,-20-21-16,-1 20 0,0-20 0,21 0 15,-21-1-15,-21 1 0,22-21 16,-22 20-16,0 1 0,0 21 0,0-22 16,0 22-16,0 0 0,0 0 15,0 0-15,-22 21 0,1 0 16,0 0-16,21 21 0,-21 0 16,21 0-16,-21 22 0,21-22 15,-21 21-15,21 0 0,0 1 0,-43-1 16,22 0-16</inkml:trace>
  <inkml:trace contextRef="#ctx0" brushRef="#br0" timeOffset="81367.89">6710 17336 0,'63'21'16,"-126"-42"-16,147 63 16,-62-42-16,-1 0 0,0 0 15,21 0-15,-21 0 0,22 0 0,-22 0 16,21 0-16,1 0 0,-22-21 16,21 0-16,-21-1 0,0 1 15,22 0-15,-22 0 0,0-21 0,0 20 16,-21-83-1,0 41-15,0 43 0,0 0 16,0 0-16,0-1 0</inkml:trace>
  <inkml:trace contextRef="#ctx0" brushRef="#br0" timeOffset="81418.99">7260 16955 0,'0'21'0,"0"0"0,0 21 16,0-126-16,0 189 0,0-62 16,-21-22-16</inkml:trace>
  <inkml:trace contextRef="#ctx0" brushRef="#br0" timeOffset="81579.41">7197 17526 0,'0'42'16,"0"1"-1,0 20-15,0-20 0,0-1 16,0 0-16,0 1 0,0-1 0,0 0 16,0 1-16,0-22 0,0 21 15,0-21-15,0 0 0,0 1 0,0-1 16,21-21 0,0-21-16,-42-1 15,21-20-15,0 21 0,21 0 0,-21-22 16,0 1-16,21 0 0</inkml:trace>
  <inkml:trace contextRef="#ctx0" brushRef="#br0" timeOffset="81870.99">7387 17145 0,'0'0'0,"-21"-21"0,21 0 0,-21-85 31,21 85-31,0 0 0,21-1 16,0 1-16,0 0 0,22 0 15,-1 21-15,0-21 0,1 21 0,-1 0 16,-21 0-16,21 0 0,1 21 16,-1 0-16,-21 0 0,0 0 0,1 1 15,-22 20-15,0-21 16,0 21-16,0 1 0,-22-22 0,1 0 16,-21 21-16,21-20 0,-22-1 15,1 0-15,0 0 0,21-21 0,-22 21 16,1-21-16,21 21 0,0-21 15,-22 0-15,22 0 0,0 0 16,21-21-16,-21 0 0,0 0 16,21 0-16,-22 0 0</inkml:trace>
  <inkml:trace contextRef="#ctx0" brushRef="#br0" timeOffset="82139.53">6392 16997 0,'0'-21'15,"21"21"1,1 0-16,20-21 0,0 21 0,1-22 16,-1 22-16,0-21 0,22 21 15,-1-21-15,-20 21 0,20-21 0,1 21 16,-22 0-16,0-21 0,1 21 15,-1 0-15,0-21 0,-21 21 0,22 0 16,-22-22-16,0 22 16,0 0-1</inkml:trace>
  <inkml:trace contextRef="#ctx0" brushRef="#br0" timeOffset="82494.8">9292 16658 0,'0'0'0,"-21"-21"0,0 0 0,0 21 16,-1-21-16,22 0 0,-21-1 0,0 1 15,0 0-15,0 0 16,0 21 0,-1 21-16,22 0 0,0 0 15,0 1-15,0 20 0,0-21 16,-21 21-16,0 22 0,0-22 15,21 22-15,0-22 0,0 0 0,-21 1 16,-43 41-16,64-62 0,0 20 16,-21-21-16</inkml:trace>
  <inkml:trace contextRef="#ctx0" brushRef="#br0" timeOffset="82547.75">9038 17272 0,'-21'0'16,"42"0"-16,-42-21 16,42 21-16,-21-21 0</inkml:trace>
  <inkml:trace contextRef="#ctx0" brushRef="#br0" timeOffset="84935.77">8953 16933 0,'0'0'0,"-21"-42"16,21 0-16,0-1 0,-21-62 15,21 41 1,0 43-16,21-21 0,0 20 0,1-20 16,20 21-16,0 0 0,1 0 15,-1-1-15,0 1 0,22 21 0,-22 0 16,0 0-16,1 0 0,-1 0 0,0 0 15,1 21-15,-1 1 0,-21 20 16,0-21-16,-21 21 0,0-20 0,0-1 16,-21 21-16,0 0 0,0 1 15,-21-22-15,20 21 0,-20 1 16,0-22-16,-22 0 0,22 21 0,0-21 16,-1-21-16,22 22 0,-21-22 15,21 0-15,-1 0 0,1 0 0,0-22 16,0 1-16,21 0 15,0 0-15,0 0 0,0 0 16,21 21 0,0 0-16,0 0 0,1 21 0,-1-21 15,0 21-15,0 0 0,0 0 16,0 0-16,1 1 0,-1-1 0,0 21 16,0-21-16,0 0 0,0 1 15,1-1-15,-1 0 0,0 0 0,0-21 16,0 21-16,0-21 0,1 0 15,-1 21-15,21-21 0,-21 0 16,22 0-16,-1 0 0,-21 0 0,21 0 16,1-21-16,-1 21 0,-21-21 15,22 0-15,-22 0 0,0 0 0,0-1 16,0 1-16,0 0 0,-21 0 16,0-21-16,0 20 0,0 1 0,0 0 15,0 0-15,0 0 0,0 0 16,-21 21-16,0-22 0,0 22 15,0 0-15,0 0 16,21 22-16,-22-1 0,1-21 0,21 21 16,-21 0-16,21 21 0,0-20 15,0-1-15,0 0 0,0 21 16,0-21-16,21 1 0,0-1 16,1 0-16,-1 0 0,21 0 0,-21-21 15,22 21-15,-1-21 0,-21 0 0,21 0 16,22 0-16,-22 0 0,1 0 15,-1 0-15,0 0 0,1 0 0,20-21 16,-21 0-16,1 0 0,-1 0 16,0-22-16,-20 22 0,20-21 15,-21 21-15,0-22 0,0 1 16,-21 21-16,0-21 0,0 20 0,0-20 0,0 21 16,-21 0-16,0 0 15,-21 21-15,21 0 0,-1 0 0,1 0 16,-21 0-16,21 21 0,0-21 15,-22 21-15,22 21 0,0-21 0,0 22 16,21-22-16,-21 21 0,-1-21 16,22 1-16,0-1 0,0 0 0,0 0 15,0 0-15,0 0 0,22 1 0,-1-1 16,0-21-16,0 0 16,0 0-16,0 0 0,1 0 0,-1 0 15,0-21-15,0 21 0,21-22 16,-20 1-16,-1 0 15,-21-21-15,21 21 0,-21-1 0,21 1 16,-21-21-16,21 21 0,-21 0 16,0-1-16,0 1 0,0 42 31,0 1-31,0-1 16,-21 0-16,0 21 0,21-21 15,-21 22-15,21-1 0,0 0 0,-21 1 16,-1-1-16,22 0 0,-21 1 15,21 20-15,0-20 0,0 20 0,-42-21 16,42 22-16,0-22 0,0 22 0,0-22 16,0 0-16,0 22 15,0-22-15,0-21 0,21 22 0,-21-22 16,21 0-16,-21 0 0,0 0 16,21-21-16,1 0 0,-1 0 15,-21-21-15,21 0 16,0-21-16,-21 21 0,21-22 0,0 1 15,1 0-15,-1-1 0,0-20 16,0 20-16,0-20 0,0-1 16,1 22-16,-1-21 0,0-1 0,0 22 15,0-22-15,0 22 0,1 0 16,-1-1-16,0 1 0,0 0 0,-21 20 16,0 1-16,0 0 0,0 0 15,0 0-15,21 21 16,-21 21-1,0 0-15,0 0 0,-21 0 16,21 1-16,0-1 0,0 0 0,0 21 16,0-21-16,0 1 0,0-1 15,21 0-15,0 0 0,-21 0 0,22 0 16,-1-21-16,0 0 0,0 0 16,0 0-16,0 0 15,1 0-15,-1-21 0,0 0 16,0 0-16,-21 0 15,0 0-15,21-1 0,-21 1 0,21 0 16,-21 0-16,0-21 0,0 20 16,0-20-16,0 21 0,0 0 0,0 0 15,0-1-15,0 44 32,0-1-32,0 0 15,22 21-15,-22-21 0,0 1 16,0 20-16,0-21 0,0 0 0,0 22 15,0-22-15,0 0 0,21 0 0,-21 0 16,21 0-16,0 1 0,0-1 0,0 0 16,1-21-1,-1 21-15,0-21 0,0 0 0,21 0 16,-20 0-16,-1 0 0,21 0 0,-21-21 16,22 0-16,-22 0 0,0-1 15,-21 1-15,42 0 0,-21-21 0,1 21 16,-1-1-16,0 1 0,-21-21 0,0 21 15,0-22-15,0 22 0,0 0 16,0 0-16,0 0 0,-21 21 16,0 0-16,-1 0 15,1 21-15,21 0 0,0 0 16,0 0-16,0 22 0,0-22 0,0 0 16,0 21-16,0-20 0,0-1 15,21 0-15,-21 0 0,22 0 16,-1 0-16,0-21 0,0 22 15,0-22-15,22 0 0,-22 0 16,0 0-16,21 0 0,-21-22 0,1 22 16,20-21-16,-21 0 0,0 0 0,0 0 15,1 0-15,-1-1 0,0-20 16,0 21-16,-21-21 0,21 20 0,22 1 16,-1-21-16,-21 42 0,-21-21 15,0 42-15,0 0 16,0 0-1,21-21-15,-21 21 0,0 1 0,0 20 16,0-21-16,0 0 0,0 0 0,0 1 16,0-1-16,-21 0 15,0-21-15,0 0 16,0 0-16,-1 0 0,1 0 16,0 0-16,0 0 15,0 0 1,21-21-16,-21 21 15,-1 0 1,22 21-16,0 0 16,22-21-16,-22 21 0,21-21 15,0 21-15,0 1 16,0-22-16,0 0 0,1 0 16,-1 0-16,0 0 0,21 0 15,-21 0-15,43-22 16,-43 1-16,21 0 0,-20 21 0,20-21 15,-21-21-15,0 20 0,-21 1 0,64 0 16,-43-21-16,21-1 0,-21 1 16,-21 21-16,22-43 0,41-20 15,-42 41-15,-21 1 0,0 0 0,0 21 16,0-1-16,0 1 0,-21 21 31,0 21-31,21 1 0,-21-1 16,21 21-16,-21 0 0,21-20 15,-43-1-15,1 21 0,42 22 0,21-22 16,-21 0-16,0-21 0,0 1 0,21 20 16,-21-21-16,21 21 0,-21-20 15,0-1-15,64-21 0,-22 21 16,-21-21-16,1 0 16,-1-21-1,0 0-15</inkml:trace>
  <inkml:trace contextRef="#ctx0" brushRef="#br0" timeOffset="85139.57">12721 16679 0,'0'43'16,"21"-43"-1,0 0-15,1 0 16,20 0-1,-21 0-15,0 0 0,-21 21 16,43-21-16,-22 0 0,42 0 0,-20 0 16,-1 0-16,21-21 0,-41-22 15,41 22-15,-21 21 0,22 0 0</inkml:trace>
  <inkml:trace contextRef="#ctx0" brushRef="#br0" timeOffset="85451.37">14372 16425 0,'-21'0'0,"42"0"0,-42-21 0,21 0 31,-21 21-31,0 0 16,-22 0-16,22 0 0,-21 0 0,-1 0 15,1 21-15,21 0 0,-21 1 16,-1-22-16,1 21 0,21 0 0,0 21 15,-1-21-15,22 1 16,0-1-16,0 0 0,22-21 0,-1 21 16,0 0-16,0-21 0,0 0 0,0 0 15,1 0-15,20 0 0,-21 0 0,0 0 16,0 0-16,22 0 0,-22 0 16,0 0-16,0-21 0,-21 0 15</inkml:trace>
  <inkml:trace contextRef="#ctx0" brushRef="#br0" timeOffset="85715.8">14224 16849 0,'0'21'0,"-21"42"16,0-41 0,21-1-16,-43 21 0,22 0 15,0-20-15,0 20 0,0-21 0,-1 21 16,1-20-16,0-1 0,0 0 0,0 0 16,21 0-16,0-42 46,0 0-46</inkml:trace>
  <inkml:trace contextRef="#ctx0" brushRef="#br0" timeOffset="86183.21">15896 16002 0,'0'0'15,"21"-21"-15,0 0 0,-21 0 0,0-1 16,0 44 15,-21-1-31,0 21 0,21-21 0,0 22 16,-21-1-16,0 0 0,21 1 0,-21-22 15,-1 21-15,1 0 0,0 1 16,21 20-16,0-42 0,-21 22 0,21-22 16,0 0-16,0 0 15,0 0-15,0 1 0,21-44 47,0 1-47</inkml:trace>
  <inkml:trace contextRef="#ctx0" brushRef="#br0" timeOffset="86412.83">16319 16002 0,'0'0'15,"43"-21"-15,-22 0 0,0 0 0,0-1 0,-21 1 16,0 42 0,0 1-16,0-1 15,0 21-15,0-21 0,-21 22 0,0-1 16,21 0-16,-21 1 0,21-1 15,0 0-15,0 1 0,0-22 0,-21 21 16,21 0-16,0-20 0,0-1 0,0 0 16,0 0-16,-22 0 0,22 0 15,0 1-15,0-1 16,-21-21-16,0 0 0,0 0 16</inkml:trace>
  <inkml:trace contextRef="#ctx0" brushRef="#br0" timeOffset="86591.83">15811 16383 0,'0'0'0,"-21"-21"0,0 21 0,0 0 0,0 0 15,42 0-15,0 0 16,0 0-16,22 0 0,-22 0 16,21 0-16,22 0 0,-1 0 15,1 0-15,-1 0 0,22-21 0,-22 0 16,22 21-16,-22-22 0,22 1 0,-21 0 15,-22 0-15</inkml:trace>
  <inkml:trace contextRef="#ctx0" brushRef="#br0" timeOffset="86811.74">16912 15981 0,'0'0'15,"-21"-21"-15,0 21 0,21-21 16,0-1-1,21 22 1,21-21-16,-21 21 0,1 0 16,20 0-16,0-21 0,1 21 15,-1 0-15,0 0 0,1 0 0,-22 0 16,63 0-16,-41 0 16,-1 0-16,-63 0 15</inkml:trace>
  <inkml:trace contextRef="#ctx0" brushRef="#br0" timeOffset="87039.83">17103 15960 0,'0'42'16,"0"-21"0,0 0-16,0 1 0,0-1 15,0 0-15,0 0 0,0 0 0,0 22 16,0-22-16,0 0 0,0 21 15,-22-21-15,1 1 0,21-1 0,0 21 16,-21-21-16,21 0 0,0 1 0,0-1 16,-21 0-16,21 0 0,21-21 31,0-21-15,0 21-16</inkml:trace>
  <inkml:trace contextRef="#ctx0" brushRef="#br0" timeOffset="87263.52">17547 16023 0,'0'0'0,"0"-21"15,0 0-15,0 42 0,0-42 16,21 0-16,0 21 16,1-21-16,-1 21 0,0-22 0,0 22 15,21 0-15,1 0 0,-22-21 0,21 21 16,1 0-16,-1 0 0,0 0 15,1 0-15,-1 0 0,-21-21 0,21 21 16,-20 0-16,-22 21 16,0 0-16,-22-21 15,1 0-15</inkml:trace>
  <inkml:trace contextRef="#ctx0" brushRef="#br0" timeOffset="87483.56">17780 15981 0,'-21'0'15,"21"21"1,0 0-16,0 0 16,0 1-16,0-1 0,0 0 0,0 0 15,0 21-15,0-20 0,0 20 0,0-21 16,0 21-16,0-20 0,0-1 16,0 0-16,0 21 0,-21-21 0,21 1 15,0-1-15,0 0 0,0 0 16,21-21-1,0 0-15,0 0 16,0 0-16,-21-21 0</inkml:trace>
  <inkml:trace contextRef="#ctx0" brushRef="#br0" timeOffset="87719.83">18394 16044 0,'-21'22'31,"-1"-1"-31,22 0 0,-21 21 16,0-21-16,0 22 0,21-22 15,-21 21-15,21-21 0,-21 22 16,21-22-16,-22 21 0,22-21 0,0 1 16,0-1-16,0 0 0,0 0 15,0 0-15,0 0 0,0 1 16,22-22-1</inkml:trace>
  <inkml:trace contextRef="#ctx0" brushRef="#br0" timeOffset="87995.46">18330 16256 0,'0'0'0,"-21"-21"0,0-106 15,21 106-15,0 0 16,0-1-16,0 1 0,0 0 0,42-21 15,-21 21-15,22-1 16,-22 1-16,0 21 0,21 0 0,1 0 16,-1 0-16,0 0 0,-20 0 0,20 0 15,0 0-15,-21 0 0,1 21 0,-22 1 16,0-1-16,0 0 0,0 21 0,0-21 16,-22 22-16,1-22 0,-21 0 0,-22 21 15,22-20-15,0-1 0,-22 0 16,1 0-16,20-21 0,-20 21 0,21 0 15,-1-21-15,1 0 0,21 22 16,0-22-16,-22 0 0,22 0 0,21-22 16,21 1-16</inkml:trace>
  <inkml:trace contextRef="#ctx0" brushRef="#br0" timeOffset="88423.82">19939 15748 0,'0'0'0,"0"-21"0,0 0 16,-42-64-1,20 64-15,22 0 16,-21 21-16,0 0 16,0 0-16,21 21 0,-21 0 15,0 21-15,21-20 0,-43 41 0,43-21 16,0 1-16,-21-1 0,21 22 15,-21-22-15,0 21 0,21 1 0,0-22 16,-43 1-16,43-1 0,0 0 0,0 1 16,0-1-16,0-21 0,0 0 0,0 0 15,0 1-15,22-22 16,-1 0-16,-21-22 16,21 1-16</inkml:trace>
  <inkml:trace contextRef="#ctx0" brushRef="#br0" timeOffset="89275.81">19706 16129 0,'0'0'0,"-21"-42"16,0-191 0,21 191-16,0-1 15,0 1-15,21 0 0,0-1 0,0 22 16,0-21-16,1-1 0,-1 22 16,21 0-16,-21 0 0,0 0 0,22 0 15,-22 21-15,0 0 0,21 0 16,-20 21-16,-1 0 0,21 21 0,-21-21 15,0 22-15,1-1 0,-1-21 0,-21 22 16,0-1-16,0 0 0,0-21 16,-21 22-16,-1-1 0,-20 0 15,21-20-15,-21 20 0,-1-21 16,1 0-16,-22 0 0,43 1 0,-21-22 16,0 0-16,20 0 0,1 0 15,0 0-15,42 0 31,0 0-31,1 21 16,-1 0-16,-21 0 0,21 0 0,0 0 16,0 1-16,0-1 0,-21 0 15,22 21-15,-1-21 0,0-21 0,0 22 16,0-1-16,22 0 0,-22-21 16,0 0-16,21 21 0,-21-21 15,22 0-15,-1 0 0,0 0 0,1 0 16,-1 0-16,0-21 0,1 0 15,-22 21-15,21-21 0,1-1 0,-22 1 16,21 0-16,-21-21 0,0 21 16,-21-1-16,0-20 0,22 21 0,-22 0 15,0 0-15,0-1 0,0 1 16,-22 21 0,1 21-16,0 1 15,0-1-15,21 0 0,-21 0 16,0 0-16,21 22 0,0-22 15,0 0-15,0 0 0,0 0 0,0 0 16,0 1-16,42-22 16,-21 0-16,0 0 0,0 0 15,22 0-15,-22 0 0,21 0 16,-21 0-16,22-22 0,-1 1 0,0 21 16,-20-21-16,20-21 0,0 21 0,-21-22 15,22 22-15,-22-21 0,0-1 16,0 22-16,-21 0 0,0-21 0,21 21 15,-21 42 1,-21-21-16,0 42 16,21-21-16,-21 0 15,21 1-15,-21 20 0,21-21 0,0 21 16,0-20-16,0-1 0,0 0 0,0 0 16,0 0-16,0 0 0,0 1 15,0-1-15,0 0 31,-21-21-31,-1 0 0,1 0 16,0 0-16,21-21 0,0 0 16,0-1-16,0 1 15,0 0-15,21 0 0,-21 0 16,21 0-16</inkml:trace>
  <inkml:trace contextRef="#ctx0" brushRef="#br0" timeOffset="89511.93">21421 16002 0,'0'0'16,"0"-21"-16,0 42 16,0 0-1,0 22-15,-22-22 0,22 21 16,-21-21-16,0 22 0,0-1 0,0 0 16,21-21-16,-21 22 0,21-1 15,-22-21-15,22 22 0,0-22 0,0 0 16,0 21-16,0-21 0,0 1 15,0-1-15,0 0 16</inkml:trace>
  <inkml:trace contextRef="#ctx0" brushRef="#br0" timeOffset="89795.77">21315 16277 0,'0'0'0,"0"-42"0,42-149 31,-42 149-31,21 21 0,-21-21 0,21 20 16,1 1-16,-1 0 0,21 21 15,-21-21-15,22 21 0,-22 0 16,21 0-16,-21 0 0,22 0 16,-22 0-16,0 21 0,-21 0 0,0 0 15,0 1-15,0 20 0,0-21 0,0 0 16,-21 0-16,-22 1 0,22-1 15,-21 0-15,0 0 0,20 0 0,-20 0 16,21-21-16,-21 22 0,20-22 16,1 0-16,0 0 0,42 0 31,0 0-31,1 0 16,-1-22-16,21 1 0</inkml:trace>
  <inkml:trace contextRef="#ctx0" brushRef="#br0" timeOffset="91183.46">22077 15875 0,'0'0'0,"0"-21"0,0 42 15,-21-21 1,-1 21-16,1 0 0,-21 22 0,21-22 16,0 21-16,-1-21 0,22 1 15,0-1-15,0 0 0,0 0 0,0 0 16,0 0-16,0 1 15,0-1-15,0 0 0,22-21 16,-1 0 0,-21-21-1,0 0-15,0-1 16,0 1-16,0 0 0,0 0 16,21-21-16,-21 20 0,21-20 0,0 21 15,0 0-15,-21 0 0,22-22 0,-1 22 16,0 0-16,0 0 15,0 21-15,0 0 16,1 0-16,-22 21 0,0 0 16,21 0-16,-21 0 15,0 1-15,0-1 0,0 0 0,0 0 16,0 21-16,0-20 0,0-1 16,0 0-16,0 0 0,0 0 15,-21-21 1,21-21 15,0 0-31,0 0 16,0 0-16,0-1 0,0 1 0,0 0 15,21-21-15,0 21 0,0-1 16,0-20-16,0 21 0,-21 0 16,22 21-16,-1-21 0,0 21 0,0-22 15,0 22 1,-21 22-16,0 20 15,-21-21-15,21 0 0,0 22 16,0-22-16,0 0 0,0 0 0,0 0 16,0 0-16,0 1 0,0-1 15,21 0-15,0 0 0,1-21 16,-1 0-16,21 21 0,-21-21 0,22 0 16,-22 0-16,21 0 0,-21 0 15,22 0-15,-22-21 0,63 21 0,-41-21 16,-22 0-16,-21 0 0,0-1 15,0 1-15,0 0 0,0 0 16,0 0-16,0 0 0,0-1 0,0 1 16,0 0-16,-21 21 0,0 0 15,-1 0-15,1 21 16,21 0-16,-21 1 0,21-1 0,0 0 16,0 21-16,-21-21 0,21 22 15,-21-22-15,21 21 0,21-21 0,-21 1 16,0-1-16,0 0 0,0 0 0,0 0 15,0 0-15,0-42 47,0 0-31,0 0-16,0 0 0,0 0 16,0-1-16,0 1 15,0 42 16,0 1-15,0-1-16,0 0 0,0 0 16,21-21-16,-21 21 15,21-21-15,0 0 0,1 0 16,-1 0-16,0 0 16,0 0-16,0 0 0,0 0 0,1-21 15,-1 0-15,0 21 0,21-21 0,-21 0 16,1-1-16,-1 1 0,0 0 0,-21-21 15,42-1-15,-42 22 16,0 0-16,0 0 0,0 0 0,0 0 16,-21 42-1,21 0-15,0 21 0,-21-21 16,0 1-16,21-1 0,-21 0 0,21 0 16,0 0-16,0 0 0,0 1 15,0-1-15,0 0 16,21-21 15,0 0-31,0 0 16,0-21-16,0 0 15,-21-1-15,22 1 0,-1 0 16,-21 0-16,0 0 0,21-22 16,0 22-16,-21-21 0,21 42 0,-21-21 15,0 42 1,0 0-16,0 0 15,-21 0-15,0 1 0,0-1 0,21 0 16,-21 0-16,21 0 0,-22 0 0,22 1 16,-21-1-16,21 0 15,-21-21-15,21 21 0,0 0 0,-21-21 16,0 21-16,21-42 31</inkml:trace>
  <inkml:trace contextRef="#ctx0" brushRef="#br0" timeOffset="91366.82">23304 16320 0,'0'0'15,"-21"0"-15,0 0 31,0 0-31,0 0 16,0 0-16,-1 0 16,1 0-16</inkml:trace>
  <inkml:trace contextRef="#ctx0" brushRef="#br0" timeOffset="92547.79">8869 18246 0,'42'-43'31,"-21"43"-31,0 0 16,-42 0 15,0 0-31,0 0 0,0 0 16,0 0-16,-1 0 0,1 0 15,0 0-15,0 0 0,0 0 0,0 0 16,-1 0-16,1 0 0,0-21 15,0 21-15,0-21 0,0 0 16,21 0-16,0 0 16,0-1-16,0 1 0,21 21 15,-21-21-15,21 0 0,0 0 0,0 0 16,22-1-16,-22 1 0,21-21 0,22 21 16,-22 0-16,0-1 0,22 1 0,-22 21 15,22-21-15,-43 21 0,63 0 16,-41 0-16,-22 21 0,0-21 0,-21 21 15,0 1-15,0-1 0,0 0 16,0 21-16,-21-21 0,-21 22 16,-1-22-16,1 21 0,0-21 0,-22 22 0,22-22 15,21 21-15,-22 1 0,1-22 16,21 21-16,0-21 0,-1 22 0,1-22 0,0 21 16,21-21-16,0 0 0,-42 1 15,42-1-15,0 0 0,0 0 0,21-21 16,0 0-16,0 21 0,0-21 0,1 0 15,-1 0-15,0 0 0,0 0 0,0 0 16,22 0-16,-22-21 0,0 21 0,21-21 16,-21 0-16,1 0 0,-1-1 15,0 1-15,0 0 0,0-21 0,-21 21 16,0-1-16,0 1 0,0-21 16,0 21-16,-21 0 0,0 21 0,21-22 15,-21 22-15,0-21 0,-1 21 16,-20 0-16,21 0 0,0 0 15,0 0-15,-1 0 0,1 0 16,21 21-16,-21 1 0,21-1 16,-21 0-16,21 0 15,0 0-15,0 0 16,21-21 0,0 0-16,0 0 0</inkml:trace>
  <inkml:trace contextRef="#ctx0" brushRef="#br0" timeOffset="92880.01">9588 18246 0,'0'0'0,"22"0"15,-1 0 1,-21-21-16,21 21 15,0-22 1,-21 1-16,0 0 16,0 0-1,0 0-15,-21 21 32,0 0-17,21 21-15,-21-21 16,21 21-16,0 0 15,0 0-15,-22-21 16,22 22-16</inkml:trace>
  <inkml:trace contextRef="#ctx0" brushRef="#br0" timeOffset="93738.82">11938 17865 0,'0'-21'15,"0"42"-15,42-64 0,-42 22 0,0 0 0,0 0 16,0 0-16,0-22 0,-21 22 16,0 0-16,0 0 0,0 0 0,21 0 15,-43 21-15,22 0 0,0-22 16,0 22-16,0 0 0,-1 0 0,-20 22 15,21-1-15,0 0 0,-22 21 16,22 1-16,0-1 0,0 0 0,0 1 16,0-1-16,-1 0 0,22 1 15,0-1-15,0 0 0,0 1 0,0-1 16,0-21-16,0 21 16,0-20-16,0 20 0,22-21 0,-1 0 15,0 0-15,0 1 0,0-1 16,22 0-16,-22-21 0,21 0 0,0 0 15,1 0-15,20-21 0,-20 0 16,20-1-16,-21 1 0,22 0 0,-1 0 16,-20 0-16,20-22 0,-20 22 15,-1-21-15,0 21 0,1-22 0,-22 1 16,21 21-16,-21-21 0,-21-1 0,0 22 16,21-21-16,-21 21 0,0-1 15,0 1-15,0 0 0,0 0 0,-21 21 31,0 0-31,21 21 0,-21 0 16,0 0-16,21 1 0,-21-1 16,21 21-16,-22-21 0,22 22 0,0-22 15,0 21-15,-21 0 0,21-20 16,0 20-16,0-21 0,0 0 0,0 22 16,0-22-16,0 0 0,21 0 0,1-21 15,-1 0-15,0 0 0,0 0 16,0 0-16,22 0 0,-22 0 0,21-21 15,-21 0-15,22 0 0,-22 21 16,21-22-16,-21 1 0,0 0 0,1-21 16,-1 21-16,-21-1 15,0-20-15,0 21 0,0-21 0,0 20 16,0 1-16,0-21 0,0 21 16,0 0-16,0-1 0,-21 22 15,21 22 1,0-1-1,0 0 1,0 0-16</inkml:trace>
  <inkml:trace contextRef="#ctx0" brushRef="#br0" timeOffset="94335.72">13229 17801 0,'0'-21'0,"0"0"31,-21 21-31,0 0 0,0 0 16,-1 21-16,22 0 0,-21 0 15,21 1-15,-21 20 0,21-21 0,0 0 16,0 22-16,0-22 0,0 0 16,0 0-16,0 21 0,-21-20 0,21-1 15,0 0-15,-21 0 0,21 0 16,0 0-16,-21-21 15,21-21 17,21 0-32,-21 0 15,21 0-15,-21-22 0,0 22 16,21 0-16,-21-21 0,0 21 0,21-22 16,-21 1-16,21 21 0,1-22 15,-1 22-15,0-21 0,0 21 0,0 0 16,0-1-16,22 22 0,-22 0 15,0 0-15,0 0 0,0 0 16,1 0-16,-1 22 0,0-22 0,-21 21 16,0 0-16,0 0 15,0 0-15,0 0 0,-21 1 0,0-1 16,-1 0-16,1-21 0,-21 21 16,21 0-16,-22-21 0,22 21 0,-21-21 15,21 0-15,0 0 0,-22 0 16,43 22-16,0-1 15,0 0 1,21-21-16,1 21 16,20 0-16,-21-21 0,0 21 0,0-21 15,1 22-15,-1-22 16,0 21-16,0-21 0,0 0 16,0 0-1,1 0-15,-1 0 16,0 0-16,-21-21 15,21 21-15</inkml:trace>
  <inkml:trace contextRef="#ctx0" brushRef="#br0" timeOffset="94570.8">13991 17674 0,'0'0'16,"-21"21"-16,21 1 0,-21-1 15,0 0-15,-1 21 0,22-21 0,-21 22 16,0-22-16,21 21 0,0-21 16,0 22-16,-21-22 0,21 0 0,0 0 15,0 0-15,0 1 0,0-1 16,0 0-16,0 0 0,21-21 31,0 0-31</inkml:trace>
  <inkml:trace contextRef="#ctx0" brushRef="#br0" timeOffset="94890.8">13885 17822 0,'0'-148'32,"0"296"-32,0-317 0,21 148 0,1 0 15,20 0-15,-21 21 0,21-22 0,1 1 16,-1 21-16,22 0 0,-22 0 15,0 0-15,22 21 0,-22 22 0,22-22 16,-22 21-16,0-21 0,-21 22 16,22-1-16,-43 0 0,0 1 0,0-22 15,0 21-15,-21-21 16,-1 22-16,1-22 0,-21 0 0,0 0 16,-22 0-16,22 1 0,-22-1 15,1 0-15,20-21 0,-20 21 0,21-21 16,-1 0-16,22 0 0,-21 0 15,21 0-15,-1 0 16,22-21 0,0 0-1,0 0-15,22 21 0,-1-22 0</inkml:trace>
  <inkml:trace contextRef="#ctx0" brushRef="#br0" timeOffset="96011.77">15727 17632 0,'0'0'0,"0"-21"0,0 0 16,0-1-16,0 1 0,0 0 15,-21 21-15,-1-21 16,1 21-16,0-21 0,0 21 0,0 0 16,0 0-16,-22 0 15,22 21-15,0 0 0,-21 21 0,20 1 16,22-1-16,-21 0 0,21 1 16,-21-1-16,21 0 0,-21 22 0,21-22 15,0 1-15,0-1 0,0-21 16,0 21-16,21-20 0,0 20 0,22-21 15,-22 0-15,21 0 0,0 1 16,1-22-16,-1 0 0,0 0 16,1 0-16,20 0 0,-20 0 0,20-22 15,-21 1-15,22 0 0,-1 0 16,-20 0-16,20-22 0,-20 22 16,-1-21-16,0 0 0,-21-22 15,1 22-15,-22-22 0,0 22 0,0-22 16,-43 1-16,22 21 0,-21-22 15,-22 22-15,22-1 0,0 22 0,-22 0 16,22 0-16,-22 0 0,22 21 16,-22 0-16,22 0 0,0 0 0,21 21 15,-22-21-15,22 42 0,0-21 16,21 22-16,0-1 0,0 0 0,0 1 16,0-1-16,21 0 0,0 1 15,0-1-15,1 0 0,20-20 0,-21 20 16,0-21-16,22 0 15,-1 0-15,-21 1 0,21-22 0,1 0 16,-1 21-16,0-21 0,1 0 16,-1 0-16,0 0 0,1-21 0,-1-1 15,22 22-15</inkml:trace>
  <inkml:trace contextRef="#ctx0" brushRef="#br0" timeOffset="96310.77">16658 17695 0,'21'-21'0,"-127"148"0,191-233 0,-64 64 0,-21 21 16,21 21-16,-21-21 0,0 42 31,0 0-31,0 21 16,0-20-16,0 20 0,0 0 15,0 1-15,0-1 0,0 0 16,0 1-16,0 20 0,0-21 16,0 1-16,0 20 0,0 1 0,0-1 15,0 1-15,-21-1 0,21 1 16,-21-1-16,21 1 0,0-1 0,-21 1 15,-21-22-15,20 0 0,22 1 16,0-1-16,0 0 0,0 1 0,0-22 16,0-42 15,22 0-31,-1-1 0,0-20 16,-21 0-16,21-1 0,0 1 15,-21-21-15,21-1 0</inkml:trace>
  <inkml:trace contextRef="#ctx0" brushRef="#br0" timeOffset="96582.8">16722 18098 0,'0'0'0,"0"-64"0,0 22 0,0-22 16,0 22-16,0 0 0,0 20 15,0-20-15,0 0 0,0 21 0,0-22 16,0 22-16,0 0 0,0 0 16,21 0-16,-21-1 0,21 22 15,0-21-15,0 21 0,0 0 16,1 0-16,-1 0 0,0 0 15,-21 21-15,21 1 0,-21-1 16,0 21-16,0-21 0,0 0 16,0 22-16,0-22 0,-21 0 0,0 0 15,0 0-15,-1 1 0,1-1 16,0 0-16,0-21 0,0 0 0,0 0 16,21-21 15,21 0-16</inkml:trace>
  <inkml:trace contextRef="#ctx0" brushRef="#br0" timeOffset="97212.29">17018 17801 0,'0'0'0,"42"0"31,-21 0-31,1 0 0,-1-21 16,0 21-16,-21-21 0,21 0 15,0 21-15,-21-21 0,0-1 16,21 1-16,-21 0 0,22-21 0,-22 21 16,0-1-16,0 1 15,-22 21 1,1 0 0,0 21-16,21 1 0,0 20 15,0-21-15,0 0 0,0 22 16,0-22-16,0 0 0,0 21 0,0-21 15,0 1-15,0-1 0,0 0 16,21 0-16,0-21 0,-21 21 0,22-21 16,-1 0-16,0 0 15,0 0-15,0 0 16,-21-21-16,21 0 0,1 0 0,-1 0 16,0-1-16,0-20 0,21 21 15,-20-21-15,-1-1 0,21 22 0,-21-21 16,22 21-16,-1-22 0,0 22 15,-21 21-15,22-21 0,-22 21 16,0 0-16,21 0 0,-42 21 0,22-21 16,-1 21-16,0 22 0,-21-22 15,21 0-15,-21 21 0,0-21 0,0 22 16,0-22-16,0 0 0,0 21 16,-21-20-16,0-1 0,0-21 0,-1 21 15,22 0-15,-21-21 0,0 0 16,21-21 15,0 0-31,0 0 0,0-1 0,0 1 16,0 0-16,0-21 0,0 21 0,21-22 15,0 1-15,-21 21 0,22 0 16,-22-1-16,21 1 0,0 0 16,0 0-16,0 0 0,0 0 0,1 21 15,-1 0-15,0 0 16,0 0-16,0 0 0</inkml:trace>
  <inkml:trace contextRef="#ctx0" brushRef="#br0" timeOffset="99063.61">18690 17695 0,'0'0'0,"0"-63"15,0 42 1,0 0-16,-21-1 0,21-20 16,-21 21-16,0 0 0,21-22 0,-22 22 15,1 0-15,21 0 0,-21 21 16,0 0-16,0 0 0,0 0 16,-1 0-16,1 21 0,0 0 15,21 22-15,-21-22 16,21 21-16,-21-21 0,-22 22 0,43-1 15,0-21-15,0 21 0,0-20 0,0-1 16,0 0-16,0 0 0,0 0 16,0 0-16,0 1 0,22-22 15,-1 0-15,0 0 0,0 0 16,0 0-16,0-22 16,1 1-16,-1 0 0,-21 0 15,21 0-15,0-22 0,0 22 0,-21-21 16,21 0-16,-21 20 0,22-20 15,-22 21-15,0 0 0,0 0 0,0 42 32,0 0-17,0 0-15,0 0 0,0 0 16,0 1-16,0 20 0,0-21 16,0 0-16,0 0 0,0 1 0,0-1 15,21 0-15,0 0 0,-21 0 16,21-21-16,0 0 0,0 21 15,22-21-15,-22 0 0,0 0 0,0 0 16,22 0-16,-22-21 0,0 21 16,-21-21-16,21 0 0,0 0 15,0-22-15,-21 22 0,0-21 0,22 0 16,-22-1-16,0 1 0,21-22 0,-21 22 16,0 0-16,0-22 15,0 22-15,0 0 0,0-1 0,21 22 16,-21-21-16,0 21 0,-21 42 31,21 0-31,-21 21 0,21-21 16,0 22-16,0-1 0,-22-21 15,22 22-15,-21-1 0,21 0 0,0 1 16,0-1-16,0 0 0,0 1 16,0-1-16,0-21 0,0 21 15,0-20-15,21-1 0,1 0 0,-1-21 16,0 0-16,0 0 15,0 0-15,0 0 0,1 0 0,-1-21 16,0 21-16,-21-43 16,21 22-16,0 0 0,0 0 0,1-21 15,-1-1-15,0 22 0,-21 0 16,0 0-16,21 0 0,-21-1 0,0 1 16,0 42 15,0 1-31,0-1 15,0 0-15,0 0 0,0 0 0,0 0 16,0 1-16,0-1 0,0 0 16,0 0-16,21 0 15,0-21-15,1 0 0,-1 0 16,0 0-16,0 0 0,0 0 0,0 0 16,1 0-16,-1-21 0,0 0 15,0 0-15,0 0 0,0-1 0,1 1 16,-1 0-16,0 0 0,0 0 15,0 0-15,-21-1 0,0 1 0,0 42 32,-21 1-17,21-1-15,0 0 16,-21 0-16,21 0 0,0 0 16,0 1-16,0-1 15,21-21 16,0 0-31,0-21 16,-21-1 0,0 1-16,0 0 0,0 0 15,0 0-15,0 0 0,-21-1 16,21 1-16,-21 0 0,21 0 0,0 0 16,0 0 15,21 21-16,0 0 1,1 0-16,-1 0 0,0 0 16,0 0-16,0 0 0,0 0 15,1 0-15,-1 0 0,-21 21 16,0 0-16,0 0 16,0 0-16,0 0 15,0 1-15,0-1 0,0 0 0,0 0 16,0 0-16,21-21 62,-21-21-62,21 21 0,-21-21 16,0 0-16,21 0 0,0-1 0,-21 1 16,22 0-16,-1 0 0,0 0 15,0 0-15,0-1 0,0 1 0,1 0 16,-1 0-16,0 21 0,0 0 15,0 0-15,-21 21 16,0 0-16,0 0 16,0 1-16,0-1 0,0 0 0,-21 0 15,21 0-15,0 0 0,0 1 16,0-1-16,0 0 0,0 0 16,21-21-1,0 0 1,1 0-16,-1-21 15,0 21-15,-21-21 0,21 0 0,0 21 16,-21-22-16,21 1 0,1 0 16,-22 0-16,21 0 0,-21 0 0,21-22 15,-21 22-15,0 0 0,0 0 16,21 21-16,-21 21 16,0 0-16,0 0 15,-21 0-15,21 1 0,-21-22 16,0 21-16,21 0 0,-22 0 0,1 0 15,21 0-15,0 1 16,-21-22-16,0 21 0,21 0 0,-21-21 16,21 21-16,0 0 15,0-42 32,0 0-47,0 0 0</inkml:trace>
  <inkml:trace contextRef="#ctx0" brushRef="#br0" timeOffset="99299.8">20193 16955 0,'-64'0'15,"43"21"1,0-21 15,0 0 16</inkml:trace>
  <inkml:trace contextRef="#ctx0" brushRef="#br0" timeOffset="99610.82">18881 17230 0,'0'21'15,"21"-21"1,0 0-16,0 0 15,0 0-15,0 0 0,1 0 0,20 0 16,-21 0-16,21 0 0,-20 0 16,20 0-16,-21-21 0,21 21 0,-20 0 15,-1 0-15,0 0 0,21 0 16,-21 0-16,1 0 0,-22-21 16,21 21-1,0 0 1</inkml:trace>
  <inkml:trace contextRef="#ctx0" brushRef="#br0" timeOffset="101787.01">20807 18140 0,'21'0'16,"0"0"-16,0 0 15,0-21 1,1 0-16,-22-1 16,21 1-16,-21 0 0,0 0 0,0 0 15,0 0-15,0-1 0,-43 22 16,43-21-16,0 0 0,0 0 0,-21 0 15,0 0-15,0 21 16,0 0-16,-22 0 0,22 0 0,0 0 16,-21 21-16,21 0 0,-1 0 15,1 0-15,0-21 0,0 21 0,21 1 16,-21-1-16,21 0 0,0 0 16,21-21-16,0 21 15,0-21-15,0 0 0,1 0 16,20 0-16,-21 0 0,21 0 15,-20 0-15,-1 0 0,21-21 16,-21 21-16,0-21 0,1 21 0,-1-21 16,-21 0-16,21-1 15,0 22-15,-21-21 0,0 42 47,0 1-47,-21-1 16,0 0-16,21 0 0,0 0 15,0 22-15,-21-22 0,21 0 16,0 0-16,-22 21 0,22-20 0,0-1 16,0 21-16,0-21 15,0 22-15,0-22 0,0 0 0,0 0 16,-21 0-16,21 0 0,-21 1 16,0-22-1,0 0-15,0 0 16,-1 0-16,-20-43 0,21 43 15,0-21-15,0 21 0,-1-21 16,22 0-16,-21 21 0,0-21 0,0-1 16,0 1-16,21 0 15,0 0 1,21 21 0</inkml:trace>
  <inkml:trace contextRef="#ctx0" brushRef="#br0" timeOffset="101899.03">21421 18140 0,'0'0'16,"-22"-21"-16</inkml:trace>
  <inkml:trace contextRef="#ctx0" brushRef="#br0" timeOffset="102031.83">21463 18055 0,'0'0'15,"0"-21"1,0 0 46,-21 21-46</inkml:trace>
  <inkml:trace contextRef="#ctx0" brushRef="#br0" timeOffset="103867.81">22669 17865 0,'0'0'0,"-21"-85"15,21 64-15,0 0 16,21 0-16,-21-1 16,0 1-16,22 0 0,-22 0 0,0 0 15,0 0-15,-22 21 16,1 21-1,0 0-15,0 0 0,0 21 16,-22 1-16,22-1 0,0 0 16,0 22-16,-21-22 0,20 1 0,1-1 15,0 0-15,0 1 0,0-22 16,0 21-16,-1-21 0,22 0 0,-21 1 16,21-1-16,0-42 31,0-1-31,21 1 15,1-21-15,-22 21 16,21-22-16,0 22 0,0-21 0,0-22 16,0 22-16,1-21 0,-1-1 15,21 1-15,-21-1 0,22 22 0,-22-22 16,21 22-16,-21 21 0,0-22 16,1 43-16,-1-21 0,0 21 15,-21 21-15,21 22 0,-21-22 16,21 21-16,-21 22 0,0-22 0,0 0 15,0 22-15,0-22 0,0 22 16,0-22-16,0 0 0,0 1 0,0-1 16,0 0-16,0 1 15,0-22-15,0 21 0,0-21 0,0 1 16,0-1-16,-21-21 16,0 0-1,0 0-15,21-21 0,-21-1 16,-1 1-16,-20 21 0,21-42 0,0 21 15,-22 0-15,22-1 0,0 1 16,-21 0-16,21 0 0,-1 0 16,1 0-16,0 21 0,21 21 31,0 0-31,0 0 0,0 0 16,21-21-16,0 21 15,1 1-15,-1-22 0,0 21 0,0-21 16,21 0-16,1 0 0,-22 0 15,21 0-15,22 0 0,-22 0 16,0-21-16,1 21 0,20-22 0,-20 1 16,-1 21-16,0-21 0,-21 0 15,22 0-15,-22 0 0,0-1 0,0 1 16,0 0-16,1 0 0,-44 0 16,65 21-16,-22 0 0,-21 21 15,-21 0-15,0-21 16,-1 21-16,-20 0 0,42 1 15,0-1-15,-21 21 0,0-21 16,21 0-16,0 1 0,0-1 0,0 0 16,0 0-16,0 0 0,0 0 15,21-21-15,0 0 16,0 0-16,0 0 0,1 0 16,20-21-16,-21 21 0,0-21 0,0 0 15,22 0-15,-22 0 16,0-1-16,0-20 0,0 21 0,1 0 15,-1-22-15,0 1 0,0 42 16,0-42-16,-21 21 0,0-1 0,-21 44 31,21-1-31,-21 0 0,21 21 16,0-21-16,0 1 0,-21-1 16,21 21-16,0-21 0,0 0 0,0 1 15,0-1-15,0 0 0,21 0 16,0 0-16,0-21 0,22 0 15,-22 0-15,21 0 0,0 0 16,-20 0-16,20 0 0,0 0 16,1-21-16,-22 21 0,21-21 0,0 0 15,-20 0-15,-1-22 0,0 1 16,-21 0-16,21-1 0,0 1 16,0 0-16,22-1 0,-22 1 0,0 0 15,0-1-15,-21 22 0,0 0 16,21 0-16,-21 42 15,0 0-15,0 0 0,0 0 16,-21 22-16,0-1 0,21-21 16,-21 22-16,0-1 0,0 0 0,-1-21 15,22 22-15,0-22 0,0 21 16,0-21-16,0 1 0,0-1 0,0 0 16,0 0-16,22-21 15,-1 0-15,0 0 0,0 0 16,0 0-16,0 0 15,1-21-15,-1 0 0,0 0 16,0-1-16,0 1 0,0-21 0,1 21 16,-1-22-16,0-20 0,0 21 15,-21-1-15,42 1 0,-42 0 0,0 20 16,22 1-16,-22 0 0,0 0 16,0 42-16,0 0 15,0 0-15,-22 1 0,22 20 16,-21-21-16,21 0 0,0 0 0,-21 22 15,0-22-15,-43 42 16,64-41-16,-21-1 0,21 0 16,-21-21-16,21 21 0,-21-21 0,63 0 47,-42-21-47,21 0 15,1 0-15,-1-1 16,0 1-16,0 0 0,0 0 0,0 0 15,22 0-15,-22 21 0,21 0 16,-21 0-16,1 0 0,20 0 0,-21 0 16,-21 21-16,21 0 15,-21 0-15,0 0 0,0 0 16,0 1-16,-21-1 0,0 21 0,0-21 16,0-21-16,21 21 0,-22 1 15,1-1-15,0-21 0,21 21 16,-21-21-16,0 0 0,0 0 31,-1 0-31,1 0 0,21-21 0,-21 21 16</inkml:trace>
  <inkml:trace contextRef="#ctx0" brushRef="#br0" timeOffset="104051.79">24066 17822 0,'0'0'0,"22"0"0,-22 22 32,21-1-17,0-21-15,21 0 16,-21 0-16,22 0 0,-22 0 0,21 0 16,1 0-16,20 0 0,-21 0 15</inkml:trace>
  <inkml:trace contextRef="#ctx0" brushRef="#br0" timeOffset="104418.8">24850 17759 0,'0'0'0,"-22"0"0,1 21 16,0 0-16,0 0 16,0 1-16,0-1 0,-22 0 0,22 0 15,0 21-15,0-20 0,21-1 16,-21 0-16,21 21 0,-22-21 15,22 1-15,0-1 0,0 0 16,22 0-16,-1-21 0,0 0 16,0 0-16,0 0 0,22 0 0,-22 0 15,0 0-15,21 0 0,-21-21 16,1 21-16,-1-21 0,0 0 16,0-1-16,0 1 0,-21 0 15,0 0-15,0 0 0,0-22 0,0 22 16,0 0-16,0 0 0,-21 0 15,0 0-15,0-1 0,0 22 16,-1 0-16,1 0 0,0 0 0,0 0 16,0 22-16,0-22 0,-1 21 15,22 0-15,0 0 0,0 0 0,0 0 16,0 1-16,0-1 16,22-21-16</inkml:trace>
  <inkml:trace contextRef="#ctx0" brushRef="#br0" timeOffset="104843.51">25188 17949 0,'0'0'0,"0"-21"16,-21 0-16,85 0 0,-64 0 16,0 0-16,-22-1 15,22 1-15,0 0 16,22 0-16,-1 21 0,0 0 15,0 0 1,-21 21-16,42-21 0,1 21 0,-22-21 16,-21 21-16,21 1 0,0-1 15,-21 0-15,0 0 0,0 0 16,0 0-16,-21 1 0,21-1 0,0 0 16,-21 0-16,0 0 0,21 0 15,-21-21-15,21 22 0,0-1 16,0-42 15,21-1-15,0 22-16,-21-21 0,0 0 0,0 0 15,21 0-15,0 0 16,0-1-16,-21 1 0,0 0 16,22 0-16,-1 0 0,-21 0 15,21 21-15,0 0 16,0 0-16,-42 0 15</inkml:trace>
  <inkml:trace contextRef="#ctx0" brushRef="#br0" timeOffset="105147.23">25929 17907 0,'0'0'0,"-42"0"16,42-21-1,0 0-15,-21 42 32,-1-21-32,1 21 15,21 0-15,0 0 0,-21-21 0,0 22 16,21-1-16,-21-21 0,21 21 15,0 0-15,0-42 63</inkml:trace>
  <inkml:trace contextRef="#ctx0" brushRef="#br0" timeOffset="105323.62">25887 17653 0,'0'0'0,"-21"0"0,-43 0 31,43 0-31,0 0 0,42 0 32,-21 21-32,21-21 0,0 21 15,0-21-15,1 0 16,-1 0-16</inkml:trace>
  <inkml:trace contextRef="#ctx0" brushRef="#br0" timeOffset="105816.25">25993 17886 0,'-22'21'31,"44"-21"-16,-1 0-15,0 0 16,-21 21-16,21-21 0,-21 21 16,0 1-16,0-1 15,-21 0-15,0-21 0,0 21 16,21 0-16,-22-21 0,-20 21 0,21 1 16,0-22-16,0 21 0,-1-21 15,1 0-15,21 21 0,-21-21 0,21 21 31,21-21-31,0 0 0,22 0 16,-22 21-16,0 0 0,0-21 16,0 22-16,1-22 0,-22 21 0,0 0 15,0 21-15,0-21 16,0 22-16,0-22 0,0 21 0,-22-21 16,1 22-16,-21-22 0,0 21 15,-1-21-15,1 1 0,0 20 0,20-21 16,1 0-16,-21-21 0,0 0 15,20 0-15,-20 0 0,21 21 0,0-21 16,0 0-16,-1 0 0,1 0 0,0 0 16,0-21-16,0 21 15,21-21-15,0 0 0,0 0 16,-21 0-16,42-1 0,-21 1 0,21 0 16,0 0-16,0 0 0,0-22 15,22 22-15,-1 0 0,22 0 16</inkml:trace>
  <inkml:trace contextRef="#ctx0" brushRef="#br0" timeOffset="107331.84">26395 18098 0,'0'0'0,"42"-22"0,-21 1 0,-21 0 16,0 0-16,0 0 0,0 0 16,0-1-16,0 1 15,-21 21-15,0 0 0,0 0 16,0 0-16,-22 0 0,22 0 15,0 21-15,0-21 0,-22 22 16,22-1-16,0-21 0,0 21 0,21 0 16,0 0-16,0 0 15,0 1 1,21-22-16,0 0 0,0 0 16,1 0-16,20 0 0,-21 0 15,0-22-15,0 22 0,22-21 0,-22 0 16,0 21-16,0-21 0,0 0 15,-21 0-15,22 21 0,-1-22 0,0 22 16,-21 22 15,0-1-31,0 0 0,-21 0 16,21 0-16,0 0 0,0 1 0,0-1 16,0 0-16,0 0 15,0 0-15,0 0 16,21-21-1,0 0-15,0 0 0,0 0 16,1-21-16,-1 0 0,0 0 0,0 0 16,0 0-16,0-1 0,1-20 15,20 0-15,0-1 0,-21 1 0,22-21 16,-22-1-16,21 22 16,1-22-16,-22 22 0,21 0 0,-21-1 15,0 1-15,1 21 0,-22 0 16,0-1-16,42 22 0,-21-21 0,-42 21 15,0 21-15,0 22 0,-1-1 16,1-21-16,-21 43 0,21-22 16,0 0-16,-22 1 0,22 20 15,0-20-15,-21-1 0,20 0 0,1 1 16,0-1-16,21-21 0,0 21 16,0-20-16,0-1 0,0 0 0,0 0 15,0 0-15,0 0 16,21-21-16,0 0 0,1 0 15,-1 0-15,21 0 16,-21-21-16,22 0 0,-22 0 0,21 0 16,-21 0-16,22-1 0,-22 1 15,21 0-15,-21 0 0,0 0 16,1 21-16,-1 0 16,-21 21-1,-21 0-15,-1 0 0,1 0 16,0 1-16,0-22 0,0 21 15,21 0-15,0 0 16,21-21 0,0 0-1,0 0-15,0 0 0,1 0 16,-1 0-16,0 0 0,0-21 16,0 21-16,0-21 0,1 0 0,-1 21 15,0-22-15,0 1 0,0 0 16,0 21-16,1 0 0,-22-21 0,0 42 31,0 0-15,0 0-16,0 1 0,0-1 15,-22-21-15,22 21 0,0 0 16,22-21 31,-22-21-32,0 0-15,0 0 16,0-1-16,0 1 16,0 0-16,0 0 15,21 0 1,0 21-16,0 0 16,0 0-16,0 0 15,1 0-15,-1 0 16,-21 21-1,0 0-15,0 0 16,0 0 0,0 1-16,0-1 15,0 0-15,0 0 32,0-42 14,0 0-30,0 0-16,0-1 0,21 1 16,21 0-1,-21 0-15,1 0 0,20 0 0,0-1 16,1 22-16,-1-21 0,0 21 16,1 0-16,-22-21 0,21 21 0,-21 0 15,-21 21-15,0 0 0,0 1 16,0 20-16,0-21 0,-21 0 0,0 0 15,0 1-15,-22 20 0,22-21 16,0 0-16,-21 0 0,21-21 16,-1 22-16,1-1 0,0 0 15,21-42 32,0 0-47,21-1 16,-21 1-16,21 0 15</inkml:trace>
  <inkml:trace contextRef="#ctx0" brushRef="#br0" timeOffset="107603.83">27834 17653 0,'0'0'0,"-85"-63"31,85 41-31,-21 22 0,21-21 16,-21 21-16,21-21 31,-21 21 0,0 0-15</inkml:trace>
  <inkml:trace contextRef="#ctx0" brushRef="#br0" timeOffset="107863.79">26649 17738 0,'0'0'0,"-21"0"0,42 0 31,0 0-15,0 0-16,0 0 0,0 0 16,1 0-16,20 0 0,-21 0 15,21 0-15,1 0 0,-22 0 16,21 0-16,-21 0 0,22 0 0,-22 0 15,0 0-15,0 0 16</inkml:trace>
  <inkml:trace contextRef="#ctx0" brushRef="#br0" timeOffset="117006.94">13885 14266 0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17:18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16912 7705 0,'21'0'47,"0"0"-47,1 0 0</inkml:trace>
  <inkml:trace contextRef="#ctx0" brushRef="#br0" timeOffset="13492.93">2625 487 0,'0'0'0,"-22"0"32,22-21-1,-21 21-15,0-21-1,0-1 1,0 1-1,21 0-15,-21 21 16,-1 0-16,1-21 0,0 21 16,0 0-16,0 0 15,0 0-15,-22 21 0,22-21 16,-21 21-16,21 0 0,-22 1 0,22-1 16,-21 0-16,21 0 0,-1 0 15,-20 0-15,21 1 0,0-1 16,0 21-16,-1-21 0,1 0 15,0 22-15,21-1 0,-21 22 0,21-22 16,-21 21-16,21-20 0,0 20 16,0-20-16,0-1 0,0 0 15,0 1-15,0-1 0,21 0 0,0-21 16,0 1-16,0 20 0,22-42 16,-22 21-16,0 0 0,21-21 0,1 0 15,-1 0-15,0 0 0,1 0 16,-1 0-16,0 0 0,22 0 15,-22 0-15,1-21 0,-1 0 0,0 21 16,1-21-16,-22 21 0,21-21 16,-21-1-16,0 22 0,1-21 0,20 0 15,-21 0-15,0 21 16,-21-21-16,21 0 0,1-1 0,-1 1 16</inkml:trace>
  <inkml:trace contextRef="#ctx0" brushRef="#br0" timeOffset="14005.13">3069 868 0,'0'0'0,"0"-21"0,0 0 15,-21 21 1,21-22 0,-21 22-16,0 0 0,-1 0 15,1 22-15,0-22 16,21 21-16,-21 0 0,0 0 15,21 21-15,-21-20 0,21 20 0,0-21 16,-22 21-16,22 1 0,0-22 16,0 21-16,0-21 0,0 22 0,0-22 15,0 0-15,0 0 0,0 0 16,22-21-16,-1 22 0,0-22 0,0 0 16,0 0-16,22 0 0,-22 0 15,21 0-15,-21 0 0,0-22 16,22 22-16,-22-21 0,21 0 0,-21 0 15,22 0-15,-22 0 0,0-22 16,21 22-16,-20-21 0,-22-1 16,0 22-16,21-21 0,-21 0 15,0-1-15,0 1 0,-21 21 0,-1 0 16,1-22-16,0 43 0,0-21 16,0 21-16,0-21 0,-22 21 0,22 0 15,0 0-15,-21 21 0,20 0 16,-20 0-16,21 1 0,0-1 15,0 0-15,-22 0 0,22 21 16,21-20-16,-21 20 0,21-21 16,-21 21-16,21-20 0,0-1 0,0 21 15,0-21-15,21 0 16,0-21-16,0 0 0,0 0 0,1 0 16,20 0-16,-21 0 0,21 0 15</inkml:trace>
  <inkml:trace contextRef="#ctx0" brushRef="#br0" timeOffset="14573.37">3725 826 0,'0'0'0,"-21"-22"16,0 22-1,0 0-15,0 22 16,-1-1-1,22 0-15,0 0 0,-21 0 16,21 22-16,0-22 0,0 0 0,0 21 16,0-21-16,0 22 0,0-22 15,0 0-15,-21 0 0,21 0 0,0 1 16,-21-1-16,21 0 0,0 0 16,0 0-16,-21-21 31,21-21-16,0 0 1,0 0-16,0 0 0,0-1 16,0-20-16,0 21 0,0-21 15,0 20-15,0-20 0,21 0 0,0 21 16,0-22-16,0 1 0,1 21 16,-1 0-16,21-1 0,-21 1 15,22 0-15,-22 0 0,0 21 0,21 0 16,-21 0-16,1 0 0,20 0 15,-21 21-15,0 0 0,0 22 0,-21-22 16,22 0-16,-22 21 16,0-21-16,21 22 0,-21-22 0,0 21 15,0-21-15,0 1 0,0 20 16,-21-21-16,21 0 0,-22 0 0,22 1 16,-21-22-16,21 21 0,0 0 15,0-42 32,0 0-47,21-1 0,-21 1 16,22 0-16</inkml:trace>
  <inkml:trace contextRef="#ctx0" brushRef="#br0" timeOffset="14888.47">4339 508 0,'0'0'0,"0"-21"0,0 0 16,0 0-16,0 42 47,0 0-47,0 0 0,0 0 0,0 0 16,0 22-16,0-22 0,0 21 15,0 1-15,0-1 0,0 0 0,0 1 16,-21-1-16,21 0 15,0-21-15,-21 22 0,21-1 0,0-21 16,0 0-16,0 1 0,0-1 16,0 0-16,0 0 0,0 0 15,0-42 17,21 21-32,-21-21 0,0 0 15,0 0-15,21-1 0</inkml:trace>
  <inkml:trace contextRef="#ctx0" brushRef="#br0" timeOffset="15184.03">4233 762 0,'0'0'16,"21"0"15,1 0-31,-1 0 0,0-21 16,0 21-16,0 0 0,0 0 15,1-21-15,-1 21 0,0 0 32</inkml:trace>
  <inkml:trace contextRef="#ctx0" brushRef="#br0" timeOffset="16276.28">4826 1058 0,'21'0'47,"0"0"-47,0 0 0,1 0 16,-1 0-16,0-21 0,0 0 0,0 21 16,0-21-16,1 0 0,-1 21 15,0-21-15,0-1 0,0 1 0,0 0 16,-21 0-16,0 0 15,0 0-15,0-1 0,-21 22 32,0 0-32,0 0 15,-21 0-15,20 22 0,-20-1 0,21 0 16,-21 0-16,20 0 0,-20 0 16,21 1-16,0-1 0,0 21 15,-1-21-15,22 0 0,0 22 16,0-22-16,0 0 0,0 0 0,0 0 15,0 1-15,0-1 0,43 0 16,-22-21-16,0 0 0,21 21 0,1-21 16,-1 0-16,-21 0 0,22 0 15,-1 0-15,0 0 0,1-21 0,-1 0 16,0 0-16,-21-1 0,22 22 16,-1-42-16,-21 21 0,22 0 0,-22-22 15,0 22-15,0-21 0,0 21 16,0-22-16,1 1 0,-22 21 15,0-21-15,21 20 0,-21 1 16,0 0-16,0 0 0,0 0 0,0 0 16,0 42 15,-21 0-31,21 0 16,0 0-16,0 0 0,0 1 0,0 20 15,0-21-15,0 21 0,0-20 16,0 20-16,0-21 0,0 21 0,0-20 15,0-1-15,0 0 0,0 0 16,0 0-16,0 0 0,0 1 0,0-1 16,0-42 31,0-1-32,0 1-15,0 0 0,0 0 0,21-21 16,0-1-16,0 22 0,-21-21 15,21-1-15,22 1 0,-22 0 16,0-1-16,21 22 0,-21-21 0,22 21 16,-1 0-16,0-1 0,1 1 15,-22 0-15,21 21 0,1 0 16,-22 0-16,21 0 0,-21 0 0,0 0 16,1 21-16,-1 0 0,0 1 15,0-1-15,-21 0 0,0 21 16,0 1-16,0-1 0,0-21 0,0 21 15,0 1-15,0-22 0,0 0 16,0 21-16,0-20 0,0-1 0,-21 0 16,21 0-16,0 0 15,0-42 32,0 0-47,0 0 16,21 0-16</inkml:trace>
  <inkml:trace contextRef="#ctx0" brushRef="#br0" timeOffset="16624.93">6667 381 0,'0'0'0,"0"-21"0,-21 21 31,21 21-15,0 0-16,0 0 16,0 1-16,0-1 0,-21 0 0,21 21 15,0-21-15,-21 22 0,21-1 16,0 0-16,0 1 0,-21-1 0,21 0 16,-21 1-16,21-1 0,-22 0 15,22-20-15,0 20 0,0 0 0,0-21 16,0 1-16,0-1 0,0 0 15,0 0-15,0 0 0,22 0 16,-1-21-16,0 0 16,0 0-16,0 0 15,0 0-15,1 0 0,-22-21 16,21 0-16,0 21 0,0-21 0,0 0 16,-21 0-16</inkml:trace>
  <inkml:trace contextRef="#ctx0" brushRef="#br0" timeOffset="16944.62">6604 677 0,'42'0'31,"-21"0"-31,1 0 16,-1 0-16,0 0 0,21 0 0,-21-21 15,1 21-15,20 0 0,-21 0 16,0 0-16,0 0 0,1-21 0,-1 21 16,0 0-16,0 0 15,-42 0 48,0 0-63</inkml:trace>
  <inkml:trace contextRef="#ctx0" brushRef="#br0" timeOffset="18024.56">2095 1820 0,'0'0'0,"-21"0"0,-127 22 15,127-22 1,0 0-16,0 0 16,21 21 15,21-21 0,0 0-31,0 0 0,0 0 16,0 0-16,1-21 0,20 21 0,-21 0 15,21-22-15,-20 22 16,20-21-16,21 21 0,-20 0 0,20-21 16,1 21-16,20 0 0,-20 0 15,21-21-15,-1 21 0,1 0 0,0 0 16,-1-21-16,1 21 0,21 0 15,-22 0-15,22-21 0,0 21 0,21-22 16,0 22-16,0-21 0,-21 21 16,21-21-16,0 21 0,0-21 15,21 21-15,0-21 0,-21 21 0,21-21 16,-21 21-16,0-22 0,0 22 16,0-21-16,0 21 0,0-21 0,0 21 15,0 0-15,-21-21 0,21 21 16,-21-21-16,0 21 0,0-21 15,0 21-15,-1 0 0,1 0 0,-21-22 16,21 22-16,-22 0 0,1 0 16,0 0-16,-22 0 0,1 0 0,-22-21 15,0 21-15,1 0 0,-22 0 16,0 0-16,0 0 0,0 0 16,1 0-1,-44 0 110</inkml:trace>
  <inkml:trace contextRef="#ctx0" brushRef="#br0" timeOffset="18157.11">7556 1418 0,'-21'0'94,"0"0"-94,0 0 0,0 0 16,0 0-16</inkml:trace>
  <inkml:trace contextRef="#ctx0" brushRef="#br0" timeOffset="37061.18">3429 3196 0,'0'-21'16,"21"21"-16,-21-21 15,0 42 95</inkml:trace>
  <inkml:trace contextRef="#ctx0" brushRef="#br0" timeOffset="37485.17">3619 3090 0,'0'0'0,"0"-21"32,0 0-1,-21 21-31,0 0 31,0 0-15,21 21-16,0 0 0,-21 1 15,21-1-15,-21 0 0,-1 21 0,22-21 16,-21 22-16,0-1 0,21 22 16,-21-22-16,0 21 0,0 1 0,-1-22 15,1 22-15,0-22 0,0 22 16,0-1-16,0 1 0,-1-22 0,1 21 16,0-20-16,21 20 0,-21-20 15,21-1-15,-21-21 0,21 0 0,0 22 16,0-22-16,0 0 15,0-42 17,0 0-32,0-1 0,0 1 15,0 0-15,0-21 0,21-1 16,0 1-16,0 21 0,0-21 0</inkml:trace>
  <inkml:trace contextRef="#ctx0" brushRef="#br0" timeOffset="37823.99">3641 3133 0,'0'0'0,"0"-43"16,0 22 0,0 42 15,0 1-31,0-1 15,0 21-15,0-21 0,0 22 0,21 20 16,-21-21-16,21 22 0,-21-22 16,0 22-16,21 42 0,-21-64 15,0 21-15,0-20 0,0-1 16,0 22-16,0-22 0,0 0 0,0 1 16,0-1-16,0-21 15,0 21-15,0-20 0,0-1 0,0 0 0,0 0 16,0-42 15,0 0-31,0 0 16</inkml:trace>
  <inkml:trace contextRef="#ctx0" brushRef="#br0" timeOffset="38096.14">3238 3810 0,'22'0'32,"-1"0"-32,0 0 0,0 0 15,0 0-15,0-21 0,22 21 0,-22 0 16,21 0-16,1-21 0,-22 21 15,21 0-15,-21 0 0,0 0 0,1 0 16,-1 0-16,-21-21 16</inkml:trace>
  <inkml:trace contextRef="#ctx0" brushRef="#br0" timeOffset="41056.12">4276 3937 0,'21'0'31,"-21"-21"-31,21 21 0,0 0 16,-21-21-16,21 0 0,-21-1 15,21 22-15,-21-21 16,22 0-16,-22 0 0,0 0 16,0 0-16,0-1 0,-22 1 15,1 0-15,0 21 0,0-21 0,0 0 16,0 21-16,-1 0 0,1 0 15,0 0-15,-21 0 0,21 0 0,-1 0 16,-20 0-16,21 21 0,-21 0 0,20 0 16,1 0-16,0 1 0,0-1 15,0 21-15,0-21 0,21 22 16,-22-22-16,22 21 0,0 0 16,0-20-16,0 20 0,0-21 0,0 21 15,22-20-15,-1-1 0,0 0 16,0 0-16,0 0 0,22-21 0,-22 0 15,0 0-15,0 0 0,0 0 16,22 0-16,-22-21 0,21 0 0,-21 0 16,22-22-16,-1 22 0,0-21 15,1 0-15,-22-1 0,21 22 0,0-21 16,1-1-16,-22-20 0,0 21 16,0-1-16,0-20 0,1 20 15,-22-20-15,21 21 0,-21-22 0,0 22 16,0-22-16,0 22 0,0 0 15,-21 20-15,-1 1 0,22-21 0,-21 42 16,21-21-16,-21 21 16,0 0-16,0 0 0,21 21 15,0 0-15,-21 21 0,21 1 16,0-1-16,0 0 0,0 22 0,0-22 16,0 22-16,0-22 0,0 0 15,0 22-15,0-22 0,0 1 0,0-1 16,0 0-16,0 1 0,21-1 15,-21 0-15,0 1 0,21-22 0,0 0 16,0 0-16,0 0 0,-21 0 16,22 1-16,-1-22 0,0 0 15,0 0-15,0 0 0,0 0 0,1-22 16,-1 1-16,21 0 0,-21 0 16,0 0-16,1 0 0,-1-22 0,0 22 15,0 0-15,0-21 16,0 20-16,1-20 0,-22 21 0,21-21 0,0 20 15,-21 1-15,0 0 0,21 0 16,-21 0-16,21 0 0,-21 42 47,0 0-47,0 0 0,0 21 16,0-20-16,0-1 0,0 21 15,0-21-15,0 0 0,0 22 0,0-22 16,0 21-16,0-21 0,0 1 15,0-1-15,0 0 0,21 0 0,1 0 16,-1-21-16,0 0 16,0 0-16,0 0 0,0-21 0,1 21 15,-1-21-15,0 0 0,0 0 0,0-22 16,0 22-16,1 0 16,-1-21-16,0 20 0,0 1 0,-21-21 15,0 21-15,21-22 0,-21 22 16,0 0-16,0 0 0,0 0 0,0 0 15,0-1 1,-21 22-16,42 0 47,22 0-47,-22 0 0,21 0 0,0 0 16,1 0-16,-1 0 0,22 0 15,-22 0-15,21 0 0,-20 0 0,20 0 16,-20 0-16,20 0 0,-21-21 15,1 21-15,-1 0 0,-21 0 0,0-21 16,1 21-16,-1 0 0,-21-21 16,-21 21-1,-1 0 1,1 0-16,0 0 0,0 0 0,0 21 16,-22-21-16,22 21 0,0 0 0,-21 1 15,21-1-15,-1 0 0,1 0 16,-21 21-16,21-20 0,0-1 15,-1 21-15,22-21 0,-21 22 0,21-22 16,-21 21-16,21-21 0,0 0 0,0 22 16,0-22-16,0 0 0,0 0 15,21 0-15,0 1 0,1-22 0,-1 0 16,0 0-16,21 0 16,-21 0-16,1 0 0,20-22 15,-21 1-15,0 0 0,22 0 0,-22 0 16,0-22-16,0 22 0,0-21 15,0 0-15,1 20 0,-1-20 0,-21 0 16,0 21-16,21-22 0,-21 22 16,21 0-16,-21 0 0,0-22 0,21 43 15,-21-21-15,0 0 0,0 42 47,0 0-47,-21 1 0,21 20 16,0-21-16,0 0 0,0 22 15,0-22-15,0 0 0,0 0 16,0 21-16,0-20 0,0-1 0,0 0 16,0 0-16,0 0 0,21 0 15,-21 1-15,21-1 0,1 0 0,-1-21 16,0 0-16,21 0 0,-21 0 16,22 0-16,-22 0 0,21 0 0,1-21 15,-1 21-15,0-21 0,-21-1 0,22 1 16,-1-21-16,-21 21 0,22 0 15,-22-22-15,0 22 0,21 0 0,-21-21 16,-21 20-16,22 1 16,-22 0-16,21 0 0,-21 0 0,0 0 15,0-1 1,-21 22 0,-1 22-16,22-1 0,-21 0 15,21 0-15,-21 0 0,0 22 16,21-22-16,0 0 0,0 21 0,-21-21 15,21 1-15,-21 20 0,21-21 16,0 0-16,0 0 0,0 22 0,0-22 16,0 0-16,0 0 15,21-21 1,0 0-16,0-21 16,0 0-16,0 0 15,-21 0-15,22-1 0,-1 1 0,0-21 16,0 21-16,0-22 0,0 22 15,-21-21-15,22 0 0,-1 20 0,0 1 16,0-21-16,21 21 0,-42 0 16,22 21-16,-1 0 15,0 21-15,0 0 16,-21 0-16,21 0 0,-21 0 16,0 1-16,0 20 0,21-21 0,1 0 15,-22 0-15,21 22 0,0-22 16,0 0-16,0 0 0,0 0 15,1-21-15,-1 22 0,0-22 0,21 0 16,-21 0-16,1 0 0,-1 0 16,0 0-16,0 0 0,21-22 0,-20 22 15,-1-21-15,21 0 0,-21 0 16,0-21-16,22 20 0,-22 1 0,21-21 16,1 21-16,-22-22 0,21 1 15,-21 21-15,0-21 0,22 20 0,-22 1 16,0 0-16,0 0 0,-21 0 0,21 21 15,-21 21 1,0 0 0,0 0-16,0 0 15,0 1-15,0-1 0,0 0 16,0 0 0,22-21-1,-1-21 1,-21 0-1,0 0-15,0-1 0,0 1 16,0 0-16,0 0 16,0 0-16,0 0 0,0-1 15,-21 22 1,-1 0-16,1 0 16,0 22-1,0-1-15,0-21 0,0 21 0,-1 0 16,1 0-16,0 22 0,0-22 0,0 0 15,21 21-15,-21-21 0,-1 22 16,22-22-16,-21 0 0,21 21 0,0-20 16,0-1-16,0 0 0,0 21 15,0-21-15,21 1 0,1-1 0,20 0 16,-21 0-16,21 0 0,-20-21 16,20 0-16,0 0 0,1 0 15,-22 0-15,21 0 0,0 0 0,-20 0 16,20-21-16,0 0 0,1 0 15,-22 0-15,21-1 0,0 1 0,1 0 16,-22-21-16,21 21 0,1-22 16,-22 22-16,21-21 0,0 21 0,-20-22 15,-1 22-15,0-21 0,0 21 0,0-1 16,-21 1-16,0 0 0,-21 21 16,0 0-1,0 0-15,0 0 0,-1 21 16,1 0-16,0 1 0,0-1 0,0 0 15,0 21-15,-1-21 0,22 1 16,-21 20-16,21-21 0,0 0 0,0 0 16,0 1-16,0-1 0,0 0 15,0 0-15,21 0 0,1-21 16,-1 0-16,0 21 0,21-21 0,-21 0 16,1 0-16,20 0 0,-21 0 15,0 0-15,22 0 0,-22 0 0,0 0 16,0-21-16,0 21 0,0 0 0,1-21 15,-1 21 1</inkml:trace>
  <inkml:trace contextRef="#ctx0" brushRef="#br0" timeOffset="44518.11">11112 2963 0,'0'22'16,"0"-1"-1,0 0 1,22-21 15,-1 0-31,0 0 16,0 0-16,0 0 0,0 0 0,1-21 15,20 0-15,-21 21 0,0-22 16,22 1-16,-22 21 0,21-21 16,-21 0-16,0 0 0,-21 0 0,22-1 0,-22 1 15,0 0-15,0 0 16,0 0-16,0 0 0,-22-1 16,1 22-16,-21 0 0,21 0 15,-43 0-15,22 0 0,-22 0 0,1 22 16,21-22-16,-22 21 0,1 0 15,20 0-15,-20 0 0,20 22 0,1-22 16,21 0-16,-21 0 0,20 21 16,22-20-16,0-1 0,0 0 0,0 0 15,0 0-15,0 22 0,22-22 16,20 0-16,-21 0 0,21 21 0,1-20 16,-1-1-16,0 21 0,1-21 15,-1 0-15,0 22 0,1-22 16,-22 21-16,21-21 0,-21 1 0,22 20 15,-22-21-15,-21 0 0,0 0 16,0 22-16,0-22 0,0 0 0,-21 0 16,0 0-16,-22 22 0,22-22 15,-21-21-15,-1 21 0,-20 0 0,21 0 16,-1-21-16,-41 22 0,41-22 16,1 0-16,21 0 15,-22 0-15,22-22 0,0 1 0,0 0 16,0 0-16,0-21 0,-1 20 15,1-20-15,21 21 0,0-21 0,-21-1 16,21 1-16,0 0 0,0 20 16,0-20-16,0 21 0,0-21 0,0 20 15,0 1-15,21 21 16,0 21 0,1 1-1,-1-1-15,-21 21 0,21-21 0,-21 22 16,21-22-16,0 21 0,-21 0 0,21-20 15,1 20-15,-1-21 0,0 21 16,0-20-16,0-1 0,22 0 16,-22 0-16,21 0 0,0-21 15,1 21-15,-1-21 0,22 0 0,-22 0 16,0 0-16,22 0 0,-22 0 16,0 0-16,22-21 0,-22 21 0,1-21 15,-1 0-15,21 0 0,-20 0 0,-1-1 16,-21-20-16,22 21 0,-1-21 15,-21 20-15,0-20 0,0 21 0,-21-21 16,0 20-16,0-20 0,0 21 16,0 0-16,0 0 0,0-1 0,-21 1 15,0 21 1,0 0-16,0 21 16,0-21-16,-1 22 0,22-1 0,-21 0 15,0 21-15,21-21 0,0 1 16,-21 20-16,21 0 0,0-21 0,0 22 15,0-22-15,0 0 0,0 21 16,0-20-16,0-1 0,21 0 0,0-21 16,0 21-16,22 0 0,-22-21 15,21 0-15,1 0 0,-1 0 0,0 0 16,1 0-16,-1 0 0,0 0 16,1-21-16,-1 21 0,0-21 15,1 0-15,-1 0 0,0-1 0,-21 1 16,22 0-16,-22-21 0,0-1 15,0 1-15,0 0 0,1-1 0,-1-20 16,0-1-16,0 1 0,0 21 16,0-22-16,-21 22 0,0-22 0,22 43 15,-22-21-15,0-1 0,0 22 16,0 0-16,0 0 0,0 0 0,-22 21 31,1 0-31,21 21 16,0 0-16,-21 0 0,21 22 15,0-22-15,-21 21 16,21 0-16,0 1 0,0-1 0,0 22 0,0-22 16,-21 21-16,21-20 15,0-1-15,0 0 0,0 1 0,0-1 16,0 0-16,0 1 0,0-1 16,0-21-16,0 0 0,21 22 0,0-22 15,-21 0-15,21-21 0,0 21 0,1 0 16,-1-21-16,21 0 0,-21 0 15,22 0-15,-22 0 0,21 0 0,0 0 16,-20 0-16,20-21 0,0 21 16,1-21-16,-1 0 0,0 0 0,1 0 15,-1-1-15,0-20 0,-21 21 16,22-21-16,-22-1 0,0 22 16,-21-21-16,0 21 0,0-22 0,0 22 15,0 0-15,0 0 0,0 0 16,-21 21-16,0 0 0,0 0 0,-1 0 15,1 0-15,-21 0 0,21 21 16,0-21-16,-22 21 0,22 0 0,0 0 16,0 0-16,0 22 0,21-22 15,0 0-15,-22 0 0,22 22 0,0-22 16,0 0-16,0 0 0,0 0 16,0 0-16,0 1 0,22-1 15,-1 0-15,0-21 0,0 21 0,0-21 16,22 0-16,-1 0 0,-21 0 15,21 0-15,1 0 0,-1 0 0,0 0 16,1-21-16,-1 21 0,0-21 16,1 0-16,-1-1 0,-21 1 0,0-21 15,22 21-15,-22-22 0,0 1 0,-21 21 16,21-21-16,-21-1 0,21 1 16,-21 21-16,0 0 0,0-1 0,0 1 15,-21 42 1,0 1-1,21-1-15,0 0 0,0 0 16,0 0-16,0 22 0,0-22 0,-21 0 16,21 21-16,0-21 15,0 1-15,0 20 0,0-21 0,0 0 16,0 0-16,0 1 0,0-1 16,0 0-1,0-42 16,0 0-31,0-1 0,0 1 16,0 0-16,0 0 0,21-21 16,-21 20-16,21-20 0,0 0 15,-21-1-15,22 22 0,-1-21 0,0 0 16,0 20-16,0 1 0,0 0 16,1 21-16,-1 0 0,-21-21 0,21 21 15,0 0-15,0 0 0,-21 21 16,21 0-16,1 0 0,-22 1 0,0-1 15,21 0-15,-21 21 0,21-21 16,0 22-16,-21-22 0,21 21 0,-21-21 16,21 1-16,-21-1 0,22 0 15,-1 0-15,0 0 0,-21 0 0,21 1 16,0-22-16,0 21 0,1-21 0,-1 0 16,21 0-16,-21 0 15,0 0-15,22 0 0,-22-21 0,21 21 16,-21-22-16,1 1 0,20 0 15,-21 0-15,0 0 0,0 0 0,1-1 16,-1-20-16,-21 21 0,0 0 16,21-22-16,-21 22 0,21 0 0,-21 0 15,0 42 1,0 0 0,0 0-16,0 1 0,-21 20 15,21-21-15,0 0 0,0 0 16,-21 1-16,21 20 0,0-21 0,0 0 15,0 0-15,0 1 16,0-1-16,21-21 0,0 0 0,0 0 16,0 0-1,1 0-15,-1 0 0,0 0 0,21 0 16,-21-21-16,1 21 0,-1-22 0,0 1 16,0 0-16,21 0 0,-20 0 15,-1 0-15,0-1 0</inkml:trace>
  <inkml:trace contextRef="#ctx0" brushRef="#br0" timeOffset="44917.19">14753 2985 0,'0'0'0,"-21"0"0,0 21 15,0 0-15,-1-21 16,22 21-16,-21 0 0,21 0 0,43 1 16,-43-1-16,0 0 0,0 0 15,0 0-15,0 0 0,21 1 16,0-22-16,0 0 0,0 0 0,22 0 16,-22 0-16,0 0 15,0 0-15,0 0 0,22-22 0,-22 1 16,0 21-16,0-21 0,0 0 0,-21 0 15,0 0-15,0-1 0,0 1 16,0 0-16,0 0 0,-21 21 0,0-21 16,0 0-16,0 21 0,-1 0 15,1 0-15,0 0 0,0 0 0,-21 0 16,20 21-16,1 0 0,0-21 16,-21 21-16,21 0 0,21 0 0,0 1 15,-22-1-15,22 0 16,0 0-16,0 0 0,0 0 15,22-21-15</inkml:trace>
  <inkml:trace contextRef="#ctx0" brushRef="#br0" timeOffset="46529.12">15367 3429 0,'0'0'0,"0"-63"31,0 41-15,0 1-16,0 42 47,0 1-31,-21-1-16,21 0 0,0 0 0,0 21 15,-21-20-15,21 20 0,-22-21 16,22 21-16,0-20 0,0 20 0,0-21 15,0 0-15,0 0 0,0 1 0,22-22 16,-22 63-16,21-42 0,0-21 16,0 0-16,0 0 0,22 0 15,-22-21-15,21 21 0,-21 0 0,22-21 16,-1 0-16,-21 21 0,21-21 16,-20-1-16,20 1 0,-21 0 0,0 0 15,0-21-15,22 20 0,-22-20 16,0 0-16,0 21 0,0-22 0,-21 1 15,0 21-15,22-22 0,-22 22 16,0 0-16,0 0 0,0 0 16,-22 42-1,1 0-15,21 0 16,-21 22-16,21-22 16,-21 21-16,21-21 0,-21 22 0,21-22 15,0 21-15,0-21 0,0 0 16,0 22-16,0-22 0,0 0 0,21 0 15,0-21-15,0 21 0,-21 1 16,21-22-16,1 0 0,20 0 0,-21 0 16,0 0-16,22 0 0,-1 0 15,-21 0-15,21 0 0,1 0 0,-22-22 16,21 1-16,-21 0 0,22 0 16,-22 0-16,21 0 0,-21-22 15,1 22-15,-22-21 0,0-1 0,21 22 16,-21-21-16,0 0 0,0 20 15,0 1-15,0 0 0,0 0 16,-21 21-16,-1 0 0,1 0 16,0 21-16,0-21 0,0 21 15,0 0-15,21 22 0,0-22 16,0 21-16,0-21 0,0 22 0,0-22 16,0 0-16,0 21 0,0-20 15,0-1-15,0 0 0,0 0 0,0 0 16,0 0-16,0 1 0,0-1 15,0-42 48,0-1-63,0 1 16,-22 0-16,22 0 0,0-21 0,0 20 15,0 1-15,0-21 0,0 21 16,22 0-16,-1-22 0,0 22 0,21-21 15,-21 21-15,22-1 0,-1 1 16,0 0-16,-20 21 0,20 0 0,0 0 16,-21 0-16,22 0 0,-22 0 15,0 0-15,0 21 0,0 0 0,-21 1 16,0 20-16,22-21 0,-22 0 16,0 22-16,0-22 0,0 0 15,0 21-15,0-21 0,0 1 16,0-1-16,0 0 0,0 0 0,0 0 15,0 0-15,0 1 16,0-44 31,0 1-47,-22 0 16,22 0-16,0 0 15,0 0-15,0-1 0,0-20 0,0 21 16,0-21-16,0 20 15,22 1-15,-1-21 0,0 21 0,0-22 16,0 22-16,-21 0 0,21 0 16,1 0-16,-1 0 0,0-1 0,21 22 15,-21-21-15,1 21 0,-1 0 16,21 0-16,-21 0 0,22 0 16,-1 0-16,0 21 0,-21 1 0,22-1 15,-1 0-15,-21 0 0,0 0 16,1 22-16,-1-1 0,-21-21 0,0 21 15,0-20-15,0 20 0,0-21 16,0 21-16,0-20 0,0-1 16,-21 0-16,21 21 0,-22-21 15,1 1-15,0-22 16,21 21-16,-21-21 0,0 0 16,0 0-1,-1 0-15,1 0 16,0-21-16</inkml:trace>
  <inkml:trace contextRef="#ctx0" brushRef="#br0" timeOffset="47104.61">3027 4826 0,'0'0'15,"-21"0"-15,-1 0 0,1-21 0,0 21 16,21-21 15</inkml:trace>
  <inkml:trace contextRef="#ctx0" brushRef="#br0" timeOffset="48216.9">2942 4784 0,'0'-21'31,"0"-1"1,21 22-17,0 0 1,1 0-16,-1 0 16,0 0-16,0 0 15,0 0-15,0 0 0,1 0 0,-1 0 16,21 0-16,0 0 15,1 0-15,-1 0 0,0 0 0,22 0 16,-22 0-16,22 0 0,-1 0 16,1 0-16,-1 0 0,1 0 0,-1 0 15,1 0-15,-1 0 0,-20 0 16,20 0-16,-21 0 0,22 0 0,-1 0 16,1 0-16,-1 0 0,1 0 15,-1 22-15,1-22 0,21 0 0,-22 0 16,1 0-16,20 0 0,-20 0 15,20 0-15,-20 0 0,-1 0 0,22 0 16,-21 0-16,20 0 0,1 0 16,0 0-16,-1 0 0,1 0 15,21 0-15,-22 0 0,1 0 0,0 0 16,-1 0-16,-20 0 0,21 0 16,-1 0-16,1 0 0,21 0 0,-22 0 15,22 0-15,0 0 0,-21 0 16,21 0-16,-1 0 0,1 0 0,0 0 15,0 0-15,21 0 0,0 0 16,0 0-16,0 0 0,-21 0 0,21 0 16,0 0-16,0 0 0,0 0 15,0 0-15,0 0 0,0 0 0,0 0 16,-21 0-16,21 0 16,0 0-16,21 0 0,-21 0 0,21 0 15,0 0-15,0 0 0,-21 0 16,0 0-16,21 0 0,-21 0 0,0-22 15,22 22-15,-22 0 0,0 0 0,0 0 16,-22 0-16,22 0 0,0 0 16,0 0-16,-21 0 0,21-21 0,0 21 15,-21 0-15,0 0 0,0 0 16,21 0-16,-21 0 0,21 0 0,-22 0 16,22 0-16,0 0 0,-21 0 15,0 0-15,21 0 0,-21 0 0,0 0 16,21 0-16,-21 0 0,21 0 15,-22 0-15,1 0 0,0 0 16,0-21-16,-21 21 0,20 0 0,1 0 16,0 0-16,0 0 0,21 0 15,-21 0-15,0 0 0,-22 0 0,22 0 16,-21 0-16,-1 0 0,22 0 16,-21 0-16,0-21 0,-1 21 0,22 0 15,-21 0-15,-1 0 0,22 0 16,42 0-16,-63 0 0,0 0 15,-22 0-15,22 0 0,0 0 16,-22 0-16,22-21 0,-1 21 16,1 0-16,0 0 0,-22 0 0,1 0 15,20 0-15,-20 0 0,-22 0 16,22 0-16,-22-21 0,-21 21 0,22 0 16,-22 0-16,0 0 0,0 0 15,0 0-15,-21-22 0,21 22 16,1 0 46,-22-21 16,-22 21-62,1 0 0,0 0-16,0-21 15,0 21-15</inkml:trace>
  <inkml:trace contextRef="#ctx0" brushRef="#br0" timeOffset="53849.43">9504 5313 0,'0'-64'16,"0"43"-16,0 0 15,0 0 1,0 0-16,0 0 0,0-1 16,0 1-1,0 0-15,0 0 16,0 0-1,0 42 17,0 0-17,0 0-15,0 0 16,0 22-16,0-22 0,0 0 16,0 0-16,0 22 0,0-22 15,0 21-15,0 0 0,0-20 0,0 20 16,0 0-16,0 22 0,0-22 0,0 0 15,0 22-15,0-22 0,0 22 16,0-22-16,0 22 0,0-22 0,0 0 16,0 1-16,0-1 0,0 0 15,0 1-15,0-22 0,0 21 0,0-21 16,0 0-16,0 1 0,0-1 0,0 0 16,0 0-16,0 0 0,0 0 15,0-42 16,0 0-15,0 0-16,0 0 0,0 0 16,0-1-16,21 1 0,-21 0 15,0 0-15,0-21 0,21 20 0,0 1 16</inkml:trace>
  <inkml:trace contextRef="#ctx0" brushRef="#br0" timeOffset="54293.18">9737 5292 0,'0'0'0,"0"-21"0,0-1 16,0 1-16,0 0 0,0 0 15,0 0 1,0 42 31,0 0-47,0 21 0,0-20 15,0 20-15,0-21 0,0 21 0,21 1 16,0-1-16,-21 22 16,0-22-16,0 21 0,0 1 0,0-22 15,0 22-15,0-22 0,0 22 16,0-22-16,0 0 0,0 1 0,0-22 15,0 21-15,21-21 0,-21 22 0,0-22 16,21 0-16,-21 0 0,0 0 16,0 0-16,0 1 0,0-1 15,0-42 32,21-1-47,-21 1 0,22 0 16,-22 0-16,0 0 15,0 0-15,21-22 0</inkml:trace>
  <inkml:trace contextRef="#ctx0" brushRef="#br0" timeOffset="55093.16">9715 5017 0,'0'-22'16,"-21"22"-16,0 0 16,0 0-1,0 0-15,0 0 16,-1 0-16,1 0 0,0 22 0,0-22 15,21 21-15,-21-21 0,0 21 16,-1 0-16,1 0 0,0 22 0,0-22 16,0 0-16,0 21 0,-1-21 15,1 22-15,0-22 0,0 21 0,0 1 16,0-22-16,-1 21 0,1-21 16,21 22-16,-21-1 0,0-21 15,0 0-15,21 22 0,0-22 0,0 0 16,-21 0-16,21 0 15,-22-21-15,44-21 32,-22 0-17,21 0-15,0 0 0,0-1 16,0-20-16,0 21 0,1-21 0,-1 20 16,0-20-16,0 21 0,21-21 15,-20 20-15,-1-20 0,0 0 16,0 21-16,21-22 0,-20 22 0,-1-21 15,0 21-15,0-1 0,0 1 16,-21 0-16,21 0 0,-21 0 0,22 0 16,-22-1-16,21 22 15,0 0-15,0 0 16,0 0-16,0 22 16,1-1-16,-1 0 0,-21 0 15,21 21-15,0-20 0,0 20 16,0 0-16,22-21 0,-22 22 0,0-1 15,21-21-15,-20 22 0,-1-1 16,21-21-16,-21 21 0,22-20 16,-22 20-16,0-21 0,0 21 0,0-20 15,0-1-15,1 0 0,-22 0 16,0 0-16,21-21 0,-21 21 0,21-21 16,-21-21 62,-21 21-63,0 0-15</inkml:trace>
  <inkml:trace contextRef="#ctx0" brushRef="#br0" timeOffset="55264.18">10287 5779 0,'0'0'0</inkml:trace>
  <inkml:trace contextRef="#ctx0" brushRef="#br0" timeOffset="55557.29">4127 8932 0,'0'0'0,"-63"0"0,-43-42 15,21 42 1,64 0-16</inkml:trace>
  <inkml:trace contextRef="#ctx0" brushRef="#br0" timeOffset="56320.13">3958 9123 0,'42'-106'16,"-42"85"0,22 0-16,-22 0 0,21-1 0,-21 1 15,21 0-15,-21 0 0,21 0 16,0 0-16,0-1 0,-21 1 0,22 0 15,-1 0-15,-21 0 16,-21 21 15,-22 0-31,22 0 0,-21 0 0,-1 21 16,1-21-16,0 21 0,-1 0 16,-20 0-16,21 1 0,-22 20 0,22-21 15,-22 21-15,22-20 0,21 20 16,-22-21-16,22 21 0,0-20 0,0-1 15,21 21-15,0-21 0,0 0 16,0 1-16,21-1 0,21 0 0,-20-21 16,20 21-16,21 0 0,-20 0 15,-1-21-15,22 22 0,-22-22 16,0 21-16,22 0 0,-22-21 0,0 21 16,-20 0-16,20-21 0,-21 21 15,0 1-15,0-1 0,-21 0 0,0 0 16,0 0-16,-21 0 0,0 1 15,-21-1-15,-1 0 0,1 0 0,-21 0 16,-1 0-16,1 1 0,-1-1 16,1-21-16,-64 0 0,63 0 15,22 0-15,-1 0 0,1-21 0,21-1 16,-21 1-16,20 0 16,1 0-16,0 0 0,0-22 0,21 22 15,-21 0-15,21 0 0,0 0 16,0 0-16,0-1 0,21 1 15,0 21-15,0 0 0,0-21 16,22 21-16,-1 0 0,-21 0 0,22 0 16,-1-21-16</inkml:trace>
  <inkml:trace contextRef="#ctx0" brushRef="#br0" timeOffset="56713.17">4233 9440 0,'43'0'16,"-22"-21"0,0 21-16,-21-21 15,21 0-15,0 21 0,0-21 0,1 0 16,-1-1-16,0 22 0,0-21 16,-21 0-16,0 0 0,21 0 0,-21 0 15,-21 21 1,0 0-16,0 0 0,0 0 15,-1 0-15,-20 0 0,21 21 0,0-21 16,0 21-16,-1 0 0,1 0 16,0 22-16,0-22 0,21 0 15,-21 21-15,21-21 0,0 22 16,0-22-16,0 21 0,0-21 0,0 1 16,0 20-16,0-21 0,0 0 15,0 0-15,21 1 0,0-22 16,0 0-16,0 0 0,1 0 0,20 0 15,-21 0-15,0 0 0,22-22 16,-1 22-16,-21-21 0,21 0 0,1 0 16,-1 0-16,0-22 0,-20 22 15,20 0-15</inkml:trace>
  <inkml:trace contextRef="#ctx0" brushRef="#br0" timeOffset="56960.33">5038 8996 0,'0'0'16,"0"-64"-16,0 22 0,0 0 15,0 21-15,0-22 0,0 22 0,-22 0 16,1 21-16,0 0 16,0 0-16,0 0 0,21 21 15,0 21-15,-21-20 0,21 20 0,0 0 16,0 1-16,0 20 0,-22-21 16,22 1-16,0 20 0,0-20 0,0-1 15,0 0-15,0 1 0,-21-1 16,21-21-16,0 21 0,0 1 0,0-22 15,0 0-15,0 0 0,0 0 0,0 1 16,21-22 0,1 0-16,-1-22 15,0 22-15</inkml:trace>
  <inkml:trace contextRef="#ctx0" brushRef="#br0" timeOffset="57813.22">5059 9462 0,'0'21'16,"21"-21"15,0 0-31,0 0 0,0 0 0,22 0 16,-22-21-16,21 21 16,-21-22-16,22 1 0,-1 21 0,-21-21 15,22 0-15,-22 0 0,21 0 0,-21-1 16,0 1-16,-21 0 0,0 0 15,0 0-15,0 0 0,0-1 0,-21 1 16,0 21-16,0 0 16,0 0-16,-22 0 0,22 0 0,-21 0 15,21 21-15,0-21 0,-22 22 0,22-1 16,0 0-16,0 0 0,21 0 16,0 22-16,-21-22 0,21 0 0,0 21 15,0-21-15,0 1 0,0 20 16,0-21-16,0 0 0,21 0 15,0 1-15,0-1 0,0-21 0,22 0 16,-1 0-16,0 0 0,22 0 16,-22 0-16,22 0 0,-22-21 0,0-1 15,22 1-15,-22 0 0,0 0 16,-20 0-16,20 0 0,-21-1 0,0 1 16,0 0-16,1-21 0,-22 21 0,0-1 15,0 1-15,0-21 0,0 21 16,0 0-16,0-1 0,0 1 31,-22 21-31,1 0 0,21 21 16,0 1-16,0-1 15,0 0-15,0 0 0,0 0 16,0 0-16,0 1 0,0-1 0,0 0 16,0 0-16,0 0 0,0 0 15,-21 1-15,21-1 0,-21 0 16,21-42 15,0 0-15,0-1-16,0 1 15,0 0-15,0 0 0,0 0 16,21 0-16,-21-1 0,21-20 0,22 21 16,-22-21-16,21 20 0,-21-20 15,64 0-15,-43 21 0,1-1 16,-1 1-16,0 21 0,1 0 15,-22 0-15,21 0 0,-21 21 0,22-21 16,-22 22-16,0-1 0,0 0 0,-21 0 16,0 21-16,21-20 0,-21-1 15,0 0-15,0 0 0,0 21 0,0-20 16,0-1-16,0 0 16,-21 0-16,21 0 0,-21-21 0,21 21 15,0-42 16,0 0-15,21 21-16,0-21 0,0 0 0</inkml:trace>
  <inkml:trace contextRef="#ctx0" brushRef="#br0" timeOffset="58056.13">6900 9059 0,'0'0'0,"21"0"16,-21 22 15,0-1-31,0 0 16,0 0-16,-21 0 0,21 22 0,0-22 15,-21 0-15,21 0 0,0 0 16,0 0-16,0 1 0,-21-1 0,21 0 16,-21 0-16,21 0 0,0 0 15,0-42 16,21 0-31,0 21 0,-21-21 16,21 0-16</inkml:trace>
  <inkml:trace contextRef="#ctx0" brushRef="#br0" timeOffset="58428.16">6964 8700 0,'-43'0'16,"86"0"-16,-107 0 0,43 0 0,0 21 0,0 0 16,0 0-16,-1 0 0,22 0 0,0 1 15,0-1-15,0 0 0,0 0 16,0 0-16,22 0 0,-1-21 0,0 0 16,0 22-16,0-22 0,0 0 15,22 0-15,-22 0 0,0 0 16,21-22-16,-20 1 0,-1 0 0,0 0 15,0 0-15,-21 0 0,21-1 16,-21 1-16,0 0 0,0-21 0,0 21 16,0-1-16,0 1 0,0 0 15,0 0-15,-21 0 0,0 21 0,0 0 16,0 0-16,-1 0 0,-20 0 0,21 0 16,0 0-16,-22 21 0,22 0 15,0 0-15,0-21 0,0 21 0,0 1 16,21 20-16,0-21 0,0 0 15,0 0-15,0 1 0,0-1 16</inkml:trace>
  <inkml:trace contextRef="#ctx0" brushRef="#br0" timeOffset="59812.89">7302 9165 0,'0'0'0,"22"-21"0,-22-64 32,0 64-32,0 0 15,0 42 16,0 0-31,-22 1 0,22-1 16,0 0-16,0 21 0,-21-21 0,0 1 16,21 20-16,-21-21 0,21 0 15,0 22-15,0-22 0,0 0 0,0 0 16,0 0-16,0 0 0,0 1 0,21-1 16,0-21-1,0 0-15,1 0 0,-1 0 16,0 0-16,21-21 0,-21 21 15,1-22-15,20 1 0,-21 0 16,21 0-16,-20 0 0,20-22 16,-21 22-16,21-42 0,-42 20 15,22 22-15,-1-21 0,0 21 16,0 0-16,-21-22 0,0 22 0,0 0 16,0 0-16,0 42 31,-21 0-31,21 0 0,0 0 15,-21 1-15,21 20 0,0-21 16,-21 21-16,21-20 0,0-1 0,0 21 16,0-21-16,0 0 0,0 1 15,21-1-15,0 0 0,0 0 16,0-21-16,22 0 0,-22 0 16,0 0-16,21 0 0,-21 0 15,22 0-15,-22 0 0,21 0 0,1-21 16,-22 0-16,21 0 0,-21-1 0,22 1 15,-22 0-15,-21 0 0,21-21 16,0 20-16,-21-20 0,0 21 0,21-21 16,-21 20-16,0 1 0,0 0 15,0 0-15,-21 21 16,0 0-16,21 21 16,-21 0-16,21 0 15,0 1-15,0-1 0,0 0 0,0 21 0,0-21 16,0 1-16,0 20 15,0-21-15,0 0 0,0 0 0,0 1 16,0-1-16,0 0 0,0 0 0,0 0 16,0-42 31,0 0-47,0 0 15,0 0-15,0-1 0,0-20 0,0 21 16,0-21-16,0 20 0,21-20 15,0 0-15,0 21 0,0-22 0,1 1 16,20 21-16,-21 0 16,0-1-16,0 1 0,1 21 0,-1 0 15,0 0-15,0 0 0,0 21 0,0-21 16,1 22-16,-22-1 0,21 21 16,-21-21-16,21 0 0,-21 22 0,0-22 15,0 21-15,0-21 0,21 1 16,-21-1-16,0 0 0,0 21 0,21-42 15,-21 21-15,0 1 0,0-1 16,0-42 15,0-1-15,0 1-16,0 0 16,0 0-16,0 0 0,21-22 0,1 1 15,-1 21-15,0-21 0,21-22 16,-21 22-16,22-1 0,-1 1 0,22 0 15,-22 21-15,0-1 0,1 1 16,20 21-16,-21 0 0,-20 0 0,20 21 16,0 1-16,-21-1 0,1 21 0,-1-21 15,0 22-15,0-1 0,-21 0 16,0 1-16,21-1 0,-21 0 16,0-21-16,0 22 0,0-22 0,0 0 15,21 0-15,-21 0 0,0 1 16,-21-22-16,0 0 0,0 21 0,42-42 31</inkml:trace>
  <inkml:trace contextRef="#ctx0" brushRef="#br0" timeOffset="60576.15">10139 8911 0,'0'0'0,"-85"0"16,64 0 0,21 21-16,21-21 31,0 0-31,22 0 0,-1 0 15,21 0-15,1 0 0,-1 0 0,22 0 16,0 0-16,-1 0 16,22 0-16,21-21 0,0 0 0,0 21 15,-21 0-15,21-21 0,0 21 0,-21 0 16,21-21-16,-21 21 0,0-21 16,-1 21-16,-20 0 0,0-22 0,-22 22 15,1 0-15,-22-21 0,0 21 16,-20 0-16,-1 0 0,-21-21 0,0 0 15,-21 21 1,-1-21-16,1 0 0,0 21 16,0 0-16,0-22 0</inkml:trace>
  <inkml:trace contextRef="#ctx0" brushRef="#br0" timeOffset="60976.13">12001 8488 0,'0'0'0,"-21"0"0,0 0 16,21 21-1,0 0-15,0 0 16,0 1-16,0-1 0,21-21 0,0 21 16,1 0-16,-1-21 0,21 21 15,0 0-15,1-21 0,-1 22 16,0-22-16,1 0 0,20 0 15,-20 0-15,-1 0 0,21 0 16,-41 0-16,20 0 0,-21 0 16,0 0-16,-21-22 0,21 1 15,-21 0-15,-21 0 16,0 21 0,0 0-16,-21 0 0,20 0 0,-20 0 15,0 21-15,-1 0 0,22 0 16,-21 1-16,0 20 0,-1 0 0,22 1 15,-21-1-15,-1 0 0,22 1 16,-21-1-16,0 0 0,20-21 16,1 22-16,0-22 0,0 0 0,0-21 15,21 21-15,-21-21 0</inkml:trace>
  <inkml:trace contextRef="#ctx0" brushRef="#br0" timeOffset="63328.13">13928 8297 0,'0'0'16,"0"-21"-16,0 0 0,0-42 0,0 41 15,0-20-15,0 21 16,0 0-16,-22 0 0,-20-1 0,21 1 15,-21 21-15,20 0 0,-20 0 16,0 0-16,-1 0 0,1 0 0,-21 21 16,20 22-16,-20-1 0,20 0 15,1 22-15,21-22 0,-21 22 0,20-1 16,1 1-16,0-1 0,0 1 0,21-1 16,-21 1-16,21-1 0,0 1 15,0-1-15,0 1 0,0-1 0,21-20 16,0-1-16,0 0 0,22-21 0,-22 1 15,21-1-15,0 0 0,1-21 16,-1 0-16,0 0 0,22 0 16,-22 0-16,1-21 0,-1 0 0,0-1 15,1-20-15,-1 21 0,0-21 16,1 20-16,-1-20 0,0 0 0,-21-1 16,1 1-16,-1 0 0,0-1 15,0 1-15,-21 21 0,0 0 16,0 0-16,0-1 0,-21 22 15,0 0-15,0 22 16,21-1-16,-22 0 0,1 21 0,21-21 16,0 22-16,0-1 0,-21-21 15,21 22-15,0-22 0,0 21 0,0 0 16,0-20-16,0 20 0,0-21 16,21 0-16,0-21 0,1 21 15,-1 1-15,0-22 0,0 0 0,0 0 16,22 0-16,-22 0 0,21-22 15,0 1-15,-20 0 0,20 0 0,-21 0 16,21-22-16,-20 1 0,20 21 0,-21-43 16,0 22-16,0 0 0,-21-1 15,0 1-15,0-21 0,0 20 0,0 22 16,0-21-16,-21-1 0,0 22 16,-21 0-16,21 21 0,-22 0 0,1 0 15,0 0-15,-22 0 0,22 0 16,-1 21-16,1 0 0,0 22 15,-1-22-15,22 21 0,-21 64 16,42-64-16,0 22 0,0-22 16,0 1-16,0-1 0,21 0 0,21 1 15,-20-22-15,20 0 0,0 0 16,1-21-16,-1 0 0,21 0 0,1 0 16,-22 0-16,22 0 0,-22 0 0,22-21 15,-22 0-15,21 0 0,-20-1 16,-1-20-16,-21 21 0,22-21 0,-22-1 15,0 22-15,0-21 0,0-1 16,-21 1-16,0 21 0,0 0 16,0 0-16,0-1 0,-21 44 31,21-1-31,-21 0 16,21 0-16,-21 21 0,21 1 15,0-22-15,0 21 0,0 1 0,0-22 16,0 0-16,-21 21 0,21-21 0,0 1 15,0-1-15,0 0 16,0 0-16,0-42 31,0 0-31,0 0 0,0-1 16,0 1-16,0 0 0,21 0 16,0-21-16,-21-1 0,0 1 15,0 21-15,21-22 0,0 22 16,0-21-16,1 21 0,-1 0 0,0-1 15,0 22-15,0 0 16,0 0-16,-21 22 0,0-1 16,22 21-16,-22-21 0,21 22 15,-21-22-15,0 21 0,0 0 16,0-20-16,0 20 0,21-21 0,-21 0 0,0 0 16,21 1-16,0-1 0,-21 0 15,21 0-15,1-21 0,-1 0 0,0 0 16,0 0-16,0 0 0,22 0 15,-22 0-15,0-21 0,0 0 16,21 0-16,-20-1 0,-1 1 0,0-21 16,0 21-16,0-22 0,0 1 15,1 0-15,-1 21 0,0-22 0,0 22 16,0 0-16,0 0 0,-21 0 16,0-1-16,0 44 15,0-1-15,0 0 16,0 0-16,0 0 0,0 22 15,0-22-15,0 0 0,0 21 0,0-21 16,0 22-16,0-22 16,0 0-16,0 0 0,0 0 0,22 1 15,-1-22-15,0 21 0,0-21 16,0 21-16,0-21 0,22 0 0,-22 0 16,21 0-16,1 0 0,20-42 15,-42 20-15,22 22 0,-22-42 16,21 21-16,-21 0 0,0 0 0,1-22 15,-22 1-15,21 21 0,-21-22 16,21 22-16,-21 0 0,0 0 0,0 0 16,0 0-1,-21 21 1,21 21-16,-21 0 0,21 0 16,-22 21-16,22 1 0,0-1 15,0 0-15,0 22 0,0-1 0,0-20 16,0 20-16,0 1 0,0-1 0,0 22 15,-21-22-15,21 22 0,0 0 16,0 21-16,0-22 0,-21 1 0,21 21 16,0-22-16,0 1 0,0 0 0,-21-22 15,21 22-15,0-22 0,0 1 16,0-1-16,-21-20 0,0-1 0,21 0 16,-22-20-16,22-1 0,0 0 15,0-42 1,0 0-16,0-22 15,0 1-15,0 0 0,22-1 0,-1-20 16,-21-1-16,21 1 0,0-1 0,-21-20 16,21 20-16,0-21 0</inkml:trace>
  <inkml:trace contextRef="#ctx0" brushRef="#br0" timeOffset="63641.16">16298 9017 0,'0'0'0,"0"-42"15,0-1-15,21-41 16,1 41-16,-1 22 0,0 0 0,21 21 16,-21-21-16,22 0 0,-1 21 15,0 0-15,1-21 0,-1 21 0,-21 0 16,22 0-16,-1 21 0,-21 0 16,0 0-16,0 0 0,-21 0 0,0 22 15,0-1-15,0-21 0,0 22 16,-21-22-16,-21 21 0,21-21 0,-22 22 15,-20-22-15,21 0 0,-22 0 16,22-21-16,-22 21 0,22 0 0,21-21 16,-22 0-16,22 0 0,0 0 0,0 0 15,42-21 1,0 0 0,0 0-16,22 0 15,-22 0-15,21-1 0,1-20 0</inkml:trace>
  <inkml:trace contextRef="#ctx0" brushRef="#br0" timeOffset="63897.14">17230 8403 0,'0'0'0,"0"-21"16,0 0-16,0 42 16,-22-21-1,1 21-15,21 22 0,0-22 16,-21 21-16,0-21 0,21 22 15,0-1-15,0 0 0,0 1 0,-21-1 16,21 0-16,0 1 0,0-1 16,0 0-16,0 1 0,0-22 0,0 0 15,0 21-15,0-21 16,0 1-16,21-22 16,0 0-16,0-22 15,0 22-15,1-21 0,-1 0 16</inkml:trace>
  <inkml:trace contextRef="#ctx0" brushRef="#br0" timeOffset="65342.14">17441 8869 0,'-21'0'16,"21"21"0,21-21-1,0 0-15,1 0 16,20 0-16,-21 0 0,0-21 0,22 0 15,-22 21-15,0-21 0,0-1 16,21 1-16,-20 0 0,-22 0 16,21 0-16,-21 0 0,0-1 15,0 1-15,-21 21 0,-1-21 16,1 21-16,0 0 0,0 0 16,-21 0-16,20 0 0,-20 21 15,21 0-15,-21 1 0,20-1 0,1 0 16,0 21-16,21-21 0,0 22 15,0-1-15,0-21 0,0 22 0,0-1 16,0-21-16,21 0 0,0 0 0,1 1 16,-1-1-16,0 0 0,21-21 15,1 0-15,-1 0 0,0 0 0,1 0 16,-1 0-16,0 0 0,1 0 16,-1 0-16,0-21 0,1 0 15,-1-22-15,-21 22 0,21 0 0,-20-21 16,-1-1-16,0-20 0,0 20 15,0 1-15,0 0 0,1-1 0,-22-20 16,0 21-16,21-1 0,-21 22 16,0-21-16,21 21 0,-21-1 0,0 1 15,0 0-15,-21 21 16,21 21 0,-21 0-16,21 1 0,0-1 0,-22 0 15,22 21-15,-21-21 0,21 22 16,-21-1-16,21 0 0,0 1 0,0-1 15,0 0-15,0 1 16,0-1-16,0-21 0,0 22 0,21-22 16,-21 21-16,43-21 0,-22 0 0,0-21 15,21 22-15,1-22 0,-22 0 16,21 0-16,0 0 0,1 0 0,-1 0 16,0-22-16,1 22 0,-1-21 15,0-21-15,-20 21 0,20 0 0,-21-22 16,0 1-16,0 21 0,1-22 15,-1 1-15,-21 21 0,0 0 0,0 0 16,0-1-16,0 1 0,-21 21 16,-1 0-16,1 0 15,0 0-15,0 21 0,0 1 0,0-1 16,-1 21-16,1-21 16,0 22-16,21-1 0,0 0 0,0-21 15,0 22-15,0-22 0,0 21 0,21-42 16,0 85-16,1-85 15,-1 21-15,21-21 0,0 0 0,1 0 16,-1 0-16,0 0 0,1 0 16,-1 0-16,0 21 0,22-21 0,-22 0 15,85-21-15,-63 0 0,-1 0 16,1 0-16,-22-1 0,22 1 16,-1 0-16,-21 0 0,1-21 15,-1 20-15,0-20 0,1 21 0,-1-21 16,-21 20-16,22-41 15,-43 42-15,0 0 0,0-1 0,0 1 16,0 0-16,-22 0 16,1 0-16,0 21 0,0 0 0,-21 0 15,20 0-15,-20 0 0,0 0 16,21 0-16,-22 21 0,1 0 0,21 0 16,-22 0-16,1 1 0,21-1 0,0 21 15,0 0-15,-1-20 0,22 20 16,-21-21-16,21 21 0,0-20 0,0 20 15,0-21-15,21 0 0,1 0 16,-1 1-16,0-1 0,21-21 16,-21 0-16,22 21 0,-22-21 0,0 0 15,21 0-15,-20 0 0,20-21 16,-21 0-16,0-1 0,0 1 0,22 0 16,-22-21-16,0-1 0,0 1 15,0-21-15,1 20 0,20-20 0,-21 20 16,0-20-16,0 21 0,1-22 15,-22 1-15,21 20 0,-21-20 0,0 20 16,0 1-16,0 0 0,0 21 16,0-22-16,0 22 0,0 0 0,0 0 15,-21 21 1,-1 21 0,22 0-16,-21 0 0,21 22 15,-21-1-15,21 0 0,0 1 16,0-1-16,-21 0 0,21 22 0,0-22 15,-21 0-15,21 1 0,0 20 16,0-20-16,0 20 0,0-21 0,0 1 16,0 20-16,0-20 0,21-1 15,0-21-15,0 21 0,-21-20 0,21-1 16,1 0-16,-1 0 0,0 0 16,0-21-16,0 0 0,0 0 0,22 0 15,-22 0-15,21 0 0,-21 0 16,22 0-16,-1 0 0,-21-21 15,22 0-15,-1 0 0,0 0 0,1-1 16,-22-20-16,21 21 0,0-21 16,-20 20-16,-1-20 0,21 0 0,-42 21 15,0-22-15,0 22 0</inkml:trace>
  <inkml:trace contextRef="#ctx0" brushRef="#br0" timeOffset="65656.42">18161 8573 0,'0'0'15,"-42"0"-15,-43 0 16,106 0-1,0 0-15,0 0 16,22 0-16,-1 0 0,0 0 16,1 0-16,-1 0 0,0 0 0,1 0 15,-1 0-15,0-22 0,1 22 0,-1 0 16,0 0-16,-20 0 16,-1-21-16,0 21 0,-42 0 31,0 0-31,-22 0 0,22 0 0</inkml:trace>
  <inkml:trace contextRef="#ctx0" brushRef="#br0" timeOffset="109065.1">10774 10075 0,'21'0'16,"0"22"-16,21-22 0,1 42 0,20-21 15,1 0-15,84 43 16,-85-22-16,22 0 0,0 1 16,-1-1-16,22 0 0,-21 1 15,21-1-15,0-21 0,-1 22 0,1-22 16,0 0-16,-21 0 0,-1 0 0,1 0 16,-21 1-16,-22-22 0,0 0 15,1 21-15,-22-21 0,0 0 0,0 0 16,-21 21-1,0-42-15,0 0 0,0-1 16,0 1-16,-21 0 0,0 0 0</inkml:trace>
  <inkml:trace contextRef="#ctx0" brushRef="#br0" timeOffset="109572.36">12192 10224 0,'0'21'32,"21"-21"-32,-21 21 0,21 0 0,0-21 15,1 21-15,-1 22 0,0-22 16,21 0-16,-21 0 0,22 21 0,-22-20 15,21-1-15,-21 21 0,22-21 16,-22 0-16,0 1 0,21-1 0,-20 0 16,-1-21-16,-21 21 0,21-21 15,0 21-15,-42-21 47,0 0-47,0 0 0,-1 0 16,-20 0-16,21 21 0,0-21 15,0 0-15,-1 22 0,1-22 0,0 21 16,0-21-16,-21 21 0,20-21 16</inkml:trace>
  <inkml:trace contextRef="#ctx0" brushRef="#br0" timeOffset="109636.44">12128 10922 0,'43'0'31</inkml:trace>
  <inkml:trace contextRef="#ctx0" brushRef="#br0" timeOffset="111596.04">13864 10668 0,'0'21'47,"-21"-21"0,0 0-47,0 0 0,-1 0 15,1 0-15,0 0 0,0 0 16,0-21-16,0 0 16,-1 0-16,1 0 15,21-1-15,0 1 16,0 0-16,0 0 0,0 0 16,0 0-16,0-1 0,0-20 0,0 21 15,0 0-15,21 0 0,1-1 16,-1 1-16,0 0 0,0 0 0,21 21 15,-20-21-15,20 0 0,0 21 0,1-22 16,-1 22-16,0 0 0,1 0 16,-1 0-16,0 0 0,1 0 0,-1 0 15,-21 0-15,0 0 0,0 0 16,1 22-16,-22-1 0,0 0 0,0 0 16,0 0-16,-22 0 0,1 22 15,0-1-15,-21-21 0,-1 22 0,1-1 16,0-21-16,-1 21 0,22 1 15,-21-1-15,0-21 0,20 22 0,1-22 16,0 21-16,0-21 0,0 0 16,21 22-16,0-1 0,0-21 15,0 0-15,0 1 0,0-1 16,0 0-16,21-21 0,0 21 16,0-21-16,22 0 0,-22 0 15,21 0-15,-21 0 0,22 0 0,-1 0 16,-21 0-16,21-21 0,1 0 0,-22 21 15,21-21-15,-21-1 0,22 1 16,-22 0-16,-21 0 16,0 0-16,0 0 0,0-1 0,0 1 15,0 0-15,-21 0 0,0 0 16,-22 0-16,22-1 0,0 22 0,-21 0 16,-1 0-16,22 0 0,0 0 0,-21 0 15,20 0-15,1 0 0,-21 0 16,21 0-16,0 22 0,-1-22 15,1 21-15,0-21 0,21 21 16,21-21 15,0 0-31,1 0 0</inkml:trace>
  <inkml:trace contextRef="#ctx0" brushRef="#br0" timeOffset="112201.16">14711 10478 0,'0'0'0,"0"-22"0,21 1 0,-21 0 16,21 0-16,-21 0 15,0 0-15,-21 42 47,0 0-47,0 0 16,21 0-16,-22 22 0,1-22 0,0 21 16,0-21-16,21 22 0,-21-1 15,0 0-15,-1-21 0,22 22 0,0-22 16,-21 21-16,21-21 0,0 22 15,0-22-15,0 0 0,0 0 0,0 0 16,21-21-16,1 22 0,-1-22 0,0 0 16,0 0-16,0 21 0,0-21 15,22 0-15,-22 0 0,0 0 0,21 0 16,-20-21-16,-1-1 0,21 22 16,-21-21-16,0 0 0,1 0 0,-1 0 15,0 0-15,0-1 0,-21 1 0,0 0 16,0-21-16,21 21 0,-21-22 15,0 1-15,0 21 0,0-22 0,-21 1 16,21 21-16,-21 0 0,0-22 0,0 22 16,-1 21-16,1-21 0,0 0 15,0 21-15,0 0 0,0 0 0,-1 0 16,1 0-16,0 0 0,21 21 16,-21 0-16,0 0 0,21 1 15,-21-22-15,-1 21 0,22 0 0,-21 0 16,21 0-16,0 0 15,-21-21-15,21 22 0,0-1 16,21-21 0,0 0-16</inkml:trace>
  <inkml:trace contextRef="#ctx0" brushRef="#br0" timeOffset="112604.71">15452 10562 0,'0'21'47,"-22"-21"-47,22 22 0,22-22 31,-1 0-31,0 0 15,0 0-15,0 0 16,0 0-16,-21-22 0,22 22 16,-22-21-16,21 21 0,-21-21 0,0 0 15,0 0-15,0 0 16,0-1-16,0 1 16,-21 21-16,-1 0 0,1-21 0,0 21 15,0 0-15,0 0 0,0 0 16,-1 0-16,1 0 0,0 21 15,21 0-15,-21 1 0,21-1 16,-21-21-16,21 21 16,21-21 15,0 0-31</inkml:trace>
  <inkml:trace contextRef="#ctx0" brushRef="#br0" timeOffset="112993.57">16192 10160 0,'0'0'0,"0"-21"16,0 0-16,-21 21 15,0 0 1,0 0-1,0 21-15,0-21 0,21 21 16,-22 0-16,1 0 0,0 22 16,0-1-16,21 0 0,-42 1 0,20-1 15,1 0-15,0 22 0,-21-1 16,21-20-16,-22 20 0,22-20 0,-21 20 16,21-21-16,-22 1 0,22 20 0,0-20 15,0-1-15,0 0 0,-1 1 16,1-1-16,0-21 0,21 21 0,0-20 15,0 20-15,-21-21 0,21 0 0,0 0 16,-21 1-16,21-1 16,0-42 15,21-1-31,0 1 16</inkml:trace>
  <inkml:trace contextRef="#ctx0" brushRef="#br0" timeOffset="113389.17">16171 10943 0,'-21'21'16,"0"-21"-1,21 22-15,21-22 47,0 0-47,0 0 0,1 0 0,-1 0 16,0 0-16,0-22 16,-21 1-16,0 0 15,0 0-15,0 0 16,-21 21-1,0 0 1,0 0-16,21 21 16,0 0-16,-22-21 15,22 21 1,22-21 15</inkml:trace>
  <inkml:trace contextRef="#ctx0" brushRef="#br0" timeOffset="137543.06">3725 10266 0,'-21'0'15,"0"0"1,0 0 0,0 0-16,-1 0 0,1 0 15,0 0 1,0 0-16,0 0 0,0 0 0,-1 0 15,1 0-15,0 0 0,0 0 16,0 0 0,0 0-16,42 0 47,0 0-32,0 0-15,0 0 0,0 0 16,1 0-16,-1 0 0,0 0 15,0 0-15,0 0 0,22 0 0,-22 0 16,21 0-16,0 0 0,1 0 16,-22 0-16,21 0 0,1 0 0,-1 0 15,0 0-15,1 0 0,-1 0 0,0 0 16,1 0-16,-1 0 0,21 0 16,-20 0-16,20 0 0,1-21 15,-1 21-15,1 0 0,20 0 0,-20 0 16,21 0-16,-22-21 0,22 21 15,-22 0-15,22 0 0,0-22 0,-22 22 16,22 0-16,21 0 0,-22 0 16,1-21-16,0 21 0,-1 0 0,1 0 15,-22 0-15,22 0 0,-21 0 0,-1-21 16,1 21-16,-1 0 0,1 0 16,20 0-16,-20-21 0,20 21 0,-20 0 15,21 0-15,-1-21 0,1 21 16,-22 0-16,22 0 0,-21-21 15,63 21-15,-64 0 0,1-22 16,-1 22-16,-21 0 0,22 0 16,-1-21-16,-20 21 0,20-21 0,1 21 15,20 0-15,-20 0 0,-1-21 0,1 21 16,21 0-16,42 0 16,-64 0-16,-21-21 0,22 21 0,-22 0 15,1 0-15,-1 0 0,0 0 16,1 0-16,-1 0 0,-21 0 15,0 0-15,22-21 0,-22 21 0,0 0 16,0 0-16,0 0 16,0 0-1,-21-22 17,0 1-17,-21 21 1,0-21-16,-21 21 0,-1 0 0,1-21 15,-21 21-15</inkml:trace>
  <inkml:trace contextRef="#ctx0" brushRef="#br0" timeOffset="139133.28">4106 10393 0,'0'0'0,"-42"0"31,21 0-31,0 0 0,-1 0 31,44 21 16,-1-21-31,0 0-16,0 0 15,0 0-15,0 0 0,1 0 16,-1 0-16,0 0 15,0 0-15,0 0 0,22 0 0,-22 0 16,21-21-16,0 21 0,1 0 16,-1 0-16,0-21 0,22 21 0,-1 0 15,1-21-15,-1 21 0,22 0 0,-21-22 16,20 1-16,-20 21 16,20 0-16,1 0 0,21-21 0,-21 21 15,20 0-15,1 0 0,21-21 0,-21 21 16,-21 0-16,21 0 0,-1-21 15,-20 21-15,21 0 0,0 0 0,-22 0 16,22 0-16,0-21 0,0 21 16,-21 0-16,20 0 0,-20 0 0,0 0 15,-1-22-15,1 22 0,21 0 0,-21 0 16,-1 0-16,1-21 0,0 21 0,-1 0 16,1 0-16,0 0 0,-22 0 15,1 0-15,-1-21 0,1 21 0,-22 0 16,0 0-16,1 0 0,-1 0 15,0 0-15,1 0 0,-1-21 16,-21 21-16,0 0 0,22 0 0,-22 0 16,0 0-16,21 0 0,-21 0 0,1 0 15,-1-21-15,0 21 0,0 0 16,0 0-16,0 0 0,1 0 0,-1 0 16,-21-21 15,21 21 16,-42 0 78,42 0-94,-21 21 453,0-42-468,-21 21 0,0 0-16,-1 0 15,-20 0-15</inkml:trace>
  <inkml:trace contextRef="#ctx0" brushRef="#br0" timeOffset="140348.19">3831 10478 0,'0'21'0,"-21"-21"16,21 21-1,-21-21-15,0 0 0,-1 0 16,1 0-16,0 0 0,0 0 0,0 0 16,0 0-16,-1 0 0,1-21 15,0 0-15,-21 21 0,-1-22 0,22 1 16,-21 0-16,0 0 0,-1 21 0,1-42 15,0 20-15,-1 1 16,1 0-16,21 0 0,-22 0 0,1-22 16,0 22-16,-22-21 0,22 21 0,0-22 15,-22 1-15,22 0 0,-1-1 16,1 1-16,-21-21 0,20 20 0,1-20 16,0-1-16,-22 22 0,22-22 15,-22 22-15,22 0 0,0-22 0,-43-84 16,64 63-16,-22 1 0,22 20 15,0-20-15,0-1 0,-21 21 16,20-20-16,22-1 0,-21 22 0,0-22 16,0 0-16,21 1 0,0-1 15,-21-84-15,21 84 16,0 21-16,0-20 0,0-1 16,0 0-16,0 1 0,21-1 0,0 0 15,0 1-15,0-1 0,1 0 16,20 22-16,0-22 0,1 1 0,-1-1 15,21 21-15,-20-20 0,41-1 16,-20 0-16,21 22 0,-1-1 0,1 1 16,0-1-16,-1 22 0,1 0 15,-22-22-15,22 22 0,-21 0 0,-1 20 16,1-20-16,-22 0 0,0 21 16,1-1-16,-1 1 0,0 0 0,-21 21 15,1 0-15,-22-21 0,21 21 16,-42-21 15,-1 21-31,1 0 16,0 0-16,0 0 0,0 0 0,-22 0 15,22-21-15,0 21 0,0 0 16</inkml:trace>
  <inkml:trace contextRef="#ctx0" brushRef="#br0" timeOffset="140816.72">3027 5503 0,'-64'43'16,"64"-22"-16,0 0 16,0 0-1,0 0-15,0 1 0,21-1 16,22-21-16,-22 21 0,21 0 15,1-21-15,-1 0 0,0 21 0,1-21 16,20 0-16,1 0 0,-1 0 16,1 0-16,-22 0 0,21 0 0,1 0 15,-22 0-15,1 0 0,-1 0 16,0 0-16,-21-21 0,22 21 16,-22-21-16,0 21 0,0-21 15,-42 21 1,-21 0-1,21 0-15,-22 21 0,1 0 16,0 0-16,20 22 0,-20-22 0,-21 0 16,20 21-16,1 1 0,0-1 15,-1-21-15,22 21 0,-21 1 0,21-1 16,-22 0-16,22 1 0,0-22 16,21 21-16,0-21 0,-21 22 0,21-22 15,0 0-15,0 0 0,0 0 16,0 1-16,0-1 0,0 0 15,21-21-15,0 0 0,0 0 16,0 0-16,1-21 0,20 0 0,0-1 16</inkml:trace>
  <inkml:trace contextRef="#ctx0" brushRef="#br0" timeOffset="141208.54">4995 5017 0,'0'0'15,"0"-22"-15,-21-20 0,-21 0 16,42 21-16,0 42 16,21 0-1,-21 0-15,42 0 0,-21 22 0,1-1 16,20-21-16,0 21 0,1 1 15,-1-1-15,0 0 0,1 22 0,20-22 16,1 1-16,-22 20 0,43 1 0,-22-1 16,1 1-16,20-1 0,-20 1 15,84 41-15,-85-62 0,-20-1 16,-1 0-16,0 1 16,1-22-16,-22 0 0,21 21 15,-21-42-15,1 22 0,-22-44 47,-22 1-47,22 0 0,-21 21 16,21-21-16,0 0 0,-42-22 0</inkml:trace>
  <inkml:trace contextRef="#ctx0" brushRef="#br0" timeOffset="141648.85">6519 4974 0,'0'-21'0,"0"42"0,0-63 0,0 21 0,-21 21 16,0-21-16,0 21 16,0 0-16,-1 21 15,1 0-15,0 0 0,0 0 16,0 22-16,-22-1 0,1 0 0,0 1 15,-1 20-15,-20-21 16,-1 22-16,1-1 0,-1 22 0,-20 0 16,20-1-16,-20 1 0,20 0 15,1-1-15,-22-20 0,43 21 0,-22-22 16,22 1-16,-1-1 0,1 1 0,-21-22 16,20 21-16,22-20 0,0-1 15,21 0-15,-21 1 0,0-22 0,-1 21 16,22-21-16,0 1 0,0-1 15,-21-21 1,0 21-16,63-21 0,43 0 16,-106 0-16,0 0 15,0 0-15,-1 0 16,22-21 15,0 0-31,0-1 0,-21 22 16,0 0-16</inkml:trace>
  <inkml:trace contextRef="#ctx0" brushRef="#br0" timeOffset="148684.92">16277 1207 0,'0'0'0,"0"-22"16,-21 22-16,0-21 15,21 0-15,0 0 16,0 0-16,-21 21 0,21-21 15,0-1-15,-22 1 16,22 0-16,22 21 47,-22 21-31,0 0-16,21 1 0,-21-1 0,0 0 15,0 21-15,0-21 0,0 22 16,0-22-16,0 21 0,0 1 0,0-22 15,0 21-15,0 0 0,0-20 16,0 20-16,0 0 0,0 1 0,0-1 16,0-21-16,0 21 0,0-20 15,0-1-15,0 0 0,0 0 0,0 0 16,0 0-16,21-42 47,-21 0-47,21 0 15,0 0-15,-21-22 0,21 22 16,-21 0-16,0 0 0</inkml:trace>
  <inkml:trace contextRef="#ctx0" brushRef="#br0" timeOffset="149016.73">16298 995 0,'0'0'0,"-21"0"0,42 0 63,0 0-63,1 0 0,20 0 0,-21 0 15,21 0-15,1 0 0,-22 0 16,21 0-16,1 0 0,-1 0 0,-21 0 15,21 0-15,-20 0 0,-1 0 16,21 0-16,-21 0 16,0 0-16,-21 21 15,0 0 1,-21-21-16,0 21 16,-21 1-1,21-22-15,21 21 0,-22-21 0</inkml:trace>
  <inkml:trace contextRef="#ctx0" brushRef="#br0" timeOffset="149312.56">16214 1566 0,'-22'0'31,"44"0"-15,-1 0-1,21-21-15,-21 21 0,22 0 0,-1 0 16,-21-21-16,21 21 0,1 0 16,-22 0-16,21 0 0,-21 0 15,1-21-15,-1 21 0,0 0 0,0 0 16,0 0-1,0 0-15,1 0 16</inkml:trace>
  <inkml:trace contextRef="#ctx0" brushRef="#br0" timeOffset="149805.29">16806 1524 0,'-21'0'16,"21"-21"0,0 0-1,0 0-15,0-1 0,0 1 16,0 0 0,21 21-16,0-21 15,1 21-15,-1 0 16,0 0-16,0 0 0,0 0 0,0 0 15,1 0-15,-1 0 0,0 21 16,0 0-16,0-21 0,-21 21 0,21 1 16,-21-1-16,22 0 0,-22 0 15,0 21-15,0-20 16,0-1-16,0 0 0,0 0 16,0 0-16,0 0 0,-22-21 15,22 22-15,-21-22 16,21-22-1,0 1 1,0 0-16,0 0 0,0 0 16,0 0-16,21-1 0,1 1 15,-22 0-15,21 0 0,0 0 0,-21 0 16,21-1-16,0 22 0,-21-21 16,21 21-16,1-21 0,-22 0 31,21 21-31,0 0 0,0 0 15,0 0-15,0 0 16</inkml:trace>
  <inkml:trace contextRef="#ctx0" brushRef="#br0" timeOffset="150536.85">17505 1545 0,'21'0'16,"0"-21"0,0 21-16,0-21 15,1 0-15,-1 0 16,0-1-16,0 22 0,0-21 0,0 0 16,1 0-16,-22 0 15,21 21-15,-21-21 0,-21 21 31,-1 0-31,1 0 16,0 0-16,0 21 0,0-21 0,0 21 16,-1 0-16,1 0 15,0 0-15,0 1 0,0-1 0,21 0 16,-21 0-16,21 0 0,-22 0 16,22 1-16,0 20 0,0-21 15,0 0-15,0 0 0,0 1 16,22-22-16,-1 0 0,0 21 0,0-21 15,0 0-15,0 0 0,1 0 16,20 0-16,-21-21 0,0-1 0,22 22 16,-1-21-16,-21 0 0,21 0 15,-20 0-15,20 0 0,-21-1 16,21 1-16,1-21 0,-22 21 16,21 0-16,-21-22 0,1 22 0,-1 0 15,0 0-15,-21 0 16,0-1-16,-21 22 31,0 0-31,-1 0 0,1 0 16,21 22-1,0-1-15,-21 0 0,21 0 0,0 0 16,0 0-16,0 1 0,0-1 16,0 0-16,0 0 0,21-21 0,-21 21 15,0 0-15,21 1 0,1-1 16,-22 0-16,0 0 15,0 0-15,0 0 16,-22-21 0,1 0-16,0 0 15,0 0-15,0 0 0,0 0 16,-1 0-16,1 0 0,0 0 16,0 0-16,21-21 15,0 0-15,0 0 16,0 0-16,21 21 0,0-21 15</inkml:trace>
  <inkml:trace contextRef="#ctx0" brushRef="#br0" timeOffset="151176.49">18457 1016 0,'0'0'0,"0"-21"0,0 0 15,0 0-15,-21-1 16,21 1-16,0 0 16,0 42-1,0 0 1,0 1-16,0 20 0,0-21 0,0 21 16,0-20-16,0 20 15,0 0-15,0 1 0,0-22 0,0 21 0,0 0 16,0 1-16,0-22 15,0 21-15,0-21 0,0 22 0,0-22 16,0 21-16,0-21 0,-21 22 16,0-22-16,21 0 0,-21 0 0,-1 0 15,22 1-15,-21-22 0,21 21 16,-21-21-16,0 0 16,0 0-1,21-21-15,0-1 0,0 1 16,0 0-16,21 0 0,-21 0 15,21 0-15,0-1 0,0 1 0,1 0 16,20 0-16,-21 0 16,21 0-16,-20 21 0,20-22 0,0 1 0,1 21 15,-1-21-15,0 21 16,-21-21-16,22 21 0,-1 0 0,-21 0 16,0 0-16,22 0 0,-22 0 15,0 21-15,-21 0 0,0 0 16,0 1-16,0-1 15,0 0-15,0 0 0,0 0 0,-21 0 16,0 1-16,21-1 16,-21 0-16,-1 0 0,22 0 15,-21-21 1,21 21-16,-21-21 16,21-21 30,21 0-30</inkml:trace>
  <inkml:trace contextRef="#ctx0" brushRef="#br0" timeOffset="151569.26">19071 1545 0,'0'0'0,"0"-21"31,-21 0 1,21 0-32,0 0 15,42-1-15,-21 22 0,-21-21 16,0 0 0,0 0-16,0 42 46,0 0-46,-21-21 0,-21 0 16,42 21-16,0 22 16,-42-22-16,42 0 0,0 0 15,0 0-15,0 1 0,0-1 0,0 0 16,0 0-16,0 0 16,21-21-16,0 21 0,0-21 15,0 0-15,0 0 16,1 0-16,-1 0 0,0 0 15,0 0-15,0 0 0,22 0 0,-22-21 16,0 21-16,21 0 0,-21-21 16</inkml:trace>
  <inkml:trace contextRef="#ctx0" brushRef="#br0" timeOffset="152021.01">19431 1566 0,'-42'-42'15,"42"21"1,0 0-16,-22 21 0,22-21 15,0-1-15,0 1 16,22 0 0,-1 21-16,0 0 0,-21-21 0,42 21 15,1 0-15,-22 0 16,0 0-16,0 0 16,0 0-16,0 21 0,-21 0 15,0 0-15,0 1 0,0-1 16,0 0-16,0 0 0,0 0 15,0 0-15,0 1 0,0 20 0,0-21 16,0 0-16,-21 0 0,21 1 16,0-1-16,-21-21 0,21 21 0,0-42 47,0 0-32,0-1-15,0 1 0,0 0 0,21 0 16,0 0-16,-21 0 0,22-1 15,-1-20-15,0 21 0,0 0 16,-21 0-16,21-1 0,0 22 0,1-21 16,-22 0-16,21 21 0,0 0 15,-21-21-15,21 21 32,0 0-17,0 0 1</inkml:trace>
  <inkml:trace contextRef="#ctx0" brushRef="#br0" timeOffset="152460.89">20299 1418 0,'0'-21'15,"-21"21"1,-1-21-16,1 21 15,0 0-15,0 0 0,0 0 16,0 0-16,-1 21 16,1-21-16,21 21 0,-21-21 0,21 21 15,-21-21-15,21 22 0,0-1 16,0 0 0,21 0-1,0-21-15,0 21 0,1-21 0,-1 21 16,0-21-16,0 22 15,0-22-15,0 0 0,1 21 0,-1-21 16,0 21-16,-21 0 16,0 0-1,0 0 1,-21-21-16,21 22 16,-21-22-16,-1 0 0,65 0 0,-64 21 15,-1-21-15,1 0 16,0 21-16,0-21 0,0 21 15,0-21-15,21 21 16,-22-21-16,1 0 0,0 0 16,0 0-16,0 0 0,-22 0 15</inkml:trace>
  <inkml:trace contextRef="#ctx0" brushRef="#br0" timeOffset="153161.15">16002 2307 0,'0'0'16,"-21"0"-16,-64 43 15,43-65 1,1100-62 109,-1037 84-109,22 0-16,-1 0 0,21 0 0,1 0 15,21 0-15,20 0 0,1 0 16,0 0-16,21 0 0,0 0 0,0 0 15,21 0-15,22 0 0,-22 0 16,0 0-16,0 0 0,0 0 16,-21 0-16,21 0 0,-21 0 15,22 0-15,-22 0 0,0 0 0,-22 0 16,-20 0-16,0 0 0,-1-21 0,-20 21 16,-1 0-16,1-22 0,-22 22 15,43-21-15,-22 42 0,-41-21 0,20 0 16,-21 0-16,0 0 0,-21-21 15,21 21-15,-42 0 16,21-21-16,21 21 16,1 0-1,-44 0 32,1 0-47,0 0 16,21 21-16,-21-21 0,0 0 15</inkml:trace>
  <inkml:trace contextRef="#ctx0" brushRef="#br0" timeOffset="156292.89">19537 2858 0,'0'-22'31,"0"1"-31,0 0 16,0 0-16,21 21 0,-21-21 16,21 0-16,0-1 0,0 22 15,-21-21-15,22 21 0,-1-21 16,0 21-16,0 0 0,0 0 15,0 0-15,1 0 0,-1 0 16,0 21-16,0 0 0,-21 1 16,0-1-16,21 0 0,-21 21 0,0-21 15,43 22-15,-43-22 0,0 21 0,0-21 16,-22 22-16,1-22 0,0 0 0,0 21 16,0-20-16,0-1 0,-1 21 0,-20-21 15,21 0-15,0 1 0,0-1 0,-1-21 16,-20 21-16,42 0 0,-21-21 0,0 0 15,0 0-15,-1 0 0,1 0 16,21-21-16,-21 21 16,0-21-16,21-22 15,0 22-15,0 0 0,0 0 0,0-21 16,0 20-16,0 1 0,0 0 16,21 0-16,-21 42 0,21-42 0,-21 0 15,43 0-15,-1-1 0,-21 1 16,0 21-16,0 0 15,1 0-15,-1 21 16,0 1-16,0-22 0,0 21 0,0 0 16,1 0-16,-22 0 0,21 0 15,0 1-15,0-1 0,0 0 0,-21 0 16,21-21-16,1 21 0,-1 0 16,0-21-16,0 22 0,0-22 15,0 0-15,1 0 16,-1 0-16,0 0 0,0 0 15,0-22-15</inkml:trace>
  <inkml:trace contextRef="#ctx0" brushRef="#br0" timeOffset="156685.19">20362 2879 0,'0'0'0,"0"-21"0,0-22 15,-21 43 1,0 21-16,21 1 15,-21-22-15,0 21 0,-1 0 16,1 21-16,21-21 0,-21 1 16,0-1-16,21 21 0,0-21 0,0 0 15,0 22-15,-21-22 0,21 0 16,0 0-16,0 0 0,0 1 16,0-1-16,21-21 0,0 0 0,0 0 15,0 0-15,22 0 0,-22 0 16,21 0-16,1-21 0,-1 21 0,-21-22 15,21 1-15,-20 0 0,20 0 16,-21 0-16,0 0 0,0-1 0,-21 1 16,0 0-16,0-21 0,0 21 15,0-1-15,0 1 0,-21 0 0,0 0 16,0 0-16,-21 0 0,20 42 16,1-21-16,0 0 0,0-21 15,0 21-15,0 0 16,-1 0-16,44 0 15,-1 0 1</inkml:trace>
  <inkml:trace contextRef="#ctx0" brushRef="#br0" timeOffset="157040.26">20955 2794 0,'0'0'0,"0"-21"0,21 0 16,0 21-16,0 0 16,1 0-16,-1 0 0,0 0 15,0 0 1,0 0-16,0 21 0,-21 0 16,22 0-16,-22 0 0,0 1 15,0-1-15,0 0 0,0 21 0,0-21 16,-22 1-16,1-1 0,0 0 15,0 0-15,0 0 0,0 0 0,-1 1 16,-20-1-16,21 0 16,84-21 15,-41 0-31,-1 0 16,0 0-16,0 0 15,0-21-15,22 0 16,-22 21-16,21-22 0,-21 22 15,43 0-15</inkml:trace>
  <inkml:trace contextRef="#ctx0" brushRef="#br0" timeOffset="157421.19">21802 2836 0,'-64'22'16,"64"-1"-1,-42 0-15,21 0 0,-22 0 16,22 0-16,0 1 0,0-1 16,21 0-16,0 0 0,0 0 0,0 0 15,0 1-15,0-1 0,21-21 16,0 21-16,0-21 0,0 0 16,1 0-16,-1 0 0,21 0 15,-21 0-15,0 0 0,1-21 0,-1 21 16,21-21-16,-21 21 0,0-22 15,1 1-15,-22 0 0,21 0 16,-21 0-16,0 0 0,0-22 0,0 22 16,0 0-16,0 0 0,-21-22 15,-1 22-15,22 0 0,-21 0 0,-21 0 16,0 21-16,-1 0 0,22 21 0,-21-21 16,42 21-16,-43 0 15,22 0-15,0 1 0,0-1 0,0 21 16,0-21-16,-22 22 0,22-22 0,21 0 15,-21 21-15</inkml:trace>
  <inkml:trace contextRef="#ctx0" brushRef="#br0" timeOffset="157584.82">19685 3810 0,'0'0'0,"-42"-21"0,20 0 16,22 0-16</inkml:trace>
  <inkml:trace contextRef="#ctx0" brushRef="#br0" timeOffset="157728.21">19727 18690 0,'21'0'16,"-42"0"-16,64 0 0,-22 0 0,0 0 0,21 0 15,-21 0-15,22 0 0,-1 0 0,-21 0 16,22 0-16,20 0 0,-42 0 15,0 0-15,-21-21 0,22 21 16,-65 0-16,22-21 0,0 0 16,-21 21-16,20 0 0,-20-21 0,0 21 15,-22 0-15,22-22 0,0 22 0,20 0 16</inkml:trace>
  <inkml:trace contextRef="#ctx0" brushRef="#br0" timeOffset="157854.21">20468 3683 0,'106'-21'16</inkml:trace>
  <inkml:trace contextRef="#ctx0" brushRef="#br0" timeOffset="158044.54">20786 3598 0,'-22'0'15,"1"0"-15,0 22 0,0-22 16,-21 21-16,20 0 0,1-21 0,0 21 16,0 0-16,0-21 0,0 21 15,21 1 1,21-22 15,0 0-31,0 0 16,-21-22-16,0 1 15</inkml:trace>
  <inkml:trace contextRef="#ctx0" brushRef="#br0" timeOffset="158412.37">20362 3683 0,'0'0'0,"21"0"0,1-21 15,-1 21-15,0 0 16,-21-21-16,21 21 0,0-21 16,0 21-16,1 0 15,-22-22-15,21 22 0,0 0 16,0 0-1,-42 0 17,0 0-17,0 0-15,-1 0 16,1 0-16,0 0 0,0 0 31,0 0-31,0 0 16,-1 0-1</inkml:trace>
  <inkml:trace contextRef="#ctx0" brushRef="#br0" timeOffset="158856.56">19727 3747 0,'-21'0'16,"0"0"-16,21-22 16,0 1-1,21 21-15,0 0 0,0-21 16,22 21-16,-22 0 16,0 0-16,21-21 0,-20 21 0,-1 0 15,0 0-15,0 0 0,21 0 16,-42 21-16,0 0 15,0 0-15,0 1 16,-42-1-16,21 0 0,-21 0 0,-1 21 16,1-20-16,0-1 0,-1 0 15,1 0-15,21 0 0,-22 0 0,1 1 16,21-1-16,0-21 0,21 21 16,21-21 15,0 0-31,21-21 0,-20 0 0,20 21 15,0 0-15,-21 0 0,22-22 16,-1 22-16,0 0 0,1-21 0,-1 21 16,22-21-16,-43 21 0,0-21 15,21 21-15,-21 0 0,1-21 16,-1 21-16,0 0 0</inkml:trace>
  <inkml:trace contextRef="#ctx0" brushRef="#br0" timeOffset="159321.14">20701 3683 0,'0'0'0,"-21"-21"0,0 21 0,-1 0 16,1 0-1,0 0-15,0 0 0,0 0 16,0 0-16,-1 0 0,1 21 15,0-21-15,0 21 0,21 0 16,0 1-16,0-1 0,0 0 16,0 0-16,0 0 0,0 0 15,0 1-15,0-1 0,0 0 0,21 0 16,0-21-16,0 21 16,1-21-16,-1 0 0,0 0 0,21 0 15,1 0-15,-22 0 0,21 0 0,0-21 16,-20 0-16,20 0 0,-21 0 15,21 21-15,-20-22 0,-1 1 0,-21 0 16,21 0-16,0 0 0,-21 0 0,0-1 16,0 1-16,0 0 0,0 0 15,-42 0-15,21 0 0,-1-1 0,-20 22 16,0-21-16,21 21 0,-1 0 0,1 0 16,0 0-16,-21 21 0,-1 1 0,22-22 15,-21 21-15,21-21 0,0 21 16,-1 0-16,1 0 0,21 0 15,0 1-15,-21-22 0,21 21 0,0 0 16,0 0-16,0 0 0,21-21 16,0 21-16</inkml:trace>
  <inkml:trace contextRef="#ctx0" brushRef="#br0" timeOffset="159572.22">21336 3725 0,'0'0'0,"0"22"16,0-1-1,0 0-15,0 0 16,0 0-16,0 0 15,21-21-15,0 0 16,0 0 0,1-21-16</inkml:trace>
  <inkml:trace contextRef="#ctx0" brushRef="#br0" timeOffset="159698.07">21780 3471 0</inkml:trace>
  <inkml:trace contextRef="#ctx0" brushRef="#br0" timeOffset="159866.04">21992 3387 0,'21'0'16,"0"0"-16,1 0 0,-1 0 0,-21 21 16,21 0-16,-21 21 15,0-20-15,0-1 0,0 0 0,-21 0 16,0 21-16,-43 1 15,22-1-15,-1-21 0,-20 0 16,21 1-16,-1-1 0,22 0 16,-21 0-16,21-21 0,-1 21 0,1-21 15,0 0-15,21 21 16</inkml:trace>
  <inkml:trace contextRef="#ctx0" brushRef="#br0" timeOffset="159917.01">21992 3704 0,'21'0'0,"0"0"15</inkml:trace>
  <inkml:trace contextRef="#ctx0" brushRef="#br0" timeOffset="160440.54">21209 3641 0,'0'0'0,"-21"0"0,0-21 31,21-1-31,0 1 16,21 21-16,0-21 0,0 21 15,0 0-15,0-21 16,1 21-16,-1 0 0,0 0 0,0 21 15,0 0 1,-21 0-16,21-21 0,-21 22 0,0 20 16,0-21-16,0 0 0,0 0 15,-21 1-15,0-1 0,0 0 0,0 0 16,0 0-16,-1 0 0,1 1 0,21-1 16,43-21 15,-22 0-31,21 0 0,-21-21 15,43 21-15,-22-22 0,0 1 16,22 0-16,-22 0 0,22 0 16</inkml:trace>
  <inkml:trace contextRef="#ctx0" brushRef="#br0" timeOffset="160641.03">22225 3387 0,'-21'-21'0,"42"42"0,-85-85 16,86 43-16,-22 0 0,-22 21 31,22 21-31,0 0 0,0 22 16,0-22-16,0 21 0,0 0 16,0 1-16,0-1 0,0 0 15,0 1-15,-42-22 0</inkml:trace>
  <inkml:trace contextRef="#ctx0" brushRef="#br0" timeOffset="160705.88">21971 4170 0,'-21'21'0</inkml:trace>
  <inkml:trace contextRef="#ctx0" brushRef="#br0" timeOffset="161169.37">19664 4678 0,'0'0'0,"-21"0"0,21-21 16,-22 21-16,22-21 0,0-1 16,0 1-16,0 0 15,22 21-15,-1-21 0,0 0 0,0 21 16,0 0-16,0-21 0,22 21 0,-22 0 16,0 0-16,0 0 0,22 0 15,-22 0-15,0 0 0,0 21 16,-21 0-16,0 0 0,0 0 15,0 0-15,0 1 0,-21-1 0,-21 0 16,20 21-16,-20-21 0,21 1 16,0-1-16,-22 21 0,22-21 0,0 0 15,0-21-15,42 0 32,0-21-17,0 21-15,22-21 0,-1 0 0,-21 21 16,22-21-16,-1 0 0,0-1 15,-21 1-15</inkml:trace>
  <inkml:trace contextRef="#ctx0" brushRef="#br0" timeOffset="161212.34">20574 4530 0,'42'-21'15,"-84"42"-15,105-42 0</inkml:trace>
  <inkml:trace contextRef="#ctx0" brushRef="#br0" timeOffset="161280.35">20722 4466 0,'-21'0'16,"0"21"-16,0-21 0</inkml:trace>
  <inkml:trace contextRef="#ctx0" brushRef="#br0" timeOffset="161457.01">20976 4487 0,'-106'-63'16</inkml:trace>
  <inkml:trace contextRef="#ctx0" brushRef="#br0" timeOffset="161538.07">20510 4382 0,'0'0'0,"22"0"0,-1 21 0,0 0 0,-21 0 16,0 0-16,21 0 15,-21 1-15,0-1 0,21-21 16,0 21-16,1-21 0</inkml:trace>
  <inkml:trace contextRef="#ctx0" brushRef="#br0" timeOffset="161788.6">21124 4382 0,'0'0'0</inkml:trace>
  <inkml:trace contextRef="#ctx0" brushRef="#br0" timeOffset="162328.21">20574 4530 0,'0'0'0,"-85"0"31,64 0-15,0 0-16,0 0 16,0 21-1,21 0-15,-22 0 16,22 0-16,0 1 15,0-1-15,0 0 0,0 0 0,0 21 16,0-20-16,0-1 0,0 0 16,0 21-16,0-21 0,0 1 0,0-1 15,22 0-15,-1 0 0,0 0 0,0-21 16,0 21-16,22-21 16,-22 0-16,0 0 0,21 0 15,1 0-15,-22-21 0,21 0 0,0 0 16,1 0-16,-22 0 0,21-1 15,-21 1-15,1 0 0,-1-21 0,0 21 16,-21-1-16,0-20 0,0 21 16,0 0-16,0-22 0,0 22 15,0 0-15,-21 0 0,0 0 0,-1 0 16,1-1-16,21 1 0,-21 0 16,0 21-16,-21 0 0,20 0 0,-20 21 15,21-21-15,0 0 0,21 21 16,-21-21-16,21 22 0,-22-22 0,22 21 15,0 0-15,-21 0 16,21 0-16,21 0 16,1-21-16,-1 0 0</inkml:trace>
  <inkml:trace contextRef="#ctx0" brushRef="#br0" timeOffset="162444.54">21209 4551 0,'0'0'0,"0"-21"16</inkml:trace>
  <inkml:trace contextRef="#ctx0" brushRef="#br0" timeOffset="162821.01">21188 6773 0,'0'-402'16,"0"804"-16,0-1185 0,0 445 0,0 41 0,21 86 16,-21 20-16,21 64 0,-21 21 15,21 22-15,0 20 0,-21 1 0,22 41 16,-1-20-16,-21 21 0,21 0 15,0 21-15,0-21 0,0 21 16,1 0-16,-1 0 0,0 0 16,-21 21-16,21-21 15,-21 21-15,21-21 0,-21 21 16,0 0-16,0 0 16,0 1-16,-21-22 0,0 21 0,0 0 15,0-21-15,-1 21 0,1 0 16,0-21-16,0 21 0,0 1 0,0-22 15,21 21-15,-22-21 0,44 0 47,-1 0-47,0 0 16,0 0-16,0 0 0,0 0 16,1 0-16,-1 0 0,0 0 15,0-21-15,0 21 0,-21-22 0,21 22 16,1 0-16,-1 0 0,0-21 15,0 21-15,0 0 0,22-21 16,-22 0-16,0 21 0,0-21 16,0 21-16</inkml:trace>
  <inkml:trace contextRef="#ctx0" brushRef="#br0" timeOffset="162928.85">21971 4403 0,'0'0'0,"-21"0"0</inkml:trace>
  <inkml:trace contextRef="#ctx0" brushRef="#br0" timeOffset="163328.93">21865 4339 0,'0'0'15,"0"-21"-15,21 0 16,0 21 0,1-21-16,-1 0 15,0 21-15,0 0 16,0 0-16,0 0 0,-21-22 15,22 22-15,-1 0 16,0 0-16,-21 22 16,21-22-16,-21 21 0,0 0 15,0 0-15,0 0 16,0 0-16,-21-21 0,0 22 16,0-1-16,-1 0 0,1-21 15,0 21-15,-21 0 0,21 0 0,-1 1 16,1-1-16,0-21 0,0 21 15,0 0-15,21 0 0,21-21 32,0 0-17,0 0-15,0 0 0,1 0 16,-1 0-16,0 0 0,0 0 16,0 0-16,0 0 0,1 0 0,-1 0 15,0 0-15,0 0 16,0 0-1,-21-21 1</inkml:trace>
  <inkml:trace contextRef="#ctx0" brushRef="#br0" timeOffset="165464.29">22098 2498 0,'0'-21'0,"-21"21"0,21-22 0,0 1 16,-21 21-16,21-21 15,0 0-15,0 0 16,0 0-1,0-1-15,0 1 16,21 21-16,0 0 0,0 0 0,21-21 16,-20 21-16,20 0 0,-21 0 15,21 0-15,22 0 0,-22 0 0,1 0 16,-1 0-16,0 0 0,1 0 16,-1 21-16,0-21 0,-21 21 0,1 1 15,-1 20-15,-21 0 0,0-21 16,0 43-16,-21-22 0,-1 1 0,1 20 15,-21-21-15,21 1 0,-22 20 16,1-20-16,21-1 0,0 0 0,0 1 16,-1-1-16,1 0 15,21-21-15,0 22 0,0-1 0,0-21 0,0 22 16,21-22-16,1 21 16,-1-21-16,42 22 0,-20-43 15,-1 21-15,0-21 0,1 0 16,-1 0-16,0 0 0,1 0 0,-22 0 15,21 0-15,-21-21 0,0 21 0,1-22 16,-1 22-16,0-21 16,-21 0-16,-21 21 15,0 0-15,-1 0 16,-20 0-16,21 21 0,0 0 0,0 1 16,-1 20-16,22-21 15,-21 21-15,21 1 0,-21-1 0,21 0 0,0 1 16,0-1-16,0 0 15,0 1-15,0-1 0,21 22 0,0-22 16,1 0-16,-1 22 0,0-22 0,0 22 16,0-22-16,0 0 0,-21 1 15,0 20-15,0-42 0,22 22 0,-22-1 16,0-21-16,0 21 0,0-20 16,0 20-16,-22-21 0,1 0 0,21 0 15,-21 1-15,-21-1 0,21 0 0,-1 0 16,1-21-16,0 21 0,-21 0 15,21-21-15,-1 22 0,1-22 16,0 21-16,0-21 0,0 0 16,0 0-16,-22 0 0,22 0 15,-21 0-15,21 0 0</inkml:trace>
  <inkml:trace contextRef="#ctx0" brushRef="#br0" timeOffset="182788.74">5397 10097 0,'0'0'0,"-21"-85"0,0 21 0,0-20 15,-21-1-15</inkml:trace>
  <inkml:trace contextRef="#ctx0" brushRef="#br0" timeOffset="193856.39">3133 8827 0,'0'0'15,"0"21"-15,21-21 16,-21 21-16,0 0 16,0-42 62,-21 21-63,21-21-15,0 0 0,-22-1 16,22 1-16,0 0 0,0 0 16,0 0-16,0 0 0,0-1 0,0 1 15,0 0-15,0-21 0,0 21 16,0-1-16,0 1 0,22 0 15,-22 0-15,21 0 0,0 0 0,0-1 16,0-20-16,0 21 0,1 0 16,-1 0-16,21-22 0,-21 22 0,22 0 15,-1-21-15,0 20 0,1 1 16,-1-21-16,0 21 0,1 21 0,-1-21 16,0-1-16,1 22 0,-1 0 15,0 0-15,1 0 0,-1 0 0,-21 0 16,21 0-16,1 0 0,-1 0 0,-21 22 15,22-1-15,-22-21 0,21 21 16,-21 0-16,22-21 0,-22 21 0,0 0 16,0-21-16,0 22 15,0-22-15,1 0 0,-1 21 0,0-21 16,0 0-16,0 0 16,-21-21-1,21-1-15,-21 1 0,22 0 16,-22 0-16,0-21 0,21 20 15,0-20-15,-21 21 0,21-21 0,0-1 16,0 22-16,1-21 0,20 21 16,-21-22-16,21 22 0,1-21 0,-1 21 15,0-22-15,1 22 0,-1-21 16,22 21-16,-22-1 0,21 1 16,-20 0-16,20 0 0,1 0 0,20 21 15,-20 0-15,-1 0 0,22 0 16,-21 0-16,-1 0 0,1 21 0,-1-21 15,-21 21-15,22 0 0,-22 0 0,1 1 16,-1 20-16,0-21 0,-21 0 16,1 0-16,20-21 0,-21 22 0,0-1 15,0 0-15,1-21 0,-1 21 16,0-21-16,0 21 0,0-21 16,0 0-16,1 0 15,-1 0 1,0 0-16,-21-21 15,0 0-15,21 21 16,-21-21-16,-21 21 31,0 0-31,0 21 16,-22 0-16</inkml:trace>
  <inkml:trace contextRef="#ctx0" brushRef="#br0" timeOffset="194828.84">656 9186 0,'-21'0'16,"0"0"-1,0 0 1,-1 0-16,1 0 0,0 0 0,0 0 16,-21 22-16,20-1 0,1 0 15,-21 0-15,21 0 0,-22 0 0,22 1 16,0 20-16,-21-21 0,21 21 15,21 1-15,-22-22 0,22 21 16,0 1-16,0-1 0,0 0 0,0 1 16,0-1-16,0-21 0,22 21 15,-22-20-15,21 20 0,0-21 16,0 0-16,21 0 0,-20 1 0,-1-22 16,21 21-16,-21-21 0,22 0 15,-22 0-15,21 0 0,-21 0 16,22 0-16,-22 0 0,0 0 15,0 0-15,0-21 0,0-1 0,22 1 16,-22 0-16,0 0 0,0 0 16,0-22-16,1 22 0,-1-21 0</inkml:trace>
  <inkml:trace contextRef="#ctx0" brushRef="#br0" timeOffset="195145.13">1206 9144 0,'-21'0'16,"0"0"0,21 21-16,-21 0 0,21 1 15,0-1-15,-21 0 0,21 21 16,-21-21-16,21 22 0,0-1 15,0-21-15,-22 22 0,22-1 0,-21 0 16,21 1-16,-21-1 0,21-21 16,0 21-16,0-20 0,0 20 0,0-21 15,0 0-15,0 0 16,0 1-16,21-22 31,0 0-31,1 0 0,-1-22 16</inkml:trace>
  <inkml:trace contextRef="#ctx0" brushRef="#br0" timeOffset="197016.96">1609 9546 0,'0'0'0,"21"-21"0,0 0 15,-21 0-15,0 0 16,0-1-16,0 1 15,0 0-15,-21 21 16,0-21-16,-1 21 16,1 0-16,0 0 0,0 0 0,0 21 15,0-21-15,-1 21 0,1 0 16,0 1-16,0-1 0,0 0 0,0 21 16,-1-21-16,1 22 0,0-1 15,0-21-15,21 22 0,0-22 16,0 0-16,0 21 0,0-21 0,0 1 15,0-1-15,21-21 16,0 0-16,0 0 16,1 0-16,-1 0 0,0-21 15,0-1-15,0 1 0,0 21 0,22-21 16,-22 0-16,0 0 0,0-22 16,-21 22-16,21 0 0,1-21 0,-1 21 15,-21-22-15,0 22 16,0 0-16,21 0 0,-21 0 15,0 42 17,-21 0-32,21 0 15,0 21 1,-21-20-16,21-1 0,0 0 0,0 0 16,0 21-16,0-20 0,0-1 15,0 0-15,21 0 0,-21 0 16,21-21-16,0 0 0,0 0 15,0 0-15,1 0 0,20 0 0,-21-21 16,21 21-16,-20-21 0,20 0 16,-21 0-16,21-1 0,-20 1 0,-1-21 15,21 21-15,-21-22 0,0 22 16,1 0-16,-22 0 0,0 0 0,0 0 16,0-1-16,-22 22 15,1 0 1,0 0-16,0 22 15,0-22-15,0 21 0,21 0 0,0 0 16,-22 0-16,22 0 0,0 1 16,0 20-16,0-21 0,0 0 0,0 0 15,0 1-15,22-1 0,-1-21 16,-21 21-16,0 0 0,21-21 0,0 21 16,0-21-1,-42-21 16,0 21-15,0 0-16,21-21 16,-21 21-16,-1 0 15,22 21 1,0 0 0,0 0-1,22-21-15,-1 0 16,0 0-16,0 0 15,0 0-15,0 0 0,22-21 16,-22 0-16,0 21 0,21-21 16,-20 0-16,20 0 0,-21-1 0,0 1 15,0 0-15,1 0 0,-1 0 16,0 0-16,-21-1 0,0 1 16,0 0-16,0 0 15,-21 21 1,0 0-16,21 21 15,-22 0-15,1 0 0,21 1 16,0-1-16,0 21 16,0-21-16,0 0 0,0 1 15,0-1-15,21 0 0,1 0 16,-22 0 0,-22-21 30,1 0-46,0 0 16,21-21-16,-21 21 0,42 21 63,0-21-63,0 0 15,1 0-15,-1 0 16,0 0-16,0 0 0,0 0 0,0 0 15,1 0-15,-1 0 0,0-21 16,0 0-16,0 21 0,0-21 0,1 0 16,-1 21-16,0-22 15,-21 1-15,0 0 0,0 0 0,21 0 16,-21 0-16,0-1 16,0 1-1,0 42 1,0 1-16,0-1 15,0 0-15,0 0 0,0 0 16,0 0-16,0 1 0,0-1 0,0 0 16,0 0-16,0 0 15,21-21-15,0 21 0,1-21 16,-1 0-16,0 0 16,0 0-16,0-21 15,0 0-15,1 0 0,-1 0 16,-21 0-16,21-1 0,0 1 15,-21 0-15,0 0 0,21 0 0,0 0 16,-21-1-16,0 1 0,0 0 16,22 21-16,-22 21 62,0-42 1,-22 21-48,1 0 1,21 21-16,-21 0 16,21 1-16,-21-1 0,21 0 15,0 0-15,0 0 0,0 0 0,0 1 16,0-1-16,0 0 0,0 0 15,0 0-15,0 0 0,21 1 16,0-22-16,0 0 16,1 0-16,-1 0 15,0 0-15,0 0 0,0 0 0,0-22 16,1 22-16,-1-21 0,0 0 16,0 0-16,-21 0 0,21 0 0,0-1 15,1-20-15,-22 21 0,21-21 0</inkml:trace>
  <inkml:trace contextRef="#ctx0" brushRef="#br0" timeOffset="197228.4">2773 9271 0,'-21'0'31,"21"-21"0</inkml:trace>
  <inkml:trace contextRef="#ctx0" brushRef="#br0" timeOffset="197883.11">1143 8869 0,'0'0'0,"-42"0"0,20-21 0,-20-43 32,42 43-32,0 0 0,-21 0 15,0 21-15,21-21 0,0-1 0,0 1 16,0 0-16,0 0 15,21 0-15,0 21 0,21-21 0,-20-1 16,20 22-16,0-21 0,22 0 16,-1 21-16,1 0 0,-1 0 0,1 0 15,20 0-15,1 0 16,-21 0-16,20 21 0,-20 0 0,20 1 16,1-1-16,-21 0 0,20 21 15,-20 1-15,-1-1 0,1-21 0,-22 21 16,0 1-16,1-1 0,-1-21 15,-21 22-15,0-22 0,1 21 0,-1-21 16,-21 0-16,0 1 0,0-1 16,0-42 15,0-1-15,0 1-16,0 0 0,0-21 0,0 21 15,0-22-15,0 1 16,21 0-16,0-1 0,0 1 0,0 0 15,1 20-15,20-20 0,0 0 0,1-1 16,-1 1-16,0 0 0,1 21 16,20-1-16,-21 1 0,1 0 0,20 21 15,-20 0-15,-1 0 0,21 21 16,-20 0-16,-1 1 0,0-1 0,1 0 16,-22 0-16,21-21 0,-21 21 0,1 0 15</inkml:trace>
  <inkml:trace contextRef="#ctx0" brushRef="#br0" timeOffset="198792.9">889 10562 0,'-21'106'15,"0"-64"1,21 1-16,-22-1 0,22 0 0,0 1 15,0-1-15,0 22 0,0-1 16,0-21-16,22 22 0,-1-1 16,21 1-16,0-1 0,1-20 15,20 20-15,1-20 0,-1 20 0,22-21 16,0 1-16,-1-1 0,1 0 16,0 1-16,20-1 0,-20-21 0,0 0 15,21 1-15,-22-1 0,22-21 16,0 0-16,-21 0 0,20 0 0,1-21 15,-21-1-15,0 1 0,-1 0 0,1-21 16,0 21-16,-22-22 0,22 1 16,-22 0-16,1 20 0,-22-20 0,22 21 15,-22 0-15,0 0 0,-21-1 16,22 22-16,-22 0 0,0 0 16,0 0-16,0 0 0,1 22 0,-22-1 15,21-21-15,0 21 0,0 0 0,-21 0 16,21 22-16,0-22 0,22 0 15,-22 21-15,21-21 0,1 22 0,-1-22 16,0 0-16,1 21 0,-1-20 0,21-1 16,-20 0-16,20 0 0,22-21 0,-22 0 15,22 0-15,0 0 0,-1 0 16,1 0-16,0 0 0,21-21 0,-1 0 16,1-22-16,0 22 0,21-21 0,0-22 15,21 22-15,-21-21 0,0-1 0,21-21 16,-21 22-16,0-1 15,0 1-15</inkml:trace>
  <inkml:trace contextRef="#ctx0" brushRef="#br0" timeOffset="198852.87">7366 11155 0,'21'0'15,"-21"21"-15,42 0 0,-42 0 0,22 1 16</inkml:trace>
  <inkml:trace contextRef="#ctx0" brushRef="#br0" timeOffset="199118.26">7810 11515 0,'64'21'15,"-128"-42"-15,170 63 0,-63-21 0,20-21 16,-21 21-16,22 1 0,21-22 15,-22 0-15,1 21 0,20-21 16,43 0-16,-42-21 0,0 21 16,-1-22-16,1 1 0,-22-21 0,22 21 15,0-22-15,-22-20 0,1 21 16,-1-22-16,1 1 0,-1-1 0,1 1 16,42-1-16,-43 22 0,-21-22 0,1 22 15,-1 0-15,0-1 0,-20 22 0,-1-21 16,0 21-16,-21-1 0,0 1 15,21 21-15,-21-21 16,0 0 0,-21 0-1,0-22-15,21 22 16,21 0 0,0 21-16</inkml:trace>
  <inkml:trace contextRef="#ctx0" brushRef="#br0" timeOffset="199237.25">10118 10287 0,'0'-21'16,"0"42"-16,21-63 0,0 21 0,-21 42 0,21-42 15,0-22-15,0-20 0,22-22 16,-22 22-16,0-1 0,-21-21 16,0 1-16,21 20 0,0-42 15,-21 43-15,0-22 0,-21 1 0,0 20 16,0 1-16,0-43 0</inkml:trace>
  <inkml:trace contextRef="#ctx0" brushRef="#br0" timeOffset="199834.58">9610 8530 0,'0'-63'15,"21"42"-15,-21-1 16,0 1-16,0 0 0,0-21 0,0 21 16,0-1-16,0-20 0,0 21 15,0-21-15,0 20 0,0-20 0,0 0 16,-21-1-16,-1 22 0,1-21 15,0 21-15,0-22 0,-21 22 0,20 0 16,-20 0-16,21 0 16,-21 0-16,-22-1 0,22 22 0,-22-21 15,1 0-15,-1 21 0,1 0 0,-22 0 16,22-21-16,-22 21 0,21 0 16,1 0-16,21 0 0,-22 0 0,22 0 15,-1 0-15,1 0 0,0 0 16,21 0-16,-1 0 0,1 0 0,0 0 15,0 0-15,21 21 16,0-42 31,0 0-31,0 0-16,-21 21 0,21-22 0,-21 1 15,-1 21-15,22-21 0,-21 0 16,0 0-16,0 21 0,-21-21 0,20-1 15,-20 1-15,0 21 0,-22-21 0,22 21 16,-22 0-16,1-21 0,-22 21 16,22 0-16,-1-21 0,-20 21 0,20 0 15,-21 0-15,22 0 0,-1 0 16,1 21-16,-1 0 0,1-21 0,-1 21 16,22-21-16,-21 21 0,20 1 15,22-1-15,-21 0 0,-1 0 0,22-21 16,0 21-16,-21 0 0,21 22 15,-1-22-15,1 0 0,0 0 16,21 22-16,-21-22 0,21 21 0,0-21 16,0 22-16,0-1 0,0 0 15</inkml:trace>
  <inkml:trace contextRef="#ctx0" brushRef="#br0" timeOffset="200702.85">6477 11303 0,'0'-21'16,"0"0"15,0 0-15,0-1-16,21 22 0,21-21 0,-20 21 16,-1-21-16,21 0 0,0 0 0,1 0 15,-1 21-15,0-22 0,1 1 16,-1 21-16,0-21 0,1 0 0,-1 21 0,-21 0 15,22 0-15,-1-21 0,-21 21 0,0 0 16,22 0-16,-22 0 0,0 0 0,0 0 16,0 0-1,0 21-15,-21 0 16,22 21-16,-1-20 16,-21-1-16,0 21 0,21-21 15,0 0-15,0 1 0,0 20 0,1-21 16,-1 0-16,0 22 0,0-22 0,0 0 15,22 0-15,-22 21 0,21-42 0,-21 22 16,22-1-16,-1 0 0,0-21 0,1 0 16,-1 0-16,0 0 0</inkml:trace>
  <inkml:trace contextRef="#ctx0" brushRef="#br0" timeOffset="201425.63">9483 8636 0,'21'0'16,"0"0"-16,0 0 0,0-21 15,22 21-15,-22 0 0,0 0 0,21-21 16,-21 21-16,1 0 0,20 0 0,-21 0 16,21 0-16,-20 0 0,20 0 0,-21 0 15,0 0-15,22 0 0,-22 0 0,0 21 16,21-21-16,-21 21 0,1 21 0,-22-20 16,0 20-16,21-21 0,-21 21 0,0 22 15,0-22-15,0 1 0,-21-1 16,-1-21-16,-20 21 0,21 1 0,0-22 15,-22 21-15,1-21 0,0 1 16</inkml:trace>
  <inkml:trace contextRef="#ctx0" brushRef="#br0" timeOffset="206832.98">11239 6816 0,'0'0'0,"-21"21"15,0-21-15,0 21 16,21 0-16,-21-21 0,0 0 15,-1 0-15,1 21 0,0-21 0,0 0 16,-21 0-16,20 0 0,-20 0 0,21 22 16,-21-22-16,20 0 0,-20 0 15,21 0-15,-21 21 0,20-21 0,-20 0 16,21 0-16,0 0 0,0 21 16,-1-21-16,1 0 15,42 0 32,1 0-47,-1 0 16,0 0-16,0-21 0,0 21 15,22-21-15,-22 21 0,21-22 0,0 22 16,1-21-16,20 0 0,1 0 16,-1 21-16,22-21 0,-22-22 0,86 1 15,-65 21-15,1-21 16,21 20-16,0-20 0,-1 21 0,1-21 15,0-1-15,0 1 0,0 21 16,0-22-16,-1 1 0,1 0 16,21 21-16,0-22 0,0 1 0,0 21 15,-21-22-15,21 22 0,-21-21 16,21 21-16,-21-22 0,21 22 0,0-21 16,-21 21-16,21 0 0,-22-22 15,1 22-15,0 0 0,0-21 16,-21 20-16,20 1 0,1-21 0,0 21 15,0 0-15,0-1 0,0-20 0,-22 21 16,1 0-16,0 0 0,-1-1 16,1 1-16,-22-21 0,22 21 15,0 0-15,-22-1 0,22 1 0,-22 0 16,1 0-16,21 0 0,-22 0 16,22-1-16,-22 1 0,1 0 0,-1 0 15,1 0-15,20 0 0,-20-1 16,21-20-16,-22 21 0,22 0 0,-1 0 15,1-1-15,-21 1 0,20-21 16,-20 21-16,-22 0 0,22-1 0,-22 1 16,0 0-16,1 0 0,-1 0 15,-21 0-15,0 21 0,0-22 0,22 1 16,-43 0-16,21 21 0,0-21 16,0 21-16,-21-21 0,21 21 15,-42 0 32,0 21-47,0-21 16,-21 21-16,-22-21 0,1 21 15</inkml:trace>
  <inkml:trace contextRef="#ctx0" brushRef="#br0" timeOffset="207658.24">11282 7027 0,'21'0'63,"0"0"-63,0 0 0,0 0 15,1-21-15,-1 21 0,21-21 0,-21 21 16,22-21-16,20 0 0,-21 0 16,22-1-16,21 1 0,-22 0 15,22-21-15,-1 21 0,22-22 0,-21 1 16,0 0-16,-1-1 0,22 1 15,-21 0-15,21-1 0,-1 1 0,1 0 16,21-1-16,-21 1 0,0 0 16,0-1-16,0 1 0,-1 21 0,22-22 15,-21 1-15,0 0 0,21-1 16,-21 22-16,21-21 0,-21 0 0,-22 20 16,22-20-16,0 21 0,-21 0 0,21-22 15,-22 22-15,1 0 0,105-42 16,-105 41-16,0-20 0,-1 21 15,1-21-15,0 20 16,-22 1-16,43-21 0,-21 21 0,-1 0 0,1-1 16,0 1-16,-1 0 15,-20 0-15,21 0 0,-22 0 0,-21 21 16,22-22-16,-22 1 0,1 21 0,-1-21 16,0 21-16,1-21 0,-22 0 15,21 21-15,-21-21 0,22-1 0,-1 22 16,0-21-16,1 0 0,-1 0 15,0 21-15,1-21 0,41 21 16,-41 0-16,-22-21 16,21 21-16,-21 0 0,0 0 15,-21-22 17,-21 22-32,0 0 31</inkml:trace>
  <inkml:trace contextRef="#ctx0" brushRef="#br0" timeOffset="208382.95">16595 4763 0,'0'0'0,"0"-22"0,0 1 31,21 21-15,0 0-16,0 0 15,0 0-15,0 0 0,1 0 16,-1 0-16,0 21 0,0-21 0,0 0 16,0 22-16,22-1 0,-22-21 15,21 21-15,1-21 0,-1 21 0,21 0 16,1-21-16,-1 21 0,1 1 15,-1-22-15,1 21 0,21 0 16,-22-21-16,1 21 0,-1-21 16,-21 21-16,22-21 0,21 0 15,-43 0-15,21 0 0,-41 0 16,20 0-16,0 0 0,-21 0 0,1 0 16,-1 0-16,0 0 0,-21-21 15,21 0-15,-21 0 16,0 0-1,-21 21 1,0 0 0,0 0-16,-1 21 0,1 21 0,-21-21 15,21 22-15,-22-1 0,1 0 16,0 1-16,-1-1 0,1 0 0,-21 22 16,-1-22-16,22 0 0,-22 1 15,1 20-15,20-20 0,-20 20 16,21-21-16,-1 22 0,1-22 15,0 1-15,-1-1 0,1 0 0,21 1 16,-22-1-16,22 0 0,0-21 0,0 1 16,0-1-16,0 0 0,-1 0 15,1 0-15,21 0 0,-21 1 16,0-22-16,0 0 16,0 0-16,-1 0 0</inkml:trace>
  <inkml:trace contextRef="#ctx0" brushRef="#br0" timeOffset="-197931.51">6858 13631 0,'21'0'94</inkml:trace>
  <inkml:trace contextRef="#ctx0" brushRef="#br0" timeOffset="-197155.17">4403 13187 0,'21'0'16,"-21"-21"-1,0 0 17,21 21-32,-21-22 31</inkml:trace>
  <inkml:trace contextRef="#ctx0" brushRef="#br0" timeOffset="-196515.69">4593 13250 0,'0'0'0,"0"-21"141,-21 21-110</inkml:trace>
  <inkml:trace contextRef="#ctx0" brushRef="#br0" timeOffset="-195624.23">4276 13399 0,'0'-22'16,"0"1"-1,21 21 1,-21-21 0,0 0 15,-21 21-15,-1 0-16,22-21 0,-21 21 15,0 0-15,0 0 0,0 0 0,0 0 16,-1 0-16,-20 0 0,21 0 15,0 0-15,-22 21 0,22-21 0,0 21 16,-21 0-16,21 0 0,-1 1 16,-20-1-16,21 21 0,0-21 0,0 22 15,21-1-15,0 0 0,0 1 16,-22-1-16,22 0 0,0 22 0,0-22 16,0 0-16,0-20 0,22 20 15,-22-21-15,21 21 0,0-20 16,0-1-16,0 0 0,22-21 15,-22 21-15,0-21 0,21 0 0,-21 0 16,22 0-16,-22 0 0,0 0 16,21 0-16,-20-21 0,-1 0 0,21 0 15,-21 21-15,0-22 0,22 1 16,-22 0-16,0 0 0,21 0 0,-20 0 16,-1-1-16,21 1 0</inkml:trace>
  <inkml:trace contextRef="#ctx0" brushRef="#br0" timeOffset="-195132.71">4762 13504 0,'0'-21'16,"0"42"-16,22-42 0,-22 0 0,0 0 15,-22 21 17,1 0-32,21 21 15,-21 0-15,0 22 16,0-22-16,21 0 0,-21 21 0,21 1 15,0-1-15,-22-21 0,22 21 16,0 1-16,-21-22 0,21 21 16,0-21-16,0 1 0,0-1 0,21 0 0,1 0 15,-22 0-15,42-21 0,-21 0 16,0 0-16,0 0 0,22 0 16,-22 0-16,21 0 0,-21-21 15,22 0-15,-22 0 0,21 0 0,-21-1 16,1-20-16,-1 21 0,0-21 15,0-1-15,0 22 0,-21-21 0,21-1 16,-21 1-16,0 0 0,0-1 16,0 22-16,0-21 0,-21 21 0,0 0 15,0-1-15,0 22 0,0-21 0,-1 21 16,1 0-16,0 0 0,0 0 16,0 0-16,-22 0 0,22 0 0,0 21 15,0 1-15,-21-22 0,20 21 16,1 0-16,0 0 0,21 0 15,0 0-15,-21 1 0,21-1 0,0 0 16,0 0-16,0 0 0,0 0 16,21-21-16,0 22 0,0-1 0,1-21 15,-1 0-15,0 0 0,0 0 16,0 0-16,0 0 0,1 0 0</inkml:trace>
  <inkml:trace contextRef="#ctx0" brushRef="#br0" timeOffset="-194688.24">5249 13483 0,'0'-21'16,"0"0"-16,0 0 16,0 0-1,0-1-15,21 22 16,1 0-16,-1 0 15,0 0-15,0 0 0,0 0 16,0 22-16,1-22 0,-1 21 0,0 0 16,0 0-16,0 21 0,0-20 15,1 20-15,-1-21 0,-21 21 16,0 1-16,0-22 0,0 21 16,0-21-16,0 1 0,0-1 0,0 0 15,0 0-15,0-42 31,21 21-31,-21-21 0,0 0 16,0-1-16,0-20 0,0 21 16,0-21-16,21 20 0,-21-20 0,0 21 15,0-21-15,0 20 0,21 1 16,-21 0-16,21 0 0,1 0 0,-22 0 16,21 21-16,0 0 0,0 0 15,0 0-15,0 0 16,1 0-16,-1 0 15,0 0-15,0 0 16,0 0-16</inkml:trace>
  <inkml:trace contextRef="#ctx0" brushRef="#br0" timeOffset="-194292.04">5990 13589 0,'0'0'0,"0"21"0,0 0 15,21-21 1,0 0-1,1-21-15,-1 0 0,0 21 16,0-21-16,0 0 16,0 0-16,-21-1 0,0-20 15,22 21-15,-1 0 0,-21 0 0,21-1 16,-21 1-16,0 0 16,0 0-1,-21 21-15,0 0 0,-1 0 0,-20 0 16,21 0-16,-21 0 0,20 0 15,1 0-15,0 21 0,-21 0 0,21-21 16,-1 43-16,1-22 0,21 0 16,-21 0-16,21 21 0,-21-20 0,21 20 15,0-21-15,0 21 0,0-20 16,0-1-16,0 21 0,21-21 16,0 0-16,0 1 0,-21-1 0,22-21 15,-1 21-15,0 0 0,0-21 16,0 0-16,0 0 0,1 0 0,-1 0 15,21 0-15,-21 0 0,0 0 16,1 0-16,-1 0 0,0-21 0,0 21 16,0-21-16,0 0 0,1 21 0</inkml:trace>
  <inkml:trace contextRef="#ctx0" brushRef="#br0" timeOffset="-194028.06">6773 13568 0,'0'0'15,"21"0"17,1 0-32,-1 0 0,0 0 15,0 0-15,21 0 0,-20 0 16,20-21-16,-21 21 0,21 0 15,-20 0-15,-1 0 0,0 0 0,0 0 16,0 0-16,0-21 16,1 21-16</inkml:trace>
  <inkml:trace contextRef="#ctx0" brushRef="#br0" timeOffset="-193844.63">7387 13631 0,'0'0'0,"0"-21"31,0 0-15,21 0-16,0 21 0,-21-21 15,22 0-15,-22-1 0,0 1 16,42-21-16</inkml:trace>
  <inkml:trace contextRef="#ctx0" brushRef="#br0" timeOffset="-193508.43">7514 13991 0,'0'212'16,"21"-149"0,-21-20-16,0 20 0,0 1 15,0-22-15,0 22 0,0-1 0,0-21 16,0 1-16,0-1 0,0 0 0,0 1 16,0-22-16,0 0 0,-21 0 15,0 0-15,21 1 0,-21-22 0,0 0 16,-1 0-16,1 0 15,0 0-15,0-22 0,0 22 16,21-21-16,0 0 0,0 0 16,0 0-16,0-22 0,0 22 15,0-21-15,0 0 0,0-22 0,0 22 16,0-22-16,0 1 0,0-1 0,0 1 16</inkml:trace>
  <inkml:trace contextRef="#ctx0" brushRef="#br0" timeOffset="-192816.37">7451 13653 0,'0'-22'31,"0"1"-31,21 0 16,-21 0-16,0 0 15,0 0-15,21-1 0,-21 1 0,21 21 16,-21-21-16,0 0 0,21 0 16,-21 42 15,0 0-31,0 0 15,0 22-15,0-22 0,21 21 0,-21 22 16,0-22-16,0 0 0,0 22 16,0-22-16,0 0 0,0 1 0,0 20 15,0-42-15,0 22 0,0-1 16,-21-21-16,21 22 0,-21-22 16,21 0-16,0 21 0,0-21 0,0 1 15,0-1-15,0-42 31,0-1-15,0 1-16</inkml:trace>
  <inkml:trace contextRef="#ctx0" brushRef="#br0" timeOffset="-192423">7535 12975 0,'0'0'0,"0"21"0,0 1 16,0-1-16,21-21 0,1 0 15,-1 0-15,0 0 0,0 0 16,0 0-16,0 0 15,-21-21-15,22-1 0,-22 1 16,0 0-16,0 0 16,0 0-16,0 0 15,-22 21-15,1-22 0,0 22 0,0-21 16,0 21-16,0 0 0,-1 0 16,1 21-16,21 1 0,0-1 15,0 0-15,-21 0 0,21 0 16,0 0-16,0 1 0,0-1 0,21 0 15,-21 0-15,21-21 0,1 21 0,-22 0 16,21 1-16,0-22 0,0 21 16,0 0-16,0-21 0</inkml:trace>
  <inkml:trace contextRef="#ctx0" brushRef="#br0" timeOffset="-191799.48">8255 13293 0,'-21'-21'16,"0"-1"-16,-1 22 15,1 0-15,0 0 16,0 0-16,0 0 0,0 0 0,-1 0 16,1 0-16,0 22 15,0-1-15,0 0 0,0 0 0,-1 0 16,1 0-16,0 1 0,0-1 16,21 21-16,0-21 0,0 22 0,0-22 15,0 21-15,0-21 0,0 22 0,0-22 16,0 0-16,0 0 0,21-21 15,-21 21-15,21-21 0,0 0 16,1 0-16,-1 0 0,0 0 0,21 0 16,-21-21-16,1 21 0,-1-21 15,0 0-15,0 0 0,-21-1 0,21-20 16,0 21-16,-21 0 0,0-22 16,0 22-16,0 0 0,0 0 0,0 0 15,0 0-15,0-1 0,0 1 16,0 0-16,0 0 0,0 42 47,0 0-32,0 0-15,0 1 16,0-1-16,0 0 0,0 0 16,0 0-16,0 0 0,0 1 15,0-1-15,22 0 0,-22 0 0,21 0 16,0-21-16,-21 21 0,21-21 0,0 0 15,0 0 1,1 0-16,-22-21 16,21 21-16</inkml:trace>
  <inkml:trace contextRef="#ctx0" brushRef="#br0" timeOffset="-191496.2">8467 13272 0,'0'0'0,"0"21"31,0 0-15,21 0-16,0 0 15,-21 0-15,0 1 0,0-1 0,0 0 16,21 0-16,0 0 0,-21 0 15,21 1-15,-21-1 0,0 0 0,22 0 16,-22 0-16,0 0 16,0-42 31,21 21-47,-21-21 0</inkml:trace>
  <inkml:trace contextRef="#ctx0" brushRef="#br0" timeOffset="-191243.49">8890 13229 0,'0'0'0,"0"-21"0,-21 21 32,0 0-17,-1 21-15,1 0 16,0 1-16,0-1 0,21 0 0,-21 0 15,0 0-15,-1 0 0,1 1 16,21 20-16,-21-21 0,0 0 0,21 0 16,-21 1-16,21-1 0,0 0 0,0 0 15,0 0-15,21-21 32</inkml:trace>
  <inkml:trace contextRef="#ctx0" brushRef="#br0" timeOffset="-190643.81">9567 13293 0,'0'0'0,"0"-21"0,0-1 15,0 1 1,-21 21 0,21-21-16,-21 0 0,0 21 15,0 0-15,-1 0 16,1 0-16,0 0 0,0 0 16,0 21-16,0-21 0,-1 21 15,1 0-15,0 1 0,0-1 0,0 0 16,0 0-16,21 21 0,-22-20 15,1-1-15,21 21 0,-21-21 0,21 22 16,0-22-16,0 0 0,0 21 16,0-21-16,0 1 0,0-1 15,21-21-15,0 0 0,1 0 16,-1 0-16,0 0 0,0 0 16,0 0-16,0 0 0,-21-21 0,22-1 15,-1 1-15,0 21 0,0-42 16,0 21-16,-21 0 0,0-1 0,21-20 15,-21 21-15,22-21 0,-22 20 0,21 1 16,-21-21-16,0 21 0,0 0 16,0-1-16,21 1 0,-21 42 31,0 1-31,0-1 16,0 0-16,0 21 0,0-21 15,0 1-15,0 20 0,0-21 16,0 21-16,0 1 0,0-22 0,0 0 15,0 21-15,0-20 0,21-1 16,-21 0-16,0 0 0,21-21 0,0 0 16,1 21-16,-1-21 15,0 0-15,0-21 0,0 21 16,0-21-16</inkml:trace>
  <inkml:trace contextRef="#ctx0" brushRef="#br0" timeOffset="-189880.1">11980 13272 0,'0'0'0,"-21"0"0,0 0 0,21-22 16</inkml:trace>
  <inkml:trace contextRef="#ctx0" brushRef="#br0" timeOffset="-189800.01">11874 13314 0,'0'0'16,"22"0"-1,-1 0 1</inkml:trace>
  <inkml:trace contextRef="#ctx0" brushRef="#br0" timeOffset="-189255.6">10604 13483 0,'0'0'16,"22"0"15,-1 0-31,0 0 15,21 0-15,-21 0 0,22 0 0,-1 0 16,22 0-16,-22 0 0,21 0 16,1 0-16,21 0 0,-22 0 0,22 0 15,-22-21-15,22 21 0,-22 0 0,22 0 16,0 0-16,-1 0 16,-20 0-16,21 0 0,-1 0 0,-20-21 15,-1 21-15,-20 0 0,20 0 16,-21 0-16,-20 0 0,20 0 0,-21 0 15,0 0-15,0 0 0,-21-21 16,-21 0 31,0 21-47</inkml:trace>
  <inkml:trace contextRef="#ctx0" brushRef="#br0" timeOffset="-188679.64">11980 13187 0,'0'0'16,"-21"-21"-16,0 21 31,21 21-15,0 0-1,0 0-15,21-21 0,0 21 16,0 1-16,1-1 0,20-21 0,-21 21 16,21 0-16,1 0 0,20-21 15,-20 21-15,-1-21 0,0 22 0,1-22 16,-1 21-16,21-21 0,-20 0 15,-22 0-15,21 0 0,1 0 0,-1 0 16,-21 0-16,21 0 0,-20 0 16,-1 0-16,-42 0 47,-1 0-47,-20 0 0,21 0 0,0 0 15,0 0-15,-22 0 0,22 0 0,0 0 16,-21 21-16,20-21 0,-20 21 15,0 0-15,-1 0 0,22 22 0,-21-22 16,0 21-16,-1 1 0,1-22 16,0 21-16,-1 0 0,-20-20 0,20 20 15,22 0-15,-21-21 0,0 1 16,-1 20-16,22-21 0,-21 0 16,21 0-16,-1-21 0,1 22 0,0-22 0,0 0 15,21 21-15,21-42 47,0-1-47,0 22 0,1-21 0,-1 0 16</inkml:trace>
  <inkml:trace contextRef="#ctx0" brushRef="#br0" timeOffset="-185428.5">14160 13250 0,'22'0'16,"-1"-21"-16,0 21 16,0-21-16,0 21 0,0-21 15,1 0-15,20 21 0,-21-21 0,0-1 16,0 1-16,1 21 0,-22-21 15,0 0-15,0 0 0,0 0 16,0-1-16,-22 22 0,1 0 16,-21 0-16,0 0 0,20 0 15,-20 0-15,0 0 0,-1 22 0,1-22 16,0 21-16,-1 0 0,1 0 16,21 0-16,-21 0 0,20 1 0,1-1 15,21 0-15,0 0 16,0 0-16,0 0 0,0 1 0,21-1 15,1 0-15,-1 0 0,0-21 16,21 21-16,-21 0 0,1-21 0,20 22 16,0-1-16,-21-21 0,22 21 15,-22 0-15,21-21 0,-21 21 0,1 0 16,20 1-16,-21-1 0,0-21 0,-21 21 16,0 0-16,0 0 0,0 0 15,0 1-15,0-1 0,-21-21 16,0 21-16,-21 0 0,-1-21 15,1 21-15,0-21 0,-1 0 16,-20 0-16,20 0 0,-20 0 0,21 0 16,-1 0-16,1 0 0,0 0 15,-1-21-15,22 21 0,-21-21 0,21 0 16,-1 0-16,1-1 0,0 1 16,21 0-16,0 0 0,0 0 0,0 0 15,0-1-15,21 1 16,0 21-16,1-21 15,-1 21-15,0 0 0,21 0 16,-21 0-16,22 0 0,-1 0 0,-21 0 16</inkml:trace>
  <inkml:trace contextRef="#ctx0" brushRef="#br0" timeOffset="-185039.79">14541 13631 0,'22'0'0,"-44"0"0,65 0 16,-22 0-16,0 0 16,0 0-16,0 0 0,-21-21 15,22 0-15,-1 0 0,21 0 16,-21 0-16,0-1 0,1 1 0,-1 0 16,-21 0-16,0 0 0,0 0 15,0-1-15,0 1 16,0 0-16,0 0 0,-21 21 0,21-21 15,-22 21-15,1 0 0,0 0 16,0 0-16,0 0 0,0 0 0,21 21 16,-22-21-16,1 21 0,0 0 0,0 0 15,21 1-15,0 20 0,0-21 16,-21 21-16,21 1 0,0-22 0,0 21 16,0-21-16,0 22 0,21-22 15,-21 0-15,21 21 0,0-20 16,0-1-16,-21 0 0,22-21 0,-1 21 15,0-21-15,0 0 0,0 0 0,0 0 16,22 0-16,-22 0 0,0-21 0,0 0 16,0 0-16,1-1 15</inkml:trace>
  <inkml:trace contextRef="#ctx0" brushRef="#br0" timeOffset="-184732.49">15367 12933 0,'0'0'0,"-21"0"15,21 21-15,-21-21 16,21 21-16,-22 22 0,22-22 0,0 21 16,0 0-16,0-20 0,0 20 15,-21 21-15,21-20 0,-21-1 0,21 0 16,-21 1-16,21-1 0,0 0 15,-21 1-15,0-1 0,21 0 0,-22 1 16,22-1-16,0-21 0,0 0 16,0 1-16,0-1 0,0 0 0,22-21 31,-1 0-31,0 0 16,-21-21-16,21 0 0,0-1 0,0 1 15,1-21-15</inkml:trace>
  <inkml:trace contextRef="#ctx0" brushRef="#br0" timeOffset="-184451.88">15706 13293 0,'-85'21'31</inkml:trace>
  <inkml:trace contextRef="#ctx0" brushRef="#br0" timeOffset="-183898.86">16531 13187 0,'42'21'16,"-42"0"-16,22 0 16,41 1-16,-42-1 0,-21 0 15,0 0-15,-21 0 0</inkml:trace>
  <inkml:trace contextRef="#ctx0" brushRef="#br0" timeOffset="-183685.41">16870 13250 0,'0'-21'16</inkml:trace>
  <inkml:trace contextRef="#ctx0" brushRef="#br0" timeOffset="-183643.46">16870 13272 0,'0'0'0,"0"21"0</inkml:trace>
  <inkml:trace contextRef="#ctx0" brushRef="#br0" timeOffset="-183103.43">16764 13039 0,'0'21'16,"0"0"-16,0 0 0,0 0 15,0 1-15,21-22 16,0 0-16,0 0 16,1 0-16,-1 0 0,0 0 15,0 0-15,0-22 16,-21 1-16,0 0 0,21 0 16,-21 0-16,0 0 15,0-1-15,0 1 0,0 0 16,0 0-16,-21 0 0,0 0 15,0 21-15,0 0 16,0 21-16,-1-21 16,22 21-16,-21 0 0,21 0 15,0 0-15,0 1 0,0-1 0,0 0 16,0 0-16,0 0 0,0 0 16,0 1-16,0-1 0,0 0 15,0 0-15,21-21 0</inkml:trace>
  <inkml:trace contextRef="#ctx0" brushRef="#br0" timeOffset="-182792.64">17230 13229 0,'0'0'0,"0"-42"31,0 63 1,-22 0-32,22 0 0,-21 1 0,21-1 15,0 0-15,-21 0 0,21 0 0,-21 0 16,21 1-16,0-1 16,0 0-16,0 21 0,0-21 0,0 1 15,0-1-15,0 0 0,21 0 16,0-21-16,0 21 0,1 0 0,20-21 15,0 0 1,-21 0-16,1 0 0,-1 0 0,0 0 16,0-21-16</inkml:trace>
  <inkml:trace contextRef="#ctx0" brushRef="#br0" timeOffset="-182693.83">17738 13229 0,'-22'0'31</inkml:trace>
  <inkml:trace contextRef="#ctx0" brushRef="#br0" timeOffset="-182039.46">15155 13610 0,'0'21'15</inkml:trace>
  <inkml:trace contextRef="#ctx0" brushRef="#br0" timeOffset="-181084.59">15663 13504 0,'0'0'0,"21"0"31,1 0-15,-1-21-16,0 0 0,0 21 16,-21-21-16,21 21 15,0-21-15,-21 0 0,0-1 0,0 1 16,0 0-16</inkml:trace>
  <inkml:trace contextRef="#ctx0" brushRef="#br0" timeOffset="-180838.79">15727 13250 0,'0'0'15,"-21"0"-15,-1 22 0,1-1 16,0 0-16,0 0 16,21 0-16,-21-21 0,0 21 0,21 1 15,0 20-15,0-21 0,0 0 0,0 0 16,0 1-16,0 20 0,0-21 15,0 0-15,0 0 0,0 1 0,0-1 16,21 0-16,0-21 0,0 21 16,0-21-16,0 0 15,1 0-15,-1 0 0,0 0 0,21 0 16,-21 0-16,1 0 0,20 0 16,-21-21-16,21 0 0,-20 21 0,-1-21 15,0-1-15,21 1 0,-21 0 16,1 0-16,-1 0 0,0 0 0</inkml:trace>
  <inkml:trace contextRef="#ctx0" brushRef="#br0" timeOffset="-180799.82">16214 13441 0,'0'-64'16,"0"128"-16</inkml:trace>
  <inkml:trace contextRef="#ctx0" brushRef="#br0" timeOffset="-180519.14">16129 13695 0,'0'21'15,"0"-42"32,0 0-31,0 0-16,0-1 15,0 1-15,0 0 0,-21-21 0,21-1 16,21 22-16,0 0 16,0 0-16,22 0 0,-1 0 0,-21-1 15,21 1-15,1 0 0,-1 0 0,-42 0 16</inkml:trace>
  <inkml:trace contextRef="#ctx0" brushRef="#br0" timeOffset="-180454.49">16658 13250 0,'21'43'15,"-42"-86"-15,42 107 16,-21-43-16,0 0 0</inkml:trace>
  <inkml:trace contextRef="#ctx0" brushRef="#br0" timeOffset="-180351.72">16595 13610 0,'0'21'16,"0"-42"-16,0 64 31,0-65 0,0 1-31,21 0 16</inkml:trace>
  <inkml:trace contextRef="#ctx0" brushRef="#br0" timeOffset="-179854.43">16827 13335 0,'-21'0'47,"0"0"-31,21 21-1,0 0-15,0 1 0,-21-1 16,21 0-16,0 0 0,0 0 16,-21 0-16,21 1 15,0-1-15,42-21 47,-21 0-47</inkml:trace>
  <inkml:trace contextRef="#ctx0" brushRef="#br0" timeOffset="-179042.16">17314 13229 0,'0'-21'0,"0"0"31,-21 21 0,0 0-15,0 21-16,21 0 0,-21 0 15,21 1-15,-22-1 0,1 0 16,21 0-16,0 0 0,0 0 16,-21 1-16,21-1 0,-21 0 0,21 0 15,0 0-15,0 0 0,0 1 16,0-1-16,0 0 16,0 0-16,0 0 0,21-21 15,0 0-15,0 0 16,1 0-16,-1 0 0,0 43 0,0-43 15,0-22-15,0 1 0,1 21 16,20-21-16,-21 21 0,21-21 0,-20 0 16,-1 21-16,0-21 0,21-1 15,-21 1-15,-21 0 0,22 21 0,-1-21 16,0 0-16,-21 0 0,0-1 0,0 1 16,21 21-16,-21-21 15,0 0-15,0 0 0,0 0 16,0-1-1,0 44 32,-21-22-31,21 21-16,0 0 0,0 0 0,0 0 16,0 0-16,0 1 0,-21-1 15,21 0-15,0 0 0,0 0 16,0 0-16,0 1 0,0-1 0,0 0 15,0 0 1,21-21 0,0 0-16</inkml:trace>
  <inkml:trace contextRef="#ctx0" brushRef="#br0" timeOffset="-179006.18">17822 13589 0,'0'0'16,"0"-42"0</inkml:trace>
  <inkml:trace contextRef="#ctx0" brushRef="#br0" timeOffset="-178647.5">17992 13250 0,'0'0'16,"-22"0"0,22-21-16,0 0 31</inkml:trace>
  <inkml:trace contextRef="#ctx0" brushRef="#br0" timeOffset="-178518.47">18097 13631 0,'0'0'0,"0"22"47,0-44-47</inkml:trace>
  <inkml:trace contextRef="#ctx0" brushRef="#br0" timeOffset="-178368.5">18373 13335 0,'0'0'0,"-43"0"0,22 0 0,0-21 16,0 21-16,21-21 0,0 0 16,0-1-16,21 1 15,0 21-15,0 0 16,0 0-16,64-21 0,-85 0 16</inkml:trace>
  <inkml:trace contextRef="#ctx0" brushRef="#br0" timeOffset="-178251.49">18521 13314 0,'0'21'15,"0"-42"-15,0 63 0,0-21 0,0 1 16,-21-1-16,21 0 0,-22-21 0,22 21 16,-21-21-16,21 21 0,-21-21 15,0 0-15,21 21 16,-21-21-16</inkml:trace>
  <inkml:trace contextRef="#ctx0" brushRef="#br0" timeOffset="-177287.13">16700 13377 0,'0'22'15,"0"-1"-15,0 0 16,0 0-16,0 0 16,0 0-16,0 22 15,0-22-15,0 0 0,0 0 0,0 0 16,0 1-16,0-1 0,0 0 0,0 0 15,0 0-15,0 0 0,0 1 16,22-22-16,-1 0 31</inkml:trace>
  <inkml:trace contextRef="#ctx0" brushRef="#br0" timeOffset="-175743.97">17738 13272 0,'0'0'0,"-22"0"15,1 0 1,21 21-16,-21 0 16,0 0-16,21 0 15,0 0-15,0 1 0,-21-1 16,21 21-16,0-21 0,0 0 15,0 1-15,0-1 0,0 0 16,0 0-16,0 0 0,0 0 0,0 1 16,0-1-16,21-21 15,0 0-15,0 0 16,0 0-16,1 0 0,-1 0 16,0 0-16,0 0 0,0 0 15,0-21-15,1 21 0,-1-22 16,0 1-16,0 21 0,-21-21 0,21 0 15,0 0-15,1 0 0,-22-1 16,0 1-16,21 0 0,-21 0 16,21 0-16,-21 0 0,0-1 15,0 1-15,0 0 0,0 0 16,0 0 0,0 42 30,0 0-30,0 0-16,0 0 16,0 1-16,0-1 0,0 0 15,0 0-15,0 0 0,0 0 16,0 1-16,-21-1 0,21 0 16,0 0-16,0 0 15,0 0-15,21-21 63,-21-21-63,0 0 0,0 0 15,0 0-15,0 0 0,21 21 16,-21-22-16,21 1 0,-21 0 16,0 0-16,0 0 0,21 21 0,1-21 15,-22-1-15,21 1 0,0 21 0,-21-21 16,21 21-16,0-21 0,0 21 15,1-21-15,-1 21 16,0 0-16,0 0 16,0 0-16,0 0 15,-21 21-15,0 0 0,22-21 16,-1 21-16,-21 0 0,0 1 16,0-1-16,21-21 0,-21 21 15,0 0-15,0 0 0,0 0 0,0 1 16,0-1-16,0 0 0,0 0 15,0 0 1,0-42 31,0 0-47,0 0 16,0 0-16,0-1 15,21 1-15,-21 0 0,0 0 16,0 0-16,21 0 0,0-1 0,1 1 15,-22 0-15,21 0 16,0 21-16,0-21 0,0 0 0,0 21 16,1-22-16,-1 22 0,0 0 15,0 0-15,0 0 0,0 0 16,1 0-16,-1 0 0,0 22 16,0-22-16,-21 21 0,21 0 15,-21 0-15,0 21 0,21-20 0,-21-1 16,0 0-16,0 21 0,0-21 15,0 22-15,0-22 0,0 0 0,0 0 16,0 0-16,0 1 0,0-1 16,-21-21-16,0 21 0,0-21 15,21 21-15,-21-21 0,0 0 16,-1 0-16,22-21 16,-21 0-16,0 21 15</inkml:trace>
  <inkml:trace contextRef="#ctx0" brushRef="#br0" timeOffset="-173903.83">14224 12700 0,'0'0'0,"-21"0"0,0 0 0,-1 0 16,22-21-16,-21 21 0,0 0 15,0 0 1,42 0 15,0 0-31,22-21 0,-22 21 0,21 0 16,0 0-16,22 0 0,-22 0 15,22 0-15,-1 0 0,1 0 0,-1 0 16,22-21-16,21 21 0,0 0 16,-1 0-16,22 0 0,0 0 0,0 0 15,0 0-15,22 0 0,-1 0 0,0 0 16,21 0-16,-21 0 15,1 0-15,-22 0 0,21 0 0,0 0 16,0 0-16,0 0 0,0 0 16,1 0-16,-1 0 0,-21-22 0,21 22 15,0 0-15,-21 0 0,21 0 16,-21 0-16,-21 0 0,21 0 0,-21 0 16,0 0-16,-22 0 0,22 0 0,-21 0 15,0 0-15,-1 0 0,1 0 16,0 0-16,-22 0 0,1-21 0,-22 21 15,21 0-15,-20 0 16,-22 0-16,21 0 0,-21 0 0,22 0 16,-22 0-16,0 0 0,0 0 15,0 21 1,-21 1 0,0-1-16,0 0 15,0 0-15,0 0 0,0 0 0,0 1 16,0 20-16,0-21 0,0 21 15,0 1-15,0-1 0,0 0 0,0 1 16,0 20-16,0-20 0,22-1 0,-22 0 16,0 22-16,0-22 0,21 22 15,-21-22-15,0 21 0,21-20 0,-21 20 16,0 1-16,0-22 16,0 22-16,21-22 0,-21 0 0,0 1 15,0-1-15,0-21 0,0 21 0,0-20 16,0-1-16,-21 0 0,21 0 15,-21 0-15,0 0 0,-1-21 0,22 22 16,-21-22-16,0 0 0,0 21 16,0-21-16,-22 0 0,22 0 0,0 0 15,-21 0-15,-1 0 0,1 0 0,0 0 16,-22 0-16,22 0 0,-22 0 16,1 0-16,-1 0 0,1 0 0,-1 0 15,-20 0-15,-1 0 0,22 21 16,-43-21-16,21 0 0,0 0 15,-20 0-15,-1 0 0,0 0 0,0 21 16,21-21-16,-20 0 0,-1 0 16,0 0-16,0 0 0,0 21 0,0-21 15,-21 0-15,22 0 0,-1 21 0,0-21 16,0 0-16,0 0 0,0 22 16,-21-22-16,0 0 0,22 21 0,-22-21 15,21 21-15,0-21 0,0 0 16,0 21-16,0-21 0,1 21 0,-1-21 15,0 0-15,21 0 0,-21 21 16,1-21-16,20 22 0,0-22 16,1 0-16,-1 0 0,21 0 0,-20 0 15,20 0-15,1 0 0,-1 0 16,1 0-16,-1 21 0,1-21 0,20 0 16,1 0-16,0 0 0,21 0 0,-22 0 15,22 0-15,-21 0 0,21 0 16,-1 0-16,-20 0 0,21 0 0,-21 0 15,-1 0-15,1 21 0,0-21 16,20 0-16,-20 0 0,0 0 0,21 0 16,-1 21-16,1-21 0,0 0 15,0 0-15,0 0 16,21 21-16,-21-21 0,-1 0 16,1 0-1,0 0-15,0 0 0,0 0 16,21 21-16,-21-21 15,-1 0-15,22-21 16,0 0 0,0 0-16,0 0 15,0 0-15,22-1 0,-1 1 0,-21-21 16,0 21-16,0 0 0,21-1 16,-21-20-16,21 21 0,-21-21 0,0-1 15,21 22-15,0-42 0,1 20 16,-1 1-16,-21-22 0,21 1 15,0-1-15,0-20 0,0 20 0,22 1 16,-22 20-16,0-20 0,0 21 16,0-22-16,1 22 0,-22-1 0,21 22 15,-21-21-15,21 21 0,-21 0 16,0-1-16,0 1 0,21 0 16,0 0-16,-21 0 0,21 0 0,-21-1 15,22 1-15,-1 21 0,0-21 16,-21 0-16,21 0 0,-21 0 15,-21 21 157</inkml:trace>
  <inkml:trace contextRef="#ctx0" brushRef="#br0" timeOffset="-170375.89">18309 11663 0,'-21'0'0,"0"0"15,0 0-15,-1 0 32,1 0-32,21-21 15,0 0-15,0-1 16,0 1 0,0 0-16,0 0 15,0 0-15,0 0 16,21 21-16,-21-22 0,22 22 0,-1-21 15,0 21-15,0 0 0,0 0 0,0-21 16,1 21-16,-1 0 0,0 0 16,0 0-16,0 0 0,0 0 0,1 0 15,-1 0-15,21 0 0,-21 0 16,0 21-16,1-21 16,-22 21-16,0 1 0,0-1 0,0 0 15,0 0-15,0 0 0,0 22 16,0-22-16,-22 0 0,1 0 15,0 0-15,0 0 0,0 1 0,0-1 16,-22 0-16,22 0 0,0 21 16,-21-20-16,20-1 0,1 21 0,-21-21 15,21 22-15,-22-22 0,22 0 0,0 0 16,0 0-16,-21 0 0,42 1 16,-22-22-16,22 21 0,-21-21 0,21 21 15,0-42 16,0 0-31,21-1 16,1 22-16,-22-21 0,21 0 16,0 0-16,0 0 0,-21 0 0,21-1 15,0 1-15,1 21 0,-1-21 0,0 21 16,0 0-16,0-21 16,0 21-16,1 21 15,-1-21-15,-21 21 16,0 0-16,21-21 0,0 22 15,-21-1-15,21-21 0,0 21 0,1-21 16,-1 21-16,0-21 16,0 0-16,0 0 0,0 0 0,22 0 15,-22 0-15,0 0 0,0-21 0,0 21 16,1 0-16,-1-21 0,0 21 16,-21-21-16,0-1 0,0 1 15,0 0-15,0 0 16,0 0-1,0 0 48,21 21-47</inkml:trace>
  <inkml:trace contextRef="#ctx0" brushRef="#br0" timeOffset="-170035.01">19113 11536 0,'0'0'0,"0"-21"31,22 21-31,-1 0 16,0 0-16,0 0 0,0 0 15,0 0-15,1 0 0,20 0 0,-21 0 16,21 0-16,-20-21 0,20 21 0,-21 0 16,0 0-16,0 0 0,1 0 15,-1 0-15,-42 0 31,-1 0-15,1 0-16,0 0 0,0 0 16,0 0-16,0 0 0,-1 0 15,1 0-15</inkml:trace>
  <inkml:trace contextRef="#ctx0" brushRef="#br0" timeOffset="-169496.07">18986 11642 0,'0'0'0,"0"21"0,-21 0 15,0 0 1,21 0 0,0 1-1,21-22 48,0 0-63,1 0 0,-1 0 15,0 0-15,0-22 0,0 22 16,0 0-16,1 0 0,-1 0 16,0 0-16,0 0 0,0 0 0,0 0 15,1 0-15,-1 0 16,0 22-16,0-22 0,0 21 15,0-21-15,-21 21 0,22 0 16,-1 0-16,-21 0 16,0 1-16,0-1 15,-21 0-15,-1-21 16,1 21-16,0-21 0,0 0 16,-21 21-16,20-21 0,-20 0 0,21 21 15,-21 1-15,20-22 0,-20 0 16,21 0-16,0 21 0,0-21 0,-1 0 15,1 0-15,0 0 16,21-21 31,0-1-47,0 1 16,0 0-16,21 21 0</inkml:trace>
  <inkml:trace contextRef="#ctx0" brushRef="#br0" timeOffset="-169128.07">19770 11028 0,'0'0'0,"0"-21"0,21 0 0,-21-1 16,21 22-16,-21-21 0,0 42 31,0 1-15,0-1-16,-21 0 0,21 0 0,-21 21 15,21-20-15,-22 20 16,22 0-16,0-21 0,0 22 0,-21-1 15,21-21-15,-21 43 0,21-22 16,0-21-16,-21 0 0,0 1 16,21-1-16,-21-21 0</inkml:trace>
  <inkml:trace contextRef="#ctx0" brushRef="#br0" timeOffset="-168595.47">20045 10943 0,'0'0'0,"0"21"31,-21 1-16,21-1-15,-22 21 0,22-21 16,-21 0-16,21 22 0,0-1 0,0-21 16,-21 22-16,21-22 0,-21 21 15,21-21-15,0 0 0,0 1 0,-21-1 16,21 0-16,0 0 0,0 0 16,-21-21 15,21-21-16,0 0 1,0 0-16,0 0 0,0-1 0,0 1 16,21 0-16,0 0 0,-21 0 0,21 0 15,-21-1-15,21 1 0,0 0 16,1 0-16,-1 0 0,0 21 16,0 0-16,0 0 15,0 0-15,-21 21 0,0 0 16,0 0-16,22 22 0,-22-22 15,0 0-15,0 0 0,0 21 16,0-20-16,0 20 0,0-21 16,-22 0-16,22 0 0,0 1 15,-21-22 1,21-22 15,0 1-15,0 0-16</inkml:trace>
  <inkml:trace contextRef="#ctx0" brushRef="#br0" timeOffset="-168320.47">19685 11240 0,'0'-22'15,"21"22"-15,0 0 16,0-21-16,1 21 16,-1 0-16,0 0 0,0 0 0,-21-21 15,21 21-15,0 0 0,1 0 16,-1 0-16,0 0 16,0 0-1,-21 21 16</inkml:trace>
  <inkml:trace contextRef="#ctx0" brushRef="#br0" timeOffset="-167951.46">20362 11536 0,'0'0'0,"0"-21"0,0 0 16,-21 21-16,21-22 16,-21 22-1,0 22 1,21-1-16,0 0 15,-21 21-15,21-21 0,-22 1 16,1 20-16,21-21 0,0 0 0,-21 22 0,0-22 16,0 0-16,21 21 15,-21-21-15,21 1 0,0-1 0,-22 0 16,22 0-16,0 0 0,-21-21 0,21 21 16,0-42 30,0 0-46</inkml:trace>
  <inkml:trace contextRef="#ctx0" brushRef="#br0" timeOffset="-167308.14">20151 11642 0,'0'0'0,"0"-21"16,0-1-1,0 1-15,0 0 0,0 0 16,21 0-16,0 21 16,0-21-16,0 21 0,0 0 15,1-22-15,-1 22 0,0 0 0,0 0 16,21 0-16,-20 0 0,-1 0 16,0 0-16,0 22 0,0-1 0,0 0 15,1 0-15,-22 0 16,21 22-16,-21-22 0,0 0 15,0 0-15,0 0 0,0 0 0,0 1 16,0-1-16,0 0 0,0 0 16,0 0-16,0 0 15,-21-21 1,-1 0 0,22-21-1,0 0 1,0 0-16,0 0 15,0 0-15,0-1 0,0 1 16,0 0-16,22 0 0,-1 0 0,0 0 16,0-22-16,0 22 0,0 0 15,1-21-15,-1 20 0,21 1 0,-21 0 16,0 21-16,1-21 0,-1 21 0,0-21 16,0 21-16,0 0 15,0 0-15,1 21 0,-22 0 0,0 0 16,0 0-16,21 1 0,-21-1 15,0 0-15,0 21 0,21-21 0,-21 1 16,0 20-16,0-21 0,0 21 0,0-20 16,0-1-16,0 0 0,0 21 15,0-21-15,0 1 0,-21-1 0,0 0 16,-1 0-16,1 0 0,21 0 16,-21-21-16,21 22 0,-21-22 15,0 21-15,21-42 47,0-1-47</inkml:trace>
  <inkml:trace contextRef="#ctx0" brushRef="#br0" timeOffset="-166539.08">21230 11726 0,'0'0'0,"-21"0"16,0 0-16,0 0 15,-1 0-15,1 0 16,21 22-16,-21-1 0,0 0 16,21 0-16,0 0 15,0 0-15,0 1 0,0-1 16,0 0-16,0 0 15,21-21 17,0 0-17,-21-21 1,0 0-16,21 0 0,-21-1 16,0 1-16,0 0 0,0 0 15,22 0-15,-22 0 0,0-1 16,0 1-16,0 0 0,21 0 15,0 0-15,0 21 16,0 0-16,0 0 16,1 0-16,-1 0 0,0 0 15,0 0 1,-21 21-16,21 0 0,0 0 16,1 0-16,-22 1 0,21-1 0,0 0 15,-21 0-15,0 21 0,0-20 16,0-1-16,0 0 0,0 0 15,0 0-15,-21-21 0,21 21 16,-21-21-16,21-21 31,0 0-15,0 0-16,0 0 0,0 0 16,0-1-16,0 1 0,21 0 15,-21 0-15,21 0 0,0 0 0,0-1 16,0 1-16,1 0 0,-1 0 15,0 0-15,0 21 0,0-21 0,0 21 16,1-22-16,-1 22 0,0 0 16,0 0-16,-21 22 0,0-1 15,0 0-15,0 0 0,0 0 16,0 0-16,0 1 0,0-1 16,0 0-16,0 0 0,-21-21 15,21 21-15,-21-21 0,0 21 16,-1-21-16,22 22 0,-21-22 15,0 0 1</inkml:trace>
  <inkml:trace contextRef="#ctx0" brushRef="#br0" timeOffset="-165987.14">22077 11684 0,'0'0'0,"0"-63"31,0 41-31,-21 1 16,-1 21-16,1 0 0,0 0 16,0 0-16,0 0 0,0 21 15,-1 1-15,1-1 16,0-21-16,21 21 0,0 0 0,-21 0 15,21 0-15,-21 1 0,21-1 16,0 0-16,0 0 0,0 0 16,0 0-16,0 1 15,21-22-15,0 0 16,0 0-16,0 0 0,1 0 16,-1 0-16,0-22 15,0 22-15,0-21 0,-21 0 16,21 0-16,1 0 0,-22 0 0,21-1 15,0-20-15,-21 21 0,0-21 0,21-1 16,-21 22-16,21-21 0,-21-1 16,0 22-16,0-21 0,0 21 0,0 0 15,0-1-15,0 1 0,0 0 16,0 42 0,0 0-1,-21 22-15,21-22 0,-21 21 16,21-21-16,-21 22 0,21-22 15,0 21-15,0 1 0,-21-22 0,21 21 16,0-21-16,-22 0 0,22 22 16,0-22-16,0 0 0,0 0 0,0 0 15,0 1-15,22-22 32,-1 0-32,0 0 15,0 0-15</inkml:trace>
  <inkml:trace contextRef="#ctx0" brushRef="#br0" timeOffset="-165060.45">22458 11726 0,'0'-84'32,"0"63"-32,0-1 0,0 1 15,-21 21 1,-1 0-16,1 21 15,0-21-15,0 22 0,21-1 16,-21 0-16,0 0 0,-1 0 0,22 0 16,0 1-16,-21-1 0,21 0 15,-21 0-15,21 0 0,0 0 16,0 1-16,21-22 31,0 0-31,1 0 0,-1-22 16,0 22-16,-21-21 0,21 0 15,0 0-15,0 21 0,1-21 16,-22 0-16,21-1 0,0 1 0,-21 0 16,0 0-16,21 0 0,0 0 15,-21-1 1,0 44 15,-21-1-31,21 0 0,-21 0 16,21 0-16,0 0 0,-21-21 0,21 22 15,0-1-15,0 0 0,0 0 16,0 0-16,0 0 16,0 1-16,21-22 0,-21 21 15,21-21-15,0 0 0,0 0 16,22 0-16,-22 0 0,0 0 0,21 0 16,-20-21-16,-1-1 0,0 22 15,0-21-15,0 0 0,0 0 16,1 0-16,-1 21 0,0-21 0,0-1 15,-21 1-15,21 0 16,-21 42 15,-21-21-31,0 21 16,21 1-16,-21-1 16,0 0-16,21 0 15,0 0 1,21 0-16,0-21 0,0 0 15,0 0-15,0 0 0,1 0 16,-1 0-16,0 0 0,0 0 0,0 0 16,-21-21-16,21 21 0,-21-21 0,22 0 15,-1 21-15,-21-21 0,21 0 16,-21-1-16,21 1 0,-21 0 16,21 21-16,-21-21 15,0 42 16,0 0-31,0 0 16,-21 1-16,21-1 0,-21 0 0,21 21 16,-21-21-16,21 1 0,-21 20 15,21 0-15,-22-21 0,22 22 0,0-1 16,0-21-16,0 22 0,0-22 0,0 21 16,0-21-16,0 0 0,0 1 15,0-1-15,0 0 0,0-42 47,0 0-47</inkml:trace>
  <inkml:trace contextRef="#ctx0" brushRef="#br0" timeOffset="-163763.92">21040 12996 0,'0'0'0,"0"-21"16,0-21 0,0 63 30,0 0-46,0 0 16,0 22-16,0-22 0,0 21 0,0-21 16,0 22-16,-22-22 0,22 21 15,0 1-15,0-22 0,-21 21 0,21-21 16,-21 0-16,21 1 0,0 20 16,0-21-16,-21 0 0,21 0 15,-21-21-15,21 22 0,0-1 0,0-42 47,0-1-47,0 1 0,0 0 16,21 0-16,-21 0 0,21 0 15,-21-1-15,0 1 0,21-21 0,0 21 16,-21 0-16,22-22 0,-22 22 16,0-21-16,0-1 0,21 22 0,-21 0 15,21 0-15,-21 0 0,0 0 0,0-1 16,0 1-16,-21 21 47,0 0-47,-1 21 0,1 1 15,0-1-15,0 21 0,0-21 0,0 22 16,-22-22-16,22 21 0,-21 0 16,21-20-16,-22 20 0,1-21 15,21 21-15,-22-20 0,22-1 0,-21 0 16,21 0-16,0 0 0,-1 0 15,1-21-15,0 22 0,21-44 32,0 1-32,0 0 15,0 0-15,21 0 16,0 21-16,-21-21 0,22-1 0,-1 1 16,0 0-16,0 0 0,0 0 0,-21 0 15,21 21-15,1-22 0,-1 22 16,0 0-16,0 0 0,21 0 0,-20 0 15,-1 0-15,0 0 0,-21 22 0,21-22 16,0 21-16,0-21 0,-21 21 16,22 0-16,-1-21 0,-21 21 0,21-21 15,0 0-15,0 21 16,0-21-16,1 0 16,-1 0-16,0 0 15,0-21 1,-21 0-16,0 0 15,0 0 1,21 21 31,0 0-47</inkml:trace>
  <inkml:trace contextRef="#ctx0" brushRef="#br0" timeOffset="-163356.47">21569 13187 0,'0'0'0,"0"-21"0,0 0 15,0-1 1,21 22-16,-21 22 31,0-1-31,0 0 16,0 0-16,-21 0 0,21 0 15,-21 1-15,21 20 0,0 0 0,-22-21 16,1 22-16,0 20 0,0-20 16,21 20-16,-21-21 0,0 22 0,-1-1 15,1 1-15,21-1 0,-21 1 0,0-1 16,0 1-16,0-22 0,-1 22 15,1-1-15,-21 43 0,21-64 16,0 1-16,21-1 0,0-21 16,0 22-16,0-22 0,0-42 47,0-1-47,0 1 0,21-21 0,0 21 15,0-22-15,-21 1 0</inkml:trace>
  <inkml:trace contextRef="#ctx0" brushRef="#br0" timeOffset="-162959.47">21569 13229 0,'0'0'0,"0"-21"15,0 0-15,0 0 0,21 21 16,-21-21-16,21-1 0,0 22 16,0 0-16,1-21 0,-1 21 0,21 0 15,-21 0-15,0 0 0,1 0 16,-1 0-16,21 0 0,-21 0 0,0 0 16,1 0-16,-1 0 0,0 0 0,0 21 15,-21 1-15,0-1 0,0 0 16,0 0-16,-42 0 15,21 0-15,-1 1 0,-20-1 16,0-21-16,21 21 0,-22 0 0,1-21 16,0 0-16,20 0 0,-20 21 0,21-21 15,0 0-15,0 0 16,42 0 15,0-21-15,0 21-16,0 0 0,0 0 0,1-21 15</inkml:trace>
  <inkml:trace contextRef="#ctx0" brushRef="#br0" timeOffset="-162216.08">22161 13060 0,'0'21'31,"0"0"-15,-21 0-16,21 1 0,0-1 16,-21-21-16,21 21 0,0 0 15,0 0-15,0 0 0,0 1 16,0-1-16,-21 0 0,21 0 31,-21-21-15,21-21 15,0 0-31,0 0 0,0-1 16,0 1-16,0 0 15,0 0-15,21 0 0,0 0 16,0-1-16,-21 1 0,21 0 16,1 21-16,-22-21 0,21 21 0,0 0 15,0 0-15,0 0 0,0 0 16,1 0-16,-1 0 15,0 21-15,0-21 0,-21 21 16,0 0-16,0 1 16,0-1-16,0 0 0,0 0 0,0 0 15,0 0-15,0 1 0,0-1 16,0 0 0,-21-21 15,0-21-16,21 0 1,0-1-16,0 1 16,0 0-16,0 0 0,0 0 15,0 0-15,21-1 0,-21 1 16,21 0-16,0 0 0,0 21 16,1-21-16,-1 0 0,21-1 0,-21 22 15,22-21-15,-22 21 0,21 0 16,0 0-16,1 0 0,-1 0 0,-21 0 15,22 21-15,-22 1 0,0-1 16,0 0-16,0 0 0,-21 0 0,0 0 16,0 22-16,0-22 0,0 0 15,0 0-15,0 0 0,-21 1 0,0-1 16,0 0-16,0 0 0,-1-21 0,1 21 16,0-21-16,0 21 15,-21-21-15,20 0 0,1 22 16,0-22-16,0 0 0,0 0 0</inkml:trace>
  <inkml:trace contextRef="#ctx0" brushRef="#br0" timeOffset="-91987.93">13801 12044 0,'0'-21'16,"21"21"0,-21-21-16,0-1 15,21 22-15,-21-21 0,0 0 16,0 0-16,0 0 16,-21 21 15,0 0-31,-1 21 15,22 0-15,-21 0 0,0 0 16,0 1-16,0-1 0,0 0 0,-1 21 16,1-21-16,0 22 0,0-22 15,0 21-15,21-21 0,-21 22 16,21-22-16,-22 0 0,22 21 0,0-20 16,0-1-16,0 0 0,0 0 15,22 0-15,-1-21 0,0 21 0,0-21 16,0 0-16,0 22 0,22-22 0,-22 0 15,21 0-15,-21 0 0,22 0 16,-22 0-16,21 0 0,-21-22 0,22 22 16,-22-21-16,21 0 0,-21 21 15,1-21-15,-1 0 0,0-22 0,0 22 16,-21 0-16,21-21 0,0-1 16,-21 1-16,0 0 0,22 21 15,-1-22-15,-21 1 0,21 0 0,-21 20 0,0 1 16,0 0-16,0 0 15,0 0-15,0 0 0,0-1 16,0 44 15,0-1-15,-21 21-16,21-21 0,0 22 16,0-22-16,0 21 0,0 0 0,0-20 15,0 20-15,0 0 0,0-21 16,0 22-16,0-22 0,0 21 0,0-21 15,0 1-15,21-1 0,0 0 0,0 0 16,0 0-16,1-21 16,-1 0-16,0 21 0,0-21 0,21 0 15,-20 0-15,20 0 0,-21 0 16,21 0-16,1 0 0,-22-21 0,21 0 16,-21 0-16,22 0 0,-22 0 0,0-22 15,0 22-15,0-21 0,1 21 16,-1-22-16,-21 22 0,0-21 15,21 21-15,-21-1 0,0 1 0,0 0 16,0 0-16,0 0 0,-21 0 16,0 21-16,-1 0 0,1 0 15,0 0-15,0 0 0,0 0 16,0 0-16,-1 21 0,1 0 16,0 0-16,0 21 0,21-20 15,-21-1-15,21 21 0,-21-21 0,21 22 16,0-22-16,0 0 0,0 0 15,0 21-15,0-20 0,0-1 16,0 0-16,21 0 0,0-21 16,0 21-16,0-21 15,0 0-15,1 0 0,-1 0 16,0 0-16,0-21 0,-21 0 16,21 0-16,0 0 0,1-1 15,-1 1-15,0-21 0,-21 21 0,21-22 16,0 22-16,-21 0 0,0-21 15,21 21-15,-21-1 0,22 1 0,-22 0 16,0 42 15,-22 0-15,22 1-16,-21-1 0,21 21 0,0-21 16,0 0-16,-21 1 0,21 20 0,-21-21 15,21 0-15,0 0 0,0 1 16,0-1-16,0 0 0,0 0 0,0 0 15,0 0 1,21-21-16,0 0 16,0 0-16,1 0 0,20 0 15,-21 0-15,0 0 0,22-21 16,-1 0-16,-21 21 0,21-21 0,1 0 16,-1-22-16,0 22 0,1 0 15,-1-21-15,0 21 0,-20-1 0,20 1 16,-21 0-16,-21 0 0,0 0 15,-21 21 1,0 0-16,-22 0 16,22 0-16,0 21 0,0-21 15,0 21-15,21 0 0,-21 0 0,-1 1 16,22-1 0,0 0-16,0 0 0,0 0 15,0 0-15,0 1 16,0-1-16,22-21 0,-1 21 15,-21 0-15,21-21 16,0 0-16,0 0 16,-21 21-16,0-42 47,-21 0-47,0 21 15,0 0 1,21-21-16,-21 21 0,-1 0 15,1 0 1,21 21 0,0 0-1,21-21-15,1 21 0,-1-21 16,0 0-16,0 0 0,0 0 16,0 0-16,22 0 0,-22 0 15,0 0-15,21 0 0,-20 0 0,20 0 16,-21 0-16,21 0 0,-20-21 15,-1 0-15,21 0 0,-21 0 16,0-1-16,22 1 0,-22 0 0,0-21 16,0 21-16,22-22 0,-43 22 15,21 0-15,-21 0 0,21 0 0,-21-1 16,0 1-16,0 0 16,-21 21-1,0 0-15,-1 0 16,22 21-16,0 0 0,-21 1 0,21-1 15,0 0-15,-21 0 0,21 0 16,0 0-16,0 1 0,0-1 0,0 0 16,0 0-16,0 0 15,0 0-15,0 1 0,21-22 0,-21 21 16,21-21-16,-21 21 16,-21-21 46,0 0-62,21-21 0,0 42 63,0 0-48,0 0 1,21-21-16,0 0 15,1 0-15,-1 0 0,0 0 16,0 0-16,21 0 0,-20 0 0,20 0 16,-21 0-16,21-21 0,1 0 15,-22 21-15,21-21 0,-21 0 0,1-1 16,-1 1-16,21 0 0,0-21 16,-42 21-16,0-1 0,22 1 15,-22 0-15,0 0 16,0 42-1,-22-21 1,1 21-16,21 0 16,0 1-16,0-1 0,-21 0 0,21 0 15,0 0-15,0 0 16,0 43 0,21-64-16,0 0 15,1 0-15,-1 0 0,0 0 16,0 0-16,0 0 0,22 0 15,-22-21-15,0 21 16,21-21-16,-21-1 0,22 1 0,-22 0 0,21 0 16,-21 0-16,1-22 0,20 22 15,-21 0-15,0 0 0,0 0 0,1 21 16,-22-21-16,21 21 16,0 0 46,-21-22-15,0 1-31,0 0-1,-21 21 1,0 0-1,21 21-15,-22-21 16,22 21-16,-21 1 0,0-1 0,0 21 16,21-21-16,-21 0 15,21 1-15,-21-1 0,-1 0 0,22 0 16,0 0-16,0 0 0,-21 1 0,21-1 16,0 0-16,0 0 15,0 0-15,0 0 16,21-21-16,1 0 15,-1 0-15,0 0 0,0 0 0,0 0 16,0 0-16,1-21 16,-1 21-16,21-21 0,-21 0 15,0 21-15,1-21 0,-1 0 0,0-1 16,-21 1-16,0 0 0,21 21 16,-21-21-16,0 0 0,0 0 15,0-1-15</inkml:trace>
  <inkml:trace contextRef="#ctx0" brushRef="#br0" timeOffset="-91524.45">16468 11832 0,'0'0'0,"-43"21"31,43 1-31,0-1 16,0 0-16,21-21 15,-21 21-15,22-21 0,-1 0 0,0 0 16,-21 21-16,21-21 0,0 0 16,0 0-16,1-21 15,-22 0 1,0 0-16,0 0 0,0-1 16,0 1-16,-22 21 15,1-21-15,0 21 16,0 0-1,0 0-15,0 0 0,21 21 16,0 0-16,-22-21 0,1 22 16,0-1-16,0 0 15,0 0-15,0 0 0,-22 0 16</inkml:trace>
  <inkml:trace contextRef="#ctx0" brushRef="#br0" timeOffset="-61551.77">4106 14880 0,'0'-21'172</inkml:trace>
  <inkml:trace contextRef="#ctx0" brushRef="#br0" timeOffset="-60566.89">3725 14880 0,'0'0'0,"-21"0"15,-64 0 1,64 0-16,0 0 15,0 0-15,0 0 0,0 0 0,-1 0 16,1 0-16,0 0 16,0 0 15,42 0 78,0 0-109,0 0 0,1 0 16,-1 0-16,0 0 0,0 0 16,21 0-16,-20 0 0,-1 0 0,0 0 15,21 0-15,-21 0 0,1 0 16,-1 0-16,21 0 0,-21 0 15,22 0-15,-22 0 0,21 0 0,-21 0 16,22-21-16,-1 21 0,0 0 16,1 0-16,-1 0 0,0 0 15,22 0-15,-1 0 0,-20 0 0,20 0 16,1 0-16,20 0 0,-20 0 0,20 0 16,-20 0-16,21 0 0,-1 0 15,-20 0-15,20 0 0,1 0 0,21 0 16,0 0-16,0 0 0,21 0 15,-22 0-15,22 0 0,0 0 0,-21 0 16,21 0-16,0 0 0,0 0 16,21 0-16,-21 0 0,0 0 0,-21 0 15,21 21-15,-21-21 0,0 0 0,0 0 16,0 0-16,-1 21 16,-20-21-16,21 0 0,-21 0 0,-1 0 15,1 0-15,-22 0 0,1 0 16,-1 0-16,-20 0 0,20 0 0,-42 0 15,22 0-15,-22 0 0,0 0 0,0 0 16,0 0-16,-42 0 234,0 0-234,0 0 16</inkml:trace>
  <inkml:trace contextRef="#ctx0" brushRef="#br0" timeOffset="-53199.41">9250 14647 0,'0'22'63,"0"-1"-48,21 0 1,0 0 0,0 0-16,0-21 0,22 21 0,-22 1 15,42-1-15,-41 0 0,20 0 16,0-21-16,1 21 0,-22 0 16,21-21-16,0 0 0,-20 22 0,20-22 15,-21 0-15,0 0 0,0 0 16,1 0-16,-1 0 0,0 0 15,-42 0 32,0 0-47,-1 0 0,1 0 16,0 0-16,-21 0 0,21 21 16,-22-21-16,22 21 0,-21 0 0,-1 0 15,22 0-15,-21 1 0,0 20 16,-1-21-16,1 21 0,0-20 0,-22 20 15,22 0-15,-1 1 0,1-22 16,-21 21-16,20-21 0,1 22 0,21-22 16,-22 0-16,1 0 0,21 0 15,-21 0-15,20 1 0,1-22 0,0 21 16,0-21-16,0 0 0,42-21 47,0-1-47,0 1 15,0 21-15,1-42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44:36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656 0,'0'21'47,"0"1"-47,21-22 47,1 0-47,-1 0 16,0 0-16,0-22 0,0 22 15,0-21-15,22 0 0,-22 0 16,0 21-16,0-21 0,-21 0 0,21-1 16,-21 1-16,0 0 15,0 0-15,0 0 16,-21 21-16,0 0 0,-21 0 15,-1 0-15,1 0 0,0 21 16,-1 0-16,1 0 0,-21 0 0,20 1 16,-20-22-16,-1 21 0,22 0 0,21 0 15,0 0-15,-22 22 0,43-22 16,0 0-16,0 0 0,0 0 16,0 0-16,21 1 15,1-1-15,20 0 0,0 0 16,43 0-16,-22 0 0,-20 1 15,20-1-15,-20 0 0,20 0 16,-21 0-16,-20 0 0,20 1 0,-21-1 16,0 21-16,-21-21 0,0 0 15,0 1-15,-21-1 0,0 21 0,-21-21 16,-1 0-16,1 1 0,-22-22 16,1 21-16,-1 0 0,-20-21 15,20 0-15,1 0 0,20 21 0,-20-21 16,21 0-16,-1 0 0,22 0 15,-21 0-15,21-21 0,-1 0 0,1 21 16,0-21-16,0-1 0,0 1 16,21 0-16,0 0 15,0 0-15,21 0 16,0 21-16,0-22 0,0 22 16,1 0-16,-1-21 0,21 21 0,0-21 15,-20 21-15,20-21 0,0 21 16,22 0-16</inkml:trace>
  <inkml:trace contextRef="#ctx0" brushRef="#br0" timeOffset="391.26">4085 1249 0,'64'0'31,"-43"0"-31,-21-21 16,21 21-16,0-21 0,0-1 0,0 1 16,1 0-16,-22 0 15,0 0-15,0 0 0,0-1 16,0 1-16,0 0 16,-22 0-16,1 21 15,0 0-15,0 0 0,0 0 16,0 21-16,-1-21 0,1 21 15,0 0-15,0 1 0,21 20 0,-21-21 16,21 0-16,-21 0 0,21 1 16,0-1-16,0 0 0,0 0 0,0 0 15,0 0-15,0 1 0,0-1 16,0 0-16,21-21 0,0 0 16,0 0-16,0 0 15,0 0-15,1 0 0,20 0 0,-21 0 16,21 0-16,-20 0 0,20-21 15,0 21-15</inkml:trace>
  <inkml:trace contextRef="#ctx0" brushRef="#br0" timeOffset="1179.91">4805 1016 0,'0'0'0,"21"-21"0,-21 0 0,0 0 15,-21 21 1,0 0-16,-1 0 15,1 0-15,0 0 16,0 0-16,0 21 0,0 0 16,-1 21-16,1-21 15,0 1-15,0 20 0,21-21 0,0 21 16,-21-20-16,21 20 0,-21-21 16,21 0-16,0 0 0,0 1 0,0-1 15,0 0-15,21 0 0,0-21 16,0 0-16,0 21 0,0-21 0,22 0 15,-22 0-15,21 0 0,-21 0 16,22 0-16,-1 0 0,0-21 0,-20 0 16,20 21-16,-21-21 0,21 0 0,-20-22 15,-1 22-15,0-21 0,0 21 16,0-22-16,0-20 0,-21 20 16,0-20-16,22-1 0,-22 22 15,0-21-15,0 20 0,0 1 0,0 0 16,0 20-16,0 1 0,0 0 15,0 0-15,0 0 0,0 0 0,-22 21 32,22 21-17,0 0-15,-21 0 0,21 21 16,-21 1-16,21-1 0,0 0 0,0 1 16,0-1-16,0 0 0,0 1 15,0-1-15,0 0 0,0 1 0,0-1 16,0-21-16,0 0 15,0 1-15,0 20 0,0 43 16,21-85-16,0 0 0,1 0 0,-1 0 16,0 0-16,0 0 0,0 0 15,22 0-15,-22-22 0,0 22 0,0-21 16,0 0-16,0 0 0,1 0 16,-1 0-16,0-22 0,0 22 0,0-21 15,-21 21-15,0-22 0,21 22 16,-21 0-16,22 0 0,-22 0 0,0-1 15,0 44 17,0-1-32,0 0 0,0 0 0,0 0 15,0 0-15,0 22 0,0-22 16,0 0-16,0 0 0,0 0 0,0 1 16,0-1-16,0 0 0,0 0 15,21-21 1,0 0-1,0 0-15,-21-21 0,21 0 16,-21 0-16,0-1 0,0-20 16,21 21-16,1 0 0</inkml:trace>
  <inkml:trace contextRef="#ctx0" brushRef="#br0" timeOffset="1380.95">5715 677 0,'0'0'0,"-21"0"0,-43-21 78</inkml:trace>
  <inkml:trace contextRef="#ctx0" brushRef="#br0" timeOffset="1618.04">5080 868 0,'0'0'0,"21"0"32,0 0-17,0 0-15,1-21 16,-1 21-16,0 0 0,-21-21 16,21 21-16,0 0 0,-21-22 0,21 22 15,1 0-15</inkml:trace>
  <inkml:trace contextRef="#ctx0" brushRef="#br0" timeOffset="2538.96">6138 889 0,'-21'-21'0,"0"21"0,0 0 15,0 0-15,-1 0 0,1 0 16,0 0-16,0 21 15,0 0-15,21 0 0,-21 1 0,-1-1 16,1 0-16,21 0 0,0 0 16,-21 0-16,21 1 0,0-1 0,-21 0 15,21 0-15,0 0 0,0 0 16,0 1-16,21-22 0,0 0 16,0 0-16,1 0 15,-1 0-15,0 0 0,0 0 16,0 0-16,-21-22 0,0 1 15,0 0-15,0 0 0,0 0 16,0 0-16,0-22 0,0 22 16,0-21-16,0 21 0,21-1 15,-21-20-15,22 21 0,-22 0 16,21 0-16,0-1 0,0 1 0,0 0 16,0 0-16,1 21 0,-1 0 15,0-21-15,21 21 0,-21 0 0,1 0 16,20 0-16,-21 21 0,21 0 15,-20 0-15,-1 0 0,0 1 16,0 20-16,0-21 0,-21 21 0,0-20 16,0 20-16,0-21 0,0 0 15,0 22-15,0-22 0,0 0 16,0 0-16,0 0 0,-21-21 0,21 21 16,-21 1-16,0-1 15,0-21 1,21-21-1,0-1-15,0 1 16,0 0-16,0-21 16,0 21-16,0-1 0,0-20 0,21 0 15,0 21-15,0-22 0,0 22 16,0-21-16,22 21 0,-22-1 16,21 1-16,1 0 0,-1 0 0,0 21 15,1 0-15,-1 0 0,-21 0 16,21 0-16,-20 21 0,20 0 15,-21 0-15,0 1 0,0-1 0,-21 21 16,0-21-16,0 22 0,0-22 16,0 21-16,0-21 0,0 0 0,0 1 15,-21-1-15,0 0 0,21 0 16,-21 0-16,0 0 0,0-21 0,21 22 16,-22-22-1,22 21-15,-21-21 0,21-21 31,21-1-15,1 1-16</inkml:trace>
  <inkml:trace contextRef="#ctx0" brushRef="#br0" timeOffset="2823.78">7429 953 0,'0'0'0,"22"0"47,-1 0-47,0 0 16,0 0-16,0 0 0,0 0 15,1 0-15,-1 0 0,0 0 16,0 0 0,0 0-16,-21-22 0,21 22 15,-21-21-15,22 21 16</inkml:trace>
  <inkml:trace contextRef="#ctx0" brushRef="#br0" timeOffset="3630.99">8340 550 0,'21'0'31,"0"-21"-31,0 21 0,0 0 0,0 0 16,-21-21-16,22 21 0,-1 0 15,0 0-15,0 0 0,0 21 16,-21 0-16,0 1 16,0-1-16,0 0 0,0 0 0,-21 0 15,0 22-15,0-1 16,0 0-16,-1-21 0,-20 22 0,21 20 0,-21-20 16,20-22-16,-20 21 15,21-21-15,-21 22 0,20-22 0,-20 0 16,21 0-16,0 0 0,0-21 15,-1 21-15,1-21 0,0 22 16,21-44 15,0 1-31,21 21 0,0-21 16,1 0-16,-22 0 0,21 0 0,0-1 16,0 22-16,0-21 0,0 0 15,1 21-15,-1 0 0,0 0 0,0 0 16,0 0-1,0 21-15,-21 0 0,22 1 16,-1-1-16,-21 0 0,21 0 16,-21 0-16,0 0 0,21 1 0,0-22 15,-21 21-15,21-21 0,1 0 16,-1 21-16,0-21 0,0 0 0,0 0 16,0 0-16,22 0 0,-22 0 15,0 0-15,21 0 0,-20-21 0,-1 21 16,0-43-16,0 43 0,-21-21 15,21 0-15,0 0 0,1 0 16,-22 0-16,0-22 0,21 22 0,-21 0 16,0 0-1,21 21-15,-63 0 63,42 21-63</inkml:trace>
  <inkml:trace contextRef="#ctx0" brushRef="#br0" timeOffset="4531.81">3450 1820 0,'0'0'0,"-190"64"32,147-64-32,22 0 0,0 0 0,0 0 15,0 0-15,-1 0 0,1 0 16,0 0-16,21 21 78,21-21-78,0 0 16,1 0-16,-1 0 0,21-21 0,-42 42 15,42-21-15,-20 0 0,41-21 16,-21 21-16,43 0 0,-21 0 16,-1-21-16,1 21 0,41 0 0,-41 21 15,42-21-15,0-21 0,-1 0 0,1-1 16,0 1-16,21 0 0,21 0 0,22 21 15,-1-42-15,-21 20 0,-21 1 16,0 21-16,21 0 0,0 0 0,1 0 16,20 0-16,-42-21 0,21 21 0,-42 0 15,21 21-15,21-21 0,21 0 0,1-21 16,-22 21-16,0 0 0,0 42 0,0-42 16,-21 0-16,0 0 0,0 0 0,0 0 15,43 0-15,-1-21 0,-21 0 16,0 21-16,-21-21 0,22 21 0,-44-21 15,22 21-15,-42 0 16,21 0-16,-21 0 0,-1-21 0,-20 21 16,-1 0-16,1 0 0,-22 0 15,0 0-15,-20 0 0,-1 0 0,0 0 16,0 0-16,-21-22 16,0 1-1,-21 21 1,0 0-1,21-21-15,-21 21 0,-1 0 0,1-21 16,0 21-16</inkml:trace>
  <inkml:trace contextRef="#ctx0" brushRef="#br0" timeOffset="5467.61">8234 677 0,'-21'0'16,"-1"0"15,22-21 63,0 0-79,0 0 1,0 0-16,0 0 15,22 21-15,-22-22 0,21 22 16,-21-21-16,0 0 16,21 21-16,0 0 0,-21-21 0,21 21 15,0 0-15,-21-21 0,22 21 16,-1 0-16,0-21 0,0 21 0,0 0 16</inkml:trace>
  <inkml:trace contextRef="#ctx0" brushRef="#br0" timeOffset="8207.35">1355 3112 0,'0'0'0,"0"21"0,-22 21 0,22-21 16,-21 22-16,0-1 0,0 0 15,0 1-15,-22-1 0,22 0 0,0-21 16,-21 22-16,21-1 0,-1-21 16,1 22-16,0-22 0,0 0 15,21 0-15,0 0 0,-21-21 0,0 21 16,21-42 15,0 0-31,0 0 16,0 0-16,0 0 0,0-1 15,0-20-15,0 21 0,0-21 0,21 20 16,0 1-16,-21-21 0,21 21 16,0 0-16,0-1 0,-21 1 15,22 21-15,-1 0 0,0 0 0,0 0 16,0 0-16,0 21 0,1 1 15,-1-1-15,0 0 0,-21 0 16,21 21-16,0-20 0,-21-1 0,21 21 16,1-21-16,-1 0 15,0 1-15,0-1 0,0 0 0,0-21 16,1 21-16,20-21 0,-21 0 16,21 0-16,-20 0 0,20 0 0,0 0 15,-21 0-15,22-21 0,-22 0 16,0 0-16,21-1 0,-20 1 15,-1 0-15,-21 0 0,21 0 0,-21-22 16,21 1-16,-21 0 0,0-1 0,0 1 16,0 0-16,0-1 0,0 1 15,0 0-15,-21-1 0,0 22 0,0-21 16,-1 21-16,-20 0 16,21-1-16,-21 22 0,20 0 0,-20 0 15,0 0-15,-1 0 0,1 0 16,0 0-16,-1 0 0,1 22 15,21 20-15,-21-21 0,20 0 0,1 22 16,21-22-16,0 21 0,0 22 16,-21-22-16,21 0 0,42-21 0,-20 22 15,-1-22-15,21 0 0,0 21 0,1-20 16,-1-1-16,0 0 0,1-21 16,-1 21-16,0-21 0,1 0 15,-22 0-15,21 0 0,-21 0 0,22 0 16,-22 0-16,0 0 15,0-21-15,0 0 0,22 0 0,-22-1 16,0-20-16,0 21 0,0-21 16,1 20-16,-22-20 0,21 21 0,-21-21 15,21 20-15,-21 1 0,0 0 16,0 0-16,0 0 0,0 42 31,0 0-15,0 0-16,0 0 0,0 22 0,-21-22 15,21 21-15,0-21 0,0 22 16,0-22-16,0 21 0,0-21 0,0 1 16,0 20-16,0-21 15,0 0-15,21 0 0,0-21 16,0 0-16,0 0 16,1 0-16,-1 0 0,0 0 15,0-21-15,0 21 0,0-21 16,1 0-16,20-21 0,-21 20 0,0 1 15,22-21-15,-22 0 16,0 20-16,0-20 0,0 21 0,-21 0 16,21 0-16,-21-1 0,22 1 0,-22 0 15,0 42 17,0 0-32,0 1 15,0-1-15,0 21 0,-22-21 16,22 0-16,0 22 0,0-22 15,0 0-15,0 0 0,0 0 0,0 1 16,0-1-16,0 0 0,0 0 16,22-21-16,-1 0 0,0 0 0,0 0 15,0 0-15,0 0 0,1 0 16,-1 0-16,0-21 0,21 21 0,-21-21 16,22-22-16,-22 22 0,0 0 15,0-21-15,0 21 0,1-22 0,-1 1 16,-21 21-16,0-22 0,0 22 15,0 0-15,0 0 0,0 0 16,0 0-16,-21 21 16,-1 0-16,1 0 15,0 0-15,0 0 0,21 21 0,0 0 16,0 0 15,21-21-31,0 0 16,0 0-16,1 0 0,-1 0 15,0 0-15,0 0 16,0 0-16,0 0 16,1 0-1,-1 0-15,-21 21 16,0 0-16,0 1 0,0-1 16,0 21-16,0-21 15,0 0-15,0 1 0,0-1 0,0 0 16,0 0-16,0 0 0,0 0 15,0 1-15,0-1 0,0 0 16,21-21 0,0 0-1,0 0-15,0 0 16,1-21-16,20 21 0</inkml:trace>
  <inkml:trace contextRef="#ctx0" brushRef="#br0" timeOffset="8768.01">3873 3281 0,'0'0'0,"0"-21"15,0 0-15,0-1 16,0 1-16,43 0 0,-43 0 0,-21 21 16,-1-21-16,1 0 0,0-1 0,0 22 15,0-21-15,0 0 0,-1 21 0,1 0 16,0 0-16,0 0 15,0 0-15,0 0 0,-1 21 0,1-21 16,-21 21-16,21 1 0,0 20 16,-1-21-16,1 21 0,0 1 0,21-1 15,0 0-15,-42 1 0,42-22 16,-21 21-16,21-21 0,-22 22 0,22-22 16,0 0-16,22 0 0,-1-21 0,0 21 15,21-21-15,-42 22 0,21-22 16,22 0-16,-22 0 0,21 0 0,-21-22 15,22 1-15,-22 0 0,-21 0 16,21 0-16,0-22 0,-21 22 16,43 0-16,-22-21 0,21-1 15,-21 22-15,0-21 0,1 0 16,-22-1-16,21 22 0,-21 0 0,0 0 16,0 0-16,0-1 0,0 44 31,0-1-31,-43 85 31,43-64-31,0-21 0,0 21 0,0-20 16,0 20-16,0-21 0,0 0 0,0 0 15,0 1-15,22-1 0,-22 0 0,21-21 16,0 21-16,0-21 16,0 0-16,0 0 0,1 0 15,-1-21-15,0 21 0,0-21 16,0 0-16,0-1 0,1-20 15,-1 21-15,0-21 0</inkml:trace>
  <inkml:trace contextRef="#ctx0" brushRef="#br0" timeOffset="9055">4381 2900 0,'0'0'16,"0"-21"-16,-21 21 0,0 0 15,0 0 1,0 0-16,21 21 15,0 0-15,0 0 0,0 0 16,0 1-16,0-1 0,0 21 0,0-21 16,0 22-16,0-22 0,0 21 0,0 0 15,0-20-15,0 20 0,0-21 16,0 0-16,0 22 0,0-22 0,0 0 16,0 0-16,21 0 15,0-21-15,0 0 16,0 0-16,1 0 15,-1 0-15,0 0 0,0-21 0,0 0 16,0 0-16,-21 0 0,22-1 16,-1 1-16,0-21 0,0 21 15</inkml:trace>
  <inkml:trace contextRef="#ctx0" brushRef="#br0" timeOffset="9255.58">4678 3090 0,'0'0'0,"0"-21"16,0 42 15,0 1-16,-21 20-15,21-21 16,-22 0-16,22 0 0,0 1 0,0-1 16,0 21-16,0-21 0,0 0 15,0 1-15,0-1 0,0 0 16,0 0-16,0 0 16,22-21-1,-1 0-15,0 0 0,0 0 16,0-21-16,0 0 0</inkml:trace>
  <inkml:trace contextRef="#ctx0" brushRef="#br0" timeOffset="9999.27">5334 3069 0,'-21'0'0,"-43"0"31,43 21-31,21 1 0,-21-22 0,0 21 16,0 0-16,21 0 0,0 0 0,-22 0 16,1 22-16,21-22 0,0 0 15,0 0-15,0 0 0,0 1 16,0-1-16,0 0 16,21-21-1,1 0-15,-1 0 16,21-42-1,-42 20 1,0 1-16,-21 0 0,21 0 16,-21 0-16,21 0 0,0-1 0,0 1 15,0 0-15,0 0 0,0 0 16,0 0-16,21-1 16,0 1-16,-21 0 0,21 0 15,0 21-15,22-21 0,-22 0 0,0 21 16,0 0-16,0 0 15,1 0-15,-1 0 0,0 21 16,0 0-16,0 0 0,-21 0 0,0 22 16,21-43-16,-21 42 0,0-21 0,0 0 15,0 0-15,0 22 0,0-1 0,0-21 16,0 0-16,0 1 16,0-1-16,0 0 0,0 0 15,0-42 16,0 0-31,0 0 0,0-1 16,0 1-16,0-21 16,22 0-16,-1-1 0,0 22 15,0 0-15,0-21 0,0 20 0,22 1 16,-22-21-16,0 21 0,0 0 0,22-1 16,-1 22-16,0-21 15,1 21-15,-1 0 0,0 0 0,-21 0 0,1 21 16,-1 1-16,0-1 0,-21 0 15,0 0-15,42 0 0,-42 22 16,-42 20-16,21-42 0,0 22 0,-1-22 16,1 21-16,0-21 0,0 0 0,0 1 15,0-1-15,-1-21 0,1 21 0,21 0 16,0 0-16,-21-21 0,0 0 16,21 21-16,21-21 15,-21-21-15,0 0 0,0 0 16</inkml:trace>
  <inkml:trace contextRef="#ctx0" brushRef="#br0" timeOffset="10252.7">5186 2582 0,'0'0'0,"-21"0"16,-1 0-1,22-21 32,-21 21-31,0 0-16,0 21 0</inkml:trace>
  <inkml:trace contextRef="#ctx0" brushRef="#br0" timeOffset="10485.01">4022 2942 0,'0'0'0,"105"21"16,-83-21 0,-1 0-16,0 0 0,21 0 0,-21-21 15,22 21-15,-22 0 0,21 0 0,1-21 16,-22 21-16,21 0 0,-21 0 16,22-21-16,-22 21 0,21 0 0,-21-21 15,0 21-15</inkml:trace>
  <inkml:trace contextRef="#ctx0" brushRef="#br0" timeOffset="15431">7239 3154 0,'-21'0'15,"0"0"1,-1 0 0,1 0-16,0 0 15,0 0-15,0 0 16,0 0-16,-1 0 0,1 0 0,0 0 15,0 0-15,0 0 0,0 0 16,-1 0-16,22 21 16,43-21 31,-22 0-47,21 0 0,-21 0 15,22 0-15,20 0 0,-20 0 0,20 0 16,-21 0-16,43-21 0,-21 21 0,20 0 15,-20-21-15,20 21 0,1-21 16,0 21-16,-1 0 0,-20 0 0,21-22 16,-22 22-16,1 0 0,-22 0 15,0 0-15,1-21 0,-1 21 0,-21 0 16,21 0-16,-20 0 0,-1 0 0,0 0 31,-21-21 32,-21 21-63</inkml:trace>
  <inkml:trace contextRef="#ctx0" brushRef="#br0" timeOffset="15916">8297 2794 0,'0'0'0,"0"-21"31,0 42-15,0 0-16,0 0 15,0 1-15,0-1 16,21 0-16,1 0 0,-1-21 0,-21 21 15,21 0-15,0-21 0,21 22 0,-20-22 16,-1 0-16,21 0 16,-21 21-16,0-21 0,22 0 0,-22 0 0,0 0 15,0 0-15,0 0 0,1 0 16,-1 0-16,0 0 16,-42 0 15,0 0-16,-1 0-15,1 0 0,0 0 0,0 0 16,0 21-16,0 0 0,-1-21 16,1 21-16,-21 0 0,21 1 0,0-1 15,-22 0-15,22 21 0,0-21 16,0 1-16,-22-1 0,22 0 0,0 0 16,21 0-16,-21 0 0,21 1 0,-21-22 15,21 21-15,0-42 47,0-1-47</inkml:trace>
  <inkml:trace contextRef="#ctx0" brushRef="#br0" timeOffset="16535.87">10096 2709 0,'22'0'141,"-1"0"-141</inkml:trace>
  <inkml:trace contextRef="#ctx0" brushRef="#br0" timeOffset="18780.07">10139 2794 0,'0'0'0</inkml:trace>
  <inkml:trace contextRef="#ctx0" brushRef="#br0" timeOffset="19055.13">10160 2773 0,'21'0'94,"-21"-21"-16</inkml:trace>
  <inkml:trace contextRef="#ctx0" brushRef="#br0" timeOffset="19963.3">10223 2794 0,'0'21'141,"-21"-21"-110,0 0 0,0 0-15,0 0-1,0 0 1,-1 0 0,1-21-1,0 0-15,21 0 16,0 0-16,-21 21 16,21-22-16,0 1 0,0 0 15,0 0-15,0 0 16,21 0-16,0 21 15,-21-22-15,21 1 0,1 21 0,20-21 16,-21 21-16,0-21 0,22 21 16,-22-21-16,21 21 0,-21 0 15,22-21-15,-22 21 0,0-22 16,0 22-16,21 0 0,-20 0 0,-1 0 16,0 0-16,0 0 0,0 0 15,-21 22-15,21-1 0,-21 0 16,0 0-16,0 0 0,0 0 0,0 1 15,0 20-15,0-21 0,-21 21 16,0-20-16,0 20 0,0-21 0,0 21 16,-1 1-16,-20-22 0,21 21 15,0 1-15,-22-22 0,1 21 0,21-21 16,0 22-16,-22-22 0,22 21 16,-21-21-16,21 0 0,0 22 0,-1-22 15,22 0-15,-21-21 16,21-21 15,0-21-31,21 20 16,-21 1-16,22 0 0,-1 0 0,0-21 15,21 20-15,-42 1 0</inkml:trace>
  <inkml:trace contextRef="#ctx0" brushRef="#br0" timeOffset="20192.09">10901 5757 0,'-43'0'0</inkml:trace>
  <inkml:trace contextRef="#ctx0" brushRef="#br0" timeOffset="20229.83">10964 2963 0,'0'0'0,"21"0"15</inkml:trace>
  <inkml:trace contextRef="#ctx0" brushRef="#br0" timeOffset="23856.41">10160 3260 0,'0'21'0,"0"0"16,0 0 15,0 0-15,-21-21-1,21-21 48,0 0-48,0 0 1,21 21-16,-21-21 0,0 0 16,21-1-16,0 22 0,-21-21 15,21 0-15,1 21 0,-22-21 16,21 21-16,0 0 0,0 0 0,-21-21 15,21 21-15,0 0 0,1 0 16,-1 0-16,0 0 16,0 0-16,0 0 15,-21 21 1,21 0-16,-21 0 16,0 0-16,22 1 15,-22-1-15,21 0 16,-21 0-16,21-21 15,-21 21-15,21-21 16,0 0-16,-21 21 0,21-21 16,1 0-16,-1 0 15,0 0-15,0 0 16,-21-21-16,0 0 16,21 21-16,-21-21 15,0 0-15,0 0 0,0-1 16,0 1-1,0 0 1</inkml:trace>
  <inkml:trace contextRef="#ctx0" brushRef="#br0" timeOffset="24239.06">11134 2688 0,'0'0'0,"-22"-21"0,1 21 31,42 0-15,1 0-16,-22-21 0,21 21 15,0 0-15,0 0 0,0 0 0,0 0 16,22 0-16,-1 0 0,-21 0 15,22 0-15,-22 0 0,21-21 0,-21 21 16,0 0-16,1 0 0,-1 0 16,0 0-16,-42 21 47,0-21-47,-1 0 0,1 0 15,0 0-15,0 0 0,0 0 0</inkml:trace>
  <inkml:trace contextRef="#ctx0" brushRef="#br0" timeOffset="24857.01">11176 2646 0,'0'0'0,"-21"21"0,0-21 0,21 21 16,-22 0-16,1 1 15,0-22-15,0 0 0,21 21 16,-21 0-16,0-21 0,21 21 0,0 0 15,0 0-15,0 1 0,-22-1 0,-20-21 16,42 21-16,0 0 0,-21 0 16,21 0-16,0 1 0,0-1 15,0 0 1,21-21 46,0-21-62,-21 0 0,0-1 16,21 22-16,1 0 0,20-21 16,-21 21-16,0 0 0,22-21 15,-22 21-15,0-21 0,21 21 0,-21 0 16,1 0-16,-1 0 0,0 0 0,0 0 16,0 0-16,0 0 0,1 0 15,-1 0-15,0 0 0,0 21 0,0-21 16,-21 21-16,21-21 0,-21 21 0,22 1 15,-1-1-15,0 0 16,-21 0-16,0 0 16,0 0-16,0 1 0,0-1 15,0 0-15,0 0 0,-21 0 16,0-21-16,-1 21 16,1-21-16,0 22 0,0-22 0,0 0 15,0 0-15,-22 21 0,22-21 0,0 0 16,0 0-16,-22 0 0,22 0 0,0 0 15,0 0-15,0 0 0,0 0 16,-1 0-16,22-21 63,0-1-63</inkml:trace>
  <inkml:trace contextRef="#ctx0" brushRef="#br0" timeOffset="28155.99">12933 2371 0,'0'-21'0,"0"-1"0,0 1 16,0 0 0,0 42 46,0 0-62,0 22 0,-21-22 16,21 21-16,-22 1 0,1-1 0,21 0 15,0 1-15,0-1 0,-21 0 0,21 1 16,-21-1-16,0-21 0,21 21 16,0 1-16,0-22 0,-21 21 15,21-21-15,-22 1 0,22-1 0,0 21 16,0-21-16,0 0 16,0 1-16,0-1 15,0-42 16,0-1-31,0 1 16,22 21-16</inkml:trace>
  <inkml:trace contextRef="#ctx0" brushRef="#br0" timeOffset="28362.95">13250 2688 0,'0'-21'16,"-21"21"-16,0 21 15,21 0-15,-21 1 16,21-1-16,0 0 0,0 0 16,0 0-16,0 0 0,0 1 0,-21-22 15</inkml:trace>
  <inkml:trace contextRef="#ctx0" brushRef="#br0" timeOffset="28503.77">13229 3006 0,'42'0'16,"-20"0"-16,-1 0 16,0 0-16,0 0 0,0 0 15,0-21-15,1 21 0,-1-22 16,-21 1-16,21 21 0,0-21 0,0 0 16,0 0-16,-21-22 0,0 22 0,0 0 15,0 0-15,0 0 0,0-22 16,0 22-16</inkml:trace>
  <inkml:trace contextRef="#ctx0" brushRef="#br0" timeOffset="28574.88">13335 2561 0,'21'0'16,"-21"21"-16,-21-21 0,0 0 16,0 22-16,-1-1 15,1 0-15,0-21 0,0 21 0,0 0 16</inkml:trace>
  <inkml:trace contextRef="#ctx0" brushRef="#br0" timeOffset="28632.02">13102 2773 0,'0'0'0,"0"-21"31,21 21-31,-21-21 0</inkml:trace>
  <inkml:trace contextRef="#ctx0" brushRef="#br0" timeOffset="28768.21">12531 2604 0,'0'0'0</inkml:trace>
  <inkml:trace contextRef="#ctx0" brushRef="#br0" timeOffset="28799.05">12615 2688 0,'0'-21'16,"0"42"-16,21-63 0,64 21 0</inkml:trace>
  <inkml:trace contextRef="#ctx0" brushRef="#br0" timeOffset="28924.32">13102 2561 0,'21'0'0,"127"0"32,-126 0-32,-1 0 15,0 0 1,-42 0 15,21 21-15</inkml:trace>
  <inkml:trace contextRef="#ctx0" brushRef="#br0" timeOffset="29319.02">13377 2625 0,'-21'-21'32,"0"21"-17,0 0 1,0 0-16,-1 0 0,1 0 15,0 0-15,0 21 16,0 0-16,0-21 0,21 21 16,-22-21-16,1 21 0,0 0 0,21 1 15,-21-1-15,0 0 0</inkml:trace>
  <inkml:trace contextRef="#ctx0" brushRef="#br0" timeOffset="29479.53">12869 3069 0,'21'-21'0,"-42"42"0,85-63 0,-43 42 15,21 0-15,-42-21 0,21 21 16,1 0-16,-1 0 15,0 0-15,0 0 0,0 0 0,0 0 16,1 0-16,20 0 0,0 0 0,-21 0 16,22 0-16,-22 0 0,0 0 0,0 0 15,0-21-15,1 21 0,-1 0 0,0-22 16,-21 1-16,21 21 0,0-21 0,-21 0 16,0 0-16,0 0 0</inkml:trace>
  <inkml:trace contextRef="#ctx0" brushRef="#br0" timeOffset="29620.16">13441 2625 0,'-21'0'16,"-1"-21"-16,1 21 0,0 0 16,0 0-16,0 0 15,0 0-15,-1 0 0,1 0 16,0 0-16,21 21 0,-21-21 0,0 0 16,0 0 15</inkml:trace>
  <inkml:trace contextRef="#ctx0" brushRef="#br0" timeOffset="30176.05">12467 2625 0,'0'21'31,"0"-42"-31,21 21 15,22 0-15,-22 0 0,0 0 0,21 0 16,-21 0-16,22 0 0,-1 0 0,64 0 16,-64 0-16,1 0 15,-1 0-15,0-21 0,1 21 0,-1 0 16,0 0-16,-21 0 0,1 0 16,-1 0-16,0 0 0,-42 0 46,0 0-30,-1 0-16,1 21 16</inkml:trace>
  <inkml:trace contextRef="#ctx0" brushRef="#br0" timeOffset="30535.95">13356 2667 0,'-42'-21'31,"21"21"-31,-1 0 16,1 0-16,0 0 0,0 0 15,0 0-15,0 0 16,-1 21-16,1 0 0,-21 0 16,42 1-16,-21-1 15,0 0-15,21 0 0,-22 0 0,22 0 16,-21-21-16,21 22 0,0-1 15,0 0-15,0 0 16</inkml:trace>
  <inkml:trace contextRef="#ctx0" brushRef="#br0" timeOffset="30631.59">13081 3006 0,'0'0'15,"63"0"1,-41 0-16,-1 0 0,0 0 16,0 0-16,0 0 0,0 0 15,1-21-15,-1-1 0,0 22 0,0 0 16,0-21-16,22 21 0,-22-21 0</inkml:trace>
  <inkml:trace contextRef="#ctx0" brushRef="#br0" timeOffset="30924.27">14266 2477 0,'0'-22'32,"-21"1"-32</inkml:trace>
  <inkml:trace contextRef="#ctx0" brushRef="#br0" timeOffset="31407.09">14520 2625 0,'-106'42'31,"85"-42"-31,-21 21 0,21-21 0,0 21 16,-22-21-16,22 0 0,0 0 0,0 0 15,21 22-15,-21-22 16,42 0 15,0 0-31,0-22 16,0 22-16,0 0 0,1 0 15,-1-21-15,0 21 0,0 0 0,21 0 16,-20 0-16,-1 0 16,0 0-16,0 0 0,0 0 0,0 0 15,1 0-15,-1 0 0,0 0 16,-21 21-16,0 1 0,21-22 0,-21 21 15,21 0-15,-21 0 0,0 0 16,0 0-16,-21 1 16,0-22-16,0 21 0,0-21 15,-1 0-15,1 21 0,0 0 0,0-21 16,0 0-16,0 0 0,-1 0 16,1 21-16,0-21 0,63 0 0,-63 0 15,0 0-15,0 0 16,21-21-1,0 0 1</inkml:trace>
  <inkml:trace contextRef="#ctx0" brushRef="#br0" timeOffset="33199.92">14287 2392 0,'-21'0'16,"21"42"-16,-21-21 0,0-21 31,0 0-31,0 0 16,-1 0 15,44 0-16,-22-21 1,42 0-16,-21 0 0,0 21 16,0 0-16,1 0 0,-1 0 15,0 0-15,0 0 16,0 0-16,0 0 0,1 0 0,-1 0 16,0 0-16,0 0 0,-21 21 0,21-21 15,-21 21-15,21 0 16,-21 1-16,0-1 0,0 0 15,-21-21-15,0 21 0,0 0 0,0 0 16,-22 1-16,22-22 0,-21 21 16,21 0-16,-22-21 0,1 21 0,21-21 15,0 21-15,-22-21 0,22 0 16,0 21-16,0-21 0,0 0 0,21 22 16,-21-22-16,42 0 46,0 0-46,0 0 16,0 0-16,0 0 0,22 0 16,-22 0-16,0 0 0,21 0 0,-20 0 15,-1 0-15,21 0 0,-21 0 0,0 0 16,1 21-16,-1-21 0,0 0 16,0 21-16,0-21 0,-21 21 0,21-21 15,-21 21-15,0 0 0,0 1 16,0-1-16,0 0 15,-21-21-15,0 21 0,0 0 16,0-21-16,-22 21 0,22-21 16,-21 22-16,21-22 0,-22 0 0,22 0 15,-21 21-15,21-21 0,0 0 16,-22 0-16,22 0 0,-21 0 0,21 0 16,-1 0-16,1 0 0,0 0 15,0 0-15,0 0 16,42-21 15,0 21-15,0 0-16,-21-22 0,21 22 15,1 0-15,-1-21 0,0 0 16</inkml:trace>
  <inkml:trace contextRef="#ctx0" brushRef="#br0" timeOffset="33759.94">15113 2519 0,'0'-42'15,"0"20"1,-21 22-1,0 0-15,-1 0 16,22 22-16,-21-22 16,0 21-16,21 0 0,-21 0 0,0 0 15,0 22-15,21-22 0,-22 0 16,22 0-16,-21 0 0,21 22 0,0-22 16,0 0-16,-21 0 0,21 0 0,0 0 15,0 1-15,0-1 0,0 0 16,0 0-16,0 0 0,21-21 15,0 21-15,1-21 0,-1 0 16,0 0-16,0 0 16,0 0-16,0 0 0,1 0 15,-1 0-15,21-21 0,-21 0 0,0 21 16,1-21-16,-1 0 0,21 0 16,-21-1-16,0 1 0,1 0 0,-22 0 15,0 0-15,21 0 0,-21-1 0,0 1 16,0 0-16,0 0 0,0 0 15,0 0-15,-21-1 0,-1 1 0,1 21 16,0 0-16,0-21 0,0 21 0,0 0 16,-1 0-16,1 0 0,0 0 15,0 0-15,0 0 0,0 0 16,-1 0-16,1 0 16,21 21-1,21-21 1</inkml:trace>
  <inkml:trace contextRef="#ctx0" brushRef="#br0" timeOffset="33947.23">16044 2688 0,'0'0'0,"-21"0"0,0 0 0</inkml:trace>
  <inkml:trace contextRef="#ctx0" brushRef="#br0" timeOffset="34484.04">16002 2561 0,'0'-21'0,"-21"21"15,0-21-15,-1 21 16,1 0-16,0 0 0,0 0 15,0 0-15,0 0 16,-1 21-16,1 0 0,0 0 16,0 1-16,0-1 0,0 21 0,21-21 15,-22 0-15,1 1 0,21 20 0,-21-21 16,21 0-16,0 0 0,0 1 16,0-1-16,0 0 0,0 0 15,21-21-15,0 21 16,1-21-16,-1 0 0,0 0 15,0 0-15,0 0 0,0 0 16,1 0-16,-1-21 0,0 21 16,0-21-16,0 0 0,22 0 0,-22 21 15,0-22-15,0-20 0,0 21 16,0 0-16,1-22 0,20 1 0,0-43 16,-42 43-16,21 0 15,-21 21-15,0-22 0,22 43 0,-22-21 16,21-21-16,-21 21 0,0-22 0,0 22 15,0 0-15,0 0 0,0 0 0,0-1 16,0 1-16,0 0 16,0 42-1,0 0-15,-21 1 16,21-1-16,-22 0 0,22 0 0,-21 0 16,21 22-16,0-1 0,0 21 0,0-41 15,-21 20-15,21 0 0,0 1 0,-21-1 16,21-21-16,0 21 0,0-20 0,0-1 15,0 21-15,0-21 0,0 0 16,-21 1-16,21-1 0,0 0 16,0 0-16,21-21 31,0 0-15,0 0-16,43 0 0,-43-21 15,-21 0-15</inkml:trace>
  <inkml:trace contextRef="#ctx0" brushRef="#br0" timeOffset="34617.05">16722 2646 0,'0'0'0,"21"-85"15</inkml:trace>
  <inkml:trace contextRef="#ctx0" brushRef="#br0" timeOffset="35083.05">16404 2625 0,'-21'0'0,"0"0"0,0 21 15,21 0-15,-22 21 0,22-20 0,-21 41 16,21-42-16,0 0 15,0 1-15,0-1 0,0 0 16,0 0-16,21-21 0,1 0 0,-1 0 16,0 0-16,0 0 0,0 0 0,0 0 15,1 0-15,20 0 0,-21 0 16,0-21-16,0 21 0,1-21 0,-1 21 16,0-21-16,0-1 0,0 1 15,-21 0-15,21 0 0,-21 0 16,22 0-16,-22-22 0,0 22 0,0 0 15,0 0-15,0 0 0,0-1 0,0 1 16,0 0-16,42 0 0,-63 21 31,21 21-15,-21 0-16,21 0 0,0 1 16,0-1-16,0 0 0,0 0 0,0 0 15,0 22-15,-22-22 0,1 42 16,21-20-16,0-22 15,0 0 1,21-21-16,1 0 16,-1 0-1,0 0-15,0 0 16,0 0-16</inkml:trace>
  <inkml:trace contextRef="#ctx0" brushRef="#br0" timeOffset="35219.33">17166 2561 0,'0'0'15,"-21"0"1,0 0-16,21 21 0,-21 1 16,-1-1-16</inkml:trace>
  <inkml:trace contextRef="#ctx0" brushRef="#br0" timeOffset="35735.18">17018 2794 0,'0'64'31,"0"-43"-31,21-21 0,-21 21 16,21 0-16,0-21 16,1 0-1,-1 0-15,0 0 0,21 0 0,-21 0 16,1 0-16,-1 0 0,0-21 0,0 21 16,0-21-16,0 21 0,1-21 0,-1-1 15,-21 1-15,0 0 16,21 0-16,-21-21 0,0 20 0,0 1 15,21-21-15,-21 21 16,0 0-16,0-1 16,0 1-1,0 42 1,0 1-16,0-1 16,0 0-16,0 0 0,0 21 15,0-20-15,0-1 0,0 0 0,0 21 16,0-21-16,0 22 0,0-22 0,0 0 15,-21 21-15,21-20 0,0 20 16,0 0-16,0-21 0,0 22 0,0 63 16,0-64-16,0 0 15,21 1-15,-21-1 0,0 0 0,0 1 16,0 20-16,21-21 0,-21 1 0,0-1 16,21 0-16,-21 1 0,0-1 0,0 0 15,64 1-15,-64-1 0,0 0 16,0 1-16,0 20 0,-21-20 0,21-1 15,-21 0-15,21-21 0,-22 22 0,1-22 16,21 21-16,-21-21 0,0 1 16,0-22-16,0 0 0,-1 0 15,1 0-15,0-22 0,0 1 16,0 0-16,21 0 0,-21-21 16,21-1-16,-22 1 0,1-22 0,-21 22 15,-22-21-15</inkml:trace>
  <inkml:trace contextRef="#ctx0" brushRef="#br0" timeOffset="35921.03">17060 3683 0,'0'-63'15,"0"126"-15,0-148 0,0 43 0,0 0 0,21-1 16,1-20-16,41 21 0,-42-1 0,22 1 16,-22 0-16,21 20 0,-21-20 15,0 0-15,22 21 0,-22-22 0,0 22 16,21 0-16,-20-21 0,-22 20 0,42 1 16,0 0-16,-21 21 0,1 0 0,-1 0 15,-21-21-15,0 0 0,21 21 16,-42 0-1</inkml:trace>
  <inkml:trace contextRef="#ctx0" brushRef="#br0" timeOffset="36387.99">18161 2604 0,'-21'-106'31,"0"85"-31,-1 21 16,-20 0-16,21 21 16,-21-21-16,20 0 0,22 21 0,0 0 15,0 0-15,-21-21 0,21 21 0,0 1 16,0-1-16,0 0 15,0 0-15,0 0 0,0 0 16,0 1-16,21-22 16,-21 21-16,22-21 0,-1 21 0,0 0 15,0-21-15,0 21 0,0-21 0,1 21 16,20-21-16,-21 22 0,0-22 16,0 0-16,1 21 0,-1-21 15,0 0-15,-21 21 0,0 0 16,0 0-1,-21-21 1,-22 0-16,22 0 0,-21 21 0,0-21 16,20 0-16,-20 0 0,0 0 0,21 0 15,-22 0-15,22 0 0,-21 0 16,21 0-16,-1 0 0,1-21 0,0 21 16,0 0-16,0 0 15,21-21 1,-21 21-1</inkml:trace>
  <inkml:trace contextRef="#ctx0" brushRef="#br0" timeOffset="36703.71">17293 2582 0,'0'0'0,"0"-21"0,-21 21 15,0 21 1,0 1-16,-1-22 0,22 21 0,-21 0 16,21 0-16,-21 0 0,0-21 15,21 21-15,0 1 16,-42-1-16</inkml:trace>
  <inkml:trace contextRef="#ctx0" brushRef="#br0" timeOffset="37671.01">1439 4551 0,'0'0'0,"21"-21"15,1 0-15,-22-1 0,21 1 0,-21 0 16,0 0-16,63 0 0,-20 0 15,-43-1-15,-22 1 16,1 21-16,0 0 0,0 0 16,0 21-16,0 1 0,21 20 15,-22-21-15,1 21 0,21 1 16,-21-1-16,21 22 0,0-22 0,-42 0 16,21 1-16,21 20 0,0-42 0,0 22 15,0-22-15,0 0 0,0 21 16,0-21-16,-43 43 0,43-43 0,21 0 15,1-21-15,-1 0 16,-21-21-16,42 21 16</inkml:trace>
  <inkml:trace contextRef="#ctx0" brushRef="#br0" timeOffset="38060.04">1079 4805 0,'0'0'16,"22"0"-16,-22 21 0,0 0 16,0 0-1,21-21-15,0 0 0,0 0 16,21 0-16,-20 0 0,41 0 16,-21-21-16,22 21 0,-1-21 15,1 0-15,-1 0 0,-20 0 16,20-1-16,1 22 0,-22-21 0,0 0 15,1 21-15,-22-21 0,0 21 16,0 0-16,-21 21 31,0 0-31,0 0 16,0 1-16,-21-1 0,0 0 16,21 0-16,-21 0 0,21 0 15,0 1-15,0-1 0,0 0 0,-21 0 16,21 0-16,0-42 47,0 0-32</inkml:trace>
  <inkml:trace contextRef="#ctx0" brushRef="#br0" timeOffset="38388.04">2011 4466 0,'0'-21'16,"21"21"47,-21-21-48,21 21-15,0-21 0,0 0 16,-21-1-1,-21 22 17,0 0-17,0 0-15,21 22 0,-21-22 0,21 21 16,0 0-16,0 0 16,0 0-16,0 0 0,0 1 15,21-1-15,0 0 16,0-21-16,0 0 15,22 21-15</inkml:trace>
  <inkml:trace contextRef="#ctx0" brushRef="#br0" timeOffset="39096.06">2498 4572 0,'0'21'31,"0"0"-15,0 1-16,0-1 15,0 0-15,0 0 0,0 0 16,0 0-16,-22 1 0,22-1 0,0 0 16,0 0-16,0 0 15,0 0-15,-21 1 0,21-1 16,-21-21 0,21-21-1,0-1 1,0 1-16,0 0 0,0 0 15,0 0-15,0 0 0,0-1 16,0 1-16,21 0 0,0 0 0,1 0 16,-22 0-16,21-1 0,0 1 15,0 21-15,0-21 0,22 21 0,-22 0 16,0 0-16,0 0 0,0 0 16,0 0-16,1 21 15,-1 0-15,0 1 0,-21-1 16,0 0-16,0 0 0,21 0 15,-21 0-15,0 1 0,0-1 0,0 0 16,0 0-16,0 0 16,-21-21-16,0 21 0,0-21 15,-1 0 17,22-21-32,0 0 0,0 0 15,0 0-15,0 0 0,0-1 16,43-20-16,-43 21 0,0 0 15,0 0-15,21-1 0,-21 1 16,21 0-16,0 0 0,0 0 0,22 0 16,-22-1-16,21 22 0,-42-21 0,43 21 15,-22 0-15,21 0 0,-21 0 16,22 0-16,-22 21 0,0 1 0,0-1 16,0 0-16,-21 0 0,0 0 15,0 22-15,0-22 0,0 0 0,0 21 16,0-21-16,0 22 0,0-22 0,-21 0 15,0 21-15,21-20 0,-21-1 16,21 0-16,0-42 47,21 0-47,0-1 16,-21 1-16</inkml:trace>
  <inkml:trace contextRef="#ctx0" brushRef="#br0" timeOffset="39352.11">3662 4572 0,'0'0'0,"-21"0"32,21 21-32,0 0 0,-22 1 15,1 20-15,21-21 16,0 0-16,0 0 0,0 1 15,0-1-15,0 0 0,0 0 16,0 0-16,0 0 0,0 1 16,0-1-16,0-42 31,0-1-15,0 1-16,0 0 0,21 0 0</inkml:trace>
  <inkml:trace contextRef="#ctx0" brushRef="#br0" timeOffset="39707.44">3704 4382 0,'0'0'0,"0"-22"0,-42-20 31,21 63-31,-1-21 16,1 21-16,21 1 15,0-1-15,-21 0 16,42-21-1,0 0-15,1 0 0,-1 0 16,0 0-16,0 0 16,0 0-16,-21-21 0,21 21 0,-21-21 15,22 21-15,-22-22 0,0 1 16,0 0-16,0 0 0,0 0 16,0 0-16,-22 21 15,1 0 1,0 0-16,0 0 0,0 21 15,0-21-15,-1 21 0,1 0 0,0 0 16,0-21-16,0 21 0,0 1 0,21-1 16,0 0-16,0 0 15,0 0-15,0 0 16,21-21-16,0 0 0</inkml:trace>
  <inkml:trace contextRef="#ctx0" brushRef="#br0" timeOffset="40222.93">3958 4466 0,'42'43'32,"-42"-22"-32,0 0 0,0 0 0,-21 0 15,21 43-15,-21-64 0,21 21 0,0 0 16,0 0-16,0 0 15,0 1-15,0-1 0,0 0 32,0 0-32,0-42 47,0 0-47,0 0 15,0-1-15,0 1 0,0 0 16,0 0-16,0 0 0,0-22 0,21 22 15,0 0-15,-21 0 0,22-21 0,-1 20 16,21 1-16,-21 0 0,0 0 16,1 0-16,-1 0 0,0 21 15,21 0-15,-21 0 0,1 0 0,-1 0 16,0 0-16,21 0 0,-21 21 16,1 0-16,-1 0 0,-21 0 0,21 22 15,0-22-15,-21 0 0,0 0 0,0 0 16,0 22-16,0-22 0,0 0 15,0 0-15,0 0 0,0 0 16,-21-21-16,21 22 16,-21-22-16,0 0 0,21-22 47,0 1-47</inkml:trace>
  <inkml:trace contextRef="#ctx0" brushRef="#br0" timeOffset="41411.03">5143 4445 0,'0'0'0,"0"-42"16,-21 21-1,0 21-15,0 0 16,0 0-16,0 0 0,-22 0 15,22 0-15,-21 21 0,21 0 0,-1-21 16,-62 21-16,126-21 0,-42 21 16,-21 0-16,0 1 0,-22-1 15,1 0-15,21 0 0,42 0 16,-21 0-16,-21 43 0,42-43 16,0 0-16,0-21 0,1 0 15,20-21-15,85 21 16,-106 0-16,0 0 0,0 0 15,1-21-15,-22 0 16,84 0-16,-63-1 0,-21 1 0,0 0 16,0 0-16,0 0 15,0 0-15,0-1 0,0 1 16,0 0-16,0 0 16,0 0-1,0 42 32,0 0-47,0 0 16,0 0-16,-21-21 0,21 22 0,0-1 15,0 0-15,0 0 0,0 0 0,0 22 16,0-22-16,0 21 16,0 0-16,0 1 0,0-1 0,0 0 15,0 1-15,0 20 0,0-20 0,0 20 16,0-21-16,0 22 0,0-1 0,0-20 15,0 20-15,0-20 0,0 20 16,0 1-16,43-1 0,-22 1 0,-21-1 16,21 1-16,-21-1 0,0 1 0,0-1 15,21-21-15,-21 22 0,0-1 0,0 1 16,0-22-16,0 22 0,0-22 0,0 22 16,0-22-16,-42 0 0,21 1 0,21-1 15,-22 0-15,1-21 0,-21 1 0,21-1 16,0 0-16,-1 0 0,1-21 15,0 0-15,-21 0 0,21 0 0,-1 0 16,1 0-16,-21 0 0,21-21 16,-22 0-16,1 0 0,21-22 0,-21 22 15,20-21-15,1-1 0,0 1 0,0 0 16,-21-22-16,20 22 0,22-22 0,0 1 16,43-1-16,-1 1 0,0-85 15,-20 63-15,20 22 0,0-22 0,1 0 16,20 22-16,-21-22 0,22 0 0,-1 1 15,-20 20-15,20-20 0,1-1 16,-1 21-16,-20 1 0,20-22 0,43-21 16,-85 43-16,21 21 15,1-1-15,-22-20 0,42 42 0,-41-22 16,-1 22-16,0-21 0,0 21 16,-21-1-16,0 1 0,0 0 15,0 0-15,-21 21 0,-21 0 0,20 0 16,1 0-16,0 0 0,-21 0 15,-1 21-15,22 0 0,-21 0 16,0 1-16,-1-1 0,22 0 0,0 0 16,21 0-16,0 0 15,0 1-15,0-1 0,21-21 16,0 0-16,0 21 16,1 0-16,-22 0 0,42-21 0,0 21 15,-21-21-15,22 0 0,-22 22 0,21-22 16,1 0-16,-22 0 0,0 21 0,-42 0 31,0-21-31,-1 0 0,1 21 16,0-21-16,0 0 0,0 0 0,0 0 15,-1 21-15,1-21 0,0 0 16,0 0-16,0 0 31,21 21 0,21-21-31,0 0 16</inkml:trace>
  <inkml:trace contextRef="#ctx0" brushRef="#br0" timeOffset="41567.94">5567 4741 0,'0'0'0,"0"22"15,0-1 48</inkml:trace>
  <inkml:trace contextRef="#ctx0" brushRef="#br0" timeOffset="42239.39">6773 4593 0,'0'0'0,"-21"0"15,0 0-15,0 0 0,0 0 0,-1 0 0,44 0 47,-1 0-47,21 0 0,0 0 16,22 0-16,-1 0 0,1 0 16,-1 0-16,1 0 0,-1 0 0,22 0 15,-21 0-15,20-21 0,1 21 0,0 0 16,-1 0-16,-20 0 0,20 0 15,-20 0-15,21-21 0,-22 21 0,-21 0 16,22 0-16,-22 0 0,-21 0 0,1 0 16,-1 0-16,-21-21 15,-21 21 1,-1 0-16,1-21 0,0 21 16,0 0-16,0 0 0,0-22 15,-1 22-15,-20 0 0,21 0 0</inkml:trace>
  <inkml:trace contextRef="#ctx0" brushRef="#br0" timeOffset="42647.17">7789 4297 0,'0'63'31,"21"-41"-16,1-1-15,-1-21 16,0 21-16,0-21 0,21 0 0,-20 21 16,20-21-16,-21 0 0,21 0 0,1 0 15,-1 0-15,-21 0 0,22 0 16,-22 0-16,21 0 0,-21 0 0,22 0 16,-22 0-16,0 0 0,0 0 15,-21-21-15,-21 21 31,0 0-31,0 0 0,-1 0 16,1 21-16,-21 0 0,21 0 16,0 1-16,-1-1 0,-20 0 0,21 0 15,0 21-15,-22-20 0,22-1 0,0 0 16,0 0-16,0 0 0,0 0 16,-1 1-16,22-1 0,-21 0 0,21 0 15</inkml:trace>
  <inkml:trace contextRef="#ctx0" brushRef="#br0" timeOffset="44503.8">10033 4487 0,'0'0'0,"0"-21"16,-21 21-16,0 0 0,-1-21 15,1 21-15,0 0 16,0 0 0,21 21-16,0 0 0,0 1 15,0-1-15,0 0 16,21 0 0,0-21-16,0 0 0,22 21 0,-1-21 15,-21 0-15,22 0 0,20 0 0,-21 0 16,1 0-16,-1 0 0,22 0 15,-22-21-15,0 21 0,1-21 0,-1 21 16,0-21-16,-21 21 0,22-21 0,-22 21 16,0-22-16,0 1 0,-21 0 15,-42 42 17,21 0-32,0 1 0,-1-1 15,1 21-15,0-21 0,21 22 0,-21-1 16,0 0-16,0 1 15,-1 20-15,1-21 0,21 1 0,-21-1 16,21-21-16,0 22 0,-21-22 0,21 0 16,-21 0-16,21 0 0,0 0 15,0 1-15,0-44 47,0 1-47,0 0 16,0 0-16,0 0 0</inkml:trace>
  <inkml:trace contextRef="#ctx0" brushRef="#br0" timeOffset="44724.03">10139 4868 0,'21'0'31,"0"0"-31,0 0 0,0 0 15,1 0-15,-1 0 0,0 0 0,0 0 16,21 0-16,-20 0 0,20 0 16,-21 0-16,21 0 0,-20 0 0,-1 0 15,21 0-15,-21 0 0,0 0 0,1 0 16,-1-21-16,0 0 0,0 21 16,0 0-16,0 0 0</inkml:trace>
  <inkml:trace contextRef="#ctx0" brushRef="#br0" timeOffset="44911.98">11049 4678 0,'0'0'15,"-21"0"1,0 0 0,-1 0-16,1 0 15,21 21-15,-21-21 0,21 21 31,0 0-31,0 1 16,0-1-16</inkml:trace>
  <inkml:trace contextRef="#ctx0" brushRef="#br0" timeOffset="45012.66">10943 5059 0,'0'0'0,"-21"0"0,0 0 15</inkml:trace>
  <inkml:trace contextRef="#ctx0" brushRef="#br0" timeOffset="45112.63">10837 5080 0,'0'0'0,"0"-21"47,21 0-31,1 21-16,-1-21 0,0 21 0,21-22 15,-21 22-15,1-21 0</inkml:trace>
  <inkml:trace contextRef="#ctx0" brushRef="#br0" timeOffset="45578.02">11578 4636 0,'0'0'0,"0"-64"15,21 64-15,22 0 16,-22 0-16,-21-21 0,21 0 0,-21 42 15,21-42 1,0 21-16,0 21 16,1 0-16,-22 0 15,0 0-15,0 1 0,0-1 0,-22 0 16,1 0-16,0 0 0,21 0 0,-21-21 16,-21 22-16,20-1 0,-20 0 15,21-21-15,-21 0 0,20 0 0,1 21 16,0-21-16,0 21 15,21-42-15,0 0 0,0 0 16,0 0-16,0-1 0,21 22 16,0 0-16,22-21 0,-22 21 15,21 0-15,-21-21 0,0 21 0,43 0 16,-22 0-16,1 0 0,-22 21 16,0 0-16,21-21 0,-21 22 0,1-1 15,-22 0-15,0 0 0,0 0 16,0 0-16,0 1 0,0-1 15,-22 0-15,1 0 0,0 0 0,-21 0 0,-1-21 16,1 0-16,0 22 0,-1-1 0,1 0 16,0-21-16,-22 0 15,22 0-15,0 21 0,-22 0 0,43-21 16</inkml:trace>
  <inkml:trace contextRef="#ctx0" brushRef="#br0" timeOffset="45636.03">11261 5122 0,'63'0'15,"-42"-21"-15,43 21 16,-43-21-16,0-21 0,-21 21 15</inkml:trace>
  <inkml:trace contextRef="#ctx0" brushRef="#br0" timeOffset="46035.88">12001 4911 0,'0'21'15,"0"0"-15,0 0 0,0 0 0,43-21 16,-1 0-16,-21 22 16,0-22-16,1 0 0,-1 21 0,0-21 15,0 0-15,0 0 0,0-21 0,1-1 16,20 1-16,-21 0 0,0 0 0,22 0 15,-1 0-15,-21-1 0,-21 1 16,0-21-16,0 21 0,0 0 16,0-22-16,0 22 0,0 0 0,0 0 15,0 0-15,-21 21 0,0-22 0,0 22 16,-22 22-16,22-22 0,-21-22 0,63 22 16,-42 22-16,-22-1 15,22 0-15,0-21 0,-21 21 0,21 0 16,21 0-16,0 1 15,0-1-15,0 0 0,0 0 16,0 0-16,0 0 0,21-21 0</inkml:trace>
  <inkml:trace contextRef="#ctx0" brushRef="#br0" timeOffset="47447.23">13123 4763 0,'0'0'0,"0"-22"15,0 1-15,0 0 16,0 0 0,-21 21-16,0-21 15,0 21-15,0 0 16,-1 0-16,1 0 0,0 21 15,0-21-15,0 21 0,0 0 16,-1 0-16,-20 22 0,21-22 0,0 0 0,0 21 16,-1-20-16,22-1 15,-21 0-15,21 0 0,-21 21 0,21-20 16,0-1-16,0 0 16,21-21-16,0 0 15,1 0-15,-1 0 0,0 0 16,21 0-16,-21-21 0,1 21 0,-1-21 15,0-1-15,0 22 0,0-21 16,0 0-16,1 0 0,-1 0 0,-21 0 16,0-1-16,21 1 0,-21 0 0,21 0 15,-21 0-15,0 0 16,0 42 0,0 0-16,0 0 15,0 0 1,0 0-16,0 1 0,0-1 0,0 0 15,0 0-15,21-21 0,-21 21 16,21-21-16,1 0 0,-1 0 16,0 0-16,0 0 0,0 0 0,0 0 15,22 0-15,-22 0 0,0-21 16,21 0-16,-20 21 0,-1-21 0,0 0 16,0-1-16,0-20 0,0 21 15,1 0-15,-22 0 0,21-1 0,0 1 16,-21 0-16,21 0 0,-21 0 0,-21 42 47,0 0-47,21 0 0,-21 0 15,-1 1-15,22 20 0,0-21 0,-21 0 16,21 0-16,0 22 0,0-22 16,-21 0-16,21 0 0,0 0 0,0 1 15,0-1 1,0-42 15,0-1-31,0 1 0,0 0 16,0 0-16,0 0 0,21-22 15,-21 22-15,21 0 0,1-21 16,-1 21-16,-21-1 0,21 1 0,0 0 16,0 0-16,0 0 0,1 0 15,-1 21-15,0 0 0,0 0 0,0 0 16,0 0-16,1 0 0,-1 0 0,0 0 15,0 21-15,-21 0 16,0 0-16,0 0 0,0 0 0,0 1 16,0-1-16,0 0 0,0 0 15,0 0-15,0 0 0,0 1 16,0-44 31,0 1-47,0 0 0,0 0 15,0 0-15,0 0 0,21-1 0,0 1 16,1 0-16,20 0 0,-21 0 16,0 0-16,22-1 0,-1 1 0,0 0 15,1 21-15,-22-21 0,21 21 0,0 0 16,1 0-16,-22 0 0,0 0 16,0 21-16,0 0 0,1 0 15,-22 1-15,0-1 0,0 0 0,0 0 16,0 0-16,0 0 0,0 1 0,0-1 15,-22 0-15,1 0 0,0 0 16,0 0-16,0-21 0,0 0 16,-1 22-16,1-22 15,0 0-15,0 0 0,0 0 0</inkml:trace>
  <inkml:trace contextRef="#ctx0" brushRef="#br0" timeOffset="48108.05">15494 4233 0,'0'0'0,"0"-21"0,0 0 0,0 0 0,0 0 16,0 0-1,0 63 17,-21-21-17,21 21-15,-21 1 0,-1 20 0,22-20 16,0-1-16,-21 21 0,0-20 15,0-1-15,21 0 0,-21 1 0,0-1 16,21-21-16,-22 22 0,22-22 16,0 0-16,-21 21 0,21-21 15,0 1-15,0-44 47</inkml:trace>
  <inkml:trace contextRef="#ctx0" brushRef="#br0" timeOffset="48547.02">15769 4445 0,'0'0'0,"21"-21"0,0 21 16,1 0-16,-22 21 31,0 0-31,-22 0 0,1 1 0,0-1 15,21 0-15,-21 0 0,0 0 0,21 22 16,0-22-16,-21 0 0,21 21 16,0-21-16,0 1 0,0-1 0,0 42 15,0-42 1,0 1-16,21-22 0,0 0 0,0 0 16,0 0-16,0 0 0,1 0 15,-1 0-15,0 0 0,0-22 16,0 22-16,22-21 0,-43 0 15,21 0-15,0 0 0,-21 0 0,21-1 16,-21-20-16,0 21 0,0 0 16,0 0-16,0-22 0,0 22 0,0 0 15,-21 0-15,0 0 0,0-1 0,-1 22 16,22-21-16,-21 21 16,0 0-16,0 0 0,0 21 15,0 1 1,21-1-1</inkml:trace>
  <inkml:trace contextRef="#ctx0" brushRef="#br0" timeOffset="48871.04">15198 4339 0,'0'0'16,"-22"0"-16,44 0 31,20 0-31,-21 0 0,21 0 16,1 0-16,-22 0 0,42 0 0,-20 0 15,-1 0-15,0 0 0,1 0 16,20 0-16,-20 0 0,-1 0 0,0 0 15,-21 0-15,22-21 0,-22 21 0,0 0 16,0 0-16,-21-21 31,0 42 16</inkml:trace>
  <inkml:trace contextRef="#ctx0" brushRef="#br0" timeOffset="50832.01">17738 4445 0,'0'0'0,"21"0"16,0-21-16,0 21 31,-21-21 78,21 0-78,0 21-15,-21-22-16,0 1 16,0 0-16,0 0 15,0 0-15,0 0 16,0-1-16,0 1 16,0 0-16,-21 21 15,0 0-15,0 0 0,0 0 16,0 0-1,-1 0-15,1 0 0,0 21 0,0 0 16,-21-21-16,20 43 0,-20-22 16,21 0-16,0 0 0,0 0 0,-1 22 15,22-22-15,0 0 0,0 0 0,0 0 16,22 1-16,-1-22 0,0 21 16,0-21-16,0 0 0,0 21 0,1-21 15,20 0-15,-21 0 0,0 0 0,0 0 16,1 0-16,-1 0 0,0-21 15,0 21-15,0 0 0,0-21 0,-21-1 16,0 1-16,22 0 0,-22 0 16,0 0-1,0 0-15,21 21 0,-21-22 0,0 44 47,0-1-47,-21 0 0,21 0 0,-22 21 16,22-20-16,0 20 0,0 0 0,-21-21 15,21 22-15,-21-1 0,0 0 16,0-20-16,0 20 0,21 0 0,0-21 16,0 1-16,0-1 0,0 21 0,-22-21 15,1 0-15,21 1 0,0-1 0,-21 0 16,0 0-16,0-21 0,0 0 16,-22 0-16,22 0 15,0 0-15,0 0 0,0-21 0,-1 0 16,1 21-16,0-21 0,0-1 0,21 1 15,0 0-15,-21 0 0,21 0 16,0 0-16,-21-1 0,21 1 0,0 0 16,0 0-16,0 0 15,21 0-15,0 21 0,0-22 0,21 1 16,-20 0-16,-1 21 0</inkml:trace>
  <inkml:trace contextRef="#ctx0" brushRef="#br0" timeOffset="51035.69">18140 4509 0,'0'0'0,"0"-22"15,-21 22-15,21 22 78,0-1-78,0 0 16,0 0-16</inkml:trace>
  <inkml:trace contextRef="#ctx0" brushRef="#br0" timeOffset="51211.16">18097 4805 0,'0'0'0,"-21"21"0,-21 21 16,21-20-16,0-22 15,42-22 32,0 1-47,0 0 16,0 0-16,22 21 16</inkml:trace>
  <inkml:trace contextRef="#ctx0" brushRef="#br0" timeOffset="51771.38">18690 4424 0,'0'0'0,"0"-21"16,0 0-16,21 21 0,-21-22 0,21 1 15,1 21-15,-1-21 0,0 0 16,0 21-16,0 0 0,0-21 15,22 21-15,-22 0 0,0 0 0,0 0 16,0 0-16,1 0 0,-1 21 16,-21 0-16,0 0 0,0 0 15,0 1-15,-21-1 16,-22 0-16,22 0 0,-21-21 0,-1 21 16,1 0-16,0-21 0,-1 22 0,1-22 15,21 0-15,-21 0 0,20 21 16,44-21 15,-1 0-31,21 0 16,-21 0-16,22 0 0,-1 0 0,-21 0 15,21 0-15,1 0 0,-1 0 16,0 0-16,1 0 0,-22 21 16,0-21-16,0 21 0,-21 0 15,0 0-15,0 1 0,0-1 16,0 0-16,-21-21 15,0 21-15,0 0 0,0-21 0,-1 21 16,1 1-16,0-22 0,-21 21 16,21-21-16,-22 0 0,22 21 0,0-21 15,0 0-15,0 0 0,-1 0 0,1 0 16,0 0 0,21-21-1,0 0 1,21-1-16,-21 1 15,21 21-15,1-21 0,20 21 0</inkml:trace>
  <inkml:trace contextRef="#ctx0" brushRef="#br0" timeOffset="52212.38">19558 4360 0,'-21'0'15,"0"0"1,-1 22-16,1-1 0,-21 0 16,21 0-16,0 0 0,21 0 0,-22 1 15,22-1-15,-21 0 0,21 0 0,-21 0 16,21 22-16,0-22 0,0 0 16,0 0-16,0 0 0,42-21 15,-20 21-15,-1 1 0,21-22 16,-21 0-16,22 0 0,-22 0 15,0 0-15,21-22 0,1 22 0,-1-21 16,-21 21-16,0 0 0,43 0 0,-1-21 16,-20 0-16,-22 0 0,0 0 15,-21-1-15,0-20 0,0 21 16,21 0-16,-21-22 0,0 22 0,0-21 16,-21 21-16,0 0 0,0-1 0,-22 1 15,22 21-15,-21-21 0,21 21 16,-22 0-16,22 0 0,-21 0 0,-1 0 15,22 21-15,-21 0 0,21-21 16,0 22-16,-1-1 0,1 0 0,21 0 16,-21-21-16,21 21 0,0 0 0,0 1 15,21-1 1,0-21-16,1 21 16</inkml:trace>
  <inkml:trace contextRef="#ctx0" brushRef="#br0" timeOffset="53411.02">20278 4509 0,'0'0'0,"0"-22"0,21 22 0,0-21 0,-21 0 16,0 0-16,0 0 0,0 0 16,-21-1-16,0 22 15,-1 0-15,1-21 0,0 21 16,-21 0-16,21 0 15,-1 21-15,1 1 0,0-22 16,0 21-16,0 21 0,-22-21 16,22 0-16,21 22 0,-21-22 15,21 0-15,0 0 0,-21 0 0,21 1 16,-21-1-16,21 0 0,0 0 16,0 0-16,0 0 15,21-21-15,0 0 0,0 0 16,0 0-16,1 0 0,-1 0 15,0 0-15,0 0 0,0-21 16,0 0-16,1 21 0,-1-21 0,0 0 16,0 0-16,0-1 0,0 1 0,1 0 15,-1-21-15,21 21 0,-42-1 16,0 1-16,21 21 16,-42 21 15,21 1-31,0-1 0,-21 0 0,0 0 15,21 0-15,0 0 0,0 1 16,0-1-16,0 0 0,0 0 16,0 0-16,0 0 0,21-21 0,0 0 15,0 22-15,0-22 16,1 0-16,20 0 0,43 0 16,-43 0-16,0 0 0,43-22 15,-43 1-15,-21 21 0,1-21 0,20 0 16,-21 21-16,21-21 0,-20 0 15,-1-1-15,-21 1 0,0 0 0,0 0 16,0 0-16,0 0 16,-21 21-1,-1 0 1,1 21-16,0 0 0,0 0 0,0 0 16,21 0-16,-43 1 15,43-1-15,-21 0 0,21 0 0,-21-21 16,21 21-16,-21 0 0,21 1 0,0-1 15,-21-21 17,21-21-17,0-1 1,0 1-16,0 0 0,0 0 16,0 0-16,21-22 0,0 22 15,-21 0-15,21 0 0,0 0 16,22 0-16,-22-1 0,0 1 0,21 0 15,-20 0-15,-1 21 0,21 0 16,-21-21-16,0 21 0,22 0 0,-22 0 16,0 0-16,0 21 0,0-21 15,1 21-15,-22 0 0,0 0 16,0 1-16,0-1 0,0 0 0,0 0 16,0 0-16,0 0 0,0 1 0,0-1 15,0 0-15,-22-21 0,22 21 16,-21 0-16,0 0 15,21 1-15,-21-22 16,21-22 15,0 1-31,0 0 0,0 0 16,0 0-16,0 0 16,0-1-16,0 1 0,0 0 0,21 0 15,0 0-15,0 0 0,1-22 16,-1 22-16,0 0 0,0 0 0,0 0 15,0 21-15,1-22 0,20 22 0,-21-21 16,21 21-16,-20 0 0,20 0 16,-21 21-16,21 1 0,-20-1 0,-1 0 15,0 0-15,0 0 0,-21 22 16,0-22-16,0 21 0,0-21 0,-21 0 16,0 1-16,0-1 0,-1 21 0,1-21 15,0-21-15,0 21 0,0 1 16,0-1-16,21 0 0,-22-21 15,1 21-15,0 0 0,0 0 16,0-21-16,0 0 0,-1 22 0</inkml:trace>
  <inkml:trace contextRef="#ctx0" brushRef="#br0" timeOffset="54687.54">2201 6985 0,'0'0'0,"0"-63"31,0 41-31,-21 22 16,21 22-1,-21-22-15,21 21 0,0 21 0,-21-21 16,21 0-16,-21 22 0,21-1 15,-22 0-15,22 1 0,0-1 0,-21 0 16,0 1-16,0-1 0,21 0 16,-21-20-16,21-1 0,-21 21 0,21-21 15,-22 0-15,1 1 16,21-44 15,0 1-31,0 0 0,0 0 0,0 0 16,0 0-16,0-22 0,0 22 15,0-21-15,0-1 0,21 1 0,1 21 16,-22-21-16,21 20 0,-21 1 16,0 0-16,21 0 0,-21 42 0,21-21 15,0 21-15,0 0 16,1 1-16,-1-1 0,0 21 16,0 0-16,0-20 0,-21 20 0,43 0 15,-22 1-15,0-22 0,-21 42 16,21-42-16,21 1 0,-20-1 15,-1 0-15,21-21 0,0 0 0,-20 0 16,20 0-16,0 0 0,1-21 16,-1 0-16,0-1 0,1 1 0,-1-21 15,-21 21-15,21-22 0,-20 1 16,-1 0-16,0-1 0,-21 1 0,21-21 16,-21 20-16,0 1 0,0 0 15,-21-1-15,0-20 0,0 20 0,-1 1 16,-20 0-16,0-1 0,-1-20 15,1 21-15,0 20 0,-22-20 0,22 21 16,0 0-16,-22 21 0,22 0 16,-1 0-16,1 21 0,0 0 15,-1 21-15,22-20 0,-21 20 0,0 0 16,20 22-16,1-22 0,21 0 16,0 1-16,0-1 0,0-21 0,21 22 15,1-1-15,20-21 0,0 21 16,1-20-16,20-1 0,-21 0 0,22 0 15,-1-21-15,-20 21 0,20-21 0,1 0 16,-22 0-16,22 0 0,-22 0 16,0 0-16,1 0 0,-22 0 0,21-21 15,0 21-15</inkml:trace>
  <inkml:trace contextRef="#ctx0" brushRef="#br0" timeOffset="56047.87">3577 6985 0,'0'0'0,"21"-21"0,0 0 0,1 0 0,-22-1 16,0 1-16,0 0 0,-22 21 16,1 0-16,0 0 0,0 0 15,0 0-15,0 0 0,-1 0 0,-20 0 16,21 21-16,-21 0 0,20 1 16,1-1-16,0 0 0,0 0 0,0 21 15,0-20-15,-1 20 0,22 0 16,0 1-16,-21-1 0,21-21 0,-21 21 15,21 1-15,0-22 0,0 0 16,0 0-16,0 0 0,21-21 16,0 0-1,1 0-15,-1 0 0,0-21 0,0 0 16,0 0-16,22 0 0,-22-22 16,0 22-16,0-21 0,21 21 15,-20-22-15,-1 1 0,0 21 0,-21-21 16,0 20-16,21 1 0,-21 0 0,0 0 15,21 0-15,-21 42 32,0 0-17,0 0-15,-21 0 0,21 1 16,0-1-16,0 0 0,0 21 0,0-21 16,0 22-16,0-22 0,0 0 0,21 0 15,-21 0-15,21 1 0,1-1 16,-1 0-16,0 0 0,0-21 0,0 0 15,0 0-15,1 0 0,-1 0 0,0 0 16,21 0-16,-21 0 0,1-21 16,-1 0-16,0 0 0,0-1 0,0 1 15,0-21-15,-21 21 0,0 0 16,22-22-16,-22 22 0,0 0 0,0 0 16,21 0-16,0-1 15,-21 1-15,0 42 16,0 1-1,0-1-15,0 0 0,0 0 16,0 21-16,0-20 0,0-1 16,0 0-16,0 21 0,0-21 0,21 1 15,0-1-15,0 0 0,-21 0 0,22-21 16,-1 21-16,0-21 0,0 0 16,0 0-16,0 0 0,22 0 0,-22 0 15,21-21-15,-21 0 0,22 0 16,-22 0-16,0-1 0,0 1 15,0-21-15,1 21 0,-1-22 0,-21 22 16,21-21-16,-21 21 0,21 0 16,-21-22-16,0 22 0,0 0 15,0 0-15,0 42 32,0 0-32,0 0 15,0 0-15,-21 1 0,21 20 0,0-21 16,-21 21-16,21 1 0,0-1 15,0 22-15,0-22 0,0 21 16,0-20-16,0-1 0,0 22 0,0-22 16,0 21-16,21 1 0,-21-22 15,0 22-15,0-1 0,0 1 0,0-1 16,0 22-16,0-22 0,0 1 0,-21-1 16,0 1-16,-1-1 0,1 1 15,0-1-15,0-20 0,-21 20 0,-1-20 16,22-1-16,-21 0 0,-1 1 0,22-1 15,-21-21-15,0 0 0,-1 0 16,22 1-16,-21-22 0,-1 0 0,22 0 16,-21 0-16,0 0 0,20 0 0,22-43 15,0 1-15,-21 21 0,21-43 16,0 22-16,0 0 0,0-22 16,21 1-16,1-1 0,-1 1 0,0-22 15,21 0-15,1 1 0,-1-1 0,0 0 16,1-21-16,20 22 0,-21-1 15,22 0-15,21-20 0,-22 20 0,22 0 16,-22 1-16,1 20 0,-1 1 16,-20 20-16,20-20 0,-21 20 0,1 22 15,-43-21-15,21 21 0,0 21 0,-21-21 16,42 21-16,-63 0 16,-21 0-16,21 21 0,-22 0 15,22 0-15,0-21 16,0 21-16,0 0 0,21 1 0,0-1 0,0 0 15,0 21-15,21-21 16,-21 1-16,21-1 0,0 0 16,0 0-16,1-21 0,-1 21 0,0 0 15,0 1-15,0-22 0,-21 21 16,0 0-16,0 0 16,0 0-16,-21-21 15,0 0 1,0 0-16,-22 0 0,22 0 15,0 0-15,0 0 0,-21-21 16,42 0-16,0 0 0,0 0 16,0-1-16</inkml:trace>
  <inkml:trace contextRef="#ctx0" brushRef="#br0" timeOffset="56472.26">6181 6731 0,'0'0'0,"-43"21"15,64-21 1,1 21-16,20-21 0,0 0 0,1 0 16,20 22-16,1-22 0,-1 0 15,1 0-15,-1 0 0,22 0 0,21 0 16,-22 0-16,1 0 0,-43 0 15,22 0-15,-22 0 0,-21 0 0,0 0 16,22 0-16,-1-22 0,-21 22 16,-21-21-16,0 0 15,-21 21 1,0-21-16,0 21 0,21-21 0,-21 21 16,-1 0-16,1 0 0</inkml:trace>
  <inkml:trace contextRef="#ctx0" brushRef="#br0" timeOffset="56771.4">6879 6562 0,'0'21'15,"0"0"1,148-21 0,-105 0-1,-1 0-15,0 0 0,1 0 16,-1 0-16,-21 0 0,43 21 0,-43-21 15,0 0-15,0 0 0,0 0 0,-21 21 16,0 1-16,0-1 16,0 0-16,-42 21 0,21-21 15,-22 1-15,1-1 0,0 21 16,-1-21-16,-20 22 0,21-22 16,-22 0-16,22 0 0,-1 0 0,1 0 15,21 1-15,-21-22 0,-1 21 16</inkml:trace>
  <inkml:trace contextRef="#ctx0" brushRef="#br0" timeOffset="57223.34">9038 6562 0,'0'0'0,"0"-43"0,-21 22 0,21 0 0,-21 0 16,0 0-16,-1 21 15,1 0-15,0 0 16,0 0-16,0 21 0,21 0 15,-21 21-15,21-20 0,0 20 16,0 0-16,0 1 0,0-22 0,0 21 16,0 0-16,0 1 0,0-22 0,0 21 15,0-21-15,0 22 0,0-22 16,0 0-16,0 0 0,0 0 0,0 1 16</inkml:trace>
  <inkml:trace contextRef="#ctx0" brushRef="#br0" timeOffset="57787.03">8530 6858 0,'0'0'0,"-21"-21"0,21 0 0,0-22 16,0 1-16,0 0 0,-21 21 0,0-43 16,63 43-16,-42-21 15,0 20-15,0-20 0,21 21 0,0-21 16,0 20-16,22-20 0,-1 21 15,22 21-15,-1-21 0,-21 0 0,22-1 16,-22 22-16,22 0 0,-22 0 0,22 0 16,-22 0-16,0 22 0,1 20 15,-1 0-15,-21 22 0,0-22 0,0 22 16,-21-22-16,22 0 0,-22 1 0,0-1 16,0 0-16,-22 1 0,1-1 15,0-21-15,0 0 0,0 22 16,0-22-16,21 0 0,-22-21 0,1 0 15,0 0-15,21-21 16,-21 0 0,21-1-16,0 1 0,0 0 15,0 0-15,0-21 0,0 20 0,0-20 16,21 0-16,-21-1 0,21-20 16,0 21-16,43-22 0,-43 22 15,21-1-15,-20 22 0,62-42 16,1 42-16,-43 21 0,22 0 0,-22 0 15,22 0-15,-22 0 0,0 0 0,1 21 16,-1 21-16,0 0 0,1 22 0,-43-22 16,0 1-16,21-1 0,-21 0 0,0 22 15,0-22-15,0 0 0,-21 1 16,-22-22-16,1 21 0,0-21 0,-1 22 16,1-22-16,21 0 0,-22 0 15,22-21-15,0 21 0,0-21 0,42 0 31,0 0-15,0-21-16,1 21 0,20-21 0</inkml:trace>
  <inkml:trace contextRef="#ctx0" brushRef="#br0" timeOffset="58444.53">10499 6710 0,'0'-21'16,"-22"21"-16,22 21 0,-21-21 15,0 21-15,0 0 0,0 0 16,0 1-16,-22-22 0,22 0 16,0 21-16,0 0 0,0 0 0,21 0 15,0 0-15,0 1 0,21-22 32,0 0-17,21 0 1,-21 0-16,-21-22 0,0 1 15,0 0-15,0 0 0,0 0 16,0 0-16,0-22 0,0 22 16,0-21-16,0 21 0,43-43 15,-22 43-15,-21 0 0,21 0 16,0-1-16,0 22 0,22 0 0,-22 0 16,21 0-16,-21 0 0,22 0 15,-1 0-15,-21 22 0,22-1 0,-22 0 16,21 0-16,-21 0 0,0 0 0,1 1 15,-22-1-15,0 0 0,0 0 16,0 21-16,0-20 0,-22-1 16,1 0-16,0 0 0,0-21 0,0 0 15,0 21-15,-1-21 0,1 0 16,0 0-16,0 0 16,21-21-16,0 0 15,0 0-15,0 0 0,0-1 0,21-20 16,0 21-16,0 0 0,1-22 15,20 1-15,-21 0 0,0 21 0,22-22 16,-1 43-16,0-21 0,1 21 0,-1 0 16,0 21-16,22-21 0,-22 0 0,0 0 15,1 21-15,-1 1 0,0-1 16,-20 0-16,-1 0 0,0 0 0,0 22 16,-21-22-16,0 0 0,0 0 0,0 0 15,-21 0-15,0 1 0,0-1 16,-1 0-16,1 0 0,-21-21 15,21 21-15,0-21 0,-1 0 0,1 0 16,0 0-16,42-21 31,0 21-31,1-21 0,-1 21 0</inkml:trace>
  <inkml:trace contextRef="#ctx0" brushRef="#br0" timeOffset="58952.01">12023 6625 0,'42'-21'0,"-84"42"0,105-42 0,-42 0 16,0 0-16,-21 0 16,0-1-16,0 1 0,-21 0 15,-21 0-15,21 21 0,0-21 0,-22 21 16,1 0-16,0 0 0,-1 0 16,1 0-16,21 21 0,-22-21 0,1 21 15,21 0-15,0 22 0,-22-22 0,22 0 16,0 21-16,21-21 0,0 22 15,0-22-15,0 0 0,0 21 0,0-20 16,0-1-16,0 0 0,21 0 16,0-21-16,22 0 0,-22 0 15,0 0-15,21 0 0,1 0 0,-22 0 16,21 0-16,1 0 0,-1-21 0,0 21 16,1-21-16,-22-22 0,21 22 15,-21 0-15,0-21 16,22-1-16,-22-20 0,0 21 0,-21-22 15,21 22-15,0-1 0,-21-20 0,0 21 16,0-1-16,0 1 0,0 21 16,0-22-16,0 22 0,0 0 0,22 21 15,41 21 1,-63 0-16,-21 22 0,0-22 16,42 0-16,-42 0 0,-22 22 0,1 20 15,21-21-15,-21 22 0,20-22 16,1 1-16,0 20 0,21-42 15,0 22-15,0-1 0,0-21 0,0 0 16,0 0-16,0 1 0,21-22 0,0 0 16,1 21-16,-1-21 0,0 0 15,21 0-15,-21 0 0,22 0 0,-1-21 16,0-1-16</inkml:trace>
  <inkml:trace contextRef="#ctx0" brushRef="#br0" timeOffset="59239.88">12848 6456 0,'0'0'0,"0"-21"0,0 0 0,0-1 0,-21 1 16,84 0-16,-84 21 16,0 0-16,0 0 0,0 0 15,-22 21-15,22-21 0,-21 21 16,21 22-16,0-22 0,-22 0 0,22 21 16,42-20-16,-21-1 0,-21 21 0,0-21 15,-21 0-15,20 22 0,1-22 0,21 0 16,0 0-16,0 0 0,0 1 15,0-1-15,21-21 16,1 0-16,-1 0 0,0 0 0,0 0 16,0 0-16,0-21 0,22-1 15,-22 1-15,0 0 0,21 0 0,-20 0 16,-1-22-16,21 1 16,-42 21-16,21 0 0,0-22 0,1 1 0,-22 0 15,21 21-15</inkml:trace>
  <inkml:trace contextRef="#ctx0" brushRef="#br0" timeOffset="60047.51">12827 6541 0,'0'21'0,"0"0"16,0 0-16,-64 64 15,64-64-15,0 0 0,0 0 16,0 0-16,22 1 16,-1-22-16,21 0 0,-21 21 0,0-21 15,22 0-15,-22 0 0,21 0 0,1 0 16,-1-21-16,0-1 15,1 1-15,-22 0 0,21 0 0,22 0 16,-43 0-16,21-22 0,-21 22 0,22-21 16,-22 21-16,21-22 0,-21 1 0,0 21 15,1 0-15,-22-1 0,0 1 0,0 42 16,0 1 0,0-1-16,-22 0 0,1 0 15,0 0-15,0 22 0,21-22 0,-21 21 16,21-21-16,0 0 0,-21 22 0,21-22 15,0 0-15,0 0 0,0 0 16,0 1-16,21-22 0,0 0 0,0 0 16,0 0-16,0 0 15,22 0-15,-22 0 0,0 0 0,21 0 16,-20-22-16,20 1 0,-21 0 0,21 0 16,-20 0-16,-1 0 0,-21-1 0,0 1 15,21-21-15,0 21 0,-21-22 16,0 22-16,21 0 0,-21-21 0,0 21 15,0-1-15,0 44 32,0-1-32,0 0 15,0 21-15,0-21 0,-21 1 16,21 20-16,-21 0 0,21 1 16,0-1-16,0 0 0,0 1 0,-21-1 15,0 0-15,21 22 0,0-22 0,21 0 16,-21 22-16,0-22 0,-21 43 0,21-22 15,0 1-15,0-1 0,0 22 0,0-21 16,0-1-16,0 1 0,0-1 0,0 1 16,0-1-16,0 1 0,0-1 15,0 22-15,0-22 0,0 1 0,0-1 16,0 1-16,0-1 0,-22-20 0,1-1 16,21 0-16,-21 1 0,0-22 0,0 0 15,0 0-15,-1 0 0,1-21 16,0-21-16,-21 0 0,21 0 15,-22 0-15,1-1 0,0-20 0,-1 0 16,1-1-16,42 1 0,-21-21 0,0-1 16,-1 1-16,44-64 0,-22 84 15,0-20-15,0 20 0,21-20 0,0 21 16,0-22-16,0 22 0,0-1 16,1 1-16,-1 0 0,0-22 15,-21 22-15,21 0 0,43-64 16,-43 63-16,0 1 0,-21 21 0,42 0 15,-42-22-15,21 22 0,1 0 0,-22 0 16,0 0-16,0 0 0,0-1 0,0 1 16,-22 0-16</inkml:trace>
  <inkml:trace contextRef="#ctx0" brushRef="#br0" timeOffset="60499.97">14838 6160 0,'0'-22'0,"0"44"0,0-22 47,-21 0-47,21 21 16,-22 0-16,22 0 0,0 21 15,-21-20-15,0 20 0,21 0 16,-21 1-16,21-1 0,0 0 0,-21 1 16,21-1-16,-21 0 0,21-21 0,0 22 15,0-22-15,0 0 0,0 0 16,0 0-16,0 1 0,0-1 16,21-21-1,0-21-15,0 21 16,0-22-16</inkml:trace>
  <inkml:trace contextRef="#ctx0" brushRef="#br0" timeOffset="60899.7">15219 6371 0,'0'0'16,"21"-21"-16,0 21 0,-21-21 16,0 42-1,0 0-15,0 0 16,-21 1-16,21 20 0,-21-21 0,0 21 15,21-20-15,0 20 0,0-21 16,-22 21-16,22-20 0,0-1 0,0 0 16,0 0-16,0 0 0,0 0 0,22-21 15,-1 0-15,0 22 0,0-22 16,0 0-16,0 0 0,22 0 16,-22 0-16,21-22 0,-21 22 0,22-21 15,-22 0-15,21 0 0,-21 0 16,1 0-16,-22-1 0,0-20 0,21 21 15,-21-21-15,0 20 0,0-20 0,0 21 16,-21-21-16,-64-22 0,43 64 16,42-21-1,-43 21-15,22 0 0,-21 0 16,21 0-16,-1 21 0,1-21 0,0 21 16,0-21-16,0 21 15,21 1-15,-21-22 16</inkml:trace>
  <inkml:trace contextRef="#ctx0" brushRef="#br0" timeOffset="61135.61">14563 6244 0,'0'0'16,"-22"0"-16,44 0 15,-1 0 1,0 0-16,0-21 0,21 21 16,-20 0-16,20 0 0,21 0 0,1 0 15,-1 0-15,1 0 0,-1 0 0,22-21 16,-21 21-16,-1 0 0,1 0 16,-22 0-16,0 0 0,-21 0 0,22 0 15,-22 0-15,-21-21 31</inkml:trace>
  <inkml:trace contextRef="#ctx0" brushRef="#br0" timeOffset="61571.22">16806 6075 0,'0'0'0,"43"-21"15,-43 0-15,-22-1 0,1 22 16,42 0 0,-21 22-1,0-1-15,0 0 0,-21 0 16,0 0-16,42 0 0,-21 22 0,0-1 16,0 0-16,0 1 0,-42-1 15,21 22-15,21-22 0,-21 0 0,21 1 16,0-1-16,-43 0 0,22 1 0,21-22 15,0 21-15,0-21 0,0 0 0,0 1 16,0-1-16,-21 0 0,0-42 31,21 0-31</inkml:trace>
  <inkml:trace contextRef="#ctx0" brushRef="#br0" timeOffset="61863.89">16722 6096 0,'0'0'0,"-64"-42"16,85 42-16,-21-21 0,0-1 16,0 44-16,64-22 15,-43 0-15,0-22 0,0 1 16,22 21-1,-22-21-15,0 21 0,21 0 16,1 0-16,-22 0 0,0 0 16,0 0-16,0 0 0,-21 21 31,-21 0-15,21 1-16,-21-22 0,0 21 15,0 0-15,-1-21 0</inkml:trace>
  <inkml:trace contextRef="#ctx0" brushRef="#br0" timeOffset="62127.01">16616 6519 0,'0'0'0,"-21"0"0,42 0 16,42 0 15,-63-21-31,21 21 0,64-21 16,-64 21-1,0 0-15,1 0 0,-1 0 16,0 0 0,0 0-16,0-21 0,0 21 31</inkml:trace>
  <inkml:trace contextRef="#ctx0" brushRef="#br0" timeOffset="62767.71">17081 6541 0,'-21'0'15,"21"-22"-15,0 1 16,0 0-16,0 0 0,0 0 16,0 0-16,0-1 0,0 1 15,21 0-15,1 21 0,-1-21 16,0 21-16,0 0 0,0 0 16,22 0-16,-22 0 0,0 0 15,0 0-15,21 0 0,-20 0 16,-1 42-16,0-21 0,0 1 0,0 20 0,0-21 15,1 21-15,-22-20 16,21 20-16,-21-21 0,0 21 0,0-20 16,0-1-16,0 0 0,-21 0 15,-1-21-15,22 21 0,-21-21 16,0 0-16,0 0 16,21-21-16,0 0 0,0 0 0,0 0 15,0-1-15,0 1 0,0 0 16,21 0-16,0 0 0,0 0 0,1-22 15,-1 22-15,0 0 0,0 0 16,0 0-16,22-1 0,-22 1 16,0 0-16,0 0 0,21 21 0,-20 0 15,-1-21-15,0 21 0,0 0 16,0 0-16,0 0 0,1 0 0,-1 0 16,0 0-16,0 0 0,0 0 0,-21 21 15,21 0-15,-21 0 16,0 0-16,0 1 0,0-1 0,0 0 15,0 0-15,0 0 0,0 22 0,-21-22 16,21 0-16,0 0 0,0 0 16,-21 22-16,21-22 0,-21 0 15,21 0-15,0 0 0,0 0 16,0-42 31,0 0-32,0 0-15,0 0 0</inkml:trace>
  <inkml:trace contextRef="#ctx0" brushRef="#br0" timeOffset="62943.02">17970 6138 0,'0'0'0,"0"-21"0,0 0 0,-21 21 16,21-21-1,-42 42-15,21-21 0,21 21 16,21-21-16,0 0 16,0 0-16,0 0 0,1 0 15,-1 21-15,0-21 0</inkml:trace>
  <inkml:trace contextRef="#ctx0" brushRef="#br0" timeOffset="63547.75">18986 6562 0,'0'0'0,"22"0"0,-22-106 32,63 64-32,-63 20 15,-42-41-15,-1 42 0,22 21 16,0 0-16,0 0 0,0 0 0,0 0 15,-1 0-15,-20 0 0,21 0 0,0 0 16,-22 21-16,22 0 0,-21 0 16,21 22-16,-22-1 0,22-21 15,0 21-15,-21 1 0,42-1 0,-21-21 16,21 22-16,0-22 0,0 0 16,0 0-16,21 21 0,0-42 0,0 22 15,0-1-15,0-21 0,22 0 0,-1 0 16,-21 0-16,22 0 0,-1 0 15,-21 0-15,21-21 0,-20 21 16,-1-22-16,21 1 0,-21 0 0,0 0 16,22-21-16,-22 20 0,-21 1 0,21-21 15,-21 0-15,42-1 0,-20-20 16,-1 20-16,21-20 0,-21 21 0,-21-1 16,0 22-16,43-21 0,-43-1 0,21 22 15,-42-21-15,-1 21 0,22 0 0,0-1 16,0 1-16,0 42 15,-21 1 1,0-1-16,0 21 0,0-21 0,0 22 16,-1-1-16,1 0 0,21 1 15,0-1-15,-21 0 0,21 1 0,21-22 16,-21 21-16,0 0 0,0-20 0,0 20 16,0-21-16,0 21 0,0-20 15,0-1-15,0 0 0,0 0 16,21-21-16,1 0 0,-1 0 15,21 0-15,-21 0 0,22 0 0,-1 0 16,0 0-16,1 0 16,-1-21-16,0 0 0</inkml:trace>
  <inkml:trace contextRef="#ctx0" brushRef="#br0" timeOffset="64896.02">20024 6519 0,'0'0'0,"0"-21"0,0-85 31,0 85-31,0 0 0,-22 21 0,-20 0 16,21 0-16,0 0 0,0 0 16,-22 0-16,22 21 0,0 0 15,0-21-15,-22 43 0,22-22 16,0 0-16,0 0 0,0 22 0,0-22 16,-1 0-16,1 21 0,21-21 0,0 1 15,0-1-15,0 0 16,0 0-16,0 0 0,21-21 15,22 0 1,-22 0-16,0 0 0,0 0 16,22 0-16,-22 0 0,0-21 0,21 0 15,-21 21-15,1-21 0,20-22 0,-21 22 16,0 0-16,0-21 0,1 21 16,-1-22-16,-21 22 0,0 0 0,0 0 15,0 0-15,0-1 0,0 1 0,0 42 47,0 1-47,-21-1 0,21 0 0,-22 0 16,1 0-16,21 0 0,0 1 15,0 20-15,-21 0 0,21-21 16,0 1-16,0-1 0,0 0 0,0 0 16,21 0-16,0-21 15,1 0-15,-1 0 0,0 0 16,0 0-16,0 0 0,22 0 15,-22 0-15,0 0 0,21 0 0,-21-21 0,1 0 16,-1 0-16,0 0 16,0-1-16,0 1 0,0 0 0,1-21 0,-1 21 15,0-1-15,-21 1 0,0-21 16,0 21-16,0 42 31,-21 0-31,0 0 0,-22 22 16,22-22-16,21 0 0,0 0 15,0 0-15,0 0 0,0 1 16,0-1-16,0 0 16,21-21-16,22 0 15,-22 0-15,21 21 0,-21-21 16,22 0-16,-1 0 0,-21 0 16,21 0-16,1 0 0,-22 0 15,21-21-15,-21 21 0,22-21 0,-22 0 16,-21-1-16,21 1 0,-21-21 0,21 21 15,-21 0-15,21-1 0,-21 1 16,0 0-16,0 0 0,0 0 16,0 0-1,-21 42 17,21 0-17,-21 0-15,0-21 0,0 21 16,21 22-16,0-22 0,0 0 15,0 21-15,0 1 0,-21-1 0,21-21 16,0 21-16,0 1 0,0-1 0,0 0 16,0 1-16,0-1 0,0 0 15,0 22-15,0-22 0,0 22 0,0-1 16,0-20-16,0 84 0,0-85 16,0 21-16,0 1 0,0-22 0,0 22 15,0-1-15,-22-20 0,22 20 16,0 1-16,0-22 0,0 21 0,0 1 15,0-22-15,0 1 0,0 20 0,0-21 16,0 1-16,0-1 0,0 0 16,0 1-16,0-22 0,0 21 0,0-21 15,-21 22-15,0-22 0,0 0 0,0-21 16,21 21-16,0 0 0,-43-21 16,1 0-16,-21 0 0,20 0 0,22-21 15,-21 0-15,21-21 16,-1-1-16,-20 1 0,21-21 0,-21 20 15,20-20-15,1-1 0,0 1 0,21-1 16,0-84-16,0 85 0,0 20 16,0-20-16,0-1 0,0 1 15,0-1-15,0 1 0,21-1 0,22 1 16,-22-22-16,0 22 0,0-1 16,0 1-16,22 20 0,-1 1 0,0 0 15,22-1-15,-22 1 0,0 0 0,-20-1 16,-1 22-16,21 0 0,-21 0 15,0 0-15,-21-1 0,43 1 0,-22 21 16,0 0-16,-21 21 63,0 1-63,0-1 31,21-21-16</inkml:trace>
  <inkml:trace contextRef="#ctx0" brushRef="#br0" timeOffset="65051.54">21209 6858 0,'-21'0'31,"0"0"0,-1 0-31,-20 0 0,21 0 16,-21 0-16</inkml:trace>
  <inkml:trace contextRef="#ctx0" brushRef="#br0" timeOffset="105327.05">4297 10245 0,'0'0'0,"-21"0"16,-1 0-16,22-21 47,22 21-47,-1-22 16,0 22-16,0-21 15,0 0-15,0 21 0,1 0 16,-22-42-16,0 21 0,21 21 15,0-22-15,-21 1 0,21 21 0,-21-21 16,0 0-16,0 0 16,-21 21-1,0 0-15,0 0 0,-1 0 16,-20 0-16,21 0 0,-21 21 0,20 0 16,1-21-16,-21 21 0,21 0 0,-22-21 15,22 22-15,0-1 0,0 0 16,0-21-16,21 21 0,0 0 0,0 0 15,0 1-15,0-1 16,0 0 0,21 0-16,0-21 0,0 21 15,0 0-15,1 1 0,-1-22 16,0 21-16,0 0 0,0-21 0,0 21 16,1 0-16,-1 0 0,0 1 0,0-1 15,0 0-15,-21 0 0,0 0 16,0 0-16,0 1 0,-21-1 15,0 0-15,0 0 0,0 0 16,-1-21-16,-20 21 0,21-21 0,0 0 16,-22 22-16,22-22 0,0 0 0,0 0 15,-21 0-15,20 0 0,1 0 16,0-22-16,0 22 0,0-21 16,21 0-16,-21 0 0,21 0 0,-22 0 15,22-1-15,0 1 0,0-21 16,0 21-16,0-22 0,0 22 15,22 0-15,-1 0 16,0 21-16,0-21 0,0 21 0,0 0 16,1 0-16,-1 0 0,21 0 0,-21 0 15,0 0-15,22 0 0,-22 0 16,0 0-16</inkml:trace>
  <inkml:trace contextRef="#ctx0" brushRef="#br0" timeOffset="105704.59">4657 10478 0,'254'-22'63,"-233"1"-63,-635-42 0,953 169 0,-43-170 0,-275 43 0,0 0 16,0 0-16,1 21 0,-1-22 0,0 1 15,0-21-15,-21 21 16,0 0-16,0-1 0,0 1 15,-21 0-15,0 21 0,0 0 0,-1 0 16,1 0 0,0 0-16,0 0 0,0 21 0,0 0 15,-22 1-15,22-1 0,0 0 0,0 0 16,21 0-16,-21 22 0,-1-22 16,22 21-16,0-21 0,0 22 0,0-22 15,0 0-15,0 0 0,0 0 0,0 0 16,0 1-16,0-1 0,22-21 15,-1 21-15,0-21 0,0 0 0,0 0 16,0 0-16,1 0 0,-1 0 16,21 0-16,-21 0 0,0 0 0,22 0 15,-22-21-15,21 21 0,-21-21 0,1-1 16,20 1-16</inkml:trace>
  <inkml:trace contextRef="#ctx0" brushRef="#br0" timeOffset="106479.82">5651 10118 0,'0'-21'31,"0"42"-31,0-64 0,-21 43 0,0 0 0,0 0 16,0 0-16,0 0 0,-1 0 16,1 0-16,0 0 0,0 22 15,0-1-15,21 0 0,0 0 16,0 0-16,-21 0 0,21 1 15,-22-1-15,22 21 0,0 0 0,0-20 16,0 20-16,0 0 0,0-21 16,0 22-16,0-1 0,0-21 0,22 0 15,-1 1-15,0-1 0,0 0 0,0-21 16,0 0-16,1 0 0,20 0 16,-21 0-16,21 0 0,-20 0 0,20 0 15,0-21-15,1 0 0,-22-1 0,21 1 16,-21 0-16,22 0 0,-22-21 15,21 20-15,-21-20 0,0 0 16,1-1-16,-1 1 0,0 0 0,0-1 0,0 1 16,-21 0-16,21-1 15,-21 1-15,0 0 0,0 21 0,22-22 16,-22 1-16,0 21 0,0-22 0,0 22 16,0 0-16,0 0 15,-22 21-15,1 21 16,21 0-16,0 0 0,-21 1 15,21-1-15,0 21 0,-21-21 16,21 22-16,0-1 0,0 0 0,0-21 16,0 22-16,0-1 0,0 0 0,0-20 15,0 20-15,0 0 0,0-21 16,0 22-16,0-22 0,0 0 16,0 21-16,0-20 0,21-22 0,0 21 15,-21 0-15,21-21 0,1 0 0,-1 0 16,0 0-16,0 0 15,0 0-15,0 0 0,1-21 0,-1 0 16,0-1-16,-21 1 0,21 0 0,0 0 16,0 0-16,-21-22 0,22 22 15,-1 0-15,-21 0 0,0 0 16,0 0-16,0-1 0,21 22 0,-21 22 31,0-1-31,0 0 16,0 0-16,0 0 0,0 0 15,0 1-15,0-1 16,0 0-16,0 0 0,0 0 16,21-42 15,0 0-15,-21 0-16,21 0 0,-21-1 15</inkml:trace>
  <inkml:trace contextRef="#ctx0" brushRef="#br0" timeOffset="106687.02">6519 9927 0,'0'0'0,"0"21"46,0 1-30,0-1 0</inkml:trace>
  <inkml:trace contextRef="#ctx0" brushRef="#br0" timeOffset="106919.89">5905 10181 0,'0'0'15,"22"0"17,-1 0-17,0 0-15,0 0 0,0 0 0,0 0 16,1 0-16,20 0 0,-21-21 15,0 21-15,0 0 0,1 0 0,-1 0 16,0 0-16,0-21 0,0 21 0,0 0 16,1 0-16</inkml:trace>
  <inkml:trace contextRef="#ctx0" brushRef="#br0" timeOffset="107095.81">6985 10118 0,'0'0'0</inkml:trace>
  <inkml:trace contextRef="#ctx0" brushRef="#br0" timeOffset="107507.71">6858 10118 0,'0'0'16,"-21"21"-16,0-21 15,-1 21-15,1-21 0,21 21 16,-21 0-16,0 1 0,0-1 0,0 0 16,21 0-16,0 0 0,-22 0 0,22 22 15,0-22-15,0 0 16,0 0-16,0 0 0,22 1 0,-1-22 16,0 0-16,0 21 0,21-21 15,-20 0-15,-1 0 0,21 0 16,-21 0-16,0 0 0,1-21 0,-1-1 15,0 22-15,0-21 0,-21 0 0,0 0 16,0 0-16,0 0 0,0-1 16,0 1-16,0 0 0,0 0 0,0-21 15,0 20-15,0 1 0,0 0 0,0 0 16,21 0-16,-21 0 0,21-1 16,1 1-16,-1 21 0,0-21 0,0 21 15,0 0-15,0-21 0,1 21 0,-1 0 31,21 0-31,-21 0 0,0 21 0,1 0 16,-1-21-16,0 21 0,-21 1 0,21-1 16,-21 0-16,21 0 0,-21 0 0,0 0 15,0 1-15,0-1 0,0 0 16,0 0-16,0 0 0,0 0 16,0 1-16,0-1 0,-42-21 31</inkml:trace>
  <inkml:trace contextRef="#ctx0" brushRef="#br0" timeOffset="107768.07">7408 10118 0,'0'-21'0,"64"-43"16,-22 43 0,-21 0-16,22 21 0,-1-21 0,0-1 15,1 22-15,-1 0 0,0 0 16,1 0-16,-1 0 0,0 0 0,-21 22 15,22-22-15,-22 21 0,0 0 0,-21 0 16,21 21-16,-21-20 0,0-1 16,0 21-16,0-21 0,0 0 0,0 22 15,0-22-15,-21 0 0,0 0 16,21 0-16,-21 1 0,21-1 16,-21 0-16,-1 0 15,44-42 16,-1 0-31,0 0 0</inkml:trace>
  <inkml:trace contextRef="#ctx0" brushRef="#br0" timeOffset="108000.07">8382 10139 0,'85'0'16,"-64"0"-1,0 0 1,0 0 0,0 0-16,0 0 15,1 0 1,-1 0-16</inkml:trace>
  <inkml:trace contextRef="#ctx0" brushRef="#br0" timeOffset="108636.05">9186 9864 0,'0'0'0,"21"0"0,-63-21 16,42-1-16,0 1 0,0 0 15,0 0-15,0 0 0,21 21 16,-21-21-16,21-1 0,1 22 16,-22-21-16,21 21 0,0 0 0,0 0 15,0 0-15,0 0 0,1-21 0,-1 21 16,0 0-16,0 21 0,0-21 15,0 21-15,-21 1 0,0-1 0,0 0 16,0 0-16,0 43 0,0-43 16,0 0-16,0 0 0,-21 0 15,0 0-15,0 1 0,0-22 16,0 21-16,-22 0 0,22-21 0,-21 21 16,21-21-16,-1 0 0,1 0 15,0 0-15,0 0 0,0 21 0,0-21 16,21-21-1,21 21-15,0-21 16,0 21-16,21-21 0,-20 21 16,-1 0-16,0 0 0,0 0 15,0-21-15,0 21 0,22 0 0,-22 0 16,0 0-16,0 0 0,0 21 0,1 0 16,-1 0-1,-21 0-15,0 0 0,0 1 16,0-1-16,0 0 0,-21 0 0,-1-21 15,1 21-15,21 0 0,-21 1 16,0-22-16,0 21 0,-22-21 0,22 0 16,21 21-16,-21-21 0,-21 0 15,21 0-15,-1 0 0,1 21 0,0-21 16,0 0-16,0 0 0,0 21 0,-1-21 16,1 0-1,21-21 1,-21 21-16,0 0 0,0 0 15</inkml:trace>
  <inkml:trace contextRef="#ctx0" brushRef="#br0" timeOffset="109319.05">4233 11176 0,'0'0'0,"-42"0"0,21 0 0,0 21 16,-1-21-16,1 0 0,21 21 31,21-21-15,1 22-1,-1-22-15,21 0 0,0 0 0,1 0 16,20 0-16,1 0 16,20 0-16,1 0 0,0 0 0,21 0 15,-1 0-15,1 0 0,21 0 0,0 0 16,21 0-16,1 0 0,20-22 16,-21 1-16,21 0 0,1 21 0,-1-21 15,0 21-15,1-21 0,20 0 0,-42 21 16,22 0-16,-1 0 0,-21 0 15,22-22-15,-1 22 0,-21 0 0,0 0 16,0 0-16,1-21 0,-1 21 0,-21 0 16,21 0-16,-21 0 0,-21 21 0,-22-21 15,22 0-15,-21 0 0,-22 0 16,1 0-16,-22-21 0,1 21 0,-1-21 16,-21 63-16,-21-63 15,21 0 1,-42 21-16,0 0 0,21 21 47</inkml:trace>
  <inkml:trace contextRef="#ctx0" brushRef="#br0" timeOffset="109399.46">9525 11113 0,'0'0'0,"-21"0"0</inkml:trace>
  <inkml:trace contextRef="#ctx0" brushRef="#br0" timeOffset="109508.78">9207 11240 0,'-63'42'0</inkml:trace>
  <inkml:trace contextRef="#ctx0" brushRef="#br0" timeOffset="110031.78">3175 13081 0,'0'0'0,"0"-21"0,-21 0 0,21-22 0,0 22 15,0 0-15,0-21 0,0 21 16,0-22-16,0 22 0,21 0 0,-21 0 16,0 0-16,0-1 0,0 1 15,-42 21 1,42 21-16,0 1 15,0-1-15,0 0 0,0 21 16,0 1-16,0-1 0,0 0 0,0 1 16,0-1-16,-22 0 0,22 1 0,0-22 15,-21 21-15,21-21 0,0 0 16,0 22-16,0-22 0,0 0 0,0 0 16,0 0-16,0 1 15,21-22 16,1-22-31,-1 1 16</inkml:trace>
  <inkml:trace contextRef="#ctx0" brushRef="#br0" timeOffset="110231.41">3662 13187 0,'0'0'0,"21"0"0,0 0 0,-21-21 16,0 0 15,0 42 32,42-21-63,-20 0 15,-1 0-15</inkml:trace>
  <inkml:trace contextRef="#ctx0" brushRef="#br0" timeOffset="110539.55">4974 12573 0,'0'0'0,"-21"-21"0,0 21 0,21-21 15,-43 0-15,22 21 0,64 0 16,-65 0 0,1 0-16,0 21 0,0 0 15,0 0-15,0 0 0,21 22 0,-22-22 16,22 0-16,-21 21 0,21 1 0,0 20 16,-21-21-16,-21 1 0,21-1 0,21 0 15,-22-20-15,22 20 0,0-21 0,0 0 16,0 22-16,0-22 0,0 0 15,22-21 1,-1 0 0</inkml:trace>
  <inkml:trace contextRef="#ctx0" brushRef="#br0" timeOffset="110820.04">4720 12658 0,'0'0'0,"-21"-21"15,21-1-15,0 1 0,0 0 16,0 0-16,21 21 16,0 0-1,0 0-15,1 0 16,-1 21-16,0 0 0,21 0 0,-21 22 16,1-1-16,20-21 0,-21 22 15,21-1-15,-20-21 0,-1 21 0,0-20 16,0 20-16,0-21 0,0 0 0,-21 22 15,0-22-15,22 0 0,-22 0 16,21-21-16,-21 21 0,0 0 0</inkml:trace>
  <inkml:trace contextRef="#ctx0" brushRef="#br0" timeOffset="111106.99">5524 12425 0,'0'0'15,"0"-21"-15,-21 0 0,0 21 16,0 0-16,0 0 16,0 0-16,-1 21 0,22 0 15,-21 0-15,0 0 0,0 0 0,0 22 16,21-22-16,0 21 0,-21 1 15,-1-1-15,22 0 0,-21 1 0,21-1 16,0 0-16,0-21 0,0 22 16,0-22-16,0 0 0,0 21 15,0-20-15,0-1 0,21-21 32,1 0-32,-1 0 0,0 0 0,0-21 15,0-1-15</inkml:trace>
  <inkml:trace contextRef="#ctx0" brushRef="#br0" timeOffset="111555.81">5778 12615 0,'0'0'0,"0"-21"16,-21 21 15,21 21-15,-21-21-16,0 22 0,21-1 15,0 0-15,0 0 0,0 21 16,-21 22-16,21-43 0,0 21 16,0-20-16,0 20 0,-21-21 0,21 0 15,0 0-15,0 1 0,21-1 0,0 0 16,0 0-16,0-21 0,0 21 0,1-21 16,-1 0-16,0 0 15,21 0-15,-21 0 0,22 0 0,-22-21 0,0 21 16,21-21-16,-20 0 0,-1 0 15,0-1-15,-21 1 0,0 0 16,0-21-16,21-1 0,-21 22 0,0-21 16,0 0-16,0 20 0,0-20 0,0 21 15,-21-21-15,0 20 0,0 1 0,-1 0 16,1 21-16,0 0 16,0-21-16,-43 42 0,43-21 0,0 0 15,0 0-15,0 0 0,0 0 0,-1 0 16,22 21-16,-21 0 0,21 1 0,0-1 15,0 0-15,0 0 0,0 0 16,0 0-16,0 1 0,21-22 16,1 0-16,20 0 0,-21 0 15</inkml:trace>
  <inkml:trace contextRef="#ctx0" brushRef="#br0" timeOffset="111863.56">6667 12383 0,'0'0'0,"0"-22"0,0-20 31,-21 63-15,0 0 0,21 22-16,-21-22 0,21 0 15,0 21-15,0 1 0,-21-22 0,0 21 16,21 1-16,-22-1 0,22 0 0,0 1 15,-21-1-15,21-21 0,21 21 16,1-20-16,-22-1 0,0 0 0,0 0 16,0 0-16,0 0 15,0-42 1,21 21 0,0-21-16,-21 0 0,21 0 0,-21 0 15,0-1-15</inkml:trace>
  <inkml:trace contextRef="#ctx0" brushRef="#br0" timeOffset="112059.88">6477 12658 0,'0'0'0,"-21"0"16,42 0 15,0 0-31,0 0 15,0 0-15,22 0 0,-22 0 0,0 0 16,0 0-16,22 0 16,-22 0-16,21 0 0,0-21 0,-20 21 15,20 0-15</inkml:trace>
  <inkml:trace contextRef="#ctx0" brushRef="#br0" timeOffset="112747.27">7027 12764 0,'0'0'0,"0"21"0,21-21 32,1 0-32,-1 0 15,0 0-15,0 0 0,0-21 0,0-1 16,1 1-16,-1 0 16,0 21-16,0-21 0,0 0 15,-21 0-15,0-1 0,0 1 16,0 0-16,0 0 15,-21 21 1,0 0-16,0 0 16,0 21-1,-1-21-15,22 21 0,0 0 0,-21 1 16,0-22-16,21 21 0,-21 0 16,21 0-16,0 0 0,0 22 15,0-22-15,0 0 0,0 0 0,0 0 0,0 0 16,0 1-16,0-1 15,0 0-15,21 0 0,-21 0 0,21-21 16,0 21-16,1-21 0,-1 0 0,21 0 16,0 0-16,-20 0 15,-1 0-15,21 0 0,-21 0 0,0-21 16,22 0-16,-22 0 0,21 0 0,1 0 16,-22-22-16,21 22 0,-21-21 15,22 21-15,-1-22 0,-21 1 0,0 0 16,22 20-16,-22-20 0,0 21 0,0 0 15,-21-22-15,0 22 0,0 0 16,0 0 0,-21 21-16,0 0 0,-22 0 0,22 21 15,-21 0-15,21 0 0,0 1 16,-1-1-16,1 0 0,21 42 16,0-41-16,0 20 0,0-21 15,0 0-15,0 22 0,0-22 0,21 21 16,-21-21-16,0 0 0,22 1 0,-1-1 15,0 0-15,-21 0 0,21-21 16,-21 21-16,21 0 0,-21 1 16,-21-22 15,0 0-31,0 0 0,0 0 16,-1 0-1,1 0-15,0 0 0,21-22 0</inkml:trace>
  <inkml:trace contextRef="#ctx0" brushRef="#br0" timeOffset="126540.06">3090 14182 0,'-21'21'46,"0"-21"-30,0 0-16,21 21 16,-21-21-16,-1 0 0,1 0 0,0 0 31,21-21-31,0 0 16,0 0-1,0-1-15,0 1 16,21 0-16,0 21 15,1 0-15,-1-21 0,0 21 16,0 0-16,0 0 0,0 0 16,1 21-1,-1 0-15,0-21 0,0 21 0,0 1 16,0-1-16,-21 21 16,0-21-16,0 22 0,0-22 0,0 21 15,-21 0-15,0 1 0,0-1 16,-21 0-16,20-20 0,1 20 0,-21 0 15,21-21-15,0 1 0,-22-1 16,22 0-16,0 0 0,0-21 0,0 0 16,-1 0-16,1 0 0,0 0 0,0 0 15,21-21 1,-21 0-16,21 0 0,0-1 0,0 1 16,-21 0-16,21 0 15,0 0-15,0 0 0,0-1 0,0 1 16,21 0-16,0 21 0,-21-21 15,21 21-15,0 0 0,0 0 16,1 0-16,-1 21 0,0 0 16,0-21-16,0 21 0,0 1 15,1-1-15,-1 0 0,-21 21 0,21-21 16,0 1-16,-21-1 0,0 0 16,21-21-16,-21 21 0,21 0 0,-21 0 15,0 1-15,22-22 16,-1 0-1,0-22 1,0 1 0</inkml:trace>
  <inkml:trace contextRef="#ctx0" brushRef="#br0" timeOffset="126743.74">3514 14584 0,'0'0'0,"0"21"15,0-42-15,0 0 16,0 0-16,0-1 16,21 22 31,0 0-32,0 0 1</inkml:trace>
  <inkml:trace contextRef="#ctx0" brushRef="#br0" timeOffset="127211.83">4805 14012 0,'0'0'0,"-21"0"0,-43-63 32,43 42-32,0 0 0,21-1 0,-21 1 0,21 0 15,0 0 1,-22 21-16,22 21 31,0 0-31,0 0 0,0 1 0,0 20 16,0-21-16,0 21 0,0 1 15,0-1-15,0 0 0,0 1 16,0 20-16,0-20 0,0-1 0,0 0 16,0 1-16,0-1 0,-21 0 15,21 1-15,0-22 0,0 21 0,0-21 16,-21 0-16,21 1 15,0-44 17,0 1-17,-21 0-15,21 0 0,0 0 0,0-22 16,0 22-16,0 0 0</inkml:trace>
  <inkml:trace contextRef="#ctx0" brushRef="#br0" timeOffset="127583.5">4403 14161 0,'0'0'0,"-22"-22"0,1 1 0,0 0 0,21 0 16,-21 0-16,0 0 0,21-1 16,0 1-16,0 0 0,0 0 15,0 0-15,0 0 0,0-1 16,0 1-16,21 21 0,21-21 0,-21 0 16,22 0-16,-1 0 0,0-1 15,1 1-15,-1 21 0,22-21 16,-22 21-16,0 0 0,22 0 15,-22 0-15,0 21 0,-20 0 0,20 1 16,-21-1-16,0 21 0,0 22 16,-21-22-16,0-21 0,0 21 15,-21 1-15,0-22 0,0 21 0,-21-21 16,20 1-16,-20 20 0,21-21 16,0 0-16,0-21 0,-1 21 0,1-21 15,0 0-15,0 0 0,42 0 63,0 0-63,0 0 15,1 0-15,-1-21 0,21 21 16,-21 0-16,0 0 0</inkml:trace>
  <inkml:trace contextRef="#ctx0" brushRef="#br0" timeOffset="128031.36">5207 14266 0,'0'-21'31,"-21"21"-31,21-21 16,0 0-16,0 0 0,0 0 15,0-1-15,0 1 16,0 0-16,21 21 15,0 0 1,0 0-16,0 0 0,1 0 0,-1 0 16,21 0-16,-21 21 0,22 0 0,-22-21 15,0 22-15,21-1 0,-21 0 16,1 21-16,-1-21 0,0 1 0,-21-1 16,0 21-16,0-21 0,0 0 15,0 22-15,0-22 0,0 0 16,0 0-16,-21-21 0,0 21 0,-1-21 15,1 0 1,21-21 0,-21 21-16,21-21 0,0 0 0,0 0 15,0-22-15,0 22 0,0 0 16,0 0-16,0-21 0,0 20 0,0 1 16,0 0-16,21 0 0,0 21 15,-21-21-15,22 0 0,-1-1 0,0 22 16,0-21-16,0 21 0,0 0 0,1-21 15,-1 21-15,0 0 16,0 0-16</inkml:trace>
  <inkml:trace contextRef="#ctx0" brushRef="#br0" timeOffset="128463.85">6159 14055 0,'0'0'0,"22"0"0,-22 21 0,0 0 16,0 0-1,0 0 1,0 1-16,-22-22 0,1 21 16,0 0-16,21 0 0,-21 0 0,21 0 15,0 1-15,-21 20 0,21-21 16,0 0-16,0 0 0,0 1 0,0-1 16,0 0-16,21 0 0,-21 0 15,21-21-15,0 21 0,0-21 16,1 0-16,-1 0 0,0 0 0,0 0 15,0 0-15,22 0 0,-22-21 16,0 0-16,0 0 0,0 0 0,-21 0 16,21-1-16,1-20 0,-22 21 0,21 0 15,-21-22-15,0 22 0,0 0 16,0-21-16,-21 21 0,-1-1 0,1 1 16,0 0-16,0 0 0,-21 21 15,20 0-15,-20-21 0,21 21 0,-21 0 16,20 0-16,-20 0 0,21 0 15,-21 21-15,20-21 0,1 21 16,0 0-16,0-21 0,21 21 0,0 1 16,0-1-16,0 0 0,21 0 15,0 0-15,0 0 0,22-21 16,-22 22-16,21-22 0,-21 0 0,22 21 16</inkml:trace>
  <inkml:trace contextRef="#ctx0" brushRef="#br0" timeOffset="129323.19">6921 14203 0,'0'0'0,"22"-21"0,-1 21 16,-21-21-16,0-1 0,0 1 15,0 0-15,-21 0 16,-1 21-16,1 0 16,0 0-16,-21 0 0,21 0 0,-1 0 15,1 0-15,0 21 0,0-21 16,0 21-16,0 0 0,-1 1 0,22-1 15,0 0-15,0 0 0,0 0 16,0 0-16,0 1 0,0-1 16,0 0-16,22-21 15,-1 0-15,0 21 0,0-21 16,0 0-16,0 0 16,1-21-16,-22 0 0,21 21 0,0-21 15,-21-1-15,21 22 0,-21-21 16,0 0-16,0 0 0,21 0 15,-21 0-15,0-1 16,21 22 31,-21 22-31,0-1-16,22 0 15,-22 0-15,0 0 0,0 0 16,0 22-16,0-22 0,0 21 15,0-21-15,0 22 0,0-1 0,0 0 16,0 22-16,0-22 0,0 1 0,0 20 16,21 1-16,-21-1 0,21 22 15,-21-22-15,21 22 0,-21 21 0,0-22 16,0 1-16,21 21 0,-21-21 0,21 20 16,-21 1-16,0 0 0,0-21 15,22 21-15,-22-22 0,21 22 0,-21-21 16,21-1-16,0 1 0,-21-21 0,21 20 15,0-20-15,-21-1 0,0 1 16,0-22-16,0 0 0,0-20 16,0 20-16,0-21 0,0 0 0,-21-21 15,0 0-15,0 0 0,0-21 16,-22 0-16,1 0 0,21-22 0,-21 1 16,-22-21-16,22-1 0,-1 1 0,-20-1 15,21-21-15,20 1 0,-20-1 16,21 0-16,0-20 0,0-1 0,21 21 15,0-21-15,0 22 0,0-1 16,0 0-16,21 1 0,0-1 0,0 0 16,0 1-16,22 20 0,-22-21 0,0 43 15,0-21-15,0-1 16,0 22-16,1-1 0,-1 1 0,0 0 16,0-1-16,-21 22 0,0-21 0,21 21 15,-21 0-15,21-1 0,-21 1 16,22 21 15,-1 21-31,0 1 16,0-22-16,-21 21 15,21-21-15,0 0 0,1 0 0,-1 0 16</inkml:trace>
  <inkml:trace contextRef="#ctx0" brushRef="#br0" timeOffset="130006.92">7387 14288 0,'0'0'0,"0"-22"31,0 1-31,0 0 16,0 0-16,0 0 0,0 0 16,0-1-16,21 22 0,-21-21 0,21 0 15,1 21-15,-1-21 0,0 21 16,0 0-16,0-21 0,22 21 0,-22 0 16,0 0-16,0 0 0,0 0 15,0 0-15,22 21 0,-1 0 0,-21 0 16,-21 0-16,0 43 0,0-43 15,0 0-15,0 43 16,0-43-16,0 21 0,43-21 0,-43 1 16,-22-1-16,1 0 0,0 0 0,21 0 15,0 0-15,-21-21 0,0 0 16,21-21 0,0 0-16,0 0 15,0 0-15,21 0 16,-21-1-16,21-20 0,-21 21 0,42 0 15,-42 0-15,22-1 0,-1 1 16,0 0-16,-21 0 0,21 0 0,0 0 16,22-1-16,-22 22 0,-21-21 15,21 0-15,0 21 0,0 0 0,0 0 16,1 0 0,-1 21-1,-21 0-15,0 1 16,21-1-16</inkml:trace>
  <inkml:trace contextRef="#ctx0" brushRef="#br0" timeOffset="130480.86">8805 14309 0,'21'0'0,"-42"0"0,64-21 16,-43-1-16,0 1 15,0 0-15,-22 0 0,1 0 0,0 0 16,0-1-16,0 1 0,-22 21 16,22-21-16,0 0 0,-21 0 0,21 21 15,-22 0-15,22 0 0,0 0 16,0 0-16,0 0 0,-1 0 16,1 0-16,0 21 0,0-21 0,0 21 15,0 0-15,21 22 0,0-22 0,-22 0 16,22 0-16,0 21 0,0-20 15,0 20-15,0-21 0,0 0 0,0 22 16,0-22-16,22 0 0,-22 0 0,21-21 16,0 21-16,0-21 0,0 0 15,22 0-15,-22 0 0,0 0 0,0 0 16,0 0-16,22 0 0,-22-21 16,0 21-16,0-21 0,0 0 0,0 0 15,1-22-15,-1 22 0,-21 0 16,21 0-16,-21-22 0,21 22 15,-21 0-15,0-21 0,0 21 0,0-1 16,0 44 15,0-1-31,0 0 16,0 0-16,0 0 0,-21 0 16</inkml:trace>
  <inkml:trace contextRef="#ctx0" brushRef="#br0" timeOffset="130619.01">8996 14457 0,'42'0'16,"43"-64"0,-85 43-1,21 0-15,0 0 0,-21 0 0,0 0 16,0-1-16,21-41 0,-21 42 16,0 0-16,21-1 0,-21 1 15,0 0-15,0 0 0,0 0 0</inkml:trace>
  <inkml:trace contextRef="#ctx0" brushRef="#br0" timeOffset="130819.06">9207 14097 0,'0'21'0,"0"-42"16,0 63-16,0-20 0,-21-1 0,21 0 0,0 0 16,0 0-16,0 0 0,0 22 15,0-22-15,0 0 0,0 0 0,0 0 16,21 1-16,-21-1 16,22-21-1,-1 0 1,-21-21-16,0-1 15,0 1-15,0 0 0,0 0 16,0 0-16,21 0 0,-21-22 0,21 22 16,-21 0-16,0-21 0,0 20 0,21 1 15,-21 0-15</inkml:trace>
  <inkml:trace contextRef="#ctx0" brushRef="#br0" timeOffset="131571.57">9440 14034 0,'0'0'16,"21"21"-16,-21 0 15,22-21-15,-1 21 0,21 43 16,-21-43-16,0 0 0,1-21 15,-22 21-15,21 0 16,-21 0-16,21 1 0,-21-1 16,0 0-1,0-42 17,0 0-17,21 21-15,-21-22 0,0 1 0,21 0 16,-21 0-16,21 0 0,1 0 0,-1-22 15,0 22-15,0 0 0,0-21 16,0-1-16,1 22 0,20 0 0,-21 0 16,21 21-16,-20-21 0,-1 21 15,21 0-15,-21 0 0,0 0 16,1 21-16,-22 0 0,21 0 16,-21 0-16,0 0 0,0 1 15,0 20-15,21-21 0,-21 0 0,21 0 16,-21 1-16,0 20 0,21-21 0,0 0 15,1 0-15,-22 1 0,21-1 16,0-21-16,-21 21 0,21 0 0,0-21 16,0 0-16,1 0 0,-1 0 15,0 0-15,0 0 0,0 0 16,0 0-16,22-21 0,-22 0 0,0 0 16,0-1-16,0 1 0,1 0 15,-1 0-15,0 0 0,0 0 0,0-22 16,0 22-16,1-21 0,-1 21 0,0-22 15,0 22-15,-21 0 0,21 0 16,-21 0-16,0-1 0,0 1 0,-21 21 16,0 0-16,0 0 15,0 0-15,-1 21 0,1 1 16,0-22-16,0 21 0,0 0 16,21 0-16,-21 0 0,21 0 0,0 1 15,0-1-15,0 0 0,0 0 16,0 0-16,21 0 0,-21 1 0,21-22 15,0 21-15,0 0 0,0 0 16,1-21-16,-1 21 0,0 0 0,0-21 16,0 22-16,0-22 0,-21 21 0,0 0 15,22 0-15,-22 0 16,-22-21 0,1 21-16,0-21 15,0 0-15,0 0 0,0 0 16,-1 0-16,1 0 0,0 0 15,0-21 1,21 0 0,0 0-16,-21 21 0,21-21 15,-21 0-15,21-1 0</inkml:trace>
  <inkml:trace contextRef="#ctx0" brushRef="#br0" timeOffset="132277.1">9737 14266 0,'0'-21'31,"0"0"-15,0 0 0,21 21-1,0-21-15,0 21 16,0-21-16,-21-1 15</inkml:trace>
  <inkml:trace contextRef="#ctx0" brushRef="#br0" timeOffset="132667.82">9186 14161 0,'0'0'0,"21"0"31,1 0 0,-22-22-31,21 22 16,0 0-16,-21-21 0,21 21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47:02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4487 1842 0</inkml:trace>
  <inkml:trace contextRef="#ctx0" brushRef="#br0" timeOffset="631.91">4508 1842 0,'22'0'0,"-22"21"110,0-42-79</inkml:trace>
  <inkml:trace contextRef="#ctx0" brushRef="#br0" timeOffset="1356.89">4868 4318 0,'0'0'0,"0"-381"0,0-42 0,21 42 16,-21 63-16,22 64 0,-1 43 0,0 41 16,0 43-16,0 21 15,0 22-15,1 20 0,-1 1 0,0 20 16,-21 1-16,21 21 0,-21-21 16,21 20-16,-21 1 0,0 0 0,0 0 15,0 0-15,0 0 0,-21 21 16,0 0-16,0 0 0,0 0 15,-1 0-15,-20 0 0,0 0 0,-1 21 16,1-21-16,0 21 0,21 0 16,-22 0-16,1 0 0,21 1 0,-22-1 15,22 0-15,0 0 0,0 0 16,21 0-16,0 1 0,0-1 16,0 0-16,0 0 15,21 0-15,0 0 0,22-21 0,-22 22 16,0-1-16,21 0 0,1 0 15,-1 0-15,0 0 0,1 1 0,-1-1 16,0 0-16,-21 0 0,22 0 16,-1 0-16,-21 1 0,0-1 0,1 0 15,-22 0-15,0 0 0,0 0 16,0 1-16,0 20 0,-22-21 0,-20 0 16,21 0-16,-21-21 0,-1 22 15,1-1-15,0 0 0,-1-21 0,-20 0 16,20 0-16,1 0 0,0 0 15,21 0-15,-22 0 0,1-21 16,21 21-16,0-21 0,-1-1 0,1 22 16,0-21-16,0 0 0,0 0 15,21 0-15,0 0 0,0-1 0,0 1 16,0 0-16,0 0 16,0 0-16,21 21 0,0-21 0,0 21 15,0 0-15,1-22 0,-1 22 16,21-21-16,-21 21 0,0 0 0,22 0 15,-22 0-15,21 0 0</inkml:trace>
  <inkml:trace contextRef="#ctx0" brushRef="#br0" timeOffset="1517.75">5397 2117 0,'43'0'15</inkml:trace>
  <inkml:trace contextRef="#ctx0" brushRef="#br0" timeOffset="1800.93">5482 2096 0,'21'-22'16,"-21"1"-1,21 0-15,1 21 0,-22-21 0,0 0 16,21 0-16,-21-1 0,21 1 15,-21 0-15,0 0 16,-21 21 0,0 0-1,-1 21-15,22 0 0,-21 0 16,0 1-16,0-1 0,0 0 0,0 21 16,21-21-16,-22 1 0,22-1 15,-21 0-15,21 0 0,0 0 0,0 0 16,0 1-16,0-1 0,0 0 15,0 0-15,0 0 16,21-21-16,1 0 0,-22 21 0,21-21 16,0 0-16,0 0 0,0 0 15,0 0-15,1 0 0,-1 0 0,21 0 16,-21 0-16,0-21 0,1 0 16,-1 0-16</inkml:trace>
  <inkml:trace contextRef="#ctx0" brushRef="#br0" timeOffset="2148.77">5969 1905 0,'21'-21'0,"-21"-43"15,-21 64 17,0 0-32,21 22 15,-21-22-15,-1 21 0,22 0 0,0 0 16,-21 21-16,21-20 0,-21-1 0,21 0 15,0 21-15,0-21 0,0 1 16,-21-1-16,21 0 0,0 21 0,0-21 16,0 1-16,0-1 15,0 0-15,21-21 0,0 0 16,0 0-16,1 21 0,-1-21 16,0 0-16,0 0 0,0 0 15,22 0-15,-22-21 0,0 0 0,0 21 16,0-21-16,0-1 0,1 1 15,-22 0-15,21-21 0,0 21 0,-21-22 16,0 1-16,21 0 0,-21-1 16,21 1-16,-21 0 0,0-1 0,0 1 15,0 0-15</inkml:trace>
  <inkml:trace contextRef="#ctx0" brushRef="#br0" timeOffset="2388.19">6223 1884 0,'0'106'16,"0"-64"-1,0-21-15,0 0 0,0 22 0,0-22 16,0 0-16,0 0 0,0 0 0,21-21 16,-21 22-16,21-1 0,0-21 15,1 0 1,-1 0-16,21 0 0,-21 0 0,0 0 15,22 0-15,-22-21 0,0-1 0,0 1 16,0 21-16,22-21 0,-43 0 0,21 0 16,0 0-16,0-22 0</inkml:trace>
  <inkml:trace contextRef="#ctx0" brushRef="#br0" timeOffset="2580.92">6667 1820 0,'22'85'15,"-22"-64"-15,0 0 16,0 1-16,0-1 0,0 0 15,0 0-15,0 0 0,0 0 0,0 1 16,0-1-16,0 0 0,0 0 16,0 0-16,21 0 0,0-21 15,0 0 1,0 0-16,0 0 0,1 0 16,-1 0-16,0 0 0,0 0 0,0-21 15,0 0-15,1 21 0,-1-21 16,-21 0-16</inkml:trace>
  <inkml:trace contextRef="#ctx0" brushRef="#br0" timeOffset="3032.04">6286 1926 0,'-21'0'16,"42"0"-1,1 0 1,-1 0-16,0 0 16,0-21-16,0 21 15,-21-21 1</inkml:trace>
  <inkml:trace contextRef="#ctx0" brushRef="#br0" timeOffset="4268.03">6816 1524 0,'0'0'0,"-22"0"47,1 0-31,0 21-16,21 0 15,-21-21-15,21 22 16,0-1-16,-21 0 0,21 0 0,0 0 16,0 0-16,0 1 15,21-22-15,0 0 16,0 0-16,0 0 15,1 0-15,-1 0 16,0-22-16,0 1 16,0 0-16,-21 0 0,0 0 15,0 0-15,0-1 16,0 1-16,0 0 16,-21 21-1,0 0 1,0 0-1,21 21-15,0 0 16,0 1-16,0-1 0,0 0 16,0 0-16,0 0 0,0 0 15,0 1-15</inkml:trace>
  <inkml:trace contextRef="#ctx0" brushRef="#br0" timeOffset="5168.89">7556 1884 0,'0'0'0,"0"-21"0,-21 21 15,0 0-15,0-21 16,0 21-16,0 0 0,-1 0 0,1 0 15,0 0-15,0 21 16,0-21-16,0 21 0,-1 0 0,22 0 16,-21 0-16,0 1 0,0-1 15,0 0-15,21 0 0,0 0 0,0 0 16,0 1-16,0-1 0,0 0 16,0 0-16,0 0 0,0 0 15,21-21-15,0 0 0,-21 22 16,21-22-16,0 0 0,1 0 15,-1 0 1,0 0-16,-21-22 0,21 22 0,-21-21 16,0 0-16,0 0 15,0 0-15,0 0 0,0-1 0,0 1 16,0 0-16,21-21 0,-21 21 16,0-1-16,0 1 0,21 0 15,-21 0-15,0 0 0,22-22 0,-1 43 16,0-21-16,0 0 0,-21 0 15,42 21-15,-20 0 0,-1-21 0,0 21 16,21 0-16,-21 0 0,1 0 16,20 0-16,-21 0 0,21 21 0,-20 0 15,20-21-15,-21 21 0,0 0 16,22 22-16,-22-22 0,0 0 0,0 0 16,-21 22-16,0-22 0,21 0 15,-21 0-15,0 0 0,0 0 0,0 1 16,0-1-16,0 0 0,0 0 0,-21 0 15,0-21 1,0 0 0,0 0-16,-1 0 15,22-21 1,0 0-16,0 0 0,0-22 16,-21 22-16,21 0 0,0-21 15,21 21-15,1-1 0,-1-20 0,0 21 16,0 0-16,0-22 0,0 22 0,1 0 15,-1 0-15,21 0 16,-21 0-16,0-1 0,22 22 0,-22 0 0,21-21 16,-21 21-16,22 0 0,-22 0 15,0 21-15,21-21 0,-20 22 0,-1-1 16,21 0-16,-21 0 16,0 0-16,-21 22 0,0-22 0,0 0 15,0 21-15,0-21 0,0 1 0,0-1 16,0 0-16,-21 0 0,0 0 15,21 0-15,-21-21 0,0 22 0,0-22 16,21 21-16,0 0 16,0-42 15</inkml:trace>
  <inkml:trace contextRef="#ctx0" brushRef="#br0" timeOffset="5452.86">9102 1842 0,'-22'0'16,"44"0"31,-1 0-47,0 0 15,0 0-15,0 0 16,0 0-16,1 0 0,-1 0 16,0 0-16,0 0 15,-21-22-15,21 22 16</inkml:trace>
  <inkml:trace contextRef="#ctx0" brushRef="#br0" timeOffset="6112.41">9800 1461 0,'0'0'15,"0"-22"-15,0 44 32,0-1-17,0 0-15,0 21 0,0-21 16,-21 22-16,0-1 0,21-21 0,-21 22 16,-1-1-16,1 0 0,0 1 15,0-22-15,0 21 0,21-21 0,-21 0 16,21 22-16,-22-43 0,22 21 15,0 0-15,-21-21 16,21-21 15,0 0-31,21 0 16,1 21-16,-22-22 0,21 1 0,0 21 16,-21-21-16,21 21 0,0 0 15,0-21-15,1 21 0,-1 0 16,0 0-16,0 0 0,0 0 15,0 0-15,1 0 0,-1 0 16,0 0-16,0 0 0,0 0 16,0 0-16,1 0 0,-1 0 15,0 0-15,0 0 0,-21-21 16,0 0-16,21 21 0,-21-22 0,0 1 16,0 0-16,0 0 15,0 0-15,0 0 0,0-1 16,-21 22-1,0 22 1,0-1 0,21 0-16,-21 21 0,21-21 15,0 1-15,-22 20 0,1-21 0,21 21 0,-21-20 16,21-1-16,0 0 16,0 0-16,0 0 0,-21 0 0,21 1 15,0-1-15,-21 0 0,21 0 16,-21-21-1,-1 21 1,1-21-16</inkml:trace>
  <inkml:trace contextRef="#ctx0" brushRef="#br0" timeOffset="6667.98">3873 2794 0,'22'0'47,"-1"0"-32,0 0-15,0 0 16</inkml:trace>
  <inkml:trace contextRef="#ctx0" brushRef="#br0" timeOffset="6960.91">7260 2540 0,'0'0'0,"106"-21"0,21 21 0,0-21 0,0 21 16,21 0-16,-21 0 0,0 0 0,21 0 15,-21 0-15,21-21 0,1 21 16,-22 0-16,21 0 0,-42 0 0,21 0 15,-22 0-15,1 0 0,0 0 0,-21 0 16,-1 0-16,-20 0 16,-1 0-16,-20 0 0,-1 0 0,-21 0 15,0 0-15,-42 0 32,0 0-32,-21 0 0,21 0 0,-22 0 15,1 0-15,0-22 0,-1 22 0,1 0 16,-22 0-16</inkml:trace>
  <inkml:trace contextRef="#ctx0" brushRef="#br0" timeOffset="7651.79">4191 2688 0,'0'0'0,"-21"0"31,21-21 1,21 21-32,0 0 15,0 0-15,0 0 0,1 0 16,-1 0-16,21 0 16,0-21-16,-20 21 0,105-21 0,-85 0 15,0 42-15,1-42 0,20 21 0,22 0 16,-22 0-16,43-22 0,-64 1 0,22 42 15,-1-21-15,-20 22 0,-1-1 0,0-21 16,22 0-16,-1-21 0,43 21 0,0-22 16,-21 1-16,84 21 0,-105-21 0,-1 21 15,22 0-15</inkml:trace>
  <inkml:trace contextRef="#ctx0" brushRef="#br0" timeOffset="7852.22">7133 2646 0,'106'-42'0,"-212"84"0,297-127 0,-128 43 15,43 42-15,-43 21 0,22-21 16,21 0-16,-21 0 0,20 0 0,1 0 15,0 0-15,-21-21 0,21 21 0,-22 0 16,1 0-16,0 0 0,-1-21 16,1 21-16,-22 0 0,1 0 0,-1 0 15,1 0-15,-22 0 0,-21 0 16,22 0-16,-22 0 0,-42 0 47,0 0-47,-1 0 0,-20 0 0,21 0 15,-21 0-15,-22 0 0</inkml:trace>
  <inkml:trace contextRef="#ctx0" brushRef="#br0" timeOffset="8536.03">5715 2561 0,'21'0'78,"0"0"-78,0 0 0,1 0 15,-1 0-15,21 0 0,0 0 16</inkml:trace>
  <inkml:trace contextRef="#ctx0" brushRef="#br0" timeOffset="8564.51">6646 2371 0,'-63'21'15,"126"-42"-15</inkml:trace>
  <inkml:trace contextRef="#ctx0" brushRef="#br0" timeOffset="8761.11">6816 2498 0,'0'0'0,"21"0"0,42-21 15,43 63-15,42-42 16,-105 0-16,20 0 16,-21-21-16,1 21 0,20 0 0,-20 0 15,-1 0-15,-21 0 0,21 0 0,-20 0 16,20 0-16,-21 0 16,0 0-16,-42 0 46,0 0-46,0 0 0,0 0 0,-1 0 16,1 0-16,0 0 0,0 0 16,-21 0-16,20 0 0,-20 0 0</inkml:trace>
  <inkml:trace contextRef="#ctx0" brushRef="#br0" timeOffset="9404.68">6223 2582 0,'0'0'0,"-21"0"0,-64 0 31,43 0-31,21 0 0,-1 0 16,-20 0-16,21 0 0,0 0 0,0 0 16,-1 0-16,1 0 0,0 0 15,0 0-15,42 0 47,21 0-47,-20 0 0,-1 0 0,21 0 16,-21 0-16,22 0 15,-22 0-15,21-21 0,22 21 16,-43 0-16,42 0 0,22 0 0,-22 0 16,-20 0-16,20 0 0,1 0 0,-1 0 15,1 0-15,-1 0 0,1 0 16,-22-21-16,22 21 0,-22 0 0,0 0 16,-21 0-16,22 0 0,-22 0 15,0 0-15,0 0 0,0 0 0,-42 0 47,0 0-47,0 0 16,-21 0-16,20 0 15,-20 0-15,0 0 0,-22 0 0,1 0 16</inkml:trace>
  <inkml:trace contextRef="#ctx0" brushRef="#br0" timeOffset="9741.79">4127 2858 0,'0'-22'0</inkml:trace>
  <inkml:trace contextRef="#ctx0" brushRef="#br0" timeOffset="9768.61">4212 5228 0,'0'0'0</inkml:trace>
  <inkml:trace contextRef="#ctx0" brushRef="#br0" timeOffset="10140.66">5440 2709 0,'0'0'0,"-64"22"0,64-1 0,-42-21 16,0-21-16,42 42 0,42-21 0,43 21 15,-22-21-15,22 21 0,-1-21 0,65 0 16,-65 0-16,-20 0 0,63-21 0,-64 0 16,1 21-16,42-21 0,-22 21 15,22 0-15,-21 21 0,-1-21 0,22-21 16,-21 21-16,21 0 0,0 0 0,21 0 16,-22 0-16,22 0 0,0 0 15,0 0-15,-21 0 0,21 0 0,-21 0 16,0-22-16,-21 22 0,20 0 15,-20 0-15,0 0 0,-1-21 0,1 21 16,0 0-16,-22 0 0,1 0 16,-1 0-16,-20 0 0,20-21 15,-21 21-15,1 0 0,-1 0 0,0 0 16,1-21-16,-22 21 0,21 0 16,-21 0-16,1 0 0,-1 0 0,0-21 15,0 21-15,0 0 0,0-21 31,-42-1 1</inkml:trace>
  <inkml:trace contextRef="#ctx0" brushRef="#br0" timeOffset="25613.4">6646 4085 0,'0'0'0,"0"-21"0,0 0 0,21 0 15,-21 0-15,0-1 16,0 1-16,0 0 16,0 0-16,0 0 15,-42 0 1,42 42 15,0 0-31,0 0 0,0 21 0,-21-20 16,21 20-16,0 0 0,0 1 0,0-1 15,-21 170 1,21-170-16,-21 0 16,-22 1-16,22-1 0,21-21 15,0 21-15,0-20 0,0 41 0,0-21 16,0-20-16,0-1 0,0 0 0,0 0 16,0 0-16,0-42 31,0 0-31,0 0 15,0 0-15,0-1 0,0 1 16,0 0-16</inkml:trace>
  <inkml:trace contextRef="#ctx0" brushRef="#br0" timeOffset="26415.93">6540 4212 0,'0'0'0,"-21"-21"0,0 0 0,0 0 15,0 0-15,0-1 0,21 1 16,0 0-16,-22 0 0,22 0 0,-21 0 16,21-1-16,0 1 0,0-21 0,0 21 15,0 0-15,21-1 0,1 1 16,-1 0-16,0 0 0,21 0 0,1 0 16,-1-1-16,0 22 0,22-21 15,-1 21-15,1 0 0,-1 0 0,-20 0 16,20 0-16,-21 0 0,22 21 15,-22 1-15,-21 20 0,22-21 0,-22 21 16,-21 1-16,0-1 0,0 22 16,0-22-16,-21 0 0,0 1 15,-1 20-15,-20-21 0,-21 1 16,20-1-16,1-21 0,-22 22 0,22-22 16,0 0-16,-1 0 0,1 0 15,21-21-15,0 0 0,0 0 0,-1 0 16,1 0-16,0 0 0,0 0 0,0 0 15,21-21-15,0 0 16,-21 21-16,21-21 0,0 0 0,0-1 16,0 1-1,21 21 1,0 0-16,0 0 16,0 0-16,0 21 0,1 1 0,-1-1 15,0 0-15,0-21 0,0 21 16,-21 21-16,21-20 0,1-1 0,-1 0 15,0 0-15,0 0 0,0 0 0,0 1 16,1-1-16,20-21 0,-21 21 16,0 0-16,22-21 0,-22 0 0,21 0 15,0 0-15,1 0 0,-1 0 16,0 0-16,1 0 0,20-21 0,-20 0 16,20 0-16,-21-1 0,22 1 15,-22 0-15,1 0 0,-1 0 0,0 0 16,-21-22-16,1 22 0,-1-21 15,-21 21-15,0-1 0,0-20 16,0 21-16,0 0 0,0 0 16,-21 21-16,-1 0 15,1 0-15,0 21 0,21 0 16,-21 0-16,21 0 0,-21 0 16,0 22-16,21-22 0,0 0 0,0 0 15,0 0-15,0 1 0,0 20 0,0-21 16,0 0-16,0 0 0,0 1 0,0-1 15,0 0-15,21 0 0,0-21 16,0 0-16,0 0 16,0 21-16,1-21 0,-1 0 0,21 0 15,0 0-15,1 0 0,-22-21 16,21 0-16,1 0 0,-1 0 0</inkml:trace>
  <inkml:trace contextRef="#ctx0" brushRef="#br0" timeOffset="27280.64">8784 4318 0,'0'0'0,"21"-21"0,-21 0 0,0 0 16,0-1-16,0 1 0,-21 21 15,0-21-15,0 21 0,0 0 0,-1 0 16,-20 0-16,21 0 0,-21 0 16,-1 0-16,22 0 0,-21 21 15,21 0-15,-22 1 0,22-1 16,-21 0-16,21 21 0,-1-21 0,1 1 15,0 20-15,0-21 0,21 0 0,0 0 16,-21 1-16,21-1 0,0 0 16,0 0-16,21-21 0,0 0 15,0 0-15,0 0 0,1 0 16,20 0-16,-21 0 0,21 0 0,-20-21 16,20 21-16,-21-21 0,21 0 0,-20 21 15,-1-22-15,0 1 0,0 0 16,0 0-16,0 0 0,-21 0 15,0-1-15,22 1 0,-22 0 16,21 21-16,-21-21 0,0 0 0,21 21 16,-21-21-16,0-1 15,0 44 17,0-1-32,0 0 15,0 0-15,0 0 0,0 0 0,0 22 16,0-22-16,-21 21 0,21-21 15,0 22-15,-21-1 0,21 0 0,0 1 16,0-1-16,0 22 0,0-1 0,0 1 16,0-1-16,0 22 0,0-22 15,0 22-15,0-22 0,0 1 16,0 21-16,0-1 0,0 1 0,0 0 16,0-1-16,0 1 0,0 0 0,0-1 15,0-20-15,0-1 0,0 1 0,0 20 16,0 1-16,0-21 0,0 20 0,0-20 15,0 20-15,-22-20 0,1-1 16,0-20-16,0-1 0,-21 0 0,-1 1 16,1-22-16,21 0 0,-22 0 15,-20 0-15,21-21 0,-1 0 0,1 0 16,-22-21-16,22-21 0,0 21 16,-22-22-16,22-20 0,-22 21 0,22-43 15,0 0-15,21 22 0,-22-43 16,22 21-16,0 1 0,0-1 0,21-106 15,0 86-15,0 20 0,0 0 16,0 1-16,21 20 0,0 1 16,21-1-16,-20 1 0,20-1 0,0 1 15,1 20-15,-1-20 0,0-1 16,1 22-16,-1-22 0,0 22 0,1 0 16,-1 21-16,0-22 0,-21 22 0,1 0 15,-1 0-15,0 21 16,0 0-1,0 0 1,0 0 0,1 0-16,-1 0 0,0 0 15,0 0-15,21 0 0,-20 0 0,20-21 16</inkml:trace>
  <inkml:trace contextRef="#ctx0" brushRef="#br0" timeOffset="28089.47">9207 4509 0,'0'0'16,"0"-22"-16,-21 22 15,21-21-15,-21 21 16,0 0 0,21 21-16,-21-21 0,0 22 15,-1-1-15,1 0 0,21 0 16,0 0-16,-21 0 0,21 1 0,0 20 15,-21-21-15,21 0 0,0 0 0,0 1 16,0-1-16,0 0 0,0 0 0,21 0 16,-21 0-16,21-21 0,0 22 0,1-1 15,-1-21-15,0 0 16,0 0-16,0 0 0,0 0 16,1-21-16,-1-1 0,0 22 0,0 0 15,0-21-15,22-21 0,-43 21 0,21-22 16,0 22-16,-21 0 0,21 0 0,-21 0 15,21 0-15,-21-1 0,0 1 0,0 0 16,21 0-16,-21 0 0,22 21 16,-22 21 15,0 0-31,0 0 16,-22 0-16,22 1 0,0 20 0,0-21 15,0 0-15,0 22 0,0-22 16,0 21-16,0-21 0,0 0 0,0 1 15,0-1-15,0 0 0,0 0 0,22 0 16,-1 0-16,0-21 0,0 0 16,0 22-16,0-22 0,1 0 0,-1 0 15,21 0-15,-21-22 0,0 1 0,43-21 16,-43 21-16,21 0 0,-20-1 0,20-20 16,-21 21-16,21-21 0,-20 20 0,-1 1 15,0-21-15,42-43 0,-41 43 0,-1 0 16,0-1-16,0 1 0,0 0 15,-21 20-15,0-20 0,0 0 0,0 21 16,0-1-16,0 1 0,0 0 16,0 0-16,0 42 15,0 0-15,-21 0 0,0 1 16,0-1-16,21 0 0,0 21 0,-21-21 16,21 22-16,-22-22 0,1 21 0,21-21 15,0 22-15,-21 20 0,21-42 0,-21 22 16,21-22-16,-21 21 0,21 1 0,0-22 15,0 0-15,0 21 0,0-21 16,0 1-16,0-1 0,0 0 0,0 0 16,0 0-16,21-21 0,0 0 15,0 0 1,0 0-16,1 0 0,-1 0 0,0 0 16,21 0-16,-21-21 0,22 0 0,-1 21 15,0-21-15,1 0 0,-1-1 16,-21 1-16,22 0 0,-1 0 0</inkml:trace>
  <inkml:trace contextRef="#ctx0" brushRef="#br0" timeOffset="28500.56">10858 4593 0,'0'0'15,"0"-21"-15,0 0 0,0 0 16,0 0-16,0-1 0,-21 22 16,0 0-16,0 0 15,0 0-15,0 0 0,-1 0 0,1 0 16,0 22-16,0-1 15,0 0-15,0 0 0,-1 0 0,1 0 16,21 22-16,-21-22 0,0 21 0,21-21 16,-21 22-16,21-22 0,0 0 15,0 21-15,0-20 0,0-1 0,0 0 16,0 0-16,21-21 16,0 0-16,0 0 0,0 0 15,1 0-15,-1-21 0,0 21 0,0-21 16,21-22-16,-20 22 0,-1 0 15,0-21-15,0 21 0,0-22 0,0 22 16,1-21-16,-1 21 16,-21-1-16,21 1 0,-21 0 0,0 0 15,0 0-15,-21 42 32,21 0-32,-21 0 0,21 0 15,-22 1-15,22 20 0,0-21 16,0 0-16,0 22 0,0-22 0,0 21 15,0-21-15,0 22 0,0-22 16,22-21-16,-1 21 0</inkml:trace>
  <inkml:trace contextRef="#ctx0" brushRef="#br0" timeOffset="28940.34">11197 5207 0,'0'-42'0,"0"84"0,0-105 16,0 20-16,0 1 0,0 21 16,0-22-16,0 22 0,21-21 0,-21 21 15,0-22-15,21 22 0,-21 0 16,0-21-16,0 21 0,22-22 0,-1 22 15,-21 0-15,21 0 0,0 0 0,0-1 16,0 1-16,1 0 0,-1 0 16,0 0-16,0 21 0,0-21 0,0-1 15,22 22-15,-22 0 0,0-21 16,21 21-16,-20 0 0,-1 0 0,0 0 16,0 0-16,0 21 0,0 1 15,1-1-15,-22 0 0,21 0 0,-21 0 16,0 22-16,0-22 0,21 0 15,-21 0-15,0 21 0,0-20 16,0-1-16,0 0 0,0 0 0,0 0 16,0 0-16,0-42 31,0 0-31,0 0 16,0 0-16,0-22 0,0 22 15,0 0-15,21-21 0,-21 21 0,21-22 16,0 22-16,-21-21 0,22 21 15,-1-1-15,-21-20 0,21 21 0,0 0 16,0 0-16,0 21 16,1 0-1,-1 0-15,0 0 0,0 0 16,0 0 0,-21 21-16</inkml:trace>
  <inkml:trace contextRef="#ctx0" brushRef="#br0" timeOffset="32538.27">3598 5017 0,'0'0'0,"-21"0"0,-42 0 16,41 0-16,-20 0 0,21 0 16,-21 0-16,-1 0 0,22 0 15,-21 0-15,21 0 0,-22 0 0,22 21 16,0-21-16,0 0 0,0 0 16,42 0 15,0 0-31,21 0 0,22 0 0,-1-21 15,1 21-15,20-22 0,22 22 0,-21-21 16,0 21-16,20-21 16,-20 21-16,21-21 0,-21 21 0,20-21 15,1 21-15,0 0 0,0-21 16,-21 21-16,-1 0 0,-20 0 0,-1 0 16,1 0-16,-22 0 0,0 0 15,1-22-15,-22 22 0,0 0 0,0 0 16,0 0-1,-42 0 17,0 0-32,0 0 15,0 0-15,-22 0 0,1 0 16,0 22-16</inkml:trace>
  <inkml:trace contextRef="#ctx0" brushRef="#br0" timeOffset="32884.28">3450 5228 0,'0'0'0,"-21"0"15,21-42-15,21 42 16,0-21-16,22 21 0,20 0 15,1-21-15,-1 21 0,22-22 16,-22 22-16,22-21 0,0 21 0,-22 0 16,22-21-16,-1 21 0,1 0 15,0 0-15,-1-21 0,1 21 0,0 0 16,-22 0-16,1 0 0,-22-21 16,22 21-16,-22 0 0,0 0 0,-21 0 15,1 0-15,20 0 0,-42-21 16,21 21-16,0-22 15,-21 1-15,0 0 16,0 0-16,-21 0 16,0 0-16,-21-1 0</inkml:trace>
  <inkml:trace contextRef="#ctx0" brushRef="#br0" timeOffset="33320.96">4826 4509 0,'0'0'0,"-21"0"0,63 21 0,-42 0 16,0 0-16,0 21 0,0-20 16,0-1-16,21 21 0,22-21 15,-22 0-15,21 1 0,0 20 0,22-21 16,-22 0-16,1 0 0,-1 1 15,0-1-15,1 0 0,-1-21 0,21 0 16,-20 21-16,-1-21 0,22 0 16,-22 0-16,0 0 0,1 0 0,-22 0 15,21 0-15,-21 0 0,0-21 16,-42 21 0,0 21-1,0 0-15,-21 0 0,-1 1 16,22-1-16,-21 0 0,-1 0 15,-20 21-15,21 1 0,-1-22 16,-20 21-16,20-21 0,1 22 0,0-22 16,-1 0-16,1 21 0,0-20 15,-1-1-15,22 0 0,0 0 0,0 0 16,0 0-16,42-21 31</inkml:trace>
  <inkml:trace contextRef="#ctx0" brushRef="#br0" timeOffset="72412.67">3492 7006 0,'0'0'0,"-42"0"15,21 0-15,-21 0 0,20 0 16,1 0-16,-21 0 0,21 0 0,-22 0 16,22 0-16,0 0 0,0 21 15,0-21-15,0 0 0,-1 0 0,1 0 16,21 22 31,21-22-47,1 0 0,-1 0 15,21 0-15,0 0 0,1 0 0,20 0 16,22 0-16,-22 0 0,22 0 16,-21 0-16,20-22 0,1 22 0,-22 0 15,22-21-15,-21 21 0,-1 0 16,1-21-16,-1 21 0,1 0 0,-1 0 16,-21 0-16,1-21 0,20 21 15,-42 0-15,22 0 0,-1 0 0,-21 0 16,0 0-16,1 0 0,-44 0 47,1 0-32,0 0-15,-21 0 0,21 0 0,-22 21 16,1-21-16</inkml:trace>
  <inkml:trace contextRef="#ctx0" brushRef="#br0" timeOffset="72788.23">3408 7239 0,'0'0'0,"-21"21"16,-106-21 0,84 0-16,22 0 0,0 21 15,0-21-15,42 0 31,21 0-31,1 0 16,-1-21-16,43 21 0,-22-21 16,22 21-16,-1-21 0,1 21 0,0-21 15,-1 21-15,1-21 0,0 21 16,-1-22-16,1 22 0,0-21 0,-22 21 16,22 0-16,-22-21 0,1 21 15,-1 0-15,-20 0 0,-1 0 16,0 0-16,-20 0 0,-1-21 0,0 21 15,0 0-15,0 0 16,-21-21 0,0 0-1,-21 21-15,0 0 16,21-22-16,-21 22 0</inkml:trace>
  <inkml:trace contextRef="#ctx0" brushRef="#br0" timeOffset="73343.97">4551 6689 0,'-21'-21'16,"-1"21"-16,1-22 0,21 44 47,21-1-47,1 0 0,-1-21 15,21 21-15,-21 0 16,22 0-16,-22-21 0,21 22 0,0-1 16,1 0-16,-1-21 0,0 21 0,-20-21 15,20 21-15,0-21 16,-21 0-16,22 0 0,-22 0 0,0 21 0,21-21 15,-20 0-15,-1 0 16,0 0-16,0 0 0,-42 22 63,0-1-63,0-21 0,-1 21 0,-20 0 15,21 0-15,0 0 0,-22 1 0,22-1 16,-21 0-16,0 21 15,-1-21-15,1 22 0,21-1 0,-22-21 16,1 22-16,0-1 0,-1-21 16,-20 43-16,21-22 0,20-21 15,1 0-15,0 0 0,0 1 16,0-1-16,0 0 0,21 0 0,0 0 16,-22 0-16,22 1 15,22-22 1,-1 0-1</inkml:trace>
  <inkml:trace contextRef="#ctx0" brushRef="#br0" timeOffset="75399.91">6879 6583 0,'0'0'0,"0"-21"0,0 0 0,0-1 15,0 1-15,0 0 0,0 0 16,-21 21-16,0-21 15,0 21-15,-1 0 16,1 0-16,0 0 0,0 0 0,0 21 16,0 0-16,-1 0 0,-20 0 15,21 1-15,0 20 0,0-21 0,-22 21 16,22 1-16,0-1 0,0 22 16,0-22-16,-1 0 0,22 1 0,0-1 15,-21 0-15,21 1 0,0 20 16,0-21-16,0 1 0,0-1 0,0-21 15,0 22-15,21-1 0,1-21 16,-1 0-16,21 0 0,-21-21 16,22 0-16,-1 0 0,0 0 0,1 0 15,-1 0-15,0-21 0,1 0 16,-1 0-16,21 0 0,-20-22 0,-1 22 16,0-21-16,1 0 0,-22 20 15,21-20-15,-21 0 0,1 21 0,-1-1 16,0 1-16,-21 0 0,0 0 0,0 0 15,0 0-15,0 42 32,0 0-17,0 0-15,0 0 0,0 0 0,0 1 16,-21-1-16,21 0 0,0 0 16,0 21-16,0-20 0,0-1 15,0 0-15,0 21 0,0-21 0,21-21 16,0 22-16,-21-1 0,21-21 15,0 0-15,1 0 0,-1 0 0,0 0 16,0 0-16,21 0 0,-20-21 0,20-1 16,-21 1-16,21 0 0,-20 0 15,20 0-15,-21 0 0,0-22 16,0 22-16,1 0 0,-1-21 0,-21 20 16,0-20-16,0 21 0,0-21 0,0 20 15,0 1-15,-21 0 0,-1 0 16,1 0-16,0 21 0,0 0 15,-21 0-15,20 0 0,-20 0 0,21 0 16,-21 0-16,20 0 0,1 21 16,0 0-16,0 21 0,0-20 0,0-1 15,21 21-15,-22-21 0,22 22 16,0-22-16,0 21 0,0-21 0,0 22 16,22-22-16,-1 21 0,0-21 15,0 0-15,0 1 0,0-1 0,22-21 16,-22 0-16,21 0 0,1 0 0,-1 0 15,0 0-15,1 0 0,-1-21 16,0-1-16,-21 1 0,22 0 16,-1 0-16,-21 0 0,0-22 15,1 22-15,-1-21 0,0 21 0,0 0 16,0-1-16,-21 1 0,0 0 0,0 0 16,21 0-16,-21 0 0,0 42 46,0 0-46,0 0 16,0 0-16,0 0 0,0 1 0,0-1 16,0 0-16,0 21 0,0-21 15,0 1-15,-21-1 0,21 0 16,0 0-16,0 0 0,0 0 16,0-42 15,0 0-16,0 0-15,0 0 0,0 0 0,0-1 16,0-20-16,0 21 0,0 0 16,21 0-16,-21-1 0,22 1 15,-1 0-15,-21 0 0,21 0 0,-21 0 16,21-1-16,0 22 0,0-21 0,1 21 16,-1 0-16,0 0 15,0 0-15,-21 21 16,21 1-16,-21-1 0,21 0 15,-21 0-15,0 0 0,0 0 0,0 1 16,22-1-16,-22 0 0,0 0 16,0 0-16,21 0 0,-21 1 0,0-1 15,0 0-15,21-21 16,0 0-16,0-21 16,0 0-16,-21-1 15,22 1-15,-1 0 0,-21 0 16,21 0-16,0 0 0,0-1 15,-21-20-15,21 21 0,1 0 16,-22 0-16,21-1 0,0 1 0,-21 0 16,21 21-16,0 0 0,0 0 15,1 0-15,-1 21 16,-21 0-16,0 1 0,0-1 16,0 0-16,0 0 0,0 0 15,0 0-15,0 1 0,21-1 0,-21 0 16,0 0-16,21 0 0,-21 0 15,0 1-15,21-1 0,0-21 0,1 21 16,-1-21-16,0 0 0,0 0 16,0 0-16,0 0 0,22-21 15,-22 21-15,0-21 0,0-1 0,0 1 16,1 0-16,-1 0 0,0 0 16,0 0-16,0-1 0,0-20 15,1 21-15,-22 0 0,21 0 0,-21-22 16,0 22-16,0 0 0,0 0 15,0 0-15,0-1 0,0 1 0,0 0 16,0 0-16,0 42 31,0 0-31,0 0 16,0 1-16,0-1 0,0 0 16,0 21-16,0-21 0,0 22 0,0-22 15,0 21-15,0 1 0,21-1 0,-21 0 16,21 22-16,-21-1 15,0-20-15,0 20 0,21 1 0,-21-1 16,21 1-16,-21-1 0,0 1 0,0-1 16,0 1-16,0-1 0,0 1 15,0 63-15,0-64 0,0 1 16,0-22-16,0 21 0,0-20 0,0-1 16,0-21-16,0 22 0,0-22 15,0 0-15,0 0 0,0 0 0,0-42 31,0 0-15,0 0-16,0 0 0,0-22 16,0 1-16,22 0 0,-22-1 0,21-20 15,0-1-15,-21 1 0,21-1 0</inkml:trace>
  <inkml:trace contextRef="#ctx0" brushRef="#br0" timeOffset="75764.28">9313 7049 0,'0'0'0,"0"-22"0,-21-83 31,21 83-31,0 1 0,0 0 0,0 0 16,21 0-16,-21 0 0,21-1 16,22 22-16,-22-21 0,0 0 15,21 0-15,-20 21 0,20-21 16,0 21-16,1 0 0,-22 0 0,21 0 15,-21 0-15,22 0 0,-22 21 0,-21 0 16,0 0-16,0 0 0,0 22 16,0-22-16,-21 0 0,-1 21 0,-20-20 15,21-1-15,-21 21 0,-1-21 16,22 0-16,-21 1 0,21-22 16,-1 21-16,1 0 0,0-21 0,0 0 15,0 21-15,42-21 31,0-21-31,0 21 16,0-21-16,1 0 0,-1 21 16,0-22-16,21 1 0,-21 21 0,22-21 15</inkml:trace>
  <inkml:trace contextRef="#ctx0" brushRef="#br0" timeOffset="76496.12">10118 6646 0,'0'0'0,"21"-21"0,-21 42 31,0 1-31,-21-1 16,-1 0-16,22 0 0,0 0 0,0 0 15,0 22-15,-21-22 0,21 0 0,0 21 16,0-20-16,0-1 0,0 0 16,0 0-16,0 0 0,0 0 0,21-21 15,-21 22-15,22-22 0,-1 0 16,0 0-16,0 0 0,0 0 0,0 0 15,1-22-15,20 22 0,-21-21 0,0 0 16,0 0-16,1 0 0,-1-22 16,0 22-16,0-21 0,-21 21 0,21-22 15,-21 22-15,21-21 0,-21 21 16,0-22-16,0 22 0,0 0 16,0 0-16,0 42 31,0 0-31,0 0 0,0 1 0,0-1 15,0 21-15,0-21 0,0 22 16,0-22-16,0 21 0,0-21 0,0 22 16,0-22-16,0 0 0,0 0 0,0 0 15,0 0-15,22 1 0,-1-22 16,0 21-16,0-21 0,0 0 0,22 0 16,-22 0-16,0 0 0,21-21 0,-21-1 15,1 22-15,20-42 0,-21 21 16,0 0-16,22-22 0,-22 1 15,21 0-15,-21-22 0,0 22 16,1-22-16,-1 1 0,0-1 0,-21 1 16,21 21-16,0-22 0,-21 22 0,0 21 15,0-22-15,0 22 0,0 0 16,0 0-16,0 42 31,-21 0-31,0 0 0,21 22 0,0-1 16,-21 21-16,21-20 0,-21 20 0,21 1 15,0-22-15,0 22 0,0-22 16,0 0-16,0 1 0,0-1 16,0 0-16,0-21 0,21 1 15,0 20-15,0-21 0,0-21 0,22 21 16,-22-21-16,0 0 0,21 0 0,-21 0 16,22 0-16,-22 0 0,21 0 15,1-21-15,-22 0 0,21 0 0,-21 0 16,0-1-16,22-20 0,-22 21 0,0-21 15,-21-1-15,21 1 0,0 0 16,1-1-16,-22 1 0,0 21 0</inkml:trace>
  <inkml:trace contextRef="#ctx0" brushRef="#br0" timeOffset="77296.94">11726 6668 0,'0'0'16,"21"0"-1,1 0-15,-1-22 16,0 1-16,0 0 0,0 0 16,0 0-16,1 0 0,-1-1 15,-21 1-15,0-21 0,21 21 0,-21 0 16,0-1-16,0 1 15,0 0-15,-21 21 16,0 0-16,-1 21 0,1 0 16,-21 1-16,21-1 0,0 0 15,21 0-15,-22 21 0,1 1 0,21-22 16,-21 21-16,21-21 0,0 22 16,0-22-16,0 0 0,0 0 0,0 0 15,21 1-15,0-1 0,1-21 0,-1 21 16,0-21-16,0 0 0,0 0 15,22 0-15,-22 0 0,0 0 16,21 0-16,-21 0 0,1 0 0,-1-21 16,21 0-16,-21-1 0,0 1 15,1 0-15,-22-21 0,21 21 0,0-22 16,0 1-16,-21 21 0,0-22 16,21 22-16,-21-21 0,21 21 0,-21 0 15,0-1-15,22 1 0,-1 0 16,0 21-16,0 0 0,0 0 0,0 0 15,1 0-15,-1 0 0,0 0 0,0 21 16,21-21-16,-20 21 0,-1 22 16,0-22-16,0 0 0,0 0 0,0 22 15,-21-22-15,0 21 0,22-21 16,-22 0-16,0 22 0,0-22 16,0 0-16,0 0 0,0 0 0,0 1 15,0-1-15,0 0 0,-22 0 16,1-21-1,0 0 1,21-21-16,0 0 16,0-22-16,0 22 0,0 0 15,0-21-15,0-1 0,0 1 16,21 0-16,0-1 0,1-20 0,-1 21 16,0 20-16,0-20 0,0 21 15,0-21-15,1 20 0,-1 1 16,0 21-16,0 0 0,0 0 15,0 0-15,1 0 0,-1 0 16,0 0-16,0 0 16,0 21-16</inkml:trace>
  <inkml:trace contextRef="#ctx0" brushRef="#br0" timeOffset="77622.83">10562 6308 0,'0'0'0,"21"0"16,0 0-16,22-21 0,-1 21 16,0-22-16,22 22 0,-1-21 0,1 21 15,-1-21-15,1 21 0,-1-21 16,1 21-16,-1-21 0,-20 21 16,-1 0-16,22 0 0,-43-21 0,21 21 15,-21 0-15,0 0 0,1 0 16,-1 0-16</inkml:trace>
  <inkml:trace contextRef="#ctx0" brushRef="#br0" timeOffset="77939.96">13949 6837 0,'-21'21'15,"42"-42"-15,-64 42 0,22-21 16</inkml:trace>
  <inkml:trace contextRef="#ctx0" brushRef="#br0" timeOffset="81189.85">3535 9462 0,'0'0'0,"-43"0"0,1 0 0,0 0 16,21 0-16,-22 0 0,22-22 0,0 22 15,0 0-15,0 0 0,21-21 16,21 21 0,0 0-16,21 0 0,22-21 15,-1 21-15,1 0 0,20 0 0,1-21 16,0 21-16,-1 0 0,1-21 16,0 21-16,-1 0 0,1-21 15,21-1-15,-21 22 0,-1 0 0,1-21 16,0 21-16,-22 0 0,1 0 15,-1-21-15,-21 21 0,1 0 0,-1 0 16,-21 0-16,-42 0 31,0 0-31,-21 0 0,20 0 0,-41 0 16,21 0-16,-1 0 0,-20 0 16,-1 0-16,1 0 0,20 0 0,-20 0 15</inkml:trace>
  <inkml:trace contextRef="#ctx0" brushRef="#br0" timeOffset="81460.99">3281 9440 0,'0'0'0,"-21"0"0,21 22 16,0-1-16,42-21 15,-21 0-15,21 0 0,22 0 16,-1 0-16,1 0 0,-1-21 0,22-1 15,-21 22-15,20 0 0,-20-21 16,-1 21-16,22 0 0,-22-21 16,1 21-16,-1 0 0,1 0 0,-1-21 15,1 21-15,-22 0 0,1 0 16,20 0-16,-42-21 0,22 21 0,-22 0 16,0-21-16,0 21 0,-21-22 15,0 1 1,-21 0-16</inkml:trace>
  <inkml:trace contextRef="#ctx0" brushRef="#br0" timeOffset="81928.17">4360 8890 0,'0'0'0,"-21"0"15,0 0 1,21 21-1,0 0-15,21 1 0,0 20 16,0-21-16,22 0 0,-22 0 16,21 1-16,1 20 0,-1-21 0,21 0 15,-20-21-15,-1 21 0,22 1 16,-22-22-16,21 0 0,-20 21 0,-1-21 16,0 0-16,1 0 0,-1 0 15,0 0-15,1 0 0,-22-21 0,21 21 16,-21-22-16,1 22 0,-1-21 15,0 0-15,0 0 16,-21 0-16,-21 21 16,0 0-16,0 0 0,-22 0 15,22 0-15,-21 21 0,-1 0 0,1 0 16,0 0-16,-1 22 0,-20-22 0,21 21 16,-1-21-16,1 22 0,21-1 15,-22-21-15,22 22 0,-21-1 0,21 0 16,0-21-16,-1 22 0,1-1 15,21-21-15,0 0 0,-21 1 0,21-1 16,-21 0-16,21 0 0,0 0 16,0 0-1,21-21 1,0 0-16,0-21 0,1 0 16,20 0-16,0 0 0</inkml:trace>
  <inkml:trace contextRef="#ctx0" brushRef="#br0" timeOffset="83020.95">6371 8636 0,'0'0'0,"-21"-21"0,0 21 15,0-21-15,-1 21 0,1 0 16,0 0-16,0 0 0,0 0 16,0 21-16,-1 0 0,1 0 15,0 0-15,0 22 0,21-1 0,-21 0 16,0 1-16,-1 20 0,22-20 16,0 20-16,0 1 0,-21 41 15,21-62-15,0 20 0,0-20 0,0 20 16,0-21-16,0 22 15,0-22-15,0 1 0,21-1 0,1 0 16,-1 1-16,0-22 0,0 0 0,21 0 16,-20 0-16,20-21 0,0 0 15,43 0-15,-43-21 0,22 0 16,-22 0-16,0 0 0,22-22 16,-22 22-16,1-21 0,-1-1 0,0 1 15,-21 0-15,1-1 0,20 1 0,-42 0 16,0-1-16,0-20 0,0 21 15,0-22-15,-21 22 0,0-22 16,-1 22-16,-20-22 0,21 22 0,-21 0 16,-1-1-16,-20 22 0,20-21 15,1 21-15,0 21 0,-1 0 0,1 0 16,0 0-16,-1 0 0,1 0 16,0 21-16,21 0 0,-22 21 0,22 1 15,0-1-15,0 0 0,21 22 16,0-22-16,0 1 0,0 20 0,0-21 15,0 1-15,0-1 0,0 0 0,21 1 16,0-1-16,0-21 0,0 22 16,1-22-16,-1 21 0,0-21 0,21 0 15,22 1-15,-22-22 0,-21 0 16,22 0-16,20 0 16,-21 0-16,1 0 0,-1-22 0,0 1 15,22 0-15,-22 0 0,1 0 0,-1-22 16,21 22-16,-20 0 0,-22-21 15,21 21-15,-21-22 0,1 22 0,-1 0 16,-21 0-16,0 0 0,0-1 16,-21 44-1,21-1 1,0 0-16,-22 0 0,22 0 16,-21 0-16,21 1 0,0 20 0,0-21 15,0 0-15,0 0 0,0 22 0,-21-22 16,21 0-16,0 0 15,0 0-15,0 1 0,0-1 16,-21-21-16,21 21 16,0-42-1,0 0 1,0-1-16,0 1 0,0 0 16,0 0-16,0-21 0,0 20 0,0 1 15,0-21-15,0 21 0,0-22 0,21 22 16,-21-21-16,21 21 0,22-22 15,-22 22-15,0 0 0,21 0 0,-21 0 16,22 0-16,-22 21 0,21 0 16,-21 0-16,22 0 0,-22 0 15,21 21-15,-21 0 0,1 0 0,20 0 16,-42 0-16,21 22 0,-21-22 16,21 21-16,-21-21 0,0 22 0,0-22 15,0 0-15,0 0 0,-21 22 0,0-22 16,21 0-16,-21 0 0,21 0 15,-21-21-15,21 21 0,-22-21 32,22-21-32,0 0 15,0 0-15</inkml:trace>
  <inkml:trace contextRef="#ctx0" brushRef="#br0" timeOffset="84896.97">8848 9419 0,'21'0'47,"0"-21"-47,0 0 0,0 0 16,0 21-16,1-21 15,-1-1-15,0-20 0,0 21 0,0 0 16,0-22-16,1 1 0,-1 0 0,0-1 16,0 1-16,-21-21 0,0 20 15,0 1-15,0-22 0,21 22 0,-21 0 16,0 21-16,0-22 0,0 22 15,0 0-15,0 0 0,-21 0 0,0 21 16,0 0-16,0 0 16,-1 0-16,1 21 0,0 0 15,21 0-15,-21 21 0,21 1 0,-21-1 16,21 22-16,0-1 0,-21-21 16,21 22-16,0-1 0,0-20 15,0-1-15,0 22 0,0-22 0,0-21 16,21 21-16,0-20 0,0 20 15,0-21-15,0 0 0,1-21 0,-1 21 16,0-21-16,0 0 0,0 0 16,22 0-16,-22 0 0,0 0 0,0 0 15,0 0-15,22-21 0,-22 0 0,0 21 16,0-21-16,0-21 0,0 20 0,-21 1 16,22-21-16,-1 21 0,-21-22 15,0 1-15,0 21 0,0-21 0,0-1 16,21 22-16,-21-21 15,0 21-15,0-1 0,0 1 16,0 42 0,0 1-1,0-1-15,0 21 0,0-21 0,0 22 16,0-22-16,0 21 0,0-21 16,21 22-16,-21-22 0,21 0 0,0 21 15,-21-21-15,22 1 0,-1-22 0,0 21 16,0 0-16,0-21 0,0 0 15,1 0-15,20 0 0,-21 0 0,0 0 16,22 0-16,-22 0 0,21 0 16,0-21-16,1 0 0,-22-1 15,21 1-15,1-21 0,-1 21 0,-21-22 16,0 1-16,22 21 0,-22-21 16,0-1-16,-21 22 0,0 0 0,21-21 15,-21 20-15,0 1 16,0 42-1,0 1-15,0-1 0,-21 0 16,21 0-16,-21 0 0,21 0 16,0 1-16,0-1 0,0 21 0,-21-21 15,21 0-15,0 1 0,0 20 0,0-21 16,0 0-16,0 0 16,0 1-16,0-1 0,0 0 15,0-42 32,0 0-47,0-1 0,0 1 16,0-21-16,21 21 0,-21 0 15,0-22-15,21 22 0,0-21 0,-21-1 16,21 22-16,0-21 0,-21 21 0,22-22 16,-1 22-16,0 0 0,0 21 15,-21-21-15,21 21 0,0 0 16,1 0-16,-1 21 15,-21 0-15,0 0 0,21 1 0,0-1 16,-21 0-16,21 21 0,-21-21 0,0 22 16,0-22-16,21 0 0,-21 0 15,22 22-15,-22-22 0,21 0 0,-21 0 16,0 0-16,21-21 16,0 21-16,0-21 15,0 0-15,1-21 16,-1 21-16,-21-21 15,21 0-15,-21 0 0,21 0 0,0-1 16,0-20-16,1 21 0,-1-21 16,0-1-16,0 1 0,21 21 15,-20-22-15,-1 1 0,0 21 0,21 0 16,-21 0-16,1-1 0,-1 1 16,0 0-16,0 21 0,0 0 15,0 0-15,1 0 16,-22 21-16,0 0 0,0 1 15,0-1-15,0 0 0,0 21 0,0 1 16,0-22-16,0 21 0,21 0 16,-21-20-16,21 20 0,-21-21 15,21 21-15,0-20 0,0-1 0,1 0 0,-1 0 16,0 0-16,21-21 16,-21 21-16,1-21 0,20 0 0,-21 0 15,21 0-15,-20 0 0,20 0 0,0 0 16,-21-21-16,22 0 0,-1 0 15,-21 0-15,22 0 0,-1-1 0,-21-20 16,21 21-16,1-21 0,-22-1 16,21-20-16,-21 20 0,1 1 15,-1 0-15,0-1 0,0 1 0,0 21 16,-21-21-16,0 20 0,0 1 0,0 0 16,0 0-16,-21 21 15,0 0-15,0 0 0,-22 0 0,22 21 16,0 0-16,-21 0 15,21 22-15,-1-1 0,1-21 0,0 22 16,0-1-16,21 0 0,0 1 0,0-1 16,0 0-16,0-21 0,0 22 15,0-22-15,0 0 0,21 0 0,0 0 16,0 1-16,1-1 0,-1-21 0,21 0 16,-21 21-16,22-21 0,-1 0 15,0 0-15,1 0 0,-22 0 0,21-21 16,0 0-16,-20 21 0,20-22 0,0 1 15,-21-21-15,22 21 0,-22-22 16,21 1-16,-21 0 0,22-1 16,-22 1-16,21 0 0,-21-1 15,1 1-15,-1 0 0</inkml:trace>
  <inkml:trace contextRef="#ctx0" brushRef="#br0" timeOffset="85448.66">10435 8234 0,'0'0'0,"-21"63"31,21-41-31,0-1 0,0 0 16,21-21-16,0 0 15,0 0-15,1 0 16,-1 0-16,0 0 0,0-21 0,0 21 16,-21-21-16,21-1 15,-21 1-15,0 0 0,0 0 0,0 0 16,0 0-16,0-1 15,-21 22-15,0 0 16,0 0-16,0 0 16,21 22-16,-21-22 0,21 21 15,0 0-15,0 0 0,0 0 16,0 0-16,0 1 16,0-1-16,0 0 15</inkml:trace>
  <inkml:trace contextRef="#ctx0" brushRef="#br0" timeOffset="85901.86">9017 8975 0,'0'21'16,"21"-21"-16,0 0 0,0 0 15,22 0-15,-1 0 0,0 0 0,22 0 16,-22 0-16,22 0 0,-1-21 16,-20 21-16,20-21 0,1 21 0,-22-22 15,21 22-15,-20-21 0,-1 21 16,0 0-16,1-21 0,-22 21 0,0-21 16,0 21-16,0 0 0,-42 0 31,0 0-16,0 0-15,0 0 0,0 0 16,-1 0-16,1 21 0,21 0 16,-21-21-16,0 0 0,0 0 0,21 21 15,-21 1-15</inkml:trace>
  <inkml:trace contextRef="#ctx0" brushRef="#br0" timeOffset="88160.04">15303 8657 0,'-21'0'16,"42"0"-16,-84 0 0,42 0 0,0 0 16,-1 0-16,1 0 0,0 0 0,21 21 15,-21 1-15,0-22 0,21 21 16,0 0-16,0 0 0,0 0 16,21 0-16,0-21 0,0 22 15,22-22-15,-1 0 0,0 0 16,1 0-16,-1 0 0,21 0 0,-20 0 15,20 0-15,-20-22 0,20 1 16,-21 21-16,1-21 0,-22 0 16,21 0-16,-21 21 0,1-21 15,-1-1-15,0 1 0,-21 0 16,21 0-16,-21 0 0,0 0 16,-21 21-1,0 0-15,0 0 16,21 21-16,-22 0 15,1 0-15,0 21 0,21-20 0,-21 41 16,0-21-16,21 1 0,-21 20 16,-1-20-16,1-1 0,0 21 15,0 22-15,21-43 0,-21 1 16,21-22-16,0 21 0,0-21 0,0 1 16,0-1-16,0 0 0,0 0 15,0 0-15,0 0 16,0-42 31,0 0-47,0 0 0,0 0 15,0 0-15,0-1 16</inkml:trace>
  <inkml:trace contextRef="#ctx0" brushRef="#br0" timeOffset="88469.97">15198 9144 0,'21'0'31,"0"0"-31,21 0 0,-21 0 16,22 0-16,-22 0 0,21 0 0,1 0 15,-1-21-15,-21 21 0,21 0 16,1 0-16,-1-21 0,-21 21 15,22-21-15,-22 21 0,0 0 0,21 0 16,-21-22-16,1 22 0,-1 0 16,0 0-16,0 0 15,-21-21 1,0 0 31</inkml:trace>
  <inkml:trace contextRef="#ctx0" brushRef="#br0" timeOffset="88752.66">16214 8932 0,'0'-42'16,"0"21"0,0 0 31,0 42-1,0 0-46,0 0 16,-22 0-16,22 1 16,0-1-16</inkml:trace>
  <inkml:trace contextRef="#ctx0" brushRef="#br0" timeOffset="89004.72">16171 9292 0,'-21'21'31,"21"-42"0,0 0-15,0 0 0,21 21 62</inkml:trace>
  <inkml:trace contextRef="#ctx0" brushRef="#br0" timeOffset="89703.96">16700 8848 0,'0'0'0,"0"-21"0,-21-22 16,0 22-1,21 0-15,0 0 0,0 0 16,21-1-1,0 22-15,1 0 0,-1-21 0,0 21 16,0 0-16,0 0 0,0 0 0,1 0 16,-1 0-16,0 0 0,0 0 15,0 0-15,0 0 0,-21 21 16,0 1-16,0-1 16,0 0-16,0 0 0,0 21 0,-21-20 15,0-1-15,0 21 0,0-21 16,-22 0-16,22 1 0,-21 20 0,0-21 15,20-21-15,1 21 0,0 0 0,0-21 16,0 0-16,42 0 47,0 0-47,0 0 0,0 0 0,1 0 16,-1 0-16,21 0 0,-21 0 15,0 0-15,1 0 0,-1 0 16,0 0-16,0 0 0,21 0 0,-20 0 15,-1 0-15,0 0 0,0 22 16,0-22-16,-21 21 0,0 0 0,21-21 16,-21 21-16,0 0 0,0 0 15,0 1-15,0-1 0,-21 0 16,0-21-16,-21 21 0,21 0 16,-1-21-16,-20 21 0,0 1 15,21-22-15,-22 0 0,22 0 0,-21 21 16,21-21-16,-1 21 0,1-21 0,0 0 15,0 0-15,0 0 16,0 0-16,21-21 47,21 0-31,0-1-16,0 22 0,0-21 15,0 21-15,1-21 0,-1 0 0,21 0 16</inkml:trace>
  <inkml:trace contextRef="#ctx0" brushRef="#br0" timeOffset="90300.98">17505 8827 0,'0'0'0,"0"-22"0,0 1 15,-21 21 16,-1 0-31,1 0 16,0 0-16,0 0 0,0 21 16,0 1-16,-1-1 15,1 0-15,0 0 0,0 21 0,21-20 16,-21 20-16,0-21 0,-1 21 16,1-20-16,21-1 0,0 21 0,0-21 15,0 0-15,0 1 0,0-1 0,0 0 16,0 0-16,21-21 15,1 0-15,20 21 0,-21-21 0,0 0 16,0 0-16,22 0 0,-22 0 16,0 0-16,21 0 0,-20 0 0,-1 0 15,21-21-15,-21 0 0,0 21 0,22-21 16,-22 0-16,0-1 0,0 1 16,0 0-16,-21 0 0,22-21 15,-22-1-15,21 22 0,-21-21 16,0-1-16,0 1 0,0 21 0,0-21 15,-21 20-15,-1 1 0,1 0 0,-21 0 16,21 0-16,0 21 0,-1 0 16,-20 0-16,0 0 0,21 0 15,-22 0-15,22 21 0,-21 0 0,21 0 16,-22 0-16,22 22 0,0-22 16,0 21-16,0-21 0,-1 22 0,22-1 15,-21-21-15,21 0 0,0 22 0,0-22 16,0 64-1,0-64-15,21 0 16,1-21-16,-1 21 0,0-21 0,0 0 16,0 0-16,0 0 0,22 0 0,-22 0 15,0 0-15,21 0 0,-20 0 16,-1 0-16,0 0 0,21-21 0,-21 0 16,1 21-16</inkml:trace>
  <inkml:trace contextRef="#ctx0" brushRef="#br0" timeOffset="92008.8">18457 8890 0,'0'0'0,"0"-21"16,0 0-1,0 0-15,0-1 0,0 1 16,0 0-16,0 0 16,0 0-16,-21 21 0,0 0 15,0 0-15,0 0 0,-1 0 16,1 0-16,0 0 0,0 21 15,0 0-15,0 0 0,-1 0 0,1 22 16,0-22-16,0 21 0,0-21 16,21 22-16,-21-22 0,21 21 0,0-21 15,0 1-15,0-1 0,0 0 16,0 0-16,0 0 0,21 0 16,0-21-16,0 0 0,0 0 15,0 0-15,1 0 16,-1 0-16,0 0 0,0 0 15,0-21-15,0 21 0,1-21 0,-1 0 16,0 0-16,0 0 0,0-1 16,0 1-16,-21 0 0,22-42 15,-1 41-15,-21 1 0,0 0 16,0 0-16,0 0 0,0 0 16,0 42-1,0 0 1,0 21-16,0-21 15,0 1-15,0-1 0,0 0 16,0 21-16,0-21 0,0 1 0,0-1 16,0 0-16,0 0 15,21 0-15,0-21 16,0 0-16,0 0 0,1 0 16,-1 0-16,0 0 0,0 0 0,21 0 15,-20 0-15,-1 0 0,0-21 0,0 21 16,0-21-16,0 0 0,1 0 15,-1-1-15,0 1 0,0-21 0,-21 21 16,0 0-16,0-1 16,21 1-16,-21 0 0,0 0 0,0 42 47,0 0-47,0 0 15,0 1-15,-21-1 0,21 0 0,0 0 16,0 0-16,0 0 0,0 1 15,0-1-15,0 0 16,0 0-16,0 0 31,0-42 1,0 0-17,0 0-15,0 0 16,0-1-16,0 1 0,0 0 15,21 0-15,0-21 0,-21 20 16,0 1-16,22 0 0,-1 0 16,0 0-16,-21 0 0,21-1 0,0 22 15,0 0-15,1-21 0,-1 21 16,0 0-16,0 0 0,0 0 16,0 0-16,1 21 0,-1-21 0,-21 22 15,0-1-15,21 0 0,-21 21 0,0-21 16,0 1-16,21-1 0,-21 0 15,0 0-15,0 0 0,0 0 16,0 1-16,0-1 0,0 0 16,0 0-1,-21-21 1,0 0-16,0-21 16,21 0-1,0 0-15,0-1 16,0 1-16,0 0 0,0 0 15,21 0-15,0-22 0,0 22 16,21 0-16,-20 0 0,20-21 0,-21 20 16,21 1-16,1 21 0,-1-21 15,0 21-15,1 0 0,-1 0 0,0 0 16,1 0-16,-22 21 0,21 0 16,-21 1-16,1-1 0,-1 0 0,-21 0 15,0 21-15,0-20 0,0-1 16,0 21-16,0-21 0,0 0 0,0 1 15,-21-1-15,21 0 0,-22 0 16,1-21-16,-21 21 0,21-21 0,0 0 16,-22 21-16,22-21 0</inkml:trace>
  <inkml:trace contextRef="#ctx0" brushRef="#br0" timeOffset="133938.9">0 14118 0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3:09:04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2392 0,'0'0'0,"0"-21"16,0-22-16,0 22 0,0 0 0,0 0 16,0 0-1,21 0-15,22 21 0,-43-22 0,21 22 16,-42 0-16,0 0 16</inkml:trace>
  <inkml:trace contextRef="#ctx0" brushRef="#br0" timeOffset="812.19">3111 1312 0,'0'-21'15,"0"0"1,0 0-1,0 42 17,0 0-32,-21 0 0,0 1 0,21-1 15,-21 21-15,0-21 16,0 22-16,21-1 0,-22 21 0,1-20 16,-21 20-16,42 1 0,-21-1 0,0 1 15,-1-1-15,-20 1 0,21-22 16,-21 22-16,20-22 0,-20 21 0,21-20 15,0 20-15,-22-20 0,22-1 16,0 0-16,0 1 0,21-22 0,0 21 16,-21-21-16,0 22 15,21-65 1,0 1-16,0 0 16,0 0-16,21-21 0,21-1 15,-42 22-15,0 0 0,0 0 16,21 0-16,-21-1 0,21 1 15,-21 0-15,22-21 0,-22 21 16</inkml:trace>
  <inkml:trace contextRef="#ctx0" brushRef="#br0" timeOffset="1072.2">3027 1334 0,'0'-22'15,"0"1"1</inkml:trace>
  <inkml:trace contextRef="#ctx0" brushRef="#br0" timeOffset="1137.15">3048 1461 0,'0'0'0,"0"21"0,0 0 0,0 21 16,0 1-16,0-22 0,0 42 0,0-20 0,-21-1 16</inkml:trace>
  <inkml:trace contextRef="#ctx0" brushRef="#br0" timeOffset="1193.42">2857 2223 0,'22'21'0,"-44"-42"0,65 63 0,-22-42 15,0 21-15,-21 0 0,0 0 0</inkml:trace>
  <inkml:trace contextRef="#ctx0" brushRef="#br0" timeOffset="1325.2">3027 2223 0</inkml:trace>
  <inkml:trace contextRef="#ctx0" brushRef="#br0" timeOffset="2635.41">3048 1566 0,'0'0'0,"0"-21"16,0 0 0,0 0-16,0 0 31,0 42 31,-21 0-62,21 0 0,0 0 0,0 22 16,0-22-16,0 21 0,0 1 0,0-1 16,0 21-16,0-20 0,0 20 15,0-20-15,0 20 0,0-21 16,0 1-16,0 20 0,0-20 16,0-1-16,0 21 0,-21-20 0,21-1 15,0 0-15,0-20 0,0 20 0,0-21 16,0 0-16,0 0 0,0 1 15,0-1-15,0-42 47,0-1-47,0 1 0,0 0 16,0 0-16,0 0 16,0 0-16,0-1 0,0 1 0</inkml:trace>
  <inkml:trace contextRef="#ctx0" brushRef="#br0" timeOffset="2987.05">2646 2201 0,'21'0'47,"0"-21"-47,0 21 0,22 0 16,-22 0-16,0-21 0,21 21 0,1-21 16,-22 21-16,21 0 0,-21-21 15,22 21-15,-22 0 0,0-21 0,0 21 16,0 0-16</inkml:trace>
  <inkml:trace contextRef="#ctx0" brushRef="#br0" timeOffset="3730.97">3683 2265 0,'21'0'16,"0"0"-1,-21-21-15,0 0 16,0-1-16,0 1 16,0 0-16,0 0 0,0 0 15,0 0-15,0-1 16,-21 1-16,0 0 0,0 21 0,0-21 16,-1 21-16,-20 0 0,21 0 15,0 0-15,-22 0 0,22 0 0,0 0 16,-21 0-16,21 0 0,-1 21 15,-20 0-15,21 0 16,0 1-16,0-1 0,-1 0 0,1 0 16,21 0-16,0 22 0,-21-22 15,21 0-15,0 21 0,0-21 0,0 1 16,0 20-16,0-21 0,0 0 0,0 0 16,0 1-16,21-1 0,0 0 15,1-21-15,-1 0 0,0 0 16,0 0-16,0 0 0,0 0 0,1 0 15,20-21-15,-21 21 0,0-21 0,22-1 16,-22 1-16,0 0 0,21 0 16,-21-21-16,1 20 0,-1-20 15,0 21-15,0-21 0,0-1 16,0 1-16,1 0 0,-22-1 0,0 1 16,0-22-16,0 22 0,0 0 0,0-1 15,0 1-15,0 0 0,0 21 16,-22-1-16,22-20 0,0 21 0,-21 0 15,0 0 1,0 21-16,21 21 16,0 21-16,0-21 0,0 22 15,0-1-15,0 0 0,0 1 0,0-1 16,0 0-16,0 22 0,-21-22 16,21 0-16,0 1 0,0-1 15,0-21-15,-21 22 0,21-22 0,0 0 16,0 21-16,0-21 0,0 1 15,0-1-15,21-21 16,0 0 0,0 0-16,0 0 15,-21-21-15,21-1 0</inkml:trace>
  <inkml:trace contextRef="#ctx0" brushRef="#br0" timeOffset="4200.1">3916 2096 0,'0'0'0,"0"-22"31,0 1-31,21 21 31,0 0-31,0 0 16,0 0-16,1 0 15,-1 21-15,-21 1 0,21-22 0,-21 21 16,21 0-16,-21 0 0,21 0 0,0 0 16,-21 1-16,0-1 15,0 0-15,0 0 0,0 0 0,0 0 16,0 1-16,0-1 0,0 0 16,0 0-16,0 0 15,22-42 1,-22 0-1,21 0-15,-21 0 0,0-1 16,0 1-16,21 0 0,-21 0 0,21-21 16,-21 20-16,0-20 0,21 21 15,-21 0-15,21-22 0,1 22 16,-22 0-16,21 0 0,-21 0 16,21 21-16,-21-21 0,21 21 0,0 0 31,-21 21-16,0 0-15,0 0 16,0 0-16</inkml:trace>
  <inkml:trace contextRef="#ctx0" brushRef="#br0" timeOffset="5892.14">4974 2286 0,'0'0'0,"21"0"0,0-21 0,-21 0 16,22 0-16,-1-1 0,-21 1 15,21 0-15,-21 0 0,0 0 0,0 0 16,0-1-16,0 1 0,0 0 16,-21 0-16,0 0 0,-1 0 0,1 21 15,0 0-15,0 0 0,0 0 0,0 0 16,-22 0-16,22 0 0,0 21 15,-21 0-15,20 0 0,-20 0 0,21 0 16,0 22-16,0-22 0,-1 21 16,1-21-16,0 22 0,21-22 15,0 21-15,-21-21 0,21 22 0,0-22 16,0 0-16,0 0 0,0 0 16,0 1-16,21-22 0,-21 21 0,21-21 15,0 0-15,1 0 0,-1 0 0,21 0 16,-21 0-16,0-21 0,22-1 15,-22 1-15,21 0 0,-21 0 0,1 0 16,20 0-16,-21-22 0,0 22 0,0 0 16,1-21-16,-1 20 15,-21-20-15,0 21 0,0-21 0,0 20 16,0 1-16,0 0 0,0 0 16,0 42-1,0 0-15,-21 0 16,21 1-16,-22-1 0,22 0 15,0 21-15,0-21 0,0 1 0,0 20 16,0-21-16,0 0 0,0 22 0,0-22 16,0 0-16,0 0 0,0 0 15,22 0-15,-1-21 0,0 0 0,0 22 16,0-22-16,0 0 0,1 0 16,-1 0-16,0-22 0,0 1 0,21 0 15,-20 0-15,-1 0 0,0 0 0,0-1 16,0 1-16,0 0 15,1-21-15,-22 21 0,0-1 0,21-20 16,-21 21-16,0 0 0,0 0 0,0-1 16,0 1-16,0 42 47,-21 1-47,21-1 0,0 0 0,0 21 15,0-21-15,0 1 0,-22-1 0,22 0 16,0 0-16,-21 21 0,21-20 15,0-1-15,0 0 0,0 0 16,0 0 0,0-42 15,0 0-31,0 0 0,0 0 16,0-1-16,0 1 0,0 0 15,0 0-15,0 0 0,0 0 0,0-1 16,21-20-16,1 21 0,-1 0 15,0 0-15,0-1 0,0 22 16,0 0-16,1 0 0,-1 0 16,0 22-16,0-1 0,0 0 15,0 0-15,1 0 0,-1 0 16,0 1-16,-21-1 0,21 0 0,0 0 16,0 0-16,1 0 0,-1 1 15,0-1-15,0 0 0,0 0 16,0-21-16,1 0 0,-1 0 15,0 0-15,0 0 0,0-21 16,0 0-16,-21 0 16,22-1-16,-1 1 0,-21 0 15,21 0-15,0 0 0,0 0 0,-21-22 16,21 22-16,1-21 0,-1 21 0,0-1 16,0-20-16,0 21 0,-21 0 15,21 21-15,1-21 0,-1 21 16,-21 21-1,21 0 1,-21 0-16,0 0 0,0 0 16,0 1-16,0-1 15,0 0-15,21-21 47,0-21-47,-21 0 16,0-1-16,0 1 15,21 0-15,-21 0 0,0 0 16,0 0-16,0-1 0,0 1 16,-21 21-1,0 0 1,0 0-16,0 21 0,21 1 16,-21-1-16,-1 0 0,22 0 15,-21 0-15,0 0 0,0 1 0,21 20 16,0-21-16,-21 0 0,21 22 0,-21-22 15,21 0-15,0 0 0,0 0 16,0 0-16,0 1 0,0-1 0,0 0 16,21 0-16,0-21 15,0 0-15,0 21 0,0-21 0,1 0 16,-1 0-16,21 0 0,-21 0 16,22 0-16,-1-21 0,-21 0 0,21 21 15,1-21-15,20 0 0,-20-1 16,-1 22-16,-21-21 0,21 0 0,1-21 15,-22 21-15,21-1 0,-21 1 0,1-21 16,-1 21-16,0 0 0,-21-1 16,0 1-16,0 0 0,0 0 0,0 0 15,-21 21-15,0 0 16,-22 0-16,22 0 0,0 21 16,0 0-16,0 0 0,-1 0 0,1 22 15,0-22-15,21 21 0,0-21 16,0 1-16,0 20 0,0-21 15,0 21-15,21-20 0,0-1 0,1 0 16,-1 0-16,0 0 0,0 0 0,0-21 16,22 0-16,-22 0 0,0 0 15,0 0-15,21 0 0,-20 0 0,-1 0 16,21-21-16,-21 0 0,0 0 0,1 0 16,-1 0-16,0-1 0,0-20 15</inkml:trace>
  <inkml:trace contextRef="#ctx0" brushRef="#br0" timeOffset="6660.16">8699 2117 0,'0'-21'16,"0"-1"-16,0 1 15,0 0-15,22 0 16,-1 0-16,0 0 16,21-1-16,-21 1 0,1 0 0,-1 0 15,21 0-15,-21 0 0,0-22 16,1 22-16,-22 0 0,0 0 0,0 0 15,0-1-15,-22 1 0,-20 21 16,21 0-16,-21 0 16,-22 0-16,22 21 0,-22-21 0,1 22 15,20-1-15,-20 0 0,21 0 16,-1 0-16,22 22 0,-21-22 0,21 0 16,-1 0-16,1 21 0,21-20 0,0-1 15,0 0-15,0 0 0,21 21 16,1-20-16,-1-1 0,0 0 0,21 0 15,1 0-15,-22 0 0,21 1 0,0-1 16,1 0-16,-22 0 0,21 0 16,-21 0-16,22 1 0,-22-1 15,-21 0-15,0 0 0,0 0 0,0 0 16,-21-21-16,0 22 0,-1-1 16,-20 0-16,0-21 0,-22 21 0,22-21 15,-22 0-15,22 0 0,0 0 0,-22 0 16,22 0-16,0 0 0,-1-21 15,1 0-15,0 0 0,20-1 0,1 22 16,0-21-16,0-21 0,0 21 16,21 0-16,0-1 0,0 1 0,0 0 15,0 0-15,21 21 0,0-21 16,0 0-16,0 21 0,1-22 16,20 22-16,-21 0 0,21-21 0,1 21 15,-1-21-15,0 21 0,1 0 0,-1 0 16,0 0-16</inkml:trace>
  <inkml:trace contextRef="#ctx0" brushRef="#br0" timeOffset="7051.4">9038 2328 0,'0'0'0,"21"0"15,0 0 1,1-21-16,-1 0 15,0 0-15,0 0 0,0 0 16,-21-1-16,21 1 0,1 0 0,-1 0 16,0 0-16,0 0 0,-21-22 0,0 22 15,0 0-15,0 0 0,0 0 16,-21 21 0,0 0-16,0 21 0,-1-21 0,-20 21 15,21 0-15,-21 21 0,20-20 16,-20-1-16,21 21 0,0-21 0,-22 22 15,22-1-15,21-21 0,0 21 0,0-20 16,0 20-16,0-21 0,0 0 16,0 0-16,21 1 0,1-1 15,-1 0-15,0-21 0,21 21 0,-21-21 16,22 0-16,-1 0 0,-21 0 16,22 0-16,-1 0 0,0-21 0,-21 21 15,22-21-15,-1 0 0,0-1 0,1-20 16,-1 21-16,0 0 0,1-22 15,-1 1-15</inkml:trace>
  <inkml:trace contextRef="#ctx0" brushRef="#br0" timeOffset="7335.67">10118 1418 0,'0'0'0,"-43"-21"16,22 21-16,0 21 15,21 0-15,-21 1 0,0-1 0,-1 21 16,1 0-16,0 22 0,0-22 16,21 22-16,-21-1 0,0-20 0,-1 20 15,22 1-15,-21-22 0,21 21 0,-21-20 16,21-1-16,0 0 0,-21 1 16,21-1-16,-21 0 0,21-20 0,-21 20 15,21-21-15,0 0 0,0 0 0,0 1 16,0-1-16,21-21 15,0 0 1,0 0-16,0 0 0,-21-21 16,21-1-16</inkml:trace>
  <inkml:trace contextRef="#ctx0" brushRef="#br0" timeOffset="7751.17">10033 2265 0,'0'21'16,"0"0"0,21-21-16,0 0 15,0 0-15,1 0 0,-1 0 16,0 0-16,0-21 0,0 21 0,22-21 16,-22 21-16,0-21 0,0 0 15,0 21-15,0-22 0,1 1 0,-1 21 16,-21-21-16,0 0 0,0 0 0,0 0 15,0-1-15,-21 22 16,-1 0-16,1 0 16,0 0-16,0 0 15,0 22-15,0-1 0,-1-21 0,1 21 16,0 21-16,0-21 0,21 1 0,0-1 16,0 0-16,0 0 0,0 21 15,0-20-15,0-1 0,0 0 16,0 0-16,0 0 0,21 0 15,0-21-15,0 0 0,1 22 0,-1-22 16,0 0-16,0 0 0,0 0 16,0 0-16,22-22 0,-22 22 0,21-21 15,-21 0-15,22 0 0,-1 0 0,-21 21 16,22-21-16,-22-22 0,21 22 16</inkml:trace>
  <inkml:trace contextRef="#ctx0" brushRef="#br0" timeOffset="8225.21">10880 2096 0,'0'0'0,"0"21"32,-22 0-32,1 0 15,21 0-15,-21 0 0,21 1 16,-21-1-16,21 0 0,0 0 0,0 0 16,0 0-16,0 1 0,0-1 15,0 0-15,0 0 0,0 0 16,0 0-16,-21-21 0,21-21 47,0 0-32,0 0-15,0 0 16,0 0-16,0-1 0,0 1 0,0 0 16,0 0-16,21 0 0,0-22 0,-21 22 15,21 0-15,22-21 0,-22 21 16,0-1-16,21 1 0,-21 0 0,22 0 15,-1 0-15,-21 21 0,22 0 0,-1 0 16,-21 0-16,21 0 0,-20 0 16,-1 21-16,0 0 0,-21 0 0,0 22 15,21-22-15,-21 0 0,0 21 0,0-21 16,0 1-16,0 20 16,0-21-16,0 0 0,-21 0 0,21 1 0,0-1 15,-21 0-15,21 0 0,-21-21 16,21 21-16,0-42 47,0 0-47,21 0 15,0 21-15</inkml:trace>
  <inkml:trace contextRef="#ctx0" brushRef="#br0" timeOffset="8475.71">11769 2074 0,'0'43'16,"-22"-22"-1,22 0-15,-21 0 0,0 0 16,21 1-16,0-1 0,-21 0 16,21 0-16,0 0 0,-21 0 15,21 1-15,0-1 0,0 0 16,0 0-16,0-42 47,0 0-47,0 0 15,0-1-15</inkml:trace>
  <inkml:trace contextRef="#ctx0" brushRef="#br0" timeOffset="8880.17">11938 1630 0,'0'0'0,"-42"-21"16,20 21-16,1 0 15,0 21-15,0-21 0,21 21 16,-21 0-16,0 0 0,-1 22 0,22-22 16,0 0-16,0 21 0,0-20 15,0-1-15,0 21 0,0-21 0,0 0 16,0 1-16,0-1 0,22-21 15,-1 0-15,0 0 0,0 0 16,0 0-16,0 0 0,1-21 16,-1 21-16,0-22 0,0 1 0,0 0 15,0 0-15,1 0 0,-22-22 16,21 22-16,-21-21 0,21 21 0,-21 0 16,0-22-16,0 22 0,0 0 0,0 0 15,-21 21-15,0 0 0,-1 0 16,1 0-16,0 0 0,0 0 15,-21 21-15,20-21 0,1 42 16,-21-21-16,21 1 0,0 20 0,-1 0 16,1-21-16,21 22 0,0-1 15,-21-21-15,21 22 0,0-22 0,0 0 16,0 0-16,0 0 0,0 0 0,0 1 16,0-1-16</inkml:trace>
  <inkml:trace contextRef="#ctx0" brushRef="#br0" timeOffset="10056.09">12150 2096 0,'0'0'0,"0"-22"0,21 1 15,0 0-15,-21 0 16,0 0-16,0 42 47,0 0-47,0 0 0,0 0 0,-21 1 15,21-1-15,-21 0 0,21 0 16,0 0-16,0 0 0,0 1 0,0-1 16,0 0-16,0 0 0,0 0 0,0 0 15,0 1-15,0-1 16,21-21-16,0 0 0,0 0 16,0 0-16,0 0 0,22 0 15,-22 0-15,0 0 0,0-21 16,22 21-16,-22-22 0,0 1 0,0 21 15,21-21-15,-20 0 0,-1 0 0,0-22 16,-21 22-16,21 0 0,0 0 16,-21 0-16,0 0 0,0-1 0,0 1 15,0 0-15,0 42 32,-21 0-32,21 1 0,0-1 15,-21 0-15,21 0 0,-21 0 0,21 0 16,0 22-16,0-22 15,0 0-15,0 0 0,0 0 0,0 1 16,0-1-16,0 0 16,21-21-16,0 0 0,0 0 15,0 0-15,1 0 0,-1 0 16,0 0-16,0-21 0,21 21 0,-20-21 16,-1-1-16,0 22 0,0-21 15,0 0-15,0 0 0,1 0 0,-1 0 16,0-22-16,-21 22 0,0 0 0,21 0 15,-21 0-15,0-1 16,0 44 0,-21-1-16,0 0 15,0 0-15,21 0 16,-22 0-16,22 1 0,0-1 16,-21 0-16,21 0 0,-21 0 0,21 0 15,0 1-15,0-1 0,0 0 16,0-42 31,0 0-32,0-1-15,0 1 16,0 0-16,0 0 0,0 0 16,0 0-16,0-1 0,21-20 15,-21 21-15,21 0 0,1 0 0,-1-1 16,0 1-16,0 0 0,0 0 0,0 0 15,22 0-15,-22 21 0,0 0 16,0-22-16,22 22 0,-22 0 0,0 0 16,0 0-16,0 22 0,-21-1 0,21 0 15,1 0-15,-22 21 0,21-20 16,-21-1-16,0 0 0,0 0 0,0 21 16,0-20-16,0-1 0,0 0 0,0 0 15,0 0 1,0 0-1,0-42 17,0 0-32,0 0 15,0 0-15,0 0 0,0-1 16,0 1-16,0 0 0,21 0 0,0 0 16,0-22-16,0 22 0,1-21 15,20 21-15,-21 0 0,21-22 0,-20 22 16,-1 0-16,21 21 0,-21-21 15,0 21-15,22 0 0,-22 0 0,0 0 16,21 0-16,-20 21 0,-1 0 0,-21 0 16,21 22-16,-21-22 0,21 21 15,-21-21-15,0 0 0,0 22 16,0-22-16,0 21 0,0-21 0,0 1 16,0-1-16,-21 0 0,0-21 0,21 21 15,-21 0-15,-1-21 16,1 21-16</inkml:trace>
  <inkml:trace contextRef="#ctx0" brushRef="#br0" timeOffset="10811.09">14859 2688 0,'0'0'0,"-21"0"15,0 0-15,-1 0 16,1 0-16,0 0 0,0 0 16,0 0-16,-22 0 0,1 0 0,21 0 15,-43 0-15,22 0 0,0 0 0,-22 0 16,1 0-16,-1 0 0,1 0 15,-1 0-15,1 0 0,-1 0 16,1 0-16,-1 0 0,-20 0 0,20 0 16,-21 0-16,1 0 0,-1 0 0,-21 0 15,0 21-15,1-21 0,-22 0 16,0 0-16,0 22 0,-22-22 0,1 0 16,-21 0-16,0 21 0,-1-21 0,1 0 15,-22 0-15,1 0 0,21 21 16,-43-21-16,21 0 0,1 0 0,-22 0 15,1 21-15,-1-21 0,0 0 0,1 0 16,-1 21-16,-21-21 0,21 0 0,-20 0 16,-1 21-16,-21-21 15,21 0-15,-21 0 0,21 22 0,-21-22 16,0 0-16,0 0 0,0 21 0,0-21 16,21 0-16,-21 21 0,21 0 15,1-21-15,-1 0 0,21 21 0,0-21 16,1 0-16,-1 0 0,22 21 0,-22-21 15,21 0-15,22 0 0,-21 0 16,20 22-16,-20-22 0,42 0 0,-22 0 16,22 0-16,21 0 0,0 0 15,0 0-15,21 0 0,0 0 16,22 0-16,-1 0 0,0 0 0,43 0 16,-21 0-16,20 0 0,22 0 15,0 0-15,0 0 0,0 0 16,42 0 31,0 0-32,0 0 1,0 0-16,-21 21 62,21-21-62</inkml:trace>
  <inkml:trace contextRef="#ctx0" brushRef="#br0" timeOffset="11731.87">5609 5990 0,'-42'-42'15,"21"21"1,21 0-16,0-1 0,0 1 16,0 0-16,0-21 0,21 21 15,0-22-15,0 22 0,0-21 0,0 21 16,1-22-16,20 22 0,-21-21 16,0 21-16,-21-1 0,0 1 0,0 0 15,0 0-15,0 0 0,-21 0 0,0 21 16,-21 0-16,20 0 0,-20 0 0,-21 0 15,20 21-15,1 0 0,-22 0 16,22 0-16,0 0 0,-1 22 0,22-22 16,-21 21-16,21 1 0,0-1 0,-1-21 15,22 21-15,0 1 16,0-1-16,0 0 0,0-20 0,22 20 16,-1-21-16,0 21 0,0-20 0,21-1 15,-20 0-15,20 21 0,0-21 16,-21 1-16,22-1 0,-1 0 0,-21-21 15,0 21-15,1 0 0,-22 0 0,0 1 16,-43-1 0,22 0-16,-21-21 0,-1 0 15,-20 21-15,21-21 0,-22 0 0,22 0 16,-1 0-16,-20 0 0,21 0 16,-1 0-16,1-21 0,21 0 0,-22 0 15,22 21-15,0-22 0,0 1 0,0 0 16,0-21-16,21 21 0,0-1 15,0 1-15,0 0 0,0 0 16,21 0-16,0 21 0,0 0 0,0-21 16,22 21-16,-1 0 0,-21 0 15,21 0-15,1 0 0,-1 0 0</inkml:trace>
  <inkml:trace contextRef="#ctx0" brushRef="#br0" timeOffset="12087.53">5778 6138 0,'0'0'0,"22"0"0,-1 0 0,0 0 16,0 0-1,-21-21-15,21 0 0,0 21 16,-21-21-16,22 0 0,-22 0 0,21 21 16,-21-22-16,0 1 0,0 0 15,0 0-15,0 0 0,-21 21 16,-1 0-16,1 0 15,0 21-15,-21-21 0,21 21 16,-22 0-16,1 22 0,21-22 0,0 0 16,-22 21-16,22 1 0,0-22 15,21 21-15,0 0 0,0-20 16,0 20-16,0-21 0,0 21 0,0-20 16,0-1-16,21 0 0,0 0 0,0-21 15,1 0-15,20 0 0,-21 0 16,0 0-16,22 0 0,-1 0 0,-21-21 15,21 21-15,-20-21 0,20 0 0,0-1 16,-21-20-16,22 21 0,-1 0 16,-21 0-16,22-22 0</inkml:trace>
  <inkml:trace contextRef="#ctx0" brushRef="#br0" timeOffset="12316.04">6477 5588 0,'0'0'0,"0"-42"16,0 21-16,-21 21 15,0 0 1,21 21-16,-22 21 0,22-21 0,0 22 16,-21-1-16,0 0 0,21 22 15,0-22-15,0 0 0,-21 1 0,21-1 16,-21 0-16,21 1 0,-21-1 0,21-21 16,0 22-16,0-22 0,0 0 15,0 0-15,0 0 0,0 0 16,21-21-1,0 0 1</inkml:trace>
  <inkml:trace contextRef="#ctx0" brushRef="#br0" timeOffset="13116.05">6583 6160 0,'21'0'16,"0"0"-1,0 0 1,0 0-16,1-22 16,-1 1-16,0 21 0,21-21 0,-21 0 15,1 21-15,-1-21 0,0 0 16,-21-1-16,21 1 16,-21 0-16,0 0 0,-21 21 15,-21 0 1,20 0-16,1 0 0,0 21 0,-21-21 15,21 21-15,-1 0 0,-20 1 0,21 20 16,0-21-16,0 0 0,-1 0 16,22 1-16,0-1 0,0 0 0,0 0 15,0 0-15,0 0 0,0 1 16,22-22-16,-1 0 0,0 21 16,0-21-16,21 0 0,-20 0 15,20 0-15,-21 0 0,21 0 0,-20 0 16,20-21-16,0 21 0,-21-22 0,22 1 15,-22 21-15,21-21 0,-21 0 16,1 0-16,-1 0 0,0-22 0,0 22 16,-21 0-16,0-21 0,21 20 0,-21 1 15,21 0-15,-21 0 0,0 0 16,0 42 0,0 0-1,0 0-15,-21 22 0,21-22 16,-21 0-16,21 0 0,0 0 0,0 0 15,0 22-15,0-22 16,-21-21-16,21 21 0,0 0 16,-21-21-1,21-21 1,0 0 0,0 0-16,0 0 15,0-1-15,0 1 0,0-21 16,21 21-16,0 0 0,0-22 0,0 22 15,1 0-15,-1-21 0,0 20 16,0 1-16,21 21 0,-20-21 0,20 21 16,-21 0-16,21 0 0,-20 21 15,-1-21-15,21 21 0,-21 1 0,0 20 16,1-21-16,-1 0 0,0 22 16,-21-22-16,21 0 0,-21 0 0,0 0 15,0 0-15,0 1 0,0-1 0,-21 0 16,0 0-16,21 0 15,-21-21-15,-1 0 0,22-21 47,22 0-47,-1 0 0,0 0 16,0-1-16</inkml:trace>
  <inkml:trace contextRef="#ctx0" brushRef="#br0" timeOffset="13291.16">7959 5927 0,'0'0'0,"0"21"16,0 0-16,0 0 16,0 0-16,0 1 0,0-1 0,0 0 15,-22 0-15,1 0 0,21 0 0,0 1 16,0-1-16,-21 0 16,21 0-16</inkml:trace>
  <inkml:trace contextRef="#ctx0" brushRef="#br0" timeOffset="13647.16">8043 5652 0,'0'0'0,"-21"0"31,21 21-15,0 0-16,0 0 16,21-21-1,0 0 1,1 0-16,-1 0 0,0-21 16,0 21-16,0-21 0,-21 0 15,21-1-15,-21 1 0,0 0 16,0 0-16,0 0 0,0 0 15,-21 21 1,0 0-16,0 0 0,0 0 0,0 0 16,-1 21-16,22 0 0,-21 0 15,0 0-15,21 0 0,0 1 0,0-1 16,0 21-16,0-21 0,0 0 0,0 1 16,0-1-16,0 0 0,0 0 15,0 0-15,0 0 0</inkml:trace>
  <inkml:trace contextRef="#ctx0" brushRef="#br0" timeOffset="14659.17">8467 5863 0,'0'0'0,"-22"21"31,1 1-15,21-1-16,-21 0 15,21 0-15,0 0 0,0 22 0,0-22 16,0 0-16,0 0 0,0 0 0,0 0 16,0 1-16,21-1 15,0-21-15,1 0 16,-1 0-16,0 0 0,0 0 16,0 0-16,22-21 0,-22 21 0,0-22 15,0 1-15,0 0 0,0 0 16,1 0-16,-1 0 0,0-22 0,0 22 15,0 0-15,0-21 0,1 20 0,-1 1 16,0 0-16,-21 42 31,-21 0-31,0 1 16,-1-1-16,22 0 0,0 0 16,0 0-16,-21 22 0,21-22 0,0 0 15,0 21-15,0-21 0,21-21 16,1 22-16,-1-1 0,0-21 0,0 0 15,21 0-15,-20 0 0,20 0 16,-21 0-16,21 0 0,1 0 0,-22-21 16,21-1-16,-21 1 0,43 0 15,-43 0-15,0 0 0,0-22 16,1 22-16,-1 0 0,0 0 16,0-21-16,-21 20 0,0 1 0,0 0 15,-21 42 16,0 0-31,0 1 0,21-1 0,0 0 16,0 21-16,-22-21 0,22 1 0,-21-1 16,21 0-16,0 0 0,0 0 15,-21-21-15,21 21 0,0 1 16,0-44 15,0 1-15,0 0-16,0 0 15,0 0-15,21 0 0,0-22 16,-21 22-16,22 0 0,-1-21 16,0 20-16,0-20 0,0 21 0,0 0 15,1 0-15,-1-1 0,42 22 16,-42 0-16,1 0 0,-1 22 16,21-1-16,-21 0 0,0 0 0,-21 0 15,22 0-15,-22 22 0,21-22 0,-21 21 16,0-21-16,0 1 0,0-1 15,0 0-15,0 0 0,0 0 16,0 0-16,-21 1 0,-1-22 16,1 0-16,0 0 15,0-22 1,21 1-16,0 0 16,0 0-16,21 0 0,0 0 15,0-22-15,22 22 0,-22-21 16,21 21-16,22-22 0,-22 22 0,22-21 15,-22 21-15,21-1 0,1 22 0,-1 0 16,-20 0-16,-1 0 0,22 22 16,-43-1-16,21 0 0,-21 21 0,22-21 15,-22 22-15,-21-1 0,21-21 16,-21 22-16,0-22 0,0 21 0,0-21 16,0 0-16,0 1 0,-21-1 15,21 0-15,-21-21 0</inkml:trace>
  <inkml:trace contextRef="#ctx0" brushRef="#br0" timeOffset="15383.71">12277 6075 0,'0'0'0,"-22"0"0,1 0 0,0 0 0,0 0 16,0 0-16,0 0 0,-1 0 16,44 0-1,-1 0-15,21 0 16,0 0-16,22 0 0,-22 0 15,22 0-15,20 0 0,1 0 0,0 0 16,21 0-16,-1 0 0,1 0 0,0 0 16,0 0-16,21-21 0,-42 21 15,20 0-15,1-21 0,-21-1 16,0 22-16,-22 0 0,-21 0 0,1-21 0,-22 21 16,-21-21-1,-42 21-15,-1 0 0,22 0 16,-42-21-16,20 21 0,-20 0 0,20 0 15,-20-21-15,21 21 0,-22 0 16,22 0-16,-1 0 0,1-21 0,21 21 16,0 0-16,42 0 15,0 0-15,0 0 16,22 0-16,-1 0 0,0 0 0,1 0 16,-1 0-16,0 0 0,1 21 0,20-21 15,-21 21-15,1 0 0,-22 0 16,21-21-16,-21 21 0,-21 22 15,0-1-15,0-21 0,-21 0 16,0 1-16,-21-1 0,-1 0 16,22 0-16,-21 0 0,0 0 0,-1-21 15,1 22-15,0-1 0,-1 0 0,22 0 16,-21-21-16,21 21 0,-1-21 0,1 0 16</inkml:trace>
  <inkml:trace contextRef="#ctx0" brushRef="#br0" timeOffset="15899.42">15303 5228 0,'0'0'0,"-21"-42"32,-21 42-32,21 0 0,0 0 15,-22 0-15,22 0 0,-21 0 0,21 0 16,-22 21-16,22 0 0,-21 0 16,21 22-16,-22-22 0,22 21 0,0-21 15,0 22-15,0-1 0,-1 0 16,1 22-16,21-22 0,0 1 15,0-1-15,0 0 0,0 1 0,0-1 16,0 0-16,0-21 0,21 22 0,22-22 16,-22 0-16,21 0 0,1 0 15,-1-21-15,0 0 0,1 0 16,-1 0-16,0 0 0,22 0 0,-22 0 16,0-21-16,22 21 0,-22-21 0,1 0 15,-1-21-15,0 20 0</inkml:trace>
  <inkml:trace contextRef="#ctx0" brushRef="#br0" timeOffset="16740.55">15727 5715 0,'0'0'0,"21"-42"0,0 21 16,0-1-16,-21-20 0,0 21 0,0 0 16,-21 21-1,21 21 1,-21 0-16,0 0 0,21 0 0,-21 22 16,-1-22-16,22 0 0,0 21 0,-21-20 15,21-1-15,-21 21 0,21-21 16,0 0-16,0 1 0,0-1 15,0 0-15,21-21 0,0 0 16,1 0-16,-1 0 0,0 0 16,0 0-16,0-21 0,0 0 15,1-1-15,-1 22 0,-21-21 16,0 0-16,0-21 0,0 21 16,0-1-16,0-20 0,0 21 0,0 0 15,0-22-15,0 22 0,0 0 16,0 0-16,0 0 0,21 0 0,-21-1 15,21 22-15,0 0 0,0 0 16,1 0-16,-1 0 16,0 22-16,0-1 0,0 0 0,0 0 15,1 0-15,-22 22 0,0-22 0,21 0 16,-21 21-16,0-21 0,0 1 16,0 20-16,0-21 0,0 0 0,0 0 15,0 1-15,0-1 0,-21-21 31,-1-21-15,22-1 0,0 1-16,0 0 0,0 0 15,0-21-15,0 20 0,22-20 0,-1 21 16,0-21-16,0 20 0,0 1 0,0-21 16,1 21-16,-1 0 0,0 21 15,0-22-15,0 22 0,0 0 0,22 0 16,-22 0-16,0 0 0,21 22 15,1-1-15,-22 0 0,0 0 16,-21 21-16,21-20 0,-21 20 16,0-21-16,0 0 0,0 22 0,0-22 15,0 0-15,0 0 0,0 0 16,0 0-16,-21 1 0,21-1 16,-21-21-16,0 0 0,0 0 15,21-21 1,0-1-16,0 1 15,0 0-15,0 0 0,0 0 0,21 0 16,0-22-16,0 22 0,0-21 16,0 21-16,22-22 0,-22 22 0,21-21 15,-21 21-15,22-1 0,-1 1 16,0 21-16,1 0 0,-1 0 16,0 0-16,-20 0 0,20 21 0,-21 1 15,0-1-15,-21 0 0,0 0 0,0 21 16,0-20-16,0-1 0,0 21 15,-21-21-15,0 0 0,0 1 0,21-1 16,-21 0-16,-1 0 0,22 0 0,-21-21 16,21 21-16,21-21 31</inkml:trace>
  <inkml:trace contextRef="#ctx0" brushRef="#br0" timeOffset="17091.16">17462 5482 0,'0'0'0,"0"-21"16,0 0-1,-21 21-15,0 0 16,0 21-16,0-21 16,0 21-16,21 0 0,-22 22 0,1-22 15,21 21-15,0-21 0,-21 22 16,21-1-16,0 0 0,-21 22 0,21-22 15,0 1-15,0 20 0,-21-21 0,21 1 16,0 20-16,-21 1 0,-1-1 16,1 1-16,21-1 0,-21 1 15,0 20-15,0-20 0,21-1 0,-21-20 16,-1 20-16,1-20 0,0-1 0,0 0 16,-21 43-16,20-64 15,1 0-15,0 0 0,21 1 0,-21-22 16,21-22-1,0 1-15,0 0 16,0 0-16,0-21 0,0-1 16,21 1-16,-21-22 0,21 1 0</inkml:trace>
  <inkml:trace contextRef="#ctx0" brushRef="#br0" timeOffset="17376">17187 5884 0,'0'0'0,"0"-42"16,21-127-1,1 148-15,-1-1 16,0 1-16,-21 0 0,42 21 0,-21-21 16,1 0-16,20 21 0,0 0 0,1 0 15,-22 0-15,21 0 0,0 0 16,-20 0-16,-1 21 0,0 0 0,0 0 16,-21 0-16,0 1 0,0 20 0,0-21 15,-21 0-15,0 22 0,-22-22 16,22 0-16,-21 21 0,21-21 0,-22-21 15,1 22-15,0-1 0,-1-21 16,22 0-16,-21 21 0,21-21 16,0 0-16,-1 0 0,22-21 15,0 0-15,0-1 16,22-20-16,-1 21 0,21 0 16</inkml:trace>
  <inkml:trace contextRef="#ctx0" brushRef="#br0" timeOffset="17604.16">17843 5249 0,'0'0'0,"43"-21"0,-43 0 0,21 0 0,-21 0 0,21 21 16,-21 21 15,0 0-31,0 0 0,0 0 0,-21 22 16,0-22-16,21 21 0,0 1 15,-21-1-15,21 0 0,-22 1 0,22-1 16,-21 0-16,21 1 0,0-1 0,0 0 15,-21-21-15,21 1 0,0-1 16,0 0-16,0 0 0,21-21 31</inkml:trace>
  <inkml:trace contextRef="#ctx0" brushRef="#br0" timeOffset="17983.16">17992 5630 0,'0'0'15,"0"22"17,21-22-1,0 0-31,0 0 0,0 0 16,0 0-16,1 0 15,-1-22-15,-21 1 0,21 0 16,-21 0-16,0 0 15,0 0-15,0-1 16,-21 22 0,0 0-16,-1 22 15,1-22-15,0 21 0,0 0 0,21 21 16,-21-21-16,0 1 0,-1 20 16,22-21-16,0 0 0,-21 22 0,21-22 15,0 0-15,0 0 0,0 0 0,0 0 16,0 1-16,21-22 15,1 0-15,-1 0 16,0 0-16,21 0 0,-21 0 0,22-22 16,-1 1-16,0 0 15,1 0-15,-1 0 0,0 0 0,1-22 16</inkml:trace>
  <inkml:trace contextRef="#ctx0" brushRef="#br0" timeOffset="18431.78">18838 5228 0,'0'0'0,"0"-42"31,-21 63-31,0-21 16,0 21-16,0 22 0,-1-22 0,1 21 15,0-21-15,0 22 16,0-1-16,0 0 0,-1 1 0,22-22 16,0 21-16,-21 0 0,21 1 0,-21-22 15,21 21-15,0-21 0,0 1 16,0-1-16,0 0 0,0 0 0,0 0 15,21-21-15,0 0 0,1 0 16,-1 0-16,0 0 16,0 0-16,0 0 0,0-21 0,1 0 15,-1 0-15,0 0 0,21-1 0,-21 1 16,1 0-16,-1-21 0,0 21 16,0-1-16,-21-20 0,21 21 0,-21 0 15,0 0-15,-21 21 16,0 0-1,0 21-15,0 0 0,21 0 16,-22 0-16,1 0 0,21 1 0,-21-1 16,21 0-16,0 21 0,0-21 15,0 1-15,0-1 0,0 0 0,0 0 16,0 0-16,0 0 0,21-21 16,0 22-16,22-22 15,-22 0-15,21 0 0,-21 0 0,22 0 16,20 0-16,-20 0 0,-1 0 0,21 0 15,-20-22-15</inkml:trace>
  <inkml:trace contextRef="#ctx0" brushRef="#br0" timeOffset="18967.16">19833 5673 0,'0'-21'0,"0"42"0,21-64 0,-21 22 16,0 0-16,0 0 0,-21 21 15,0 0-15,0 0 0,0 0 16,-1 0-16,1 0 0,0 0 0,-21 0 15,21 0-15,-22 21 0,22 0 0,-21 0 16,21 1-16,-22-1 0,22 0 16,0 0-16,0 21 0,21-20 15,0-1-15,-21 0 0,21 0 0,0 0 16,0 0-16,0 1 0,0-1 0,21 0 16,0-21-1,0 0-15,0 0 0,0 0 0,1 0 16,-1 0-16,21 0 0,-21 0 15,0-21-15,22 0 0,-22-1 0,21 1 16,-21-21-16,1 21 0,20-22 0,-21 1 16,0 0-16,0-22 0,22 22 15,-22 0-15,0-1 0,0-20 0,22 20 16,-22-20-16,0 21 0,0-1 0,0 1 16,-21 21-16,0 0 0,0-1 15,0 1-15,0 42 16,-21 1-16,0 20 15,0-21-15,0 21 0,-22 1 16,22 20-16,-21-20 0,21 20 0,-22-21 16,22 22-16,-21-1 0,21-20 0,21 20 15,-22-20-15,22-1 0,0-21 16,0 21-16,0-20 0,0-1 0,0 0 16,0 0-16,22 0 0,-1 0 0,0-21 15,0 0-15,0 0 16,22 0-16,-22 0 0,0 0 0,0 0 15,0-21-15,0 0 0,1 21 0,-1-21 16,0-21-16,-21 20 0,21 1 16,-21-21-16,21 0 0,-21 20 15</inkml:trace>
  <inkml:trace contextRef="#ctx0" brushRef="#br0" timeOffset="19166.16">18944 5398 0,'0'0'0,"-85"0"0,-20 0 0,41 0 0,1 0 16,-1 0-16,22 0 0,21 21 0,-1-21 16,22 21-16,22 0 15,-1-21-15,0 0 16,21 0-16,1 0 0,-1 0 16,-21 0-16,21 0 0,1 0 15,-22-21-15,0 21 0,0-21 0,0 0 16</inkml:trace>
  <inkml:trace contextRef="#ctx0" brushRef="#br0" timeOffset="19991.87">12277 6498 0,'0'0'0,"-22"0"0,22 21 16,0 1-1,0-1-15,22-21 0,-1 21 16,0 0-16,0 0 0,21 0 16,1 1-16,-1-1 0,22 0 15,-1 0-15,1 0 0,-1 0 0,22 1 16,21-1-16,-22 0 0,1 0 0,21 0 15,0 0-15,-22 1 0,22-22 0,-21 21 16,-1-21-16,1 21 0,0-21 16,-22 0-16,1 0 0,-1 0 0,-20 0 15,-1 0-15,0 0 0,-21 0 0,1 0 16,-22-21 0,-22 0-1,1 21-15,-21-22 0,21 22 0,0-21 16,-1 0-16,1 21 0,0-21 15,0 21-15,0 0 0,0-21 16,42 21 15,21 0-31,-21 0 16,0 0-16,22 21 0,-22-21 0,21 21 16,-21-21-16,1 21 0,20 0 0,-21 1 15,0-22-15,0 21 0,-21 0 16,0 0-16,0 0 0,0 0 0,-21 1 15,-21-1-15,21 0 0,-22-21 0,1 21 16,0 0-16,-1 0 0,-20 1 0,21-22 16,-1 21-16,22 0 15,-21-21-15,21 0 0,-1 21 0,1-21 16,0 0-16</inkml:trace>
  <inkml:trace contextRef="#ctx0" brushRef="#br0" timeOffset="20661.09">15092 7154 0,'0'0'0,"-21"0"0,-22-21 15,1 21-15,21-21 0,0 0 0,-1 21 16,22-21-16,0 0 0,0-1 0,0 1 16,0 0-16,0 0 0,22 0 15,20 0-15,-21-1 0,21 1 0,-20 21 16,20-21-16,0 0 0,1 0 15,20 21-15,-21 0 0,1-21 16,-1 21-16,0 0 0,1 0 0,-1 0 16,-21 0-16,22 21 0,-43 0 15,0 0-15,0 0 0,0 0 16,-22 22-16,1-22 0,-63 42 16,41-41-16,1 20 0,-22 0 15,22-21-15,-21 22 0,20-1 0,1 0 16,0 1-16,20-22 0,-20 21 0,21-21 15,21 1-15,0-1 0,0 0 0,0 0 16,0 0-16,0 0 0,21-21 16,0 0-16,22 0 0,-22 0 15,21 0-15,-21 0 0,22-21 16,-1 21-16,0-21 0,-21 0 0,22 0 16,-1 0-16,-21-1 0,22 1 0,-22 0 15,0-21-15,0 21 0,-21-1 16,0-20-16,0 21 0,0-21 0,0 20 15,-21 1-15,-21 21 0,20-21 0,-20 0 16,21 21-16,-21 0 0,-1 0 16,22 0-16,-21 0 0,21 0 15,-22 0-15,22 0 0,0 0 0,0 0 0,21 21 16,-21 0-16,21 0 16,0 1-1,21-1 1,0-21-16</inkml:trace>
  <inkml:trace contextRef="#ctx0" brushRef="#br0" timeOffset="21115.67">15981 7006 0,'0'0'0,"21"0"0,0 0 0,-21-21 15,-21 21 16,0 0-31,0 0 0,-22 21 0,22 0 16,0-21-16,0 22 0,0 20 0,-1-21 16,22 0-16,-21 22 0,0-22 15,21 21-15,0 0 0,0-20 0,0 20 16,0 0-16,0-21 0,0 1 0,0-1 16,0 0-16,21 0 0,0 0 15,1 0-15,20-21 0,-21 0 0,0 0 16,22 0-16,-22 0 0,0 0 0,21-21 15,1 21-15,-22-21 0,21 0 16,-21 0-16,22 0 0,-22-22 0,0 22 16,0-21-16,0-1 0,-21 1 15,21 0-15,-21 21 0,0-22 0,0 1 16,0 21-16,-21 0 0,-21-1 16,21 1-16,0 0 0,-22 0 0,1 21 15,0 0-15,20 0 0,-20 0 0,0 0 16,-1 0-16,22 0 0,-21 0 0,21 0 15,0 21-15,-1 0 0,1-21 16,0 21-16,0 1 0,21-1 0,-21 21 16,21-21-16,0 0 0,0 1 0,0-1 15,0 0-15,0 0 0,21-21 16,0 21-16</inkml:trace>
  <inkml:trace contextRef="#ctx0" brushRef="#br0" timeOffset="21483.74">16954 7091 0,'0'0'0,"-21"0"16,-85 21-1,85 0-15,0-21 0,21 21 16,0 1-16,0-1 15,21-21 1,0 0-16,1 0 16,-1 0-16,0 0 0,0 0 15,-21-21-15,21 21 0,0-22 0,1 22 16,-22-21-16,0 0 0,0 0 16,0 0-1,-22 21 1,1 0-16,0 0 0,0 0 0,0 0 15,0 0-15,-1 21 0,1-21 16,0 21-16,21 0 16</inkml:trace>
  <inkml:trace contextRef="#ctx0" brushRef="#br0" timeOffset="21780.18">17907 6773 0,'-85'0'32,"64"22"-32,-21-1 0,21 0 0,-22 21 15,22-21-15,-21 22 0,-1-1 0,1 0 16,0 1-16,-1-1 0,1 22 0,0-22 15,-1 21-15,1-20 0,0-1 16,-1 0-16,1 1 0,21-22 0,-21 21 16,20 1-16,1-22 0,0 0 0,0 0 15,0 0-15,0 0 0,21 1 16,21-22 0,0-22-1,0 1-15,0 21 0,22-21 0</inkml:trace>
  <inkml:trace contextRef="#ctx0" brushRef="#br0" timeOffset="22044.17">17738 7303 0,'0'0'0,"0"21"0,-22 42 31,1-63-31,21 21 0,21-21 31,1 0-31,-1 0 16,0-21-16,0 0 16,0 0-16,-21 0 0,0 0 15,-21 21 17,0 0-32,0 0 0,0 0 15,-22 0-15,22 0 0,-21 0 0,-85 21 16</inkml:trace>
  <inkml:trace contextRef="#ctx0" brushRef="#br0" timeOffset="24287.9">1884 10541 0,'0'0'0,"21"-21"0,0 0 16,-21 0-16,0-1 0,21 1 0,0 0 15,-21 0-15,0 0 0,0 0 16,0-1-16,0 1 0,0 0 15,-21 21-15,0 0 16,0 0-16,0 0 0,0 0 0,-1 0 16,1 0-16,0 21 0,0 0 0,-21 22 15,20-1-15,-20 0 0,21 22 16,-21-22-16,20 22 0,1-22 0,0 22 16,0-1-16,0-21 0,21 22 15,-21-22-15,21 22 0,0-22 0,0 22 16,0-22-16,21 0 0,0 1 15,0-22-15,0 21 0,0-21 16,22 22-16,-22-22 0,0 0 16,0-21-16,0 0 0,1 21 0,20-21 15,-21 0-15,0 0 0,22-21 16,-22 0-16,0 0 0,21-1 0,-21-20 16,22 21-16,-22-21 0,21-1 15,1 1-15,-22 0 0,21 20 0,0-20 16,-20 0-16,-1-1 0,21 1 0,-21 0 15,-21-1-15,0 22 0,21-21 16,-21 21-16,0 0 0,0-1 0,0 1 16,-21 21-16,0 0 15,0 0-15,21 21 16,-21-21-16,0 22 0,-1-1 0,22 21 16,0-21-16,-21 0 0,21 22 15,0-22-15,-21 21 0,21-21 0,0 1 16,0 20-16,0-21 0,0 21 15,0-20-15,21-1 0,0 0 0,-21 0 16,22-21-16,-1 0 0,0 0 0,21 0 16,-21 0-16,1 0 0,20 0 15,-21-21-15,0 0 0,22 0 0,-22-1 16,21 1-16,-21 0 16,0 0-16,1-21 0,-1 20 0,0 1 15,-21-21-15,21 21 0,-21-22 0,0 22 16,0-21-16,-21 21 0,0-22 15,0 22-15,-1 0 0,1 0 0,0 21 16,0 0-16,-21 0 0,20 0 16,1 0-16,0 0 0,0 0 0,0 21 15,0 0-15,-1 0 0,22 1 0,0-1 16,0 0-16,0 0 16,0 0-16,22 0 0,-1-21 0,0 22 15,0-22-15,0 0 0,0 0 16,22 0-16</inkml:trace>
  <inkml:trace contextRef="#ctx0" brushRef="#br0" timeOffset="24695.98">2836 10816 0,'0'0'0,"0"-21"0,0 0 15,0 0-15,0 0 16,0-1-16,0 1 15,0 0-15,21 21 0,1-21 0,-1 21 16,0-21-16,0 21 0,0 0 16,0 0-16,1 0 15,-1 21-15,0-21 0,-21 21 16,21 0-16,-21 0 0,21 1 0,-21-1 16,0 21-16,0-21 0,0 0 15,0 1-15,0-1 0,0 21 0,0-21 16,-21 0-16,0 1 15,21-1-15,-21-21 0,21-21 47,0-1-47,0 1 0,0 0 0,0 0 16,0 0-16,0 0 0,21-1 16,-21 1-16,21-21 0,-21 21 15,0 0-15,21-1 0,0 1 0,1 0 16,-1 0-16,0 0 0,0 21 15,0 0-15,0 0 0,1 0 16,-1 0-16</inkml:trace>
  <inkml:trace contextRef="#ctx0" brushRef="#br0" timeOffset="25024.48">3514 10837 0,'21'22'15,"-42"-44"-15,63 44 0,-42-1 0,21-21 0,0 21 16,0-21-1,1 0-15,-1 0 16,0-21-16,0 21 0,0-21 16,-21-1-16,21 1 0,1 0 0,-1 21 15,-21-21-15,0 0 0,0 0 16,0-1-16,0 1 0,0-21 16,-21 42-16,-1 0 0,1 0 15,0 0-15,0 0 0,0 0 16,-22 21-16,22 0 0,0 0 0,-21 1 15,21-1-15,-1 21 0,22-21 16,-21 0-16,21 1 0,0 20 0,0-21 16,0 0-16,0 0 0,0 1 15,0-1-15,21-21 0,1 21 0,-1 0 16,0-21-16,0 0 0,21 0 16,-20 0-16,-1 0 0,21 0 0,-21 0 15,22 0-15,-22-21 0</inkml:trace>
  <inkml:trace contextRef="#ctx0" brushRef="#br0" timeOffset="25244.12">4212 10859 0,'21'0'31,"0"0"-15,1 0-16,-1 0 15,0 0-15,21 0 0,-21-22 16,1 22-16,-1 0 0,0 0 0,0 0 16,0 0-16,0 0 0,1-21 15,-1 21 1</inkml:trace>
  <inkml:trace contextRef="#ctx0" brushRef="#br0" timeOffset="25879.33">5228 10943 0,'0'-63'31,"21"42"-31,0-1 16,22-20-16,-22 21 15,0-21-15,0 20 0,0 1 0,1-21 16,20 21-16,-42 0 0,21-22 0,0 22 15,-21 0-15,21 21 0,-21-21 16,-21 21 0,0 42-1,21-21-15,-21 0 0,21 22 16,0-1-16,0 0 0,0 1 0,0-1 16,-21 0-16,21 1 0,0 20 15,0 1-15,0-1 0,0 1 0,0-1 16,0 1-16,0-1 0,0 22 15,21-22-15,-21 1 0,0-1 0,0 1 16,0-1-16,0 1 0,0-1 0,0 1 16,0-1-16,0-20 0,-21 20 15,0-20-15,21-1 0,-22 0 0,1-21 16,0 1-16,0-1 0,0 0 0,0-21 16,-22 0-16,22 0 0,0 0 15,-21 0-15,20-21 0,-20 0 0,21-1 16,-21-20-16,20 21 0,1-21 0,-21-1 15,21 1-15,21 0 0,-21-1 16,21 22-16,0-21 0,0-1 16,0 1-16,0 21 0,0-21 0,21 20 15,-21-20-15,21 21 0,0-21 16,0-1-16,-21 1 0,21 21 0,1-22 16,-1 1-16</inkml:trace>
  <inkml:trace contextRef="#ctx0" brushRef="#br0" timeOffset="26099.32">5482 10372 0,'0'0'16,"-63"-43"-1,63 22 1,-22 21-16,22 21 31,22 1-31,-1-1 0,0-21 16,-21 21-16,21 0 0,0-21 0,22 21 15,-22 0-15</inkml:trace>
  <inkml:trace contextRef="#ctx0" brushRef="#br0" timeOffset="27392.19">6075 10774 0,'0'0'0,"21"-21"32,-21 0-32,0-1 15,0 1-15,0 0 16,0 0-16,-21 21 0,0-21 0,-1 0 16,1 21-16,0 0 0,0 0 0,0 0 15,0 0-15,-1 0 0,1 0 16,-21 21-16,21 0 0,0 0 15,-1 0-15,1 22 0,0-22 0,0 21 16,21-21-16,0 22 0,-21-22 0,21 21 16,0-21-16,0 0 0,0 22 15,0-22-15,0 0 0,21 0 16,0 0-16,0-21 0,0 0 0,1 0 16,-1 0-16,0 0 0,0 0 15,0 0-15,22-21 0,-22 21 0,0-21 16,0 0-16,0 0 0,0 0 15,1-1-15,-1 1 0,0-21 0,-21 21 16,0 0-16,21-22 0,-21 22 0,21 0 16,-21-21-16,0 20 15,0 1-15,0 42 32,0 1-32,0-1 0,0 0 15,0 0-15,0 21 0,0-20 0,0-1 16,0 0-16,0 21 0,0-21 15,0 1-15,0-1 0,0 0 0,0 0 16,21-21-16,1 21 0,-1-21 16,0 0-16,0 0 0,0 0 15,0 0-15,22 0 0,-22 0 16,0-21-16,0 0 0,0 0 16,22 0-16,-22-1 0,0 1 0,0 0 15,0-21-15,1 21 0,-1-22 16,0 22-16,0 0 0,-21-21 0,0 20 15,21 1-15,-21 0 0,0 42 32,0 0-32,-21 1 15,21 20-15,-21-21 0,21 0 0,0 22 16,0-22-16,0 0 0,0 0 16,0 21-16,0-20 0,0-1 15,0 0-15,21 0 0,0-21 0,0 0 16,1 0-16,-1 0 0,0 0 15,21 0-15,-21 0 0,22 0 16,-22 0-16,0-21 0,21 0 0,-20 21 16,-1-21-16,0-1 0,0 1 0,-21 0 15,0 0-15,0 0 0,0 0 16,0-1-16,0-20 0,0 21 0,0 0 16,0 0-16,0-1 0,-21 22 0,21-21 15,0 0-15,0 0 16,21 21-1,0 0-15,0-21 0,22 21 0,-22-21 16,21 21-16,-21 0 0,22 0 16,-1-22-16,0 22 0,1 0 0,20-21 15,-20 21-15,-1 0 0,-21-21 16,21 21-16,-20 0 0,-1 0 0,-42 0 31,-1 0-31,1 21 0,0-21 16,-21 21-16,21 1 0,-22-1 0,22 0 15,0 0-15,-21 0 0,20 22 16,1-22-16,0 21 0,-21-21 0,42 0 16,-21 22-16,-1-22 0,22 0 0,0 0 15,0 0-15,0 1 0,0-1 0,0 0 16,0 0-16,22-21 16,-1 0-16,0 0 15,0 0-15,0 0 0,0 0 0,1 0 16,-1-21-16,0 21 0,0-21 15,0 0-15,0-1 0,22 1 0,-1-42 16,-21 42-16,0-22 0,1 1 16,-1 21-16,0-22 0,0 1 0,-21 21 15,0 0-15,0-22 0,0 22 16,-21 21 0,0 21-16,0 1 0,21-1 15,0 0-15,-22 21 0,22-21 16,-21 22-16,21-22 0,0 21 15,0-21-15,0 22 0,0-22 0,0 0 16,0 0-16,0 0 0,0 1 16,0-1-16,21 0 0,1 0 0,-1-21 15,0 21-15,0-21 0,0 0 16,0 0-16,22 0 0,-1 0 0,0-21 16,1 0-16,-1 0 0,0 21 15</inkml:trace>
  <inkml:trace contextRef="#ctx0" brushRef="#br0" timeOffset="27847.66">8424 10732 0,'-21'0'16,"42"0"-16,-63 0 0,42 21 31,21-21-15,0 0-16,0 0 0,22 0 0,-22 0 15,21 0-15,1 0 0,-1 0 16,21 0-16,-20 0 0,20 0 0,-20-21 16,-1-1-16,21 22 0,-20-21 15,-22 21-15,21-21 0,-21 21 16,1-21-16,-22 0 0,-22 21 16,1-21-16,0 21 15,-21 0-15,-1 0 0,1 0 16,0 0-16,-1 0 0,1 0 0,21 0 15,-21 0-15,20 0 0,44 0 32,-1 0-17,0 0-15,0 0 0,0 0 0,22 0 16,-22 0-16,0 0 0,0 0 16,0 21-16,0-21 0,1 21 0,-1 0 15,-21 0-15,0 0 0,0 1 0,0-1 16,0 0-16,0 0 0,-21 0 15,-1 0-15,-20 1 0,21-1 16,0-21-16,-22 21 0,22 0 0,-21 0 16,21-21-16,0 21 0,-22-21 0,22 0 15,0 0-15</inkml:trace>
  <inkml:trace contextRef="#ctx0" brushRef="#br0" timeOffset="28689.81">10922 10393 0,'21'0'0,"-42"0"0,63 0 0,-21 0 0,1-21 15,-1 0-15,0 21 0,21-22 0,-21 22 16,22-21-16,-22 0 0,0 21 16,21-21-16,-20 0 0,-1 21 0,-21-21 15,0-1-15,0 1 0,-21 21 16,-22 0-16,1 0 0,0 0 16,-1 0-16,1 0 0,0 0 15,-22 0-15,22 21 0,-22 1 16,22-22-16,21 21 0,-22 0 0,1 0 15,21 0-15,0 0 0,21 1 0,0 20 16,0-21-16,0 0 0,0 0 0,42 22 16,-21-22-16,0 21 0,22-21 15,-1 1-15,0 20 0,-20-21 16,20 0-16,0 0 0,-21 22 0,22-22 16,-22 0-16,0 0 0,-21 0 0,0 22 15,0-22-15,0 0 0,-21 0 16,0 0-16,-22-21 0,22 22 0,-21-1 15,-22 0-15,22-21 0,0 0 0,-22 21 16,22-21-16,0 0 0,-1 0 16,1 0-16,21 0 0,0-21 0,-22 0 15,22 21-15,21-43 0,0 22 16,0 0-16,0 0 0,0 0 0,0 0 16,0-1-16,21-20 0,0 21 15,1 0-15,20 0 0,-21-22 16,21 22-16,22 0 0,-22 0 0,22 0 15,-1-1-15,-20 22 0,20 0 16</inkml:trace>
  <inkml:trace contextRef="#ctx0" brushRef="#br0" timeOffset="29023.67">11430 10774 0,'0'0'0,"21"0"16,0 0-16,0-21 15,1 21 1,-22-21-16,21-1 0,0 22 16,0-21-16,-21 0 0,21 0 0,-21 0 15,21 0-15,-21-1 0,0 1 0,0 0 16,0 0-16,0 0 0,-21 21 16,0 0-16,0 0 15,0 0-15,0 0 0,-1 21 0,1 0 16,0 0-16,-21 22 0,21-22 15,-1 0-15,22 21 0,-21 1 0,0-22 16,21 21-16,-21-21 0,21 22 0,0-22 16,0 0-16,0 0 0,0 0 15,21 0-15,0 1 0,0-1 16,1-21-16,-1 21 0,0-21 16,0 0-16,0 0 0,0 0 0,1-21 15,-1 21-15,21-21 0</inkml:trace>
  <inkml:trace contextRef="#ctx0" brushRef="#br0" timeOffset="29316.19">12446 9906 0,'0'0'0,"0"-21"15,-21 21-15,0 0 16,-1 0-16,1 0 0,0 21 0,21 21 15,-21-20-15,0 20 0,0 0 0,-1 1 16,-20-1-16,21 21 0,0 1 16,0-1-16,-1 1 0,1-1 0,0-20 15,21 20-15,-21 1 0,0-22 0,21 0 16,-21 1-16,21-1 0,0-21 16,0 22-16,0-22 0,0 0 0,0 0 15,0 0-15,21-21 16,0 0-16,0 0 15,0 0-15,0-21 16,1 21-16</inkml:trace>
  <inkml:trace contextRef="#ctx0" brushRef="#br0" timeOffset="30107.6">12319 10753 0,'21'0'16,"0"-21"-1,0 21-15,1-22 16,-1 22-16,0 0 0,0-21 16,0 0-16,0 21 0,1-21 0,-1 21 15,0-21-15,-21 0 0,21-1 16,0 22-16,-21-21 0,0 0 16,-21 21-1,0 0-15,0 0 0,-22 0 16,22 21-16,0-21 0,-21 21 15,21 1-15,-1-1 0,-20 21 0,21-21 16,0 0-16,0 1 0,21-1 0,0 21 16,0-21-16,0 0 0,0 1 15,0-1-15,21 0 0,0 0 16,0-21-16,0 0 0,0 21 0,22-21 16,-22 0-16,21 0 0,1 0 15,-22 0-15,21 0 0,0 0 16,1-21-16,-1 0 0,0 21 0,1-21 15,-1 0-15,-21-1 0,22 1 0,-1 0 16,-21-21-16,0 21 0,0-1 16,1-20-16,-22 21 0,0 0 0,0 0 15,0-1-15,0 1 16,-22 21-16,1 0 0,21 21 16,-21 1-16,0-1 15,21 0-15,-21 0 0,21 0 0,0 0 16,0 22-16,0-22 0,-21 0 0,21 0 15,0 0-15,-22 1 16,22-1-16,0 0 0,0 0 16,-21-21-16,21 21 0,-21-21 15,0 0 1,21-21-16,0 0 16,0 0-16,0 0 0,0-1 15,0 1-15,21 0 0,0-21 0,0-1 16,1 22-16,-1-21 15,0 0-15,21 20 0,-21-20 0,22 0 0,-1 21 16,0-1-16,1 1 0,-1 0 0,0 21 16,1 0-16,-22 0 15,21 0-15,1 0 0,-22 21 0,21 22 16,-21-22-16,0 0 0,1 21 0,-1-21 16,0 22-16,-21-1 0,0-21 0,0 0 15,0 22-15,0-22 0,0 0 16,0 0-16,0 0 0,-21 1 0,0-1 15,-1-21-15,22 21 0,-21-21 0,0 21 16,21-42 15,0 0-31</inkml:trace>
  <inkml:trace contextRef="#ctx0" brushRef="#br0" timeOffset="30331.51">13970 10541 0,'0'21'31,"0"0"-31,0 1 0,-21-22 16,21 42-16,-21-42 0,-1 42 0,1-21 16,21 1-16,0-1 15,-21 0-15,21 0 0,0 0 16,0-42 31,21 21-47</inkml:trace>
  <inkml:trace contextRef="#ctx0" brushRef="#br0" timeOffset="30664.18">14076 10202 0,'0'0'0,"-21"0"0,-1 0 15,1 0-15,0 0 16,0 0-16,0 0 16,21 22-16,0-1 15,0 0 1,21-21-16,0 0 16,0 0-16,0 0 15,1 0-15,-1-21 16,-21 0-16,0-1 15,0 1-15,0 0 16,-21 21-16,-1 0 0,1 0 16,0 0-16,0 0 0,0 0 15,0 0-15,-1 21 0,22 0 16,-21-21-16,21 22 0,0-1 16,0 0-16,0 21 0,0-21 0,0 1 15,0-1-15,0 0 0,0 0 16,0 21-16,21-20 0</inkml:trace>
  <inkml:trace contextRef="#ctx0" brushRef="#br0" timeOffset="31736.1">14478 10478 0,'0'0'0,"-21"0"15,0 0-15,-1 0 16,22 21-16,-21 0 15,0 0-15,0 0 0,0 0 0,21 22 16,-21-22-16,-1 0 0,22 21 0,0-20 16,0-1-16,0 0 0,0 0 0,0 0 15,0 0-15,0 1 0,0-1 16,22-21-16,-1 0 0,0 21 0,0-21 16,0 0-16,0 0 0,1 0 0,-1 0 15,21 0-15,-21 0 0,0-21 16,22 0-16,-22-1 0,21 1 0,-21 0 15,1 0-15,20 0 0,-21-22 0,0 22 16,0-21-16,1 21 0,-1-22 16,0 1-16,-21 21 0,21 0 0,-21 0 15,0-1-15,-21 22 16,0 0 0,0 22-16,-1-1 0,22 21 15,0-21-15,-21 0 0,21 22 0,-21-22 16,21 21-16,0-21 0,0 1 0,0-1 15,0 21-15,0-21 0,21 0 16,0 1-16,1-22 0,-1 0 16,0 21-16,0-21 0,21 0 0,-20 0 15,20 0-15,-21 0 0,21-21 16,-20-1-16,20 22 0,-21-21 16,0 0-16,0-21 0,22-1 15,-22 1-15,-21 21 0,0-21 0,21 20 16,-21 1-16,0 0 0,0 0 15,0 0-15,0 42 16,0 0 0,0 0-16,-21 0 0,21 1 15,0-1-15,-21 21 0,21-21 0,0 0 16,0 1-16,0-1 0,0 0 0,-21 0 16,21 0-16,-22-21 15,22 21-15,-21-21 0,21-21 47,0 0-47,0 0 16,0 0-16,0-22 0,0 22 15,21 0-15,1-21 0,-1 21 0,21-22 16,-21 1-16,22 21 0,-22-22 16,21 1-16,0 21 0,1 0 15,-22 0-15,21 21 0,-21 0 0,22 0 16,-22 0-16,0 0 0,0 0 15,0 21-15,1 21 0,-1-21 0,-21 22 0,0-22 16,0 21-16,21-21 0,-21 22 16,0-22-16,0 0 0,0 21 15,0-21-15,0 1 0,0-1 16,-21-21-16,0 0 31,-1-21-15,22-1-16,0 1 0,0 0 0,0 0 15,0 0-15,0-22 0,0 22 0,22-21 16,-1 21-16,0-22 0,21 1 16,-21 0-16,22-1 0,-22 22 0,21-21 15,1 21-15,-1 0 0,0-1 0,1 22 16,-1 0-16,-21 0 0,21 0 16,-20 22-16,-1-1 0,-21 0 15,0 21-15,21-21 0,-21 22 0,0-1 16,0 0-16,0 1 0,-21-22 15,0 21-15,-1-21 0,1 22 0,0-22 16,0 0-16,-21 0 0,20-21 0,-20 21 16,21-21-16,-21 0 0,20 0 0,-20 0 15,21 0-15,-21-21 0,-1 0 16</inkml:trace>
  <inkml:trace contextRef="#ctx0" brushRef="#br0" timeOffset="32227.85">12192 9271 0,'0'0'0,"-21"0"0,-22 0 0,-126 0 31,148 21-31,-21 0 0,20 1 0,1-1 16,-21 0-16,21 21 0,0-21 16,-1 22-16,22-1 0,0 0 0,-21 1 15,21-1-15,0 0 0,0 1 16,0-1-16,0-21 0,21 0 15,1 22-15,-22-22 0,42 0 0,-21-21 16,0 21-16,22-21 0,-1 0 0,0 0 16,1 0-16,-1-21 0,0 0 15,1 21-15,20-21 0</inkml:trace>
  <inkml:trace contextRef="#ctx0" brushRef="#br0" timeOffset="32463.3">12658 9229 0,'0'0'0,"0"-43"0,0 22 0,0 0 16,0 0-16,0 42 31,0 0-31,0 0 0,-22 22 0,22-22 16,-21 21-16,0 1 0,21-1 16,0-21-16,-21 21 0,21 1 15,-21-1-15,21 0 0,0 1 0,-21-22 16,21 21-16,0-21 0,-22 22 0,22-22 15,0 0-15,0 0 0,0 0 16,22-21-16,-1 0 16,0 0-16,0-21 0</inkml:trace>
  <inkml:trace contextRef="#ctx0" brushRef="#br0" timeOffset="34257.16">13293 9462 0,'0'0'0,"21"0"0,-21-22 0,0 1 16,0 0-16,-21 21 16,-1 0-16,-20 0 0,21 0 15,0 0-15,0 0 0,-22 0 0,22 0 16,0 0-16,-21 0 0,20 21 16,1 0-16,-21 1 0,21-1 0,0 21 15,-1-21-15,1 0 0,21 22 16,0-22-16,-21 21 0,21-21 0,0 1 15,0-1-15,0 0 0,0 0 16,21 0-16,0-21 0,1 0 16,20 0-16,-21 0 0,0 0 15,0-21-15,22 21 0,-22-21 16,21 0-16,-21 0 0,22-1 0,-22-20 16,0 21-16,0 0 0,0-22 0,1 22 15,-1-21-15,-21 21 0,0 0 0,0-1 16,0 1-16,-21 42 31,21 1-15,-22-1-16,22 0 0,0 0 15,-21 21-15,21-20 0,0-1 0,0 0 16,0 21-16,0-21 0,0 1 16,0-1-16,0 0 0,21-21 15,1 0-15,-1 0 16,0 0-16,0 0 0,21 0 0,-20 0 0,-1-21 15,21 0-15,-21-1 0,0 1 16,22 0-16,-22 0 0,21 0 16,-21-22-16,1 22 0,-1 0 0,0-21 15,0 21-15,-21-1 0,0 1 0,0 0 16,0 0-16,-21 42 31,0 0-31,21 0 0,0 1 16,-21 20-16,21-21 0,0 0 15,0 0-15,0 1 0,0 20 0,0-21 16,0 0-16,0 0 0,0 1 0,0-1 16,21-21-16,-21 21 0,21-21 15,-21 21-15,21-21 0,-21-21 32,0 0-17,0 0-15,0-1 0,-21 1 16,21 0-16,-21 0 0,21 0 0,0 0 15,0-1-15,-21 22 0,-1 0 16,1 22 0,21-1-1,0 0-15,0 0 0,0 0 16,0 0-16,21-21 16,1 0-16,-22 22 0,21-22 0,0 0 15,0 0-15,21 0 0,-20 0 0,20 0 16,0 0-16,1 0 15,-1 0-15,0-22 0,1 1 0,-1 21 16,21-21-16,-20 0 0,-1-21 0,0 20 16,-20 1-16,-1 0 0,21-21 0,-42 21 15,21-1-15,-21 1 0,0 0 16,0 0-16,-21 21 16,0 0-16,0 21 15,0-21-15,-1 21 0,22 0 16,0 1-16,-21 20 0,21-21 0,0 0 15,0 22-15,0-22 0,0 0 0,0 0 16,0 0-16,0 22 0,0-22 16,0 0-16,0 0 15,-21-21-15,0 0 32,21-21-32,-21 21 15,21-21-15,0 0 0,0-1 0,-21 1 16,21 0-16,-22 0 0,22 0 15,-21 21-15,21-21 0,-21 21 16,0 0-16,21 21 16,0 0-1,0 0-15,0 0 0,0 0 0,0 1 16,21-22-16,0 21 0,0 0 0,22-21 16,-22 21-16,0-21 0,0 0 15,22 21-15,-22-21 0,21 0 16,0 0-16,1 0 0,-1 0 0,0 0 15,1-21-15,-1 21 0,-21-21 0,22 0 16,-22 0-16,21-1 0,-21-20 16,0 21-16,1-21 0,-1 20 0,0-20 15,0 21-15,-21 0 0,0 0 0,0-1 16,0 1-16,0 0 0,-21 21 16,0 0-16,0 21 15,21 0-15,-22 1 0,1-1 0,21 0 16,-21 0-16,21 21 0,0-20 15,0-1-15,0 21 0,0-21 16,0 0-16,0 1 0,0-1 0,0 0 16,0 0-16,21-21 15,-21 21-15,21-21 0,1 0 0,20 0 16,-21 0-16,43 0 0,-22-21 16,-21 0-16,21 0 0,1 0 15,-1-1-15,-21 1 0,22-21 0,-1 21 16,0-22-16,1 22 0,-22 0 0,21-21 15,-21 21-15,0-1 0,1 22 16,-1-21-16,0 21 0,-21-21 0,21 21 16,-21 21 15,0 0-15,0-42 46,-21 21-31,0 0-31,0 0 0,-1 0 16,1 21-16,0 1 0,-21 20 16,21 0-16,-1-21 15,1 64-15,21-43 16,0-20-16,0-1 0,0 0 0,21 0 15,1-21-15,-1 21 0,-21 0 16,21-21-16,21 0 0,-21 0 0,1 0 16,-1 0-16,0 0 0,0 0 0,21-21 15,-20 0-15,-1 0 0,0 0 16,0 0-16,0-1 0,-21 1 0,21-21 16,-21 21-16</inkml:trace>
  <inkml:trace contextRef="#ctx0" brushRef="#br0" timeOffset="34447.41">15155 9059 0,'-84'0'16,"105"0"46,0 0-62,0 22 0</inkml:trace>
  <inkml:trace contextRef="#ctx0" brushRef="#br0" timeOffset="35123.75">16658 10689 0,'21'-21'31,"0"21"-31,1 0 0,20 0 16,0 0-16,1 0 0,20-21 0,1 21 16,20 0-16,-20 0 0,20 0 15,1 0-15,21 0 0,-21-21 0,-1 21 16,1 0-16,-22 0 0,1-21 0,-1 21 16,1-22-16,-43 22 0,21 0 15,-20 0-15,-22-21 0,0 0 16,-22 21-16,1 0 15,-21-21-15,0 0 0,-1 21 0,1 0 16,0-21-16,-1 21 0,22 0 16,-21-22-16,21 22 0,-1 0 0,1 0 15,21-21-15,21 21 16,1 0-16,-1 0 16,0 0-16,21 0 0,-21 0 0,22 21 15,-22-21-15,0 22 0,21-22 16,-20 21-16,-1 0 0,0 0 15,-21 0-15,0 0 0,0 1 0,0-1 16,0 0-16,0 0 0,0 0 16,-21 0-16,0 1 0,21-1 0,-22 0 15,-20 0-15,21-21 0,-21 21 0,-1 0 16,1 1-16,0-22 0</inkml:trace>
  <inkml:trace contextRef="#ctx0" brushRef="#br0" timeOffset="35805">14626 12742 0,'0'0'15,"0"-21"-15,0 0 0,0 0 0,0-21 16,0 20-16,21 1 0,0-21 15,-21 21-15,22 0 0,-1-1 0,-21 1 16,21 21-16,0-21 0,0 21 16,0 0-16,1 0 15,-1 21-15,0 0 0,0 1 0,0-1 16,0 0-16,-21 21 0,0 1 16,0-1-16,0 0 0,0 22 0,0-22 15,-21 22-15,0-22 0,-21 0 0,21 22 16,-22-22-16,1 0 0,-22 1 15,22-22-15,-21 21 0,20-21 0,-20 1 16,-1-1-16,22 0 0,-22 0 0,22-21 16,0 0-16,-1 0 0,1 0 15,21 0-15,-21 0 0,20-21 0,1 0 16,21 0-16,0-22 0,0 22 0,0-21 16,0 21-16,21-22 15,1 1-15,-1 0 0,21-1 0,-21 1 16,22 21-16,-1 0 0,0-1 15,1 1-15,-1 21 0,-21 0 0,21 0 16,-20 21-16,20 1 0,-21-1 0,0 0 16,0 21-16,-21-21 0,22 22 15,-22-22-15,21 21 0,-21-21 0,21 22 16,-21-22-16,0 0 0,0 0 0,21 0 16,0 1-16,-21-1 0,21-21 15,1 21-15,-1-21 16,0 0-16,0 0 0,0-21 0,22 0 15,-22 21-15</inkml:trace>
  <inkml:trace contextRef="#ctx0" brushRef="#br0" timeOffset="36052.18">15388 12658 0,'0'0'15,"21"0"1,-21-21-16,21 21 0,1 0 0,-1 0 0,0 0 16,0 0-16,0 0 15,0 0-15,22-22 0,-22 22 0,0 0 16,21 0-16,-20 0 0,-1 0 0,0 0 16,0 0-16,0 0 0,-42 0 31,0 0-31,0 0 15,-22 0-15</inkml:trace>
  <inkml:trace contextRef="#ctx0" brushRef="#br0" timeOffset="36383.17">15430 12637 0,'0'0'0,"-42"21"15,-43 21-15,64-42 16,-21 21-16,42 0 0,-21-21 0,21 22 16,0-1-16,0 0 31,21-21-31,0 0 0,0 0 15,22 0-15,-22 0 0,0 0 0,21 21 16,-21-21-16,22 0 0,-22 21 16,21 0-16,-21-21 0,22 22 0,-22-1 15,0 0-15,0 0 0,0 0 0,1 0 16,-22 1-16,0 20 0,0-21 16,0 0-16,0 0 0,-22 1 0,1-1 15,-21 0-15,21-21 0,-22 21 0,22 0 16,-21-21-16,21 21 15,-22-21-15,22 0 0,-21 0 0,21 0 16,0 0-16,-22 0 0,22 0 0,0 0 16,0 0-16,0 0 15,21-21-15,0 0 0,0 0 16,-22 0-16,22 0 0,0-1 0,0-20 16,0 21-16</inkml:trace>
  <inkml:trace contextRef="#ctx0" brushRef="#br0" timeOffset="36624">16129 12107 0,'0'0'16,"-42"0"-1,20 0-15,1 22 0,0-1 16,0 0-16,21 0 0,-21 0 0,0 0 15,21 1-15,0-1 0,0 21 16,-22-21-16,22 0 0,0 1 0,-21-1 16,21 0-16,0 0 0,0 0 0,0 0 15,21-21 1</inkml:trace>
  <inkml:trace contextRef="#ctx0" brushRef="#br0" timeOffset="37011.85">16362 12044 0,'0'0'0,"0"-21"0,21 0 16,-21-1-16,0 1 0,0 42 15,0 1 1,0-1-16,-21 0 0,21 21 0,0-21 16,-21 22-16,-1-1 0,22-21 15,-21 22-15,21-1 0,0-21 0,-21 0 16,21 22-16,-21-22 0,21 0 15,0 0-15,-21-21 16,21-21 15,0 0-31,0 0 16,21-1-16,0-20 0,0 21 0,0 0 16,1 0-16,-22-1 0,21 1 15,0 0-15,0 0 0,0 21 0,0 0 16,1 21-1,-22 0-15,0 0 0,0 1 16,0 20-16,0-21 0,0 21 0,0-20 16,-22-1-16,22 0 0,-21 0 15,21 0-15,0 0 0,0 1 16,-21-22-16,21 21 0,-21-21 16</inkml:trace>
  <inkml:trace contextRef="#ctx0" brushRef="#br0" timeOffset="37175.87">15600 12298 0,'0'0'0,"-21"0"0,42 0 32,0 0-32,0 0 15,0 0-15,22 0 0,-1 0 0,0 0 16,1-21-16,20 21 0,1 0 15,-1-21-15</inkml:trace>
  <inkml:trace contextRef="#ctx0" brushRef="#br0" timeOffset="37555.29">16912 12700 0,'-63'0'0,"126"0"0,-169 0 0,64 0 0,0 0 16,-1 0-16,22 0 0,0 0 16,0-21-16,0 21 0,21-21 0,0 0 15,0-1-15,0 1 16,21 21-16,-21-21 0,21 21 15,-21 21 17,0 0-32,-21 1 15,21-1-15,-21 21 0,-1 0 0,1 1 16,0-1-16,0 0 0,0 1 0,0-1 16,-1 0-16,1 1 0,0-1 15,0-21-15,0 22 0,0-22 0,-1 0 16,22 0-16,0 0 0,-21 0 0</inkml:trace>
  <inkml:trace contextRef="#ctx0" brushRef="#br0" timeOffset="38072.19">16298 12933 0,'0'-42'0,"0"84"0,0-127 0,0 43 15,0 0-15,0 20 0,0-20 16,21 21-16,-21 0 0,22-22 0,-1 22 15,0 0-15,21 21 0,22-21 16,-22 21-16,0 0 0,1 0 16,-1 0-16,0 0 0,1 0 0,-1 21 15,22 21-15,-22-20 0,0 20 0,-21-21 16,22 21-16,-22 1 0,-21-1 16,0 0-16,0 1 0,0-1 0,0 0 15,0-20-15,-21 20 0,0-21 0,-1 0 16,1 0-16,0 1 15,0-22-15,0 21 0,0-21 16,21-21 0,0-1-16,0 1 15,0-21-15,0 21 0,0-22 0,0 22 16,21-21-16,0 0 0,-21-1 16,21 1-16,0 0 0,22-1 0,-22 22 15,0-21-15,21 21 0,1-1 16,-1 1-16,21 0 0,-20 0 0,-1 21 15,0 0-15,22 0 0,-22 0 16,-21 21-16,22 0 0,-22 0 0,0 1 0,0 20 16,-21-21-16,0 21 15,0 1-15,0-1 0,0 0 0,-21-20 16,0 20-16,-21 0 0,20 1 0,-20-22 16,0 21-16,21-21 0,-22 0 15,22 1-15,-21-1 0,21 0 0,-1-21 16,22 21-16,22-42 31</inkml:trace>
  <inkml:trace contextRef="#ctx0" brushRef="#br0" timeOffset="38723.18">17907 12827 0,'0'0'0,"0"-21"16,-21 21-1,0 0-15,-1 0 16,1 21-16,0 0 0,0 0 0,0 1 16,0-1-16,-1 21 0,1-21 15,0 0-15,21 1 0,-21 20 0,21-21 16,-21 0-16,21 0 0,0 1 0,0-1 16,0 0-1,21-21 1,0 0-16,-21-21 15,0 0-15,0-22 16,21 22-16,-21 0 0,0 0 0,0-22 16,0 22-16,21-21 0,-21 21 0,22-22 15,-1 22-15,-21-21 0,21 21 16,0 0-16,0-1 0,0 22 0,1-21 16,-1 21-16,0-21 0,0 21 15,0 0-15,0 0 0,1 21 0,-1 0 16,0 1-16,0-1 0,0 0 15,0 21-15,-21-21 0,0 1 0,0 20 16,0-21-16,0 0 0,0 0 16,0 22-16,0-22 0,-21 0 0,0 0 15,0-21-15,21 21 16,-21-21-16,0 0 16,21-21-1,0 0 1,0 0-16,0 0 0,0-22 0,0 22 15,21 0-15,0-21 0,0 21 0,0-22 16,22 22-16,-22 0 0,21-21 16,-21 20-16,22 22 0,-22-21 0,0 21 15,21 0-15,-21 0 0,1 0 16,-1 21-16,0 1 0,-21-1 0,21 0 16,-21 0-16,0 21 0,0-20 15,0 20-15,-21-21 0,0 0 16,0 22-16,-1-22 0,1 0 0,0 0 15,0 0-15,0 0 0,0 1 0,21-1 16</inkml:trace>
  <inkml:trace contextRef="#ctx0" brushRef="#br0" timeOffset="39256.17">19262 12700 0,'-22'0'0,"44"0"0,-65-21 0,22 21 0,0-21 16,-21 21-16,20 0 0,-20 0 0,0 0 16,21 0-16,-22 0 0,22 0 15,-21 21-15,-1 0 0,1 0 0,21 22 16,-21-22-16,20 21 0,1-21 15,0 22-15,0-22 0,21 21 0,0-21 16,0 0-16,0 1 0,0-1 0,0 0 16,21 0-16,0 0 0,0-21 15,22 0-15,-22 0 0,0 0 16,21 0-16,-20 0 0,20 0 0,0 0 16,-21-21-16,22 0 0,-1 0 0,-21-22 15,22 22-15,-1-21 0,-21 0 16,21-1-16,-20 1 0,-1-22 0,21 22 15,-21-21-15,0 20 0,1-20 0,-22 20 16,21 1-16,-21 0 0,0-1 16,0 1-16,0 21 0,0 0 0,-21 21 15,-1 0 1,22 21-16,-21 0 16,0 21-16,0-20 0,21 20 0,-21 0 15,21 1-15,-21-1 0,21 0 0,-22 1 16,22-1-16,0-21 0,0 21 15,0 1-15,0-1 0,0-21 0,22 22 16,-1-22-16,0 0 0,0 0 16,0 0-16,22-21 0,-1 21 0,0-21 15,1 0-15,20 0 0,-21 0 0,64 0 16,-63-21-16,20 0 16,-21 21-16</inkml:trace>
  <inkml:trace contextRef="#ctx0" brushRef="#br0" timeOffset="40054.18">20172 12721 0,'0'-21'0,"0"42"0,0-63 0,0 21 16,0 0-16,-21 21 0,-1 0 0,1 0 16,0 0-16,0 0 0,-21 0 15,20 0-15,-20 0 0,21 21 0,-21 0 16,20 0-16,-20 21 0,21-20 0,-21-1 16,20 21-16,1-21 0,21 0 15,0 22-15,0-1 16,0-21-16,0 0 0,0 1 0,21-1 15,1-21-15,-1 0 0,21 0 16,-21 0-16,0 0 0,22 0 0,-22 0 16,21 0-16,-21-21 0,1-1 15,-1 1-15,21 0 0,-21-21 16,0 21-16,1-22 0,-1 22 0,0-21 16,-21 21-16,0-22 0,21 22 0,-21 0 15,0 0-15,-21 21 31,0 21-31,0 0 0,21 0 16,0 0-16,0 22 0,-22-22 16,22 0-16,0 0 0,0 0 0,0 1 15,0-1-15,0 0 0,0 0 0,22 0 16,-1 0-16,0-21 16,0 0-16,0 22 0,0-22 0,22 0 15,-1 0-15,0 0 0,1 0 0,-1-22 16,22 22-16,-22-21 0,0 0 15,1 0-15,-1 0 0,0 0 0,-21-1 16,1 1-16,-1 0 0,0 0 0,-21 0 16,0 0-16,-21 21 15,0 0 1,-1 0-16,1 21 0,21 0 16,-21 0-16,21 0 0,-21-21 0,21 21 15,0 1-15,0-1 0,0 0 0,0 0 16,21-21-1,0 0-15,0 21 0,1-21 0,-1 0 16,21 0-16,0 0 0,-20 0 0,20 0 16,0 0-16,1-21 0,-1 21 15,-21-21-15,21 0 0,-20 0 0,-1-1 16,0 1-16,0-21 0,-21 21 0,21 0 16,-21-1-16,0 1 0,0 0 15,0 0-15,-21 21 16,0 0-16,21 42 15,-21-21-15,0 22 0,-1-22 16,22 21-16,-21 1 0,0-1 16,21 21-16,0-20 0,-21-1 0,21 0 15,-21 1-15,21-1 0,0 0 16,0-20-16,-21 20 0,-1-21 0,22 21 16,-21-20-16,0-1 0,21 0 0,-21 0 15,0 0-15,21 0 0,-21 1 16,-1-22-16,1 21 0,-21-21 0,21 21 15,-22 0-15</inkml:trace>
  <inkml:trace contextRef="#ctx0" brushRef="#br0" timeOffset="40827.62">17759 13864 0,'0'0'0,"0"-42"0,0 21 0,0 0 0,0-22 15,-21 43-15,21-21 16,-22 21-16,1 21 16,0 0-16,21 22 0,-21-22 0,21 21 15,-21 1-15,21 20 0,0-21 16,-21 1-16,-1-1 0,22 22 0,-21-22 16,0 21-16,0-20 0,0-1 15,21 0-15,-21 1 0,-1-1 0,1 0 16,0-20-16,0-1 0,21 0 0,0-42 31,0 0-15,0-1-16,0 1 0,21-21 0,-21 0 15,21-1-15,0 1 0,-21 0 0,22-1 16,-1-20-16,0 20 0,-21-20 16,21 21-16,0-1 0,-21 1 0,21 0 15,-21 20-15,0 1 0,0 0 0,0 0 16,-21 42-1,0 0-15,0 0 0,0 22 16,-22-22-16,1 21 0,21-21 16,-21 22-16,-1-22 0,-20 21 0,20-21 15,1 1-15,0 20 0,-1-21 0,22 0 16,-21 0-16,21-21 16,0 22-16,21-44 15,0 1 1,21 0-16,0 0 15,0 0-15,0 0 0,22-22 0,-22 22 16,0 0-16,21 0 0,-21 21 0,1-21 16,-1 21-16,21 0 0,-21 0 15,0 0-15,1 21 0,-1 0 16,0 0-16,0 0 0,-21 0 16,21 1-16,0-1 0,1 0 0,-1 0 15,0 0-15,0-21 0,0 21 16,0 1-16,1-1 0,-1-21 15,0 0-15,0 0 0,21 0 0,-20 0 16,-1 0-16,21 0 0,-21 0 0,0-21 16</inkml:trace>
  <inkml:trace contextRef="#ctx0" brushRef="#br0" timeOffset="41111.53">18161 14055 0,'0'0'0,"0"-21"0,-21 42 31,0 0-16,-1 0-15,22 0 0,0 22 16,-21-1-16,0-21 0,21 43 0,-21-22 16,21 0-16,-21 22 0,0-1 15,21 1-15,-22-1 0,1 1 16,0-1-16,21 22 0,-21-22 0,-21 86 16,20-65-16,1-20 0,0 20 15,0-20-15,0-1 0,0 1 0,-1-22 16,1 22-16,0-22 0,21-21 15,-21 22-15,21-22 0,21-42 32,0-22-32,0 1 15,1 0-15,-1-1 0,0-20 0,0-1 16</inkml:trace>
  <inkml:trace contextRef="#ctx0" brushRef="#br0" timeOffset="41387.85">17928 14478 0,'0'0'15,"0"-42"-15,0-149 16,0 149-16,0 21 16,0 0-16,0-1 0,0 1 0,42-21 15,-20 42-15,20 0 0,0-21 16,1 21-16,-1 0 0,0 0 16,1 21-16,-22 0 0,21 0 0,0 22 15,-42-22-15,0 0 0,0 21 16,0-21-16,-21 1 15,-21-1-15,0 21 0,20-21 0,-20 0 16,0-21-16,-1 22 0,1-1 0,21-21 16,0 0-16,0 0 0,-1 0 15,1 0-15,21-21 16,0-1-16,21 1 0,1 0 16,-1 0-16,0 0 0</inkml:trace>
  <inkml:trace contextRef="#ctx0" brushRef="#br0" timeOffset="41984.18">18605 14118 0,'0'21'0,"0"1"16,0-1-16,-21 0 16,0 0-16,21 0 0,-21 0 0,21 1 15,0-1-15,-21 0 0,21 0 0,-21 0 16,21 0-16,-22 1 0,22-1 15,-21-21 1,0 0 0,21-21-16,0-1 0,0 1 15,0-21-15,0 21 0,0 0 16,0-1-16,21 1 0,0-21 16,1 21-16,-1 0 0,0-1 0,0 1 15,21 0-15,-20 0 0,-1 21 16,21 0-16,-21 0 0,0 0 15,22 0-15,-22 0 0,0 0 0,0 0 16,0 21-16,1 0 0,-1 0 16,-21 1-16,21-1 0,-21 0 15,0 0-15,0 0 0,0 0 0,0 1 16,0-1-16,0 0 0,0 0 0,-21 0 16,0 0-16,-1-21 15,1 0-15,0 0 0,0 0 16,21-21-1,0 0 1,0 0-16,0 0 0,21 0 0,0-1 16,0 1-16,1-21 0,-1 21 0,21 0 15,-21-22-15,22 22 0,-1 0 16,0 0-16,1 21 0,20 0 0,-21 0 16,1 0-16,-1 0 0,0 0 0,1 21 15,-1 0-15,-21 0 0,0 22 16,1-22-16,-22 21 0,0 0 15,0 1-15,0-22 0,-22 21 0,1 1 16,0-1-16,-21-21 0,21 21 0,-22-20 16,22-1-16,-21 0 0,-1 0 15,1 0-15,21 0 0,-21-21 0,-1 0 16</inkml:trace>
  <inkml:trace contextRef="#ctx0" brushRef="#br0" timeOffset="42432.2">14986 15050 0,'0'0'0,"-127"0"16,106 0-16,0 0 16,42 0-1,21 21-15,0-21 16,1 0-16,20 21 0,22 0 0,0-21 16,20 0-16,-20 0 0,42 0 0,-21 0 15,21 0-15,21 0 0,0 0 16,22 0-16,-22 0 0,21-21 15,0 21-15,1-21 0,-1 21 0,-21-21 16,22-1-16,-22 22 0,0-21 0,-21 21 16,0-21-16,-21 0 0,0 21 15,-22-21-15,1 21 0,-22-21 0,-20 21 16,-1 0-16,-21-22 0,0 22 0,-21-21 16,-21 21-1,0 0-15,0 0 0,-21 0 16,20 0-16,-20-21 0,0 21 15,-1 0-15,-20-21 0,21 21 0</inkml:trace>
  <inkml:trace contextRef="#ctx0" brushRef="#br0" timeOffset="42908.19">12848 14182 0,'-21'0'0,"42"0"0,-42-21 16,42 21-1,0 0-15,22 0 0,-22 0 16,0 0-16,21 0 0,22 0 0,-22 0 16,22 0-16,20 0 0,-20 0 15,20 0-15,22-22 0,0 22 0,0-21 16,21 21-16,21-21 0,0 0 15,0 21-15,1-21 0,20 21 16,0-21-16,1 21 0,-1-22 0,0 22 16,1 0-16,-22 0 0,21-21 0,-21 21 15,0 0-15,-21 0 0,0 0 16,-21 0-16,-21-21 0,0 21 0,-43 0 16,0 0-16,1-42 0,-43 21 15,-22-1-15,1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3:12:25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2244 0,'0'0'0,"0"-21"16,0-1-16,0 1 15,0 0 1,-21 21 0,21 21-1,0 0-15,-21 1 0,0-1 16,21 21-16,-21 0 0,0 22 16,-1-1-16,22 1 0,-21-1 0,0 1 15,0-22-15,0 22 0,0-1 16,-22-20-16,22-1 0,0 0 0,0 1 15,21-1-15,-21-21 0,-1 0 16,22 0-16,0-42 31,0 0-31,0-21 0,22 21 16,-1-1-16,0-20 0,0 0 16,-21-1-16,21-20 0,0 21 15,1-22-15,-1 1 0,0-1 16,0 1-16,0-1 0,0 22 0,1-1 15,-1 1-15,0 0 0,0 21 16,-21-1-16,21 22 16,-21 22-16,0-1 15,21 0-15,-21 21 0,0 1 0,0-1 16,0 21-16,0-20 0,0 20 16,0-20-16,0 20 0,0 1 0,0-22 15,0 0-15,0 1 16,0-1-16,0 0 0,0 1 0,0-22 15,0 0-15,0 0 0,0 0 16,0-42 15,0 0-31,0 0 16,-21 0-16</inkml:trace>
  <inkml:trace contextRef="#ctx0" brushRef="#br0" timeOffset="165.37">2942 2858 0,'0'0'0,"-21"0"16,42 0 15,0 0-31,0 0 16,22 0-16,-22-22 0,21 22 0,1 0 16,-1-21-16,0 0 0,1 21 15,20-21-15,-21 21 0,1 0 0,-1 0 16</inkml:trace>
  <inkml:trace contextRef="#ctx0" brushRef="#br0" timeOffset="2433.87">3916 2731 0,'21'-22'15,"-42"44"-15,63-44 0,-42 1 0,21 21 16,-21-21-16,0 0 0,0 0 16,0 0-16,0-1 0,-21 1 15,0 0-15,0 0 16,0 21-16,-1 0 0,1 0 15,0 0-15,0 0 0,0 21 16,-22 0-16,22 0 0,0 1 0,-21-1 16,21 21-16,-1 0 0,1-20 15,0 20-15,0 0 0,0 1 0,21-22 16,0 21-16,0-21 0,0 0 16,0 22-16,0-22 0,21 0 15,0 0-15,0-21 0,0 0 16,1 0-16,20 0 0,-21 0 15,21 0-15,-20 0 0,20-21 16,-21 0-16,21 0 0,-20 0 0,20-22 16,-21 22-16,0-21 0,0-1 15,1-20-15,-1-1 0,0 22 0,-21-21 16,0-1-16,0 1 0,21-1 16,-21 22-16,0-22 0,21 22 0,-21 0 15,0 20-15,0 1 0,0 0 16,0 0-16,0 42 15,0 0 1,0 0-16,0 22 0,0-1 16,0 22-16,-21-22 0,21 21 0,0 1 15,0-1-15,0-20 0,0 20 16,0-20-16,0 20 0,0-21 0,0 1 16,0-1-16,0 0 0,0-20 15,21 20-15,-21-21 0,21 0 0,1-21 16,-22 21-16,21-21 0,0 0 15,0 0-15,0 0 0,0 0 0,1 0 16,-1-21-16,21 0 0,-21 0 0,22 0 16,-22 0-16,0-22 0,21 22 15,-21-21-15,1-1 0,-22 22 0,21-21 16,-21 21-16,0 0 0,0-1 16,0 1-16,-21 42 31,21 1-31,0-1 0,-22 0 15,22 0-15,-21 0 0,21 22 16,-21-22-16,21 0 0,0 0 16,0 21-16,0-20 0,0-1 0,0 0 0,21 0 15,0 0-15,1 0 0,20 1 16,-21-1-16,0-21 0,22 0 0,-1 0 16,-21 0-16,21 0 0,1 0 15,-1 0-15,0 0 0,1-21 0,-1-1 16,-21 1-16,22 0 15,-22 0-15,21 0 0,-21 0 0,0-22 16,-21 22-16,22 0 0,-22 0 16,21-43-16,-21 43 15,0 0-15,0 0 16,0 0-16,21 21 16,0 0-16,0 0 0,0 0 15,1 0-15,-1 0 0,21 0 16,-21 0-16,22 0 0,-1-22 15,0 22-15,1-21 0,-22 21 0,21 0 16,0 0-16,-20-21 0,-1 21 0,0 0 16,0 0-1,-42 0 1,0 0-16,0 0 0,-22 21 16,22 0-16,-21-21 0,21 22 0,-22-1 15,1 0-15,21 0 0,-22 21 0,22-20 16,0-1-16,0 0 0,0 21 15,0-21-15,21 1 0,0-1 0,0 0 16,0 0-16,0 0 16,21-21-16,0 21 0,0-21 15,0 0-15,0 0 0,22 0 16,-22 0-16,21 0 0,-21-21 16,22 0-16,-22 21 0,21-21 0,-21 0 15,22 0-15,-22-1 0,0 1 16,0 0-16,0 0 0,1-21 0,-22 20 15,0 1-15,0 0 0,0 0 16,0 0-16,0 0 0,-22 42 31,22 0-31,-21 0 16,21 0-16,0 0 0,-21 1 16,21 20-16,0-21 0,0 0 0,0 0 15,0 1-15,0-1 0,21 0 0,0 0 16,1-21-16,-1 21 15,0-21-15,21 0 0,-21 0 0,22 0 16,-22 0-16,21 0 0,1 0 0,-22-21 16,21 0-16,0 0 0,-20 0 15,-1-1-15,21 1 0,-21 0 0,0-21 16,1 21-16,-1-22 0,0 22 16,-21-21-16,0 21 0,0-1 0,0 1 15,0 42 16,0 1-31,-21-1 0,21 0 16,-21 21-16,21-21 0,-22 1 0,22-1 16,0 0-16,0 0 0,0 0 15,0 0-15,0 1 16,22-22 15,-1-22-31,-21 1 16,21 0-16,0 0 0,0 0 15,0 0-15,1-1 0,-1 1 0,0-21 16,0 21-16,0 0 0,0 21 16,1-22-16,-1 22 15,0 22-15,-21-1 0,0 0 16,0 0-16,21 0 0,-21 0 16,21 1-16,-21-1 0,0 0 15,21 0-15,1-21 0,-1 21 16,-21 0-16,21-21 0,0 0 0,0 0 15,0 22-15,1-22 0,20 0 0,-21 0 16,0 0-16,22 0 0,-22-22 16,0 1-16,21 0 0,-21 0 0,1 21 15,20-42-15,-21 20 0,0 1 16,22 0-16,-22-21 0,0 21 0,0-22 16,0 22-16,0-21 0,-21 21 15,0-1-15,22 22 0,-22-21 16,21 21-16,-21 21 31,0 1-31,0-1 0,0 0 16,0 0-1,21-21 17,-21-21-32,21 21 0,-21-21 15,0 0-15,0-1 0,21 1 16,-21 0-16,0 0 15,0 0-15,0 0 16,-21 21 0,21 21-1,0 0-15,-21 0 0,21 0 16,-21 0-16,0 22 0,21-22 0,0 21 16,0-21-16,-22 22 0,22-22 15,0 21-15,0-21 0,0 1 0,0-1 16,0 0-16,22 0 0,-1 0 0,0-21 15,0 21-15,0-21 0,22 0 16,-1 0-16,0 0 0,1 0 0,-1 0 16,0 0-16,1 0 0,20-21 15,-21 0-15,1 0 0,-1 0 0,0 0 16,-20-1-16,20 1 0,-21-21 0,0 0 16,0 20-16,1-20 15,-22 21-15,0 0 0,0 0 0,-22 21 31,1 21-31,0 0 0,0 0 16,0 21-16,0-20 0,-1-1 16,22 21-16,0-21 0,0 0 15,0 1-15,0-1 0,0 0 0,22 0 0,-1-21 16,0 21-16,21-21 0,-21 0 16,22 0-16,-22 0 0,21 0 0,1 0 15,-1 0-15,0 0 0,-21-21 16,22 0-16,-22 21 0,0-21 0,0 0 15</inkml:trace>
  <inkml:trace contextRef="#ctx0" brushRef="#br0" timeOffset="2629.03">4149 4360 0,'0'0'0,"-64"22"0,22-1 0,-1-21 16,22 0-16,-21 0 0,21 0 0</inkml:trace>
  <inkml:trace contextRef="#ctx0" brushRef="#br0" timeOffset="3088.85">3810 4297 0,'0'0'0,"0"-21"0,21 0 0,0-1 0,-21 1 16,21-21-16,1 21 0,20-22 15,-21 1-15,0 0 0,0-1 0,22 1 16,-22 21-16,0-21 0,0-1 16,0 22-16,1-21 0,-22 21 15,0-1-15,-22 22 16,1 0-16,-21 0 15,0 22-15,-1-22 0,1 21 0,0 21 16,-1-21-16,1 0 0,0 22 16,-1-22-16,1 21 0,21 1 0,0-22 15,21 21-15,0 0 0,0-20 16,21-1-16,0 21 0,21-21 0,-21 0 16,22 1-16,-1-1 0,0 0 0,-20 0 15,20 0-15,0 0 0,-21 1 16,22-1-16,-22 0 0,-21 0 0,0 0 15,0 0 1,-21 1-16,0-22 0,-22 21 16,1-21-16,-22 21 0,22-21 15,-21 0-15,-1 0 0,1 0 0,20 0 16,-20 0-16,20 0 0,1-21 16,0 0-16,21 21 0,-1-22 0,1 1 15,21 0-15,0 0 0,0 0 16,21 0-16,1-1 0,20 1 15,0 21-15,1-21 0,20 0 0,1 0 16,-1 21-16,-21-21 0,22 21 16</inkml:trace>
  <inkml:trace contextRef="#ctx0" brushRef="#br0" timeOffset="3436.73">4339 4360 0,'0'0'0,"42"0"31,-20 0-31,-1-21 0,0 21 0,0-21 16,0 0-16,0 0 0,1 0 0,-1-1 16,0-20-16,0 21 0,0 0 15,-21 0-15,0-22 0,0 22 0,0 0 16,-21 21 0,0 0-16,0 0 15,-22 21-15,22 0 0,-21 0 16,0 1-16,20 20 0,-20 0 0,21 1 15,0-1-15,0 0 0,-1-21 16,22 22-16,-21-1 0,21-21 0,0 0 16,0 1-16,0-1 0,21 0 15,1 0-15,-1-21 0,21 0 0,-21 0 16,22 0-16,-1 0 0,21 0 0,-20 0 16,20-21-16,1 0 0,-1 0 15,-20-1-15,20-20 0,1 0 0,-1-1 16,-21 1-16,1-21 0,-1-1 15,0 22-15</inkml:trace>
  <inkml:trace contextRef="#ctx0" brushRef="#br0" timeOffset="3638.02">5228 3789 0,'0'0'15,"0"-21"-15,0-22 0,-21 43 16,0 0-16,0 22 16,-1-1-16,22 0 0,-21 0 0,0 21 15,21 1-15,-21-1 0,21 0 16,0 1-16,0-1 0,0 22 0,0-22 15,0 0-15,0 1 0,0-22 16,0 21-16,0-21 0,0 22 0,0-22 16,0 0-16,0 0 15,21-21-15,0 0 0,0 0 16,1 0-16,-1 0 0,0-21 16,0 21-16</inkml:trace>
  <inkml:trace contextRef="#ctx0" brushRef="#br0" timeOffset="4424.35">5376 4276 0,'21'0'31,"1"0"-31,-1 0 0,0-21 16,0 21-16,0-22 15,0 1-15,22 21 0,-1-21 0,-21 0 16,22 0-16,-1 0 0,-21 21 0,0-22 15,0 1-15,1 0 0,-22 0 16,0 0-16,0 0 0,-22 21 16,1 0-16,0 0 15,0 0-15,-21 0 0,20 21 0,-20 0 16,0 0-16,21 21 0,-22-20 16,22 20-16,0-21 0,0 21 0,0 1 15,21-22-15,0 21 0,0-21 16,0 1-16,0-1 0,0 0 15,21 0-15,0-21 0,0 21 0,21-21 16,-20 0-16,20 0 0,0 0 16,1 0-16,-1 0 0,21-21 0,-20 21 15,20-21-15,-20 0 0,-1 0 16,0-1-16,1 1 0,-1-21 0,0 21 16,-21-22-16,1 22 0,-1 0 0,0-21 15,-21 21-15,0-1 0,0 1 16,0 0-16,-21 42 31,21 0-31,-21 1 0,21-1 16,0 0-16,-22 0 0,1 43 15,21-43-15,0 0 0,0 0 16,-21 0-16,21 0 0,0 1 0,0-1 16,0 0-16,0-42 46,0 0-30,0-1-16,0 1 0,0 0 0,0-21 16,0 21-16,21-22 0,0 1 15,1 0-15,-1-1 0,0 22 0,0-21 16,0-1-16,22 22 0,-22 0 0,21 0 16,0 21-16,-20 0 15,20 0-15,-21 0 0,0 0 0,22 21 16,-22 0-16,-21 0 0,21 22 15,-21-22-15,0 21 0,0-21 0,0 22 16,0-22-16,0 21 0,0-21 0,0 1 16,-21-1-16,21 0 0,0 0 15,0 0-15,0-42 47,21 0-47,0-21 0,0 20 16,-21 1-16</inkml:trace>
  <inkml:trace contextRef="#ctx0" brushRef="#br0" timeOffset="4613.02">6879 4001 0,'0'0'0,"0"21"0,0 0 16,0 21-16,0-21 16,0 1-16,0-1 0,-21 0 0,0 0 15,21 0-15,-21 0 0,21 1 16,0-1-16,0 0 15,21-42 17,0 0-32,-21-1 15,21 1-15,-21 0 0,21 0 0</inkml:trace>
  <inkml:trace contextRef="#ctx0" brushRef="#br0" timeOffset="4760.64">6985 3768 0,'0'0'0,"0"-21"0,0-1 15,-21 22 1,0 0-16,21 22 16,0-1-16,0 0 15,0 0 1,0 0-16,0 0 0</inkml:trace>
  <inkml:trace contextRef="#ctx0" brushRef="#br0" timeOffset="5713.45">7112 3937 0,'0'0'15,"0"21"-15,0 0 0,0 1 0,0-1 0,0 0 16,0 0-16,0 0 0,0 0 16,0 1-16,0-1 0,0 0 0,0 0 15,21 0-15,0-21 16,0 21-16,1-21 15,-1 0-15,0 0 0,0 0 16,0 0-16,0-21 0,1 21 16,-1-21-16,0 0 0,0 0 0,-21 0 15,21-1-15,0-20 0,1 21 16,-22 0-16,21-22 0,-21 22 0,21 0 16,-21 0-16,0 42 31,-21-21-31,0 21 0,21 22 15,0-22-15,-22 0 0,22 21 16,-21-21-16,21 1 0,0-1 0,0 0 16,0 0-16,0 0 0,21 0 15,1-21-15,-1 0 0,0 0 16,0 0-16,21 0 0,-20 0 0,20 0 16,-21 0-16,21-21 0,-20 0 15,20 21-15,-21-21 0,21 0 0,-20 0 16,-1-1-16,0-20 0,0 21 15,-21 0-15,0 0 0,21-1 0,-21 1 16,0 0-16,0 0 0,-21 21 16,0 21-1,0 0-15,21 0 0,-21 1 16,21 20-16,-22-21 0,22 0 16,-21 0-16,21 1 0,0 20 15,0-21-15,0 0 0,0 0 16,0 1-1,0-44 17,0 1-32,0 0 0,21 0 15,1 0-15,-1-22 0,0 22 0,-21-21 16,21 21-16,0-22 0,0 1 16,1 21-16,20 0 0,-21-22 0,0 22 15,0 21-15,1-21 16,-1 21-16,0 0 0,0 0 0,-21 21 15,21 0-15,-21 1 0,21-1 16,-21 0-16,0 0 0,0 21 16,0-20-16,0 20 0,0-21 0,0 0 15,0 0-15,0 1 0,0-1 16,0 0-16,22-21 16,-1 0-16,-21-21 15,0 0 1,21-1-16,-21 1 0,21 0 0,-21 0 15,0 0-15,21-22 0,0 22 16,1 0-16,-1-21 0,0 21 16,0-1-16,0 1 0,0 0 0,1 0 15,-1 21-15,0 0 0,0 0 16,-21 21-16,21 0 0,-21 0 0,0 1 16,0-1-16,0 21 0,-21 0 15,0-20-15,0 20 0,21 0 0,-21 1 16,-1-22-16,1 21 0,0-21 0,0 0 15,21 1-15,21-44 32</inkml:trace>
  <inkml:trace contextRef="#ctx0" brushRef="#br0" timeOffset="6445.01">14182 2244 0,'0'0'0,"21"-21"15,0-1-15,-21 1 0,0 0 0,21-21 16,0 21-16,0-1 0,-21 1 0,22 0 15,-22 0-15,21 0 0,-21 0 16,0 42 0,0 0-16,0 21 15,0 1-15,-21-1 0,-1 0 0,1 1 16,0 20-16,0-21 0,0 22 16,0-1-16,-22 1 0,22-22 0,0 1 15,0-1-15,0 0 0,21 1 0,0-22 16,-22 0-16,22 0 0,0 0 15,0 0-15,0-42 32,0 0-32,0-21 0,0 21 15,0-22-15,0 1 0,22-22 0,-22 22 16,21-21-16,0-1 16,0 22-16,0-22 0,0 22 0,1-22 15,20 22-15,-21-21 0,0 20 16,22 22-16,-22-21 0,0 21 0,21-1 15,-21 22-15,1 0 0,20 0 16,-21 22-16,21-1 0,-20 21 0,-1-21 16,0 22-16,0 20 0,0-21 15,0 22-15,-21-22 0,0 22 0,0-1 16,0-20-16,0 20 0,0-21 0,0 1 16,-21-1-16,0 0 0,-21 22 15,42-43-15,-21 0 0,-1 0 16,1-21-1,0 0-15,0 0 16</inkml:trace>
  <inkml:trace contextRef="#ctx0" brushRef="#br0" timeOffset="6641">13970 2646 0,'0'0'16,"-21"0"-16,0-21 0,-1 21 0,22-21 15,22 21 1,-1 0-16,0-22 0,21 22 0,1-21 15,20 21-15,1-21 0,-1 21 16,22-21-16,-22 21 0,22-21 16,0 0-16,-1-1 0,1 1 15,0 0-15,-1 0 0,22 0 0,-21-22 16,-22 22-16,22 0 0,-43 0 0,22 0 16,-43 0-16</inkml:trace>
  <inkml:trace contextRef="#ctx0" brushRef="#br0" timeOffset="6836">15409 2180 0,'0'-21'0,"0"63"0,0-63 0,0-21 0,-21 42 16,0 0-16,0 0 15,0 0-15,-1 0 0,1 21 0,-21 0 16,21 0-16,0 22 0,-1-1 16,1 0-16,21 1 0,0-1 0,-21 0 15,21 1-15,-21-1 0,21 0 16,0 1-16,0-1 0,0 0 0,-21-20 16,21 20-16,0-21 0,0 0 15,0 0-15,0 1 0,21-22 31,0 0-31,0 0 0,-21-22 16,0 1-16,21 0 0,-21 0 16</inkml:trace>
  <inkml:trace contextRef="#ctx0" brushRef="#br0" timeOffset="7088.67">15113 2371 0,'0'0'0,"0"-21"0,0-22 15,0 22-15,0 0 0,0-21 0,0 20 16,21 1-16,21 0 15,-20 21-15,-1 0 0,21-21 16,0 21-16,1 0 0,-1 0 0,0 0 16,1 0-16,-1 21 0,-21 0 0,22 0 15,-22 1-15,0-1 0,-21 0 16,0 0-16,0 21 0,0-20 0,-21 20 16,-22-21-16,1 21 0,0-20 15,-1-1-15,-20 0 0,21 21 0,-22-21 16,22 1-16,-1-22 0,1 21 15,21 0-15,0-21 0,42-21 16,0 0 0</inkml:trace>
  <inkml:trace contextRef="#ctx0" brushRef="#br0" timeOffset="7325.93">16341 2138 0,'-22'0'16,"1"21"-16,0 0 0,0 0 0,0 1 15,0-1-15,-22 21 0,22-21 16,0 22-16,0-1 0,0 0 0,-1-21 16,1 22-16,21-1 15,0-21-15,0 22 0,0-22 0,0 0 16,0 21-16,0-21 15,0 1-15,21-22 0,1 0 16</inkml:trace>
  <inkml:trace contextRef="#ctx0" brushRef="#br0" timeOffset="7557.12">15833 2773 0,'0'0'0,"-22"0"0,22 21 0,0 0 16,0 0-16,22 1 16,-1-22-16,0 21 15,21-21-15,1 0 0,-1 0 16,21 0-16,-20 0 0,20 0 0,-20 0 16,20 0-16,1 0 0,-22-21 0,0-1 15,1 1-15,-1 21 0,-21-21 16,21 0-16,-20 0 0,-22-22 0,0 22 15</inkml:trace>
  <inkml:trace contextRef="#ctx0" brushRef="#br0" timeOffset="7740.21">16214 2265 0,'0'0'16,"-22"-21"-16,1 21 0,0 0 0,21-21 0,0-1 15,21 1 1,22 21-16,-22 0 0,21 0 15,0-21-15,1 21 0,20 0 0,-20 0 16,20-21-16,-21 21 0,1 0 16,-1 0-16,-21 0 0,0 0 0,1 0 15,-1 0-15</inkml:trace>
  <inkml:trace contextRef="#ctx0" brushRef="#br0" timeOffset="9952.37">14690 3620 0,'0'0'0,"0"-22"16,0-20-1,0 21-15,-22 21 0,1 0 16,0 0-16,0 0 0,0 0 15,-22 0-15,22 0 0,-21 21 0,21 0 16,-22 0-16,1 22 0,21-22 0,-21 21 16,20 1-16,1 20 0,0-21 15,0 1-15,0 20 0,21 1 0,0-22 16,0 0-16,0 22 0,0-22 16,21-21-16,0 22 0,0-22 15,22 0-15,-1 0 0,0 0 0,1-21 16,-1 0-16,0 0 0,1 0 15,-1 0-15,0-21 0,22 0 0,-22 0 16,0 0-16,1 0 0,-1-22 16,0 22-16,1-21 0,-1-1 15,-21 22-15,22-21 0,-22 0 0,0 20 16,-21 1-16,0-21 0,0 21 16,0 0-16,0-1 0,-21 22 15,0 0-15,-1 0 0,1 22 16,0-1-16,0 0 0,0 0 15,0 0-15,-1 22 0,22-1 16,-21 21-16,21-20 0,-21-1 16,21-21-16,0 22 0,0-22 0,0 0 15,21 0-15,0 0 0,1-21 16,-1 21-16,0-21 0,21 0 0,-21 0 16,22 0-16,-1 0 0,0-21 15,1 21-15,-1-21 0,0 0 0,-20 0 16,20 0-16,21-43 0,-20-84 31,-43 127-31,0-22 0,0 22 16,-21 0-16,-1 0 0,1 0 15,-21 0-15,21 21 0,-22 0 0,1 0 16,0 0-16,-1 21 0,22-21 0,-21 42 16,0-21-16,20 22 0,1-22 15,0 21-15,0 0 0,21 1 0,0-1 16,0-21-16,0 22 0,0-22 15,0 0-15,21 0 0,0 0 0,0 0 16,22-21-16,-22 0 0,21 0 16,1 0-16,-1 0 0,0 0 0,1 0 15,-1-21-15,0 21 0,1-21 0,-1 0 16,0-21-16,1 20 16,-22 1-16,21-21 0,-21 21 0,0-22 15,1 1-15,-1 21 0,-21 0 16,0 0-16,21-22 0,-21 64 31,0 1-31,0-1 16,-21 21-16,21-21 0,0 22 0,0-22 15,0 21-15,0-21 0,0 22 16,0-22-16,0 0 0,0 0 0,21 0 16,0 0-16,0-21 15,0 22-15,1-22 0,-1 0 16,21 0-16,-21 0 0,0-22 15,1 1-15,20 0 0,-21 0 16,21 0-16,-20-22 0,-1 22 0,0 0 16,0-21-16,0-1 0,0 22 0,-21-21 15,0 21-15,0 0 0,0-1 16,0 1-16,0 42 31,0 1-31,-21-1 0,21 21 0,-21-21 16,21 22-16,0-22 0,-21 21 15,21-21-15,0 22 0,0-22 0,0 0 16,0 0-16,0 0 0,0 0 0,21-21 16,0 0-16,0 22 15,1-22-15,-1 0 0,21 0 0,-21 0 16,22 0-16,-22-22 0,21 1 16,0 21-16,-20-21 0,20-21 0,-21 21 15,0-1-15,0-20 0,22 21 0,-43-21 16,21-1-16,-21 22 0,21 0 15,-21-21-15,0 20 0,0 1 16,-21 21 0,0 0-16,21 21 0,0 1 15,-21-22-15,21 42 0,0-21 16,0 0-16,0 0 0,0 1 16,0-1-16,0 21 0,21-21 0,-21 0 15,21 1-15,0-22 0,-21 21 16,21 0-16,0-21 0,1 0 0,-1 21 15,21-21-15,-21 0 0,0 0 16,1 0-16,-1 0 0,21 0 0,-21 0 16,22-21-16,-22 0 0,0 0 0,21-1 15,-21 1-15,22 0 16,-22-21-16,21 21 0,-21-22 0,1 22 16,20-21-16,-42 21 0,21-1 0,0 1 15,0 0-15,1 0 0,-1 21 16,-21 21 15,0 0-15,0 0-16,0 1 15,21-22-15,0 0 32,0-22-32,-21 1 15,0 0 1,0 0-16,0 0 0,0 0 15,0-1 1,-21 22 0,0 0-16,0 0 15,0 0-15,21 22 0,-22-1 0,1 0 16,0 0-16,0 0 0,0 22 16,0-1-16,-1-21 0,22 21 0,0 1 15,0-22-15,0 21 0,0-21 16,0 1-16,0-1 0,0 0 0,0 0 15,22 0-15,20-21 0,-21 0 16,21 0-16,1 0 0,-1 0 0,0 0 16,1 0-16,-1 0 0,0-21 15,1 21-15,-1-21 0,0-21 0,1 20 16,-1-20-16,0 21 0,1-21 16,-22-1-16,21 1 0,-21 0 15,1 20-15,-1-20 0,0 0 0,-21 21 16,0-1-16,0 1 0,0 0 15,-21 21 1,0 21-16,-22 0 0,22 1 0,0-1 16,0 21-16,21-21 15,0 22-15,0-1 0,0 0 0,0-21 0,0 22 16,0-22-16,0 0 16,21 0-16,0 0 0,0 1 0,22-1 0,-22-21 15,21 0-15,-21 0 0,22 0 16,-1 0-16,0 0 0,22 0 15,-22-21-15,22-1 0,-22 1 0,21 0 0,-20-21 16</inkml:trace>
  <inkml:trace contextRef="#ctx0" brushRef="#br0" timeOffset="10716.51">10033 656 0,'0'0'0,"42"0"16,-21 0-16,1-21 0,-1 21 0,0 0 15,-42 21 1,-22 0-16,1 1 15,0 20-15,-1 0 0,-20 1 16,-1-1-16,1 21 0,-22 1 0,22-1 16,-22 1-16,0-1 15,-20-20-15,-1 20 0,0 1 0,-21-22 16,42 22-16,-21-1 0,22-21 0,-1 22 16,0-22-16,22 1 0,21-1 15,-1 0-15,1-21 0,0 22 0,20-22 16,-20 0-16,21-21 15,21-21 1,0 0 0,0 0-16</inkml:trace>
  <inkml:trace contextRef="#ctx0" brushRef="#br0" timeOffset="10980.81">8424 1545 0,'0'0'0,"0"-21"0,43-21 31,-43 63-16,0 0-15,0 0 0,-22 0 16,1 1-16,0 20 0,0-21 0,0 21 16,-22-20-16,22-1 0,0 21 15,-21-21-15,21 0 0,-1 1 16,1-1-16,0 0 0,0 0 0,21 0 16,-21-21-16,42 0 15,0 0 1,0 0-16,22 0 0,-22-21 15,21 21-15,0-21 0,-20 21 16,20-21-16,0 21 0,22-21 16,-22 21-16,22-22 0,-1 1 0,1 0 15,-1 21-15</inkml:trace>
  <inkml:trace contextRef="#ctx0" brushRef="#br0" timeOffset="11576.96">12763 487 0,'-105'-42'16,"210"84"-16,-232-84 15,106 20-15,-21 22 0,21 0 16,0 0-16,-1 0 0,1 0 0,21 22 16,0-1-1,0 0-15,21 21 16,22 1-16,-1-1 0,22 0 0,-1 22 15,22-1-15,-1 1 0,1-1 16,21 1-16,0-1 0,0 1 0,-22-1 16,1-20-16,0 20 0,-1-21 15,1 1-15,0-1 0,-22-21 0,1 22 16,-22-22-16,0 0 0,1 0 0,-1 0 16,-21-21-16,0 21 0,0-21 15,1-21 1,-22 0-1,0 0-15,0 0 0,0 0 0,0-1 16,0-20-16</inkml:trace>
  <inkml:trace contextRef="#ctx0" brushRef="#br0" timeOffset="11780.18">14139 1228 0,'-21'0'0,"42"0"0,-63 0 0,21 0 16,0 0-16,21 21 15,0 0-15,0 0 16,0 0-16,0 1 0,21-1 15,0 0-15,0 0 0,-21 0 16,21-21-16,0 21 0,1 1 0,-22-1 16,0 0-16,0 0 0,0 0 0,-43 0 15,22 1 1,-21-1-16,-1 0 0,-20 0 0,21-21 16,-22 21-16,1 0 0,-64 22 15</inkml:trace>
  <inkml:trace contextRef="#ctx0" brushRef="#br0" timeOffset="121781.7">4085 9737 0,'-21'0'32,"21"21"14,0 0-14,21 0-1,-42-21 0,0 0-31</inkml:trace>
  <inkml:trace contextRef="#ctx0" brushRef="#br0" timeOffset="123112.84">4572 7535 0,'21'0'31,"0"0"0</inkml:trace>
  <inkml:trace contextRef="#ctx0" brushRef="#br0" timeOffset="123913.06">4720 7514 0,'0'0'0,"21"0"15,0-21-15,-21 0 16,22 0-16,-1 0 0,-21-1 16,0 1-16,0 0 0,0 0 15,0 0-15,-21 0 0,-1-1 16,1 22-16,0-21 0,-21 0 0,21 21 15,-22 0-15,22 0 0,-21 0 16,21 0-16,-22 0 0,1 0 0,0 21 16,20-21-16,-20 43 0,0-22 15,21 0-15,-22 21 0,22 1 0,0-1 16,-21 43-16,20-22 16,1-21-16,21 1 0,-21 20 15,21-20-15,0 20 0,0 1 16,0-1-16,0-21 0,0 22 0,0-22 0,0 22 15,0-22-15,0 0 0,0 1 16,21-22-16,0 21 0,-21-21 16,22 1-16,-1-1 0,0 0 0,0-21 15,0 0-15,22 0 0,-22 0 0,21 0 16,-21 0-16,22 0 0,-1-21 0,0 21 16,-21-21-16,22-1 0,-1 1 15,-21 0-15,22 0 0,-22 0 0</inkml:trace>
  <inkml:trace contextRef="#ctx0" brushRef="#br0" timeOffset="124349.07">5038 7853 0,'0'0'0,"21"0"16,-21-21-16,-21 21 47,21 21-47,-22 0 0,1 0 0,21 0 15,0 22-15,-21-22 0,0 21 0,21 1 16,-21-22-16,21 21 0,0 0 16,0-20-16,0 20 0,0-21 15,0 0-15,0 0 0,0 1 0,0-1 16,0 0-16,21-21 16,0 0-16,0 0 0,0 0 15,1 0-15,-1 0 0,0-21 0,0 0 16,0-1-16,-21 1 0,21-21 15,1 21-15,-1-22 0,0 1 0,-21 21 16,0-21-16,0-1 0,0 1 0,0 0 16,0 20-16,0-20 0,0 21 15,-21 0-15,0 0 0,-1-1 0,1 22 16,0 0-16,0 0 16,0 0-16,0 0 0,-1 0 15,1 0-15,0 22 0,21-1 16,0 0-16,-21-21 0,21 21 0,0 0 15,0 0-15,0 1 0,21-1 16,-21 0-16,21-21 0,0 0 16,1 0-16,-1 0 0,0 0 0</inkml:trace>
  <inkml:trace contextRef="#ctx0" brushRef="#br0" timeOffset="124805.09">5630 7916 0,'0'0'0,"-21"-21"15,0 0-15,0 0 16,21 0-16,0 0 0,0-1 16,0 1-16,21 21 15,0 0-15,0-21 16,0 21-16,22 0 0,-22 0 0,21 0 15,-21 0-15,22 0 0,-22 0 16,21 21-16,-21 0 0,1 1 16,20-22-16,-21 21 0,-21 0 0,21 21 15,-21-21-15,21 1 0,-21-1 0,0 21 16,0-21-16,0 0 0,-21 1 16,0-1-16,21 0 0,-21 0 0,0 0 15,0-21-15,-1 0 16,22-21-1,0 0 1,0 0-16,0 0 0,0-1 0,0 1 16,0 0-16,22-21 0,-1 42 15,0-21-15,0-1 0,-21 1 0,21 0 16,0 0-16,1 21 0,-1-21 0,0 0 16,0 21-16,0-22 15,0 22-15,1 0 0,-1-21 0,0 21 16,0 0-16,0 0 0,0 0 15</inkml:trace>
  <inkml:trace contextRef="#ctx0" brushRef="#br0" timeOffset="125196.15">6435 8001 0,'0'0'15,"0"21"-15,0 0 0,0 1 16,21-22-1,0 0-15,0 0 16,0-22-16,0 1 0,1 0 16,-1 21-16,0-21 0,0 0 0,0 0 15,0-1-15,1 1 0,-1 21 16,-21-21-16,0 0 0,0 0 0,0 0 16,0-1-16,-21 1 15,-1 21-15,1 0 16,-21 0-16,21 0 0,0 0 0,-22 21 15,22 1-15,-21-1 0,21-21 16,-1 42-16,1-21 0,0 0 0,21 1 16,-21 20-16,21-21 0,0 0 15,0 22-15,0-22 0,0 0 0,0 0 16,0 0-16,21 0 0,0 1 16,0-1-16,1-21 0,-1 0 15,0 0-15,21 0 0,-21 0 0,1 0 16,-1 0-16,21 0 0,-21 0 15,0-21-15,22-1 0,-22 1 0,21 21 16</inkml:trace>
  <inkml:trace contextRef="#ctx0" brushRef="#br0" timeOffset="125436.89">7197 7980 0,'0'21'0,"21"-21"47,0 0-47,0 0 16,0 0-16,0-21 16,1 21-16,-1 0 0,0 0 0,0 0 15,0-21-15,0 21 0,1 0 0,-1 0 16,0 0-1,0 0-15</inkml:trace>
  <inkml:trace contextRef="#ctx0" brushRef="#br0" timeOffset="125989.07">7810 8086 0,'0'0'0,"43"0"15,-22 0-15,-21-21 16,21 21-16,-21-22 0,21 1 0,0 0 16,1 0-16,-22 0 0,21 0 0,-21-1 15,0 1-15,21 0 0,0 0 16,-21 0-16,0 0 0,21-1 16,-21 1-16,0 42 46,0 1-30,0-1-16,-21 0 16,21 21-16,-21 1 0,21-22 0,-21 21 15,21 0-15,0 22 0,-21-22 0,21 1 16,-22 20-16,22-21 0,0 22 16,0-1-16,0 1 0,0-22 15,0 43-15,0-22 0,0 1 0,0 21 16,0-22-16,0 22 0,-21-22 0,21 22 15,-21 0-15,21-22 0,-21 22 16,21-1-16,0-20 0,0 21 0,-21-22 16,21 22-16,-21-22 0,-1 22 15,1-22-15,21-41 0,-21 20 0,0-21 16,0 0-16,21 0 0,-21-21 16,-1 0-16,1 0 0,0 0 15,0 0-15,0 0 0,-22 0 0,22-21 16,0 0-16,0 0 0,0 0 15,-22 0-15,43-1 0,-21-20 16,0 21-16,21-21 0,-21-1 0,21 1 16,0-22-16,0 22 0,0-21 0,0-1 15,21 1-15,0-1 0,0 1 0</inkml:trace>
  <inkml:trace contextRef="#ctx0" brushRef="#br0" timeOffset="126365.09">7810 7557 0,'0'0'0,"-21"0"0,21 42 16,0-21-1,21-21-15,1 0 16,-1 0-16,0 0 0,0 0 16,0-21-16,22 0 0,-22 21 0,0-21 15,0 21-15,-21-22 0,0 1 0,0 0 16,0 0 0,0 0-16,-21 21 15,0 0-15,0 0 0,-1 0 0,1 0 16,0 0-16,0 21 0,0 0 15,0 0-15,21 0 0,0 1 16,0-1-16,0 0 0,0 0 0,0 0 16,21 0-16,0-21 15,0 22-15,0-22 0,0 21 0</inkml:trace>
  <inkml:trace contextRef="#ctx0" brushRef="#br0" timeOffset="126928.48">8742 8107 0,'0'0'0,"21"-21"16,0 0-16,-21-1 16,0 1-16,0 0 0,0 0 15,0-21-15,0 20 0,0 1 0,-21 0 16,0 0-16,0 0 0,-1 0 0,1 21 15,0-22-15,-21 22 16,21 0-16,-1 0 0,1 0 0,0 0 0,0 0 16,0 22-16,0-1 0,-1 0 15,1 0-15,0 21 0,21-20 16,-21 20-16,21 0 0,-21 1 0,21-1 16,0 0-16,0 1 0,0-22 0,0 21 15,0-21-15,0 0 0,0 1 16,21-1-16,0-21 0,-21 21 0,21-21 15,0 0-15,1 0 0,-1 0 0,0 0 16,21-21-16,-21 0 0,1-1 16,20 1-16,-21 0 0,0 0 0,0 0 15,1-22-15,-1 22 0,0-21 16,-21 0-16,0 20 0,21-20 16,-21 21-16,0-21 0,0 20 0,0 1 15,0 0-15,0 42 31,0 0-31,0 1 16,0-1-16,0 0 0,0 0 0,0 21 16,0-20-16,0-1 0,0 21 15,21-21-15,-21 0 0,21 1 0,1-1 16,-22 0-16,21 0 0,0-21 0,0 0 16,0 21-16,0-21 0,22 0 15,-22 0-15,0 0 0,0-21 0,0 21 16,1-21-16,-1 0 0,0 0 15</inkml:trace>
  <inkml:trace contextRef="#ctx0" brushRef="#br0" timeOffset="127144.74">9207 7853 0,'22'-21'0,"-44"42"0,44-63 0,-22 20 16,0 1-16,0 42 31,0 1-31,0-1 16,0 0-16,0 0 0,21 21 15,-21-20-15,0 20 0,21-21 0,-21 21 16,21 1-16,-21-22 0,0 0 16,0 21-16,21-20 0,-21-1 0,0 0 15,21 0-15,1-21 32,-1 0-32,-21-21 0</inkml:trace>
  <inkml:trace contextRef="#ctx0" brushRef="#br0" timeOffset="127376.38">9631 7747 0,'0'0'0,"0"-21"31,-21 21-15,-1 21-16,1 0 0,0 0 15,0 1-15,0-1 0,0 0 0,-1 0 16,22 0-16,-21 22 0,0-22 0,0 21 15,0-21-15,0 0 0,21 22 16,0-22-16,-22 0 0,22 0 0,0 0 16,0 1-16,22-22 15,-1 0 1,0 0-16,0-22 0</inkml:trace>
  <inkml:trace contextRef="#ctx0" brushRef="#br0" timeOffset="127829.06">10245 7853 0,'0'0'0,"0"-21"0,0 0 0,0-1 15,0 1-15,-22 0 0,22 0 16,-21 0-16,0 0 0,0-1 16,0 22-16,0 0 0,-22 0 15,22 0-15,0 0 0,-21 22 0,20-1 16,-20 0-16,21 0 0,-21 21 0,20-20 15,-20 20-15,21 0 16,0 1-16,-22-1 0,43 0 0,-21-21 16,21 22-16,0-22 0,0 0 0,0 21 15,21-20-15,-21-1 16,22-21-16,-1 0 0,21 0 0,-21 0 16,0 0-16,22-21 0,-1-1 0,-21 1 15,22-21-15,-1 21 0,-21 0 16,21-22-16,-20 1 0,20 0 0,-21 20 15,0-20-15,0 21 0,1-21 0,-22 20 16,21 1-16,-21 42 16,0 22-1,-21-22-15,-1 21 0,22-21 16,0 22-16,-21-1 0,21 0 16,0 1-16,0-1 0,0 0 15,0-20-15,0 20 0,0-21 0,21 0 16,1 0-16,-1 1 0,0-22 0,0 21 15,0-21-15,0 0 0,1 0 16,-1 0-16,0 0 0</inkml:trace>
  <inkml:trace contextRef="#ctx0" brushRef="#br0" timeOffset="128460.07">3937 9186 0,'0'0'0,"-42"22"16,-107-22 0,128 21-1,42-21 1,1 0-1,-1 0-15,0 0 0,21 0 16,1 0-16,-1 0 0,0 0 0,22 0 16,20 0-16,1 0 0,0-21 0,42 21 15,-21-22-15,42 1 0,-21 21 16,21-21-16,21 21 0,1-21 16,20 21-16,-21-21 0,43 21 0,-21 0 15,20 0-15,22-21 0,-21 21 0,21-22 16,-1 22-16,1 0 15,0 0-15,0-21 0,0 21 0,232 0 16,-232 0-16,0 0 0,-21-21 16,21 21-16,-22 0 0,-20 0 15,20 0-15,-20 0 0,-22 0 0,22 0 0,-22 0 16,-21 0-16,0 0 0,-21 0 0,-21 0 16,0 0-16,-21 0 0,-22 0 15,1 0-15,-1 0 0,-20 0 0,-22 0 16,0 0-16,0 0 0</inkml:trace>
  <inkml:trace contextRef="#ctx0" brushRef="#br0" timeOffset="137692.25">2159 10689 0,'0'0'0,"-21"21"16,0-21-16,-1 0 0,22 22 0,-21-22 15,0 0 1,21-22 15,21 1-15,22 0-16,-22 0 0,21 21 0,0-42 15,22 20-15,-22 1 0,22-21 16,20 0-16,-20-1 0,21 1 0,-1 0 16,1 20-16,0-20 0,-1 0 0,22-1 15,-21 1-15,21 0 0,-1-1 16,-20 22-16,21-21 0,-21 21 0,-22-22 15,22 22-15,-43 0 0,22 0 0,-22 0 16,0 0-16,-21-1 16,1 22-16,-1 0 0,-21-21 0,-21 21 47,-1 0-32,22 21-15,-21-21 0,0 22 16,0-1-16,-21 0 0,20-21 0,-20 21 15,21 0-15,-21 0 0,-1 1 0</inkml:trace>
  <inkml:trace contextRef="#ctx0" brushRef="#br0" timeOffset="138165.1">2349 10710 0,'0'0'0,"0"22"0,0-1 32,22-21-17,-1 0-15,0 0 16,0 0-16,0-21 0,22-1 15,-22 1-15,21 0 0,0 0 0,1 0 16,20 0-16,-20-22 0,20 1 16,1 0-16,-1 20 0,1-20 0,-1 0 15,1-1-15,20 1 0,1 0 0,-22 21 16,22-22-16,-21 22 0,-1-21 16,1 21-16,-1-1 0,-21 1 0,1 0 15,-1 0-15,0 0 0,-20 0 0,-1-1 16,0 22-16,0 0 0,0-21 15,0 21 64,-21-21-64,0 0 1</inkml:trace>
  <inkml:trace contextRef="#ctx0" brushRef="#br0" timeOffset="138875.82">3937 9483 0,'0'0'0,"-21"-21"0,0 21 0,-1-22 16,1 22 0,0 0-16,21-21 0,-21 21 15,21 21 17,0 1-32,0-1 15,21 0-15,0 0 0,-21 0 0,21-21 16,1 21-16,-1 1 15,0-1-15,21-21 0,-21 21 0,1 0 16,20-21-16,-21 0 0,21 0 16,1 0-16,-1 0 0,0 0 0,22 0 15,-22 0-15,1-21 0,-1 21 0,0-21 16,1 21-16,-22 0 0,0-21 16,0 21-16,0 0 0,-21-22 0,21 22 15,-21-21-15,0 0 16,-21 21-1,0 0-15,0 0 0,0 0 16,0 21 0,-1 0-16,22 1 0,-21-1 15,0 0-15,21 0 0,-42 43 16,21-22-16,-1 0 0,1 1 16,0-22-16,0 21 0,0 43 15,0-43-15,-1-21 0,1 22 16,21-1-16,-21-21 0,21 21 0,-21-20 15,0 20-15,21-21 0,0 21 0,-21-20 16,21 20-16,-22-21 0,22 0 16,-21 0-16,21 1 0,0-1 0,0 0 15,0 0-15,0 0 0,-21-21 0,21 21 16,0-42 93,0 0-93</inkml:trace>
  <inkml:trace contextRef="#ctx0" brushRef="#br0" timeOffset="139911.16">10287 10943 0,'0'0'15,"0"-21"-15,0 0 0,-21 0 0,21 0 16,0-1 0,0 44 15,0-1-31,0 21 0,0-21 0,0 22 16,0-1-16,0 21 15,0-20-15,0 20 0,0 1 0,0-1 16,0 1-16,-21-1 0,21 1 0,-22-1 15,22 1-15,0-22 0,0 22 16,-21-22-16,21 21 0,-21-20 0,21-1 16,-21 0-16,21 1 0,0-1 0,0-21 15,0 0-15,-21 1 0,21-1 0,0-42 32,-21 21-32,21-43 15,0 22-15,0 0 0</inkml:trace>
  <inkml:trace contextRef="#ctx0" brushRef="#br0" timeOffset="140237.76">9927 11430 0,'0'0'15,"0"-42"-15,0 21 0,0-22 0,0 1 16,0 21-16,0-22 0,21 22 0,-21-21 16,21 21-16,1 0 0,-1-22 0,21 22 15,-21 0-15,22 0 0,-22 21 16,21-21-16,0-1 0,1 22 0,-1 0 15,0 0-15,-20 0 0,20 0 16,0 0-16,1 0 0,-1 22 0,-21-1 0,0 0 16,0 0-16,1 0 15,-22 22-15,0-22 0,0 21 0,-22-21 16,1 22-16,0-1 0,-21-21 0,21 0 16,-22 22-16,22-22 0,-21 0 15,21 0-15,-1 0 0,1-21 16,21-21-1,21 0 1,-21 0-16,22 0 0,-1-22 0,21 22 16,-21-21-16,0 21 0,22-22 0,-1 1 15,0 21-15,1 0 0</inkml:trace>
  <inkml:trace contextRef="#ctx0" brushRef="#br0" timeOffset="140793.09">10689 11070 0,'42'-21'16,"-84"42"-16,106-42 0,-22 0 0,0 0 16,-21 21-16,1 0 0,-1-21 0,0 21 15,-21 21 1,0 0-1,0 0-15,0 0 0,-21 0 0,0 1 16,21-1-16,0 0 0,0 21 0,-22-21 16,22 1-16,0-1 0,0 0 15,0 0-15,0 0 0,22 0 16,-1-21-16,0 0 0,0 0 0,0 0 16,0 0-16,22-21 0,-22 21 15,21-21-15,-21 0 0,22 0 0,-22 0 16,0-1-16,21-20 0,-20 21 15,-1 0-15,0 0 0,0-22 0,-21 22 16,0 0-16,21 21 0,-21-21 16,0 0-16,21 21 0,-21 21 31,-21 21-15,21-21-16,-21 22 15,21-1-15,0 21 0,0-20 0,0 20 16,0 1-16,0-1 0,0 22 15,0-22-15,0 1 0,0 21 0,0-1 0,0 1 16,0 0-16,0-1 16,0 1-16,0 0 0,0-22 0,0 1 0,0 20 15,0-20-15,0-22 0,-21 22 16,0-22-16,0 21 0,-1-20 16,1-22-16,0 21 0,-21-21 0,21 22 15,-22-43-15,1 21 0,21-21 0,-22 0 16,1 0-16,0 0 0,21-21 0,-22-22 15,22 1-15,-21 0 0,21-1 16,-1-20-16,22-1 0,0 1 0,0-85 16,0 63-16,0 22 0,0-22 15,22 21-15,-1 1 0,0-1 0,0 1 16,21 21-16,-20-1 0,20 1 16,0 0-16,1-1 0,-1-20 15,21 20-15,-20 1 0,20-21 0,-20-1 16,20 22-16</inkml:trace>
  <inkml:trace contextRef="#ctx0" brushRef="#br0" timeOffset="141051.09">11790 10795 0,'0'-21'0,"0"42"0,-21-42 0,21 0 16,-22 0-16,1 21 0,0 0 16,0 0-16,0 0 0,0 21 15,21 0-15,0 0 0,-22 21 16,22-20-16,-21 20 0,21 0 15,0 1-15,0 20 0,0-21 0,-21 1 16,21-1-16,0 22 0,-21-22 0,21-21 16,0 21-16,0-20 0,0 20 15,0-21-15,0 0 0,0 0 16,21-21 0,0 0-16,-21-21 0,21 0 15,1 0-15,-1 0 0,0 0 0,21-22 16,-21 22-16,1-21 0</inkml:trace>
  <inkml:trace contextRef="#ctx0" brushRef="#br0" timeOffset="142218.07">12023 10859 0,'0'0'15,"0"-22"-15,0 1 0,0 0 0,0 42 47,0 0-47,-22 22 0,22-22 0,-21 0 16,21 21-16,0 1 0,0-22 0,0 21 15,0 1-15,0-22 0,0 63 16,0-62-16,0-1 0,0 0 16,0 0-16,0 0 0,0 0 15,21-21 1,1 0-16,-22-21 16,21 0-16,0 21 0,0-42 15,0 21-15,0-1 0,1 1 0,-22-21 16,21 21-16,0 0 0,0-1 15,0 1-15,-21 0 16,21 21-16,1 0 16,-22 21-16,0 0 0,0 1 15,0-1-15,0 0 0,0 0 0,21 21 16,-21-20-16,21 20 0,-21-21 0,21 21 16,0-20-16,-21-1 0,21 0 0,1 0 15,-1 0-15,0 0 16,0-21-16,0 0 0,0 0 0,22 0 15,-22 0-15,0 0 0,21 0 0,-20 0 16,-1-21-16,0 21 0,0-21 16,0 0-16,0-21 0,1 20 0,-1 1 15,-21-21-15,21 21 0,-21-22 0,21 22 16,0-21-16,-21 21 0,0 0 16,0 42 15,0 0-31,0 0 0,0 0 15,0 0-15,0 22 16,0-22-16,0 0 0,0 0 0,0 0 0,0 1 16,21-22-16,1 21 0,-1-21 15,0 0-15,0 0 16,0 0-16,0 0 0,1 0 0,-1 0 16,0-21-16,0-1 0,0 22 0,0-21 15,1 0-15,-22 0 0,21 0 0,-21-22 16,0 22-16,0 0 0,0-21 15,0 21-15,-21-1 0,-1 1 0,1 0 16,0 21-16,0 0 0,-21 0 0,20 0 16,1 0-16,-21 0 0,21 21 15,0 0-15,-1 1 0,1-1 0,0 0 16,21 0-16,0 0 0,-21 22 16,21-22-16,0 0 0,0 0 0,0 0 15,0 0-15,21 1 0,0-1 16,0-21-16,1 0 0,20 0 15,-21 0-15,0 0 0,0 0 0,22 0 16,-22-21-16,0-1 0,21 22 16,-20-21-16,-1 0 0,21 0 15,-21 0-15,0 0 0,1-22 0,20 22 16,-21 0-16,-21-21 0,21 20 0,0 1 0,1 0 16,-1 0-1,-21 42 1,0 0-16,0 0 0,0 1 15,0-1-15,0 21 0,0-21 0,0 0 16,0 22-16,0-22 0,0 0 16,0 0-16,0 0 0,0 1 15,21-22-15,0 0 16,0 0 0,0-22-16,-21 1 0,0 0 15,22 21-15,-22-42 0,21 21 0,-21-1 16,21 1-16,0 0 0,-21-21 0,0 21 15,21 21-15,-21-22 0,21 1 16,-21 42 0,0 1-16,0-1 0,0 0 15,0 0-15,0 0 0,22 85 16,-22-85 0,21 0-16,-21 1 0,0-1 0,0 0 15,21-21-15,0 0 0,0 21 0,0-21 16,1 0-1,-1 0-15,-21-21 0,0 0 16,21 0-16,-21-1 0,21 1 0,-21 0 16,21-21-16</inkml:trace>
  <inkml:trace contextRef="#ctx0" brushRef="#br0" timeOffset="142485.12">11980 11028 0,'0'0'0,"-42"0"0,21 0 0,42 0 31,0 0-31,0 0 16,22 0-16,-1 0 0,0 0 0,22 0 15,-1 0-15,-20 0 0,20 0 0,1 0 16,-22 0-16,21 0 0,1 0 0,-22 0 16,22-21-16,-22 21 0,22-21 15,-1 21-15,1-22 0</inkml:trace>
  <inkml:trace contextRef="#ctx0" brushRef="#br0" timeOffset="143177.09">14541 10478 0,'-21'-43'0,"42"86"0,-63-107 0,0 22 15,-22 21-15,1-1 0,-1 1 16,-20-21-16,-1 21 0,-21 21 0,0-21 15,-21-1-15,0 1 0,-21 0 0,0 21 16,0-21-16,0 21 0,21 0 16,-22 0-16,1 0 0,0 0 0,21 0 15,-21 0-15,21 0 0,0 21 0,0 0 16,21 0-16,-21 22 16,0-22-16,0 21 0,0 1 0,21 20 15,-21 1-15,21-1 0,1 1 0,-1-1 16,21 1-16,0 20 0,1 1 15,-1 0-15,22 20 0,-1-20 0,1 21 16,20 0-16,1-22 0,0 22 0,-1-21 16,22 21-16,0 0 0,0-22 0,0 22 15,21 0-15,0-21 0,0 20 16,0-20-16,21 0 0,0-1 0,0 1 16,21 0-16,22-22 0,-22 22 15,22-22-15,20-20 0,-20 20 0,42-20 16,0-1-16,-1-21 0,22 0 15,0 0-15,22 1 0,-1-22 0,21 0 16,0 0-16,22 0 0,-1-22 0,1 22 16,-1-21-16,22 0 0,0 0 15,-22 0-15,22-22 0,0 22 0,-22-21 16,1 0-16,20-1 0,-41 1 0,20-22 16,-21 1-16,-20-1 0,20 1 0,-21-22 15,0 1-15,-21-1 0,-21 0 16,0 1-16,-21-22 0,-22 21 0,-21 0 15,-20 1-15,-1 20 0,-21-20 16,-21-1-16,-1 21 0,-20 1 0,-21-1 16,20 1-16,-41-1 0,20 22 15,1-21-15,-22 20 0,21 22 0,-20-21 16,20 21-16,1-1 0,-1 1 0,1 0 16,-1 0-16,1 0 0,-1 0 15,1 21-15,-1-22 0,22 22 0,-22-21 16,1 21-16,-1-21 0,1 21 0</inkml:trace>
  <inkml:trace contextRef="#ctx0" brushRef="#br0" timeOffset="143629.01">11493 9906 0,'0'21'31,"22"0"-31,-1 1 0,0-22 16,0 42-16,21-21 0,22 21 16,-22-20-16,22 41 0,20-21 0,1 22 15,21 21-15,-21-1 0,20 1 0,1 0 16,0 20-16,21-20 0,0 42 0,0-21 15,21 21-15,-21-21 0,21 21 16,1 0-16,-22 0 0,21 0 16,0 0-16,21-21 0,-21 21 0,1 0 15,-1-22-15,0 22 0,0-21 0,0 21 16,-21-21-16,0 0 0,0 0 16,0 0-16,-21-1 0,0-20 0,-21 21 15,-1-21-15,1-1 0,0-20 0,-22 20 16,1-20-16,-1-1 0,-21 1 0,22-22 15,-22 1-15,-21-1 0,22 0 16,-22-21-16,0 1 0,-21-1 16,0-42-1,0-1-15,-42-20 0,21 21 0,-1-43 16,1 1-16,0-1 0,0-20 0</inkml:trace>
  <inkml:trace contextRef="#ctx0" brushRef="#br0" timeOffset="144272.37">15663 9991 0,'0'0'0,"64"-233"31,-64 191-31,0 20 0,0 1 0,0 0 16,21 21-16,-21-21 0,0 42 47,-21 0-47,0 0 16,-1 1-16,-20 20 0,21 0 0,-21 1 0,-22-1 15,22 21-15,-22 1 0,-20-1 16,-1 22-16,0 0 0,1 21 15,-22-1-15,0 22 0,-21 0 0,0 0 16,-148 170-16,148-149 16,-21 21-16,-1 1 0,1-22 0,0 21 15,0-21-15,-21 22 0,20-22 0,1 0 16,-169 127-16,169-148 0,-22 0 16,22 0-16,0 0 0,0-21 15,21 21-15,-21-21 0,21 0 0,-22-1 16,22 1-16,-21 0 0,21 0 0,0-21 15,0 20-15,0-20 0,21 0 16,1-1-16,-22 1 0,21-21 16,21-1-16,-21 1 0,22-1 0,-1-21 15,21 1-15,-20-1 0,41-21 0,1 22 16,0-22-16,-1 0 0,22-21 0,0 21 16,0-21-16,42 0 46,0 0-46,0 0 16,1 0-16,-1 0 0,0 0 0,0 0 16,0 0-16,0 0 0,1 0 15,-22-21-15,21 21 0,0 0 16,0 0-16,-21-21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23:5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1249 0,'-21'0'0,"0"0"31,21-21 0,0 0-31,21 21 0,-21-22 16,21 22-16,0-21 0,-21 0 15,21 0 1,-21 0-16,0 0 16,-21-1-1,0 22-15,0 0 16,0 0-16,-1 0 0,1 0 0,-21 22 15,21-1-15,-22-21 0,22 21 16,0 0-16,-21 0 0,21 0 0,-22 1 16,22-1-16,0 0 0,0 0 15,0 0-15,21 0 0,0 1 16,0-1-16,0 0 16,21 0-1,0 0-15,0-21 0,0 0 16,22 21-16,-22 1 0,0-22 15,0 21-15,21-21 0,-20 21 16,20-21-16,-21 21 0,21-21 0,-20 21 16,-1 0-16,0-21 0,0 22 15,0-1-15,-21 0 0,21 0 0,-21 0 16,0 0-16,0 1 0,-21 20 16,-21-21-16,21 0 0,-22 22 0,1-22 15,0 0-15,21 0 16,-22 0-16,1-21 0,0 0 0,-1 0 15,22 0-15,-21 0 0,-1 0 16,1 0-16,21-21 0,-21 0 0,-1 0 16,22-22-16,-21 22 0,21 0 15,-22 0-15,1-21 0,21 20 0,0 1 16,21 0 0,21 21-1,0 0 1,0 0-16,21 0 0,-20 0 0,-1 0 15,0 0-15,0 0 0,0 0 16</inkml:trace>
  <inkml:trace contextRef="#ctx0" brushRef="#br0" timeOffset="420.78">2476 1588 0,'0'0'0,"0"21"0,22-21 16,-1 0-16,0 0 15,0 0-15,0-21 0,-21-1 16,21 22-16,1-21 0,-1 21 16,0-21-16,0 0 0,0 0 0,0 21 15,-21-21-15,0-1 16,0 1-1,-21 21 1,0 0-16,0 0 16,0 21-16,-22-21 0,22 22 15,0-1-15,0 0 0,21 0 0,-21 0 16,0 0-16,-1 22 0,22-22 16,0 21-16,0-21 0,0 22 0,0-22 15,0 0-15,0 0 16,0 0-16,0 1 0,22-22 0,-1 21 15,0-21-15,0 0 0,0 0 16,0 0-16,22 0 0,-22 0 0,21 0 16,-21 0-16,22-21 0,-22-1 15,0 1-15,0 0 0,0 0 0,22 0 16</inkml:trace>
  <inkml:trace contextRef="#ctx0" brushRef="#br0" timeOffset="707.47">3302 1101 0,'0'0'16,"0"-21"-16,0-1 0,0 1 0,0 0 15,-21 21 17,0 21-32,21 0 0,-22 1 15,22 20-15,-21 0 0,0-21 16,21 22-16,-21-1 0,0 0 0,21 1 15,0-1-15,-21 0 0,-1 1 16,22-1-16,0-21 0,0 22 0,0-22 16,0 0-16,-21 0 0,21 0 15,0 0-15,0 1 16,21-44 0,1 1-1,-1 0-15</inkml:trace>
  <inkml:trace contextRef="#ctx0" brushRef="#br0" timeOffset="1112.45">3323 1566 0,'0'22'15,"21"-22"1,0 0-16,1 0 15,-22-22-15,21 22 16,0-21-16,0 21 0,0-21 16,0 0-16,1 0 0,-1 0 15,-21-1-15,21 22 16,-21-21-16,0 0 16,-21 21-1,0 0-15,-1 0 0,1 0 0,0 0 16,0 21-16,0 0 0,0 1 15,-22-1-15,22 0 0,21 0 0,-21 0 16,0 0-16,21 1 0,-21-1 16,21 21-16,0-21 0,0 0 0,0 1 15,0-1-15,21 0 16,0 0-16,0-21 0,0 0 16,0 0-16,1 0 0,20 0 15,-21 0-15,21-21 0,-20 21 0,20-21 16,0 0-16,-21-1 0,22 1 15,-22 0-15</inkml:trace>
  <inkml:trace contextRef="#ctx0" brushRef="#br0" timeOffset="1572.44">3916 1376 0,'0'0'0,"-21"21"31,21 0-15,0 0-16,-22-21 0,22 22 0,-21-1 15,0 0-15,21 0 0,0 21 16,0-20-16,-21-1 0,21 0 0,0 0 16,-21 0-16,21 0 15,0 1-15,0-44 47,0 1-47,0 0 0,21 0 16,0 0-16,-21 0 0,21-1 0,-21 1 15,21-21-15,1 21 0,-1 0 0,0-1 16,0-20-16,21 21 0,-20 0 16,-1 0-16,21-1 0,-21 22 15,22-21-15,-22 21 0,21 0 16,-21 0-16,0 0 0,1 0 0,-1 21 16,0-21-16,0 22 0,-21-1 15,21 0-15,-21 0 0,0 0 0,0 0 16,0 1-16,0-1 0,0 0 15,0 0-15,0 0 0,0 0 0,-21 1 16,0-1-16,21 0 0,-21 0 16,21 0-16,0 0 0,21-42 47,-21 0-47</inkml:trace>
  <inkml:trace contextRef="#ctx0" brushRef="#br0" timeOffset="1812.14">4784 1312 0,'0'0'16,"0"22"15,-22-1-31,22 0 0,-21 0 0,21 0 16,-21 0-16,21 1 0,-21 20 15,0-21-15,21 0 16,-21 0-16,21 1 0,0-1 0,0 0 16,0 0-16,0-42 31,21 0-31,0 0 16</inkml:trace>
  <inkml:trace contextRef="#ctx0" brushRef="#br0" timeOffset="2191.44">4889 995 0,'0'0'0,"-21"0"0,0 0 0,0 0 0,0 0 16,0 0-16,-1 21 15,22 0-15,-21 0 0,21 1 16,0-1-16,-42 0 0,42 0 15,0 0-15,21-21 0,0 0 0,0 0 16,1 0-16,-1 0 0,0 0 16,0 0-16,0 0 0,0 0 15,1 0-15,-1-21 0,-21 0 0,21 0 16,-21 0-16,21-1 0,-21 1 16,0 0-16,0 0 0,0 0 15,0-22-15,0 22 0,0 0 0,-21 0 16,0 21-16,0 0 15,-1 0-15,1 21 0,0 0 16,0 0-16,0 1 0,0-22 16,-1 21-16,1 0 0,21 0 0,-21 0 15,0 0-15,0 1 0,21-1 16,0 0-16,0 0 0,0 0 0,0 0 16</inkml:trace>
  <inkml:trace contextRef="#ctx0" brushRef="#br0" timeOffset="2515.42">5249 1312 0,'0'0'0,"0"-21"0,0 0 32,0 42 15,0 0-47,0 1 0,0-1 15,0 0-15,0 0 0,0 0 16,0 22-16,0-22 0,0 0 0,-21 0 15,21 0-15,0 0 0,0 1 16,0 20-16,0-21 0</inkml:trace>
  <inkml:trace contextRef="#ctx0" brushRef="#br0" timeOffset="3472.73">5376 1715 0,'21'0'0,"-42"0"0,64-22 0,-22 22 16,0-21-16,21 0 16,-21 21-16,22-21 0,-22-21 0,21 20 15,-21 1-15,1 0 0,20-21 16,-21 21-16,0-22 0,0 22 0,-21 0 15,0 0-15,22-22 0,-22 22 16,0 0-16,-22 21 16,1 0-1,0 0-15,0 21 0,0-21 0,0 21 16,-1 1-16,22 20 0,-21-21 16,0 0-16,21 0 0,0 22 0,0-1 15,0 0-15,0-20 0,0-1 16,21 0-16,0 0 15,1 0-15,-1-21 0,0 0 0,0 21 16,0-21-16,22 0 0,-22 0 16,21 0-16,-21-21 0,22 0 0,-22 21 15,21-21-15,-21 0 0,22 0 16,-22-22-16,0 22 0,0 0 0,0-21 16,0 20-16,1-20 0,-1 21 15,-21 0-15,0 0 0,21-1 16,-21 1-16,0 42 31,0 1-31,0-1 16,-21 0-16,21 0 0,-21 0 15,21 0-15,0 1 0,0 20 0,0-21 16,0 0-16,0 0 0,-22 1 0,22-1 16,0 0-16,0 0 0,0 0 15,0-42 32,0 0-47,0 0 0,0 0 16,0-1-16,22 1 0,-22-21 0,0 21 15,21 0-15,0-22 0,0 22 16,0 0-16,-21-21 0,21 20 16,1 1-16,-1 0 0,0 0 0,0 21 15,0 0-15,0-21 0,1 21 16,-1 0-16,0 21 0,0-21 15,0 21-15,0 0 0,1 0 16,-22 1-16,21 20 0,0-21 0,-21 0 16,0 0-16,0 1 0,21-1 15,-21 0-15,0 0 0,0 0 0,0 0 16,0 1-16,0-1 16,0-42 15,0-1-16,0 1-15,0 0 0,0 0 16,0-21-16,21 20 0,0-20 16,1 21-16,-1-21 0,21 20 0,-21-20 15,22 21-15,-1-21 0,0 20 16,1 1-16,-1 0 0,21 21 0,-20 0 16,-1 0-16,22 0 0,-22 0 15,-21 0-15,21 0 0,1 21 0,-22 0 16,0 22-16,-21-22 0,0 0 15,0 21-15,0-20 0,0 20 0,0-21 16,0 21-16,0-20 0,-21-1 16,0 21-16,0-21 0,-1 0 15,1 1-15,0-1 0,0 0 0,0 0 16,0 0-16,-1-21 0,22 21 16,-21-21-16,0 0 0,0 0 15,0 0-15,0 0 0,-22 0 16</inkml:trace>
  <inkml:trace contextRef="#ctx0" brushRef="#br0" timeOffset="3876.38">5165 1334 0,'0'21'32,"0"0"-32,0 0 0,0 0 15,0 0-15,0 1 16,0-1-16,0 0 0,0 0 0,0 0 16,0 22-16,0-22 0,21 0 15,-21 0-15,21 0 0,0-21 16,-21 21-16,42-21 0,-20 0 0,-1 0 15,21 0-15,-21 0 0,22 0 16,41 0-16</inkml:trace>
  <inkml:trace contextRef="#ctx0" brushRef="#br0" timeOffset="4676.16">8255 1439 0,'0'0'0,"21"0"62,21 0-62,1 0 0,-1 0 16,22 0-16,-1 22 0,22-22 0,21 0 16,-1 0-16,1 0 0,0 0 15,0 0-15,0 21 0,0-21 0,-1 0 16,-20 0-16,0 0 0,-1 0 16,-20 0-16,-1 0 0,1 0 0,-43 0 15,21 0-15,-20 0 0,-1 0 0,-21-21 31,-21-1-31,-1 22 16,-20-21-16,21 0 0,-21 21 16,20-21-16,-20 21 0,0-21 0,21 0 15,-22 21-15,1-22 0,21 22 0,-22-21 16,22 21-16,-21 0 0,21 0 16,0 0-16,-1-21 0,1 21 0,0 0 15,21 21 1,0 0-1,21-21-15,0 22 16,1-22-16,-1 21 0,21-21 0,-21 0 16,22 21-16,-1-21 0,-21 0 15,21 0-15,1 21 0,-22-21 0,0 0 16,0 0-16,0 21 0,-21 0 16,0 1-1,0-1-15,-21-21 0,0 21 16,0 0-16,-21-21 0,20 21 15,-20 0-15,21 1 0,-21-1 0,20 0 16,-20 0-16,21-21 0,-21 42 16,20-42-16,22 22 0,-21-22 15,0 0-15</inkml:trace>
  <inkml:trace contextRef="#ctx0" brushRef="#br0" timeOffset="6628.47">10985 1143 0,'0'0'0,"0"-21"0,22-21 0,-1 20 16,-21 1-16,0 0 0,0 0 16,0 0-16,-21 21 0,-1-21 15,1-1-15,0 22 0,0 0 0,0-21 16,0 21-16,-22 0 0,22 0 15,0 21-15,0 1 0,-22-1 0,22 0 16,0 21-16,0 1 0,0-1 16,0 0-16,-1 1 0,22-1 0,0 0 15,0 1-15,-21-1 0,21 0 16,0 1-16,0-1 0,0 0 0,0 1 16,0-1-16,0-21 0,21 0 15,1 22-15,-1-22 0,21-21 16,-21 21-16,0-21 0,22 0 0,-1 0 15,-21 0-15,22 0 0,-1-21 16,0 21-16,1-21 0,-1-1 0,21 1 16,-41-21-16,20 21 0,0 0 15,-21-1-15,22 1 0,-22-21 0,-21 21 16,21 0-16,-21-1 0,21 22 0,-21-21 16,0 0-16,0 42 31,-21 0-31,0 1 0,21-1 15,-42-21-15,42 21 16,0 21-16,-22-21 0,22 22 0,0-22 16,0 21-16,0-21 0,0 1 15,0-1-15,0 0 0,22 0 0,-1 0 16,0-21-16,0 0 0,0 0 16,0 0-16,22 0 0,-43-21 0,21 21 15,21-21-15,-21 0 0,22 21 0,-22-21 16,21-1-16,-21-20 0,22 21 15,-22 0-15,0-22 0,-21 22 0,0-21 16,0 21-16,0 0 0,0-22 16,0 22-16,0-21 0,-21 21 0,0-1 15,-22 22-15,22-21 0,0 21 16,-21 0-16,-1 0 0,22 0 16,-21 0-16,21 21 0,-22 1 0,22-1 15,0 0-15,0 0 0,0 0 16,21 22-16,0-22 0,0 0 0,0 21 15,0-21-15,21 1 0,0 20 16,0-21-16,0-21 0,1 21 0,20 0 16,-21-21-16,21 0 0,-20 0 0,20 0 15,-21 0-15,21 0 0,1 0 16,-1-21-16,0 0 0,1 0 0,-1 0 16,0 0-16,1-1 0,-22-20 15,21 21-15,-21 0 0,22 0 16,-22-22-16,0 22 0,0 0 0,-21 0 15,21 0-15,-21 42 32,0 0-32,0 0 15,0 21-15,0-20 0,0-1 0,-21 0 16,21 0-16,0 21 0,0-20 16,0-1-16,0 0 0,0 0 0,0 0 15,0 0-15,0 1 0,0-44 47,0 1-31,0 0-16,0-21 0,0 21 0,21-1 15,1-20-15,-1 21 0,-21 0 0,21-22 16,0 22-16,21 0 0,-20-21 16,-1 21-16,0 21 0,0-22 0,0 22 15,0 0-15,1 0 16,-1 22-16,0-1 0,-21 0 15,21 0-15,-21 21 0,21-20 16,-21-1-16,21 0 0,-21 0 0,22 0 16,-22 0-16,0 1 0,21-1 0,0 0 15,0-21 1,0 0 0,0 0-1,1-21-15,-22 0 0,21 21 0,0-22 16,0 1-16,0 0 0,0 0 15,1 0-15,-1-22 0,21 22 0,-21 0 16,0 0-16,22 0 0,-22 0 0,0-1 16,0 22-16,0 0 0,-21 22 31,0-1-31,0 0 0,0 0 16,0 0-16,0 0 0,-21 22 0,21-22 15,-21 0-15,21 0 0,0 22 16,0-22-16,0 0 0,0 0 15,21 0-15,0 0 0,1-21 0,-1 22 16,0-22-16,21 0 0,1 0 16,-1 0-16,0 0 0,1 0 0,-1 0 15,0-22-15,1 1 0,-1 0 0,-21 0 16,21 0-16,-20 0 0,20-22 16,-21 22-16,-21 0 0,21-21 0,-21 20 15,21-20-15,-21 21 16,0 0-16,0 0 0,0-1 0,0 1 0,0 42 47,0 1-47,0-1 0,0 21 15,0-21-15,0 22 0,0-1 16,0 21-16,0-20 0,0 20 0,0 1 16,0-22-16,0 22 0,0-1 15,0 22-15,0-22 0,0 1 0,0-1 16,0 1-16,0 20 0,0-20 0,0 21 15,0-22-15,0 1 0,0-1 16,0 1-16,0-22 0,0 21 0,0-41 16,0 20-16,0 0 0,0-21 0,0 1 15,22-44 17,-22 1-32,21 21 0,-21-21 15,21-21-15,-21 21 0,0-1 16,21 1-16,-21-21 0,21 0 0,-21-1 15,0 1-15,21 0 0,1-22 0,-22 22 16,21-1-16</inkml:trace>
  <inkml:trace contextRef="#ctx0" brushRef="#br0" timeOffset="6936">13758 1630 0,'0'0'15,"-21"-21"-15,21-22 0,-21 22 0,0 0 16,21 0-16,0 0 0,0 0 0,0-1 15,0 1-15,21 0 0,0 21 16,21-21-16,1 21 0,-22-21 16,21 21-16,1 0 0,-1 0 15,-21 0-15,21 0 0,1 0 0,-1 0 16,-21 21-16,0-21 0,1 21 16,-22 0-16,0 0 0,0 1 15,-22-1-15,1 21 0,0-21 0,-21 0 0,-1 1 16,-20-1-16,21 0 15,-1 0-15,1 0 0,21 0 0,-22-21 0,22 0 16,0 22-16,0-22 0,0 0 16,21-22-1,21 1 1,0 0-16,21 0 0,-20 0 16</inkml:trace>
  <inkml:trace contextRef="#ctx0" brushRef="#br0" timeOffset="7176.34">14436 1016 0,'0'0'0,"0"-63"31,0 84-15,0 0-16,-22 0 16,1 0-16,21 22 0,-21-1 0,21 0 15,0 1-15,-21-1 0,21 0 0,-21 1 16,21-1-16,0-21 0,0 21 15,0-20-15,0 20 0,0-21 0,0 21 16,0-20-16,0-1 0,0 0 16,0 0-16,21-21 15,0 0 1,-21-21-16</inkml:trace>
  <inkml:trace contextRef="#ctx0" brushRef="#br0" timeOffset="8548.6">14563 1482 0,'-22'0'16,"22"21"-1,22-21 1,-1 0 0,0 0-16,0 0 0,0 0 15,0 0-15,1 0 0,-1-21 0,0 21 16,0-21-16,0-1 15,0 1-15,-21 0 0,22 0 16,-22 0-16,0 0 0,0-1 16,0 1-16,0 0 0,-22 21 15,1 0-15,0 0 16,0 0-16,0 21 0,0-21 0,-22 21 16,22 1-16,0-1 0,0 0 0,0 0 15,-1 21-15,22-20 0,0-1 16,0 0-16,0 0 0,0 0 0,0 0 15,0 1-15,0-1 0,0 0 16,0 0-16,22-21 0,-1 0 0,0 21 16,21-21-16,-21 0 0,1 0 0,20 0 15,-21 0-15,21 0 0,1-21 16,-1 21-16,0-21 0,1 0 16,-1-22-16,0 22 0,1 0 15,-1-21-15,-21-1 0,22 1 0,-1 0 16,0-22-16,-21 22 0,22 0 0,-22-22 15,0 22-15,0-1 0,0 1 16,-21 21-16,0-21 0,0 20 0,0 1 16,-21 21-1,0 0-15,0 21 16,0 1-16,21 20 0,-21 0 16,-1-21-16,22 22 0,-21-1 0,21 0 15,0 1-15,0-1 16,0 0-16,0 1 0,0-1 0,0 0 15,0-20-15,0 20 0,0-21 0,0 0 16,43 0-16,-22 1 0,0-1 16,0 0-16,0-21 0,22 0 0,-1 21 15,-21-21-15,21 0 0,1 0 16,-1 0-16,0 0 0,-20-21 0,20 0 16,0 0-16,-21-1 0,1 1 15,-1 0-15,0 0 0,0 0 0,0-22 16,-21 22-16,0 0 0,0 0 15,0 0-15,-21 21 16,0 0 0,0 0-16,0 0 0,-1 21 15,1 0-15,21 0 0,0 0 0,-21 1 16,21-1-16,0 0 0,0 0 0,0 0 16,0 0-16,0 1 0,0-1 15,0 0-15,21 0 0,0 0 0,1 0 16,20 1-16,-21-22 0,0 0 15,22 21-15,-1-21 0,0 0 0,1 0 16,-1 0-16,0 0 0,22-21 16,-22-1-16,22 22 0,-1-21 0,-21 0 15,22-21-15,-1 21 0,-20-1 0,-1 1 16,-21-21-16,0 21 0,1 0 16,-22-1-16,0 1 0,0 0 15,0 0-15,0 0 0,-22 0 16,1 21-16,-21 0 0,21 0 0,-22 0 15,22 0-15,-21 0 0,21 0 16,-22 21-16,22 0 0,0 0 0,-21 0 16,21 0-16,21 1 0,-22-1 0,22 0 15,0 0-15,0 0 0,0 0 16,0 1-16,0-1 0,22 0 16,-1 0-16,0-21 0,0 0 15,0 0-15,0 0 0,1 0 16,20 0-16,-21 0 0,0 0 0,0-21 15,22 0-15,-22 0 0,0-1 16,0 1-16,0-21 0,1 0 0,-1-1 16,0 1-16,0 0 0,0-1 15,0-20-15,1-1 0,-1 22 0,0-22 16,-21 22-16,0 0 0,21-1 16,-21 1-16,21 0 0,-21 21 0,0-1 15,0 1-15,-21 64 31,0-22-31,0 21 16,21 0-16,-21 1 0,-1-1 0,1 22 16,21-22-16,-21 21 0,21-20 15,0-1-15,-42 0 0,42 1 0,0-1 16,0 22-16,0-22 0,21 0 0,0 1 16,-21-1-16,21-21 0,0 21 15,1-20-15,-1-1 0,0 0 0,0 21 16,0-42-16,0 0 15,128-21-15,-107 21 16,-21 0-16,0-21 0,-21 0 16,21 0-16,1-1 0,-22 1 0,0 0 15,0 0-15,0-21 16,0 20-16</inkml:trace>
  <inkml:trace contextRef="#ctx0" brushRef="#br0" timeOffset="8776.45">15388 1249 0,'0'0'0,"-42"21"0,-1-21 32,65 0-32,-1 21 0,21-21 0,0 0 15,1 0-15,-1 0 16,0 0-16,22 0 0,-22 0 0,22 0 15,-22 0-15,0 0 0,1 0 16,-1 0-16,0 0 0,1-21 0,-22 21 16,0 0-16,0 0 0</inkml:trace>
  <inkml:trace contextRef="#ctx0" brushRef="#br0" timeOffset="9588.48">7747 2117 0,'-21'0'16,"63"21"15,-21 0-31,22 0 0,20 22 16,1-22-16,-1 21 0,22-21 15,-22 22-15,22-22 0,0 21 16,-1 0-16,22 1 0,-21-22 0,21 21 16,-22 1-16,1-22 0,0 21 15,-1-21-15,-20 0 0,-1 1 0,1-1 16,-22-21-16,-21 21 0,0-21 0,1 0 16,-1 0-16,-42 0 31,21-21-31,-22 0 0,1-1 15,0 22-15,0-21 0,0 0 0,21 0 16,-21 0-16,21 0 0,-22 21 16,22-22-16,0 1 0,0 0 15,22 21 17,-1 0-32,0 21 0,0 0 15,21-21-15,-20 22 0,-1-1 0,-21 0 16,21 0-16,-21 0 0,0 0 15,0 1-15,0 20 0,0-21 0,-21 0 16,0 0-16,-1 1 0,-20-22 16,0 21-16,-1 0 0,22 0 0,-21-21 15,0 0-15,20 21 0,1-21 16,0 0-16,0 0 0,42 0 16,0 0-1,0 0-15,22-21 0,-1 0 0</inkml:trace>
  <inkml:trace contextRef="#ctx0" brushRef="#br0" timeOffset="10107.45">10308 2794 0,'-85'-42'16,"64"42"-16,-42-43 15,42 43 1,-1-21-16,1 0 0,0 0 0,0-21 15,21 20-15,0 1 0,21-21 16,0 21-16,0 0 0,22-1 0,-1 1 16,0 0-16,1 0 0,-1 21 15,0 0-15,1 0 0,-1 0 0,-21 0 16,22 0-16,-22 21 0,0 0 16,0 0-16,-21 1 0,0 20 0,0-21 15,0 21-15,-21 1 0,-21-1 0,20-21 16,-20 22-16,0-1 15,-1 0-15,1-21 0,0 22 0,-1-22 16,22 0-16,0 21 0,0-20 0,21-1 16,0 0-16,21-21 15,0 21-15,0-21 16,1 0-16,20 0 0,-21 0 16,21 0-16,-20-21 0,20 21 0,-21-21 15,21 0-15,-20-1 0,-1 1 0,21 0 16,-21 0-16,-21 0 0,0 0 15,0-22-15,0 22 0,0 0 0,0 0 16,-21 0-16,21-1 0,-42 1 16,21 21-16,-1 0 0,-20 0 0,21 0 15,0 0-15,-22 0 0,22 0 16,0 0-16,0 21 0,21 1 16,0-1-16,0 0 0,0 0 15,0 0-15,21-21 0,0 0 16,0 21-16,1-21 0,20 0 15</inkml:trace>
  <inkml:trace contextRef="#ctx0" brushRef="#br0" timeOffset="10532.45">11155 2773 0,'0'0'16,"42"-21"-16,-21 0 0,22-1 0,-22 1 0,-21 0 16,0 0-16,0 0 15,0 0-15,-21 21 16,-1 0-16,1 0 0,0 0 15,-21 21-15,21 0 0,-22 0 16,22 0-16,0 0 0,-21 22 0,20-22 16,1 21-16,0-21 0,0 22 15,21-22-15,0 21 0,0-21 0,0 1 16,0-1-16,0 0 0,0 0 0,21 0 16,0 0-16,22-21 0,-22 0 15,21 0-15,0 0 0,-20 0 0,20 0 16,0 0-16,1-21 0,-1 21 0,0-21 15,-21 0-15,22 0 16,-22 0-16,0-1 0,0-20 0,0 21 16,-21-21-16,0 20 0,22-20 0,-22 0 15,0-1-15,0 22 0,0-21 16,0 21-16,-22 0 0,1-1 0,0 1 16,0 21-16,-21 0 0,20 0 15,-20 0-15,21 0 0,-21 21 0,20 1 16,-20-1-16,21 0 0,0 21 0,0-21 15,-1 1-15,22 20 0,-21-21 16,21 0-16,0 0 0,0 1 0,21-22 16,1 21-16,-1-21 0,21 21 15</inkml:trace>
  <inkml:trace contextRef="#ctx0" brushRef="#br0" timeOffset="10833.36">11896 2815 0,'0'0'0,"-22"0"16,1 0-16,0 0 16,42 0 15,0 0-31,1 0 0,-1 0 16,0 0-16,0 0 0,0-21 0,0 0 15,-21 0 1,0 0-16,0-1 15,-21 1-15,0 21 16,0 0-16,0 0 0,0 0 16,-1 0-16,1 0 0,-21 21 0,21 1 15,0-22-15,-1 21 0,1-21 0,21 21 16,0 0-16,-21-21 0,21 21 16,21-21-1,22 0-15</inkml:trace>
  <inkml:trace contextRef="#ctx0" brushRef="#br0" timeOffset="11148.03">12763 2477 0,'0'0'0,"22"-43"0,-22-41 16,21 84-16,0-22 0,-21 44 31,-21 20-16,0-21-15,-1 21 0,1 1 0,0-1 16,0 0-16,-21 22 0,20-22 0,1 1 16,-21 20-16,21-21 0,-22 1 15,22 20-15,-21-20 0,0-1 16,20 0-16,-20 1 0,21-1 0,0 0 16,-22 1-16,22-1 0,0 0 15,0-21-15,0 22 0,0-22 0,21 0 16,-22 0-16,22 0 0,43-21 15,-22 0 1,21-21-16,1 21 0,-1-21 0,0 0 16,1 0-16,-1 0 0</inkml:trace>
  <inkml:trace contextRef="#ctx0" brushRef="#br0" timeOffset="11406.47">12827 3196 0,'0'21'16,"-21"1"-16,21-1 15,21-21 17,0 0-17,-21-21-15,21 21 0,-21-22 16,0 1-16,0 0 0,0 0 16,0 0-16,0 0 0,-21 21 31,0 0-31,0 0 15,0 0-15,-1 21 0,1-21 16,21 21-16,-21-21 16,0 21-16,0-21 0,0 0 0,-1 21 15</inkml:trace>
  <inkml:trace contextRef="#ctx0" brushRef="#br0" timeOffset="11963.91">4424 3704 0,'0'0'0,"0"-42"0,-21-191 31,21 191-31,0 21 16,0-1-16,0 1 0,0 0 0,21 21 16,0 21-1,0 0-15,-21 22 0,21-1 16,0 22-16,22 63 0,-43-43 16,21 1-16,0 0 0,-21-1 15,21 22-15,-21-21 0,0 21 16,0-22-16,0 22 0,0-21 0,0-1 15,0 22-15,0-21 0,0 21 16,0-22-16,-21-20 0,0-1 0,0 1 16,21-22-16,0 1 0,0-22 15,-21 0-15,21 0 0,0 0 0,21-42 32,0 0-32,0 0 0,0-22 15,0 1-15,1-21 0,-1 20 0</inkml:trace>
  <inkml:trace contextRef="#ctx0" brushRef="#br0" timeOffset="12264.1">4995 3556 0,'0'0'0,"0"-42"0,0-1 0,-21 22 15,0 21-15,21-21 0,0 42 16,-21-21-16,21 43 15,0-1-15,0 0 0,0 1 0,0 20 16,0 1-16,0 20 0,21-20 16,0 42-16,-21-22 0,21 1 0,-21 21 15,43-43-15,-43 43 0,42-42 0,-42 41 16,0-20-16,0 21 0,0-21 16,0-1-16,0 1 0,0 0 0,0 20 15,0-41-15,0-1 0,0 1 16,0-22-16,0 1 0,0-1 15,0 0-15,0-21 0,0 1 0,0-1 16,-21-21 0</inkml:trace>
  <inkml:trace contextRef="#ctx0" brushRef="#br0" timeOffset="12376.02">4127 5334 0,'0'0'0,"-63"-21"0</inkml:trace>
  <inkml:trace contextRef="#ctx0" brushRef="#br0" timeOffset="12584.47">3958 5249 0,'21'0'15,"0"0"-15,1 0 0,20 0 16,-21 0-16,0 0 0,22 0 0,-1 22 16,0-1-16,22 0 0,-1 0 15,-20 0-15,20 22 0,1-22 0,63 63 16,-64-62-16,-21 20 0,22 0 15,-22 1-15,-21-1 0,22 0 16,-22 1-16,0-22 0,-21 21 0,0-21 16,0 22-16,0-22 0,0 0 0,0 0 15,0 0-15,21-42 32,0 0-32,1 0 15,-1 0-15,0-22 0</inkml:trace>
  <inkml:trace contextRef="#ctx0" brushRef="#br0" timeOffset="12804.89">6159 5165 0,'0'0'0,"-21"21"0,-21 0 0,0 0 16,-1 0-16,-20 22 0,-22-1 15,22-21-15,-1 22 0,1-1 16,-22 0-16,21 1 0,1 20 0,21-21 15,-1 1-15,-20-1 0,20-21 0,22 22 16,0-22-16,0 0 0,0 0 0,21 0 16,-21 0-16,-1 1 0,22-1 15</inkml:trace>
  <inkml:trace contextRef="#ctx0" brushRef="#br0" timeOffset="16048">1905 7768 0,'0'0'0,"21"21"15,-21 1-15,0-1 0,0 0 16,0 0-16,0 0 15,0 0-15,0 1 0,0-1 0,0 21 16,0-21-16,0 0 16,21 1-16,0-22 0,1 0 15,-22-22-15,21 22 0,-21-21 16,21 0-16,0 21 0,21-42 16,-42 21-16,0-1 0,0 1 15,0-21-15,0 21 0,0-22 0,-21 22 16,0-21-16,0 21 0,0-22 0,0 22 15,-1 0-15,-20 0 0,0 0 16,-1 21-16,22 0 0,-21 0 16,0 0-16,-1 21 0,1 21 15,0-21-15,-1 22 0,1-1 16,0 22-16,20-1 0,-20 1 0,21-1 16,21 1-16,0-1 0,-21 1 15,21-1-15,0-21 0,0 1 0,0-1 16,0 0-16,21-20 0,0 20 15,0-21-15,0-21 0,22 0 0,-22 0 16,0 0-16,21 0 0,1 0 16,-22-21-16,21 0 0,1 0 0,-1-22 15,-21 1-15,21 0 16,1-1-16,-22 1 0,0-22 0,0 22 16,0-21-16,1 20 0,-1 1 15,-21 0-15,0-1 0,0 22 0,0 0 16,0 0-16,0 0 0,0 42 31,0 0-31,0 0 0,-21 0 16,21 22-16,0-1 0,0 0 0,-22 1 15,22 20-15,0-21 0,0 1 16,0-1-16,0 22 0,22-22 0,-1-21 16,0 21-16,0 1 0,0-22 15,22 0-15,-22 0 0,21 0 16,0 1-16,1-22 0,20 0 0,-20 0 15,20 0-15,1 0 0,-1 0 16,1-22-16,-1 1 0,1 0 0,-1 0 16,-21 0-16,22-22 0,-22 22 15,1-21-15,-22 0 0,21-22 0,-21 22 16,0-22-16,1 22 0,-22-22 16,0 22-16,0 0 0,0-1 0,0 22 15,-43-21-15,22 21 0,0 0 16,-21 21-16,-1-22 0,1 22 15,0 0-15,-22 0 0,-21 22 16,43-22-16,0 21 0,-1 21 16,1-21-16,0 22 0,21-1 0,-1 0 15,1 1-15,21-1 0,0 21 16,0-20-16,0-1 0,0 0 0,0-20 16,21 20-16,1-21 0,-1 0 15,0 0-15,21 1 0,-21-1 0,22-21 16,-22 0-16,21 0 0,1 0 0,-1 0 15,-21-21-15,21-1 0,1 1 16,-1-21-16,-21 0 0,22-1 0,-1 1 16,-21-22-16,0 1 0,22-1 15,-22 1-15,0-1 0,0 1 16,0-1-16,0 1 0,-21-1 16,0 1-16,22-1 0,-22 1 0,0 21 15,0-1-15,0 1 0,0 21 16,0-22-16,0 22 0,0 42 15,-22 1 1,1 20-16,21 0 0,0 1 0,-21-1 16,0 21-16,21 1 0,0-22 0,0 22 15,0-1-15,0 1 0,0-1 16,0 1-16,0-1 0,0 1 0,0-1 16,0 1-16,21-22 15,0 0-15,-21 1 0,43-22 0,-22 21 16,0-21-16,0 1 0,21-22 15,-20 0-15,20 0 0,0 0 0,-21 0 16,22 0-16,-1-22 0,0 22 0,-20-42 16,20 21-16,0 0 0,-21-22 15,22 22-15,-22-21 0,0 0 0,0-1 16,0 1-16,1 0 0,-1-1 16,-21 22-16,0-21 0,0 21 15,21 21-15,-21 21 16,0 21-1,-21-21-15,21 0 0,-21 22 0,21-22 16,0 21-16,0 1 0,0-22 16,0 21-16,0-21 0,0 22 15,0-22-15,0 0 0,0 0 0,0 0 16,21-21-16,0 21 0,0-21 16,0 0-16,0 0 0,1 0 0,-1 0 15,21 0-15,-21 0 0,0-21 0,22 0 16,-22 0-16,21 0 0,-21 0 15,1-22-15,-1 22 0,0-21 0,0-1 16,0 1-16,-21 21 0,21-21 16,-21-1-16,0 22 0,0 0 0,0 0 15,0 0-15,0-1 16,22 22 15,-1 0-31,0 0 0,21 0 0,1 0 16,20 0-16,-21 0 15,22 0-15,-1 0 0,1 0 0,-22 0 0,22 0 16,-22 0-16,0 0 0,1 0 16,-22 0-16,0 0 0,0 0 0,0 0 15,-42 0 1,0 0-16,0 0 16,0 0-16,0 0 0,-22 0 0,22 22 15,-21-1-15,-1 0 0,22 0 16,-21 0-16,0 0 0,20 22 15,1-22-15,-21 21 0,21 1 0,0-22 16,-1 21-16,22-21 0,0 22 16,0-22-16,0 21 0,0-21 0,0 0 15,0 1-15,0-1 0,22 0 16,-1-21-16,21 0 0,-21 0 16,0 0-16,22 0 0,-22 0 0,21 0 15,1-21-15,-22 0 0,21-1 0,-21 1 16,22 0-16,-22-21 15,0 21-15,0-22 0,0 1 0,0 0 16,1-1-16,-1 1 0,0 0 16,0 20-16,-21-20 0,0 21 0,0 0 15,0 0-15,0 42 32,0 0-32,0 0 0,-21 0 0,0 0 15,21 22-15,-21-1 0,-1-21 0,22 22 16,0-1-16,0-21 0,0 21 15,0-20-15,0 20 0,0-21 0,0 0 16,22 0-16,-1 1 0,0-22 0,0 21 16,0-21-16,0 0 0,22 0 15,-1 0-15,0 0 0,1 0 0,-1-21 16,0-1-16,22 22 0,-22-21 16,1-21-16,20 21 0,-21 0 15,1-22-15,-1 1 0,-21 0 0,22-1 16,-22 1-16,0 0 0,0 20 15,-21-20-15,0 21 0,0 0 0,-21 21 16,0 21 0,0 0-16,21 0 0,-22 0 15,1 22-15,0-22 0,-21 42 16,21-20-16,-1-22 0,22 21 0,0-21 16,0 1-16,0-1 0,0 0 15,0 0-15,0 0 16,22-21-16,-1 0 15,0 0 1,0-21-16,0 0 0,-21 0 0,21 0 16,1-22-16,-1 1 0,0 21 15,0-22-15,0 22 0,0-21 16,1 0-16,-1 20 0,0 1 16,0 0-16,-21 0 0,21 21 15,0 0-15,-21 21 0,22 0 16,-22 0-16,0 1 0,0-1 0,21 0 15,-21 0-15,21 21 16,-21-20-16,21-1 0,0 0 0,-21 0 16,21 0-16,1 0 0,20 1 15,-21-22-15,0 21 0,0-21 16,1 0-16,20 0 0,-21 0 0,0 0 16,22-21-16,-22-1 0,21 1 0,-21 21 15,22-42-15,-22 21 0,21 0 16,-21-22-16,22 22 0,-22-21 0,21-1 15,-21 22-15,22-21 0,-22 21 16,0 0-16,0-1 0,0 1 16,0 21-16,-21 21 15,0 1 1,0-1-16,0 0 16,0 0-16,0 0 0,22-21 31,-1 0-16,-21-21-15,0 0 16,0 0-16,0 0 16,0-1-16,0 1 0,0 0 15,0 0 1,-21 21-16,-1 0 16,1 0-16,21 21 15,-21 0-15,0 0 0,0 1 0,0-1 16,-1 21-16,1-21 0,0 22 15,0-1-15,0 0 0,0-21 0,21 22 16,0-1-16,0-21 0,0 0 0,0 22 16,0-22-16,21 0 0,0 0 15,0-21-15,21 21 0,1-21 0,-1 0 16,0 0-16,1 0 0,-1 0 16,22 0-16,-22 0 0,0-21 0,22 0 15,-22 0-15,0 0 0,1 0 0,-1-22 16,0 22-16,-20-21 0,20-1 15,-21 1-15,0 0 0,-21 21 16,0-22-16,0 22 0,0 0 0,0 0 16,0 0-16,-21 21 0,0 0 15,0 0-15,-22 0 0,22 21 0,0 0 16,21 0-16,-21 0 0,0 0 0,21 22 16,-21-1-16,21-21 0,0 22 15,0-22-15,0 21 0,0-21 0,0 0 16,21 1-16,0-1 0,0 0 0,0 0 15,0-21-15,1 0 0,-1 0 16,0 0-16,21 0 0,-21 0 0,1 0 16,-1 0-16,0-21 0,0 21 0,0-42 15,0 20-15,1 1 0,-22 0 16</inkml:trace>
  <inkml:trace contextRef="#ctx0" brushRef="#br0" timeOffset="18276.27">9461 7916 0,'0'22'16,"0"-44"15,22 1-31,-1 0 15,0 0-15,0 21 0,21-21 16,-20 0-16,20-1 0,-21-20 0,21 21 16,-20 0-16,-1-22 0,0 22 15,0 0-15,-21-21 0,0 21 0,0-22 16,0 22-16,-21 0 0,-21 21 0,20 0 16,-20 0-16,0 0 0,-1 0 15,-20 0-15,21 0 0,-1 21 0,-20 21 16,20-20-16,1-1 0,0 0 15,21 21-15,-1-21 0,22 22 0,0-22 16,0 0-16,0 21 0,0-20 0,22 20 16,-1-21-16,0 21 0,0 1 15,21-1-15,-20 0 0,-1-20 0,21 20 16,-21 0-16,22 1 0,-22-22 16,0 21-16,0-21 0,0 22 15,-21-22-15,0 0 0,0 0 0,-21 0 16,0 0-16,0 1 0,-22-22 15,1 21-15,0-21 0,-1 0 0,1 0 16,0 0-16,-22 0 0,22 0 0,0 0 16,-22-21-16,22-1 0,-1 1 15,22 0-15,0-21 0,0 21 0,0-22 16,21 1-16,0 0 0,0-1 16,0 1-16,0 0 0,21-1 0,-21 1 15,21 21-15,0-22 0,0 43 16,1-21-16,-1 21 0,0 0 15,-21 21-15,0 1 16,0-1-16,21 0 0,-21 21 0,0 1 16,21-22-16,-21 21 0,0 0 15,0 1-15,21-1 0,1-21 0,-1 22 16,-21-22-16,21 21 0,0-21 0,0 0 16,0 1-16,1-1 0,-1 0 15,0-21-15,0 0 0,21 21 0,1-21 16,-1 0-16,0 0 0,1 0 15,-1-21-15,22 21 0,-22-21 0,21 0 16,1-1-16,-22 1 0,22 0 16,-22 0-16,0-21 0,1 20 0,-1-20 15,0 0-15,-20 21 0,-1-22 16,-21 1-16,0 0 0,0 20 0,0 1 16,0 0-16,0 0 0,0 0 15,-21 21-15,-1 0 0,1 0 0,0 0 16,0 0-16,0 21 0,0 0 0,-1 0 15,1 0-15,0 22 0,0-22 16,21 21-16,0-21 0,0 1 0,-21 20 16,21-21-16,0 0 0,0 22 15,0-22-15,21 0 0,0 0 16,0-21-16,0 21 0,1 0 0,20-21 16,-21 0-16,21 0 0,1 0 15,-1 0-15,0 0 0,-20-21 0,20 0 16,0 0-16,1 0 0,41-43 15,-63 43-15,22-21 0,-1-22 16,0 22-16,1-22 0,-22 22 0,21-21 16,-21-1-16,22 22 0,-22-22 0,0 22 15,0 0-15,0-1 0,-21 1 16,0 21-16,0 0 0,0-1 0,0 1 16,0 0-16,-21 21 0,0 0 15,0 0-15,0 21 16,21 0-16,-21 1 0,-1 20 0,1-21 15,21 21-15,-21 1 0,21-22 0,-21 21 16,0 1-16,21-1 0,0 0 16,0 1-16,0-1 0,-21 21 0,21-20 15,0-22-15,0 21 0,0 1 16,0-22-16,0 21 0,0-21 0,21 0 16,0 1-16,0-1 0,0 0 0,0-21 15,22 0-15,-1 0 0,-21 0 16,22 0-16,-1 0 0,21 0 0,-20 0 15,-1-21-15,0 0 0,1-1 0,-22 1 16,21 0-16,1 0 16,-22 0-16,0 0 0,0-22 0,-21 22 15,0 0-15,0-21 0,0 20 0,0 1 16,-21 21 0,0 0-16,0 0 0,-1 0 0,1 0 15,-21 21-15,21 1 0,0-1 0,-1 0 16,1 0-16,0 0 0,21 0 15,0 22-15,0-22 0,0 0 0,0 0 16,0 0-16,0 1 0,21-1 16,0 0-16,1-21 0,20 21 0,-21-21 15,43 0-15,-22 0 16,0 0-16,-21 0 0,22 0 16,-1 0-16,0-21 0,1 21 0,-22-21 15,21 0-15,1-1 0,-22 1 0,21 0 16,-21-21-16,22 21 0,-22-22 15,0 22-15,0-21 0,0-22 16,-21 43-16,0 0 0,-21 21 31,0 21-31,0 0 0,0 0 16,21 1-16,-22-1 0,1 0 16,21 0-16,-21 21 0,21-20 15,0-1-15,-21 0 0,21 0 0,-21 0 16,21 0-16,0 1 0,0-1 15,0-42 32,0-1-47,0 1 16,21 0-16,0-21 0,0 21 0,22-22 16,-22 1-16,0 21 0,21-22 15,-21 1-15,43 0 0,-43 21 16,0-1-16,22 1 0,-22 21 15,0 0-15,-21 21 32,0 1-32,0-1 0,0 21 0,-21-21 15,0 0-15,21 22 0,0-22 16,-22 21-16,22-21 0,0 22 0,0-22 16,0 0-16,0 0 0,0 0 0,22 1 15,-22-1-15,21-21 0,0 0 16,0 21-16,0-21 0,0 0 0,22 0 15,-22 0-15,0 0 0,21 0 0,-20-21 16,-1 0-16,21 21 0,-21-22 16,0 1-16,1 0 0,-1 0 0,0-21 15,21-22-15,-21 43 16,-21-21-16,22 20 0,-1 1 16,-21 0-16,0 0 0,0 0 0,0 42 31,0 0-31,0 0 0,-21 0 15,-1 1-15,1-1 0,21 0 0,-21 21 16,0-21-16,21 1 0,-21-1 16,21 0-16,0 0 0,0 0 15,0 0-15,0 1 16,21-22-16,0 0 0,0 0 16,0 0-16,1 0 0,-1 0 0,0 0 15,0 0-15,-21-22 16,0 1-16,21 21 15,-21-21-15,21 21 0,-21-21 0,0 0 16,0 0-16,0-1 0,0 1 16,0 0-16,0 0 0</inkml:trace>
  <inkml:trace contextRef="#ctx0" brushRef="#br0" timeOffset="18620.59">12700 7684 0,'0'0'0,"-21"0"0,-85 21 32,106 0-32,-21-21 0,21 21 15,21-21 1,0 0 0,0 0-16,0 0 0,1 0 15,-1 0-15,0 0 0,0-42 31,-21 21-31,0-1 0,0 1 16,0 0-16,-21 21 16,0 0-16,0 0 0,-1 0 15,1 0-15,0 0 0,0 0 16,21 21-16,-21 0 0,21 1 16,-21-1-16,21 0 0,0 0 15,0 0-15,0 0 0,0 1 16,0-1-16,0 0 0,0 0 15,21 0-15,0-21 0</inkml:trace>
  <inkml:trace contextRef="#ctx0" brushRef="#br0" timeOffset="19804.47">12975 7980 0,'0'0'15,"21"-21"-15,-21-22 16,0 22-16,-21 21 31,0 0-31,0 0 16,21 21-16,-21-21 0,-1 22 0,22-1 15,-21 0-15,0 0 0,21 0 16,-21 22-16,21-22 0,0 0 0,0 0 16,0 0-16,0 0 0,0 1 15,0-1-15,0 0 0,21 0 16,0-21-16,22 0 0,-22 0 15,0 0-15,0 0 0,21 0 16,-20 0-16,20-21 0,-21 21 16,21-21-16,-20 0 0,20-1 0,0 1 15,-21 0-15,22 0 0,-22 0 16,0-22-16,0 22 0,0-21 0,1 21 16,-22 0-16,0-1 0,0 1 0,0 0 15,-22 21 1,1 0-1,0 0-15,0 21 0,0 0 0,0 1 16,-1-1-16,22 21 0,0-21 16,-21 0-16,21 1 0,0-1 0,0 0 15,0 21-15,0-21 16,0 1-16,21-1 0,1-21 16,-1 21-16,0-21 0,0 0 0,21 0 15,1 0-15,-22 0 0,21 0 16,1 0-16,-22 0 0,21-21 0,-21 0 15,22 21-15,-22-22 0,0 1 0,0-21 16,21 21-16,-42 0 0,22-22 16,-1 22-16,0-21 0,0 21 0,-21-1 15,0 1-15,21 0 0,-21 0 0,0 42 32,-21-21-17,0 21-15,21 0 0,-21 1 0,21 20 16,-21-21-16,21 0 0,-22 22 15,22-22-15,-21 0 0,21 0 0,0 0 16,0 0-16,-21 1 0,21-1 16,0 0-16,-21 0 0,21-42 47,0 0-32,0 0-15,0-1 0,0-20 16,0 21-16,21-21 0,0 20 15,0-20-15,1 0 0,-1 21 16,0-22-16,0 22 0,0 0 0,0 0 16,22 0-16,-22-1 0,0 22 15,0 0-15,0 0 0,1 0 0,-1 0 16,0 0-16,-21 22 0,21-1 0,-21 0 16,0 0-16,0 0 0,0 0 15,0 22-15,0-22 0,0 0 0,0 21 16,0-20-16,0-1 0,0 0 0,0 0 15,0 0-15,0 0 16,0 1-16,0-44 47,0 1-47,0 0 16,0 0-16,0-21 15,0 20-15,0 1 0,21 0 0,22-21 16,-22 21-16,21-22 0,0 22 15,1 0-15,-1-21 0,0 20 0,1 1 16,-22 21-16,21-21 0,1 21 0,-22 0 16,0 0-16,0 0 0,0 0 0,-21 21 15,0 0-15,0 22 16,0-22-16,0 0 0,0 0 0,0 22 16,0-22-16,0 21 0,-21-21 15,21 22-15,0-22 0,-21 0 0,0 0 16,21 0-16,0 0 0,0 1 15,0-1-15,-21-21 0,21 21 16,-22-21 0,22-21 15</inkml:trace>
  <inkml:trace contextRef="#ctx0" brushRef="#br0" timeOffset="20027.68">15049 8319 0,'0'0'0,"-42"21"0,42-21 15,-42 0 1,42-21 15</inkml:trace>
  <inkml:trace contextRef="#ctx0" brushRef="#br0" timeOffset="38901.1">9334 9948 0,'43'0'16,"-22"0"30,-21 22-30,0-1-16,-21 0 16,0 0-16,-1-21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50:02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13166 0,'0'0'0,"-21"0"15,0-21-15,21-1 16,-21 22-16,0-21 16,21 0-16,0 0 15,0 0 1,0 0-16,0-1 31,0 44 0</inkml:trace>
  <inkml:trace contextRef="#ctx0" brushRef="#br0" timeOffset="1024.23">5524 12467 0,'0'-21'15,"22"21"-15,-22-21 16,0 0-16,0 0 0,0-1 16,0 1-1,0 0-15,0 0 0,-22 0 0,1 0 16,0 21-16,0-22 0,0 1 15,0 21-15,-22 0 0,22 0 0,0 0 16,-21 0-16,20 21 0,-20 1 0,0-1 16,21 21-16,-22-21 0,22 22 15,0-1-15,-21 0 0,20 1 0,1-1 16,0 0-16,21 1 0,0 20 16,0-21-16,0 22 0,0-22 15,0 1-15,0 20 0,0-21 0,21 1 16,-21-22-16,21 21 0,1 1 15,-1-22-15,21 0 0,-21 0 16,0 0-16,1-21 0,20 0 0,0 21 16,-21-21-16,43 0 0,-22 0 0,1-21 15,20 0-15,-21 21 0,22-42 16,-22 21-16,22-1 0,-22-20 16,0 0-16,1 21 0,-1-22 0,-21 1 15,0 0-15,1-1 0,-22 1 0,0 0 16,0 20-16,0-20 0,0 21 15,0 0-15,-22 21 32,1 21-32,0 0 0,21 0 15,-21 0-15,21 22 0,0-22 0,0 21 16,-21 1-16,21-22 0,0 21 16,0-21-16,0 22 0,0-22 0,0 0 15,0 0-15,21 0 0,0-21 16,0 0-16,0 21 0,1-21 0,-1 0 15,21 0-15,0-21 0,-20 21 0,20-21 16,-21 0-16,21-21 0,-20 20 16,-1 1-16,0-21 0,0 0 0,-21-1 15,21 1-15,-21 0 0,0-1 16,0 22-16,0-21 0,-21-1 16,0 22-16,0 0 0,0 21 15,-1-21-15,-20 21 0,21 0 0,0 0 16,-22 0-16,22 0 0,-21 21 0,21-21 15,0 21-15,-1 0 0,1 1 16,21-1-16,0 0 0,0 21 0,0-21 16,0 1-16,0-1 0,21 0 15,22 0-15,-22 0 0,0-21 0,21 0 16,1 21-16,-1-21 0,-21 0 16</inkml:trace>
  <inkml:trace contextRef="#ctx0" brushRef="#br0" timeOffset="1429.5">6583 12721 0,'0'-21'0,"0"42"0,-21-42 0,21 0 16,0 0-16,0 0 16,0-1-16,0 1 0,21 0 15,0 21-15,0 0 16,0 0-16,0 0 0,1 0 0,-1 0 15,0 0-15,0 21 0,0 0 16,0 1-16,1-1 0,-22 0 16,21 21-16,-21-21 0,0 22 0,21-22 15,-21 21-15,0-21 0,0 1 16,0 20-16,0-21 0,0 0 0,0 0 16,-21-21-16,21 22 15,0-44 1,0 1-16,0 0 0,21 0 15,-21 0-15,0 0 0,21-22 16,0 22-16,-21-21 0,21 21 0,1-1 16,-1 1-16,-21-21 0,21 21 15,0 21-15,0-21 0,-21-1 0,21 22 16,1 0-16,-1 0 0,0 0 16,0 0-16,0 0 15,0 0-15,1 0 0,-22 22 16</inkml:trace>
  <inkml:trace contextRef="#ctx0" brushRef="#br0" timeOffset="1795.48">7387 12933 0,'42'0'15,"-42"-21"-15,0 0 16,22-1-16,-1 1 0,-21 0 15,0 0-15,21 0 16,-21 0-16,21-22 0,0 22 0,-21 0 16,0 0-16,0 0 0,0-1 15,0 1-15,-21 21 16,0 0 0,0 21-16,0 1 0,-1-1 15,1 0-15,0 0 0,0 0 0,21 22 16,0-22-16,0 21 0,0-21 15,0 22-15,0-22 0,0 0 16,0 0-16,0 0 0,0 0 0,21 1 16,0-22-16,0 21 0,1-21 15,-1 0-15,21 0 0,-21 0 0,0 0 16,1 0-16,20 0 0,-21 0 16,0 0-16,0-21 0,1-1 0,-1 22 15,0-21-15,0 0 0</inkml:trace>
  <inkml:trace contextRef="#ctx0" brushRef="#br0" timeOffset="2009.04">7937 12848 0,'22'0'47,"-1"0"-47,0 0 0,0 0 0,0 0 15,22 0-15,-22 0 0,0 0 16,0 0-16,0-21 0,0 21 0,1 0 16,-1 0-16,0-21 15,0 21 1</inkml:trace>
  <inkml:trace contextRef="#ctx0" brushRef="#br0" timeOffset="2500.52">8361 12933 0,'21'0'15,"0"0"1,-21-21-16,0 0 0,21 21 0,0-22 16,1 1-16,-22 0 0,21 0 0,-21 0 15,21 0-15,-21-22 0,0 22 16,21 21-16,-21-21 0,0 0 0,21 0 15,-21-1 1,0 44 15,0-1-15,0 0-16,0 0 0,0 0 0,0 22 16,0-1-16,0-21 0,0 21 15,21 22-15,-21-22 0,0 1 0,22 20 16,-22 1-16,0-1 0,0 1 0,21-1 15,0 1-15,-21 20 0,0 1 16,0 0-16,21-1 0,-21-20 0,0 20 16,21 1-16,-21 0 0,0-22 0,0 22 15,0-22-15,0 1 0,0-1 16,0-20-16,0 20 0,0-20 16,0-22-16,0 21 0,-21-21 0,0-21 15,0 21-15,0-21 0,-1 0 16,1 0-16,21-21 15,0 0-15,-21 0 0,21 0 0,-21-22 16,21 22-16,0-21 0,0 0 16,0-1-16,0 1 0,0 0 0,0-85 15,0 63-15</inkml:trace>
  <inkml:trace contextRef="#ctx0" brushRef="#br0" timeOffset="2712.5">8636 12425 0,'0'0'16,"0"-21"-16,0 0 0,0 42 47,21-21-32,0 21-15,-21 0 0,21 0 16</inkml:trace>
  <inkml:trace contextRef="#ctx0" brushRef="#br0" timeOffset="3959.66">9356 12827 0,'0'0'15,"21"0"-15,-21-21 0,21 0 0,-21 0 16,0-1-16,0 1 0,0 0 16,0-21-16,0 21 0,0-1 0,0-20 15,0 21-15,-21 0 0,0 0 16,-1-1-16,1 22 0,0 0 16,-21 0-16,21 0 0,-1 22 15,1-1-15,-21 0 0,21 0 16,0 21-16,-1-20 0,1 20 0,21 0 15,0 1-15,0-1 0,0 0 16,0 1-16,0-1 0,0-21 0,21 0 16,1 0-16,-1 1 0,0-1 15,0 0-15,0-21 0,0 0 0,1 0 16,-1 0-16,0 0 0,0-21 0,0 0 16,0-1-16,1 1 15,-1 0-15,0-21 0,-21 21 0,21-22 0,0 1 16,-21 0-16,0-1 15,21 1-15,-21 21 0,22 0 0,-22-1 16,0 1-16,0 0 0,0 42 31,0 0-31,0 1 0,0 20 16,0-21-16,0 21 0,0-20 16,21 20-16,0-21 0,-21 0 0,21 0 15,0 1-15,0-1 0,1 0 16,-22 0-16,21-21 0,0 0 0,0 0 15,0 0-15,0 0 0,1 0 0,-1 0 16,0 0-16,0-21 16,0 0-16,0 0 0,1-1 0,-1 1 15,0-21-15,0 21 0,0-22 16,-21 1-16,0 21 0,21-21 0,-21 20 16,22-20-16,-22 21 0,0 42 31,0 0-31,0 0 15,0 1-15,0 20 0,0 0 16,0-21-16,0 22 0,0-22 0,0 21 16,0-21-16,0 1 0,21-1 0,0 0 15,0 0-15,0-21 0,0 0 16,1 0-16,-1 0 0,21 0 16,-21 0-16,0 0 0,1-21 15,20 21-15,-21-21 0,0-22 0,-21 22 16,21 0-16,1-21 0,-1 21 15,-21-22-15,0 1 0,0 21 0,0-22 16,0 22-16,0 0 0,21 0 0,-21 0 16,21 0-16,0 21 15,-21-22-15,21 22 0,1 0 0,-1 0 16,21 0-16,-21 0 0,22 0 16,-22 0-16,21 0 0,0 0 0,1 0 15,-22 0-15,21 0 0,1 0 0,-1 0 16,0 0-16,1 0 15,-22 0-15,21 0 0,-21 0 0,-63 0 47,21 0-47,0 0 0,-22 22 0,1-22 16,0 21-16,-1 0 0,1 0 16,21 0-16,0 0 0,-22 1 15,22 20-15,21-21 0,0 0 0,-21 22 16,21-22-16,0 0 0,0 0 0,0 0 15,0 0-15,21-21 0,0 22 0,0-22 16,1 0-16,-1 0 16,0 0-16,0 0 0,0 0 0,22 0 15,-22-22-15,0 1 0,0 0 0,0 0 16,0 0-16,1 0 0,-1-1 16,0-20-16,0 21 0,0-21 0,-21 20 15,0-20-15,21 21 0,-21 0 16,0 0-16,0-1 0,0 1 0,0 42 15,-21 1 1,0-1-16,0 21 0,21-21 16,-21 22-16,0-1 0,21 0 0,0-21 15,0 22-15,0-1 0,0-21 16,0 0-16,21 1 0,0-1 16,0 0-16,0 0 0,0 0 15,1-21-15,-1 0 0,21 0 0,-21 0 16,0 0-16,1 0 0,20 0 0,-21 0 15,21-21-15,1 0 0,-22 0 16</inkml:trace>
  <inkml:trace contextRef="#ctx0" brushRef="#br0" timeOffset="4671.76">11790 12721 0,'0'0'0,"21"0"31,0 0-31,0 0 0,22 0 0,20 0 16,1 0-16,20 0 0,-20 0 15,20 0-15,1 0 0,0 0 0,-1 0 16,-20 0-16,21 0 0,-22-21 16,-21 21-16,22 0 0,-22-21 0,1 21 15,-1 0-15,0-21 0,-21 21 0,22-21 16,-22 21-16,0-22 15,-21 1-15,0 0 16,-21 21 0,21-21-16,-21 21 0,0 0 0,-22 0 15,22 0-15,0 0 0,-21 0 0,20 0 16,-20 0-16,21 0 0,-21 0 16,-1 0-16,22 21 0,-21-21 0,21 0 15,-22 21-15,22-21 0,0 21 0,0-21 16,0 0-16,-1 0 15,44 0 1,-1 0-16,0 0 16,0 0-16,21 0 0,-20 0 0,-1 0 15,21 0-15,-21 0 0,22 0 0,-22 0 16,21 0-16,-21 0 16,0 0-16,1 0 0,-1 0 0,0 0 15,0 0-15,0 0 0,0 0 16,-21-21-16,0 0 0,22 21 0,-22-21 15,0 0-15,0 0 16,0-1 0,0 1-16,-22 21 15,22 21 17,0 1-32,0-1 15,0 0-15,0 0 0,0 0 16,0 0-16,0 1 0,0 20 15,0-21-15,0 21 0,0-20 0,0 20 16,0-21-16,0 21 0,0-20 16,-21-1-16,0 0 0,21 0 0,-21 0 15,0 0-15,0-21 16,-1 0-16,1 22 0,0-22 16,0 0-16,0 0 0,21-22 15</inkml:trace>
  <inkml:trace contextRef="#ctx0" brushRef="#br0" timeOffset="5352.2">14372 12361 0,'0'0'0,"0"-21"15,21 21 17,0-21-32,1 21 15,-1-21-15,21 0 0,-21 0 0,22-1 16,-1 1-16,0-21 0,1 21 16,-1-22-16,0 22 0,-21-21 0,22 21 15,-22-22-15,0 22 0,0 0 16,-21 0-16,-21 21 15,0 0-15,-21 0 0,-1 21 16,-20-21-16,20 21 0,-20 22 16,-1-22-16,22 21 0,-21 0 0,20 1 15,1-1-15,21 0 0,0 1 16,21-1-16,0-21 0,0 22 0,21-22 16,21 21-16,-21-21 0,22 22 0,-1-22 15,0 0-15,22 21 16,-22-21-16,0 22 0,-20-22 0,20 0 15,-21 21-15,0-20 0,-21-1 0,0 0 16,0 0-16,0 0 0,-21 0 16,-21 1-16,-1-22 0,1 21 0,-21-21 15,20 0-15,-20 0 0,-1 0 16,22 0-16,-22 0 0,22-21 0,0 21 16,21-22-16,-1 1 0,1 0 15,0 0-15,21 0 0,0 0 0,0-22 16,0 22-16,0 0 0,21 0 15,22 0-15,-22-1 0,21 1 0,22 0 16,-22 21-16,21-21 0,-20 0 0,20 21 16</inkml:trace>
  <inkml:trace contextRef="#ctx0" brushRef="#br0" timeOffset="5696.68">15028 12679 0,'0'0'0,"0"21"31,21-21-31,1 0 0,-1-21 0,0 21 16,0-21-16,21 0 0,-20 21 0,20-22 15,0 1-15,-21 0 0,22 0 16,-22 0-16,21 0 0,-21-1 0,-21 1 16,0 0-16,0 0 15,-21 21 1,-21 0-16,0 21 0,20-21 15,-20 21-15,0 0 0,-1 22 16,1-22-16,0 0 0,21 21 0,-22-20 16,43 20-16,0-21 0,0 21 15,0 1-15,0-22 0,0 21 0,0-21 16,21 1-16,1-1 0,20 0 16,-21 0-16,21-21 0,1 0 0,-1 0 15,0 0-15,22 0 0,-22 0 0,22 0 16,-22-21-16,0 0 0,22 0 15</inkml:trace>
  <inkml:trace contextRef="#ctx0" brushRef="#br0" timeOffset="5963.67">16044 12129 0,'0'0'16,"0"-43"-16,0 1 0,0 21 0,0 0 15,0-1-15,-21 22 0,0 0 16,0 22-16,21-1 15,0 0-15,-21 21 0,21 1 0,-22-1 16,22 21-16,-21-20 0,21-1 16,0 22-16,-21-22 0,0 0 0,0 22 15,21-22-15,0 0 0,-21 1 16,21-1-16,-22 0 0,22-20 16,0 20-16,0-21 0,0 21 0,0-20 15,0-1-15,22-21 16,-1 0-16,0 0 15,0 0-15,0-21 0,0-1 16,1 1-16</inkml:trace>
  <inkml:trace contextRef="#ctx0" brushRef="#br0" timeOffset="6908.67">16171 12658 0,'21'0'31,"1"0"-31,-1 0 15,0 0-15,0 0 16,21 0-16,-20-21 0,-1 21 0,21 0 16,-21-22-16,0 1 0,1 21 0,-22-21 15,0 0-15,0 0 16,0 0-16,-22 21 16,1 0-16,0 0 0,0 0 15,-21 0-15,20 0 0,1 21 16,0-21-16,-21 21 0,21 0 0,-1 0 15,1 0-15,21 1 0,0-1 0,-21 0 16,21 0-16,0 21 0,0-20 16,0-1-16,0 0 0,21 0 15,0 0-15,1 0 0,-1 1 0,21-22 16,-21 21-16,22-21 0,-1 0 16,0 0-16,22 0 0,-22 0 0,-21 0 15,22 0-15,-1 0 0,-21-21 0,21-1 16,-20 1-16,-1 0 0,0 0 15,0 0-15,0-22 0,-21 22 0,0-21 16,21 21-16,-21 0 0,0-1 16,0 1-16,0 0 15,0 42 1,-21 0 0,21 1-16,-21-22 0,21 21 0,0 0 15,0 0-15,0 0 0,-21 0 16,21 1-16,0-1 0,0 0 0,0 0 15,0 0-15,0 0 16,0-42 15,0 0-15,21 0-16,-21 0 0,21 0 16,0-1-16,1 1 0,-1-21 0,0 21 15,0 0-15,0-1 0,22 1 16,-22 0-16,21 0 0,-21 0 15,22 0-15,-1 21 0,-21 0 0,21 0 16,-20 0-16,-1 21 0,21 0 16,-21 0-16,0 0 0,1 22 0,-22-22 15,0 21-15,0-21 0,0 22 16,0-22-16,0 0 0,0 0 0,0 0 16,0 0-16,0 1 0,0-1 15,21-21 1,0 0-16,0-21 15,0-1-15,0 1 0,1 0 16,-1 0-16,21 0 0,-21-22 16,0 22-16,1-21 0,-1 21 0,21-22 15,-21 22-15,0 21 0,1-21 16,-1 21-16,0 0 0,-21 21 16,0 0-1,0 22-15,0-22 0,-21 21 0,0-21 16,21 22-16,0-1 0,-22-21 15,22 0-15,0 22 0,0-22 0,0 0 16,0 0-16,22-21 16,-1 0-16,0 0 15,0 0-15,0 0 0,0-21 16,1 0-16,-22 0 16,21-22-16,0 22 0,0-21 0</inkml:trace>
  <inkml:trace contextRef="#ctx0" brushRef="#br0" timeOffset="7078.63">17928 12383 0,'0'0'16,"-21"0"-16,0 0 0,0 0 0,-1 0 15,1 0-15,0 0 0,0 0 16,0 0-16,21 21 31,21-21-31,0 0 16,0 0-16,0 21 15,1-21-15,-1 0 0</inkml:trace>
  <inkml:trace contextRef="#ctx0" brushRef="#br0" timeOffset="8142.82">18246 12510 0,'-43'0'31,"43"21"-31,-21 0 0,0-21 0,0 21 15,21 0-15,-21 0 0,21 1 16,-22 20-16,22-21 0,0 0 16,0 22-16,0-22 0,0 0 0,0 21 15,0-21-15,0 1 0,0-1 16,22 0-16,-1 0 0,0-21 16,0 0-16,0 0 0,0 0 0,1 0 15,20 0-15,-21-21 0,0 0 16,22 0-16,-22-1 0,21 1 0,-21-21 15,22 21-15,-22-22 0,21 22 16,-21-21-16,0 21 0,1-22 0,-1 22 16,-21 0-16,0 0 15,-21 21 1,-1 0-16,-20 0 0,21 21 16,0 0-16,0 0 0,-1 1 15,22-1-15,0 21 0,0-21 0,0 22 16,0-22-16,0 0 0,0 0 15,0 21-15,22-42 0,-1 22 0,0-1 16,0 0-16,21-21 0,-20 0 16,-1 0-16,21 0 0,-21 0 0,22 0 15,-22 0-15,21-21 0,-21 0 16,0-1-16,22 1 0,-22 0 0,0-21 16,0 21-16,22-22 0,-43 22 15,21 0-15,0 0 0,-21 0 0,21-1 16,-21 44 15,0-1-31,0 0 0,0 0 16,-21 0-16,21 22 0,-21-22 15,21 0-15,0 0 0,0 0 0,0 0 16,0 1-16,0-1 0,0 0 16,0 0-16,0-42 46,0 0-46,0 0 16,0-1-16,0-20 0,0 21 16,0-21-16,0-1 0,21 22 0,0-21 15,-21 21-15,21-1 0,0 1 16,22 0-16,-22 0 0,0 0 0,21 21 16,-20 0-16,20 0 0,-21 0 15,21 0-15,1 0 0,-22 0 0,21 21 16,-21 0-16,1 0 0,-1 0 15,0 1-15,-21-1 0,0 21 0,0-21 16,0 0-16,0 22 0,0-22 0,-21 0 16,0 0-16,-1 0 0,22 1 15,-21-1-15,0 0 0,0-21 0,21 21 16,-21-21 0,0 0-16,21-21 15,0 0-15,0 0 16,0-1-16,0 1 0,0-21 0,0 21 15,0-22-15,21 22 0,21-21 0,-21 0 16,22-1-16,20 1 0,-21 21 16,22-22-16,-1 22 0,1 0 0,-1 0 15,1 21-15,-22 0 0,1 0 16,-1 0-16,0 21 0,1 0 0,-22 0 16,0 1-16,-21-1 0,0 0 15,0 21-15,0-21 0,0 1 0,0 20 16,0 0-16,0-21 0,-42 22 15,20-22-15,1 0 0,0 21 16,-21-20-16,21-1 0,-22 0 0,22-21 16,0 21-16,0 0 0,0-21 15,-1 0-15,1 0 16</inkml:trace>
  <inkml:trace contextRef="#ctx0" brushRef="#br0" timeOffset="11821.53">5292 13758 0,'0'0'15,"-22"-21"-15,22-21 16,0 21-16,0 0 0,0-1 16,0 1-1,0 0-15,22 21 78,-1 0-78,0 0 0,0 0 16,0 21-16,22-21 0,-1 0 16,0 0-16,1 0 0,20 0 0,1 0 15,-1 0-15,22 0 0,-1 0 16,1 0-16,21 0 0,0 0 16,42 0-16,-21 0 0,42 0 15,1 0-15,-1 0 0,0 0 0,22 0 16,-1 0-16,22 0 0,0 0 15,-1-21-15,22 21 0,21 0 0,-21 0 16,0 0-16,21 0 0,-21 0 16,21 21-16,-43-21 0,22 0 0,0 0 15,-21 21-15,-1-21 0,-20 0 16,-22 0-16,0 0 0,1 0 0,-22 0 16,0 0-16,-21 0 0,0 0 15,-21 0-15,-21 0 0,-22 0 0,1 0 16,-22 0-16,0 0 15,-21 0-15,1 0 0,-1 0 0,0 0 32,-42 22 155,0-22-187,-1 0 0,1 0 16,21-22-16</inkml:trace>
  <inkml:trace contextRef="#ctx0" brushRef="#br0" timeOffset="13328.44">14055 11303 0,'0'0'0,"-43"-21"31,43 0-31,21 21 32,22 0-32,-22 0 15,42 0-15,1 0 0,21-21 16,-1 21-16,22 0 0,21 0 0,0-22 15,21 22-15,22-21 0,-1 21 16,0 0-16,22-21 0,20 21 16,22 0-16,0 0 0,0 0 0,21 0 15,0 0-15,0 0 0,0 0 16,0 0-16,21 21 0,-42 0 16,21-21-16,-21 22 0,0-1 0,-22 0 15,1-21-15,-22 0 0,-20 21 16,-22-21-16,0 0 0,-21 0 0,-21 0 15,0 0-15,0 0 0,-43 0 16,1 0-16,-22 0 0,0 0 0,-21 0 16,22 0-16,-22 0 0,0 0 15,0 0 1,-21 21-16,0 0 16,0 1-16,0-1 0,0 0 15,0 0-15,0 0 0,0 22 16,0-1-16,0-21 0,0 21 0,0 1 15,0-1-15,0 22 0,-21-22 16,21 21-16,0 22 0,0-21 0,-21 20 16,21-20-16,-21 20 0,21 1 15,0 0-15,-21-22 0,21 22 0,0 0 16,0 20-16,0-20 0,0 0 16,0-1-16,0 1 0,0-21 0,0 20 15,0-20-15,0 20 0,0-20 16,0 21-16,0-22 0,0 1 15,0-1-15,0 1 0,-22-22 0,1 21 16,-21-20-16,0-1 0,-1-21 16,1 22-16,0-22 0,-22 0 0,22 0 15,-22 0-15,1 0 0,-64 1 16,42-22-16,0 21 0,1-21 16,-22 0-16,-21 0 0,21 0 15,-21 0-15,-21 0 0,0 0 0,-22 0 16,1-21-16,-21 21 0,-22-22 0,0 22 15,1 0-15,-22-21 0,21 0 16,-21 21-16,0 0 0,22 0 0,-1 0 16,22-21-16,-1 21 0,1 0 15,20 0-15,-20 0 0,20 0 16,1 0-16,21-21 0,-21 21 0,20-21 16,-20 21-16,21 0 0,-21 0 15,20-22-15,22 22 0,0 0 0,0 0 16,22-21-16,-1 21 0,0 0 15,42 0-15,-20 0 0,41-21 0,1 21 16,0 0-16,21 0 0,-1-21 16,1 21-16,0 0 0,21-21 15,0 0 1,0-1 0,0 1-16,0 0 0,21 0 15,0 0-15,-21 0 0,22-22 16,-1 22-16,-21-21 0,0-22 15,21 22-15,0 0 0,-21-22 16,21 1-16,-21-1 0,21-21 0,1 1 16,-22-1-16,21 0 0,0-20 0,0 20 15,0 0-15,0 1 0,1-1 16,-1-21-16,0 21 0,0 1 0,0-22 16,0 42-16,22-20 0,-22-1 15,0 22-15,0-1 0,0 1 0,22 20 16,-22-20-16,21-22 15,-21 64-15,-21-21 0,0 20 16,22 1-16,-22 0 0,21 0 16,-21 42 31,0 0-32,21-42 16</inkml:trace>
  <inkml:trace contextRef="#ctx0" brushRef="#br0" timeOffset="13896.08">15007 9652 0,'0'-21'0,"0"42"0,-21-63 15,21 21-15,0-1 0,-21 1 16,0 21-16,-1 21 16,22 22-1,0-22-15,0 21 0,0 1 0,0 20 16,0-21-16,0 1 0,-21-1 15,21 0-15,0 1 0,-21-1 0,21 0 16,0 1-16,-21-1 0,0-21 16,21 22-16,0-1 0,-21-21 0,21 0 15,-22 0-15,22 1 0</inkml:trace>
  <inkml:trace contextRef="#ctx0" brushRef="#br0" timeOffset="14384.25">14732 9821 0,'0'0'0,"-21"-42"0,21 0 16,-21-1-16,21 1 0,-22 0 15,22 21-15,0-22 0,0 22 0,0 0 16,0 0-16,0 0 16,22 21-16,-1 0 0,0 21 15,21 0-15,1 0 16,-1 21-16,0 1 0,1-1 0,20 0 15,-21 22-15,1-22 0,-1 22 0,-21-22 16,0 0-16,1 1 0,-22-1 16,0-21-16,0 22 0,0-22 0,0 0 15,-22 0-15,1 0 0,0-21 16,0 0-16,0 0 16,21-21-16,0 0 0,0 0 0,0 0 15,0-22-15,0 22 0,0-42 16,0 20-16,21-20 0,0-1 0,0-20 15,0 20-15,22 1 16,-1-1-16,0 22 0,1-22 0,20 22 16,-20 21-16,-1 0 0,64-1 15,-64 22-15,-21 22 0,22-22 16,-22 42-16,0 0 0,0 1 16,0-1-16,-21 21 0,0 1 0,0-1 15,0 1-15,0-1 0,0-20 16,-21 20-16,21-20 0,-21-1 0,21 0 15,-21 1-15,21-22 0,0 0 0,0 0 16,0 0-16,0 0 0,21-21 16,0 0-1,0-21-15,22 0 0,-22 0 16</inkml:trace>
  <inkml:trace contextRef="#ctx0" brushRef="#br0" timeOffset="14976.34">16108 9821 0,'0'0'0,"0"-21"0,0 0 0,0 0 0,0 0 15,-21 42 1,21 0-16,-22-21 16,1 42-16,0-20 0,0-1 0,21 0 15,0 21-15,0-21 0,0 1 16,0-1-16,0 0 0,0 0 0,0 0 16,0 0-16,21-21 15,0 0-15,0 0 31,-21-21-31,0 0 0,0 0 16,0 0-16,0 0 0,0-1 0,0-20 16,-21 0-16,21 21 0,0-22 15,0 1-15,0 0 0,0 20 0,0 1 16,21-21-16,1 21 0,-1 0 16,0 21-16,0 0 0,0 0 0,22 0 15,-22 0-15,21 0 16,-21 21-16,22 0 0,-22 0 0,21 0 0,-21 22 15,0-22-15,1 21 16,-1-21-16,-21 0 0,21 1 0,-21 20 16,0-21-16,0 0 15,0 0-15,-21-21 0,0 0 16,-1 0-16,1-21 16,21 0-16,0 0 15,0 0-15,0-22 0,0 1 0,0 0 16,21-1-16,-21 1 0,22 0 15,-1 21-15,0-22 0,0 22 0,0 0 16,0 0-16,22 0 0,-22 21 16,0 0-16,0 0 0,0 0 0,1 21 15,20 0-15,-21 21 16,-21-21-16,21 22 0,-21-22 16,0 21-16,0-21 0,0 22 0,0-22 15,0 0-15,0 0 0,0 0 16,0 1-16,0-1 0,0 0 0,21-21 47</inkml:trace>
  <inkml:trace contextRef="#ctx0" brushRef="#br0" timeOffset="16203.82">17272 9567 0,'0'0'0,"0"-21"0,0 0 16,0 0-16,0-21 0,0 20 0,0 1 15,-21 21-15,0-21 0,-1 0 16,-20 21-16,21 0 0,0 0 0,-22 0 16,22 0-16,-21 0 0,21 0 0,0 21 15,-1 0-15,1 22 0,0-22 16,0 21-16,21-21 0,-21 22 0,21-1 16,0 0-16,0-21 0,0 22 15,0-22-15,21 21 0,0-21 16,-21 1-16,21-22 0,0 21 15,1-21-15,-1 0 0,0 0 0,42 0 16,-41 0-16,-1-21 0,0-1 16,21 1-16,-21-21 0,1 21 15,-1-22-15,0 1 0,0 0 0,0-1 16,-21-20-16,21 21 0,-21-1 16,22-20-16,-22-1 0,0 22 0,0-22 15,0 22-15,0 0 0,0 21 16,0-22-16,0 22 0,0 0 0,-22 21 15,1 0-15,-21 0 0,21 0 16,0 21-16,-1 0 0,1 0 0,0 1 16,0 20-16,21-21 0,0 21 15,0-20-15,0 20 0,0-21 0,21 21 16,0-20-16,0 20 0,1-21 16,-1 21-16,21 1 15,0-22-15,-20 0 0,20 0 0,0 0 16,1-21-16,-1 0 15,-21 0-15,21 0 0,1 0 0,-1 0 0,-21-21 16,0 0-16,1 0 0,-1 21 16,0-21-16,0 0 0,-21-1 0,0-20 15,0 21-15,0 0 0,0 0 16,0-1-16,0 1 0,-21 21 16,0 0-16,0 0 0,-1 0 15,-20 21-15,21 1 16,0-1-16,0 0 0,-1 0 0,1 0 15,0 22-15,21-22 0,-21 0 16,21 21-16,0-21 0,0 1 0,0-1 16,0 0-16,21-21 0,0 21 15,0-21-15,1 0 0,-1 0 16,0-21-16,-21 0 0,21 21 0,0-21 16,0-1-16,-21 1 0,0 0 15,0 0-15,0-21 0,22 20 16,-22 1-16,0 0 0,0 0 0,0 0 15,0 0-15,0 42 32,0 0-32,0 0 15,0 0-15,0 0 0,0 1 16,0-1-16,0 0 16,0 0-16,21-21 0,0 0 15,0 0-15,0 0 16,0 0-16,-21-21 0,22 21 15,-22-21-15,21 0 0,-21-1 0,21 1 16,0 0-16,-21-21 0,21 21 16,0-1-16,-21-20 0,0 21 0,22 0 15,-22 0-15,21 21 0,-21 21 32,0 0-17,0 0-15,0 0 0,0 0 16,0 1-16,21-22 0,-21 21 15,21-21-15,0 21 16,0-21-16,43 0 16,-43 0-1,0 0-15,0 0 0,1-21 0,-1 0 16,0 21-16,0-22 0,0 1 0,-21 0 16,21 0-16,-21-21 0,22 20 15,-22 1-15,21 0 0,-21-21 16,0 21-16,21 21 0,-21-22 15,0 44 1,0-1-16,0 21 16,0-21-16,0 22 0,0-1 0,0 0 15,-21 1-15,21-1 0,0 0 0,-21 1 16,21-1-16,-22 0 0,22-21 16,-21 22-16,21-22 0,0 21 0,0-21 15,0 1-15,-21-1 16,42-21-1,0 0-15</inkml:trace>
  <inkml:trace contextRef="#ctx0" brushRef="#br0" timeOffset="16588.66">19219 8890 0,'0'0'0,"0"-21"0,0 0 16,0 0-16,0-1 0,21 1 0,1 0 15,-1 0-15,0 0 16,21 21-16,-21 0 0,1 0 0,20 0 16,-21 0-16,0 21 0,22 0 15,-43 21-15,0-20 0,0 20 0,0 0 16,0 1-16,-22-1 0,1 0 15,-21 1-15,0-1 0,-1-21 0,1 0 16,0 22-16,20-22 0,-20 0 16,0-21-16,21 21 0,-1-21 0,1 0 15,42 0 17,1 0-32,20 0 0,-21-21 0,0 21 15,22-21-15,-1 21 0,0-21 16,1 21-16,-1-22 0,0 1 15,1 21-15,20-21 0,-21 0 0,1 0 16</inkml:trace>
  <inkml:trace contextRef="#ctx0" brushRef="#br0" timeOffset="17032.33">20129 8700 0,'0'0'0,"0"-22"15,22 1 1,-1 21 0,0 0-16,0-21 0,0 21 15,0-21-15,1 21 0,20 0 0,-21-21 16,0 21-16,-21-21 16,-21 21-1,0 0-15,-21 0 16,20 21-16,1 0 0,-21-21 15,21 21-15,0-21 0,-1 21 0,22 0 16,0 1-16,0-1 16,0 0-16,22-21 0,20 21 15,-21-21-15,21 21 0,-20-21 16,20 0-16,0 21 0,-21 1 16,22-22-16,-1 21 0,-21-21 15,0 21-15,-21 0 0,0 0 16,0 0-16,-21-21 15,-21 22-15,21-22 0,-22 21 0,1-21 16,21 0-16,-21 0 0,-1 0 0,1 0 16,0 0-16,20 0 0,1 0 15,0 0-15,0 0 0,21-21 16,0-1-16,0 1 16,0 0-16,21 0 0</inkml:trace>
  <inkml:trace contextRef="#ctx0" brushRef="#br0" timeOffset="17348.18">20299 7662 0,'0'0'0,"-21"-21"0,-1 0 15,1 0-15,0 21 0,21 21 16,0 0-16,0 22 15,0-22-15,21 21 16,0 0-16,1 1 0,-1-1 0,21 22 16,-21-22-16,0 21 0,1-20 15,-1 20-15,0-20 0,0-1 0,-21 0 16,0-21-16,21 22 0,-21-22 16,21 0-16,-21 0 0,0 0 0,22-42 31,-22 0-16,0 0-15,21 0 0,-21-22 16,21 1-16,-21 0 0,21-22 0</inkml:trace>
  <inkml:trace contextRef="#ctx0" brushRef="#br0" timeOffset="17836.34">20722 7684 0,'0'0'0,"0"-85"31,0 64-15,0 42-1,0 0 1,0 0-16,21 0 0,-21 22 0,21-22 16,-21 21-16,22 1 0,-22-1 0,21 0 15,0 1-15,-21-1 0,21 21 16,0-20-16,0-1 0,-21-21 16,22 22-16,-1-22 0,0 0 15,-21 0-15,21-21 0,0 0 16,0 0-16,1-21 15,-22 0-15,21 0 16,0-1-16,-21-20 0,21 21 16,-21-21-16,21-1 0,0 22 0,1-21 15,-22 21-15,0-1 0,21 1 16,0 21-16,-21 21 31,0 22-31,0-22 0,21 0 0,-21 21 16,21-20-16,-21 20 0,0-21 15,21 21-15,1-20 0,-1-1 16,0 0-16,0-21 0,0 21 0,0-21 16,22 0-16,-22 0 0,21 0 15,-21 0-15,22 0 0,-22 0 16,0 0-16,21-21 0,-20 21 0,-1-21 16,0 21-16,0-21 0,0-1 15,0 22-15,-21-21 0,0 0 16,22 0-16,-22 0 15,0 0-15,0-1 0</inkml:trace>
  <inkml:trace contextRef="#ctx0" brushRef="#br0" timeOffset="18112.38">20108 8022 0,'0'0'16,"-42"0"-16,0 0 0,20 0 0,1 0 16,21-21-16,0 0 0,43 0 15,-1 0-15,0-1 0,1 1 16,20 21-16,22-21 0,-1 0 0,1 21 16,0-21-16,-1 0 0,1 21 15,0 0-15,-22-22 0,1 22 0,-22 0 16,0 0-16,-20 0 0,-1 0 15,0 0-15,0 0 16</inkml:trace>
  <inkml:trace contextRef="#ctx0" brushRef="#br0" timeOffset="18916.33">19833 9948 0,'0'0'16,"0"-42"-16,0 21 0,21 0 0,-21 0 16,0-1-16,0 44 15,0-1-15,-21 63 16,0-62-16,0 20 15,21 0-15,-21 1 0,-1-1 0,1 0 16,0 1-16,0-1 0,0 0 0,0 1 16,-1-1-16,1 0 0,21-21 15,-21 1-15,21-1 0,0 0 0,-21 0 16,42-21 0,0-21-16,0 0 0,1 0 15,-1-22-15,0 22 0,0-21 0,0-1 16,0 1-16,1 0 15,-1-22-15,0 22 0,-21-22 0,0 22 16,0 0-16,0-22 0,0 22 16,0 21-16,0 0 0,0-1 0,-21 22 15,0 0-15,-1 22 16,1-1-16,0 0 0,-21 0 0,-1 21 16,22-20-16,-21 20 0,0 0 0,20 1 15,-20-22-15,0 21 0,21-21 16,-22 22-16,22-22 0,0 21 15,0-21-15,0-21 0,21 21 16,0-42 0,0 0-16,0 0 0,21 0 15,0 0-15,0-1 0,0-20 16,0 21-16,22-21 0,-22 20 0,0 1 16,0 0-16,0 0 0,1 0 15,-1 21-15,0 0 0,0 0 0,21 0 16,-20 0-16,-1 21 0,0 0 15,0-21-15,0 21 0,0 0 0,1 1 16,-1-1-16,0 0 0,0 0 16,0-21-16,0 21 0,1 0 0,-1 1 15,0-22-15,0 0 0,0 21 16,0-21-16,1 0 0,-1 0 16,0 0-16,0 0 0,21 0 0,-20-21 15,-1 21-15</inkml:trace>
  <inkml:trace contextRef="#ctx0" brushRef="#br0" timeOffset="19184.39">20426 9991 0,'0'0'0,"0"-21"0,0-22 31,0 64-15,0 1-16,-21-1 16,21 21-16,0-21 0,0 22 0,-22-22 15,22 21-15,0 22 16,0-22-16,0 0 0,0 22 0,0-1 15,-21 1-15,21-1 0,-21-20 0,0 20 16,21 1-16,0-22 0,-21 21 16,0-20-16,-1-1 0,22 0 0,0-20 15,0 20-15,0 21 0,0-41 16,22-22 0,-1-22-1,0 22-15,0-21 0,0-21 16,22 21-16</inkml:trace>
  <inkml:trace contextRef="#ctx0" brushRef="#br0" timeOffset="19468.29">20489 10308 0,'0'0'0,"-21"-42"0,-21 21 16,21-22-16,-1 22 0,22 0 0,0-21 16,-21 21-16,21-1 0,0 1 15,0 0-15,21 0 0,1 0 0,20 0 16,0 21-16,1-22 0,-1 22 15,21 0-15,1 0 0,-22 0 0,1 0 16,20 22-16,-21-22 0,-20 21 16,-1 0-16,0 0 0,-21 0 0,0 0 15,0 1-15,0-1 0,0 0 0,-42 0 16,20 0-16,-20 0 16,0 1-16,-1-1 0,1-21 0,0 21 15,-1-21-15,1 0 0,21 0 16,-21 0-16,42-21 15,21 21-15,0-21 16,21-1-16,1 1 0</inkml:trace>
  <inkml:trace contextRef="#ctx0" brushRef="#br0" timeOffset="20127.66">21167 9970 0,'0'0'15,"0"21"16,0 0-15,0 0-16,-22 0 0,22 0 16,0 1-16,0-1 0,0 0 0,0 0 15,0 0-15,0 0 0,0 1 0,0-1 16,0 0-16,0 0 0,0 0 16,0 0-16,0-42 31,0 0-31,0 0 15,0 0-15,-21 0 0,21-22 16,0 22-16,0-21 0,0-1 16,0 22-16,0-21 0,0 0 0,21 20 15,1-20-15,-1 21 0,0 0 16,21 0-16,1 21 0,-1 0 0,0 0 16,22 0-16,-22 0 0,22 21 15,-22 0-15,0 0 0,1 0 0,-1 22 16,-21-22-16,0 21 0,0-21 15,-21 22-15,22-22 0,-22 0 0,0 21 16,0-21-16,0 22 0,-22-22 16,1 0-16,21 0 0,-21 0 0,0 1 15,0-1-15,0 0 0,-1-21 16,1 0-16,0 0 0,0 0 16,0 0-16,0-21 0,21 0 15,0-1-15,0 1 16,0 0-16,0 0 0,0-21 0,21 20 15,0-20-15,0 21 0,0-21 16,22-1-16,-1 1 0,0 0 0,1 20 16,20-20-16,-21 21 0,1 0 0,20 21 15,-20 0-15,-1 0 0,0 0 16,-21 21-16,22 0 0,-22 0 0,0 0 16,-21 22-16,0-22 0,0 21 15,0-21-15,0 22 0,0-1 0,-21-21 16,0 22-16,0-22 15,-1 21-15,1-21 0,0 0 0,0 22 16,0-22-16,21 0 0,-21-21 0,-1 21 16,1-21-16,0 0 15,21 21-15</inkml:trace>
  <inkml:trace contextRef="#ctx0" brushRef="#br0" timeOffset="20268.66">22119 10541 0,'-21'-21'16,"0"0"0,0 0-1,-1-1-15,22 1 16</inkml:trace>
  <inkml:trace contextRef="#ctx0" brushRef="#br0" timeOffset="22363.62">16002 14182 0,'0'0'0,"21"-21"0,0-22 0,0 22 15,1 0-15,-22-21 0,0 20 16,0 1-16,21 21 0,-21-21 16,0 42-1,0 0 1,0 22-16,0-22 0,0 21 0,0 22 16,0-22-16,-21 22 0,21-1 15,0-21-15,0 22 0,-22-1 0,22-20 16,-21 20-16,21-20 0,0-1 15,0 0-15,-21-21 0,21 22 0,-21-22 16,0 0-16</inkml:trace>
  <inkml:trace contextRef="#ctx0" brushRef="#br0" timeOffset="22660.45">15854 14563 0,'-21'21'16,"21"0"-16,0 0 0,0 0 16,0 1-16,0-1 0,0 21 0,0-21 15,0 0-15,0 1 0,21-1 16,-21 0-16,21 0 0,0 0 16,0-21-16,0 0 15,1 0-15,-1 0 0,0 0 0,0 0 16,0-21-16,0 0 0,22 0 15,-22 0-15,0-1 0,0 1 16,-21 0-16,21 0 0,-21 0 16,0 0-16,-21 21 31,21 21-15</inkml:trace>
  <inkml:trace contextRef="#ctx0" brushRef="#br0" timeOffset="24108.51">17230 14288 0,'0'0'15,"0"-22"-15,0 1 0,0 0 0,-22 0 16,1 21-16,0-21 0,0 0 15,0 21-15,0 0 0,-22 0 16,22 0-16,0 21 0,0 0 0,0 21 16,-22-21-16,22 22 0,0-1 15,0 0-15,21 22 0,-21-22 16,21 1-16,0 20 0,-22-21 16,22 1-16,0-1 0,0 0 0,0-20 15,22-1-15,-1 0 0,0 0 16,0 0-16,0-21 0,22 0 0,-1 0 15,0 0-15,1 0 0,-1-21 0,0 21 16,1-21-16,20 0 0,-21 0 16,-20-1-16,20 1 0,0-21 0,-21 21 15,1 0-15,-1-1 0,-21 1 16,0 0-16,-21 42 31,-1 0-31,1 1 16,21-1-16,0 0 0,-21 21 15,21-21-15,0 1 0,0-1 16,0 0-16,0 0 0,0 0 0,21-21 16,0 21-16,1-21 0,-1 0 0,21 0 15,-21 0-15,22 0 0,105-42 32,-106 42-32,-21-21 0,0 0 0,22 0 15,-43-1-15,21-20 0,-21 21 0,0 0 16,0-22-16,0 22 0,0-21 15,-21 21-15,0 0 0,-1-1 16,1 1-16,-21 0 0,21 21 0,-22 0 16,22 0-16,0 21 0,-21 0 15,21 1-15,-1 20 0,1-21 0,0 21 16,0-20-16,21 20 0,0 0 16,0-21-16,0 1 0,0 20 0,0-21 15,21 0-15,0-21 0,0 21 0,1-21 16,-1 22-16,0-22 0,21 0 15,-21 0-15,22 0 0,-22-22 0,0 1 16,21 0-16,-20 0 0,-1 0 16,0 0-16,0-1 0,0 1 0,0-21 15,1 21-15,-22-22 0,0 22 0,0 0 16,21 21-16,-21-21 16,0 42-1,0 0-15,0 0 16,0 1-16,0-1 0,0 0 0,0 21 15,0-21-15,0 1 0,0-1 0,0 0 16,0 0-16,0 0 16,21-21-16,0 0 15,0 0-15,0 0 16,-21-21-16,22 0 0,-1 21 0,-21-21 16,21 0-16,0-1 0,0 1 0,0 0 15,-21 0-15,22 0 0,-22 0 16,0-1-16,0 1 0,21 21 15,-21 21 1,0 1-16,0-1 16,0 0-16,0 0 0,0 0 15,21 0-15,-21 1 0,21-1 16,0 0-16,0-21 0,1 0 16,-1 0-16,0 0 0,0 0 15,0 0-15,0 0 0,1 0 0,20-21 16,-21 21-16,0-21 0,0-1 15,1 1-15,-1 0 0,-21 0 16,0 0-16,21 0 0,-21-1 0,0 1 16,21 0-16,-21 0 0,0 42 31,0 0-31,0 0 16,0 1-16,0-1 0,0 0 15,0 0-15,0 0 0,21 0 16,0 1-16,1-22 0,-1 0 15,0 21-15,0-21 0,0 0 0,22 0 16,-22 0-16,21 0 0,-21 0 0,0 0 16,1-21-16,-1-1 0,0 1 15,0 0-15,-21 0 0,21 0 16,-21 0-16,0-1 16,0 1-16,0 0 0,0 0 0,0 0 15,0 42 1,0 0-1,0 0-15,0 0 0,0 1 0,0-1 16,0 21-16,0-21 0,0 22 16,0-22-16,0 21 0,0 0 0,0 1 15,0-1-15,0 0 0,0 22 0,0-22 16,0 1-16,0-1 0,0 0 16,0 1-16,0-1 0,0-21 0,0 21 15,0-20-15,0-1 0,0-42 47,0-1-47,0-20 0,0 21 16,0-21-16,21-1 0</inkml:trace>
  <inkml:trace contextRef="#ctx0" brushRef="#br0" timeOffset="24328.63">19113 14796 0,'0'0'0,"0"-43"0,0 1 0,0 0 15,0-1-15,22 22 0,-1 0 16,0 0-16,0 0 0,0-1 0,0 22 15,1 0-15,-1 0 0,21 0 0,-21 0 16,0 0-16,1 22 16,-1-1-16,0-21 0,-21 42 0,0-21 15,0 0-15,0 1 0,0-1 16,-21 21-16,0-21 0,-1 0 0,-20 1 16,21-1-16,-21-21 0,20 21 0,1 0 15,-21-21-15,21 0 0,42-21 31</inkml:trace>
  <inkml:trace contextRef="#ctx0" brushRef="#br0" timeOffset="24561.1">19812 14266 0,'0'0'0,"0"-21"0,0 42 31,-21 1-31,0 20 15,21 0-15,-22 1 0,1-1 0,21 0 16,-21 1-16,21-1 0,-21 0 16,21 1-16,0-1 0,0-21 0,0 21 15,0-20-15,0-1 0,0 0 16,0 0-16,21-21 0,0 21 16,0-21-16,1 0 0,-1 0 0,0 0 15,0-21-15,0 21 16,0-21-16,1 0 0</inkml:trace>
  <inkml:trace contextRef="#ctx0" brushRef="#br0" timeOffset="25723.7">19960 14732 0,'0'0'0,"0"-21"16,21 21 15,0 0-31,1-21 16,-1 21-16,0 0 15,0-21-15,0 21 0,0-22 0,1 22 16,-1-21-16,0 0 0,-21 0 15,21 0-15,-21 0 16,0-1-16,-21 22 16,0 0-16,-22 0 15,22 22-15,0-22 0,0 21 16,0 21-16,0-21 0,-1 0 16,22 1-16,0 20 0,-21-21 0,21 0 15,0 22-15,0-22 0,0 0 16,0 0-16,0 0 0,21-21 0,1 21 15,-1-21-15,21 0 0,-21 0 16,22 0-16,-1 0 0,0 0 0,1 0 16,-1 0-16,0-21 0,-21 21 0,22-21 15,-1 0-15,0-21 0,-20 20 16,20-20-16,-21 0 0,0-1 16,0 1-16,1-21 0,-1 20 15,0-20-15,0 20 0,-21 1 0,0 0 16,0 21-16,0-1 0,0 1 15,0 42 1,-21 1-16,21 20 0,-21 0 0,0 1 16,21-1-16,-22 0 0,22 22 15,-21-22-15,21 0 0,0 1 0,0-1 16,0 0-16,0 1 0,0-22 16,21 0-16,1 0 0,-1 0 0,0 1 15,0-22-15,21 0 0,-20 0 16,-1 0-16,21 0 0,-21 0 15,22 0-15,-22-22 0,21 1 0,-21 21 16,0-42-16,1 21 0,-1 0 16,0-22-16,0 22 0,0-21 0,-21 21 15,0-1-15,0 1 0,0 0 16,0 0-16,-21 42 16,21 0-1,-21 0-15,0 22 0,21-22 16,0 0-16,0 0 0,0 0 0,0 1 15,0-1-15,0 0 0,0 0 16,21 0-16,0-21 0,0 21 16,0-21-16,1 0 0,20 0 15,-21 0-15,0 0 0,22 0 0,-1 0 16,0 0-16,1 0 0,-1 0 0,0-21 16,-21 0-16,22 21 0,-1-21 15,-21 0-15,0 0 0,22-22 0,-22 22 16,0 0-16,-21 0 0,0 0 15,0-1-15,0 1 0,0 0 0,-21 21 16,0-21-16,0 21 0,-22 0 16,22 0-16,-21 0 0,21 21 0,-1 0 15,-20 0-15,21 1 0,21-1 16,-21 0-16,21 0 0,-21 0 16,21 0-16,0 22 0,0-22 0,0 0 15,21 0-15,0 0 16,0-21-16,0 0 0,0 0 15,1 0-15,-1 0 0,0 0 0,0 0 16,0-21-16,0 21 0,1-21 16,-1 0-16,0-21 0,0 20 0,0-20 15,0 0-15,-21-1 0,22-20 16,-1-1-16,0 1 0,-21-1 0,21 1 16,-21 21-16,21-1 0,-21 1 15,0 21-15,0 0 0,-21 21 31,0 21-31,0 21 0,-22 0 16,22 1-16,0-1 0,0 22 0,21-1 16,0-21-16,-21 22 0,21-22 15,0 22-15,0-22 0,0 0 0,0 1 16,21-22-16,0 0 0,0 21 16,0-20-16,1-1 0,-1-21 0,0 21 15,0-21-15,21 0 0,-20 0 16,20 0-16,-21 0 0,21 0 0,-20 0 15,-1 0-15,0-21 0,0 0 0,0-1 16</inkml:trace>
  <inkml:trace contextRef="#ctx0" brushRef="#br0" timeOffset="25905.59">20680 14605 0,'0'0'0,"-64"0"0,22 0 15,21 0-15,0 0 0,42 0 16,21 0 0,0 0-16,1 0 0,-1 0 0,22 0 15,-1 0-15,1-21 0,-1 21 16,-21-21-16,22 21 0,-1 0 16,-20-21-16,20 21 0</inkml:trace>
  <inkml:trace contextRef="#ctx0" brushRef="#br0" timeOffset="26675.55">13610 16468 0,'0'-43'16,"0"86"-16,0-128 0,0 43 0,-21-1 0,21 22 15,0-21-15,0 0 0,0 20 16,0 1-16,0 0 0,0 0 0,-21 21 15,0 21 1,-1 0-16,1 22 0,0-1 0,0 0 16,0 1-16,-22-1 0,22 21 15,0 1-15,-21-1 0,21 1 0,-1-1 16,1 1-16,0-1 16,0-20-16,0 20 0,0-20 0,21-22 15,0 21-15,0-21 0,21-21 31,0 0-31,0-21 0,0-21 16,0 21-16,1-22 0,20-20 0,-21 20 16,0-20-16,0-1 0,22 1 15,-22 21-15,0-22 0,0 1 0,22-1 16,-22 1-16,0-1 16,0 22-16,-21-1 0,21 22 0,-21 0 15,21 21-15,1 0 0,-22 21 16,0 22-16,0-1 0,0 0 15,0 1-15,0-1 0,0 0 16,0 1-16,0 20 0,0-21 0,0 22 16,0-22-16,21 1 0,-21-1 15,0 0-15,21 1 0,-21-22 16,0 21-16,0-21 0,21 0 0,0-21 16</inkml:trace>
  <inkml:trace contextRef="#ctx0" brushRef="#br0" timeOffset="26848.58">13398 16785 0,'0'-42'16,"22"42"0,-1 0-16,21 0 0,-21-21 15,0 21-15,22 0 0,-22 0 16,21 0-16,22-21 0,-22 21 0,22-22 15,-1 22-15,1-21 0,20 21 16,-20-21-16,20 21 0,-20-21 0</inkml:trace>
  <inkml:trace contextRef="#ctx0" brushRef="#br0" timeOffset="28856.43">14584 16531 0,'0'0'0,"0"-21"16,-21 0-16,-1 21 15,1 0-15,0-21 0,-21 21 0,-1 0 16,22 0-16,-21 0 0,-22 0 15,22 0-15,0 21 0,-1 0 16,1 0-16,0 0 0,-1 1 0,22 20 16,-21 0-16,21 1 0,0-22 15,-1 21-15,22 0 0,0 1 0,0-1 16,0-21-16,0 22 0,22-22 16,-1 0-16,0 0 0,21-21 0,1 0 15,-1 0-15,0 0 16,1 0-16,-1 0 0,0-21 0,22 21 15,-22-42-15,0 20 0,1-20 16,-1 21-16,-21-43 0,22 22 0,-22 0 16,0-22-16,-21 22 0,0-22 15,21 1-15,-21-1 0,0 22 0,0-21 16,0-1-16,0 22 0,0-1 16,0 1-16,0 21 0,0 0 0,0 42 15,0 0 1,0 21-16,0 1 0,-21-1 15,21 0-15,0 22 0,0-22 16,0 22-16,0-1 0,0-20 0,0 20 16,0 1-16,0-22 0,0 21 15,0-20-15,0-1 0,21 0 0,0-20 16,0 20-16,-21-21 0,22 0 16,-1-21-16,0 0 0,0 0 0,0 0 15,22 0-15,-22-21 0,0 21 16,21-21-16,-21-21 0,22 20 0,-22-20 15,0 21-15,0-21 0,0-1 16,1 22-16,-22-21 0,21 21 0,-21-1 16,0 1-16,0 42 31,0 1-15,0 20-16,0-21 0,0 0 15,0 0-15,0 22 0,0-22 16,0 0-16,0 0 0,21 0 0,0 1 15,0-22-15,0 21 0,1-21 16,20 0-16,0 0 0,1 0 0,20 0 16,1 0-16,-22 0 0,21 0 15,1-21-15,-22-1 0,1 1 0,-1 0 16,-21 0-16,0-21 0,0 20 16,-21 1-16,0-21 0,0 21 15,0 0-15,0-22 0,0 22 16,0 0-16,22 0 0,-1 21 15,0-21-15,0 21 0,0 0 16,0-22-16,22 22 0,-22 0 0,21 0 16,1 0-16,-1 0 0,21 0 15,-20 0-15,20 0 0,-20 0 0,-1 0 16,0 0-16,-21 0 0,1 0 16,-1 0-16,-42 22 15,-1-22-15,-20 21 16,21 0-16,-21 0 0,-1 0 15,1 0-15,0 1 0,-1 20 16,1-21-16,0 21 0,20-20 0,-20 20 16,21-21-16,21 0 0,0 0 15,0 1-15,0-1 0,0 0 0,21-21 16,0 0-16,22 0 0,-22 0 16,21 0-16,0-21 0,1 0 0,-1-1 15,0 1-15,1 0 0,-22-21 16,21 21-16,-21-22 0,1 22 0,-1-21 15,0 21-15,-21-1 0,21 1 16,-21 0-16,0 0 0,-21 21 16,0 0-16,0 0 15,-1 21-15,1 0 0,0 22 0,0-22 16,21 21-16,-21-21 16,21 22-16,0-22 0,0 21 0,0-21 15,0 22-15,0-22 0,21 0 16,0 0-16,0 0 0,22 0 0,-1-21 15,0 0-15,1 0 0,20 0 16,-21 0-16,22 0 0,-22-21 0,1 21 16,-1-21-16,0 0 0,1 0 15,-22-22-15,21 22 0,-21-21 16,-21 0-16,21 20 0,-21-20 0,0 0 16,0 21-16,0-1 0,0 1 0,-21 21 31,21 21-31,-21 1 15,21-1-15,-21 21 0,0-21 16,21 0-16,0 22 0,-21-22 0,21 0 16,-22 0-16,22 0 0,0 1 15,22-22 1,-22-22 0,21 1-16,0 21 0,0-21 0,0 0 15,0 0-15,1-22 0,-1 22 16,-21 0-16,21 0 0,0 0 0,-21 0 15,21 21-15,-21 21 32,0 0-32,0 0 15,0 0-15,0 0 0,0 22 0,0-22 16,0 0-16,21 0 0,-21 0 16,22 1-16,-1-1 0,0-21 0,0 21 15,0-21-15,22 0 0,-22 0 16,0 0-16,21 0 0,-21 0 0,22-21 15,-22 21-15,21-21 0,-21-1 16,22 1-16,-22 0 0,21-21 16,-21 21-16,1-22 0,20 22 0,-21-21 15,0 21-15,0-22 0,22 22 16,-22 0-16,0 0 0,0 21 16,0-21-16,1 21 0,-22 21 31,0 0-16,0 0 1,21-21 15,-21-21-15,0 0-16,0 0 16,0-1-16,0 1 0,0 0 15,0 0 1,-21 21-1,-1 0-15,1 21 16,0 0-16,0 0 0,0 1 16,0 20-16,-1 0 0,1-21 0,0 22 15,0 20-15,21-42 0,0 22 16,0-1-16,0 0 0,0-20 0,21-1 16,0 21-16,0-21 0,22-21 15,-1 21-15,0-21 0,1 0 0,20 0 16,1 0-16,-1 0 0,-20 0 15,20-21-15,-21 0 0,22 0 0,-22 0 16,1-22-16,-22 22 16,21-21-16,-21 21 0,0-22 0,1 22 15,-22 0-15,0 0 0,-22 21 16,1 0-16,0 0 0,0 21 16,0-21-16,0 21 0,-22 0 15,22 1-15,0-1 0,0 0 0,21 0 16,0 0-16,0 0 0,0 1 15,0-1-15,0 0 0,21-21 16,0 0-16,0 0 0,22 0 16,-1 0-16</inkml:trace>
  <inkml:trace contextRef="#ctx0" brushRef="#br0" timeOffset="30479.75">20108 16616 0,'0'0'0,"-63"0"0,20 0 16,1 0-16,0 21 0,21-21 16,-22 0-16,22 21 0,0-21 15,0 0-15,21 21 0,21-21 31,0 0-31,21 0 0,-20 0 16,20-21-16,-21 21 0,21-21 0,1 0 16,-22 21-16,0-21 0,0 0 15,0-1-15,-21 1 0,-42 21 16,21 0 0,0 0-16,-22 0 0,1 0 0,0 0 15,-1 0-15,22 21 0,-21 1 16,21-1-16,-22 0 0,22 21 0,21-21 15,0 1-15,0-1 16,0 21-16,43-21 0,-22 22 0,0-22 16,21 0-16,1 21 0,-22-21 15,21 1-15,0-1 0,-20 21 0,20-21 16,-21 0-16,0-21 0,-21 22 16,0-1-16,0 0 0,-21-21 15,0 0-15,-21 0 0,20 0 16,-20 0-16,0 0 0,-1 0 0,1 0 15,-21 0-15,20-21 0,1 21 16,-22-43-16,43 22 0,0 21 16,0-21-16,21 0 0,0 0 15,0 0-15,21 21 16,0 0-16,0 0 16,22 0-16,-1 0 0,0 21 0,1 0 15,-1-21-15,0 21 0,1 0 16,-1-21-16,0 21 0,1-21 0,-22 0 15,21 0-15,1 0 0,-1 0 16,-21 0-16,21 0 0,1 0 0,-22-21 16,21 21-16,-21-21 0,22 0 15,-22 0-15,21 0 0,-21-1 0,1 1 16,-1-21-16,-21 21 16,0-22-16,21 22 0,-21-21 0,0 21 0,0-22 15,0 22-15,0 0 0,-21 21 16,0 0-1,-1 21-15,22 0 0,-21 1 16,0 20-16,0-21 0,0 21 0,21 1 16,0-1-16,-21 0 0,21 1 15,0-1-15,0-21 0,0 22 0,21-22 16,0 0-16,21 0 0,-21 0 16,22 0-16,-1-21 0,0 0 15,22 0-15,-22 0 0,1 0 0,-1 0 16,21 0-16,-20-21 0,-1 0 15,-21 0-15,22 0 0,-1 0 16,-21-22-16,21 1 0,-20 0 0,-1-22 16,0 22-16,0-22 0,-21 1 15,0-1-15,21 1 0,-21 20 16,0 1-16,0 0 0,0-1 0,0 1 16,0 21-16,-21 21 0,0 0 15,0 0-15,0 21 0,21 0 16,-22 0-16,1 22 0,0-1 15,21 0-15,0 1 0,0-1 0,-21 22 16,21-22-16,0 0 0,0 22 16,0-22-16,0 0 0,0 1 0,21-22 15,-21 21-15,21-21 0,0 1 16,1-1-16,20 0 0,-21 0 16,21-21-16,-20 0 0,20 0 15,0 0-15,22 0 0,-22 0 0,0 0 16,1-21-16,-1 0 0,-21 0 15,22-1-15,-22-20 0,0 21 16,0-21-16,-21 20 0,0 1 0,0 0 16,0 0-16,0 0 0,-21 42 15,0-21 1,0 42-16,-1-21 0,1 1 16,21-1-16,0 21 0,0-21 15,0 0-15,0 22 0,0-22 0,0 0 16,0 0-16,0 0 15,21-21-15,1 0 0,-1 0 16,21 0-16,-21 0 0,22 0 0,-22 0 16,21 0-16,0 0 0,1-21 15,-22 0-15,21 0 0,-21 0 0,22 0 16,-22-1-16,0-20 0,21 21 16,-20 0-16,-1 0 0,0-1 0,-21 1 15,21 21 1,-21 21-1,0 1-15,0-1 16,0 0-16,0 0 0,0 0 0,0 0 16,0 1-16,21-1 0,-21 0 15,21 0-15,1 0 0,-1-21 16,0 0-16,0 0 16,0 0-16,0 0 0,1 0 15,-1-21-15,0 21 16,0-21-16,0 0 0,22 0 0,-22-1 15,0 1-15,21-21 0,-21 21 16,1 21-16,20-21 0,-21-1 0,0 22 16,0 0-1,-21 22-15,0-1 16,0 0-16,0 0 0,0 0 16,-21 0-16,0-21 0,21 22 0,0-1 15,0 0-15,-21-21 16,21-21 15,0 0-15</inkml:trace>
  <inkml:trace contextRef="#ctx0" brushRef="#br0" timeOffset="30628.61">22331 16616 0,'0'0'0,"-21"-21"0,-1 0 0,1 21 0,0 0 15,0 0 1,0 0-16,0 0 0,-1 0 16,1-22-16,0 22 0,0 0 15,0 0-15,0-21 0,-22 21 0</inkml:trace>
  <inkml:trace contextRef="#ctx0" brushRef="#br0" timeOffset="31772.96">7768 17018 0,'-42'0'0,"84"0"0,-105 0 0,20 0 0,1 0 16,21-21-16,-22 21 15,22-21-15,-21 0 0,21-1 0,0 1 16,21-21-16,0 21 0,0-22 16,0 22-16,0 0 0,21-21 15,0 21-15,0-1 0,0 1 0,22 21 16,-1 0-16,0 0 0,1 0 16,-1 21-16,0 1 0,1 20 0,-1 0 15,-21 1-15,0-1 0,-21 0 16,0 1-16,0-1 0,0 0 15,-21 1-15,0-1 0,-21-21 16,20 0-16,1 22 0,0-43 0,0 21 16,0 0-16,0-21 0,-1 0 15,1-21 1,0 0-16,21-1 0,0 1 16,0 0-16,0 0 0,0 0 15,0 0-15,0-1 0,21 22 0,0 0 16,1 0-16,-1 0 0,0 0 15,0 0-15,0 0 0,22 0 0,-22 22 16,0-22-16,21 21 0,-21-21 16,1 0-16,20 21 0,-21-21 0,0 0 15,0 0-15,1 0 0,-1 0 16,0 0-16,21 0 0,-21-21 16,1 21-16,-1-43 0,21 22 15,-21 0-15,0-21 0,1-1 0,-1 1 16,0 0-16,-21-1 0,0 1 15,0 0-15,0 21 0,0-22 0,0 22 16,0-21-16,0 21 0,0-1 16,0 44 15,0-1-31,0 21 0,0-21 16,0 22-16,0-1 0,0 0 15,0 1-15,0-22 0,0 21 16,0-21-16,0 22 0,21-22 15,0-21-15,0 21 0,1-21 16,-1 0-16,0 0 0,21 0 0,-21 0 16,1-21-16,20 0 0,-21-1 15,0 1-15,0 0 0,1-21 0,-22 21 16,0-22-16,0 1 0,0 21 16,-22-22-16,1 22 0,0-21 0,-21 21 15,-1 0-15,22 21 0,0-22 16,-21 22-16,21 0 0,-1 0 15,1 0-15,21 22 16,0-1-16,0 0 16,21-21-1,1 0-15,-1 0 0,21 0 16,0 0-16,1 0 0,-1-21 16</inkml:trace>
  <inkml:trace contextRef="#ctx0" brushRef="#br0" timeOffset="32341.33">9038 16404 0,'0'0'0,"0"-21"0,0 0 0,0-21 16,0 20-16,0 1 16,0 0-16,0 0 0,0 0 0,0 0 15,21-1 1,0 22-16,1 0 0,-1 0 0,0 0 16,0 0-16,0 22 0,0-1 15,1 0-15,-22 0 0,21 21 0,-21-20 16,0 20-16,0-21 0,-21 0 15,-1 22-15,1-22 0,0 21 0,-21-21 16,21 0-16,-1 1 0,1-1 16,0 0-16,63-21 31,-20 0-31,-1-21 0,21 0 0,0-1 16,-20 1-16,20 0 0,0 0 15,1-21-15,-22 20 0,21-20 0,0 21 16,1-21-16,-1 20 15,-21-20-15,22 21 0,-22 0 0,-21 0 16,-21 21 0,-1 21-1,1 0-15,0 0 16,21 0-16,0 0 0,-21 1 0,21-1 16,0 0-16,0 0 15,21-21-15,0 0 0,0 0 16,1 0-16,-1 0 0,0 0 15,0 0-15,21-21 0,-20 21 16,-1-21-16,0 0 0,0-22 16,0 22-16,-21 0 0,0-21 0,0-1 15,0 22-15,0-21 0,-21-1 16,0 22-16,-21 0 0,20 0 0,1 21 16,-21 0-16,21 0 0,-22 0 15,22 21-15,0 21 0,0-20 0,-21 20 16,20 0-16,1 1 0,0-1 15,-21 21-15,21-20 0,-1-1 0,1 0 16,0 1-16</inkml:trace>
  <inkml:trace contextRef="#ctx0" brushRef="#br0" timeOffset="33020.68">8403 17632 0,'0'0'0,"-42"0"0,-22-21 31,64 0-31,0-1 0,0 1 16,0 0-16,0 0 0,21 0 0,1 0 15,-1-1-15,0 1 16,21 21-16,1-21 0,-1 21 0,-21 0 15,21 0-15,-20 0 0,-1 21 16,0 0-16,-21 1 0,0-1 0,0 0 16,0 21-16,-21-21 0,0 22 15,-1-1-15,1-21 0,0 0 16,21 1-16,-21-1 0,21 0 0,21-42 31,0 0-31,22-1 0,-22 1 16,21 0-16,0-21 0,1-1 15,-1 1-15,0 21 0,22-21 0,-22-1 16,1 1-16,-1 21 16,0-22-16,-21 22 0,1 0 0,-1 0 15,-21 0-15,-21 21 32,-1 21-32,1 0 15,0 0-15,0 0 0,21 1 0,0-1 16,0 0-16,0 0 0,0 0 15,0 0-15,21 1 0,-21-1 16,21-21-16,22 0 0,-22 0 0,0 0 16,21 0-16,-21-21 0,1 21 15,20-22-15,-21 1 0,0 0 0,0 0 16,1 0-16,-1-22 16,-21 22-16,0 0 0,0 0 0,0 0 15,0 0-15,-21-1 0,-1 22 16,-20-21-16,21 21 0,0 0 0,-22 0 15,22 0-15,-21 0 0,21 0 16,0 0-16,-1 0 0,22 21 0,0 1 16,22-22-1,-1 0-15,0 0 0,21 0 16,1-22-16,-22 22 16</inkml:trace>
  <inkml:trace contextRef="#ctx0" brushRef="#br0" timeOffset="33480.39">9461 17082 0,'0'0'15,"0"-22"1,0 1-16,0 0 16,0 0-16,22 0 15,-1 21-15,0-21 0,0 21 16,0 0-16,0 0 16,1 0-16,-1 21 0,-21 0 0,0 0 15,0 0-15,0 0 0,0 1 16,0 20-16,0-21 0,-43 21 15,43-20-15,-21-1 0,0 0 0,21 0 16,-21 0-16,21 0 0,21-21 31,0-21-15,0 21-16,1-21 0,-1 0 0,21 0 16,-21 0-16,0-22 0,22 22 15,-22-21-15,21-1 0,-21-20 0,22 21 16,-22-22-16,0 22 0,0-22 15,-21 22-15,0 0 0,0 20 0,0 1 16,0-21-16,0 63 31,0 0-31,0 22 16,0-22-16,0 21 0,0 0 16,0-20-16,0 20 0,0 0 15,21-21-15,1 22 0,-1-22 0,-21 21 16,21-21-16,0 1 0,0-1 15,-21 0-15,0 0 0,21 0 0,-21 0 16,0 1-16,0-1 0,0 0 16,0 0-16</inkml:trace>
  <inkml:trace contextRef="#ctx0" brushRef="#br0" timeOffset="34128.47">9271 18034 0,'0'0'0,"-21"21"0,0-21 31,21-21-31,0 0 16,21 0-16,0 21 0,0-21 16,0-1-16,0 22 0,22-21 15,-22 21-15,0 0 0,0 0 16,0 0-16,1 0 0,-22 21 15,0 1-15,0-1 0,-22 0 0,-20 0 16,21 21-16,0-20 16,-22 20-16,22-21 0,0 0 15,0 0-15,0 1 0,21-1 0,21-21 32,0-21-17,0-1-15,22 1 0,-22-21 16,21 21-16,-21 0 0,22-22 15,-1 1-15,0 0 0,1 20 0,-1-20 16,0 0-16,-21 21 0,1-1 16,-1 1-16,-21 42 31,0 1-31,-21-1 16,21 0-16,0 0 0,0 0 15,0 0-15,0 1 0,0-1 16,21-21-16,0 0 0,0 0 15,0 0-15,22 0 0,-1 0 16,0 0-16,1-21 0,-1-1 0,0 1 16,1 0-16,-1 0 0,-21-21 15,0 20-15,0 1 0,-21 0 16,0 0-16,0 0 0,0 0 0,-21-1 16,0 1-16,0 21 15,-21 0-15,20 0 0,-20 0 0,0 0 0,-1 21 16,22 1-16,-21-22 15,21 21-15,0 0 0,21 0 0,0 0 16,0 0 0,21-21-1,0 0-15,0 0 0,0-21 0</inkml:trace>
  <inkml:trace contextRef="#ctx0" brushRef="#br0" timeOffset="34676.68">10118 17632 0,'0'0'0,"0"-85"31,0 64-31,0 0 0,21 0 16,0 0-16,0 21 0,0-22 15,0 1-15,22 21 0,-22 0 0,21 0 16,-21 0-16,1 0 0,-1 0 16,0 0-16,0 21 0,-21 1 15,0-1-15,0 21 0,0-21 0,0 22 16,-21-22-16,0 21 0,-22-21 15,22 22-15,0-22 0,-21 0 0,21 0 16,21 0-16,0 0 0,0-42 31,21 0-31,0 21 0,0-21 16,0-21-16,0 20 16,22 1-16,-22 0 0,0-21 0,21-1 15,1 22-15,-1-21 0,-21 21 16,22 0-16,-22-22 0,0 22 0,0 0 15,0 0-15,-21 0 16,0-1-16,0 1 16,0 0-1,21 21-15,1-21 16,-1 21-16,0-21 0,0 21 16,0 0-16,0 0 0,1 0 15,20 0-15,-21 0 0,21 0 16,1 0-16,-22 21 0,21 0 0,-21-21 15,1 21-15,-22 0 0,0 1 16,0 20-16,0-21 0,0 0 16,0 0-16,0 1 0,0-1 0,0 0 15,0 0 1,0-42 0,0 0-16,0 0 0,21-22 15,0 22-15,-21-21 0,0-1 0</inkml:trace>
  <inkml:trace contextRef="#ctx0" brushRef="#br0" timeOffset="35284.37">10160 15706 0,'63'42'0,"-126"-84"0,21-1 0,-22 22 0,43-42 0,-21 20 15,20 1-15,22-21 0,0 20 16,0 1-16,22 0 0,20-1 0,0 22 16,1-21-16,-1 21 0,21 21 15,-20 0-15,-1 0 0,22 0 0,-22 42 16,0-21-16,-21 21 16,22 22-16,-22-22 0,-21 22 0,0-1 15,0-20-15,0 20 0,-21 1 16,0 20-16,-1-20 0,1-1 0,0 22 15,0-22-15,21-20 0,0 20 16,0-20-16,0-1 0,21 0 0,0-21 16,22 1-16,-1-1 0,0-21 15,22 0-15,-1 0 0,1 0 16,-1 0-16,1 0 0,-1 0 16,1-21-16,-22 21 0,0 0 0,-20-22 0,-1 22 15,0 0-15,-21 22 16,0-1-16,-21 0 15,0 0-15,-1 21 0,1-20 16,21 20-16,-21 21 0,21-20 0,-21-1 16,21 22-16,0-1 0,21 1 15,0-1-15,0-21 0,22 22 0,-1-1 16,0 1-16,22-1 0,-22-20 16,22 20-16,-22 1 0,22 20 0,-22-20 15,21 21-15,-20-22 0,-1 22 16,0-22-16,22 85 0,-43-84 15,0 21-15,-21-22 0,0 1 16,0 20-16,-42-41 0,21 20 16,-22-21-16,1 1 0,0-22 15,-1-21-15,1 0 0,-21 0 0,20-21 16,1 0-16,-22-43 0,22 22 16,0-22-16,-22 1 0,22-1 0</inkml:trace>
  <inkml:trace contextRef="#ctx0" brushRef="#br0" timeOffset="35745.17">7662 15706 0,'0'0'0,"-42"-43"0,-64-62 32,85 62-32,21 22 0,21 21 15,0 0-15,22 0 0,20 42 16,1-20-16,20 20 0,1 0 0,21 1 16,21 20-16,0 1 0,21-1 15,21 22-15,1-1 0,-1 1 0,21 0 16,-20-1-16,20 1 0,1 0 15,-1 21-15,-20-1 0,20-20 16,1 21-16,-1-21 0,1 20 0,-22-20 16,0 0-16,-21-1 0,-21 1 15,22-21-15,-44 20 0,22-20 16,-21-1-16,-21 1 0,0-22 0,-1 0 16,-20 1-16,-22-1 0,0-21 15,1 0-15,-22-21 0,0 0 0,0 0 16,-21-21-1,0 0-15,-21-21 0,0 21 16,0-43-16,-22 22 16,22-22-16,0 1 0,-21-1 0,-1 1 15,1-22-15</inkml:trace>
  <inkml:trace contextRef="#ctx0" brushRef="#br0" timeOffset="36825.22">11557 14923 0,'0'0'0,"0"-64"0,0-148 32,0 191-32,0 42 15,0 1-15,0 20 0,0 0 16,-21 22-16,21-1 0,-21 1 15,-22 20-15,22 22 0,-21 0 0,-1 21 16,1 0-16,0 0 0,-43 21 16,22 22-16,-22-22 0,0 0 0,1 21 15,-1 22-15,0-22 0,1 0 16,-22 1-16,0 20 0,0-20 0,0-22 16,22 21-16,-22 0 0,21-20 15,0-1-15,1-21 0,20 0 16,1 0-16,-1-21 0,22-1 15,0 1-15,20-21 0,-20-85 16,21 0-16,42 0 703,0 0-703,0 0 16,-21-21-16,22 21 0,20-21 15,-21-1-15</inkml:trace>
  <inkml:trace contextRef="#ctx0" brushRef="#br0" timeOffset="38724.37">8234 16468 0,'0'0'0,"21"0"0,-63 0 47,20 0-47,-20 0 0,0 0 0,-22 0 15,1 0-15,-22 0 0,0 0 16,-20 0-16,-22 0 0,0 0 0,-22 0 16,1 0-16,0 0 0,0 0 15,0 0-15,0 0 0,21 0 0,0 0 16,21 0-16,21 0 0,0 0 16,43 0-16,0 0 0,21 0 0,-1 0 15,22-21 1,22 21-16,-1-22 0,0 22 15,21-21-15,1 21 0,-1-21 0,0 21 16,1-21-16,20 0 0,-21 0 0</inkml:trace>
  <inkml:trace contextRef="#ctx0" brushRef="#br0" timeOffset="38988.69">6794 16087 0,'0'0'0,"0"-21"16,-42 21-16,21 0 15,0 0-15,-22 0 0,1 0 0,0 0 16,-1 0-16,1 21 0,0 0 16,21-21-16,-22 21 0,1 0 0,0 0 15,-1 1-15,1 20 0,0-21 16,20 21-16,-20 1 0,21-22 16,21 21-16,0 1 0,0-1 15,0-21-15,21 21 0,21-20 0,-20-1 16,20 0-16,0 0 0,1-21 15,20 0-15,-21 0 0,22 0 0,-22 0 16,22 0-16,-1-21 0,-20 0 16,-1 0-16,0 21 0,1-22 0</inkml:trace>
  <inkml:trace contextRef="#ctx0" brushRef="#br0" timeOffset="39844.11">3111 15748 0,'0'0'0,"0"-21"16,0 0-1,0 0-15,0-1 16,0 1-16,0 0 0,22 21 16,-1-21-16,21 0 0,0 21 0,1 0 15,-22 0-15,21 0 0,1 0 16,-1 21-16,-21 0 0,21 21 0,-20-20 15,-22 20-15,0 0 0,0 1 16,-22-1-16,1 21 0,-21-20 0,21-1 16,-22 22-16,1-22 0,0 0 15,-1 1-15,1-22 0,21 0 0,-21 21 16,20-42-16,22 21 16,0 1-16,-21-22 0,42 0 31,1-22-31,-1 1 0,21 21 0,0-21 15,1 0-15,20-21 0,-20 20 16,20 1-16,1-21 0,-1 0 0,1 20 16,-22-20-16,21 0 0,1-1 15,-22 22-15,1-21 0,-1 21 0,-21-22 16,0 22-16,0 0 0,1 0 16,-22 0-16,-22 21 15,1 0 1,0 0-16,21 21 0,-21 0 15,0 0-15,0 0 0,21 22 16,0-22-16,0 21 0,-22-21 0,22 22 16,0-22-16,0 0 0,0 0 15,0 0-15,22 1 0,-1-22 16,0 0-16,0 0 0,21 0 16,-20 0-16,-1-22 0,85-83 15,-85 83 1,0 1-16,0-21 0,-21 21 15,0-22-15,0 22 0,0-21 0,0 21 16,0 0-16,-42-22 0,21 22 16,-1 0-16,-20 21 0,21 0 15,-21 0-15,-1 0 0,1 0 0,21 0 16,-22 0-16,1 21 0,21 0 16,-21 0-16,20 1 0,1 20 0,21-21 15,0 0-15,0 0 0,0 1 16,21-1-16,1 0 0,20-21 15,0 0-15,-21 0 0,22 0 16,-1-21-16,0 0 0</inkml:trace>
  <inkml:trace contextRef="#ctx0" brushRef="#br0" timeOffset="40092.69">4508 15304 0,'0'-22'0,"0"44"0,0-65 0,0 22 0,0 0 15,-21 21-15,21 21 16,0 0-16,0 22 16,-21-1-16,21 0 0,0-21 15,0 22-15,0-1 0,0 0 0,0-20 16,0 20-16,0-21 0,0 21 16,21-20-16,-21-1 0,0 0 15,0 0-15,21-21 0,1 0 16,-1 0-16,0 0 15,0 0-15,0 0 0,0-21 0,1 0 16,-1 0-16</inkml:trace>
  <inkml:trace contextRef="#ctx0" brushRef="#br0" timeOffset="40396.36">4974 15282 0,'0'0'16,"0"-21"-16,0-21 0,0 21 15,-21 21-15,0 0 0,0 0 16,-1 21-16,1-21 0,-21 21 15,21 0-15,0 0 0,-1 1 16,1-22-16,0 21 0,0 0 16,0 0-16,21 0 15,21-21 1,0 0-16,0 0 0,22-21 16,-22 0-16,21 0 0,-21 21 15,22-21-15,-22-1 0,0 22 0,0 0 16,0 0-16,0 0 0,1 22 15,-22 20-15,21-21 0,-21 21 0,0 1 16,0-1-16,0 0 0,0 1 16,0-1-16,-21 0 0,21 1 0,-22-1 15,22 0-15,0-20 0,0 20 16,0 0-16,-21-21 0,21 22 0</inkml:trace>
  <inkml:trace contextRef="#ctx0" brushRef="#br0" timeOffset="40908.46">1397 15727 0,'0'0'0,"-42"0"32,63 0-1,0 0-31,21 0 0,-21 0 16,22 0-16,20 0 0,-20 0 0,-1 0 15,21 0-15,-20 0 0,-1 0 16,22 0-16,-22 0 0,0 21 15,1 0-15,-1 0 0,0 22 0,1-1 16,-22 0-16,0 22 0,-21-1 16,0 22-16,-21-21 0,0 20 0,-22 1 15,-20-22-15,-1 22 0,-20 0 16,-1-1-16,0-20 0,-21 21 16,22-22-16,-1 1 0</inkml:trace>
  <inkml:trace contextRef="#ctx0" brushRef="#br0" timeOffset="41612.18">5673 15663 0,'0'0'0,"21"0"0,21 0 16,-21 0-16,22 0 0,-22 0 0,21 0 15,-21 0-15,22 0 0,-22 0 16,0 0-16,0 0 0,0 0 0,-42 22 31,-21-1-31,-22 0 16,1 0-16,-43 21 0,21 1 0,-21 20 15,-21 1-15,-21-1 0,0 22 0,-21-22 16,-1 22-16,-20 0 0,-22-1 0,1 1 16,-22 0-16,21 21 0,-21-22 15,0 22-15,1-21 0,20-1 16,21-20-16,1 21 0,21-22 15,20 1-15,22-1 0,0-21 16,22 1-16,-1-1 0,42-21 0,22-21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24:41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3196 0,'0'-21'156,"0"0"-140,21 0-1,0 0 1,-21-1 0</inkml:trace>
  <inkml:trace contextRef="#ctx0" brushRef="#br0" timeOffset="320.93">6032 3048 0,'0'-21'16,"-21"21"47,21 21-48,-21 0-15,0 0 16,0 1-16,21-1 0,0 0 15,-21 21-15,-1 1 0,1-1 0,0 0 16,0 1-16,0 20 0,0-21 16,-1 1-16,1 20 0,0-20 0,0-1 15,0 21-15,-22-20 0,22-1 0,0 22 16,-21-22-16,21 21 0,-1-20 16,-20-1-16,21 0 0,0 1 0,0-1 15,-1-21-15,1 0 0,21 1 16,0-1-16,0 0 0,-21-21 15,21-21 1,0 0-16,0-1 16,0-20-16,21 21 0,-21-21 0</inkml:trace>
  <inkml:trace contextRef="#ctx0" brushRef="#br0" timeOffset="676.94">5948 3281 0,'0'0'0,"21"-21"0,-21 0 0,0-1 0,21 1 15,-21 0 1,0 42 15,0 0-31,0 1 0,0 20 16,0-21-16,0 21 0,0 1 0,0-1 15,0 0-15,0 22 0,0-22 16,0 1-16,0-1 0,0 21 0,-21-20 16,21-1-16,0 0 0,0 1 15,-21-1-15,21-21 0,0 22 0,0-22 16,0 0-16,0 0 0,0 0 16,0 0-16,0-42 31,0 0-31,0 0 15,0 0-15,0 0 0,0-1 16,0 1-16,0 0 0</inkml:trace>
  <inkml:trace contextRef="#ctx0" brushRef="#br0" timeOffset="944.6">5630 3768 0,'-21'21'16,"42"-21"15,0 0-31,1 0 16,-1 0-16,0 0 0,21 0 0,-21 0 16,22-21-16,-22 21 0,21 0 0,-21 0 15,1 0-15,-1 0 0,0 0 16,-21-21-16,21 21 0,-21-22 47</inkml:trace>
  <inkml:trace contextRef="#ctx0" brushRef="#br0" timeOffset="1736.95">6646 3810 0,'0'0'0,"64"0"32,-64-21-32,21 21 15,0-21-15,-21 0 0,21 21 0,-21-22 16,21 1-16,-21 0 0,0 0 15,0 0-15,0 0 0,0-1 16,0 1-16,0 0 0,0 0 0,-21 0 16,0 0-16,0 21 0,0-22 15,0 22-15,-1 0 0,-20 0 0,21 0 16,0 0-16,-22 0 0,22 0 16,0 0-16,0 0 0,-21 0 0,20 22 15,1-1-15,0 0 0,0 0 16,0 0-16,0 0 0,-1 1 0,22 20 15,-21-21-15,21 0 0,-21 22 16,21-22-16,0 0 0,0 0 16,0 21-16,0-20 0,0-1 15,0 0-15,21 0 0,0 0 16,1-21-16,-1 0 0,0 21 0,0-21 16,0 0-16,0 0 15,1 0-15,20-21 0,-21 0 0,0 21 16,0-21-16,1 0 0,20 0 0,-21-22 15,0 22-15,22-21 0,-22-1 16,0 1-16,21 0 0,-21-22 0,1 1 16,20 20-16,-21-20 0,0-1 15,0 22-15,1-21 0,-22 20 16,0 22-16,21-21 0,-21 21 16,0-22-16,0 22 0,0 0 15,-21 21 1,-1 0-1,1 0-15,21 21 0,-21 0 16,0 22-16,0-1 0,21 0 0,0 1 16,0 20-16,0 1 0,0-22 0,0 21 15,0-20-15,0 20 16,0-20-16,0-1 0,0 0 0,0-21 0,0 22 16,0-22-16,0 21 15,0-21-15,0 1 0,0-1 0,0 0 16,21 0-16,0 0 15,0-21-15,0 21 16,1-21-16,-1 0 0,0 0 16,-21-21-1,21 21-15,-21-21 0,0 0 0,21 21 16,0-21-16,-21 0 0,22-1 16</inkml:trace>
  <inkml:trace contextRef="#ctx0" brushRef="#br0" timeOffset="2160.84">7218 3620 0,'21'-22'31,"0"22"-15,-21 22 0,21-1-16,-21 0 0,0 0 15,21 0-15,-21 0 0,0 1 16,0-1-16,0 0 0,0 0 15,0 0-15,0 0 0,0 1 0,0-1 16,0 0-16,0 0 16,0 0-16,0-42 47,22 0-47,-1 0 0,0 0 15,-21-22-15,21 22 0,-21 0 16,21-21-16,0 20 0,1-20 0,-22 0 15,21 21-15,0-1 0,0-20 16,0 21-16,0 0 0,1 0 16,-1 21-16,-21-22 15,0 44 17,0-1-17,0 0-15,0 0 16,0 0-1</inkml:trace>
  <inkml:trace contextRef="#ctx0" brushRef="#br0" timeOffset="3273.68">8107 3831 0,'0'0'15,"21"0"-15,0 0 0,-21-21 16,21 21-16,0-21 0,-21 0 16,22 0-16,-1-1 15,-21 1-15,0 0 0,0 0 0,0 0 16,0-22-16,0 22 0,0 0 16,0 0-16,0 0 0,-21 0 15,-1-1-15,-20 22 16,21 0-16,0 0 0,0 0 0,-22 22 15,22-1-15,-21 0 0,21 0 16,-22 0-16,1 0 0,21 1 0,-22 20 16,22-21-16,0 0 0,0 22 15,0-22-15,0 21 0,-1-21 0,22 0 16,-21 22-16,21-22 0,0 0 0,0 0 16,0 0-16,0 1 15,21-22-15,1 0 0,-1 21 0,0-21 16,0 0-16,21 0 0,-20 0 15,-1 0-15,21-21 0,0-1 0,-20 1 16,20 0-16,-21 0 0,21 0 0,-20 0 16,-1-1-16,0 1 0,0-21 15,0 21-15,0 0 0,1-22 16,-1 22-16,-21 0 0,0 0 0,0 0 16,0-1-16,0 1 15,0 42 16,-21-21-31,21 22 0,0-1 16,-22 0-16,22 0 0,-21 21 16,21-20-16,0-1 0,0 0 0,0 0 15,0 0-15,0 0 0,0 1 16,0-1-16,0 0 0,21 0 0,1-21 16,-1 21-16,21-21 0,-21 0 15,0 0-15,22 0 0,-22 0 0,21 0 16,-21-21-16,22 21 0,-22-21 0,21 0 15,-21 0-15,1 21 0,20-43 16,-21 22-16,0 0 0,0 0 16,-21-22-16,22 22 0,-22-21 15,0 21-15,0 0 0,0-1 0,0 1 16,-22 21 0,1 0-1,0 21-15,21 1 0,-21-1 0,21 0 16,0 0-16,-21 0 0,21 0 15,0 22-15,-21-22 0,21 0 0,0 0 16,0 0-16,0 1 0,0-1 16,0 0-16,0 0 0,0 0 0,0 0 15,0 1-15,21-22 47,-21-22-47,0 1 16,0 0-16,0 0 0,0 0 15,0 0-15,0-1 0,0-20 0,21 21 16,-21 0-16,21 0 0,0-22 16,0 22-16,1 0 0,20 0 0,-21 0 15,0-1-15,22 1 0,-22 21 16,21-21-16,-21 21 0,22 0 16,-22 0-16,21 0 0,-21 0 0,0 0 15,1 21-15,-1 0 0,0 1 16,-21-1-16,21 0 0,-21 0 0,0 0 15,0 0-15,0 1 0,0-1 16,0 21-16,-21-21 0,0 0 0,21 1 16,0-1-16,-21 0 0,-1 0 0,1 0 15,21 0-15,0 1 16,-21-22-16,21-22 31,0 1-31,21 21 16,0-21-16,-21 0 0</inkml:trace>
  <inkml:trace contextRef="#ctx0" brushRef="#br0" timeOffset="3599.92">9610 3577 0,'0'0'0,"0"-42"15,0 21-15,0 0 0,-22 21 32,1 0-32,0 0 0,0 0 15,0 21-15,21 0 0,-21 0 16,-1 0-16,1 0 0,0 1 0,0 20 16,21-21-16,-21 0 0,0 22 15,21-22-15,0 0 0,0 0 0,0 0 16,0 22-16,0-22 0,0 0 15,0 0-15,0 0 0,42 22 16,21-22-16,-20-21 0,-22 0 16,0-21-16,0-1 0,0 22 0,1-21 15,20 0-15,-21 0 0,21 0 16,1 0-16,-1-1 0</inkml:trace>
  <inkml:trace contextRef="#ctx0" brushRef="#br0" timeOffset="4006.15">10054 3683 0,'0'0'0,"0"21"0,-21-21 16,21 21 0,21-21-16,0 0 0,0 0 15,1 0-15,-1 0 0,0 0 16,0 0-16,0 0 0,0 0 0,22 0 15,-22-21-15,0 21 0,0-21 0,0 0 16,1 21-16,-1-21 16,0 0-16,-21-1 0,0 1 0,0 0 15,0 0-15,0 0 16,0 0-16,-21-1 16,0 22-16,-1 0 0,1 0 0,-21 0 15,21 22-15,0-1 0,-22 0 16,22 0-16,0 0 0,0 22 0,0-22 15,-1 0-15,1 21 0,21-21 16,0 1-16,0 20 0,0-21 0,0 0 16,0 0-16,0 1 0,0-1 0,21-21 15,22 21-15,-22-21 0,21 0 16,-21 0-16,22 0 0,-22 0 16,21 0-16,1 0 0,-1-21 0,0 0 15,1 21-15,-1-22 0</inkml:trace>
  <inkml:trace contextRef="#ctx0" brushRef="#br0" timeOffset="4873.47">12573 3429 0,'21'0'0,"0"0"15,0-21 1,1 0-16,-1 0 15,0 21-15,0-22 0,0 1 0,0 0 16,22-21-16,-22 21 0,21-1 16,-21-20-16,22 21 0,-22 0 0,0 0 15,0-1-15,-21-20 0,0 21 16,0 0-16,-42 0 16,21 21-16,-22 0 0,22 0 0,-21 0 15,-22 0-15,22 0 0,0 0 16,-22 0-16,22 0 0,-22 21 0,22 0 15,0-21-15,-1 21 0,22 0 16,0 0-16,0 1 0,21-1 16,0 0-16,0 0 0,21 21 15,0-20-15,0-1 0,1 21 0,20-21 16,-21 0-16,21 22 0,-20-22 16,20 21-16,0-21 0,1 22 15,-22-22-15,21 21 0,0-21 0,1 22 16,-22-22-16,21 0 0,-21 21 15,-21-20-15,0-1 0,0 0 0,0 0 16,-21 0-16,-21 0 0,21 1 0,-22-1 16,-20 0-16,-1-21 0,1 21 15,-1-21-15,-20 0 0,20 0 0,-20 0 16,20 0-16,-21 0 0,22 0 16,21 0-16,-22-21 0,22 0 0,21 0 15,-22-1-15,22 1 0,0-21 0,21 0 16,0 20-16,0-20 0,0 0 15,0-1-15,21 22 0,0-21 0,0 21 16,1-22-16,20 22 0,0 0 16,-21 21-16,22-21 0,-1 21 15,-21-21-15,22 21 0,-22 0 0,21 0 16,-21 0-16,22 21 0,-22-21 16,0 21-16,0 0 0,0-21 0,-21 21 15</inkml:trace>
  <inkml:trace contextRef="#ctx0" brushRef="#br0" timeOffset="5257.44">12869 3789 0,'0'0'0,"106"-21"31,-85 21-31,22-21 0,-22-1 0,0 22 15,21-21-15,1 0 0,-22 0 16,21 0-16,-21 0 0,0-1 0,1 1 16,-1 0-16,0-21 0,-21 21 15,0-1-15,0 1 0,-21 21 16,-22 0-16,22 0 16,-21 0-16,21 0 0,-22 0 0,1 21 15,21 1-15,-21 20 0,-1-21 16,22 0-16,0 0 0,0 22 15,0-22-15,-1 0 0,22 21 0,-21-20 16,21-1-16,0 0 0,0 0 16,0 0-16,21 0 0,1-21 0,-1 22 15,0-1-15,0-21 0,0 0 0,22 0 16,-22 0-16,21 0 0,0 0 16,-20 0-16,20-21 0,0-1 0,1 1 15,-1 21-15,0-42 0</inkml:trace>
  <inkml:trace contextRef="#ctx0" brushRef="#br0" timeOffset="5571.92">13970 2858 0,'0'0'0,"0"-22"0,-21-20 31,0 21-31,-1 21 0,1 0 16,21 21-16,-21 0 0,0 22 15,0-22-15,21 21 0,-21 0 0,-1 1 16,1 20-16,21 1 0,-21-1 16,0 1-16,21-1 0,-21 1 0,0-1 15,-1 1-15,1-22 0,0 22 0,0-22 16,21 0-16,-21-21 16,0 22-16,21-1 0,-22-21 0,22 0 15,0 1-15,0-1 0,0 0 16,22-21-1,-1 0 1,0-21-16,0 0 0,0 21 16,0-22-16,1-20 0,-1 21 0</inkml:trace>
  <inkml:trace contextRef="#ctx0" brushRef="#br0" timeOffset="5972.19">13822 3704 0,'-21'21'0,"-1"1"0,1-1 16,21 0 0,21-21-1,1 0-15,-1 0 0,0 0 0,0 0 16,0 0-16,22 0 0,-22 0 16,21-21-16,-21 21 0,22-21 0,-1-1 15,-21 1-15,21 21 0,-20-21 0,-1 0 16,0 0-16,0 0 0,-21-1 15,0 1-15,0 0 0,0 0 0,-21 0 16,0 21 0,0 0-16,-22 0 0,22 0 0,-21 0 15,21 0-15,-22 0 0,22 21 0,0-21 16,-21 21-16,20 0 0,1 0 16,0 1-16,0-1 0,21 0 0,0 0 15,21 21-15,-21-20 0,0-1 16,0 0-16,0 0 0,0 0 15,0 0-15,21 1 0,0-22 16,1 0-16,-1 0 0,0 0 16,21 0-16,1 0 0,-1 0 0,0 0 15,1 0-15,-1-22 0,0 22 16,1-21-16</inkml:trace>
  <inkml:trace contextRef="#ctx0" brushRef="#br0" timeOffset="6480.5">14668 3450 0,'0'0'0,"-21"0"16,21 21-16,-21 1 15,0-1-15,0 0 16,21 0-16,0 0 0,-21 0 0,-1 1 16,22-1-16,-21 21 0,0 0 15,21-20-15,0-1 0,-21-21 0,21 21 16,0 0-16,-21-21 0,21 21 15,0 0 1,0-42 31,0 0-47,0 0 0,0 0 16,0 0-16,0-1 0,0-20 0,0 21 15,21 0-15,0 0 0,0-1 16,0-20-16,1 21 0,-1 0 0,21 0 15,-21 21-15,0-22 0,22 1 16,-22 0-16,21 21 0,-21 0 16,22 0-16,-22 0 0,0 0 15,0 0-15,22 0 0,-22 21 0,0 0 16,-21 22-16,0-22 0,0 0 0,0 21 16,0-20-16,0 20 0,0-21 15,0 0-15,-21 0 0,0 22 0,21-22 16,-22 0-16,1 0 0,0 0 15,42-21 32,0-21-47,1 0 16,-1 0-16,0 21 16</inkml:trace>
  <inkml:trace contextRef="#ctx0" brushRef="#br0" timeOffset="6731.92">15473 3429 0,'0'0'0,"0"-21"0,21 21 0,-21 21 31,-21 0-15,0 0-1,21 1-15,0-1 0,0 0 0,-22 0 16,1 0-16,21 0 0,-21 1 0,0 20 15,21-21-15,0 0 0,0 0 16,0 1 0,21-22 15,0-22-31,-21 1 0,21 21 16</inkml:trace>
  <inkml:trace contextRef="#ctx0" brushRef="#br0" timeOffset="7140.94">15494 2921 0,'0'0'0,"-21"0"16,-85 21-1,85-21-15,21 21 16,0 1-16,-21-1 0,21 0 15,0 0-15,0 0 0,0 0 16,21-21-16,0 22 16,0-22-16,0 0 0,0 0 0,1 0 15,20 0-15,-21 0 0,21 0 0,-20 0 16,-1 0-16,0 0 0,21-22 16,-21 1-16,1 21 0,-22-21 15,21 0-15,-21 0 0,0 0 16,0-1-16,0 1 0,0 0 15,-21 21-15,-1 0 0,1 0 16,0 0-16,0 0 0,-21 0 16,20 0-16,-20 0 0,21 21 0,0-21 0,-22 21 15,22 1-15,0-1 0,0 0 16,0 0-16,21 0 0,0 0 16,-21 1-16,21-1 0,0 0 0,0 0 15,0 0-15,0 0 0,21 1 16,0-1-16</inkml:trace>
  <inkml:trace contextRef="#ctx0" brushRef="#br0" timeOffset="7637.13">15896 3429 0,'0'0'0,"0"-21"16,0 42 15,-21 0-15,21 0-16,0 1 0,0-1 15,-21 0-15,21 0 0,0 0 0,0 0 16,-21 1-16,21-1 0,0 0 15,0 0-15,0 0 0,0 0 0,0 1 16,0-1-16,21 0 16,0-21-16,0 0 15,0 0-15,0 0 0,1 0 16,-1 0-16,0 0 0,21 0 0,-21-21 16,1 21-16,20-21 0,-21-1 15,0 1-15,22 0 0,-22 0 16,0-21-16,0 20 0,0-20 0,0 21 15,1-21-15,-22 20 0,0 1 16,0 0-16,0 0 0,0 0 0,-22 21 16,1 0-1,0 0-15,0 0 16,21 21-16,0 0 16,0 0-1,0 0 1</inkml:trace>
  <inkml:trace contextRef="#ctx0" brushRef="#br0" timeOffset="8427.94">16700 3450 0,'-21'-21'15,"0"21"-15,0 0 16,0 0-16,0 0 15,21 21-15,0 0 16,0 1-16,-22-1 0,22 0 16,-21 0-16,21 0 0,0 0 15,0 1-15,0-1 0,0 0 16,-21 0-16,21 0 0,0 0 16,0 1-16,0-1 0,-21-21 0,21 21 15,-21 0 1,21-42 15,0 0-15,0 0-16,21-1 0,0 1 15,-21 0-15,21 0 16,0 0-16,1-22 0,-1 22 0,0 0 16,0 0-16,21-21 0,-20 20 15,20 1-15,-21 0 0,0 0 0,22 21 16,-22 0-16,0 0 0,0 0 15,0 0-15,0 0 0,1 0 0,-1 21 16,0 0-16,-21 0 0,21 1 16,-21-1-16,21 0 0,-21 0 0,0 0 15,0 0-15,0 1 0,0-1 0,0 0 16,0 0-16,0 0 16,0 0-16,0 1 0,0-1 31,-21-21-31,0 0 15,21-21 17,0-1-32,0 1 0,0 0 15,0 0-15,0-21 16,0 20-16,0 1 0,0-21 0,21 21 16,0 0-16,0-22 0,22 22 15,-22 0-15,21 0 0,1 0 0,-1-1 16,0 1-16,1 21 0,20 0 15,1 0-15,-22 0 0,0 0 0,1 21 16,-1 1-16,-21-1 0,0 0 16,0 0-16,-21 0 0,0 22 15,0-22-15,0 0 0,0 21 0,-21-21 16,0 1-16,0-1 0,0 21 16,0-21-16,-1 0 0,-20 1 0,21-22 15,21 21-15,-21 0 0,0-21 0,-1 0 16,1 21-16,0-21 0,0 0 15,0 0-15,0 0 0,-1 0 16,1 0-16</inkml:trace>
  <inkml:trace contextRef="#ctx0" brushRef="#br0" timeOffset="10007.93">9821 2244 0,'-42'21'16,"105"-21"-16,-84-21 16,-21 21-1,21-21-15,0-1 16,21 1-16,0 0 0,0 0 15,0 0-15,21 0 0,0-1 16,0 1-16,0 0 0,0 0 0,22 0 16,-22 0-16,21-22 0,1 22 15,20 0-15,-21 0 0,22-22 0,-1 22 16,1 0-16,-1 0 16,22 0-16,0 0 0,-1 21 0,1-22 15,21 22-15,0 0 0,0 0 16,21 0-16,-22 22 0,1-1 0,0 0 15,0 0-15,0 0 0,0 22 16,-22-22-16,1 21 0,0 0 0,-1-20 16,-20 20-16,-22-21 0,0 0 15,-20 22-15,-1-22 0,0 0 0,-21 0 16,0 0-16,-21-21 47,0 0-47,21-21 15,0 0-15,0 0 0,0-22 0,0 22 16,0-21-16,0 21 0,42-22 0,-21 1 16,0-21-16,22 20 0,-1 1 15,21-22-15,-20 22 0,20 0 0,22-1 16,0 1-16,-1 0 0,22-1 16,21 22-16,-21 0 0,21 0 0,-21 0 15,21 21-15,0 0 0,0 0 16,0 0-16,21 0 0,-42 0 0,21 21 15,-21 0-15,-1 0 0,-20 22 16,0-22-16,-1 21 0,-20 0 16,-1-20-16,1 20 0,-22 0 0,1 1 15,-1-1-15,0-21 0,1 21 16,-22-20-16,0-1 0,-21 0 0,0 0 16,21-21-16,-21 21 15,0-42 1,0 0-1,21 0-15,-21 0 0,21-1 0,1-20 16,-1 21-16,21-21 0,0-1 16,1 1-16,-1 21 0,22-22 0,-1 22 15,1-21-15,-1 21 16,1 0-16,-1-1 0,22 1 0,-1 0 16,22 0-16,0 21 0,0 0 15,21 0-15,-21 0 0,0 21 0,-1 0 16,1 0-16,0 1 0,0 20 15,-21 0-15,20 1 0,-20-1 0,0 21 16,-22-20-16,22 20 0,-22-20 16,-20 20-16,20-21 0,-20 1 15,-22 20-15,21-20 0,-21-22 0,0 21 0,1 0 16,-1-20-16,0-1 16,-21 0-16,0 0 0,0 0 15,21-21-15,0 0 16,-21-21-1,0 0-15,21 0 0,1 21 16,-1-21-16,0-1 0,0 1 0,21 0 16,-20 0-16,20 0 0,0 0 15,1 21-15,-22-22 0,21 22 0,0 0 16,1 0-16,-1 0 0,0 0 16,1 0-16,-1 22 0,0-1 0,1 0 15,20 0-15,-20 0 0,20 22 16,-21-22-16,22 21 0,-22 22 0,22-22 15,-22 21-15,-21 1 0,22-1 0,-22 1 16,-21-1-16,0 1 0,0-1 16,0-20-16,0 20 0,0 1 15,0-22-15,0 22 0,-21-22 16,-1 0-16,1 1 0,0-22 0,0 21 16,0-21-16,0 0 0,-1-21 15,1 0-15,21 22 0,-21-22 16,21-22-1,21 22 1,-21-21 0,21 21-16,1 0 0,-1 0 15,0 0 1,-21 21-16,0 1 0,21-22 16,-21 21-16,0 0 0,0 0 15,0 0-15,-42 0 0</inkml:trace>
  <inkml:trace contextRef="#ctx0" brushRef="#br0" timeOffset="13497.74">18732 4255 0,'-84'84'15,"41"-20"-15,-41 20 0,41-20 16,-20-22-16,21 22 0,-22-22 16,22 22-16,-22-22 0,22 0 15,0 1-15,-1-1 0,1-21 0,0 0 16,-1 0-16,22 1 0,0-1 15,0-21-15,0 0 0,21-21 32,0-1-32,0 1 15,-22 21 17,1 0-32,0 21 15,0 1-15,0-1 0,0-21 16,-1 21-16,-20 0 0,21 0 0,-21 22 15,-1-22-15,1 0 0,-22 21 16,22-21-16,-21 22 0,20-22 0,-20 21 16,-1-21-16,1 22 0,-1-1 15,-20 0-15,20-20 0,-21 20 16,1 0-16,-1 1 0,0-22 0,22 21 16,-22-21-16,1 0 0,20 22 0,1-22 15,-1 0-15,1 0 0,-1-21 16,22 21-16,-1-21 0,1 0 0,0 0 15,21 0-15,-1 0 0,1 0 16,0 0-16,0 0 0,21-21 16,0 0-16,0 0 0,0 0 15,0 0-15,-21-1 16,0 22 0,-1 0-1,1 0-15,0 0 16,0 22-16,0-1 0,-22-21 0,22 21 15,-21 0-15,21 0 0,-22 0 16,1 1-16,0 20 0,-22-21 0,1 0 16,-1 22-16,1-22 0,-1 0 0,1 0 15,-22 21-15,22-20 0,-22-1 16,0 0-16,22 0 0,-22 0 16,0 0-16,22 1 0,-22-1 0,22-21 15,-1 21-15,1-21 0,-1 0 16,1 0-16,20 0 0,1 0 0,0-21 15,-1 21-15,1-21 0,0-1 0,-1 1 16,22 0-16,-21 0 0,21 0 16,0 0-16,-1-1 0,1 1 0,21 0 15,0 0-15,0 0 0,0 0 16,0-1-16,0 1 0,-21 21 16,0 0-1,0 0-15,21 21 16,-21-21-16,-1 22 0,1-1 0,0 0 15,0 0-15,0 0 0,0 0 16,-1 1-16,-20-1 0,21 0 16,0 0-16,-22 0 0,1 22 0,0-22 15,-1 0-15,-20 0 0,21 0 16,-22 0-16,22 1 0,-22-1 0,22-21 16,-22 0-16,22 21 0,-21-21 0,20 0 15,1 0-15,0 0 0,-1-21 0,1 0 16,0-1-16,20 22 0,-20-42 15,21 21-15,-21 0 0,-1-22 16,22 22-16,0 0 0,0 0 16,0 0-16,-1 0 0,22-1 0,-21 1 15,21 0-15,-21 0 16,0 0-16,0 21 31,0 21-15,21 0-1,0 0-15,-22 0 0,1 1 16,21-1-16,-21 0 0,0-21 0,0 21 16,0 0-16,-22 0 0,1 1 15,0-22-15,-1 21 0,-20 0 16,-22-21-16,22 0 0,-1 21 0,-21-21 0,1 0 16,20 0-16,-20 0 15,-1 0-15,0-21 0,22 0 0,-22 0 16,0 21-16,22-22 0,-22 1 0,1-21 15,-1 21-15,0 0 0,1-1 16,-1-20-16,0 21 0,22-21 0,-22 20 16,22 1-16,-1-21 0,22 21 0,-64-43 15,64 43-15,-1 0 16,22-21-16,0 20 0,-21 22 0,20-21 16,22 0-16,-21 21 0,0 0 15,21 21 1,-21 0-1,21 1-15,-21 20 0,21-21 16,0 0-16,-21 0 16,-1 1-16,1 20 0,0-21 0,0 0 15,0 0-15,0 1 0,-22-1 0,1 0 16,0 0-16,-1 0 0,1 0 16,-22-21-16,1 22 0,-1-22 0,1 0 15,-1 0-15,-20 0 0,20 0 0,-20 0 16,-1 0-16,0 0 0,1-22 15,-22 22-15,21-21 0,0 0 0,1 0 16,-22 0-16,21 0 0,1-1 0,-1 1 16,21-21-16,-20 21 0,-1 0 15,0-22-15,1 1 0,20 21 16,1-22-16,-1 1 0,1 21 0,-1-21 16,22-1-16,0 1 0,20 21 15,-20-22-15,21 22 0,0-21 0,0 21 16,-1-22-16,22 22 0,0 0 15,0 0-15,0 42 32,0 0-17,0 0-15,0 1 0,-21-1 0,21 0 16,-21 21-16,21-21 0,0 1 16,-21 20-16,0-21 0,0 21 0,-1-20 15,22-1-15,-21 0 0,0 0 16,0 0-16,0 0 0,0 1 0,-1-22 15,-20 0-15,21 0 0,-21 0 16,-1 0-16,1 0 0,-22 0 0,1-22 16,21 22-16,-43-21 0,21 0 0,1 0 15,-1-21-15,1 20 0,-1-20 16,1 21-16,-1-21 0,-20 20 0,20-20 16,1 21-16,-1-21 0,1 20 0,-1-20 15,1 0-15,-1-1 0,1 22 16,20-42-16,-20 20 0,42 1 0,-22 0 15,22-22-15,0 22 0,0 0 16,21-22-16,0 22 0,0-1 16,0-20-16,0 21 0,21 20 0,0-20 15,0 0-15,-21 21 0,22-22 16,-1 22-16,0 0 0,0 21 0,-21-21 16,0 42 15,0 0-31,-21-21 0,21 21 15,-21 0-15,0-21 0,21 22 16,-22-22-16,1 0 0,0 0 16,0 0-16,0 0 0,0 0 15,-1 0-15,1 0 0,0-22 16,0 22-16,0-21 0,0 0 16,-1-21-16,1 21 0,0-22 0,0 22 15,21-42-15,0 20 0,-21 1 0,0-22 16,21 1-16,0 21 0,0-22 15,0 1-15,0 20 0,0-20 0,0-1 16,21 22-16,0-22 0,0 1 16,-21-1-16,42 22 0,-20-21 0,-1-1 15,0 22-15,21-1 0,1 1 16,-22 21-16,21-21 0,0 20 0,1-20 16,-1 21-16,0 21 0,1-21 15,-1 0-15,0 21 0,-20 0 16,20 0-16,-21-22 0,0 22 0,0 0 15,-42 0 32,0 0-31,0 0-16,0-21 16,0 21-16,21-21 0,-22 0 15,22 0-15,0 0 0,-21-22 0,21 22 16,0-21-16,0-1 0,0 1 15,0 0-15,0-1 0,21 1 0,22-21 16,-22 20-16,21 1 16,1 0-16,-1-22 0,0 22 0,22-1 15,-1 1-15,-20 0 0,20-1 16,1 1-16,20 21 0,-20-21 16,-1 20-16,1 1 0,-1 0 15,1 0-15,-1 21 0,-20 0 0,20 0 16,-21 0-16,1 0 0,-22 0 0,0 0 15,0 0-15,0 21 0,1 0 0,-22 0 16,0 1 0,0-1-16,0 0 15,0-42 32,0 0-47,0-1 16,0 1-16,21 0 0,-21-21 15,21 21-15,0-22 0,-21 1 0,21 21 16,0-22-16,1 1 0,-1 0 16,21 21-16,-21-22 0,22 22 0,-1-21 15,0 21-15,1-1 0,20 1 16,1 0-16,-1 0 0,1 21 16,20 0-16,-20 0 0,20 0 0,-20 0 15,-1 0-15,1 0 0,-1 21 16,1-21-16,-22 21 0,1 0 0,-1 1 15,0-1-15,-21 21 0,1-21 16,20 0-16,-42 1 0,21-1 0,-21 21 16,21-21-16,-21 0 0,0 1 15,0-1-15,0 0 32,0-42-17,0 0 1,21-1-16,-21 1 0,0 0 15,22 0-15,-22 0 16,0 0-16,0-1 0,21 1 0,0 21 0,0-21 16,-21 0-16,21 0 15,0 21-15,1-21 0,-1 21 0,0 0 16,0 0-16,0 0 0,22 0 16,-22 0-16,21 0 0,0 0 0,1 0 15,-22 0-15,21 0 0,1 0 16,-22 0-16,0 0 0,21 21 0,-21-21 15,1 21-15,-1-21 0,-21 21 16,21 0-16,-21 0 16,0 1-1,21-22 17,-21-22-17,21 22-15,0-21 16,1 0-16,-1 0 0,0 21 15,0-21-15,21 0 0,-20 21 16,20-22-16,-21 1 0,21 21 0,1-21 16,-1 21-16,0 0 0,1 0 15,-1 0-15,22 0 0,-22 0 0,0 0 16,1 0-16,-22 21 0,21 0 16,-21 1-16,0-1 0,1 0 0,-1 0 15,-21 21-15,21-20 0,0 20 16,-21 0-16,21 1 0,0 20 15,-21-21-15,0 1 0,22-22 16,-22 0-16,21 21 0,-21-20 16,0-1-16,0 0 15,0-42 17,0 0-17,21 21-15,-21-22 0,21 1 0,-21 0 16,21 0-16,0 0 0,1 0 15,-1-1-15,42-20 16,-42 21-16,22 0 0,-1 21 16,0-21-16,43 21 0,-43 0 15,1 0-15,-1 0 0,0 21 16,1 0-16,-22 0 0,21 0 0,-21 0 16,1 22-16,-1-22 0,0 0 15,-21 21-15,0-20 0,0-1 0,0 21 16,0-21-16,0 0 0,0 1 15,0-1-15,0 0 0,0 0 0,-21 0 16,0 0-16,-1-21 16,1 0-1,0 22-15,0-22 16,0 0 0,0 0-16,-1 0 0</inkml:trace>
  <inkml:trace contextRef="#ctx0" brushRef="#br0" timeOffset="21168.95">10350 6519 0,'0'0'0,"22"-21"0,-1 21 16,0-21-16,0 21 15,0-21 1,-21 0 0,21 0-1,1-1-15,-1 1 16,-21 0-1,0 42 32,-21 0-47,-1 1 16,1-1-16,0 0 0,-21 21 0,21-21 16,-22 22-16,1-1 0,-22 0 0,22 1 15,-21-1-15,-1 22 0,1-22 16,-1 0-16,1 1 0,-22 20 0,21 1 15,1-1-15,-1 1 0,-20-1 16,20 1-16,1-1 0,-22 1 0,22-1 16,-1 1-16,1-1 0,-1 1 15,22-22-15,-1 0 0,1 1 0,21-1 16,0 0-16,0-21 0,-1 22 0,1-22 16,21 0-16,-21 0 0,21 0 15,-21-21-15,21-21 31</inkml:trace>
  <inkml:trace contextRef="#ctx0" brushRef="#br0" timeOffset="21595.88">8953 7578 0,'0'0'0,"0"-21"32,0-1-32,-21 22 15,0 0 1,0 22-16,21-1 16,-21 0-16,0 0 0,-1 0 0,22 0 15,-21 22-15,0-22 0,0 0 16,0 0-16,0 22 0,-1-22 0,22 0 15,-21 21-15,0-21 0,0 1 0,21-1 16,0 0-16,-21 0 0,21 0 16,21-21 15,0 0-31,0 0 16,0 0-16,22-21 0,-1 21 15,-21-21-15,22 21 0,-1-21 0,0 21 16,-21-21-16,22 21 0,-1-22 0,-21 22 15,22 0-15,-22-21 0,21 21 16,-21 0-16,0-21 0,1 21 16,-44 0 15,1 0-31</inkml:trace>
  <inkml:trace contextRef="#ctx0" brushRef="#br0" timeOffset="22186.94">4678 8636 0,'0'0'15,"0"-21"-15,-21-64 16,21 64-16,-22 0 0,22 0 16,0 0-16,-21 21 15,0 0-15,21 21 0,-21 0 16,21 0-16,0 21 0,0 1 15,0-1-15,0 22 0,0-1 0,0 1 16,0-1-16,0 1 0,0 20 0,0-20 16,0-1-16,-21 1 0,0-22 15,21 22-15,-22-22 0,22 21 0,0-20 16,-21-1-16,21 0 0,0 1 16,0-22-16,-21 0 0,21 0 0,0-42 46,0-21-46,0 21 0,0-1 16,0 1-16,0-21 0,0 21 16</inkml:trace>
  <inkml:trace contextRef="#ctx0" brushRef="#br0" timeOffset="22576.38">4360 8742 0,'-21'-21'0,"42"42"0,-42-63 0,0 20 0,21 1 15,-21 0-15,21 0 16,0 0-16,0 0 0,0-1 16,0 1-16,21 0 0,0 0 15,21 0-15,-20 21 0,20-21 0,0-1 16,1 22-16,-1 0 0,21 0 16,-20 0-16,-1 0 0,22 0 0,-22 0 15,0 22-15,1-1 0,-22 0 16,0 0-16,0 21 0,0 1 0,-21-1 15,0 0-15,0 1 0,-21 20 0,0-20 16,0-1-16,-22 21 0,1-20 16,-21-1-16,-1 0 0,22-20 0,-22 20 15,1-21-15,20 0 0,1 0 16,0 1-16,-1-22 0,22 0 16,0 21-16,0-21 0,21-21 31,0-1-16,21 22-15,0-21 0,0 21 16,1-21-16,-1 21 16,0-21-16,0 21 0,0 0 0,22 0 15</inkml:trace>
  <inkml:trace contextRef="#ctx0" brushRef="#br0" timeOffset="23064.94">4932 9356 0,'-21'0'31,"21"-21"-31,0-1 16,0 1-16,0 0 0,21 21 0,0-21 15,0 0-15,0 0 0,0-1 16,1 1-16,20 0 0,-21 21 15,0 0-15,0 0 0,1 0 16,-1 0-16,0 0 0,0 0 16,0 0-16,0 21 0,1 0 15,-1 1-15,0-1 0,0 0 0,-21 0 16,0 0-16,0 22 0,0-22 0,0 0 16,0 21-16,0-21 0,-21 1 15,0-1-15,0 21 0,-1-21 0,1-21 16,21 21-16,0 1 0,-21-22 15,0 0-15,0 0 16,21-22-16,0 1 16,0 0-16,0 0 0,0 0 0,0 0 15,0-1-15,0 1 0,0 0 16,21 0-16,0 0 0,-21 0 16,21-22-16,0 22 0,1 0 15,-1 0-15,-21 0 0,21 21 16,0-22-16,0 22 0,0 0 15,1-21-15,-1 21 16,0 0-16,0 0 16,0 0-16</inkml:trace>
  <inkml:trace contextRef="#ctx0" brushRef="#br0" timeOffset="23524.88">5778 9165 0,'0'-21'16,"-21"21"15,0 21-31,0-21 16,0 21-16,21 1 0,-21-1 16,-1 0-16,22 0 0,-21 0 0,21 0 15,-21 1-15,21-1 0,0 21 0,-21-21 16,21 0-16,0 1 0,0 20 15,0-21-15,0 0 0,0 0 0,21 1 16,0-22-16,-21 21 16,21-21-16,1 0 0,-1 0 0,21 0 15,-21 0-15,0 0 0,22-21 16,-22-1-16,21 1 0,-21 0 0,1 0 16,20 0-16,0-22 0,-42 22 15,21-21-15,-21 21 0,22 0 16,-22-22-16,0 1 0,0 21 0,0 0 15,0-22-15,-22 22 0,1 21 16,0-21-16,0 0 0,0 21 0,0 0 16,-1 0-16,-20 0 0,21 0 0,0 0 15,0 0-15,-1 21 0,1 0 16,0-21-16,0 21 0,21 0 16,0 1-16,0-1 15,0 0-15,0 0 16,21-21-16,0 0 0,0 21 0</inkml:trace>
  <inkml:trace contextRef="#ctx0" brushRef="#br0" timeOffset="24112.97">6265 9419 0,'21'0'16,"-21"-21"-1,22 0-15,-22 0 16,21 0-16,0 21 0,-21-22 0,21 1 16,-21 0-16,21 0 0,0 0 15,-21 0-15,0-1 0,22 1 16,-22 0-16,0 0 0,21 21 16,-21-21-1,0 42 32,0 0-47,0 0 0,-21 0 16,21 1-16,-22-1 0,22 0 15,-21 0-15,21 0 0,0 22 0,0-22 16,0 21-16,0-21 0,0 22 0,-21-1 16,21 0-16,0 22 0,0-22 15,0 22-15,0-1 0,0-21 0,0 22 16,-21-1-16,21 1 0,0-1 15,0 22-15,0-21 0,-21 20 0,21-20 16,0 20-16,-21-20 0,21 21 0,0-22 16,0 1-16,-22-1 0,22 1 15,-21-1-15,0-21 0,0 22 0,0-22 16,0-21-16,-1 22 0,1-22 16,0 21-16,21-21 0,-21-21 0,0 22 15,0-22-15,-1 0 0,1 0 16,0 0-16,0-22 0,0 1 0,0 21 15,-1-21-15,1 0 0,0 0 0,21 0 16,0-22-16,-21 22 0,21 0 16,0 0-16,0-22 0,0 22 0,0-21 15,0 0-15,0-1 0,0 1 0,21-22 16,0 1-16,0-22 0,1 22 16,-1-22-16</inkml:trace>
  <inkml:trace contextRef="#ctx0" brushRef="#br0" timeOffset="24612.7">6519 8657 0,'0'0'0,"-21"0"16,0 0-16,21 21 0,0 1 15,-21-22-15,21 21 16,0 0-16,21-21 31,0 0-15,0 0-16,0 0 0,1-21 15,20 21-15,-21-21 0,0 21 16,0-22-16,1 1 0,-22 0 16,0 0-16,-22 0 15,1 21 1,0 0-16,0 0 0,0 0 0,0 0 15,-1 21-15,1-21 16,21 21-16,-21-21 0,21 21 0,0 0 16,0 1-16,0-1 0,0 0 15,0 0-15,0 0 0,0 0 16,21 1-16,0-1 0,1 0 0,-1-21 16,0 21-16</inkml:trace>
  <inkml:trace contextRef="#ctx0" brushRef="#br0" timeOffset="25044.95">6900 9144 0,'0'0'0,"0"21"0,-21-21 0,42 0 46,0 0-46,1 0 16,-1-21-16,0 21 0,0-21 16,0 0-16,0 0 0,1 21 0,-1-22 15,0 1-15,0 0 0,-21 0 16,0 0-16,0 0 0,0-1 16,0 1-16,0 0 0,-21 21 15,0 0-15,0 0 0,-1 0 16,1 0-16,-21 0 0,21 0 15,0 21-15,-1-21 0,-20 21 0,21 1 16,0-1-16,0 0 0,-1 0 0,22 0 16,0 22-16,0-22 0,0 0 15,0 0-15,0 21 0,0-20 16,0-1-16,0 0 0,0 0 16,22 0-16,-22 0 0,21-21 0,0 22 15,0-22-15,0 0 0,0 21 0,1-21 16,20 0-16,-21 0 0,0 0 15,22 0-15,-22 0 0,21 0 0,-21-21 16</inkml:trace>
  <inkml:trace contextRef="#ctx0" brushRef="#br0" timeOffset="25702.66">7768 8996 0,'0'0'0,"0"-85"31,0 64-31,-21 21 16,0 0-16,0 0 0,-1 0 16,1 0-16,0 0 0,0 0 15,0 21-15,0 0 0,-1-21 0,22 43 16,-21-22-16,0 0 0,21 0 0,-21 22 16,21-22-16,0 0 0,0 21 15,0-21-15,0 1 0,0 20 0,0-21 16,0 0-16,0 0 0,0 1 15,0-1-15,21-21 0,0 21 16,0-21-16,1 0 16,-1 0-16,21 0 0,-21 0 15,22 0-15,-1 0 0,-21 0 0,21-21 16,1 21-16,-1-21 0,-21-1 0,22 1 16,-1 0-16,-21 0 0,21 0 15,-20-22-15,20 1 0,-21 0 0,0-1 16,22 1-16,-22-21 0,0 20 15,0-20-15,0 20 0,-21 1 0,0 0 16,21-1-16,-21 1 0,0 21 16,0 0-16,0 0 0,0-1 0,0 1 15,0 42 17,-21 1-17,21-1-15,-21 0 0,21 21 0,0 1 16,0-1-16,-21 0 0,0 1 15,21 20-15,-21-21 0,-1 1 0,22-1 16,0 0-16,-21 1 0,21-1 16,0-21-16,0 22 0,0-22 0,0 0 15,0 0-15,0 0 0,0 0 0,21-21 16,-21 22-16,22-22 0,-1 0 16,0 0-16,0 0 0,0 0 0,0 0 15,1 0-15,-1 0 16,0-22-16,0 22 0,0-21 15,0 21-15,1-21 0,-1 0 0,0 0 16,0 0-16,-21-1 0,21 1 16,-21 0-16,21 0 0,-21 0 15</inkml:trace>
  <inkml:trace contextRef="#ctx0" brushRef="#br0" timeOffset="25992.98">8149 8869 0,'0'0'0,"0"21"31,21-21-31,0 0 16,1 0-16,-1 0 0,21 0 0,-21 0 15,0 0-15,22 0 0,-22 0 16,21-21-16,-21 0 0,1 21 0,20 0 15,-21 0-15,0-21 0,0 21 16,-42 0 47,0 0-63</inkml:trace>
  <inkml:trace contextRef="#ctx0" brushRef="#br0" timeOffset="51140.9">10647 8975 0,'-21'0'16,"-1"0"-16,1 0 15,0 0-15,0-21 0,0 21 0,0 0 16,-1 0-16,1 0 0,0-22 16,0 22-16,-21 0 0,20 0 0,-20 0 15,21 0-15,-21 0 0,-1 0 0,22 0 16,-21 0-16,21 0 0,-1 0 16,1 0-16,0 0 0,0 0 0,0 0 31,21 22-31,0-1 31,21-21-15,0 0-16,0 0 0,0 21 15,1-21-15,20 0 0,-21 0 16,21 0-16,-20 0 0,20 0 0,0 0 16,1 0-16,-1 0 0,0 0 0,1 0 15,20 0-15,1 0 0,-1 0 16,22 0-16,-1 0 0,1 0 0,0 0 15,21 0-15,-22 0 0,22 0 16,-21 0-16,-1 0 0,22 0 0,-21 0 16,21 0-16,-22-21 0,1 21 15,21 0-15,-21 0 0,-1 0 0,-20 0 16,-1 0-16,1 0 0,-1-21 16,-20 21-16,-1 0 0,0 0 15,-21 0-15,22 0 0,-22-22 16,0 22-16,-42 0 94,21-21-79</inkml:trace>
  <inkml:trace contextRef="#ctx0" brushRef="#br0" timeOffset="51752.66">12573 8573 0,'0'0'0,"-21"0"0,0 0 16,21 21 15,0 0-31,0 0 16,0 0-16,21 0 15,0 1-15,0-1 16,0 0-16,0 0 0,1-21 15,-1 21-15,0 0 0,21 1 0,1-22 16,-22 0-16,0 0 0,21 0 16,-21 0-16,1 0 0,20 0 15,-21 0-15,0 0 0,22 0 16,-22 0-16,21 0 0,-21-22 0,0 22 16,1 0-16,-1 0 0,0-21 15,-42 21 16,0 0-31,-1 0 0,1 0 0,-21 0 16,21 21-16,0-21 0,-1 22 0,1-1 16,0-21-16,-21 21 0,21 0 15,-1 21-15,1-20 0,-21-1 0,21 0 16,0 0-16,-22 21 0,22-20 16,-21-1-16,21 21 0,-22-21 0,22 0 15,-21 1-15,21 20 0,-1-21 16,-20 0-16,21 0 0,0 1 15,-22-1-15,22 0 0,0 0 16,0 0-16,0 0 16,42-21 15,0 0-31,0-21 16,0 21-16,1-21 0,-22 0 0,21 0 15,0 0-15</inkml:trace>
  <inkml:trace contextRef="#ctx0" brushRef="#br0" timeOffset="52764.97">14563 8721 0,'0'0'16,"-43"-21"0,22 21-16,0-22 0,0 22 15,21-21-15,-21 0 16,21 0-16,0 0 15,0 0-15,0-1 16,21 1-16,0 0 0,0 0 16,0 0-16,22 0 15,-22 21-15,0-22 0,0 22 0,21-21 0,-20 21 16,-1-21-16,21 21 0,-21 0 16,0 0-16,22 0 0,-1 0 15,-21 0-15,0 0 0,1 21 0,-1 0 16,0-21-16,0 22 0,-21-1 15,0 0-15,0 21 0,0-21 16,0 1-16,-21-1 0,0 0 16,-22 21-16,22 1 0,0-1 15,-21 0-15,-1 1 0,22-1 0,-21 0 16,0 1-16,-1-1 0,22 0 16,-21 1-16,-1-1 0,22-21 0,-21 21 15,21-20-15,0 20 0,-22-21 0,22 0 16,0 0-16,0-21 0,21 22 15,0-1-15,-21-21 0,21-21 47,21-1-47,0 1 0,0 0 0,0 0 16,0 0-16,1 0 0,-1-22 16,0 22-16,0 0 0,0 0 0,0 0 15,1-1-15,-1 22 0,0 0 0,0 0 16,0 0-16,0 0 15,1 22-15,-22-1 0,21-21 0,0 21 16,0 0-16,-21 0 0,21 0 16,0-21-16,1 22 0,-1-1 0,-21 0 15,21-21-15,0 21 0,0-21 0,0 0 16,1 0-16,20 0 0,-21 0 16,0 0-16,0 0 0,1 0 0,20 0 15,-21 0-15,0 0 0,0-21 16,1 21-16,-1-21 0,0 0 15,-21-1-15,0 1 0,21 0 0,-21-21 16,21 21-16,-21-1 0,0 1 16,0 0-16,0 0 0,0 0 15,21 0 48</inkml:trace>
  <inkml:trace contextRef="#ctx0" brushRef="#br0" timeOffset="53244.31">16235 8594 0,'0'0'0,"0"-21"0,0-1 16,0 1-16,21 21 0,-21-21 15,0 0-15,21 0 16,-21 42 15,0 0-31,0 0 16,-21 0-16,21 1 0,0 20 16,0 0-16,0 1 0,-21-1 0,21 0 15,-21 22-15,21-22 0,-22 22 16,22-22-16,0 21 0,0-20 15,-21-1-15,21-21 0,0 22 0,0-22 16,-21 0-16,21 0 0,0 0 16,0 0-16,0 1 0,0-1 15,0-42 17,21 21-32,-21-22 0,21 1 0</inkml:trace>
  <inkml:trace contextRef="#ctx0" brushRef="#br0" timeOffset="53648.91">16002 8573 0,'-21'-22'0,"21"1"15,-21 0-15,21 0 16,0 0-16,0 0 0,0-1 15,21 1-15,0 0 0,0 21 0,0-21 16,22 21-16,-22 0 0,21-21 16,0 21-16,22 0 0,-22 0 0,22 0 15,-22 0-15,0 0 0,22 21 16,-22 0-16,1 0 0,-1 0 0,0 1 16,1 20-16,-22-21 0,0 21 15,-21-20-15,0 20 0,0 0 0,0-21 16,-42 22-16,20-1 0,-20-21 15,0 22-15,-1-22 0,-20 0 0,-22 42 16,43-41-16,0-22 16,20 21-16,1 0 0,0-21 0,0 21 15,0-21-15,21 21 16,21-21 0,0 0-16,0 0 15,0-21-15,1 21 16,20-21-16,-21 21 0,0 0 0</inkml:trace>
  <inkml:trace contextRef="#ctx0" brushRef="#br0" timeOffset="54096.95">16827 8996 0,'0'-21'16,"0"0"-1,0-1-15,0 1 0,22 21 16,-1-21-16,0 0 0,0 0 16,0 0-16,0-1 0,1 22 15,-1-21-15,0 21 0,0-21 0,21 21 16,-20 0-16,20 0 0,-21 21 16,0 0-16,22 1 0,-22-1 0,0 0 15,0 0-15,0 21 0,-21-20 16,0 20-16,0-21 0,0 21 0,0-20 15,0-1-15,-21 0 0,21 0 16,-21 0-16,0 0 0,0-21 16,-1 0-16,22 22 0,-21-22 0,0 0 15,21-22 17,0 1-32,0 0 0,0 0 15,0 0-15,21 0 0,0-22 16,-21 22-16,22-21 0,-1 21 0,0-1 15,0-20-15,-21 21 0,21 0 16,0 0-16,1-1 0,20 22 0,-21-21 16,0 21-16,0 0 0,1-21 15,-1 0-15,0 21 0,0 0 0,0 0 16</inkml:trace>
  <inkml:trace contextRef="#ctx0" brushRef="#br0" timeOffset="54820.98">17801 8678 0,'-21'0'16,"0"0"-16,0 0 0,-1 22 15,22-1-15,-21 0 0,0 0 16,0 21-16,0-20 0,21-1 0,0 21 16,-21-21-16,21 22 0,0-22 15,0 0-15,0 0 0,0 0 0,0 0 16,0 1-16,21-1 0,0-21 15,0 21-15,21-21 0,-20 0 16,-1 0-16,21 0 0,-21 0 0,22 0 16,-22 0-16,0 0 0,21-21 15,-21 0-15,1 21 0,20-22 0,-21 1 16,0-21-16,-21 21 0,21-22 16,-21 1-16,0 21 0,0-21 0,0-1 15,0 1-15,-21 21 0,0-22 0,0 22 16,0 0-16,0 0 0,-22 0 15,22 21-15,-21 0 0,21 0 0,-1 0 16,1 0-16,0 0 0,0 0 16,21 21-1,21-21 1,0 0-16,0 21 0,1-21 16,20 0-16,-21 0 0,21 0 0,-20 0 15,20 0-15,0 0 0,1 0 16,-1 0-16,0-21 0,1 0 0,-1 21 15,-21-21-15,21 21 0,-20 0 16,20-22-16,-21 22 0,0 0 16,-21 22-1,0-1 1,0 0-16,0 21 0,-21 1 16,0-1-16,21 0 0,0 1 15,0 20-15,0-21 0,0 22 16,0-1-16,0 1 0,0-22 15,0 22-15,0-22 0,-21 22 0,21-1 16,-21-21-16,21 22 0,0-1 0,-22-20 16,1 20-16,0 1 0,0-22 15,0 0-15,21 1 0,-21-1 0,-1-21 16,1 22-16,21-22 0,-21 0 16,21 0-16,-21-21 15,21-21 1,0 0-16,0 0 15,0-1-15,0-20 0,21 21 16,-21-21-16,21-22 0,-21 22 16,21-22-16,1 1 0,-22-1 0</inkml:trace>
  <inkml:trace contextRef="#ctx0" brushRef="#br0" timeOffset="55036.02">18394 8403 0,'0'0'16,"0"-21"-16,-21 21 0,-1-21 16,1 0-16,0 21 0,21 21 47,21 0-32,0-21-15,1 21 0,20 0 16,-21-21-16,0 22 0,22-22 0,-22 21 15,0 0-15</inkml:trace>
  <inkml:trace contextRef="#ctx0" brushRef="#br0" timeOffset="55388.75">18775 8742 0,'21'0'31,"0"0"-31,0 0 15,0 0-15,1 0 16,-1 0-16,0-21 0,0 0 0,0 21 16,0-22-16,1 22 0,-1-21 0,0 21 15,-21-21-15,0 0 16,0 0-16,-21 21 16,0 0-16,-1 0 15,1 0-15,0 21 0,0 0 0,0 0 16,-22 0-16,22 1 0,0-1 15,0 0-15,21 21 0,0-21 0,-21 1 16,21-1-16,0 21 16,0-21-16,0 0 0,0 1 0,0-1 15,0 0-15,0 0 0,21-21 16,0 0-16,0 21 0,0-21 16,1 0-16,-1 0 0,21 0 15,-21-21-15,0 21 0,22-21 16</inkml:trace>
  <inkml:trace contextRef="#ctx0" brushRef="#br0" timeOffset="55992.19">19558 8636 0,'0'-21'0,"0"42"0,0-63 16,0 21-16,0-1 0,-21 22 31,0 0-31,-1 0 16,1 22-16,0-1 15,0-21-15,21 21 0,-21 0 0,21 0 16,-21 22-16,21-22 0,0 0 0,0 21 16,0-21-16,0 1 0,0-1 15,0 0-15,0 0 0,0 0 0,21 0 16,0-21-16,0 22 0,0-22 16,0 0-16,1 0 0,20 0 0,-21 0 15,0 0-15,22 0 16,-22-22-16,0 22 0,21-21 0,-21 0 15,1 0-15,-1 0 0,21-22 16,-21 22-16,0-21 0,1 21 0,-1-22 16,0 1-16,0 0 0,0 21 15,0-22-15,-21 1 0,22 0 0,-1-1 16,-21 1-16,0 0 0,0 20 16,21-20-16,-21 0 0,0 21 0,21-1 15,-21 1-15,0 0 0,0 0 16,0 42-1,0 0-15,-21 0 16,0 22-16,0-22 0,-1 21 0,1-21 16,0 22-16,21-1 0,-21 0 15,0 1-15,0-22 0,-1 21 16,22 1-16,0-1 0,-21 0 0,21 1 16,0-22-16,0 21 0,0 0 15,0-20-15,0-1 0,0 0 0,0 0 16,0 0-16,21 0 0,1 1 15,-1-22-15,0 0 0,0 0 16,0 0-16,0 0 0,1 0 0,20 0 16,-21 0-16,0 0 0,0-22 0,1 1 15,-1 0-15,21 0 16,-21 0-16,0 0 0,1-22 0,-1 22 16,0 0-16,0 0 0,0 0 0</inkml:trace>
  <inkml:trace contextRef="#ctx0" brushRef="#br0" timeOffset="56224.59">19706 8573 0,'42'21'31,"-20"-21"-31,-1 0 0,21 0 0,0 21 16,1-21-16,-22 0 0,21 0 15,1 0-15,-1 0 0,-21 0 16,21 0-16,-20 0 0,20 0 16,-21 0-16,0 0 0,22 0 0,-22 0 15,0 0-15,0-21 0</inkml:trace>
  <inkml:trace contextRef="#ctx0" brushRef="#br0" timeOffset="57012.97">14922 10202 0,'0'0'0,"43"-21"0,63-85 31,-85 85-31,0 21 16,-42 0-1,0 21 1,-1 1-16,1 20 0,0-21 15,0 0-15,0 22 0,0-1 16,-1 21-16,-20-20 0,21 20 0,-21 1 16,-1-22-16,1 22 0,0-22 15,-1 21-15,1-20 0,-22-1 0,22-21 16,0 22-16,21-22 0,-22 0 0,22 0 16,0 0-16,0-21 0,0 21 15,21-42 16,0 0-15,0 0-16,21 0 0,0 0 16,-21-1-16,21 1 0,-21 0 15,0 0-15,0 0 0,0 0 16,-21 42 0,0 0-1,0 0-15,21 0 16,-22 0-16,22 1 0,0-1 15,0 0 1,22-21-16,-1 0 0,0 0 16,0 0-16,21 0 0,-20 0 0,20 0 15,0 0-15,1 0 0,-22-21 16,21 21-16,-21-21 0,0 21 16,1-22-16,-1 22 0,-42 0 15,-1 0 1</inkml:trace>
  <inkml:trace contextRef="#ctx0" brushRef="#br0" timeOffset="57652.62">9631 11536 0,'0'0'16,"-21"21"-16,-1 0 0,22 0 16,0 1-16,-21 20 0,0-21 0,0 21 15,21-20-15,-21 20 0,0 0 16,21 1-16,-22-1 0,1 0 0,0 1 16,0-1-16,21 0 0,-21 1 0,0-22 15,-1 21-15,22-21 0,0 0 16,0 1-16,22-44 31,-1-20-31,0 21 16,0-21-16,-21-1 0,21 1 0,0 0 15,1-1-15,-1-20 0,0 20 16,-21 1-16,21-21 0,0 20 0,-21 1 16,0 0-16,21-1 0,1 22 15,-22 0-15,0 0 0,21 42 16,-21 0-16,0 0 0,21 0 15,-21 22-15,0-1 0,0 0 16,0 1-16,0 20 0,0-20 0,0-1 16,0 21-16,0-20 0,0-1 15,0 0-15,0 1 0,0-22 0,0 21 16,0-21-16,0 1 0,0-1 16,-21-21-1,0-21-15,-1-1 16,22 1-16,-21 0 0,0 0 15</inkml:trace>
  <inkml:trace contextRef="#ctx0" brushRef="#br0" timeOffset="60452.48">9207 12002 0,'0'0'0,"22"0"32,-1 0-17,0 0-15,0 0 0,0 0 0,22-22 16,-22 22-16,21 0 0,0 0 0,1-21 15,-1 21-15,0-21 0,22 21 16,-1-21-16,1 21 0,-1-21 16,1 0-16,21 21 0,-22-22 15,-21 1-15,22 0 0,-22 21 0,1-21 16,-22 0-16,0 0 0,0 21 0,-21-22 16,-21 1-1,0 21-15,-22 0 0,22 0 16,-21 0-16,21 0 0,-22 0 0,22 21 15,-21-21-15,21 22 0,0-1 16,-1 0-16,1 0 0,0 21 0,0-20 16,0-1-16,21 21 0,0-21 15,0 22-15,0-22 0,0 0 16,0 0-16,0 0 0,0 0 0,21-21 16,0 0-16,0 0 0,0 0 15,1 0-15,20 0 0,0 0 0,-21-21 16,22 0-16,-1 0 0,0 0 15,-20-22-15,20 22 0,-21-21 0,21 0 16,-20-1-16,-1 1 0,0 0 0,0-22 16,-21 22-16,0-22 0,0 1 15,0 20-15,21-20 0,-21 21 0,0-1 16,0 1-16,0 21 0,0 0 16,0 42-1,0 0-15,0 21 0,0 1 16,0-1-16,0 21 0,0-20 15,0 20-15,-21-20 0,21 20 0,0-21 16,0 22-16,0-22 0,0 1 16,0-1-16,0 0 0,0 1 0,0-1 15,0-21-15,0 0 0,0 0 0,21-21 16,0 0-16,1 0 16,-1 0-16,0 0 0,21-21 0,-21 21 15,1-21-15,-1-21 0,0 21 16,0-1-16,0 1 0,0-21 0,1 21 15,-1-22-15,-21 22 0,0 0 0,21 0 16,-21 0-16,0 42 31,0 0-31,-21 0 16,21 0-16,0 1 16,0-1-16,0 0 0,0 0 0,0 0 15,0 0-15,0 1 16,21-22-16,0 0 0,0 0 15,22 0-15,-22 0 0,21 0 0,-21 0 16,22 0-16,-1 0 0,-21 0 16,0-22-16,22 22 0,-43-21 0,21 0 15,0 21-15,-21-21 16,0 0-16,0 0 0,0-1 16,0 1-16,0 0 0,-21 0 0,21 0 15,0 0-15,0-1 16,-21 22-16,42 0 15,0 0-15,0 0 16,0 0-16,22 0 0,-22 0 0,21 0 16,0 0-16,1 0 0,-22 0 0,21 0 15,1 0-15,-1 0 0,-21 0 16,21 0-16,-20 0 0,-1 0 0,0 0 16,-42 22 15,0-22-31,-22 0 0,22 21 15,-21-21-15,21 21 0,-22-21 16,22 21-16,-21 0 0,-1 0 16,22 1-16,0-1 0,0 0 0,0 0 0,0 0 15,21 22-15,-22-22 0,22 0 16,0 0-16,0 0 0,22 0 16,-1 1-16,0-22 15,0 0-15,0 0 0,0 0 0,22 0 16,-22-22-16,0 1 0,0 21 0,0-21 15,22 0-15,-22 0 0,0-22 16,0 22-16,-21 0 0,21 0 0,1-21 16,-22 20-16,21 1 0,-21-21 15,0 21-15,0 0 0,21 21 16,-21-22-16,0 44 31,-21-22-31,21 21 0,-21 0 0,21 0 16,0 0-16,0 0 0,0 1 0,0-1 15,0 0-15,0 0 0,0 0 16,0 0-16,0 1 0,0-1 16,21-21-16,0 21 0,0-21 0,0 21 15,0-21-15,1 0 0,-1 0 16,0 0-16,0 0 0,21-21 0,-20 0 16,-1 21-16,0-21 0,0-1 15,0 1-15,0 0 0,1 0 0,-1 0 16,0 0-16,-21-22 0,0 22 0,0 0 15,0-21-15,0 20 0,0 1 16,-21 42 15,0 1-31,21-1 0,0 0 0,-22 0 16,1 0-16,0 0 0,21 22 0,0-22 16,0 0-16,-21 0 0,21 0 15,0 1-15,0-1 16,0 0-16,21-21 31,-21-21-31,21 0 0,0-1 0,1 1 16,-1 0-16,0 0 15,0-21-15,0 20 0,0 1 0,1 0 16,-1 0-16,0 0 0,0 0 0,0 21 16,0 0-16,1 0 0,-1 0 15,0 21 1,-21 0-1,0 0-15,0 0 0,21 22 0,0-22 0,0 0 16,1 0-16,-1 0 0,0 0 16,0 1-16,0-1 0,0-21 15,22 0-15,-22 0 0,0 0 0,0 0 16,0 0-16,1 0 0,-1 0 16,-21-21-16,21-1 0,0 1 0,0 0 15,-21 0-15,21 0 0,1-22 0,-22 22 16,21 0-16,0-21 0,0 21 15,-21-1-15,21 1 0,0 0 16,-21 0-16,0 0 0,22 21 0,-1 0 16,-21 21-1,0 0-15,0 0 16,0 0-16,0 1 16,-21-1-16,21 0 0,0 0 15,0-42 32,0 0-31,0 0-16,0-1 0,0 1 15,0 0-15,0 0 0,0 0 16,-22 21 0,1 0-1,0 21 1,21 0-16,-21 0 0,21 0 0,0 1 0,-21-1 15,21 0-15,-21 0 0,21 21 16,0-20-16,0-1 0,0 21 16,0-21-16,0 0 0,21 1 0,0-1 15,0 0-15,21 0 0,1-21 16,-1 21-16,0-21 0,1 0 0,-1 0 16,22 0-16,-22 0 0,0-21 0,22 0 15,-22 21-15,0-21 0,43-43 16,-64 43-16,0 0 15,22-21-15,-22 20 0,0 1 16,-21-21-16,0 21 0,21 0 0,-21-1 16,0 1-16,0 0 0,-21 0 0,0 21 15,0 0-15,0 0 16,-1 0-16,1 21 0,0 0 0,21 0 16,-21 1-16,21-1 0,0 0 15,0 0-15,0 0 0,0 22 0,0-22 16,21 0-16,0 21 0,0-21 0,1 1 15,20-1-15,-21-21 0,21 21 16,-20 0-16,20-21 0,0 0 16,-21 0-16,22 0 0,-1 0 0,0 0 15,1 0-15,-1 0 0,0-21 16,-20 0-16,20 0 0,0-1 0,1 1 16,-22 0-16,0 0 0,0-21 15,0 20-15,0 1 0,-21 0 0,0-21 16,0 21-16,0-1 0,-21 22 15,0-21-15,0 0 0,-21 21 0,20 0 16,-20 0-16,21 0 0,-21 0 0,20 21 16,1 0-16,-21 1 0,21-1 15,0 0-15,-1 0 0,1 0 0,0 0 16,0 1-16,21 20 0,0-21 16,0 0-16,0 22 0,0-22 0,0 0 15,0 0-15,0 0 0,21 0 16,0-21-16,0 0 0,-21 22 15,22-22-15,-1 0 0,0 0 0,0 0 16,0-22-16,0 22 0,1-21 16,-1 0-16,0 0 0,0-21 0,0 20 15,0-20-15,1 0 0,-1-43 16,0 43-16,0-1 0,-21-20 16,21 21-16,-21-22 0,21 1 0,-21 20 15,0 1-15,22 0 0,-22-1 16,0 22-16,0 63 15,-22-20 1,1 20-16,0 0 0,0 1 16,21 20-16,0-21 0,-21 1 0,21 20 15,0-20-15,0-1 0,0 0 16,0 1-16,0-1 0,0 0 0,0-21 16,21 22-16,0-22 0,0 0 15,0-21-15,1 21 0,-1-21 0,21 0 16,-21 0-16,0 0 0,22 0 0,-1 0 15,-21-21-15,22 21 0,-22-21 16,21 0-16,-21 21 0,22-21 16,-43-1-16,0 1 0,0 0 15</inkml:trace>
  <inkml:trace contextRef="#ctx0" brushRef="#br0" timeOffset="61575.94">10033 12700 0,'0'0'0,"0"-21"0,-21 0 0,21 0 0,-21-1 16,21 1-16,0 0 0,-22 0 15,22 0-15,-21 0 0,21-1 0,-21 22 16,21-21-16,0 42 16,0 1-1,0-1-15,0 0 0,0 0 0,0 21 16,0 1-16,0-1 0,0 0 15,0 1-15,0-1 0,0 0 16,0 22-16,0-22 0,-21 1 0,0-22 16,21 21-16,-21-21 0,21 0 15,0 1-15,-22-1 0,22-42 32,0-1-32,22 1 0,-22 0 15,21-21-15,0 21 0,-21-22 0,21 1 16,0 0-16,0-1 0,-21 1 15,22 21-15,20-22 0,-42 22 16,21 21-16,0 0 16,-21 21-16,0 1 0,0 20 15,0-21-15,0 21 0,0 1 0,0-1 16,0-21-16,0 22 0,0-22 16,0 21-16,0-21 0,0 0 0,21 1 15,1-1-15,-1-21 0,0 0 16,0 0-16,0 0 0,0 0 0,22 0 15,-22-21-15,21-1 0,-21 1 0,22 0 16,-1 0-16,-21 0 0,0-22 16,22 22-16,-22-21 0,0 21 0,-21 0 15,21-22-15,0 22 16,-21 42 0,0 0-16,0 1 15,0-1-15,0 0 16,0 0-16,0 0 0,0 0 0,0 1 15,0-1-15,0 0 16,0 0-16,22-21 0,-1 0 0,0 0 16,0 0-16,0 0 0,0 0 0,22 0 15,-22 0-15,21-21 0,-21 0 16,22 0-16,-22-1 0,21 1 0,-21 0 16,1 0-16,-1-21 0,-21 20 15,0 1-15,0 0 0,0 0 16,0 0-16,0 42 31,0 0-31,-21 0 0,21 22 16,-22-22-16,22 21 0,-21 0 0,21 1 15,0-1-15,0 22 0,-21-22 16,21 21-16,0-20 0,0 20 0,-21 1 16,21 20-16,-21-20 0,21-1 0,-21 22 15,21-21-15,0-1 0,0 1 16,-22-1-16,1-21 0,21 22 0,-21-22 15,0 1-15,0-1 0,0-21 0,-1 21 16,1-20-16,-21-1 16,0-21-16,20 0 0,-20 0 0,0 0 15,-1 0-15,22-21 0,0-22 0,-21 1 16,42 0-16,0-22 0,0 22 16,0-43-16,0 22 0,21-1 0,0-21 15,0 22-15,0-1 0,22 1 0,-22 21 16,21-1-16,1 1 0,-22 21 15,21 0-15,0-22 0,22 22 0,-22 0 16,1 0-16,-1 0 0,0-1 0,1 1 16,-1 0-16,21-21 0</inkml:trace>
  <inkml:trace contextRef="#ctx0" brushRef="#br0" timeOffset="62051.97">11515 12637 0,'0'-43'0,"0"86"0,0-107 16,0 43-16,0 0 0,0 0 0,0-1 15,0 1-15,-22 21 16,1 0-16,0 0 16,21 21-16,-21 1 0,21-1 15,-21 21-15,21 0 0,0 1 16,0-1-16,0 0 0,0 1 0,-21 20 16,21-20-16,-22-1 0,22 0 15,-21 1-15,21-1 0,0-21 0,0 0 16,0 22-16,-21-22 0,21-42 47,0-1-47,21 1 0,-21 0 0,21 0 15,-21-21-15,22 20 0,-22-20 16,21 0-16,0 21 0,0-22 0,0 22 16,0 0-16,1 0 0,-1 0 15,0 21-15,0 0 0,0 0 0,22 0 16,-22 0-16,0 21 0,0 0 15,0-21-15,0 42 0,1-21 0,-1 1 16,-21-1-16,21 21 0,-21-21 0,0 0 16,0 1-16,-21 20 0,0-21 15,-22 0-15,22 0 0,-21 1 16,21-1-16,-22 0 0,1-21 0,0 21 16,20-21-16,-20 0 0,21 21 15,0-21-15,0 0 0,42-21 31,0 21-31,0-21 0,0 0 16,22 21-16,-22-21 0</inkml:trace>
  <inkml:trace contextRef="#ctx0" brushRef="#br0" timeOffset="62580.5">11980 12891 0,'-21'-64'31,"21"43"-15,21 21-1,0 0-15,22 0 0,-22 0 0,21 0 16,-21 0-16,22 0 0,-1 21 0,-21 0 16,0 0-16,22 1 0,-22-1 15,0 0-15,0 0 0,-21 0 0,0 0 16,0 1-16,0-1 0,0 0 15,0 0-15,0 0 0,-21 0 16,0-21-16,0 0 16,21-21-1,0 0 1,0 0-16,0 0 0,21 0 16,-21-1-16,21 1 0,0 0 15,0-21-15,22 21 0,-22-1 0,0 1 16,21 0-16,1 0 0,-22 0 15,0 0-15,21 21 0,-20 0 0,-1 0 16,0 0-16,-21 21 0,0 0 16,21 0-16,-21 0 15,0 0-15,0 1 0,0-1 16,0 0-16,0 0 0,0 0 16,0 0-16,0 1 15,-21-1-15,0 0 16,21-42 31,0 0-32,0-1-15</inkml:trace>
  <inkml:trace contextRef="#ctx0" brushRef="#br0" timeOffset="62740.76">12679 12637 0,'0'0'0,"0"-22"0,0 1 0,-21 21 15,21-21-15,-22 21 16,22 21 15,22 0-31,-1-21 16,0 22-16,0-22 0,0 21 0,22 0 16,-22 0-16,0 0 0</inkml:trace>
  <inkml:trace contextRef="#ctx0" brushRef="#br0" timeOffset="63264.98">13462 12891 0,'0'0'15,"21"-22"-15,-21 1 0,0 0 16,0 0-16,0 0 0,0 0 16,-21-1-16,0 1 0,0 21 15,-22-21-15,22 21 0,0 0 0,0 0 16,0 0-16,-22 0 0,22 0 0,0 21 15,0 0-15,0 1 0,-22-1 16,22 21-16,0-21 0,0 22 0,0-22 16,-1 0-16,1 21 0,21-21 15,0 1-15,0 20 0,0-21 16,0 0-16,21 0 0,1-21 16,-1 0-16,0 0 0,0 0 15,0 0-15,22 0 0,-22 0 0,21 0 16,-21 0-16,22-21 0,-1 0 0,-21 0 15,21 0-15,-20 0 0,-1-1 16,21-20-16,-21 0 0,0-1 0,1 1 16,-1 0-16,0-22 0,0 22 15,0 0-15,-21-22 0,21 22 0,-21-1 16,0 1-16,0 21 0,0 0 0,0 42 31,0 0-31,0 0 0,-21 22 16,0-1-16,0 0 0,0 1 15,0-1-15,21 0 0,0 22 0,0-22 16,0 0-16,0 1 0,0-1 0,0-21 16,21 22-16,-21-22 0,42 0 15,-21 0-15,0-21 0,1 21 0,-1-21 16,21 0-16,-21 0 0,22 0 16,-22-21-16,21 0 0,0 0 15,1 0-15,-1-22 0,0 22 0,22-21 0,-22-1 16</inkml:trace>
  <inkml:trace contextRef="#ctx0" brushRef="#br0" timeOffset="64000.3">16531 9885 0,'0'0'0,"0"21"46,21 0-46,0 0 16,1 22-16,20-22 0,-21 21 16,21 1-16,1-1 0,-1 0 15,0 1-15,1 20 0,-1 1 0,0-22 16,22 21-16,-22 1 0,22-1 16,-1-20-16,-20 20 0,20-20 0,1-22 15,-22 21-15,0 0 0,1-20 0,-1-1 16,0 0-16,-21-21 0,22 21 15,-22-21-15,0 0 0,0 0 16,0 0-16,-21-21 31,0 0-31,0 0 16,0-1-16,0 1 16,0 0-16,0 0 0,0 0 15,0 0-15</inkml:trace>
  <inkml:trace contextRef="#ctx0" brushRef="#br0" timeOffset="64340.44">17716 10478 0,'0'0'0,"-21"0"31,0 21-31,21 0 0,0 0 16,0 0-16,0 0 15,0 1-15,0-1 0,21 0 0,0 0 16,1 0-16,-1 0 0,0 1 15,-21-1-15,21-21 0,0 21 0,0 0 16,1-21-16,-1 21 16,0-21-16,0 0 15,-21 21-15,0 1 16,-21-22 0,21 21-16,-21-21 0,-22 21 0,22 0 15,-21-21-15,0 21 16,-1 0-16,1-21 0,0 22 0,-1-1 15,1 0-15,0 0 0,-1-21 0,1 21 0,0 0 16,20 1-16,1-1 16,0-21-16,0 21 0,42-21 15,0 0 1</inkml:trace>
  <inkml:trace contextRef="#ctx0" brushRef="#br0" timeOffset="65120.61">16658 11726 0,'21'-21'0,"0"0"16,-21 0 15,0 42-15,0 0-1,0 0-15,0 22 0,0-22 0,0 21 16,-21 1-16,21-1 0,0 0 15,-21 1-15,21-1 0,0 0 0,0 1 16,0-22-16,0 21 0,-21-21 16,21 22-16,0-22 0,0 0 0,0 0 15,0-42 17,21 0-32</inkml:trace>
  <inkml:trace contextRef="#ctx0" brushRef="#br0" timeOffset="65716.96">16616 11748 0,'0'0'15,"-21"-22"-15,-1 1 0,1 0 16,0 0-16,21 0 16,21 21-1,0-21-15,1 21 0,-1-22 0,21 22 16,0 0-16,1 0 0,-22 0 0,21 0 15,1 0-15,-1 0 0,0 0 16,1 0-16,-22 22 0,0-1 16,21 0-16,-42 0 0,0 0 15,0 0-15,0 1 0,0-1 0,0 0 16,-21 0-16,0 0 0,-21 0 0,20 1 16,-20-1-16,0 0 0,-1 0 15,1 0-15,21 0 0,-21-21 0,20 22 16,1-22-16,0 0 0,0 0 15,21-22 1,21 1 0,0 21-16,0 0 0,1-21 15,-1 21-15,21 0 0,-21 0 16,0 0-16,22 0 0,-1 0 16,-21 0-16,22 0 0,-1 0 0,0 21 15,1 0-15,-1 1 0,0-22 16,-21 42-16,22-21 0,-22 0 0,0 0 15,-21 1-15,0 20 0,0-21 0,0 0 16,0 0-16,-21 1 0,0-1 16,-22-21-16,22 21 0,-21 0 0,0-21 15,20 21-15,-20-21 0,0 0 16,-1 0-16,1 0 0,0 0 0,-1 0 16,1 0-16,0 0 0,21 0 0,-1 0 15,1 0-15,0-21 16,0 0-16,21 0 15,0 0-15,21 21 16,0-22-16,0 22 0,22 0 16,-22-21-16,21 0 0,1 21 15,-22-21-15,21 0 0,22 21 0,-22-21 16</inkml:trace>
  <inkml:trace contextRef="#ctx0" brushRef="#br0" timeOffset="65977.41">17611 11790 0,'0'0'15,"21"-21"-15,-21-22 16,0 22-16,0 42 31,0 1-31,0-1 16,0 0-16,0 0 0,0 21 16,0 1-16,0-22 0,0 21 0,0 1 15,0-1-15,0-21 0,0 21 16,0-20-16,0-1 0,0 0 15,0 0-15,0 0 0,-21 0 0,-1-21 16,1 22-16,21-44 31,0 1-31,0 0 16,0 0-16,0 0 0,0 0 0</inkml:trace>
  <inkml:trace contextRef="#ctx0" brushRef="#br0" timeOffset="66308.24">17399 11769 0,'0'0'0,"-21"-43"0,21 22 0,0 0 16,0 0-16,0 0 16,21 21-16,21 0 15,-21 0-15,1 0 0,20 0 16,0 0-16,1 0 0,-1 21 0,0-21 16,1 21-16,-1 21 0,0-20 15,-21-1-15,22 0 0,-1 21 16,-21 1-16,0-22 0,1 21 0,-1 0 15,-21-20-15,0 20 0,0-21 16,0 21-16,-21-20 0,-22-1 0,1 0 16,0 0-16,-1 0 0,-20 0 15,20-21-15,-20 22 0,21-22 0,-22 0 16,22 21-16,-1-21 0,1 0 16,21 0-16,0 0 0,0 0 0,21-21 15,0-1 1,21 22-16,0-21 0,0 21 15,0-21-15,22 21 0,-1-21 16,0 0-16,1 21 0,20-21 0,-21-1 16</inkml:trace>
  <inkml:trace contextRef="#ctx0" brushRef="#br0" timeOffset="66580.78">18436 11748 0,'0'0'16,"0"-22"-16,0 1 0,0 0 15,-21 21 1,0 21-16,0 0 0,21 1 16,-22-1-16,1 42 15,21-20-15,-21-22 0,21 21 16,0 0-16,0 1 0,-21-22 0,21 21 16,0-21-16,-21 1 0,21-1 0,0 0 15,0 0-15,0 0 0,0 0 16,0-42 15,21 0-31,0 0 16,-21 0-16,21 0 0,-21-1 15</inkml:trace>
  <inkml:trace contextRef="#ctx0" brushRef="#br0" timeOffset="66904.3">18203 11642 0,'0'0'0,"-21"-21"15,21-1 17,21 22-17,22 0-15,-22 0 0,21 0 16,22 22-16,-22-1 0,21-21 0,-20 21 16,20-21-16,1 21 0,-22 0 15,22 0-15,-22 22 0,0-22 0,1 0 16,-22 21-16,0 1 0,0-1 0,-21-21 15,0 22-15,0-1 16,-21-21-16,0 21 0,-22-20 0,1-1 0,0 0 16,-22 0-16,22 0 0,-22 0 15,1-21-15,-1 22 0,22-1 16,0-21-16,-1 0 0,1 21 0,21-21 16,-21 0-16,20 0 0,1 0 15,21-21 1</inkml:trace>
  <inkml:trace contextRef="#ctx0" brushRef="#br0" timeOffset="67797.97">16849 12975 0,'0'0'0,"0"-21"0,0-42 16,0 41-16,0 1 16,0 0-16,-22 0 15,1 21-15,0 0 0,0 0 16,0 0-16,-22 21 0,22 0 15,0 0-15,-21 1 0,21-1 0,-1 21 16,-20 0-16,21 1 0,0-1 16,0 0-16,21 1 0,0 20 15,-22-20-15,22-1 0,0 0 0,0 1 16,0-22-16,0 21 0,0 0 16,0-20-16,22-1 0,-1 0 0,21 0 15,-21 0-15,22-21 0,-1 0 16,0 0-16,-21 0 0,22-21 0,-1 0 15,0 0-15,1 0 0,-22-1 0,21-20 16,-21 21-16,1 0 0,-1-22 16,0 22-16,-21 0 0,0-21 15,21 21-15,-21-1 0,0 1 16,0 42 0,0 1-1,-21-22-15,21 21 0,0 21 16,0-21-16,0 0 0,0 1 0,0-1 15,0 0-15,0 0 0,0 0 16,0 0-16,21-21 0,0 22 0,0-1 16,1-21-16,-1 0 0,0 0 15,0 0-15,0-21 0,0-1 16,1 22-16,-22-21 0,21 0 0,0 0 16,0 0-16,0 0 0,-21-1 15,21 1-15,-21 0 0,0 0 16,0 0-16,22 0 0,-22-1 0,0 44 47,0-1-47,0 0 0,0 0 15,0 0-15,0 0 0,-22 1 0,22-1 16,0 0-16,0 0 0,0 0 16,0 0-16,0 1 0,0-1 0,22 0 15,-22 0-15,21-21 0,0 0 0,-21 21 16,21-21-16,0 0 0,0 0 15,22 0-15,-22 0 0,0-21 0,0 0 16</inkml:trace>
  <inkml:trace contextRef="#ctx0" brushRef="#br0" timeOffset="69035.98">17886 13293 0,'0'0'0,"0"-21"0,0-1 0,0 1 15,-21 0-15,-1 21 16,1 0-16,0 0 15,0 0-15,21 21 0,-21 0 0,0-21 16,-1 22-16,22-1 0,-21 0 16,21 0-16,-21 21 0,21-20 0,0-1 15,0 0-15,0 0 0,0 0 16,0 0-16,0 1 0,0-1 16,0 0-16,0 0 0,21-21 0,0 0 15,1 0-15,-1 0 0,0 0 16,0 0-16,21 0 0,-20-21 0,-1 0 15,21 21-15,-21-21 0,22-1 0,-22 1 16,0 0-16,0 0 0,0 0 16,0 0-16,1-1 0,-22-20 0,0 21 15,21 21-15,-21-21 0,0 0 16,-21 42 15,21 0-31,0 0 0,-22 0 16,22 0-16,0 1 15,0-1-15,0 0 0,0 0 0,0 0 16,0 0-16,0 1 16,0-1-16,22-21 0,-1 21 15,0-21-15,0 0 16,0 0-16,0 0 0,1 0 0,20-21 16,-21 0-16,0 21 0,-21-22 0,21 1 15,1 0-15,-1 0 0,0 0 16,-21 0-16,0-1 0,0 1 0,21 0 15,-21 0-15,0 0 16,0 42 0,0 0-1,0 0-15,-21 0 16,21 1-16,-21-1 0,21 0 0,0 0 16,0 0-16,0 0 0,0 1 15,0-1-15,0 0 0,21 0 16,0-21-16,21 0 0,-20 0 15,-1 0-15,0 0 0,21 0 0,-21 0 16,1-21-16,-1 0 0,21 21 16,-21-21-16,-21-1 0,21 1 0,1 0 15,-22 0-15,21 0 0,-21 0 16,0-22-16,0 22 0,0 0 0,0 0 16,0 0-16,-21 21 31,21 21-31,-22 0 0,1 0 15,21 0-15,0 0 0,0 1 16,0-1-16,0 0 0,-21 0 16,21 0-16,0 0 0,0 1 15,0-1-15,0-42 47,0-1-47,0 1 16,0 0-16,21 0 15,-21 0-15,0 0 0,21-1 0,1 1 16,-1 0-16,-21 0 0,21 0 16,0 0-16,-21-1 0,21 22 0,0 0 15,1 0 1,-22 22-16,0-1 0,21 0 16,-21 0-16,0 0 0,0 0 15,0 1-15,0-1 0,21-21 16,-21 21-16,0 0 0,0 0 15,0-42 32,0 0-47,0 0 16,0 0-16,0-1 16,0 1-16,21 0 0,-21 0 15,21 0-15,0 0 0,-21-1 0,22 1 16,-1 0-16,0 0 0,0 21 15,0 0-15,0 0 0,1 0 0,-22 21 16,21 0-16,-21 0 0,21 1 16,-21 20-16,0-21 0,0 0 15,0 0-15,0 1 0,0-1 0,0 0 16,0 0-16,0 0 16,0-42 15,0 0-16,0 0-15</inkml:trace>
  <inkml:trace contextRef="#ctx0" brushRef="#br0" timeOffset="69532.94">19367 12912 0,'0'0'0,"0"-21"0,0-22 31,0 64-16,-21 1-15,21 20 0,0-21 0,-21 21 16,21 1-16,0-1 0,0 0 16,0-20-16,0 20 0,0 0 0,0 1 15,0-22-15,-21 0 0,21 21 0,0-21 16,0 1-16,-21-1 0,21 0 16,0 0-16,0-42 46,0 0-46,0 0 16,0-1-16,0 1 16,0 0-16,21 0 0,0 21 0,-21-21 15,21 0-15,0-1 0,1 22 0,-1-21 16,0 21-16,0 0 0,0 0 16,0 0-16,1 0 0,-1 0 0,0 0 15,0 0-15,0 21 0,0 1 16,-21-1-16,0 0 0,0 0 15,0 0-15,-21 0 16,0 1-16,0-22 0,0 21 0,-22-21 16,22 21-16,-21-21 0,0 0 15,20 21-15,-20 0 0,21-21 16,0 0-16,0 0 0,-1 21 0,1-21 16,42 0 15,1 0-31,-1 0 0,0 0 0,21 0 15,-21-21-15</inkml:trace>
  <inkml:trace contextRef="#ctx0" brushRef="#br0" timeOffset="70276.34">19727 13377 0,'21'0'0,"22"-42"31,-22 42-31,0-21 0,0 0 15,0 0-15,1-1 0,-1 1 16,-21 0-16,21 21 0,-21-21 16,-21 42 15,0 0-31,-1 0 16,22 1-16,0-1 0,-21 0 15,21 0-15,0 0 0,0 0 16,0 1-16,0-1 0,0 0 15,0 0 1,21-21-16,1 0 16,-1 0-16,0 0 0,0 0 15,0 0-15,0 0 0,1 0 16,-22-21-16,21 0 16,-21 0-16,0-1 15,21 1-15,-21 0 0,21-21 0,-21 21 16,21-1-16,0 1 0,-21 0 15,22 0-15,-1-21 0,0 20 16,0 1-16,-21 0 0,21 21 16,0 0-16,1 0 15,-22 21-15,0 0 16,0 1-16,0-1 0,21 0 0,-21 0 16,0 0-16,0 0 0,0 1 15,0-1-15,0 0 0,0 0 0,0 0 16,0 0-16,0 1 0,0-1 15,21-21 1,-21-21 15,0-1-15,0 1-16,0 0 16,0 0-16,0 0 0,0 0 0,0-1 15,0-20-15,0 21 0,0 0 16,21-22-16,0 22 0,22 0 15,-22 0-15,0 0 0,0 0 0,0 21 16,0 0-16,1-22 0,-1 22 16,0 0-16,0 0 0,0 0 15,0 0-15,-42 0 47,0 0-31,0 0-16,0 0 0</inkml:trace>
  <inkml:trace contextRef="#ctx0" brushRef="#br0" timeOffset="212681.05">19156 9737 0,'21'0'62,"0"0"-46,0 0 62,0 0-78</inkml:trace>
  <inkml:trace contextRef="#ctx0" brushRef="#br0" timeOffset="213168.05">19177 9652 0,'0'0'0,"-42"-63"32,42 41-32,0 1 15,-22 21 1,44 0 31,-1 0-47,0 0 15,0 21-15,0 1 0,0-22 0,1 21 16,20 0-16,-21 21 0,21-21 16,1 1-16,-1 20 0,0-21 0,1 21 15,20-20-15,-20 20 0,20-21 16,-21 21-16,1-20 0,20 20 16,-20-21-16,-1 21 0,0-20 0,1 20 15,-1-21-15,0 0 0,1 0 16,-1 1-16,-21-1 0,21 0 0,-20 0 15,-1 0-15,21 0 0,-21-21 0,0 22 16,1-22-16,-1 0 0,0 0 16,0 0-16,0 0 15,0 0 1,-21-22 15,0 1-15,-21 0-16,0 0 15</inkml:trace>
  <inkml:trace contextRef="#ctx0" brushRef="#br0" timeOffset="213796.99">20468 10075 0,'-21'-21'15,"0"21"-15,21-21 16,-21 21 0,-1-21-1,22 42 17,0 0-17,0 0-15,22 1 16,-1-1-16,0 0 0,0 0 15,-21 0-15,21-21 0,0 21 16,1 1-16,-1-22 0,0 21 0,-21 0 16,21-21-16,0 21 0,0-21 0,1 21 15,-1-21 1,0 21-16,-21 1 47,-21-22-47,0 0 15,-1 0-15,1 21 0,0-21 16,0 0-16,-21 0 0,20 21 16,-20-21-16,21 21 0,-21-21 0,20 21 15,-20 0-15,0-21 0,21 22 0,-22-22 16,22 21-16,-21 0 16,21-21-16,-1 21 0,1-21 0,0 21 0,0-21 15,0 21 1,0-21-16,-1 0 15,22 22-15,-21-22 110,0 0-110,0 0 0,21-22 0,-21 22 15,0 0-15,-1 0 16,1 0-16</inkml:trace>
  <inkml:trace contextRef="#ctx0" brushRef="#br0" timeOffset="-195436.62">21124 11155 0</inkml:trace>
  <inkml:trace contextRef="#ctx0" brushRef="#br0" timeOffset="-194925.9">21209 11134 0,'0'-21'15,"0"-1"1,0 1 0,0 0-16,0 0 15,0 0 1,-21 42 62,0 0-62,-1 0-16,22 22 0,0-22 0,-21 21 15,0 0-15,0 1 0,0-1 16,0 22-16,-1-22 0,1 0 0,0 1 15,0-1-15,0 0 0,0-21 0,-1 22 16,22-22-16,-21 21 0,0-21 16,0 1-16,21-1 0,-21-21 0,21 21 15,0 0-15,0-42 63,0 0-63,0 0 15,21 21-15,0-22 0,-21 1 16,21 21-16,-21-21 0,0 0 16,21 0-16,1 21 0</inkml:trace>
  <inkml:trace contextRef="#ctx0" brushRef="#br0" timeOffset="-194507.68">21040 11409 0,'0'-85'32,"0"64"-32,0 0 15,0 0-15,0 0 0,0-1 0,0 1 16,0 0-16,21 0 16,0 0-16,0 21 0,0-21 15,0 21-15,1 0 0,-1 0 16,0 0-16,21 0 15,-21 0-15,1 0 0,20 21 0,-21 0 16,21 0-16,-20 0 0,-1 0 16,21 1-16,-21 20 0,0 0 0,-21-21 15,0 22-15,0-1 0,0-21 16,0 22-16,0-1 0,0-21 0,0 21 16,-21-20-16,0 20 0,0-21 0,0 0 15,0 0-15,21 1 0,-22-1 16,1 0-16,0 0 0,21 0 15,0 0 1,0-42 15,0 0-15,0 0-16,0 0 16,0 0-16</inkml:trace>
  <inkml:trace contextRef="#ctx0" brushRef="#br0" timeOffset="-194127.84">21124 11578 0,'0'0'0,"-21"0"0,0 0 15,21-21 1,21 21-1,0-21-15,0 21 16,1 0-16,-1 0 0,0 0 0,0 0 16,21 0-16,-20 0 0,-1 0 15,21 0-15,-21-21 0,0 21 0,22 0 16,-22 0-16,0 0 0,0 0 0,0 0 16,1 0-16,-1 0 15,0-21 95</inkml:trace>
  <inkml:trace contextRef="#ctx0" brushRef="#br0" timeOffset="-193780.62">21971 11303 0,'0'0'0,"0"-21"16,0 0-1,0 0 1,21 21-1,-21 21 1,0 0-16,0 0 16,0 21-16,0-20 0,0-1 15,0 21-15,0-21 0,0 22 0,0-22 16,0 21-16,0-21 0,-21 0 0,21 22 16,-21-22-16,21 0 0,0 0 15,0 0-15,0 1 16,0-1-16,-21-21 0,21 21 15,-22-21 1,22 21-16</inkml:trace>
  <inkml:trace contextRef="#ctx0" brushRef="#br0" timeOffset="-193339.67">21992 11430 0,'0'0'0,"-21"0"0,21-85 16,0 64-16,0 0 16,0 0-16,0 0 0,0 0 15,0-1-15,0 1 16,21 0-16,0 21 15,-21-21 1,21 21-16,1 0 0,-1 0 0,0 0 16,0 0-16,21 0 15,-20 0-15,-1 21 0,0-21 0,21 21 16,-21-21-16,1 21 0,-1-21 0,-21 22 16,21-1-16,-21 0 0,0 0 15,0 0-15,0 0 0,0 1 16,0-1-16,-21 0 0,0-21 15,-1 21-15,1 0 0,0 0 0,-21-21 16,21 22-16,-1-22 0,-20 21 16,21-21-16,0 0 0,-22 0 0,22 21 15,0-21-15,0 0 0,0 0 16,21 21-16,0-42 47,21 21-47,0-21 0,0 0 15,0 21-15</inkml:trace>
  <inkml:trace contextRef="#ctx0" brushRef="#br0" timeOffset="-192956.18">22775 11303 0,'21'-85'32,"-21"64"-17,0 42 17,0 1-32,-21-1 15,21 0-15,-21 0 0,21 0 0,0 0 16,0 1-16,-21-1 0,21 21 15,-21-21-15,21 0 0,-21 1 0,21-1 16,-22 0-16,22 0 0,0 0 16,0 0-16,-21 1 0,21-1 15,-21 0-15,21 0 16,-21 0 0,42-21 30</inkml:trace>
  <inkml:trace contextRef="#ctx0" brushRef="#br0" timeOffset="-192552.67">22415 11748 0,'-42'21'31,"42"0"-31,0 0 16,21-21-1,0 0-15,1 21 16,-1-21-16,0 0 0,0 0 16,0 0-16,22 0 0,-22 0 15,0 0-15,0 0 16,0 0-16,0 0 0,1 0 0,-1 0 16,0 0-16,0 0 0,0 0 15,0 0-15,1 0 0,-1 0 16,-21-21-16,21 21 0,0-21 15,0 21 1,-21-21-16,0 0 16</inkml:trace>
  <inkml:trace contextRef="#ctx0" brushRef="#br0" timeOffset="-192093.65">22733 11240 0,'-21'-43'32,"21"22"-32,21 21 15,0 0-15,0 0 16,0 0-16,1 0 0,-1 0 16,0 0-16,0 0 0,21 0 0,-20 0 15,-1 0-15,21 0 0,-21 0 16,0 0-16,22 0 0,-22 0 15,0-21-15,0 21 0,0 0 16,1 0-16,-1 0 0,-21-21 16,21 21-16,-42 0 78,21 21-78</inkml:trace>
  <inkml:trace contextRef="#ctx0" brushRef="#br0" timeOffset="-191584.23">21675 12552 0,'0'0'0,"0"-21"16,21 21-16,0-21 15,0 21-15,0 0 0,22 0 16,-1-22-16,0 22 0,1 0 16,-1 0-16,0 0 0,1 0 0,-1 0 15,0 0-15,1 0 0,-1 0 16,-21 0-16,0 0 0,22 0 0,-22 0 16,0 0-1,-42 0 16,0 22-31</inkml:trace>
  <inkml:trace contextRef="#ctx0" brushRef="#br0" timeOffset="-191286.99">22183 12531 0,'-22'0'31,"1"0"-31,0 0 16,21 21-16,0 0 16,0 0-16,0 0 0,-21 1 0,21-1 15,0 0-15,-21 0 0,21 21 16,0-20-16,0 20 0,-21-21 0,-1 0 16,22 22-16,-21-22 0,21 0 15,-21 0-15,21 0 0,0 0 16,0 1-16,0-1 0,0 0 15,0-42 17,21 0-32,0 21 15,1-22-15,-1 1 0</inkml:trace>
  <inkml:trace contextRef="#ctx0" brushRef="#br0" timeOffset="-190885.72">22310 12827 0,'0'-21'16,"21"0"15,0 21-31,0 0 0,0-21 16,0 21-16,1-22 15,-1 22-15,0-21 0,-21 0 31,-21 21-15,0 0 0,-1 0-1,1 0-15,21 21 0,-21 0 0,0 1 16,21-1-16,-21 0 0,0 0 16,21 0-16,-22 22 0,22-22 0,-21 0 15,21 0-15,0 0 0,0 0 0,0 1 16,-21-1-16,21 0 0,0 0 15,0 0 1,21-21-16,0 0 16,1 0-16,-1 0 0,0 0 15,0 0-15,0 0 0,0-21 0,1 21 16,20-21-16,-21 0 0,21 21 16</inkml:trace>
  <inkml:trace contextRef="#ctx0" brushRef="#br0" timeOffset="-189867.71">22966 12764 0,'0'0'16,"0"-43"-16,0 22 16,0 0-16,-21 21 31,-1 0-31,1 0 0,0 0 16,0 0-16,0 0 15,21 21-15,-21 0 16,21 0-16,0 1 15,0-1 1,0 0-16,21-21 0,-21 21 0,21-21 16,0 21-16,0-21 0,0 21 15,1 1-15,-1-1 0,0-21 16,0 21-16,0-21 0,-21 21 16,21 0-16,-21 0 15,0 1-15,-21-22 16,0 21-16,0-21 15,0 0-15,0 0 0,-1 0 0,-20 0 16,21 0-16,0 0 0,0 0 16,-1 0-16,1 0 0,0 0 0,0 0 31,0-21-31,21 42 47,0 0-32,21-21-15,0 0 0,0 21 16,0-21-16,22 0 0,-22 0 16,0 0-16,21 0 0,1 0 15,-22 0-15,0 0 0,21 0 0,-20 0 16,20 0-16,-21-21 0,0 0 16,0 21-16,-21-21 0,22-1 0,-1 22 15,-21-21-15,21 0 0,-21-21 16,0 21-16,21-1 0,0-20 15,0 21-15,-21-21 0,22-1 0,-22 22 16,21-21-16,-21-1 0,21 22 16,-21 0-16,21-21 0,-21 21 0,0-1 15,0 1-15,0 42 63,-21 1-63,21-1 0,0 21 0,-21-21 15,21 22-15,0-22 0,0 21 16,0 0-16,0-20 0,0 20 16,0-21-16,0 21 0,0-20 0,0 20 15,0-21-15,0 0 0,0 0 16,0 1-16,0-1 0,21 0 16,0-21-1,0 0-15,0 0 0,1 0 16,-1 0-16,21 0 0,-21-21 0,0 21 15,1-21-15,-1-1 0,0 1 16,0 0-16,21 0 0,-20 0 0,-1 0 16,-21-1-16,21 22 15,-21-21-15,21 21 0,-21 21 32,-21 1-32,0-1 15,21 0-15,-21-21 16,21 21-16,0 0 0,0 0 15,0 1-15,21-22 32,0 0-17,0 0 1,0-22 0,-21 1-16,21 21 0,-21-21 15,0 0-15</inkml:trace>
  <inkml:trace contextRef="#ctx0" brushRef="#br0" timeOffset="-189644.12">23855 12531 0,'0'0'16,"-43"-43"0,22 43 77,0 0-93,0 0 16,0 0-16</inkml:trace>
  <inkml:trace contextRef="#ctx0" brushRef="#br0" timeOffset="-189395.61">23093 12615 0,'21'0'31,"0"0"-16,0 0-15,0 0 0,1 0 16,-1 0-16,0 0 0,0 0 16,0 0-16,0 0 0,1 0 15,-1 0-15,-21 22 0,21-22 16,0 0-16,0 0 0</inkml:trace>
  <inkml:trace contextRef="#ctx0" brushRef="#br0" timeOffset="-188759.65">23855 12827 0,'0'0'0,"0"-21"15,0 42 48,0 0-63,0 0 16,0 1-16,0-1 0,0 0 0,0 0 15,0 0-15,-21 0 0,21 1 16,0-1-16,0 0 15,0 0-15,-22-21 0,22 21 16,0-42 31,0 0-31,22 0-16,-1 0 0,-21-1 15,21 1-15,0 0 0,-21 0 16,21 0-16,0 0 0,-21-1 0,22 1 15,-1 0-15,0 0 0,0 21 16,-21-21-16,21 21 0,0 0 0,1 0 16,-1 0-16,21 0 0,-21 0 15,0 0-15,1 0 0,-1 0 0,0 0 16,-21 21-16,21 0 16,-21 0-16,0 0 0,0 1 15,0-1-15,0 0 0,0 0 16,0 0-16,-21 0 15,21 1-15,0-1 0,-21-21 16,0 0-16,21 21 0,-22-21 16,44 0 31,-1 0-47</inkml:trace>
  <inkml:trace contextRef="#ctx0" brushRef="#br0" timeOffset="-187600.03">24659 13060 0,'0'-21'16,"0"0"-16,-21-1 0,21 1 15,-21 0-15,0 0 16,-1 21-16,1 0 16,0 0-16,0 0 0,0 0 15,0 0-15,-1 0 16,1 21-16,0 0 0,0 0 16,0 1-16,0-22 0,-1 21 15,22 0-15,0 0 0,0 0 16,0 0-16,0 1 15,22-22 1,-1 0-16,0 0 0,0 0 16,0 0-16,0 0 0,1 0 15,-1 0-15,0 0 0,0-22 0,0 1 16,0 0-16,1 21 16,-22-21-16,21 21 0,0 0 15,-21-21-15,0 42 78,0 0-62,0 0 0,0 0-16,-21 1 0,21-1 15,0 0-15,-21 0 0,21 0 16,0 0-16,0 22 0,0-22 15,-22 21-15,22-21 0,-21 22 0,21-1 16,0 0-16,0 1 0,-21 20 16,21-20-16,-21-1 0,0 21 0,21-20 15,0 20-15,-21-20 0,-1-1 0,1 21 16,0-20-16,0-1 0,21 22 16,-21-22-16,0 0 0,-1 22 0,1-22 15,21 0-15,-21 1 0,0 20 0,21-20 16,-21-1-16,21 0 0,0-21 15,0 22-15,-21-22 0,21 21 0,-22-21 16,22 1-16,-21-22 0,21 21 16,-21-21-16,0 0 0,0 0 0,-22 0 15,22 0-15,0 0 16,0-21-16,0 21 0,0-22 0,-1 1 16,-20 0-16,21-21 0,0 21 15,-22-22-15,22 1 0,0 0 0,0-22 16,0 1-16,21-1 0,0 1 15,0-1-15,0 1 0,0-22 16,0 21-16,21-20 0,0-1 0,0 22 0,22-22 16,-1 21-16,0 1 0,1 21 15,-1-22-15,0 43 0,1-21 0,-1-1 16,0 22-16,-21 0 0,1 0 16,-1 21-16,0-21 0,0 21 15,0 0-15,-21-22 0,21 22 0,-21-21 16,22 21-1,-22-21 1,21 21-16,-21-21 94,0 42 0,-21-21-79,-1 0-15,1 0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26:03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2392 0,'0'21'32,"0"0"-17,0 0 1,22-21 15,-1 0-31,0-21 0,0 0 16,0 21-16,0-21 0,1 0 15,-1 0-15,-21-1 0,21 1 16,-21 0-16,21 0 0,-21 0 0,0 0 16,0-1-16,0 1 15,-21 21-15,0 0 0,-22 0 0,22 0 16,-21 0-16,-22 0 0,22 0 15,-21 0-15,-1 21 0,1 1 16,20-1-16,-20 0 0,20 0 0,1-21 16,0 21-16,21 0 0,-22 22 15,22-22-15,0 0 0,0 0 0,0 0 16,21 1-16,0 20 0,0-21 16,0 0-16,0 0 0,21 1 0,0-1 15,0 0-15,0 21 16,22-21-16,-22 1 0,21-1 0,0 0 15,-20 0-15,20 0 0,0 0 16,1 1-16,-22-1 0,21 0 0,0 0 16,-20 0-16,-1 0 0,0 1 15,0-1-15,-21 0 0,0 0 0,0 0 16,-21 0-16,-21 22 0,20-22 16,-41 0-16,21 0 0,-22 0 0,22 1 15,-22-1-15,1-21 16,-1 0-16,1 0 0,20 0 0,-20 0 15,-1 0-15,1-21 0,21-1 0,-22 1 16,22-21-16,-1 21 16,22 0-16,0-1 0,0-20 0,0 21 15,21 0-15,0 0 0,0-1 16,0 1-16,0 0 0,0 0 16,0 0-16,21 21 15,0-21-15,0 21 0,0 0 16,1-22-16,-1 1 0,21 21 15,-21-21-15</inkml:trace>
  <inkml:trace contextRef="#ctx0" brushRef="#br0" timeOffset="540.6">2561 2985 0,'0'0'0,"-21"0"16,42 0-1,0 0 1,22-22-16,-22 22 16,0-21-16,0 0 0,21 0 0,-20 21 15,20-21-15,-21 0 0,0-1 16,0-20-16,1 21 0,-1 0 0,-21 0 16,0-22-16,0 22 0,0 0 15,0 0-15,0 0 0,-21 21 16,-22 0-16,22 0 0,-21 0 15,21 21-15,-22 0 0,1 0 0,0 0 16,-1 22-16,1-22 16,21 21-16,0 0 0,-1-20 0,1 20 15,21 0-15,0-21 0,0 1 16,0 20-16,21-21 0,1 0 0,-1 0 16,0 1-16,21-1 0,-21 0 15,22-21-15,-22 21 0,21-21 0,-21 0 16,22 0-16,-1 0 0,-21 0 15,22 0-15,-22 0 0,21 0 0,-21-21 16,22 0-16,-1 0 0,-21-1 16,21-20-16,1 21 0,-1-21 15</inkml:trace>
  <inkml:trace contextRef="#ctx0" brushRef="#br0" timeOffset="844.24">3641 2244 0,'0'0'0,"0"-43"0,0-62 31,-22 83-31,1 22 16,0 22-1,21-1-15,-21 0 0,21 0 0,0 21 16,0 1-16,-21 20 0,21-20 16,-21 20-16,21 1 0,0-1 0,0 1 15,-22-22-15,1 21 16,0 1-16,21-22 0,-21 1 0,21-1 15,0 0-15,-21 1 0,21-22 16,-21 21-16,21-21 0,0 0 0,0 1 16,0-1-16,0 0 15,21-42 17,-21 0-32,21-1 0,0 1 0,0 0 15,0 0-15</inkml:trace>
  <inkml:trace contextRef="#ctx0" brushRef="#br0" timeOffset="1223.85">3641 2921 0,'0'21'15,"21"-21"32,0 0-31,0 0-16,0-21 0,22 21 0,-22-21 15,21 0-15,-21 21 0,22-21 16,-22-1-16,0 1 0,0 0 0,0 0 16,0 0-16,-21 0 0,22-1 15,-22 1-15,-22 21 32,1 0-32,-21 0 0,21 0 0,-22 21 15,22-21-15,-21 22 0,21-1 0,-22 0 16,1 0-16,21 0 0,-21 22 15,20-22-15,1 0 0,0 21 0,0-21 16,21 1-16,0-1 0,0 21 16,0-21-16,0 0 0,21-21 15,0 22-15,22-22 0,-22 0 16,21 0-16,-21 0 0,22 0 16,-1 0-16,0 0 0,1-22 0,-22 1 15,21 21-15,0-21 0</inkml:trace>
  <inkml:trace contextRef="#ctx0" brushRef="#br0" timeOffset="1724.23">4339 2731 0,'0'0'0,"0"-22"15,-21 44 17,21-1-17,-21 0-15,21 0 0,-21 0 16,21 0-16,0 1 0,0-1 0,0 0 15,0 21-15,-22-21 0,22 1 0,0-1 16,-21 0-16,21 0 0,0 0 16,0 0-16,0 1 15,0-1-15,-21-21 32,21-21-17,0-1-15,0 1 16,0 0-16,0 0 0,0 0 0,0 0 15,0-1-15,0-20 0,21 21 0,0 0 16,-21-22-16,43 22 0,-22 0 16,21-21-16,1 21 0,-1-1 15,0 1-15,1 0 0,20 21 0,-21 0 16,1 0-16,-1 0 0,0 0 16,-20 21-16,20 0 0,-21 1 15,0-1-15,0 0 0,1 0 0,-22 0 16,0 0-16,0 22 0,0-22 0,0 0 15,0 0-15,0 0 0,-22 1 16,1-1-16,0 0 0,0 0 16,0-21-16,21 21 0,-21-21 15,-1 0-15,22-21 47,22 0-47</inkml:trace>
  <inkml:trace contextRef="#ctx0" brushRef="#br0" timeOffset="1987.37">5228 2752 0,'0'0'16,"21"0"0,-21 21-1,-21 0-15,21 0 0,0 0 16,0 1-16,0-1 15,-21 0-15,21 0 0,0 0 0,0 0 16,-21 1-16,21-1 16,0 0-16,0 0 0,0 0 15,-21-21-15,21 21 16,-22-21 0,22-21-1,0 0-15,0 0 16,0 0-16</inkml:trace>
  <inkml:trace contextRef="#ctx0" brushRef="#br0" timeOffset="2388.34">5355 2307 0,'0'0'0,"0"-21"0,-21 0 0,0 0 15,0 0-15,-1 21 16,1 0-16,0 0 0,21 21 15,0 0-15,-21 0 0,21 0 0,-21 0 16,21 22-16,0-22 0,0 21 16,0-21-16,0 1 0,0 20 0,0-21 15,21 0-15,-21 0 0,21-21 16,0 22-16,0-22 0,1 0 0,-1 0 16,0 0-16,0 0 0,0 0 15,0-22-15,22 1 0,-22 21 16,-21-42-16,21 21 0,0 0 15,0-1-15,-21-20 0,0 21 0,0-21 16,0 20-16,0 1 0,0 0 16,0 0-16,-21 0 0,0 21 0,0 0 15,-21 0-15,20 0 0,1 0 16,-21 0-16,21 21 0,0 0 0,-22 0 16,22 0-16,0 1 0,0-1 0,0 0 15,-1 0-15,22 0 16,0 0-16,0 1 0,0-1 0,0 0 15,22-21-15,-1 0 16,0 0-16</inkml:trace>
  <inkml:trace contextRef="#ctx0" brushRef="#br0" timeOffset="3788.55">5546 2773 0,'0'0'0,"0"-21"15,0-43 1,0 43-1,0 42 17,0 0-32,0 22 15,-22-22-15,22 0 0,-21 21 0,0-20 16,21 20-16,0-21 0,0 21 16,-21-20-16,21-1 0,0 0 0,0 0 15,0 0-15,0 0 0,0 1 16,0-1-16,21-21 0,0 0 0,0 0 15,1 0-15,20 0 0,-21 0 16,0 0-16,22 0 0,-1-21 16,-21 21-16,21-22 0,1 1 0,-1 0 15,0 0-15,-20 0 0,20 0 16,-21-1-16,21-20 0,-20 21 0,-1 0 16,0-22-16,0 22 0,-21-21 15,0 21-15,0 0 0,0-1 16,0 1-16,-21 21 15,0 21 1,0 1-16,-1-1 0,1 0 0,0 0 16,0 21-16,0-20 15,21-1-15,0 21 0,-21-21 0,21 0 0,0 1 16,0-1-16,0 0 16,0 0-16,21-21 0,0 21 0,0-21 15,0 0-15,0 0 0,1 0 0,20 0 16,-21 0-16,21 0 0,1 0 15,-22 0-15,21-21 0,-21 21 0,22-21 16,-22 0-16,0 0 0,0-1 16,0 1-16,1 0 0,-1 0 0,-21 0 15,0 0-15,0-1 16,0 1-16,-21 21 47,21 21-47,0 1 0,0-1 0,-22 0 15,22 0-15,0 0 0,-21 0 16,21 1-16,0-1 0,0 0 0,0 0 16,0 0-16,0 0 0,0 1 15,0-1 1,0-42 15,0-1-31,0 1 16,0 0-16,0 0 15,0 0-15,0 0 16,0-22-16,21 22 0,1 0 16,-1 0-16,0-22 0,0 22 0,0 0 15,22 0-15,-22 0 0,21 21 16,0-21-16,-20 21 0,20 0 0,-21 0 16,21 0-16,-20 21 0,-1-21 0,21 21 15,-21 0-15,0 0 0,-21 0 16,22 1-16,-22-1 0,21 0 0,-21 0 15,21 21-15,-21-20 0,0-1 16,0 0-16,0 0 0,0 0 16,0 0-16,0 1 15,-21-22 17,0 0-17,21-22-15,-22 1 0,22 0 16,0 0-16,0 0 0,0 0 15,0-1-15,0-20 0,22 21 0,20-21 16,-21-1-16,21 22 0,1-21 0,-22 21 16,42-22-16,-20 22 0,-1 21 15,22-21-15,-22 21 0,0 0 0,1 0 16,20 21-16,-42 0 0,22 0 16,-1 1-16,-21 20 0,0-21 0,-21 21 15,0-20-15,0 20 0,0-21 16,0 0-16,0 22 0,0-22 15,-21 0-15,0 0 0,0 0 0,0 0 16,-1 1-16,1-22 0,0 21 16,0 0-16,0-21 0,0 21 0</inkml:trace>
  <inkml:trace contextRef="#ctx0" brushRef="#br0" timeOffset="9412.14">8996 2519 0,'0'0'0,"21"-21"0,-21-22 16,0 22-16,0 0 15,0 0-15,0 0 0,0 0 16,0-1-16,0 44 62,0-1-62,0 21 0,0 0 0,-21 1 16,21 20-16,0-20 0,0 20 16,0 1-16,0-22 0,0 21 0,0-20 15,0 20-15,0 22 0,0-43 16,0-21-16,0 22 0,0-1 16,0-21-16,0 0 0,0 1 0,0-1 15,0 0 1,0-42 15,0 0-31,0-1 0,0 1 16,0 0-16,0 0 0,-21 0 0</inkml:trace>
  <inkml:trace contextRef="#ctx0" brushRef="#br0" timeOffset="9775.93">8551 2879 0,'0'0'0,"-21"0"0,21 21 0,-21-21 16,42 0-1,0 0 1,0 0-16,1 0 0,20 0 0,21 0 15,-20-21-15,20 21 0,1-21 16,-1 21-16,22 0 0,-22 0 0,1-22 16,-1 22-16,1 0 0,-22-21 15,22 21-15,-22 0 0,0 0 0,-20 0 16,-1-21-16,0 21 0,0 0 16,-21 21 30,21-21-14</inkml:trace>
  <inkml:trace contextRef="#ctx0" brushRef="#br0" timeOffset="10107.74">10858 2371 0,'0'-21'16,"0"42"-16,0-64 0,0 22 0,-21 21 15,0 0-15,0 0 16,0 0-16,0 21 0,-1 1 15,1 20-15,0 0 0,0 22 0,21-22 16,-21 22-16,0-1 0,-1 1 16,1-22-16,0 21 0,0-20 0,21 20 15,-21-20-15,0-1 0,-1 0 16,1-21-16,0 22 0,0-1 0,0-21 16,0 0-16,21 1 0,-22-1 15</inkml:trace>
  <inkml:trace contextRef="#ctx0" brushRef="#br0" timeOffset="10387.58">10562 2561 0,'0'0'0,"21"-42"0,-21-22 0,21 22 16,1 0-16,-22-1 15,21 1-15,-21 21 0,21 0 0,0 0 0,0 21 16,0 0-1,1 21-15,-1 0 0,0 21 0,0 1 16,0 20-16,0 1 0,1-22 0,-1 21 16,0 1-16,-21-1 0,0 1 15,21-22-15,-21 1 0,0-1 0,0 0 16,0 1-16,0-22 0,0 0 16,0 21-16,0-21 0,0 1 15,-21-22-15,0 0 0,0 0 16,-1 0-1,1 0-15,0-22 16,0 1-16</inkml:trace>
  <inkml:trace contextRef="#ctx0" brushRef="#br0" timeOffset="10560.48">10287 2836 0,'0'0'0,"21"0"31,0 0-31,0 0 0,22 0 15,-1 0-15,-21-21 0,22 21 16,20 0-16,1 0 0,-1-21 0,1 21 16,20-21-16,-20 21 0,20-21 15,1 0-15,-21-1 0,20 1 16,-20 0-16</inkml:trace>
  <inkml:trace contextRef="#ctx0" brushRef="#br0" timeOffset="10779.36">11642 2328 0,'0'0'0,"0"-42"0,0 21 0,0 0 16,-22 21-16,1 0 0,0 0 16,0 21-16,21 0 0,-21 21 15,21 1-15,-21 20 0,21 1 0,0-1 16,0-20-16,0 20 0,0 1 16,0-1-16,0-21 0,0 1 0,0-1 15,0 0-15,0 1 16,0-22-16,0 0 0,0 21 0,0-20 15,0-1-15,21 0 0,0-21 16,0 0-16</inkml:trace>
  <inkml:trace contextRef="#ctx0" brushRef="#br0" timeOffset="11100.17">11515 2625 0,'0'0'0,"0"-43"15,0 1-15,0-85 16,63 42 0,-42 64-16,0 0 0,22 0 15,-1 0-15,0 21 0,22 0 0,-22-21 16,22 21-16,-22 0 0,0 0 16,1 21-16,-22 0 0,-21 0 0,0 0 15,0 0-15,-21 1 0,-22 20 16,1-21-16,-21 21 0,20-20 0,-20-1 15,-1 21-15,1-21 0,-1 0 0,22 1 16,0-1-16,-1 0 0,1-21 16,21 21-16,0-21 0,21 21 15,21-21 1,21 0-16,-21 0 16,22 0-16,-1 0 0,0 0 15,22-21-15,-22 21 0,22-21 0</inkml:trace>
  <inkml:trace contextRef="#ctx0" brushRef="#br0" timeOffset="11323.04">12827 2286 0,'0'0'0,"0"21"32,0 0-32,0 1 0,0-1 0,-21 0 15,21 21-15,-21 1 0,21-1 16,-22 0-16,22 1 0,-21-1 15,21 0-15,0-21 0,0 22 0,0-22 16,0 21-16,0-21 0,0 1 16,0-1-16,0 0 0,0 0 0,0 0 15</inkml:trace>
  <inkml:trace contextRef="#ctx0" brushRef="#br0" timeOffset="11571.9">12361 3027 0,'-42'21'16,"84"-42"-16,-105 63 0,42-21 0,-1-21 15,22 22-15,0-1 0,0 0 16,22 0-16,-1-21 0,21 21 16,0-21-16,22 0 0,-22 0 0,1 0 15,20 0-15,-21 0 0,22 0 16,-1 0-16,-20 0 0,20 0 0,1 0 15,-1-21-15,-20 0 0,20 21 0,-21-21 16,22 0-16,-43-1 0,21 1 16,-20 0-16,-1 0 0,0 0 0,-21 0 15,0-1-15,0 1 0,0-21 16,-21 21-16,0 0 0,-1-22 16</inkml:trace>
  <inkml:trace contextRef="#ctx0" brushRef="#br0" timeOffset="11791.78">12361 2307 0,'0'0'0,"0"-21"0,170-64 31,-107 64-31,1 0 0,-1 21 0,22-21 16,21 21-16,-22-21 0,22 0 0,-21 21 15,21-22-15,-22 22 0,-20 0 16,-1-21-16,1 21 0,-22 0 15,0 0-15,-20 0 0,-1 0 0,-64 0 32,1 0-32,-21 0 0,-1 0 0,-21 0 15</inkml:trace>
  <inkml:trace contextRef="#ctx0" brushRef="#br0" timeOffset="12576.05">1101 5249 0,'0'0'15,"21"0"-15,-21 22 0,21-22 16,0 0-16,21 0 16,-20-22-16,-1 22 0,21-21 0,-21 0 15,22 0-15,-1 0 16,0-22-16,1 22 0,-1 0 0,0-21 15,1 21-15,-1-22 0,-21 22 16,0 0-16,-21 0 0,0 0 0,0-1 16,0 1-16,-21 21 0,-21 0 15,-1 0-15,1 21 0,-21 1 16,-1-1-16,22 0 0,-22 21 0,22-21 16,0 22-16,20-1 0,1 0 15,0 1-15,21-1 0,0 0 0,0-20 16,21 20-16,0 0 15,1-21-15,20 22 0,0-22 16,1 0-16,-1 21 0,21-20 0,-20-1 16,-22 21-16,21-21 0,-21 0 15,1 1-15,-22-1 0,0 0 0,0 0 16,-22 0-16,-20 0 0,-21 1 16,-1-22-16,1 0 0,-1 0 0,-21 0 15,22 0-15,-1 0 0,1 0 16,21-22-16,-1 1 0,1 0 15,21 0-15,0-21 0,-1 20 0,22 1 16,0-21-16,0 21 0,0 0 16,0-1-16,0 1 0,22 0 0,-1 0 15,21 0-15,-21 0 0,22 21 16,20 0-16,-21-22 0,22 22 16</inkml:trace>
  <inkml:trace contextRef="#ctx0" brushRef="#br0" timeOffset="13920.77">1968 5567 0,'0'0'0,"22"0"0,-1 0 0,0 0 15,0-21-15,0 0 0,-21-1 16,21 22-16,1-21 0,-1 0 16,0 0-16,-21 0 0,21 0 0,-21-1 15,0 1-15,0 0 0,0 0 16,0 0-16,0 0 0,-21 21 15,0 0-15,-22 0 0,22 0 16,0 0-16,-21 21 0,21 0 0,-22 0 16,1 21-16,21-20 0,-22 20 15,22 0-15,0-21 0,0 22 0,0-1 16,21-21-16,0 22 0,0-22 16,0 21-16,21-21 0,0 0 0,0-21 15,22 22-15,-22-22 0,21 0 16,0 0-16,22 0 0,-22-22 15,22 1-15,-1 0 0,22 0 16,-22-21-16,1-1 0,21 1 0,-22 21 16,-21-43-16,22 22 0,-22 0 15,1-22-15,-1 22 0,-21-22 0,21-20 16,-20 20-16,-22 1 0,21-22 16,-21 21-16,0 22 0,0-21 0,0 20 15,0 22-15,0 0 0,0 0 16,-21 21-16,-1 0 0,1 21 15,0 0-15,0 21 0,0 1 16,0 20-16,-1 1 0,22-1 0,-21 1 16,21 20-16,-21-41 0,21 20 15,0 1-15,0-1 0,0-20 16,0-1-16,0 0 0,0 1 16,21-1-16,0 0 0,1-21 0,-1 1 15,21-1-15,0-21 0,1 0 16,-1 0-16,0 0 0,1-21 0,-1-1 15,0 1-15,22 0 0,-22 0 16,1 0-16,-1-22 0,-21 22 0,21-21 16,-20 0-16,-22 20 0,0-20 15,0 21-15,0 0 0,0 0 0,0-1 16,-22 1-16,1 21 0,0 0 16,0 0-16,0 0 0,0 0 0,-22 21 15,22 1-15,21-1 0,-21 0 16,21 0-16,0 0 0,0 0 15,0 1-15,0-1 0,0 0 0,21 0 16,0 0-16,0-21 0,1 21 16,-1-21-16,21 0 0,0 0 0,-20 0 15,20 0-15,21 0 0,-20-21 16,-1 0-16,22 0 0,-22 0 0,21 0 16,-20-1-16,-1 1 0,0-21 15,-20 21-15,-1-22 0,0 22 16,0 0-16,-21 0 0,0 0 0,0 0 15,0 42 1,-21-21-16,0 21 0,0 21 16,21-21-16,-22 1 0,1 20 15,0-21-15,0 21 0,21-20 0,-21 20 16,0-21-16,-1 21 0,22-20 16,0-1-16,0 0 0,0 0 0,-21 0 15,42-21 16,-21-21-31,22 0 0,-1 0 16,0 0-16,0-1 0,0-20 0,0 21 16,22-21-16,-22 20 0,21-20 15,-21 0-15,22 21 0,-22-22 0,21 22 16,-21 0-16,22 0 0,-22 21 16,0 0-16,0 0 0,0 0 15,-21 21-15,0 0 0,22 0 16,-22 22-16,0-22 0,0 0 15,0 21-15,0-21 0,0 1 0,0 20 16,21-21-16,-21 0 0,21 0 16,0 1-16,0-1 0,0-21 0,1 21 15,-1-21-15,21 0 0,0 0 16,-20 0-16,20 0 0,0-21 0,1 0 16,-1 21-16,0-22 0,1 1 0,-1 0 15,0-21-15,-21 21 16,22-1-16,-22-20 0,21 21 0,-21-21 15,1 20-15,-1 1 0,-21 0 16,0 0-16,0 42 16,0 0-16,0 0 0,-21 1 15,-1-1-15,22 0 0,-21 0 16,21 21-16,0-20 0,0-1 0,0 0 16,0 0-16,0 0 0,0 0 15,21-21-15,1 0 0,-1 0 16,0 0-16,0 0 0,0 0 15,0 0-15,22 0 0,-22 0 16,0-21-16,0 0 0,0 0 0,-21 0 0,22 0 16,-22-1-16,21 1 15,-21 0-15</inkml:trace>
  <inkml:trace contextRef="#ctx0" brushRef="#br0" timeOffset="14051.7">5207 4995 0,'0'0'0,"0"-21"0,-21 0 0,0 21 0,21-21 16,-22 21-16,1 0 15,0 0-15,0 21 16,21 0 0,0 0-16,0 1 0,0-1 15,21 0-15</inkml:trace>
  <inkml:trace contextRef="#ctx0" brushRef="#br0" timeOffset="15100.9">5969 5207 0,'0'0'15,"-42"0"1,20 0-16,1 0 0,0 0 0,0 0 16,0 0-16,0 0 0,-1 21 0,1 0 15,21 1-15,-21-1 0,21 21 0,0-21 16,0 0-16,0 22 15,0-22-15,0 21 0,0-21 0,21 1 16,0-1-16,22 0 0,-22 0 16,21 0-16,-21 0 0,22-21 0,-1 0 15,-21 0-15,22 0 0,-1 0 0,-21-21 16,21 21-16,1-21 0,-1 0 16,-21 0-16,22 0 0,-22-1 15,0-20-15,21 21 0,-21-21 0,1-1 16,-1 1-16,0 0 0,0 20 15,-21-20-15,0 0 0,21 21 0,-21-1 16,-21 22 0,0 22-16,0-1 15,0 0-15,21 21 0,-22-21 16,1 22-16,21-22 0,0 21 0,-21-21 16,21 22-16,0-22 0,0 0 15,0 21-15,42-20 0,-20-22 0,-1 21 16,63 0-16,-41-21 15,-1 0-15,0 0 0,22-21 0,-22 0 16,1 21-16,20-22 0,-21 1 0,1 0 16,-1 0-16,0 0 0,1-22 15,-1 22-15,-21-21 0,0 0 16,1-1-16,-1 1 0,0 21 0,-21 0 16,0-1-16,0 1 0,0 42 15,-21 1 1,0-1-16,-1 0 0,22 0 15,-21 21-15,0-20 0,0 20 0,0-21 16,21 0-16,0 22 0,0-22 16,0 0-16,-21 0 0,21 0 0,0 0 15,0 1-15,0-44 32,0 1-17,21 0-15,-21 0 0,0 0 16,21 0-16,0-22 0,0 22 15,0-21-15,1-1 0,20 1 0,-21 0 16,21-1-16,1 1 0,-22 21 16,21-21-16,1 20 0,-1 22 0,0 0 15,-21 0-15,22 0 0,-22 0 16,0 22-16,0 20 0,0-21 0,1 21 16,-22-20-16,0 20 0,0 0 0,0 1 15,0-22-15,0 21 16,0-21-16,0 22 0,0-22 0,-22 21 15,22-21-15,0 0 0,0 1 16,-21-22 0,21-22-1,0 1-15,0-21 16,0 21-16,21 0 0,1-22 0,20 22 16,0-21-16,1-1 0,-1 1 15,21 0-15,1-1 0,-1 22 0,-20-21 16,20 42-16,-20-21 0,-1 21 0,-21 0 15,21 21-15,-42 0 0,22 21 16,-22-20-16,0 20 0,0 0 0,0 1 16,0-22-16,-22 21 0,1 0 15,0-20-15,0 20 0,0-21 16,21 0-16,-21 0 0,-1 1 0,1-22 16,0 0-16,21 21 0,-21-21 15</inkml:trace>
  <inkml:trace contextRef="#ctx0" brushRef="#br0" timeOffset="15416.61">10223 4826 0,'0'0'0,"-21"0"0,21 21 16,0 0-16,0 1 15,0-1-15,-21 21 0,0 0 0,21 1 16,-21-1-16,0 22 0,-1-22 16,1 0-16,0 1 0,21-1 0,-21 0 15,0 1-15,21-1 0,-21 0 16,21-21-16,0 1 0,0 20 15,-22-21-15,22 0 0,-21-21 32,21-21-32,-21 21 15</inkml:trace>
  <inkml:trace contextRef="#ctx0" brushRef="#br0" timeOffset="15567.52">9419 5334 0,'0'0'0,"-21"0"0,0-42 31,42 42-31,0-21 0,21 21 16,1 0-16,-1 0 0,22 0 16,-1-22-16,22 22 0,-1 0 15,22-21-15,-21 21 0,21-21 0,0 0 16,-1 0-16,-20 0 0</inkml:trace>
  <inkml:trace contextRef="#ctx0" brushRef="#br0" timeOffset="16092.08">11705 4551 0,'0'0'0,"-42"-42"0,21 20 16,-22 1-16,1 0 0,21 0 15,0 0-15,-1 0 0,-20 21 16,21 0-16,0 0 0,0 21 0,-1 0 15,-20 21-15,21-21 0,0 22 16,0 20-16,21 1 0,-22-1 0,1 1 16,21-1-16,-21 1 0,21-1 15,0 1-15,-21-1 0,21-20 0,-21 20 16,21-21-16,0-20 0,0-1 0,0 0 16,0 0-16,0 0 0,0-42 31,0 0-31,0 0 15,0 0-15,21-22 0,-21 22 16,21-42-16,0 20 0,-21-20 0,21-1 16,1 1-16,-1-1 0,21 1 15,-21-1-15,22 1 0,-22-1 0,21 22 16,-21 0-16,22-1 0,-1 22 16,-21 0-16,21 21 0,-20 0 0,20 0 15,-21 21-15,21 21 0,-20-20 16,-1 20-16,0 21 0,0-20 0,0 20 15,-21 1-15,0-1 0,0 1 0,0-1 16,0-20-16,0 20 0,0-21 16,-21 1-16,0-1 0,0 0 0,0-20 15,-1-1-15,1 0 0,0 0 16,0-21-16,-21 21 0,20-21 16,-20 0-16,21 0 0,-21 0 0,20 0 15,-20-21-15</inkml:trace>
  <inkml:trace contextRef="#ctx0" brushRef="#br0" timeOffset="16443.88">11155 5144 0,'0'0'0,"127"-64"31,-85 64-31,0-21 0,22 21 16,-1 0-16,1 0 0,21-21 0,-22 21 16,43 0-16,-21-21 0,20-1 0,-20 22 15,21-21-15,-21 0 0,-1 21 16,-20-21-16,-22 0 0,22 21 15,-43-21-15,21 21 0,-42 21 32,0 0-32,0 0 0,-21 0 15,0 22-15,21-1 0,-21 21 0,21-20 16,-22-1-16,22 22 0,0-1 0,0 1 16,0-1-16,0 1 0,0-1 15,0 22-15,-21-22 0,21 1 0,-21 20 16,21-20-16,0-1 0,-21-20 0,0 20 15,21-20-15,-21-1 16,21 0-16,0 1 0,0-22 0,0 0 16,21-21-1,-21-21-15,21 0 16,-21-1-16,0-20 0,21 0 0</inkml:trace>
  <inkml:trace contextRef="#ctx0" brushRef="#br0" timeOffset="16699.33">12573 5334 0,'0'0'0,"21"-63"0,64-191 32,-43 211-32,-21 1 0,0 21 0,22 0 15,-1-1-15,-21 1 0,22 21 16,-1 0-16,-21 0 0,21 0 16,-20 21-16,-1 1 0,-21-1 15,0 0-15,0 21 0,-21 1 0,-1-22 16,-20 21-16,0-21 0,-1 0 0,-20 22 15,-1-22-15,22 0 0,0 0 16,-22 0-16,22-21 0,21 22 0,0-22 16,-1 0-16,44 0 15,20 0-15,-21 0 16,21 0-16,1-22 0,-1 1 0</inkml:trace>
  <inkml:trace contextRef="#ctx0" brushRef="#br0" timeOffset="16976.16">13229 5017 0,'0'0'0,"21"-22"0,0 1 0,1 0 16,-1 0-16,-21 42 31,0 0-31,0 22 0,0-1 16,0 0-16,0 22 0,0-22 16,0 22-16,0-1 0,0 1 0,0 20 15,0 1-15,0-22 0,0 22 0,0-21 16,-21 20-16,-22-20 15,22-1-15,0 1 0,0-1 0,0-20 16,-1 20-16,1-21 0,0 1 0,21-1 16,-21-21-16,21 0 0,0 1 15,0-1-15,0-42 16,0-1-16,0 1 0,0 0 16,21-21-16,0 21 0,0-22 15,1 1-15,-22-22 0,0 1 0</inkml:trace>
  <inkml:trace contextRef="#ctx0" brushRef="#br0" timeOffset="17228.02">13208 5355 0,'0'0'0,"21"-84"16,0 41-16,43-126 15,-22 105-15,-21 22 0,22 0 0,-1 21 16,0-22-16,1 22 0,-1 0 16,0 21-16,-21 0 0,22 0 15,-22 0-15,21 21 0,-42 0 0,21 22 16,-21-1-16,0-21 0,0 21 15,-21 1-15,0-1 0,0 0 0,-21-20 16,-1 20-16,1-21 0,-22 0 16,22 0-16,-21 1 0,20-1 0,1-21 15,21 21-15,-22-21 0,22 0 16,64-21 0,-22 0-16,0 21 15,21-22-15,1 1 0</inkml:trace>
  <inkml:trace contextRef="#ctx0" brushRef="#br0" timeOffset="17439.9">14055 4868 0,'0'0'0,"21"-21"0,0 21 0,-21-21 16,0 42 0,0 0-16,0 1 0,0-1 15,0 21-15,0 0 0,-21-20 16,21 20-16,0 0 0,-21 1 15,21-22-15,0 0 0,0 21 0,0-21 16,0 1-16,0-1 16,0-42 15,0-1-31,21 22 0</inkml:trace>
  <inkml:trace contextRef="#ctx0" brushRef="#br0" timeOffset="17779.24">14245 4509 0,'0'0'0,"-21"-22"0,-85 22 31,64 0-31,21 22 0,-1-1 0,22 0 16,0 0-16,0 0 16,0 0-16,0 1 0,22-1 15,20-21-15,-21 0 0,0 0 16,22 0-16,-1 0 0,-21 0 0,21 0 15,1 0-15,-22-21 0,21-1 16,-21 1-16,1 0 0,-1 0 0,0 0 16,-21 0-16,0-22 0,0 22 15,0-21-15,-21 21 0,0-1 0,-1 1 16,-20 0-16,21 21 0,-21 0 16,-1 0-16,1 21 0,0 0 0,-1 22 15,1-22-15,0 21 16,20-21-16,-20 22 0,21-1 0,21-21 15,0 22-15,0-1 0,0-21 0,21 21 16,0 1-16,22-22 0,-22 21 16,21-21-16</inkml:trace>
  <inkml:trace contextRef="#ctx0" brushRef="#br0" timeOffset="18804.11">14668 4890 0,'0'0'15,"22"-22"-15,-22 1 0,21 0 0,-21 0 16,0 0-16,0 0 0,-21 42 31,-1 0-31,1 0 0,0 21 16,0-20-16,21 20 0,0 0 15,0 1-15,0-1 0,0 0 0,0-21 16,0 22-16,0-22 0,0 21 0,21-21 16,0 1-16,0-22 0,1 21 15,-1-21-15,21 0 0,-21 0 0,22 0 16,-1 0-16,-21 0 0,21-21 15,1-1-15,-1 1 0,0 0 0,1-21 16,-1-1-16,0 22 0,-20-42 16,20 20-16,-21 1 0,0 0 0,0 21 15,-21-22-15,0 22 16,-21 21-16,0 0 16,0 21-16,0 22 0,0-22 0,-22 21 15,22 0-15,0 1 0,0-1 16,0 0-16,21 1 0,0-1 0,0-21 15,0 22-15,0-22 0,21 0 16,0 0-16,21 0 0,1 0 0,-1 1 16,0-22-16,1 0 0,20 0 15,-21 0-15,22 0 0,-22 0 0,1-22 16,-1 1-16,0-21 0,1 21 16,-22-22-16,21 1 0,-21 0 0,0-22 15,1 1-15,-1 20 0,0 1 16,-21 0-16,0-1 0,0 1 15,0 21-15,0 42 16,0 0-16,-21 22 16,21-1-16,-21 0 0,21 1 0,0-1 15,-22 0-15,1 1 0,21-1 16,-21 0-16,21 1 0,-21-22 0,21 21 16,0-21-16,0 0 0,0 1 15,0-1-15,0 0 16,-21-21-16,0 0 15,21-21-15,0 0 16,0-1-16,0 1 0,0-21 16,0 21-16,0-22 0,21 1 15,0 0-15,21-22 0,-21 22 0,22-22 16,-1 1-16,22 21 0,-22-1 16,21 1-16,1 21 0,-1 0 0,1-1 15,-1 22-15,-20 0 0,-1 0 16,0 22-16,1-1 0,-22 21 0,0 0 15,0 1-15,-21-1 0,0 0 16,0 1-16,0-1 0,0 0 0,-21 1 16,0-1-16,0-21 0,0 22 15,-1-22-15,1 0 0,0 0 16,0 0-16,0 0 0,0-21 16,-1 0-16,1 0 15,0-21-15,0 0 0,21-21 16,0 21-16,0-1 15,0-20-15,21 0 0,0-1 0,43 1 16,-22-21-16,43 20 0,-1-20 16,1 20-16,0-20 0,-1 21 0,1-1 15,0 22-15,-1 0 0,1 21 16,-21 0-16,20 0 0,-41 0 0,20 21 16,-42 21-16,0 1 0,-21-1 15,0 0-15,0 1 0,-21-1 16,0 22-16,-21-22 0,-1 0 15,1 1-15,0-1 0,-1 0 0,1-21 16,21 1-16,-21 20 0,-1-21 0,22 0 16,0 0-16,0-21 0,0 22 15,-1-1-15,22 0 0,0 0 0</inkml:trace>
  <inkml:trace contextRef="#ctx0" brushRef="#br0" timeOffset="24552.25">2667 7747 0,'21'0'31,"0"0"-31,0 0 0,1-21 16,-1 0-16,21 0 0,-21-1 16,0 1-16,22 0 0,-22 21 0,0-21 15,21 0-15,-42 0 0,22-1 16,-22 1-16,0 0 0,0 0 0,-22 21 16,1 0-16,-21 0 15,0 0-15,-1 0 0,-20 21 16,-1 0-16,22 0 0,-22 1 15,1-1-15,21 0 0,-1 21 16,-20 1-16,42-22 0,-1 0 16,22 0-16,0 0 0,0 0 15,22 1-15,-1-1 0,21 0 0,-21 0 16,22 0-16,-1 0 0,0 1 16,22 20-16,-22-21 0,0 21 0,1-20 15,-1 20-15,0-21 0,1 21 16,-22 1-16,21-22 0,-21 21 15,-21 1-15,0-1 0,0-21 0,-21 21 16,0-20-16,-21-1 0,-22 21 16,22-42-16,-22 21 0,-20 0 0,20-21 15,-20 0-15,-1 0 0,21 0 16,-20 0-16,20 0 0,1-21 0,-1 0 16,22-21-16,0 21 0,-1-22 15,22 1-15,0 21 0,0-22 0,21 1 16,0 0-16,0-1 0,0 22 15,0-21-15,21 21 0,0 0 0,21-1 16,1 1-16,20 0 0,1 0 16,-1 0-16,22 21 0,-22-21 0,22 21 15,0 0-15,-22 0 0</inkml:trace>
  <inkml:trace contextRef="#ctx0" brushRef="#br0" timeOffset="24916.25">3069 8170 0,'0'0'0,"0"22"0,0-1 16,21-21 0,0 0-1,-21-21-15,22 21 0,-1-22 0,21 1 16,-21-21-16,22 21 0,-22 0 16,21-22-16,0 22 0,-20 0 15,-1-21-15,0 20 0,0 1 16,-21 0-16,0 0 0,-21 21 15,0 0-15,0 0 0,-22 0 0,1 0 16,0 21-16,-1-21 0,1 21 16,0 22-16,-1-22 0,1 21 0,0 0 15,20 22-15,1-22 0,0 1 16,0-1-16,21 0 0,0 1 0,0-1 16,0 0-16,0-21 0,21 22 15,0-22-15,0 0 0,1 0 0,-1-21 16,21 0-16,0 0 0,1 0 15,-1 0-15,22 0 0,-22 0 0,21-21 16,1 0-16,-1 0 0,1-22 16,-1 22-16,1-21 0,-1 0 15</inkml:trace>
  <inkml:trace contextRef="#ctx0" brushRef="#br0" timeOffset="25180.24">4191 7620 0,'0'0'0,"0"-42"0,0-85 16,0 84-16,0 22 0,0 0 15,0 0-15,-21 21 16,0 21-16,21 0 0,-22 0 16,22 22-16,0-1 0,0 0 15,-21 1-15,21 20 0,-21-20 16,21 20-16,-21 1 0,21-1 0,-21 1 16,21-1-16,-21 1 0,-1-1 15,1 1-15,21-1 0,0-21 0,0 1 16,0-1-16,0-21 0,0 0 15,0 1-15,0-1 0,43-21 16,-22 0-16,0 0 0,21 0 16,-21-21-16,1-1 0,20 1 0,-21 0 15,21-21-15,1 21 0,20-22 0</inkml:trace>
  <inkml:trace contextRef="#ctx0" brushRef="#br0" timeOffset="25587.79">5609 7705 0,'0'0'0,"0"-21"0,21-1 0,0 1 15,-21 0-15,0 0 0,22 21 16,-22 21 0,0 0-1,0 0-15,0 1 0,0 20 0,0 0 16,0 1-16,-22-1 0,22 0 15,-21 1-15,0-1 0,21 21 0,-21-20 16,0-1-16,0 0 0,-1 1 0,1-1 16,21 0-16,-21-20 0,21-1 15,-21 0-15,21 0 0,0-42 47</inkml:trace>
  <inkml:trace contextRef="#ctx0" brushRef="#br0" timeOffset="25784.15">5313 8043 0,'0'0'0,"-21"0"31,42 0-31,0 0 16,21 0-16,1 0 0,-1 0 15,21 0-15,1 0 0,21-21 16,-22 21-16,22 0 0,-22 0 0,1 0 15,-1 0-15,-20 0 0,-1-21 16,0 21-16,-21 0 0,1 0 0,-1 0 16,-21-21-16,21 21 0</inkml:trace>
  <inkml:trace contextRef="#ctx0" brushRef="#br0" timeOffset="26155.5">7260 7578 0,'0'0'0,"0"-43"16,0 65 15,-21-1-31,0 0 0,0 21 16,-1 1-16,1-1 0,0 0 16,0 1-16,0 20 0,0 1 15,-1-22-15,-20 21 0,21 1 0,0-22 16,0 1-16,-22 20 0,22-21 15,0-20-15,0 20 0,0-21 16,21 0-16,0 0 0</inkml:trace>
  <inkml:trace contextRef="#ctx0" brushRef="#br0" timeOffset="26460.26">6943 7938 0,'0'0'0,"0"-43"0,0-126 15,0 127 1,0-1-16,21 22 0,0-21 0,21-1 16,1 22-16,-22-21 0,21 21 15,22 21-15,-22 0 0,21 0 0,-20 0 16,20 0-16,1 42 0,-1-21 16,1 22-16,-1-1 0,-20 21 0,-1-20 15,0-1-15,1 22 0,-22-22 0,0 0 16,-21 22-16,0-22 15,0 0-15,-21 1 0,-22-1 0,22 0 16,-21 1-16,0-22 0,-1 0 0,1 21 16,0-20-16,20-22 0,-20 21 15,21-21-15,0 0 0,0 0 0,-1 0 16,1 0 0,21-21-16,-21 21 0,0-22 0</inkml:trace>
  <inkml:trace contextRef="#ctx0" brushRef="#br0" timeOffset="26643.28">6731 8086 0,'0'0'0,"-21"0"0,21-21 15,21-1 1,21 22-16,-21-21 0,22 21 16,20 0-16,-20 0 0,20-21 15,22 21-15,-22-21 0,22 21 0,-22 0 16,43-21-16,-21 0 0,0 21 15,-1-22-15,22 22 0,-21-21 0,-22 0 16,22 0-16,-22 21 0</inkml:trace>
  <inkml:trace contextRef="#ctx0" brushRef="#br0" timeOffset="26871.26">8403 7620 0,'0'0'0,"0"-21"0,0 0 0,0 42 46,-21 0-46,21 21 0,-21-20 0,21 20 16,-21 0-16,21 1 0,0-1 16,-22 0-16,22 1 0,-21 20 0,0-21 15,21 1-15,-21-1 0,21 0 0,-21 1 16,21-1-16,-21-21 0,21 0 16,0 22-16,0-22 0,0 0 15,0-42 1</inkml:trace>
  <inkml:trace contextRef="#ctx0" brushRef="#br0" timeOffset="27168.25">8276 7811 0,'0'-43'0,"0"86"0,0-107 0,0 43 0,0 0 15,0-22-15,0 22 0,21 0 16,0 0-16,1 21 0,-1-21 0,21 21 15,-21 0-15,22 0 0,-22 0 16,21 0-16,0 0 0,1 21 0,-1 0 16,0 0-16,1 0 0,-22 1 0,0-1 15,-21 21-15,0-21 0,0 0 16,-21 1-16,-21-1 0,20 0 0,-20 0 16,0 0-16,-22 0 0,22 1 15,0-1-15,-1-21 0,1 21 16,0-21-16,20 0 0,1 0 15,0 0-15,0 0 0,42 0 16,0 0 0,0 0-16,22-21 0,-1 0 0,0-1 15</inkml:trace>
  <inkml:trace contextRef="#ctx0" brushRef="#br0" timeOffset="27399.27">9419 7599 0,'21'0'15,"-42"0"-15,42-21 16,-21 42 0,-21 0-16,21 0 0,-21 0 15,0 1-15,21-1 0,-21 0 0,-1 21 16,22 1-16,0-22 0,-21 21 0,21 0 16,-21 1-16,21-22 0,0 21 15,0-21-15,-21 22 0,21-22 0,0 0 16,0 0-16,0 0 0,0 1 0</inkml:trace>
  <inkml:trace contextRef="#ctx0" brushRef="#br0" timeOffset="27627.92">8996 8149 0,'0'0'0,"-21"0"0,-1 21 16,1 1-16,0-22 0,0 21 15,21 0-15,0 0 0,0 0 0,0 0 16,21 1-16,21-1 0,-20 0 16,20-21-16,0 21 0,22-21 15,-22 0-15,0 21 0,1-21 16,20 0-16,-20 0 0,-1 0 0,0 0 16,1 0-16,-1-21 0,0 21 15,-21-21-15,1 0 0,20 0 0,-21-1 16,0 1-16,-21 0 0,0-21 0,21 21 15,-21-22-15</inkml:trace>
  <inkml:trace contextRef="#ctx0" brushRef="#br0" timeOffset="27839.24">8932 7535 0,'-42'0'0,"84"0"0,-126-21 15,41 21-15,22 0 0,42 0 16,22 0-1,-1 0-15,0 0 0,22 0 0,-1 0 16,85 0-16,-63 0 0,-21 0 16,20 0-16,-20 0 0,20 0 15,-20 0-15,-22 0 0,1 0 0,-1 0 16,0 0-16,-21 0 0,1 0 16</inkml:trace>
  <inkml:trace contextRef="#ctx0" brushRef="#br0" timeOffset="28223.44">11366 7726 0,'0'0'0,"0"-21"0,-21 0 0,0 21 15,21-22-15,0 1 16,-21 0-16,0 21 0,21-21 16,0 42-1,0 0-15,0 0 16,0 22-16,0-22 0,0 21 0,0 22 15,0-22-15,0 22 0,0-22 16,0 21-16,0 1 0,0-22 0,0 22 16,0-22-16,-21 0 0,-1-20 0,22 20 15,0-21-15,0 0 0,0 0 16,-21-21-16,0-21 31</inkml:trace>
  <inkml:trace contextRef="#ctx0" brushRef="#br0" timeOffset="28404.24">10647 8086 0,'-21'-43'16,"42"86"-16,-21-86 0,42 43 16,0 0-16,22-21 0,-1 21 15,22 0-15,0 0 0,-1-21 0,22 0 16,-21 21-16,0 0 0,20 0 15,-41 0-15,21 0 0,-22 0 16,-21 0-16,1 0 0,-1 0 0,-21 0 16,0 0-16</inkml:trace>
  <inkml:trace contextRef="#ctx0" brushRef="#br0" timeOffset="28727.24">13525 7599 0,'0'0'0,"0"-21"0,-21 0 0,0-1 15,0 1-15,0 21 0,0 0 16,-1 0-16,1 21 0,0 1 15,0 20-15,0 0 0,0 1 16,-1 20-16,1-21 0,0 22 16,0-1-16,0 22 0,0-21 0,-1-1 0,-20 1 15,21-22-15,0 21 0,0-20 16,-1-1-16,1-21 0,0 22 0,21-22 16,0 0-16</inkml:trace>
  <inkml:trace contextRef="#ctx0" brushRef="#br0" timeOffset="28992.2">13123 7747 0,'21'-63'0,"-42"126"0,85-190 0,-43 85 16,21-22-16,-21 22 0,22 0 0,-1-1 15,-21 22-15,22 0 0,-22 21 16,21 0-16,0 0 0,-20 21 15,20 21-15,-21 1 0,21 20 0,-20-20 0,20 20 16,-21 1-16,0-1 16,0 1-16,1-1 0,-1 1 0,-21-1 15,0 1-15,0-22 0,0 0 16,0 1-16,0-1 0,0 0 0,-43 1 16,22-22-16,0 0 0,0 0 15,0-21-15,-22 0 0,22 0 16,-21 0-16,0 0 0,-1 0 0</inkml:trace>
  <inkml:trace contextRef="#ctx0" brushRef="#br0" timeOffset="29368.94">12933 8065 0,'0'0'0,"21"-22"16,21 22-16,-21 0 15,22 0-15,-1 0 0,22 0 16,-1-21-16,1 21 0,-1 0 0,22-21 15,-22 0-15,22 21 0,0-21 16,-1 21-16,22-21 0,-42-1 0,20 22 16,1-21-16,-43 0 0,22 0 0,-22 21 15,0-21-15,-20 21 16,-1 0-16,0-21 0,-42 42 31,0 0-31,-1 21 0,1-21 0,0 43 16,0-22-16,0 22 0,0-22 0,21 22 15,-22-1-15,22-21 0,-21 22 16,21-1-16,-21-20 0,21 20 0,0 1 16,-21-22-16,0 22 0,0-1 15,21-21-15,-22 22 0,1-22 0,21 1 16,0-1-16,0-21 0,0 0 0,0 0 16,0 1-16,21-44 15,1 1 1,-1-21-16,0 21 0,-21-22 15</inkml:trace>
  <inkml:trace contextRef="#ctx0" brushRef="#br0" timeOffset="29651.21">14118 8255 0,'0'0'0,"0"-42"16,0-22-16,0 22 0,0 0 16,0-1-16,0 1 0,21 21 0,0 0 15,1-1-15,-1 1 0,0 0 16,21 21-16,-21 0 0,22 0 0,-1 0 15,0 0-15,1 0 0,-1 0 0,0 0 16,1 21-16,-22 0 0,21 1 16,-42 20-16,0-21 0,0 21 0,0-20 15,-21 20-15,0-21 16,0 0-16,-22 0 0,1 1 0,-21-1 16,20-21-16,1 21 0,0-21 0,-1 0 15,1 0-15,21 0 0,0 0 16,-1 0-16,44 0 15,-1 0-15,21 0 16,0-21-16,1 21 0,-1-21 0,0-1 16</inkml:trace>
  <inkml:trace contextRef="#ctx0" brushRef="#br0" timeOffset="29933.23">15071 7811 0,'0'0'0,"0"-22"0,-22 22 31,1 22-31,0-1 0,21 0 16,-21 21-16,21 1 0,-21 20 16,21-21-16,-21 22 0,21-1 0,0 22 15,0-21-15,-22-1 0,22 1 0,0-1 16,-21 1-16,21-1 0,0 22 16,0-22-16,0 1 0,-21-1 0,21-20 15,-21 20-15,21-21 0,-21 1 16,21-1-16,0-21 0,0 22 0,0-22 15,0 0-15,0-42 32,0 0-32,0-1 15,0-20-15,0 0 0,21 21 0,-21-43 16</inkml:trace>
  <inkml:trace contextRef="#ctx0" brushRef="#br0" timeOffset="30227.9">14880 8192 0,'0'-43'0,"0"86"0,0-128 0,0 43 16,0 20-16,21-20 0,-21 21 0,21 0 16,22-22-16,-22 22 0,21 0 15,1 21-15,-1 0 0,0-21 16,1 21-16,-1 0 0,21 0 16,-20 0-16,-1 21 0,0 0 0,1 0 15,-22 22-15,0-22 0,-21 21 16,0 1-16,-21-1 0,0 0 15,-22 1-15,1-22 0,0 21 16,-22-21-16,22 0 0,-22 1 0,1-22 16,21 21-16,-1-21 0,1 0 0,0 0 15,20 0-15,1 0 0,0 0 0,42 0 32,0-21-32,22-1 0,-1 1 15,0 0-15,1 0 0</inkml:trace>
  <inkml:trace contextRef="#ctx0" brushRef="#br0" timeOffset="30431.31">15938 7853 0,'0'0'0,"0"-21"0,0 42 32,-21 0-32,0 0 0,21 0 15,0 1-15,-21 20 0,21-21 16,-21 21-16,21-20 0,0 20 0,0-21 15,0 0-15,0 22 0,0-22 16,0 0-16,0 0 16,21-21-1,-21-21-15,21 0 16</inkml:trace>
  <inkml:trace contextRef="#ctx0" brushRef="#br0" timeOffset="30816.26">16044 7430 0,'0'0'0,"-21"0"0,0 0 15,0 21-15,0 0 16,-1 0-16,1 0 0,0 0 0,0 22 16,21-22-16,-21 0 0,21 21 15,0-20-15,0-1 0,0 0 0,21 0 16,0 0-16,0-21 0,0 21 15,22-21-15,-22 0 0,0 0 0,21 0 16,-20 0-16,-1 0 0,21 0 0,-21-21 16,0 0-16,1 0 0,-1 0 15,0 0-15,-21-22 0,21 22 0,-21-21 16,0-1-16,0 1 0,0 0 16,0-1-16,0 22 0,-21 0 0,0 0 15,-22 0-15,22 21 0,-21 0 16,21 0-16,-22 21 0,1 0 15,21 21-15,-21-20 0,20 20 0,1-21 16,0 21-16,0 1 0,21-22 16,0 21-16,0-21 0,0 22 0,0-22 15,0 0-15,21 21 0,0-20 16,0-1-16,1 0 0</inkml:trace>
  <inkml:trace contextRef="#ctx0" brushRef="#br0" timeOffset="31212.26">16637 7853 0,'0'0'0,"0"-21"0,21 0 16,-21-1-16,-42 22 31,-1 0-31,22 22 16,0-1-16,0 0 0,0 0 0,21 0 15,-21 22-15,21-22 0,0 21 16,0-21-16,0 22 0,0-22 0,0 0 15,0 21-15,0-21 0,21 1 16,-21-1-16,21 0 0,21 0 0,-21-21 16,22 0-16,-22 0 0,21 0 0,1 0 15,-1 0-15,0 0 16,-21-21-16,22 21 0,-1-21 0,-21 0 16,0-22-16,1 22 0,20-21 15,-42-1-15,21 1 0,0 0 0,0 21 16,-21-22-16,22 22 0,-22-21 15,0 21-15,0-1 0,0 1 16,-22 42 15,22 1-15,0-1-16,-21-21 16,21 21-16,0 0 0</inkml:trace>
  <inkml:trace contextRef="#ctx0" brushRef="#br0" timeOffset="31916.17">17611 7874 0,'0'0'0,"-22"0"0,1 0 16,0 0-16,0 0 0,0 0 16,-22 21-16,22 0 0,0 1 0,0-1 15,0 0-15,21 0 0,0 0 16,-21 22-16,21-22 0,0 21 0,0 0 15,0-20-15,0-1 0,0 21 16,0-21-16,0 0 0,0 1 16,0-1-16,0 0 0,-22-21 31,1 0-31,21-21 16,0 0-1,-21-1-15,21 1 0,0-21 0,0 21 16,0-22-16,0 1 0,0 0 15,0 21-15,0-22 0,21 1 0,0 0 16,22-1-16,-22 22 0,21-21 0,1 21 16,-1-1-16,0 1 0,1 0 15,20 21-15,-21 0 0,1 0 16,-1 0-16,0 0 0,1 0 16,-1 21-16,-21 0 0,22 1 0,-43 20 15,21-21-15,-21 21 0,0 1 0,0-1 16,0-21-16,0 22 0,0-1 15,0-21-15,0 21 0,0-20 16,-21-1-16,-1 0 0,22 0 0,0 0 16,-21-21-16,0 0 15,0 0 1,21-21-16,0 0 16,0 0-16,0 0 0,0-1 15,0-20-15,0 21 0,0-21 16,0-1-16,21 1 0,0 0 0,0-1 15,22 1-15,-22 0 0,21-1 16,1 22-16,20 0 0,-21-21 0,22 20 16,-1 22-16,1 0 0,21 0 15,-22 0-15,1 0 0,-22 0 0,21 22 16,-41-1-16,20 21 0,-42-21 16,0 22-16,0-1 0,0 0 0,-21 1 15,-22-1-15,22 0 0,-21 22 16,0-43-16,-1 21 0,1 1 15,0-22-15,-1 21 0,22-21 0,-21 0 16,21-21-16,-22 22 0,22-22 16,0 0-16,0 0 0,0 0 0,-1 0 15</inkml:trace>
  <inkml:trace contextRef="#ctx0" brushRef="#br0" timeOffset="127413.87">296 2498 0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3:12:53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2180 0,'0'-21'0,"21"21"32,-21 21-1,21 0-16,-21 22-15,0-22 0,0 0 0,0 21 16,0-20-16,0 20 0,0-21 0,0 21 16,0-20-16,0-1 0,0 21 15,0-21-15,0 0 0,21-21 0,1 22 16,-22-1-16,21-21 0,0 0 16,21 0-16,-21 0 0,22 0 0,20-21 15,-20-1-15,20-20 0,22 0 0,-1-1 16,22-20-16,21-1 0,0 1 15,21-1-15,22-20 0,-1-1 0,22-21 16,-1 22-16,1-1 0,-1 0 16,-21 22-16</inkml:trace>
  <inkml:trace contextRef="#ctx0" brushRef="#br0" timeOffset="1137.58">19643 5419 0,'0'0'0,"-22"0"0,-83 21 31,83-21-31,1 21 16,0-21-16,21 21 0,-21 0 15,0-21-15,21 22 0,-21-22 16,21 21-16,-22-21 0,22 21 16,22-21-1,20 0-15,21-21 16,1 0-16,-1 21 0,22-43 0,21 22 15,0 0-15,42-21 0,-21 20 16,42-20-16,-21 0 0,22-22 0,-22 22 16,0-22-16,0 22 0,0 0 15</inkml:trace>
  <inkml:trace contextRef="#ctx0" brushRef="#br0" timeOffset="1659">18711 9525 0,'-21'21'0,"42"-42"0,-63 42 0,42 0 15,-21-21-15,42 0 31,0-21-31,21 0 0,22-21 16,-1 21-16,22-22 0,21 1 0,0-22 16,21 22-16,21-21 0,0-1 0,0-21 15,-21 22-15,21-22 0,1 1 16,-1 20-16,-21-21 0</inkml:trace>
  <inkml:trace contextRef="#ctx0" brushRef="#br0" timeOffset="1906.99">20108 8827 0,'0'0'0,"-21"0"0,0 0 0,0 0 16,21 21-1,0 0-15,0 0 32,-21-21-32,-1 0 15,1 0-15,0 0 16,0 21-16,0-21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1:07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1630 0,'21'0'0,"0"0"125,-21-21-125,21 21 16,1 0-16,-1-21 0</inkml:trace>
  <inkml:trace contextRef="#ctx0" brushRef="#br0" timeOffset="1083.74">4149 593 0,'0'0'0,"21"0"16,-21-21-16,0-1 16,0 1-16,0 0 15,0 0-15,-21 21 16,21-21-16,-22 21 0,22-21 15,-21 21-15,0 0 0,0 0 16,0 0-16,0 0 0,-1 0 16,1 0-16,-21 21 0,0 0 15,-1 0-15,1 0 0,0 22 0,-1-22 16,1 0-16,0 21 0,20 1 16,1-1-16,-21 0 0,21 1 15,0-1-15,-1 21 0,1-20 16,21-1-16,0 22 0,0-22 0,0-21 15,0 21-15,0 1 0,0-22 16,0 21-16,21-21 0,1 1 16,-1-1-16,0 0 0,0 0 0,21-21 15,1 0-15,-1 21 0,0-21 16,1 0-16,-22 0 0,21 0 0,1 0 16,-22 0-16,21 0 0,-21 0 15,0-21-15,22 21 0,-22-21 0,0 0 16,0 21-16,0-21 15,1-1-15</inkml:trace>
  <inkml:trace contextRef="#ctx0" brushRef="#br0" timeOffset="1519.57">4445 931 0,'0'-21'31,"-21"21"-15,0 0-16,-1 0 0,1 21 15,21 1-15,-21-1 0,0 21 0,0-21 16,0 0-16,21 22 0,-22-22 16,22 0-16,-21 21 0,21-20 15,0-1-15,0 21 0,0-21 16,0 0-16,0 1 0,0-1 16,0 0-16,21-21 0,1 0 15,-1 0-15,21 0 0,-21 0 16,0 0-16,22 0 0,-22 0 0,21-21 15,-21 0-15,22 21 0,-22-22 16,0 1-16,0 0 0,0 0 16,-21 0-16,0-22 0,0 22 0,0 0 15,0 0-15,0-21 0,-21 20 16,0 22-16,0-21 0,0 0 0,-22 21 16,22 0-16,0 0 0,-21 0 15,21 0-15,-1 0 0,1 21 16,0-21-16,0 0 0,0 21 0,42-21 31,0 0-15,0 0-16,0 0 0,22-21 0,-22 21 15,21-21-15,1 0 0,-1 0 16</inkml:trace>
  <inkml:trace contextRef="#ctx0" brushRef="#br0" timeOffset="1995.74">4911 847 0,'0'21'16,"0"0"-16,0 0 16,0 0-16,0 22 0,0-22 15,-22 0-15,22 21 0,0-20 16,-21-1-16,21 21 0,0-21 0,0 0 16,0 1-16,0-1 0,0 0 15,0 0-15,0 0 0,0 0 0,0 1 16,0-44 31,0 1-32,0 0-15,0 0 0,0 0 16,0 0-16,0-22 0,0 22 0,0-21 16,0-1-16,21 22 0,1-21 15,-1 21-15,21-22 0,-21 22 16,0 0-16,22 0 0,-22 0 0,21 0 15,-21-1-15,22 22 0,-1 0 16,-21 0-16,22 0 0,-22 22 0,21-1 16,-21 0-16,0 0 0,1 0 15,-1 22-15,0-22 0,-21 21 0,0 0 16,0 1-16,0-22 16,0 21-16,-21 1 0,0-22 0,21 21 15,-22-21-15,1 0 0,0 1 16,0-1-16,42-42 31,0-1-15,0 1-16</inkml:trace>
  <inkml:trace contextRef="#ctx0" brushRef="#br0" timeOffset="2284.26">5884 572 0,'0'0'0,"0"-22"0,0 44 47,-21-1-47,21 21 0,-21-21 0,21 22 16,0-1-16,-21 0 0,21 1 15,0-1-15,0 0 0,-21 1 0,-1-1 16,22 0-16,-21 1 0,21-1 15,0-21-15,0 0 0,0 0 0,0 1 16,0-1-16,0 0 0,21-21 31,1-21-15,-1 21-16,-21-21 0,0-1 0,0 1 16</inkml:trace>
  <inkml:trace contextRef="#ctx0" brushRef="#br0" timeOffset="2523.42">5715 931 0,'0'0'0,"-21"0"0,42 0 32,-21-21-17,21 21-15,0 0 16,0 0-16,1 0 0,-1-21 0,0 21 15,0 0-15,0 0 16,0 0-16,-21-21 16</inkml:trace>
  <inkml:trace contextRef="#ctx0" brushRef="#br0" timeOffset="2955.56">6054 1016 0,'0'0'0,"0"21"0,21-21 16,0 0-1,0 0 1,0 0-16,0-21 0,1 0 15,-1 0-15,0 0 16,0 21-16,-21-22 0,21 1 0,-21 0 16,21 21-16,-21-21 0,0 0 15,-21 21 17,0 0-32,0 0 0,0 0 15,0 0-15,-1 21 0,1-21 16,0 21-16,0 0 0,0 22 0,21-22 15,0 0-15,-21 21 0,21-21 16,-22 22-16,22-22 0,0 0 16,0 21-16,0-20 0,0-1 0,0 0 15,22 0-15,-1-21 0,-21 21 0,21 0 16,0-21-16,0 0 16,0 0-16,1 0 0,-1 0 0,0 0 0,0 0 15,0-21-15,22 21 16,-22-21-16,0 0 0,21 0 0,-21 0 15</inkml:trace>
  <inkml:trace contextRef="#ctx0" brushRef="#br0" timeOffset="3476.29">6646 847 0,'0'0'0,"-21"0"15,0 0 1,21 21-16,0 0 15,0 0-15,0 0 16,0 1-16,0-1 0,0 0 0,0 21 16,0-21-16,0 1 0,0-1 15,0 0-15,0 0 0,0 0 0,0 0 16,0 1-16,0-1 0,0 0 16,0 0-16,0 0 15,0-42 32,0 0-47,0 0 0,0 0 0,0-1 16,0 1-16,0 0 0,21-21 15,0-1-15,0 1 0,1 21 16,-1-21-16,21-1 0,0 22 16,-20-21-16,20 21 0,0-22 0,1 22 15,-1 0-15,0 21 0,1-21 16,-22 21-16,21 0 0,-21 0 0,0 0 15,1 0-15,-1 21 0,0 0 16,-21 0-16,0 0 0,21 22 0,-21-1 16,0 0-16,0 1 0,0-1 15,0-21-15,0 22 0,0-1 0,0-21 16,-21 0-16,21 0 0,-21 1 16,21-1-16,0 0 0,-21 0 15,21-42 16,0 0-31,0 0 16</inkml:trace>
  <inkml:trace contextRef="#ctx0" brushRef="#br0" timeOffset="3819.67">7768 487 0,'0'0'0,"0"-21"0,0 0 16,0 42 15,-21 0-31,21 0 0,-21 0 0,21 22 16,-21-22-16,21 21 0,0-21 15,0 22-15,-22 20 0,22-21 0,-21 1 16,0-1-16,21 0 0,-21 1 15,21-1-15,0 0 0,0 1 0,0-22 16,0 21-16,0-21 0,0 1 16,0-1-16,0 0 0,21-21 15,0 0-15,0 0 16,1 0-16,20 0 0,-21 0 16,0 0-16,0 0 0,1 0 0,-1-21 15,0 0-15,0-1 0,0 1 16,0 0-16</inkml:trace>
  <inkml:trace contextRef="#ctx0" brushRef="#br0" timeOffset="4060.46">7662 783 0,'21'0'31,"22"0"-31,-22 0 0,21 0 16,1 0-16,-1-21 0,-21 21 0,21 0 16,1-21-16,-1 21 0,-21 0 15,22 0-15,-22 0 0,0-21 0,0 21 16,-63 0 15,21 0-31,-1 0 0</inkml:trace>
  <inkml:trace contextRef="#ctx0" brushRef="#br0" timeOffset="4976.27">3027 1842 0,'-21'-22'0,"42"44"0,-64-44 0,43 1 31,-21 21-31,42 0 47,1 0-47,-1 0 16,0 0-16,0 0 0,21-21 0,1 21 16,-1 0-16,0 0 0,22 0 15,-1 0-15,1 0 0,21 0 16,-1 0-16,1-21 0,0 21 0,-1 0 15,1 0-15,21 0 0,0-21 16,-1 21-16,22 0 0,-21 0 0,42-21 16,-21 21-16,0 0 0,0 0 15,0-22-15,22 22 0,-1 0 0,-21 0 16,21-21-16,0 21 16,-21 0-16,0 0 0,21 0 0,-21 0 15,21 0-15,-21-21 0,22 21 16,-44 0-16,22 0 0,-21 0 0,0 0 15,0 0-15,0 0 0,-22 0 16,22 0-16,-21 0 0,0 0 0,-22 0 16,1 0-16,-1 0 0,-21 0 15,1 0-15,-22 0 0,0 0 0,0 0 16,-21-21 31,-21 21-32,0 0 1,0 0-16</inkml:trace>
  <inkml:trace contextRef="#ctx0" brushRef="#br0" timeOffset="5132.3">8128 1672 0,'21'0'15,"0"0"32,-42 0-16</inkml:trace>
  <inkml:trace contextRef="#ctx0" brushRef="#br0" timeOffset="8239.66">1228 3006 0,'21'0'63,"0"-21"-48,-21-1-15,21 22 16,0-21-16,0 0 15,-21 0-15,22 21 0,-22-21 16,0 0-16,0-1 0,0 1 16,0 0-1,0 42 32,0 0-47,0 1 16,0 20-16,0-21 0,0 0 15,0 22-15,0-1 0,0-21 0,0 21 16,0 1-16,0-1 0,0 0 16,0 1-16,0-1 0,0-21 15,0 22-15,0-22 0,0 21 0,0-21 16,0 0-16,0 1 0,0-1 16,0 0-16,-22-21 46,1 0-46,0 0 16,-21 0-16,21 0 0,-22 0 16,22 0-16,-21 0 0,21 0 15,-1 0-15,-20 0 0,21 0 0,0 0 16,0 0-16,-1 0 16,44 0 15,-1 0-16,0 0-15,0 0 0,21-21 16,1 21-16,-1 0 0,22 0 16,-22 0-16,21 0 0,43-21 15,-63 21-15,-1 0 0,0 0 16,1 0-16,-22 0 0,21 0 0,-21 0 16,0 0-1,-42 0 16,21-22-15,0 1-16,0 0 0</inkml:trace>
  <inkml:trace contextRef="#ctx0" brushRef="#br0" timeOffset="8555.93">1926 3196 0,'0'21'16,"21"-21"15,0 0-15,-21-21-1,22 21-15,-22-21 16,21 0-16,-21 0 15,-21 21 1,-1 0-16,1 0 16,21 21 15,0 0-15,21 0-1</inkml:trace>
  <inkml:trace contextRef="#ctx0" brushRef="#br0" timeOffset="21645.24">4106 2688 0,'0'-21'15,"0"0"-15,21 0 0,1-22 16,-22 22-16,0 0 0,0 0 16,21-21-16,-21 20 0,21 1 0,-21 0 15,0 0-15,0 0 0,0 0 16,0 42 15,0 0-31,0 0 0,0 0 0,-21 22 16,21-22-16,0 21 0,-21 0 15,-1 1-15,1 20 0,21-20 0,-21 20 16,0 1-16,21-22 0,-21 21 16,0 1-16,-1-1 0,1 1 0,0-1 15,0 1-15,0-22 0,0 22 16,-22 20 0,22-62-16,0 41 0,21-42 15,-21 0-15,0-21 16,-1 0-1,1-21-15,0 0 0,21 0 16,0 0-16,-21-22 0,0 22 16,21-21-16,-21 0 0,21-1 0,0 1 15,0 0-15,0-1 0,0 1 16,0 21-16,0 0 0,0-22 0,0 22 16,21 0-16,-21 0 15,21 21-15,0 0 31,0 0-15,0 21-16,-21 0 0,22 0 0,-1 0 16,-21 22-16,0-22 0,21 21 15,0-21-15,0 22 0,-21-1 0,21-21 16,1 22-16,-22-22 0,21 0 16,0 0-16,0 0 0,0 0 0,-21 1 15,21-22-15,1 0 0,-1 21 16,0-21-16,21 0 0,-21 0 0,1 0 15,-1 0-15,0-21 16,21 21-16,-21-22 0,1 22 0,-1-21 16,21 0-16,-21 0 0,0 0 15,22-22-15,-22 22 0,0 0 0,0 0 16</inkml:trace>
  <inkml:trace contextRef="#ctx0" brushRef="#br0" timeOffset="22112.26">4614 3133 0,'21'-21'15,"-42"42"-15,42-64 0,1 22 0,-22 0 0,0 0 16,0 0-16,0 0 15,0-1-15,-22 44 32,1-22-17,21 21-15,-21 0 0,21 0 16,-21 21-16,0-20 0,21 20 16,0-21-16,0 21 0,0 1 15,-21-1-15,21-21 0,0 22 0,0-1 16,0-21-16,0 21 0,0-20 15,21-1-15,0 0 0,0 0 0,0 0 16,22 0-16,-22-21 0,21 0 0,-21 0 16,22 0-16,-1 0 0,-21 0 15,21 0-15,1-21 0,-22 0 0,21 0 16,-21 0-16,22 0 0,-22-1 16,0-20-16,0 0 0,0 21 15,-21-22-15,22 1 0,-22 0 16,0-1-16,0 1 0,0 0 0,-22-22 15,1 43-15,0 0 16,0 0-16,0 21 0,0-22 0,-22 1 16,22 21-16,-21 0 0,-1 0 15,22 0-15,-21 0 0,21 0 0,-22 21 16,22 1-16,-21-22 0,21 21 0,0 0 16,-1 0-16,22 0 0,0 0 15,0 1-15,-21-1 0,21 21 0,0-21 16,0 0-16,0 1 0,21-1 15,-21 0-15,22 0 0,-1-21 0,0 21 16,0-21-16,0 0 16</inkml:trace>
  <inkml:trace contextRef="#ctx0" brushRef="#br0" timeOffset="22479.25">5905 3006 0,'0'0'0,"0"-21"15,0-1-15,0 1 16,0 0-16,-21 21 16,0 0-1,0 0-15,0 0 0,0 0 0,-1 0 16,1 0-16,-21 21 0,21 0 15,0 1-15,-22-1 0,22 0 0,0 0 16,0 0-16,0 0 0,-1 22 16,1-22-16,21 21 0,0-21 0,0 22 15,0-22-15,0 21 0,0-21 0,0 1 16,0 20-16,0-21 16,21 0-16,1 0 0,20 1 0,-21-22 15,0 0-15,22 0 16,-22 21-16,21-21 0,-21 0 0,22 0 15,-1 0-15,0-21 0,1-1 16,-1 22-16,0-21 0</inkml:trace>
  <inkml:trace contextRef="#ctx0" brushRef="#br0" timeOffset="23056.23">6498 3133 0,'0'0'15,"0"-21"-15,0-43 16,0 43-16,0 0 15,0 0-15,-21-1 0,0 22 16,0 0-16,21-21 0,-22 21 16,1 0-16,0 0 0,0 0 15,0 0-15,0 0 0,-1 21 16,1 1-16,0-1 0,21 0 16,-21 0-16,0 0 0,21 0 0,-21 22 15,-1-22-15,22 21 0,-21-21 16,21 22-16,0-22 0,0 21 0,0-21 15,0 1-15,0-1 0,0 0 16,0 0-16,21 0 0,1-21 16,-1 0-16,0 0 15,0 0-15,0 0 0,0 0 0,1 0 16,-1 0-16,0-21 0,0 0 16,0 0-16,22 0 0,-22-1 0,0-20 15,0 21-15,0-21 0,0-1 0,-21 22 16,22-21-16,-1 21 0,-21-22 15,0 22-15,21 0 0,-21 0 0,0 0 16,21 21-16,-21-22 0,-21 22 47,0 22-47,21-1 0,-21 0 16,21 0-16,0 21 0,0-20 15,-22 20-15,22-21 0,-21 21 16,21-20-16,0 20 0,-21-21 0,21 21 15,0-20-15,0-1 0,0 0 16,0 0-16,0 0 0,21-21 0,0 21 16,1-21-16,-1 22 0,0-22 15,0 0-15,21 0 0,-20 0 0,-1 0 16,21 0-16,-21 0 0,0 0 16,1-22-16,-1 1 0,21 0 0,-21 21 15,0-21-15</inkml:trace>
  <inkml:trace contextRef="#ctx0" brushRef="#br0" timeOffset="23383.89">7324 2688 0,'0'0'0,"0"-21"0,0-21 31,-22 42-16,1 21 1,21 0-16,-21 0 0,21 0 0,0 1 16,0 20-16,-21 0 0,21-21 0,-21 22 15,21-1-15,-21 0 16,21-20-16,0 20 0,-22 0 0,22 1 16,-21-1-16,21-21 0,-21 21 15,21 1-15,0-1 0,0 0 16,0-20-16,0-1 0,0 0 15,0 0-15,21-21 0,0 0 16,1 0-16,-1 0 0,0 0 16,0 0-16,0-21 15,-21 0-15</inkml:trace>
  <inkml:trace contextRef="#ctx0" brushRef="#br0" timeOffset="23656.26">7112 3090 0,'0'0'0,"21"0"32,-21-21-32,21 21 0,0 0 0,1 0 15,-1-21-15,0 21 0,0-21 16,21 21-16,-20 0 0,-1-21 0,0 21 15,21 0-15,-42-21 16,21 21-16,-42 0 47</inkml:trace>
  <inkml:trace contextRef="#ctx0" brushRef="#br0" timeOffset="24467.28">7789 3090 0,'0'0'0,"0"-21"16,0 0 0,0 0-16,0 0 15,-21 21-15,0 0 16,0 0-16,0 0 15,-1 0-15,1 0 16,0 21-16,0 0 0,0 0 16,0 0-16,21 1 0,-22-1 15,1 21-15,0-21 0,21 22 0,0-1 16,-21-21-16,21 21 0,-21 1 0,21-22 16,0 0-16,0 0 0,0 22 15,21-22-15,0 0 0,0-21 16,0 21-16,22-21 15,-22 0-15,21 0 0,-21 0 0,22 0 16,-1-21-16,0 21 0,1-21 16,-1 0-16,0-1 0,-20 1 0,20 0 15,0 0-15,-21 0 16,1-22-16,-1 22 0,0-21 0,-21 0 16,0-1-16,0 22 0,0-21 15,-21-1-15,0 22 0,-1 0 0,1 0 16,-21 0-16,21 0 0,-22-1 0,1 22 15,0 0-15,21 0 0,-22 0 16,1 0-16,0 22 0,20-22 0,-20 21 16,21 0-16,0 0 0,0 0 15,21 0-15,0 22 0,0-22 16,-22 0-16,22 21 0,0-20 0,0 20 16,0-21-16,0 0 0,0 0 15,22 1-15,-1-1 0,0-21 16,0 21-16,0-21 0,0 0 0,1 0 15,-1 0-15,0 0 0,0 0 0</inkml:trace>
  <inkml:trace contextRef="#ctx0" brushRef="#br0" timeOffset="24976.26">8255 3069 0,'0'0'0,"0"-21"0,0 0 16,21 21 0,-21-21-16,0 0 0,21-1 15,0 22-15,1 0 16,-1-21-16,0 21 0,0 0 16,0 0-16,0 0 0,1 0 15,-1 0-15,0 0 0,0 0 0,0 21 16,0 1-16,1-1 0,-1 0 15,-21 0-15,21 0 0,-21 0 0,21 22 16,-21-22-16,0 21 0,0-21 16,0 22-16,0-22 0,0 21 0,0-21 15,-21 1-15,21-1 0,-21 0 16,21 0-16,-21-21 16,-1 0-16,22-21 15,0 0 1,0 0-16,0-1 0,0-20 15,0 21-15,0 0 0,0-22 16,0 22-16,0-21 0,22 21 16,-22 0-16,21-22 0,0 22 0,-21 0 15,21 21-15,-21-21 0,0 0 0,21 21 16,0-22-16,1 22 0,-22-21 16,21 21-16,0 0 15,0 0-15,0 0 16,0 0-16,1 0 15,-1 0-15,0 0 0,0 0 16,0 0-16</inkml:trace>
  <inkml:trace contextRef="#ctx0" brushRef="#br0" timeOffset="25624.25">9525 2985 0,'0'0'0,"21"0"0,-21-22 0,0 1 16,0 0-16,0 0 16,21 0-16,-21 0 0,0-1 15,-21 22 1,0 0-16,0 0 15,0 0-15,-1 0 0,1 0 16,0 22-16,0-1 0,0-21 0,0 21 16,-1 0-16,1 0 0,0 0 15,0-21-15,0 22 0,21-1 16,0 0-16,-21-21 0,21 21 16,0 0-16,0 0 15,21-21-15,0 0 16,0 22-16,0-22 0,22 0 15,-22 0-15,0 0 0,0 21 0,0-21 16,0 0-16,1 0 0,20 0 16,-21 21-16,0-21 0,0 21 15,1 0-15,-1-21 0,-21 21 16,0 1 0,0-1-16,0 0 15,-21-21 1,-1 21-16,-20-21 0,21 21 15,0-21-15,-22 0 0,22 0 16,0 0-16,-21 0 0,21 0 0,-1 0 16,-20 0-16,21 0 0,0 0 15,0 0-15,-1 0 0,1 0 0,0 0 16,0 0-16,0-21 0,21 0 16,-21 21-16,-1 0 15,22-21 1,22 21 15,-1 0-31,0 0 16</inkml:trace>
  <inkml:trace contextRef="#ctx0" brushRef="#br0" timeOffset="33392.67">1143 5080 0,'21'0'0,"-21"-21"16,0 0-16,21 21 15,-21-21-15,21-1 0,-21 1 16,0 0-16,0 0 0,0 0 16,0 0-16,0-1 0,0 1 15,0 0-15,0 0 16,-21 21 15,21 21-31,-21 0 0,0 22 16,0-1-16,0 0 0,-1 22 15,1-22-15,0 22 0,0-22 16,0 21-16,0-20 0,-1 20 16,1-20-16,0 20 0,0-21 15,21 22-15,-21-22 0,0 1 0,21-22 16,-22 0-16,22 0 0,0 0 15,0-42 1,0 0 0,0 0-16,0 0 0,0-22 15,22 22-15,-22-21 0,21 21 16,-21-22-16,21 1 0,-21 0 0,21 20 16,0-20-16,-21 21 0,0 0 15,21-22-15,1 22 0,-1 0 16,-21 0-16,21 21 15,0 0-15,0 21 16,-21 0-16,21 0 16,1 1-16,-1 20 0,-21-21 0,21 0 15,0 22-15,0-22 0,0 0 16,1 21-16,-1-21 0,21 1 16,-21-1-16,22 0 0,-1 0 0,-21-21 15,21 0-15,1 0 0,-1 0 16,22-21-16,-22 0 0,0 0 15,1-1-15,-22 1 0,21 0 16,0 0-16,-20-21 0,-1 20 0,0-20 16,-21 0-16,0-1 0,0 1 15,0-21-15,0 20 0,0 1 16,-21-22-16,0 1 0,-22 21 0,1-1 16,0 1-16,-1 0 0,-20 20 15,20 1-15,-20 0 0,-1 0 16,1 21-16,21 0 0,-22 0 0,22 0 15,-22 21-15,22 0 0,21 0 16,-22 22-16,22-1 0,0 0 16,21 1-16,0-1 0,0 22 0,0-22 15,0 0-15,21 1 16,0-1-16,22-21 0,-1 0 0,0 22 16,1-43-16,-1 21 0,22 0 15,-22-21-15,21 0 0,-20 0 0,-1 0 16,0 0-16,1 0 0,-22 0 15,21 0-15,-21 0 0,1 0 16,-1-21-16,0 0 0,0 21 16,-21-22-16,21 1 15,0 21-15,1 0 0</inkml:trace>
  <inkml:trace contextRef="#ctx0" brushRef="#br0" timeOffset="34075.93">2117 5080 0,'0'0'0,"42"-21"16,-42 42 31,-21 0-47,21 0 0,0 1 16,-21-1-16,21 0 0,0 21 15,0-21-15,0 1 0,0-1 0,0 0 16,0 0-16,0 0 0,0 0 15,0 1-15,21-22 16,0 0 0,0 0-16,0 0 0,0 0 0,22-22 15,-22 22-15,21-21 0,-21 0 16,22 0-16,-1 0 0,-21 0 0,0-1 16,22 1-16,-22-21 0,0 21 15,0 0-15,0-1 0,1 1 16,-22 0-16,0 0 0,21 0 0,-21 0 15,0 42 17,-21 0-17,21 0-15,0 0 0,-22 22 16,22-22-16,-21 21 0,0 0 16,21 1-16,0-1 0,-21 0 0,0 22 15,21-1-15,-21 1 0,21-1 16,0 22-16,0 0 0,0-22 0,0 22 15,-22 0-15,22-22 0,0 22 16,0-1-16,0 1 0,0 0 0,0-22 16,0 1-16,0-1 0,0 1 15,22-1-15,-22-20 0,0-1 16,0-21-16,0 21 0,0-20 0,-43-1 16,22 0-16,0 0 0,-21-21 15,-1 0-15,1 0 0,0 0 0,-1 0 16,-20 0-16,20-21 0,-20-21 15,21 20-15,-22-20 0,22 0 0,-22-1 16,22-20-16,0-1 0,-1 1 16,22-1-16,0 22 0,0-21 0,21 20 15,0-20-15,0 20 0,0 1 16,21 0-16,0-1 0,0 1 16,22 0-16,-1-1 0,0 1 0,1 0 15,-1-22-15,0 22 0,22 0 16,-22-22-16,22 22 0</inkml:trace>
  <inkml:trace contextRef="#ctx0" brushRef="#br0" timeOffset="34748.29">2984 5122 0,'0'0'0,"0"-21"16,0 0-16,0 0 16,-21 21-1,0 0 1,21 21 0,0 0-16,0 0 0,0 1 15,0-1-15,0 0 0,0 21 0,0-21 16,0 22-16,0-22 0,0 0 15,0 0-15,0 0 0,0 1 0,0-1 16,0 0-16,0 0 16,0-42 15,0 0-31,0 0 16,0-1-16,0 1 15,0-21-15,0 21 0,0 0 0,0-22 16,21 22-16,0-21 0,22-1 15,-22 22-15,21 0 0,-21-21 0,22 21 16,20-1-16,-20 22 16,-1 0-16,0 0 0,1 0 0,20 0 15,-21 22-15,-20-1 0,20 0 16,-21 21-16,0-21 0,0 1 0,-21 20 16,0-21-16,0 21 0,0-20 15,-21-1-15,0 0 0,0 0 0,0 0 16,21 0-16,-21 1 0,42-22 47,0 0-47,0-22 0</inkml:trace>
  <inkml:trace contextRef="#ctx0" brushRef="#br0" timeOffset="36176.28">4254 5101 0,'0'0'0,"22"-21"32,-22 0-32,0 0 0,0 0 15,0-1-15,0 1 0,0 0 0,-22 0 16,22 0-16,-21 0 0,0-1 16,21 1-16,-21 21 0,0 0 15,0 0-15,-1 0 16,1 0-16,-21 21 0,21 1 15,0-1-15,-1 21 0,1-21 16,0 22-16,0-22 0,0 21 0,0 0 16,21 1-16,0-1 0,-22-21 15,22 22-15,0-22 0,0 0 0,0 0 16,0 0-16,0 0 0,22-21 16,-1 0-16,0 22 0,0-22 0,0 0 15,0 0-15,1 0 0,-1 0 16,0-22-16,0 22 0,0-21 0,0 0 15,1 0-15,-1 0 16,-21 0-16,21-1 0,0-20 0,0 0 0,0 21 16,1-22-16,-22 1 0,0 0 15,0 20-15,0 1 0,0 0 16,21 0-16,-21 0 0,0 0 16,0 42-1,0 0-15,0 0 16,0 0-16,-21 22 0,21-22 0,0 21 15,-22 0-15,22-20 0,0 20 16,0 0-16,0-21 0,0 1 0,0 20 16,22-21-16,-1 0 0,0 0 0,0 1 15,0-22-15,0 0 16,22 0-16,-22 0 0,21 0 16,-21 0-16,22-22 0,-1 22 15,0-21-15,1 0 0,-22 0 0,21 0 16,1-22-16,-1 22 0,-21-21 15,0 0-15,0-1 0,1 1 0,-1 21 16,-21-22-16,21 22 0,-21-21 16,0 21-16,0 0 0,0 42 31,0 0-31,-21 0 0,21 0 16,-21 22-16,21-22 0,-22 21 15,22-21-15,0 22 0,0-1 16,0-21-16,0 0 0,-21 22 0,21-22 15,0 0-15,0 0 0,-21 0 16,21 0-16,0-42 47,0 0-47,0 0 16,21 0-16,-21 0 0,21-1 0,1 1 15,-22-21-15,0 0 0,21 20 16,0-20-16,0 0 0,0 21 0,0-22 15,1 22-15,-1 0 0,-21 0 16,21 21-16,0 0 0,0 0 16,0 0-16,1 42 15,-22-21-15,0 0 0,0 22 16,21-22-16,-21 21 0,21-21 0,-21 22 16,21-22-16,-21 0 0,0 21 15,0-20-15,21-1 0,0 0 16,-21 0-1,22-21-15,-1 0 0,0 0 16,0-21-16,0 21 16,-21-21-16,21 0 0,1-1 0,-1 1 15,0-21-15,0 21 0,0-22 16,0 22-16,1-21 0,-1 0 16,0 20-16,0-20 0,-21 21 0,21 0 15,-21 0-15,21-1 0,-21 44 31,0-1-31,0 0 0,0 21 16,0-21-16,0 22 0,0-22 0,-21 21 16,21-21-16,0 22 0,0-22 15,0 0-15,0 21 0,0-20 0,0-1 16,0 0-16,21-21 0,1 21 16,20-21-16,-21 0 0,0 0 15,0 0-15,22 0 0,-22 0 16,21 0-16,-21 0 0,22 0 15,-22-21-15,21 0 0,-21 0 0,1-1 16,-1 1-16,0-21 0,21 21 16,-21-22-16,1 22 0,-22-21 0,21 21 15,-21-22-15,21 22 0,-21 0 16,0 42 15,0 0-31,0 1 0,0-1 0,0 21 16,0-21-16,0 0 0,0 1 0,0 20 15,0-21-15,0 0 16,0 0-16,0 1 0,0-1 0,21-21 16,-21 21-1,21-21-15,0 0 0,1 0 16,-1 0-16,0 0 0,-21-21 0,21 0 16,0-1-16,0 1 15</inkml:trace>
  <inkml:trace contextRef="#ctx0" brushRef="#br0" timeOffset="36372.12">6435 4763 0,'0'0'0,"-22"0"16,1 0-16,0 0 15,0 0 1,21 21-1,0 0-15,0 0 16,21-21 0</inkml:trace>
  <inkml:trace contextRef="#ctx0" brushRef="#br0" timeOffset="36763.26">7006 4932 0,'0'0'0,"0"-21"0,0-85 31,0 85-31,0 0 16,-21 21-16,0 0 0,0 0 15,-1 0-15,1 0 0,0 21 16,0 0-16,-21 0 0,20 21 16,1-20-16,0 20 0,0 0 0,21 1 15,-21-1-15,21 0 0,-21 1 16,21-1-16,0-21 0,0 21 0,0-20 16,21-1-16,0 0 0,0 0 15,21 0-15,-20-21 0,20 0 0,0 21 16,22-21-16,-22 0 0,0 0 0,1 0 15,-1 0-15,0-21 0,-20 21 16,20-21-16,-21 0 0,0 21 0,0-21 16,1 0-16,-1-1 0,-21 1 15,0 0-15,0 0 0</inkml:trace>
  <inkml:trace contextRef="#ctx0" brushRef="#br0" timeOffset="38540.16">8742 4784 0,'0'0'0,"21"-21"0,21-64 31,-42 64-31,-21 21 16,0 0-16,0 0 0,0 0 15,-1 0-15,1 0 0,-21 0 0,21 0 16,0 21-16,-22 0 0,22 21 16,0 1-16,0-1 0,21 0 15,-21 22-15,21-22 0,0 22 0,-22-22 16,22 0-16,0 1 0,0-1 0,0 0 15,22-20-15,-1 20 0,0-21 0,21 0 16,-21-21-16,22 21 16,-1-21-16,0 0 0,22 0 0,-22 0 0,22-21 15,-1 21-15,1-21 16,-22 0-16,22-21 0,-1 20 0,-21-20 16,22 0-16,-22-1 0,1 1 0,-1-21 15,-21-1-15,21 22 0,-20-22 16,-1 1-16,-21 20 0,0-20 0,0 21 15,0-1-15,0 1 0,0 21 16,0 0-16,0-1 0,-21 22 16,-1 22-1,1-1-15,21 0 0,-21 21 0,21 1 16,0-1-16,-21 21 0,21 1 16,-21-22-16,21 22 0,-21-1 15,21-20-15,0 20 0,0-21 16,0 1-16,0-1 0,0-21 0,0 0 15,0 1-15,0-1 0,21-21 32,0-21-32,0-1 15,0 1-15,0-21 0,1 21 16,-1-22-16,0 1 0,0 21 0,0-21 16,0 20-16,1-20 0,-1 21 15,0 0-15,-21 0 0,21 21 0,0 0 16,0 21-1,-21 0-15,0 0 16,22 0-16,-22 0 0,0 22 16,0-22-16,21 21 0,0-21 15,-21 1-15,21 20 0,0-21 0,-21 0 16,21 0-16,1 1 0,20-22 16,-21 21-16,0 0 0,22-21 0,-1 0 15,-21 0-15,21 0 0,22 0 0,-22 0 16,1 0-16,-1-21 0,0 0 15,22-1-15,-22 1 0,-21 0 0,22 0 16,-1-21-16,-21-1 0,0 1 16,0 0-16,1-1 0,-22 1 0,21 0 15,-21-1-15,0 1 16,0 21-16,0 0 0,-21-1 0,-1 1 16,1 21-16,-21 0 0,21 0 0,-22 0 15,22 0-15,-21 0 0,21 21 16,-22 1-16,1 20 0,0-21 0,21 21 15,-22 1-15,22-1 0,0 0 16,0 1-16,0-1 0,-1 0 0,22 1 16,0-22-16,0 0 0,0 21 15,0-20-15,22-22 0,-1 21 16,0 0-16,0-21 0,21 0 0,-20 0 0,20 0 16,-21 0-16,21 0 0,1-21 15,-22 0-15,0 21 0,21-22 16,-20-20-16,-1 21 0,0 0 15,0-22-15,-21 1 0,21 0 0,-21-1 16,21 1-16,-21 0 0,0-1 16,0 22-16,0-21 0,0 21 0,0 0 15,0 42 1,0 0 0,0 21-16,-21-21 0,21 22 0,0-22 15,-21 21-15,21 1 0,0-22 16,0 21-16,0-21 0,0 22 0,0-22 15,0 0-15,21 0 16,0 0-16,1 0 0,-1-21 16,0 0-16,0 0 0,0 0 0,0 0 15,1 0-15,-1 0 0,0-21 16,0 21-16,0-21 0,22 0 0,-43 0 16,21-22-16,0 22 0,0-21 15,0 0-15,-21 20 0,21-20 0,-21 0 16,22-1-16,-22 1 0,21 21 15,-21 0-15,0 0 0,0 42 32,0 0-32,0 21 0,0-21 15,-21 22-15,-1-1 0,22-21 0,-21 22 16,21-1-16,0-21 0,-21 21 16,21-20-16,0 20 0,0-21 0,0 0 15,0 0-15,0-42 47,21 0-47,-21 0 0,21 0 0,1 0 16,-1-1-16,0-20 0,0 21 0,0-21 15,22-1-15,-22 1 0,21 21 16,0-22-16,-20 22 0,20 0 16,0 0-16,-21 0 0,22 21 15,-22 0-15,0 0 0,0 0 0,-21 21 16,21 0-16,-21 21 15,0-20-15,0-1 0,0 21 0,0-21 16,0 0-16,-21 22 0,21-22 0,-21 0 16,21 0-16,-21 0 0,0 1 15,21-1-15,0 0 0,21-21 32</inkml:trace>
  <inkml:trace contextRef="#ctx0" brushRef="#br0" timeOffset="39268.12">12150 4805 0,'0'0'0,"0"-21"0,0 0 0,0-1 16,-22 1-16,1 21 0,0 0 15,0 0-15,0 0 0,-22 0 0,22 0 16,-21 0-16,21 21 0,-22 1 15,22-1-15,-21 0 0,21 0 0,0 21 16,-22-20-16,22 20 0,0 0 16,21-21-16,0 22 0,-21-22 15,21 0-15,0 21 0,0-20 0,21-1 16,0-21-16,0 0 16,0 0-16,22 0 0,-22 0 0,21 0 15,-21 0-15,1 0 0,20-21 16,-21-1-16,21 1 0,-20 0 0,-1 0 15,0 0-15,21 0 0,-42-22 16,21 22-16,1 0 0,-1 0 0,-21 0 16,0-1-16,0 1 15,21 21-15,-21-21 0,0 42 47,0 0-47,0 1 0,0-1 0,0 21 16,0-21-16,-21 22 0,21-1 15,-21 0-15,21 1 0,-22-1 0,22 21 16,-21-20-16,21 20 0,0 1 16,0-1-16,0 22 0,0-22 0,0 22 15,0 0-15,0-1 0,0 1 0,21-21 16,1 20-16,-1 22 0,0-21 16,0 21-16,0-22 0,22 1 0,-22 0 15,0-1-15,21 1 0,-21 0 0,1-22 16,-1 1-16,0-1 0,0-21 15,-21 22-15,0-43 0,0 21 16,0-20-16,-42-22 0,21 0 0,-22 0 16,22 0-16,-42-22 0,20-20 15,1 0-15,-22-1 0,1-20 0,21-1 16,-22 1-16,22-1 0,-22-126 16,22 105-16,21-21 0,0 22 15,-1-22-15,22 21 0,0-84 16,0 84-16,0 1 0,22 20 15,20-21-15,-21 22 0,21-1 0,-20 22 16,20-21-16,0 20 0,64-63 16,-64 64-16,1 0 0,20-1 15,-20 1-15,-1 0 0,0-1 16</inkml:trace>
  <inkml:trace contextRef="#ctx0" brushRef="#br0" timeOffset="39876.8">12467 4868 0,'0'0'15,"0"22"-15,-21-22 16,21 21-16,21-21 31,0-21-31,0-1 16,1 22-16,-1-21 0,0 0 15,0 0-15,21 0 0,-20 0 0,-1-1 16,0 1-16,-21 0 0,21 0 16,-21 0-16,0 0 0,0-1 15,-21 22-15,0 0 16,0 0-16,-1 0 0,-20 0 16,21 22-16,0-1 0,-22-21 0,22 21 15,0 21-15,0-21 0,0 1 16,0 20-16,21 0 0,0-21 0,0 22 15,0-22-15,0 21 0,0-21 16,0 1-16,0-1 0,21 0 16,0 0-16,0 0 0,0-21 0,0 0 15,22 0-15,-22 0 0,21 0 16,1 0-16,-22 0 0,21-21 0,22 0 16,-22 0-16,0 0 0,1-1 15,-1-20-15,0 21 0,1-21 0,-1-1 16,-21 22-16,0-21 0,0 21 15,1-1-15,-22 1 0,0 0 0,-22 42 47,1 0-47,21 1 0,-21 20 0,0-21 0,21 0 16,0 22-16,-21-22 16,0 21-16,21-21 0,-22 0 0,22 1 15,0-1-15,0 0 16,22-21-1,-1 0 1,0-21-16,-21 0 16,0-1-16,21 1 0,0 0 0</inkml:trace>
  <inkml:trace contextRef="#ctx0" brushRef="#br0" timeOffset="40023.26">13229 4593 0,'0'-21'16,"0"42"-16,-21-42 15,0 21-15,0 0 16,21 21 0,21 0-1,0-21-15,0 0 16,0 22-16</inkml:trace>
  <inkml:trace contextRef="#ctx0" brushRef="#br0" timeOffset="40496.26">13674 4741 0,'0'0'0,"0"22"0,0-1 15,0 0-15,0 0 16,-22 0-16,22 0 0,0 1 0,-21-1 16,21 0-16,0 0 0,0 21 0,0-20 15,0-1-15,0 0 0,0 0 16,0 0-16,0 0 0,-21-42 62,21 0-62,0 0 0,0 0 16,0-22-16,0 22 0,0-21 16,0 21-16,21-22 0,0 1 0,1 21 15,-1-21-15,0 20 0,0 1 0,21-21 16,-20 21-16,20 21 0,0-21 15,1 21-15,20-22 0,-21 22 0,1 0 16,20 0-16,-20 22 0,-1-1 16,0 0-16,-21 0 0,1 21 0,-1-20 15,-21 20-15,0-21 0,0 21 16,0-20-16,-21 20 0,-1-21 0,-20 21 16,21-20-16,-21-1 0,20 0 15,-20 0-15,21 0 0,0-21 16,0 21-16,-1-21 0,44 0 31,-1 0-31,21 0 16,-21-21-16,22 21 0</inkml:trace>
  <inkml:trace contextRef="#ctx0" brushRef="#br0" timeOffset="41279.28">14944 4720 0,'0'0'0,"0"-21"0,0 0 16,-22 21-16,1-21 16,0 21-16,0 0 0,-21 0 15,20 0-15,1 0 0,-21 0 0,0 21 16,20-21-16,-20 21 0,0 0 0,21 0 16,-1 1-16,-20 20 0,21-21 15,0 0-15,21 22 0,0-22 0,0 0 16,0 0-16,0 0 0,0 0 15,21-21-15,21 22 0,-21-22 0,1 0 16,-1 0-16,21 0 0,-21 0 16,0 0-16,1 0 0,-1-22 15,0 22-15,0-21 0,0 0 16,0 0-16,1 0 0,-22 0 0,21-1 16,-21-20-16,21 21 0,-21 0 15,0 0-15,21 21 0,-21-22 16,0 44 15,0-1-31,0 0 0,0 0 16,-21 0-16,21 0 0,0 22 15,-21-1-15,21 0 0,0 1 0,-21-1 16,21 22-16,-22-22 0,1 0 16,21 22-16,0-22 0,0 22 15,-21-22-15,21 21 0,-21 1 16,21-1-16,-21 1 0,21-1 0,0 1 15,0-1-15,0 1 0,0-1 0,0 1 16,0-1-16,0 1 0,0 21 16,0-22-16,0 22 0,0-1 0,21-20 15,-21 21-15,0-22 0,21 1 16,-21-1-16,0 1 0,0-1 0,0 1 16,0-1-16,0-21 0,0 1 0,0-1 15,0-21-15,-21 22 0,0-43 16,0 21-16,-1-21 0,-20 0 0,21-21 15,-21-1-15,20 1 0,-20-21 16,21 0-16,-21-1 0,20-20 16,-20-1-16,21 1 0,-21-22 0,20 0 15,1-20-15,21-1 0,0 21 0,0-21 16,21 22-16,1-1 0,20 0 16,0 1-16,1-1 0,-1 0 0,0 22 15,-21-1-15,22 1 0,-1 20 16,0-20-16,1 21 0,-22 20 0,21-20 15,-21 21-15,1 0 0,-1 0 0,0-1 16,-21 1-16,0 0 0,21 21 16,-21-21-16,-21 21 15,0 0 1,0 0-16,-22-21 0</inkml:trace>
  <inkml:trace contextRef="#ctx0" brushRef="#br0" timeOffset="42188.24">16489 5186 0,'21'0'32,"0"0"-17,0-21-15,0 21 0,1-21 0,-1 21 16,0-22-16,21 1 0,1 0 15,-22 0-15,21 0 0,-21-22 16,22 22-16,-22-21 0,0 21 0,0-22 16,-21 1-16,0 21 0,0-21 0,0 20 15,0 1-15,0 0 16,-21 0-16,0 21 0,0 0 0,-1-21 16,-20 21-16,21 0 0,-21 0 0,20 21 15,-20-21-15,21 21 0,0 0 16,0 22-16,-1-22 0,22 21 0,0 0 15,0 1-15,0-1 0,0 0 16,0 1-16,22-22 0,-1 21 0,0-21 16,0 1-16,0-1 0,22 0 15,-22-21-15,21 0 0,0 21 0,-20-21 16,20 0-16,0 0 0,1 0 16,-1-21-16,0 0 0,1 21 0,-1-21 15,0-22-15,1 22 16,20-21-16,-21 21 0,1-43 0,-22 22 15,21-1-15,1-20 0,-1 21 16,-21-22-16,0 22 0,22-22 0,-22 22 16,0 0-16,0-22 0,-21 22 15,0-1-15,0 1 0,0 21 0,0 0 16,0 0-16,0-1 0,-21 22 16,0 22-16,0-1 15,-1 21-15,1-21 0,0 22 16,-21-1-16,21 0 0,-1 1 0,1 20 15,0-21-15,21 1 16,0-1-16,-21 22 0,21-22 0,0 0 16,0 1-16,0-1 0,0 0 15,0-21-15,0 1 0,0 20 0,21-21 16,0 0-16,0 0 16,1-21-16,-1 0 0,21 0 0,-21 0 15,0 0-15,1-21 0,-1 0 0</inkml:trace>
  <inkml:trace contextRef="#ctx0" brushRef="#br0" timeOffset="42575.27">17822 4847 0,'21'0'63,"1"0"-63,-1 0 15,0 0-15,0 0 0,0 0 16,0-21-16,1 21 0,-1-21 0,0 0 16,0 21-16,0-21 0,-21-1 15,0 1-15,0 0 0,0 0 32,-21 21-32,0 0 0,-21 0 15,20 0-15,1 21 0,0-21 16,0 21-16,0 0 0,-22 22 0,22-22 15,0 0-15,0 21 0,21-20 16,0 20-16,0-21 0,0 0 0,0 22 16,0-22-16,0 0 0,21 0 15,0-21-15,0 21 0,1-21 0,-1 0 16,0 0-16,21 0 0,1 0 16,-22 0-16,21 0 0,22 0 0,-22 0 15,0-21-15,1 0 0,20 0 16,-21 0-16,1-22 0</inkml:trace>
  <inkml:trace contextRef="#ctx0" brushRef="#br0" timeOffset="43227.26">18648 4720 0,'0'0'0,"0"-42"15,-21 42 1,-1 0-16,1 21 16,0 0-16,0 0 15,21 1-15,0-1 0,0 0 0,-21 21 16,21-21-16,-21 1 0,21 20 15,0-21-15,0 0 0,0 22 0,0-22 16,-22 0-16,22 0 0,-21 0 16,21 0-16,0-42 47,0 0-47,0 0 15,0 0-15,0-22 0,21 22 0,-21-21 16,22 0-16,-1 20 0,0-20 15,0 0-15,-21 21 0,42-1 0,-20-20 16,-1 42-16,0-21 0,0 0 0,0 21 16,0 0-16,1 0 0,-1 0 15,0 0-15,0 21 0,-21 0 0,21 0 16,-21 0-16,21 1 0,-21 20 16,0-21-16,22 0 0,-22 22 15,21-22-15,-21 21 0,0-21 16,0 0-16,0 1 0,0-1 0,0 0 15,0 0-15,-21 0 0,-1-21 16,1 0 0,0 0-1,21-21-15,0 0 0,0 0 0,0 0 16,0-1-16,0 1 0,0-21 16,21 21-16,0-22 0,1 22 0,-1-21 15,0 21-15,0-22 0,0 22 16,0 0-16,1 21 0,-1-21 0,0 21 15,21 0-15,-21 0 0,1 0 16,-1 0-16,0 0 0,0 21 16,0 0-16,0 22 0,-21-22 0,22 0 15,-22 21-15,0-21 0,0 22 16,0-22-16,0 21 0,-22-21 0,1 1 16,21-1-16,-21 0 0,21 0 15,-21-21-15,0 0 16,21-21 15,21 21-31</inkml:trace>
  <inkml:trace contextRef="#ctx0" brushRef="#br0" timeOffset="44092.25">19579 4868 0,'0'0'0,"-21"0"0,0 0 15,0 0-15,-1 0 0,1 0 16,42 0 15,1 0-31,-1 0 0,0-21 0,21 21 16,-21 0-16,22-21 0,-22 0 16,21 21-16,-21-21 0,1 0 15,20 21-15,-21-22 0,0 1 16,0 0-16,-21 0 0,0 0 15,0 0-15,-21 21 16,0 0-16,0 0 16,0 0-16,-22 0 0,22 21 0,0-21 15,-21 21-15,21 0 0,-22 0 16,22 22-16,0-22 0,0 0 0,21 21 16,0-21-16,0 1 0,0-1 15,0 21-15,0-21 0,0 0 0,21 1 16,0-22-16,21 21 15,-20-21-15,20 0 0,-21 0 0,21 21 16,1-21-16,-1 0 0,0 0 16,1 0-16,-22-21 0,21 21 0,-21-21 15,1-1-15,20 1 0,-21 0 16,0-21-16,0 21 0,1-22 0,-1 22 16,0-21-16,0 21 0,-21-1 15,21 1-15,-21 0 0,0 0 16,-21 21-1,0 0-15,21 21 16,-21-21-16,21 21 0,0 0 0,-21 1 16,-1 20-16,22-21 0,-21 0 15,21 0-15,0 22 0,0-22 16,0 0-16,0 0 0,-21 0 16,21 1-16,0-1 0,0 0 15,0-42 16,0 0-15,0-1-16,0-20 0,0 21 16,0-21-16,21 20 0,0-20 15,-21 21-15,22-21 0,20-1 0,-21 22 16,0-21-16,22 21 0,-1-1 16,0 1-16,1 0 0,-1 21 15,0 0-15,1 0 0,-1 0 0,0 0 16,-21 21-16,1 0 0,-1 1 15,0-1-15,-21 21 0,21 0 0,-21-20 16,0 20-16,0 0 0,0 1 16,0-22-16,-21 21 0,0-21 0,21 0 15,0 1-15,-21-1 16,-1-21 0,22-21-1,0-1 1,0 1-16,0 0 0,0 0 15,22 0-15,-1 0 0</inkml:trace>
  <inkml:trace contextRef="#ctx0" brushRef="#br0" timeOffset="44415.39">21378 4085 0,'0'0'0,"-21"-21"32,0 42-32,21 0 0,-21 1 15,21 20-15,0 0 0,-21 1 16,-1-1-16,22 0 0,-21 1 16,21-1-16,-21 0 0,0 1 0,21-1 15,-21 0-15,0 1 0,21-22 16,-22 21-16,1 0 0,21 1 0,0-22 15,-21 21-15,21-21 0,-21 1 16,21-1-16,0 0 0,0 0 16,21-21 15,0-21-31,0 21 16,1-21-16</inkml:trace>
  <inkml:trace contextRef="#ctx0" brushRef="#br0" timeOffset="44839.2">21675 4636 0,'0'0'16,"21"-22"-16,-21 1 0,0 0 15,-21 21 1,-1 0-16,1 0 16,0 0-16,0 0 0,0 0 0,-22 0 15,22 21-15,0-21 0,0 21 16,0-21-16,21 22 0,0-1 0,-21-21 15,21 21-15,0 0 16,21-21 0,0 21-16,0-21 0,0 0 0,0 0 15,22 0-15,-22 21 0,0-21 16,21 0-16,-20 22 0,20-22 0,-21 21 16,0-21-16,0 21 0,-21 0 15,0 0-15,-21 0 16,0-21-1,0 0-15,0 22 0,0-22 0,-22 21 16,22-21-16,0 0 0,-21 0 16,20 0-16,1 21 0,-21-21 15,21 0-15,0 0 0,-1 0 16,1 0-16,0 0 0,0 0 0,0 0 16,0 0-1,-1 0-15,22-21 16,0 0-1,0-1-15</inkml:trace>
  <inkml:trace contextRef="#ctx0" brushRef="#br0" timeOffset="45188.31">21124 4382 0,'21'-22'31,"1"22"-31,20-21 0,-21 21 16,21 0-16,1 0 0,-1-21 16,0 21-16,1 0 0,-1 0 0,-21 0 15,22 0-15,-1 0 0,-21-21 16,0 21-16,22 0 0,-22 0 15,0 0 1,0 0-16,-42 0 63,0 0-63,0 0 0,-1 0 15,1 0-15</inkml:trace>
  <inkml:trace contextRef="#ctx0" brushRef="#br0" timeOffset="53268.07">402 5165 0,'0'-21'15,"0"-1"-15,0 1 16,0 0-16,0 0 16,0 0-16,0 0 15,0-1-15,0 1 16,0 0 0,-21 42 15,21 0-31,0 22 15,-21-22-15,21 0 0,-21 21 16,21-20-16,0 20 0,0 0 16,0-21-16,-22 22 0,22-22 15,-21 21-15,21-21 0,0 1 0,-21 20 16,21-21-16,0 0 0,0 0 16,0 1-16,0-1 15,0-42 63,0-1-78,21 22 0,-21-21 16</inkml:trace>
  <inkml:trace contextRef="#ctx0" brushRef="#br0" timeOffset="53584.21">635 5292 0,'0'21'15,"0"0"17,21-21-17,0 0 1,0 0-1,-21-21-15,0 0 16,-21 21 15,0 0-15,21 21 15,0 0-15</inkml:trace>
  <inkml:trace contextRef="#ctx0" brushRef="#br0" timeOffset="54382.9">444 7091 0,'0'0'0,"0"-21"16,0 0 31,0-1-47,0 1 15,0 0-15,22 0 16,-22 0-16,21 21 0,0-21 16,0-1-16,0 22 0,0 0 15,1-21-15,-1 21 0,0 0 16,0 0-16,0 21 0,0 1 16,1-1-16,-1 21 0,0-21 15,-21 22-15,21-1 0,-21 21 16,0-20-16,0 20 0,-21 1 0,0-22 15,0 22-15,-22-1 16,1-21-16,0 1 0,-1-1 0,1 0 16,0-20-16,-1 20 0,1-21 15,0-21-15,20 21 0,-20-21 16,21 0-16,0 0 0,0 0 0,-1-21 16,1 21-16,0-21 0,0-170 31,21 149-31,0 21 15,21-21-15,0 20 0,22-20 16,-22 21-16,0 0 0,0 21 16,21 0-16,-20 0 0,-1 0 0,0 0 15,0 21-15,21 21 16,-20-21-16,-22 1 0,21 20 0,0-21 16,0 21-16,-21 1 0,0-22 15,0 0-15,21 21 0,-21-20 0,21-1 16,-21 0-16,0 0 15,22-21 1,-1 0 0,0-21-16,0 0 15</inkml:trace>
  <inkml:trace contextRef="#ctx0" brushRef="#br0" timeOffset="54579.86">1037 7493 0,'21'0'94,"-21"-21"-78,21 21-16,22-21 15</inkml:trace>
  <inkml:trace contextRef="#ctx0" brushRef="#br0" timeOffset="56205.64">1968 7303 0,'-21'0'0,"21"-22"47,0 1-47,0 0 16,21 21-16,1-21 0,-22 0 0,21 0 15,0-1-15,0 22 0,0-21 16,0 0-16,1 0 0,-1 0 0,0 0 16,0-1-16,-21 1 15,0 0-15,0 0 0,0 0 16,-21 21-16,0 0 0,0 0 15,-1 0-15,-20 0 0,21 0 0,-21 21 16,20 0-16,-20-21 0,21 21 16,-21 22-16,20-22 0,1 0 0,0 21 15,21 1-15,-21-22 0,21 21 16,0 0-16,0-20 0,0-1 0,21 21 16,0-21-16,22-21 0,-22 21 15,0 1-15,21-22 0,-21 0 16,1 0-16,20 0 0,-21 0 0,21 0 15,-20 0-15,-1 0 16,0 0-16,0 0 0,-21-22 0,-21 22 31,-21 0-31,20 0 0,1 0 16,0 22-16,-21-1 0,21 0 16,-1 0-16,1 0 0,0 0 0,0 1 15,0-1-15,21 0 0,0 0 16,0 0-16,0 0 0,0 1 0,0-1 15,0 0-15,21-21 0,0 0 16,0 21-16,0-21 0,22 0 0,-22 0 16,21 0-16,1 0 0,-1-21 15,0 0-15,1 0 0,20-1 16,-21 1-16,1 0 0,20 0 16,-42-21-16,22 20 0,-1 1 0,-21-21 15,0 21-15,-21 0 0,0-22 16,0 22-16,0 0 0,0 0 15,0 42 1,-21-21 0,21 21-16,0 0 0,-21 0 15,21 22-15,-21-22 0,21 0 0,0 21 16,0-20-16,0-1 0,-21 0 16,21 0-16,0 0 0,-21 0 15,21 1-15,0-1 16,0-42 15,0-1-31,21 1 16,0 0-16,0 0 0,0 0 15,0 0-15,1-22 0,-1 22 0,21-21 16,-21 21-16,0-1 0,22-20 16,-22 21-16,21 0 0,-21 0 0,1 21 15,-1 0-15,0 0 0,0 0 16,0 21-16,-21 0 15,0 0-15,0 0 0,0 0 16,0 22-16,0-22 0,21 0 16,-21 21-16,0-20 0,0-1 0,22 0 15,-1 0-15,0 0 0,0-21 16,0 21-16,22-21 0,-22 0 0,21 0 16,-21 0-16,22 0 0,-1 0 15,0-21-15,1 21 0,-1-21 0,0 21 16,1-21-16,-1 0 0,0 0 15,-21-1-15,22 1 0,-22-21 16,0 21-16,0-22 0,0 22 16,-21-21-16,0 0 0,0-1 0,0 22 15,0-21-15,0 21 0,-21-1 0,0 1 16,0 0-16,-21 0 0,20 21 16,-20 0-16,0 0 0,21 0 0,-22 0 15,1 21-15,0 0 0,20 0 16,-20 22-16,21-1 0,-21-21 0,20 22 15,1-1-15,0 0 0,0 1 16,21-1-16,-21 0 0,21 1 0,0-22 16,0 21-16,0-21 0,0 0 15,21-21-15,0 22 0,0-22 0,0 0 16,1 0-16,20 0 0,-21 0 16,21 0-16,1-22 0,-1 1 15,0 0-15,-20 0 0,20-21 0,0 20 16,1-20-16,-22 0 0,21-1 15,-21 1-15,0 0 0,1-22 0,-22 22 16,0-22-16,21 22 0,-21 0 16,0-1-16,0 1 0,0 0 0,0 21 15,0-22-15,0 22 0,0 0 16,0 0-16,0 42 31,0 0-31,-21 21 0,21-20 0,-22 20 16,22 0-16,0 22 15,0-22-15,0 22 0,0-1 0,0-21 16,0 22-16,0-22 0,0 22 16,0-22-16,0 0 0,0-20 0,0 20 15,22-21-15,-1 0 0,0-21 16,0 0-16,0 0 0,0 0 16,1 0-16,-1 0 0,0 0 0,21-21 15,-21 0-15,1 0 0,20-22 16,-21 22-16,0-21 0,22 0 0</inkml:trace>
  <inkml:trace contextRef="#ctx0" brushRef="#br0" timeOffset="56621.19">5270 6900 0,'0'0'0,"0"-21"0,0 0 0,0 0 16,0 0-16,0 0 15,0-1-15,0 1 0,0 0 0,0 0 16,0 0-16,0 42 31,0 0-31,0 0 0,0 0 0,0 22 16,0-1-16,0 0 0,0 1 15,0-1-15,0 0 0,0 1 0,-21 41 16,21-41-16,-21-1 16,21 0-16,0-20 0,0 20 0,-21-21 15,21 0-15,0 0 0,0 1 16,21-44-1,0 1 1,0 0-16,1 0 0,-1 0 16,0-22-16,21 22 0</inkml:trace>
  <inkml:trace contextRef="#ctx0" brushRef="#br0" timeOffset="57007.71">5715 6922 0,'0'0'15,"0"-22"-15,-21 22 31,0 22-31,-1-1 0,22 0 16,-21 0-16,0 0 0,0 0 16,21 1-16,0 20 0,0-21 0,-21 21 15,21-20-15,0 20 0,0-21 16,0 0-16,0 22 0,0-22 16,21-21-16,0 21 0,0 0 0,0-21 15,1 0-15,20 0 0,-21 0 16,21 0-16,1-21 0,-22 0 0,21 0 15,1-1-15,-22 1 0,0 0 16,21-21-16,-42 21 0,21-1 0,-21-20 16,0 21-16,0-21 0,0 20 0,0-20 15,0 21-15,-21 0 0,0 0 16,0-1-16,0 22 0,-22 0 16,22-21-16,0 21 0,-21 0 0,21 0 15,-1 0-15,1 0 0,0 21 16,0-21-16,0 22 0,0-22 15,21 21-15,0 0 0,0 0 16</inkml:trace>
  <inkml:trace contextRef="#ctx0" brushRef="#br0" timeOffset="57271.2">5038 6837 0,'0'0'0,"-22"0"0,44 0 31,-1-21-15,0 21-16,21-21 0,1 21 0,-1 0 16,21-22-16,-20 22 0,20 0 0,1-21 15,-22 21-15,22-21 0,-22 21 16,21 0-16,-41 0 0,20 0 0,-21 0 15,0 0-15,-42 0 47,0 0-47</inkml:trace>
  <inkml:trace contextRef="#ctx0" brushRef="#br0" timeOffset="58931.81">7556 6858 0,'0'0'0,"-21"21"16,42-21 31,1 0-47,-1-21 0,0 21 0,21-21 15,1 0-15,-1 0 0,0-1 0,1 1 16,-1 0-16,0 0 0,1 0 15,-1-22-15,0 22 0,-21 0 16,1-21-16,-22 21 0,0-1 16,0 1-16,0 0 0,0 0 0,-22 21 15,-20 0-15,21 0 0,-21 0 16,-1 0-16,1 0 0,0 21 0,-1 0 16,1 0-16,0 22 0,20-22 15,-20 21-15,21-21 0,-21 22 0,20-22 16,22 21-16,0-21 0,-21 22 15,21-22-15,0 0 0,0 0 16,0 0-16,21 1 0,1-22 0,-1 21 16,21-21-16,-21 0 0,22 0 0,-1 0 15,-21 0-15,21 0 0,1 0 16,-22 0-16,21 0 0,-21 0 16,1 0-16,-1 0 0,-21-21 15,-21 21 1,-22 0-16,22 0 0,-21 0 15,-1 0-15,22 21 0,-21 0 0,0-21 16,-1 21-16,22 0 0,-21 0 16,-1 1-16,22-1 0,0 21 0,0-21 15,0 22-15,0-22 0,21 21 16,-22-21-16,22 0 0,0 22 0,0-22 16,0 0-16,22 0 15,-1 0-15,0-21 0,0 22 0,21-22 16,1 0-16,-1 0 0,0 0 0,1 0 15,20-22-15,-20 1 0,20 0 16,1 0-16,-1 0 0,43-43 16,-43 43-16,-20-21 0,-22 21 15,21-1-15,-21-20 0,1 21 0,-22 0 16,0 0-16,0-1 0,0 1 16,-22 21-1,1 0 1,0 0-16,21 21 0,-21 1 15,21-1-15,-21 0 0,0 0 0,21 0 16,0 0-16,0 22 0,-22-22 16,22 21-16,-21-21 0,21 1 15,0 20-15,-21-21 0,21 0 0,0 0 16,0 1-16,0-44 31,0 1-15,21 0-16,0 0 0,-21 0 15,22-22-15,-1 22 0,0-21 16,0 21-16,0 0 0,0-22 0,1 22 16,-1 0-16,0 0 0,0 0 15,0-1-15,0 1 0,1 21 16,-1 0-16,0 0 0,0 0 0,0 0 16,-21 21-16,0 1 15,0-1-15,0 21 16,0-21-16,0 0 0,0 1 0,0 20 15,21-21-15,-21 0 0,0 22 16,22-22-16,-1 0 0,0 0 0,0-21 16,0 21-16,22-21 0,-22 0 15,21 0-15,0 0 0,1 0 0,-1 0 16,22-21-16,-22 21 0,0-21 16,1 0-16,20 0 0,-21-1 0,1-20 15,-22 21-15,21 0 0,-21-22 16,1 22-16,-1-21 0,-21 21 15,0 0-15,0-22 0,0 22 0,0 0 16,0 0-16,-21 0 0,-1 21 16,1 0-16,-21 0 0,21 0 15,0 0-15,-22 0 0,1 0 0,21 0 16,-22 21-16,1 0 0,21-21 16,-21 42-16,20-21 0,1 1 0,-21 20 15,42-21-15,-21 21 0,21-20 16,-21 20-16,21-21 0,0 21 0,0-20 15,0-1-15,21 0 0,-21 0 0,21 0 16,0-21-16,21 0 16,-20 0-16,-1 0 0,21 0 0,-21 0 15,0-21-15,22 0 0,-22 0 0,21 0 16,-21-1-16,1 1 0,20-21 16,-21 21-16,0-22 0,0 1 0,1 0 15,-1-1-15,-21 1 0,21 0 16,0-1-16,0-20 0,-21 21 15,21-1-15,1-20 0,-22 20 0,0 1 0,0 21 16,21-21-16,-21 20 0,0 1 16,0 42-1,0 1-15,0-1 16,0 0-16,-21 21 0,21 1 0,0 20 16,0-21-16,-22 1 0,22-1 0,-21 22 15,21-22-15,0 0 0,0 22 16,0-22-16,0 0 0,0 1 0,0-1 15,0 0-15,0-20 0,21 20 16,1-21-16,-1 0 0,0-21 16,0 0-16,0 0 0,22 0 0,-22-21 15,0 21-15,21-21 0,-21 0 16,22-22-16,-1 22 0,-21-21 16,22 0-16,-1 20 0,-21-20 0,21 0 15,1-1-15</inkml:trace>
  <inkml:trace contextRef="#ctx0" brushRef="#br0" timeOffset="62252.6">11769 6900 0,'0'-21'31,"0"0"-15,21 0-16,0 0 15,0 0-15,0 21 0,0-22 16,1 1-16,-1 0 0,0-21 16,21 21-16,-21-1 0,1-20 0,-22 21 15,0-21-15,0 20 0,0 1 16,0 0-16,0 0 0,-22 0 0,1 21 15,0 0-15,-21 0 0,-1 0 16,1 0-16,0 21 0,-1-21 0,1 21 16,21 0-16,-21 22 0,-1-22 15,22 0-15,0 0 0,0 21 0,21-20 16,0-1-16,0 0 0,0 0 16,0 0-16,21 0 0,0 1 15,0-1-15,0 0 0,22 0 0,-22 0 16,0 0-16,21 22 0,-20-22 15,20 0-15,-21 0 0,21 0 0,-20 1 16,-1-1-16,-21 0 0,0 21 0,0-21 16,0 1-16,0-1 0,0 0 15,-21 0-15,-1 0 0,-20 0 0,21 1 16,0-22-16,-22 0 0,22 0 16,0 0-16,-21 0 0,21 0 0,-1 0 15,1-22-15,0 1 0,0 0 0,21 0 16,0 0-16,-21 0 0,21-43 15,-21 22-15,21 21 16,0-1-16,0 1 0,0 0 16,0 0-16,0 0 0,21 42 47,-21 0-47,21 0 0,0 0 0,-21 1 15,21-1-15,0 0 0,1 0 16,-1 21-16,0-20 0,0-1 15,0 0-15,0 0 0,22 0 0,-22 0 16,21-21-16,1 0 0,-1 0 0,0 0 16,1 0-16,-1 0 0,0 0 0,1 0 15,-1-21-15,0 0 16,1 0-16,-1 0 0,-21 0 0,21-1 16,-20-20-16,-1 21 0,0 0 0,0-22 15,0 22-15,0-21 0,-21 21 16,22 0-16,-22-1 0,21 1 0,0 0 15,-21 42 17,0 0-32,0 1 15,0-1-15,0 0 16,0 0 0,21-21 15,-21-21-31,21 0 15,-21 0 1,0-1-16,0 1 0,0 0 16,0 0-16,0 0 15,0 0-15,0-1 16,-21 22-16,0 0 16,0 0-16,21 22 0,0-1 15,-21-21-15,-1 21 0,1 0 0,0 0 16,21 0-16,-21 22 0,0-22 15,21 0-15,-21 21 0,21-20 16,-22 20-16,22-21 0,0 21 0,0-20 16,0-1-16,0 21 0,22-21 15,-1 0-15,0 1 0,0-1 0,0-21 16,0 21-16,1-21 0,20 0 16,-21 0-16,21 0 0,1 0 0,-22 0 15,42-21-15,-20 21 0,-1-21 0,0-1 16,1 1-16,20 0 0,-20 0 15,-22-21-15,21 20 0,-21-20 16,22 21-16,-22 0 0,0-22 0,0 22 16,-21 0-16,0 0 0,0 0 0,0 0 15,0-1 1,-21 22 0,0 0-16,0 22 0,-1-22 0,1 21 15,0 0-15,21 0 0,-21 0 16,0 0-16,0 1 0,21-1 0,0 21 15,0-21-15,0 0 0,0 1 0,0-1 16,0 0-16,0 0 0,21 0 16,0 0-16,0-21 0,0 0 0,0 0 15,1 0-15,20 0 0,0 0 16,-21 0-16,22 0 0,-1-21 0,0 0 16,1 0-16,-22 0 15,21 0-15,-21-1 0,22 1 0,-22-21 16,0 21-16,0 0 0,0-1 15,-21-20-15,22 21 0,-1-21 16,-21 20-16,0 44 31,0-1-31,0 0 16,-21 0-16,21 0 0,-22 0 16,1 1-16,21 20 0,0-21 0,-21 0 15,0 0-15,0 1 0,21-1 0,0 0 16,0 0-16,-21 0 15,21-42 17,0 0-32,21 21 15,-21-21-15,0 0 0,21-1 16,0-20-16,0 21 0,0 0 0,-21 0 16,22-22-16,-1 22 0,0 0 0,0 0 15,0 0-15,0-1 16,1 1-16,-1 21 0,0 0 0,0 0 15,-21 21 1,0 1-16,0-1 16,0 0-16,0 0 0,0 21 0,0-20 15,0-1-15,21 0 16,0 21-16,-21-21 0,22 1 0,-1-1 16,0 0-16,0 0 0,0-21 15,0 21-15,1-21 0,20 0 0,0 0 16,1 0-16,-1 0 0,0 0 15,1 0-15,20 0 0,-21-21 0,22 0 16,-22 0-16,1 0 0,-1-1 0,0 1 16,1 0-16,-22 0 0,0-21 15,21 20-15,-42-20 0,21 21 0,-21-21 16,0 20-16,0-20 0,0 21 16,0 0-16,0 0 0,-21 21 15,0-22-15,0 22 0,0 0 0,-22 0 16,22 0-16,-21 0 0,21 22 15,-22-1-15,1 0 0,0 0 0,-1 0 16,22 22-16,-21-22 0,21 0 16,-22 21-16,22-21 0,0 1 0,21 20 15,0-21-15,0 0 0,0 22 16,0-22-16,0 0 0,0 0 16,21-21-16,0 0 0,1 0 15,-1 0-15,21 0 0,-21 0 0,0 0 16,22 0-16,-22-21 0,0 0 0,21 0 15,-20-1-15,-1 1 16,0 0-16,0 0 0,0-21 0,0 20 16,1-20-16,-1 21 0,-21 0 15,0-22-15,21 22 0,-21 0 0,0 0 16,21 0-16,-21 0 0,0-1 16,0 44-1,-21-22 1,0 21-16,21 0 0,0 0 15,0 0-15,-21 0 0,21 1 16,0 20-16,-22-21 0,22 0 0,0 0 16,0 1-16,0-1 0,0 21 15,0-21-15,0 0 0,0 1 16,0-1-16,22 0 16,-1-21-16,0 0 0,0 0 15,21 0-15,-20 0 0,20 0 16,-21 0-16,21-21 0,-20 21 0,20-21 15,-21-1-15,21 1 0,-20 0 16,-1 0-16,0 0 0,0 0 0,0-1 16,-21-20-16,21 21 0,-21 0 0,0 0 15,0-1-15,0 1 16,-21 21-16,0 0 16,0 0-1,21 21-15,0 1 16,0-1-16,0 0 0,21-21 15,-21 21-15,21 0 0,0 0 16,-21 1-16,0-1 0,22 0 16,-22 0-16,21 0 15,-21 0-15,0 1 0,0-1 16,21-21 0,0 0-16,0 0 0,0 0 15,1 0-15,20 0 0,-21 0 16,0-21-16,0 21 0,22-22 15,-22 1-15,21 21 0,-21-21 16,1 0-16,20 0 0,-21 0 16,0-22-16,0 22 0,1 0 0,-1-21 15,0 20-15,0 1 0,-21 0 16,21 0-16,-21 0 0,0 0 0,0-1 16,0 44 15,0-1-31,0 0 0,-21 0 15,21 0-15,0 0 0,-21 1 16,21 20-16,-21-21 0,21 0 16,0 0-16,0 1 0,0-1 0,0 0 15,0 0-15,0 0 0,0 0 16,21-21-16,0 0 0,0 22 16,0-22-16,1 0 15,-1 0-15,0 0 0,0 0 0,0-22 16,0 22-16,1-21 0,-1 0 15,0 0-15,0 0 0,0 0 0,0-1 16,22-20-16,-22 21 16,-21-21-16,21 20 15,-42 44 17,0-1-32,21 0 15,-21 0-15,-1 0 0,22 0 0,-21 1 16,21-1-16,0 0 15,0 0-15,0 0 0,0 0 0,0 1 16,21-22-16,1 0 16,-1 0-16,0 21 0,0-21 0,0 0 15,22 0-15,-1 0 0,-21 0 0,21 0 16,1-21-16,-1-1 0,0 1 16,-20 21-16,-1-21 0,0 0 0,0 0 15,0-22-15,0 22 0,-21 0 16,0-21-16,0 21 0,0-22 0,0 22 15,-21 0-15,0 0 16,-21 0-16,21-1 0,-22 22 0,22 0 16,-21 0-16,-1 0 0,22 0 0,-21 22 15,0-1-15,20 0 0,-20-21 16,21 21-16,0 0 0,0 0 0,-1 1 16,1-1-16,21 0 0,0 0 15,-21 0-15,21 0 0,0 1 16,0-1-16,0 0 0,21-21 15,0 0-15,1 0 16,-1 0 0,0 0-16,0 0 0,0 0 15</inkml:trace>
  <inkml:trace contextRef="#ctx0" brushRef="#br0" timeOffset="62759.29">17081 6816 0,'0'0'0,"0"-21"0,0-1 16,0 1-16,0 0 15,0 0 1,-21 21-16,0 0 0,0 0 0,0 0 15,0 0-15,-1 0 0,1 21 0,0-21 16,0 21-16,0 0 0,0 1 16,21-1-16,-22 0 15,22 0-15,0 0 16,22-21-16,-1 0 16,0 0-16,0 21 0,0-21 15,0 0-15,1 0 0,-1 22 0,0-22 16,0 21-16,0-21 0,0 0 15,1 21-15,-1-21 0,0 21 16,0-21-16,-21 21 0,21-21 16,-21 21-16,0 1 0,0-1 15,-21-21 1,0 0-16,0 21 0,0-21 0,-22 0 16,22 0-16,0 0 0,-21 0 15,20 21-15,1-21 0,0 0 0,-21 0 16,21 0-16,-1 0 0,1 0 0,0 0 15,0 0-15,0 0 16,0 0 0,-1-21-16,1 0 15</inkml:trace>
  <inkml:trace contextRef="#ctx0" brushRef="#br0" timeOffset="63112.29">16002 6392 0,'0'0'0,"-21"0"15,21 22 1,21-22-1,0 0 1,0 0-16,0 0 0,-21-22 0,22 22 16,-1 0-16,-21-21 0,21 0 15,-21 0 1,-21 21 0,0 0-16,-1 0 0,22 21 15,-21 0-15,21 0 16,0 1-16,21-1 31,1-21-31,-1 0 0,0 0 16</inkml:trace>
  <inkml:trace contextRef="#ctx0" brushRef="#br0" timeOffset="71244.28">1312 9927 0,'-21'0'125,"0"0"-109,0 0-16,0 0 16,-1 0-1,1 0-15,0-21 16,0 0-1,21 0 1,-21 0-16,21-1 0,0 1 16,0 0-16,0 0 15,0 0-15,0 0 0,0-1 16,21 1-16,0 21 0,0-21 0,0 0 16,1 0-16,-1 21 0,0-21 15,0 21-15,0 0 0,0 0 16,1 0-16,20 0 0,-21 21 0,0 0 15,0 0-15,1 21 0,-1-20 16,0 20-16,0 0 0,0 1 0,-21-1 16,0 0-16,0 1 0,0-1 15,-21 0-15,0-21 0,0 22 16,-22-1-16,1 0 0,0 1 0,-1-1 16,1 0-16,0 1 15,-1-1-15,1-21 0,0 22 0,21-22 0,-1 0 16,1-21-16,0 0 15,0 0-15,0 0 0,21-21 16,0 0-16,-21-1 0,21-41 16,0 21-16,0 20 15,0-20-15,0 21 0,0-21 0,0 20 16,0 1-16,21 0 0,0 0 16,0-21-16,0 20 0,0 1 15,22 0-15,-22 21 0,0 0 16,0 0-16,0 0 0,1 0 0,-1 21 15,0-21-15,21 21 0,-21 1 16,1 20-16,-1-21 0,0 0 16,0 0-16,-21 1 0,21-1 15,0 21-15,1-21 0,-1 0 0,-21 1 16,21-1-16,0-21 0,0 21 16,-21 0-16,21-21 15,1 0-15,-1 0 16,0 0-1,0 0-15,-21-21 16,0 0-16,21 0 0,0 21 16,1-22-16</inkml:trace>
  <inkml:trace contextRef="#ctx0" brushRef="#br0" timeOffset="71676.16">2095 10033 0,'0'0'0,"22"0"16,-1 0-1,-21 21 1,0 0-16,0 1 16,0-1 15,21-21-31,0 0 15,0 0 1,-21-21-16,0-1 16,0 1-1,0 0-15,0 0 0,-21 0 16,0 21 0,0 0-16,0 0 15,-1 0-15,1 21 16,0 0-1,21 0 1,0 0 15,21-42 16</inkml:trace>
  <inkml:trace contextRef="#ctx0" brushRef="#br0" timeOffset="72232.28">3958 9483 0,'0'0'0,"0"-21"0,42-43 16,-42 43-16,0 0 15,0 0-15,0-1 16,-21 44 15,21-1-15,0 0-16,0 21 0,-21 1 0,21-1 15,0 0-15,-21 22 0,21-1 16,0 1-16,0-1 0,-21 1 16,0-22-16,21 22 0,-22-1 0,1-21 15,21 1-15,-21-1 0,0 0 16,21-20-16,-21-1 0,21 0 0,0 0 16,0 0-16,0-42 31,0 0-31,0 0 15,21-22-15,-21 22 0,21 0 16,0-21-16,0-1 0</inkml:trace>
  <inkml:trace contextRef="#ctx0" brushRef="#br0" timeOffset="72527.14">4360 9356 0,'0'0'0,"21"-43"0,1 22 0,-22 0 16,0 0-16,0 0 0,0 0 15,-22 42 1,22 0-16,-21 0 16,21 0-16,0 22 0,0-1 15,0 0-15,0 1 0,0 20 0,0 1 16,0-1-16,0 1 0,0-1 16,-21 1-16,21-22 0,-21 21 15,21-20-15,-21-1 0,0 0 16,21-20-16,0 20 0,-22-21 0,22 0 15,-21 0-15,21 1 0,0-44 47,0 1-47,0 0 16,-21 0-16</inkml:trace>
  <inkml:trace contextRef="#ctx0" brushRef="#br0" timeOffset="72799.47">3873 9927 0,'0'0'0,"-21"0"0,42 0 32,1 0-32,-1 0 15,0 0-15,21 0 0,-21 0 0,1 0 16,20 0-16,-21 0 0,21-21 15,-20 21-15,20 0 0,-21 0 0,0 0 16,0 0-16,1 0 0,-1 0 16,0 0 31</inkml:trace>
  <inkml:trace contextRef="#ctx0" brushRef="#br0" timeOffset="73431.3">5122 10033 0,'0'0'0,"0"-21"16,21 0-1,1 0-15,-22-1 16,0 1-16,21 0 0,-21 0 16,0 0-16,0 0 0,0-1 15,0 1-15,0 0 0,0 0 0,0 0 16,0 0-16,-21-1 0,21 1 15,-22 0-15,1 21 0,0-21 0,-21 0 16,21 0-16,-1 21 0,-20 0 16,21 0-16,-21 0 0,20 0 15,-20 0-15,21 21 0,-21-21 0,20 21 16,-20 0-16,21 21 0,-21-20 16,20 20-16,1-21 0,-21 21 0,21 1 15,0-1-15,-1 0 0,22 1 16,0-22-16,0 21 0,0 1 0,0-22 15,0 21-15,0-21 0,0 0 16,22 1-16,-22-1 0,21 0 0,0 0 16,0-21-16,0 0 0,0 0 15,1 0-15,-1 0 0,0 0 16,0 0-16,0 0 0,0-21 16,1 21-16,-22-21 15,21 21-15,-21-21 0</inkml:trace>
  <inkml:trace contextRef="#ctx0" brushRef="#br0" timeOffset="80472.31">5143 9843 0,'0'0'0,"0"-22"16,0 1-16,0 0 15,0 0 1,0 0-16,22 0 0,-22-1 16,0 1-16,0 0 0,0 0 15,0 0-15,-22 0 16,1 21-16,0 0 15,0 0-15,0-22 0,0 22 16,-1 0-16,1 0 0,0 0 0,0 0 16,0 0-16,0 22 0,-1-1 15,-20 0-15,21 0 0,-21 0 0,-1 0 16,1 1-16,21 20 0,-22 0 16,22 1-16,-21-22 0,21 21 0,0 0 15,-1 1-15,22-1 16,0 0-16,0-20 0,0 20 0,0-21 15,0 21-15,22-20 0,-1-1 0,0 0 16,21 0-16,-21 0 0,1 0 16,-1 1-16,21-22 0,-21 0 0,22 0 15,-22 0-15,21 0 0,-21 0 16,22-22-16,-22 22 0,63-42 16,-62 21-16,20 0 0,-21 0 0,21-1 15,-20 1-15,-1-21 0,0 21 16,0-22-16,-21 22 0,0-21 0,21 0 15,-21 20-15,0-20 16,0 0-16,0 21 0,0-22 0,0 22 16,0 0-16,0 0 0,0 0 15,0-1-15,-21 22 16,21 22 0,0-1-16,0 0 15,0 0-15,0 21 0,0-20 0,0 20 16,0-21-16,0 21 0,0-20 15,0-1-15,0 0 0,0 21 0,0-21 16,21-21-16,0 22 0,1-1 16,-1 0-16,0-21 0,0 0 15,0 21-15,0-21 0,1 0 0,20 0 16,-21 0-16,21 0 0,-20 0 16,20-21-16,0 0 0,1 21 0,-1-21 15,0-1-15,1 1 0,-22 0 0,21-21 16,-21 21-16,22-22 0,-22 22 15,0 0-15,0-21 0,-21 20 0,0 1 16,21 0-16,-21 0 0,0 0 16,0 42 15,-21-21-31,21 21 0,-21 21 16,21-20-16,0-1 0,0 0 15,-21 21-15,21-21 0,-21 1 16,21 20-16,-22-21 0,22 0 0,0 0 15,0 1-15,-21-1 16,21 0-16,0-42 47,0 0-47,0-1 0,21 22 16,1-21-16,-22-21 0,21 21 15,0 0-15,0-22 0,0 22 0,-21 0 16,21-21-16,1 20 0,-1 1 0,0-21 15,0 42-15,0-21 0,0 0 16,1 21-16,-1 0 0,0 0 16,0 0-16,0 21 0,22 85 15,-22-64 1,-21 0-16,21-21 0,0 1 16,-21 20-16,21-21 0,0 0 15,1 0-15,-1 1 0,0-1 16,0-21-16,0 0 0,0 0 15,1 0-15,-1 0 0,0 0 16,0 0-16,0 0 0,0-21 16,1-1-16,-1 1 0,0 21 15,0-21-15,0-21 0,0 21 16,1-1-16,20-20 0,-21 21 0,21-21 16,-20-1-16,20 1 0,0 21 15,1-22-15,-1 22 0,-21-21 0,21 21 16,1 21-16,-1-21 0,-21 21 15,0 0-15,22 0 0,-22 21 0,0-21 16,-21 21-16,21 0 0,0 21 16,1-20-16,-22-1 0,0 21 0,0-21 15,0 0-15,21 1 0,-21-1 16,0 0-16,0 0 16,0-42 15,0 0-16,0 0-15,0-1 0,0 1 16,0 0-16,0 0 0,-21 0 16,-1-22-16,22 22 0,-21 0 0,0-21 15,0 21-15,0-1 0,0 1 16,-1 21-16,1-21 0,0 21 16,0 0-16,-21 0 0,20 0 0,-20 21 15,21-21-15,0 21 0,-22 22 0,22-22 16,0 21-16,0-21 0,0 22 15,0-1-15,21 0 0,0 1 16,-22-22-16,22 21 0,0 1 0,0-22 16,0 21-16,0-21 0,22 0 15,-22 1-15,21-1 0,0 0 0,21-21 16,-21 21-16,1-21 0,-1 0 0,0 0 16,0 0-16,21 0 0,-20 0 15,-1 0-15,0 0 0,0-21 0,0 21 16,0-21-16,1 0 0,-1-1 15,0-20-15,0 21 0,0-21 0,0-1 16,1 1-16,-1 0 0,0-22 0,21 22 16,-21-22-16,1 22 0,-1-22 15,-21 22-15,21 0 0,-21-1 16,21 22-16,-21-21 0,0 21 16,0 0-16,0-1 0,0 1 0,-21 21 15,0 0-15,0 0 16,-1 0-16,1 21 15,0 1-15,0 20 0,21-21 0,0 21 16,0 1-16,-21-1 0,21 22 16,-21-22-16,21 21 0,0-20 0,0 20 15,0-20-15,0-1 0,0 0 0,0 1 16,0-1-16,0-21 0,21 21 16,0-20-16,0-1 0,0 0 15,0 0-15,1-21 0,20 21 16,-21-21-16,21 0 0,-20 0 0,20 0 15,0 0-15,1 0 0,-1 0 0,0-21 16,1 0-16,-1 0 0,0 0 16,1-1-16,-22 1 0,21-21 15,-21 0-15,22-1 0,-22 1 0,0-22 16,0 1-16,0 21 0,0-22 0,1 1 16,-1 20-16,0 1 0,0 0 0,-21-1 15,0 22-15,0-21 0,0 21 16,0-1-16,-21 22 15,0 0-15,0 22 16,-1-22-16,1 42 16,0-21-16,21 21 0,-21-20 0,21 41 15,-21-21-15,21 1 0,-21 20 16,21-20-16,0-1 0,0 21 0,0-20 16,0-1-16,0 0 0,0-20 15,0 20-15,0 0 0,0-21 0,21 1 16,0-1-16,0 0 0,0 0 0,22-21 15,-22 0-15,0 21 0,21-21 16,1 0-16,-22 0 0,21 0 0,0-21 16,1 0-16,-1 21 0,0-21 15,1 0-15,-22-1 0,21 1 16,1-21-16,-22 21 0,0-22 0,0 22 16,0-21-16,-21 0 0,21 20 15,-21-20-15,0 21 0,0 0 0,0 0 16,-21 21-16,0 0 0,0 0 15,-21 0-15,20 0 0,1 21 16,0 21-16,21-21 0,-21 0 0,21 1 16,0 20-16,0-21 0,0 0 15,0 22-15,0-22 0,0 0 0,0 0 16,21 0-16,0 0 0,-21 1 16,21-22-16,1 21 0,-1-21 15,0 0-15,0 0 0,0 0 16,22 0-16,-22 0 0,0-21 15,0-1-15,21 22 0,-20-21 0,20 0 16</inkml:trace>
  <inkml:trace contextRef="#ctx0" brushRef="#br0" timeOffset="81368.31">10583 9419 0,'0'0'0,"0"-21"16,0-64 0,0 64-16,-21 21 46,21 21-46,-21 1 0,21 20 0,0-21 16,0 21-16,0 22 0,0-22 16,0 1-16,0 20 0,-21-21 0,21 22 15,-21-22-15,21 1 0,0-1 16,-22-21-16,22 21 0,0-20 16,0-1-16,0 0 0,0 0 15,22-21 1,-22-21-1,21 0-15,0 0 0,-21-1 16,21 1-16,0 0 0,-21-21 16,21-1-16,1 1 0,-1 0 0,0-1 15,0 1-15,0 21 0,22-21 16,-22 20-16,0-20 0,0 42 0,0-21 16,0 0-16,1 21 0,-1 0 15,-21 21-15,21 0 0,0 0 16,-21 0-16,21 22 0,-21-1 0,0 0 15,21 1-15,1-1 0,-22 0 16,21-20-16,0 20 0,-21 0 16,21-21-16,0 1 0,0-1 0,1 0 15,-1 0-15,21-21 0,-21 0 0,0 0 16,22 0-16,-22 0 0,21 0 16,1 0-16,-22 0 0,21-21 0,0 0 15,-20 0-15,20-1 0,-21-20 16,0 21-16,0-21 0,1-1 0,-1 1 15,0-22-15,-21 22 0,0-21 16,0-1-16,0 22 0,0-1 0,0-20 16,0 21-16,0-1 0,-21 1 15,21 21-15,-21-22 0,-1 22 16,1 21-16,0-21 0,0 21 0,0 0 16,0 0-16,21 21 0,-22-21 0,1 21 15,21 1-15,-21-1 0,21 0 16,0 0-16,0 21 0,0-20 0,0-1 15,0 0-15,0 0 0,21 0 16,0 0-16,1 1 0,-1-1 0,0 21 16,21-21-16</inkml:trace>
  <inkml:trace contextRef="#ctx0" brushRef="#br0" timeOffset="81768.31">11874 9758 0,'0'0'0,"0"21"0,22-21 31,-1 0-31,0 0 16,0-21-16,0 0 0,0 21 15,22-21-15,-22-1 0,21 1 0,1 21 16,-22-21-16,21 0 0,-21 0 16,0 0-16,1-1 0,-1 1 0,-21 0 15,0 0-15,0 0 0,0 0 16,-21 21-1,-1 0-15,1 0 0,0 0 0,0 0 16,-21 0-16,20 0 0,1 21 16,0 0-16,0 0 0,0 0 15,0 0-15,-1 1 0,22-1 0,0 21 16,0-21-16,0 0 0,0 22 16,0-22-16,0 0 0,0 0 0,22 0 15,-22 1-15,21-1 0,0 0 16,0-21-16,0 21 0,0-21 0,1 0 15,-1 0-15,0 0 0,0 0 16,0 0-16,0 0 0,1 0 16,-1 0-16,21-21 0,-21 0 0,0 0 15,1-1-15,-1 1 0,0 0 16</inkml:trace>
  <inkml:trace contextRef="#ctx0" brushRef="#br0" timeOffset="82295.3">12785 9208 0,'0'0'16,"0"-22"-16,0 1 0,-22 21 16,1 0-16,0 0 15,21 21-15,0 1 0,-21-1 16,21 0-16,0 0 0,0 21 16,-21 1-16,21-22 0,0 21 0,0 1 15,0-1-15,0 0 16,0 1-16,0-1 0,0 0 0,0 1 15,-21-22-15,21 21 0,0-21 16,0 0-16,-22 1 0,22-1 0,0 0 16,0-42 15,0 0-15,0-1-16,0-20 0,0 21 15,0 0-15,0-22 0,0 1 16,22 21-16,-1-21 0,0 20 0,0 1 15,0 0-15,22 0 16,-22 0-16,21 0 0,0 21 0,1 0 16,-22 0-16,21 0 0,1 0 0,-1 0 15,-21 0-15,21 0 0,1 21 16,-22 0-16,0 0 0,0 0 0,0 0 16,-21 1-16,0 20 0,0-21 15,-21 0-15,0 0 0,-21 22 0,21-22 16,-22 0-16,1 0 0,-22 0 0,22 1 15,0-1-15,-1 0 0,1-21 16,21 21-16,-21-21 0,20 0 0,1 21 16,21-42 15,21 0-15,1 0-16,-1 0 0</inkml:trace>
  <inkml:trace contextRef="#ctx0" brushRef="#br0" timeOffset="83263.77">13589 9462 0,'0'0'0,"-21"0"16,42 0 0,0 0-1,0 0-15,0-22 0,1 1 0,-1 21 16,21-21-16,-21 0 0,22 21 0,-1-21 15,-21 0-15,0-1 16,22 1-16,-22 21 0,-21-21 0,0 0 16,0 0-1,-21 21-15,-1 0 0,1 0 16,0 0-16,-21 0 0,21 21 0,-1-21 16,1 21-16,-21 0 0,21-21 15,0 21-15,21 1 0,0-1 0,-22-21 16,22 21-16,0 0 0,0 0 15,0 0-15,0 1 0,22-22 16,-22 21-16,21-21 0,0 21 16,0-21-16,0 0 0,0 0 0,1 0 15,-1 0-15,0 0 0,21 0 16,-21 0-16,1 0 0,-1-21 0,0 21 16,-21-21-1,-21 21 1,0 0-16,-1 0 15,1 0-15,0 0 0,0 21 0,-21 0 16,20 0-16,1 0 0,0 0 0,-21 1 16,21-1-16,-1 0 0,22 21 15,-21-21-15,21 22 0,-21-22 0,21 0 16,0 21-16,0-20 0,0-1 16,0 0-16,21 0 0,0 0 0,1-21 15,-1 21-15,21-21 0,-21 22 16,22-22-16,-1 0 0,0 0 15,1 0-15,-1 0 0,0-22 0,22 1 16,-22 0-16,0 0 0,22 0 16,-22-22-16,1 22 0,-1-21 15,-21 0-15,21-1 0,-20 1 0,20-64 16,-21 64-16,-21-1 0,0 1 16,21-21-16,-21 20 0,0 1 0,0 0 15,0-1-15,0 1 0,0 21 16,0 0-16,0-1 0,-21 22 15,21 22 1,-21-1-16,21 0 0,-21 21 16,0-21-16,21 22 0,0-1 0,-22 0 15,22 1-15,-21-1 0,21 0 16,-21 1-16,21-1 0,0 0 0,0 1 16,0-1-16,0 0 0,0-20 15,0 20-15,0-21 0,0 0 0,0 0 16,0 1-16,0-1 0,0 0 15,64-21 17,-43-21-32,-21 0 0,21-1 0,0 22 15,0-42-15,-21 21 0</inkml:trace>
  <inkml:trace contextRef="#ctx0" brushRef="#br0" timeOffset="83657.03">14690 9567 0,'0'43'31,"21"-43"-15,0 0-16,0 0 16,0 0-16,0-21 0,1 21 15,-1-22-15,0 22 16,0-21-16,0 0 0,0 21 0,-21-21 15,0 0-15,22 21 0,-22-21 0,-22 21 32,1 0-32,0 0 15,-21 0-15,21 0 0,-1 21 16,1 0-16,0 0 0,0 21 0,0-20 16,0-1-16,-1 0 0,1 21 0,21-21 15,0 1-15,0-1 0,0 0 16,0 0-16,0 0 0,0 0 0,21 1 15,1-22-15,-1 0 16,21 21-16,-21-21 0,0 0 0,22 0 16,-1 0-16,-21 0 0,22 0 0,-1-21 15,0-1-15,1 22 0,-22-21 16,21 0-16,0 0 0,-20 0 0</inkml:trace>
  <inkml:trace contextRef="#ctx0" brushRef="#br0" timeOffset="84368.31">15325 9440 0,'0'0'0,"0"-21"0,-22 21 32,1 0-32,21 21 15,-21 1-15,21-1 16,0 21-16,-21-21 0,21 0 16,0 1-16,-21 20 0,21-21 0,0 0 15,0 22-15,0-22 0,0 0 0,0 0 16,0 0-16,0 0 0,0 1 15,0-1-15,0-42 47,0-1-47,0 1 16,0 0-16,0 0 0,0-21 0,0 20 16,21-20-16,0 21 0,0-21 15,0-1-15,1 22 0,-1-21 16,0 21-16,21-1 0,-21-20 0,1 21 15,20 21-15,-21-21 0,0 0 16,0 21-16,1 0 0,-1 0 0,21 0 16,-21 0-16,0 0 0,1 21 15,-1 0-15,-21 0 0,21 0 0,0 0 16,-21 1-16,0-1 0,21 21 0,-21-21 16,0 0-16,0 22 0,0-22 15,0 0-15,0 0 0,0 0 0,0 1 16,0-1-16,-21-21 15,0 0 1,0 0 0,21-21-1,0-1-15,0 1 0,0 0 16,0 0-16,0 0 0,21-22 0,0 22 16,-21-21-16,21 21 0,0 0 15,1-22-15,-1 22 0,21-21 0,-21 21 16,0-1-16,22 1 0,-1 0 15,-21 0-15,22 21 0,-1 0 0,0 0 16,-21 0-16,1 0 0,-1 0 16,0 21-16,-21 0 0,0 0 15,0 22-15,0-22 0,0 0 0,0 0 16,-21 22-16,21-22 0,0 0 0,-21 21 16,-1-21-16,22 1 0,-21-1 15,21 0-15,0 0 0,0 0 0,0 0 16,21-21 15,1-21-15</inkml:trace>
  <inkml:trace contextRef="#ctx0" brushRef="#br0" timeOffset="85287.31">16425 9440 0,'0'0'0,"-21"0"16,0 0-16,-21 0 16,42 22-1,21-22-15,0 0 16,0 0-16,0 0 0,22 0 16,-1 0-16,-21 0 0,21 0 0,1-22 15,-22 22-15,0-21 0,21 21 16,-20-21-16,-1 21 0,0-21 0,-21 0 15,0 0-15,0-1 16,0 1-16,0 0 16,-21 21-16,0-21 0,-1 21 0,1 0 15,0 0-15,0 0 0,0 0 16,0 21-16,-1 0 0,1 0 0,0 1 16,0-1-16,21 0 0,-21 0 0,21 0 15,0 0-15,0 22 0,0-22 16,0 21-16,0-21 0,0 22 0,21-22 15,0 0-15,0 0 0,0 0 16,22 1-16,-22-1 0,0-21 0,21 0 16,-20 0-16,20 0 0,-21 0 15,21 0-15,-20 0 0,-1 0 16,21-21-16,-21 21 0,0-22 16,1 1-16,-1 0 0,0 0 0,0-21 15,0 20-15,0-20 0,-21 21 0,0-21 16,22 20-16,-22-20 0,21 21 15,-21 0-15,0 0 0,0-1 0,0 1 16,0 42 15,0 1-31,-21-1 0,-1 0 16,22 0-16,-21 0 16,21 22-16,0-22 0,0 0 15,0 0-15,0 0 0,0 0 16,0 22-16,-21-22 0,21 0 15,0 0-15,0 0 16,-21-42 15,21 0-31,0 0 16,0 0-16,0 0 0,0-1 0,0-20 16,0 21-16,0 0 0,0-22 15,21 22-15,0-21 0,22 21 16,-22 0-16,0-22 0,21 22 0,1 0 0,-1 0 15,0 0-15,1 21 16,20 0-16,-21 0 0,-20 0 0,20 0 16,-21 0-16,21 21 0,-20 0 15,-1 0-15,-21 21 0,0-20 0,0-1 16,0 21-16,0-21 0,0 22 16,0-22-16,0 21 0,0-21 0,0 22 15,0-22-15,-21 0 0,21 0 0,-22 21 16,22-20-16,0-1 15,0 0-15,0-42 47,0 0-31,0-1-16,0 1 0,0 0 0,0 0 16,22 0-16</inkml:trace>
  <inkml:trace contextRef="#ctx0" brushRef="#br0" timeOffset="85635.48">18076 8784 0,'0'0'0,"0"-21"0,0-21 31,0 63 0,0 0-31,0 0 0,0 22 16,0-1-16,0 0 0,0 1 0,0-1 16,0 0-16,0 22 0,-21-22 15,21 0-15,-21 1 0,21-1 0,0 0 16,-21 1-16,21-1 0,0-21 16,0 22-16,0-22 0,0 21 0,0-21 15,0 0-15,0 1 0,0-1 16,21-42 31,0 21-47,0-22 0,0 1 0,22 0 15,-1 21-15,0-21 0</inkml:trace>
  <inkml:trace contextRef="#ctx0" brushRef="#br0" timeOffset="86048">18838 9271 0,'0'0'0,"0"-21"0,0 0 0,0 0 15,-21 21 1,-21 0-16,21 0 16,-1 0-16,-20 0 0,0 21 15,21 0-15,-22-21 0,22 21 16,-21 0-16,21-21 0,-1 21 0,22 1 16,0-1-16,0 0 15,0 0-15,0 0 16,22-21-16,-1 0 0,0 21 15,21-21-15,-21 0 0,1 0 0,20 22 16,-21-22-16,21 21 0,-20-21 0,-1 0 16,-21 21-16,21-21 0,-21 21 15,21-21-15,-21 21 0,0 0 16,0 1-16,-21-22 16,0 21-16,0-21 0,-1 21 0,1-21 15,-21 21-15,21-21 16,-22 21-16,1-21 0,0 0 0,-1 21 15,22-21-15,-21 0 0,0 0 16,20 0-16,1 0 0,0 0 0,0 0 16,0 0-16,0 0 15,21-21-15,0 0 16,0 0-16,0 0 0,0 0 16,0-1-16,0 1 0</inkml:trace>
  <inkml:trace contextRef="#ctx0" brushRef="#br0" timeOffset="86348.31">17907 9017 0,'-21'0'15,"21"-21"-15,21 21 16,0-21-16,0 21 15,0 0-15,22 0 0,-1 0 16,0 0-16,1 0 0,-1-21 0,22 21 16,-22 0-16,0 0 15,22 0-15,-22-22 0,0 22 0,1 0 16,-22 0-16,21-21 0,-21 21 16,1 0-16,-1 0 0,-21-21 15,21 21-15,-42 0 31,0 0-31,-1 0 0,-20 21 16</inkml:trace>
  <inkml:trace contextRef="#ctx0" brushRef="#br0" timeOffset="87752.19">4212 10689 0,'0'0'0,"-21"0"0,0 0 32,0 0-32,-1 0 15,1 0 1,21 21 15,21-21-31,1 0 16,20 0-16,-21 22 15,0-22-15,22 0 0,-1 0 0,21 21 0,-20-21 16,20 0-16,22 0 16,-22 0-16,22 0 0,-21 21 0,20-21 15,1 0-15,0 0 0,-1 0 0,1 0 16,0 0-16,-1 21 0,22-21 16,0 0-16,0 0 0,0 0 0,-1 0 15,1 0-15,0 0 0,0 0 16,0 0-16,21 0 0,0 0 0,0 0 15,0 0-15,0 0 0,-21 0 16,21 0-16,0 0 0,0 0 0,0 0 16,21 0-16,-21 0 0,21 0 0,-21 0 15,0 0-15,0 0 16,21 0-16,-21 0 0,21 0 0,0 0 16,-21 0-16,22 0 0,-22 0 15,21 0-15,0 0 0,0-21 0,0 21 16,0 0-16,-21 0 0,22 0 15,-22 0-15,21-21 0,0 21 0,0 0 16,0 0-16,0 0 0,-21 0 0,0 0 16,22 0-16,-1 0 0,0 0 15,0 0-15,-21 0 0,21 0 0,-21 0 16,21 0-16,1 0 0,-1 0 16,0 0-16,0 0 0,0 0 15,0-21-15,-21 21 0,22 0 16,-1 0-16,0 0 0,0 0 0,-21 0 15,21 0-15,0 0 0,-21-22 0,22 22 16,-1 0-16,0 0 0,0 0 16,-21 0-16,21 0 0,-21 0 0,21 0 15,-21 0-15,22 0 0,-1 0 16,0-21-16,-21 21 0,21 0 0,-21 0 16,21 0-16,0 0 0,1 0 15,-22-21-15,21 21 0,-21 0 16,0 0-16,0 0 0,21 0 0,-21 0 15,0-21-15,0 21 0,0 0 16,-21 0-16,0 0 0,-1 0 16,1 0-16,-21 0 0,0 0 0,-1 0 15,1 0-15,-22-21 0,1 21 16,-1 0-16,-20 0 0,-22 0 0,21 0 16,-21 0-16,1-21 0,-1 21 15,-42 0 32,-1 0-47,1 0 0,0 0 16,-21 0-16,-1 0 0</inkml:trace>
  <inkml:trace contextRef="#ctx0" brushRef="#br0" timeOffset="89533.19">3789 3852 0,'0'0'0,"-21"0"16,-1 0-1,1 0 1,42 0 31,1 0-32,-1 0-15,0 0 0,0 0 16,0 0-16,0 0 16,1 0-16,-1 0 0,0 0 0,0 0 15,21 0-15,-20 0 16,-1 0-16,0 0 0,21 0 0,-21 0 15,22 0-15,-22 0 0,21 0 16,22 0-16,-22 0 0,0 0 0,22 0 16,-1 0-16,-20 0 0,20 0 15,1 0-15,-1 0 0,1 0 16,-1 0-16,1 0 0,-1 0 0,1 0 16,-22 0-16,22 0 0,-1 0 0,22 0 15,-22 0-15,1 0 0,20 0 16,1 0-16,-21 0 0,20 0 0,1 0 15,-22 0-15,22 0 16,-21 0-16,-1 0 0,1 0 0,-1 0 16,-21 0-16,22 0 0,-1 0 15,22 0-15,-21 0 0,-1 0 0,22 0 16,-1 0-16,1 0 0,0 0 16,-22 0-16,22 0 0,-22 0 0,1 0 15,-1 0-15,1 0 0,-1 0 16,1 0-16,-1 0 0,1 0 0,21 0 15,-22 0-15,1 0 0,-1 0 16,1 0-16,-1 0 0,1 0 16,-1 0-16,1 0 0,-22 0 0,21 0 15,-20 0-15,-1 0 0,22 0 16,-22 0-16,0 0 0,22-21 16,-22 21-16,22 0 0,-22-21 0,21 21 15,-20 0-15,-1 0 0,22 0 16,-22 0-16,21 0 0,-20 0 0,20 0 15,-20 0-15,20 0 0,-21 0 16,22 0-16,-22 0 0,1 0 0,-1 0 16,0 0-16,1 0 0,-1 0 15,0 0-15,-21 0 0,22 0 0,-22 0 16,0 0-16,0 0 0,0 0 31,-42 0 0,21-21-31,-21 21 0,0 0 16,0 0 0,0 0-1,-1 0-15,1 0 0,0 0 0,0 21 16,0-21-16,-22 0 0</inkml:trace>
  <inkml:trace contextRef="#ctx0" brushRef="#br0" timeOffset="94312.06">4276 11599 0,'21'-21'0,"-21"0"16,21 0-16,-21 0 15,0 0-15,0-1 16,0 1-1,0 0 1,0 42 15,0 0-31,0 1 0,0-1 0,-21 21 16,21 0-16,0 1 0,0-1 16,-21 0-16,21 1 0,0-1 0,0 0 15,0 22-15,0-22 0,-22 1 16,22 20-16,0-21 0,-21-20 0,21 20 15,0-21-15,0 0 0,0 0 0,0 1 16,0-1-16,0-42 63,0-1-63,0 1 15,21 0-15,1 21 0,-22-21 0</inkml:trace>
  <inkml:trace contextRef="#ctx0" brushRef="#br0" timeOffset="94727.32">4932 11938 0,'21'21'31,"0"-21"-15,0 0 0,0 0-1,-21-21-15,22 21 16,-22-21-16,21 21 0,-21-21 0,0 0 15,0-1 1,-21 22 0,-1 0-16,1 0 0,0 0 15,0 0 1,21 22-16,0-1 16,0 0-1,0 0 1,21-21-16,0 0 15,0 0-15,1 0 0,-1 0 16,0-21-16</inkml:trace>
  <inkml:trace contextRef="#ctx0" brushRef="#br0" timeOffset="96055.88">6964 11451 0,'0'-21'0,"0"0"16,0 0-16,0 0 0,0-1 15,0 1-15,0 0 16,0 0-16,-21 21 16,-1 0-16,22 21 15,-21 0-15,21 22 0,0-1 16,-21-21-16,21 21 0,-21 22 0,21-22 16,0 1-16,0 20 15,0-21-15,0 1 0,-21 20 0,21-20 16,0 20-16,-21-21 0,21 1 0,0-1 15,0 0-15,0 1 0,-22-1 16,22-21-16,0 0 0,0 1 0,0-1 16,22-21 15,-22-21-31,21-1 0,0-20 0,0 21 16,-21-21-16,21 20 0,0-20 15,1 0-15</inkml:trace>
  <inkml:trace contextRef="#ctx0" brushRef="#br0" timeOffset="96352.31">7324 11324 0,'0'0'0,"0"-21"0,0-64 32,0 107-17,0-1-15,0 0 16,0 0-16,0 21 0,0 1 0,0-1 15,0 0-15,0 1 0,21 20 0,-21-20 16,21-1-16,-21 0 0,0 1 16,0-1-16,0 0 0,0 22 15,0-22-15,0-21 0,0 22 16,0-1-16,0-21 0,0 0 0,0 0 16,0 1-16,0-1 0,0-42 31,0-1-31,0-20 15,0 21-15,-21 0 16,21 0-16</inkml:trace>
  <inkml:trace contextRef="#ctx0" brushRef="#br0" timeOffset="96564.36">6921 11811 0,'0'0'0,"-21"0"0,42 0 47,1 0-47,20 0 0,-21 0 16,21 0-16,-20 0 0,20 0 0,0 0 15,-21 0-15,22 0 0,-1 0 16,-21-21-16,0 21 0,1 0 0,20 0 16,-21-21-16,0 0 15,0 21-15,1 0 0</inkml:trace>
  <inkml:trace contextRef="#ctx0" brushRef="#br0" timeOffset="96967.31">7578 11811 0,'0'0'0,"0"21"0,21-21 16,0 21-16,0-21 16,0 22-16,0-22 15,1 0-15,-1 0 0,0 0 0,0 0 16,0 0-16,22-22 0,-22 1 15,21 21-15,-21-21 0,22 21 0,-22-21 16,0 21-16,0-21 0,0 0 16,0 21-16,1-22 0,-22 1 15,0 0-15,0 0 16,0 0 0,-22 21-16,1 0 0,0 0 0,0 0 15,0 0-15,0 0 0,-1 0 0,-20 0 16,21 21-16,-21 0 0,20-21 15,1 21-15,-21 0 0,21 22 0,21-22 16,-21 0-16,21 0 0,0 0 16,-22 22-16,22-22 0,0 0 0,0 0 15,0 0-15,22 1 0,-1-1 0,-21 0 16,21-21-16,0 21 0,21 0 16,-20-21-16,-1 0 0,21 0 15,-21 0-15,22 0 0,-1 0 16,-21 0-16,21 0 0,1 0 0,-1-21 15,0 0-15,1 0 0,-1 21 0</inkml:trace>
  <inkml:trace contextRef="#ctx0" brushRef="#br0" timeOffset="97985.33">8784 11705 0,'0'0'0,"0"-21"0,0 0 15,0 0-15,-21 21 0,0-21 16,0 21-16,-1 0 0,1 0 0,0 0 15,0 0-15,0 0 16,-22 0-16,22 0 0,0 21 0,0-21 16,0 21-16,0 0 0,21 0 0,-22 0 15,1 22-15,21-22 0,-21 0 16,21 21-16,0-20 0,0-1 0,-21 21 16,21-21-16,0 22 0,0-22 15,0 0-15,0 0 0,0 0 0,0 0 16,0 1-16,21-22 0,0 0 15,0 0-15,1 0 16,-1 0-16,0-22 0,0 22 0,0-21 16,0 0-16,22 0 0,-22 0 15,0-22-15,0 22 0,22 0 16,-22-21-16,0 21 0,0-1 0,-21-20 16,0 21-16,21 0 0,-21 0 15,0-1-15,0 1 0,0 0 0,-21 21 47,21 21-47,0 0 0,0 1 16,0-1-16,0 0 0,0 21 0,0-21 15,0 1-15,0-1 0,0 21 16,0-21-16,0 0 0,21 22 0,0-22 16,1 0-16,-1 0 15,0 0-15,0-21 0,21 22 0,-20-22 16,20 0-16,-21 0 0,21 0 0,1 0 15,-1 0-15,0 0 0,22 0 16,-22-22-16,1 1 0,-1 0 0,21 0 16,-20-21-16,-1 20 0,0-20 15,1 21-15,-22 0 0,0-22 16,21 22-16,-42-21 0,22 21 0,-22 0 16,0-1-16,0 1 0,0 0 0,-22 0 15,1 21-15,0-21 0,0 21 0,-21 0 16,20 0-16,1 0 0,-21 0 0,21 0 15,-22 0-15,22 21 16,-21 0-16,21-21 0,-22 21 0,22 0 16,0 22-16,0-22 0,0 0 0,0 21 15,21-20-15,0 20 0,0 0 16,0-21-16,0 22 0,0-22 0,0 0 16,0 0-16,0 0 0,21 1 15,0-22-15,0 0 0,0 0 0,0 0 16,1 0-16,-1 0 0,21 0 0,-21-22 15,22 1-15,-22 0 0,21 0 16,-21-21-16,22 20 0,-22-20 16,0 0-16,21 21 0,-21-22 0,1 1 0,-1 0 15,0-1-15,0 1 16,0 0-16,0-22 0,-21 22 0,0-1 16,0 1-16,0 21 0,0-21 0,0 20 15,0 1-15,0 0 16,-21 21-16,0 21 15,0 0-15,21 1 0,0 20 16,-21-21-16,21 21 0,-21 1 0,21 20 16,-22-20-16,22-1 0,0 0 0,0 1 15,0-1-15,0 0 0,0-21 16,0 22-16,0-1 0,0-21 0,43 43 16,-22-43-16,0 0 15,0-21-15,22 21 0,-22-21 16,0 0-16,21 0 0,1 0 0,-22 0 15,21-21-15,0 0 0,-20 0 16,20 0-16,0-1 0,1 1 0</inkml:trace>
  <inkml:trace contextRef="#ctx0" brushRef="#br0" timeOffset="99096.17">10626 11515 0,'0'-21'15,"0"42"-15,0-64 0,0 22 0,0 0 0,-22 21 31,1 0-31,0 0 16,0 21-16,21 22 0,-21-22 16,21 0-16,-21 21 0,-1 1 0,22-22 15,0 21-15,0-21 0,-21 22 0,21-1 16,-21-21-16,21 21 0,0-20 16,0-1-16,0 21 0,0-21 0,0 0 15,0 1-15,21-1 0,0 0 16,1-21-16,-1 0 0,0 21 0,0-21 15,21 0-15,1 0 0,-22 0 0,21-21 16,1 21-16,-22-21 0,21 0 16,-21-1-16,22 1 0,-1 0 0,-21 0 15,0 0-15,22 0 0,-22-1 16,0-20-16,-21 21 0,0 0 16,0 0-16,0-1 0,0 1 0,0 0 15,0 0-15,-21 21 0,0 0 16,-1 0-16,1 0 15,0 21-15,0 0 0,0-21 0,0 21 16,21 1-16,-22 20 0,1-21 0,21 0 16,-21 0-16,21 22 0,0-22 15,0 0-15,0 0 0,0 0 0,0 1 16,0-1-16,0 0 0,21-21 16,0 21-16,1-21 0,20 0 15,0 0-15,1 0 0,-1 0 0,0 0 0,1-21 16,-1 21-16,0-21 15,22 0-15,-22-1 0,0 1 0,1-21 16,-1 21-16,22-43 0,-22 43 16,0-21-16,-21 21 0,1-1 15,-1-20-15,0 21 0,-21 0 0,0 0 16,-21 21 0,0 0-16,-1 21 15,22 0-15,-21 0 16,0 0-16,21 0 0,0 1 0,0-1 15,0 0-15,0 0 16,0 0-16,0 0 0,0 1 0,0-1 16,0 0-16,0 0 0,21-21 15,0 21-15,1-21 16,-1 0 0,-21-21-1,0 0 1,0 0-16,-21 21 0,21-21 0,0-1 15,-22 22-15,1-21 0,0 21 16,0 0-16,0 0 16,0 0-16,21 21 15,0 1 1,0-1-16,0 0 16,0 0-16,21-21 0,0 21 0,0-21 15,0 0-15,0 21 0,1-21 16,-1 0-16,0 0 0,0 0 0,21 0 15,-20 0-15,-1-21 0,21 21 0,-21-21 16,22 0-16,-1 0 0,-21 21 16,21-21-16,1-1 0,-22 1 0,21 0 15,1 0-15,-22-21 0,0 20 0,0 1 16,0 0-16,0 0 0,-21 0 16,0 0-16,-21 21 15,0 0-15,0 0 0,0 21 16,0 0-16,-22 0 0,22 21 15,21-20-15,0-1 0,0 0 16,0 0-16,0 0 0,0 0 16,0 1-16,0-1 0,21 0 0,0 0 15,1 0-15,-1-21 0,21 21 0,-21 1 16,0-22-16,1 21 0,-44-21 31,1 0-31,0 0 16,0 0-16,-21 0 0,20 0 0,1 0 15,0-21-15,0-1 0,0 1 16</inkml:trace>
  <inkml:trace contextRef="#ctx0" brushRef="#br0" timeOffset="99551.3">13716 11451 0,'0'0'0,"0"-21"0,0 0 16,0 0-16,21-22 0,-21 22 15,0 0-15,0 42 32,-21 0-32,21 1 0,0 20 15,-21 0-15,0-21 0,21 22 0,-22-1 16,22 0-16,-21 1 0,21-1 15,0 0-15,0-20 0,-21 20 0,21 0 16,-21-21-16,21 1 0,0 20 0,-21-21 16,21 0-16,0 0 0,0 1 15,0-44 17,0 1-32,0 0 15</inkml:trace>
  <inkml:trace contextRef="#ctx0" brushRef="#br0" timeOffset="100112.01">13335 11536 0,'0'0'0,"-21"-21"0,0 0 0,-1-1 15,1 1-15,0 21 0,21-21 16,0 0-16,0 0 0,0 0 0,0-1 16,0 1-16,21 0 0,0 0 0,22 21 15,-22-21-15,21 0 0,1 21 16,-1 0-16,0 0 0,1 0 0,20 0 15,-21 21-15,1 0 0,-1 0 16,0 0-16,1 22 0,-22-22 16,21 21-16,-42 0 0,0-20 0,0 20 0,0 0 15,0-21-15,-42 22 16,21-22-16,-22 21 0,22-21 0,-21 1 16,0-1-16,-1 0 0,1-21 0,21 0 15,-22 21-15,22-21 0,0 0 16,21-21-1,0 0-15,0 0 16,21 21-16,0-22 0,1 22 0,-1-21 16,0 21-16,0 0 0,21 0 0,-20 0 15,20 0-15,-21 0 0,21 0 16,1 0-16,-22 0 0,21 0 0,1 21 16,-22-21-16,0 22 0,21-1 15,-21 0-15,1 0 0,-22 0 16,0 0-16,0 22 0,0-22 0,0 21 15,-43-21-15,22 1 0,-21 20 0,-1-21 16,1 21-16,0-20 0,-1-1 16,1 0-16,-21-21 0,20 21 0,1 0 15,0-21-15,20 0 0,-20 0 16,21 0-16,-21 0 0,20 0 16,1-21-16,0 0 0,21 0 0,-21 0 15,21-1-15,0 1 0,0 0 16,0 0-16,0 0 15,21 0-15,0 21 0,0-22 16,1 1-16,-1 21 0,21-21 16</inkml:trace>
  <inkml:trace contextRef="#ctx0" brushRef="#br0" timeOffset="100511.65">14012 11790 0,'0'-21'0,"0"42"0,0-63 0,0 20 16,21 1-16,1 21 0,-1-21 16,0 21-16,0-21 0,0 21 15,22 0-15,-22 0 0,21 0 16,-21 0-16,22 0 0,-1 0 16,0 0-16,-21 21 0,22 0 0,-1-21 15,-21 21-15,0 1 0,-21 20 0,0-21 16,0 0-16,0 0 0,0 1 15,0 20-15,0-21 0,-21 0 0,0 0 16,0 1-16,0-1 0,0-21 16,-1 0-16,22-21 31,0-1-31,0 1 16,0 0-16,0-21 0,0 21 0,0-1 15,0 1-15,22 0 0,-22 0 16,21 0-16,0 21 0,0-21 15,-21-1-15,21 22 0,0-21 0,1 21 16,-1-21-16,21 21 0,-21-21 16,0 21-16,1 0 0,-1 0 15,-21-21-15,21 21 0</inkml:trace>
  <inkml:trace contextRef="#ctx0" brushRef="#br0" timeOffset="100928.73">14986 11599 0,'-21'0'31,"0"0"-31,-1 0 0,1 22 16,0-22-16,0 21 0,0 0 0,21 0 15,0 0-15,-21 22 0,-1-22 16,22 0-16,0 0 0,-21 0 0,21 22 16,0-22-16,0 0 0,0 21 15,0-21-15,0 1 0,21-1 0,1 0 16,-1-21-16,0 21 0,0-21 0,0 21 15,43-21-15,-22 0 16,-21 0-16,22-21 0,-1 0 0,-21 0 16,21 21-16,1-21 0,-1-22 0,0 22 15,1 0-15,-22 0 16,0-22-16,0 22 0,0-21 0,-21 21 16,0-22-16,0 1 0,0 21 15,-21-21-15,0 20 0,0-20 0,-21 21 16,20 0-16,-20 0 0,0 21 0,-1 0 15,1 0-15,0 0 0,-1 0 16,22 21-16,-21 0 0,0 0 0,20 0 16,1 22-16,21-22 0,0 0 0,0 21 15,0-21-15,0 22 0,0-22 16,0 0-16,0 0 0,21 0 0,1 1 16,-1-1-16,21-21 0,-21 0 15</inkml:trace>
  <inkml:trace contextRef="#ctx0" brushRef="#br0" timeOffset="101503.96">15769 11684 0,'0'0'0,"0"-21"0,0 0 0,0 0 16,0-1-16,-21 44 31,0-1-31,21 0 0,-21 0 16,21 0-16,-22 22 0,22-22 15,0 0-15,0 21 0,0-21 16,0 1-16,0 20 0,0-21 0,0 0 16,0 0-16,22-21 15,-1 0-15,0 0 16,0-21-16,0 0 0,0 0 16,1 0-16,-1 0 15,0-1-15,-21-20 0,21 21 0,0 0 16,0 0-16,1-1 0,-22 1 15,21 21-15,0 0 0,-21 21 32,0 1-32,0-1 0,0 0 15,0 0-15,-21 0 0,21 0 16,-21 1-16,21-1 0,0 21 0,0-21 16,0 0-16,21 1 15,0-1-15,0-21 0,0 0 0,0 0 16,1 0-16,-1 0 0,21 0 0,-21 0 15,22 0-15,-22-21 0,0-1 16,0 1-16,21 0 0,-20 0 0,-1-21 16,-21 20-16,21-20 0,-21 21 15,0-21-15,0-1 0,0 22 0,0-21 16,0 21-16,0-22 0,0 22 0,0 0 16,-21 21-16,21-21 0,-21 21 15,-1 0-15,1 0 16,0 21-16,0-21 15,21 21-15,0 0 0,0 0 16,0 1-16,0-1 0,21-21 16,0 21-1</inkml:trace>
  <inkml:trace contextRef="#ctx0" brushRef="#br0" timeOffset="101859.3">16933 11621 0,'0'0'0,"21"0"0,-21-22 0,0 1 15,-21 0 1,0 21-16,-21 0 16,21 0-16,-22 0 0,22 0 0,-21 21 15,21-21-15,-1 21 0,1 1 16,0-22-16,21 21 0,0 0 16,0 0-16,0 0 15,21-21-15,0 21 0,1 1 0,-1-22 16,0 21-16,0-21 0,0 21 0,0 0 15,22-21-15,-43 21 0,21-21 16,0 21-16,-21 1 0,21-22 0,-21 21 16,0 0-16,-21 0 15,0-21 1,0 0-16,0 0 0,-22 0 0,22 0 16,-21 0-16,21 0 0,-22 0 15,22 0-15,-21 0 0,21 0 0,-1 0 16,22-21-16,0 0 0,0 0 15,43-1 1,-22 1-16,0 21 0,21-21 0</inkml:trace>
  <inkml:trace contextRef="#ctx0" brushRef="#br0" timeOffset="102532.3">17145 11748 0,'0'0'0,"21"0"0,0 0 16,0 0-1,1 0 1,-1 0-16,0 0 0,0 0 0,21-22 16,1 22-16,-22-21 0,21 21 15,1-21-15,-1 0 0,0 0 0,-21 0 16,1-1-16,-1 22 0,-21-21 16,0 0-16,-21 21 15,-1 0-15,1 0 0,-21 0 0,0 0 16,20 21-16,-20-21 0,21 21 15,-21 1-15,20-1 0,1 21 16,0-21-16,0 0 0,21 1 0,0-1 16,0 0-16,0 0 0,0 0 15,21 0-15,0 1 0,22-1 16,-22-21-16,0 0 0,21 21 16,1-21-16,-1 0 0,-21 0 0,21 0 15,1 0-15,-1 0 0,-21 0 0,0-21 16,1 0-16,-1 21 0,0-22 15,0 1-15,0 0 0,-21 0 0,21 0 16,-21 0-16,22-1 0,-1 1 16,-21 0-16,21 0 0,0 0 0,-21 0 15,21-1-15,0 1 0,1 0 16,-1 21-16,0 0 0,21-21 16,-21 21-16,1 0 0,-1 0 0,21 0 15,-21 21-15,-21 0 0,21 0 0,-21 1 16,22-1-16,-22 0 0,0 0 15,0 0-15,0 0 0,0 22 0,0-22 16,0 0-16,-22 0 0,22 22 16,0-22-16,-21 0 0,0 0 0,21 0 15,-21-21-15,21 21 0,-21-21 16,0-21 0,21 0-1,0 0-15,0 0 0,21 0 16,0-1-16,0-20 15,0 21-15,22 0 0,-22-22 0,21 22 16,0-21-16,22 0 0,-22 20 16,1-20-16,20 21 0,-21 0 0,-20 0 15,-1 21-15,0 0 0,-42 0 16,-22 0-16</inkml:trace>
  <inkml:trace contextRef="#ctx0" brushRef="#br0" timeOffset="103555.56">4487 13399 0,'0'0'0,"-21"0"15,0-22 1,0 22-16,0-21 0,-1 21 0,1-21 16,0 0-16,21 0 0,-21 21 15,21-21-15,0-1 16,0 1-16,21 0 0,21 21 15,-20 0-15,-1 0 0,21 0 16,0 0-16,1 0 0,-22 21 16,21-21-16,-21 43 0,22-22 15,-22 0-15,0 21 0,-21 22 16,0-22-16,0 0 0,-21 1 0,-21 20 16,-1-20-16,1-1 0,0 0 15,-22-21-15,22 22 0,-22-22 0,22 0 16,0 0-16,-1 0 0,22 1 15,-21-22-15,21 0 0,-1 0 0,1 0 16,21-22-16,-21 1 16,21 0-16,0-21 0,0 21 0,0-22 15,0 22-15,0-21 0,0-1 0,0 22 16,21-21-16,-21 21 0,21 0 16,1-1-16,-1 22 0,0 0 15,0 0-15,0 0 0,0 22 16,22-1-16,-22 0 0,21 0 0,-21 0 15,1 0-15,20 22 0,-21-22 16,0 21-16,-21-21 0,21 1 0,1 20 16,-22-21-16,0 0 0,0 0 0,21-21 15,-21 22-15,21-1 0,0-21 32,0 0-32,0-21 15,-21-1-15</inkml:trace>
  <inkml:trace contextRef="#ctx0" brushRef="#br0" timeOffset="103723.88">5122 13547 0,'0'0'0,"0"-21"32,0-1-1,21 1-16,-21 0 1</inkml:trace>
  <inkml:trace contextRef="#ctx0" brushRef="#br0" timeOffset="104124.32">6392 13187 0,'0'0'0,"-21"-21"0,-42-127 16,63 126-1,0 1-15,0 0 0,0 0 16,0 0-16,0 42 31,0 21-31,0-21 0,0 22 0,0-1 16,0 22-16,0-22 0,-22 0 16,22 22-16,0-1 0,-21-20 0,0 20 15,21 1-15,-21-22 0,0 0 0,0 22 16,-1-43-16,22 21 0,0-21 15,-21 1-15,21-1 0,0-42 16,0-1 0,0 1-16,0 0 0</inkml:trace>
  <inkml:trace contextRef="#ctx0" brushRef="#br0" timeOffset="104371.94">6329 13123 0,'0'0'0,"0"-42"0,0 21 16,0-85-1,21 106 1,0 21 0,0 22-16,0-22 0,1 21 0,-1 0 15,21 1-15,-21-1 0,0 0 16,22 1-16,-22-1 0,0 0 16,0 1-16,0-1 0,-21 0 0,22 1 15,-22-1-15,0 0 0,0 1 16,0-22-16,-22 0 0,1 0 0,0 0 15,0 1-15,0-1 0,0-21 0,-1 0 16,1 0-16,-21 0 0,21 0 16,0-21-16,-1-1 0</inkml:trace>
  <inkml:trace contextRef="#ctx0" brushRef="#br0" timeOffset="104892.17">6096 13504 0,'0'0'0,"-21"0"16,21-21-16,0 0 15,21 21-15,0 0 16,21-21-16,-20 21 0,20 0 16,0-21-16,22 21 0,-22 0 0,22-21 15,-1 21-15,1-22 0,-1 22 0,-21 0 16,22 0-16,-22 0 0,1 0 16,-22 0-16,0 0 0,0 0 0,0 0 15,-21 22-15,0-1 0,0 0 16,0 0-16,0 0 0,0 22 0,0-22 15,0 0-15,0 21 0,0-21 16,0 1-16,0-1 0,0 0 16,0 0-16,0 0 0,21-21 15,1 0-15,-1 0 16,0 0-16,0 0 0,0-21 0,0 0 16,1 0-16,20 0 0,-21-1 0,0 1 15,0-21-15,1 21 0,-1-22 16,0 1-16,0 21 0,0-21 0,0 20 15,-21-20-15,0 21 16,0 0-16,22 0 0,-22-1 0,0 1 0,0 42 47,0 22-47,0-22 0,0 0 0,0 21 16,0-20-16,0 20 0,0 0 15,0-21-15,0 22 0,0-1 0,0-21 16,0 22-16,0-22 0,0 0 0,21 0 15,0-21-15,0 21 0,0-21 16,0 0-16,1 0 0,-1 0 16,0-21-16,0 0 0,0 0 0,0 0 15,22-22-15,-22 22 0</inkml:trace>
  <inkml:trace contextRef="#ctx0" brushRef="#br0" timeOffset="105144.31">7959 12975 0,'0'0'0,"0"-21"0,0 0 16,-22 21 0,1 42-1,21-21-15,-21 1 0,0 20 0,21 0 16,0 1-16,0-22 0,0 21 16,-21 0-16,21 1 0,0-1 15,0-21-15,0 22 0,0-1 0,-21 0 16,21-21-16,0 22 0,0-22 15,0 0-15,0 0 0,0 0 0,0 1 16,0-1-16,21-21 0,0 0 16,0 0-16,0 0 0,0-21 15,-21-1-15,22 1 0,-1 0 16</inkml:trace>
  <inkml:trace contextRef="#ctx0" brushRef="#br0" timeOffset="105514.09">8276 13272 0,'0'0'0,"0"-22"0,-21 44 47,21-1-47,-21 0 0,21 0 0,-21 0 15,-1 0-15,22 1 0,0 20 16,0-21-16,0 21 0,0-20 16,0 20-16,0-21 0,0 0 0,0 22 15,0-22-15,0 0 0,0 0 16,22-21-16,-1 0 0,0 0 0,0 0 15,0 0-15,22 0 0,-22-21 0,0 0 16,0 0-16,21-1 0,-20-20 16,-1 21-16,21-21 0,-21 20 0,-21-20 15,21 21-15,-21-21 0,0-1 0,0 22 16,0-21-16,-21 21 0,21-1 16,-21 1-16,-21 0 0,21 21 0,-1 0 15,1 0-15,-21 0 16,21 0-16,0 0 0,-85 42 15,106-20-15,-21-22 16,21 21-16,0 0 16</inkml:trace>
  <inkml:trace contextRef="#ctx0" brushRef="#br0" timeOffset="105744.04">7705 13166 0,'0'0'0,"-22"0"0,1 0 15,42 0 1,1 0-16,20 0 16,-21-21-16,21 21 0,1 0 0,-1 0 15,0-22-15,1 22 0,-1 0 16,0 0-16,1 0 0,-1-21 0,-21 21 15,0 0-15,1 0 0,-1 0 16,0 0-16</inkml:trace>
  <inkml:trace contextRef="#ctx0" brushRef="#br0" timeOffset="106167.88">8953 13208 0,'0'0'0,"0"-21"0,0-106 31,0 85-31,22 20 0,-22 1 16,0 0-16,21 0 0,-21 42 31,0 0-31,0 22 16,0-1-16,0-21 0,-21 21 15,-1 1-15,22-1 0,-21 0 0,21 1 16,-21-1-16,21 0 0,-21-20 0,21 20 15,-21-21-15,21 21 0,0 1 16,0-22-16,0 0 16,0 0-16,21-21 15,21 0-15,-21-21 16,1 0-16,20 0 0,-21 0 16,21-1-16,-20 1 0</inkml:trace>
  <inkml:trace contextRef="#ctx0" brushRef="#br0" timeOffset="106404.23">9504 13039 0,'0'0'0,"-21"0"0,21-21 0,0-1 32,21 22-32,21 0 15,-21 0-15,22 0 0,-1 0 16,0-21-16,1 21 0,20 0 0,1 0 15,-22 0-15,21 0 0,-20 0 16,20 0-16,-42 0 0,22 0 0,-22 0 16,0 0-16,-42 0 15,0 0 1,0 0-16,-22 0 0</inkml:trace>
  <inkml:trace contextRef="#ctx0" brushRef="#br0" timeOffset="106655.37">9821 12996 0,'-63'43'32,"63"-22"-32,-21-21 0,21 21 15,-22 0-15,22 0 0,0 1 16,0 20-16,0-21 0,0 21 0,0-20 16,0-1-16,0 21 0,0-21 15,0 22-15,0-22 0,0 21 0,0-21 16,0 22-16,0-22 0,0 0 15,0 0-15,0 0 0,0 0 16,0 1-16,0-1 0,-21-21 16,0 0-1</inkml:trace>
  <inkml:trace contextRef="#ctx0" brushRef="#br0" timeOffset="106860.21">10499 13610 0,'0'0'0,"0"21"15,-22-21 32,1 0-47</inkml:trace>
  <inkml:trace contextRef="#ctx0" brushRef="#br0" timeOffset="112748.32">889 15240 0,'-21'0'0,"0"0"16,-1 0-16,1 0 15,0-21 1,21 0 0,0 0-16,0-1 15,0 1-15,0 0 0,21 0 16,0 0-16,1 0 16,-1 21-16,0 0 0,0-22 15,0 22-15,0 0 0,1 0 0,-1 0 16,0 22-16,-21-1 0,0 0 15,0 0-15,0 21 0,0-20 16,0 20-16,0 0 0,-42 1 0,20-1 16,1-21-16,-21 21 0,21 1 15,-22-22-15,22 21 0,-21-21 0,21 1 16,0-1-16,-1-21 0,1 0 16,21 21-16,0-42 31,0 0-31,0-1 15,21 1-15,1 0 0,-1 0 0,0 21 16,0-21-16,21 0 0,-20-1 16,20 22-16,-21 0 0,21 0 15,-20 0-15,20 0 0,-21 0 0,21 22 16,-20-1-16,-1 0 0,21 0 16,-42 0-16,21 0 0,-21 22 15,0-22-15,0 0 0,0 21 16,-21-20-16,0-1 0,0 21 0,-22-21 15,22 0-15,-21 1 0,0-22 16,20 21-16,-20 0 0,0-21 16,-1 0-16,1 0 0,21 0 15,-21 0-15,-1 0 0,22 0 0,0-21 16,-21 0-16,20-1 0,1 22 16,0-21-16,21 0 0,-21 0 15,21 0 1,21 21-1,0-21-15,0 21 0,1 0 16,20 0-16,-21 0 0,0 0 16,0 0-16,22-22 0</inkml:trace>
  <inkml:trace contextRef="#ctx0" brushRef="#br0" timeOffset="112984.32">1566 15558 0,'0'0'0,"0"-22"31,-21 22-31,21-21 16,21 0 62</inkml:trace>
  <inkml:trace contextRef="#ctx0" brushRef="#br0" timeOffset="113551.87">3069 15219 0,'0'0'0,"0"-21"0,-21 0 16,21-1-16,0 1 0,0 0 0,-21 0 15,0 0-15,21 42 32,-22 21-17,22-21-15,0 22 0,0-1 0,-21 22 16,21-22-16,0 21 0,0 1 15,-21-22-15,21 22 0,-21-22 0,0 0 16,21 1-16,0-1 0,-21 0 16,-1 1-16,22-22 0,-21 0 15,21 0-15,0-42 32,0 0-32,21 0 15,1 0-15</inkml:trace>
  <inkml:trace contextRef="#ctx0" brushRef="#br0" timeOffset="113787.94">3365 15113 0,'0'0'0,"0"-21"0,22 21 0,-22 21 32,0 21-32,-22-20 15,22 20-15,-21 21 0,21-20 16,0-1-16,-21 0 0,21 22 0,0-22 15,0 1-15,-21-1 0,21 0 16,-21 1-16,0-1 0,21-21 0,0 21 16,-22-20-16,22-1 0,-21 21 15,0-21-15,0-21 32</inkml:trace>
  <inkml:trace contextRef="#ctx0" brushRef="#br0" timeOffset="113968.31">2794 15748 0,'0'0'0,"0"-21"15,21 0 1,0 21-16,0 0 0,22 0 16,-22-21-16,21 21 15,-21-22-15,22 22 0,20-21 0,-20 21 16,20-21-16,-21 21 0,22 0 15,-22-21-15,22 21 0,-1 0 0</inkml:trace>
  <inkml:trace contextRef="#ctx0" brushRef="#br0" timeOffset="115833.3">4212 15600 0,'0'0'0,"21"0"0,0 0 0,-21-21 16,22 0-1,-22-1-15,0 1 16,0 0-16,0 0 0,0 0 16,0 0-16,-22-1 0,1 1 0,21 0 15,-21 0-15,0 0 0,0 0 16,-22-1-16,22 22 0,-21 0 0,21 0 16,-22 22-16,1-1 0,0 0 15,-1 0-15,1 21 0,21 1 0,-21-22 16,20 21-16,1 1 0,0-1 15,0 0-15,21 1 0,0-1 0,0-21 16,0 21-16,0-20 0,21-1 16,0 0-16,22 0 0,-22 0 0,0-21 15,21 0-15,-21 0 16,22 0-16,-22 0 0,21-21 0,1 0 16,-22 0-16,21 0 0,0-1 15,-20 1-15,20-21 0,-21 21 0,0-22 16,22 22-16,-22-21 0,-21 21 15,21-22-15,-21 1 0,0 21 0,0 0 16,0 0-16,0-1 0,-21 22 31,21 22-31,-21 20 0,21-21 16,0 0-16,0 22 0,0-22 16,0 21-16,0-21 0,0 0 15,0 22-15,0-22 0,0 0 0,21 0 0,0 0 16,0-21-16,0 22 15,22-22-15,-22 0 0,21 0 0,-21 0 16,22 0-16,-1 0 0,0-22 16,1 22-16,-1-21 0,0 0 0,1 0 15,-22 0-15,21-22 0,-21 22 16,22 0-16,-22-21 0,-21 21 0,0-22 16,0 22-16,0-21 0,0 21 15,0-1-15,0 44 16,0-1-16,-21 0 15,21 0-15,-22 0 16,1 0-16,21 22 0,0-22 0,0 0 16,-21 21-16,21-20 0,-21-1 15,21 0-15,-21 0 0,21 0 0,0 0 16,0-42 15,21 0-15,-21 0-16,21 0 0,0 0 0,0-1 15,1 1-15,-22 0 0,21-21 16,0 21-16,0-22 0,0 22 0,0 0 16,-21 0-16,22 21 0,-1 0 15,-21 21 1,0 0-16,0 0 16,0 0-16,21 1 0,-21-1 15,21 0-15,-21 0 0,0 0 0,21 0 16,0 1-16,1-1 0,-1 0 15,0 0-15,21 0 0,1-21 0,-1 21 16,0-21-16,22 0 0,-1 0 0,1 0 16,-1 0-16,1 0 0,-1 0 15,1 0-15,-1-21 0,-20 21 0,-1-21 16,0 0-16,-21 0 0,1 0 16,-1-1-16,-21 1 0,0-21 0,0 21 15,0-22-15,0 22 0,-21-21 16,-1 21-16,1-22 0,0 22 15,-21-21-15,-1 21 0,1 0 0,0 21 16,-1 0-16,-20 0 0,21 0 16,-1 0-16,22 21 0,-21 0 0,-1 0 15,22 0-15,0 22 0,0-1 16,21-21-16,0 21 0,0 1 0,0-1 16,0-21-16,0 22 0,0-22 15,21 0-15,0 0 0,0 0 0,1 0 16,-1 1-16,21-22 0,-21 0 15,0 0-15,22 0 0,-22 0 16,21 0-16,-21-22 0,22 22 0,-22-21 16,21 0-16,-21 0 0,22 0 15,-22-22-15,0 22 0,0-21 0,0 0 16,1-1-16,-1-20 0,0-1 0,0 22 16,-21-22-16,0 1 0,0-1 15,0 22-15,0 0 0,0-1 0,0 22 16,0-21-16,0 21 15,-21 42 1,0 0 0,21 21-16,0 1 0,-21-1 0,21 0 15,-22 22-15,22-22 0,0 22 16,0-22-16,0 0 0,0 22 16,0-22-16,0 1 0,0-1 0,0-21 15,22 21-15,-22-20 0,21 20 16,0-21-16,0-21 0,0 21 0,22-21 15,-22 0-15,0 0 0,21 0 0,1 0 16,-1-21-16,-21 21 0,21-21 16,1 0-16,-1 0 0,-21-1 0,22-20 15,-22 21-15,21-21 0,-21-1 16,22 1-16,-22 0 0,0-22 0,-21 1 16,0 20-16,21-20 0,-21 20 15,0 1-15,0 0 0,0 21 16,0-22-16,0 22 0,0 0 15,0 42 1,-21 0-16,21 22 16,0-1-16,-21 0 0,0 22 15,21-22-15,-22 22 0,22-22 0,0 21 16,0-20-16,0-1 0,0 0 16,0 1-16,0-1 0,0-21 15,0 22-15,22-22 0,-1 0 0,0-21 16,0 21-16,21 0 0,1-21 15,-1 0-15,0 0 0,22 0 0,-22 0 16,22-21-16,-22 0 0,0 0 16,1 21-16,-1-21 0,0-1 0,-20-20 15,20 21-15,-21 0 0,0-22 0,-21 1 16,0 21-16,0-21 0,0 20 16,0 1-16,0 0 0,0 0 0,-21 21 15,0 0-15,0 21 16,0-21-16,-1 42 0,22-20 15,-21-1-15,21 21 0,0-21 16,0 22-16,0-22 0,0 0 0,0 0 16,0 0-16,0 0 0,21 1 0,1-1 15,-1 0-15,0-21 16,0 0-16,0 0 0,22 0 0,-22 0 16,21 0-16,0 0 0,-20 0 15,20-21-15,0 0 0,-21 21 0,22-22 16,-22 1-16,21 0 0,-21-21 0,1 21 15</inkml:trace>
  <inkml:trace contextRef="#ctx0" brushRef="#br0" timeOffset="117208.3">9948 15642 0,'0'0'0,"-21"0"0,0 21 32,42-42-17,0 21-15,0-21 16,1 0-16,-22 0 0,21 21 0,0-21 16,-21-1-16,21 1 0,-21-21 15,0 21-15,0-22 0,0 22 0,-21-21 16,0 0-16,-22-1 0,22 1 15,-21 0-15,0-1 0,-1 22 0,-20 0 16,20 0-16,-20 21 0,-1 0 0,1 0 16,21 0-16,-22 42 15,1-21-15,20 22 0,-20-1 0,20 0 16,-20 22-16,21-22 0,20 22 16,-20-22-16,21 21 0,0-20 0,21-1 15,0 0-15,0 1 0,21-22 16,21 21-16,-21-21 0,22-21 0,-1 22 15,0-22-15,1 0 0,20 0 0,-20 0 16,20-22-16,64 1 16,-63-21-16,-1 21 0,-21 0 0,22-22 15,-1 1-15,-20 0 0,-1-1 16,0-20-16,-20-1 0,20 1 0,-21-1 16,0 1-16,0-1 15,-21 22-15,0-22 0,0 22 0,0 0 16,0 21-16,0-22 0,-21 22 15,0 0-15,0 0 0,0 21 0,0 0 16,-1 0-16,1 21 0,0 0 16,0 21-16,0 1 0,0-1 15,21 0-15,0 22 0,0-1 0,0 1 16,0-1-16,0-20 0,0 20 16,0 1-16,21-22 0,0 0 15,0 1-15,0-1 0,0-21 0,1 22 16,20-22-16,-21 0 0,0-21 15,22 0-15,-22 0 0,21 0 0,-21 0 16,22 0-16,-22-21 0,21 21 16,-21-21-16,22-1 0,-22-20 0,0 21 15,21 0-15,-21-22 0,1 22 16,-1-21-16,-21 21 0,0-22 0,21 22 16,-21 0-16,0 42 31,0 0-31,-21 1 0,21-1 15,0 0-15,-21 21 0,21-21 0,-22 1 16,22-1-16,0 21 0,0-21 0,0 0 16,0 1-1,22-1-15,-1-21 0,0 0 0,0 0 16,21 0-16,-20 0 0,20 0 16,0 0-16,22 0 0,-22-21 0,0 21 15,1-22-15,-1 1 0,0 0 0,1-21 16,-1 21-16,-21-1 0,0-20 15,22 21-15,-43 0 0,21-22 0,-21 22 16,0 0-16,0 0 0,0 0 16,0 0-16,-21 21 15,21 21 1,0 0-16,0 0 0,-21 0 16,21 22-16,0-1 0,-22 0 15,22 1-15,0-1 0,0 0 0,0 22 16,0-1-16,0 1 0,-21-1 0,21 1 15,0 20-15,0-20 0,0 21 16,-21-22-16,21 22 0,-21-1 0,0-20 16,0 42-16,-1-22 0,1 1 15,0 0-15,0-1 0,0 1 0,0 0 16,-1-1-16,1-20 0,0-1 16,0 1-16,0-22 0,0 1 0,-1-1 15,1-21-15,0-21 0,0 0 16,0 0-16,-22 0 0,22-21 0,-21-21 15,0 20-15,-1-20 0,1-21 16,0 20-16,-22-41 0,22 20 16,-22-21-16,22-20 0,-22 20 0,22 0 15,0 1-15,21-1 0,-1 21 16,22-20-16,0 20 0,0 1 0,22-1 16,-1 1-16,0 20 0,21-20 15,1 21-15,20-22 0,-21 22 0,22-1 16,-22 1-16,22 0 0,20-1 15</inkml:trace>
  <inkml:trace contextRef="#ctx0" brushRef="#br0" timeOffset="119400.34">11472 15134 0,'0'0'0,"0"-42"31,0 63-15,0 0-16,-21 0 15,21 1-15,0-1 0,-21 21 16,21-21-16,0 22 0,-21-1 0,21 0 15,-21-21-15,-1 22 0,1-22 16,21 21-16,-21-21 0,0 1 0,21-1 16,0 0-16,-21-21 0,21 21 15,-21-21-15,21-21 16,0 0 0,0 0-16,21-1 0,0 1 15,0-21-15,0-22 16,0 43-16,1-21 0,-1 0 15,0 20-15,0 1 0,0-21 0,0 42 16,-21-21-16,22 21 16,-1 0-16,0 21 0,-21 0 15,21 0-15,-21 22 0,0-22 16,0 21-16,21-21 0,0 22 0,-21-22 16,0 21-16,22-21 0,-1 22 15,0-22-15,0 0 0,0 0 0,0 0 16,1 0-16,20-21 0,-21 22 0,21-22 15,1 0-15,-1 0 0,0 0 16,1 0-16,-1 0 0,0 0 0,22-22 16,-22 22-16,1-21 0,20 0 15,-21-21-15,1 21 0,-1-22 0,0 22 16,-20-21-16,-1-1 16,0 1-16,-21-21 0,0 20 0,0 1 15,0 0-15,0-1 0,-21 22 0,0 0 16,-22 0-16,1 0 0,0 21 15,-1 0-15,1 0 0,0 21 0,-1 0 16,1 0-16,0 21 0,-1-20 16,1 20-16,21 0 0,-22 1 0,22-1 15,21 0-15,0 1 0,0-1 16,0-21-16,0 21 0,0-20 0,21-1 16,1 0-16,20 0 0,-21 0 15,21-21-15,1 0 0,-22 0 16,21 0-16,1 0 0,-1 0 0,0 0 15,1-21-15,-22 21 0,21-21 16,0 0-16,-20-22 0,-1 22 0,21-21 16,-21 0-16,-21-1 0,21 1 15,-21 0-15,22-1 0,-22 1 0,0 0 16,21 20-16,-21 1 0,0 0 16,0 42-1,0 0-15,-21 1 16,21 20-16,-22-21 0,22 21 15,-21-20-15,21 20 0,0 0 0,0-21 16,0 22-16,0-22 0,0 0 16,0 0-16,21 0 0,1 1 0,-1-1 15,0 0-15,0-21 0,21 0 16,1 0-16,-1 0 0,0 0 0,1 0 16,20 0-16,-20-21 0,-1 0 0,21-1 15,-20 1-15,-1 0 0,0-21 16,-20 21-16,-1-22 0,0 1 0,0 0 15,-21 20-15,0-20 0,0 21 16,0-21-16,0 20 0,-21 22 16,0 22-1,0-1-15,21 0 0,0 0 16,-22 0-16,22 22 0,-21-22 16,21 21-16,0-21 0,0 0 15,0 1-15,0 20 0,0-21 0,0 0 16,0 0-16,0 1 15,21-22 1,-21-22 0,22 22-16,-22-21 15,21 0-15,-21 0 0,21-21 16,-21 20-16,21-20 0,0 21 0,-21-21 16,21 20-16,1-20 0,-1 21 15,0 0-15,0 0 0,-21-1 16,21 22-16,0 0 0,1 0 15,-22 22-15,21-1 16,-21 0-16,0 21 0,0-21 0,0 22 16,0-22-16,21 0 0,-21 21 15,0-20-15,0-1 0,21 0 0,-21 0 16,21 0-16,-21 0 0,21-21 16,1 0-1,-1-21 1,-21 0-16,0 0 0,21 0 15,0 0-15,0-1 0,0-20 16,1 0-16,-1-1 0,0 1 16,0 0-16,0 21 0,22-22 0,-22 22 15,0 0-15,-21 0 0,21 0 0,0 21 16,-21 21 0,0 21-16,0-21 0,0 0 15,0 22-15,0-1 0,0-21 16,0 22-16,0-1 0,0-21 0,0 21 15,0-20-15,21 20 0,1-21 16,-1 0-16,-21 0 0,21-21 0,21 22 16,-21-22-16,1 0 0,-1 0 15,21 0-15,-21 0 0,22 0 0,-22 0 16,21-22-16,-21 1 0,22 0 16,-22 0-16,21 0 0,-21 0 15,0-22-15,1 1 0,20-22 16,-21 22-16,0 0 0,-21 21 15,21-1-15,-21 1 0,0 0 0,0 0 16,0 42 0,0 0-16,0 0 0,0 1 15,-21 20-15,21-21 0,0 21 0,0-20 16,0-1-16,0 21 0,0-21 16,0 0-16,0 1 0,0-1 0,0 0 15,21 0-15,1-21 16,-1 0-16,0 0 15,0 0-15,0 0 0,0 0 0,1-21 16,-1 0-16,0 21 0,0-43 16,0 22-16,0 0 0,1-21 0,20-1 15,-21 22-15,0-21 0,0 0 16,22-1-16,-22 22 0,21 0 0,-21 0 16,1 0-16,-1-1 0,0 22 15,0 0-15,0 0 0,0 0 16,-21 22-1,0-1-15,0 0 0,0 0 16,0 0-16,0 0 16,0-42 15,0 0-15,0 0-16,0 0 15,0 0-15,0-1 0,0 1 16,0 0-16,0 0 15,-21 21-15,0 0 0,0 0 16,0 0-16,0 0 0,-1 21 16,1 0-16,0 0 0,0 22 0,0-22 15,0 21-15,-1 1 0,1-1 16,21 0-16,0 1 0,0-22 16,0 21-16,0-21 0,0 22 0,0-22 15,0 0-15,21 0 0,1 0 16,-1-21-16,0 0 0,21 21 0,-21-21 15,22 0-15,-22 0 0,21 0 0,1-21 16,-22 21-16,21-21 0,-21 0 16,22 0-16,-22 0 0,0-1 0,0-20 15,0 21-15,0-21 0,-21-1 16,0 1-16</inkml:trace>
  <inkml:trace contextRef="#ctx0" brushRef="#br0" timeOffset="119715.3">14520 14796 0,'-63'42'31,"126"-84"-31,-105 84 16,63-42-16,0-21 15,0 0-15,1 21 0,-1-22 16,0 1-16,0 21 0,0-21 16,-21 0-16,0 0 0,0 0 0,0-1 15,0 1-15,0 0 16,-21 21-16,0 0 16,0 0-16,0 0 15,21 21-15,0 0 16,0 1-16,0-1 0,0 0 0,0 0 15,0 0-15</inkml:trace>
  <inkml:trace contextRef="#ctx0" brushRef="#br0" timeOffset="120572.34">16912 14732 0,'0'0'15,"0"-21"-15,0 0 0,0 0 16,0-1-16,0 1 0,21 21 16,-21 21-1,0 1 1,0 20-16,0-21 0,0 21 15,0 1-15,0-1 0,0 0 16,0 1-16,-21 20 0,0-20 0,21-1 16,-21 0-16,21 1 0,-21-1 15,21 0-15,0 1 0,-22-22 0,22 0 16,0 0-16,0 0 16,0-42-1,22 0 1,-22 0-16,21 0 0,0-22 0,0 1 15,0 21-15,0-22 0,1 1 16,-1 0-16,0-1 0,0 1 0,0 21 16,0-21-16,1 20 0,-22 1 0,21 0 15,0 21 1,0 21-16,-21 0 0,0 1 16,0 20-16,0-21 0,21 21 15,-21 1-15,0-1 0,0 0 0,0 1 16,21-22-16,-21 21 0,22-21 15,-1 22-15,0-22 0,0-21 0,0 21 16,0-21-16,22 0 0,-1 0 0,0 0 16,1 0-16,-1-21 0,0 0 15,1 0-15,-1-1 0,0 1 0,-20-21 16,-1 0-16,21-1 0,-42 1 16,21 0-16,-21-1 0,0-20 15,0 20-15,0-20 0,0-1 16,0 22-16,0-21 0,-21 20 0,21 1 15,-21 0-15,0 20 0,21 1 16,-21 21-16,-1 0 0,1 0 0,0 21 16,0 1-16,0-1 0,0 21 15,21 0-15,-22-20 0,1 20 0,0 0 16,21-21-16,0 64 16,0-64-16,0 22 0,0-22 0,0 0 15,21 0-15,0 0 0,1 22 16,20-22-16,0-21 0</inkml:trace>
  <inkml:trace contextRef="#ctx0" brushRef="#br0" timeOffset="120884.09">17907 15177 0,'0'0'0,"21"0"15,0 0-15,0 0 0,1 0 16,-1 0-16,0-22 0,0 1 16,21 0-16,-20 0 0,20 0 0,0 0 15,-21-1-15,22 1 0,-22 0 16,0 0-16,0 0 0,0 0 0,-21-1 15,0-20-15,0 21 16,-21 0-16,0 21 0,0 0 0,0 0 16,-22 0-16,22 21 0,-21 0 15,0 0-15,20 0 0,1 1 16,-21 20-16,21-21 0,0 21 0,-1 1 16,22-22-16,0 21 0,0 1 15,0-22-15,0 21 0,0-21 0,0 22 16,22-22-16,-1 0 0,0 0 15,21-21-15,-21 0 0,22 21 0,-1-21 16,0 0-16,22 0 0,-22-21 16,22 0-16,-22 21 0,22-42 0,-1 20 15,-21 1-15</inkml:trace>
  <inkml:trace contextRef="#ctx0" brushRef="#br0" timeOffset="121355.15">18986 14584 0,'0'0'0,"0"-42"0,-63-64 31,42 127-31,0 0 16,-1 0-16,-20 22 0,21-1 0,0 0 15,0 1-15,-1-1 0,22 0 16,-21 22-16,21-22 0,0 0 16,-21 1-16,21-1 0,0 0 0,0 1 15,0-1-15,0 0 0,0 1 16,0-22-16,0 0 0,0 0 0,0 0 15,0-42 17,0 0-17,0-21-15,0 21 0,0-1 0,0-20 16,21 21-16,0-21 0,1 20 16,-1 1-16,0 0 0,0-21 0,0 42 15,22-21-15,-22-1 0,21 22 0,-21 0 16,22 0-16,-1 0 0,0 0 15,-21 0-15,22 0 0,-1 22 0,-21-1 16,0 0-16,1 0 16,-1 21-16,-21-20 0,0-1 0,0 0 0,-21 0 15,-1 21-15,1-20 16,-21-1-16,0 0 0,-1-21 0,1 21 16,0 0-16,-1-21 0,1 21 0,21-21 15,-22 0-15,22 0 0,0 0 16,0 0-16,42-21 15,0 0 1,22 0-16,-22-21 0</inkml:trace>
  <inkml:trace contextRef="#ctx0" brushRef="#br0" timeOffset="121683.99">19537 14542 0,'-43'-22'0,"86"44"0,-107-44 0,43 22 0,21-21 16,0 0 0,0 0-16,21 21 0,0-21 15,1 21-15,20 0 0,-21-21 0,43 21 16,-22 0-16,43 0 15,-43 0-15,21 0 0,-20 0 0,-1 0 16,-21 0-16,22 0 0,-22 0 16,0 0-16,0 0 0,-21 21 31,-21-21-31,0 0 0,0 0 0,-1 21 16,1-21-16,0 0 0,0 21 15,-21-21-15,20 21 0</inkml:trace>
  <inkml:trace contextRef="#ctx0" brushRef="#br0" timeOffset="121896.25">19727 14584 0,'0'0'0,"0"21"0,0 0 16,0 0-16,0 1 15,0-1-15,0 0 0,0 0 0,0 0 16,0 0-16,0 1 16,0 20-16,0-21 0,0 0 0,0 22 15,-21-22-15,0 21 0,21-21 16,0 22-16,-21-22 0,21 0 0,-21 21 15,21-21-15,-22 1 0,22-1 16,0 0-16,0 0 0,22-42 47</inkml:trace>
  <inkml:trace contextRef="#ctx0" brushRef="#br0" timeOffset="122432.32">20468 15050 0,'0'0'0,"21"-22"0,-21 1 15,0 0-15,0 0 0,21 21 16,-21-21-16,0 0 0,0-22 16,0 22-16,0 0 0,0-21 0,-21 20 15,21-20-15,-21 21 0,0 0 16,0-22-16,-22 22 0,22 21 15,0 0-15,-21 0 0,21 0 16,-22 0-16,22 21 0,-21 22 0,-1-22 16,22 21-16,-21 1 0,21-1 0,0 0 15,-1 1-15,1-1 0,0 0 16,0 1-16,21-1 0,0 0 0,0 1 16,0-22-16,0 0 0,0 21 15,21-42-15,0 21 0,0 1 0,1-22 16,-1 0-16,0 0 0,21 0 15,-21-22-15,1 1 0,20 0 0,0 0 16,-21-21-16,22 20 0,-1-20 16,-21 21-16,22-21 0,-22-1 0,0 1 15,21 21-15,-21-22 16,-21 22-16,0 0 0,22 0 0,-22 0 16,-22 42-1,22 0-15,-21 0 16,21 0-16,0 1 0,-21-1 0,21 21 15,0-21-15,0 22 0,0-22 16,0 0-16,0 21 0,0-21 0,21 22 16,0-22-16,1 0 0,-22 0 15,21-21-15,0 21 0,21-21 0,-21 0 16,1 0-16,-1 0 0,21 0 16,-21 0-16,22-21 0,-22 0 15,21 0-15,0 0 0</inkml:trace>
  <inkml:trace contextRef="#ctx0" brushRef="#br0" timeOffset="122944.5">21251 14499 0,'0'0'0,"-21"0"0,0 0 16,0 0-16,0 21 0,-1 22 0,22-22 15,-21 21-15,0 1 16,0-22-16,0 21 0,21 0 0,0 1 15,-21-1-15,21 0 0,0 1 16,-22-1-16,22 0 0,0-20 0,0 20 16,0 0-16,0-21 0,0 22 15,0-22-15,0 0 0,0 0 0,0 0 16,0-42 15,0 0-31,0 0 0,0 0 0,0 0 16,22-22-16,-1 22 0,-21 0 15,21-21-15,0 20 0,0-20 0,22 21 16,-22-21-16,0 20 0,21 1 16,1 0-16,-1 0 0,-21 21 0,21 0 15,1 0-15,-1 0 0,0 0 16,-20 0-16,20 21 0,-21 0 16,21 0-16,-20 1 0,-1-1 0,-21 0 15,0 0-15,0 0 0,0 22 16,0-22-16,-21 0 0,-1 0 0,1 0 15,-21 0-15,21 1 0,-22-1 0,1 0 16,0 0-16,-1-21 0,1 21 16,21-21-16,-21 0 0,20 0 0,-20 21 15,21-21-15,0 0 0,0 0 16,21-21 15,21 0-15,0 21-16</inkml:trace>
  <inkml:trace contextRef="#ctx0" brushRef="#br0" timeOffset="123216.25">22077 14542 0,'0'0'15,"0"21"1,-21 0-1,21 0-15,-22 21 0,1-20 16,21 20-16,0-21 0,0 21 0,-21 1 16,21-1-16,-21-21 0,21 22 0,0-22 15,-21 21-15,21 0 0,0-20 16,0-1-16,0 21 0,-21-21 0,21 0 16,0 1-16,0-1 15,21-21 1,0 0-16,0-21 15,0-1-15,0 1 0</inkml:trace>
  <inkml:trace contextRef="#ctx0" brushRef="#br0" timeOffset="123591.96">22267 15007 0,'21'0'31,"1"0"-31,-1 0 15,0 0-15,0 0 0,21 0 16,-20-21-16,20 0 0,0 21 0,1-21 16,-1 21-16,0-21 0,-21-1 15,22 1-15,-22 0 0,0 0 0,-21 0 16,0 0-16,0-1 0,0 1 16,-42 21-16,21 0 15,-22 0-15,1 0 0,21 0 0,-22 0 16,1 21-16,0 1 0,21-1 15,-22 0-15,1 21 0,21-21 0,0 1 16,-1 20-16,22-21 0,0 0 16,0 22-16,0-22 0,0 0 0,0 0 15,0 0-15,0 0 0,22 1 0,-1-1 16,0-21-16,0 0 0,21 0 16,-20 0-16,20 0 0,-21 0 0,21-21 15,1-1-15,-1 22 0,0-21 16,1 0-16,-1 21 0,0-21 0,1 0 15,-1 21-15,0-21 0</inkml:trace>
  <inkml:trace contextRef="#ctx0" brushRef="#br0" timeOffset="123836.04">23495 15282 0,'0'0'0,"0"-21"94,-21 21-78,0 0-16,-1 0 0,1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02:33:17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1355 0,'0'-21'63,"0"-1"-48,0 1 1,21 0-16,-21 0 0,0 0 16,21 0-16,-21-1 0,0 1 15,0 0-15,0 0 16,0 42 15,0 0-31,0 0 0,0 1 16,0-1-16,0 21 0,0 0 0,0-20 15,0 20-15,0 0 0,-21 1 16,0-1-16,21 0 0,-21 1 16,0 20-16,-1-21 0,1 1 15,0-1-15,0-21 0,21 22 16,0-22-16,-21 0 0,21-42 47,0 0-47,0-1 0,0 1 0,21 0 15,0 0-15,0 0 16,0 21-16,1 0 16,-1 0-16,0-21 0,21 21 0,-21 0 15,22-22-15,-22 1 0,21 21 16,-21-21-16,22 21 0,-1-21 15,-21 0-15,22 21 0,-22-21 16,0-1-16,0 22 0,0-21 16,0 0-16,1 21 0,-1-21 0,-21 0 15,21 0-15,-21-1 16,0 1-16,0 0 0,0 0 16,0 0-16,-21 21 31,0 21-16,21 0-15,-22 0 0,22 0 16,0 1-16,0-1 0,0 21 16,0 0-16,-21-20 0,21 20 0,0 0 15,-21 1-15,21-1 16,0 0-16,0 1 0,0-22 0,0 0 16,0 21-16,-21-21 0,21 1 15,0-1 1,0-42 31,0-1-47,21 1 15</inkml:trace>
  <inkml:trace contextRef="#ctx0" brushRef="#br0" timeOffset="616.13">2476 1651 0,'0'21'0,"22"-21"47,-1 0-47,0 0 16,-21-21-16,0 0 15,0 0 17,-21 21-1,0 0-31,-1 0 16,22 21-16,-21-21 15,21 21 1,-21-21 78,0 0-32,21 21-46,-21-21-1,21 21 1,-21-21 62,21-21-62</inkml:trace>
  <inkml:trace contextRef="#ctx0" brushRef="#br0" timeOffset="9328.71">4064 1101 0,'-21'0'15,"0"0"1,-1 0-16,22 21 16,-21-21-16,0 0 0,21 21 15,-21-21-15,21 21 32,42-21-17,-21 0-15,22 0 0,-1 0 16,0 21-16,22-21 0,-1 0 0,22 0 15,-21 0-15,20 0 0,22 0 16,-21 0-16,-1 0 0,1 0 16,0 0-16,-22 0 0,1 0 15,-1 0-15,-20 0 0,-1 0 0,-21 0 16,0 0-16,0 0 0,-42 0 31,0 0-31,0 0 16,0 0-16,0 0 0,-22 0 0,22 22 15</inkml:trace>
  <inkml:trace contextRef="#ctx0" brushRef="#br0" timeOffset="9764.74">4911 1228 0,'0'0'0,"-22"0"15,1 0 1,0 0-16,21 21 15,-21-21-15,21 21 16,-21 0-16,21 0 0,0 1 16,0-1-16,0 0 15,0 0-15,0 0 0,0 0 0,0 22 16,0-22-16,0 21 0,21 1 16,0-1-16,-21 0 0,0 1 15,0-1-15,21 0 0,-21 22 16,0-22-16,0 0 0,0 1 0,0-1 15,0 0-15,0-20 0,-21 20 0,0 0 16,0-21-16,0 1 0,-1-1 16,1 0-16,-21 0 0,21 0 0,-22 0 15,1-21-15,0 0 0,-1 0 16,22 0-16,-21 0 0,0 0 0,-1 0 16,1-21-16,21 0 0,-22 0 15,22 0-15,0 0 0,0-1 16,0 1-16,0 0 0,21 0 0,-22 21 15,22-21-15,0 0 0,0-1 16,0 1 0,22 21-16,-1-21 0,0 21 0,21 0 15,-21-21-15,22 21 0,-1 0 16</inkml:trace>
  <inkml:trace contextRef="#ctx0" brushRef="#br0" timeOffset="10312.69">5757 1842 0,'0'0'0,"0"-22"0,0-105 32,-21 106-32,0 0 0,21-21 15,-42 21-15,20-1 0,1 22 16,0-21-16,0 21 0,-21 0 0,20 0 15,1 0-15,0 21 0,-21-21 16,21 43-16,-1-22 0,1 21 16,-21-21-16,21 22 0,0 20 15,-1-20-15,1-1 0,21 0 0,-21 1 0,21-1 16,-21 0-16,21-21 0,0 22 16,0-22-16,0 0 0,0 0 15,21 0-15,0 1 0,0-22 16,1 0-16,-1 0 0,0 0 0,21 0 15,-21 0-15,22 0 0,-22-22 0,21 1 16,-21 0-16,22 0 0,-22 0 16,0 0-16,0-22 0,0 22 0,1-21 15,-22 21-15,0-22 0,0 1 16,0 21-16,0-22 0,0 22 0,0 0 16,0 0-16,0 42 31,-22 21-31,22-20 15,0-1-15,0 21 0,0-21 16,0 22-16,0-22 0,0 21 16,0-21-16,0 0 0,22 1 0,-1-1 15,-21 0-15,21 0 0,0-21 16,-21 21-16,21-21 0,0 0 0,1 0 16,-1 0-16,0 0 15,0 0-15,0-21 0,0 0 0,1 21 16</inkml:trace>
  <inkml:trace contextRef="#ctx0" brushRef="#br0" timeOffset="10556.69">6054 1609 0,'0'0'0,"0"21"31,0 21-31,0-21 0,21 22 16,-21-22-16,21 21 0,-21 1 15,0-1-15,21-21 0,0 21 0,-21-20 16,21 20-16,-21-21 0,0 0 16,0 0-16,0 1 0,22-1 15,-22-42 17,21 21-17,-21-22-15,21 1 0</inkml:trace>
  <inkml:trace contextRef="#ctx0" brushRef="#br0" timeOffset="10792.17">6540 1609 0,'0'0'0,"0"-21"32,-21 21-32,0 21 0,0 0 0,0-21 15,0 21-15,-1 21 0,1-20 0,0-1 16,21 21-16,-21-21 0,0 22 15,0-22-15,-1 21 0,1-21 16,0 0-16,0 22 0,21-22 16,-21 0-16,21 0 0,-21-21 0,21 21 15,0 1-15,21-22 32,0 0-32,0 0 0</inkml:trace>
  <inkml:trace contextRef="#ctx0" brushRef="#br0" timeOffset="11308.59">6943 1884 0,'0'0'0,"21"0"16,42-106 0,-63 64-16,0 21 15,0-1-15,0-20 0,0 21 0,0 0 16,0 0-16,0-1 0,-21 22 15,0 0-15,0 0 0,0 0 0,-22 0 16,22 0-16,-21 22 0,21-1 16,-22 0-16,1 21 0,21 1 0,-22-1 15,22 0-15,0 1 0,0-1 16,0 0-16,0 1 0,-1-1 0,22-21 16,0 21-16,0-20 0,0-1 15,0 0-15,0 0 0,22-21 16,-1 0-16,0 0 0,21 0 0,-21 0 15,22 0-15,-22 0 0,21 0 16,-21-21-16,22 0 0,-1 21 0,-21-43 16,43 1-16,-43 0 15,0 21-15,0-22 0,0 1 0,1 0 16,-22-1-16,0 1 0,0 0 16,21 20-16,-21 1 0,0 0 0,0 0 15,0 42 1,0 0-16,0 22 15,0-22-15,0 21 16,0 0-16,0 1 0,0-22 0,0 21 16,0 1-16,0-22 0,0 21 0,0-21 15,21 0-15,-21 1 0,21-1 16,0-21-16,0 21 0,1-21 16,-1 0-16,0 0 0,0 0 15,0-21-15,0 21 0,-21-21 0</inkml:trace>
  <inkml:trace contextRef="#ctx0" brushRef="#br0" timeOffset="12045.14">8255 1461 0,'21'-22'63,"0"22"-63,0-21 0,1 0 15,-1 21-15,-21-21 0,21 0 16,0 0-16,0-1 0,-21 1 16,0 0-16,0 0 0,-21 21 15,0-21-15,0 21 0,-22 0 16,22 0-16,-21 0 0,0 0 15,-1 21-15,1 0 0,0-21 16,-1 21-16,1 0 0,21 1 0,-22-1 16,22 0-16,21 0 0,0 21 15,0-20-15,0-1 0,0 0 0,21 21 16,1-21-16,-1 1 0,21 20 16,-21-21-16,22 21 0,-22-20 0,21 20 15,0 0-15,-20-21 0,20 22 16,-21-22-16,21 21 0,-20-21 0,-22 22 15,0-22-15,0 21 0,0-21 16,-22 1-16,1-1 0,0 0 16,-21 0-16,-22 0 0,22 0 0,-22-21 15,22 0-15,-21 0 0,-1 0 16,22 0-16,-1 0 0,-20 0 0,42-21 16,-22 0-16,22 0 0,0 0 15,0-22-15,0 22 0,21-21 0,0 0 16,0 20-16,0-20 0,0 0 15,0-1-15,0 22 0,21-21 0,0 21 16,-21 0-16,21 21 0,-21-22 16,21 1-16,1 21 0,-1 0 15,0 0-15,0 0 16,0 21-16,0 1 16,1-1-16,-1-21 15</inkml:trace>
  <inkml:trace contextRef="#ctx0" brushRef="#br0" timeOffset="12891.67">8742 1693 0,'0'0'0,"0"-21"0,42-42 15,-42 42 1,0-1-16,0 1 0,0 0 15,0 42 17,-21 0-32,21 1 15,-21-1-15,21 0 0,0 21 16,0-21-16,-21 22 0,21-1 0,-22-21 16,22 22-16,0-1 0,0-21 15,0 0-15,0 0 0,0 1 0,0-1 16,22 0-16,-1 0 0,0-21 15,0 0-15,21 0 0,-20 0 0,-1 0 16,21 0-16,-21 0 0,22-21 16,-1 21-16,-21-21 0,21 0 0,1-1 15,-1 1-15,-21-21 0,22 21 16,-22-22-16,21 1 0,-21 21 16,-21-21-16,21-1 0,-21 22 0,0-21 15,0 21-15,0-1 0,0 1 16,-21 21-1,0 0-15,0 0 0,0 0 16,0 0-16,-1 21 0,22 1 16,0-1-16,0 0 15,0 0-15,0 0 0,0 0 0,0 1 16,22-1-16,-1 0 0,0 0 16,-21 0-16,21-21 0,-21 21 15,21 1-15,-21-1 0,0 0 0,0 0 16,21 0-16,-21 0 0,22 1 15,-22-1-15,21-21 16,0 0-16,0 0 16,0 0-16,0 0 15,1 0-15,-1 0 0,0 0 16,0-21-16,0-1 0,0 1 0,1 0 16,-1 0-16,0 0 0,0 0 15,0-1-15,0-20 0,-21 21 16,22 0-16,-1-22 0,-21 22 0,21 0 15,-21 0-15,0 0 16,0 42 0,0 0-16,0 0 15,0 0-15,0 1 0,0 20 16,0-21-16,0 0 0,-21 0 16,21 1-16,0-1 0,0 0 0,0 0 15,0 0-15,0 0 16,0 1-16,21-22 15,0 0-15,0 0 16,0 0-16,1 0 0,-1 0 0,0-22 16,0 22-16,0-21 0,-21 0 0,21 0 15,1 0-15,-22 0 16,21-1-16</inkml:trace>
  <inkml:trace contextRef="#ctx0" brushRef="#br0" timeOffset="13299.89">9864 1207 0,'0'0'0,"-43"0"0,1 0 0,21 21 16,0-21-16,-22 21 0,22 0 0,21 0 16,0 0-16,-21 1 0,21-1 0,0 0 15,0 0 1,0 0-16,21 0 0,0-21 0,-21 22 15,21-22-15,22 0 0,-22 0 16,0 0-16,0 0 0,0 0 0,1 0 16,20 0-16,-21 0 0,0 0 15,0-22-15,1 1 0,-1 21 0,0-21 16,0 0-16,-21 0 0,21 0 0,-21-1 16,0-20-16,0 21 0,0 0 15,-21 0-15,0-1 0,-21 1 0,20 21 16,1 0-16,0 0 0,-21 0 15,21 0-15,-22 21 0,22-21 16,0 22-16,-21-1 0,20 0 16,1 0-16,21 0 0,0 22 0,-21-22 15,21 0-15,0 0 0,0 0 16,0 0-16,21 1 0,22-1 16,-22 0-16,0-21 0,21 21 15,1 0-15</inkml:trace>
  <inkml:trace contextRef="#ctx0" brushRef="#br0" timeOffset="13739.71">10414 1503 0,'0'0'0,"0"-21"15,0 42 32,0 0-47,0 0 0,0 0 16,0 1-16,0-1 0,0 0 15,0 21-15,0 1 0,0-22 0,0 21 16,0 0-16,0 22 0,0-22 16,-21 1-16,0 20 0,-1 1 0,1-1 15,0 1-15,0 20 0,0 1 16,0 0-16,-1-1 0,1 22 15,0-21-15,0-1 0,21 22 0,-21-21 16,0 0-16,21 20 0,0-20 0,-22-21 16,22 20-16,-21-20 0,21-1 15,0 1-15,0-22 0,0 0 0,0 1 16,-21-22-16,21 0 0,0 0 0,-21-21 31,21-21-15,0 0-16,0 0 0,0 0 0,0-22 15,21 1-15,0 0 16,-21-22-16,21 22 0,22-43 0,-22 22 16,0-22-16,0 0 0</inkml:trace>
  <inkml:trace contextRef="#ctx0" brushRef="#br0" timeOffset="14097.04">10393 1842 0,'0'0'0,"0"-22"0,-21-20 15,21 0-15,0-1 0,0 22 16,0 0-16,0 0 0,0 0 0,0 0 16,21-1-16,0 1 0,0 21 15,21-21-15,-20 21 0,20-21 16,-21 21-16,21 0 0,1 0 16,-1 0-16,0 0 0,1 21 0,-22 0 15,0 0-15,0 1 0,0-1 16,-21 21-16,0-21 0,0 22 0,0-22 15,-21 21-15,0-21 0,0 22 0,-21-22 16,20 21-16,1-21 0,-21 0 16,21-21-16,-22 22 0,22-1 0,0-21 15,0 0-15,0 21 16,0-21-16,-1 0 0,22-21 47,0 0-47,0-1 15,22 1-15,-22 0 0,21 0 16,0 0-16</inkml:trace>
  <inkml:trace contextRef="#ctx0" brushRef="#br0" timeOffset="14472.67">11430 1016 0,'0'0'0,"0"-21"0,-21 21 47,0 21-47,21 0 0,-22 22 0,1-22 16,21 21-16,0-21 0,-21 22 15,21-1-15,-21 0 0,21 1 0,-21-1 16,21 0-16,0 1 0,0-1 15,-21 0-15,21 1 0,0-1 0,0 21 16,0-41-16,0 20 0,0 0 16,0 1-16,21-22 0,0 0 0,-21 0 15,21 0-15,0 0 0,-21 1 16,21-22-16,1 0 0,-1 0 16,0 0-16,0 0 0,0 0 15,0 0-15,1 0 0,-1 0 16,0-22-16,0 1 0,0 0 0,-21 0 15,21 0-15,1 0 0,-1-1 16,-21 1-16</inkml:trace>
  <inkml:trace contextRef="#ctx0" brushRef="#br0" timeOffset="14803.7">11049 1482 0,'0'0'0,"-21"0"16,42 0 0,21-21-16,1 21 0,-1 0 15,0 0-15,1-22 0,20 22 16,-21 0-16,22 0 0,-22-21 0,1 21 16,-1 0-16,0 0 0,-21 0 15,1 0-15,-1 0 0,0-21 0,0 21 16,-21-21 31,-21 21-16,0 0-15,0 0-16,-1 0 15,1 21-15</inkml:trace>
  <inkml:trace contextRef="#ctx0" brushRef="#br0" timeOffset="29780.14">12954 1207 0,'0'0'0,"-85"0"16,64 0 0,-21 0-16,21 0 15,-1 0 1,22 21-16,0 0 31,22-21-15,-1 0-16,0 0 0,0 0 15,0 0-15,22 0 0,-1 0 16,0-21-16,1 0 0,-1 21 0,0-22 16,1 1-16,-22 21 0,21-21 15,0 0-15,-20 0 0,20 0 16,-21-1-16,0 1 0,-21-21 0,0 21 15,0 0-15,0-22 0,0 22 16,0 0-16,-21 0 0,-21 21 16,21 0-16,-22 0 15,1 0-15,0 21 0,-22 0 0,22 0 16,-22 0-16,22 22 0,0-22 16,-1 0-16,22 21 0,-21-20 0,21 20 15,-1-21-15,22 0 0,0 22 16,0-22-16,0 0 0,0 0 0,22 0 15,-1-21-15,0 21 0,0 1 16,21-22-16,-20 0 0,20 21 0,0-21 16,1 0-16,-22 0 0,21 0 15,0 0-15,-20 0 0,20 0 16,-21 0-16,21 0 0,-20-21 16,-44 21-1,-20 0 1,21 0-16,-21 0 0,-1 0 15,1 21-15,0 0 0,20-21 0,-20 21 16,21 0-16,-21 0 0,20 1 16,1-1-16,21 21 0,0-21 0,-21 0 15,21 22-15,0-22 0,0 21 16,0-21-16,0 22 0,0-22 0,21 0 16,-21 0-16,21-21 0,1 21 15,-1-21-15,0 22 0,0-22 0,0 0 16,22 0-16,-22 0 0,0 0 15,0-22-15,0 1 0,0 0 0,1 0 16,-1 0-16,0 0 0,0-1 16,0 1-16,22-21 0,-22 21 15,0 0-15,0-22 0,0 22 0,0 0 16,1 0-16,20 0 0,-21-1 16,0 1-16,0 21 0,1-21 0,-1 21 15,0 0-15,0 0 0,0 0 16,0 0-16,1 0 0,-1 0 0,0 21 15,-21 0-15,0 1 16,0 20-16,0-21 0,0 0 16,0 22-16,0-22 15,-21 21-15,0-21 0,21 0 0,-22 22 16,22-22-16,-21 0 0,0 0 0,21 0 16,0 1-16,0-1 15,0-42 1,21-1-1,0 1-15,-21 0 0,22 0 16,-1-21-16,0 20 0,0-20 16,21 21-16,-20-21 0,-1 20 15,21-20-15,-21 21 0,0 0 0,1 0 16,-1-1-16,0 1 0,0 0 16,-42 21 15,0 0-16,21 21-15,-21 0 0,-1 1 16,22 20-16,-21 0 0,0 22 16,21-43-16,0 0 15,0 21-15,0-20 0,0 20 0,0-21 16,0 0-16,21 0 0,-21 1 16,43-1-16,-22-21 0,0 21 0,21-21 15,1 0-15,-1 0 0,0 0 16,1 0-16,20 0 0,-21-21 15,1 0-15,-1-1 0,22 1 0,-43 0 16,21 0-16,0-21 0,-20 20 16,-1-20-16,0 21 0,0-21 0,-21 20 15,0 1-15,0-21 0,0 21 16,0 0-16,0-1 0,-21 1 16,0 21-16,0 0 0,-1 0 15,1 0-15,0 0 0,0 0 0,0 0 16,21 21-16,-21 1 0,-1-1 0,22 0 15,-21 0-15,21 21 0,0-20 16,0 20-16,0-21 0,0 21 0,0-20 16,21-1-16,1 0 0,-22 0 15,21 0-15,0 0 0,0-21 16,0 0-16,0 0 0,1 0 16,20 0-16,-21 0 0,0 0 0,0 0 15,1-21-15,-1 0 0,21 21 16,-21-21-16,0-21 0,1 20 0,20 1 15,-21-21-15,0 21 0,0 0 16,22-22-16,-22 22 0,0 0 0,0 0 16,-21 0-16,21-1 0,1 22 15,-22 22 17,0-1-17,0 0-15,0 0 0,0 0 16,0 0-1,0-42 17,21 0-17,-21 0-15,21 0 16,-21 0-16,0-1 16,0 1-16,0 0 0,0 0 15,-21 21 1,0 0-16,-1 0 0,1 0 15,0 21-15,0-21 16,0 21-16,0 0 0,21 1 16,-22 20-16,1-21 0,0 21 15,21-20-15,-21 20 0,0-21 0,21 21 16,-21 1-16,21-22 0,0 0 16,0 21-16,0-20 0,0-1 0,0 0 15,21-21-15,0 21 0,0 0 0,0-21 16,0 0-16,22 0 0,-22 0 15,21 0-15,1 0 0,-1-21 0,0 21 16,1-21-16,-1 0 0,0 0 16,-21-1-16,22 1 0,-1-21 0,-21 21 15,22-22-15,-22 22 16,0-21-16,0 21 0,-21-22 0,0 22 16,0 0-16,0 0 0,0 0 0,-21 21 31,0 21-16,21 0-15,-21 0 0,21 0 16,-22 1-16,22-1 0,0 21 0,0-21 16,0 0-16,0 1 0,0-1 15,0 0-15,0 0 0,22 0 16,-1-21-16,0 0 16,0 0-16,0 0 0,0 0 15,22 0-15,-22 0 0,0-21 0,0 0 16,0 21-16,1-21 0,-1 0 15,0-1-15,0-20 0,0 21 0,0 0 16,-21 0-16,22-1 0,-1-20 16,-21 21-16,0 0 0,0 42 47,0 0-47,0 0 0,0 0 15,-21 1-15,21-1 0,0 0 0,-22 21 16,22-21-16,0 1 0,0-1 15,0 0-15,0 0 0,0 0 0,22 0 16,-1-21-16,0 0 16,0 0-16,0 0 15,0 0-15,1 0 0,-1-21 16,0 0-16,0 0 0,0 0 16</inkml:trace>
  <inkml:trace contextRef="#ctx0" brushRef="#br0" timeOffset="30080.21">16425 826 0,'0'0'0,"0"-22"0,-21 1 0,0 21 0,0 0 16,0 0-1,-1 21-15,22 22 0,-21-22 16,0 21-16,21 22 0,0-22 15,0 0-15,-21 22 0,21-22 0,-21 22 16,21-22-16,-21 0 0,21 1 16,-22-1-16,1 0 0,21-20 0,0 20 15,-21-21-15,0 21 0,21-20 16,-21-1-16,21 0 0,0 0 0,0 0 16,0 0-16,21-21 31,0 0-31,0 0 0,0-21 0,1 0 15,-1 0-15</inkml:trace>
  <inkml:trace contextRef="#ctx0" brushRef="#br0" timeOffset="30495.7">16658 1334 0,'-21'0'15,"0"21"-15,0 0 16,-1 0-16,22 0 0,-21 0 15,0 1-15,0-1 0,0 0 0,0 0 16,21 21-16,0-20 0,0-1 16,0 0-16,0 0 0,0 0 15,0 0-15,0 1 0,21-1 0,0-21 16,0 21-16,0-21 16,0 0-16,22 0 0,-22 0 0,0 0 15,21-21-15,-20 0 0,-1 21 16,21-22-16,-21 1 0,0 0 0,1 0 15,-22-21-15,21 20 0,-21-20 16,0 21-16,0-21 0,0 20 0,0 1 16,0-21-16,0 21 15,-21 0-15,-1 21 0,22-22 0,-21 22 16,-21 0-16,21 0 0,0 0 16,-22 0-16,22 22 0,-21-1 0,21 0 15,-1-21-15,-20 21 0,21 0 16,21 0-16,0 1 0,-21-1 0,21 0 15,0 0-15,21 0 16,0-21-16,0 0 16,0 0-16,22 0 0,-22 0 0</inkml:trace>
  <inkml:trace contextRef="#ctx0" brushRef="#br0" timeOffset="30964.37">17166 1418 0,'0'0'16,"0"-21"-16,-21 0 16,21 0-16,0 0 0,0-1 15,0 1-15,21 0 16,0 21-16,0-21 0,1 21 0,-1 0 16,21 0-16,-21 0 0,22 0 15,-22 0-15,0 0 0,21 0 0,-21 21 16,1 0-16,-1 0 0,0 1 15,-21-1-15,0 21 0,0-21 16,0 0-16,0 22 0,0-22 0,0 0 16,0 21-16,0-20 0,-21-1 15,21 0-15,-21 0 0,21 0 0,-22 0 16,1-21 0,0 0-16,21-21 15,0 0 1,0 0-16,0 0 0,0 0 15,0-1-15,21 1 0,0 0 16,1-21-16,-1 21 0,0-1 0,0-20 16,0 21-16,0 0 0,1 0 15,-1-1-15,0 1 0,0 0 16,0 0-16,0 21 0,1 0 16,-22-21-16,21 21 0,0 0 0,0 0 15,-21-21-15,21 21 0,0 0 16,-21-22-16</inkml:trace>
  <inkml:trace contextRef="#ctx0" brushRef="#br0" timeOffset="31232.45">16023 1037 0,'0'0'0,"21"0"31,0 0-31,1 0 0,-1 0 16,21 0-16,0 0 0,22 0 16,-22-21-16,1 21 0,20 0 0,-21 0 15,1-21-15,-1 21 0,-21-21 16,22 21-16,-22 0 0,0 0 0,-42 0 31,-22 0-31,1 21 16</inkml:trace>
  <inkml:trace contextRef="#ctx0" brushRef="#br0" timeOffset="32160.72">5249 2625 0,'0'0'0,"-42"0"0,-127 21 16,126-21-1,1 21-15,0-21 0,-1 0 0,-20 0 16,20 21-16,1-21 0,21 0 16,-21 0-16,-1 0 0,1 0 0,21 0 15,-22 0-15,22 0 0,-21 0 16,21 0-16,0 0 0,-1 0 0,1 0 16,42 0 30,1 0-46,20 0 0,0 0 0,22 0 16,-1 0-16,1 0 0,-1 0 16,1 0-16,20 0 0,1 0 0,0 0 15,-1 0-15,1 0 0,21 0 16,0 0-16,0 0 0,21 0 16,0 0-16,-22 0 0,44 0 15,-22 0-15,21 0 0,0 0 0,21 0 16,1 0-16,-22 0 0,42 0 0,-20-21 15,20 21-15,-21 0 0,22 0 16,-1 0-16,-20 0 0,20 0 0,-20 0 16,20 0-16,-21 0 0,1 0 15,-22 0-15,21 0 0,-21 0 16,22 0-16,-22 0 0,-21 0 0,0 0 16,0 0-16,-21 0 0,0 0 15,-22 0-15,22 0 0,-21 0 16,-22 0-16,1 0 0,-1 0 0,-20 0 15,-1 0-15,0 0 0,-21 0 16,1 0-16,-1 0 16,-42 0 15,-1 0-31,1-21 16</inkml:trace>
  <inkml:trace contextRef="#ctx0" brushRef="#br0" timeOffset="32967.82">13398 2498 0,'-21'0'0,"42"0"0,-63 0 0,21 0 16,0 0-16,-22 0 0,22 0 0,0 0 15,-21 0-15,21 0 16,-1 0-16,1 0 0,-21 0 0,21 0 15,0 0-15,-1 0 16,1 0 0,42 0 31,1 0-47,20 0 0,-21 0 15,21 0-15,1 0 0,20 0 0,1 0 16,-1 0-16,22 0 0,-22 0 15,22 0-15,21 0 0,0 0 16,21 0-16,-21 0 0,21 0 16,0 0-16,0 0 0,0 0 0,0 0 15,21 0-15,0 0 0,0 0 16,0 0-16,0 0 0,1 0 0,-22-21 16,21 21-16,0-22 0,0 22 15,-21-21-15,0 21 0,0-21 0,-21 21 16,0 0-16,-22 0 0,-20-21 15,-1 21-15,1 0 0,-22 0 0,1 0 16,-22 0-16,0 0 0,0-21 16,0 21-16,-42 0 93,0 0-93</inkml:trace>
  <inkml:trace contextRef="#ctx0" brushRef="#br0" timeOffset="33128.72">17018 2519 0,'0'0'15,"-21"0"-15,21 21 16,0 0 31,-21-21-47,-1 0 0,1 0 15,0 0-15</inkml:trace>
  <inkml:trace contextRef="#ctx0" brushRef="#br0" timeOffset="34471.74">3090 4233 0,'0'-21'16,"0"0"-16,0 0 16,0 0-16,0 0 0,21-1 0,-21-20 15,22 21-15,-22 0 0,0 0 16,21-1-16,-21 1 0,0 42 31,0 22-15,0-22-16,0 21 0,0 1 15,0 20-15,0-21 0,0 1 0,0 20 16,0-20-16,0 20 0,0-21 16,-21 1-16,21-1 0,0 0 0,0 1 15,-22-1-15,22 0 16,-21-20-16,21 20 0,0-21 0,0 0 16,0 0-16,0-42 31,0 0-31,0 0 15,21 0-15,-21 0 0,22-1 0,-1-20 16,-21 21-16</inkml:trace>
  <inkml:trace contextRef="#ctx0" brushRef="#br0" timeOffset="34800.24">3556 4360 0,'0'0'0,"0"64"31,21-64-31,0 0 16,0 0-16,1 0 15,-1 0-15,0 0 0,0 0 16,0-21-16,-21 0 0,21 21 16,-21-22-16,0 1 15,-21 21 1,0 0-16,0 0 15,0 0-15,0 0 0,-1 0 16,1 21-16,21 1 16,-21-1-16,21 0 31,21-21-15,0 0-1</inkml:trace>
  <inkml:trace contextRef="#ctx0" brushRef="#br0" timeOffset="35612.71">5588 4318 0,'21'0'62,"0"-21"-62,0 0 16,1 21-16,-1-21 0,0 21 16,21-22-16,-21 1 0,1 0 0,-1 0 15,0 0-15,0 0 16,-21-1-16,0 1 0,0 0 0,0 0 15,0 0-15,0 0 0,-21-1 16,0 1-16,0 21 0,-22 0 0,1 0 16,0 0-16,-1 0 15,-20 0-15,20 21 0,1 1 0,0-1 16,-1 0-16,1 0 0,21 0 16,0 0-16,0 1 0,21-1 0,-22 0 15,22 0-15,0 0 0,0 0 16,0 1-16,22-1 0,-1 0 0,0 0 15,21 0-15,-21 0 0,1 1 16,20-1-16,0 0 0,-21 0 0,22 0 16,-1 0-16,-21 1 0,22-1 0,-1 0 15,-21 21-15,0-21 16,0 1-16,1-1 0,-22 0 0,0 21 16,0-21-16,0 1 0,-22-1 15,1 21-15,-21-21 0,21 0 0,-22 1 16,1-22-16,21 21 0,-21 0 15,-1-21-15,1 0 0,21 0 0,-22 0 16,22 0-16,0 0 0,0-21 0,0 0 16,0-1-16,-1 1 0,1 0 15,21-21-15,0 21 0,-21-1 16,0 1-16,21 0 0,0 0 0,0 0 16,-21 0-16,42 21 46,0 0-46,0 0 16,0 0-16,1 0 0,-1 0 16,21-22-16</inkml:trace>
  <inkml:trace contextRef="#ctx0" brushRef="#br0" timeOffset="37276.49">6329 4255 0,'0'0'16,"0"-22"-16,21 1 0,-21 0 0,0 0 16,-21 21-1,0 0-15,-1 0 16,1 0-16,0 0 0,0 21 16,21 0-16,-21 0 0,0-21 15,21 22-15,-22 20 0,22-21 0,0 0 16,-21 0-16,21 22 0,-21-22 15,21 0-15,0 0 0,0 22 0,0-22 16,-21 0-16,21 0 0,0 21 16,0-20-16,0-1 0,0 0 0,0 0 15,0 0-15,0 0 0,21 1 16,0-1-16,0-21 16,1 0-16,-1 0 0,0 0 0,21 0 15,-21 0-15,1 0 0,20 0 16,-21-21-16,21-1 0,-20 22 0,20-21 15,0 0-15,1 0 0,-22 0 0,21-22 16,0 22-16,1 0 0,-22-21 16,0 21-16,0-22 0,0 1 0,-21 21 15,0-22-15,0 22 0,0 0 16,0 0-16,0 0 0,-21 21 31,0 21-15,21 0-16,0 0 0,0 0 15,0 1-15,0-1 0,0 0 16,0 0-16,0 0 0,0 22 0,0-22 16,0 0-16,0 0 0,21 0 15,-21 0-15,0 1 0,21-22 16,1 21-16,-1-21 0,0 0 16,0 0-16,0 0 0,0 0 15,1 0-15,20 0 0,-21 0 0,21 0 16,-20 0-16,20-21 0,-21-1 15,21 22-15,-20-21 0,-1 0 16,21 0-16,-21 0 0,0 0 0,1-1 16,-1 1-16,-21 0 0,0 0 15,21 0-15,-21 0 0,0 42 47,-21 0-47,21 0 0,-43 85 31,43-85-31,0 0 0,0 0 16,0 1-16,0-1 0,22-21 16,-1 21-16,0-21 15,0 0-15,0 0 0,0 0 16,22 0-16,-22-21 0,0 21 16,21-21-16,-20-1 0,20 22 0,0-21 15,1 0-15,-22 0 0,21 0 16,-21-22-16,0 22 0,1 0 0,-1-21 15,-21 21-15,0-64 0,0 64 16,0-22-16,-21 22 0,-1 0 16,1 0-16,0 0 0,0 0 0,-21 21 15,-1 0-15,22 0 0,-21 0 16,21 0-16,-22 21 0,22 0 16,0 0-16,-21 0 0,20 22 15,22-22-15,0 21 0,-21 0 0,21-20 16,0 20-16,0-21 0,0 21 0,0-20 15,21-1-15,1 0 0,-22 0 16,21 0-16,0 0 0,21 1 0,-21-22 16,1 21-16,-1-21 0,21 0 15,-21 0-15,22 0 0,-22 0 0,21 0 16,-21 0-16,22 0 0,-1-21 0,0 21 16,1-22-16,-1 1 0,0 0 15,1 0-15,-22 0 0,21-22 0,0 1 16,1 21-16,-1-21 0,-21-1 15,22-20-15,-22 20 0,21 1 16,-21 0-16,22-43 0,-43 43 16,0 21-16,0-1 0,0 1 15,0 0-15,0 0 16,-22 21-16,1 21 16,0 0-16,0 0 15,21 1-15,-21-1 0,21 21 16,-21 0-16,21 1 0,-22-1 0,22 0 15,0 1-15,0-1 0,0-21 16,0 22-16,0-1 0,0-21 0,0 21 16,0-20-16,0-1 0,22 0 0,-1 0 15,0 0 1,0 0-16,0-21 0,0 0 16,1 0-16,-1 0 0,21 0 0,-21 0 15,0 0-15,22 0 0,-22-21 16,21 0-16,-21 21 0,22-21 0,-22 0 15,21-22-15,1 22 0,-22 0 16,21-21-16,-21-1 0,0 1 0,1 0 16,-1-1-16,0-20 15,0 21-15,-21-1 0,0 1 0,0 0 16,0-1-16,0 22 0,0 0 0,0-21 16,0 20-16,-21 1 15,0 21-15,0 0 16,-1 0-16,22 21 0,-21 1 15,21 20-15,-21 0 0,21 1 0,0-1 16,-21 0-16,21 1 0,-21-1 0,21 0 16,-21 1-16,21-1 0,0 0 15,0 1-15,0-22 0,0 21 0,0-21 16,0 0-16,0 1 0,0-1 16,0 21-16,0-21 15,21-21-15,0 0 0,0 0 0,0 0 16,0 0-16,1 0 15,-1 0-15,0 0 0,0 0 16,0-21-16,0 21 0,1-21 16,-1 0-16,0 21 0,-21-21 15,21 21-15,-21-22 0,0 1 0,0 0 16,0 0-16</inkml:trace>
  <inkml:trace contextRef="#ctx0" brushRef="#br0" timeOffset="37436.57">9038 4466 0,'21'0'0,"-42"0"0,0 0 0,0 0 16,0 0 0,-1 0-16,1 0 0,0 0 15,0 0-15,0 0 0,0 0 16</inkml:trace>
  <inkml:trace contextRef="#ctx0" brushRef="#br0" timeOffset="38419.9">3048 6011 0,'-21'0'31,"21"-21"-15,-21 21-16,21-21 15,0 0-15,0 0 0,0 0 16,0-1-16,0 1 16,21 0-16,-21 0 0,21 21 15,0-21-15,0 21 16,0 0-16,1 0 0,-1 0 16,0 21-16,0 0 0,0 0 15,0 22-15,-21-22 0,22 21 16,-22 0-16,0-20 0,0 20 0,0 0 15,0-21-15,0 22 0,-22-1 16,1 0-16,0 1 0,0-1 0,-21-21 16,20 22-16,-20-1 0,0 0 15,21-21-15,-22 1 0,22-1 0,-21 0 16,21 0-16,-22 0 0,22-21 16,0 0-16,0 0 0,0 0 0,-1 0 15,1-21-15,0 0 0,0 0 16,21 0-16,0-1 0,0 1 0,0-21 15,0 21-15,0 0 16,0-22-16,0 22 0,0 0 0,0-21 16,21 20-16,0 1 0,0 0 15,1 21-15,20-21 0,-21 0 0,0 21 16,22 0-16,-22 0 0,21 0 16,-21 0-16,0 0 0,1 21 0,-1 0 15,0 0-15,0 0 0,0 22 16,-21-22-16,0 21 0,0-21 0,0 22 15,0-1-15,21-21 0,-21 0 16,0 22-16,0-22 0,0 0 0,22-21 16,-22 21-16,0 0 0,21-21 31,0 0-31,0-21 16,0 0-16,-21 0 0,21 0 15</inkml:trace>
  <inkml:trace contextRef="#ctx0" brushRef="#br0" timeOffset="38600.46">3704 6244 0,'21'0'16,"0"0"46,1 0-62,-22-21 0,21 21 16</inkml:trace>
  <inkml:trace contextRef="#ctx0" brushRef="#br0" timeOffset="39063.91">5694 5821 0,'0'0'0,"0"-21"15,0-22-15,0 22 0,0-21 0,-21 21 16,21 0-16,0-1 0,0 1 16,0 0-16,-22 21 0,22 21 15,0 0 1,0 22-16,0-1 0,0 0 0,0 1 15,0 20-15,0-20 0,-21 20 0,21-21 16,-21 1-16,21 20 0,0-20 16,-21-1-16,0 0 0,0 1 0,21-22 15,0 21-15,-22-21 0,22 22 16,-21-43-16,21 21 0,0 0 16,0-42-1,21 0-15,1-1 0,-1 1 16,0-21-16</inkml:trace>
  <inkml:trace contextRef="#ctx0" brushRef="#br0" timeOffset="39287.73">5990 5779 0,'0'0'0,"0"-43"0,21 22 0,-21 42 32,0 22-32,0-22 15,0 21-15,0 0 0,0 1 0,0-22 16,0 21-16,0 1 0,0-1 15,0 0-15,0-21 0,0 22 16,0-22-16,-21 21 0,21-21 0,0 1 16,0-1-16,0 0 0,0 0 15,0 0-15,0 0 16,-21-21-16,0 0 16,21-21-16</inkml:trace>
  <inkml:trace contextRef="#ctx0" brushRef="#br0" timeOffset="39471.65">5482 6244 0,'0'0'16,"-21"0"-16,0 0 0,0 0 0,42 0 31,0 0-15,0 0-16,21 0 0,1 0 0,-1 0 15,0 0-15,22 0 0,-1 0 16,1 0-16,-1 0 0,1-21 0,-1 21 15,1-21-15,-22 21 0,22-21 16,-22 21-16</inkml:trace>
  <inkml:trace contextRef="#ctx0" brushRef="#br0" timeOffset="41263.75">6667 6096 0,'0'0'0,"22"-21"16,-22 0-16,0 0 15,0-1-15,0 1 0,0 0 16,0 0-16,-22 21 0,1-21 0,0 0 15,0 21-15,-21 0 0,20 0 16,-20 0-16,21 0 0,0 0 0,-22 21 16,22-21-16,0 21 0,-21 0 15,21 21-15,-1-20 0,1 20 0,0-21 16,0 21-16,0-20 0,21 20 0,0-21 16,-21 0-16,21 22 0,0-22 15,0 0-15,0 0 0,0 0 0,0 0 16,21 1-16,0-22 15,0 0-15,21 0 0,-20 0 16,-1 0-16,21-22 0,-21 1 0,22 0 16,-22 21-16,21-21 0,-21 0 15,22-22-15,-22 22 0,21 0 0,-21 0 16,-21-21-16,21 20 0,-21-20 16,22 21-16,-22 0 0,0 0 15,0-1-15,0 1 0,0 0 0,-22 21 16,1 0-1,21 21-15,-21 0 0,21 1 0,-21-1 16,21 21-16,-21-21 0,21 0 16,0 22-16,0-22 0,0 0 0,0 21 15,0-20-15,21-1 16,0 0-16,0 0 0,0 0 0,1 0 16,-1-21-16,21 0 0,-21 0 0,22 0 15,-1 0-15,-21 0 0,21 0 16,1-21-16,-22 0 0,21 0 0,-21 21 15,1-21-15,-1-22 0,0 22 16,0 0-16,0 0 0,-21-21 0,21 20 16,-21-20-16,0 21 0,0-21 0,0 20 15,0 1-15,0 0 16,0 42 0,0 0-1,-21 1-15,21-1 0,-21 21 0,21-21 16,-21 0-16,21 22 0,0-22 0,0 0 15,-21 21-15,21-20 0,0-1 16,-21 0-16,21 0 0,0 0 16,0 0-16,21-21 15,0-21 1,-21 0-16,21 21 0,0-21 0,-21 0 16,21 0-16,1-1 0,-1 1 15,-21 0-15,21 0 0,0-21 0,-21 20 16,21 1-16,0 0 0,-21 0 15,22 0-15,-1 0 0,0 21 16,0 0-16,0 0 16,-21 21-16,21 0 0,-21 0 15,0 0-15,0 22 0,0-22 16,22 0-16,-22 0 0,21 0 16,0 0-16,0 1 0,0-1 0,0 0 15,22-21-15,-22 21 0,21-21 16,1 21-16,-1-21 0,0 0 0,22 0 15,-22 0-15,22-21 0,-22 21 0,21-21 16,-20 0-16,-1 0 16,0 21-16,1-22 0,-22 1 0,21 0 0,-21-21 15,1 21-15,-1-1 0,-21-20 16,0 21-16,0 0 0,0-22 16,0 22-16,0-21 0,0 21 0,-43 0 15,22-1-15,0 1 0,0 21 16,-21 0-16,20 0 0,-20 0 0,0 21 15,-1 1-15,1-1 0,0 0 0,21 21 16,-22-21-16,22 22 0,0-1 16,0-21-16,0 22 0,-1-1 0,22-21 15,0 21-15,0-20 0,0-1 16,0 21-16,0-21 0,22 0 0,-1-21 16,0 22-16,21-22 0,-21 0 15,1 0-15,20 0 0,-21 0 16,21-22-16,-20 22 0,20-21 0,-21 0 15,21 0-15,-20-21 0,20 20 16,-21 1-16,0-21 0,0 0 0,1-1 16,-1 1-16,-21 0 0,21-22 0,0 22 15,-21-22-15,0 22 0,21-22 16,-21 22-16,21 0 0,-21-1 0,0 1 16,0 21-16,0 0 0,-21 21 31,21 21-31,-21 21 0,21 1 0,0-1 15,-21 0-15,21 1 16,-21-1-16,21 21 0,-21-20 0,21-1 16,0 0-16,0 1 0,0-1 0,0-21 15,0 22-15,0-22 0,0 0 16,21 21-16,0-42 0,0 21 0,0 1 16,0-22-16,1 0 0,-1 0 15,21 0-15,-21 0 0,0 0 0,22-22 16,-22 1-16,21 21 0,-21-21 0,22 0 15,-22-21-15,21 20 0,-21-20 16,1 21-16,20-21 0,-21-1 16,0-20-16,0 20 0,1 1 0,-1-21 15,0 20-15,0 1 0,-21 0 16,21-1-16,-21 22 0,0 0 0,0 0 16,0 0-16,0-1 0,-21 22 15,0 0-15,0 0 0,21 22 0,-21-1 16,-1 21-16,1-21 0,0 22 0,21-1 15,0 0-15,-21 22 0,21-22 16,0 0-16,0 1 0,0-1 0,0 0 16,0 1-16,0-22 0,0 21 15,0-21-15,0 1 0,21-1 0,0 0 16,-21 0-16,43-21 0,-22 0 0,0 0 16,21 0-16,1 0 0,-22 0 15,21 0-15,0 0 0,-20 0 16,20-21-16,-21 0 0,21 0 0,-20-1 15,-1 1-15,0 0 0,0 0 16,-21 0-16,0 0 0,0-1 0,0 1 16,0 0-16,-21 21 15,0 0-15,0 0 16,-1 0-16,1 21 0,0 0 0,21 1 16,0-1-16,-21 0 0,21 0 15,0 0-15,0 0 0,0 1 16,0-1-16,21 0 15,0-21-15,0 0 16,1 21-16,-1-21 0,0 0 16,0 0-16,0 0 0,-21-21 0,21 21 15,1-21-15,-1 0 0</inkml:trace>
  <inkml:trace contextRef="#ctx0" brushRef="#br0" timeOffset="42183.84">11007 6033 0,'0'0'0,"-22"21"0,44-21 31,-1 0-31,0 0 0,21 0 16,-21 0-16,22-21 0,-22-1 16,21 22-16,1-21 0,-22 0 0,0 21 15,21-21-15,-42 0 0,0 0 16,0-1-16,0 1 0,0 0 0,0 0 15,-21 0-15,0 0 0,-21-1 16,20 1-16,-20 21 0,0-21 0,-1 21 16,1 0-16,0 0 0,-1 0 15,1 21-15,0 0 0,-1 1 0,22-1 16,-21 0-16,21 21 0,0 1 16,-1-22-16,1 21 0,21-21 0,-21 22 15,21-22-15,0 0 0,0 0 16,0 0-16,21 0 0,0 1 0,1-22 15,-1 0-15,21 0 0,-21 0 16,22 0-16,-1 0 0,0 0 0,1 0 16,-1-22-16,0 1 0,1 21 15,-1-42-15,0 21 0,1 0 0,-1-22 16,-21 22-16,21-21 0,-20-1 16,-1-20-16,0 21 0,0-22 0,-21 22 15,0-1-15,0-20 0,0 21 0,0-22 16,0 22-16,0-1 0,0 1 15,0 21-15,0 0 0,0 0 0,0-1 16,0 44 0,0 20-16,0-21 0,0 21 15,0 1-15,0 20 0,-21 1 16,0-1-16,21 1 0,-21-22 16,21 22-16,0-1 0,0-21 0,0 1 15,0-1-15,0 0 0,0-20 16,0-1-16,21 0 0,0 0 0,0 0 15,0-21-15,22 0 0,-22 0 0,21 0 16,-21 0-16,22 0 0,-22-21 16,21 0-16,0 0 0,-20 0 0,20-1 15,-21 1-15,0 0 0,0-21 16,-21 21-16,0-1 0,22 1 0,-22-21 16,0 21-16,0 0 15,0 42 1,0 0-16,0 0 15,-22 0-15,22 0 16,0 1-16,0-1 0,0 0 0,0 0 16,0 0-16,0 0 0,0 1 15,-21-22 1,21-22 15,0 1-31</inkml:trace>
  <inkml:trace contextRef="#ctx0" brushRef="#br0" timeOffset="42336.02">11959 5609 0,'0'-21'32,"0"42"-1,21-21-16,0 21-15</inkml:trace>
  <inkml:trace contextRef="#ctx0" brushRef="#br0" timeOffset="42728.31">12425 5694 0,'0'0'0,"42"0"0,43-42 31,-85 20-31,0 1 0,-21 21 15,-1 0 1,-20 0-16,0 0 0,21 21 0,-22-21 16,1 22-16,0-1 0,20-21 0,-20 21 15,21 0-15,0 0 0,0-21 16,21 21-16,0 1 0,0-1 16,0 0-16,21-21 0,0 21 15,0-21-15,21 21 0,-20 0 0,-1-21 16,0 22-16,21-22 0,-21 21 0,1-21 15,-1 21-15,0 0 16,0 0-16,-21 0 16,-21-21-1,0 22-15,0-22 16,-1 0-16,-20 0 0,21 0 0,-21 0 16,20 0-16,-20 0 0,21 0 15,-21 0-15,20 0 0,1 0 0,0 0 16,21-22-1,21 22-15,0-21 16,1 21-16,-1 0 0</inkml:trace>
  <inkml:trace contextRef="#ctx0" brushRef="#br0" timeOffset="43196.55">13039 5757 0,'0'0'16,"42"-21"-16,-21 0 0,-21 0 0,0 0 15,0-22-15,0 22 0,0 0 16,-42 0-16,21 21 0,-1 0 16,1 0-16,0 0 0,0 0 15,-21 0-15,20 0 0,1 21 0,0 0 16,0 0-16,-21 22 0,20-1 16,1-21-16,0 22 0,0-1 0,21-21 15,0 21-15,-21-20 0,21-1 16,0 0-16,0 0 0,0 0 0,0 0 15,21-21-15,0 0 0,0 0 16,0 0-16,1 0 0,-1 0 16,0 0-16,21 0 0,-21-21 0,1 0 15,-1 0-15,21 0 0,-21 0 16,0-1-16,22 1 0,-22-21 16,0 21-16,-21-22 0,21 1 0,-21 21 15,21-21-15,-21 20 0,0 1 16,0 0-16,0 42 15,0 0-15,-21 1 16,0-1-16,21 0 0,0 21 0,-21-21 16,21 22-16,0-22 0,0 21 0,0-21 15,0 1-15,0-1 0,0 0 16,0 0-16,21 0 0,0-21 0,0 21 16,1-21-16,-1 0 0,21 0 15,-21 0-15,22 0 0,-22 0 0,21-21 16,0 0-16,-20 21 0</inkml:trace>
  <inkml:trace contextRef="#ctx0" brushRef="#br0" timeOffset="43659.89">13674 5525 0,'0'-43'0,"0"86"0,0-128 0,0 43 16,0-1-16,0 22 0,0-21 0,0 21 16,-22 21-16,1 21 15,21 0-15,-21 0 0,0 0 16,21 22-16,-21-1 0,21 0 15,0 1-15,-21-1 0,21 0 0,-22 1 16,22-22-16,-21 21 0,21 0 0,0-20 16,0-1-16,0 21 0,0-21 15,0 0-15,0-42 47,0 0-31,0 0-16,0 0 0,0 0 15,0-22-15,21 22 0,1 0 0,-1-21 16,0 20-16,21 1 0,-21 0 16,1 0-16,20 0 0,-21 0 0,21 21 15,1 0-15,-22 0 0,21 0 16,-21 21-16,1 0 0,-1 0 16,0 0-16,-21 0 0,0 22 0,0-22 15,0 21-15,0-21 0,0 22 16,-21-22-16,0 0 0,-1 0 0,-20 0 15,21 1-15,0-1 0,-22 0 0,22-21 16,0 0-16,-21 21 0,21-21 16,-1 0-16,1 0 0,21-21 31,0 0-31,0 0 0,0-1 0,21 1 16,1 0-16</inkml:trace>
  <inkml:trace contextRef="#ctx0" brushRef="#br0" timeOffset="43892.56">14351 5228 0,'0'0'0,"21"0"15,-21 21 1,0 22-16,0-22 0,0 21 16,0-21-16,-21 22 0,0-1 15,21 0-15,-21 1 0,-1-1 0,1 0 16,21 1-16,-21-1 0,21-21 15,-21 22-15,21-22 0,0 0 0,0 0 16,0 0-16,0 0 0,0 1 16,21-22-1,0-22-15,0 1 16</inkml:trace>
  <inkml:trace contextRef="#ctx0" brushRef="#br0" timeOffset="44216.52">14605 5652 0,'21'0'31,"0"0"-31,0-22 16,1 22-16,-1-21 16,0 0-16,0 21 0,0-21 15,0 21-15,1-21 0,-22 0 16,21 21-16,-21-22 0,-21 22 15,-1 0 1,1 0-16,0 22 0,0-1 0,0 0 16,0 0-16,-1 21 0,1-20 15,0 20-15,0-21 0,21 21 0,-21-20 16,21-1-16,0 0 0,0 0 16,0 0-16,0 0 0,0 1 0,21-22 15,0 0-15,0 0 0,0 0 0,22 0 16,-22 0-16,0-22 15,0 1-15,0 0 0,1 0 16</inkml:trace>
  <inkml:trace contextRef="#ctx0" brushRef="#br0" timeOffset="46864.43">15875 5800 0,'0'0'0,"0"21"0,21-21 47,0 0-47,0-21 0,1 21 0,-22-21 15,21-1-15,0 1 16,0 0-16,0 0 0,0 0 0,1-22 0,-22 22 16,21 0-16,0-21 15,-21-1-15,0 22 0,0-21 0,0 21 16,0 0-16,0-1 0,0 1 0,-21 0 15,0 21-15,-1 0 0,1 0 16,0 0-16,-21 21 0,21 0 0,-1 1 16,1-1-16,0 21 0,0-21 15,21 22-15,0-1 0,0-21 0,0 21 16,0 1-16,0-22 0,0 21 16,21-21-16,0 1 0,0-1 0,1 0 15,20-21-15,-21 0 0,21 21 16,-20-21-16,20 0 0,0 0 0,1 0 15,-1 0-15,0-21 0,22 0 16,-22 21-16,0-21 0,1-1 16,-1-20-16,0 21 0,-20 0 0,20-22 15,-21 1-15,0 0 0,22-1 0,-22 1 16,-21 0-16,21-1 0,0-20 16,-21 21-16,0-22 0,0 1 0,0 20 15,0-20-15,0 20 0,0 22 16,0-21-16,0 21 0,-21 42 31,0 21-31,0 1 0,21-1 16,-22 0-16,1 22 0,0-22 0,0 22 15,21-22-15,-21 21 0,0 1 16,21-22-16,-22 1 0,22 20 16,0-21-16,0 1 0,0-22 0,0 21 15,22-21-15,-1 1 0,0-1 0,0 0 16,0 0-16,22-21 0,-22 0 15,0 0-15,21 0 0,-21 0 0,22 0 16,-1 0-16,0-21 0,-20 0 16,20 0-16,21-1 0,-20 1 0,-1 0 15,0-21-15,-20 21 0,20-22 16,-21 1-16,0 21 0,0-22 16,-21 22-16,0 0 0,0 0 0,0 0 15,-21 21-15,0 0 16,0 0-16,0 0 0,0 0 0,-1 21 15,1 0-15,0 0 0,0 22 16,21-22-16,0 21 0,-21 0 0,21-20 16,0 20-16,0-21 0,0 0 0,0 22 15,0-22-15,21 0 0,0-21 16,0 21-16,0 0 0,1-21 0,20 0 16,-21 0-16,21 0 0,1 0 15,-1 0-15,0 0 0,1 0 0,-1-21 16,0 0-16,1 21 0,-1-21 15,0 0-15,1-22 0,-1 22 16,-21-21-16,22 21 0,-22-22 0,0 22 16,-21-21-16,0 21 0,21-1 15,-21 1-15,0 0 0,0 42 32,0 0-32,-21 1 15,21-1-15,-21 21 0,21-21 16,0 22-16,-21-22 0,-1 21 0,22-21 15,0 0-15,0 1 0,-21-1 0,21 0 16,-21 0-16,21 0 16,0-42 15,0 0-15,0 0-16,0 0 0,0-1 15,21-20-15,0 21 0,1-21 0,-22 20 16,21-20-16,0 0 0,0 21 0,0-22 15,0 22-15,1 0 0,-1 0 16,0 0-16,0 21 0,0 0 16,0 21-1,1 0-15,-22 21 0,0-21 0,21 22 16,-21-22-16,21 21 0,-21-21 16,0 22-16,0-22 0,0 0 15,0 0-15,0 0 0,0 1 0,0-1 16,0 0-1,0-42 17,0 0-32,0-1 0,0 1 15,0 0-15,0 0 0,0 0 0,21-22 16,0 22-16,0-21 0,1 21 16,-1-22-16,21 22 0,0-21 15,1 21-15,-22 0 0,21-1 0,1 1 16,-22 0-16,0 21 0,0 0 0,0 0 15,0 0-15,-21 21 16,0 0-16,0 22 16,0-22-16,-21 0 0,0 0 0,0 22 15,21-22-15,-21 0 0,21 21 16,0-21-16,0 1 0,0-1 0,0 0 16,21 0-16,0 0 0,0-21 15,0 21-15,22-21 0,-22 0 0,21 0 16,1 0-16,-1 0 0,-21 0 15,21 0-15,1 0 0,-1 0 0,0-21 16,1 0-16,-22 0 0,21 0 16,-21 0-16,1-22 0,-1 22 0,0 0 15,-21-21-15,0 20 0,0 1 16,0-21-16,0 21 16,-21 21-16,0 0 0,-1 0 0,1 0 15,0 0-15,0 21 0,21 0 0,-21 0 16,0 0-16,21 22 0,-22-22 15,22 21-15,0-21 0,0 1 0,0 20 16,0-21-16,0 0 0,22 0 16,-1-21-16,21 22 15,-21-22-15,0 0 0,1 0 0,-1 0 16,0 0-16,21 0 0,-21 0 16,1 0-16,20-22 0,-21 22 0,0-21 15,0 0-15,1-21 0,-1 21 16,-21-1-16,0-20 0,21 21 0,-21 0 15,21-22-15,-21 22 16,0 0-16,-21 42 16,0 0-16,21 1 0,-21-1 15,-1 0-15,1 0 0,21 21 16,-21-20-16,21-1 0,-21 0 0,21 0 16,-21 0-16,21 0 15,0-42 32,0 0-47,21 0 0,0 0 16,0 0-16,-21-1 0,43-20 15,-22 21-15,0 0 0,21 0 0,-21-22 16,22 22-16,-22 0 0,0 21 16,0-21-16,-21 42 15,0 0-15,0 0 16,0 0-16,0 1 0,0 20 0,0-21 15,-21 21-15,21-20 0,0 20 16,0-21-16,0 21 0,0-20 0,0-1 16,21 0-16,0 0 0,1-21 0,-1 0 15,21 21-15,-21-21 0,0 0 16,22 0-16,-22 0 0,21-21 16,-21 0-16,22 21 0,-22-21 15,0 0-15,0-22 0,0 22 0,1-21 16,-1-1-16,21 1 0,-21 0 0,0-1 15,1 1-15,-22-21 0,42 20 16,-42-20-16,21-1 0,0 22 0,0-22 16,1 22-16,-1 0 0,-21-1 15,0 1-15,0 21 0,0 0 0,0 0 16,0-1-16,0 44 16,-21-1-16,-1 0 15,1 21-15,0 1 0,0-1 16,-21 0-16,20 22 0,1-22 0,0 22 15,0-22-15,21 0 0,-21 1 0,0 20 16,21-21-16,-22 1 0,22-1 16,0-21-16,0 22 0,0-22 0,0 0 15,0 0-15,0 0 0,0 0 16,22-21-16,-1 0 0,0 0 0,0 0 16,0 0-16,0-21 15,1 21-15,-1-21 0,21 0 0,-21 0 16,0 0-16,22-1 0,-22 1 15,21 0-15,-21 0 0,1 0 16,-1 0-16,0 21 0,0 0 0,-21 21 31,0 0-31,0 21 0,-21-21 0,0 1 16,0 20-16,21-21 0,-22 0 16,1 0-16,21 1 0,0-1 0,-21 0 15,0 0-15,21-42 47,0 0-47,0 0 16,0-1-16</inkml:trace>
  <inkml:trace contextRef="#ctx0" brushRef="#br0" timeOffset="47099.91">19685 5165 0,'0'0'0,"-21"0"0,0 0 16,-1 0-16,44 21 16,20-21-16,-21 0 15,43 0-15,-22 0 0,21 0 0,1 0 16,-1 0-16,1 21 0,-1-21 16,1 0-16,-1 0 0,1 0 15,-1 0-15,-20 0 0,20 0 16,-20 0-16,-22-21 0,0 21 0,-21-21 15,-42 21 1,-1 0-16,-20 0 0</inkml:trace>
  <inkml:trace contextRef="#ctx0" brushRef="#br0" timeOffset="48183.7">3006 7705 0,'-22'0'16,"1"0"-1,0-21-15,21-1 32,0 1-17,21 21-15,0-21 0,1 21 0,20-21 16,-21 21-16,0 0 0,0 0 16,22 0-16,-22 0 0,21 0 0,-21 0 15,1 0-15,-1 0 0,-21 21 16,0 0-16,0 0 0,0 1 0,0-1 15,-21 0-15,-1 0 0,1 0 16,-21 0-16,21 1 0,-22-1 16,1 0-16,21 0 0,0-21 0,-22 21 15,22-21-15,0 0 16,21-21 0,0 0-1,21 21-15,0-21 0,1 0 0,-1 21 16,0-22-16,21 22 0,-21 0 15,1 0-15,20 0 0,-21 0 0,21 0 16,-20 0-16,20 22 0,-21-1 16,21 0-16,1 0 0,-22 21 0,0-20 15,0 20-15,0 0 0,-21-21 16,0 22-16,0-1 0,-21 0 0,0 1 16,-21-22-16,-1 21 0,1-21 15,0 1-15,-1-1 0,1 0 16,0 0-16,-1 0 0,1-21 0,0 0 15,-1 0-15,1 0 0,0 0 0,21 0 16,-22-21-16,22 0 0,0 0 16,0 21-16,0-21 0,-1-1 0,22 1 15,0 0-15,0 0 16,22 0-16,-1 21 0,0-21 16,21-1-16,-21 22 0,22-21 15,-1 0-15,-21 0 0,22 21 0</inkml:trace>
  <inkml:trace contextRef="#ctx0" brushRef="#br0" timeOffset="48347.71">3725 7938 0,'0'0'0,"21"0"0,-21-22 16,22 22 15,-22-21-16,21 21-15,0-21 16</inkml:trace>
  <inkml:trace contextRef="#ctx0" brushRef="#br0" timeOffset="49224">5355 7705 0,'0'0'0,"0"-21"0,0-1 0,0 1 15,0-21-15,0 21 0,0 0 16,0-1-16,0-20 0,0 21 0,0 0 16,-21 0-16,0 21 0,0 0 0,-1 0 15,1 0-15,0 21 16,0 0-16,0 0 0,0 21 0,21 1 16,-22-1-16,22 0 0,-21 1 15,21-1-15,0 0 0,0 22 0,0-22 16,0 22-16,0-1 0,0-20 15,0-1-15,0 0 0,0 1 16,0-1-16,21-21 0,1 21 0,-1-20 16,0-22-16,21 21 0,-21-21 15,22 0-15,-1 0 0,0 0 0,1-21 16,-1-1-16,0 1 0,1 0 0,-1 0 16,0-21-16,22-1 0,-22 1 15,1 0-15,-1-22 0,0 22 0,1-22 16,-22 22-16,0-22 0,0 22 15,0-21-15,0-1 0,-21 22 0,22-22 16,-22 1-16,0 20 0,0 1 0,0 21 16,0-21-16,0 20 15,0 1-15,0 42 16,-22 1-16,22 20 0,-21-21 16,0 43-16,21-22 0,0 0 15,-21 22-15,0-22 0,21 22 0,-21-22 16,21 21-16,0-20 0,0 20 15,0-20-15,0 20 0,0-21 0,0 1 16,0-1-16,21-21 0,0 0 0,0 1 16,0-1-16,0-21 0,1 0 15,-1 0-15,21 0 0,-21 0 0,22 0 16,-22-21-16,0-1 0,21 1 16,-21 0-16,22 0 0,-22-21 15,0 20-15,0-20 0,0 21 0,1 0 16,-22 0-16,0-1 0,21 1 15,-21 42 17,0 1-32,0-1 15,-21 0-15,21 0 0,0 0 0,0 0 16,0 1-16,0-1 0,0 0 0,0 0 16,0 0-16,0-42 46,0 0-30,0 0-16,0 0 0</inkml:trace>
  <inkml:trace contextRef="#ctx0" brushRef="#br0" timeOffset="49384.71">6583 7684 0,'0'0'0,"-21"-64"31,-1 64-31,44 0 47,-22 21-47,21-21 0,0 0 0,0 21 15,0-21-15,-21 22 0</inkml:trace>
  <inkml:trace contextRef="#ctx0" brushRef="#br0" timeOffset="50364.72">7281 7726 0,'0'0'0,"0"-42"31,0 20-31,0 1 0,0 0 0,-21 21 32,0 0-32,0 0 0,0 0 15,21 21-15,0 0 0,-22 1 16,1-1-16,21 0 0,-21 21 15,21-21-15,-21 22 0,21-1 0,-21-21 16,0 22-16,21-1 0,0 0 0,0 1 16,0-22-16,0 21 0,0-21 15,21 0-15,0 1 0,0-1 0,21-21 16,-20 0-16,20 0 0,-21 0 0,21 0 16,1 0-16,-1-21 0,0-1 15,1 1-15,-1 0 0,0-21 0,1 21 16,-1-22-16,0 1 0,1 0 15,-1-1-15,-21 1 0,22 0 16,-22-1-16,-21-20 0,0 20 0,21-20 16,-21 21-16,0-22 0,0 22 15,0 21-15,0-22 0,0 22 0,-21 21 16,0 0 0,21 21-16,-22 0 0,1 1 0,21 20 15,0-21-15,0 21 0,-21 1 0,21-1 16,-21 0-16,21-20 0,-21 20 15,21 0-15,0-21 0,0 22 0,-21-22 16,21 21-16,-22-21 0,22 1 0,0-1 16,0 0-16,0-42 31,22 21-15,62-85-1,-41 64-15,-22 0 0,21 0 0,-21-22 16,22 22-16,-22 0 0,21 0 15,0 0-15,-20-1 0,-1 1 0,0 0 16,0 21-16,0 0 0,0 0 16,-21 21-1,-21 0-15,0 1 0,0-22 16,-21 21-16,20 0 0,-20 0 16,0 0-16,21-21 0,-22 21 15,22 1-15,-21-1 0,21-21 0,-1 21 16,44-21 31,-1 0-32,0 0-15,0 21 16,0 0-16,0 0 0,-21 1 0,22-1 16,-1 0-16,0 21 0,0-21 15,0-21-15,22 22 0,-22-1 0,0 0 16,0-21-16,0 0 0,22 0 15,-22 0-15,0 0 0,21 0 16,-21 0-16,1-21 0,-1 0 0,0-1 16,-21 1-16,21 0 15,-21 0-15,21 0 0,-21 0 0,0-1 16,0 1-16,0 0 0,0 0 16,0 0-16,0 0 0,0-1 15,21 1-15,-21 42 47,-21 1-47,0-22 16</inkml:trace>
  <inkml:trace contextRef="#ctx0" brushRef="#br0" timeOffset="61696.53">3027 9589 0,'-21'-22'0,"21"1"0,-22 0 15,1 21-15,0-21 0,0 21 16,21 21 0,0 21-1,0-20-15,0 20 0,0 0 0,0 1 16,0-1-16,0 0 0,0 1 15,0-1-15,0 0 0,-21 1 16,21-1-16,-21 0 0,-1-21 0,1 1 16,0 20-16,0-21 0,0 0 15,21 0-15,-21-21 0,21-21 32,0 0-32,0 0 15,0 0-15,0 0 16,0-1-16,21 1 0,0 0 0,0 21 15,0-21-15,0 0 0,22 21 16,-22 0-16,21 0 0,-21-21 0,22 21 16,-1 0-16,-21 0 0,22 0 0,-1 0 15,-21 0-15,21 0 16,-20 0-16,20 0 0,-21 0 0,0 0 16,0 0-16,1 0 0,-1 0 15,-21-22-15,21 1 0,-21 0 16,0 0-16,0 0 15,0 0-15,0-1 0,0 1 0,-21 0 16,0-21-16,-1 21 0,1-1 16,21 1-16,-21 0 0,0 0 0,0 21 15,0 0-15,21-21 0,-22 21 16,1 21-16,21 0 16,-21 0-16,21 22 0,0-22 15,0 21-15,0 0 0,0 1 16,0-1-16,0 0 0,0-20 0,0 20 15,0 0-15,0-21 0,0 22 16,0-22-16,0 0 0,0 0 0,0 0 16,0 1-16,0-1 0,0 0 15,0-42 32,0 0-31,21 21-16</inkml:trace>
  <inkml:trace contextRef="#ctx0" brushRef="#br0" timeOffset="61941.22">3979 9991 0,'0'0'0,"0"-21"15,21 21 79,1 0-94,-22-22 0,0 1 16</inkml:trace>
  <inkml:trace contextRef="#ctx0" brushRef="#br0" timeOffset="62744.76">5355 9462 0,'0'0'16,"0"-22"-16,0 1 0,0 0 16,0 0-16,0 0 15,0 0-15,0-1 32,-21 22-17,21 22 1,-21-1-1,21 0-15,0 21 0,0 1 0,0-1 16,0 0-16,0 22 0,0-1 16,0 1-16,0-22 0,0 22 0,0-1 15,0-21-15,0 22 0,0-22 16,0 1-16,0-1 0,-21-21 0,21 21 16,0-20-16,0-1 0,0 0 0,0 0 15,0 0-15,-22 0 16,22-42 15,0 0-31,0 0 0,0 0 16,0 0-16,0-1 0,0-20 0</inkml:trace>
  <inkml:trace contextRef="#ctx0" brushRef="#br0" timeOffset="63111.24">5186 9546 0,'0'0'16,"-21"-21"-16,21 0 0,-22 0 0,22 0 16,0-1-16,-21 1 0,21 0 15,0 0-15,0 0 0,0 0 0,21 21 16,1-22-16,-1 1 0,0 0 16,21 0-16,1 21 0,-1-21 15,21 21-15,1 0 0,-1 0 0,1 0 16,-1 0-16,1 21 0,-22 0 15,64 21-15,-85 1 0,0-22 16,-21 21-16,0-21 0,0 22 16,-21-1-16,0 0 0,-21 1 0,-22-22 15,22 21-15,-22 1 0,1-22 0,-1 21 16,22-21-16,-21 0 0,20 1 16,22-22-16,-21 21 0,21-21 15,-1 0-15,44 0 31,20 0-31,-21 0 0,21-21 16,22 21-16,-22 0 0,1-22 16</inkml:trace>
  <inkml:trace contextRef="#ctx0" brushRef="#br0" timeOffset="64305.71">6477 9864 0,'0'0'0,"21"0"0,0 0 15,0 0-15,-21-21 16,0-1-16,22 1 0,-22 0 16,0 0-16,0 0 0,0 0 15,0-1-15,0-20 0,0 21 0,0 0 16,-22-22-16,1 22 0,0 0 0,0 0 16,-85 21-1,85 0-15,0 0 0,0 21 16,-1-21-16,1 42 0,0-20 15,0 20-15,0 0 0,0 1 0,-1-1 16,1 0-16,21 1 0,0-1 0,0 0 16,0-21-16,0 22 0,0-22 15,0 0-15,0 0 0,0 0 16,21 1-16,1-22 0,-1 0 0,0 0 16,0 0-16,0 0 15,22 0-15,-22-22 0,0 1 0,21 0 16,-21 0-16,1 0 0,20-22 15,-21 22-15,0 0 0,0-21 0,1-1 16,-22 22-16,21-21 0,-21 0 0,0-1 16,0 1-16,0 21 0,0-22 15,0 22-15,0 0 0,0 0 16,-21 21-16,-1 21 16,22 0-16,0 0 15,0 22-15,0-22 0,-21 21 0,21 1 16,0-1-16,0-21 0,0 21 15,0 1-15,0-22 0,0 21 0,21-21 16,1 1-16,-22-1 0,21 0 16,0 0-16,21-21 0,-21 0 0,1 0 15,20 0-15,0 0 0,1 0 0,-22 0 16,21-21-16,0 0 0,1 0 16,-1-1-16,-21 1 0,22-21 0,-1 21 15,-21-22-15,21 1 0,-20 0 16,-1-1-16,0 1 0,-21 0 15,0 21-15,0-1 0,0-20 0,0 21 16,0 0-16,-21 21 16,0 21-1,21 0-15,-22 0 0,22 0 0,-21 1 16,21 20-16,0-21 0,0 0 16,0 22-16,0-22 0,0 0 0,0 0 15,0 0-15,21 0 0,-21 1 16,22-1-16,-22 0 0,0 0 0,21-21 15,-21 21-15,21-21 0,-21-21 47,0 0-47,-21 0 16,0 21-16,-1-21 0,22-1 16,0 1-16,-21 21 0,21-21 15,-21 21-15,0 0 16,21 21-16,0 0 0,0 1 15,0-1-15,0 0 0,0 0 16,0 0-16,21-21 0,0 21 16,0-21-16,1 0 0,-1 22 0,0-22 15,0 0-15,0 0 0,22 0 0,-22 0 16,21 0-16,0-22 0,1 1 16,20 21-16,-20-21 0,-1 0 15,0-21-15,1 20 0,-1-20 16,0 21-16,1-21 0,-1-1 0,-21 1 15,21 0-15,-20 20 0,-1-20 0,-21 21 16,0-21-16,0 20 0,0 1 16,0 0-16,-21 21 15,-1 0-15,1 0 0,-21 21 0,21-21 16,0 21-16,-1 1 0,22 20 16,0-21-16,0 21 0,0-20 0,0 20 15,22-21-15,-1 0 0,0 22 16,0-22-16,0 0 0,0 0 0,1 0 15,-1 0-15,0-21 0,0 22 16,-21-1-16,21-21 0,-21 21 16,-42-21-1,21 0-15,0 0 0,-1 0 0,-20 0 16,21 0-16,-21 0 0,20 0 16,1 0-16,0 0 0,0-21 0,0 0 15,0 21-15,21-22 0</inkml:trace>
  <inkml:trace contextRef="#ctx0" brushRef="#br0" timeOffset="64716.59">9483 9144 0,'0'-21'0,"0"42"0,0-63 0,0 21 0,0-1 16,0 1-16,0 0 15,0 0-15,0 0 0,0 0 0,0-1 16,0 44-1,0 20-15,-22-21 16,22 21-16,0 1 0,0-1 0,0 0 16,0 1-16,0-1 0,0 0 15,0 22-15,0-22 0,0 1 0,0-1 16,-21 21-16,21-20 0,-21-1 0,21-21 16,0 22-16,0-22 0,0 0 15,0 0-15,0 0 0,0 0 16,21-42-1,0 0-15,1 0 0,-1 0 16</inkml:trace>
  <inkml:trace contextRef="#ctx0" brushRef="#br0" timeOffset="65436.08">9864 9144 0,'0'0'0,"0"-42"0,0-1 0,0 22 0,0 0 15,0 0-15,0 0 0,0 0 16,0 42-1,0 0-15,0 0 0,0 21 16,0-20-16,0 20 0,0 0 16,0 1-16,0-1 0,-22 0 0,22 1 15,0-1-15,0 0 0,-21 1 16,21-1-16,0-21 0,0 21 0,0 1 16,0-22-16,-21 0 0,21 0 15,0 0-15,0 1 16,0-44-1,21 1-15,0 0 16,-21 0-16,22-21 0,-1 20 0,0 1 16,0-21-16,0 21 0,-21-22 15,21 22-15,1 0 0,-1 0 0,0 0 16,-21 0-16,21 21 16,0 0-1,-21 21-15,0 0 16,0 0-16,0 0 0,21-21 0,-21 43 15,22-22-15,-22 0 0,21 0 16,-21 0-16,21 0 0,0 1 0,-21-1 16,21 0-16,0 0 0,1-21 15,-1 0-15,21 0 0,-21 0 16,0 0-16,1 0 0,20 0 0,-21-21 16,21 0-16,1 0 0,-1-1 15,0 1-15,1 0 0,-1-21 0,0 21 16,1-1-16,-22-20 0,21 0 15,-21 21-15,1-22 0,-1 22 16,-21-21-16,21 21 0,-21-1 0,0 1 16,-21 21-1,0 0-15,-1 0 0,1 0 0,0 21 16,0 22-16,0-22 0,0 0 0,21 21 16,0-20-16,-22 20 0,22-21 15,0 0-15,0 22 0,0-22 0,0 21 16,22-21-16,-1 0 0,0 1 15,0-1-15,0-21 0,22 21 16,-22-21-16,21 0 0,0 0 0,1 0 16,-22 0-16,21-21 0,1 0 15,-1-1-15,0 22 0,1-21 0,-22 0 0,21 0 16,-21-21-16,0 20 16,1 1-16,-1 0 0,-21 0 0,0 0 15,0 0-15,0-22 0,-21 22 0,-22 0 16</inkml:trace>
  <inkml:trace contextRef="#ctx0" brushRef="#br0" timeOffset="65648">9229 9313 0,'0'0'0,"-64"22"0,43-22 0,0 21 0,0-21 16,21 21-16,21-21 15,0 0-15,21 0 0,-21 0 16,22 0-16,-1 0 0,22 0 0,-22-21 16,21 21-16,1-21 0,-1 21 15,1-22-15,-1 1 0,1 21 0,-1-21 16,1 21-16,-22-21 0</inkml:trace>
  <inkml:trace contextRef="#ctx0" brushRef="#br0" timeOffset="67569.14">12636 9377 0,'-21'0'0,"0"0"31,42 0-15,0-21-16,1 21 16,-1-21-16,-21-1 0,21 22 0,0-21 15,0 0-15,-21 0 0,0 0 16,0 0-16,0-1 0,0 1 0,0-21 15,-21 21-15,21-22 0,-42 1 0,21 21 16,-1-21-16,-20 20 0,0 1 16,21 21-16,-22 0 0,-20 0 0,20 0 15,1 0-15,0 0 0,-22 21 16,22 1-16,0 20 0,-1-21 0,1 21 16,0 1-16,-1-1 0,22 0 15,0-20-15,0 20 0,21 0 16,-21 1-16,21-22 0,0 21 0,0 0 15,0-20-15,0 20 0,42-21 0,-21 0 16,0 0-16,0 1 0,1-22 16,-1 0-16,21 0 0,-21 0 0,22 0 15,-22 0-15,21-22 0,0 22 16,-20-21-16,20 0 0,0 0 0,1-21 16,-22 20-16,21-20 0,0 21 0,-20-21 15,-1-1-15,21 1 0,-21-22 16,0 22-16,1-21 0,-1-1 0,-21-42 15,21 43 1,-21 20-16,0 1 0,0 0 0,0-1 16,0 22-16,0 0 0,0 0 0,-21 0 15,0 21 1,-1 0-16,1 21 0,21 0 16,-21 0-16,21 22 0,-21 20 15,21-21-15,0 22 0,0-1 0,0 1 16,0-22-16,0 22 0,0-1 0,0-20 15,0-1-15,21 0 0,0 1 16,0-1-16,1 0 0,-1-21 0,0 22 16,21-22-16,-21 0 0,22-21 15,-1 21-15,0-21 0,1 0 16,-1 0-16,0 0 0,1 0 0,20-21 16,-20 21-16,-1-21 0,21 0 15,-20 0-15,-1-1 0,0 1 0,1-21 16,-22 21-16,0-22 0,0 22 0,0-21 15,1 0-15,-22-1 0,0 1 16,0 0-16,0 20 0,-22-20 0,1 21 16,0 0-16,0 0 0,0 21 15,-22 0-15,22 0 0,-21 0 0,21 21 16,-22 0-16,1 0 0,21 0 0,-21 22 16,20-1-16,1-21 15,0 21-15,0 1 0,21-22 0,0 21 16,0 1-16,0-22 0,0 21 0,0-21 15,0 0-15,0 1 0,0-1 16,0 0-16,0 0 0,0 0 0,21-21 16,0 0-16,0 0 0,1 0 15,-1 0-15,0 0 0,0-21 16,21 21-16,-20-21 0,-1 0 0,42-43 16,-42 43-16,1 0 15,20-21-15,-21 20 0,0-20 0,-21 0 16,21-1-16,1 1 0,-22 21 0,21-21 15,-21 20-15,0 1 16,0 0-16,0 42 16,0 22-1,0-22-15,0 21 0,0-21 16,21 22-16,0-22 0,-21 21 0,21-21 16,0 0-16,1 1 0,-1-1 0,0 0 15,0 0-15,0-21 0,22 0 16,-22 0-16,0 0 0,21 0 15,-21 0-15,22 0 0,-22 0 0,21 0 16,-21-21-16,1 0 0,20 0 16,-21-1-16,0 1 0,0-21 0,1 0 15,20-1-15,-42 1 0,21 0 16,0-22-16,0 1 0,-21-1 0,22 22 16,-22-22-16,0 1 0,0 20 0,0-20 15,0 21-15,0-1 0,0 22 16,0 0-16,0 0 0,0 0 0,0 42 31,0 0-31,-22 0 0,1 21 0,21 1 16,-21-1-16,21 22 0,0-1 0,-21 1 15,21-1-15,0 1 0,0-22 16,0 21-16,0-20 0,0-1 16,0 0-16,0 1 0,21-22 0,0 21 15,-21-21-15,21 1 0,22-1 16,-22-21-16,0 21 0,21-21 0,-20 0 15,20 0-15,0 0 0,-21 0 16,22 0-16,-1-21 0,0 21 0,1-21 16,-1-1-16,0 1 0,1 0 15,-22-21-15,21 21 0,1-22 0,-22 1 16,0 0-16,0 20 0,0-20 0,-21 0 16,0-1-16,0 22 0,0 0 15,-21 0-15,0 0 0,0 21 0,0 0 16,-1 0-16,-20 21 0,21 0 0,0 0 15,0 0-15,-1 22 16,1-22-16,0 21 0,0 1 0,21-1 16,0 0-16,0-21 0,0 22 0,0-22 15,0 0-15,0 0 0,0 0 16,0 1-16,0-1 0,0 0 0,21-21 16,0 0-16,0 0 0,1 0 15,-1 0-15,0 0 16,0 0-16,0-21 0,0 21 0,1-21 15,-1-1-15,0 1 0,0-21 16,0 21-16,0-22 0,1 22 16,-1-21-16,-21 0 0,21-1 0,0-41 15,-21 62-15,0-20 16,0 21-16,0 0 0,0 42 31,0 0-31,0 21 0,0-20 0,0 20 16,0 0-16,0-21 0,0 22 0,0-1 15,0-21-15,0 22 0,0-22 16,0 0-16,0 0 0,0 0 0,0 0 16,21 1-16,0-22 0,1 0 0,-1 21 15,21-21-15,-21 0 0,0 0 16,22 0-16,-1 0 0,-21 0 16,22-21-16,-22 21 0,21-22 0,0 1 15,-20 0-15,-1 0 0,0 0 0,0 0 16,0-22-16</inkml:trace>
  <inkml:trace contextRef="#ctx0" brushRef="#br0" timeOffset="67840.73">13843 8848 0,'0'0'0,"-21"21"0,0 0 16,42-21 0,21 0-16,0 0 15,1 0-15,-1 0 0,22 0 0,-1-21 16,22 21-16,-22-21 0,22 0 16,-22 21-16,1-22 0,-1 22 0,1-21 15,-22 21-15,1-21 0,-1 21 16,-21 0-16,0 0 0,-42 21 15,0 0 1</inkml:trace>
  <inkml:trace contextRef="#ctx0" brushRef="#br0" timeOffset="68628.64">3048 11113 0,'0'0'0,"-21"0"0,-106 0 15,84 0 1,1 0-16,63 0 31,0 0-31,1 0 0,-1-22 16,21 22-16,-21 0 0,0-21 0,1 21 16,20 0-16,-21 0 15,0 0-15,0-21 0,1 21 16,-44 0 15,1 21-31,0-21 16,0 0-16,-21 0 0,20 0 15,-20 0-15</inkml:trace>
  <inkml:trace contextRef="#ctx0" brushRef="#br0" timeOffset="69060.63">2730 11155 0,'-42'63'0,"21"-41"15,0 20-15,0-21 0,21 0 16,-22 0-16,1 1 0,0-1 16,21 0-16,0 0 0,-21 0 0,0 0 15,42-21 17,0 0-17,0-21-15,0 0 0,1 0 16,-1 21-16,0-21 0,21 0 15,-21 21-15,1-22 0,-1 22 16,0 0-16,21 0 0,-21 0 0,1 0 0,20 0 16,-21 0-16,0 0 0,0 22 15,1-1-15,-1 0 0,0 0 16,0 0-16,-21 0 0,0 1 16,0-1-16,0 0 0,0 0 0,0 0 15,-21 0-15,21 1 0,-21-1 0,-22 0 16,22-21-16,-21 21 0,21 0 15,-22-21-15,1 0 0,0 21 0,-1-21 16,1 0-16,0 0 0,-1 0 16,1 0-16,21 0 0,-21 0 0,20 0 15,22 22-15,22-22 32,-1 0-17,0 0-15,0 0 0,21-22 16</inkml:trace>
  <inkml:trace contextRef="#ctx0" brushRef="#br0" timeOffset="69252.82">3429 11599 0,'-21'0'16,"0"0"31,21-21-47,0 0 15</inkml:trace>
  <inkml:trace contextRef="#ctx0" brushRef="#br0" timeOffset="71258.12">5143 11324 0,'0'0'0,"0"-148"32,0 127-32,0 0 0,0 0 0,0-1 15,0 1-15,-21 21 16,0 0-16,0 0 0,0 0 15,0 0-15,-1 21 0,1 1 16,0 20-16,0-21 0,21 43 0,-21-22 16,21 0-16,-21 22 0,21-22 0,0 22 15,0-22-15,0 0 0,0 1 16,0-1-16,21 0 0,-21 1 0,21-1 16,0-21-16,0 0 0,0 0 15,1 1-15,20-1 0,-21-21 0,21 0 16,1 0-16,-1 0 0,0 0 0,1-21 15,20-1-15,1 1 16,-22 0-16,22 0 0,-1 0 0,1-22 16,-22 22-16,21-21 0,-20 0 0,-1-1 15,-21 1-15,22 0 0,-22-22 16,0 1-16,0 20 0,0-20 0,-21-1 16,0 22-16,0 0 0,0-1 15,0 1-15,0 0 0,0 20 0,0 1 16,-21 0-16,0 21 15,0 21 1,21 22-16,-21-22 0,21 21 16,0 0-16,0 22 0,0-1 15,0-20-15,0 20 0,0 1 16,0-22-16,0 0 0,0 22 0,0-22 16,0-21-16,0 22 0,21-22 15,0 21-15,0-21 0,21-21 0,-20 22 16,20-22-16,-21 0 0,21 0 0,1 0 15,-1 0-15,-21 0 0,22-22 16,-1 22-16,0-21 0,1 0 0,-22 0 16,21 0-16,0 0 0,-20-22 15,-1 22-15,21-21 0,-42 21 0,21-22 16,-21 1-16,21 21 0,-21-22 16,0 1-16,0 21 0,0-21 15,-21 20-15,0 1 0,0 21 0,0 0 16,0 0-16,-1 0 0,1 21 0,0 1 15,0-1-15,0 21 0,0 0 16,21 1-16,0-1 0,-22 0 0,22-20 16,0 20-16,0 0 0,0 1 15,0-22-15,22 21 0,-1-21 0,0 0 16,21 1-16,-21-1 0,22-21 0,-1 0 16,22 21-16,-22-21 0,21 0 15,-20 0-15,20 0 0,1-21 0,-1 0 16,-20 21-16,20-22 0,-21 1 0,1 0 15,-1-21-15,0 21 16,1-22-16,-22 22 0,21-21 0,-21-1 16,-21 1-16,0 0 0,0 21 0,0-22 15,0 1-15,0 0 0,0 20 16,-21 1-16,0 0 0,0 21 0,0 0 16,-22 0-16,22 0 0,-21 0 15,0 21-15,20 0 0,-20 22 0,0-22 16,21 21-16,-22 43 0,22-43 15,0 1-15,21-1 0,-21-21 16,21 21-16,0-20 0,0 20 16,0-21-16,0 0 0,0 0 0,21 1 0,0-22 15,0 0-15,0 21 16,1-21-16,-1 0 0,21 0 0,-21 0 16,0-21-16,1 21 0,-1-22 0,0 1 15,0 0-15,21 0 0,-20 0 16,-1 0-16,-21-22 0,21 22 0,0-21 15,0 21-15,-21-22 0,21 1 16,-21 21-16,0-22 0,0 22 0,0 0 16,0 42-1,0 0 1,0 1-16,0 20 0,0-21 0,0 0 16,0 22-16,0-22 0,0 0 15,0 21-15,0-21 0,0 1 16,0-1-16,0 0 0,22 0 15,-1 0-15,0-21 0,0 0 0,0 0 16,0 0-16,1 0 0,-1 0 16,0 0-16,0 0 0,0-21 15,0 21-15,-21-21 0,0 0 0,0 0 16,22-1-16,-22 1 0,0 0 16,0 0-16,0 0 0,0 0 0,0-1 15,0 1-15,0 0 0,0 0 16,0 0-16,0 0 31,21 21-15,0 21 15,0-21 0,-21-21 94,21 21-125,-21-22 16,21 1-16,-21 0 15,22 21-15,-1-21 0,0 21 16,0-21-16,0 0 0,0 21 16,1 0-16,-1 0 0,0 0 15,0 0-15,0 0 0,0 21 0,22-21 16,-22 21-16,-21 0 0,21 21 16,0-20-16,-21-1 0,21 21 15,-21-21-15,0 0 0,0 1 0,0-1 16,0 0-16,0 0 0,0 0 15,0 0-15,0 1 0,-21-22 32,0-22-17,21 1 1,-21 0-16,21 0 0,0-21 16,0 20-16,0 1 0,0-21 15,0 21-15,0-22 0,0 22 16,0-21-16,21 21 0,0 0 0,-21-22 15,21 22-15,1 0 0,-1 0 0,0 21 16,-21-21-16,21-1 0,0 22 16,0-21-16,1 21 0,-1-21 15,-21 0-15</inkml:trace>
  <inkml:trace contextRef="#ctx0" brushRef="#br0" timeOffset="71643.78">9631 11028 0,'0'0'0,"-21"-21"0,21-22 15,0 22-15,0 0 0,-22 0 16,22 0-16,0 0 0,-21-22 0,21 22 16,0 0-16,-21 42 31,21 0-31,0 22 0,0-22 16,0 21-16,0 0 15,0 1-15,0-1 0,0 0 0,0 22 16,0-22-16,0 1 0,-21 41 15,21-41-15,0-1 0,0-21 16,0 0-16,0 22 0,0-22 16,0 0-16,21-42 15,0 0 1,0 21-16</inkml:trace>
  <inkml:trace contextRef="#ctx0" brushRef="#br0" timeOffset="72300.41">9969 10922 0,'0'0'0,"0"-42"0,0-22 16,-21 85 15,0 1-31,21-1 0,-21 21 0,21-21 16,0 22-16,0-1 0,0 0 16,0 22-16,0-22 0,0 0 0,0 1 15,0-1-15,0 0 0,21-20 16,-21 20-16,21-21 0,-21 0 0,21 0 15,-21 1-15,22-22 16,-1 0 0,0-22-16,-21 1 0,0 0 15,21 0-15,-21 0 0,21-22 16,0 22-16,-21-21 0,22 21 16,-1-22-16,-21 1 0,21 21 0,0 0 15,-21 0-15,0-1 0,21 22 16,0 0-16,1 0 15,-22 22-15,0-1 0,21 0 0,0 21 16,-21-21-16,0 22 0,21-22 16,0 21-16,-21-21 0,21 1 0,1-1 15,-1 0-15,0 0 0,0 0 0,-21 0 16,42-21-16,-20 0 0,-1 0 16,0 0-16,21 0 0,-21 0 15,1 0-15,20 0 0,0-21 0,-21 0 16,22 0-16,-1 0 0,-21 0 15,22-1-15,-22-20 0,42-21 16,-63 20-16,21 1 0,-21 21 16,0-22-16,0 22 0,0-42 15,0 42-15,-21 21 0,0 0 16,0 21-16,0 0 16,0 0-16,21 0 0,0 0 0,-22 22 15,22-1-15,0 0 0,0-20 0,0 20 16,22-21-16,-22 21 0,21-20 15,0-1-15,0 0 0,0 0 0,0 0 16,22-21-16,-22 0 0,21 0 16,-21 0-16,22 0 0,-1 0 15,-21 0-15,22 0 0,-22 0 0,0-21 16,21 0-16,-21 0 0,-21 0 0,22-1 16,-22 1-16,0-21 0,0 21 15,0-22-15</inkml:trace>
  <inkml:trace contextRef="#ctx0" brushRef="#br0" timeOffset="72516.34">9419 11240 0,'0'0'15,"-21"21"-15,0-21 0,0 0 0,42 0 31,0-21-31,21-1 0,1 22 16,-1-21-16,21 0 0,1 0 0,-1 0 16,1 21-16,-1-21 0,1-1 15,-1 1-15,1 21 0,-22-21 0,1 21 16</inkml:trace>
  <inkml:trace contextRef="#ctx0" brushRef="#br0" timeOffset="74408.13">12827 11388 0,'0'-21'31,"21"21"-31,0-22 16,0 1-16,1 0 0,-1 0 16,0 0-16,0 0 0,0-22 15,0 22-15,1 0 0,-22-21 0,0 20 16,0-20-16,0 21 0,0 0 15,-22-22-15,-20 22 0,21 0 0,-21 0 16,20 21-16,-20 0 0,0 0 0,-1 0 16,22 0-16,-21 0 0,0 21 15,-1 0-15,1 22 0,0-22 16,20 21-16,-20 0 0,21 1 0,-21-1 16,42 0-16,-22 1 0,22-1 15,0 0-15,0 1 0,0-1 0,0-21 16,22 0-16,-1 1 0,0-1 0,0-21 15,21 0-15,-20 0 0,20 0 16,-21 0-16,21 0 0,-20-21 0,20 21 16,0-22-16,-21 1 0,22 0 15,-1-21-15,-21 21 0,22-22 0,-22 1 16,21-43-16,-21 43 0,-21 0 16,21-1-16,-21 1 15,0 0-15,0-22 0,0 22 0,0-1 16,0 1-16,0 0 0,0 21 0,0-22 15,0 22-15,0 0 16,-21 21-16,21 21 16,-21 0-16,21 0 0,0 22 15,0-1-15,0 0 0,0 1 0,0-1 16,0 0-16,21 22 0,0-22 0,1 1 16,-22-1-16,21 0 0,0 1 15,0-1-15,0 0 0,22-21 0,-22 1 16,21 20-16,-21-42 0,22 21 15,-1 0-15,0-21 0,1 0 16,-1 0-16,0 0 0,1 0 0,-1-21 16,0 0-16,-21 0 0,22 0 15,-1-1-15,0 1 0,-20-21 0,-1 21 16,0-22-16,0 22 0,0-21 0,-21 21 16,0-22-16,0 22 0,0-21 15,0 21-15,0 0 0,-21-1 0,0 22 16,0-21-16,0 21 0,-1 0 15,-20 0-15,21 21 0,0 1 16,-22-1-16,22 0 0,0 0 0,0 21 16,0-20-16,0 20 0,-1-21 15,22 21-15,0 1 0,0-22 16,0 0-16,0 21 0,0-20 0,0-1 16,22 0-16,-22 0 0,21-21 15,0 0-15,0 0 0,0 0 16,0 0-16,1 0 0,-1-21 0,-21 0 15,21 21-15,0-21 0,0-1 0,0-20 16,1 21-16,-22 0 0,0-22 16,21 1-16,-21 0 0,21 21 0,-21-22 15,0 1-15,0 21 0,0 0 0,0-1 16,0 1-16,0 0 0,0 42 31,0 0-31,0 1 0,0-1 16,0 0-16,0 21 0,0-21 15,0 22-15,0-1 0,0-21 0,0 22 16,0-22-16,0 21 0,0-21 16,21 0-16,-21 1 0,21-1 0,0-21 15,1 21-15,-1-21 0,21 0 0,-21 0 16,22 0-16,-22 0 0,21 0 16,0-21-16,-20 0 0,20 21 0,0-43 15,-21 22-15,22-21 0,-22 21 0,0-22 16,0 1-16,0 0 0,1-1 15,-1-20-15,0 20 0,0-20 16,-21 21-16,0-22 0,21 1 16,-21 20-16,21-20 0,-21 20 0,22 1 15,-22 21-15,0 0 0,0 0 0,0 42 32,0 0-32,-22 21 0,1-21 0,21 43 15,0-22-15,-21 1 0,0-1 16,21 21-16,0-20 0,0-1 0,0 0 15,0 22-15,0-22 0,0 1 0,0-1 16,0 0-16,21 1 16,-21-1-16,21-21 0,0 21 0,1-20 0,20-1 15,-21 0-15,0-21 0,0 0 16,22 0-16,-22 0 0,0 0 16,21 0-16,1 0 0,-22 0 0,21-21 15,-21 0-15,22-1 0,-22-20 16,21 21-16,-21-21 0,22 20 0,-22-20 15,21 0-15,-21-1 0,1 1 0,-1 0 16,0-1-16,-21 22 0,0-21 16,0 21-16,0 0 0,-21-1 15,0 22-15,-22 0 0,22 0 16,-21 22-16,21-1 0,-22 0 0,1 0 16,21 0-16,-22 22 0,22-22 0,0 21 15,0-21-15,21 22 16,0-22-16,0 21 0,0-21 0,0 0 15,0 1-15,0-1 0,21 0 0,0 0 16,-21 0-16,21-21 0,1 0 16,20 0-16,-21 0 0,0 0 0,0 0 15,1 0-15,-1-21 0,0 21 16,0-21-16,0 0 0,0-22 0,1 22 16,-1 0-16,0-21 0,-21 21 15,21-22-15,0 1 0,-21 21 0,21-22 16,1 22-16,-22-21 0,21 21 0,-21 0 15,0-1-15,0 44 32,-21 20-32,21-21 0,0 0 15,0 22-15,-22-22 0,22 21 16,0-21-16,0 22 0,0-22 0,0 21 16,0-21-16,22 0 0,-1 1 0,0-1 15,0 0-15,0 0 0,0-21 16,1 0-16,-1 0 0,0 0 0,0 0 15,21 0-15,-20 0 0,-1 0 16,0-21-16,0 21 0,21-21 16,-20 0-16,-1-1 0,-21-20 0,21 21 15,0 0-15,0-22 0,0 22 16,-21 0-16,0 0 0,0 0 0,0 0 16,0-1-16</inkml:trace>
  <inkml:trace contextRef="#ctx0" brushRef="#br0" timeOffset="74672.72">14245 10774 0,'0'0'0,"-21"21"15,42-21 1,0 0-1,0 0-15,22 0 0,-1-21 0,0 21 16,1 0-16,-1 0 0,0-21 0,1 21 16,-1 0-16,0 0 0,1 0 15,-1-21-15,-21 21 0,22 0 0,-22 0 16,0 0 0,-42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7114-4FB0-3444-B79A-93846564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DB18-FF81-F75E-FBA7-32E28EE3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1C0A-C72C-7EB4-2305-7D367704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CA2D-62F5-0EDA-DBD9-851D1FE3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F3D0-C74A-E27E-371C-117E625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C66-E2C6-C0FA-EBE4-E85E098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62FA6-9EA4-9B5D-A05F-B8D68663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00E0-BCB4-E2C1-A608-90CE3755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07B4-F51A-F2CA-2E84-D69D310A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C2AC-BCD9-1FB6-FB46-E78ECC7D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E8C-1AC8-C129-3750-E6BF2C8B2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F0E3-E0EB-A660-6D8D-AA5C9B61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B7BF-F7FA-3AF8-AD82-5FBDE84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EDFA-7581-7CF3-4970-FDB8248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408E-80AC-AC3E-11BA-7E481B85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9874-C599-7EA7-1B75-1699D589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042-026E-A0A8-E8FA-6977EB5D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5EF9-4C50-A8B6-5CEA-398C63D0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1E81-FFA3-D32C-94DE-3CB44C9D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3AF6-065A-7658-F5D0-439ACAC6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812-32FA-4A0B-738B-3BCFC6BE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75E5-50AB-A292-A7B9-8C31D7C3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B188-F3D0-C51B-53B0-D524EF4F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D1DE-6324-C67E-5164-EC1B41A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B5A2-C5AB-60E2-03A6-3D02AD2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5D44-5EEE-A5B8-B4A3-492B676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FFD3-BB3F-E87E-5A36-085CB0618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34D7-2A5C-5C66-EE95-125F22DD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B2EF-B804-DDA8-E682-180F9999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9862-DDA6-F2F3-4231-0F4E663A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43F0-06FB-9C03-5E07-62EFF36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1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B87C-A3B8-0E53-6C64-1090FDD7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F023-3A4F-8934-81D5-E1C70499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EB14A-4C65-1B04-3DA5-8A86FF51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785C0-B7C9-D06F-F57B-E3276A7FE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CEF4E-1FF0-3568-C651-992414F7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24F3C-D95E-B665-0561-0389A4D2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FBB7-36C3-6BEE-17FF-11806B0F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C1943-BD22-DAB8-F58D-8DDE80B7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D876-F9AE-F21F-8642-CF894E8E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F36CC-CCFB-98F3-281F-8840855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00C9-3B56-E383-4D94-3C9687D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C4983-B39F-8320-6041-297FEA9C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8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4E79A-512F-568B-887B-BD7CDE67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FDCC6-E84C-E3BC-A4E1-EA9C0BE5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F32C-D540-8E32-046D-DDC2F16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AD18-E44E-DA4B-402F-6CE322B2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DD93-80D9-0BE0-21CF-BF9455E4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678E6-652A-3452-8854-108A9B7A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4E056-8837-9FD3-A5BF-16F58648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193F1-B71D-605B-2102-0823FD99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A56CC-2586-2613-1FA4-6292EA6C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47FA-6C23-C242-0879-1A81E1F6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34C44-BB38-5442-1CAF-BB8BBC62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F33C-B7D7-CBE8-68B7-BBA58970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56735-7FC7-8284-6585-38AC9052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A6FC-4305-434C-45D0-6D11C75F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07BA-174B-7E6B-C347-324B8929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A33F5-0F56-75D6-6B20-8F640A58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4032-1BC2-6C19-AD9A-B8E9F580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E0AB-60A0-82A4-3068-8D4F2D038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8FC2-359E-4740-9D85-7F1E04079023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119D-161E-9B1E-AD8A-7E9F3D763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9639-7997-CB21-349F-E2F2CB03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5EE4-7DB8-4BE2-92C0-028C5F122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36AF1-CEBA-D3CE-6FAC-794C3DA8944C}"/>
                  </a:ext>
                </a:extLst>
              </p14:cNvPr>
              <p14:cNvContentPartPr/>
              <p14:nvPr/>
            </p14:nvContentPartPr>
            <p14:xfrm>
              <a:off x="312480" y="586800"/>
              <a:ext cx="719352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36AF1-CEBA-D3CE-6FAC-794C3DA89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77440"/>
                <a:ext cx="721224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2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08188-0DDD-5314-92F5-3F1706141EF9}"/>
                  </a:ext>
                </a:extLst>
              </p14:cNvPr>
              <p14:cNvContentPartPr/>
              <p14:nvPr/>
            </p14:nvContentPartPr>
            <p14:xfrm>
              <a:off x="784800" y="182880"/>
              <a:ext cx="618768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08188-0DDD-5314-92F5-3F1706141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73520"/>
                <a:ext cx="6206400" cy="62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74CB1C-6088-A08F-1D69-C46F918D2722}"/>
                  </a:ext>
                </a:extLst>
              </p14:cNvPr>
              <p14:cNvContentPartPr/>
              <p14:nvPr/>
            </p14:nvContentPartPr>
            <p14:xfrm>
              <a:off x="0" y="15696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74CB1C-6088-A08F-1D69-C46F918D2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60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98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D34256-8B72-EB51-EC1D-5906E6B4136D}"/>
                  </a:ext>
                </a:extLst>
              </p14:cNvPr>
              <p14:cNvContentPartPr/>
              <p14:nvPr/>
            </p14:nvContentPartPr>
            <p14:xfrm>
              <a:off x="0" y="289440"/>
              <a:ext cx="802404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D34256-8B72-EB51-EC1D-5906E6B41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0080"/>
                <a:ext cx="804276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63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FB675-D7AC-7F44-5396-BE27F2994B1F}"/>
                  </a:ext>
                </a:extLst>
              </p14:cNvPr>
              <p14:cNvContentPartPr/>
              <p14:nvPr/>
            </p14:nvContentPartPr>
            <p14:xfrm>
              <a:off x="274320" y="144720"/>
              <a:ext cx="637056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FB675-D7AC-7F44-5396-BE27F2994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63892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47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7A093-D259-8A32-556A-651C9C908B16}"/>
                  </a:ext>
                </a:extLst>
              </p14:cNvPr>
              <p14:cNvContentPartPr/>
              <p14:nvPr/>
            </p14:nvContentPartPr>
            <p14:xfrm>
              <a:off x="579240" y="320040"/>
              <a:ext cx="95403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7A093-D259-8A32-556A-651C9C908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10680"/>
                <a:ext cx="955908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60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3BD2C-8B9D-F4AC-5EB4-16A509E64050}"/>
                  </a:ext>
                </a:extLst>
              </p14:cNvPr>
              <p14:cNvContentPartPr/>
              <p14:nvPr/>
            </p14:nvContentPartPr>
            <p14:xfrm>
              <a:off x="350640" y="160200"/>
              <a:ext cx="7429680" cy="597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3BD2C-8B9D-F4AC-5EB4-16A509E64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0840"/>
                <a:ext cx="744840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72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AC876-5914-F324-F75A-A8A995443BE3}"/>
                  </a:ext>
                </a:extLst>
              </p14:cNvPr>
              <p14:cNvContentPartPr/>
              <p14:nvPr/>
            </p14:nvContentPartPr>
            <p14:xfrm>
              <a:off x="0" y="518040"/>
              <a:ext cx="717084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AC876-5914-F324-F75A-A8A995443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08680"/>
                <a:ext cx="718956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5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9987C7-EC6F-FC8F-AAF0-DDA6951A977E}"/>
                  </a:ext>
                </a:extLst>
              </p14:cNvPr>
              <p14:cNvContentPartPr/>
              <p14:nvPr/>
            </p14:nvContentPartPr>
            <p14:xfrm>
              <a:off x="487800" y="449640"/>
              <a:ext cx="716292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9987C7-EC6F-FC8F-AAF0-DDA6951A97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40280"/>
                <a:ext cx="718164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9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8C7-085E-F10F-31EA-06922B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2E6-BDC7-EA1D-3AF4-8945C4F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D3D06-DBAA-0D7F-EA8E-71BC59E5B296}"/>
                  </a:ext>
                </a:extLst>
              </p14:cNvPr>
              <p14:cNvContentPartPr/>
              <p14:nvPr/>
            </p14:nvContentPartPr>
            <p14:xfrm>
              <a:off x="739080" y="152280"/>
              <a:ext cx="592884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D3D06-DBAA-0D7F-EA8E-71BC59E5B2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42920"/>
                <a:ext cx="594756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76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03726D-F3D1-2765-18DA-CD7242F7A1F5}"/>
                  </a:ext>
                </a:extLst>
              </p14:cNvPr>
              <p14:cNvContentPartPr/>
              <p14:nvPr/>
            </p14:nvContentPartPr>
            <p14:xfrm>
              <a:off x="68400" y="129600"/>
              <a:ext cx="826812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03726D-F3D1-2765-18DA-CD7242F7A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0240"/>
                <a:ext cx="828684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3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814E30-3CB2-510D-82C2-34BF9A44FED1}"/>
                  </a:ext>
                </a:extLst>
              </p14:cNvPr>
              <p14:cNvContentPartPr/>
              <p14:nvPr/>
            </p14:nvContentPartPr>
            <p14:xfrm>
              <a:off x="495360" y="281880"/>
              <a:ext cx="570780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814E30-3CB2-510D-82C2-34BF9A44F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72520"/>
                <a:ext cx="5726520" cy="33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E3F08A-306C-8E99-9CAB-35BB21A18F84}"/>
                  </a:ext>
                </a:extLst>
              </p14:cNvPr>
              <p14:cNvContentPartPr/>
              <p14:nvPr/>
            </p14:nvContentPartPr>
            <p14:xfrm>
              <a:off x="487800" y="2728080"/>
              <a:ext cx="7719120" cy="412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E3F08A-306C-8E99-9CAB-35BB21A18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40" y="2718720"/>
                <a:ext cx="773784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0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F476A-9388-CEF0-20FF-45CDA3DB7C36}"/>
                  </a:ext>
                </a:extLst>
              </p14:cNvPr>
              <p14:cNvContentPartPr/>
              <p14:nvPr/>
            </p14:nvContentPartPr>
            <p14:xfrm>
              <a:off x="1493640" y="487800"/>
              <a:ext cx="738396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F476A-9388-CEF0-20FF-45CDA3DB7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478440"/>
                <a:ext cx="74026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8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B17B98-F5AD-F432-9011-E216F352CF94}"/>
                  </a:ext>
                </a:extLst>
              </p14:cNvPr>
              <p14:cNvContentPartPr/>
              <p14:nvPr/>
            </p14:nvContentPartPr>
            <p14:xfrm>
              <a:off x="106560" y="739080"/>
              <a:ext cx="6660360" cy="259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B17B98-F5AD-F432-9011-E216F352C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729720"/>
                <a:ext cx="6679080" cy="26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7C96E9-9E18-A0E9-C5DF-E9471F8D43D0}"/>
                  </a:ext>
                </a:extLst>
              </p14:cNvPr>
              <p14:cNvContentPartPr/>
              <p14:nvPr/>
            </p14:nvContentPartPr>
            <p14:xfrm>
              <a:off x="5486400" y="579240"/>
              <a:ext cx="2171880" cy="286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7C96E9-9E18-A0E9-C5DF-E9471F8D43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7040" y="569880"/>
                <a:ext cx="2190600" cy="28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2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D7A52-A155-B6A9-8765-FE8842EAFE54}"/>
                  </a:ext>
                </a:extLst>
              </p14:cNvPr>
              <p14:cNvContentPartPr/>
              <p14:nvPr/>
            </p14:nvContentPartPr>
            <p14:xfrm>
              <a:off x="45720" y="160200"/>
              <a:ext cx="841284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D7A52-A155-B6A9-8765-FE8842EAFE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50840"/>
                <a:ext cx="843156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3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1C35D-55F7-1BC4-0F60-4AA64B4CA74A}"/>
                  </a:ext>
                </a:extLst>
              </p14:cNvPr>
              <p14:cNvContentPartPr/>
              <p14:nvPr/>
            </p14:nvContentPartPr>
            <p14:xfrm>
              <a:off x="449640" y="281880"/>
              <a:ext cx="6957360" cy="400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1C35D-55F7-1BC4-0F60-4AA64B4CA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72520"/>
                <a:ext cx="6976080" cy="40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97C5B9-1C5D-061E-48B8-AB2C92972C12}"/>
                  </a:ext>
                </a:extLst>
              </p14:cNvPr>
              <p14:cNvContentPartPr/>
              <p14:nvPr/>
            </p14:nvContentPartPr>
            <p14:xfrm>
              <a:off x="0" y="44042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97C5B9-1C5D-061E-48B8-AB2C92972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39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6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66CEF-1C3E-E615-436D-8A3A6AF7A686}"/>
                  </a:ext>
                </a:extLst>
              </p14:cNvPr>
              <p14:cNvContentPartPr/>
              <p14:nvPr/>
            </p14:nvContentPartPr>
            <p14:xfrm>
              <a:off x="472320" y="343080"/>
              <a:ext cx="7018560" cy="53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66CEF-1C3E-E615-436D-8A3A6AF7A6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33720"/>
                <a:ext cx="7037280" cy="53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9317B4-3A13-338C-A0CC-9DB3B327C0A3}"/>
                  </a:ext>
                </a:extLst>
              </p14:cNvPr>
              <p14:cNvContentPartPr/>
              <p14:nvPr/>
            </p14:nvContentPartPr>
            <p14:xfrm>
              <a:off x="0" y="37414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9317B4-3A13-338C-A0CC-9DB3B327C0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732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0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A3C-1E31-4FD8-42FE-B0FB5374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0B9A4-87BA-2B41-3849-EACFC54BF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2B209B-44D3-EF77-953B-2E1825322857}"/>
                  </a:ext>
                </a:extLst>
              </p14:cNvPr>
              <p14:cNvContentPartPr/>
              <p14:nvPr/>
            </p14:nvContentPartPr>
            <p14:xfrm>
              <a:off x="411480" y="213480"/>
              <a:ext cx="7368840" cy="569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2B209B-44D3-EF77-953B-2E1825322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04120"/>
                <a:ext cx="7387560" cy="57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CDB5E-193C-3E27-1C33-1ECBB6880FD9}"/>
                  </a:ext>
                </a:extLst>
              </p14:cNvPr>
              <p14:cNvContentPartPr/>
              <p14:nvPr/>
            </p14:nvContentPartPr>
            <p14:xfrm>
              <a:off x="0" y="39168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CDB5E-193C-3E27-1C33-1ECBB6880F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907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9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2022-07-21T14:03:43Z</dcterms:created>
  <dcterms:modified xsi:type="dcterms:W3CDTF">2022-07-21T14:04:20Z</dcterms:modified>
</cp:coreProperties>
</file>