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9T02:14:42.3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 1503 0,'43'0'0,"-43"-21"0,-21 21 16,-1 0 15,1 0-15,0 21 77,0 0-77</inkml:trace>
  <inkml:trace contextRef="#ctx0" brushRef="#br0" timeOffset="1143.83">1714 1461 0,'-21'0'0,"21"-22"16,0 1 0,0 0-1,-42 21-15,42 21 47,0 0-31,0 1-16,0 20 0,0-21 15,0 21-15,0-20 16,0 20-16,0 0 0,0 64 16,0-64-16,0 1 0,0-22 15,0 21-15,0-21 0,0 43 16,-21-43-16,21 0 15,0 0-15,0-42 32,0 0-32,0 0 15,0 0-15,-21-22 16,21 22-16,-22-21 0,22-43 16,0 43-16,0 0 15,0-1-15,22 22 0,-1-21 16,0-1-16,0 1 0,0 21 15,-21 0-15,21 0 0,1 21 16,-1-22-16,21 1 0,-21 21 16,0 0-16,1 0 0,-1 0 15,0 21-15,0 1 0,0-1 16,0 0-16,-21 0 0,0 21 16,22 1-16,-22-22 0,0 21 15,0 1-15,0-1 0,0 0 16,0-21-16,0 22 0,0-22 0,0 0 15,0 0-15,0 0 0,0 1 0,0-1 16,0-42 15,0-1-15,0 1-16,0 0 0,0 0 16,0-21-16,0-1 0,0 1 0,0 0 15,0-1-15,21 22 0,-21-21 16,42-22-16,-21 43 15,0-21-15,1 21 0,-1-1 0,0 22 16,21-21-16,1 21 16,-1 0-16,0 0 15,-21 0-15,22 21 16,-22 1-16,0 20 0,0 0 0,-21-21 16,21 22-16,-21 41 15,0-41-15,0-1 0,0 43 16,-21-64-16,0 42 15,0-41-15,21-1 0,-21 0 16,21-42 31,0 0-47,0-1 0,0 1 16</inkml:trace>
  <inkml:trace contextRef="#ctx0" brushRef="#br0" timeOffset="1753.69">3387 1545 0,'0'-21'0,"0"-42"31,0 41-31,0 1 0,0 0 16,-22 0-16,1 0 0,0 0 16,0 21-16,0 0 0,0 0 15,-1 0-15,1 0 0,0 0 16,0 0-16,0 0 0,0 0 0,-1 21 16,1 0-16,0 0 0,0 0 15,-21 22-15,20-1 0,1 0 16,21 1-16,-21-22 0,21 21 15,0 43-15,0-64 0,0 21 16,0-21-16,0 1 0,0-1 16,42 21-16,-20-42 15,-1 0 1,0 0-16,0 0 0,21-21 16,-20 0-16,-1 0 0,0-1 15,0 1-15,21-85 16,-20 64-16,-1 0 0,0 21 0,0-22 15,-21 22-15,21-21 16,-21 21-16,21-1 16,-21 44-1,0-1 1,0 0-16,-21 0 0,21 0 16,0 22-16,0-1 0,0-21 15,0 0-15,0 22 0,0-22 16,0 21-16,0-21 15,21 0-15,-21 1 0,22-22 16,-1 21-16,0-21 16,0 0-16,0 0 15,-21-21-15,21-1 16,1 22-16</inkml:trace>
  <inkml:trace contextRef="#ctx0" brushRef="#br0" timeOffset="2195.76">3704 1461 0,'0'0'0,"0"-22"0,21 1 16,-21 0-1,21 21 1,1 0 0,-1 0-16,0 0 0,0 21 15,-21 0-15,21 1 0,0-22 16,1 21-16,-22 0 0,21 21 0,0-21 15,-21 1-15,21 20 0,-21 43 16,0-64-16,0 0 16,0 0-16,0 0 0,0 0 15,0 1-15,21-22 32,-21-22-32,0 1 15,21 0-15,1 0 0,-22 0 16,21-22-16,0 1 0,-21 21 15,21-21-15,0-1 0,22-20 16,-22 42-16,-21-1 0,21 1 16,0 0-16,0 21 0,-21-21 0,21 21 15,-21 21 32,0 0-31,0 0-16,0 1 15</inkml:trace>
  <inkml:trace contextRef="#ctx0" brushRef="#br0" timeOffset="3039.71">4403 1651 0,'0'0'0,"21"0"31,0 0-31,0-21 0,0 0 16,0 0-16,1 21 16,-1-22-16,21 1 0,-21 0 15,0 0-15,1 0 0,-22 0 16,21-1-16,-21 1 16,-21 21-1,-1 0-15,1 0 0,0 0 16,0 0-16,-21 21 0,20-21 0,1 22 15,-21-1-15,21 0 0,-22 42 16,43-41-16,0 20 16,0-21-16,0 0 0,0 22 15,0-1-15,22-21 16,-1 0-16,42 0 0,-42 1 16,22-22-16,20 0 15,-20 0-15,-1 0 0,43 0 16,-64 0-16,63-43 15,-62 22-15,20 0 0,0-21 16,-21-1-16,1 22 0,-1-21 16,0 21-16,-21-22 0,0 1 15,0 21-15,0 0 0,0-1 16,0 44 15,0-1-31,0 0 16,0 0-16,0 0 0,0 0 15,0 1-15,0-1 0,0 21 16,0-21-16,0 22 0,0-22 16,0 0-16,0 21 0,0-21 15,0 1 1,-21-22-16,0 0 31,21-22-31,0 1 0,0 0 16,0-21-16,0 21 15,0-1-15,0-20 0,0 0 0,0 21 16,21-22-16,-21 22 0,42-42 16,-21 41-16,43-20 15,-43 21-15,21 21 0,64-21 16,-64 21 0,1 0-16,-1 0 0,0 0 0,1 21 15,-1 0-15,-21 0 0,22 0 0,-22 1 16,0 20-16,0-21 0,-21 21 15,0 22-15,0-43 0,0 43 16,-21-22-16,0-21 16,0 0-16,-1 0 0,1 1 0,0-1 15,0 0 1,21 0-16,0-42 31,0 0-31</inkml:trace>
  <inkml:trace contextRef="#ctx0" brushRef="#br0" timeOffset="4731.81">7514 1291 0,'21'0'0,"-42"0"0,42-21 16,-21 0-16,0 0 0,0 0 16,0-1-16,0 1 15,0 0-15,-21 0 0,0 21 0,21-21 16,-21 0-16,-22 21 0,22 0 15,0 0-15,0 0 0,0 0 0,0 0 16,-1 21-16,1 0 0,-21 0 16,21 0-16,-22 0 0,22 1 15,-21 20-15,21 0 0,0 1 16,-1-1-16,-20 43 0,21-22 16,21-21-16,0 22 0,0-22 15,0 22-15,0-22 0,0 43 16,0-43-16,42-21 0,1 22 15,-22-43-15,42 21 16,-20-21-16,-22 0 0,21 0 0,0 0 16,1 0-16,-1-21 0,85-43 15,-106 43-15,22-21 0,-1 20 16,-21-20-16,0 21 0,22-64 16,-22 64-16,0-21 0,-21 21 15,21-1-15,-21-41 16,0 84 15,-21 0-31,-21 0 16,-1 1-16,43 20 0,-21 0 0,21-21 15,-21 22-15,21-1 0,-21 0 16,21 1-16,0-1 0,0-21 0,0 0 16,0 22-16,21-22 15,0 0-15,0-21 0,22 21 0,-22-21 16,42 0-16,-20 0 0,62 0 15,-62-21-15,20 0 0,43-21 16,-42 20-16,-22 1 0,0-21 16,-21 0-16,22-1 0,-22 1 15,0 0-15,0-1 0,-21 1 0,0-64 16,0 85 0,-21 0-16,0 0 0,0-1 0,0 1 15,-64 21-15,43 0 0,-1 0 16,-20 0-16,20 0 0,1 0 15,-64 43-15,64-22 16,-22 63-16,43-62 16,0 20-16,21 43 0,0-43 0,0 0 15,42 22 1,1-43-16,63 21 16,-64-21-16,43-21 15,-22 0-15,-21 0 0,64-21 16,-63 21-16,-1-21 0,43-21 15,-43 21-15,21-43 16,-20 22-16,-22 21 0,21-43 16,-42 22-16,0 21 0,0-1 15,21 1-15,-21 0 0,0 0 16,-21 21 0,0 21-1,21 0-15,-21 22 0,21-1 16,-21-21-16,21 21 0,0-20 15,-21 20-15,21-21 0,0 0 0,0 22 16,0-22-16,0 0 0,0 0 16,0 0-16,0 0 0,0 1 15,21-22 17,-21-22-32,0 1 0,0 0 15,0 0-15,0 0 0,0-22 16,0 22-16,21-21 0,-21 0 15,21-1-15,0 22 0,0-21 0,1 21 16,-1-22-16,0 22 0,21 0 16,-21 0-16,1 21 0,20 0 15,-21 0-15,0 0 0,0 0 0,1 0 16,-1 21-16,0 0 0,0 21 16,-21 1-16,0-22 0,0 21 15,0 1-15,0-22 0,0 21 16,0 22-16,0-43 0,0 21 15,0-21-15,0 0 16,-21-21-16,21-21 47,0 0-47,0 0 0,0 0 16,21-22-16,-21 22 0,21-21 15,0 0-15,1-1 0,41-20 16,-42 20-16,22 22 0,-22 0 15,0 0-15,64 21 16,-64 0-16,0 0 0,0 0 0,0 21 16,0 0-16,1 64 15,-22-64-15,0 21 0,0 1 16,0-22-16,0 64 16,0-64-16,0 0 0,0 0 15,-22 0-15,22 0 0,-21-21 16,21 22-16,0-44 31,0 1-15,21 0-16,1 0 0</inkml:trace>
  <inkml:trace contextRef="#ctx0" brushRef="#br0" timeOffset="5435.37">9906 1524 0,'0'0'0,"-21"0"16,21-21-16,-21 21 0,-1 21 16,1-21-16,0 0 15,21 21-15,0 0 0,0 1 16,0-1-16,0 0 0,0 21 16,0-21-16,0 1 0,0 20 0,0-21 15,0 0-15,0 22 0,0-22 0,0 0 16,-21 0-16,21 0 15,-21-21-15,21 21 16,21-21-16,-21-21 16,-21 21-1,21-21-15,0 0 0,0 0 16,0 0-16,0-22 0,0 22 0,0-21 16,0 21-16,21-64 15,0 64-15,0 0 0,22-22 16,-22 1-16,42 21 15,-42 0-15,43-1 0,-1 22 16,-41 0-16,-1 0 0,42 0 16,-42 22-16,43 41 15,-64-42-15,0 85 16,0-64-16,0 22 16,0-22-16,-42 22 15,20-43-15,22 0 16,0 0-1,-21-21-15,21-21 16,0 0 0,0 0-16,0 0 0,0-1 0,21-20 15,-21 21-15,43-64 0,-22 43 16,0 0-16,21 20 0,1-20 0,-22 21 16,21 0-16,-21 0 15,22-1-15,-22 22 0,21-21 0,1 21 16,-22 0-16,21 0 0,-21 21 0,0 1 15,1-1-15,-22 21 0,0-21 0,21 22 16,-21-22-16,0 0 0,0 0 16,0 21-16,0-20 0,0-1 0,-43 42 15,22-42-15,0 1 16,0-1-16,0 0 0,21 0 16,-21-21-16,-1 21 15,22-42 1</inkml:trace>
  <inkml:trace contextRef="#ctx0" brushRef="#br0" timeOffset="6516.35">11155 1736 0,'0'0'15,"21"0"1,0 0 0,0-21-16,-21-1 0,21 1 0,1 21 15,-1 0-15,0-42 16,0 21-16,-21 0 0,0-1 16,0 1-16,0-21 0,0 21 0,0 0 15,-21-1-15,-21 1 16,20 21-16,1 0 15,-42 0-15,42 0 0,-1 0 16,-62 21-16,41 1 0,1-1 16,0 0-16,-1 21 0,43 1 15,-21-1-15,21 21 0,-21-41 16,-21 62-16,42-63 16,0 22-16,0-22 0,0 0 15,0 0-15,0 0 0,42 1 16,-21-22-16,0 0 0,1 0 15,-1 0-15,0 0 0,21 0 0,-21 0 16,1-22-16,-1 1 0,0 0 16,21 0-16,-21 0 0,22 0 0,-22-22 15,21 1-15,-21 0 0,22-64 16,-43 85-16,21-43 16,-21 43-1,21 0-15,-42 42 31,21 0-31,-21 0 0,21 22 16,0-22-16,-21 21 0,21-21 0,-22 22 16,22-22-16,0 21 15,0 43-15,0-64 16,22 0-16,-1 0 0,21-21 16,22 21-1,-43-21-15,21 0 0,0-21 16,-20 0-16,41-21 15,-42 21-15,-21-1 0,43-62 16,-43 41-16,21-20 16,-21 21-16,0 20 0,21-41 15,-21 42-15,0 42 32,0 0-17,0 21-15,0-20 0,-21-1 0,21 21 16,0 0-16,0-20 0,0 20 15,-21 43-15,-1-64 16,22 0-16,-21 0 0,21 0 16,0 0-16,0-42 47,0 0-47,0 0 0,0 0 0,0 0 15,21-22-15,1 1 0,-1 21 16,0-22-16,0 1 0,0 0 15,0 21-15,22-22 0,41-20 16,-41 63-16,-1-21 0,43-1 16,-64 22-16,21 0 0,-21 0 15,1 22-15,-22-1 0,0 42 16,0-42-16,0 22 0,0 20 16,0-20-16,0-22 15,0 21-15,-22-21 0,1 0 0,21 22 16,0-22-16,-21-21 0,21 21 0,-21 0 15,0 0 1,42-21 15,0-21-15,0 0-16,0 0 0,43 0 16</inkml:trace>
  <inkml:trace contextRef="#ctx0" brushRef="#br0" timeOffset="7136.5">12700 1630 0,'0'-106'31,"0"85"-31,0 0 16,-21 0-16,0 21 16,-1 0-16,1 0 0,0 0 15,-21 0-15,-1 0 16,22 0-16,0 21 0,0 0 15,0 0-15,0 0 0,-1 0 16,-20 43-16,21-22 0,0-21 16,0 1-16,21 20 0,0-21 0,0 0 15,0 22-15,0-22 0,0 0 16,0 0-16,0 0 0,21-21 16,0 0-16,0 0 0,0 0 15,22 0 1,-22 0-16,0 0 0,0-21 0,0 21 15,0-21-15,43-43 16,-43 22-16,0 0 0,0-1 0,22 1 16,-22 0-16,42-85 15,-41 84-15,-1-20 0,21-22 16,-21 43-16,-21-43 16,0 64-16,0-21 0,0 21 15,0-1-15,0 1 16,0 42-1,-21 1-15,0 20 0,0-21 0,0 21 16,21 1-16,-22 20 0,22-20 16,-21-1-16,21 21 0,0 1 15,0 42-15,0-43 16,0-20-16,0-1 0,0 0 0,0 1 16,0-1-16,21 0 15,1-21-15,-1 1 0,42-1 16,-42-21-16,22 0 0,20 0 15,-20 0-15,-1-21 0,0 21 16,1-22-16,20 1 0,22-21 16,-22 21-16,-20 0 0,-1-1 0,0 1 15,-21 0-15,22 0 0,-22 0 16</inkml:trace>
  <inkml:trace contextRef="#ctx0" brushRef="#br0" timeOffset="8147.8">2900 2455 0,'0'0'0,"-64"22"0,22-22 15,-43 0-15,43 0 0,-43 0 16,64 0-16,-21 0 15,21 0-15,-1 0 0,65 0 47,-22 0-47,21 0 0,1 0 16,20 0-16,-21 0 0,22 0 0,-1-22 16,86 22-1,-86 0-15,22 0 0,126 0 0,-105 0 16,21 0-16,127 0 15,-106 0-15,1 0 0,20-21 16,0 21-16,1 0 0,-1 0 16,0 0-16,1 0 0,20 0 0,149 0 15,-170 0-15,22 0 0,-22 0 16,21 0-16,1 0 0,169 0 16,-191 0-16,22 0 0,-1 0 15,1 0-15,-22 0 0,21 0 16,170 0-16,-190 0 0,20 0 15,-21 0-15,1 0 0,-1 0 16,170 0-16,-170 0 0,-21 0 16,22 0-16,-22 0 15,-21 0-15,21 0 0,-21 0 0,0 0 16,0 0-16,0 0 0,-21 0 0,0 0 16,-22 0-16,1 0 0,-22 0 15,1 0-15,-22 0 0,22 0 16,-43 0-16,0 0 0,0 0 15,-42 0 32,0 0-47,-21 0 16,20 21-16,-20-21 0,0 22 16,-1-22-16</inkml:trace>
  <inkml:trace contextRef="#ctx0" brushRef="#br0" timeOffset="9475.83">741 4064 0,'0'0'15,"21"0"-15,-21-21 0,0 0 16,21 21-16,-21-21 15,0-1-15,0 1 16,0 0-16,0 0 16,-21 0-16,21 0 15,0-1-15,-21 22 0,21-21 16,21 21 0,0 0-1,-21 21-15,-21-21 0,21 22 16,0 20-16,-21-21 0,21 43 15,-21-43-15,63 21 0,-42 22 16,0-1-16,0-21 0,0 22 0,0 42 16,-21-64-16,21 0 15,0-20-15,0 20 0,0-21 0,0 21 16,0-20-16,0-1 16,0 0-16,0-42 62,0 0-62,0-1 0,21 22 0,-21-21 16</inkml:trace>
  <inkml:trace contextRef="#ctx0" brushRef="#br0" timeOffset="9771.24">1164 4276 0,'0'0'16,"0"21"-16,-21 0 16,63 0-16,-42 0 0,21-21 0,-42 0 15,-21 22-15,42-1 16,21-21 0,21 0-1,22 0-15,-43 0 0,-21 21 0,-21-21 16,21-42-16,0-1 0,0 22 15,21 0-15,-21 0 16,0 0-16,-21 21 31,0 21-31,21 0 16</inkml:trace>
  <inkml:trace contextRef="#ctx0" brushRef="#br0" timeOffset="21458.83">13123 1842 0,'0'0'16,"-21"0"-16,-21 0 15,63-22 1,0 22 0,0-21-16,0 21 15,1-21-15,20 0 0,0 0 16,1 0-16,-22-1 0,21 22 16,-21 0-16,106-84 15,-84 41-15,-22 22 0,21 0 0,0 0 16,-20 0-16,20 0 15,-21 21-15,0-22 16,-21 1 0,-21 21-1,0 0-15,0 0 16,0 0-16,-43 43 16,43-22-1,0-21-15,0 21 0,-1-21 0,1 21 16,21 0-16,-21 0 15,21 1-15,0-1 16,0 21-16,0-21 16,21 0-16,0-21 0,1 22 15,-1-22-15,0 21 0,0-21 16,0 0-16,0 0 0,1 21 0,-1-21 16,0 0-16,0 0 0,0 21 15,0-21-15,-21 21 16,0 0-1,0 1-15,-21-22 16,0 21 0,0-21-16,0 0 0,0 0 0,-22 21 15,22-21-15,-21 0 0,21 0 0,-1 0 16,1 21-16,0-21 0,0 0 16,0 0-16</inkml:trace>
  <inkml:trace contextRef="#ctx0" brushRef="#br0" timeOffset="23519.48">2222 4085 0,'0'0'0,"0"-42"16,0 21-1,0 0-15,-21 21 16,21-22-16,-21 22 47,21 22-47,0-1 15,0 0-15,0 0 0,0 0 16,0 0-16,0 1 0,0 20 0,0 21 16,0-41-16,0-1 0,0 42 15,0-42-15,0 22 0,-21-1 16,21-21-16,0 0 15,0 1-15,0-1 16,0-42 15,0-1-15,0 1-16,0 0 16,0 0-16,0-21 0,0 20 0,0 1 15,0 0-15,21-42 0,0 41 16,-21-20-16,43-21 15,-22 41-15,0 1 0,0 0 16,0 0-16,-21 0 0,43 0 16,-22 21-16,0-22 0,21 22 15,-21 0-15,64 43 16,-64-22-16,0 0 0,22 43 16,-43-43-16,42 85 15,-42-85-15,0 0 0,0 21 16,0-21-16,0 1 0,0 20 15,0-21 1,0 0-16,0-42 47,0 0-31,0 0-16,0 0 0,0-1 0,0 1 15,0 0-15,0 0 0,0-21 16,21 20-16,0 1 0,1 0 0,-1 0 15,0-21-15,21 20 16,-21 1-16,22 0 0,20-21 16,-42 42-16,1-21 0,20 21 0,-21 0 15,0 0-15,43 42 16,-43-21-16,-21 0 0,0 22 16,0-22-16,0 21 0,0 22 15,0-43-15,0 21 0,0 0 16,0-20-16,-21 41 15,0-42 1,21-42 31,0 0-47,0 0 16,0 0-16</inkml:trace>
  <inkml:trace contextRef="#ctx0" brushRef="#br0" timeOffset="23967.76">3429 4022 0,'0'-21'32,"0"42"-1,21 0-31,0 0 15,-21 0-15,21 0 0,1 1 16,-22 41-16,21-42 0,0 0 16,-21 22-16,0-22 0,0 0 0,21 0 15,-21 0-15,0 1 0,21-1 16,-21 0-16,0 0 16,21-21-1,-21-21 1,0 0-16,22 21 0,-22-21 15,21-22-15,-21 22 0,21 0 16,-21-21-16,21 20 0,0-62 16,0 41-16,1 1 0,-22 21 15,0 0-15,21 0 0,0-1 0,-21 1 16,0 0 0,21 42 15,-21 0-31,0 1 15,21-22 1,-21 21-16</inkml:trace>
  <inkml:trace contextRef="#ctx0" brushRef="#br0" timeOffset="24527.66">4127 4064 0,'0'-21'16,"-21"21"15,21 21-15,0 0-16,0 0 0,0 1 15,0-1-15,0 0 16,0 21-16,0-21 0,0 1 0,0-1 15,0 42-15,0-42 16,0 1-16,0-1 0,0 0 16,0 0-16,0 0 15,0-42 17,0 0-32,0 0 15,0 0-15,0-1 0,0-20 16,0 21-16,0 0 0,0-22 15,0 1-15,0 21 0,0-21 16,0 20-16,21-20 0,1 0 16,-1 21-16,0-1 0,0 1 0,0 0 15,22 0-15,-22 21 0,0 0 16,21 0-16,-21 0 0,43 0 16,-22 0-16,-21 21 0,22 43 15,-22-43-15,0 85 16,-21-64-16,0-21 15,0 21-15,0-20 0,0 20 0,0 21 16,0-41-16,0-1 16,0 0-16,0 0 15,-21-21 1,21-21 0,0 0-16,0 0 0</inkml:trace>
  <inkml:trace contextRef="#ctx0" brushRef="#br0" timeOffset="25263.73">5884 3916 0,'0'0'0,"0"-21"15,0 0-15,0-1 0,0 1 16,0 0-16,21 21 16,1-21-16,-1 21 15,0 0 1,0 0-16,-21 21 15,21 0-15,0 0 0,1 1 0,20 41 16,-21-42-16,21 106 16,-42-84-16,0-1 15,0-21-15,22 21 0,-22 1 0,0 20 16,0-42 0,0 1-16,0-1 0,0 0 15,21-21 1,-21-21-1,0 0-15,0-1 0,0 1 16,0-21-16,21 21 0,0-22 16,-21 1-16,42-106 15,-20 106-15,-1-1 0,21-41 16,-21 41-16,22 1 16,-22 21-16,-21 0 0,21-1 15,0 1 1,-21 42 15,0 1-31,0-1 16,0 0-16,0 0 15,0 0-15,21-21 0,0 21 0,1-21 16,-22 22-16,21-1 0</inkml:trace>
  <inkml:trace contextRef="#ctx0" brushRef="#br0" timeOffset="26315.43">7006 4191 0,'0'0'0,"21"0"15,22-21 1,-22 0-16,0 0 16,-21-1-16,0 1 0,21 0 15,-21 0-15,0 0 0,21 0 16,-21-1-16,0 1 0,0 0 0,0 0 15,0-21-15,-21 20 0,0 1 16,0 21-16,0 0 0,-1-21 16,1 21-16,0 0 0,0 0 15,-85 42-15,64-42 16,-1 22-16,22 20 0,-21-21 16,-43 85-16,85-64 15,0 1-15,-21-1 0,21-21 16,0 21-16,0 43 15,21-64-15,0 0 0,1 1 0,20-1 16,-21-21 0,0 0-16,0 0 0,1 0 0,41 0 15,-42-21-15,0 21 0,1-22 16,20 1-16,-21 0 0,21-42 16,-20 41-16,-1-20 0,21-21 15,-21 20-15,-21 1 0,21 0 16,-21 20-16,22 1 0,-22-42 15,0 42-15,0 42 47,0 0-47,0 0 0,-22 0 0,22 22 16,0-22-16,-21 21 0,21-21 16,0 22-16,0-22 0,0 0 0,0 21 15,0-21-15,0 1 0,0-1 16,0 0-16,21-21 0,1 21 0,-22 0 15,21-21-15,0 0 0,0 0 16,0 0-16,0 0 16,1 0-16,-1-21 0,0 0 0,21-21 15,-21 20-15,1-20 0,-1 21 16,0-21-16,21-1 0,1-41 16,-22 41-16,-21 22 0,42-85 15,-42 64 1,0 21-16,0 0 0,0-1 15,-21 22 17,0 22-32,0-22 0,21 21 0,0 0 15,-22 42-15,22-41 16,0 20-16,0-21 0,0 21 16,0 1-16,0-1 0,0-21 0,0 22 15,0-1-15,0-21 0,0 0 16,0 22-16,22-22 0,-22 0 0,21-21 15,-21 21-15,63 0 16,-42-21-16,1 0 16,-1 0-16,21 0 0,0-21 15,1 0-15,-22 0 0,0 0 16,21-1-16,-20 1 0,41-63 16,-42 62-16,0 1 0,-21 0 15,0 0-15,0 42 31,0 0-15,0 0-16,0 1 0,0-1 16,0 0-16,0 0 0,0 0 15,0 22-15,0-22 16,22 0 0,-1-21-16,0 0 0,0 0 15,0 0-15,0 0 16,1 0-16,-22-21 0,21 0 0,0-1 15</inkml:trace>
  <inkml:trace contextRef="#ctx0" brushRef="#br0" timeOffset="26679.74">8361 3725 0,'0'0'0,"-21"0"0,-1 0 0,1 0 16,0 0-16,0 0 0,21 22 15,-21-22-15,21 21 16,0 0-16,0 0 16,21 0-1,0-21 1,0 0-16,0 0 16,1 0-16,-22-21 0,21 0 15,-21 0 1,0 0-16,0-1 15,0 1 1,-21 21-16,-1 0 16,1 0-16,0 0 0,0 21 15,0 1-15,21-1 16,-21 0-16,21 0 0,0 0 16,0 0-16,0 1 0,0-1 15,0 0 1,21 0-16,0-21 0</inkml:trace>
  <inkml:trace contextRef="#ctx0" brushRef="#br0" timeOffset="27283.65">9017 4064 0,'0'0'0,"0"-21"0,0 0 0,0 0 15,0-1-15,0 1 16,-21 0-16,0 0 16,-1 21-16,1-21 0,0 21 0,0 0 15,0 0-15,0 0 0,-1 0 16,1 0-16,0 0 0,0 21 0,-21 21 16,-1-21-16,22 1 0,0-1 15,21 0-15,-21 21 0,0 22 16,-1-43-16,22 21 0,0 22 15,0-43-15,0 0 16,0 0-16,0 0 0,0 1 0,22-22 16,-1 21-16,0-21 0,0 0 15,0 0-15,0 0 16,64 0-16,-64-21 16,0-1-16,64-41 15,-64 42-15,43-64 16,20-42-1,-62 85-15,-1-1 0,42-84 16,-63 85-16,0-21 16,0 20-16,0 22 0,0 0 15,0 0-15,-21 21 16,0 21 0,0 0-16,21 0 0,0 0 0,-21 1 15,-1 20-15,22-21 16,0 21-16,0 1 0,0-1 0,0 64 15,0-64-15,0-21 16,0 22-16,0-22 0,22 42 16,-1-41-16,0-1 15,0-21-15,0 0 16,0 0-16,1 0 0,-1 0 16,0 0-16,0-21 0,0 21 0,0-22 15</inkml:trace>
  <inkml:trace contextRef="#ctx0" brushRef="#br0" timeOffset="28368.19">9991 3895 0,'0'0'0,"0"-21"0,0-1 16,-22 1-16,1 21 0,0 0 15,0-21-15,0 21 0,0 0 16,-1 0-16,-20 0 0,21 0 0,-21 0 15,20 0-15,1 0 0,0 21 16,0 0-16,0-21 0,0 22 16,-1-1-16,1 0 0,21 0 15,0 43-15,-21-43 16,21 21-16,0-21 0,0 0 0,0 1 16,0-1-16,0 21 0,21-21 15,-21 0-15,21-21 0,1 0 16,-22 22-16,42-22 0,-21 0 15,0 0-15,0 0 0,1-22 0,-1 1 16,0 21-16,0-21 0,0 0 16,0 0-16,1-22 0,-1 22 0,0-21 15,0 21-15,0-22 0,-21 22 16,21-21-16,-21 21 0,22-22 16,-22 22-16,0 0 0,0 0 15,0 42 16,0 0-31,-22 0 16,22 1-16,0-1 0,-21 0 16,21 0-16,0 21 0,0-20 0,0 20 15,0 0-15,0-21 16,21 22-16,1-22 0,-1 0 16,21 0-16,-21-21 0,22 0 15,-22 0-15,0 0 0,21 0 16,-21-21-16,43 0 15,-43 0-15,21 0 0,1-22 16,-1 1-16,0-22 16,-20 22-16,-1 0 0,-21-1 0,21 1 15,-21 0-15,21-1 0,-21 1 16,0 0-16,0-1 0,0-20 16,0 42-16,0 0 0,0-1 0,0 1 15,0 0-15,-21 21 16,0 21-1,21 22-15,0-22 0,-21 0 0,-1 21 16,22-21-16,-21 22 0,21-1 16,0-21-16,0 22 0,0-1 0,0 64 15,0-85-15,0 21 16,0 1-16,0-22 16,21 0-16,1 42 0,-1-41 15,0-22-15,21 42 0,-21-42 16,1 0-16,-1 0 0,21 0 15,-21 0-15,0 0 0,22 0 0,-22-21 16,21 21-16,1-21 0,-22-1 16,21-20-16,0 21 0,-20 0 15,-1 0-15,21-22 0,-21 22 0,-21-21 16,21 21-16,-21-1 0,0 1 16,0 0-16,0 0 15,-21 21-15,0 0 16,0 0-16,0 0 0,0 21 15,-22 0-15,43 0 0,-42 64 16,42-64 0,0 0-16,0 1 0,0 20 0,0 43 15,0-64 1,42 0-16,-21 0 0,1-21 0,62 21 16,-41-21-1,-22 0-15,42 0 0,-20 0 16,-22-21-16,21 0 15,-21 21-15,22-21 0,20-43 16,-42 43-16,0 0 0,22-43 16,-22 43-16,-21-21 0,0 21 15,21 0-15,-21-1 0</inkml:trace>
  <inkml:trace contextRef="#ctx0" brushRef="#br0" timeOffset="28700.07">10435 3620 0,'0'0'0,"21"0"31,0 0-31,22 0 0,-22 0 15,21 0-15,-21 0 0,22 0 16,-1 0-16,22 0 0,20-22 16,-20 22-16,-22 0 0,0-21 15,22 21-15,-43 0 0,64-21 16,-64 21-16,0 0 0,0-21 16,0 21-16,1 0 15</inkml:trace>
  <inkml:trace contextRef="#ctx0" brushRef="#br0" timeOffset="32099.74">974 6117 0,'0'0'0,"-22"0"0,1 0 15,0 0 1,0 0-16,0 0 16,0 0-16,-1 0 15,22-21 1,0 0 0,0 0-16,22 0 15,-1 21-15,0-22 16,-21 1-16,21 21 0,0 0 15,0-21-15,1 21 0,-1 0 16,21 0-16,-21 0 16,0 0-16,-21 21 15,22 0-15,-22 1 0,0-1 16,0 21-16,0-21 0,0 22 0,0-22 16,0 21-16,-22 0 0,1-20 15,-21 62-15,21-41 16,0-1-16,-22 0 0,22-21 15,0 22-15,-21-22 0,-1 21 16,1-42-16,0 0 16,20 0-16,1 0 0,0 0 15,0-21-15,21 0 0,-21-21 16,0 20-16,21 1 16,0 0-16,0-21 0,0 21 0,0-22 15,0 22-15,42-21 16,-21 21-16,0 21 0,22 0 15,-22 0-15,42 0 16,-42 21-16,22 0 0,-22 0 16,0 0-16,0 0 15,43 43-15,-64-43 0,0 0 16,21 0-16,0 1 16,-21-1-16,0 0 31,0-42 0,21 0-31,0-1 16</inkml:trace>
  <inkml:trace contextRef="#ctx0" brushRef="#br0" timeOffset="32283.81">1566 6308 0,'0'0'15,"21"0"64,1 0-79,-1 0 15</inkml:trace>
  <inkml:trace contextRef="#ctx0" brushRef="#br0" timeOffset="33211.31">2201 6033 0,'21'0'15,"-42"0"-15,42-22 0,-21 44 47,-21-1-47,0 0 0,21 0 16,-21 0-16,21 22 16,0-1-16,0-21 0,0 21 15,0-20-15,0 83 16,0-62-16,0-22 15,0 0-15,-21-21 47,21-21-47,0 0 0,-21 0 16,21-1-16,0 1 0,0 0 16,0 0-16,0-43 0,0 43 15,0-21-15,0 21 0,21-22 16,0 22-16,21-42 15,-21 42-15,22-1 0,-22 22 0,21-21 16,-21 21-16,64 0 16,-43 0-16,1 0 0,-1 21 15,-21 1-15,22-1 0,20 21 16,-42-21-16,0 0 0,1 22 16,-22-22-16,0 0 0,0 21 15,0-20-15,0-1 0,0 0 0,0 0 16,-22 0-1,1-21-15,0 0 0,21-21 16,-21 0 0,0 0-16,21 0 0,0-1 15,0 1-15,0 0 0,0 0 16,0 0-16,21-22 0,-21 22 16,21-21-16,21 21 0,-20-22 15,-1 22-15,42-21 0,-20 21 16,-22 21-16,0 0 0,21 0 15,-21 0-15,1 0 0,-1 21 16,0 0-16,0 0 0,0 43 16,-21-43-16,0 21 0,0-21 15,0 1-15,0 20 0,0 21 16,0-41-16,0-1 0,0 0 16,0 0-16,0-42 46,0 0-30,0 0-16</inkml:trace>
  <inkml:trace contextRef="#ctx0" brushRef="#br0" timeOffset="33590.98">3344 6011 0,'0'22'31,"0"-1"-31,0 0 0,0 0 16,0 0-16,0 0 16,0 1-16,0-1 0,0 21 15,21-21-15,-21 0 0,0 22 16,22-22-16,-22 0 0,0 21 16,0-20-16,21-22 0,0 0 15,0 0 1,0-22-16,0 1 0,-21 0 15,22 0-15,-1 0 0,-21 0 16,42-43-16,-21 43 0,-21 0 16,21-22-16,1 1 15,20-43-15,-42 64 16,0 0-16,21 0 0,-21 0 0,21 21 16,-21-21-16,21 42 31,-21 0-16,22 0-15,-22 0 0,21-21 16,0 21-16</inkml:trace>
  <inkml:trace contextRef="#ctx0" brushRef="#br0" timeOffset="34132.49">4254 5990 0,'-42'0'16,"21"0"0,0 0-16,0 21 0,21 1 15,0-1-15,0 0 16,-22-21-16,22 21 0,0 0 0,0 0 16,0 22-16,0-22 15,0 0-15,0 0 0,0 0 16,0 1-16,0-1 0,0 42 15,0-42 1,0-42 15,0 0-31,0 0 16,0 0-16,0 0 0,22-1 0,-22 1 16,0-42-16,0 20 15,21 22-15,0-21 0,0 21 0,0-64 16,0 64-16,1-21 0,-1 20 15,0 1-15,64-21 16,-43 42-16,-21 0 0,43 0 16,-22 21-1,43 64-15,-64-43 16,0-21-16,0 22 0,0-22 0,-21 21 16,0 22-16,0-43 15,0 21-15,0 0 0,0-20 16,0-1-16,0 0 15,0 0-15,0 0 0,0 0 16,0-42 15,0 0-31,0 0 0,0 0 16</inkml:trace>
  <inkml:trace contextRef="#ctx0" brushRef="#br0" timeOffset="35759.71">6646 5694 0,'0'-21'0,"0"42"0,0-63 0,0 20 16,0 1-16,0 0 0,-21 0 16,0 21-16,0-21 0,0 0 15,-1 21-15,1-22 0,0 22 0,-21 0 16,21 0-16,-1 0 0,-20 0 16,21 0-16,0 0 0,-22 64 15,22-43-15,-21 64 16,21-43-16,21 22 0,0-22 15,-21 0-15,21 1 0,0-1 0,0 0 16,0 1-16,0-1 0,0-21 16,0 43-16,21-43 0,-21 0 15,42 21-15,-21-42 0,0 21 16,1-21-16,20 0 0,-21 0 16,85 0-16,-85 0 15,21-21-15,1 21 0,-1-21 16,0 0-16,43 0 15,-43 0-15,64-64 16,-85 64-16,22 0 0,-22-22 16,0 22-16,0-42 15,0 41-15,-21 1 0,0 0 16,0 0-16,-21 21 16,0 21-1,0 0-15,21 0 0,-42 22 16,20-22-16,22 0 0,-21 21 15,21 1-15,0 20 16,0-42-16,0 22 16,21-22-16,22-21 15,-22 0-15,0 0 16,0 0-16,0 0 0,1 0 16,41 0-16,-42-21 15,-21 0-15,0-1 0,21 22 16,-21-21-16,0 0 0,0 0 15,0 0-15,-21 0 0,21-1 0,-21 1 16,0 0-16,21-21 16,0 21-16,0-1 0,0 1 15,0 0-15,0 0 0,21 21 16,0-21-16,0 21 16,22 0-16,-22 0 0,0 0 15,0 0-15,0 0 0,1 21 0,-22 0 16,21 0-16,0 0 0,0 1 15,-21-1-15,0 0 0,21 0 0,-21 0 16,0 0-16,0 1 0,0-1 16,0 21-16,0-21 0,0 0 15,0 1-15,0-1 16,0-42 15,0-1-15,0 1-16,0 0 0,0-21 15,0 21-15,0-1 16,0 1-16,0 0 0,0 0 16,0-21-16,21 20 0,-21 1 0,43 0 15,-22 0-15,21 0 16,1 21-16,-22 0 0,0 0 16,0 0-16,21 0 0,22 63 15,-43-42-15,0 1 16,0-1-16,-21 0 0,22 42 15,-22-41-15,0-1 0,0 0 16,0 0-16,0 0 16,-22 0-16,1-21 15,0-21 17,21 0-32,0 0 15,0 0-15,0 0 0,21-1 16,-21-20-16,21 21 0,1-21 15,20 20-15,21-41 0,-20 21 16,-1 20-16,0 1 0,1 0 16,-1 21-16,64 0 15,-85 21-15,0 0 0,0 43 16,-21-43-16,22 64 16,-22-64-16,0 21 0,0 1 15,-22-22-15,22 0 0,-21 0 0,21 0 16,0 0-16,0 1 15,-21-22-15,21 21 0,21-42 47,0 21-47,-21-22 0,22 1 16,-1 0-16</inkml:trace>
  <inkml:trace contextRef="#ctx0" brushRef="#br0" timeOffset="36099.58">8742 5736 0,'0'0'16,"-21"0"0,-1 0-1,1 21 1,0 1-16,0 20 16,21-21-16,0 0 0,0 0 0,0 22 15,0-22-15,0 21 0,0 1 0,0-22 16,0 21-16,0 0 0,0 43 15,0-43-15,0 107 16,0-86-16,0 1 16,0-1-16,0 1 0,-42 147 15,42-168-15,0-1 16,0 0-16,0 1 0,-22-22 16,22 21-16,0-21 15,-21-21-15,21-21 16,0 0-1,0 0-15,0-22 16,0-105 0,21 85-16</inkml:trace>
  <inkml:trace contextRef="#ctx0" brushRef="#br0" timeOffset="36442.69">8615 5884 0,'0'0'0,"-21"-21"0,21 0 0,0 0 0,-22 0 16,22 0-16,0-1 0,0 1 16,0 0-16,22 0 0,-1 21 15,0-21-15,21 0 0,1 21 0,-1-22 16,0 22-16,1 0 0,-1 0 16,0 0-16,-21 0 0,22 0 0,-22 22 15,0-22-15,0 63 0,-21-42 16,0 22-16,0-22 0,0 0 15,-21 21-15,0-21 0,-21 1 0,20 20 16,-105 21 0,85-41-16,-21-1 15,20-21-15,22 0 0,0 21 16,0-21-16,42 0 31,0-21-31,0 21 0,22-21 0,-22-1 16,21 1-16,0 0 0,1 0 0</inkml:trace>
  <inkml:trace contextRef="#ctx0" brushRef="#br0" timeOffset="37193.75">9398 5482 0,'0'-21'31,"-21"21"-31,0 0 0,21 21 0,-22 0 15,22 1-15,-21 20 0,21-21 0,-21 21 16,0-20-16,21 62 16,0-41-16,0-1 0,0-21 15,0 21-15,0 1 0,0-1 16,0-21-16,0 0 0,0 1 0,0-1 16,0 0-16,21-21 15,0 0-15,0 0 0,1 0 16,-1 0-16,0 0 0,0-21 15,0 0-15,-21-1 0,21 22 16,1-21-16,-1-21 0,0 21 0,0 0 16,21-1-16,-20-20 0,-22 21 15,42-21-15,-21 42 0,-21-22 16,0 1-16,21 21 16,-21 21-1,0 1-15,0-1 16,0 0-16,0 21 0,0-21 15,0 1-15,0 20 0,0-21 16,21 0-16,1 22 16,-1-22-16,42 21 15,-20-42-15,-22 0 0,21 21 16,0-21-16,1 0 0,63 0 16,-64 0-16,21 0 0,22-21 15,-21 0-15,-22 0 0,43-22 16,-64 22-16,21-21 0,0-22 15,-20 43-15,-1-42 16,0 42-16,-21-1 0,0-20 16,0 21-16,0 0 15,-42 21-15,20 0 16,1 0-16,0 0 0,0 21 0,21 0 16,-64 43-16,64-22 15,0-21-15,0 21 0,0-20 16,0-1-16,0 42 0,0-42 15,0 1-15,43 20 16,-1-21-16,0-21 16,-20 0-16,20 0 0,21 0 15,-41 0-15,20 0 0,0-21 16,1 0-16,62-43 16,-62 43-16,-22 0 0,42-43 15,-41 22-15,-1 21 0,-21-64 16,0 43-16,0 21 0,0-22 15</inkml:trace>
  <inkml:trace contextRef="#ctx0" brushRef="#br0" timeOffset="37611.71">10266 5122 0,'0'0'0,"-21"0"16,-64 0-1,64 0-15,0 22 0,-1-22 0,1 21 16,0 0-16,21 0 16,-21-21-16,21 21 0,0 0 0,0 1 15,21-22-15,21 21 16,-20-21-16,-1 0 15,0 0-15,0 0 0,64 0 16,-64-21-16,0-1 0,0 22 16,-21-21-16,0 0 0,0 0 15,0 0-15,0 0 0,-21-1 16,0 22 0,-43 0-16,43 0 15,0 0-15,-42 0 0,41 22 16,-20 20-16,21-21 15,21 0-15,-21 0 0,0 1 16,21-1-16,-22 21 16,1-21-16,0 0 0,21 1 15,-21-1-15</inkml:trace>
  <inkml:trace contextRef="#ctx0" brushRef="#br0" timeOffset="39799.08">931 8297 0,'-21'0'16,"0"0"0,21-21-1,0 0 1,0 0-16,0 0 15,0 0-15,0-1 16,21 22-16,0 0 0,0-21 16,1 21-16,-1 0 15,0 0-15,0 21 16,-21 1-16,21-1 0,-21 0 0,0 0 16,0 0-16,0 43 15,-21-43-15,0 0 0,0 21 0,0-20 16,-1-1-16,-20 0 0,21 0 15,0 0-15,0 0 0,-1-21 0,-20 22 16,21-22-16,0 0 16,21-22 15,0 1-31,21 21 16,0-21-16,0 0 0,0 21 15,1-21-15,-1 21 0,0 0 0,0-21 16,0 21-16,22 0 0,-22 0 15,0 0-15,21 0 0,-21 0 16,1 21-16,-1-21 0,0 21 16,0 0-16,-21 0 0,21 22 15,-21-22-15,0 0 16,-21 0-16,0 0 0,-43 22 16,43-22-16,-21 0 0,-22 0 15,43 0-15,0-21 0,-21 0 16,21 0-16,-1 0 0,1 0 15,0 0-15,0 0 0,0-21 16,0 21-16,-1-21 0,1 0 16,21 0-1,0-1 1,21 22 0,1 0-16,-1-21 0,0 21 15,0-21-15,21 21 0,-20-21 16</inkml:trace>
  <inkml:trace contextRef="#ctx0" brushRef="#br0" timeOffset="39995.76">1630 8530 0,'21'-21'0,"-42"42"0,42-63 62</inkml:trace>
  <inkml:trace contextRef="#ctx0" brushRef="#br0" timeOffset="40903.69">2773 8255 0,'0'0'0,"0"-21"0,0 0 15,-21 21 16,21 21-31,0 0 16,0 0-16,0 0 0,0 1 16,0 20-16,0-21 0,0 21 15,0-20-15,0-1 0,-22 42 16,22-42-16,0 1 0,0-1 16,0 0-16,0 0 0,-21 0 15,0-21 1,21-21 15,0 0-31,0 0 0,0 0 16,0-1-16,0 1 0,0-85 15,0 64-15,0 21 16,21-21-16,0 20 0,22-20 16,20-43-16,-20 64 15,-22 0-15,0 21 0,21 0 16,-21 0-16,43 0 15,-43 0-15,0 21 0,0 0 0,1 22 16,-1-22-16,21 42 0,-42-20 16,0-22-16,0 21 0,0-21 15,0 1-15,0 20 0,0 0 16,-21-21-16,21 1 0,-21-22 16,21 21-16,-21-21 15,21-21 1,0-1-1,0 1-15,0 0 0,0 0 0,0-21 16,0 20-16,21-20 0,0 21 16,0-21-16,0-1 0,22 22 15,-22 0-15,21 0 0,0 0 0,-20-1 16,20 22-16,0 0 0,1 0 16,20 22-16,-42-22 0,0 42 15,1-21-15,-1 0 0,-21 22 16,21-22-16,-21 42 0,0-42 15,0 1-15,0-1 0,0 0 16,0 0-16,-21 0 16,21 0-16,-21-21 0,21 22 15,0-44 17,0 1-32</inkml:trace>
  <inkml:trace contextRef="#ctx0" brushRef="#br0" timeOffset="41292.71">3937 8170 0,'0'0'0,"0"-21"0,21 21 15,-21 21 17,0 1-32,0-1 0,21 0 15,-21 0-15,21 21 0,-21-20 0,0-1 16,22 21-16,-22 0 15,21-20-15,0 20 0,-21-21 16,0 0-16,0 0 16,0 1-16,21-22 15,0 0-15,-21-22 16,21 1 0,1 0-16,-1 0 0,-21 0 0,21-22 15,-21 22-15,21-21 0,-21 21 16,21-22-16,0 1 0,-21 0 15,22 21-15,-22-1 0,21 1 0,-21-21 16,0 63 31,0 0-47,21-21 16,-21 21-16,21-21 0,0 0 15,0 0-15,1 0 0</inkml:trace>
  <inkml:trace contextRef="#ctx0" brushRef="#br0" timeOffset="41783.48">4805 8128 0,'-21'0'16,"-1"0"-16,1 21 15,0-21-15,21 21 0,-21 1 0,21-1 16,0 0-16,-21 0 0,21 0 15,0 0-15,0 1 0,0-1 0,0 21 16,0-21-16,0 0 0,0 1 16,0-1-16,0 0 15,0 0-15,0 0 16,-21-42 15,21 0-15,0 0-16,-22 0 15,22-1-15,0-20 0,0 21 16,0-21-16,22-22 16,-1 22-16,0-1 0,21 22 15,-21-21-15,22 21 0,20-43 16,-20 64-16,-22-21 0,21 21 0,-21 0 16,22 0-16,-22 0 0,42 42 15,-42-20-15,-21-1 0,22 21 16,-1-21-16,-21 22 0,0-1 15,0 21-15,0-20 0,0 20 16,0-42-16,-21 1 0,-1-1 16,22 0-16,0 0 0,-21 0 15,21-42 32</inkml:trace>
  <inkml:trace contextRef="#ctx0" brushRef="#br0" timeOffset="42784.25">7006 8086 0,'0'0'0,"0"-21"0,21-22 16,0 22-16,-21 0 16,0 0-16,0 0 15,0-1-15,0 1 16,-21 21-16,0 0 16,0 0-16,0 0 0,0 0 15,-1 21-15,1 1 0,0-1 16,0 21-16,-21-21 0,20 22 0,-20 20 15,21-21-15,21 1 0,-21-1 16,21 0-16,-21 1 0,21-1 16,0-21-16,0 22 0,0-22 0,0 0 15,21 0-15,0 0 0,0 0 16,43 1-16,-22-22 0,0 0 16,43 0-16,-43 0 0,1 0 15,20-43-15,-21 22 16,22-21-16,-22 21 0,-21-22 15,64-63 1,-85 64-16,21 0 0,0-22 16,1 22-16,-22 0 0,0-43 15,0 43-15,0 20 0,0-41 16,0 42-16,0 0 16,-22 21-1,1 21 1,21 0-16,0 21 0,0-21 15,0 22-15,0-1 0,0 0 0,0 1 16,0-1-16,0 0 0,0 43 16,0-64-16,0 22 0,0 20 15,0-42-15,0 0 16,21 1-16,1-22 0,-1 21 16,42 0-16,-42-21 15,22 0-15,20 0 0,-42 0 16,22-21-16,-22 0 0,21-1 15,43-41 1,-43 42-16,-21 0 0,22-43 0,-43 43 16,0-64-1,0 64-15,0 0 0,0 0 16,-21 21 0,-1 0-16,1 0 0,0 0 15,0 21-15,0 64 16,0-64-16,21 0 15,0 21-15,0-21 0,0 64 16,21-64-16,-21 0 16,21-21-16,0 22 0,64-1 15,-64-21-15,21 0 16,43 0-16,-64 0 0,21 0 16,1-21-16,-1 21 0,0-22 15</inkml:trace>
  <inkml:trace contextRef="#ctx0" brushRef="#br0" timeOffset="43751.27">8699 8149 0,'22'-21'16,"-44"42"-16,44-63 0,-22 21 0,0 0 0,0-1 15,0 1-15,-22 0 16,1 0-16,0 21 0,0 0 0,0-21 16,0 21-16,-1 0 0,1 0 15,0 0-15,0 21 0,0 0 0,0 0 16,-1 0-16,-20 1 0,42-1 0,-21 21 15,0-21-15,-22 43 16,43-22-16,0-21 0,0 0 0,0 43 16,0-43-16,0 0 0,0 0 15,0 1 1,22-22-16,-1 0 0,0 0 16,42 0-16,-41 0 15,20-22-15,-21 1 0,0 21 16,64-63-16,-64 20 15,0 22-15,0-21 0,1 21 16,-1-22-16,0 1 16,-21 21-16,0 0 0,0 0 0,-21 42 31,21 0-15,-21 0-16,21 21 0,-22-20 15,22-1-15,0 21 0,0-21 16,0 0-16,0 22 0,0-22 0,0 0 15,0 21-15,0-20 0,22-1 16,-1-21-16,0 21 0,21-21 16,1 0-16,-22 0 0,106 0 15,-85 0-15,0-21 16,-20 0-16,20 21 16,64-85-16,-64 64 15,-21 0-15,22-64 0,-22 43 16,-21 20-16,0-20 0,0 0 0,0 21 15,21-22-15,-21 22 0,0 0 16,0 42 0,-21 0-1,21 0-15,-21 22 0,21-22 0,0 21 16,0-21-16,-22 22 0,22-22 16,0 21-16,-21-21 0,21 43 15,0-43-15,0 0 0,0 0 0,0 1 16,-21-22-16,21 21 0,-21-21 31,21-21-15,0-1-1,0 1-15,0 0 0,0-21 16,0-22-16,0 22 16,21 0-16,0-1 0,0 1 15,1 0-15,20-1 0,-21 1 0,21 0 16,22-1-16,-22 22 0,22 0 0,-1 0 15,1 21-15,-1 0 0,1 0 16,-1 0-16,43 42 16,-64-21-16,1 22 0,-1 20 15,-42-21-15,0 85 16,0-84-16,-21-22 0,0 21 16,-22 22-16,22-43 0,21 0 15,-21 0-15,0-21 0,0 21 16,0-21-16,21 22 0,0-44 47,0 1-32,21 21-15,0-21 16</inkml:trace>
  <inkml:trace contextRef="#ctx0" brushRef="#br0" timeOffset="43934.92">10350 8424 0,'0'0'0,"-21"0"47,0 0-16,0 0-31</inkml:trace>
  <inkml:trace contextRef="#ctx0" brushRef="#br0" timeOffset="45015.69">952 9948 0,'0'0'0,"0"-21"0,0 42 47,-21 1-47,21-1 16,-21 0-16,21 0 0,-21 0 15,21 0-15,0 1 0,0 41 16,-21-42-16,21 0 0,-21 1 16,21-1-16,0 0 15,0 0-15,0-42 47,21 21-31,0 0-16,0 0 0,0 0 0,22-21 15,-22 21-15,21 0 0,-21 0 16,22 0-16,-1-21 0,0 21 0,1-22 16,41 1-16,-63 21 15,43-21-15,-43 0 16,0 0-16,0 0 0,-21-1 15,0 1-15,0 0 16,0 0-16,0 0 0,0 0 0,-21 21 16,0 0-16,0-22 0,0 22 15,0 22 1,-1-22-16,22 21 0,0 21 16,-21-21-16,21 22 15,0-22-15,-21 0 0,21 64 16,0-43-16,0-21 15,0 21-15,0-20 0,0-1 0,0 0 16,0 0-16,21-21 31,0-21-15,1 0-16,-22 0 0,21-1 16</inkml:trace>
  <inkml:trace contextRef="#ctx0" brushRef="#br0" timeOffset="45194.91">1651 10118 0,'0'0'16,"21"0"-16,-21-21 15,21 21 32,0 0-31,1 0-16,-1 0 15,0 0-15</inkml:trace>
  <inkml:trace contextRef="#ctx0" brushRef="#br0" timeOffset="46031.49">2942 9927 0,'0'0'0,"0"-21"0,0 0 15,0 42 17,0 0-32,21 0 15,-21 1-15,0 20 0,0-21 0,0 0 16,0 22-16,0-22 16,0 21-16,0 0 0,0 1 15,0-22-15,0 0 0,0 0 16,-21 43-16,0-64 15,21-21 1,0-1 0,0 1-16,0-21 0,0 21 15,0 0-15,0-1 0,0-20 16,0 21-16,0-21 0,0 20 16,21-20-16,-21 0 0,64-43 15,-43 64-15,42-21 16,-42 42-16,22 0 0,41 0 15,-41 21-15,-1 0 16,0 0-16,-20 0 0,20 22 0,-21-22 16,21 42-16,-20-42 0,-22 22 15,0-22-15,0 0 0,0 0 16,0 22-16,0-22 0,0 0 16,-22-21-16,1 0 15,0 0-15,21-21 16,0 0-16,0-1 15,0 1-15,0 0 16,0 0-16,0-21 0,0 20 0,0 1 16,21-21-16,22 21 0,-22-22 15,21 22-15,-21-21 0,22 21 16,-1 21-16,0-21 0,-21 21 0,22 0 16,-22 21-16,21-21 0,1 42 15,-22 0-15,21 1 16,-42-1-16,0-21 0,0 64 15,0-64-15,0 0 0,0 0 16,0 1-16,0-1 16,0-42 31,0-1-47,0 1 0,21 0 15</inkml:trace>
  <inkml:trace contextRef="#ctx0" brushRef="#br0" timeOffset="46395.68">4191 9885 0,'0'0'16,"21"0"-16,-21 21 31,0 0-31,0 0 0,21 1 16,-21-1-16,0 0 0,21 0 15,-21 0-15,0 0 0,0 1 0,22-1 16,-22 0-16,21 0 0,-21 0 15,0 0-15,21 1 16,0-22-16,0 0 16,0 0-16,1-22 15,-1 22-15,-21-21 16,21-21-16,0 21 0,-21 0 16,42-43-16,-42 43 15,43-43-15,-43 22 0,21 21 16,-21 0-16,21 0 0,-21-1 0,0 1 15,21 21 1,0 21 0,-21 1-1,0-1-15,22-21 16,-22 21-16,21-21 0,0 0 16</inkml:trace>
  <inkml:trace contextRef="#ctx0" brushRef="#br0" timeOffset="46859.89">5016 9800 0,'0'0'0,"0"21"31,-21-21-31,21 22 16,0-1-16,0 0 0,0 0 15,-21 43-15,21-43 16,0 0-16,0 21 0,0-21 0,0 1 15,0 20-15,-21-42 16,21 21-16,0 0 0,0 0 16,0-42 15,0 0-31,0 0 16,-21 0-16,21 0 0,0-1 15,0-20-15,0 21 16,0-21-16,21-1 0,-21 22 0,21-21 15,0-1-15,0 1 0,22 21 0,-22-21 16,0 20-16,21 1 0,22 0 16,-22 21-16,1 0 0,-1 21 15,0 0-15,1 1 0,-22-1 16,21 21-16,0-21 0,-20 22 0,-1-1 16,0 21-16,-21-20 0,0-1 15,-21 0-15,0 1 0,-1-22 16,22 0-16,-21 0 0,0-21 15,0 21-15,21 1 0,0-44 32,0 1-32,21 21 15</inkml:trace>
  <inkml:trace contextRef="#ctx0" brushRef="#br0" timeOffset="47292">7175 9483 0,'0'0'0,"-21"0"0,21-21 32,21 21-17,22 0-15,-22 0 16,0 0-16,21 0 0,1 0 15,20 0-15,1 0 0,-22 0 0,22 0 16,-1 0-16,1 0 0,63 0 16,-85 0-16,0 0 0,22 0 15,-22 0-15,-21 0 0,-21 21 16,-21-21 15,0 0-31,0 0 0</inkml:trace>
  <inkml:trace contextRef="#ctx0" brushRef="#br0" timeOffset="47555.93">7556 9504 0,'0'0'0,"-21"0"15,0 0-15,0 0 16,0 0-16,21 21 16,-21 0-16,21 0 15,0 1-15,0 20 0,0-21 16,0 21-16,0-20 0,0 20 0,0 0 15,0 1-15,0-22 0,0 21 0,0 0 16,-22-20-16,22 20 0,0-21 16,0 21-16,0-20 0,0-1 15,-21 42-15,21-42 16,0-42 15,21 0-15,1 0-16</inkml:trace>
  <inkml:trace contextRef="#ctx0" brushRef="#br0" timeOffset="47927.51">7747 9948 0,'21'0'31,"0"0"-31,0 0 0,1 0 16,-1 0-16,0 0 0,0-21 15,0 21-15,22-21 0,-1 0 16,-21 0-16,0 0 0,0-1 16,1 22-16,-1-21 0,0-21 15,-21 21 1,-21 21 0,0 0-16,-1 0 0,1 0 0,0 0 15,-21 21-15,21-21 0,-1 21 16,-41 21-16,42-20 15,0 20-15,-22 0 0,22 1 16,21-22-16,-21 21 16,21 0-16,0-20 0,0-1 15,21 0-15,0-21 0,22 21 16,-22-21-16,0 0 0,0 0 0,0 0 16,0 0-16,22 0 0,-22 0 15,21 0-15,-21-21 0,1 21 0,20-21 16,-21 0-16</inkml:trace>
  <inkml:trace contextRef="#ctx0" brushRef="#br0" timeOffset="48750.89">8530 9864 0,'21'-21'0,"-42"42"0,85-64 15,-43 22-15,0 0 0,0 21 0,-21-21 16,-21 21 15,0 0-31,0 0 0,-22 0 16,22 21-16,0 0 0,0 0 15,0-21-15,-1 22 0,1-1 16,21 0-16,-21 0 0,21 0 0,0 0 16,21-21-1,0 0-15,1 0 0,-1 22 16,0-22-16,0 0 0,21 21 16,-20-21-16,-1 0 0,21 21 15,-21-21-15,-21 21 0,0 0 16,0 0-16,0 1 15,-21-22 1,0 21-16,0-21 16,0 0-16,-1 0 15,1 0-15,0-21 16,0 21-16,21-22 16,-21 22-16,0 0 31,21 22-16,0-1 1,0 0 0,21 0-16,0-21 15,0 0-15,0 0 0,0 21 0,1-21 16,20 0-16,-21 0 0,64 0 16,-64 0-16,21 0 0,43-21 15,-43 21-15,1-21 0,-1 21 16,-21-21-16,0 0 0,22-22 0,-22 22 15,0 0-15,21-21 0,-21 20 0,22-41 16,-22 21-16,0-1 0,21-63 16,-20 64-16,-22 0 0,0-1 15,0 1-15,21 21 0,-21 0 16,0-22-16,-21 43 31,-1 0-31,1 0 0,0 22 16,21-1-16,-21 0 0,0 0 0,0 21 15,-1 64-15,22-85 16,-21 22-16,21-1 0,0 0 16,0 1-16,0 20 15,0-42-15,0 22 0,0-1 16,0-21-16,21 0 0,22 1 16,-22-1-16,0-21 0,21 21 15,-20-21-15,-1 0 0,21 0 16,-21 0-16,0 0 0,1 0 15,-1 0-15,42-21 16,-63 0-16,21-1 16,1 22-16,-22-21 0,21 0 0,-21-21 15,0 21-15,0-1 16</inkml:trace>
  <inkml:trace contextRef="#ctx0" brushRef="#br0" timeOffset="49007.66">9123 9758 0,'106'21'31,"-85"-21"-31,21 0 0,-21 0 16,0 0-16,22 0 0,-22-21 0,21 21 15,-21 0-15,149-42 16,-149 42-16,0 0 0,43-22 15,-43 22-15,-21-21 32,-21 21-17,-1-21-15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9T02:59:55.6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2921 4995 0,'0'0'16,"-21"0"-16,0 0 0</inkml:trace>
  <inkml:trace contextRef="#ctx0" brushRef="#br0" timeOffset="204.19">2244 4763 0,'-22'-22'0,"44"44"0</inkml:trace>
  <inkml:trace contextRef="#ctx0" brushRef="#br0" timeOffset="382.28">2095 4699 0,'22'0'47,"-1"0"-47,0 0 0,21 0 15,-21-21-15,22 0 0,-1 21 16,22 0-16,-1 0 0,64 0 16,64-21-16,-128-1 15,1 22-15,-22 0 0,0-21 16,1 21-16,62 0 0,-83 0 16,-1-21-16</inkml:trace>
  <inkml:trace contextRef="#ctx0" brushRef="#br0" timeOffset="679.24">6456 4784 0,'0'63'16,"0"-42"-1,0 1-15,0-1 0,0 0 0</inkml:trace>
  <inkml:trace contextRef="#ctx0" brushRef="#br0" timeOffset="951.21">2942 5292 0,'0'21'16,"0"0"-16,0 0 0,0 22 16,0-22-16,0 0 0,-21 42 15,-21-41 1,20-1-16,22 0 15,-21 0-15,-21 0 16,21-21-16,-22 21 0,22-21 16,0 0-16,-42 0 15,20 0-15,22 0 16,0-21-16,0 0 0,-43 0 16,43 21-16,0 0 15,21-21-15,-21 0 31,21-1-15,21 22 0</inkml:trace>
  <inkml:trace contextRef="#ctx0" brushRef="#br0" timeOffset="6956.05">2667 4657 0,'0'0'0,"-21"0"16,0 0 15,42 0 16,0 0-32,0 0-15,0 0 0,0 0 0,22 0 16,-22 0-16,21 0 0,-21 0 16,22 0-16,-1 0 0,-21 0 15,22 0-15,-1-21 0,21 21 0,-20 0 16,41-22 0,-62 22-16,41-21 15,-42 21-15,0 0 16,-42 0 31,0 0-47,0 0 0,0 0 0,0 0 15</inkml:trace>
  <inkml:trace contextRef="#ctx0" brushRef="#br0" timeOffset="7209.21">2900 4784 0,'0'0'0,"-21"21"15</inkml:trace>
  <inkml:trace contextRef="#ctx0" brushRef="#br0" timeOffset="7348.95">2815 4932 0,'21'0'0,"43"106"16,-43-85-16,-21 0 15,0 43-15,21-43 16,-21 42-16,21-20 0,-21-22 15,0 0-15,0 21 0,0-21 16,-21 64 0,0-85-16,21 21 0,0 0 15</inkml:trace>
  <inkml:trace contextRef="#ctx0" brushRef="#br0" timeOffset="9536.04">3725 5271 0,'0'21'63,"0"0"-1</inkml:trace>
  <inkml:trace contextRef="#ctx0" brushRef="#br0" timeOffset="9693.18">3768 5313 0,'0'-21'31</inkml:trace>
  <inkml:trace contextRef="#ctx0" brushRef="#br0" timeOffset="10277.16">3746 5228 0,'0'-21'16,"0"0"-16,-21 21 16,0 0-16,21-21 15,-21 21-15,0 0 16,0 0-16,-1 0 15,1 0-15,0 0 16,-21 21-16,21-21 16,-1 21-16,1 0 15,0 0-15,0 22 16,0-22-16,0 21 16,21-21-16,0 1 0,-43 41 15,43-42-15,0 22 16,0-22-16,0 63 15,0-41-15,0-22 16,21-21 0,1 0-16,-1 0 15,0 0-15,0 0 0,21-21 16,-20 0-16,-22-1 0,21 22 16,21-42-16,-21 21 0,43-21 15,-43 20-15,42-41 16,-63 42-16,43-64 31,-43 64-31,21-21 0,-21 20 16,0 1-1,21 0-15,-21 42 47,0 0-47,0 1 0,0-1 0,42 0 16,-42 0-16,0 0 15,0 0-15,-42 22 0,42-22 0,0 0 16,0 0-16,0 0 16,0 1-16,21-22 0,-21 21 15,0 0-15,21-21 16,1 0 0,-1 0-1,0-21-15,0 21 16,-21 21-16</inkml:trace>
  <inkml:trace contextRef="#ctx0" brushRef="#br0" timeOffset="10451.87">4127 5165 0,'0'0'0,"-21"0"16,0 0 0</inkml:trace>
  <inkml:trace contextRef="#ctx0" brushRef="#br0" timeOffset="10676.64">4381 5313 0,'22'-21'16</inkml:trace>
  <inkml:trace contextRef="#ctx0" brushRef="#br0" timeOffset="12719.58">4276 5271 0,'0'-22'15,"-22"22"-15,22-21 0,0 0 32,0 0-17,0 0-15,22 21 63,-22 21-63,21 0 0,0 0 15,0 0-15,-21 1 0,21-1 16,0 0-16,-21 0 0,22 0 16,-1 0-16,-21 1 0,0-1 15,21 0-15,0 42 16,-21-41-16,0-1 0,0 0 16,0 0-16,0 0 0,0 0 15,0 1-15,21-22 31,-21-22 1,0 1-17,0 0-15</inkml:trace>
  <inkml:trace contextRef="#ctx0" brushRef="#br0" timeOffset="13096.17">4953 5144 0,'0'0'0,"-21"21"63,0-21-63,21 21 0,-22 0 0,-20 43 15,21-43-15,21 0 16,-21 21-16,0-21 0,21 1 16,-22 20-16,1-21 0,21 0 15,-21 0-15,0 1 0,21-1 16,0 0-1,21-42 32,-21 0-47,21 21 16</inkml:trace>
  <inkml:trace contextRef="#ctx0" brushRef="#br0" timeOffset="13755.57">5503 5122 0,'0'-63'31,"-21"63"-31,0 0 0,0-21 16,0 21-16,-1 0 16,-20 0-1,21 21-15,0-21 0,0 21 16,-1 0-16,22 0 0,-21 1 0,0-1 16,0 0-16,21 0 0,0 43 15,-21-43-15,21 0 0,-21 0 16,21 0-16,0 0 0,0 43 15,0-43-15,0 21 16,0-20-16,0-1 16,21-21-1,0 0-15,0 0 16,0 0-16,-21-21 16,43-1-16,-22 1 15,0 0-15,21 0 0,1-21 16,-22 20-16,0-20 15,21 0-15,-42 21 16,0-1-16,21-20 0,1 21 16,-22 0-16,0 0 0,0-1 15,21 44 32,-21-1-47,0 0 16,0 0-16,0 0 0,0 0 0,21 1 15,-21-1-15,0 0 0,0 21 16,0-21-16,0 1 0,0 20 16,0-21-16,0 0 0,0 0 15,21-21 1,0 0 0,0 0-1,1 0-15</inkml:trace>
  <inkml:trace contextRef="#ctx0" brushRef="#br0" timeOffset="14303.64">6498 4636 0,'0'0'0,"0"-22"15,0 44 17,0-1-17,0 0-15,-21 21 0,21-21 0,0 22 16,0-1-16,0 85 15,0-85-15,0 1 0,21-1 16,-21 0-16,0 1 0,-42 63 16,42-85-16,0 63 15,-21-62-15,21-1 16,0 0-16,-22-21 0,22 21 16,0-42 15,0 0-31,0 0 15,0-1-15,22 1 16,-22 0-16</inkml:trace>
  <inkml:trace contextRef="#ctx0" brushRef="#br0" timeOffset="14729.15">6964 5059 0,'0'0'0,"0"63"31,0-41-15,21-22-16,0 0 31,0 0-31,0 0 15,1 0-15,-22-22 0,21 22 16,-21-21-16,21 0 16,-21 0-16,0 0 0,0 0 15,0-1 1,-21 1-16,0 21 0,-1 0 16,1 0-1,0 0-15,21 21 0,-21 1 16,21-1-16,0 0 15,0 0 1,21-21 15,0 0-15,0 0-16</inkml:trace>
  <inkml:trace contextRef="#ctx0" brushRef="#br0" timeOffset="15561.15">7832 4911 0,'0'0'15,"-22"0"1,1 0-1,0 0-15,0 0 16,0 0-16,0 0 0,-1 0 16,1-21-16,0 21 0,0 0 0,0-22 15,21 1-15,-43 0 16,43 0-16,-42-21 16,42 20-16,0 1 15,0 0-15,0 0 16,0 0-16,64-43 15,-43 64 1,21-42-16,0 42 16,64-42-1,-63 42-15,-1-22 0,0 22 0,1 0 16,41 0 0,-63 0-16,1 0 0,-1 22 15,-21-1-15,0 0 16,0 0-16,0 0 0,-21 0 15,21 1-15,-85 62 16,43-63-16,20 22 0,-62 20 16,63-20-16,-22-1 0,-20 21 15,42-41-15,-43 83 16,43-83-16,21 41 16,0-42-16,0 0 15,0 22-15,0-22 16,21 0-16,0 0 15,0-21-15,1 0 0,-1 0 0,0 0 16,0 0-16,21 0 0,-20 0 16,-1 0-16,0 0 0,0 0 15,0 0-15,22-21 0,-22 0 16,0 0-16,0 0 16,0-1-16,-21 1 0,21-21 15,-21 21-15,0 0 0,0-1 0,0-20 16,0 21-16,0 0 0,-42-22 15,21 43-15,0 0 16,0 0-16,-1 0 0,-20 0 16,21 0-16,-21 0 15,20 22 1,1-22-16,21 21 16,-21-21-16,21 21 31,21-21 0,0 0-31</inkml:trace>
  <inkml:trace contextRef="#ctx0" brushRef="#br0" timeOffset="15747.35">8170 5186 0,'0'21'31</inkml:trace>
  <inkml:trace contextRef="#ctx0" brushRef="#br0" timeOffset="26620.01">6286 7451 0,'0'0'0,"0"-21"31,-21 21 110</inkml:trace>
  <inkml:trace contextRef="#ctx0" brushRef="#br0" timeOffset="27016">6308 7366 0,'0'0'0,"0"-21"16,0 0-16,0 0 15,0-1-15,0 1 16,0 0 15,0 42-15,0 0-1,0 1-15,0-1 0,0 21 16,21-21-16,-21 22 16,21-22-16,-21 21 0,0 43 0,0-43 15,0 64 1,0-64-16,0 43 15,0-64-15,0 106 16,0-106-16,0 0 16,0 1-16,0-1 0,21 0 15,-21-42 17,0 0-17,0-1-15</inkml:trace>
  <inkml:trace contextRef="#ctx0" brushRef="#br0" timeOffset="27451.03">6900 7430 0,'0'0'0,"0"-22"0,0 1 15,0 0-15,21 21 0,-21 21 47,0 0-47,0 22 16,0-22-16,0 21 0,0 1 15,0-1-15,0 64 0,0-64 16,0 0-16,0-20 0,0 20 16,0 64-1,0-64-15,0-21 0,0 0 16,0 1-16,-21 20 15,21-63 1,0 0 0,21-1-16,1 22 0</inkml:trace>
  <inkml:trace contextRef="#ctx0" brushRef="#br0" timeOffset="27819.47">7641 7938 0,'0'0'0,"0"-22"16,0 1 15,0 42 16,0 1-31,0-1-16,0 21 0,0-21 15,0 22-15,0-22 0,0 21 16,-21-21-16,21 22 0,-21-1 0,-22 43 15,22-64-15,21 0 16,-21 0-16</inkml:trace>
  <inkml:trace contextRef="#ctx0" brushRef="#br0" timeOffset="28425.11">8615 7345 0,'0'0'0,"0"-42"31,0 63 0,0 0-31,0 0 16,0 0-16,0 22 0,21-1 0,-21 0 16,21 1-16,0-1 0,-21 0 15,21 85 1,-21-84-16,0 20 0,0-21 16,0 64-1,0-85-15,0 1 0,0-1 16,0 0-16,0-42 15,0 0 1</inkml:trace>
  <inkml:trace contextRef="#ctx0" brushRef="#br0" timeOffset="29008.11">9567 7239 0,'0'-21'16,"0"42"-16,21-63 0,-21 21 0,22 21 15,-22-22-15,0 1 0,-22 42 47,1-21-47,21 22 0,-21-1 16,21 0-16,-21 21 0,21-21 0,-21 22 15,0-1-15,21-21 0,-22 85 16,22-64-16,-21 43 16,0-64-16,21 22 0,0 41 15,0-41-15,0-1 0,0 64 16,0-64-16,42 22 16,-20-43-16,-1 0 15,0 21-15,21-21 0,-21-21 16,22 0-16,41 0 15,-41 0-15,-22 0 16,64-42-16,-64 21 0,42-43 16,-42 43-16,22-21 15,-1-22-15,-21 43 0,0-21 16,22-22 0,-43 43-16,0 0 0,0 0 0,-21 21 31,-1 0-31,1 0 0,-63 42 15,41-42-15,1 21 0,21 1 16,-43-1-16,43 0 0,0-21 16,0 21-16,0 0 0,21 0 15,0 1 1,21-22 0,0 0-16,0 0 15</inkml:trace>
  <inkml:trace contextRef="#ctx0" brushRef="#br0" timeOffset="29260.11">10604 7895 0,'22'-21'109,"-1"21"-109</inkml:trace>
  <inkml:trace contextRef="#ctx0" brushRef="#br0" timeOffset="29424.71">11049 7853 0,'42'0'15,"-21"0"1,22 0-1,-22 0-15,0-21 0,0 21 0</inkml:trace>
  <inkml:trace contextRef="#ctx0" brushRef="#br0" timeOffset="29624.08">11896 7789 0,'0'0'15,"0"22"-15,21-22 63,0 0-63,0 0 0,0 0 16,0-22-16,1 22 0</inkml:trace>
  <inkml:trace contextRef="#ctx0" brushRef="#br0" timeOffset="29824.31">12636 7768 0,'0'21'16,"22"-21"30,-1 0-30,0 0-16,0-21 16,0 21-16</inkml:trace>
  <inkml:trace contextRef="#ctx0" brushRef="#br0" timeOffset="30014.1">13208 7768 0,'0'0'0,"21"0"15,0 0-15,0 0 0,1 0 63,-1 0-47,0 0-16,0 0 15,0 0-15,0 0 0</inkml:trace>
  <inkml:trace contextRef="#ctx0" brushRef="#br0" timeOffset="30208.48">13737 7726 0,'0'0'0,"21"0"16,-21 21-16,21-21 78,1 0-78,-1 0 16,0 0-16,0 0 15</inkml:trace>
  <inkml:trace contextRef="#ctx0" brushRef="#br0" timeOffset="30379.99">14160 7726 0,'0'0'0</inkml:trace>
  <inkml:trace contextRef="#ctx0" brushRef="#br0" timeOffset="32181.76">9673 8001 0,'0'21'16,"-21"-21"15,21-21 16,0 0-31,0 0-16,0 0 15,42 21-15,-21-22 0,1 1 0,20 0 16,0 0-16,85-21 15,-106 20-15,22 22 0,-1-21 16,-21 0-16</inkml:trace>
  <inkml:trace contextRef="#ctx0" brushRef="#br0" timeOffset="36379.83">3323 6096 0,'0'0'0,"-42"0"0,21 0 0,-22 0 0,22 0 15,0-21-15,0 21 0,0 0 16,-1 0-16,1 0 0,0-21 15,0 21-15,0 0 16,0 0 15,21 21-15,0 0 0,0 0-16,0 0 15,21 1-15,-21-1 0,0 0 16,21 0-16,0-21 0,21 64 15,-20-43-15,-1 0 16,0 0-16,21 0 0,64 22 16,-42-22-16,-22 0 15,21-21-15,-20 0 16,190 21-16,-191-21 16,21 0-16,-20 0 0,-1-21 15,106-21 1,-105 20-16,-1 1 0,64 0 15,-43 0-15,43-21 16,-42 20-16,-1 1 0,64 0 16,-42 0-16,-22 0 0,43 21 15,-42-21-15,-1 21 0,64 0 16,-85 0-16,22 0 0,-1 0 16,1 0-16,-22 0 0,64 21 15,-42-21-15,-22 21 0,43 0 16,-64 0-16,21-21 15,-21 21-15,0 1 0,1-22 0,-1 21 16,-21 0-16,21-21 16,0 0-16,-21 21 15,21-21 17,0-21-32,1 21 15,-22-21-15,21 21 0,0-21 16,0-1-16,0 1 0,0 0 0,1 21 15,-1-21-15,85-64 16,-64 64-16,0 21 0,1-21 16,-1 0-16,127 0 15,-105-1-15,-1 22 0,64 0 16,-63 0-16,-1 0 0,64 22 16,-63-1-16,-22-21 15,22 21-15,-22 0 0,0-21 0,43 42 16,-43-42-16,1 22 15,20-1-15,-42 0 0,43 0 16,-43-21-16,0 0 16,0 21-16,0-21 0,1 0 15,-1 0-15,0 0 16,0 0-16,0 0 16,0 0-1,1-21-15,-1 21 0,0-21 16,0 21-16,0-21 15,-21 0 1,21 21-16,1 0 78,-22-22 110,-22 22 1968,22 22-2156,-21-22 16,0 0-16,-21 0 0,21 0 15</inkml:trace>
  <inkml:trace contextRef="#ctx0" brushRef="#br0" timeOffset="38767.89">1228 10499 0,'-22'0'31,"22"-21"0,0-1-31,22 1 16,-22 0-16,21 0 0,-21 0 15,21 0-15,-21-1 0,21 1 16,-21-21-16,0 21 0,0 0 16,21-1-16,-21 1 15,0 0-15,21 21 16,-21 21 15,0 0-31,0 1 16,0-1-16,0 0 0,0 21 15,0 1-15,0-22 0,0 63 16,0-41-16,0 20 0,0-20 16,0-1-16,0 0 0,0 43 15,0-43-15,-21 1 0,21 20 16,0-42-16,-21 0 0,21 22 16,-21-22-16,0 0 15,0-21-15,-1 21 16,-20-21-16,21 0 0,0 0 15,0 0-15,-43 0 0,43 0 16,-21 0-16,20 0 0,-20 0 16,21 0-1,42 0 17,0 0-32,22 0 0,-22 0 0,21 0 15,0 0-15,1 0 0,-1 0 16,0 0-16,1 0 0,-1 0 15,0 0-15,64-21 16,-63 21-16,-22 0 0,21-21 16,-42 0 31,0 0-47,-21-1 15,21 1 1</inkml:trace>
  <inkml:trace contextRef="#ctx0" brushRef="#br0" timeOffset="39261.07">1968 9948 0,'0'-42'32,"-21"42"-32,0 0 0,0 0 15,0 0-15,0 0 16,-1 21-16,1-21 0,21 21 0,-21 1 16,0-1-16,21 0 15,0 0-15,0 0 0,0 0 16,0 1-16,0-1 15,21 0-15,0-21 0,0 21 16,1 0-16,-1-21 0,0 21 16,0-21-16,0 0 0,0 22 15,-21-1-15,22-21 16,-22 21-16,0 0 16,0 0-1,-22-21-15,1 0 0,0 21 16,0-21-16,0 0 0,-22 0 15,22 0-15,0 0 0,0 0 16,0 0-16,0 0 16,-1-21-16,1 21 15,21-21-15,0 0 16,0 0-16,21 21 16,1-21-16,-1 21 15,0-43-15</inkml:trace>
  <inkml:trace contextRef="#ctx0" brushRef="#br0" timeOffset="39608.93">2307 9800 0,'0'0'0,"0"-21"16,-21 21 15,21 21-31,0 0 0,0 1 16,-21-1-16,0 0 0,21 0 0,-22 21 15,22-20-15,0 20 0,-21-21 16,0 21-16,21-20 0,-21 20 0,0 0 16,21-21-16,0 22 15,0-22-15,0 0 0,0 0 16,21-21-1,0 0-15,0 0 16,0 0-16,1 0 16,-1-21-16,0 21 0,0-21 0,0 0 15,-21 0-15,21 21 16,-21-22-16,0 1 0</inkml:trace>
  <inkml:trace contextRef="#ctx0" brushRef="#br0" timeOffset="39855.81">2159 10118 0,'21'0'16,"0"-21"-16,0 21 16,1-22-16,-1 22 0,0 0 15,0 0-15,0 0 0,43-21 16,-43 21-16,0 0 15,-21-21 1,21 21 31,0 0-47</inkml:trace>
  <inkml:trace contextRef="#ctx0" brushRef="#br0" timeOffset="40295.62">3006 10859 0,'0'0'0,"-22"0"16,44 0 15,-1 0-31,21 0 0,-21 0 16,22 0-16,-1 0 0,127 0 15,-105 0-15,-1 0 16,1 0-16,-1 0 0,107 0 16,-107 0-16,-21 0 0,43 0 15,-43 0-15,22 0 16,-64-22-1,0 1-15</inkml:trace>
  <inkml:trace contextRef="#ctx0" brushRef="#br0" timeOffset="40607.29">3831 10668 0,'0'0'0,"-21"0"0,0 0 15,21 21 32,21-21-47,0 0 0,0 0 0,22 0 16,-22 21-16,0-21 0,0 0 15,21 0-15,-20 0 0,41 0 16,-42 0-16,0 22 0,1-1 16,-22 0-16,0 0 15,0 0-15,0 0 0,-22 1 16,1-22-16,0 21 0,-21 0 0,21 0 15,-22 21-15,22-20 16,-21-1-16,-1 0 0,1 0 0,21 0 16,-43 22-16,43-22 15,0-21-15,0 42 0</inkml:trace>
  <inkml:trace contextRef="#ctx0" brushRef="#br0" timeOffset="42056.04">5059 10435 0,'0'0'0,"0"-21"0,0 0 15,0 0 1,0 42 0,-21 0-1,21 0-15,-22 22 16,22-22-16,0 21 0,-21 0 0,21 1 16,-21-1-16,21 0 0,0 1 0,-21-1 15,21 0-15,-21 1 0,21 20 16,0-20-16,0-22 0,0 42 15,0-20-15,0-22 16,42 0-16,-42 0 0,21-21 16,43 0-16,-43 0 0,64-21 15,-64 0 1,0 0-16,0-1 0,21 1 16,-20 0-16,62-64 15,-63 43-15,1 0 0,-1-1 16,42-147-1,-63 148-15,21-1 0,-21 1 16,0 21-16,0-43 16,0 43-16,0 42 15,-21 22 1,21-22-16,0 0 0,-21 64 16,21-43-16,-42 64 15,42-64-15,0 0 16,0 1-16,0-22 0,0 21 0,0 43 15,21-64-15,0 0 16,-21 0-16,21 1 0,0-1 16,1 0-16,-1-21 0,0 0 15,42 0-15,-41 0 0,20-21 16,21-22-16,-20 22 16,-22 0-16,21 0 0,-21 0 0,22 0 15,20-64 1,-63 43-16,0 20 0,21 1 15,-21-21-15,0 21 0,0 0 16,-21 21 15,21 21-31,0 0 0,-21 0 16,21 0-16,0 0 0,0 1 0,0-1 16,0 0-16,-21 0 0,21 21 15,0-20-15,0-1 0,-21 21 16,21-21-16,0 0 0,0 1 15,0-44 32,0 1-31,0 0-16,0 0 0,0 0 0,0 0 16,0-1-16,21-41 0,0 42 15,0-22-15,0 22 0,1 0 16,-1-21-16,42-1 15,-42 43-15,22-21 0,-22 0 16,0 21-16,0 0 0,43 21 16,-64 0-16,0 1 0,0-1 15,0 0-15,0 21 0,0-21 16,0 1-16,0-1 0,0 42 16,0-42-16,0 43 15,0-43 1,0 0-16,21 0 15,21-21-15,-21 0 0,1 0 16,-1 0-16,0 0 0,64-42 16,-43 21-16,-21 0 15,43-22-15,-43 22 0,0 0 16,21-21-16,-21 21 16,-21-22-16,0 22 0,0 0 15,0 0 1,-21 21-1,0 21 1,21 0-16,-21 0 0,21 0 0,0 1 16,0-1-16,0 21 0,0 0 15,0-20-15,0-1 16,0 0-16,0 0 0,0 0 16,21-21 15,-21-21-16,21 0-15,-21 0 0,0 0 16,0-1-16</inkml:trace>
  <inkml:trace contextRef="#ctx0" brushRef="#br0" timeOffset="42442.41">6879 10266 0,'0'0'15,"0"-21"-15,-21 0 0,0 21 0,0 0 0,-1-22 16,1 22-16,0 0 15,0 22-15,0-1 16,21 0-16,-21 0 0,21 0 16,0 22-16,0-22 0,0 42 15,0-42-15,0 1 0,42 41 16,-21-63-16,0 0 16,0 0-16,1 0 0,20 0 15,-21 0-15,0 0 0,43-63 16,-43 41-1,0-20-15,-21 21 0,21-64 16,-21 64-16,0 0 16,0 0-16,0 0 0,-42 21 15,21 0 1,0 0-16,-43 0 0,43 0 16,-43 84-16,43-63 15,0 1-15,0 20 0,0-21 0,0 21 16,21 43-1,0-64-15,0 22 16,21-22-16,42 0 0</inkml:trace>
  <inkml:trace contextRef="#ctx0" brushRef="#br0" timeOffset="42931.68">7197 10626 0,'-22'42'16,"22"-21"-16,-21-21 16,21 21-16,0 1 0,0-1 15,0 21-15,0-21 0,0 0 16,-21 1-16,21-1 0,0 0 16,0 0-16,0 0 0,0 0 15,0 1-15,0 20 16,0-21-16,-21-21 15,0 0 1,21-21 0,0 0-16,0 0 15,0-1-15,0 1 0,0 0 16,0 0-16,21 0 0,21-43 16,-21 22-16,-21 21 0,43-43 15,-22 43-15,0 0 16,0 0-16,0 21 0,22 0 0,20 0 15,-42 21 1,1 0-16,-1 0 0,0 43 16,-21-43-16,0 21 15,0 1-15,0-22 16,-21 42-16,21-42 16,-21 1-16,-1-1 0,22 0 15,22-42 16,-1 0-15,0 21-16</inkml:trace>
  <inkml:trace contextRef="#ctx0" brushRef="#br0" timeOffset="43716.21">8213 10605 0,'0'-22'16,"0"44"-16,-22-44 15,1 22-15,0 0 16,-21 0-16,21 22 0,-1-1 0,-20-21 16,21 21-16,-21-21 15,20 21-15,-20 21 0,21-42 16,0 22-16,0-1 0,21 0 16,0 0-16,21-21 15,21 0-15,-21 0 16,0 21-16,22-21 0,-22 0 15,42 0-15,-20 21 16,-22-21-16,0 22 0,0-1 16,-21 0-1,0 0-15,-21-21 16,21 21-16,-106-21 16,85 21-16,-42-21 15,41 0-15,-62 0 16,63 0-16,-1-21 15,-20 0-15,21 0 0,-21 0 16,42 42 31,0 0-31,21 0-16,0 0 15,0-21-15,-21 22 0,21-1 16,0-21-16,1 21 0,41-21 0,-21 21 15,-20-21-15,20 0 16,-21 0-16,21 0 0,22 0 16,-22-21-16,1 21 0,20-21 15,-42 0-15,22-1 0,-22 1 0,21 0 16,-21-21-16,64-43 16,-64 43-16,0-1 0,0 1 15,1-21-15,-1 20 0,0-63 16,0 64-16,-21 21 15,0-43-15,0 43 0,0 0 16,-21 21 0,0 21-16,21 0 15,-21 1-15,-1 62 0,22-41 16,-21-1-16,21 0 0,-21 22 16,0 42-16,21-64 15,0 0-15,0 1 0,0-22 16,0 21-16,0-21 15,0 0-15,0 1 16,21-22 0,0 0-16,0 0 0,1-22 15,-1 1-15</inkml:trace>
  <inkml:trace contextRef="#ctx0" brushRef="#br0" timeOffset="43947.83">8340 10647 0,'0'0'0,"-22"21"31,44-21-15,-1 0-16,0 0 0,0-21 0,0 0 15,0 21-15,22 0 0,-22-21 16,21 21-16,-21-22 0,22 22 0,-22 0 15,21-21-15,-21 21 0,1-21 16,-1 21-16,-21-21 16,21 21-16</inkml:trace>
  <inkml:trace contextRef="#ctx0" brushRef="#br0" timeOffset="45008.44">9313 10816 0,'64'0'16,"-64"-21"-16,21 21 16,0-21-16,-21 0 0,0 0 15,0-22 1,0 22-16,0 0 0,0-43 0,0 43 15,-21-21 1,-21 21-16,20 0 0,1 21 16,0 0-16,0 0 0,-85 42 15,85-21-15,-64 43 16,43-43-16,-64 106 16,85-106-16,0 21 0,0 22 15,21-43-15,0 64 16,21-85-16,0 21 15,0-21-15,21 0 0,-20 0 0,20 0 16,21 0-16,-20 0 0,20 0 16,-42-21-16,22-1 15,-1 1-15,-21 0 16,64-106-16,-85 106 16,0-21-16,21 20 0,-21-20 15,0-21-15,0 41 16,0 44 15,0-1-31,0 0 0,-21 0 0,21 0 16,0 22-16,0-22 0,0 21 15,0 0-15,0-20 0,0-1 16,0 0-16,0 0 0,42 21 16,-21-20-16,1-22 0,-1 0 15,0 0-15,0 0 16,0 0-16,0 0 0,1 0 0,41-22 15,-42 1-15,43-21 16,-22 0-16,-21 20 16,0-20-16,1 0 0,-1-1 15,0 1-15,21-43 0,-21 22 16,1 21-16,-22-22 0,21 22 16,-21-1-16,-21 65 31,21-1-31,-22 0 0,1 21 15,21 1-15,-21-1 0,0 43 16,21-43-16,-21 0 0,21 22 16,0-22-16,0-21 0,0 43 15,0-43-15,21 0 16,0 0-16,0-21 0,64 21 16,-64-21-16,21 0 0,22 0 15,-22 0-15,22-42 16,-22 21-16,-21 0 0,43-43 15,-43 43-15,85-169 16,-106 147 0,21-20-16,-21 20 0,0 1 0,0-64 15,0 85-15,0 0 16,-21 21-16,0 0 16,21 21-16,-22 0 0,1 22 15,-21 41-15,42-41 0,-21 168 16,21-168-1,0-1 1,0-21-16,0 21 0,0-20 0,21 41 16,0-42-16,21 0 15,-20-21-15,20 0 16,-21 0-16,21 0 0,-20 0 0,20-21 16,0 0-16,-21 0 0,22-21 0</inkml:trace>
  <inkml:trace contextRef="#ctx0" brushRef="#br0" timeOffset="45923.54">12128 10647 0,'-21'0'0,"42"0"0,-63 0 16,42-21-16,-21 21 16,21-21-16,-21 21 0,0 0 15,21 21 1,0 0-16,0 0 16,0 0-16,0 0 15,0 1-15,0 20 16,0-21-16,0 0 0,-22 0 15,22 1-15,-21-1 16,21 0-16,-21 0 16,0-21-16,0 0 15,0 0 1,21-21-16,0 0 0,0 0 16,0-1-16,0 1 0,0 0 15,0 0-15,0-21 0,21 20 0,21-62 16,-21 63-16,64-64 15,-43 64-15,22-22 16,-43 43-16,21 0 0,22 0 16,-43 0-16,42 22 15,-41-1 1,-1 0-16,-21 42 0,0-41 16,0 41-16,0-42 0,0 22 15,0-22-15,0 0 0,0 0 16,0 0-16,0 22 15,0-22-15,-21-21 16,-1 0 0,1-21-1,21-1-15,0 1 0,-21 21 16,21-42-16,0 21 0,0-43 16,0 43-16,42-64 15,-20 43-15,-1 0 0,0 21 16,21-22-16,-21 22 0,85-42 15,-85 63-15,22 0 16,-1 0-16,0 21 0,1 21 16,-22 0-16,0-20 15,0 41-15,-21-21 0,0 43 16,0-43 0,0-20-16,0-1 0,-21 0 0,0 0 15,0 21 1,21-20-16</inkml:trace>
  <inkml:trace contextRef="#ctx0" brushRef="#br0" timeOffset="46462.05">13674 10435 0,'0'-21'0,"0"42"0,0-63 0,-22 21 16,1 21-16,0 0 0,0 0 0,-21 0 15,20 0-15,-20 0 16,21 21-16,-64 21 0,43-21 16,0 22-16,-22 41 0,22-41 15,-22 41-15,43-41 16,0-1-16,21 22 0,0-43 15,0 0-15,21 21 16,0-42-16,22 21 0,-1-21 16,0 0-16,64 0 15,-85-21-15,22 21 0,20-42 16,-42 21-16,22-22 16,-22 22-16,21 0 0,-21-64 15,0 43-15,22-106 16,-22 127-1,-21 0-15,0-1 0,0 44 32,-21 20-32,21-21 0,0 21 15,0-20-15,0 20 0,-21-21 16,21 21-16,0 22 0,0-43 0,0 0 16,0 43-16,21-43 15,-21 0-15,21-21 16,0 0-16,0 0 15,0 0-15,22 0 16,-22 0-16,0-21 16,0 0-16,0 0 0,22-22 15,-22 22-15</inkml:trace>
  <inkml:trace contextRef="#ctx0" brushRef="#br0" timeOffset="46808.17">14097 10520 0,'0'0'0,"21"-21"0,-21 0 16,0 42-1,0 0-15,0 0 16,0 0-16,21 0 0,-21 1 16,21 41-16,-21-42 15,22 0-15,20 22 0,-42-1 16,21-21-16,0-21 0,-21 21 0,0 1 16,43-1-16,-43 0 15,21-21 1,0 0-16,0-21 15,-21 0-15,21 21 16,0-22-16,-21 1 0,43-42 16,-43 42-16,21-22 0,21-20 15,-42 20-15,43-20 16,-43 42-16,0 0 0,21-1 16,0 22-16,0 0 15,0 0 1,0 0-16,1 22 15,-1-22-15,-21 21 16,21 0-16</inkml:trace>
  <inkml:trace contextRef="#ctx0" brushRef="#br0" timeOffset="47575.88">14838 10774 0,'0'0'0,"21"0"31,0 0-31,0 0 16,0-21-16,1 0 0,-1 21 16,0-22-16,21 1 0,1 0 15,-22 0-15,0 0 0,21-22 16,-42 22-16,0 0 0,0 0 16,-21 21-1,0 0-15,-21 0 16,20 21-16,1 0 0,0 0 0,0 1 15,0-1-15,0 0 0,-1 21 0,22-21 16,0 1-16,0-1 16,0 42-16,0-42 0,22 43 15,-1-64 1,0 0-16,21 21 0,-21-21 16,85 0-16,-63 0 15,-1 0-15,43-21 0,-43 0 16,0 21-16,1-43 15,-1 22-15,-21 0 0,0-21 16,0 21-16,-21-22 0,43-41 16,-43 62-16,0 1 0,0 0 15,0 42 1,0 0 0,0 1-16,-21 20 15,21-21-15,-22 0 0,22 22 0,-21-1 16,21-21-16,-21 21 0,0 1 15,21-22-15,0 0 16,0 0-16,0 0 16,-21-21-1,21-21 1,0 0-16,0 0 16,0 0-16,0 0 0,0-1 15,0 1-15,0-21 0,0 21 16,42-85-1,-21 85-15,0 0 0,43-43 16,-43 43-16,64-21 16,-64 42-16,21 0 0,43 0 15,-43 0-15,64 63 16,-85-42-16,0 22 0,1-22 16,-1 21-16,-21 85 15,0-106-15,0 22 0,-43-1 16,22-21-16,-42 0 15,42 0-15,-1-21 16,-41 22-16,42-22 0,-64 21 16</inkml:trace>
  <inkml:trace contextRef="#ctx0" brushRef="#br0" timeOffset="48556.58">1630 12658 0,'0'0'0,"-21"-21"15,-1 21-15,-20-43 0,0-41 31,21 62-31,21 1 16,0 0-16,0-21 16,0 21-16,0-1 15,21 22-15,0 0 0,42 22 16,-41-1-16,20 0 0,-21 0 16,21 0-16,-20 22 0,20 62 15,-42-62 1,0 20-16,0-20 0,0-1 0,-21 0 15,0 1-15,-1 20 0,1-42 16,-42 64-16,20-64 0,1 0 16,21 0-16,-21-21 0,-1 0 15,-20 0-15,20 0 0,22 0 16,-21 0-16,21-21 16,0 0-16,-43-42 0,64 20 0,0 1 15,-21-22 1,21 43-16,0-21 0,0 21 15,21 0-15,0 21 0,22 0 16,-22 0-16,42 21 16,-42 0-16,22 0 0,-1 43 15,0-43-15,22 42 16,-43-42-16,0 1 0,-21-1 16,21 0-16,22 0 15,-22-21-15,0 0 16,0 0-16,22-21 15,-43 0-15,21 0 0,0-22 16</inkml:trace>
  <inkml:trace contextRef="#ctx0" brushRef="#br0" timeOffset="48947.36">2053 12234 0,'0'22'15,"0"-1"-15,0 0 16,0 64 0,0-64-16,0 0 0,0 21 15,0-21-15,0 1 0,0 20 16,0-21-16,0 0 16,21-42 15,-21 0-16,21 0-15,-21 0 0,22-1 0,-1 1 16,-21-21-16,21 21 0,21-43 16,-21 43-1,1 21-15,-1 0 0,0 0 16,0 21-16,0 0 0,-21 1 16,0-1-16,0 0 15,0 21-15,0 22 16,0-43-16,0 0 0,0 0 15,0 0-15,0 1 16,21-22-16,1 0 16,-1 0-16</inkml:trace>
  <inkml:trace contextRef="#ctx0" brushRef="#br0" timeOffset="49459.06">2815 12340 0,'-42'0'16,"21"0"-1,-1 0-15,1 0 0,0 0 16,0 21-16,0 1 0,0-1 16,-1 0-16,22 0 0,-21 0 15,21 0-15,0 43 16,0-43-16,0 21 15,0-20-15,0-1 16,21-21-16,1 0 16,-1 0-16,0 0 15,0-21-15,0-1 0,22 1 16,-22 0-16,0 0 0,21-43 16,-42 43-16,43-106 15,-43 85-15,21-43 16,-21 43-16,0-64 15,0 85-15,0 0 16,0 0-16,0 42 16,0 21-16,0-21 15,0 43-15,0-22 0,0 0 16,0 43-16,0-43 0,0-20 16,0 20-16,0 0 15,0-21-15,0 64 16,0-64-16,21 0 0,0 1 15,0-22-15,0 21 16,1-21-16,-1 0 0,0 0 16,0 0-16,21 0 0,-20 0 0</inkml:trace>
  <inkml:trace contextRef="#ctx0" brushRef="#br0" timeOffset="50087.7">3831 12658 0,'0'0'0,"0"21"0,0 0 16,0 0 15,21-21-31,0 21 0,1 1 15,-1-22-15,21 0 0,-21 21 16,22-21-16,-1 0 0,0 21 16,1-21-16,-1 0 0,106 0 15,-106 0-15,64 0 16,-63 0-16,84-21 16,-85 0-16,0 21 0,22-22 15,-43 1-15,0 0 16,-21 0-16,0 0 15,0 0-15,-21-1 16,0 22-16,0-21 0,-22 21 16,-20-21-16,42 21 0,-22 0 15,-20 0-15,42-21 0,-1 21 16,1 0-16,0 0 0,0 0 16,42 0 15,0 0-31,0 0 0,1 0 15,20-21-15,21 21 16,-41 0-16,20 0 0,0 0 16,-21 0-16,85 0 15,-85 21-15,-21 0 16,0 0-16,0 43 16,0-22-16,-21-21 0,0 0 15,0 22-15,-21-22 0,-22 42 16,43-20-16,-21-22 15,-22 42-15,43-41 0,0-1 0,0 0 16,21 0 0</inkml:trace>
  <inkml:trace contextRef="#ctx0" brushRef="#br0" timeOffset="52283.46">6435 12806 0,'21'0'31,"-21"-21"-31,21 21 0,-21-21 15,0-1-15,0 1 0,0 0 16,0 0-16,0-43 16,-21 43-1,0 0-15,-1 0 0,-41-43 16,42 43-16,0 0 0,-1 21 16,1 0-16,0 0 0,-21 0 15,21 0-15,-43 64 16,43-43-16,0 21 15,21-21-15,-21 22 16,21 20-16,0-21 0,0 1 16,0 20-16,0-20 15,21-1-15,-21-21 0,21 0 16,42 22-16,-41-43 16,-1 0-16,0 0 15,0 0-15,43 0 16,-43 0-16,0-22 0,21-20 15,1 21-15,-1-43 0,0 43 16,22-127 0,-43 127-16,0-21 0,-21-1 15,0 1-15,0-64 16,0 64-16,0-1 0,0-20 16,0 42-16,0 0 15,0-1-15,-21 22 16,0 0-16,0 22 0,21-1 15,0 0-15,0 0 0,0 43 16,0-22-16,0-21 0,0 43 16,0-22-1,0 0-15,21 22 0,0-43 16,0 21-16,21 22 0,-20-22 16,-1-42-16,0 21 0,-21 0 15,42-21-15,1 0 16,-22 22-16,0-22 0,0 0 15,0 0-15,22 0 0,-1-22 16,-21 1-16,21 0 0,1-21 16,-22 21-16,0-1 0,0 1 15,0 0-15,1 0 0,20-64 16,-21 64-16,-21 0 0,21-21 16,-21 20-16,0 1 0,0 0 15,0 0-15,0 42 31,-21 0-15,21 22-16,0-22 0,-21 63 16,21-62-1,0 20-15,0-21 0,0 21 16,0 64-16,0-85 16,0 1-16,42 20 0,-21-21 15,1 0-15,-1-21 16,0 0-16,0 0 0,43 0 0,-43 0 15,0 0-15,64-21 16,-64 0-16,0 0 16,0 0-16,0-1 0,0-62 15,-21 41-15,0 22 0,0-21 16,-21 0-16,0 20 0,-21-41 16,-1 42-16,22 0 0,-42-22 15,42 43-15,-1 0 0,1-21 16,-21 21-16,21 0 0,-22 0 15,43 21-15,-21-21 0,-21 64 16,42-43-16,0 21 16,0-21-16,0 22 15,0-1-15,21-21 16,43 64-16,-43-85 16,0 21-16,0 0 0,0-21 15,85 0 1,-85 0-16,0 0 0,22-21 0,-22 0 15,0 0-15,43 0 16,-22-22-16,-21 22 0,21-21 16,-20 21-16,-22-1 0,21 1 15,-21 0-15,21 0 0,-21 0 16,0 0-16,0 42 31,0 0-15,0 0-16,-21 0 0,21 0 0,0 1 15,0-1-15,0 0 16,0 21-16,0-21 0,21 22 16,0-22-16,0-21 15,0 0-15,1 0 16,-1 0-16,0 0 0,0 0 0,0 0 16,0-21-16,1 0 0,-1-1 15,21-20 1,-42 21-16,0 0 0,21-22 0,0 22 15,-21 0-15,0 0 16,0 0-16,22 21 16,-22 21-1,0 0-15,0 0 16,0 0-16,0 1 16,0-1-16,0 0 0,0 21 0,0 1 15,21-22-15,0 0 0,-21 0 16,21-21-16,0 21 0,0-21 15,1 0-15,-1 0 0,0 0 16,0 0-16,0 0 0,0 0 0,22-42 16,-43 21-16,21-22 15,-21 22 1,0-63-16,0 62 16,0 1-16,-21 0 0,0 0 15,-1-21-15,22 20 16,0 1-16,0 0 15,0 0 1,22 21-16,-1 0 0,21 0 16,-21 0-16,43 0 15,-43 0-15,21 0 0,22 0 16,-43 0-16,85 85 16,-85-85-16,0 21 15,0 0-15,-21 0 0,21 43 16,-21-43-16,0 0 15,0 0-15,0 0 0,-21 0 16,0-21-16,0 0 16,0 0-1,0-21-15,21 0 16,0 0-16,0 0 16,0 0-16,0-22 0,21 22 15,0-21-15,0 21 0,21-22 16,-20 22-16,41-42 15,1 20-15,-22 22 0,0 21 0,-21 0 16,22 0-16,-1 42 16,0-20-16,-42-1 0,22 21 15,-1 0-15,-21-20 0,0 41 16,0-21-16,0 1 16,0-1-16,-21-21 0,-1 22 15,22-22-15</inkml:trace>
  <inkml:trace contextRef="#ctx0" brushRef="#br0" timeOffset="54239.46">10266 12319 0,'0'0'0,"0"-21"0,0 0 16,0-22-16,0 22 0,0-21 0,0-22 15,0 43 1,-21 21-16,-1 21 16,1 43-16,0-22 15,-21 43-15,21-43 16,-1 1-16,-41 62 0,21-62 15,-22 41 1,22-41-16,-1-1 0,1 0 0,0-20 16,21-1-16,-1 0 0,-20 21 15,21-42-15,0 0 0,0 0 16,-22-63 0,43 42-16,0-1 15,0-20-15,0 21 0,0-85 16,0 64-16,0-1 0,0 1 15,21 21-15,1-21 0,20-22 16,-42 43-16,21 21 16,0 0-16,0 21 15,1 43-15,-22-43 0,21 0 16,0 42-16,0-20 0,-21-22 16,21 21-16,0-21 15,-21 22-15,43-1 0,-22-21 16,0 0-16,43 22 15,-43-43-15,21 0 16,-21 0-16,0 0 0,22 0 0,20 0 16,-42-21-16,1-1 0,20 1 15,-21 0-15,0 0 0,43-64 16,-43 64-16,0-42 16,-21 41-16,0 1 0,0 0 15,0 42 16,0 0-31,0 1 0,-21-1 16,21 0-16,0 0 0,0 0 16,0 22-16,0-22 0,0 42 15,21-42-15,0 1 16,0-1-16,1-21 16,-1 0-16,21 0 0,-21 0 15,22 0-15,-22 0 0,21-21 16,-21-1-16,43 1 15,-43 0-15,21 0 0,1-21 16,-43-1-16,0 22 0,0 0 16,0 0-16,0-22 0,-22-41 15,1 63-15,0-1 0,-21 1 16,21 0-16,-85 21 16,63 0-16,22 0 0,-21 42 15,21-42-15,-22 64 16,43-43-16,-21 0 0,21 43 15,0-43-15,21 64 16,1-64-16,-1 21 0,0-21 16,21 0-16,1-21 0,-1 22 15,106-1-15,-106-21 16,22 0-16,-1 0 16,107-21-16,-128-1 0,0 1 15,43-21-15,-43 21 16,-20 0-16,41-22 15,-63 22-15,0 0 0,0-21 16,0 20-16,0 1 0,-21-21 16,0 42-16,0 0 0,-1 0 15,1 0-15,-21 0 0,0 21 16,20-21-16,-20 21 0,0 22 16,42-22-16,-21 0 0,21 0 15,-22 0-15,22 0 0,0 43 16,0-43-16,0 0 0,0 0 15,22-21-15,20 0 16,-21 0-16,21 0 16,-20 0-16,41-42 15,-42 21 1,0 0-16,22 0 0,-22-1 16,0-41-16,0 42 15,0-22-15,-21 22 16,0 42 15,0 1-15,0-1-16,0 0 0,-21 0 15,21 0-15,0 0 0,0 43 16,21-43 0,1 0-16,-1-21 0,0 21 0,21-21 15,1 0-15,-1 0 0,21 0 16,1 0-16,63-42 15,-85 21-15,22 21 16,20-42-16,-41 20 0,20-41 16,-63 42-1,0-22-15,0 22 0,-42-42 16,21 63-16,-22 0 16,22 0-16,-21 0 15,-64 0-15,85 0 16,-21 21-16,-1 21 0,22-21 15,0 1-15,0-1 0,21 0 16,-21 0-16,21 0 0,0 22 16,0-22-16,21 42 15,0-63-15,0 0 0,0 21 16,0-21-16,1 0 0,41 0 16,-42 0-16,0-21 0,43 0 15,-22 0-15,-21 0 0,43-22 16,-43 22-16,21 0 0,1-64 15,-22 64-15,0-21 16,21-64-16,-20 64 0,-22-43 16,21 22-16,-21 41 15,0-20-15,0 21 0,0 0 0,0 0 16,0 42 0,-21 0-16,-22 42 0,22-20 15,0-1-15,-21 127 16,42-126-16,0-1 15,0 0-15,0 1 0,0 41 0,0-41 16,42 41 0,-21-62-16,0-1 0,22-21 15,-22 21-15,0-21 0,85 0 16,-64-21-16,22 0 16</inkml:trace>
  <inkml:trace contextRef="#ctx0" brushRef="#br0" timeOffset="54636.23">13779 12065 0,'-21'-21'16,"42"42"-16,-42-63 0,21 21 15,21 21 1,1 0-16,20 0 0,0 0 0,1 0 15,-1-22-15,0 22 0,85 0 16,-63-21-16,-1 21 0,43 0 16,-42 0-16,-22-21 15,0 21-15,1 0 0,-22 0 16,0 0-16,-42 0 31,0 0-31,-22 0 0</inkml:trace>
  <inkml:trace contextRef="#ctx0" brushRef="#br0" timeOffset="54964.04">14287 12002 0,'0'0'0,"-21"0"0,0 0 0,21 21 16,-21 0-1,21 0-15,0 0 0,0 22 16,0-22-16,0 63 16,0-41-16,0 20 15,21-20-15,-21-1 0,21-21 16,-21 21-16,21-20 0,-21 62 15,0-41-15,0-22 16,0 0-16,-21 0 0,-21 0 0,-43 22 16,64-22-16,-21-21 15,21 0-15,-22 0 0,1 0 16,-22 0-16,43-21 16,-42-1-16,20 1 0,22 0 15,0-21-15,0 21 0,21-1 16,-21-20-16,21 21 15,0 0 1,21 0-16,0-1 0,64 22 16,-43-21-16,0 21 0,1-21 15,20 21-15,-20-21 0</inkml:trace>
  <inkml:trace contextRef="#ctx0" brushRef="#br0" timeOffset="55424.32">14944 12256 0,'0'0'0,"0"-22"0,0 1 16,-22 21-16,1-21 0,0 21 15,0 0-15,0 0 0,-85 42 16,85-20 0,-22 20-16,22 0 15,0 43-15,21-64 16,0 21-16,-21 1 0,21-22 15,0 21 1,0-21-16,21-21 0,0 22 16,0-22-16,22 0 15,-22 0-15,0 0 0,21-22 16,-20 1-16,20-21 16,-21 21-16,-21 0 0,0-1 15,21-20-15,0-43 16,-21 43-1,0 21-15,0 42 16,0 0 0,0 0-16,0 1 0,22-1 0,-22 0 15,0 0-15,21 0 0,0 0 16,0 22-16,0-43 16,-21 21-16,21 0 0,1-21 0,-1 21 15,0-21 1,0 0-16,0 0 15,0 0-15,1-21 0,-1 0 16</inkml:trace>
  <inkml:trace contextRef="#ctx0" brushRef="#br0" timeOffset="55628.28">15367 12213 0,'0'-21'16,"0"42"-16,0-63 0,0 63 15,0 0 1,0 0-16,0 1 0,0-1 15,0 0-15,0 21 0,0-21 0,0 43 16,0-43-16,21 21 16,-21-20-16,0-1 15,21 0-15,0-21 16,1 21-16,-1-21 16,0 0-16,0 0 15</inkml:trace>
  <inkml:trace contextRef="#ctx0" brushRef="#br0" timeOffset="55842.15">15769 12213 0,'0'0'0,"0"-21"0,-21 21 31,0 0-31,0 21 0,-1-21 16,-20 21-16,21 1 0,0 20 15,-22-21-15,22 0 0,0 0 16,0 1-16,0 20 0,0-21 0,-1 21 15,1-20-15,21-1 0,0 21 16,21-42 0,1 0-16,-1 0 0,21 0 15,22 0-15</inkml:trace>
  <inkml:trace contextRef="#ctx0" brushRef="#br0" timeOffset="56255.83">16319 12340 0,'43'-21'15,"-86"42"-15,107-84 0,-43 42 16,-21-1-16,0 1 0,0 0 0,-21 21 16,0 0-16,-43 0 15,22 0-15,-22 42 16,22-20-16,-64 62 16,85-63-16,0 22 0,-21-1 15,42 22 1,0-43-16,21-21 15,0 0-15,0 0 16,0 0-16,0 0 0,22 0 16,-22-21-16,0-1 0,43-20 15,-43 21-15,21-21 16,-21 20-16,0 1 16,1-21-16,-22 21 0,21 21 15,-21 21 1,0 0-1,0 0-15,0 22 16,-21-22-16,21 0 0,-22 0 16,22 0-16,0 43 15,0-43-15,22-21 0,20 0 16,21 0 0,-41 0-16,20 0 0,0 0 15</inkml:trace>
  <inkml:trace contextRef="#ctx0" brushRef="#br0" timeOffset="56797.32">17632 11875 0,'0'0'16,"0"-22"-16,-21 1 0,-1 21 0,-20 0 16,21 0-16,-21 0 0,-1 0 15,1 0-15,21 0 0,-22 0 0,1 21 16,-21 1-16,41-1 15,1 21-15,0-21 0,0 0 16,21 1-16,0 62 16,0-63-16,0 1 0,21-1 15,0 0-15,22 0 0,-22-21 16,21 0-16,0 0 0,43 0 16,-64 0-16,22 0 0,-22 0 15,0 0-15,0 0 0,-42 0 31,-21 0-31,20 21 0,-20-21 16,21 21-16,-21 1 0,-1-22 16,-20 42-16,42-42 0,-22 42 15,64-42 17,22 0-17,-22 0-15,0 0 0,21 0 16,-20-21-16,41 21 15,-42 0-15,0 0 0,22 0 0,-22 0 16,-21 21 0,0 0-16,0 1 0,0-1 15,0 21-15,0-21 0,-21 64 16,0-64-16,21 0 16,-22 0-16,1 1 0,0-1 0,0 21 15,0-21-15,0 0 0,-1 1 16,1-22-16,-42 0 15,42 0-15,-1 21 0</inkml:trace>
  <inkml:trace contextRef="#ctx0" brushRef="#br0" timeOffset="57489.91">10096 13653 0,'0'0'0,"0"-22"0,22 22 0,-1-21 16,-21 0 0,21 0-16,0 21 0,-21-21 15,21 21-15,0-21 0,-21-1 16,22 1-16,-22 0 0,21 0 15,-21 0-15,0 0 16,-21 21 0,-1 0-16,1 0 0,0 0 15,-42 21-15,-43 21 16,85 0-16,-43 22 16,43-43-16,21 0 0,0 64 15,21-43 1,0-21-16,0 1 0,43 20 15,-22-42-15,1 21 0,41 21 16,-41-42-16,20 43 16,-21-22-16,-20-21 0,-22 42 15,0-21-15,0 1 16,-22-22-16,-20 21 16,-64 0-1,64-21-15,-43 0 0,22 0 16,20 0-16,-20 0 15,21 0-15,20-21 0,-41 0 16,42-1-16,21 1 0,0 0 16,0 0-16,0 0 15,21 0-15,0-1 0,64 1 16,-43 0-16,0 0 0,1 0 16</inkml:trace>
  <inkml:trace contextRef="#ctx0" brushRef="#br0" timeOffset="58077.49">10562 13822 0,'0'21'0,"0"-42"16,0 63-16,21-42 15,0 0 1,1 0-16,-1 0 0,0-21 16,-21 0-16,21 21 0,0-21 15,0 0-15,43-22 0,-43 22 16,21-21-16,-42-1 15,22 22-15,-22-21 16,0 21-16,0-22 16,-22 43-16,1 0 15,0 0-15,0 22 0,-64 41 16,64-21-16,0-20 0,0 20 16,0 0-16,21-21 0,0 43 15,0-22-15,0-21 0,0 22 16,0-22-16,42 0 15,-21-21-15,0 0 0,22 0 16,-22 0-16,21 0 0,0 0 0,22-21 16,-1 0-16,-20 0 15,41-22-15,-41 22 0,-1-21 16,0-22-16,1 22 0,-22-43 16,0 43-16,-21 0 15,21-22-15,-21 22 16,0-22-1,-21 85 1,0 1 0,0 20-16,21-21 0,0 21 15,-21 1-15,-22 84 16,43-85-16,0 0 0,-21 43 16,21-64-16,0 43 15,0-43-15,21-21 16,0 0-16,1 0 0,20 0 15,-21 0-15,0-21 0,0 21 16,43-43-16,-43 22 16,0-21-16,0 21 0</inkml:trace>
  <inkml:trace contextRef="#ctx0" brushRef="#br0" timeOffset="58256.94">11197 13631 0,'0'0'0,"-21"0"15,21 22-15,21-22 32,21 0-32,-20 0 15,-1 0-15,21 0 0,-21 0 16,22-22-16,-1 22 0,64-21 16,-64 0-16,22 0 0,41 0 15</inkml:trace>
  <inkml:trace contextRef="#ctx0" brushRef="#br0" timeOffset="58699.32">12933 13716 0,'0'0'0,"0"-21"16,0 0-16,-21-85 16,21 85-16,0 0 0,0-1 15,0 1-15,0 0 0,0 0 16,-22 21-16,22 21 15,0 0-15,0 22 16,0-1-16,0 0 0,0 22 0,0 63 16,0-64-16,0-20 0,0 20 15,0 1-15,0-1 16,0 43-16,0-43 0,0 1 16,-21-1-16,0 43 0,21-42 15,0-22-15,0 0 0,0 1 16,-21-1-16,21 0 0,-21-20 15,21-1 1,0-42-16,0-1 16,0 1-16</inkml:trace>
  <inkml:trace contextRef="#ctx0" brushRef="#br0" timeOffset="59056.99">12721 13949 0,'0'0'0,"-21"-42"0,21-1 15,-21-20-15,21 20 0,-21-62 16,21 62-16,0 22 0,0 0 16,0-21-16,21 20 0,85-41 15,-64 42-15,0 0 16,1 21-16,20-22 0,-21 22 16,85 0-16,-84 0 0,20 0 15,22 22-15,-43-1 16,-21 0-16,-21 21 0,0-21 0,0 22 15,0-22-15,0 21 0,-42 1 0,21-22 16,-21 21-16,-1-21 16,-20 0-16,20 22 0,-41-1 15,41-21-15,1-21 0,0 21 16,21-21-16,-1 0 0,1 22 16,0-22-16,21-22 15,21 22 1,0-21-16,22 21 0,-22-21 15,21 21-15,1-21 0,-1 0 0,43 0 16</inkml:trace>
  <inkml:trace contextRef="#ctx0" brushRef="#br0" timeOffset="60275.8">13779 13504 0,'22'-21'0,"-44"42"0,65-42 15,-43 0-15,0 0 16,-21 21-16,-1 0 15,1 0-15,-42 0 0,42 0 16,-43 21 0,43 0-16,0 0 0,-22 43 15,22-43-15,0 21 0,21 22 16,-21-22-16,21 22 16,-21-43-16,21 21 0,0 22 15,0-43-15,21-21 16,0 0-16,21 0 15,-20 0-15,-1 0 0,21-21 16,-21 21-16,0-21 16,1-1-16,-1 1 0,0-21 0,0 21 15,0-43-15,0 22 0,1 0 16,-22-1-16,0 1 16,0 0-16,21-1 0,-21 22 0,0 0 15,0 0-15,0 42 31,-21 0-31,21 21 16,0-20-16,0 20 16,-22 0-16,22 1 0,0 62 15,0-62-15,0-22 0,0 0 16,0 21-16,0-20 0,22-1 16,-22 0-16,21-21 0,21 0 15,-21 0-15,43 0 16,-43 0-16,21-21 0,22 0 15,-43-22-15,21 22 0,1 0 16,-1-21-16,-21-1 0,43-41 16,-43 41-16,0 1 15,21-43-15,-42 43 0,0 21 16,0-22-16,0 22 0,0 0 16,0 0-16,0 42 15,-21 0 1,0 22-16,21-22 15,-42 106 1,42-85-16,0 0 0,0 1 16,0-1-16,21 43 15,0-64-15,0 0 0,0 0 16,0 0-16,1 1 0,20-22 16,0 0-16,-21 0 0,43 0 15,-22 0-15,-21-22 0,43 1 16,-43 0-16,21-42 15,-20 41-15,-1-20 0,0-43 16,-21 43-16,0-85 16,0 85-16,0-1 15,0 1-15,0 21 0,0 0 16,-21 42 0,0 0-16,21 0 15,-22 64-15,1-43 16,21 1-16,-21-1 0,21 0 15,0 85 1,-21-106-16,21 22 0,0-1 16,0-21-16,0 0 15,0 1-15,21-44 32,-21 1-17,0 0-15,0 0 0,21 0 0,0-43 16,1 43-16,-1-21 0,0 21 15,0-1-15,0-20 0,43 21 16,-43 0-16,21 21 16,22 0-16,-43 0 0,0 0 15,0 21-15,0 0 0,1 0 16,-22 22-16,0-1 0,0-21 16,0 21-16,0 1 15,0-22-15,21 21 0,0-21 16,-21 1-16,21-22 0,0 0 15,0 21 1,1-21-16,-1 0 0,21 0 16,-21 0-16,64-21 15,-64-1-15,0 1 0,0 0 16,1 0-16,-1 0 0,0-43 16,-21 43-16,0 0 0,0 0 15,0 0-15,-21-22 16</inkml:trace>
  <inkml:trace contextRef="#ctx0" brushRef="#br0" timeOffset="60573">14118 13504 0,'0'0'0,"-21"0"15,21 22 1,21-22 0,0 0-16,0 0 0,1 0 0,20 0 15,-21 0-15,21-22 0,1 22 16,-1 0-16,0-21 0,43 21 16,-43 0-16,1-21 0,-1 0 15,-21 21-15,0 0 0,-42 0 31,0 0-15,0 0-16,0 0 0,0 0 0,-1 0 16</inkml:trace>
  <inkml:trace contextRef="#ctx0" brushRef="#br0" timeOffset="67363.66">1249 15007 0,'-21'0'16,"-1"0"15,22-21-31,-21 21 16,21-21-16,0 0 16,0 0-1,21 21 1,1 0-16,-1 0 15,0 0-15,0 0 0,0 0 16,0 0-16,1 21 0,-1 0 16,0 0-16,0 0 0,-21 22 15,0-1-15,0-21 0,0 21 16,-21-20-16,0 20 0,-22 0 16,22 1-16,-63 20 15,62-42-15,1-21 16,0 21-16,0-21 0,0 0 15,0 0 1,21-21-16,0 0 0,0 0 16,0 0-16,21 0 15,0 21 1,42-22-16,-41 22 0,41 0 16,-21 0-16,1 22 15,20-1-15,-20 0 0,-22 0 16,21 21-1,-21 1-15,0-22 0,-21 42 0,0-41 16,-21 41 0,0-42-16,0 0 0,-64 22 15,43-22-15,0 0 0,-43 21 16,43-42-16,-1 0 16,1 22-16,0-22 0,20 0 0,-41 0 15,-1-22 1,43 1-16,0 21 0,-21-21 15,42 0 1,0 0 0,0 0-16,0-1 15,21 1-15,0 21 16,0-21-16,0 0 16</inkml:trace>
  <inkml:trace contextRef="#ctx0" brushRef="#br0" timeOffset="67808.98">1672 14901 0,'0'0'16,"0"-21"-16,0 0 0,21 21 0,0-21 15,-21 0-15,22 21 0,-1 0 16,0 0-16,0 0 16,0 0-16,0 0 0,1 42 15,-1-21-15,-21 0 16,0 1-16,0 20 0,0-21 16,0 43-16,0-43 0,0 0 15,0 0-15,0 0 0,0 0 16,0 1-1,0-44 1,0 1 0,0 0-16,0 0 0,0 0 15,0 0-15,0-1 16,0 1-16,0-21 0,0 0 16,21 20-16,0 1 0,-21 0 15,21 0-15,0 0 0,1 21 16,-1-21-16,0 21 0,0 0 15,0 0-15,0 0 0,22 21 16,-1-21-16</inkml:trace>
  <inkml:trace contextRef="#ctx0" brushRef="#br0" timeOffset="68358.67">2857 14817 0,'0'0'0,"0"-21"0,0-22 32,-21 43-32,0-21 0,-21 0 15,21 21-15,-22 0 0,22 0 16,-21 0-16,-43 0 16,64 21-16,-21-21 0,20 21 15,1 0-15,-21 64 16,42-43-16,0-20 0,0-1 15,0 21-15,0-21 0,0 64 16,0-64-16,21-21 16,0 21-16,0-21 0,43 0 15,-43 0 1,43-42-16,-43 21 0,21 21 16,0-64-16,-20 43 15,-1 0-15,0-21 0,21 20 0,-21-20 16,-21-21-16,43-43 0,-22 63 15,21-84-15,-42 64 16,0 21-16,21-43 0,-21 43 16,0 20-16,0 1 15,0 0-15,0 42 16,0 22-16,-21-22 0,0 21 16,0 22-16,21-22 0,0 21 15,-21 1-15,21-1 0,0 43 16,0-42-16,0-22 0,0 64 15,0-64-15,21 1 16,-21-22-16,0 21 0,21 0 0,21 22 16,-20-43-16,-1-21 15,0 0-15,0 0 16,0 0-16,0 0 0</inkml:trace>
  <inkml:trace contextRef="#ctx0" brushRef="#br0" timeOffset="68911.63">3662 15261 0,'0'0'0,"0"21"15,0 1-15,21-22 0,0 21 16,0-21-16,22 0 0,20 21 16,-21-21-16,1 0 0,-1 0 15,0 0-15,1 0 0,41-21 16,-41 0-16,-22 21 16,64-43-16,-64 43 0,21-21 15,0 0-15,1 21 16,-22-42-16,0 42 0,-21-22 15,21 1-15,-21 0 16,-21 0-16,0 21 16,0 0-16,0 0 0,-1 0 15,1 0-15,-21 0 0,21 0 16,0 0 0,42 0 15,0 0-31,0-21 0,0 21 15,0 0-15,1 0 0,-1 0 16,0 0-16,0 21 0,-21 0 0,0 0 16,0 0-16,0 22 15,0-1-15,-21-21 0,0 0 16,0 22-16,-22-22 0,22 0 16,-21 21-16,-1-20 0,1-1 15,21 21-15,-43 0 0,43-42 16,0 22-16</inkml:trace>
  <inkml:trace contextRef="#ctx0" brushRef="#br0" timeOffset="69836.97">5736 15113 0,'21'0'15,"0"0"-15,1-21 16,-1 21-16,0-21 0,0 0 16,0 21-16,0 0 0,1-22 0,-1 22 15,-21-21-15,21 21 0,21-21 16,-42 0-16,21 0 15,1 0-15,-22-1 16,21 1-16,-21 0 0,0-21 16,0 21-16,0-1 15,0 1 1,-21 21 15,-1 0-15,1 0-1,0 0 79,0 0-94,0 0 16,0 21-16,-1 1 15,1-1-15,0-21 0,0 42 16,0 0-16,0-20 0,-1-1 16,1 0-16,21 0 0,0 21 15,0 1-15,0-22 16,0 21-16,21-21 0,43 22 16,-43-22-1,21 0-15,-20-21 0,-1 21 0,42 22 16,-42-43-16,1 21 15,20 21-15,-42-21 16,0 0 0,0 1-16,-64-1 15,43 0-15,-21-21 0,-22 21 16,22-21-16,-21 0 0,20 0 16,1 0-16,-85 0 15,85-21-15,20 21 0,1-21 16,0 0-16,21-43 15,0 43-15,0 0 0,42 0 16,1-1-16,20-20 16,-20 21-16,-1 21 0,43-42 15</inkml:trace>
  <inkml:trace contextRef="#ctx0" brushRef="#br0" timeOffset="71854.92">6371 15219 0,'0'0'0,"0"21"0,0 0 16,21-21-16,0 0 15,1 0 1,-1-21-16,0 0 0,0 0 16,0 0-16,0-1 0,1 1 15,-1 0-15,0 0 0,21-21 16,-21 20-16,-21 1 0,0 0 15,0 0-15,0 0 0,0 0 16,-21 21-16,0 0 16,0 0-16,0 21 0,-43 0 15,43 0-15,0 0 16,-21 43-16,20-22 16,1 0-16,21 1 0,0-22 0,0 21 15,0 22-15,0-22 0,0-21 16,21 0-16,22 1 0,-22-22 15,85 21-15,-85-21 16,21 0-16,1 0 16,-1-21-16,0 21 0,43-43 15,-43 22-15,64-42 16,-64 20-16,-20 22 0,-1 0 16,0-21-16,42-43 15,-63 64-15,0 0 16,0-1-1,0 1 204,0 0 16,0 0 858</inkml:trace>
  <inkml:trace contextRef="#ctx0" brushRef="#br0" timeOffset="74122.91">6392 15071 0,'0'0'0,"-42"0"0,21 21 0,0-21 16,-22 21-16,22-21 0,0 0 0,0 0 15,-22 21-15,22-21 0,0 0 16,0 0-16,0 21 0,0-21 15,42 0 17,21 0-32,-21 0 0,43 0 15,-22 0-15,22 0 0,-1 0 16,22-21-16,84 0 16,-84 21-16,-1-21 0,1 21 15,0 0-15,105-21 16,-147 21-16,-22 0 0,-64 0 31,1 21-31,0 0 0,-43 0 0,-84 0 16,84 1-16,-211 41 15,211-42-15,-21 0 16,22 1-16,-1-1 0,-127 21 16,149-42-16,20 0 15,22 0-15,0 0 0,85 0 16,-22 0-1,0 0-15,22-21 0,-1 0 16,170-22 0,-148 22-16,21 0 0,-22 21 0,1-21 15,0 21-15,105 0 16,-148 0-16,-20 0 0,-22 21 16,0 0-16,-22 0 0,-62 22 15,20-1-15,1-21 0,-85 22 16,63-1-16,0-21 0,22 0 15,-1 0-15,1 1 0,20-22 0,1 21 16,0-21-16,-1 0 0,65 0 31,-1 0-31,21 0 0,22-21 16,-22-1-16,43 1 0,190-63 16</inkml:trace>
  <inkml:trace contextRef="#ctx0" brushRef="#br0" timeOffset="76103.69">9017 15177 0,'0'0'0,"21"0"16,0 0-16,0 0 15,1-22-15,-1 22 0,0-21 0,0 21 16,0-21-16,0 21 15,-21-21-15,0 0 16,0-22 0,-21 22-16,0 21 0,0 0 15,-148-21 1,105 21-16,-84 0 16,84 0-16,-147 21 15,168 0-15,-20 1 0,-22 41 16,64-42-16,-42 64 15,41-43-15,22-21 0,0 64 16,0-64-16,22 43 16,-1-43-16,0 0 0,21-21 15,-21 0-15,1 0 0,41 0 16,-21 0-16,1-21 16,63-21-16,-64-1 0,21 22 15,86-106-15,-86 64 16,-21 20-16,1 1 0,-1 0 15,22-85-15,-43 84 16,-21 1-16,0 0 0,0-1 16,0 1-16,0-22 15,0 43-15,-21 0 0,-1 21 16,1 0-16,0 42 16,21-20-16,-21 20 0,21 21 15,-21-20-15,21-1 0,-21 43 16,21-22-16,0-20 0,0 62 15,0-62-15,0-1 16,0-21-16,21 22 0,0-22 0,21 21 16,1-21-16,-22-21 0,21 0 15,0 0-15,-20 0 0,41-21 16,-21 21-16,1-21 0,41-64 16,-41 64-1,20-42-15,-42 20 16,1 22-16,-22-42 0,0 41 15,0-20-15,-22 42 32,1 21-32,0-21 0,0 21 15,21 1-15,-21 20 0,21-21 16,-21 21-16,21-20 0,0 41 16,0-21-16,0-20 0,0 20 15,0-21-15,63 21 16,-42-20-16,0-22 0,22 0 15,-22 0-15,106-22 16,-85 1-16,-21 0 0,22 0 16,-1 0-16,-21-22 0,43-20 15,-43 21-15,-21 20 16,0-62-16,0 63 0,-21-43 16,0 43-16,-1 0 15,-41-22-15,42 43 0,-22 0 16,-20 0-16,42 0 15,-22 22-15,22-1 0,0-21 0,0 42 16,-21 43-16,20-64 16,22 21-16,0 1 0,0-22 15,0 21-15,43 0 16,-1-20-16,-21-1 0,0 0 16,22-21-16,-22 0 0,106 0 15,-85-21-15,22-22 16,-22 22-16,85-42 15,-106 20-15,0 22 0,43-21 16,-64 21-16,0 0 16,21-1-16,-21 44 31,0-1-31,0 0 16,-21 21-16,21-21 0,0 22 0,0-22 15,0 42-15,0-41 0,0-1 16,0 21-16,0-21 15,42 0-15,-21-21 0,1 0 16,20 0-16,-21-21 16,21 0-1,22-21-15,-43 21 0,21-22 16,-20 22-16,41-64 16,-42 64-16,-21 0 0,0 0 15,0 42 16,0 0-31,-21 0 0,21 1 0,0 20 16,0-21-16,0 0 0,0 0 16,0 22-16,0-22 0,21 42 15,0-63-15,1 22 16,-1-22-16,0 0 0,0 0 16,64 0-16,-64-22 15,21 22-15,-21-21 0,1 0 16,20-21-16,-42-43 15,0 64-15,0-21 16,-42-22-16,42 43 16,-22-21-16,1-1 0,21 22 15,0 0-15,0 0 16,0 0-16,43 21 16,-22 0-16,0-22 0,21 22 15,-21 0-15,43 22 16,-43-1-16,21 0 0,1 21 15,-22-21-15,0 22 0,0-22 16,-21 0-16,0 21 0,21 1 16,-21-22-16,0 21 0,0 1 15,0-22 1,-21-21-16,0 0 16,21-21-1,0-1 1,0 1-16,0-21 0,0 21 15,0-22-15,42-20 0,-20 21 16,-22-1-16,21 22 0,0-21 16,0-1-16,21 1 0,1 21 15,-22 21-15,0 0 0,0 0 16,0 0-16,1 0 0,41 21 16,-42 0-16,0 64 15,-21-64-15,0 21 0,0-20 16,0 20-16,0-21 0,-42 85 15,42-85 1,0 0-16,0 0 0,21-42 31,0 21-31,1-21 16,20 0-16</inkml:trace>
  <inkml:trace contextRef="#ctx0" brushRef="#br0" timeOffset="77720.84">12319 14690 0,'0'0'16,"-21"0"0,21 21-16,-21 0 0,-1 0 15,1 0-15,0 22 0,21-22 16,-21 21-16,-21 43 16,20-43-16,22 1 0,-21 84 15,0-85-15,0 64 16,21-64-16,-21-21 15,21 0-15,-21-21 0,21 22 16,0-44 15,0 1-31,0-21 0,0 21 0,0 0 16,0-22-16,0 1 0,0-64 16,0 85-16,21 0 15,0-22-15,0 43 16,0 0-1,-21 22-15,0-1 16,21 0-16,-21 21 0,22-21 16,-1 1-16,0-1 15,-21 0-15,21 0 0,21 43 16,-20-64-16,20 21 16,-21-21-16,0 0 0,43 0 15,-43 0-15,0 0 0,43-43 16,-43 43-16,0-21 0,0 0 15,0 0-15,0-21 0,-21-1 16,22 22-16,-22 0 0,21-21 16,-21 63 15,0 21-15,0-21-16,0 0 0,0 1 15,0-1-15,0 0 0,0 0 0,0 0 16,42 22-16,-42-22 15,21-21-15,0 21 0,22-21 0,-22 0 16,85 0 0,-64 0-16,43-21 0,-43 21 15,64-64 1,-85 22-16,0 21 0,0-43 16,1 22-16,-22-22 15,0 22-15,-22 21 0,-41-43 16,42 43-16,-22 21 0,-41-21 15,41 21-15,1 0 0,0 0 16,-1 21-16,22-21 0,-21 21 0,0 22 16,20-1-16,22-21 15,0 22-15,0-22 0,0 21 0,43 64 16,-22-85-16,21 0 16,1 22-16,-1-43 0,0 21 15,22 0-15,-1 0 0,1-21 16,20 0-16,43 0 0,-63 0 15,-1 0-15,1-21 0,-1 0 16,86-43-16,-107 43 16,-21-21-16,21 21 0,-20-22 15,41-63 1,-63 64-16,0 21 0,-21 0 16,0 0-16,-43 21 15,43 0-15,0 0 0,-43 21 16,43 0-16,0 0 0,-21 21 15,42-20-15,0 41 16,0-42-16,0 0 0,0 43 16,0-43-16,21 0 15,0-21 1,0 0-16,0 0 0,1 0 0,-1 0 16,0-42-16,0 42 15,21-42-15,-20 20 0,-1 1 16,0-21-16,-21 21 15,21 0-15,-21-1 0,21 22 16,-21-21-16,0 42 16,0 1-16,0-1 15,0 21-15,0-21 16,0 0-16,0 1 0,0-1 16,21 0-16,1 0 0,-1-21 15,0 21-15,0-21 0,21 0 16,1 0-16,-1 0 0,43 0 15,-43 0-15,22 0 0,-22-21 16,0 0-16,-21 0 0,85-43 16,-85 22-16,1 21 0,20-64 15,-42 43 1,0 21-16,0-1 0,0 1 0,-21-21 16,0 42-16,-1 0 0,-20 0 15,21 0 1,-21 21-16,20 0 0,1 0 0,-21 22 15,-43 63 1,64-85-16,0 21 0,21-21 0,0 22 16,0 41-16,0-63 15,42 1-15,-21-22 16,64 0 0,-64 0-16,0-22 0,22 1 15,-22 0-15,0 0 0,0 0 0,0-22 16,22 22-16,-43-21 0,42-43 15,-21 43-15,0-170 16,-21 170-16,0 0 16,0-1-16,0 1 0,0 21 15,-21 21-15,0 63 16,0-42-16,0 22 16,21 63-16,-21-64 0,21 85 15,0-85-15,0 1 16,0-1-16,0 0 15,0-21-15,63 43 16,-42-43-16,0-21 0,22 0 16,63-21-16,-85 0 15,21 0-15,0-1 0</inkml:trace>
  <inkml:trace contextRef="#ctx0" brushRef="#br0" timeOffset="78084.48">16065 14542 0,'-105'0'16,"210"0"-16,-232 0 15,127 21-15,-21 0 16,21 21-16,0 1 0,-21-1 16,21 0-16,0 1 0,-21 84 15,0-85-15,0 64 16,-1-64-16,1 0 15,21-20-15,0-1 0,-21-21 16,21 21-16,0-42 16,0 0-16,-21 21 15</inkml:trace>
  <inkml:trace contextRef="#ctx0" brushRef="#br0" timeOffset="78579.86">15494 14838 0,'0'0'16,"-21"-21"-16,0 0 0,-1-22 0,22 22 15,-21 0-15,21-21 16,0 20-16,64-62 0,-43 63 16,42-1-16,-20 1 15,105 21 1,-85 0-16,1 21 0,-1 1 16,-20-1-16,20 21 0,43 43 15,-42-43-15,-43 0 0,21 1 16,-21-22-16,-21 21 0,0 43 15,0-64-15,0 21 16,0-20-16,-42-1 16,21-21-16,0 0 0,-1 0 15,1-21-15,0-1 0,0 1 16,21 0-16,0 0 0,-21-43 16,21 22-16,0 0 15,42-64-15,-21 42 0,22 1 16,41-64-16,-20 85 15,-1-1-15,43 1 0,-42 21 16,41 21-16,-62 21 16,-1 0-16,85 106 15,-85-63-15,-20-22 0,-1 21 16,-21-20-16,0-1 0,0 0 16,0 1-16,0-1 0,-21 22 15,21-43-15,-22 21 0,-20 0 16,42-20-16,-21-1 15,63-21 1,-21-21 0,1-1-16,20 22 0,0-21 0</inkml:trace>
  <inkml:trace contextRef="#ctx0" brushRef="#br0" timeOffset="80007.42">17674 14732 0,'0'-42'0,"0"84"0,0-105 0,0 41 0,0 1 16,-21 0-16,-21 0 0,20 21 16,-62 0-1,63 21-15,-1 0 0,-20 0 0,21 1 16,0-1-16,-64 85 16,64-64-16,0 0 0,21-21 15,0 22-15,0 41 16,0-62-16,0-1 0,42 21 15,-21-42-15,0 0 16,1 0-16,20 0 0,43 0 16,-64-21-16,21 21 0,0-42 15,1 20-15,-1-20 16,-42 0-16,21 21 0,22-43 16,-43 22-16,0 21 0,21-1 15,-21 1-15,0 0 0,21 21 16,-21 21-1,0 22-15,0-22 16,0 21-16,0-21 16,0 0-16,0 22 0,0-22 15,0 0-15,0 21 16,21-42-16,0 22 0,22-1 16,-22-21-16,0 0 0,0 0 15,43-21 1,-43-1-16,0 22 0,21-42 15,-21 21-15,1 0 0,20-43 16,-42 22-16,21 21 0,0-22 16,0 22-16,1-63 15,-1 84-15,-21 21 16,0 0 0,0 0-16,0 0 0,0 0 0,0 1 15,-21 20-15,21 0 16,0 1-16,0-22 0,0 0 15,21 0-15,0 0 16,21 0-16,-21-21 16,1 0-16,-1 0 0,0 0 15,21 0-15,22-21 16,-22 0-16,-21 21 0,0-21 16,1 0-16,62-64 15,-63 64-15,1-21 0,20-22 16,-21 43-16,0-21 15,-42 42 1,0 21-16,-21 0 16,20 0-16,1 0 0,0 22 0,-21-1 15,42 0-15,0-21 0,0 22 16,0-22-16,21 21 16,0-21-16,21 1 0,-20-22 15,41 21-15,-21-21 0,-20 0 16,20 0-16,-21 0 15,21 0-15,22-21 0,-22-1 16,-21 1-16,43 0 0,-43 0 16,0-21-16,0 20 0,1 1 15,-1-21-15,-21-43 16,0 64-16,0 0 0,-21 21 16,-1 0-1,1 0-15,0 21 0,-21 21 16,42-20-16,0 41 15,0-42-15,0 0 0,0 22 16,0-22-16,63 42 16,-42-63-16,22 0 15,-22 0-15,21 0 0,43 0 16,-43 0-16,-21 0 16,22-21-16,-22 0 0,64-42 15,-64 41 1,0 1-16,21-21 0,-21 21 0,-21 0 15,22-1-15,-22 44 32,-22-1-32,1-21 0,0 21 15,0 0-15,0 0 0,0 0 0,21 1 16,0-1-16,-22 0 0,22 0 16,0 0-16,-21-21 15,21 21-15,0-42 47,0 0-47,0 0 16,0 0-16,0 0 0,21-1 0,1-20 15,-1 21-15,0-21 0,21 20 16,-21-20-16,22 0 0,-1 21 0,22-43 16,-22 43-16,-21 21 15,43 0-15,-22 21 0,0 0 16,1 22-16,-22-22 0,0 21 15,-21-21-15,0 22 16,0-22-16,0 42 0,0-42 16,-21 1-16,0-1 0,21 0 15,-22 0-15,1-21 0,21 21 16,21-21 0,1 0-1,-1 0-15</inkml:trace>
  <inkml:trace contextRef="#ctx0" brushRef="#br0" timeOffset="80475.86">21061 14478 0,'0'-42'0,"0"84"0,0-105 0,0 41 0,0-20 16,-106 42 0,64 0-16,-22 21 15,-42 22-15,43-22 0,-43 42 16,85-42-16,0 1 15,-1 20-15,22-21 0,0 0 16,0 22-16,22-43 16,41 21-16,-21 0 15,1-21-15,84 0 16,-106 0-16,42 21 16,-41-21-16,-1 0 0,-21 21 15,0 0-15,-21-21 0,-1 22 16,1-22-16,-21 21 0,-22 0 15,22-21-15,21 21 0,-43-21 16,43 21-16,21 0 16,21-21-1,1 0 1,-1 0-16,0 0 0,64 0 16,-64 0-16,0 0 15,-21 22-15,0-1 16,0 0-16,0 0 15,-42 21-15,20-20 16,1-1-16,-42 42 0,20-42 16,-41 43-16,41-43 15,-20 0-15,-22 22 16,22-43-16,-1 21 0</inkml:trace>
  <inkml:trace contextRef="#ctx0" brushRef="#br0" timeOffset="81603.21">12192 16023 0,'21'0'0,"-42"0"0,63 0 0,-21-21 15,1 21-15,-1-21 0,0 0 16,0 0-16,0 21 0,0-22 15,1 1-15,41-21 16,-63 21-16,0 0 16,0-1-16,-21 22 15,0 0-15,-22 0 0,-20 0 16,42 22-16,-106 41 16,84-42-16,22 0 15,0 22-15,0-22 0,21 21 0,-21 43 16,21-43-1,21-21-15,0 1 0,21-1 16,43 63-16,-43-84 16,-20 22-16,20-1 0,-21 0 15,0 21 1,-21-21-16,-21-21 16,0 22-16,-21-22 0,-1 0 15,1 0-15,0 0 0,-43 0 16,21 0-16,22 0 15,0-22-15,-1 1 0,22 21 0,-42-42 16,42 42-16,21-21 0,0 0 16,21 21-1,0 21-15,0 0 16,0 0-16,22-21 0,41 64 16,-41-64-16,-1 21 15,43-21-15,-64 0 16,127 0-16,-106 0 15,1 0-15,-1 0 0,21-21 0,-20-1 16,-1 1-16,22 0 16,-22 0-16,0 0 0,43-43 0,-43 43 15,-21 0-15,1-21 16,-22 20-16,0 1 0,0-21 16,0 21-16,-22 21 15,1 0-15,-21 21 16,21 0-16,-22 64 15,43-64-15,0 0 16,0 0-16,0 0 0,0 1 0,22-1 16,-1 0-16,0-21 0,0 0 15,0 0-15,22 0 0,20 0 16,-21 0-16,85-42 16,-84 20-16,-1 1 15,-21 0-15,22 0 0,-1-21 16,21-64-16,-63 63 15,0-41-15,0 41 16,0 22-16,0-21 0,0 21 16,-21 21-1,21 21-15,-21 0 0,0 21 16,21-20-16,0 20 0,-21 0 16,21 1-16,-21-1 0,21 43 15,0-43-15,0-21 0,0 21 16,0 1-16,21-43 0,-21 21 15,21 0-15,0-21 0,43 0 16,-43 0-16,0 0 0,64-21 16,-64 21-1,0-21-15,21-22 0,-21 22 16,-21 0-16</inkml:trace>
  <inkml:trace contextRef="#ctx0" brushRef="#br0" timeOffset="81789.16">13229 16066 0,'-21'0'0,"42"0"0,-63 21 0,42 0 16,21-21-1,0 0-15,0 0 16,22 0-16,-1 0 0,0 0 16,1 0-16,-1 0 0,64-21 15,-43 0-15,1-1 0,-1 22 16,22-21-16,-22 0 0,22 0 0</inkml:trace>
  <inkml:trace contextRef="#ctx0" brushRef="#br0" timeOffset="82127.71">14774 15981 0,'-21'-21'0,"42"42"0,-42-63 0,0 20 0,0 1 15,21 0-15,-21 0 0,-1 0 16,22 0-16,-21-1 0,0 22 16,0 0-16,21 22 15,0-1-15,0 21 16,0 0-16,0 1 0,0 41 15,0-20-15,0-22 0,0 43 16,0-43-16,0 43 16,0-64-16,0 0 0,0 43 15,0-43-15</inkml:trace>
  <inkml:trace contextRef="#ctx0" brushRef="#br0" timeOffset="82419.58">14520 16087 0,'0'0'0,"0"-43"16,0 1-16,0-64 0,0 64 15,0 21-15,21-43 16,1 43-16,-1 0 0,0 0 16,0 0-16,21 21 0,1 0 15,-1 0-15,-21 0 0,43 21 16,-22 0-16,-21 0 0,0 0 15,1 0-15,-1 1 0,-21 62 16,0-63-16,-21 1 16,-1 20-16,1-21 0,0 0 0,-42 22 15,20-43-15,22 21 0,0 0 16,0-21-16,0 0 0,-1 21 16,44-21 30,-1 0-46,0 0 0</inkml:trace>
  <inkml:trace contextRef="#ctx0" brushRef="#br0" timeOffset="82923.92">15388 16150 0,'0'0'16,"21"0"-16,22 0 0,-22 0 0,21 0 15,-42-21-15,21 0 0,-21 0 16,0 0-16,0-1 15,0 1-15,-21 21 0,-21-21 16,21 21-16,-43 0 16,43 0-16,-21 21 0,20 0 15,1 1-15,0-1 0,-42 42 16,41-20-16,1 41 16,0-63-16,21 64 15,0-64 1,0 0-16,0 1 0,64-22 15,-43 0-15,0 0 16,0 0-16,0 0 0,0 0 16,64-64-1,-64 43-15,0 0 0,22-22 16,-22 1-16,0-21 16,-21 41-16,21-20 0,-21 0 15,0 63 16,0 0-31,0 21 0,0-20 0,0-1 16,0 21-16,0-21 0,0 22 16,0-1-16,0-21 0,0 0 15,0 0-15,0 1 0,21-22 16,1 0-16,-1 0 16,0 0-16,0 0 0,43-22 15,-43 22-15,0-21 16,0 0-16,0 0 0,0 0 15,1 0-15,20-43 0,-21 22 16</inkml:trace>
  <inkml:trace contextRef="#ctx0" brushRef="#br0" timeOffset="83592.94">16002 15875 0,'21'-42'0,"-42"84"0,42-127 0,-21 64 16,0 0-16,0 0 0,0 42 16,0 0-1,-21 22-15,0 20 16,21-21-16,0 22 0,-21 21 15,21-43-15,-22 85 16,22-85-16,0-21 0,0 1 16,0-1-16,0 42 15,22-63-15,-1 0 0,0 0 16,0 0-16,0 0 0,43 0 16,-22-21-16,-21 0 15,43-21-15,-43 20 16,42-62-16,-41 41 0,-1 1 15,21-64-15,-21 64 0,0 0 16,1-43-16,-22 64 16,21-22-16,-42 65 15,-1-1 1,1 21-16,21 0 0,-21 1 16,0-1-16,-21 43 15,20-43-15,22-21 0,-21 22 16,0-1-16,21-21 0,-21 43 15,21-43-15,0 0 0,-21 0 16,21 0-16,21-21 31,0-21-31,0 21 16,0-21-16,1 0 0,20-22 16,-21 22-16,21 0 0,1-21 0,20-1 15,-42 43-15,43-21 16,-43 21-1,0 0-15,-21 21 0,0 1 16,0 62-16,0-63 16,0 1-16,0-1 0,0 0 15,43 42 1,-22-63-16,-21 22 16,21-22-16,42 0 15,-41 0-15,-1 0 0,42-22 16,-42 1-16,1 21 0,41-42 15,1 0 1,-43 20-16,-21 1 0,0-21 16,0 21-16,0 0 15,-21-1-15,-1 1 0</inkml:trace>
  <inkml:trace contextRef="#ctx0" brushRef="#br0" timeOffset="83836.89">15896 16002 0,'0'0'0,"-21"0"0,-21 0 15,20 0-15,1 0 16,42 0 0,1 0-16,-1 0 15,21 0-15,-21 0 0,22-21 0,20 0 16,-21 21-16,64-21 15,21 21-15,-84-22 0,-1 22 16,0-21-16,1 21 0,20 0 16,-42 0-16,0-21 0,22 21 15</inkml:trace>
  <inkml:trace contextRef="#ctx0" brushRef="#br0" timeOffset="84063.8">18161 16150 0,'0'21'15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9T03:11:49.3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8911 1842 0,'0'-22'47,"0"1"-31,21 21-1,-21-21-15,21 0 0,-21 0 16,22 0-16</inkml:trace>
  <inkml:trace contextRef="#ctx0" brushRef="#br0" timeOffset="1708.5">6054 677 0,'0'0'0,"21"-21"16,-21 0 0,0 0-16,0 0 15,0 0 1,0-1-1,0 44 32,0-1-31,0 0-16,0 0 0,-21 0 0,-1 22 16,1-1-16,-21 85 15,42-64-15,-21-20 0,0 20 16,-1 1-16,1-22 0,-21 64 15,21-43-15,0-20 0,-1-1 16,1 0-16,-42 64 16,63-85-16,-21 1 0,21-1 15,-22 0 1,22-42 0,0 0-1,0-1-15,22 1 0,-22 0 16,21 0-16,-21-21 0,21 20 0,-21-20 15,0 0-15,21-22 0,0 22 16,-21 0-16,21 20 16,-21-20-16,22 21 0,-22 0 0,0 0 15,21 21 1,0 21-16,-21 0 16,21 0-16,0 0 0,0 0 15,-21 1-15,22-1 0,-22 21 16,21-21-16,0 0 0,-21 22 0,21-22 15,0 0-15,-21 0 0,21 0 16,22 22-16,-22-22 0,0-21 16,-21 21-16,21-21 0,0 0 15,22 0-15,-22 0 0,42 0 16,-41 0 0,20-42-16,-21 21 15,64-106-15,-64 84 16,0 1-16,-21-22 15,0 22-15,0-148 16,0 147-16,0-20 0,-21 20 16,0 1-16,0 0 0,-22-43 15,1 64-15,-22-21 16,43 20-16,-21 1 0,-43 21 16,43 0-16,0 0 0,-1 0 15,1 21-15,-85 43 16,85-43-16,20 21 0,-20 22 15,42-22-15,0 43 16,21-43-16,0 1 0,22-1 16,-1 0-16,64 1 15,-64-22 1,-21-21-16,22 0 0,-22 21 0,21-21 16,1 0-16,-22 0 15,0 0-15,0 0 16,0 0-1,0-21-15,-21 0 16,22 21-16,-1 0 0</inkml:trace>
  <inkml:trace contextRef="#ctx0" brushRef="#br0" timeOffset="2140.04">6562 1207 0,'0'0'0,"0"21"0,42 0 32,0-21-32,-21 0 0,1 0 15,-1 0-15,0-21 0,0 0 16,43-1-16,-43 1 0,21 0 16,-21 0-16,0 0 0,1 0 15,-22-22-15,0 22 16,0-21-16,0 21 15,0-1-15,-22 22 16,1 0-16,0 0 0,0 22 16,-21-1-16,20-21 0,-41 42 15,42 0-15,-22 1 16,22-1-16,21-21 0,0 43 16,0-43-16,0 42 15,0-41-15,0-1 0,0 21 16,21-42-16,1 21 0,20-21 15,-21 21-15,0-21 0,22 0 16,-22 0-16,21 0 0,-21 0 16,0 0-16,22 0 0,-22-21 15,21 0-15,-21 21 0,22-21 16,20-43-16,-42 22 16,22 21-16,-22-21 0</inkml:trace>
  <inkml:trace contextRef="#ctx0" brushRef="#br0" timeOffset="3273.55">7408 699 0,'0'-43'0,"0"86"0,0-107 0,0 43 16,0 0-1,-21 21-15,0 0 16,21 21-16,0 0 16,-21 0-16,21 22 15,0-22-15,0 21 0,0 0 0,0 1 16,0-1-16,-21 0 0,21 107 15,0-107-15,0 0 16,0-21-16,0 22 0,0 20 16,0-42-16,-22 1 15,22-1-15,0-42 47,0-1-31,0 1-16,0 0 15,0 0-15,0 0 0,0 0 16,0-1-16,0 1 0,0 0 16,22 0-16,20-43 15,-21 43-15,0 0 0,0 21 16,1 0-16,83-21 16,-83 21-16,20 21 15,-21-21-15,0 21 0,43 43 16,-64-43-16,0 0 15,0 0-15,0 0 0,0 22 0,0-1 16,-21-21-16,-22 0 16,22 1-16,0-22 0,-21 21 15,-22 0-15,22 0 0,21-21 16,-1 0 0,1 0-16,0 0 0,0 0 15,21-21-15,-21 21 0,21-21 16,0 0-16,-21 21 15,21 21 17,0 0-17,21 0 1,0 0-16,0-21 0,0 0 16,0 0-16,-21 21 15,22-21-15,-1 0 0,21 0 0,22 0 16,-22 0-1,-21 0-15,21-21 0,85-21 16,-105 21-16,20 0 16,-21-1-16,0-20 0,43-43 15,-64 64-15,0 0 16,21 0-16,-21 0 16,0-22-16,0 22 15,0 42 16,-21-21-31,21 22 0,-21-1 16,21 0-16,0 0 0,0 43 16,0-43-16,-22 42 15,22-42-15,0 1 0,0-1 16,0 0-16,22-21 16,-1 0-16,0 0 0,0 0 15,0 0-15,0 0 0,22 0 16,-22 0-16,21-21 0,1 0 15,-22-1-15,21-62 16,-21 63-16,0-1 16,-21 1-16,0 0 0,0 0 0,22-21 15,-22 20 1,0 44 15,0-1-31,0 0 16,0 0-16,0 0 0,0 0 0,0 22 15,0-22-15,0 0 0,-22 0 16,22 0-16,0 1 16,0-1-16,0 0 0,22-21 31,-1 0-31,0 0 16,0 0-16,0 0 0,0 0 0,43-21 15</inkml:trace>
  <inkml:trace contextRef="#ctx0" brushRef="#br0" timeOffset="4200.37">9102 995 0,'0'0'0,"0"-21"16,0 0-16,0-1 0,-85 1 31,64 21-31,0 0 0,-22 0 16,-84 64-16,106-43 15,-21 0-15,21 0 16,-1 22-16,1-22 0,-21 42 16,21-42-16,21 1 0,0-1 15,0 21-15,0 0 16,0-20-16,21-1 16,0-21-16,0 0 0,22 0 15,-22 0-15,0 0 0,0 0 16,21-21-16,-20-1 0,20-20 15,0 21-15,-21 0 0,22-22 16,-22 1-16,0 21 16,-21 0-16,0 0 0,21-1 0,-21 1 15,0 0-15,21 21 0,-21-21 16,0 42 15,-21 0-15,21 0-16,-21 1 0,21-1 0,0 0 15,0 0-15,0 21 0,0-20 16,0-1-16,0 42 16,0-20-16,0-1 0,0-21 0,0 21 15,0 1-15,0-1 0,0 64 16,0-64-16,-21 22 0,21-22 16,0 22-16,0-1 0,0 43 15,0-64-15,0 1 0,0 62 16,0-62-16,0-1 15,0 0-15,0-20 0,0 20 0,-21 21 16,21-41-16,0-1 0,0 0 16,-21-21-16,21 21 15,-22-21-15,1 0 0,-21-42 16,21-1 0,0 22-16,-1 0 0,22-21 15,-21-1-15,0-20 0,21-1 0,0 22 16,0-64-16,0 43 15,42-107 1,-20 107-16,-1-1 0,0-20 16,0 41-16,21-20 15,-20 42-15,-1 0 0,21-22 16,-21 22-16,22-21 16,-43 21-16,21 21 15,0 0 95,0 0-64</inkml:trace>
  <inkml:trace contextRef="#ctx0" brushRef="#br0" timeOffset="5327.96">10054 1355 0,'21'0'0,"0"-21"16,-21-1-1,0 1-15,0 0 16,0 0-16,0 0 0,0 0 15,0-1-15,0 1 16,0 0-16,-21 0 0,0 0 16,0 21-16,0-21 0,-43 21 15,22 0-15,21 0 0,-22 0 16,1 21-16,0 0 0,21 0 16,-22 0-16,1 0 0,-22 22 15,43-22-15,0 21 16,21-21-16,0 1 0,0-1 15,0 0 1,21-21-16,0 0 0,1 0 16,20 0-16,0 0 0,-21 0 15,22 0-15,-1-21 0,0 21 16,43-43-16,-64 22 0,22 21 16,-22-21-16,0 0 0,0-21 15,0 42-15,-21-22 16,21 22-16,-21-21 15,0 42 32,0 1-47,0-1 0,0 0 0,-21 0 16,21 0-16,0 22 0,0 20 16,-21-42-16,21 22 0,0-1 15,0 0-15,0 22 0,0 42 16,0-43-16,0 1 0,0 41 15,0-41-15,0-22 0,0 22 16,0-22-16,0 0 0,-21 64 16,21-63-16,0-1 0,0 0 15,-21 43-15,0-43 16,21-21-16,-22 22 0,1-22 16,-42 21-16,42-21 15,-43-21-15,43 0 16,-21 0-16,-22-21 15,22 0-15,21 0 0,-85-64 16,42-21 0,43 64-16,0 21 0,21-21 15,0 20-15,0-20 0,0 21 0,0-43 16,0 43-16,21-42 16,0 42-16,0-22 0,22 1 15,-22 0-15,0 20 16,21-20-16,-20 0 0,20 21 0,21-64 15,-20 43-15,-1-1 0,22-20 16,-22 20-16</inkml:trace>
  <inkml:trace contextRef="#ctx0" brushRef="#br0" timeOffset="5589.52">10372 1185 0,'0'0'0,"0"-42"31,0 63 1,0 0-32,0 1 0,0-1 15,0 0-15,0 21 0,0-21 16,-22 1-16,22-1 0,0 21 16,0-21-16,0 0 0,0 1 15,0-44 32,0 1-47,0 0 0,0 0 16,22-21-16</inkml:trace>
  <inkml:trace contextRef="#ctx0" brushRef="#br0" timeOffset="6009.52">10456 656 0,'0'0'0,"-21"0"0,0 0 16,0 0-16,0 0 0,-1 0 16,1 0-16,0 21 15,21 1-15,-21-1 0,0 0 16,21 0-16,0 0 0,0 0 16,0 1-16,0-1 15,21-21-15,0 0 0,0 0 16,0 0-16,1 0 0,-1 0 15,0 0-15,0 0 0,0-21 0,0-1 16,1 22-16,-1-21 0,0 0 16,0 0-16,-21 0 0,0 0 0,0-1 15,0 1-15,0 0 0,0 0 16,-21 0-16,0 21 0,0 0 16,-1 0-16,1 0 15,-21 0-15,21 0 0,0 21 0,-1-21 16,-41 63-1,42-41-15,21-1 0,0 21 16,-21-21-16,21 64 16,0-64-16,0 43 15,21-43-15,42 21 16,-42-42-16,43 0 16,-43 0-16</inkml:trace>
  <inkml:trace contextRef="#ctx0" brushRef="#br0" timeOffset="6496.6">10753 995 0,'0'21'47,"0"0"-47,0 0 16,-22 1-16,1-1 15,21 0-15,0 0 0,0 0 0,0 0 16,0 1-16,-21-22 0,21 21 15,0 21 1,-21-42 0,21-21 15,-21 0-15,21 0-16,0-1 0,0 1 0,0-21 0,0 21 15,0 0-15,21-43 16,-21 22-16,21 21 0,43-43 15,-22 43-15,43-21 16,-43 20-16,0 22 0,64 0 16,-64 0-16,1 0 15,20 43-15,-42-1 0,22 64 16,-43-85 0,0 43-16,0-22 0,0 0 15,-64 22-15,64-43 16,-21 0-16,0 0 0,0 0 15,-22 1 1,65-22 15,-1-22-31,0 1 16,0 21-16</inkml:trace>
  <inkml:trace contextRef="#ctx0" brushRef="#br0" timeOffset="7189.43">11726 995 0,'0'0'16,"21"-21"-16,-21 0 0,0-1 0,0 1 16,0 0-16,0 0 0,0 0 0,0 0 15,-21-1-15,0 22 16,0 0-16,-21 0 16,20 0-1,1 22-15,0-1 0,0 0 0,0 21 16,-22 22-16,22-22 15,21-21-15,-21 64 0,0-64 16,21 64 0,0-64-16,0 0 15,21-21-15,0 0 0,22 0 16,-22 0-16,21 0 16,-21 0-16,0-21 0,43-43 15,-43 43-15,0 0 16,0 0-16,-21 0 0,0-22 0,0-20 15,0 42-15,0 0 16,0 42 15,0 0-15,0 0-16,0 0 0,0 22 0,0-22 16,0 21-16,0-21 0,0 22 15,0-22-15,0 21 0,-21 0 0,21 1 16,0 41-16,-21-41 15,21-1-15,-21 64 16,21-43-16,-21 128 16,21-128-16,0 1 0,0-1 15,0-20-15,0 20 0,-21 64 16,21-63-16,0-1 0,0 64 16,0-63-16,0-1 0,0-20 15,0-1-15,0 0 0,0 1 0,0-22 16,0 0-16,0 0 0,-22 0 0,1-21 15,0 21-15,0-21 16,0 0-16,0-21 16,-1 21-16,1-21 0,0 0 15,-21-21-15,21 20 0,-1 1 16,1 0-16,0 0 0,0 0 16,0 0-16,0-1 0,-1 1 0,22 0 15,0-42-15,0 41 16,0 1-16,0 0 0,0 0 15,0-21-15,43-22 0</inkml:trace>
  <inkml:trace contextRef="#ctx0" brushRef="#br0" timeOffset="7655.56">12636 550 0,'0'0'0,"-21"-21"0,21 0 32,21 21-17,1 0-15,-1 0 0,63-21 16,-41 21-16,63 0 15,-43 0-15,1 0 0,63 0 16,-64 0-16,43 0 16,-64 0-16,1 0 0,-1 0 15,-21 0-15,-21 21 16,-21-21 0,0 0-16,0 21 0,-1-21 15,-62 0-15</inkml:trace>
  <inkml:trace contextRef="#ctx0" brushRef="#br0" timeOffset="7941.52">12996 572 0,'-21'0'32,"21"21"-32,-21-21 15,21 21-15,0 0 0,0 0 16,-21-21-16,21 21 0,-21 43 15,-1-22-15,22 1 0,0-1 16,0 0-16,-21 1 0,-21 84 16,42-85-16,-21 0 15,21 1-15,0-1 0,0-21 0,-21 43 16,21-43 0,0 0-16,0 0 0,0 0 15,21-21 1,-21-21-1,21 21-15,0-21 0</inkml:trace>
  <inkml:trace contextRef="#ctx0" brushRef="#br0" timeOffset="8325">13208 1080 0,'0'0'0,"21"0"0,21 0 31,-42-22-31,22 22 0,-1-21 0,0 0 16,0 21-16,0-21 0,22 0 16,-22 0-16,0-1 15,-21 1-15,21 0 16,-21 0-16,0 0 0,0 0 16,-21 21-1,0 0-15,0 0 0,-1 0 16,-20 0-16,21 0 0,0 21 15,0 0-15,-1 0 0,1 21 16,0-20-16,0-1 0,21 21 16,0-21-16,-21 22 0,21-1 15,0 0-15,0-21 0,0 22 16,21-22-16,0 0 16,0 0-16,0-21 0,1 0 0,-1 0 15,0 0-15,0 0 0,21 0 16,1 0-16,-22 0 0,42-42 15,-41 42-15,41-42 16</inkml:trace>
  <inkml:trace contextRef="#ctx0" brushRef="#br0" timeOffset="9156.07">14012 868 0,'0'-21'16,"0"42"-16,0-63 0,21 20 0,-21 1 15,-21 21 1,0 0-16,0 0 0,0 0 15,0 21-15,-1-21 16,1 22-16,0-1 0,0 0 0,0-21 16,0 21-16,21 0 0,0 0 15,-22 1-15,22 20 16,0-21-16,0 0 0,0 0 16,0 1-16,22-22 0,-1 0 15,0 21-15,0-21 0,21 21 16,-20-21-16,-1 0 0,0 21 15,0-21-15,0 0 0,22 21 16,-22-21-16,-21 21 0,0 1 16,0-1 15,-21-21-31,-1 21 0,1-21 0,0 0 16,-21 0-16,21 0 15,-1 0-15,1 0 16,0 0-16,0 0 15,0 0 1,0-21-16,21 42 31,21 0-15,0-21 0,0 0-16,0 0 15,0 21-15,1-21 0,-1 0 0,21 0 16,-21 0-16,22 0 0,-1 0 0,0-21 15,1 21-15,-1-21 0,0 0 16,1 21-16,-22-21 0,21-1 0,-21 1 16,22-21-16,-22 21 0,0-22 15,21 1-15,-21 0 0,1-22 0,-1-42 16,0 64-16,-21-21 16,0-22-16,0 64 0,0-22 15,0 1-15,0 21 16,0 42-1,0 0-15,0 0 16,0 1-16,-21-1 16,0 21-16,21 0 0,-43 107 15,43-107-15,-21 21 16,21-20-16,0-1 0,0 0 0,0 43 16,0-64-16,0 22 0,0-22 15,0 0-15,0 21 16,0-21-16,21-21 15,0 0-15,1 0 16,-1 0-16,0 0 0,0 0 16,21-21-16,-20 21 0,20-42 15,-21 21 1,21-22-16,-42 22 0,0 0 16,22-21-16,-22 21 15,0-1-15,0 1 0</inkml:trace>
  <inkml:trace contextRef="#ctx0" brushRef="#br0" timeOffset="9427.52">14351 847 0,'0'0'0,"-21"0"0,0 0 0,42 0 31,0 0-15,0 0-16,0 0 0,22 0 15,-1-21-15,0 21 0,-21-22 0,64 22 16,-43-21-16,1 21 16,20-21-16,-42 21 0,22-21 15,-1 21-15,-21 0 16,0 0-16,-42 0 47,0 21-47,0 0 0,0-21 15</inkml:trace>
  <inkml:trace contextRef="#ctx0" brushRef="#br0" timeOffset="10452.75">4868 1947 0,'-21'0'15,"42"0"48,0 0-63,1 0 15,-1 0-15,0 0 0,21 0 16,1 0-16,-1 0 0,0 0 0,1 0 16,20 0-16,-21 0 0,22 0 15,21 0-15,-1 0 0,1 0 0,0 0 16,-1 0-16,22 0 0,0 0 0,-21 0 15,42 0-15,-22 0 0,171 0 16,-128 0-16,0 0 0,148-21 16,-126 21-1,-1 0-15,0 0 0,22 0 0,-22 0 16,212 0-16,-190-21 0,-1 21 16,191 0-16,-169 0 15,-1 0-15,-20 0 0,21-21 16,-1 21-16,234 0 0,-234-21 15,1 21-15,211-21 0,-190 21 16,-21 0-16,-22 0 16,22 0-16,-21 0 0,211 0 15,-212-22-15,-20 22 0,147 0 16,-148 0-16,-20 0 0,126-21 16,-169 21-16,190 0 15,-211 0-15,63-21 16,-106 21-16,64 0 15,-85 0-15,0 0 0,-21-21 16,21 21-16,-21-21 31,-21 21 16,0 0-31,0 0 15,0 0-31</inkml:trace>
  <inkml:trace contextRef="#ctx0" brushRef="#br0" timeOffset="10563.68">14922 1757 0,'-42'42'31,"21"-42"-31,21 21 16,-21-21-16,0 0 0,-1 0 15,1 0-15,0 0 0</inkml:trace>
  <inkml:trace contextRef="#ctx0" brushRef="#br0" timeOffset="40407.96">317 3577 0,'0'21'0</inkml:trace>
  <inkml:trace contextRef="#ctx0" brushRef="#br0" timeOffset="41628.01">85 3344 0,'0'0'0,"-22"0"0,1-21 16,0 0-16,0 0 0,21 0 31,0 42 1,0 0-32,0 0 0,0 0 15,0 1-15,0-1 0,0 0 16,0 0-16,0 0 0,0 0 0,0 1 15,0-1-15,0 0 0,21 0 16,0-21-16,0 0 16,1 0-16,-1 0 0,21 0 0,-21 0 15,0 0-15,22 0 0,-22 0 16,85-42 0,-85 21-16,0-1 0,0 1 0,0 0 15,1-42 1,-1 41-16,-21 1 0,0-21 15,0 21-15,0 0 0,0-1 16,-21 22 15,-1 22-31,22-1 0,-21 0 16,21 21-16,0 1 0,-21-1 0,0 0 16,21 1-16,-21-1 0,21 0 15,0 1-15,0-1 0,0 0 0,0 1 16,-21-22-16,21 21 0,0 0 15,0 22-15,-22-43 16,22 0-16,0 0 0,0 1 16,0-1-16,-21 0 0,0-21 15,0 0-15,0 0 16,0 0 0,-1-21-16,22 0 0,-21-22 15,0 22-15,0 0 0,21 0 16,-21 0-16,0-1 0,-1-20 15,22 21-15,0 0 0,-21 21 16,21-21 0,-21 21-16,21 21 15,0 0-15,0 0 16,0 0-16,21 0 0,0 1 0,-21-1 16,22 0-16,-1 21 0,-21-21 15,21 1-15,0 20 0,0-21 16,43 21-16,-43-42 0,42 22 15,-41-22-15,20 0 16,21 0-16,-20-22 16,20 1-16,-20 0 0,-1 0 15,21-43-15,-41 43 16,41-63 0,-42 62-16,-21-20 0,0 21 15,21 0-15,-21 0 0,22-1 16,-22 44 15,0-1-15,0 0-16,0 0 0,0 0 15,0 0-15,0 1 0,0 41 16,0-42-16,0 0 0,0 22 16,21-43-16,21 42 15,22-42 1,-43 0-16,0 0 15,0-21-15,21 0 0,-20 0 16,41-22-16,-42 1 16,43-43-16,-64 64 15,0-21-15,0-1 0,0 22 16,0-21-16,-21 0 16,-22 20-16,1 1 15,21 21-15,-22 0 0,-20 0 16,42 21-16,0 1 0,-43 20 15,43-21-15,0 21 0,0-20 16,21 20-16,-22-21 0,22 43 16,0-43-16,0 0 0,43 42 31,-22-63-31,21 0 0,1 0 16</inkml:trace>
  <inkml:trace contextRef="#ctx0" brushRef="#br0" timeOffset="42786.63">2434 3450 0,'0'0'0,"21"-21"0,-21 0 0,0 0 15,0 0-15,0-1 0,0 1 16,0 0-16,0 0 15,0 42 1,-21 0 0,21 0-16,0 1 0,-21 20 15,21 0-15,0 1 0,0-1 0,0 0 16,-21 1-16,21-1 0,0 0 16,-21 1-16,21 41 15,0-41-15,0-22 0,0 21 16,0 0-16,0-20 0,0-1 0,42 0 15,-21 0-15,0-21 0,43 0 16,-43 0-16,21 0 0,22-21 16,-22-21-16,43-1 15,-43 1-15,0 21 0,22-64 16,-43 43-16,0-22 0,22-20 16,-43 20-16,21-21 15,-21 64-15,0-21 0,0 0 16,0 20-16,0 44 31,0-1-31,0 21 16,-21-21-16,21 22 0,-22-1 15,22 64-15,-21-64 16,21 0-16,-21 1 0,21-22 16,0 21-16,0 43 15,0-43-15,21 1 16,0-22-16,1-21 0,20 21 15,-21-21-15,0 0 0,22 0 16,-22-21-16,127-64 16,-127 64-16,21 0 15,-20 0-15,-1-22 0,21-41 16,-42 62-16,21 1 0,-21 0 16,0 0-16,-21 21 31,0 21-31,0 0 15,0-21-15,21 21 0,0 1 0,-22-1 16,1 0-16,21 0 16,0 0-16,0 43 0,-21-43 15,0 21-15,21-21 16,0 1-16,0-1 0,0 0 16,0-42 15,0 0-16,0-1-15,0-20 16,0 21-16,0 0 0,0 0 0,0-22 0,21 22 16,0 0-16,0 0 0,22 0 15,-22-22-15,127-20 16,-127 63-16,85 0 16,-64 0-1,1 42-15,-22-21 0,0 0 16,21 22-16,-42 20 15,0-42-15,0 1 16,0-1-16,-21 0 0,0 0 16,0 21-16,0-20 15,0-22 1,21-22 15,42 22-31,-21-21 0,0 0 16</inkml:trace>
  <inkml:trace contextRef="#ctx0" brushRef="#br0" timeOffset="43335.06">4403 3704 0,'0'0'0,"21"-84"31,-21 62-31,0 1 16,-43 21-16,22 0 0,0 0 15,0 0-15,-21 0 0,-64 43 16,85-22 0,21 0-16,-22 0 0,1 21 15,-42 43-15,20-21 16,43-43-16,0 42 0,0-42 16,0 1-16,0-1 15,0 0-15,0 0 0,22-21 16,-1 0-16,0 0 0,21 0 15,-21 0-15,1-21 0,41-21 16,-42 20-16,22-20 0,-1-21 16,0 41-16,-21-20 0,1 0 15,-1-22-15,-21 22 0,21-64 16,-21 64-16,21-22 0,-21 22 16,0 21-16,0-22 0,0 1 15,-21 84 16,0-20-31,21 20 0,0 0 16,-21 1-16,21-1 0,-22 0 16,22 43-16,0-43 0,0 1 15,0 62-15,0-83 16,0-1-16,0 0 16,0 0-16,0 43 15,22-64-15,-1 0 16,0 0-16,42-22 15,-20 22-15,-22-21 0,0 0 16,21 0-16,22-43 16</inkml:trace>
  <inkml:trace contextRef="#ctx0" brushRef="#br0" timeOffset="43720.53">4805 3725 0,'0'0'0,"0"22"16,0-1-1,21-21 17,0 0-32,21 0 0,-20 0 15,-1 0-15,0-21 0,0-1 0,0 22 16,0-21-16,1 0 16,-1 21-16,0-21 0,0 0 15,-21 0-15,0-1 0,0 1 16,-21 21-1,0 21-15,-22-21 16,22 0-16,0 0 0,0 43 0,0-22 16,0 0-16,-1 21 15,1-20-15,21-1 0,0 42 16,0-42-16,0 1 16,0-1-16,0 0 15,43-21-15,-1 0 16,-21 0-16,0 0 0,0 0 0,64 0 15,-43-21 1,1 0-16,-22-1 0,21 1 16</inkml:trace>
  <inkml:trace contextRef="#ctx0" brushRef="#br0" timeOffset="44124.41">5334 3683 0,'-21'0'16,"42"0"-16,-63 0 0,42-21 15,0 0-15,0 0 16,21-1-16,0 1 0,0 0 16,0 21-16,0 0 15,1 0-15,-1-21 0,42 21 16,-42 0-16,1 21 16,-1 0-16,0 0 0,0 1 15,-21-1-15,0 0 0,0 42 16,0-41-16,-21 41 15,0-42 1,21 0-16,-21-21 0,-1 22 0,22-1 16,0-42 15,0-1-15,0 1-16,0 0 0,22 0 15,-1 0-15,-21 0 0,21-1 16,0 1-16,-21 0 0,0 0 15,21 0-15,0 0 0,1 21 0,-22-22 16,21 22-16,0 0 16,0 0-16,0 0 15,0 0-15,1 0 0,-1 0 16,0 0-16</inkml:trace>
  <inkml:trace contextRef="#ctx0" brushRef="#br0" timeOffset="44556.54">6350 3577 0,'0'0'0,"85"-84"31,-64 62-31,-21 1 16,-21 21-1,-1 0-15,-41 0 16,42 0-16,0 21 0,-43 1 15,43-1-15,-21 0 0,20-21 16,1 21-16,21 0 0,0 0 16,0 1-16,0-1 0,0 0 15,21-21-15,1 21 0,-1-21 16,0 0-16,21 21 0,1 0 16,-1-21-16,0 0 0,1 22 15,-22-1-15,0-21 16,-21 21-16,0 0 15,0 0 1,-85-21-16,64 21 16,-21-21-16,21 0 0,-22 0 15,1 22-15,-22-22 16,22 0-16,21 0 0,-21 0 0,20 0 16,1 0-16,0 0 15,21-22 1,21 1-16,0 0 0,1 0 15,20 0-15</inkml:trace>
  <inkml:trace contextRef="#ctx0" brushRef="#br0" timeOffset="44871.24">7006 3175 0,'0'0'0,"-21"-21"0,0 21 0,0 0 16,-1 0 0,1 0-16,0 21 0,21 0 15,0 22-15,-21 20 0,0-21 16,21 1-16,-21 20 16,21-20-16,-22 84 15,1-85-15,21-21 0,-21 21 16,21-20-16,0 62 15,0-63-15,21 1 16,0-22-16,22 0 16,-22 0-16,0 0 0,0 0 15,0 0-15,1-22 0,-1 1 0</inkml:trace>
  <inkml:trace contextRef="#ctx0" brushRef="#br0" timeOffset="45053.13">6646 3535 0,'0'0'0,"-21"0"0,0 0 0,21 21 15,21-21 1,0 0-16,0 0 16,1 0-16,62 0 15,-41 0-15,-1 0 0,-21 0 16,21 0-16,1 0 0,20-42 15</inkml:trace>
  <inkml:trace contextRef="#ctx0" brushRef="#br0" timeOffset="46175.22">7662 3874 0,'21'0'0,"-42"0"0,64 0 0,-22-22 16,0 22-16,-21-21 0,42 42 16,-21-42-16,22 0 0,-22-21 15,0 42-15,-21-21 0,0-43 16,0 43-16,0 0 0,0 0 16,0-1-16,0 1 0,-42-42 15,21 20-15,-22 22 16,-41-21-16,41 42 0,-63-21 15,85 42 1,-21 0-16,0 0 0,-1 0 16,-20 64-16,42-64 15,-1 22-15,1-22 0,0 21 16,0 43 0,21-64-16,0 0 0,21 0 0,0 0 15,43-21 1,-43 0-16,0 0 0,21 0 15,-20-21-15,-1 21 0,106-42 16,-85 42-16,0-21 0,-20 0 16,20-1-16,-21 1 0,21-21 15,-20 21-15,-22-22 0,0-20 16,0 42-16,0 0 0,0-1 16,0 1-16,-22 21 15,-20 21-15,0-21 16,21 22-16,21-1 0,0 0 0,0 42 15,0-41-15,0 20 16,0-21-16,0 0 0,21 0 0,-21 1 16,42-1-16,-21-21 15,0 21-15,22 0 0,-22-21 16,64 0 0,-22 0-16,43 0 0,-64 0 0,-21 0 15,22-42 1,-43-1-16,21 1 15,0 21-15,0-43 16,-21 43-16,0 0 0,0 0 16,43 21-1,-65 0 1,22 21-16,-21 0 0,0 22 16,21-22-16,0 0 0,0 0 0,0 0 15,0 0-15,-21 1 0,0 41 16,21-42-1,0-42 32,0 0-47,21 21 16,0-21-16,-21 0 0,21-1 16,-21 1-16,0 0 0,21 0 15,1 0-15,20-22 0,-21 22 16,0 0-16,-21 0 0,43-21 15,20 20-15,-21 22 0,22 22 16,-22-1 0,-42 21-16,0-21 0,0 0 15,0 22-15,0-1 0,-42 0 16,21-20-16,21 41 16,0-42-16,0 0 0,63 1 15,-20-22-15,-22 0 0,0 0 16,21 0-16,-21-22 0</inkml:trace>
  <inkml:trace contextRef="#ctx0" brushRef="#br0" timeOffset="46420.05">9334 3704 0,'22'0'15,"-44"0"-15,44-21 0,-1 0 0,21 0 0,-21 0 16,-21-1-16,0 1 0,0 0 0,0 0 16,-21 0-16,0 0 0,21-1 15,-21 1-15,21 0 0,-21 21 16,-1 0-16,-20-21 0,0 21 15,-1 0-15,22 21 0,0 43 16,0-43-16,0 0 0,0 0 0,-22 0 16,22 0-16,0 22 0,-43 20 15,64-42-15,0 1 0,-21-1 16,21 0-16,21 0 16,1-21-16,20 0 0,0 0 15,1 0 1</inkml:trace>
  <inkml:trace contextRef="#ctx0" brushRef="#br0" timeOffset="46657.16">9313 3704 0,'0'-21'16,"0"-21"-16,21-1 16,1 22-16,-22-42 0,0 20 0,21-20 15,0 21-15,-21-43 0,0 43 16,21 20-16,0 1 0,-21 0 0,0 0 16,0 42-1,0 0 1,0 0-16,0 22 0,-21 41 15,21-41-15,-21 20 16,21-20-16,0-1 0,-21 64 16,21-85-16,-21 0 0,84 64 15,-63-64-15,0 0 0,0 0 16,21-21-16,22 0 16,-22 0-16,0 0 15,21 0-15</inkml:trace>
  <inkml:trace contextRef="#ctx0" brushRef="#br0" timeOffset="46684.61">9906 3725 0,'42'-21'15,"1"0"-15</inkml:trace>
  <inkml:trace contextRef="#ctx0" brushRef="#br0" timeOffset="46956.16">10816 3239 0,'0'0'0,"21"-22"0,43-62 31,-43 84-15,-21 21-16,0 0 16,0 21-16,0-20 0,-21 20 15,0 0-15,21 1 0,0-1 0,-64 43 16,43-43-16,21-21 0,-21 43 16,21-43-16,0 0 0,0 21 15,0-21-15,0 1 16,0-1-16,21-21 31,0-21-15</inkml:trace>
  <inkml:trace contextRef="#ctx0" brushRef="#br0" timeOffset="47533.11">10541 3535 0,'0'0'16,"-21"0"-16,42 0 0,-21 21 15,21-21 1,0 0-16,0 0 0,22 0 0,-22 0 16,21 0-16,1 0 0,-22 0 15,21 0-15,22 0 0,63 0 16,-85-21-16,21 0 0,1 0 16,-22-1-16,1 1 0,-1 0 15,0-21-15,-21 21 0,1-22 0,-1 1 16,0-22-16,-21 43 0,0 0 15,0 0-15,0 0 0,-21 21 16,0 0-16,-1 0 16,22 21-16,-21 0 15,0 0-15,0 43 0,0-43 16,21 21-16,-21 85 0,21-84 16,-43-22-16,43 63 15,0-62-15,0 62 16,0-63-16,0 1 0,-42 41 15,42-42-15,0-42 32,0 0-32,21 0 15,0 0-15,0-1 0,1 1 16,-1 0-16,0-21 0,0 21 0,43-43 16,-43 22-16,85-64 15,-64 85-15,-42-22 0,21 1 16,21 42-16,-20 0 0,41 0 15,-42 21 1,0-21-16,1 21 0,-22 1 0,21-22 16,-42 21-16,21 42 0,0-42 15,0 64-15,-22-64 16,22 0-16,0 1 0,0 20 16,43 0-1,-22-42-15,0 0 0</inkml:trace>
  <inkml:trace contextRef="#ctx0" brushRef="#br0" timeOffset="47785.12">12086 3747 0,'42'0'15,"-20"0"-15,-1-22 16,21 22-16,-21-21 0,22 0 0,-22 0 16,0 0-16,0 0 0,0-1 0,22-41 15,-43 42-15,21-22 16,-21 22-16,0 0 0,0-21 16,-43 42-16,22 0 15,0 0-15,0 0 0,-21 21 16,20 0-16,1 0 0,0 0 0,0 22 15,21-22-15,0 0 0,0 21 0,-21-20 16,21-1-16,0 0 16,0 21-16,0-21 0,21-21 15,42 43-15,-41-43 0,-1 0 16,0 21-16,21-21 16,-21 0-16,85-21 15,-63 0-15,-1-1 0,-21-20 16</inkml:trace>
  <inkml:trace contextRef="#ctx0" brushRef="#br0" timeOffset="48123.4">13801 3535 0,'0'0'0,"-22"-85"31,1 64-31,-21 21 0,42-21 16,-21 21-16</inkml:trace>
  <inkml:trace contextRef="#ctx0" brushRef="#br0" timeOffset="48459.99">14457 3535 0,'42'0'0,"-42"21"0,0 0 16,0 0-16,0 22 0,0-22 0,0 0 16,-21 0-16,0 0 0,0 1 0,-1-1 15,1-21-15,-21 21 16,21-21-16,0 0 0,-43 0 15,43 0-15,0 0 0,21-21 16,0 0-16,-21-22 0,21 22 16,0 0-16,42-43 15,-21 22-15,43 0 0,-43 21 0,21-22 16,-21 1-16,0 21 0,43-43 16,-43 43-16,21 0 15,1 0-15,-22 21 0,42-21 16,22 21-1,-64 0 1,0 0 0</inkml:trace>
  <inkml:trace contextRef="#ctx0" brushRef="#br0" timeOffset="49324.31">15071 3281 0,'-22'0'31,"44"21"-31,-44-21 16,22 21 0,-21-21-16,21 21 0,-21 1 15,0-1-15,21 0 0,0 0 16,0 0-16,-21 0 0,21 22 16,0-22-16,0 0 0,0 21 15,0-20-15,0-1 0,21 0 16,0 0-16,0-21 0,0 0 15,1 21-15,-1-21 0,0 0 16,42 0-16,-41 0 0,20 0 16,21-42-16,-41 42 15,-1-21-15,0 0 0,21-1 0,-42 1 16,43-63 0,-43 62-16,0-20 0,0 21 0,0-21 15,0-1-15,-43 1 16,22 21-16,-21 0 0,-22 21 15,85 0-15,-63 0 0,0 21 16,-22 21-16,22-21 0,-22 0 16,43 1-16,0-1 0,0 0 15,21 0-15,-21 0 16,21 0-16,21-21 16,0 0-16,21 0 0,1 0 15,-1 0-15,0 0 0,1-42 0,63 0 16,-43 21-16,-42-1 0,22 1 15,20 0-15,1 0 0,-1 21 16,1-21-16,-1 0 0,-21-1 16,64-20-16,-85 21 0,1 21 15,105 21-15,-127-42 16,-22 21-16,65 0 16,-86 21-16,22 21 0,0-20 15,0 20-15,-21-21 0,20 21 16,1 1-16,-42 20 15,63-20-15,-21-22 0,-22 21 16,22-21-16,21 0 0,21 43 16,0-43-16,1-21 0,20 21 15,-21-21-15,21 0 16,1 0-16,-22 0 0,21 21 16,-42-42-16,233-21 15,-212 21-15,0 0 16,1-1-16,-1-20 0,-21 21 15,0-21-15,0 20 0,0-20 0,0 21 16,-21-43-16,-22 43 0,22 0 16,-21 0-16,21 0 0,-22 0 15,1 21-15,21 0 0,-22 0 0,1 0 16,21 0-16,0 21 16,0 0-16,-1-21 0,1 21 0,21 0 15,-21 0-15,21 1 0,0-1 16,0 0-16,21-21 15,0 0-15,22 0 16,-22 0-16,21 0 0</inkml:trace>
  <inkml:trace contextRef="#ctx0" brushRef="#br0" timeOffset="49669.91">16743 2879 0,'0'0'0,"-21"21"31,21 0-15,-22 0-1,22 0-15,-21 1 0,21-1 0,-21 0 16,21 21-16,-21 22 16,21-1-16,-21 1 0,0-22 15,21 0-15,-22 43 16,22-43-16,0-20 0,0-1 0,0 21 15,0-21-15,-21 22 16,21-22-16,0 0 0,21-21 16,1 0-16,-1 0 0,0 0 15,0 0 1,0 0-16,0 0 0,22 0 0,-22 0 16,0-21-16,21 0 0,-20-1 15,-1 1-15,0-21 0,42-22 16</inkml:trace>
  <inkml:trace contextRef="#ctx0" brushRef="#br0" timeOffset="50628.11">13864 3429 0,'-42'-21'47,"42"0"-32,63 21 1,-42 0-16,1 0 0,-1 0 0,0 0 16,0 0-16,0 0 0,0 0 15,22 0-15,20 0 16,-42 21-16,22-21 0,-22 0 0,21 21 15,-21-21-15,1 21 0,41 0 16,-42-21-16,0 22 0,1-1 16,-1-21-16,0 21 0,21-21 15,-42 21-15,0 0 16</inkml:trace>
  <inkml:trace contextRef="#ctx0" brushRef="#br0" timeOffset="57896.29">16319 3069 0,'0'0'0,"-21"0"0,0 0 0,0 0 16,0 0 0,21 21-16,21-21 62,21 0-62,1 0 0,-1 0 0,0 0 16,22 0-16,-22 0 0,22 0 15,-1 0-15,1 0 0,-22 0 0,21 0 16,22 0-16,-43 0 16,43 0-16,-64 0 0,22 0 15,-1 0 1,-21 0-16,-21-21 0</inkml:trace>
  <inkml:trace contextRef="#ctx0" brushRef="#br0" timeOffset="58824.12">1037 5292 0,'0'21'0,"21"-21"31,0 0-15,-21-21 93</inkml:trace>
  <inkml:trace contextRef="#ctx0" brushRef="#br0" timeOffset="60048.42">1185 5313 0,'-21'21'0,"0"-21"16,42 0-1,0 0-15,-21-21 32,0 0-32,21 0 0,-21-1 31,0 1-31,0 0 15,-21 0 1,0 21-16,0 0 16,0 0-16,0 0 0,-1 0 0,1 0 15,0 0-15,-21 0 0,21 21 0,-1 0 16,1 0-16,-21 1 0,-22 20 16,43-21-16,0 0 0,-42 43 15,41-22-15,22 0 0,-42 43 16,42-43-16,0 1 0,0-1 15,0 43-15,0-43 0,0 0 16,42 22-16,-20-43 0,-22 0 16,42 0-16,-21 1 0,0-1 0,85 0 15,-64-21 1,1 0-16,41 0 0,-41 0 16,-1 0-16,64-21 0,-64 21 15,22-21-15,84-43 16,-106 43-16,1 0 0,41-43 15,-41 43-15,62-64 16,-83 64-16,-1 0 0,0-21 16,0 21-16,21-64 15,-42 64-15,0 0 0,0-22 16,0 22-16,-21 0 16,0 0-16,0 21 0,-21-21 15,20 21-15,-20 0 0,0 0 16,-1 0-16,-20 21 15,42-21-15,0 21 0,-22 21 16,22 1-16,0-22 16,0 63-16,21-62 0,-21 20 15,21 21-15,0-20 16,0-22-16,0 0 0,0 0 0,21 0 16,21 1-16,-21-1 15,0-21-15,1 0 0,20 0 16,-21 0-16,64-21 15,-43-1-15,-21 1 0,0 0 16,1 0-16,-1 0 0,21-85 16,-42 85-16,21-43 15,-21 22-15,21 21 0,-21-22 16,0 22-16,0 0 0,0 0 16,0 0-16,0 42 31,0 0-16,-21 0-15,21 22 0,0-22 16,0 0-16,0 21 0,0-21 0,0 22 16,0-22-16,0 0 0,0 0 15,0 43-15,21-64 0,-21 21 16,22 0-16,-1-21 16,0 0-16,0 0 0,0 0 15,0-21-15,22-21 0,-1 20 16,-21 22-16,22-21 0,-22 0 15,0-21-15,0 21 0,43-43 16,-64 43-16,0 0 0,0 0 16,0-22-16,0 22 0,21-21 15,-21 21-15,-21 21 32,-1 0-32,22 21 15,-21 0-15,21 0 0,0 0 16,0 0-16,0 1 0,0-1 0,-42 42 15,42-42-15,0 22 0,0-1 16,21-21 0,0 0-16,-21 1 0,0-1 0,64-21 15,-22 0-15,-21 0 0,0 0 16,22 0-16,-22 0 16,0 0-16,21-21 15,-20-1-15,20-83 16,0 83-16,1 1 0</inkml:trace>
  <inkml:trace contextRef="#ctx0" brushRef="#br0" timeOffset="60932.84">2836 5419 0,'-21'0'31,"0"0"-15,0 21-16,0-21 0,21 21 16,0 0-16,0 0 0,0 1 0,0 20 15,0-21-15,0 0 0,0 64 16,0-64-16,0 0 15,0 0-15,0 1 0,0-1 16,42 0-16,-21-21 16,21 21-16,-20-21 0,20-21 15,0-21-15,-21 42 0,1-22 16,41 1-16,-42 0 0,0 0 16,43-21-16,-43-1 0,21 22 15,43-64 1,-85 43-16,0 21 0,0 0 15,-21 21-15,21-21 0,-21 21 16,0 21 0,-1-21-16,22 21 0,0 0 15,0 0-15,-21 0 0,21 1 0,0-1 16,0 0-16,0 21 0,0-21 16,0 1-16,0-1 0,0 0 0,0 0 15,21 0-15,-21 0 0,22 1 16,-1-22-16,-21 21 15,0-42 32,0-1-47,0 1 16,0 0-16,-21 21 0,21-21 16,-22 21-16,1 0 15,21 21 16,0 0-15,0 0-16,0 1 16,21-22-16,1 0 0,-1 21 15,0-21-15,21 0 16,-21 0-16,1 0 0,41 0 16,-42 0-16,22-21 0,20-1 15,-42 1-15,22 0 16,-1 0-16,-21 0 0,0 0 0,43-22 15,-43 1-15,0 21 0,21-64 16,-42 64-16,22 0 16,-22 0-16,0-1 15,0 1-15,0 0 0,-22 21 16,1 0 0,0 21-16,21 0 0,-21-21 15,21 22-15,-21 41 16,21-42-16,0 0 0,-21 1 15,21 20-15,0-21 0,0 64 16,0-43 0,21-21-16,0 0 0,0-21 15,0 0-15,43 0 16,-43 0-16,0-21 0,21 21 16,-20-21-16,41-42 15,-42 20-15,0 22 0,-21 0 16,0-21-16,22 20 15,-22 1-15</inkml:trace>
  <inkml:trace contextRef="#ctx0" brushRef="#br0" timeOffset="61398.64">2730 5503 0,'0'0'0,"0"22"0,0-1 16,0 0-16,0 0 0,0 0 0,0 0 15,0 22-15,-42-1 16,21-21-16,21 0 0,-42 22 16,42-22-16,-22 0 0</inkml:trace>
  <inkml:trace contextRef="#ctx0" brushRef="#br0" timeOffset="62772.17">5080 5207 0,'0'0'0,"0"-21"16,0 42 15,0 0-15,-21 0-16,0 1 15,-1-1-15,22 21 0,0-21 16,-21 0-16,21 1 0,-21-1 0,21 21 16,0-21-16,0 0 0,0 22 15,0-22-15,0 21 16,21-21-16,43-21 15,-1 0 1,-42-21-16,1 0 16,41-21-16,-42 42 0,0-21 15,22-22-15,-22 22 16,21-42-16,-42 41 0,0 1 16,0-63-16,0 62 15,-21 1-15,0 21 16,0-21-16,-64 0 15,64 21-15,0 0 0,-43 0 16,43 0-16,0 0 0,0 0 16,21 21-16,-21-21 0,21 42 15,21-20 1,0-22-16,0 0 16,0 0-16,22 0 0,-22 0 0,63 0 15,-41 0-15,-1-22 0,0 22 16,1-21-16,-1 0 0,0 21 15,1-21-15,-1 21 0,0-21 0,43-22 16,-64 22-16,0 21 16,-21-21-16,0 0 15,22 21-15,-22-21 16,21 21-16,-21 21 47,-21-21-32,21 21-15,-22 0 0,22 0 16,-21 1-16,0 62 16,21-41-16,-21-1 0,21 43 15,0-43-15,0 64 16,0-64-16,0 85 16,0-63-16,-21 63 0,-22 21 15,43-85-15,0 1 0,-21 84 16,21-63-16,0-1 0,0 1 15,0-22-15,0 22 0,0-21 16,0 84-16,0-64 0,0-20 16,0 63-16,0-64 0,0-20 15,0 41-15,0-41 0,0-1 16,0-21-16,0 0 0,0-42 31,0-21-15,-21 21-16,0 0 0,21-22 0,-21 1 15,0-22-15,-1 22 0,1-21 16,0-1-16,0 22 0,-21-106 16,20 84-16,22-21 0,0-147 15,0 147-15,0 0 0,22 22 16,-1-22-16,0 22 0,42-86 16,-20 86-16,-1-1 0,22-41 15,-22 41-15,0 22 0,22-43 16,-43 43-16,64-43 15,-64 64-15,21 0 16,-42 0 0,21 21-1,-42 0 17,0 0-17</inkml:trace>
  <inkml:trace contextRef="#ctx0" brushRef="#br0" timeOffset="63266.25">7112 5334 0,'0'21'31,"0"0"-31,21-21 16,0 0 0,0-21-16,22 0 15,-22 0-15,0 21 0,0-21 0,43-22 16,-43 22-16,64-42 15,-85 42-15,0-1 16,0 1-16,0 0 0,0-21 16,-22 42-1,1 0-15,-63-21 0,62 21 16,-41 42 0,42-42-16</inkml:trace>
  <inkml:trace contextRef="#ctx0" brushRef="#br0" timeOffset="63416.43">7070 5313 0,'-22'42'16,"22"-21"-16,0 1 0,22-1 15,-22 0-15,21 0 16,0-21-16,-21 21 0,21-21 16,0 21-16,0 1 0,1-22 0,20 0 15,-21 0-15,0 0 0,0 0 16,1 0-16,-1 0 0,42 0 16,-42 0-16,1 0 0,41-43 15,-21 22-15,-20 0 0,-1 0 16,0 21-16</inkml:trace>
  <inkml:trace contextRef="#ctx0" brushRef="#br0" timeOffset="63832.39">7832 5207 0,'-22'0'16,"44"0"-16,-44-21 0,22 0 15,0 0 1,0-1-1,22 22 1,-1 0-16,0 0 16,0 0-16,0 22 15,0-22-15,22 21 0,-22 0 0,0 0 16,0 0-16,0 0 0,43 43 16,-64-43-16,0 21 15,0-20-15,0 20 16,-21-42-16,21 21 0,-43-21 15,22 21-15,0-21 16,21-21 0,0 0-1,0 0-15,21 0 16,-21-1-16,21 1 0,1 0 0,-1 0 16,0 0-16,0 0 15,0-1-15,0 22 16,-21-21-16,22 21 0,-1 0 15,0-21-15,0 21 0,0-21 16,-21 0-16,21 21 16,1 0-16</inkml:trace>
  <inkml:trace contextRef="#ctx0" brushRef="#br0" timeOffset="64272.02">8509 5144 0,'0'0'0,"-21"0"32,21-22-32,21 22 31,-21-21-31,21 21 16,0 0-16,0 0 0,1 0 0,-1 21 15,0 1-15,0-1 0,0 0 16,0 0-16,-21 0 15,22 0-15,-1 1 0,-21-1 16,0 0-16,0 21 16,0-21-16,-43 1 0,22-22 0,21 21 15,-21-21 1,0 0 0,21-21-16,0-1 15,0 1-15,0 0 16,0 0-16,21 0 0,0 0 15,-21-1-15,21 1 0,-21 0 0,22-21 16,-1 21-16,0 21 0,-21-22 16,21 1-1,0 21-15,0-21 0,1 21 16,-1 0 0,21 0-16,-21 0 0</inkml:trace>
  <inkml:trace contextRef="#ctx0" brushRef="#br0" timeOffset="64782.35">9292 5080 0,'0'0'16,"0"-21"-16,0 0 16,-21 21-1,0 0 1,0 0-16,21 21 15,-22-21-15,22 21 0,-21 0 0,-21 43 16,42-43-16,-64 42 16,43-20-16,21-22 15,-21 0-15,21 0 0,0 0 16,0 43-16,21-43 16,0-21-16,22 21 0,-22-21 15,0 21-15,21-21 0,-20 0 16,-1 0-16,0-21 0,0 0 15,0 0-15,0 21 16,1-21-16,-1 21 0,0-21 0,21-22 16,-42 22-16,21 0 0,-21 0 15,0-22-15,0 22 0,0-21 0,0 0 16,-21 20-16,0 1 0,0-21 16,0 21-16,-22 21 15,22 0-15,0 0 0,0 0 0,-43 21 16,43-21-16,-21 21 0,21 0 15,0 0-15,21 1 0,-22-1 16,22 0-16,0 0 0,0 21 0,0 22 16,0-43-16,0 0 15,22 0-15,-1 1 0,0-1 16,21 0-16,-21-21 16,1 0-16,20 0 0,-21 0 15,0 0-15</inkml:trace>
  <inkml:trace contextRef="#ctx0" brushRef="#br0" timeOffset="65268.33">9694 5122 0,'0'0'0,"-21"0"15,21-21-15,-21 21 0,21-21 16,0 0-16,21 21 15,0-21-15,0 21 16,1 0-16,20-21 0,43 21 16,-43-22-16,-21 22 15,43 22-15,-64-1 0,63-21 16,-21 42-16,-20-21 16,-1 0-16,-21 1 0,21 20 0,0-21 15,-21 64-15,0-64 16,0 0-16,0 0 0,0 0 15,0 1-15,-42-1 16,21-21-16,-1 21 16,1-21-16,0 0 15,0-21-15,21 0 16,0-1-16,0 1 16,0-21-16,0 21 15,0 0-15,21-1 0,-21-20 0,21 21 16,0-21-16,1 20 0,-1-20 0,0 21 15,0-21-15,0 20 0,22-20 16,-1 42-16,-21-21 0,43 0 16,-43 21-16,0 0 15,0 0 1,-42 0 0,0 0-16</inkml:trace>
  <inkml:trace contextRef="#ctx0" brushRef="#br0" timeOffset="65900.32">7281 5101 0,'0'0'0,"0"-21"31,-21 21-31,0 0 16,0 0-16,0 0 15,-1 21-15,1 0 0,0 22 16,0-22-16,-21 21 16,42-21-16,-64 22 0,64-22 15,0 21-15,42 22 16,-42-43-16,22 0 0,-1-21 0,0 0 16,42 21-16,64-21 15</inkml:trace>
  <inkml:trace contextRef="#ctx0" brushRef="#br0" timeOffset="66866.13">11726 4932 0,'0'0'0,"0"-21"0,0 0 0,0-1 15,0 44 32,0-1-47,0 0 0,0 0 0,-21 0 16,21 22-16,-21 62 16,21-83-16,-21 20 0,21-21 15,-21 21-15,21 43 16,0-64-16,42-42 62,-42 0-62,21 21 0,0-21 0,-21 0 16,21-1-16,1-20 0,-1 21 16,42-64-16,-42 43 15,1 21-15,20-43 0,-21 43 16,0 0-16,22 21 15,-43 42 1,0-21-16,0 1 16,0-1-16,0 21 0,0-21 0,0 0 15,0 22-15,-43 20 16,43-20-16,0-22 0,0 0 16,21 0-16,-21 0 0,43-21 15,-22 0-15,0 0 16,0 0-16,22 0 0,-22 0 0,21-21 15,-21 21-15,43-42 16,-43 21-16,0-1 0,0-20 16,0 21-16,-21 0 0,22-85 15,-22 64 1,0-1-16,0-20 0,0 42 16,-22-43-16,1 64 31,0 0-16,0 21-15,21 0 16,0 1-16,0-1 0,21 0 16,-21 0-16,0 0 0,42 0 15,-20 1-15</inkml:trace>
  <inkml:trace contextRef="#ctx0" brushRef="#br0" timeOffset="67182.34">12573 5186 0,'21'0'0,"-42"0"0,42 21 15,0-21-15,0 0 0,1 0 16,-1 0 0,0 0-16,0-21 0,0 0 0,0 21 15,1-21-15,-1-1 0,0 1 16,0 0-16,0 0 0,-21 0 0,0 0 16,0-22-16,-21 22 0,21 0 15,0 0-15,-21 0 0,0 21 16,0 0-16,-1 21 15,22 0-15,-21-21 0,0 21 16,-21 43-16,42-43 0,-43 21 16,22-21-16,21 43 0,0-43 15,0 0-15,0 0 0,0 22 16,21-22-16,1-21 16,-1 21-16,0-21 15,0 0-15,0 0 0,0 0 0,1 0 16,20 0-16,0-21 0,1 0 0,41-1 15</inkml:trace>
  <inkml:trace contextRef="#ctx0" brushRef="#br0" timeOffset="68048.83">14478 4995 0,'42'0'31,"-42"-21"-31,0 0 0,0 0 16,21 0-16,1-43 15,-22 43-15,0 0 16,0 0-16,-22 0 0,1 21 16,-21-43-16,0 22 0,20 21 15,-41 0-15,21 0 0,20 0 16,-62 42-16,41-20 0,1-1 16,-21 42-16,20-20 0,22-22 15,-21 63 1,42-62-16,0-1 0,0 21 0,0-21 15,21-21-15,42 21 0,-41-21 16,-1 0-16,21 0 16,-21 0-16,22 0 0,20 0 15,-42 0-15,22-21 0,-1 0 0,-21 21 16,21-21-16,-20 0 0,41-22 16,-63 22-16,21 0 0,-21-21 15,0 21-15,21 21 16,-21-22-16,0 1 15,22 42 1,-22 22-16,-22-22 0,1 0 16,21 0-16,0 22 0,-21-22 15,0 21-15,21-21 0,-21 22 0,21-1 16,0 43-16,-21-43 16,-1 43-16,1-22 15,21-21-15,0 85 0,-21-63 16,21-1-16,0 64 0,0-63 15,-21-22-15,0 64 16,21-42-16,-43 84 16,43-106-16,-42 43 15,21-64-15,0-21 0,-22 0 16,22 0-16,0 0 0,-42-42 16,20 20-16,22 1 0,-42-42 15,20 42-15,22-22 0,0 1 16,-21-22-16,42 22 0,0-64 15,0 43-15,0 20 0,0-20 16,21 21-16,0-22 0,0 22 16,43-43-16,-22 43 0,0-1 15,-21 1-15,43 0 0,-22 21 16,43-64-16,-43 64 0,1-22 16,41-20-16,-41 42 15,62-85-15,-83 85 16,-1-22-16,42 1 0</inkml:trace>
  <inkml:trace contextRef="#ctx0" brushRef="#br0" timeOffset="68391.83">14774 4763 0,'0'0'0,"21"-22"0,-21 1 15,0 42 17,-21 1-32,0-1 15,21 0-15,0 0 0,-21 0 16,0 22-16,21-1 0,0-21 0,0 43 15,0-22-15,0-21 16,0 0-16,0 0 0,0 1 0,0-1 16,21-21-16,0 0 0,0 0 15,0 0-15,1 0 0,-1 0 16,0 0-16,21 0 0,-21-21 0,1-1 16,20-20-16,0 21 15,-42-21-15,21 20 0,-21-20 16,0 0-16,0-22 0,0 22 15,0 21-15,-21 0 0,21-1 16,-21 1-16,0 21 0,-21 0 16,20 0-16,-20 0 0,21 0 15,0 0-15,21 21 0,-21 1 0,21-1 16,0 0-16,0 0 0,0 0 16,21 0-16,0-21 0</inkml:trace>
  <inkml:trace contextRef="#ctx0" brushRef="#br0" timeOffset="69548.37">16192 4932 0,'0'0'0,"0"21"32,22-21-32,20-21 0,-21 0 0,0 21 15,0 0-15,22-21 0,41-43 16,-41 43-16,-1 0 0,0-22 16,-20 22-16,20 0 0,21-64 15,-41 85-15,-1-21 0,0-21 16,-21 0-16,0-22 15,0 43-15,0 0 16,-21 21 0,-22 0-16,22 21 0,-21 0 0,21 0 15,-22 22-15,22-22 0,-21 21 16,-22 64-16,43-43 0,0 1 16,-42 63-16,20-64 0,43 22 15,-21 42-15,0-63 16,21-1-16,-21 22 0,21-22 0,0 22 15,-21-22-15,-43 170 16,43-148-16,0-22 0,0 22 16,-1 0-16,1-1 0,-21 65 15,21-65-15,0-20 0,-43 42 16,43-43-16,0-21 0,21 43 16,0-64-16,0 43 15,21-64-15,21 0 0,1 0 16,-22-21-16,63-22 15,1-20-15,-21 20 0,-22 1 16,0 0-16,22-1 0,-22 1 16,43-64-16,-64 43 0,0-1 15,21-105-15,-42 105 0,0 1 16,0-1-16,-21-84 0,0 85 16,-42-128-16,20 128 15,22 20-15,-21 1 16,21 0-16,-22-1 0,1 1 0,0 21 15,42 0-15,-43 0 0,43-1 16,21 22 15,1 0-31,20-21 0,0 21 16,1-21-16,-1 0 0,0 0 16,22 0-16,-43-1 0,42 22 0,43-63 15,-63 21-15,-1 20 0,0 1 16,1-21-16,41-85 15,-63 85-15,1 20 0,-22 1 16,0 0-16,0 0 0,21-43 16,-42 64-16,-1 0 15,1 43-15,0-22 0,-21 21 16,42-21-16,-21 1 16,21 41-16,-22-21 15,22 22-15,-21-22 16,21-21-16,0 1 0,0 20 0,0-21 15,21 21 1,-21-20-16,22-1 0,-1-21 0,0 0 16,64 0-1,-64 0-15,0-21 0,42-22 16,-41 22-16,20-42 16,-42 20-16,21 22 0,21-42 15,-42 20-15,0 22 0,22-42 16,-22 41-16,-22 1 15,1 0-15,21 0 0,-21 21 16,0 0-16,-21 0 0,-43 0 16,64 0-16,0 0 15,-1 21-15,1 0 0,21 0 16,0 1-16,0-1 16,0 0-16,43-21 15,-1 0 1,0 0-16,22 0 0,-22 0 0</inkml:trace>
  <inkml:trace contextRef="#ctx0" brushRef="#br0" timeOffset="69993.48">17611 4741 0,'-22'0'0,"44"0"0,-65 0 0,22 0 0,21-21 16,0 0-16,0 0 15,0 0 1,21 21-16,0-21 0,-21-1 16,22 22-16,-1 0 0,0-21 0,85 21 15,-85 0 1,0 0-16,0 21 0,0 1 16,1-1-1,-22 0-15,21 42 0,-21-41 16,0 20-16,0 21 0,0-41 15,0 20-15,0-21 0,0 0 16,0 0-16,0 22 16,-21-22-16,21-42 15,0 0 1,0-1-16,0 1 0,0 0 16,21 0-16,-21 0 0,21-22 0,-21 22 15,0 0-15,63-85 16,-41 85-16,-1-21 0,42-22 15,-42 43-15,43 0 16,-22 21-16,-21 0 16,22 0-16,-43 21 15,-21 0 1,-1 0-16</inkml:trace>
  <inkml:trace contextRef="#ctx0" brushRef="#br0" timeOffset="71030.32">9737 6414 0,'0'0'0,"21"-22"0,-21 1 16,0 0-16,0 0 0,0 0 15,0 0-15,0-1 0,0 1 16,-21 21 15,-1 21-31,1 1 0,21 20 16,-21-21-16,0 21 0,21 1 0,-21 20 16,0-20-16,-1-1 0,1 0 0,0 1 15,0 20-15,0-21 16,0-20-16,-22 41 0,22-42 15,0-21-15,21 21 16,0-42 0,0 0-1,21 0-15,-21-21 16,21 20-16,0 1 0,-21-21 0,43-43 16,-22 43-16,0 0 15,0 20-15,-21-20 0,21 21 0,1-21 16,-22 20-16,21 44 15,-21-1 1,21 0-16,-21 0 0,0 21 0,0 1 16,21 20-16,0-20 0,-21-22 15,0 21-15,21-21 0,1 22 0,20 20 16,-21-63 0,0 21-16,22-21 0,-1 21 15,21-21-15,-41 0 16,20 0-16,-21 0 0,0-21 0,22 0 15,84-85 1,-85 43-16,0 42 0,22-85 16,-64 63-16,0 1 15,0-21-15,0 20 0,0 1 0,0-22 16,-21 22-16,-64-43 16,43 64-16,-1 21 0,22 0 0,-42-21 15,20 21-15,-63 21 16,1 0-16,105 1 0,-22 20 15,22-21-15,-21 21 0,21 22 16,0-43-16,0 21 16,43 22-16,-22-43 0,63 64 15,1-64 1,-64 0-16,22 0 0,-1-21 16,64 0-16,-64 0 15,-21 0-15,0 0 0</inkml:trace>
  <inkml:trace contextRef="#ctx0" brushRef="#br0" timeOffset="71398.31">10477 6562 0,'22'0'62,"-1"-21"-62,0-1 0,0 22 16,0-21-16,0 0 0,1 21 15,-1-21-15,0 0 0,42-43 16,-63 43-16,-21 21 31,0 0-31,-21 0 0,21 0 16,-22 42-16,1-20 0,21 20 16,-22 0-1,1 22-15,21-22 0,0-21 16,21 22-16,0-22 0,0 0 0,0 0 15,0 0-15,0 22 16,21-22-16,42 0 16,-41-21-16,20 0 0,-21 0 0,64 0 15,-43-21-15,85 0 16,-85-1-16,1 1 0,63-42 16,-64 20-16,0 1 0</inkml:trace>
  <inkml:trace contextRef="#ctx0" brushRef="#br0" timeOffset="72400.59">11261 6202 0,'0'0'0,"0"-21"0,0 0 16,0-1-16,-22 22 31,22 22-15,-21-1-16,21 0 0,0 21 0,0-21 16,0 22-16,0-1 0,0 0 0,0 1 15,0-1-15,-21 43 0,21-64 16,0 21-16,-21 22 0,21-43 15,0 0-15,0 0 0,-21 0 16,21-42 15,0 0-31,0 0 16,0 0-16,0 0 0,0-22 16,0 1-16,0 21 0,21-22 15,0 1-15,0 21 0,0 0 0,22-22 16,-22 22-16,0 0 15,0 21-15,22 0 0,-22 0 16,0 0-16,0 21 0,0 0 0,22 22 16,-43-1-16,0-21 0,21 85 15,-21-85-15,0 0 16,0 22-16,-21-22 0,-1 21 0,-62 22 16,63-64-1,-1 21-15,44 0 0,-44-21 16,-62 0-16,63 0 15,-1 0-15,-41 0 0,63-21 16,0-21 0,0 20-16,0-20 15,-21 42-15,21-21 16,0 42 0,0 0-16,21-21 15,0 21-15,-21 1 0,21-22 0,0 21 16,1-21-16,41 21 15,-21-21-15,-20 0 0,-1 0 16,0 0-16,42-21 16,-20 21-16,-1-21 15,0-1-15,1 1 0,-1-63 16,-21 41-16,0 22 16,1-42-16,-22 41 0,21 1 15,-21-42 1,0 42-16,0-1 0,0 44 15,0-1 1,-21 21-16,-1-21 16,1 0-16,21 1 0,0 20 15,0-21-15,0 0 0,0 43 16,0-43-16,0 0 0,0 21 16,0-20-16,21-22 0,1 0 15,-1 0-15,0 0 0,0 0 16,0 0-16,0 0 0,43 0 15,-43-22-15,21 1 0,-20 0 16,-1 0-16,0 0 0,0 0 0,21-22 16,-20 1-16,-22 21 15,0 0-15,21-1 0,-21 1 16,21 0-16,-21 42 31,-21 0-15,21 1-16,-21-1 0,21 0 0,0 21 15,-22 22 1,22-43-16,-21 0 0,21 21 16,0-20-16,0 20 15,21-42-15,22 21 16,-1-21-16,22 0 16,-22 0-16,0-21 0,22 0 15</inkml:trace>
  <inkml:trace contextRef="#ctx0" brushRef="#br0" timeOffset="73049.25">12869 6477 0,'0'0'0,"0"-21"0,0 0 0,0 0 15,-21-1-15,0 1 0,0 21 16,-43-21-16,43 21 16,-21 21-16,-1 0 15,22 1-15,0-1 0,0 0 0,0 21 16,0 43-1,-1-43-15,22-21 0,0 1 16,0 20-16,0 21 16,0-41-16,43-1 15,-22-21-15,21 0 16,-21 0-16,1 0 0,41-43 16,-42 22-16,0 21 0,1-42 15,-1 0-15,-21 20 0,21-41 16,-21 42-16,0 0 15,0-22-15,0 22 0,0-21 16,0 21-16,0 42 31,0 0-31,0 0 0,0 0 16,-21 22-16,21-22 0,0 21 0,0 64 16,-21-64-16,21 1 15,-22 41-15,22-41 16,0-22-16,-21 63 15,21-41-15,0-1 0,-21 127 16,21-126-16,0 105 16,0-85-16,0-20 0,0 20 15,0-20-15,21-1 0,-21 64 16,0-64-16,0 22 0,-21 63 16,21-85-16,0-21 0,-21-21 15,0 0 1,-43-42-1,43 21-15,0-1 0,-43-41 16,43 21-16,-42-43 16,20 21-16,22 22 0,0 0 15,21-64-15,0 42 0,0-105 16,0 127-16,21-1 16,22-41-16,-22 41 15,0 1-15,42-21 0,-41 41 16,83-83-16</inkml:trace>
  <inkml:trace contextRef="#ctx0" brushRef="#br0" timeOffset="73905.78">13589 6710 0,'0'0'0,"21"0"0,0 0 16,0 0-16,1 0 0,-1-21 0,-21 0 15,21 21-15,0-22 0,-21 1 16,0 0-16,21 0 0,-21-43 16,0 43-16,0 0 0,-21 0 15,21-21-15,-21 42 0,-21-43 16,-1 43-16,-41 0 16,41 0-16,22 21 0,-42 22 15,20-22-15,-41 64 16,62-43-16,1 0 15,21 1-15,0-22 0,0 0 0,0 21 16,21-42-16,1 21 16,41-21-16,-21 0 0,43 0 15,-43 0 1,1 0-16,-22-21 0,21 21 0,64-63 16,-85 42-1,0 21-15,-21-43 0,22 43 16,-22-21-1,0 0-15,0 0 0,-22 21 16,22 21-16,0 0 16,0 0-1,0 22-15,-21-22 0,0 42 16,21-20-16,0-1 0,0 85 16,0-85-16,0 149 15,0-128-15,0 128 16,0-128-16,0 1 0,0-1 15,0 1-15,0-22 0,-21 106 16,0-105-16,21-1 16,-21 0-16,21-21 0,-22 1 0,-20 41 15,0-63-15,21 0 16,-22 0-16,1 0 16,21 0-16,-22-21 0,1 0 15,0-22-15,-43-20 0,43 21 16,-1-22-16,-20-21 0,42 43 15,0-21-15,-1-22 0,44 21 16,-22 22-16,42-43 16,-42 43-16,42 0 0,1-22 15,-1 43-15,0-21 0,1 21 16,-1-1-16,0 1 0,106-63 16,-105 62-16,41-41 15,-20 42-15,-22-22 0</inkml:trace>
  <inkml:trace contextRef="#ctx0" brushRef="#br0" timeOffset="74149.19">14139 6646 0,'0'0'0,"0"-21"0,21 0 0,-21 0 0,0 0 15,0 0-15,0-1 16,-21 1-16,21 42 31,0 1-31,0-1 0,0 0 16,0 0-16,-21 21 15,21-20-15,0-1 0,0 21 0,-21-42 16,21 21-16,0 0 16,-21-21-16,21 22 0,0-44 31,21 1-15,0 0-16,-21 0 0,0 0 15,21 0-15</inkml:trace>
  <inkml:trace contextRef="#ctx0" brushRef="#br0" timeOffset="74498.39">14182 6244 0,'0'0'0,"-22"0"31,1 0-31,0 0 0,0 0 16,21 21-16,0 1 31,21-22-31,0 0 15,0 0-15,1 0 0,-1 0 0,0 0 16,0 0-16,43-22 16,-43 1-1,-21 0-15,0 0 16,-21 0-16,-1 21 0,1 0 16,0 0-16,-21 0 15,21 0-15,-1 0 0,-20 0 16,21 21-16,-21 21 15,42-21-15,0 1 16,0-1-16,0 42 16,0-42-16,21 1 15,21-22-15,0 0 0,-20 21 16,20 0-16</inkml:trace>
  <inkml:trace contextRef="#ctx0" brushRef="#br0" timeOffset="74981.64">14605 6435 0,'0'0'0,"21"0"0,-42 0 32,21 21-32,0 0 15,-21 0-15,21 0 16,0 1-16,0-1 0,0 21 16,0-21-16,0 0 0,0 1 0,0-1 15,0 0-15,-21 0 0,21 21 16,0-20-1,0-1 1,-22-21 0,22-21-1,0-1-15,0 1 16,0 0-16,0 0 0,0 0 16,0 0-16,22-43 0,-1 22 15,21-22-15,-21 43 16,0-21-16,64-1 0,-64 22 15,22 0-15,62 0 16,-62 21-16,-22 0 0,0 0 16,0 21-16,0 0 0,-21 43 15,0-22-15,0-21 0,0 64 16,0-64-16,0 21 0,-42 22 16,21-43-16,-43 21 15,43-20-15,21-1 0,-21-21 16,21 21-16,-42 0 15,63-21 1,0-21 0,0 0-16,0 21 0,1-21 0,-1-1 15,0 1-15</inkml:trace>
  <inkml:trace contextRef="#ctx0" brushRef="#br0" timeOffset="75835.64">15663 6541 0,'0'-43'16,"0"22"-16,0-42 16,0 41-16,0 1 0,-42 0 15,21 0-15,-22 42 0,22-21 16,0 0-16,0 0 16,-21 0-16,20 21 0,-41 22 15,42-22-15,21 21 0,-43 0 16,43 1-16,-21-22 0,0 42 15,21-41-15,0-1 0,0 0 16,21 0-16,0-21 16,43 21-16,-43-21 0,0 0 15,0 0-15,1 0 0,20 0 0,-21 0 16,0-21-16,0 0 0,1 21 16,-1-21-16,0 0 0,0-1 15,-21 1-15,0 0 0,0 0 0,21 0 16,-21 0-16,0-1 0,0 1 0,0 0 15,0 0-15,0 0 16,0 42 0,0 0-1,0 0-15,0 22 16,0-22-16,0 0 0,-21 21 0,21-21 16,-21 22-16,21-22 0,-21 21 0,0 1 15,21-1-15,-22 0 0,1 43 16,21-43-16,-21 128 15,21-107-15,0 1 0,0 20 16,0-20-16,0 232 16,0-232-16,0-1 15,0 106-15,0-105 0,0 63 16,0-64-16,0 1 16,0 42-16,0-43 0,0 64 15,-21-84-15,0-22 16,21 0-16,-43 0 0,22 0 0,0-21 15,-64 0 1,43-21-16,0 0 0,-1 0 16,22 0-16,-21-1 0,-22-41 15,43 21-15,-21-1 0,21 1 16,0-22-16,-1 1 0,1-22 0,21-84 16,0 84-16,0 1 0,43-86 15,-1 86-15,-21-1 0,21 0 16,1 1-16,-1-1 0,43-63 15,-43 84-15,0 22 0,43-43 16,-64 43-16,0 0 0,43-1 16,-64 22-16,21 0 15,0 0-15,-21 0 16,21 21 15,1 0-15,-1 0-1,0 0 1,0 0-16</inkml:trace>
  <inkml:trace contextRef="#ctx0" brushRef="#br0" timeOffset="76060.32">16341 6879 0,'0'0'0,"-22"0"31,1 0 16,0 0-47,0 21 0,0-21 15,0 22-15,-1-22 0</inkml:trace>
  <inkml:trace contextRef="#ctx0" brushRef="#br0" timeOffset="88267.52">804 9631 0,'0'-21'0,"0"0"15,0-1-15,0 1 16,0 0-16,0 0 16,0 42 31,0 0-47,0 0 15,0 22-15,0-22 0,0 21 0,-21-21 0,21 22 16,0-1-16,0-21 15,0 22-15,0 20 0,0-42 16,0 0-16,0 22 0,0-22 16,0 0-1,0-42 17,0 0-32,0 0 0,21-1 0,0 1 15,-21 0-15,22-21 16,-22-1-16,21 22 0,0-21 15,-21 21-15,42-22 16,-21 43 0,1 0-1,-22 22-15,21-1 0,0 0 16,-21 21-16,21-21 0,0 22 16,-21-22-16,21 0 0,-21 21 15,64 22-15,-43-43 16,0 0-16,0 0 0,1-21 15,41 0-15,-42 0 0,0 0 16,43 0 0,-43-21-16,64-21 15,-64 0-15,0 20 0,0 1 16,-21-21-16,0 21 0,0-106 16,0 84-16,-21 22 15,0-21-15,0 0 0,-43-1 16,43 22-16,0 0 0,0 0 15,0 21-15,-1 0 16,1 0-16,21 21 16,-21 0-1,21 0-15,0 0 16,21-21 0,0 0-1</inkml:trace>
  <inkml:trace contextRef="#ctx0" brushRef="#br0" timeOffset="88811.9">1863 9292 0,'0'0'0,"-43"-21"31,22 21-31,21 21 15,-21 0-15,21 1 16,0 20-16,0-21 0,0 0 16,0 22-16,0-22 0,0 21 0,0 0 15,0 1-15,0-1 0,0 0 16,0 22-16,0-22 0,0-21 16,0 43-16,0-43 15,0 21-15,0-20 16,0-44 15,0 1-31,0 0 16,0 0-16,21-21 15,-21 20-15,0-20 0,42-43 16,-20 43-16,41-43 16,-42 43-16,43 0 15,-43 42-15,0-21 0,43 21 16,-43 0-16,0 0 0,0 0 15,0 21-15,0 0 0,22 64 16,-43-64-16,0 21 0,0-21 16,0 22-16,0 41 15,0-63-15,-21 1 0,-1 20 16,1-21 0,21 0-16,0-42 31,0 0-16,21 0-15,-21 0 0</inkml:trace>
  <inkml:trace contextRef="#ctx0" brushRef="#br0" timeOffset="89600.21">2984 9462 0,'0'0'0,"0"-22"0,0 1 16,-21 21-16,0-21 0,0 21 16,0 0-16,0-21 15,-22 21-15,22 0 0,0 0 16,-21 21-16,-1-21 0,22 21 16,0 0-16,0 1 0,0 20 15,-1-21-15,1 21 0,21 1 0,0 20 16,0-20-16,0-22 15,0 21-15,0-21 0,0 0 16,0 1-16,21-1 16,1 0-16,-1-21 0,0 0 0,0 0 15,43-21 1,-43 0-16,21-1 0,-21 1 16,-21-21-16,64-43 15,-43 64-15,-21-21 0,0-22 16,21 43-16,-21 0 0,21-21 15,-21 20-15,0 1 16,0 42 0,0 1-16,0-1 15,0 21-15,0-21 0,0 43 16,0-43-16,0 106 16,0-85-16,0-21 15,0 1-15,21-1 16,43 21-16,-43-42 15,0 21-15,22-21 0,-22 0 16,0 0-16,0-21 16,0 0-16,0 21 0,43-64 15,-43 43-15,0-21 0,22-22 0,-22 22 16,0 0-16,0-64 16,21 64-16,-42-1 0,0 1 15,0 0-15,0-1 0,0-41 16,0 62-16,0 1 0,-21 42 31,21 1-31,-21 20 16,21-21-16,0 21 0,-21 64 15,0-63-15,21-1 16,0-21-16,0 21 0,0 1 16,0 20-16,0-20 0,-21-22 15,21 0-15,0 0 0,0 0 0,42 43 16,-21-64-1,0 0-15,0 0 16,1 0-16,20 0 16,-21-21-16,0-1 0,22 1 0,-22 0 15</inkml:trace>
  <inkml:trace contextRef="#ctx0" brushRef="#br0" timeOffset="89812.24">3450 9462 0,'0'0'0,"-42"0"0,-1 21 16,65-21-1,-1 0-15,0 0 0,21 0 0,1-21 16,-1 21-16,-21 0 16,21 0-16,-20 0 0,-1-22 0,21 22 15,22 0-15,-43-21 16,0 21-16,21-21 0,-42 0 15,21 21-15</inkml:trace>
  <inkml:trace contextRef="#ctx0" brushRef="#br0" timeOffset="90240.28">5630 9525 0,'0'-21'0,"0"42"0,0-63 15,0 21-15,0-1 0,0 1 16,0 0-16,0 0 0,0 0 16,21 0-1,-21 42 1,0 0 0,0 0-16,0 0 0,0 22 15,0-1-15,0-21 0,0 43 16,-21-22-16,21-21 0,-21 21 15,21-20-15,0-1 0,0 42 16,0-42-16,21-21 16,0 0-1,1 0-15,-1 0 0,0-21 0,0 21 16</inkml:trace>
  <inkml:trace contextRef="#ctx0" brushRef="#br0" timeOffset="90649.22">6244 9398 0,'0'0'0,"21"0"0,-21-21 0,-21 21 31,-21 0-31,21 0 16,-1 21-16,1-21 0,0 21 16,-21-21-16,21 21 0,-22 1 15,22-22-15,0 42 16,21-21-16,21-21 15,0 0-15,0 0 16,1 0-16,-1 0 16,0 0-16,21 21 0,-21-21 0,22 0 15,-1 21-15,-21-21 0,43 43 16,-43-43 0,-21 21-16,0 0 0,0 0 15,0 0-15,0 1 16,-42-1-16,-1 0 0,22-21 15,-21 21-15,-1-21 0,1 0 16,-64 21-16,85-21 16,-21 0-16,-1 0 0,22 0 15,0 0 1,0-21-16,21 0 0,0 0 16,0 0-16,0-1 0,0-41 15</inkml:trace>
  <inkml:trace contextRef="#ctx0" brushRef="#br0" timeOffset="90979.65">5905 8975 0,'0'0'0,"-21"0"0,0 0 0,-21 21 15,21 0-15,-1-21 16,1 42-16,21-20 15,0-1-15,21 0 16,22-21-16,-22 0 16,0 0-16,21 0 0,-20 0 15,-1 0-15,42-42 16,-63 20-16,0 1 0,0 0 16,0 0-1,0 0-15,-21 21 0,0 0 16,0 0-16,0 0 0,-22 0 15,22 0-15,0 21 16,21 0-16,0 0 16,0 0-16,21 1 15,-21-1-15</inkml:trace>
  <inkml:trace contextRef="#ctx0" brushRef="#br0" timeOffset="91719.81">7768 9589 0,'0'0'0,"21"0"0,0 0 0,1 0 16,-1 0-16,0-22 0,-21 1 15,21 0-15,0 21 0,22 0 0,-22-21 16,0 0-16,0 21 0,0-43 16,-21 22-16,21 21 0,-21-63 15,0 42 1,-21-1-16,-21-41 15,-43 21-15,64 20 16,-21 22-16,-22 0 0,22 0 16,-64 22-16,64-1 15,-1 0-15,1 0 0,0 0 16,-43 64 0,64-43-16,0-21 0,21 1 0,-21 41 15,21-42-15,21 64 16,0-64-16,0-21 0,21 21 15,1-21-15,-22 0 0,64 0 16,-64 0-16,21-21 0,-21 0 16,22 0-16,-1 0 0,21-22 15,-20 22-15,-1-21 16,22-22-16,-43 43 0,21-21 16,0-43-16,-42 43 0,22-1 15,-22 1-15,21 0 0,-21-1 16,0-20-16,0 42 15,0 0-15,0-22 0,0 64 16,0 1 0,0-1-16,-21 63 0,-1-41 15,22-1-15,-21 43 16,21-43-16,-42 64 16,42-64-16,0 1 0,0-22 15,0 21-15,0 43 16,0-64-16,0 0 0,42 0 15,-21-21-15,1 0 16,20 0-16,-21-21 0,0 0 16,0 0-16,22 0 0,-22-1 0</inkml:trace>
  <inkml:trace contextRef="#ctx0" brushRef="#br0" timeOffset="92096.08">8403 9377 0,'-21'21'15,"21"0"1,21-21 15,0 0-31,0 0 16,1 0-16,-1 0 0,0-21 16,0 0-16,0 21 0,43-42 15,-43 42-15,-21-22 16,0 1-16,0 0 0,0 0 15,-21 21 1,0 0-16,-1 0 0,1 0 0,0 0 16,0 21-16,0 0 15,0 0-15,-1 1 0,1-1 0,-42 63 16,63-62-16,0 20 16,0-21-16,0 0 0,0 0 15,0 22-15,0-22 0,21 0 16,21-21-16,-21 0 0,1 0 15,20 0-15,-21 0 0,21 0 0,1-21 16,41-21-16,-41 20 0,-1 1 16,0 0-16,1 0 0</inkml:trace>
  <inkml:trace contextRef="#ctx0" brushRef="#br0" timeOffset="92596.31">9080 9038 0,'0'0'0,"0"-21"0,-21-42 16,-21 41-1,21 22-15,0 22 16,21-1-16,-22 21 16,1 0-16,21 1 0,0-22 15,0 21-15,0 1 0,0 20 16,0-21-16,0-20 0,0 20 16,0-21-16,0 0 0,0 64 15,0-64-15,0 0 16,0 0-16,-21 1 15,0-22 1,0-22 0,21 1-16,0 0 0,0 0 15,0 0-15,0 0 0,0-1 16,21 1-16,21-42 16,-21 42-16,1-1 0,-1 1 15,21 0-15,-21 0 0,43 0 16,-22 21-16,0-21 0,22 21 15,-43 0-15,64 42 16,-85-21-16,21 0 0,0 0 16,-21 1-16,42-1 0,-42 42 15,0-42-15,-21 1 0,-21-22 16,21 21-16,-43 21 0,43-42 16,-106 64-16,106-43 0,-21-21 15,20 0-15,-20 21 0,21-21 0,0 0 16,-22 0-16,43-21 15,0 0 1,22 21-16,-1-22 0,0 22 16,0-21-16,0 0 0,22 0 0</inkml:trace>
  <inkml:trace contextRef="#ctx0" brushRef="#br0" timeOffset="93068.12">9631 9186 0,'0'0'0,"0"22"16,0-1-1,-21-21-15,21 21 0,-22 0 0,22 0 16,0 0-16,0 22 0,0-22 16,-21 21-16,21-21 0,0 1 15,0-1-15,-21-21 0,0 21 16,21 0-16,42-21 15,1 21-15,-1-42 16,-21 21 0,0 0-16,0-21 0,22 0 0,-22 0 15,42-43 1,-41 43-16,-1 0 0,0-43 16,-21 43-16,21-42 15,-21 41-15,0 1 0,0 42 31,-21 1-31,21-1 16,-21 21-16,21-21 16,-21 22-16,21-22 0,0 0 15,0 0-15,0 21 0,0-20 0,0 20 16,0-21-16,0 0 16,21-21-16,0 0 0,21 0 15,-21 0-15,22 0 0,-1 0 0,0 0 16,43 0-16,-43-21 0,1 0 15,-1 0-15,0 21 0,1-21 16</inkml:trace>
  <inkml:trace contextRef="#ctx0" brushRef="#br0" timeOffset="93799.11">10604 9271 0,'0'0'0,"22"-21"0,-22-43 16,0 43-16,0 0 16,-22 21-16,1 0 0,0 0 15,0 0-15,0 0 0,0 0 16,-1 0-16,-62 64 15,63-43-15,-1 0 0,1 0 16,0 0-16,0 0 0,0 43 16,21-43-16,0 0 0,0 0 15,42-21 1,-21 0-16,0 0 0,22 0 16,-22 0-16,0 0 15,64-42-15,-85 21 16,42-21-16,-21 42 15,-21-64-15,21 43 16,-21 0-16,22 0 0,-22-1 16,0 44 31,0-1-47,0 0 0,-22 0 15,1 0-15,21 22 0,-21-22 16,21 0-16,0 21 0,-21 43 15,21-43-15,0 22 0,0 42 16,0-43-16,0 43 16,0-43-16,21 1 0,0 63 15,-21-64-15,43 128 16,-43-128-16,0 22 0,0 106 16,0-128-16,0 64 15,0-85-15,0 22 16,0 21-16,0-43 15,-43 64-15,22-85 0,0-21 16,-21 0-16,20 0 16,1 0-16,0-21 0,0 0 15,-64-85-15,64 85 16,-64-85-16,43 42 0,0 1 16,-1-1-16,1 1 0,-21-107 15,41 86-15,1-1 0,21 0 16,0-84-16,21 21 15,1 84-15,-1-20 0,21 41 0,0-20 16,1-1-16,-22 22 0,21 0 0,1 21 16,-1-22-16,0 22 0,1 0 15,-22 0-15,0 0 0,0 21 0,21-22 16,-42 1-16,0 0 31,-21 21-15,0-21-16</inkml:trace>
  <inkml:trace contextRef="#ctx0" brushRef="#br0" timeOffset="94760.24">12488 9356 0,'0'0'0,"0"-21"0,0-22 16,0 22 0,0 0-16,0 0 15,-21 21 1,0 0-16,0 0 0,0 21 15,21 0-15,0 0 16,-22 0-16,22 1 0,0 41 16,0-42-16,0 22 0,0 20 15,0-21-15,0 64 16,0-85-16,0 22 16,0-22-16,0 0 15,0-42 16,0 0-15,0 0-16,0-1 0,0 1 0,0-21 16,0 21-16,22-22 0,-22 1 15,21 21-15,0-21 0,0-22 0,21 43 16,22-64 0,-43 64-16,0 21 0,0-21 15,1 21-15,20 0 0,21 0 16,-41 21-16,-1-21 15,0 21-15,-21 0 0,21 22 0,0-1 16,-21-21-16,0 22 0,0-1 16,0 0-16,0-21 0,0 22 15,0-22-15,0 0 16,0 0-16,0-42 31,0 0-31,0 0 16,21 0-16,-21-1 0,22 1 15,-1 0-15,0-42 0,0 41 0,21 1 16,1-42-16,-1 20 16,-21 22-16,22 0 0,-1 0 0,0 0 15,64 0-15,-85 21 16,22 0-16,-1 21 16,-21 0-16,0 0 0,-21 0 15,21 0-15,-21 64 16,0-43-16,0-20 0,-21 41 15,0-42-15,21 0 0,-21 22 16,21-22-16,-42 21 16,63-63 15,0 0-31,0 21 16,0-21-16</inkml:trace>
  <inkml:trace contextRef="#ctx0" brushRef="#br0" timeOffset="95201.57">14055 9335 0,'0'0'0,"0"-22"15,0 1-15,0 0 16,-22 21-16,22-21 16,-21 21-16,0 0 0,-21 0 15,21 0-15,-22 21 16,43 0-16,-63 43 15,42-43-15,21 21 0,-22 1 16,22-1-16,-21-21 0,21 21 16,0-20-16,0-1 0,43 42 15,-22-42-15,0 1 16,0-22-16,0 0 0,22 0 0,20 0 16,-42 0-16,22 0 15,41-43-15,-63 43 0,22-21 16,20-42-16,-42 41 15,22-62 1,-43-43-16,0 106 16,-64-64-1,43 85-15,-21-21 0,21 21 16,-22 0-16,1 0 0,-22 0 16,43 0-16,-21 21 0,0 0 15,-1 0-15,43 0 0,-21 22 16,0-22-16,21 0 0,0 0 15,0 0-15,21 1 0,21-1 16,1 0-16,-22-21 0</inkml:trace>
  <inkml:trace contextRef="#ctx0" brushRef="#br0" timeOffset="95903.25">14901 9356 0,'0'0'0,"0"-21"0,0-1 0,-21 1 0,0 0 16,0 0-16,0 21 0,-1-21 0,1 21 16,0 0-16,0 0 15,0 0-15,0 0 0,-1 0 0,-20 21 16,-21 42 0,41-41-16,1-1 0,0 21 15,21-21-15,-21 0 0,0 64 16,21-43-16,0-20 0,0 20 15,21-21-15,0 0 16,0-21-16,0 0 0,22 0 16,-22 0-16,42-21 15,-41 0-15,-1 0 0,21-22 16,-21 1-16,64-43 16,-64 43-16,0 0 15,0-1-15,-21 1 0,22 21 0,-22-106 16,0 106-16,21-22 15,-21 1-15,0 21 0,-21 21 16,-22 21 0,43 0-16,0 0 15,0 1-15,-21 20 16,21 0-16,0-21 0,-21 64 16,21-64-16,0 22 0,0 20 15,0-42-15,0 22 0,0-1 16,0 0-16,0-21 0,63 1 15,-41-22-15,20 0 0,21 21 16,-41-21-16,-1 0 0,0 0 16,21-21-16,-21 21 0,64-43 15,-64 43-15,22-21 0,-1 0 16,-21-21-16,0 20 0,0 1 0,1-42 16,-1 42-16,0-1 0,-21 1 15,0 0-15,0 0 16,0 0-16,-21 21 15,0 0-15,-1 0 0,22 21 16,-21 0-16,-21 21 0,21-42 16,-22 64-1,43-43-15,0 43 0,0-43 16,43 63 0,-22-84-16,0 22 0,0-22 15</inkml:trace>
  <inkml:trace contextRef="#ctx0" brushRef="#br0" timeOffset="95936.23">15642 9504 0,'21'0'0,"-42"0"0,63-21 0,-42 42 0</inkml:trace>
  <inkml:trace contextRef="#ctx0" brushRef="#br0" timeOffset="96368.01">16849 9208 0,'-22'0'0,"-62"-85"31,63 64-31,-1 0 0,22-1 0,-21 1 16,21 0-16,-21-42 16,0 41-16,42-20 0,0 0 15,0 21-15,1-1 0,20-20 16,-21 21-16,43 0 15,-22 0-15,-21 21 0,85 0 16,-64-22-16,64 44 16,-85-1-16,0 0 0,-21 42 15,0-41-15,0 20 0,-21 21 16,0-20-16,21-22 0,-42 42 16,-1-20-16,22-22 15,-21 21-15,21-21 0,-85 64 16,106-64-1,-42 0-15,42 1 0,0-1 16,-43-21-16,86 21 16,-43 0-16,0 0 15,0 0 1</inkml:trace>
  <inkml:trace contextRef="#ctx0" brushRef="#br0" timeOffset="96631.24">16870 9864 0,'0'0'0,"0"21"0,21 0 0,-21 0 15,0 0-15,21-21 32,0 0-32,0 0 0,1 0 15,-1 0-15,0-21 16,-21 0-16,0 0 0,0 0 15,0 0-15,0-1 16,-21 22-16,0-21 0,-1 21 16,1 0-16,0 0 0,0 0 15,0 43 1,-22-22-16</inkml:trace>
  <inkml:trace contextRef="#ctx0" brushRef="#br1" timeOffset="101861.11">804 11028 0,'0'-21'0,"0"0"16,0-1-1</inkml:trace>
  <inkml:trace contextRef="#ctx0" brushRef="#br1" timeOffset="101885.7">804 10943 0</inkml:trace>
  <inkml:trace contextRef="#ctx0" brushRef="#br1" timeOffset="101971.39">825 11451 0,'0'21'0,"0"1"0</inkml:trace>
  <inkml:trace contextRef="#ctx0" brushRef="#br1" timeOffset="102056.24">741 11832 0,'0'0'0,"0"-21"31,0 0-31</inkml:trace>
  <inkml:trace contextRef="#ctx0" brushRef="#br1" timeOffset="102125.22">825 11345 0,'22'-42'0</inkml:trace>
  <inkml:trace contextRef="#ctx0" brushRef="#br1" timeOffset="102256.71">720 11070 0,'-22'0'16,"22"-21"-16,-21 0 15,21 0-15,-21 0 0,21-1 16,0 1-16</inkml:trace>
  <inkml:trace contextRef="#ctx0" brushRef="#br1" timeOffset="102460.88">1270 11155 0,'-42'63'16,"-1"-41"-16,22 20 16,-21-21-16,-43 43 15,43-22-15,-22 0 0,43-42 16,-21 21-16,-1-21 15,22 0-15,0 0 0,0 0 16,21-21-16,-42 0 0</inkml:trace>
  <inkml:trace contextRef="#ctx0" brushRef="#br1" timeOffset="102679.81">720 11345 0,'21'0'16,"0"0"0,0 22-16,0-1 15,0 0-15,1 0 0,-1 0 16,0 0-16,0 1 0,0-1 15,0 21-15,1-21 16,-1 0-16,21 1 0,-21-1 0,0-21 16,1 0-16,-1 21 0,0-21 0,0 0 15,43 0-15,-43 0 16,0 0-16,0-21 0,43 0 16,-43-1-16,0 22 0,42-42 15,-41 21-15,-1 0 0,0-43 16,-21 22-16,0 0 0</inkml:trace>
  <inkml:trace contextRef="#ctx0" brushRef="#br1" timeOffset="102735.77">1566 11155 0</inkml:trace>
  <inkml:trace contextRef="#ctx0" brushRef="#br1" timeOffset="102895.68">1524 11367 0,'0'21'15,"0"-42"-15,0 84 0,21-42 0,-21 0 0,0 1 16,0 20-16,21-21 15,22 0-15,-22-21 0,0 0 16,0 0 0,0 0-16,0-21 0,1 21 15,-1-21-15,21-21 16,-21 20-16,0-41 16</inkml:trace>
  <inkml:trace contextRef="#ctx0" brushRef="#br1" timeOffset="103051.08">1905 11091 0,'0'22'47,"0"-1"-47,0 0 0,0 21 15,0-21-15,0 22 0,0-22 16,0 21-16,0-21 0,0 1 0,21 41 16,-21-42-16,0 0 0,21 1 15,0-1-15,1-21 16,-22 21-16,21-21 0,0 0 0</inkml:trace>
  <inkml:trace contextRef="#ctx0" brushRef="#br1" timeOffset="103171.17">2286 11113 0,'-21'0'31,"0"0"-31</inkml:trace>
  <inkml:trace contextRef="#ctx0" brushRef="#br1" timeOffset="103319.22">2222 11345 0,'0'43'0,"0"-86"0,0 107 16,0-43-16,0 0 0,0 0 15,0 1-15,0-1 0,0 0 0,0 0 16,0 0-16,0 0 0,43-21 16,-22 0-16,-42 0 15,21-21 1,-21 0-16,21 0 15,0 0-15,0 0 0</inkml:trace>
  <inkml:trace contextRef="#ctx0" brushRef="#br1" timeOffset="103516.06">2455 11028 0,'127'0'16,"-106"21"-16,22-21 15,-22 21-15,42 22 16,-41-1-16,20-21 0,-21 106 15,0-106-15,-21 22 0,0-1 16,0-21-16,-21 64 16,0-64-16,21 0 0,-21 21 15,42-42 1,0 0-16,-21-21 16,0 0-16</inkml:trace>
  <inkml:trace contextRef="#ctx0" brushRef="#br1" timeOffset="104708.36">762 10943 0,'0'21'47</inkml:trace>
  <inkml:trace contextRef="#ctx0" brushRef="#br1" timeOffset="104920.2">741 11197 0,'0'43'16,"0"-86"-16,0 107 0,0-22 0,0-21 0,0 64 16,0-43-16,0 1 15,0-1-15,0 0 0,0-21 16,0 64-16,0-64 0,0 0 15,0 22-15,-21-22 0,21 0 16,-22 0-16,22-42 47,0 0-31,0 0-16,0 0 15,0-1-15,0 1 16,0 0-16,0 0 0</inkml:trace>
  <inkml:trace contextRef="#ctx0" brushRef="#br1" timeOffset="105183.18">931 10880 0,'43'-21'31,"-1"21"-31,-21 0 0</inkml:trace>
  <inkml:trace contextRef="#ctx0" brushRef="#br1" timeOffset="105344.05">1249 10859 0,'0'0'0,"21"0"0,0 0 0,0 21 15,0-21-15,-21 21 0,22 0 0,-22 0 16,21 0-16,-21 1 0,0-1 16,0 0-16,0 0 0,0 0 15,-21 0-15,-1 1 0,1-1 16,-42 63-16,42-84 0,-22 43 15,1-22-15,-22 21 0,43-21 16,-63 22-16,62-22 16,1 0-16,0-21 0</inkml:trace>
  <inkml:trace contextRef="#ctx0" brushRef="#br1" timeOffset="105625.97">1418 11282 0</inkml:trace>
  <inkml:trace contextRef="#ctx0" brushRef="#br1" timeOffset="106236.01">1482 11113 0,'0'21'47,"0"0"-47,0 0 15,0 0 1,0 0-16,0 1 16,0-1-16,0 0 0,0 0 0,0 0 15,0 22-15,0-22 0,0 21 16,0-21-16,0 0 0,0 1 15,0-1-15,0 0 0,0 0 16,0 0-16,21 0 16,-21 1-16,21-1 0,-21 0 15,21-21-15,0 21 0,0-21 16,1 0 0,-1 0-16,0 0 15,0 0-15,43-42 16,-43 21-16,0-1 15,0 1-15,0 0 0,0-64 16,43-20 0,-43 83-16,-21 1 0,-21-42 15</inkml:trace>
  <inkml:trace contextRef="#ctx0" brushRef="#br1" timeOffset="106356.22">1863 11113 0,'0'0'15,"21"0"63</inkml:trace>
  <inkml:trace contextRef="#ctx0" brushRef="#br1" timeOffset="106943.63">2180 11113 0,'0'-22'0,"0"44"63,0-1-47,0 0-16,0 0 0,0 0 0,0 0 15,0 1-15,0-1 0,0 0 16,0 21-16,0-21 0,0 22 15,0-1-15,0 0 0,0-20 16,0 41-16,0-42 16,0 0-16,0 1 0,0-1 15,0 0-15,0-42 63,0 0-32</inkml:trace>
  <inkml:trace contextRef="#ctx0" brushRef="#br1" timeOffset="107195.82">1947 11472 0,'0'0'0,"43"0"32,-22 0-32,0 0 15,0 0-15,0 0 16,0 0-16,1 0 15,-22-21-15,21 21 0</inkml:trace>
  <inkml:trace contextRef="#ctx0" brushRef="#br1" timeOffset="109160.15">4149 10816 0,'0'0'0,"-22"0"16,1 0-1,0 0-15,0 0 16,21 21-1,21-21 1,0 0 0,22 0-16,-22 0 0,21 0 0,0 0 15,22 0-15,-1 0 16,1 0-16,-1-21 0,1 0 0,-1 21 16,1 0-16,21-21 15,-43 21-15,-21-21 0</inkml:trace>
  <inkml:trace contextRef="#ctx0" brushRef="#br1" timeOffset="109251.53">5038 10753 0,'0'0'15,"-22"0"17,1 0-32,0 0 0,21 21 15,-21-21-15,0 0 0,0 21 16,-1-21-16,1 0 0</inkml:trace>
  <inkml:trace contextRef="#ctx0" brushRef="#br1" timeOffset="109375.21">4551 10880 0,'0'0'0</inkml:trace>
  <inkml:trace contextRef="#ctx0" brushRef="#br1" timeOffset="109424.22">4466 10859 0,'-42'0'31</inkml:trace>
  <inkml:trace contextRef="#ctx0" brushRef="#br1" timeOffset="109597.12">4381 11282 0,'0'21'0,"0"-42"0,0 63 0,0-21 15,0 22-15,0-1 0,0-21 16,0 22-16,-21-1 0,0 43 16,21-64-16,0 0 15,21-42 16,-21 0-31,0-1 16,0 1-16,0 0 0,0 0 16,21-21-16,-21 20 0,22 1 0</inkml:trace>
  <inkml:trace contextRef="#ctx0" brushRef="#br1" timeOffset="109731.21">4762 10922 0,'0'0'16,"0"-21"-1</inkml:trace>
  <inkml:trace contextRef="#ctx0" brushRef="#br1" timeOffset="109888.14">4741 10901 0,'0'0'16</inkml:trace>
  <inkml:trace contextRef="#ctx0" brushRef="#br1" timeOffset="110277.56">4445 10901 0,'0'0'0,"0"21"63,0 0-47,0 0-16,0 1 0,0 20 15,0-21-15,0 0 0,0 22 16,0-22-16,0 21 0,0 22 15,0-22-15,0 0 0,-21 1 16,21-1-16,-21 21 16,21-41-16,-22-22 15,44-22 17,-22 1-17,0 0-15,0 0 0</inkml:trace>
  <inkml:trace contextRef="#ctx0" brushRef="#br1" timeOffset="110440.21">4784 10837 0,'0'-21'0,"0"42"0</inkml:trace>
  <inkml:trace contextRef="#ctx0" brushRef="#br1" timeOffset="110647.17">4762 10922 0,'0'64'16,"0"-43"-16,0 42 15,0-42-15,0 43 16,0-22-16,0 1 0,0 41 15,0-41-15,0-22 16,0 0-16,-21 0 16,21 21-16,-21-42 15,0-21 32</inkml:trace>
  <inkml:trace contextRef="#ctx0" brushRef="#br1" timeOffset="111059.95">5292 11176 0</inkml:trace>
  <inkml:trace contextRef="#ctx0" brushRef="#br1" timeOffset="127761.46">4911 11197 0,'0'-21'46</inkml:trace>
  <inkml:trace contextRef="#ctx0" brushRef="#br1" timeOffset="129131.91">4826 11134 0,'0'21'31</inkml:trace>
  <inkml:trace contextRef="#ctx0" brushRef="#br1" timeOffset="129591.37">4847 11155 0,'0'0'0,"-42"21"16,21-21 31,21-21-47,0 0 15,42-43 17,-21 43-32,0 21 0,0-21 0,1 0 0,-1 21 15,0 0-15,0 0 0,0-21 16,0 21-16,1 0 15,-1 0-15,0 0 0,0 42 16,-21-21-16,21 21 16,-21-20-16,0-1 0,0 0 0,0 21 15,0-21-15,0 1 0,0 20 0,0-21 16,0 0-16,-21 0 0,21 1 16,-21-1-16,21 0 31,0-42 0,0 0-31,0-1 16,0 1-16</inkml:trace>
  <inkml:trace contextRef="#ctx0" brushRef="#br1" timeOffset="130029.09">5334 11176 0,'0'21'0,"-21"-21"31,42 0-15,0 0-1,0 0-15,0-21 0,1 0 16,20 0-16,-21 21 0,0-21 15,0-1-15,1 22 0,-1-42 16,0 21-16,-21 0 16,0 0-1,-21 21 1,0 0-16,-1 0 0,1 0 16,0 0-16,-21 21 15,42 0-15,-21 0 0,-1 0 0,1 0 16,21 1-16,-21 41 15,21-21-15,-21-20 0,21 41 16,0-42-16,0 22 0,0-22 16,0 0-16,21 21 15,0-42-15,0 21 16,1-21-16,20 0 16,-21-21-16,64-21 15,-43 21-15</inkml:trace>
  <inkml:trace contextRef="#ctx0" brushRef="#br1" timeOffset="130440.13">6985 10774 0,'0'0'0,"42"0"31,-21 0-31,1-21 16,20 21-16,0 0 0,1 0 0,-1-21 15,0 21-15,1 0 16,-1 0-16,106-22 0,-106 22 16,64 0-16,-106 22 31,-21-22-31,0 0 0,0 21 15,-22-21-15,22 21 0,-21-21 0</inkml:trace>
  <inkml:trace contextRef="#ctx0" brushRef="#br1" timeOffset="130731.68">7302 10837 0,'0'22'47,"0"-1"-47,0 0 0,0 0 0,0 0 15,0 0-15,0 1 0,0-1 0,0 21 16,0 22-16,0-22 16,-21 21-16,21-20 15,0-22-15,0 64 16,-21-64-16,21 21 15,0-21-15,21-42 32,-21 0-17,21 0-15</inkml:trace>
  <inkml:trace contextRef="#ctx0" brushRef="#br1" timeOffset="131145.26">7620 11176 0,'0'21'16,"21"-21"31,0 0-47,0 0 0,1-21 0,20 0 15,-21 0-15,43 0 16,-22 21-16,-21-22 0,0 1 0,0 21 15,1-21-15,20-21 16,-42 21-16,-21 21 31,0 0-31,-1 0 0,1 0 16,0 0-16,0 0 0,-21 0 0,-22 21 16,43 0-16,-21 21 15,20-21-15,22 1 16,0-1-16,0 0 0,0 21 0,0 1 15,0-22-15,0 0 0,0 0 16,0 0-16,0 0 16,22-21-16,-1 0 15,0 0-15,0 0 0,21 0 16,-20 0-16,-1 0 16,0-21-16,42-21 0,-20 42 15</inkml:trace>
  <inkml:trace contextRef="#ctx0" brushRef="#br1" timeOffset="131924.16">8488 11028 0,'21'-21'0,"-42"42"0,63-63 0,-21 42 0,-21-22 15,0 1 1,0 0-16,-21 21 0,0 0 16,0 0-16,0 0 0,-1 0 0,-20 0 15,21 0-15,-43 42 16,43-20-16,0-22 15,-21 42-15,42-21 16,0 0-16,0 0 16,21-21-16,0 22 15,0-22-15,22 21 0,-22-21 16,21 21-16,-21-21 0,0 21 0,1-21 16,20 21-16,-21 0 15,0 1-15,-21-1 16,0 0-16,0 0 15,-21 0-15,0-21 0,0 0 16,0 21-16,-1-21 0,-20 0 16,21 0-16,0 0 0,-43 0 15,43 0-15,0 0 0,0 0 16,0-21-16,-1 0 0,1 0 16,0 21-16,21-21 15,0 42 1,21 0-1,0-21-15,1 21 0,-22 0 16,21-21-16,0 22 0,0-22 0,0 0 16,0 21-16,85-21 15,-63 0-15,-1 0 16,0 0-16,1 0 0,-1-21 16,43-1-16,-43 1 15,-21 0-15,64-21 0,-43 21 16,-21-22-16,43-20 15,-22 42-15,-21-22 0,0 22 0,-21-21 16,22 21-16,-22-22 0,0-20 16,0 42-16,0-22 0,0 1 15,0 21-15,0 0 16,0 42 0,0 0-16,0 0 0,0 21 15,-22 1-15,22-22 16,0 0-16,0 21 0,-21 1 15,21-22-15,-21 21 0,21 1 0,0-22 16,0 63-16,0-62 0,0 20 16,0-21-16,0 0 0,0 0 15,0 1-15,0-1 0,21-21 16,0 0-16,1 0 0,-1 0 16,0 0-16,0-21 0,0 21 15,0-22-15,1 1 0,-1 0 16,0-21-16,21-22 0</inkml:trace>
  <inkml:trace contextRef="#ctx0" brushRef="#br1" timeOffset="132124.57">9123 10922 0,'0'21'0,"0"-42"0,0 63 15,0-20 1,21-22-16,0 0 0,0 0 15,0 0-15,1 0 0,-1 0 0,21 0 16,-21 0-16,64 0 16,-64 0-16,0-22 15,-21 1-15,21 21 0,1-21 16,20 0-16</inkml:trace>
  <inkml:trace contextRef="#ctx0" brushRef="#br1" timeOffset="132776.12">11515 11134 0,'0'0'0,"-22"21"0,1-21 0,0 21 0,0-21 15,0 0-15,0 21 16,42-42 15,0 0-15,0 21-16,21-21 0,-20 0 16,-1-1-16,21-20 0,0 42 15,-20-21-15,-1 0 0,0 0 16,-21-43-1,0 43-15,0 0 16,-21 21-16,-43 0 16,22 0-16,-22 0 15,22 21-15,21-21 0,-64 42 16,64-21-16,0 1 0,0-1 16,21 0-16,0 21 15,21-21-15,0 1 0,21 20 16,-20-21-16,20 0 0,-21 0 15,0 1-15,22-1 0,-1 21 16,-21-21-16,21-21 16,-20 43-16,-1-22 0,-21 0 15,-21 0 1,-1-21-16,1 0 0,-21 0 16,0 0-16,-43 0 0,43 0 15,-1 0-15,-63 0 0,64 0 16,0 0-16,-1-21 15,1 0-15,0 21 0,21-21 0,-1-1 16,1 22-16,0-21 0,0-21 16,21 21-16,0 0 15,21 21-15,0-22 0,22 22 16,-1-21-16,-21 0 0,43 0 16,-22 0-16,43-22 15</inkml:trace>
  <inkml:trace contextRef="#ctx0" brushRef="#br1" timeOffset="133063.79">12001 10689 0,'0'-21'16,"0"42"-16,0-63 0,0 21 0,0 0 16,0 42 15,0 0-31,0 0 0,0 0 15,0 22-15,0-22 16,-21 21-16,21 0 0,-42 43 16,42-64-16,0 22 0,-42 84 15,20-85-15,22-21 0,0 21 16,-21 1-16,21-22 0,0 0 16,-21 0-16,21 0 0,0 1 0,0-1 15,21-21 1,0-21-1,1 21-15,-1-22 0,0 1 0</inkml:trace>
  <inkml:trace contextRef="#ctx0" brushRef="#br1" timeOffset="133495.78">12340 10964 0,'-21'0'16,"21"22"-1,-21-22-15,0 21 0,-1 0 16,1 0-16,0 0 0,0 0 16,21 1-16,-21 62 15,0-63-15,21 1 0,0 20 16,0-21-16,42 0 16,0-21-16,-21 0 0,1 0 15,20 0-15,64-42 16,-85 21-16,21 0 15,-21-1-15,1 1 0,41-63 16,-63 62-16,0 1 16,0 0-16,0-21 0,0 21 0,0-43 15,0 43-15,-21 21 16,-21-21-16,20 21 0,1 0 16,-42 0-16,42 0 15,-22 21-15,22-21 0,0 21 0,0 0 16,0 0-16,-22 22 15,22-22-15,0 21 0,21-21 16,0 1-16,0 20 0,0-21 0,0 21 16,0 1-16,21-22 15,0 0-15,0-21 0,1 0 16,-1 0-16,21 0 0</inkml:trace>
  <inkml:trace contextRef="#ctx0" brushRef="#br1" timeOffset="134089.14">12975 10922 0,'0'0'0,"-21"0"16,21 21 0,-21-21-16,21 21 0,-21 1 15,-1-1-15,22 21 0,0 0 16,-21-20-16,21 20 0,-21 0 15,21-21-15,0 1 16,0-1-16,0 0 0,0 0 16,21-21-16,0 0 0,1 0 15,-1 0-15,0 0 16,0-21-16,43-43 16,-43 43-16,0 0 0,21-21 15,-21-1-15,1 22 0,41-21 16,-42 21-16,0 0 15,22-1-15,-43 44 32,0-1-32,0 0 15,-21 0-15,21 0 0,-22 0 0,22 1 16,-21 20-16,21-21 16,0 43-16,21-43 15,1 0-15,20-21 0,-21 0 16,127 0-1,-105 0-15,-22 0 0,63-42 16,-62 20-16,20-20 16,-21 21-16,0 0 0,0-43 15,-21 43-15,0-85 16,-21 85-16,0 0 16,0 0-16,0 0 0,-64-1 15,64 22-15,0 0 0,-22 0 16,22 0-16,0 22 15,21-1 1</inkml:trace>
  <inkml:trace contextRef="#ctx0" brushRef="#br1" timeOffset="135159.96">14499 10943 0,'0'0'0,"21"-63"32,-21 42-32,0-1 15,0 44 16,0-1-31,0 0 0,-21 0 16,21 0-16,0 0 0,0 1 16,0 20-16,-21 43 15,21-64-15,0 0 0,0 0 16,0 0-16,-21 43 16,21-43-16,-21-21 31,21-21 0,-22 21-15,22-21 77,0-1-77,0 1-16,0 0 0,0 0 16,0 0-16,0 0 0,0-1 15,0 1-15,22 0 0,-22 0 16,21 0-16,0-22 0,21 1 16,-21 21-16,1-21 0,20 20 15,-21 1-15,43 0 16,-43 21-16,0 0 15,0 21-15,0 0 0,0 22 16,-21-22-16,0 0 16,22 21-16,-22-20 0,0 62 15,0-63-15,0 1 16,0-1-16,0 0 16,0 21-16,21-42 31,-21-21-16,0 0-15,21 0 0,0 21 0,0-43 16,0 22-16,22-21 16,-22 0-16,0 20 0,0-20 15,22 21-15,-22 0 0,42-43 16,-42 43-16,22 0 0,-1 21 16,-21 0-16,0 0 0,22 0 15,-43 21-15,21 21 16,-21 1-16,0-22 0,0 21 15,0 1-15,0-22 16,0 0-16,0 0 0,0 21 0,-21-20 16,21-1-16,0 0 0,0 0 0,0 0 15,21-21 17,21-21-17,-21 0-15,1 0 0,-1 21 16</inkml:trace>
  <inkml:trace contextRef="#ctx0" brushRef="#br1" timeOffset="135560.73">15854 10837 0,'0'0'0,"-21"0"32,-1 22-32,1-22 0,21 21 15,-21 0-15,0 0 0,-21 43 16,42-43-16,-22 0 15,22 42-15,-21-41 0,21 20 16,0 0-16,0-21 16,0 1-16,21-1 0,43-21 15,-43 0-15,0 0 16,0 0-16,22 0 0,84-64 16,-106 43-1,0 0-15,21-21 0,-20 20 16,-1-20-1,-21 0-15,0 21 0,0-22 16,-21 22-16,-1 0 0,-20-21 16,21 20-16,-21 22 15,20 0-15,-20 0 0,0 0 16,21 0-16,-1 0 0,1 22 0,0-1 16,0-21-16,0 21 0,0 21 15,21-21-15,0 1 0,0-1 16,21 0-16,0-21 0,21 21 15,-21-21-15</inkml:trace>
  <inkml:trace contextRef="#ctx0" brushRef="#br1" timeOffset="136277.04">16637 10986 0,'0'-22'0,"0"44"0,0-65 0,0 22 0,0 0 16,0 0-16,0 0 0,-21-1 15,21 1-15,-43 21 16,22 0-16,0 0 0,-21 0 16,21 0-16,-85 85 15,85-64-15,-1 0 0,1 0 16,0 1-16,-21 62 16,42-63-16,0 22 0,0-1 15,0-21-15,21 0 16,0-21-16,0 0 0,22 0 15,-1 0-15,-21 0 0,0 0 16,43-21-16,-22 0 0,-21 0 16,0 0-16,1-22 0,-1 22 15,42-42-15,-42 42 0,-21-22 16,43-41-16,-22 41 16,-21 22-16,21-21 0,-21 21 0,0-22 15,0-20-15,0 42 16,0 42-1,0 0 1,0 0-16,-21 0 0,21 0 16,0 22-16,-21-22 0,21 21 0,-21 1 15,21-22-15,0 21 0,0-21 16,0 0-16,0 22 0,0 20 16,0-42-16,21 1 0,0-1 15,-21 0-15,21-21 0,0 0 16,0 0-16,1 0 0,-1 0 0,42 0 15,-42 0-15,22-21 0,20 0 16,-42-1-16,22 1 16,-22 0-16,21 0 0,-21 0 0,22-22 15,-43 22-15,0 0 0,0 0 16,0-21-16,0 20 16,-21 22-1,-1 0-15,1 0 0,0 0 0,0 0 16,0 22-16,0 20 15,21-21-15,-22 21 16,22-20-16,0 20 0,0 0 16,0-21-16,0 1 0,22 20 15,-1-21-15,0-21 0,0 0 16,0 0-16,22 0 16,-22 0-16,21 0 0,22-42 15,-22 42-15</inkml:trace>
  <inkml:trace contextRef="#ctx0" brushRef="#br1" timeOffset="136993.12">18224 10626 0,'0'-21'0,"0"42"0,0-64 0,0 22 16,22 0-16,-22 0 0,0 0 15,0 0-15,0-1 0,0 1 16,0 0-16,0 42 16,-22 0-1,1 1-15,21-1 0,0 21 16,0 0-16,-21 1 0,21-1 16,0 0-16,-21 43 0,21-64 15,0 22-15,-21-1 0,21 0 16,-21-21-16,21 43 0,-22-43 15,22 0-15,0 22 16,0-22-16,0 0 0,-21-21 31,0 0-31,21-21 0,0 0 16,0-1-16,0 1 0,0-21 16,0 21-16,0 0 0,0-1 15,0 1-15,21 0 0,0-21 16,1-1-16,20 22 0,21 0 15,-20 0-15,20 21 16,-20 0-16,-1 0 0,21 0 0,64 21 16,-84 0-16,-22-21 15,21 21-15,-21 1 0,1-1 16,-22 42-16,0-42 0,0 1 16,-22-1-16,1 0 15,-63 21-15,41-42 16,1 0-16,-64 21 15,85-21-15,-85 0 16,85 0-16,21-21 16,21 0-1,0 21-15,22-21 0,-22 0 16,21 21-16</inkml:trace>
  <inkml:trace contextRef="#ctx0" brushRef="#br1" timeOffset="138576.1">19050 10774 0,'0'0'16,"21"-21"-16,-21 0 0,0-1 16,0 1-16,-21 21 15,0 0 1,0 0-16,-1 0 0,1 0 16,-42 64-16,42-43 15,-22 42-15,22-41 16,21 41-16,-21-42 15,21 0-15,-21 22 0,21-22 16,0 21 0,21-42-16,0 0 15,0 0-15,0 0 0,1 0 16,-1 0-16,0 0 0,21-21 16,-21 0-16,-21 0 0,43-22 15,-22 22-15,0 0 0,0 0 16,0-21-16,-21 20 0,43-62 15,-22 63-15,-21-1 16,0 1-16,0 42 31,0 1-31,0-1 16,0 0-16,-21 0 0,0 0 16,21 0-16,-22 1 0,22-1 0,0 0 15,0 21-15,0-21 0,0 1 16,0-1-16,22-21 15,-1 0-15,0 0 16,0 0-16,0 0 0,22 0 16,-22 0-16,21 0 0,-21 0 15,22-21-15,84-43 16,-106 43-16,21-21 16,-21 20-16,0-20 0,-21 21 15,0 0-15,-21 21 16,0 0-16,0 0 15,0 21-15,0 0 16,-1 0-16,22 0 0,-21 1 0,21-1 16,0 21-16,0-21 0,0 0 15,0 1-15,0-1 0,0 0 16,0 0 0,21 0-1,-21-42 16,-21 0-31,21 0 16,-21 21-16,0 0 0,21-21 16,-21 21-1,21 21 17,21-21-17,0 0 1,0 21-16,22-21 0,-22 0 15,0 0-15,0 0 0,21 0 0,-20 0 16,20 0-16,0 0 0,1 0 16,41 0-16,-63-21 0,22 0 15,-1-1-15,0 1 0,-20 0 16,-1 0-16,0 0 16,-21-43-16,0 43 15,0-21-15,0 21 0,-21 21 47,0 0-47,21 21 0,-22 0 0,22 0 16,0 0-16,0 0 0,0 1 15,0-1-15,0 0 0,0 21 16,0-21-16,0 1 0,43 20 16,-22-21-16,21-21 0,-21 21 15,1-21-15,-1 0 0,42 0 16,-20 0-16,-1 0 0,21 0 15,-20 0-15,-1 0 0,0-21 16,-20 0-16,20 21 16,21-42-16,-41 20 0,-1 1 15,21-63-15,-21 41 0,-21 22 16,0 0-16,0 0 16,-21-22-16,0 43 15,-43 0-15,43 0 16,-21 22-16,21-1 15,-64 42 1,64-42-16,21 1 0,-42 41 16,42-42-16,0 22 15,0-22-15,21 0 16,0-21-16,0 0 0,0 0 16,0 0-16,1 0 0,20 0 15,-21-21-15,0 21 16,0-21-16,1-1 0,41-62 15,-21-22 1,-20 64-16,-22-1 16,21 1-16,0 0 0,0-1 0,0-41 15,0 41-15,-21 22 16,0-42-16,0 41 16,0 44-1,-21-1-15,0 21 16,0 0-16,-21 43 0,20-43 15,1 22-15,0-22 0,21 1 16,0-1-16,0 21 16,0-20-16,0-22 0,21 42 15,-21-41-15,64 20 16,-43-21-16,0-21 0,0 0 16,0 0-16,1 0 0,41 0 15,-42 0-15,0 0 0,22-21 16,-22 21-16,21-42 15,-42 20-15,0 1 16</inkml:trace>
  <inkml:trace contextRef="#ctx0" brushRef="#br1" timeOffset="140767.82">1947 12319 0,'0'0'0,"21"0"0,-21-21 0,0 0 0,0 0 15,0-1-15,0 1 16,-21 21-16,0 0 15,0 0-15,0 0 16,0 0-16,-1 21 16,1-21-16,0 22 0,-42 41 15,41-21-15,22-20 0,-21 20 16,0 0-16,0 1 0,0 41 16,21-41-16,0-1 0,0 0 15,0 1-15,0-1 0,21 43 16,-21-64-16,21 0 0,43 21 15,-43-21-15,42-21 16,-20 0-16,-22 0 0,63-21 16,-62 21-16,62-42 15,-41 0-15,-1 20 16,0-20-16,1 21 0,-1-21 0,-21-1 16,43-20-16,-43 20 15,0 22-15,-21-21 0,0 0 0,0 20 16,-21-105-16,0 106 15,-43-42-15,43 20 16,-21 22-16,-22-21 16,22 42-16,21 0 0,-22 0 15,22 0-15,-21 21 0,-1 0 0,22 0 16,-21 1-16,0 20 0,-1 21 16,22-20-16,0-1 0,21 0 15,0 1-15,0-1 0,21 43 16,0-43-16,0-21 0,1 22 15,20-22-15,-21 0 0,21 0 16,-20 0-16,20-21 0,0 0 0,1 0 16,-22 0-16,42 0 0,-20-21 15,-1 0-15,0 0 0,1 0 0,-1-1 16,0 1-16,1 0 0,-22 0 16,42-43-16,-42 43 15,-21 0-15,22 0 0,-22 0 0,0 0 16,0 42 15,0 0-31,0 0 16,0 0-16,0 0 0,0 1 15,0 20-15,0-21 0,-22 0 16,22 0-16,-21 64 16,0-64-16,0 0 15,21-42 16,0 0-31,0 0 16,0 0-16,0-22 0,0 22 0,0 0 16,21-21-16,0 21 0,43-64 15,-22 43-15,0 20 16,1 1-16,-22 0 16,106 0-16,-85 21 15,1 0-15,20 0 0,-42 21 16,0 0-16,-21 0 0,0 1 15,22-1-15,-22 42 0,0-42 16,0 22-16,-22-22 16,22 0-16,-21 21 0,0 1 15,21-22-15,0 0 0,0 0 0,21-42 32</inkml:trace>
  <inkml:trace contextRef="#ctx0" brushRef="#br1" timeOffset="142496.04">4699 12256 0,'0'0'0,"0"-22"0,-21 1 16,21 0-16,0 0 0,-21 0 15,21 0-15,-22 21 0,1 0 31,21 21-31,-21-21 0,21 42 16,0-21-16,-21 0 0,21 22 0,0 20 16,0-20-16,0-1 0,0-21 15,-21 21-15,21 1 16,0 63-16,0-64 16,0 21-16,0-41 15,0-1-15,0 21 0,0-21 16,21-21-16,21 0 0,-21 0 15,1 0-15,-1 0 0,0-21 16,21 0-16,-21 0 0,22 0 16,-22-1-16,21-20 0,-21 21 0,22-21 15,-22 20-15,42-41 16,-41 21-16,-1-1 0,0 1 0,0-43 16,-21 43-16,21 0 0,-21-1 15,0 22-15,21 0 0,-21-21 16,0 20-16,0 44 31,0-1-31,0 0 0,0 0 16,0 64-16,-21-43 0,21-21 15,0 22-15,-21-1 0,21 64 16,0-64-16,0-21 16,0 22-16,0-1 0,21-21 15,-21 0-15,21-21 16,1 0-16,-1 0 0,0 0 15,21 0 1,-21 0-16,43-42 16,-43 21-16,21 0 0,43-43 15,-43 43-15,1-43 16,-1 43-16,-21-21 0,0 0 16,-21 20-16,0 1 0,-21 21 31,21 21-31,-21-21 0,0 22 15,0-1-15,21 0 0,0 0 0,-21 21 16,21-20-16,0-1 0,0 21 16,0-21-16,0 0 0,21 22 15,0-22-15,-21 0 0,42 0 16,-42 0 0,21-21-16,-21-21 31,-21 0-16,21 0-15,-21 21 0,0-21 16,0 0-16,0-22 16,-1 43-16,1-21 0,0 21 15,0-21 1,21 42-16,0 0 16,0 0-16,0 1 15,0-1-15,0 0 0,21 0 16,-21 0-16,21 0 15,0 1-15,1-22 0,-1 21 0,21-21 16,0 0-16,-20 0 0,41 0 16,-21 0-16,-20 0 15,41-43-15,-21 43 0,43-63 16,-64 42-16,0 0 16,1-1-16,-1 1 0,0 0 15,-21-42-15,21 41 16,-21 1-16,21-21 0,-21 21 15,0 0-15,0 42 32,0 0-32,-21 0 15,21 0-15,0 0 0,-21 1 16,21-1-16,0 21 0,0-21 0,0 22 16,0-22-16,0 0 0,0 0 15,0 0-15,0 0 0,0 1 16,21-1-16,0-21 0,0 0 15,1 0-15,-1 0 16,21 0-16,-21-21 0,0-1 0,1 22 16,-1-21-16,21 0 0,-21 0 15,22-21-15,-1-1 0,0-20 16,-21 20 0,-21 22-16,0 0 0,0-21 0,0 21 15,0-1-15,0 1 16,-21 21-16,0 0 0,0 0 15,0 21 1,0 1-16,21-1 0,0 0 16,0 0-16,0 0 15,0 0-15,21-21 16,0 0-16,21 0 16,-21 0-16,1 0 0,20-21 15,-21 0-15,0 21 0,22-21 16,-22 0-16,0 0 15,0-1-15,0 22 0,0-21 0,-21 0 16,22 21-16,-22 21 31,-22 0-31,22 1 16,-21-1-16,0 21 0,21-21 0,-21 0 16,21 1-16,-21-1 0,21 21 15,-21-21-15,21 0 0,0 1 0,0-1 16,0 0-16,0 0 0,21 0 0,0-21 15,0 21-15,0-21 16,0 0-16,1 0 0,20 0 16,0 0-16,43-21 15,-64 0-15,43-21 16,-43 21-16,0-1 0</inkml:trace>
  <inkml:trace contextRef="#ctx0" brushRef="#br1" timeOffset="142955.95">8509 12467 0,'0'-21'15,"0"42"-15,0-63 0,0 63 47,0 0-31,0 0-16,0 1 0,0-1 15,0 0-15,0 0 0,0 0 0,0 0 16,0 22-16,0-22 0,0 0 16,0 0-16,0 0 15,0-42 16,0 0-15,0 0-16,0 0 0</inkml:trace>
  <inkml:trace contextRef="#ctx0" brushRef="#br1" timeOffset="143158.91">8594 12150 0,'0'0'0,"-22"0"15,22-21-15,-21 21 0,0 0 16,0 21 0,21 0-16,0 0 15,0 0 1,0 0-16,21-21 0,0 22 16,0-22-16,1 21 0,-1-21 15,0 0-15,21 42 0</inkml:trace>
  <inkml:trace contextRef="#ctx0" brushRef="#br1" timeOffset="144291.56">9017 12340 0,'0'21'32,"-21"-21"-32,21 22 0,-21-22 0,21 21 15,0 0-15,-22 0 0,22 0 16,0 0-16,0 1 0,0 20 15,0-21-15,0 0 16,0 0-16,0 1 0,0-1 16,0 0-1,0-42 17,0 0-17,0-1-15,22 1 0,-1 0 16,-21 0-16,21-21 0,0 20 15,0 1-15,22-42 16,-22 20-16,0 22 0,42-21 16,-41 21-16,20 0 0,-21 21 15,0 0-15,0 0 0,43 0 16,-43 0-16,-21 21 0,42 21 16,-42-21-16,0 22 0,0-22 15,0 0-15,0 21 0,0 22 16,0-43-16,0 0 0,0 0 15,0 0-15,0 1 16,22-22-16,-1 0 16,0 0-16,0 0 0,0 0 15,0 0-15,1-22 0,20 22 16,0-42-16,-21 21 16,22 0-16,-1-22 0,-21 22 15,22-21-15,-22 0 16,0 20-16,0-20 0,-21 21 15,0 0 1,0 0-16,-21 21 0,0 0 16,0 21-16,-22 21 15,22-21-15,0 0 0,0 22 16,21-22-16,0 64 16,0-64-16,0 0 0,42 21 15,-21-21-15,0 1 16,1-1-16,-1-21 0,21 0 15,-21 0 1,-21-21 0,0-1-1,-21 1-15,0 21 0,21-21 16,-42 0-16,20 0 0,1 21 16,0-21-16,0 21 15,0 0 1,21 21-16,0 0 0,0 0 15,0 0 1,0 0-16,21-21 0,21 43 16,-21-43-16,1 21 0,20-21 15,0 0-15,22 0 16,-22 0-16,-21 0 0,64 0 16,-43 0-16,22-21 15,-22 0-15,-21-1 0,0 1 0,22 0 16,-22 0-16,0 0 0,43-85 15,-43 64-15,0-1 0,-21-20 16,0 20-16,21-126 16,-21 127-16,0 21 0,0-43 15,0 43-15,0 42 32,0 0-32,0 0 0,0 22 15,0-1-15,-21 0 0,21 1 16,0 20-16,-21 22 0,21-43 15,0 85 1,0-84-16,0-22 0,0 0 0,0 0 16,0 43-1,0-43-15,21-21 0,0 0 16,0 0-16,0 0 0,1 0 16,-1 0-16,0-21 0,21-22 15,-21 22-15,-21 0 0,43-21 16</inkml:trace>
  <inkml:trace contextRef="#ctx0" brushRef="#br1" timeOffset="144473.07">10414 12319 0,'0'0'0,"-21"0"0,21 21 16,0 0-1,21-21-15,0 0 16,0 0-16,0 0 0,1 0 15,-1 0-15,0 0 0,0 0 16,0 0-16,22 0 0,-1-21 16,0 0-16,-21 21 0,43-42 15</inkml:trace>
  <inkml:trace contextRef="#ctx0" brushRef="#br1" timeOffset="145095.99">11091 12488 0,'-42'-42'32,"42"21"-32,0 0 15,0 0-15,0-1 16,0 1-16,0 0 15,21 0-15,0 21 0,0-21 16,1 21-16,-1 0 0,21 0 0,43 0 16,-64 21-1,0 0-15,21 0 0,-20 0 0,-1 22 16,21-1-16,-21 0 16,-21-20-16,0 20 0,0 0 15,0-21-15,0 1 0,0-1 0,-21 0 16,0 21-16,0-42 15,0 21-15,-1-21 0,22-21 32,-21 21-32,21-21 0,0 0 15,0 0-15,0-22 16,21 22-16,-21-21 0,43 0 16,-43-1-16,21 22 0,0 0 0,21-43 15,-20 43-15,20 0 16,-21 0-16,21 0 0,1 21 15,-1 0-15,-21 0 0,0-21 16,1 21-16,-1 0 0,21 0 16,-21 0-16,0 0 0</inkml:trace>
  <inkml:trace contextRef="#ctx0" brushRef="#br1" timeOffset="145544.07">12044 12319 0,'0'21'0,"-21"0"47,21 1-31,-22-22-16,22 21 0,-21 0 15,0 0-15,21 0 0,-21 22 16,0-22-16,21 0 0,-21 21 16,21-21-16,0 1 15,0-1-15,0 0 0,42 0 16,-21-21-16,43 0 15,-43 0-15,21 0 16,-21 0-16,22 0 0,84-63 16,-85 41-16,-21 1 15,21 0-15,1-21 16,-1-22-16,-21 43 0,-21-21 16,21-1-16,-21 1 0,0 0 15,0 21 1,0 42-1,-21-21-15,0 21 16,21 0-16,-21 21 0,21-20 0,0-1 16,0 0-16,0 21 15,-21-21-15,21 1 0,0-1 0,0 21 16,0-21-16,0 0 0,0 1 16,0-1-16,21-21 15,0 0-15,0 0 0,0 0 16,1 0-16,20 0 0</inkml:trace>
  <inkml:trace contextRef="#ctx0" brushRef="#br1" timeOffset="147175.19">13123 12298 0,'0'-21'0,"0"42"0,0-63 15,0 20-15,0 1 0,-21 0 16,0 21-16,0 0 0,0 0 15,-22 21-15,22 0 16,0 1-16,-21 20 16,20-21-16,1 21 0,0-20 15,21-1-15,-21 0 0,21 42 16,0-41-16,0-1 0,0 0 0,0 21 16,21-21-16,0 1 0,0-22 15,-21 21-15,85-21 16,-64 0-16,22 0 0,20 0 15,-42 0-15,64-21 16,-64-1-16,21 22 0,22-42 16,-43 21-16,21-21 0,43-43 15,-64 43 1,22-43-16,-22 43 0,0-1 16,-21-41-16,21 41 0,-21 22 15,0 0-15,0 0 0,0 0 16,-21 42-1,0 0 1,21 0-16,0 21 16,-21-20-16,-1 62 0,22-41 15,0-1-15,0-21 0,-21 43 16,21-22-16,0 21 16,0-41-16,0-1 0,0 21 15,0-21-15,21-21 16,1 0-16,-1 0 15,0 0-15,0 0 0,0 0 0,22-21 16,-22 21-16,42-42 16,-42 21-16,1-1 15,41-41-15,-42 42 0,22-64 16,-43 64-16,0 0 16,0 0-1,0 42 1,0 0-16,0 0 0,0 0 15,0 0-15,-22 22 0,22-22 16,-21 0-16,0 21 16,21-20-16,0-1 0,0 0 15,0 0-15,0 0 16,64-21 0,-22 0-16,-21 0 15,0 0-15,0 0 0,43-42 16,-22 42-16,-21-21 0,22-22 15,-22 22-15,42-63 16,-41 62-16,-22-20 16,0 21-16,0 42 31,-22 0-15,1 0-16,21 1 0,-21-1 15,21 21-15,-21-21 16,21 0-16,0 43 15,0-43-15,0 0 16,21 0-16,0-21 0,22 22 16,-22-22-16,63 0 15,-62 0-15,20 0 0,-21 0 16,21 0-16,22-22 16,-43 1-16,0 0 0,22-21 15,-43 21-15,0-22 0,0-20 16,0 20-16,0-62 15,0 83-15,-64-41 16,22 42-16,21 21 16,-22 0-16,22 0 0,-85 21 15,64 0-15,21 21 16,0-20-16,21-1 0,0 106 16,0-85-1,21-21-15,0 0 0,0 1 0,0-1 16,43 21-16,-22-42 15,0 21-15,22-21 0,-22 0 16,1 0-16,62 0 16,-83 0-16,-1-21 0,21 0 15,-21 21-15,-21-21 0,43-22 16,-22 22-16,-21 0 0,21-42 16,-21 41-16,0-20 15,0 21-15,-21 21 16,21 21-1,0 0-15,-21 0 16,21 1-16,-22-1 0,22 21 0,0-21 16,-21 0-16,21 1 0,0-1 0,0 0 15,0 0-15,0 0 16,-21 0-16,21 1 16,0-44 15,0 1-16,0 0-15,0 0 0,0-21 16,0 20-16,21 1 16,-21 0-16,21-21 0,22-22 15,-1 22-15,-21 21 0,43-43 16,-22 43-16,22-21 16,-22 42-16,0 0 0,22 0 15,-43 21-15,21 0 0,1 21 16,-43 1-16,0-22 0,21 21 15,-21-21-15,0 22 0,0 41 16,0-62-16,-21 20 16,-1-21-16,1 21 15,0-20 1,0-22-16,21-22 31,0 1-15,0 0-16,0 0 0</inkml:trace>
  <inkml:trace contextRef="#ctx0" brushRef="#br1" timeOffset="147379.04">14605 11832 0,'0'0'0,"-21"0"0,0-21 0,-1 21 16,1 0-16,0 0 15,0 0 17,0 0-1</inkml:trace>
  <inkml:trace contextRef="#ctx0" brushRef="#br1" timeOffset="147587.88">13504 12150 0,'0'21'16,"0"-42"-16,0 63 0,21-42 16,22 0-16,-22 0 15,0 0-15,21 0 0,1 0 16,-22 0-16,21 0 0,-21 0 0,64-21 15,-64 21-15,43-21 16,-22 0-16,0 21 0,-20-22 16</inkml:trace>
  <inkml:trace contextRef="#ctx0" brushRef="#br1" timeOffset="148078.09">16573 12129 0,'22'-22'16,"-44"44"-16,65-65 0,-43 22 0,0 0 16,21 21-16,-21 21 31,0 0-31,0 0 15,-21 22-15,21-22 0,-21 0 0,21 21 16,0-20-16,-22 41 16,1-21-16,21-20 0,-21-1 15,21 21-15,0-21 0,0 22 16,-21-43-16,21 21 0,0 0 16,21-21 15,0 0-31,0 0 0,1 0 0,20-21 15,-21 0-15,21-1 16,-20 1-16,20 0 0</inkml:trace>
  <inkml:trace contextRef="#ctx0" brushRef="#br1" timeOffset="148443.24">17145 12107 0,'21'-21'16,"-42"42"-16,63-63 0,-21 21 0,1 21 0,-1-21 15,-42 21 1,-1 0-1,1 0-15,0 0 0,0 21 16,-21 0-16,20 0 0,1 0 0,0-21 16,0 64-1,21-43-15,0 0 0,0 0 16,0 1-16,21-1 16,0-21-16,0 0 0,43 21 15,-43-21-15,43 42 16,-43-42-16,0 21 0,21 1 15,-21-1-15,-21 0 16,0 0 0,-21-21-16,-21 0 0,21 21 0,0-21 15,-43 0-15,22 0 0,21 21 16,-22-21-16,22 0 0,0 0 16,-21 0-16,20 0 15,22-21 1,0 0-1,0 0-15,0 0 0</inkml:trace>
  <inkml:trace contextRef="#ctx0" brushRef="#br1" timeOffset="148672.88">16700 11726 0,'-42'-21'31,"21"21"-31,0 0 0,0 0 32,-1 0-32,1 21 15,0-21-15,0 22 16,0-22-16,0 21 0</inkml:trace>
  <inkml:trace contextRef="#ctx0" brushRef="#br1" timeOffset="149355.5">4593 13208 0,'0'-21'16,"0"0"-1,0 0 1,0-1-1,0 1-15,-21 21 16,0 0-16,0 0 16,-43 0-1,43 21-15,-21 1 0,-22 20 16,22-21-16,21 21 0,-43 43 16,64-43-16,-21 1 0,0 63 15,21-43-15,0-21 0,0 22 16,0-22-16,0 1 0,21 20 15,21-42-15,-21 0 0,64 22 16,-43-43-16,1 0 16,20 0-16,1 0 0,-1-21 0,1-1 15,63-20-15</inkml:trace>
  <inkml:trace contextRef="#ctx0" brushRef="#br1" timeOffset="150974.88">5228 13420 0,'0'0'0,"0"-21"0,0-1 0,0 1 15,-21 0-15,0 0 0,0 0 16,-1 21-16,-20 0 0,21 0 16,0 0-16,-85 0 15,85 0-15,0 21 0,-43 21 16,43 1-16,-21 20 16,20-21-16,22 1 0,0-1 0,0-21 15,-21 22-15,21 20 16,0-21-16,0-20 0,21-1 0,1 0 15,-1-21-15,21 0 16,0 0-16,-20 0 0,41-42 16,-42 20-16,85-83 15,-85 83 1,0-20-16,1 21 0,20-106 16,-42 85-1,0 20-15,0 1 0,0 0 16,0 42-1,0 0 1,0 1-16,0-1 16,0 0-16,0 21 0,0 22 15,0-22-15,0 0 0,0 22 16,21-22-16,21 22 16,-42-43-16,22-21 0,20 0 15,0 0-15,-21 0 0,1 0 16,-1 0-16,21 0 0,0-42 15,1 20-15,-22 1 0,0-21 16,21 21-16,-20-22 0,20-20 16,-42 21-16,21 20 0,-21-62 15,21 63-15,-21-22 0,0 22 16,0 0-16,0 0 0,0 0 16,0 42-1,-21 0 1,21 21-16,-21-21 0,21 1 15,0 20-15,0 43 16,-21-43-16,21-21 0,0 21 16,0 1-16,0 20 0,0-42 15,21 1-15,-21-1 0,63 0 16,-41-21-16,41 0 16,-42 0-16,22 0 0,20 0 15,-42-21-15,64-43 16,-43 43-16,-21 0 0,1-21 15,-1 20-15,-21-20 0,42-64 16,-42 85-16,0-21 16,0-1-16,0 22 0,0 0 15,0-21-15,0 21 0,0-1 0,0 44 32,0-1-17,0 0-15,0 42 0,0-41 16,-21 20-16,21-21 0,0 21 15,-21 1-15,21 20 16,0-20-16,0-1 0,0 0 0,0 1 16,0-22-16,42 0 15,-21 0-15,0 0 0,1-21 16,-1 0-16,0 0 0,21 0 16,1 0-16,-22 0 0,42-21 15,-20 0-15,-22 0 0,63-22 16,-62 22-16,20 0 0,-21-21 15,0 21-15,0-1 0,1-41 16,-22 42-16,0-22 0,0 1 16,0 21-16,-22 0 15,1 21-15,0 0 0,0 0 16,0 0-16,0 0 0,-1 21 16,-20 21-16,42-21 15,-21 43-15,21-43 16,0 21-16,0 22 0,0-43 15,21 43-15,0-43 16,0 0-16,1 0 0,20 0 0,-21 0 16,21 1-16,1-22 0,63 0 15,-43 0-15,64 0 16,-85 0-16,128-22 16,-128 1-16,0 0 0,43-21 15,-43 21-15,22-43 16,-43 43-16,0-21 0,0 20 0,-21-62 15,0 41-15,0-41 16,-21 63-16,-21-22 16,21 43-16,-22 0 0,1 0 15,21 0-15,-21 21 16,20 1-16,1-1 16,0 42-16,0-42 15,0 22-15,21-22 0,0 21 0,0 1 16,0-1-16,0 0 15,0-21-15,0 22 0,21-22 16,0-21-16,0 0 0,0 0 16,1 0-16,-1 0 0,0-21 15,0 21-15,43-43 16,-43 22-16,0 0 0,21-21 0,1-22 16,-22 22-16,0 0 15,0-1-15,-21 1 0,21 0 0,0-43 16,1 43-16,-22-1 0,0-41 15,0 20 1,0 85 0,0 0-16,0 22 15,0-22-15,0 21 0,0 1 16,0 41-16,0-41 0,0-22 16,0 63-16,0-41 0,0-1 15,0 0-15,0-20 16,0-1-16,21 21 0,-21-21 15,84 0 1,-62-21-16,-1 0 0,0-21 16,0 0-16,0 0 0</inkml:trace>
  <inkml:trace contextRef="#ctx0" brushRef="#br1" timeOffset="151972.4">9715 13610 0,'22'-21'16,"-1"-21"0,0 42-16,-21-21 15,0-1-15,0 1 16,0 0-16,0 0 15,-21 0 1,0 0-16,-1 21 0,22-22 0,-21 22 16,0-21-16,0 21 0,0 0 15,-43 0-15,43 0 0,0 0 16,-21 0-16,-1 21 0,22 1 16,0-1-16,0 0 0,0 21 15,-22 22-15,22-22 0,21 0 16,-21 22-16,21-22 0,0-21 15,0 22-15,0-22 16,21-21-16,21 42 16,-20-42-16,-1 0 0,0 0 15,21 0-15,-21-21 0,43 0 16,-22 0-16,1 0 0,20-43 16,-21 22-16,1 21 0,-1-22 15,0 1-15,43-85 16,-64 85-16,0-1 0,-21-41 15,0 41-15,0-41 16,0 62-16,0 1 16,-21 42-1,0 1-15,0-1 0,21 21 16,-21 0-16,0 64 16,21-63-1,0-1-15,0-21 0,0 21 0,0 1 16,21 63-16,0-64 15,0-21-15,0 0 0,0 0 16,22 1-16,-1-1 16,0-21-16,-20 0 0,41 0 15,-21 0-15,-20 0 0,41-43 16,-42 22-16,22 0 0,-1-21 16,-21 21-16,0-22 15,-21 22-15,0 0 0,0-21 0,21-1 16,-21 22-16,0 0 15,-21 21 1,0 0-16,21 21 0,-21 0 16,0 0-16,21 1 0,-21 62 15,21-41-15,0-22 16,0 21-16,0-21 0,0 0 0,21 43 16,-21-43-1,21-21-15,0 21 0,43-21 16,-43 0-16,21 0 15,-21-21-15,0 0 16,64-43 0,-43 43-16,1-21 0,-22 0 0</inkml:trace>
  <inkml:trace contextRef="#ctx0" brushRef="#br1" timeOffset="153606.07">11049 13208 0,'0'-21'0,"0"42"0,0-63 16,-21 42-16,-22 0 15,22 0-15,0 21 0,0 21 16,0-21-16,0 43 16,21-43-16,0 21 0,0 22 15,-22-22-15,22-21 16,0 22-16,0-22 0,0 21 16,-21 22-16,21-43 15,0 0-15,0 0 0,0 0 16,0-42 15,0 0-31,0 0 16,0 0-16,0 0 0,0-1 15,21 1-15,-21-21 0,22 21 16,-1 0-16,0-1 0,42 1 16,-41 21-16,20 0 0,21 0 15,-41 0-15,62 0 16,-41 21-16,-22 1 15,0-1-15,-21 0 0,0 0 0,21 0 16,-21 0-16,0 1 0,-21-1 16,0 0-16,0 0 0,-64 21 15,64-42-15,-22 0 16,22 0-16,-21 0 0,21 0 0,-22 0 16,22 0-16,0 0 0,0 0 15,0 0-15,0 0 16,42 0 15,0 22-15,0-22-16,0 0 0,0 21 15,1-21-15,20 0 0,-21 0 16,21 0-16,1 0 0,41 0 16,-41 0-16,-1-21 0,0-1 15,1 22-15,-1-21 0,43-21 16,-64 21-16,0 0 0,0-22 15,0 22-15,1 0 0,-22-43 16,0 43-16,0 0 0,0 0 16,0 0-16,0 0 15,0 42 17,0 0-32,0 0 0,0 0 15,-22 0-15,22 22 0,0-22 16,0 64-16,0-64 15,0 0-15,0 0 0,0 0 16,43 22-16,-22-43 16,0 0-16,21 0 0,-20 0 15,41 0 1,-42-22-16,22 1 0,-1 0 16,0 0-16,-21 0 0,43-64 15,-43 64-15,0-21 16,-21 20-16,21 1 0,-21-42 15,0 42-15,0 42 32,-21 0-17,21 21-15,0-21 0,0 1 0,0-1 16,0 21-16,0-21 0,0 22 16,0-22-16,0 0 0,0 0 0,43 43 15,-1-43-15,-21-21 16,21 0-16,1 21 0,-22-21 15,64 0-15,-43 0 16,0-21-16,43 0 0,-43-1 16,1 1-16,-22 0 0,0 0 15,0 0-15,0-22 0,0-20 16,1 42-16,-22-22 0,0 22 16,0 0-16,-22-42 15,1 63-15,0 0 0,0 0 0,0 0 16,0 0-16,-64 21 15,64 0-15,0 0 0,-1 43 16,1-22-16,21 43 16,0-43-16,0-21 15,0 0-15,0 0 0,0 1 16,43-1-16,-22-21 0,0 0 16,0 0-16,0 0 15,22-21-15,-22-1 0,0 22 16,42-63-16,-41 42 15,-22 0-15,0-1 0,0 1 16,0 0-16,0-42 16,0 41-16,0 1 15,0 42 17,0 1-32,0-1 15,0 0-15,0 21 0,0-21 16,0 22-16,0-22 0,-22 21 0,1 43 15,21-43-15,0 22 0,0 84 16,0-85 0,0 43-16,0-42 0,21 20 15,-21-20-15,0-1 0,0 1 0,22 126 16,-22-147 0,0 20-16,0-20 0,0-1 15,0 85-15,0-106 16,-22 0-16,-20 0 0,21-21 15,-64 0-15,64-21 16,-42-21 0,20 21-16,1-22 0,-43-84 15,64 85-15,0-21 0,0-1 16,21 1-16,0-149 16,0 127-16,0 1 0,21 20 0,0-21 15,0 22-15,64-128 16,-43 149-16,-21 0 0,22-1 15,-22 1-15,0 21 0,64-43 16,-64 43-16,0 0 16,21 0-16,-20 21 0,-1-21 15,21 0-15</inkml:trace>
  <inkml:trace contextRef="#ctx0" brushRef="#br1" timeOffset="155579.19">14055 13526 0,'0'-22'0,"0"44"0,0-65 0,0 22 16,-22 21 15,1 0-16,0 21-15,21 0 0,0 22 16,-21-22-16,0 42 16,21-20-16,-21-22 0,21 0 15,0 21-15,-22 22 16,22-43-16,0 0 0,0 0 16,0-42 15,22 0-31,-22 0 15,0 0-15,21 0 0,-21-22 16,21 22-16,0 0 0,0-21 0,0-22 16,1 22-16,20-1 15,-21 22-15,0 0 16,0 0-16,1 21 0,-1 0 16,0 0-1,0 21-15,-21 21 0,0-20 16,21-1-16,-21 42 0,21-20 15,-21-1-15,0-21 0,0 0 16,0 22-16,22-1 0,-1-21 16,-21 0-16,21-21 15,0 0-15,0 0 16,0 0-16,1-21 0,-1 21 16,0-21-16,0-21 15,0 20-15,0-20 0,22 0 16,-22-1-16,21-20 15,-21 21-15,-21 20 0,43-41 16,-43 42-16,21 0 16,0 42-1,-21 0 1,0 0-16,0 21 0,0-20 0,0 20 16,0 21-16,0-41 15,0 41-15,0-21 0,0-20 16,21 20-16,-21-21 15,21 0-15,1-21 0,-1 0 16,21 0 0,-21 0-16,22 0 0,-1-21 15,0 0-15,22-21 16,-43 20-16,0 1 0,43-42 16,-43 42-16,0-1 0,0-20 15,-21 21-15,21 0 0,-21 0 16,21 21-16,-21 21 15,0 0-15,0 0 0,-21 21 16,21-20-16,-21 20 0,21 0 16,0-21-16,0 1 15,0-1-15,0 0 0,0 0 0,0 21 16,21-42-16,0 0 16,-21 22-16,22-22 0,62 0 15,-63 0 1,1 0-16,-1-22 0,0 1 15,0 0-15,-21 0 0,0-21 16,0 20-16,0-20 0,0 21 16,-21-43-1,0 43-15,0 0 0,-22-21 16,22 42-16,-42-21 16,84 21 15,0 0-31,21 0 0,1 0 15,-22 0-15,21 0 0,0 0 0,1 0 16,20 0-16,-20 0 0,-1 0 0,21 0 16,-20 0-16,-1-22 0,106 1 15,-105 21-15,-22 0 16,42-21-16,-84 21 31,0 0-15,0 0-16,0 0 0,-22 21 15,22-21-15,0 21 0,0 1 0,0-1 16,-22 21-16,43 0 16,-21-20-16,0 41 15,21-42-15,-21 0 0,21 43 16,0-43-16,0 0 0,0 0 16,0 1-16,21-22 0,0 0 15,0 0-15,0 0 0,1 0 16,-1 0-16,0 0 0,21-22 15,-21 1-15,43-42 16,-43 20-16,0 22 0,22-21 16,-22 0-16,42-85 15,-42 84-15,1 1 0,-1-43 16,0 64-16,0-42 16,-21 41-16,0 1 15,0 0-15,-21 42 31,0 0-31,0 1 0,21-1 16,-22 0-16,1 42 16,0-20-16,21-22 0,0 21 0,0 1 15,-21 62 1,21-83-16,0 20 0,0-21 16,0 0-16,0 0 0,21 43 15,0-43-15,43 0 16,-43-21-16,21 0 0,22 0 15,-22 0-15,0 0 0,43 0 16,-43-21-16,1 0 0,-22 21 16,21-21-16,-21 0 0,43-43 15,-43 43-15,-21-21 0,42-43 16,-42 43 0,0-1-16,0 22 0,-21 21 15,0 0 1,0 0-16,0 21 0,0 0 15,21 1-15,-22-1 0,22 0 0,-21 21 16,21 1-16,0-1 16,0-21-16,0 0 0,0 0 15,0 1-15,0-1 0,21 0 16,1 0-16,-1-21 0,0 0 16,0 0-16,0 0 15,0 0-15,1 0 0,20 0 16,-21-21-16,-21 0 15,21 0 1,-21-1-16</inkml:trace>
  <inkml:trace contextRef="#ctx0" brushRef="#br1" timeOffset="155788.37">17103 13843 0,'0'0'0,"-22"0"32,22-21 30,0 0-62,-21 21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9T03:13:43.01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8509 6562 0,'0'0'0,"-85"0"0,-42 21 16,-148-21-16</inkml:trace>
  <inkml:trace contextRef="#ctx0" brushRef="#br0" timeOffset="33.4">6773 6858 0,'0'0'15</inkml:trace>
  <inkml:trace contextRef="#ctx0" brushRef="#br0" timeOffset="235.91">8128 7366 0,'0'0'0,"-85"21"0,1 0 0,-43 22 16,-64 41-16,128-62 0,-1 20 15,1 0-15,41 22 0,44-43 16,41 0-16,128-21 0</inkml:trace>
  <inkml:trace contextRef="#ctx0" brushRef="#br0" timeOffset="301.51">9906 8192 0,'-64'42'16</inkml:trace>
  <inkml:trace contextRef="#ctx0" brushRef="#br0" timeOffset="398.45">8848 8615 0,'0'0'0,"-64"21"0,-148 21 15,107 1-15,-192 105 16,213-106-16,20 22 0,-21 20 16,85-41-16,43-1 0,211 22 15,-106-64-15</inkml:trace>
  <inkml:trace contextRef="#ctx0" brushRef="#br0" timeOffset="523.41">10245 9292 0,'42'0'16,"-84"0"-16,126 21 0,-41-21 0,20 22 0,-42-1 0,-21 0 16,-42 42-16,-43-41 0,-42 20 15,-169 43-15,127-22 16,-22 1-16,1-22 0,-1 21 16,22 1-16,-212 126 15,296-126-15,43-22 0,84 43 16,0-43-16</inkml:trace>
  <inkml:trace contextRef="#ctx0" brushRef="#br0" timeOffset="587.42">12128 9356 0,'0'0'0,"64"-106"0,63-21 0</inkml:trace>
  <inkml:trace contextRef="#ctx0" brushRef="#br0" timeOffset="5414.96">11472 5376 0</inkml:trace>
  <inkml:trace contextRef="#ctx0" brushRef="#br0" timeOffset="11951.92">4889 3069 0,'0'0'0,"-42"0"0,0 0 0,-1 0 15,1 0-15,-43-21 16,43 21-16,0 0 0,-22 0 15,43-21-15,0 21 0,0 0 16,21-21-16,0 0 0,0-1 16,21 1-16,64-21 15,-22 0-15,1 20 0,105-62 16,-84 41-16,105-41 16,-84 20-16,0 22 0,211-64 15,-232 64 1,105-1-16,-105 22 0,-21 21 15,41 0-15,-62 0 0,-22 21 16,-21 1-16,0 20 0,-21-21 16,-64 85-16,0-43 0,22-20 15,-149 84-15,106-64 16,-126 64-16,105-63 16,21-1-16,-21 1 0,-85 42 0,127-64 15,22 0-15,-1-21 0,43 22 16,0-22-16,85-21 15,20 0-15,86-42 16,-43 20-16,0 1 0,0-21 0,0 21 16,21 0-16,-21-1 0,0 1 15,-43 21-15,1 0 0,0 0 0,-22 21 16,-63 1-16,-21 20 16,-21 0-16,-22 1 0,-20-1 0,-128 64 15,106-64-15,-21 22 0,-85 41 16,107-41-16,20-22 0,21 1 15,22-1-15,42 0 0,21-21 16,149 1-16,-43-22 0,63 0 16,255-22-16,-191 1 0,0 21 15,21-21-15,-21 0 16,-21 21-16,148 0 0,-254 0 16,-43 21-16,-20 43 0,-107-22 15,-41 0-15,-22 1 0,-21-1 16,-21 21-16,-22 1 0,1-22 15,0 22-15,-1-22 0,-105 64 16,169-43-16,22-20 0,20 84 16,107-85-16,126 22 15,-42-43-15,42 0 0,170 21 16,-149-21-16,1 1 0,-22-1 0,1 0 16,-1 21-16,-42 1 0,-21-1 15,-43 0-15,1 1 0,-85 105 16,-43-85-16,-21 22 15,-147 42-15,105-64 0,0 22 16,-149 42-16,171-63 0,-128 105 16,212-106-1,21-20-15,42-1 0,21-21 0,43 0 16,402 1-16,-296-22 16,21 0-16,232 0 15,-232 0-15,0 0 0,169 21 16,-232 0-16,41 21 15,-168-21-15,-43 22 0,-22-22 0,-41 21 16,-43 1-16,-21-1 0,-381 127 16,318-126-16,-382 147 15,403-126-15,42-22 0,21 21 16,21 1-16,85 42 16,64-64-16,42-21 0,190-21 15,-106 0-15,445 0 16,-402 0-16,0 0 0,212 0 15,-234 0-15,-41 0 0,84 43 16,-170-22-16,-84 42 16,-42-42-1,-43 1-15,-190 41 0,106-21 16,-1 1-16,-168 41 0,168-20 16,-189 84-1,274-106-15,64 1 0,63 41 16,445-41-1,-297-43-15,43-21 0,318-43 16,-234 1-16,1 20 0,317-84 16,-297 43-16,-20 20 0,296-126 15,-339 84-15,212-127 16,-276 127-16,297-423 16,-465 402-16,-43 0 0,-127-148 15,21 148-15,-42 0 16,-22 0-16,-63 0 0,-21 0 15,-317-106-15,253 106 0,-20 21 16,-276-84-16,339 126 0,42-21 16,42 1-16,43 20 15,64 1-15,41-107 0,128 107 16,42-22-16,508-126 0,-360 147 16,21 1-16,1 20 0,-1-20 15,-21 42-15,170-43 16,-276 22-16,64-43 15,-254 64-15,-64-21 0,-42 20 16,-42-20-16,-805-43 16,678 64-16,-1 0 0,-211 21 15,276-21-15,62 21 0,43 0 16,0-21 0,212 21-16,42 0 0,42 0 15,43 0-15,42 21 0,21 0 0,318 21 16,-297 1-16,-42-1 15,-21 0-15,-43 1 0,-41-1 0,-44 0 0,-105 64 16,-105-85 0,-234 64-16,127-43 0,-42 1 15,-254 63-15,254-43 16,0 1-16,-169 63 0,275-64 16,21 1-16,42-1 0,64 1 15,42-1-15,170 64 0,-22-63 16,64-1-16,592 170 15,-528-170-15,-1 22 0,0 0 16,-42-1-16,339 149 16,-508-148-16,-22-22 0,-105 86 15,-43-86-15,-42 1 0,-21-22 0,-64 21 16,1 1-16,-22 21 0,-318 63 16,-359 106-1,614-170-15,21 1 0,-360 190 16,487-169-16,63-21 15,64 105-15,63-105 0,64 21 16,233 42-16,-128-63 16,318 42-16,-253-64 0,-1 1 15,21-22-15,233 85 0,-317-64 16,190 86 0,-381-107-16,-63 0 0,-212 43 15,42-43-15,-359 43 16,211-43-16,-42 1 0,-403 84 15,403-64-15,-698 149 16,824-128-16,44 1 0,41-21 0,85 20 16,43 1-16,63-22 0,84 1 0,255 42 15,-106-64-15,741 43 16,-636-43-16,382 22 16,-403-22-16,-20 0 15,-64 1-15,-43-1 0,22 21 0,-212-20 16,-64-22-16,-63 21 0,-614 43 15,403-64-15,-43 21 16,-402 64-16,380-63 0,1 20 16,-402 43-16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9T03:14:32.17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 1101 0,'0'-21'0,"0"-1"15,0 1-15,0 0 16,0 0-16,0 0 16,0 0-16,0-1 0,0 1 15,0 0 1,0 42 15,0 0-31,0 1 0,0-1 16,0 21-16,0 0 0,0-20 0,-21 83 15,21-62-15,-21 41 16,21-62-16,0 20 0,-21 43 16,21-64-16,-21 63 15,21-62 1,0-1-16,0 0 0,21-21 31,0-21-31,0 0 0,-21-1 16,21 1-16,1 0 15,-1 0-15,0-43 0,0 43 16,21-42-16,-20 42 16,-1-1-16,21-20 0,-42 21 15,42 0 1,-20 42 0,-22 0-16,21-21 0,-21 21 15,0 0-15,0 1 0,0-1 16,21 0-16,-21 0 0,21 21 15,0-20-15,-21-1 0,21 0 16,1 0-16,-22 0 0,42 22 16,-21-43-16,0 0 0,22 0 15,-22 0-15,0 0 0,0 0 16,0-22-16,22 1 16,-1-21-16,-21 21 0,0 0 15,0-22-15,1 22 0,-1-21 16,-21 21-16,0-43 0,0 22 15,0-1-15,0 1 0,-21 21 16,-1-21-16,-20-1 0,21 22 16,0 21-16,0 0 15,-1 0-15,1 0 16,21 21-16,0 0 16,0 1-1,0-1-15,21-21 16,1 0-16</inkml:trace>
  <inkml:trace contextRef="#ctx0" brushRef="#br0" timeOffset="531.71">2667 826 0,'-64'0'31,"43"21"-31,0-21 0,0 21 16,0 21-16,21-21 0,0 22 16,-43 84-1,43-85-15,0 0 0,0 1 16,0-22-16,0 42 16,0-20-16,0-22 0,0 42 15,0-41-15,0-1 0,0 21 16,0-21-16,0 0 15,0 1-15,0-44 32,-21 1-32,21 0 15,0 0-15,-21 0 0,21 0 16,0-1-16,0-20 0,0 21 0,0 0 16,21 0-16,0-22 15,22 1-15,-22 21 0,21 0 16,-21-1-16,22 1 0,-22 21 15,21 0-15,-21-21 0,22 21 0,-22 0 16,21 0-16,-21 21 0,1 0 16,-1 1-16,21 20 0,-42 0 15,21-21-15,-21 1 16,0-1-16,0 21 0,0 0 16,-21-20-16,0-1 0,0 0 15,21 0-15,-21 0 0,21 0 0,-22 1 16,22-1-16,-21 0 15,21-42 1</inkml:trace>
  <inkml:trace contextRef="#ctx0" brushRef="#br0" timeOffset="1093.33">3662 1185 0,'0'-21'0,"-21"-21"15,-1 21 1,1 21-16,0 0 0,0 0 16,0 0-16,-22 0 0,22 0 15,0 21-15,0-21 0,-21 21 0,20 0 16,1 0-16,0 22 0,0-1 15,0 0-15,0 1 16,21-1-16,0-21 0,0 22 16,0-22-16,0 0 0,0 21 15,0-21-15,21-21 0,21 0 16,-21 0-16,0 0 0,1 0 16,-1 0-16,0 0 15,42-42-15,-41 21 0,-1 21 16,42-42-16,-42-1 15,1 22-15,-22 0 0,21-21 0,-21 20 16,0-41-16,0 42 16,0-22-16,0 1 0,0 21 15,0 0-15,-21 21 16,21 21 0,0 0-16,-22 0 0,22 0 15,0 1-15,-21 20 0,21 21 16,0-41-16,0-1 0,0 21 15,0-21-15,0 43 16,0-43-16,0 0 0,21 0 16,1-21-16,20 0 15,-21 0-15,0 0 0,43-21 16,-43 0-16,64-21 16</inkml:trace>
  <inkml:trace contextRef="#ctx0" brushRef="#br0" timeOffset="1379.82">4233 826 0,'-42'0'32,"42"21"-32,0 0 0,-21 0 15,21 21-15,-21 1 0,-1 20 16,22-20-16,-21 41 15,0-63-15,21 22 0,-21 20 16,21-20-16,0-22 0,0 42 16,0-42-16,0 1 0,0-1 15,0 0-15,21-21 32,0 0-32,0 0 0,1 0 15,-1 0-15,0-21 0,0 0 0,0-1 16,0 1-16,1 0 15</inkml:trace>
  <inkml:trace contextRef="#ctx0" brushRef="#br0" timeOffset="1579.91">4043 1185 0,'0'0'0,"-21"22"0,-1-22 0,22 21 15,22-21 16,-1 0-31,0 0 16,21 0-16,-21 0 0,1 0 16,-1 0-16,0 0 0,0 0 0,43-21 15,-43 21-15,21-43 16,-21 43-16,0 0 0</inkml:trace>
  <inkml:trace contextRef="#ctx0" brushRef="#br0" timeOffset="1976.11">5673 1122 0,'0'-21'0,"0"-22"15,-22 43 17,22 22-32,0-1 15,-21-21-15,21 21 0,-21 0 16,21 21-16,0 1 0,-21-22 15,21 0-15,-21 43 0,0-43 16,21 0 0,0 0-16,0 0 0,0 0 15,21-21 1,0 0-16,0 0 16,0-21-16,0 21 0,1-21 0</inkml:trace>
  <inkml:trace contextRef="#ctx0" brushRef="#br0" timeOffset="2383.98">6223 1016 0,'0'0'15,"0"-21"-15,-42 21 32,20 0-32,1 21 0,0-21 15,-21 21-15,21 0 0,-22 1 0,1-1 16,21 0-16,0-21 15,-1 42-15,1-42 16,21 21-16,0 1 16,21-22-16,1 0 15,20 0-15,21 0 16,-20 0-16,-22 0 0,0 0 16,21 0-16,22 21 15,-43-21-15,0 21 0,-21 0 16,21-21-16,-21 21 15,0 0-15,-21 1 0,0-1 16,0-21-16,-64 42 16,64-42-16,-21 0 0,-22 21 15,22-21-15,0 0 16,20 0-16,1 0 16,0 0-16,0 0 0,21-21 15,0 0 1,0 0-16,0 0 15,0-1-15</inkml:trace>
  <inkml:trace contextRef="#ctx0" brushRef="#br0" timeOffset="2792.77">5821 593 0,'0'0'0,"-21"0"0,-1 0 16,1 21-16,0-21 0,0 21 0,21 0 15,-21 0-15,0-21 0,21 22 0,0-1 16,0 0-16,0 0 0,0 0 16,0 0-16,0 1 0,21-22 15,0 0-15,0 0 16,21 0-16,-20 0 15,-1 0-15,0-22 0,0 22 0,0-21 16,22-21-16,-22 42 16,0-21-16,-21 0 0,0-1 15,0 1-15,0 0 16,0 0-16,0 0 0,-42 21 16,20 0-16,1 0 0,0 0 15,-21 0-15,21 0 0,-22 42 16,22-42-16,0 21 0,0 0 15,21 1-15,0-1 0,0 0 16,21 21 0</inkml:trace>
  <inkml:trace contextRef="#ctx0" brushRef="#br0" timeOffset="3741.73">8043 762 0,'0'-21'0,"0"42"0,0-63 15,-21 42 16,0 21-31,21 0 0,-21 21 0,0 1 16,21-1-16,0 0 16,-22 1-16,-41 105 15,42-106-15,0 1 0,-1-1 16,1-21-16,-63 85 16,84-85-16,-22 0 0,1 22 15,0-43-15,21-22 31,0 1-31,0 0 16,21 0-16,-21 0 0,43-22 16,-22 1-16,0 0 0,0-22 15,0 43-15,0-21 0,1 21 16,-22-1-16,0 1 0,21-21 16,0 63-1,-21 0 1,0 0-16,0 22 0,0-22 15,0 0-15,0 21 0,21-20 0,-21 20 16,21-21-16,-21 21 0,0-20 16,0-1-16,43 21 0,-22-21 15,-21 0-15,63 1 16,-42-22-16,1 0 0,20 0 16,-21 0-16,21 0 0,22-22 15,-22 1-15,22 0 16,-22 0-16,0-21 0,22-1 15,-43 1-15,0 0 0,0-43 16,1 43-16,-22-22 0,0-21 16,-22 22-16,-41-64 15,21 85-15,-1-22 16,1 43-16,21 21 0,-43 0 16,22 0-16,0 0 15,20 0-15,-20 21 0,0 21 0,-1-20 16,22 20-16,-21 0 0,42 85 15,0-84-15,0-1 16,21 21-16,21-20 16,-20-22-16,20 0 0,0 0 15,1 0-15,20 1 16,-21-22-16,-20 21 0,62-21 16,-63 0-16,22 0 0,-1 0 15,0-21-15,-20 21 0,-1-22 0</inkml:trace>
  <inkml:trace contextRef="#ctx0" brushRef="#br0" timeOffset="4131.5">8742 1185 0,'0'43'16,"21"-43"15,0 0-31,21-21 15,1 21-15,-22-22 0,0 22 16,0-21-16,0 0 0,1 21 16,-1-63-1,0 41-15,-21 1 0,0 0 0,0 0 16,0 0-16,-21 0 16,0 21-16,-1 0 0,1 0 15,-21 21-15,21 0 0,-22 21 16,22-21-16,-42 43 15,42-22-15,-1-21 0,1 43 16,21-43-16,0 0 0,0 0 16,0 1-16,0 41 15,21-63-15,1 21 16,20-21-16,-21 0 0,64 0 16,-43 0-16,-21 0 15,64-42-15,-43 21 0,1 0 16,-1-1-16,-21 1 0,21 0 15</inkml:trace>
  <inkml:trace contextRef="#ctx0" brushRef="#br0" timeOffset="5223.92">9525 635 0,'0'0'16,"0"-21"-16,0 0 15,-21 42 1,0-21-16,21 42 0,-22-21 0,22 22 15,0-1-15,-21 64 16,21-64-16,-21 22 0,21 20 16,0-41-16,-21 84 15,21-106-15,0 0 0,0 21 16,0-20-16,-21-22 0,21 21 16,0-42 30,0-1-46,0 1 0,0 0 16,0 0-16,0-21 0,21-1 16,-21 22-16,21-21 0,-21 21 15,64-64-15,-64 64 16,21 0-16,0-1 0,0 1 16,0 0-16,43 21 15,-43 0-15,0 0 0,21 0 16,-20 21-16,-1 0 0,42 64 15,-42-43-15,1-20 0,-22 20 16,0-21-16,0 21 0,0 1 16,-22-1-16,1-21 0,-21 0 15,21 1-15,-22-1 0,22-21 16,0 0-16,0 0 0,-43 0 16,43 0-16,0 0 0,0 0 15,0 0-15,-22-21 16,43-1-16,0 1 15,-21 0-15,0 21 16,21 21 15,0 0-15,21-21-16,0 22 0,1-1 16,-1-21-16,0 0 15,0 21-15,21-21 0,-20 0 16,-1 0-16,21 0 0,-21 0 0,22 0 15,-22 0-15,63-21 16,-41 0-16,-22-1 0,21 22 0,1-21 16,-22 0-16,63-42 15,-62 41-15,-1-20 0,0-21 16,-21 41-16,0-20 16,0 21-16,0 0 15,0 0-15,0 42 31,0 0-31,-21 0 0,21 0 0,0 22 16,0-22-16,0 0 0,-21 0 16,21 21-16,0 1 0,0-22 15,0 21 1,0-21-16,21-21 0,0 22 16,0-22-16,0 0 15,0 0-15,22 0 0,-22 0 16,0-22-16,0 22 0,22-42 15,-22 21-15,0 0 0,0-22 16,0 1-16,-21 21 0,21-43 16,-21 43-16,0-21 0,0 21 15,0 0-15,0 42 32,0 0-32,0 0 15,0 21-15,0-20 0,0-1 0,-21 21 16,21 0-16,-21-20 0,21-1 15,0 21 1,0 0 0,0-20-16,21-22 15,0 0-15,1 0 16,-1 0-16,0 0 16,0 0-16,21-22 0,-20 1 0</inkml:trace>
  <inkml:trace contextRef="#ctx0" brushRef="#br0" timeOffset="5891.21">11134 995 0,'0'0'0,"21"0"0,-21-21 0,0 0 15,0-1-15,0 1 0,0 0 16,-21 0 0,-22 0-16,22 21 0,0 0 15,-43 0-15,43 21 0,-21 0 16,21 0-16,-22 0 0,22 22 15,-63 41-15,41 22 16,43-85 0,-21 1-16,21-1 0,0 0 15,0 0-15,0 0 16,21-21-16,64 21 0,-64-21 16,85-21-1,-85 0-15,21 21 0,-20-21 16,-1 0-16,85-85 15,-106 85-15,0 0 16,21-1-16,-21-20 0,0 0 16,0 21-16,0 42 31,0 0-31,0 0 0,-21 0 0,21 0 16,-22 1-16,22 20 0,-21 43 15,21-64-15,-21 21 16,21-21-16,-21 22 0,21-1 15,0 43-15,0-43 16,0 0-16,0 64 0,0-64 16,0 22-16,0-22 0,0 22 15,0-1-15,0 43 0,0-64 16,0 22-16,0-22 0,-42 43 16,20-43-16,1 1 0,0-1 0,0-21 15,-21 0-15,-22 22 16,22-22-16,21 0 0,-64-21 15,43 0-15,-1 0 0,1 0 16,0-21-16,-22 0 0,-42-43 16,64 43-16,0-21 0,-22 20 0,1-62 15,41 41-15,1 1 16,21 0-16,0-1 0,0 1 16,0-43-16,21 22 0,64-64 15,-43 106 1,43-64-16,-43 43 0,1 21 15,63-64-15</inkml:trace>
  <inkml:trace contextRef="#ctx0" brushRef="#br0" timeOffset="6139.97">11557 910 0,'0'0'0,"0"-21"15,0 42 1,0 0 0,-21 1-16,21-1 0,0 0 0,0 21 15,-21-21-15,21 1 0,0-1 16,-22 0-16,22 0 0,0 0 0,0 0 16,0 1-1,0-44 1,0 1-1</inkml:trace>
  <inkml:trace contextRef="#ctx0" brushRef="#br0" timeOffset="6508.88">11620 614 0,'0'0'16,"-21"0"-16,0 0 0,0 0 0,-21 0 15,20 21-15,1 0 16,0 0-16,21 1 0,0-1 16,0 0-16,21 0 15,0-21-15,1 0 16,-1 0-16,42 0 16,-42 0-16,1-21 15,-1 21-15,0-21 0,0 21 16,0-43-16,-21 22 15,0 0-15,0 0 16,0 0-16,-21 0 0,0 21 16,-21 0-1,20 0-15,-20 0 0,21 21 16,0-21-16,-22 42 16,43-21-16,0 0 0,0 1 15,0-1-15,0 21 0,0 22 16,0-43-16,43 21 15</inkml:trace>
  <inkml:trace contextRef="#ctx0" brushRef="#br0" timeOffset="6990.97">11980 953 0,'-21'0'31,"21"21"-31,-21-21 0,0 21 15,21 0-15,0 0 0,0 0 16,-21 1-16,21-1 0,-22 0 16,1 42-16,21-41 15,0-1-15,0 0 0,0 0 16,0 0 0,-21 0-16,21-42 31,0 0-16,0 0-15,0 0 16,0 0-16,0-1 0,21 1 0,0 0 16,1-21-16,-1 21 0,42-43 15,-42 22-15,1 21 0,20-1 16,0 1-16,-21 0 16,43 0-16,-43 21 0,0 0 15,43 21-15,-43 0 0,0 0 16,0 1-16,-21 20 0,21-21 15,1 21-15,-22-20 0,0 20 0,0-21 16,0 0-16,0 0 0,0 1 16,-43 41-16,22-63 15,0 21-15,0-21 0,0 0 16,-1 21-16,22-42 47,22 21-47</inkml:trace>
  <inkml:trace contextRef="#ctx0" brushRef="#br0" timeOffset="7756.84">13017 995 0,'0'0'0,"0"-21"0,0 0 0,0-1 15,0 1-15,-21 0 16,0 21-16,0-21 0,0 21 15,0 0-15,-1 0 0,-20 0 16,21 0-16,-21 21 0,-1 0 16,22 0-16,0 22 0,0-22 15,0 0-15,-22 43 0,22-22 16,21-21-16,0 21 16,0-20-16,0-1 0,0 0 0,0 0 15,21 0-15,43-21 16,-43 0-16,42 0 15,-41 0-15,83-21 16,-83 21-16,20-21 0,-21 0 0,0 0 16,0-1-16,22-41 15,-43 21-15,21 20 0,-21 1 16,0 0-16,0 0 0,0 0 16,0 42 15,-21 0-31,0 21 0,21-20 15,-22 20-15,22-21 0,0 21 0,-21 1 16,0 20-16,0-20 16,21-1-16,0 0 0,-21 1 0,0-1 15,21 0-15,-22 85 16,22-84-16,0 20 0,0 1 16,0-1-16,0 1 0,0 41 15,0-41-15,0-1 0,0 64 16,0-63-16,0-1 0,0 43 15,0-42-15,0 84 16,0-127-16,0 21 0,-21 22 16,0-43-16,-42 0 15,41-21-15,-20 0 16,21 0-16,0-21 0,-22-21 16,22 21-16,-21-1 0,0-62 15,20 41-15,22-20 16,-21-64-16,21 63 0,0 1 15,0-64-15,21 63 0,1 1 16,-22-1-16,21 1 16,0-22-16,0 22 0,0-1 0,22 1 15,20-85-15,-21 84 16,1 22-16,-22-1 0,21 1 16,-21 21-16,64-64 15,-43 64-15,1 0 0,-1-21 16,-21 20-16,22-20 0,41-21 0</inkml:trace>
  <inkml:trace contextRef="#ctx0" brushRef="#br0" timeOffset="8192.02">14563 889 0,'0'0'0,"-22"0"0,22-21 0,-21 21 0,0-21 15,0 0-15,0-1 0,21 1 16,-21 21-16,-22-63 16,43 42-16,0-1 0,0 1 15,0 0-15,21 0 16,1 21-16,-1-21 0,21 0 0,0 21 15,1-22-15,-1 1 0,0 21 16,1 0-16,-1 0 0,64 0 16,-85 0-16,-21 21 15,0 1-15,0-1 0,0 21 0,0 22 16,-21-22-16,0 21 0,-22-20 16,22-1-16,-21 0 0,-22 43 15,22-43-15,0 1 16,-22 20-16,22-42 0,-22 43 15,43-43-15,21 0 16,0 0-16,0 1 31</inkml:trace>
  <inkml:trace contextRef="#ctx0" brushRef="#br0" timeOffset="8447.28">14393 1588 0,'0'0'16,"-21"21"-16,21 0 0,-21 0 0,0 21 16,21-20-16,0-1 15,21-21 1,0 0-16,0 0 0,0 0 0,22 0 16,-22-21-16,0-1 15,0 1-15,-21 0 0,0-21 16,0 21-16,-21 21 31,0 0-31,0 0 16,0 0-16,-1 21 0,1 0 15,0-21-15,0 0 16,21 21-16,-21 0 0</inkml:trace>
  <inkml:trace contextRef="#ctx0" brushRef="#br1" timeOffset="14193.93">1037 3429 0,'0'0'0,"0"-21"32,-21 0-32,0 0 15,21-1 1,-21 1-16,-1 0 15,22 0-15,0 0 16,0 42 15,0 0-15,-21 0-16,21 22 0,0-22 16,0 21-16,0 0 0,-21 1 0,21-1 15,0 0-15,0-20 16,-21 20-16,21 0 0,-21 22 15,21-22-15,0-21 0,0 22 16,0-22-16,0-42 31,21-1-31,0 1 16,-21 0-16,21 0 16,0-21-16,1 20 0,-1-20 15,-21 21-15,21-21 0,-21 20 16,42-62-16,-42 63 0,21-1 15,1 1-15,-22 0 0,21 21 16,0 0 0,0 21-16,-21 0 0,21 1 0,-21-1 15,0 0-15,21 0 0,-21 0 16,22 22-16,-22-22 0,0 0 16,0 0-16,21 0 0,-21 0 15,21 1-15,21 20 16,-21-42-16,1 21 0,-1-21 15,0 0-15,0 0 0,43-21 16,-43 0-16,0 21 0,0-21 16,21-1-16,-20 1 0,-1-42 15,-21 20-15,0 22 0,0-42 16,0 20-16,0 22 0,-21-21 16,-1 21-16,1 0 0,-21-22 15,21 43-15,0 0 16,-1 0-16,1 0 0,0 0 15,0 0-15,0 0 0,21 43 16,21-43 15,21 0-31,-21 0 0,1 0 0,20 0 16</inkml:trace>
  <inkml:trace contextRef="#ctx0" brushRef="#br1" timeOffset="15323.67">2117 3048 0,'0'-21'0,"-64"21"16,43 0-1,0 0-15,21 21 0,-21 21 16,-1 64 0,22-63-16,0-1 0,-21 0 15,21 1-15,0-1 0,0 0 16,0 43-16,0-43 0,0-21 15,0 22-15,0-22 0,-21 42 16,21-41-16,0-1 16,0-42 15,0-1-31,0 1 16,0 0-16,0 0 0,0 0 15,0-22-15,21-20 16,-21 42-16,64-106 15,-64 106-15,21-22 0,0 22 16,0 0-16,0 21 0,1 0 16,-1 0-16,0 0 15,0 21-15,-21 21 0,21 1 16,-21-1-16,0-21 0,0 43 16,0-22-16,0-21 0,21 22 15,-21-22-15,22 0 0,-22 0 16,21-21-16,0 21 0,0-21 15,0 0-15,0 0 0,22 0 16,-22 0-16,0 0 0,21 0 16,1-21-16,-22 0 0,21 21 15,1-21-15,20-43 0,-21 43 16,-20-21-16,20-1 0,-21 22 16,0-21-16,-21 0 0,0-1 15,0 22-15,0-21 0,0-1 16,0 22-16,-21 21 15,0 0-15,0 0 16,0 21-16,21 1 0,-22 20 0,1-21 16,21 21-16,0-20 0,0 20 15,0 0-15,0 64 16,0-85-16,0 0 16,0 1-16,21-1 0,43 0 15,-43-21-15,0 0 16,0 0-16,1 0 0,41-21 15,-21 0-15,-20-1 16,-1 1-16,0 0 0,42-85 16,-41 85-1,-22-21-15,0 21 0,0-1 16,0 1-16,0 0 0,0 42 31,0 0-15,0 1-16,0 20 0,0-21 15,0 0-15,0 0 0,0 43 16,0-43-16,-22 0 0,22 0 16,0 1-16,0 41 15,0-42 1,-21-21 0,21-21-1,0 0 1,0 0-16,0 0 0,0-1 0,0 1 15,0 0-15,0-21 0,0-1 0,21 22 16,1-21-16,-1 0 16,0-1-16,21-20 0,-21 20 15,43 1-15,-22 42 16,1 0-16,41 0 0,-63 21 16,22 22-16,-1-22 15,-21 0-15,0 21 0,1 64 16,-22-85-16,0 22 0,0-22 15,0 0-15,0 0 0,-43 21 16,22-20-16,21-1 0,0 0 16,-21-21-16,0 21 0,21-42 31</inkml:trace>
  <inkml:trace contextRef="#ctx0" brushRef="#br1" timeOffset="16395.59">4530 3323 0,'0'0'0,"0"-21"16,0-64-1,0 64 1,0 42 0,0 1-1,0-1-15,0 0 0,0 0 16,0 21-16,0-20 0,0 20 0,0-21 15,0 21-15,0 1 0,0-22 16,-22 42-16,22-41 16,0 20-16,0-21 0,0 0 15,0 0-15,22-21 32,-1-21-32,0 0 15,0 0-15,0 0 0,0 0 16,1-1-16,-1 1 0,0-42 15,0 20-15,0 22 0,0 0 16,1 0-16,-1 0 0,0 0 16,0 21-16,0 21 15,0 0-15,-21 0 16,0 0-16,0 0 0,22 43 16,-22-22-1,0-21-15,21 1 0,-21-1 0,42 21 16,-42-21-16,21-21 15,0 21-15,1-21 16,20 0-16,-21 0 16,21 0-16,-20-21 0,41 0 15,-42 0-15,0 0 16,22-43-16,-22 43 0,-21-21 16,42-43-1,-42 64-15,0-21 0,21-22 16,1 22-16,-22-1 15,0 22-15,0 0 0,0 42 32,-22 0-32,22 1 15,-21-1-15,21 0 0,0 21 0,0 22 16,-21-43-16,21 21 0,0-21 16,0 22-16,0-22 0,0 21 15,0-21-15,0 1 0,21 20 16,0-42-16,1 0 15,20 21-15,-21-21 0,0 0 16,22 0-16,-22 0 0,21-21 0,0 0 16,1 0-16,-22 21 15,21-22-15,22-20 0,-43 0 16,0 21-16,0-22 0,0 22 16,-21-21-16,0-22 15,0 43-15,0-21 0,0 21 0,0-1 16,0 1-16,-42 21 15,21 0-15,0 21 16,0 1-16,21 20 0,0-21 0,-22 21 16,22-20-16,-21 20 0,21 21 15,0-41-15,0 20 0,0-21 16,0 0-16,0 0 0,21 22 16,1-22-16,-1-21 0,0 0 15,21 21-15,-21-21 0,1 0 16,20 0-16,-21 0 0,0 0 15,43-42-15,-43 21 0,0-1 16</inkml:trace>
  <inkml:trace contextRef="#ctx0" brushRef="#br1" timeOffset="17007.39">7133 3471 0,'0'0'0,"-21"-21"0,0 0 16,21 0-16,-21 0 16,-1 0-16,22-1 0,-21 1 15,21-63-15,0 62 16,0 1-16,43-21 0,-1 21 16,-21 0-16,0-1 0,22 22 15,-22 0-15,21 0 0,22 0 16,-43 0-16,21 0 0,0 22 15,-20-1-15,20 21 0,21 22 16,-20-22-16,-22 0 0,-21 43 16,0-64-16,0 64 15,0-64-15,0 0 0,0 21 16,-21-20-16,0-1 0,-1-21 16,1 0-1,0 0-15,21-21 16,0-1-16,0 1 15,0-21-15,0 21 0,0 0 0,0-22 16,0 22-16,42-64 0,-20 43 16,-1 0-16,0 21 0,0-22 15,0 22-15,22-21 0,-22 21 16,0-1-16,0 22 0,0 0 16,0 0-16,1 0 15,-1 0-15,0 0 0,21 0 16,-21 0-16,1 0 15,-1 0-15</inkml:trace>
  <inkml:trace contextRef="#ctx0" brushRef="#br1" timeOffset="17939.93">8191 3090 0,'0'0'0,"0"-21"15,-21 42 16,21 1-15,-21-1-16,21 21 0,-21-21 0,21 22 16,0-22-16,0 21 0,-21-21 15,21 22-15,0-22 0,0 21 16,0-21-16,0 22 0,0-22 16,0 21-1,21-42-15,0 21 0,0-21 0,0 0 16,1 0-16,-1 0 15,0 0-15,0-21 0,21 0 16,-20 0-16,-1 0 0,0-1 16,0-20-16,0 21 0,0-64 15,1 64-15,-1-21 0,0-1 0,-21 22 16,0-21-16,21 21 0,-21 0 16,21-1-16,-21 1 15,0 0-15,0 42 31,-21 0-31,0 1 16,21 20-16,-21 0 0,21-21 0,0 22 16,0-1-16,0 0 0,0 85 15,0-105 1,0 20-16,21-42 0,0 21 16,0 0-16,43-21 15,-43 0-15,21 0 0,22 0 16,-22 0-16,43-21 15,-64 0-15,21 0 0,43-43 16,-64 43-16,43-64 16,-43 43-16,-21 0 0,0-1 15,0 1-15,0 0 16,0 63 15,0 0-31,0 0 0,0 0 0,0 1 16,0 20-16,0-21 0,-21 64 15,21-43 1,-22-21-16,22 0 0,0 1 0,0-1 16,-21 0-16,21 0 15,-21-21 17,21-21-32,0 0 15,0 0-15,0-1 0,0 1 16,0 0-16,0 0 0,0-64 15,21 64-15,0-21 0,43-22 16,-43 22-16,21 21 16,-20-22-16,20 22 0,0 0 0,43 21 15,-43 0-15,1 0 0,-1 0 0,-21 21 16,21 0-16,22 64 16,-43-64-16,-21 0 0,0 43 15,0-22-15,0-21 16,0 1-16,-21 20 0,0-21 15,0 0-15,21 0 0,-43 1 16,43-44 15,0 1-31</inkml:trace>
  <inkml:trace contextRef="#ctx0" brushRef="#br1" timeOffset="18371.87">11091 3069 0,'0'-21'15,"0"42"-15,0-63 0,21 21 0,-21 0 16,22-1-16,-22 1 16,0 42-1,0 1 1,0-1-16,0 0 0,0 21 15,0-21-15,0 22 0,0-1 16,0 0-16,0-20 0,-43 105 16,22-106-16,21 42 15,0-42-15,0 1 0,0 20 16,21-42 0,0 0-1,1 0-15,-1 0 0,0-21 0,21 0 16,-21-1-16</inkml:trace>
  <inkml:trace contextRef="#ctx0" brushRef="#br1" timeOffset="19357.23">11705 3006 0,'-21'0'31,"0"0"-31,0 0 16,21 21-16,-22 0 0,-20 21 15,42-20-15,-21 41 16,0-21-16,21-20 0,-21 41 16,21-42-16,0 22 0,0-1 15,0-21-15,0 0 16,21-21-16,0 0 0,0 0 16,0 0-16,22 0 15,-22 0-15,42-42 16,-63 21-16,0 0 0,0-1 15,0 1-15,0 0 0,0-64 16,-21 64 0,21 0-16,0 0 0,-21-21 0,21 20 15,0 1-15,0 0 16,0 0-16,0 0 0,21 21 16,0-21-16,43 21 15,63-22 1,-85 22-16,0 0 0,107 0 15,-107 0-15,21 43 16,-20-22-16,-22 0 0,0 21 16,-21-20-16,0 20 0,0 0 15,0-21-15,-21 22 0,0-22 16,0 0-16,-1 0 0,-20 22 16,42-22-16,0 21 15,21-42 1,0 0-16,1 0 15,-1 0-15,0 0 0,0 0 16,43-42-16,-43 21 0,0-1 16,0 1-16,-21-21 15,0 21-15,0 0 0,0-22 0,0 22 16,0-21-16,0 21 16,0-1-16,-21-20 15,0 21-15,21 0 0,-21 0 0,21-1 31,21 22-15,0-21-16,0 21 0,0 0 0,43 0 16,-22 0-16,-21 0 15,22 0-15,-1 0 0,64 21 16,-64 1-16,0-1 0,1 21 16,-22-21-16,-21 22 15,0-22-15,0 0 0,-21 42 16,0-41-16,-22 20 15,43 0-15,0-21 16,-21 1-16,21-1 0,0 0 16,0 0-16,21 0 15,0-21-15,1 0 0,-1 0 16,21 0-16,22 0 0,-43-21 16,0 0-16,21 21 0,-21-21 15,22 0-15,-22-1 0,21-20 16,-42 0-16,0 21 0,0-22 15,0 22-15,0-21 0,-21-1 16,-21 1-16,-22 0 16,22 21-16,21 21 0,-22 0 15,22 0-15,-63 0 16,62 0-16,1 21 0,0 0 16,0-21-16,21 21 15</inkml:trace>
  <inkml:trace contextRef="#ctx0" brushRef="#br1" timeOffset="20313.22">14457 2879 0,'0'0'0,"-85"-21"32,64 21-32,0 0 15,0 0-15,21 21 0,-22 0 0,1 0 16,0 0-16,0 0 0,0 1 0,0-1 16,21 21-16,-22-21 0,-20 43 15,21-43-15,21 21 0,0 22 16,0-43-16,0 0 0,0 0 15,21 0-15,0-21 16,43 0-16,-22 0 16,22 0-16,-22 0 15,0-21-15,22-21 0,-22 42 16,22-64-16,-64 22 16,0 21-16,0 0 0,0 0 15,-64-64 1,43 64-16,0 0 0,-22-1 15,22 22-15,-85 0 16,85 0-16,0 0 0,0 0 16,42 0-1,21 0-15,-20 0 16,20 0-16,0 0 0,43 0 16,-43 0-16,22-21 0,-22 21 15,0-21-15,1 0 0,105-21 16,-127 42-16,43-43 15,-43 43-15,0-21 16,-42 21 15,0 0-31,-1 21 16,1 0-16,21 1 0,0 20 16,0-21-16,0 0 0,-21 22 15,21-1-15,-21 0 0,21 1 16,0 20-16,0-21 0,0 22 15,0-1-15,0 1 0,0 84 16,0-84-16,0 253 16,-21-232-16,21-1 0,-21 1 15,21 0-15,-43 169 16,43-148-16,-21-22 0,0 86 16,0-107-16,0 149 15,21-149-15,0-20 16,-22-1-16,22 0 0,-21 22 15,0-64-15,0 0 16,21-21-16,-21-1 0,21-41 16,0 21-1,0-22-15,-21-63 0,21 42 16,0 1-16,0-86 16,0 86-16,21-22 0,-21 21 0,21-21 15,0 1-15,21-65 16,1 86-16,-22 20 0,0 1 0,43-43 15,-43 63-15,42-62 16,-20 62-16,-22 1 0,63-22 16,-62 22-16,20 0 0,0-1 15,1 1-15,20 0 0</inkml:trace>
  <inkml:trace contextRef="#ctx0" brushRef="#br1" timeOffset="21890.65">16425 2646 0,'0'0'0,"-21"0"0,0 0 15,0 0-15,0 0 16,-1 0-16,22 21 15,0 0-15,0 0 16,0 1 0,22-22-16,-1 0 0,0 21 0,21-21 15,1 0-15,-22 0 0,0 0 16,21 0-16,1 0 0,-22 0 16,21-21-16,0 21 0,-20-22 0,41 1 15,-42 0-15,22-21 16,-22 21-16,-21-1 15,0-20-15,0 21 0,0 0 16,0 0-16,-21 21 16,-1 0-16,1 0 15,0 21-15,0 0 0,21 21 16,-21 1-16,21-1 0,-21 0 0,-1 1 16,22-1-16,-21 43 15,21-43-15,-21 0 0,21 1 16,0-1-16,0-21 0,-21 43 15,21-22-15,0-21 0,0 21 16,0-20-16,-21-22 31,21-22-31,-21 1 16,-1 0-16,1 0 0,0-21 16,21 20-16,-21 1 15,0-21-15,0 21 0,-1 0 0,1-22 16,0 43-1,21 21 1,0 1-16,0-1 0,0 0 16,0 21-16,0-21 0,21 1 15,0-1-15,1 0 0,-1 0 16,42 21-16,-20-20 16,-22-22-16,21 0 0,0 0 15,-20 0-15,62 0 16,-41 0-16,-1 0 0,0-22 15,1 1-15,-1 21 0,21-42 16,-20 21-16,-22 0 0,42-43 16,-41 43-16,-22 0 0,21-43 15,-21 43-15,0-21 0,0-1 16,0 22-16,-21 42 31,21 1-31,0-1 0,-22 0 16,1 0-16,21 0 0,-42 64 15,42-64 1,0 0-16,0 22 0,0-22 0,0 0 16,21 0-16,0-21 15,22 0-15,-22 0 16,0 0-16,0 0 0,0 0 16,22 0-16,-1-21 15,0 21-15,-21-21 0,43-22 16,-22 22-16,-21 0 0,22-42 15,-22 41-15,0 1 0,0-42 16,0 63-16,-21-21 0,0-1 16,0 44-1,0-1-15,-21 0 16,21 0-16,0 0 0,-21 22 16,21-22-16,0 0 0,0 42 15,0-41-15,21 20 16,0-42-16,-21 21 15,0-42 32,-21 21-47,21-21 16,-21 0-16,0 21 0,21-22 0,-21 22 16,21-21-16,-21 21 0,-1 0 15,22 21 1,0 1-1,0-1-15,0 0 16,22 0-16,-1-21 0,-21 21 16,21-21-16,0 0 0,64 21 15,-64-21-15,42 0 16,-20 0-16,41-42 16,-62 42-16,-1-21 15,0 0-15,0 0 0,43-43 16,-64 43-16,21-21 0,0-1 15,-21 1-15,0 0 16,42-85-16,-42 63 16,21 22-16,1-1 0,-22 1 15,21 0-15,-21-1 0,0 65 32,0 20-32,0-21 0,0 21 15,0 1-15,-21-1 0,21 0 0,-22 1 16,1 84-1,0-85-15,21 0 0,-21-20 16,21 20-16,0-21 0,0 43 16,0-43-16,0 0 0,21 0 15,0 0-15,22-21 16,-22 0-16,0 0 0,0 0 16,0 0-16,85-42 15,-85 21 1,0 0-16,1-1 0,-1 1 15,0-21-15,0 21 0</inkml:trace>
  <inkml:trace contextRef="#ctx0" brushRef="#br1" timeOffset="22127.92">18267 2752 0,'-64'21'15,"128"-42"-15,-128 63 0,107-21 31,-22-21-31,0 0 16,21 0-16,1 0 0,-1 0 0,0 0 16,1-21-16,-1 0 0,0 21 15,1-21-15,-1 21 0,-21-21 0,21 21 16,-20-22-16,-1 22 0,0 0 0,-42 0 31,-22 0-31,1 0 0,0 0 0,-22 0 16,1 22-16,-22-1 0</inkml:trace>
  <inkml:trace contextRef="#ctx0" brushRef="#br1" timeOffset="23076.8">1460 4805 0,'22'0'0,"-22"-21"16,21 0 0,0-1-16,0 22 15,0-21-15,0 21 0,1-21 16,-1 0-16,0 0 0,0 0 16,0-22-1,0 43-15,-21-21 0,0 0 0,0 0 16,-21 0-1,0 21-15,0 0 0,0 0 16,-22 0-16,-62 21 16,83 0-16,-20 0 0,0 0 15,21 0-15,-22 1 0,1 41 16,42-21-16,0-20 16,0 20-16,0-21 0,21 21 0,43 1 15,-22-22-15,0 21 16,1-21-16,-1 1 0,21-1 0,-20 0 15,-1 0-15,22 0 0,-43 0 16,42 22-16,-42-22 0,-21 0 16,0 21-16,0-20 15,-42-1-15,0 0 0,-22-21 16,22 21-16,-22-21 0,1 0 16,21 0-16,-85 0 0,84 0 15,1 0-15,0-21 16,-1 21-16,-20-64 15,42 43-15,-1-21 0,22 21 16,0 0-16,0-64 16,22 64-16,-1 0 0,0-1 15,0 22-15,106-42 16,-85 42-16</inkml:trace>
  <inkml:trace contextRef="#ctx0" brushRef="#br1" timeOffset="23815.94">2095 4741 0,'0'0'0,"0"-21"31,-21 21-15,0 0-16,21 21 15,-21 1-15,21-1 0,-21 21 16,21-21-16,-21 22 0,21-1 15,0-21-15,0 21 0,0 1 16,-22-1-16,22-21 0,0 22 0,0-22 16,0 21-16,0-21 0,0 0 15,0 1-15,0-1 0,22-21 0,-1 21 16,0-21-16,0 0 0,43 0 16,-43 0-16,21 0 0,43-42 15,-43 20-15,0 1 16,43-42-16,-43 42 0,1-22 15,-22 22-15,0-21 0,0-1 16,0-41-16,-21 41 16,-21 22-1,0 21-15,-21 0 0,-1 0 0,22 0 16,-21 21-16,21-21 0,0 22 16,-1-1-16,1 0 0,21 0 15,0 0-15,0 22 16,21-22-16,22 21 15,-22-21-15,0 0 0,0 1 16,0-1-16,1 0 0,-1 0 16,-21 0-16,21 22 15,-21-22-15,21-21 16,0 0-16,0 0 16,1 0-16,-1 0 15,0-21-15,0-1 0,0 1 0,0 0 16,1 0-16,-1 0 0,0 0 15,0-22-15,0 22 0,0 0 16,1-64-16,-1 64 16,-21 0-16,21 0 0,-21 42 31,0 0-31,0 0 16,0 0-16,0 22 0,0-1 15,-21-21-15,21 22 16,-21-22-16,21 42 15,0-42-15,0-42 47,21 0-47,0 0 16</inkml:trace>
  <inkml:trace contextRef="#ctx0" brushRef="#br1" timeOffset="24187.92">3048 4551 0,'0'0'16,"0"-21"-16,0 0 0,-21 21 16,0 0-16,-1 0 0,1 21 15,0 0-15,0 0 16,0 0-16,0 43 16,21-43-16,0 0 0,0 0 15,0 22-15,0-22 0,21 0 16,0 0-16,0-21 0,0 0 15,0 0-15,1 0 0,20 0 16,-21 0-16,0-21 0,0-21 16,1 42-16,-1-43 15,0 22-15,-21 0 0,0-43 16,0 43-16,0 0 16,-21 21-16,0 0 0,-43-21 15,43 21-15,0 21 16,0-21-16,21 21 0,-64 64 15,43-64-15,21 21 16,0-20-16,0-1 0,0 42 16,21-42-16,0 1 15,0-1-15</inkml:trace>
  <inkml:trace contextRef="#ctx0" brushRef="#br1" timeOffset="24570.54">3471 4847 0,'0'0'0,"-63"0"31,63 21-31,-21 1 16,21-1-16,0 0 16,-22 0-16,22 21 0,0 1 0,0-1 15,0 0-15,0 1 0,0-1 0,0 0 16,0 22-16,0-22 0,0 149 15,0-107-15,0-20 16,0-1-16,0 22 0,0-21 16,0 84-16,0-64 0,-21-20 15,21-1-15,-42 86 0,21-86 16,0-21-16,21 22 0,-22-22 16,22 1-16,-21-1 0,0-21 15,21 0 1,0-42-1,0 0-15,0 0 0,0-64 16,21 43-16,0-1 0,1-62 16,-1 41-16,-21 1 0,0-22 15,21 21-15,0-20 0,-21-1 0</inkml:trace>
  <inkml:trace contextRef="#ctx0" brushRef="#br1" timeOffset="24863.39">3344 5228 0,'0'0'0,"0"-84"0,0 41 0,0-20 16,0 20-16,0-84 15,0 106-15,0 0 0,21 0 16,1 0-16,-1 0 0,0-1 16,21 1-16,1 21 0,-1 0 15,0 0-15,43 0 0,-43 21 16,1 1-16,-22-1 0,0 0 16,0 21-16,-21 43 0,0-64 15,0 21-15,-21 1 16,-21-1-16,20-21 0,-105 64 15,106-64-15,-106 21 16,106-42-16,-21 22 16,21-22-16,-1 0 0,22-22 31,0 1-15,22 21-16,-1-21 0,0 0 0,21 0 15,-21 0-15,22-1 16</inkml:trace>
  <inkml:trace contextRef="#ctx0" brushRef="#br1" timeOffset="25141.81">4233 4509 0,'0'0'0,"0"-22"16,-21 22 15,0 22-31,21-1 0,-21 0 15,21 0-15,0 21 0,0-20 16,0 20-16,0 0 0,-21 43 16,21-43-16,-22 1 0,22 41 15,0-63-15,0 64 16,0-64-16,0 22 16,22-43-1,-1 0-15,0 0 16,0-22-16,43-20 15,-43 21-15</inkml:trace>
  <inkml:trace contextRef="#ctx0" brushRef="#br1" timeOffset="25479.98">4635 4763 0,'0'0'0,"0"-22"0,22 22 0,-22-21 16,-22 21-1,1 0 1,0 0-16,0 0 0,0 21 15,0-21-15,-1 22 0,-20 20 16,42-21-16,0 21 16,0-20-16,0-1 15,21-21-15,0 21 0,22 0 16,-22 0-16,0-21 0,0 21 16,0 1-16,1-1 15,-1-21-15,-21 21 0,0 0 16,0 0-16,-21-21 15,-1 21-15,1-21 0,0 22 0,-85-1 16,85-21-16,0 0 16,-21 0-16,42 21 0,-43-21 15,22 0-15,21-21 16,0 0-16,0-1 16,0 1-16,0 0 15,21 0-15</inkml:trace>
  <inkml:trace contextRef="#ctx0" brushRef="#br1" timeOffset="25731.45">4127 4636 0,'0'0'0,"0"-22"16,22 22 15,-1 0-31,0 0 0,0 0 0,0-21 15,22 21-15,-1 0 0,0 0 16,-21 0-16,22 0 0,-1 0 16,22 0-16,-22 0 0,43 0 15,-64 0 1</inkml:trace>
  <inkml:trace contextRef="#ctx0" brushRef="#br1" timeOffset="26163.93">6138 4805 0,'0'0'0,"-21"0"31,0 0-15,21 21-16,0 0 0,0 0 15,0 1-15,0 62 16,-21-63-16,21 1 0,0-1 16,-21 0-16,21 0 0,0 0 15,0 0-15,0 1 16,0-44 15,-22 1-31,22 0 16</inkml:trace>
  <inkml:trace contextRef="#ctx0" brushRef="#br1" timeOffset="26363.39">6096 4551 0,'0'0'15,"-21"0"17,21 21-17,0 0 1,21-21-16,-21 21 16,21-21-16,0 0 0,0 0 15,-21 22-15,22-22 0,-1 0 0,0 21 16</inkml:trace>
  <inkml:trace contextRef="#ctx0" brushRef="#br1" timeOffset="26811.65">6540 4678 0,'-21'0'16,"0"0"-16,21 21 15,-21-21-15,21 21 16,-21 0-16,21 1 0,0-1 15,0 0-15,0 0 0,0 43 16,0-43-16,0 0 0,0 0 16,0 21-16,0-20 0,0 20 15,0-21-15,0 0 16,-21-21 0,21-21-1,0 0-15,0 0 16,0 0-16,0-22 0,0 22 15,0-21-15,0-1 0,21 1 16,21-21-16,-21 20 0,22 1 16,20-22-16,-21 43 15,85-21-15,-84 42 16,-22 0-16,21 0 0,-21 0 16,43 63-16,-43-41 15,-21-1-15,0 63 0,0-62 16,0 41-1,-21-21-15,21-20 0,-42 41 16,20-42-16,22 43 16</inkml:trace>
  <inkml:trace contextRef="#ctx0" brushRef="#br1" timeOffset="27588.47">8467 4593 0,'0'0'0,"21"-21"0,-21 0 16,21 0-16,-21 0 0,0-1 15,0-20-15,0 21 0,0-21 0,0 20 16,0 1-16,0-21 0,0 21 15,0 0-15,0 42 16,0 0 0,-21 0-16,21 21 15,0 1-15,0-1 0,0 0 0,0 22 16,0-22-16,0 1 0,0 20 16,0-21-16,0 1 0,-21 20 0,21-20 15,0-1-15,0 43 16,0-64-16,0 0 0,0 0 0,0 0 15,0 0-15,-22-21 16,1 0 0,21-21-16,0 0 15,0 0-15,0-21 0,0-22 16,0 43-16,0-21 0,0-1 16,0-41-16,0 62 15,21-20-15,1 21 0,-1-21 0,0 20 16,42-20-16,-20 42 15,-1-21-15,-21 21 0,22 0 0,41 0 16,-41 0-16,-1 21 0,-21 0 16,21 0-16,-20 1 0,-1-1 15,21 42-15,-42-42 16,0 22-16,0 20 0,-21-42 0,0 22 16,-22-22-16,1 0 0,0 0 15,-1 0-15,1 1 0,0-1 16,21 0-16,-85-21 15,63 0-15,22 0 0,0 0 16,0 0-16,0-21 16,21 0-16,0-1 15,0 1-15,21 21 16,0-21-16,0 0 0,0 21 0,43-21 16</inkml:trace>
  <inkml:trace contextRef="#ctx0" brushRef="#br1" timeOffset="28352.69">9461 4614 0,'0'0'0,"22"-21"0,-1 21 16,-21-42-16,0 21 16,0 0-1,-21 21-15,-1 0 16,1 0-16,0 0 0,0 0 0,0 0 15,-22 0-15,22 21 16,0 0-16,-21 21 16,21-21-16,-1 1 0,22 41 15,0-21-15,-21 22 16,21-22-16,0-21 0,0 43 16,0-43-16,43 21 15,-22-42 1,0 0-16,0 0 0,43-42 15,-43 21-15,0 0 16,0 0-16,0-1 0,43-62 16,-43 63-16,0-22 15,0 22-15,-21-21 0,0 21 0,21-43 16,1 43-16,-22 0 16,0 0-16,0 42 31,0 0-31,0 0 15,0 0-15,0 22 0,-22-22 16,22 0-16,0 21 0,0 1 16,0-1-16,0-21 0,0 21 15,0-20-15,0-1 0,22 0 16,-1-21-16,0 0 0,0 0 16,0 0-16,0 0 0,22 0 15,-1-21-15,-21 0 0,43-22 16,-22 22-16,-21 0 15,22-21-15,-22 20 0,21-20 16,22-43-16,-43 43 16,0-21-16,-21 20 15,21 22-15,-21 0 0,21 0 0,-21 0 16,0-1 0,0 44-16,0-1 15,0 0-15,-42 42 16,42-41-16,-21 20 0,0 21 0,-1-20 15,22 20 1,0-20-16,0-22 0,0 21 16,0-21-16,22 22 15,-1-43-15,21 0 16,-21 0-16,64-22 16,-64 1-16,-21 0 0,21 0 15</inkml:trace>
  <inkml:trace contextRef="#ctx0" brushRef="#br1" timeOffset="28543.92">10075 4593 0,'0'0'0,"-21"0"0,0 0 16,42 0 15,0 0-31,22 0 16,-22 0-16,21 0 15,-21 0-15,22 0 0,20 0 16,-42 0-16,22 0 0,20-21 16,-21 21-16</inkml:trace>
  <inkml:trace contextRef="#ctx0" brushRef="#br1" timeOffset="29239.08">10837 4487 0,'-21'0'15,"0"0"-15,0 0 16,0 0-16,-1 0 16,1 22-16,21-1 0,-21-21 15,21 21-15,-21 21 0,0-21 16,21 22-16,-21-22 0,21 0 16,0 64-16,0-64 15,0 0-15,0 21 0,21-20 16,0-1-1,0-21-15,0 0 0,43 0 0,-43 0 16,0 0-16,43-21 16,-22-1-16,-21 1 0,43-21 15,-43 21-15,42-64 16,-63 43-16,21 21 0,-21-22 16,22 1-16,-1-64 15,-21 85-15,0-21 0,0-1 16,0 22-1,0 42 1,0 0-16,0 1 0,0 20 16,-21-21-16,21 0 0,-22 22 15,22-22-15,-21 21 0,21-21 0,0 0 16,-21 43-16,21-43 0,-21 0 16,21 0-16,-21 1 0,21-1 15,0 21-15,0-21 16,-21-21-1,21-21 1,0 0-16,0 0 16,0 0-16,0-1 0,21 1 0,0 0 15,0 0-15,21-43 16,-20 43-16,20 0 0,-21-21 0,21 21 16,1 21-16,-1-22 0,43 22 15,-64 0-15,21 0 0,43 22 16,-64-1-16,0 0 0,22 21 15,-43-21-15,0 22 0,0-1 16,0-21 0,0 0-16,0 1 0,-22-1 0,22 0 15,-21 0-15,-21 0 0,21 0 16,0-21 0,21-21-1,0 0-15</inkml:trace>
  <inkml:trace contextRef="#ctx0" brushRef="#br1" timeOffset="29643.85">12954 4509 0,'0'0'0,"21"0"15,-21-22-15,0 44 16,0-1 0,0 0-16,0 0 0,0 0 15,0 0-15,0 1 0,0-1 0,0 0 16,0 0-16,-21 21 16,21-20-16,0-1 15,0-42 16,21-1-31,0 22 0</inkml:trace>
  <inkml:trace contextRef="#ctx0" brushRef="#br1" timeOffset="29863.72">13166 4255 0,'0'0'0,"0"-22"0,-22 22 16,1 0-16,0 0 0,-21 0 15,21 0-15,-1 0 16,1 0-16,0 22 0,21-1 0,-21-21 16,21 21-16,-21 0 0,21 0 15,0 0 1,21 1-16,0-22 16,0 0-1,0-22-15,1 22 16</inkml:trace>
  <inkml:trace contextRef="#ctx0" brushRef="#br1" timeOffset="30488.09">13568 4212 0,'0'0'0,"21"0"0,0-21 0,0 21 15,0-21-15,1 21 16,-22-21-16,0 0 16,21 21-16,-21-22 0,0 1 15,21 21 1,-21-21-16,0 42 16,0 0-1,0 1-15,-21 20 0,0 0 16,-1 1-16,1-1 0,21 21 0,-63 43 15,42-63-15,-1 20 16,1 1-16,0-1 0,-21 1 16,-1 84-16,22-85 0,-21 22 15,0 63-15,20-84 16,1-1-16,-21 85 0,0-63 16,42 0-16,-43 42 0,22-64 15,21 1-15,-21 105 16,21-148-16,0 21 15,0-20-15,0 20 0,21-42 0,21 21 16,-20-21-16,20 0 0,-21-21 16,21 21-16,-20-21 0,62-43 15,-41 43-15,-1-21 0,21-43 16,-20 43-16,-22-22 0,21-63 16,-42 64-16,0-1 0,0 1 15,-21-1-15,0 1 0,-85-64 16,64 84-16,21 1 15,-64 0-15,64 21 0,-22 21 16,22-22-16,0 22 16,21-21-16,0 0 15,21 0 1,0 21-16,1-21 0,-1 21 16,21-21-16,43-22 15,-43 22-15,43-21 0</inkml:trace>
  <inkml:trace contextRef="#ctx0" brushRef="#br1" timeOffset="32204.9">15367 4509 0,'21'0'0,"0"0"16,0 0 0,1-22-16,-22 1 0,21 21 15,-21-21-15,0 0 0,0 0 0,21 0 16,-21-22-1,0 22-15,0-21 0,-21 21 0,-22-43 16,22 43-16,-42 0 16,20 21-16,22 0 15,-21 0-15,21 21 0,-85 42 16,85-20-16,-22-1 0,22 0 16,0 1-16,-42 63 15,63-64-15,0-21 0,0 21 16,0-20-16,0-1 0,0 0 15,21 0-15,0-21 0,21 0 16,22 0-16,-43 0 0,21 0 16,43 0-16,-43 0 0,1-21 15,-1 0-15,0 21 0,-21-21 16,22-1-16,-22 1 0,0 0 0,0-21 16,22-1-16,-43 1 15,0 21-15,0-43 0,0 22 16,0 0-1,0 63 1,-22 0-16,22 0 16,0 0-16,0 22 0,0-1 15,0 0-15,0 22 16,22-43-16,-1 0 16,0 0-16,0-21 0,0 0 15,0 0-15,1 0 0,20 0 16,-21 0-16,0 0 0,0-21 15,1 0-15,-1 0 16,-21 0-16,0 0 0,0-1 16,0 1-16,0 0 15,0 0-15,0 0 16,0 42 0,-21 0-16,21 0 15,0 0-15,-22 1 0,22-1 16,0 0-16,0 0 0,0 0 0,0 0 15,-21 1-15,21-1 16,0-42 31,0-1-47,21 1 0,1 0 16,-22 0-16,63-43 15,-42 43-15,0-21 16,1 21-16,-1 0 0,63-22 15,-62 43-15,-1 21 32,-21 1-32,0-1 0,0 0 0,0 21 15,0-21-15,0 1 0,0-1 16,0 42-16,0-42 16,0 1-16,0-1 0,0 0 15,21-21-15,21 21 0,-21-21 16,1 0-16,-1 0 0,21 0 15,-21 0-15,43 0 16,-22-21-16,-21 21 0,22-21 16,-22 0-16,21-1 0,0-20 15,-20 21-15,41-64 16,-63 64-16,0 0 16,0 42 15,0 0-31,-21-21 15,0 21-15,21 1 0,0-1 0,0 0 16,0 0-16,0 0 0,0 0 16,0 1-16,0-1 15,21-21-15,0 0 16,0 0-16,22 0 0,-1 0 16,-21 0-16,0 0 0,22-21 15,-22 21-15,42-43 0,-42 22 16,1 0-16,-22 0 0,21 0 15,-21-1-15,21 1 0,-21 0 16,0 0-16,0 0 0,0 0 0,0-1 16,0 44-1,0-1 1,0 0-16,0 0 0,-21 0 0,21 0 16,-21 22-16,21-1 15,0-21-15,0 22 0,-22 20 0,22 85 16,0-84-16,0-1 15,0 1-15,0-1 0,0 149 16,0-149-16,22 170 16,-22-169-1,0 20-15,21-20 0,-21 21 16,42 126-16,-42-147 16,0-1-16,21 64 0,-21-84 15,0 20-15,0 22 0,-21-64 16,0 0-16,-21 21 15,20-42-15,-41-21 16,21 0-16,20-21 0,-41-43 16,21 22-16,-43-43 15,43 42-15,-1 1 0,1-85 16,42 63-16,0-190 16,21 190-16,0-21 0,0 22 15,1-1-15,20 0 0,-21 1 0,43-43 16,-43 63-16,21 1 0,-21 20 15,0 1-15,1 21 16,-1-22-16,21 22 0,-21-21 0,22 0 16,-22 42-16,-21-22 15,21 1-15,0 0 0,0 0 16,-21 0-16,21 0 0,1-1 0</inkml:trace>
  <inkml:trace contextRef="#ctx0" brushRef="#br1" timeOffset="33759.51">18034 4022 0,'0'0'0,"0"21"16,0 0-16,0 0 16,21 0-1,0-21-15,0 0 16,1 0-16,20 0 0,0 0 16,-21-21-16,22 21 0,-22-21 15,21 0-15,22-21 16,-43 42-16,21-22 0,1-20 15,-22 21-15,-21 0 0,0 0 16,0-1-16,0 1 0,-21 21 31,-1 0-31,1 21 16,0 1-16,21 20 0,-21-21 16,0 21-16,21 1 0,0 20 15,-21-20-15,-1-1 0,22 0 0,-21 43 16,21-43-16,0 1 0,0-1 15,0-21-15,0 21 0,-21-20 16,21-1-16,0 0 0,0 0 16,-21-42 15,21 0-15,-21 0-16,21-1 15,-21 1-15,-1 0 0,22 0 0,0 0 16,-21 0-16,0-1 15,0 22-15,21 22 32,-21-1-32,21 0 0,0 0 0,0 0 15,0 0-15,0 1 0,0-1 16,21 0-16,21 0 16,-42 0-16,43-21 0,-22 0 15,0 0-15,106 0 16,-85 0-16,1 0 0,41-21 15,-41 21-15,62-63 16,-62 41-16,-22 1 16,21-42-16,-21 20 0,1-20 15,-22 42-15,0-22 16,0 22-16,0 0 16,-22 42-1,1 0-15,0 1 16,21 20-16,-21 0 15,0-21-15,0 43 16,21-43-16,0 43 16,0-43-16,0 0 0,0 0 15,21-21-15,0 0 16,0 0-16,0 0 0,22 0 16,-22 0-16,21 0 0,0-21 15,-20 0-15,20 0 0,0-1 16,1 1-16,-22-21 0,0 21 15,0 0-15,0-22 16,-21 1-16,0 21 0,0 0 0,-21 21 31,0 21-15,0-21-16,21 21 0,0 0 0,-21 0 16,21 22-16,0-22 0,0 0 15,0 0-15,0 21 0,0-20 16,0 20-1,0-21-15,21-21 16,-21-21 15,-21 0-31,-1 0 16,22-1-16,0 1 16,-21 0-16,0 21 31,21 21-16,0 0-15,0 1 16,0-1-16,21-21 0,0 21 0,1 0 16,-1-21-16,0 0 0,0 0 15,21 21-15,-20-21 16,20 0-16,-21 0 0,21 0 0,1 0 16,-1-21-16,-21 21 0,22-21 15,-1 21-15,-21-21 0,21 0 16,-20-22-16,20 22 0,0-64 15,-21 43-15,1-21 0,-1 20 16,0-20-16,0-1 0,0-42 16,-21 64-16,0 21 0,0-21 15,21 20-15,-21 1 0,-21 42 32,21 1-32,-21 20 0,0-21 15,0 21-15,21 22 0,-21-22 0,-22 64 16,43-64-16,-21 43 15,0-43-15,21 1 16,0 20-16,0-20 0,0 20 16,21-42-16,0-21 15,0 21-15,1-21 0,62 0 16,-63 0 0,1 0-16,20 0 0,-21 0 15,43-63-15,-43 42 16,0 0-16,0-1 0,0 1 0,-21-21 15</inkml:trace>
  <inkml:trace contextRef="#ctx0" brushRef="#br1" timeOffset="33963.9">19685 4149 0,'-42'21'0,"84"-42"0,-106 42 15,64 0-15,22-21 16,20 0-1,-21 0-15,21 0 0,1 0 0,-1 0 16,0 0-16,1 0 0,84-42 16,-106 42-16,21 0 15,1-21-15,-65 21 32,-20 21-32</inkml:trace>
  <inkml:trace contextRef="#ctx0" brushRef="#br1" timeOffset="34986.6">1460 6668 0,'0'21'0,"0"-42"0,0 63 16,22-42-1,-1 0-15,0 0 16,21-21-16,-21 0 0,1-1 16,-1 1-16,0 0 0,0 0 15,0 0-15,0 21 0,-21-43 16,0 22-16,-42-42 15,21 42-15,0 21 16,-22 0-16,22 0 0,-42 0 16,20 21-16,1 0 15,21 0-15,0 0 16,0 0-16,21 1 0,0-1 16,0 42-16,21-20 15,0-22-15,0 0 0,0 0 16,85 43-16,-85-43 15,22 21-15,-22-21 0,21 0 16,-21 1-16,0 20 16,-21-21-16,0 0 0,0 0 15,0 1-15,-21-1 0,-63 21 16,41-21-16,-20-21 0,20 0 16,1 0-16,-106 0 15,106-21-15,-1 0 16,22 0-16,-21 0 0,21-1 0,-22-20 15,22 0-15,21 21 16,0-1-16,0-20 0,0 21 0,0-43 16,0 43-1,21 0-15,0 21 0,22 0 16,-22 0-16,21 0 16,22 0-16,-43 0 15,21 0-15</inkml:trace>
  <inkml:trace contextRef="#ctx0" brushRef="#br1" timeOffset="35683.9">2138 6710 0,'0'0'0,"21"0"0,0-21 16,0 0-16,0 21 0,-21-22 16,0 1-16,0 0 0,0 0 15,0 0-15,-21 21 16,0 0-16,-21 0 15,21 21 1,-1 0-16,22 0 0,-42 64 16,42-43-16,-21-21 15,21 43-15,0-22 16,0-21-16,0 22 0,0-1 16,0 0-16,21-20 15,21-1-15,-20-21 16,41 0-1,-21 0-15,1 0 0,20-21 16,-20-1-16,84-20 16,-85 21-16,0-21 0,43-1 15,-43 22-15,1-42 16,-43 41-16,0 1 0,0 0 16,-22 21 15,1 0-31,0 21 0,0 0 15,21 1-15,-21-1 0,21 0 0,0 0 16,0 0-16,0 0 0,0 1 16,0-1-16,0 0 0,21 0 15,0-21-15,-21 21 16,21-21-16,22 0 0,-22 0 16,0 0-16,85-21 15,-85 0 1,0 0-16,21 0 0,-20-1 15,-22 1-15,42-21 16,-42 21-16,0 0 0,0-1 16,21 1-16,-21 42 31,0 1-31,-21-1 16,21 0-16,0 0 0,-21 0 15,21 0-15,0 1 16,-21-22-16,21 21 15,0-42 17,21 21-32,-21-22 15,21 1-15</inkml:trace>
  <inkml:trace contextRef="#ctx0" brushRef="#br1" timeOffset="35847.9">3090 6583 0,'0'-21'0,"0"42"0,0-63 15,-21 42 1,0 0 0,21 21-1,21 0 1,0-21-16,0 0 16,1 21-16,-1-21 15</inkml:trace>
  <inkml:trace contextRef="#ctx0" brushRef="#br1" timeOffset="36505.69">3556 6583 0,'0'21'32,"0"0"-32,-21-21 0,21 21 0,0 1 15,-21 20-15,21-21 16,0 21-16,-22-20 0,22 20 15,0 0-15,0 85 16,0-63-16,0-1 0,0 1 16,-21-1-16,21 1 0,-21 147 15,0-126-15,21-21 0,-21-1 16,21 1-16,-21 20 0,-1-20 16,22-1-16,-21 1 0,0-1 0,0 43 15,0-64-15,0 1 0,21-22 16,0 0-16,-22-21 15,22-21 1,0 0-16,0 0 0,0-22 0,22 1 16,-22 0-16,21-22 15,0-42-15,0 43 0,0 20 16,22-168-16,-22 147 16,-21-20-16,0-1 0,0 0 15,0-126 1,0 147-16,0 1 0,0-43 15,0 42-15,0-42 16,0 64-16,0 21 0,21-43 16,0 43-16,0 0 0,22 0 15,-22 0-15,21 0 0,22 21 16,-1-22-16,-21 22 0,-20 0 16,20 0-16,0 22 0,1 20 15,-22 0-15,-21 43 16,0-64-16,0 21 15,-21-20-15,-22 20 0,22-21 0,-106 43 16,85-43-16,-1 0 16,1-21-16,0 21 0,-43-21 15,64 0-15,0 0 16,21-21 15,21 0-31,0 0 0,21 21 0,-20-22 16,20 1-16,0-21 0</inkml:trace>
  <inkml:trace contextRef="#ctx0" brushRef="#br1" timeOffset="36768.58">4170 6265 0,'0'0'0,"0"-21"0,0 0 15,0 42 16,0 0-31,-21 1 0,21-1 0,-22 63 16,22-41-16,0-1 0,0 0 16,0 1-16,0-1 15,0 22-15,0-22 0,0-21 16,0 21-16,-21 1 0,21-22 16,0 0-16,0 0 15,21-21 1,1 0-1,-1 0-15,0-21 0,0 0 0</inkml:trace>
  <inkml:trace contextRef="#ctx0" brushRef="#br1" timeOffset="37108.85">4572 6562 0,'0'0'0,"21"-21"0,0-1 16,-21 1-16,0 0 31,-21 21-31,0 0 0,-21 21 15,20-21-15,-20 21 0,21 1 16,0-1-16,-22 0 0,22-21 0,21 63 16,0-41-1,0-1-15,21 0 16,1-21-16,20 0 16,-21 0-16,21 21 0,-20 0 15,20 0-15,-21-21 16,-21 22-16,0-1 15,0 0-15,0 0 16,-21-21-16,0 0 0,-22 21 16,22-21-16,0 0 0,-42 21 15,41-21-15,1 0 0,0 0 16,0 0-16,21-21 16,0 0-16,0 0 0,0-21 15,0 20-15</inkml:trace>
  <inkml:trace contextRef="#ctx0" brushRef="#br1" timeOffset="37310.94">4106 6392 0,'21'-21'31,"1"21"-31,-1 0 0,0-21 16,0 21-16,21 0 0,1 0 15,-22-21-15,21 21 0,43-21 16,-43 21-16,22 0 16,-22 0-16,-21-21 0,0 21 0,1 0 15</inkml:trace>
  <inkml:trace contextRef="#ctx0" brushRef="#br1" timeOffset="37727.68">6011 6414 0,'0'0'0,"0"-22"0,0 1 15,21 0-15,-21 42 47,0 22-47,0-22 0,0 0 16,0 21-16,0-21 0,-21 22 0,0 20 15,21-42-15,0 1 0,0 41 16,0-42 0,-21-21-16,21 21 0,21-42 47,-21 0-47,0 0 15,0 0-15</inkml:trace>
  <inkml:trace contextRef="#ctx0" brushRef="#br1" timeOffset="37904.41">6075 6202 0,'0'0'0,"0"21"63,21-21-48,0 21-15,0-21 16,0 21-16</inkml:trace>
  <inkml:trace contextRef="#ctx0" brushRef="#br1" timeOffset="38295.89">6604 6371 0,'0'0'0,"21"0"0,21-21 31,-20 21-31,-22-21 0,0 0 16,-22 21 0,1 0-16,0 0 0,0 0 15,0 0-15,0 0 0,-22 0 16,22 0-16,0 0 0,-21 42 16,20-42-16,1 21 0,0 0 15,21 1-15,0-1 0,0 0 16,0 0-16,42 0 15,-20-21-15,-1 0 0,21 21 16,-21 1-16,22-22 16,-1 21-16,-21-21 15,0 21-15,-21 0 16,0 0-16,-21-21 16,0 21-16,0-21 0,-22 0 15,22 22-15,-42-22 0,42 0 16,-85 21-1,85-21-15,21-21 16,0-1 0,0 1-16,21 0 0</inkml:trace>
  <inkml:trace contextRef="#ctx0" brushRef="#br1" timeOffset="39167.94">7959 6583 0,'0'0'0,"21"-21"31,0 21-31,0-21 0,43-22 16,-43 22-16,21 0 0,85-64 15,-85 43-15,-20 21 16,20-22-16,0 22 0,43-106 15,-64 106 1,0-42-16,-21 41 16,0-41-16,0 42 0,-21 0 15,-21-22-15,21 43 16,-22 0-16,1 0 16,21 0-16,0 21 0,-1 1 15,1 20-15,-21 64 0,21-64 16,0 22-16,21-22 0,-22 21 15,-41 149 1,63-127-16,-21-1 0,-22 65 16,43-65-16,0 1 0,-21 0 15,0 20-15,0 1 0,-21 106 16,20-127-16,22 20 0,-21 1 0,-21 106 16,21-106-16,21-22 0,0 1 15,0 0-15,0-1 0,0 65 16,0-86-16,0 1 0,0 41 15,21-62-15,0-1 0,0-21 16,22 22-16,-22-43 0,0 0 16,21 0-16,-21-22 0,22 1 15,20-42-15,-20 20 0,105-126 16,-106 106 0,0-1-16,64-105 0,-63 84 15,20-105-15,-42 105 16,-21-21-16,0-106 0,0 107 15,-106-192-15,64 213 16,-21-1-16,20 21 0,-20 22 16,-1-21-16,-126-43 15,126 85-15,1 21 0,-43-43 16,64 43-16,-22 0 16,43 0-16,0 0 0,42 0 15,21 0 1,-21 0-16,22 0 0,-22 0 15,21 0-15,1 0 0,62-21 16,-83 0-16,20 21 0,-21-21 16</inkml:trace>
  <inkml:trace contextRef="#ctx0" brushRef="#br1" timeOffset="39870.89">8869 6265 0,'0'0'0,"0"-21"0,0 0 16,0 0-16,0 0 0,-21 0 16,-1 21-16,1-22 0,0 22 15,0 0-15,0 0 16,0 0-16,-22 0 0,22 0 0,0 22 16,-21-22-16,20 21 0,1 0 0,0 0 15,0 21-15,0-20 0,0 20 16,21 0-16,-22 1 0,22-1 0,0 21 15,0-20-15,0-22 0,0 42 16,0-41-16,22-1 16,-1 0-16,0-21 0,42 0 15,-41 0 1,-1-21-16,21 0 0,-21 21 16,0-22-16,43-41 0,-22 42 15,-21-22-15,22-20 0,-22 21 16,21-43-16,-42 64 15,0 0-15,0-1 0,0 1 16,0 42 15,-21 1-31,21-1 0,0 0 16,-21 21-16,21-21 0,0 1 16,0 20-16,0-21 0,0 0 0,0 0 15,0 22-15,0-22 0,0 0 0,21 0 16,-21 0-16,21-21 15,0 0-15,1 0 0,-1 0 0,0 0 16,0 0-16,21 0 0,1-21 16,-22 0-16,0 0 15,0-21-15,0 20 0,-21 1 16,43-42-16,-22 42 0,-21-1 16,0-41-16,21 63 15,-21 21 1,0 0-1,0 0-15,0 1 0,0-1 16,0 0-16,0 0 0,0 21 0,0-20 16,0-1-16,0 0 15,0 0-15,0 0 0,21-21 47,-21-21-47,0 0 0,0 0 16,21 0-16</inkml:trace>
  <inkml:trace contextRef="#ctx0" brushRef="#br1" timeOffset="40218.94">9440 6054 0,'-63'63'15,"63"-42"1,0 1-1,21-22 1,0 0-16,0 0 16,0 0-16,1 0 0,-1 0 15,0-22-15,0 22 0,0-21 16,0 0-16,-21 0 0,0 0 16,0 0-16,0-1 15,-21 22-15,-42-21 16,42 21-16,-1 0 0,1 0 15,0 43 1,0-43-16,21 21 16,0 21-16,0-21 15,0 0-15,0 1 16,21-22-16,0 0 0,0 0 16,1 0-16</inkml:trace>
  <inkml:trace contextRef="#ctx0" brushRef="#br1" timeOffset="40503.86">10287 5948 0,'0'0'0,"-42"-21"32,20 21-32,1 0 0,0 0 15,0 21-15,0 0 0,21 0 16,-21 0-16,-1 1 0,22 20 15,-21-21-15,21 21 0,-21-20 0,0 20 16,0 21-16,0-20 0,21-1 16,-43 43-16,43-64 15,-21 42-15,21-20 0,0-22 16,0 0-16,-21 0 0,21 0 16,21-21-1,0 0-15,-21-21 0,21 0 16,1 0-16,-1 0 0,0 21 15</inkml:trace>
  <inkml:trace contextRef="#ctx0" brushRef="#br1" timeOffset="40876.67">10266 6392 0,'21'22'31,"0"-22"-31,0 0 15,0 0-15,1 0 0,-1 0 16,0-22-16,0 1 16,0 21-16,-21-21 0,21 0 15,-21 0-15,22 21 16,-22-21-16,0-1 0,0 1 16,0 0-16,-22 21 15,1 0 1,-21 0-16,42 21 15,-21 0-15,0 22 16,-1-22-16,1 0 0,21 0 16,-21 0-16,21 1 0,-21 20 15,21-21-15,0 0 0,0 22 16,0-22-16,21-21 16,0 0-16,22 0 15,-1 0-15,43-21 16,-43 21-16,0-22 0</inkml:trace>
  <inkml:trace contextRef="#ctx0" brushRef="#br1" timeOffset="41389.54">11091 6329 0,'0'0'0,"0"-21"0,21 0 0,-21-1 16,0-20-16,0 21 15,-21 21-15,0-21 0,0 21 16,-21-21-16,20 21 0,1 0 15,0 0-15,0 0 0,0 0 16,-22 21-16,22 0 0,0 0 16,0 0-16,-21 0 0,20 22 15,1-22-15,0 21 0,21-21 0,-21 22 16,21-22-16,0 0 0,0 21 16,0-20-16,0-1 0,0 21 15,21-42-15,0 0 0,43 21 16,-43-21-16,42-21 15,-41 0-15,20 21 0,-21-21 16,21 0-16,-20-22 0,62-41 16,-63 41-1,1 1-15,-1 21 0,0-22 0,0-62 16,-21 62-16,0 1 16,0-22-16,0 43 15,0 0-15,-21 42 16,21 0-1,0 1-15,-21-1 0,21 21 16,-21-21-16,-1 64 0,22-64 16,0 85-1,0-64-15,0 1 0,0-22 16,0 21-16,0-21 0,22 43 16,-1-43-16,42 0 15,-42-21-15,22 0 16,-22 0-16,0-21 0,21-21 15,-20 20-15</inkml:trace>
  <inkml:trace contextRef="#ctx0" brushRef="#br1" timeOffset="42737.75">12996 6308 0,'0'0'0,"-21"21"31,21-42-15,21 0-1,-21-1-15,0 1 0,0 0 16,0 0-16,0 0 0,0 0 16,0-1-16,0 1 15,-42-21-15,0 21 16,-1 0-16,22 21 0,0 0 0,0 0 16,-43 0-16,22 21 15,21-21-15,-43 42 0,43 0 16,-21-20-16,21-1 0,-1 21 0,1 0 15,21 1-15,-21-1 16,21 0-16,0-20 0,0 62 16,0-63-16,0 1 0,21 20 15,0-21-15,1 0 0,-1-21 16,21 0-16,-21 0 0,0 0 0,43-21 16,-22 0-16,85-43 15,-106 43-15,22-21 16,-1 21-16,-21-22 0,85-62 15,-85 62-15,0-20 0,22-22 16,-22 43-16,-21-106 16,0 105-16,0 1 15,0-22-15,0 43 16,-21 21 0,0 43-16,-1-22 15,22 21-15,-21 43 0,21-43 16,-21 64-1,21-64-15,-21 1 0,21 41 16,0-41-16,0-1 0,0 43 16,0-43-16,21-21 0,21 64 15,22-64 1,-43-21-16,0 0 0,0 0 16,22 0-16,41-42 15,-62 20-15,-1-20 0,21 21 0,-21-21 16,0 20-16,43-62 15,-43 41-15,-21 22 0,21 0 16,-21 0-16,21 21 16,-21 21 15,0 0-31,-21-21 0,21 21 0,-21 1 16,21-1-16,-21 0 0,21 0 15,0 43-15,0-43 16,0 0-16,0 21 0,0-21 15,21-21-15,-21 22 16,21-22-16,0 0 0,1 0 0,-1 0 16,0 0-16,0-22 0,21 1 15,-20 0-15,-1 0 16,0 0-16,0 0 0,0-22 16,0 22-16,1-21 0,-22 21 0,0-1 15,21 1-15,0 0 16,-21 42 15,0 0-15,0 1-16,0-1 0,0 0 15,0 0-15,0 0 0,0 0 0,0 1 16,0-1-16,0 0 0,0 0 16,0 0-16,21 0 0,0-21 0,0 22 15,22-22-15,-1 0 16,-21 0-16,22 0 0,-1 0 15,0 0-15,43-22 16,-43 1-16,-21 0 0,22 0 0,20-21 16,-42 20-16,22-41 15,-22 42-15,-21 0 0,0-22 16,0 22-16,0 0 0,-21 21 16,0 0-1,-1 0-15,1 0 0,0 21 16,0 0-16,0 0 0,0 22 15,21-22-15,0 0 16,0 21-16,0-20 0,0 41 16,0-42-16,0 0 15,21-21 1,21 0-16,-21 0 16,0 0-16,1-21 0,20 0 15,-21 21-15,21-21 0</inkml:trace>
  <inkml:trace contextRef="#ctx0" brushRef="#br1" timeOffset="43547.78">15515 6392 0,'0'0'0,"0"22"0,-21-22 15,21 21-15,0 0 16,0-42 0,0 0-1,21-1-15,0 1 0,0 0 0,1 0 16,-1 0-16,0 0 0,0-22 16,0 22-16,0-21 0,1-1 0,-1 1 15,21-43-15,-42 43 16,0 0-16,21-1 0,-21 22 15,0-21-15,0 21 0,0 0 16,-21 21 0,21 21-16,-21 0 0,0 21 15,21-21-15,0 22 0,-21 41 16,-1-62-16,22 20 0,-21 0 16,21-21-16,0 128 15,0-128-15,0 0 0,0 21 16,0-21-16,21 43 15,1-43-15,-1-21 0,21 0 16,-21 0-16,22 0 16,-1 0-16,64-63 15,-85 41-15,21 1 16,22-21-16,-43 21 16,64-64-16,-64 64 15,-21 0-15,0-22 0,21 43 16,-42 0-1,0 0 1,21 22-16,-22-1 0,-20 21 16,42-21-16,0 0 0,0 22 15,0-22-15,0 0 0,0 0 16,0 22-16,0-22 0,42 21 16,-20-21-16,20-21 15,-21 0-15,0 0 0,85 0 16,-64-21-16,-20 0 0,-1 21 15,21-21-15,22-43 16,-43 22-16,-21 21 0,0-22 16,0 1-16,0 21 0,-21-21 15,-1 20-15,1 1 16,-42 0-16,42 21 16,-64 0-16,64 0 15,-43 0-15,43 0 16,-42 21-16,41-21 15,1 21-15,0-21 16</inkml:trace>
  <inkml:trace contextRef="#ctx0" brushRef="#br1" timeOffset="43828.4">15240 5948 0,'0'0'0,"-21"0"0,21 21 15,148-21 17,-106 0-32,22 0 0,-22 0 0,0 0 15,22 0-15,-1 0 0,-20-21 16,20 21-16,-20 0 0,20 0 0,-21 0 15,1-21-15,41 21 0,-62 0 16,20 0-16,-21 0 16,-21 21-16,0 0 15,-21-21-15,0 21 0,-22 0 16,1-21-16,0 22 0</inkml:trace>
  <inkml:trace contextRef="#ctx0" brushRef="#br1" timeOffset="44702.47">677 8594 0,'21'0'0,"1"0"0,-1 0 16,0 0-1,0 0-15,0-21 0,22-1 16,-22 1-16,0 0 0,0 0 16,0 0-16,22 0 0,-1-22 15,-21 22-15,-21 0 0,0 0 16,0 0-16,0-1 0,0-20 15,-21 21-15,-21 0 16,20 21-16,-20 0 0,21 0 16,-21 21-16,20 0 0,-83 43 15,83-22-15,1-21 16,0 21-16,21-20 0,0 20 16,0 21-16,21-41 0,0 20 15,22-21-15,-22 0 0,0 0 16,85 64-16,-64-64 15,-21 22-15,1-22 0,-1 0 16,0 64 0,-21-64-16,0 0 0,0 0 15,-21 0-15,-85 22 16,64-43-16,-1 0 0,1 0 16,0 0-16,-85 0 15,84-22-15,22 1 0,0 0 16,0 0-16,-22-85 15,43 85-15,0 0 16,0-22-16,22 22 0,41-21 16,-42 21-16,22 0 15,-1 21-15,-21-22 0,21 22 16,43-21-16</inkml:trace>
  <inkml:trace contextRef="#ctx0" brushRef="#br1" timeOffset="46080.51">1545 8467 0,'0'0'16,"-21"0"-1,0 21-15,0-21 0,-1 21 16,1 0-16,-21 0 16,21 22-16,0-22 0,-22 0 0,1 43 15,21-22-15,0 0 16,-1 1-16,22-22 0,0 21 0,0 22 15,0-43-15,0 0 16,22 0-16,20 0 0,85 0 16,-85-21-1,1 0-15,-1-21 0,0 0 16,43-42-16,-43 41 16,-21 1-16,1 0 0,-1 0 15,0-85-15,-21 85 0,0-21 16,0 20-16,0-20 15,-106-64 1,85 85-16,-21 0 0,20 21 16,-20 0-16,-64 0 15,85 0-15,-21 21 0,21 0 16,-1 0-16,1 1 0,0 41 16,21-21-16,0 1 0,0-1 15,0-21-15,0 22 0,0-1 0,42 0 16,-20-21-16,-1 1 15,21-22-15,-21 0 0,22 0 0,20 0 16,-21 0-16,1 0 16,-1-22-16,22 1 0,-22 0 15,43-42-15,-43 41 0,-21 1 16,21-21-16,-20 21 0,-1 0 16,0-22-16,-21 22 0,0 0 0,0 0 15,21-22-15,-21 65 31,-21-1-15,21 0-16,0 21 0,0-21 16,0 1-16,0 41 15,0-42-15,0 22 0,0-1 16,0-21-16,0 43 16,0-86 15,0 1-16,0 0-15,0 0 0,21 0 16,-21 0-16,21-1 0,-21-20 0,21 0 16,-21-1-16,22 22 15,-1-21-15,0 21 0,-21 0 16,21 21-16,0 0 0,0 0 31,-21 21-31,22 0 16,-22 0-16,0 0 0,0 0 15,0 1-15,0-1 0,42 21 16,-42-21-16,21 0 0,-21 1 16,0-1-16,21 21 15,0-42-15,1 0 0,-1 0 16,21-21 0,-42 0-16,21 21 0,0-21 0,1-1 15,-1 1-15,0 0 0,21-21 16,43-64-1,-64 64-15,0 20 16,0 1-16,1 0 0,-1 0 16,-21 42 15,0 0-31,0 0 16,0 1-16,0-1 0,0 21 15,0-21-15,0 0 0,0 1 16,0 20-16,0 0 0,0-21 15,0 1-15,21 41 16,0-63-16,-21 21 0,42 0 16,-20-21-16,-1 0 0,42 0 15,-42 0-15,1 0 0,41-21 16,-21 0-16,-20 0 0,41-21 16,-42 20-16,22 1 0,-1-21 15,-21 0-15,-21 20 0,0 1 16,0-21-16,0 21 0,0-22 15,0 22-15,0 0 16,-21 21 0,0 0-16,0 21 0,21 0 15,0 1-15,-22-1 0,22 0 0,0 21 16,0-21-16,0 1 16,0 20-16,0-21 15,0 0-15,22 0 0,-22 1 0,21-22 16,0 0-1,0 0-15,0 0 16,0 0-16,1-22 16,-22 1-1,21 21-15,-21-21 0,0 0 16</inkml:trace>
  <inkml:trace contextRef="#ctx0" brushRef="#br1" timeOffset="46255.18">3408 8763 0,'0'0'0,"0"21"16,0-42 78,0 0-79</inkml:trace>
  <inkml:trace contextRef="#ctx0" brushRef="#br1" timeOffset="49336.85">4911 8763 0,'0'0'0,"0"21"0,0 0 31,0-42 703,21 21-734,0-21 16,0 0-16,0 0 0,0 0 16,1-1-16,-22 1 0,21 21 15,-21-21-15,21 0 0,-21 0 16,0 0-16,0-1 0,0-20 16,0 21-16,0 0 31,0 42 0,0 0-31,-21 0 16,21 0-16,-21 22 0,21-22 15,0 0-15,0 43 16,0-43-16,0 42 16,21-42-16,21 22 15,-21-43-15,0 0 0,1 0 16,-1 0-16,63 0 15,-41 0-15,-22-21 0,64-22 16,-43 22-16,0 21 0,1-21 16,-1-21-16,0 20 15,22-20-15,-22 21 0,0 0 16,1-43-16,-22 43 0,-21 0 16,0 0-16,0 0 15,0-1-15,-21 22 16,0 0-16,-22 0 0,22 22 15,0-1-15,0 0 16,0 0-16,-1 0 0,22 22 16,0-22-16,0 0 0,0 0 0,0 0 15,22 0 1,-22 1-16,21-1 0,0-21 0,0 21 16,-21 0-16,21-21 0,0 21 15,-42-21 16,0-21-31,0 21 16,0-21-16,0 21 0,21-21 16,-22 0-16,1 21 0,0-22 0,0 1 15,0 21-15,21-21 0,-21 21 16,21 21 15,0 0-15,0 1-16,21-1 0,0 0 15,-21 0-15,21-21 0,0 21 16,0-21-16,1 0 0,-1 21 0,0-21 16,0 0-16,21 0 0,-20 0 15,20 0-15,0 0 0,22-21 16,-22 0-16,-21 0 0,43 0 16,-22 0-16,0-1 0,-20 1 0,20 0 15,-21-21-15,0 21 0,22-22 16,-43 22-16,0 0 0,0-21 15,0 20-15,-22 44 32,1-1-17,0 0-15,21 0 0,-21 0 16,21 22-16,0-22 16,0 0-16,0 0 0,0 0 0,0 0 15,0 43-15,21-43 16,-21 0-1,0-42 17,-21 0-17,0 0-15,0 0 0,-1-1 16,1 22 0,21-21-16,-21 21 0,21 21 31,0 1-31,0-1 15,0 0-15,21 0 16,0 0-16,1-21 0,-1 21 16,0-21-16,0 0 0,0 0 0,43 0 15,-22 0-15,-21 0 16,22-21-16,-1 0 0,-21 21 16,64-42-16,-43 21 15,0-1-15,22-20 0,-43 21 16,0 0-16,22-43 0,-22 43 15,0 0-15,-21 0 16,0-22-16,0 22 0,0 0 0,0 0 16,0 42 15,0 0-31,0 0 0,-21 1 0,21-1 16,-21 0-16,21 0 0,-22 21 15,22-20-15,0-1 0,0 0 16,0 0-16,0 0 0,0 0 15,43-21 1,-22 0-16,0 0 16,0 0-16,0 0 0,43-21 15,-43 0-15,0 21 16,0-21-16,1 0 0,-1 0 0,0-1 16,21-20-16,-21 21 15,-21-21-15,22-1 0,-22 22 16,0-21-16,0 21 15,0 42 1,0 0 0,0 0-16,0 0 0,0 0 15,-22 1-15,22-1 0,0 21 16,0-21-16,0 22 0,0-1 16,0-21-16,0 0 0,0 0 15,22 1-15,-22-1 0,21-21 16,0 0-16,0 21 0,21-21 15,1 0-15,-22 0 0,21-21 16,1 21-16,-22-21 0,42-1 16,-42 1-16,1 0 15,-1 0-15,21-21 0,-42 20 0,21-20 16,0 0-16,-21 21 0,0-43 16,0 43-1,-21 21 1,0 0-16,0 0 0,0 21 15,0 0-15,21 0 0,0 1 0,-22-1 16,1 63 0,21-62-16,0-1 0,0 0 0,0 0 15,0 0-15,0 22 16,21-22-16,1-21 16,-1 0-16,63 0 15,-62 0-15,-1-21 0,42-1 16,-20 22-16,41-63 15,-63 42-15,22 0 0,-1-43 16,-21 43-16,43-64 16,-64 64-16,0 0 15,0 42 1,0 0 0,0 0-16,0 1 0,0-1 0,-21 21 15,-1-21-15,22 0 16,0 22-16,0-22 0,-21 0 15,21 0-15,-21-21 16,21 21-16,-21-21 31,21-21-31,-21 0 16,0 0-16,-1 0 16,1 0-16</inkml:trace>
  <inkml:trace contextRef="#ctx0" brushRef="#br1" timeOffset="49542.81">5927 8022 0,'0'0'0,"-43"0"0,22 0 0,0 0 15,0 0-15,0 0 0,-1 0 16,44 0 15,-1-21-15,0 21-16,21 0 0</inkml:trace>
  <inkml:trace contextRef="#ctx0" brushRef="#br1" timeOffset="49984.4">10139 8297 0,'0'0'15,"0"-21"-15,0-42 16,0 42-16,0-22 16,0 64 15,0 1-31,0-1 0,0 0 0,0 0 15,0 21-15,0-20 0,0 20 0,0 0 16,0-21-16,0 43 16,-21-43-16,21 0 15,0 0-15,0-42 47,0 0-47,0 0 0</inkml:trace>
  <inkml:trace contextRef="#ctx0" brushRef="#br1" timeOffset="50159.75">10139 7916 0,'0'0'16,"0"-21"-16,0 0 0,-21 21 16,-1 0-16,1 0 15,21 21-15,0 0 16,0 1-16,0-1 15,21-21-15,1 21 0,-1-21 0,0 21 16,0 0-16,0-21 0</inkml:trace>
  <inkml:trace contextRef="#ctx0" brushRef="#br1" timeOffset="50583.9">10520 8086 0,'-43'84'31,"43"-62"-31,-21-1 0,21 0 0,-21 0 16,21 21-16,0-20 0,0-1 15,0 21-15,0-21 0,-21 0 16,21 1-16,0-1 0,0 21 16,0-21-16,-21-21 31,21-21-16,0 0-15,0 0 16,0 0-16,0-22 0,0 22 16,0-21-16,21 21 0,0-64 15,0 43-15,0 20 0,85-83 16,-85 83 0,22 22-16,-1 0 0,22 0 15,63 22-15,-85-1 16,0 21-16,1 22 0,-22-43 15,0 42-15,-21-42 16,0 22-16,-21-1 0,0-21 16,-43 64-1,43-85-15,0 0 0,0 21 16</inkml:trace>
  <inkml:trace contextRef="#ctx0" brushRef="#br1" timeOffset="51208.7">12890 7747 0,'0'0'15,"-21"-21"-15,0 0 16,0 21-16,0 0 16,0 0-16,-1 0 0,1 21 15,0 0-15,0 0 0,-21 64 16,20-43-16,1 22 0,0-22 15,21 0-15,-42 107 16,42-86-16,-21-21 0,21 43 16,0-43-16,0-20 0,0 41 15,0-42-15,42 22 16,-21-43-16,85 0 16,-64 0-1,-21 0-15,22 0 0,20-22 16,107-62-1,-128 41-15,0 22 0,-21-21 0,22 0 16,-22-1-16,0-41 16,-21 20-16,0-42 15,0 64-15,-42 0 0,21-1 0,-43-41 16,22 62-16,-1 1 0,1 0 16,21 21-16,-21 0 0,-43 0 15,43 0-15,20 21 0,-41 22 16,42-1-16,0-21 0,-1 21 15,1 1-15,21-1 0,0 85 16,0-85-16,0 1 0,0-1 16,21-21-1,22 22-15,-1-22 0,-21-21 16,43 0-16,-22 0 0,0 0 16</inkml:trace>
  <inkml:trace contextRef="#ctx0" brushRef="#br1" timeOffset="51637.84">13271 8255 0,'-21'-85'31,"21"64"-31,0 0 0,0 0 0,21 0 16,-21 0-16,22-1 15,-1 22-15,0 0 0,0-21 16,21 21-16,-20 0 0,-1 0 0,42 21 15,-42 1-15,43 20 16,-43-21-16,0 0 0,0 43 16,-21-43-16,22 64 15,-22-64-15,0 0 0,0 0 16,0 0-16,-22 0 0,1 1 16,0-22-1,21-22 1,0 1-1,0 0-15,0 0 0,0 0 16,0 0-16,0-1 0,42-41 16,-42 21-16,0 20 0,22-20 15,-22 21-15,21 0 0,0-22 16,0 43-16,0 0 0,0-21 16,1 21-16,-1 0 0,0 0 15,0 21-15,21 1 16,-20-22-16,20 21 0,-21 0 0,21-21 15,-20 21-15</inkml:trace>
  <inkml:trace contextRef="#ctx0" brushRef="#br1" timeOffset="52555.05">14520 8213 0,'0'-21'0,"0"42"0,21-42 0,-21-1 0,22 22 15,-22-21-15,0 0 0,0 0 16,0 0-16,0 0 0,0-1 0,0-20 15,-22 21-15,1 0 0,0 21 16,-21-21-16,-1 21 16,22 0-16,0 0 0,-42 0 0,20 21 15,-41 63 1,62-41-16,1-22 0,-21 21 0,21 1 16,0-22-16,21 42 15,0-20-15,0-22 0,0 21 16,0-21-16,21 0 0,21 1 15,-21-22-15,0 21 0,43-21 16,-22 0-16,-21 0 0,43-21 16,-22-1-16,-21 22 0,22-21 15,-22 0-15,64-64 16,-64 64-16,0-21 0,0 0 16,-21-1-16,21 1 0,0-22 15,-21-20-15,0 41 16,0 1-16,22-43 0,-22 64 15,0-63-15,-22 105 32,1 0-17,21 0-15,0 21 0,0 1 0,-21-22 16,21 21-16,-21 43 16,21-22-16,0-20 0,-21 41 15,21-62-15,0 20 0,0 21 16,0-41-16,0-1 0,42 21 15,-21-21-15,0-21 0,22 0 16,-22 0-16,0 0 0,21 0 16,-20 0-16,20 0 15,-21-21-15,21 21 0,1-21 0,41-43 16,-41 43-16,-22 0 16,0-21-16,0 21 0,0-64 15,-21 64-15,0 0 16,-21 21-1,-21 0-15,21 21 16,0 0-16,-22 21 16,43-21-16,-21 64 15,21-64-15,0 22 0,0-22 16,0 0-16,21 21 16,0-42-16,1 0 0,20 0 15,0 0-15,-21 0 16,1 0-16,20 0 0,-21-21 0,43 0 15,-22 0-15,-21 0 0,43-22 16,-43 22-16,0-21 16,0 21-16,0-1 0,0 1 0,1-21 15,-22 63 1,0 0 0,0 0-16,-22 1 0,22-1 15,-21 21-15,21-21 0,0 0 0,0 1 16,0-1-1,0 0-15,0 0 16,21-21-16,1 0 16,-1 0-16,0-21 15,0 21-15</inkml:trace>
  <inkml:trace contextRef="#ctx0" brushRef="#br1" timeOffset="53343.03">16425 8234 0,'0'0'0,"-42"0"31,42-21-31,0 0 15,21-1-15,0 1 0,0-21 0,1 21 16,-1-22-16,21-20 0,-21 21 16,22-1-16,-22 1 15,0-22-15,0 22 0,0-43 16,-21 22-16,21 21 0,-21-22 16,0 43-16,0 0 0,-21 42 15,0 0-15,0 0 16,0 22-16,0-1 0,-1 0 0,-41 43 15,-1 84 1,43-126-16,21-1 0,0 64 16,0-64-16,0 22 15,0-22-15,21-21 0,22 0 16,-22 0-16,0 1 0,21-1 0,64-21 16,-85 0-1,64 0-15,-64 0 16,85-43-16,-85 22 15,0-21-15,22 0 0,-22-1 16,0-20 0,0 42-16,-21-22 0,0 22 0,0 0 15,0 42 1,0 0-16,-21 0 0,0 1 16,21-1-16,-21 0 0,21 42 15,0-41-15,-21 20 0,21-21 16,0 0-16,0 43 15,21-64-15,0 0 0,0 0 16,0 21-16,43-21 16,-22 0-16,-21-21 15,22 0-15,-22-1 0,0 1 16,0 0-16,0 0 0,-21-21 16,0-22-16,0 22 0,0 21 15,-21-43-15,0 22 0,-21 21 16,20 21-16,1-22 0,0 22 15,0 0-15,-43 0 0,43 0 16,0 22-16,0-1 16,21 0-16,-21 21 0,21-21 15</inkml:trace>
  <inkml:trace contextRef="#ctx0" brushRef="#br1" timeOffset="53523.82">16531 7832 0,'0'0'0,"-42"0"0,21 0 0,-22-21 16,22 21-16,42 0 16,0 0-1,1 0-15,-1 0 0,21 0 16,0 0-16,1 0 0,-1 0 15,0 0-15,64-22 0,-63 22 16,-1-21-16</inkml:trace>
  <inkml:trace contextRef="#ctx0" brushRef="#br1" timeOffset="54940.84">18267 7916 0,'0'0'0,"-21"0"0,-22 22 31,64-22-31,1-22 16,-1 22-16,0-21 0,21 0 15,85-42-15,-84 41 16,-1 1-16,21-42 0,-20 42 16,41-106-1,-62 84-15,-1 1 0,-21 0 16,0-1-16,0-126 16,0 127-16,-21 20 15,-1 22-15,1-21 0,-21 21 16,21 21-16,-22 1 0,22 20 0,0 21 15,0-20-15,-21 168 16,42-126-16,0 0 0,-43 84 16,43-84-16,-42 211 15,21-211-15,0 21 16,21-22-16,-22 43 0,1-21 0,-42 233 16,20-212-1,1 106-15,0-128 16,-43 213-16,43-233 15,21 20-15,-22 44 0,22-86 16,-21 128 0,42-170-16,21-21 15,0-21-15,21-1 0,1-20 16,-1 0-16,22-1 0,63-41 16,-64 20-16,1 1 0,84-107 15,-64 86-15,-20-1 0,-1 0 16,-20-20-16,-1 20 0,22-106 15,-43 86-15,-21 20 0,0-106 16,-21 107-16,-22-1 0,1 22 16,0-1-16,-1 1 0,-147-64 15,126 84-15,1 22 16,-64-21-16,63 21 16,-42-1-16,85 22 15,0 0-15,42 0 16,0 0-1,1-21-15,20 21 0,-21-21 0,21 21 16,22-21-16,42 0 16,-43 0-16,-20-1 0,20-20 15,1 21-15,-22 0 0,0 0 0,43-64 16,-43 64-16,-21-22 0,1 22 16,-1 0-16,-21-21 0,0-1 15,0 22-15,0 0 16,0 0-16,-21 42 31,21 0-31,-22 0 0,22 1 16,-21-1-16,21 0 0,0 21 15,0-21-15,0 1 0,0 20 16,0-21-16,43 0 16,-22-21-1,0 0-15,21 0 16,22-42-16,-43 21 15,21 0-15,-21-1 0,1 1 16,41-63 0,-42 62-16,-21 1 0,21-21 15,-21 21 1,0 42 0,0 0-16,0 0 0,0 0 15,0 1-15,0-1 0,0 0 16,-21 0-16,21 0 0,-21 22 15,21-22-15,-21 21 0,21-21 16,0 0-16,0 1 16,-21-22-16,21-22 31,0 1-15,0 0-16,0 0 0,0 0 0,0 0 15,0-22-15,0 22 0,21 0 0,0 0 16,0-22-16,0 22 0,1 0 15,41-21-15,-21 21 0,1 21 16,84 0 0,-85 0-16,43 0 0,-64 21 15,21 0-15,-21 21 16,-21-21-16,0 22 0,0-22 16,0 0-16,-21 64 15,0-64-15,0 0 0,21 0 16,-21-21-16,0 21 0,-1-21 15,44-21 32,-1 21-47,21-21 0,-21 0 0</inkml:trace>
  <inkml:trace contextRef="#ctx0" brushRef="#br1" timeOffset="55491.65">20129 7853 0,'22'-21'0,"-44"42"0,65-63 15,-22 42-15,-21-22 0,0 1 16,0 0-16,0 0 0,0 0 16,0 0-16,0-22 15,0 22-15,-21 21 0,0 0 0,-1-21 16,1 21-16,-42 21 16,20 0-16,22 0 0,-42 22 15,42-22-15,-22 42 16,22-41-16,0 20 0,21-21 0,0 21 15,0-20-15,0-1 0,0 0 0,0 21 16,0-21-16,21 1 16,0-22-16,0 0 0,22 0 15,-1 0-15,-21-22 16,0 1-16,1 0 0,-1 0 16,42-21-16,-42-1 0,1 22 15,20-64-15,-21 43 16,0 0-16,0-1 0,1 1 0,-1-21 15,0 20-15,21-63 0,-21 64 16,-21-43-16,22 43 16,-22 21-1,-22 42-15,22 21 0,-21-20 16,0 20-16,-21 64 16,21-64-16,-1 0 0,-20 64 15,21-63-15,0-1 0,0 43 16,21-43-16,0 0 0,0 43 15,0-64-15,0 0 0,0 22 16,21-22-16,0 0 16,0-21-16,0 0 0,0 0 0,43 0 15,-22-21-15,-21 0 16,22-1-16,-22 1 0,0 0 16,21-21-16,-20 21 15,-22-22-15,0-20 0,0 42 16,0-22-16</inkml:trace>
  <inkml:trace contextRef="#ctx0" brushRef="#br1" timeOffset="55679.69">19685 7281 0,'0'0'0,"-42"0"0,20 0 0,-41 0 16,42 0-16,-22 0 15,22 22-15,0-22 0</inkml:trace>
  <inkml:trace contextRef="#ctx0" brushRef="#br1" timeOffset="56435.63">1460 10033 0,'0'-21'16,"0"42"-16,22-84 0,-22 41 0,0-20 15,0-21-15,0 41 16,0 44 0,0-1-16,0 21 15,0-21-15,0 85 16,0-64-16,0 64 16,0-63-16,0 20 0,-22 43 15,22-64-15,-21 85 16,0-84-16,21-22 0,0 0 15,0 0-15,0 0 0,-21-42 47,0 0-47,0 0 0</inkml:trace>
  <inkml:trace contextRef="#ctx0" brushRef="#br1" timeOffset="57239.37">1037 10329 0,'0'0'0,"-21"-21"0,0 21 15,21-21-15,21 21 32,21 0-17,-21 0-15,43 0 0,-22 0 16,22 0-16,-1 0 0,85-42 16,-63 21-16,-21-1 0,20 1 15,-20 0-15,-22 0 0,64-21 16,-64 20-16,-21 1 0,22-21 15,-22 21-15,-21-64 16,0 64-16,0 0 0,0 0 16,-21 21-16,0 0 15,-1 0-15,1 21 16,0 21-16,21 0 16,0 43-16,0-43 0,0 1 15,0 41-15,0-41 0,0 63 16,0-64-16,0 21 15,-21-20-15,21-22 0,0 21 0,0-21 16,-21 22 0,21-22-16,0-42 31,0 0-31,0-1 0,21-20 16,-21 21-16,42-106 15,-42 85-15,21-1 0,1 22 16,-22-21-16,21 21 0,21-43 15,-21 43-15,0 21 16,1 0-16,-1 21 0,0 0 16,-21 0-16,21 1 15,-21 20-15,0-21 0,0 0 0,21 22 16,-21-22-16,21 0 0,-21 21 0,22-21 16,-22 1-16,21-1 0,0 0 15,0 0-15,0-21 0,-21 21 16,21-21-16,1 0 15,-1 0-15,21-21 0,0 0 16,-20 0-16,20-22 0,-21 22 16,21 0-16,-20-21 15,-1 21-15,-21-22 0,21-20 16,-21 42-16,0-22 0,0 1 16,0 21-16,-21 21 15,0 0-15,-1 21 16,1 0-16,21 0 0,-21 0 15,21 1-15,0 20 0,0 21 16,0-41-16,0 62 16,0-63-16,0 1 15,21-1-15,0 0 0,22-21 16,-22 0-16,0 0 16,21 0-16,-20 0 0,62-42 15,-63 20 1</inkml:trace>
  <inkml:trace contextRef="#ctx0" brushRef="#br1" timeOffset="57775.66">3916 10266 0,'0'0'0,"-21"-21"0,-1 21 16,1-43-16,0 22 15,21-21-15,0 21 16,0 0-16,0-1 15,0 1-15,21 0 0,-21 0 16,21 0-16,1 21 0,-1 0 16,63 21-1,-62 0-15,20-21 0,-21 42 16,0-20-16,0-1 0,1 21 16,-22 0-16,0 43 15,0-64-15,0 64 16,0-64-16,-22 0 15,1-21-15,21-21 16,0 0 0,0 0-16,0 0 0,0-1 15,0 1-15,0 0 0,0 0 16,0-21-16,0 20 0,0-20 16,0 21-16,21 0 15,22-22-15,-22 22 16,21 21-16,-21-21 0,1 21 0,20-21 15,-21 21-15,21-21 0,1 21 16,-22 0-16</inkml:trace>
  <inkml:trace contextRef="#ctx0" brushRef="#br1" timeOffset="58451.24">4805 9948 0,'0'43'31,"-21"-43"-31,-1 21 0,22 0 0,-21 0 15,21 0-15,-42 43 16,42-43-16,0 0 16,0 0-16,0 1 0,0-1 0,0 0 15,0 0-15,0 0 16,21-21 0,0 0-16,0 0 0,1-21 15,-1 21-15,0-21 0,0 21 16,-21-21-16,0 0 15,21 21-15,-21-43 0,0 22 16,-21-21-16,0 42 16,0-21-16,0-1 0,-1 22 15,-20 0-15,21-21 0,0 21 16,21-21-16,0 0 16,21 21-16,0 0 15,0-21-15,22 21 0,-1-21 0,0 21 16,1-22-16,-1 22 0,85 0 15,-85 0 1,-21 0-16,22 0 0,-22 0 0,0 22 0,0-22 16,0 21-16,-21 0 0,0 21 15,0-21-15,0 1 16,-21 41-16,21-42 0,-21 43 16,0-22-16,21-21 15,0 0-15,0 1 16,0 20-16,21-42 15,0 0-15,0 0 0,1 0 16,20-42 0,-21 20-16,21 1 0,1 0 15,-22 0-15,64-64 16,-85 64-16,0 0 0,0-21 16,0 20-16,0 1 0,-22-42 15,1 42-15,0-22 0,-21 22 16,-1 21-16,22-21 0,-42 21 15,42 0-15,-1 21 0,-20 0 16,21 0-16,0 1 0,21-1 16,0 0-16,0 0 15,21-21 1,0 0-16</inkml:trace>
  <inkml:trace contextRef="#ctx0" brushRef="#br1" timeOffset="58738.68">5927 9631 0,'0'0'0,"0"-21"0,0 0 15,0-1-15,0 1 0,0 0 16,-22 21-16,1 0 16,0 21-16,21 0 0,-21 22 15,0-1-15,21 0 0,-21 64 16,-1-63-16,1 105 15,21-106-15,0 0 0,0 1 16,0-1-16,0 43 16,0-64-16,0 0 0,21 0 15,1-21-15,-1 0 0,21 0 16,-21-21 0,22 0-16,-22 0 0,0-43 15,0 43-15</inkml:trace>
  <inkml:trace contextRef="#ctx0" brushRef="#br1" timeOffset="58900.19">5609 9948 0,'-21'0'16,"42"0"-16,-63 0 0,42 22 16,21-22-1,0 0-15,21 0 16,-20 0-16,20-22 0,0 22 15,1-21-15,-22 21 0,21-21 0,22 0 16</inkml:trace>
  <inkml:trace contextRef="#ctx0" brushRef="#br1" timeOffset="59371.9">7937 9737 0,'0'0'16,"0"-21"-16,22-1 0,-22-20 0,0 21 16,0 0-16,0-22 0,0-20 15,0 42-15,0 0 16,-22-1-16,1 22 0,-42 0 16,42 0-16,-22 0 15,-20 22-15,20 20 0,22-21 16,-63 64-16,62-22 15,-20-20-15,0 62 0,21-41 16,-1-22-16,22 64 0,0-64 16,0 1-16,0-1 0,0 0 15,22-20-15,41 41 16,-42-42-16,22 0 0,41 22 16,-20-43-16,-22 0 0,22 0 15,-1 0-15,-21 0 0,22-21 0,-22-1 16,22 1-16,-22 0 0</inkml:trace>
  <inkml:trace contextRef="#ctx0" brushRef="#br1" timeOffset="60851.66">8488 10033 0,'0'-21'0,"0"42"0,0-63 15,0-1-15,0 22 0,0-21 16,0 21-16,-21 0 0,21-1 0,-43-20 16,22 42-16,0 0 15,0 21 1,0-21-16,-22 64 0,22-43 15,0 21-15,-21 22 0,20-22 16,1 22-16,21-43 16,-21 21-16,21 0 0,0-20 15,0 41 1,21-63-16,0 0 0,1 0 16,-1 0-16,0 0 0,42-21 15,-41 21-15,-1-21 0,21 0 16,-21-1-16,22-20 15,-22 21-15,0 0 0,0-43 16,0 43-16,0-85 16,-21 85-16,0-21 0,0 21 15,0-1-15,0 1 16,0 42 0,0 1-16,-21-1 0,21 21 15,0-21-15,-21 22 0,21-22 16,0 21-16,0-21 0,0 0 0,0 22 15,0 20-15,21-42 16,0 1-16,1-1 0,-1-21 16,0 21-16,42-21 15,-41 0-15,41 0 16,-42 0-16,22-21 0,-22 21 16,0-21-16,21-1 0,-21 22 0,1-21 15,20 0-15,-21 0 0,0-43 16,0 43-16,1 0 0,-1-42 15,-21 20-15,0 22 0,0-21 16,0 21-16,0 42 47,0 0-47,0 0 0,0 0 16,0 0-16,0 1 0,0 41 15,0-42 1,0 0-16,0 1 0,0-1 15,0 0-15,21-21 16,0 0-16,0 0 16,22 0-1,-22 0-15,0-21 0,0 21 16,0-21-16,22-43 16,-22 43-16,-21 0 0,21-22 15,-21 1-15,42-43 16,-42 64-16,21 0 0,-21 0 15,0 42 1,0 0 0,0 0-16,0 1 15,0 41-15,0-42 0,0 22 16,-21-1-16,21-21 0,0 0 16,0 0-16,0 1 0,0-1 15,21 0-15,1-21 0,-1 0 16,21 0-16,-21 0 0,0 0 15,1 0-15,-1 0 0,0 0 16,0-21-16,43 0 0,-43-1 16,21 1-16,22-21 0,-43 0 15,0 20-15,21-41 16,-21 42-16,1-22 16,-22 22-16,0 0 15,-22 21-15,1 0 0,0 21 16,0-21-16,21 21 0,0 1 15,0-1-15,0 21 0,0 22 16,0-43-16,0 0 16,21 0-16,-21 0 0,21 0 0,0 1 15,1-22 1,-22 21-16,-22-21 31,1 0-31,0-21 16,0-1-16,0 22 15,0 0 1,21-21-16,-22 21 16,1 0-16,21 21 15,21 1 1,1-22-16,-1 0 0,-21 21 16,21-21-16,0 0 0,21 0 15,-20 0-15,20 0 0,-21 0 16,0 0-16,22 0 0,20-21 15,-42 21-15,22-22 0,-1 1 16,-21 0-16,21 0 0,-42 0 16,22-22-16,-1 22 0,-21 0 15,21-42-15,-21 41 0,0 1 16,0-21-16,0 21 0,-21 21 31,0 21-31,-1 0 0,22 21 0,0-20 16,-21 41-16,21-42 0,0 0 15,0 22-15,0-22 0,0 0 16,0 43-16,0-43 16,21-21-16,1 21 15,-1-21-15,0 0 16,0 0-16,0 0 0,0 0 16,1-21-16,-1 0 0,0-1 15,0 1-15</inkml:trace>
  <inkml:trace contextRef="#ctx0" brushRef="#br1" timeOffset="61831.69">12213 9758 0,'0'0'0,"-21"0"0,21-21 16,-21 0-16,0-1 16,-1 22-16,-20-21 15,21 21-15,0 0 0,0 0 0,-1 0 16,1 0-16,0 0 16,0 21-16,0 1 0,0 20 0,-1-21 15,1 0-15,0 22 0,0-22 16,0 21-16,21-21 0,-21 22 0,-1-22 15,22 21-15,-21-21 0,21 22 16,0-22-16,0 0 16,21-21-16,43 0 15,-43 0-15,21 0 16,22 0-16,-43-21 0,21 21 16,-20-21-16,20-1 0,-21 1 15,43-21-15,-43 21 16,-21 0-16,0-64 0,0 43 15,0 20-15,0 1 0,-21-21 16,-1 21-16,-41 0 0,63-1 16,-64 22-1,86 0 1,-1 22 0,21-22-16,-21 0 0,22 0 15,20 0-15,64-22 16,-85 1-16,1 21 0,-1-21 15,0 0-15,-20 21 0,20-42 16,-21 42-16,0-22 16,-42 22 31,21 22-47,-21-1 0,21 0 0,0 0 15,0 0-15,0 22 0,0 62 16,0-62-1,0-1-15,-21 64 0,21-64 16,0 1-16,0 84 0,0-64 16,0 1-16,0 20 0,0-20 15,-21 20-15,21 65 16,0-65-16,-22 1 0,22 0 0,0 84 16,0-84-16,0-1 0,0 86 15,0-107-15,0 1 0,0-22 16,0 21-16,0-41 0,0 41 15,0-42-15,0 0 0,-21-21 16,0-21-16,0 0 16,21 0-16,-21 0 0,0 0 15,-1-22-15,1 1 0,0-22 16,-42-63-16,41 64 0,1-22 16,-21-84-16,42 105 0,0-20 15,0-1-15,0 0 0,21 1 16,21-86-16,-20 86 0,-1 20 15,42-63-15,-20 85 16,62-85-16,-83 106 0,20-22 16,-21 22-16,0 0 0,22 0 15,62-43 1,-62 43-16,-1 0 0,0 0 0</inkml:trace>
  <inkml:trace contextRef="#ctx0" brushRef="#br1" timeOffset="62932.82">13991 9906 0,'-21'21'15,"42"-42"-15,-63 63 0,21-20 0,-1-22 0,22 21 0,0 0 31,22-21-15,-1-21-16,0 0 16,0 21-16,21-22 0,-20 1 15,-1 0-15,21-21 0,-21 21 0,22-22 16,-22 1-16,21 0 0,0-64 16,-20 63-16,-1-20 0,0 21 15,-21-1-15,21 1 0,-21 0 16,0 20-16,0 1 0,0 0 15,-21 42 1,0 0-16,0 1 0,21-1 0,-22 21 16,1-21-16,0 22 0,0 62 15,21-62-15,-21-1 0,21 0 16,0 1-16,0-1 0,0 0 16,0 22-16,0-22 0,0-21 15,21 1-15,0-1 0,21 0 0,-20-21 16,41 0-16,-42 0 15,0 0-15,43 0 0,-22-21 16,-21 21-16,1-21 0,-1-1 0,0 1 16,21-42-1,-21 20-15,-21 1 0,0-43 16,0 43-16,0-85 16,0 106-16,0-21 0,0 20 15,0 44 1,0-1-1,0 0-15,-21 21 0,21 1 16,-21-22-16,21 21 0,-21 22 0,0-1 16,21-21-16,-21 64 15,21-85-15,0 1 0,0-1 16,0 0-16,-22-21 16,22 21-16,22-21 15,-1-21 1,-21 0-16,21 0 15,0-22-15,0 22 0,-21 0 16,21-21-16,22-22 0,-43 43 16,42-21-16,-21 20 15,-21 1-15,0 0 0,21 21 0,1 0 16,-22 21-16,0 22 16,0-22-16,0 0 15,0 0-15,0 21 0,21 22 16,-21-43-16,21 0 0,-21 22 15,21-22-15,0 0 16,0-21-16,1 0 0,-1 0 16,0 0-16,0 0 0,64-21 15,-43 21-15,-21-21 16,43-22-16,-22 22 0,43-85 16,-64 64-16,0 0 15,0-1-15,0 1 0,-21-64 16,0 85-1,0 0-15,-21 21 0,0 0 16,-21 42-16,21 0 16,-1-20-16,1 20 0,0 0 0,0 1 15,21-1-15,0 0 0,0 1 16,0-22-16,0 42 16,0-42-16,21 1 0,0-1 0,0 0 15,1 0-15,-1-21 0,0 0 0,0 0 16,21 0-16,1 0 15,-1 0-15,-21 0 0,0 0 0,43-42 16,-43 21-16,0-1 0,0 1 16,1-21-16,-22 21 0,0-22 15</inkml:trace>
  <inkml:trace contextRef="#ctx0" brushRef="#br1" timeOffset="63180.82">14055 9694 0,'0'0'0,"21"22"16,0-22-1,0 0-15,21 0 0,-20 0 16,41 0-16,-21-22 0,43 1 15,-21 0-15,-22 21 0,-21 0 0,21-21 16,-20 21-16,-1 0 16,-42 0-1,-22 0-15</inkml:trace>
  <inkml:trace contextRef="#ctx0" brushRef="#br1" timeOffset="63751.2">3090 11980 0,'0'0'16,"0"-21"-16,0 0 0,0 0 15,-21 0-15,0 21 16,21 21-1,-21 21-15,21-21 16,0 22-16,0-22 0,-21 21 0,21 1 16,0-1-16,0 43 15,0-64-15,0 21 16,0-21-16,0 0 0,0 1 16,21-22 15,0-22-31</inkml:trace>
  <inkml:trace contextRef="#ctx0" brushRef="#br1" timeOffset="64169.34">3683 11875 0,'42'-22'16,"-84"44"-16,105-65 0,-41 22 0,-22 0 15,-22 21 1,1 0-16,-21 0 0,21 0 0,-22 0 15,1 21-15,-21 0 0,-22 22 16,64-22-16,-22 0 0,22 21 16,21-21-16,0 1 15,21-1-15,1 0 0,41-21 16,-21 0-16,107 21 16,-107-21-16,21 21 15,-20-21-15,-1 21 0,0-21 16,64 43-16,-85-22 15,1-21-15,-22 21 0,0 0 16,0 0-16,-22 1 0,1-1 16,-21-21-16,-22 42 0,22-42 15,0 21-15,-1-21 0,1 0 16,0 0-16,-43 0 16,43 0-16,21 0 0,-1 0 15,1 0-15,0-21 16,21 0-16,0 0 15,21 21 1,0-21-16,1 21 0,-1 0 0,42-22 16</inkml:trace>
  <inkml:trace contextRef="#ctx0" brushRef="#br1" timeOffset="65635.78">4297 11959 0,'0'0'16,"21"-21"-16,21 0 0,1 0 0,-22 0 15,0-1-15,0 22 0,-21-21 16,0 0-16,0 0 16,-21 21-16,0 0 0,0 0 15,-43 0 1,43 0-16,0 21 0,0-21 16,-1 21-16,1 22 15,21-22-15,0 0 0,0 21 16,0-21-16,0 1 0,0 20 15,21-21-15,1-21 0,20 42 16,-21-42-16,0 22 0,22-1 16,-22-21-16,21 21 15,-21 0-15,-21 0 16,0 0-16,0 1 16,-21-1-16,0-21 15,0 0-15,-22 21 0,22-21 16,-21 0-16,21 0 0,-22 0 15,22 0-15,-21 0 0,21 0 16,0 0-16,-22 0 0,43-21 16,-21 0-16,21-1 15,21 22 17,0 22-17,1-22-15,-1 21 0,0 0 16,0-21-16,0 21 0,0-21 0,1 21 15,-1-21-15,0 0 0,42 0 16,-20 0-16,-1 0 0,43 0 16,-43 0-16,0-21 0,64-21 15,85-43 1,-170 43-16,21 21 16,1-43-16,-22 22 15,-21-22-15,0 43 16,0-21-16,0-1 0,0 22 15,0 0-15,0 0 16,0 42 0,0 21-1,-21-20-15,21 20 0,0-21 16,0 21-16,0 64 16,0-85-16,0 1 0,0 41 15,0-42-15,0 0 0,0 1 16,21-1-16,0-21 15,0 0-15,0 0 0,0-21 16,1-1-16,-1 1 16,-21 0-16,21 0 0,0 0 0,-21 0 15,21-1-15,-21 1 0,21-21 0,-21-22 16,22 22-16,-22 21 16,0 0-16,0-22 0,21 22 15,-21-21-15,0 21 16,0 42-1,0 0 1,0 0-16,0 22 0,0-22 16,0 21-16,0-21 0,0 22 15,0-22-15,0 63 0,0-62 16,0-1-16,0 21 0,21 0 16,0-20-16,-21-1 15,21 0-15,0-21 0,1 21 0,20-21 16,-21 0-16,21 0 0,1 0 15,-22-21-15,42 0 16,-20 0-16,-22-1 0,21 1 0,1-21 16,-22 21-16,0-22 15,0 22-15,0-21 0,0 0 16,1-22-16,-22 43 0,0-64 16,0 64-1,-22 21 1,1 0-16,0 0 0,21 21 15,-42 0-15,42 1 16,-21 62-16,21-41 16,0-22-16,0 0 0,0 21 0,0-21 15,0 43 1,21-43-16,0-21 16,0 21-16,43-21 15,-43 0-15,0 0 0,42-42 16,-20 21-16,41-43 15,-62 43-15,-1 0 0,0 0 16,0-22-16,0 22 0,43-63 16,-64 62-16,0-20 15,0 21-15,0 0 0,0 42 32,0 0-32,-21 0 15,21 0-15,-22 1 0,22-1 0,0 0 16,0 21-16,0 1 15,0-22-15,0 0 0,0 0 16,22-21-16,-22 42 0,0-20 16,0-1-16,0 0 15,-22-21 17,1 0-17,0-21-15,0 0 0,0-1 16,0 1-16,-1 0 0,1 0 15,-21 0-15</inkml:trace>
  <inkml:trace contextRef="#ctx0" brushRef="#br1" timeOffset="65843.69">4106 11451 0,'0'0'0,"21"0"47,1 0-31,-1 0-16,0 0 0</inkml:trace>
  <inkml:trace contextRef="#ctx0" brushRef="#br1" timeOffset="66916.73">8445 11705 0,'0'0'0,"0"-21"0,-21-21 31,21 21-31,0-1 0,0 1 0,0-21 15,0 0-15,0 20 0,0 1 16,0 0-16,0 0 16,0 42-1,0 0-15,0 0 0,0 22 16,0-22-16,0 21 0,0-21 16,0 22-16,0-22 0,0 21 0,0 43 15,0-64-15,0 0 16,0 0-16,0 1 0,0 20 15,21-42 1,1 0-16,-1-21 16,0 0-16,0-1 15,21-20-15,-20 21 16,-22-21-16,42-1 16,-21 1-16,-21 21 0,21 0 15,-21-22-15,21 22 0,-21-21 16,22 42-1,-22 21-15,0 0 16,21 0-16,-21 0 0,0 1 16,0 20-16,21-21 0,-21 0 0,21 22 15,0-22-15,-21 0 0,43 64 16,-22-64-16,0-21 16,0 21-16,0 0 0,0-21 15,43 0-15,-43 0 0,21 0 16,22-21-16,-43 0 15,21 0-15,1-22 0,-1 22 16,-21 0-16,0 0 16,1 0-16,-1-22 0,0-20 0,-21 20 15,21-62-15,-21 83 16,0 1-16,0 0 16,0 0-16,0 0 0,0 42 15,-21 21 1,0-21-16,21 43 15,0-22-15,0-21 0,0 43 16,0-22-16,0-21 0,0 22 16,21-1-1,0-21-15,0-21 0,0 21 0,22-21 16,-22 0-16,0 0 0,0 0 16,43-21-16,-22 0 15,0 21-15,-20-21 0,20 0 0,0 0 16,22-43-16,-43 43 0,0-21 15,0-22-15,-21 43 16,0 0-16,0-22 0,0 22 0,-21 21 16,0 0-16,0 0 0,0 0 15,-1 0-15,1 21 0,0 1 16,0-1-16,21 0 0,0 0 16,0 0-16,0 0 0,0 22 15,0-22-15,0 0 0,0 21 16,21-20-16,0-22 0,22 21 15,-22-21-15,0 0 0,21 0 16,-21 0-16,22 0 0,-22 0 16</inkml:trace>
  <inkml:trace contextRef="#ctx0" brushRef="#br1" timeOffset="67895.42">11388 11726 0,'0'0'16,"-22"0"-16,22 22 15,22-22 1,-1 0-16,0 0 0,0-22 16,0 1-16,22 21 0,-22-21 15,21 0-15,0 0 0,-20 0 0,105-64 16,-106 43-16,0 20 16,0-20-16,0 0 0,0-1 15,1-41-15,-22 63 16,0-22-16,0 1 0,0 21 0,0 0 15,-22 21-15,1 0 0,0 0 16,0 0-16,0 0 16,0 0-16,-1 0 0,22 21 0,-21 0 15,21 0 1,0 0-16,-21 22 0,21 20 16,0-42-16,0 64 15,0-22-15,0-20 0,0 63 16,0-64-16,-42 148 15,21-105-15,21-21 0,-22 20 0,1 1 16,0 0-16,-21 169 16,21-170-16,-1 1 0,-41 105 15,42-105-15,-22 106 16,43-128-16,-21 1 16,21-22-16,0-21 0,21-21 31,1 0-31,-1 0 0,-21-21 15,21 21-15,0-21 0,-21 0 16,21-1-16,-21 1 0,21 0 16,-21 0-16,0 0 15,22 21-15,-22-21 16,0-1-16,21 22 16,-21-21-16,0 0 0,0 0 15,21 0-15,-21 0 16,21 21-16,-21-22 0,0-20 15,21 21-15,0 0 0,-21 0 16,0-1 31,0 1 140,0 0-171</inkml:trace>
  <inkml:trace contextRef="#ctx0" brushRef="#br1" timeOffset="69199.28">11726 11515 0,'21'-21'15,"-21"-1"1,0 1-16,22 0 16,-22 0-16,0 0 15,0 0-15,0-1 0,0 1 0,0 0 16,0 0-1,-22 0-15,22 0 0,-21-1 0,0 22 16,-42-21-16,41 21 16,1 0-16,0 0 0,0 0 15,-64 85 1,64-43-16,-21-21 0,21 22 16,21-22-16,-43 85 15,22-85-15,21 0 0,0 21 16,0-20-16,64 20 15,-43-42-15,21 0 16,-21 0-16,64 0 16,-64 0-16,0 0 0,22 0 15,-22 0-15,0 0 0,0-21 16,21 21-16</inkml:trace>
  <inkml:trace contextRef="#ctx0" brushRef="#br1" timeOffset="70007.96">11578 12933 0,'0'42'15,"0"-21"1,0 1-16,0-1 0,0 0 16,0 0-1,0 0-15,0 0 0,0 1 16,-21-1-16,21 0 16,-21 0-16,0-21 0,-1 0 15,1 0-15,0 0 16,0 0-16,0 0 15,0 0-15,-1-21 0,1 0 0,0 21 16,-21-21-16,21-1 0,-1-20 16,-20 21-16,-21-64 0,41 43 15,-20 0-15,0-43 16,42 21-16,0 22 0,0 0 16,0-22-16,0 22 0,42-43 15,-21 22-15,22 20 0,20-41 16,1 20-16,-22 22 0,0-22 15,1 22-15,20 0 0,22-43 16,-43 43-16,22 21 0,-1-22 16,-21 22-16,-20 0 0,20 0 15,-21 21-15,-21-21 16,0-1 0,0 1 15,21 21-31,0-21 15</inkml:trace>
  <inkml:trace contextRef="#ctx0" brushRef="#br1" timeOffset="70415.64">12382 11494 0,'0'0'0,"0"-22"0,0 1 15,0 0-15,-21 21 16,0-21-16,0 21 15,0 0-15,0 0 0,-1 0 16,1 21-16,21 0 0,-42 22 16,21-22-16,0 21 15,-1 22-15,22-43 0,-21 0 16,21 21-16,0-21 0,0 1 16,0 20-16,0-21 0,21 0 15,22-21-15,-22 21 0,21-21 16,1 0-16,-22 0 15,21 0-15,0-21 0,1 0 16,-1-21-16,-21 21 0,0-1 16,1 1-16,-22-42 15,0 42-15,0-43 16,0 22-16,-22-22 16,1 43-16,0 0 0,-21 21 15,-1 0-15,-20 0 16,42 0-16,-22 0 0,1 21 15,21 0-15,0 0 0,21 1 16,21-22 0</inkml:trace>
  <inkml:trace contextRef="#ctx0" brushRef="#br1" timeOffset="71603.63">13864 11515 0,'-21'21'0,"42"-42"0,-42 63 0,21-21 15,21-21 1,0 0-16,0 0 16,22 0-16,-22-21 0,21 21 15,1-21-15,-1 0 0,21 0 16,-20-22-16,-1 22 0,22-21 0,63-85 16,-85 84-16,0 1 15,1-43-15,-1-42 16,-42 85-1,0 21-15,0-43 0,0 43 16,-21 0-16,0 21 0,-1 0 16,1 0-16,0 0 0,0 0 0,0 21 15,-22 64 1,22-64-16,0 21 0,0 22 16,0-22-16,-22 170 15,22-149-15,0 1 0,0 84 16,0-84-16,21 84 15,-21-85-15,-1 22 0,-20 84 16,42-84-16,0-22 0,-42 191 16,21-169-16,21 63 15,0-84-15,0-1 0,0 64 16,0-84-16,0-1 0,42 21 16,-21-41-16,0-1 0,0-21 15,22 0-15,-1 0 0,0 0 16,1-21-16,-1-1 0,0 1 15,64-42-15,-63 20 0,-1-20 16,85-85-16,-106 105 16,21-20-16,-20-1 0,-1 1 15,-21-1-15,0-63 16,0 43-16,0-1 0,-64-63 0,43 84 16,-106-126-1,85 148-15,-1-1 0,1 1 16,0 21-16,-1-22 0,1 22 15,21 0-15,0 21 0,0 0 16,42 0 0,21 0-1,-21-21-15,22 21 0,-1-21 16,64 0-16,-43-1 0,-20 1 16,84-21-16,-85 0 0,85-22 15,-85 43-15,1-21 16,41-22-16,-41 43 0,-22-43 15,-21 43 1,0 0-16,0 0 0,-21 21 31,-1 0-31,1 0 0,0 0 0,0 0 16,21 42 0,-21 1-16,21-22 0,-21 63 15,21-62-15,0 20 0,0 0 16,0 1-16,0-22 0,42 42 15,-42-42-15,21 1 0,43-1 16,-43-21-16,0 0 0,42 0 16,-41 0-16,-1 0 0,42-21 15,-42-1-15,1 22 0,20-42 16,-21 21-16,0-21 16,-21 20-16,0 1 0,0-127 15,0 127-15,-21-21 16,-21-1-16,21 22 15,-22 0-15,22 21 16,0 0-16,-21 0 0,20 0 16,1 42-1,21-21-15,0 1 0,0-1 16,0 0-16,43 21 16,-22-21-16,0-21 0,0 0 15,21 0-15</inkml:trace>
  <inkml:trace contextRef="#ctx0" brushRef="#br1" timeOffset="72015.77">15748 11176 0,'0'0'0,"-21"-21"0,0 0 0,21 0 16,0-1-16,-22 22 0,22-21 15,0 0-15,0 0 16,0 0-16,22 0 15,-1 21 1,0 0-16,0 0 0,0 21 16,0-21-16,1 21 0,-22 0 15,21 0-15,0 0 0,-21 22 0,21-22 16,-21 42 0,0-20-16,0-22 0,0 42 15,0-41-15,0-1 0,-21 42 16,0-63-16,0 21 15,21-42 1,0 0 0,0 0-16,0 0 0,21-22 15,-21 22-15,21-21 0,0 0 16,0-1-16,22 1 0,-22 0 0,42-22 16,-42 43-16,22 0 0,-22 0 15,0-1-15,0 22 0,-21 22 31,-84 41-31</inkml:trace>
  <inkml:trace contextRef="#ctx0" brushRef="#br1" timeOffset="73544.75">6032 14012 0,'0'0'0,"0"22"0,0-1 0,22-21 47,-22-21-47,21-1 15,-21 1-15,0 0 0,21 0 16,-21 0-16,0 0 0,0-1 0,0-20 16,0 21-16,-21-21 0,0 20 0,-1-20 15,1 21-15,-21 0 16,-22-22-16,43 43 0,-21 0 15,-22 0-15,43 22 0,-21-1 16,-64 85 0,85-64-16,-21 43 0,20-43 15,1-21-15,21 64 16,0-43-16,0-21 0,0 0 16,0 1-16,21-1 0,1 0 0,-1-21 15,0 0-15,21 0 0,22 0 16,-43 0-16,21-21 0,43-22 15,-43 22-15,1-21 0,-1 21 16,0-22-16,1 1 0,20-43 16,-21 43-16,-20-21 0,41-107 15,-63 128-15,0 0 16,0-1-16,0 1 0,0-43 16,-21 85 15,21 43-31,-21-22 0,21 21 15,0 43-15,0-43 0,0 22 16,0-22-16,0 0 0,0 22 16,0 20-16,0-41 0,21-22 15,21 42-15,-21-41 16,1-1-16,-1 0 0,0-21 16,21 0-16,1 0 0,20 0 15,-21 0-15,1 0 0,63-42 16,-64 20-16,0 1 0,-21 0 15,22 0-15,-22 0 0,21 0 0,-21-22 16,-21 22-16,0-21 0,0-22 16,0 43-16,-21-64 15,0 64-15,0 21 0,0 0 16,0 0-16,-1 43 16,22-22-16,-21 0 0,0 21 15,21-21-15,0 22 0,0-22 0,0 21 16,0-21-16,0 22 15,42-1-15,-20-21 0,-1 0 16,0-21-16,21 22 0,-21-22 16,22 0-16,-22 0 0,21 0 15,-21 0-15,64-43 16,-64 22-16,22 0 0,-1 0 0,-21 0 16,0-22-16,0 22 0,22-21 15,-43-1-15,21 1 0,-21 0 0,0-64 16,0 64-16,0-1 0,0 1 15,0 21-15,0 0 0,0-22 16,-21 43-16,21 21 16,0 1-16,0 20 15,0-21-15,0 21 0,0 43 16,0-43-16,0 1 0,0 84 16,0-85-16,0-21 15,0 22-15,0-22 0,0 21 16,0-21-1,0 0-15,-21-21 32,21-21-32,0 0 0,0 0 15,0 0-15,0 0 16,0-22-16,0 22 0,0 0 0,0 0 16,21-22-16,21 1 15,-21 21-15,0 0 16,22 21-16,-22 0 0,21 0 15,1 21-15,-22 0 0,21 21 16,-21-20-16,-21-1 0,0 42 16,0-42-16,0 1 0,0-1 15,0 0-15,-21 0 0,0 0 0,-43 22 16,43-22-16,-21 0 16,21-21-16,0 21 0,-1-21 15,-20 0-15,21 0 0,0 0 0,0 0 16,21-21-1,0 0-15,0 0 16,0-1-16,21 22 0,0-21 0,0 0 16,0 0-16,0 0 0</inkml:trace>
  <inkml:trace contextRef="#ctx0" brushRef="#br1" timeOffset="74652.71">7853 13653 0,'0'21'31,"0"0"-31,0 0 16,-21 0-16,21 0 0,-22 1 16,22-1-16,-21 0 0,21 42 15,0-41-15,0 20 16,0-21-16,0 0 16,0 0-16,21-21 15,1 0-15,-1 0 0,0 0 16,21 0-16,-21-21 0,43 0 15,-22 0-15,-21 0 16,22-22-16,-22 22 16,21-42-16,-21 42 15,1-1-15,-1-20 0,-21 21 0,0 42 32,0 0-17,0 0-15,0 1 0,0 20 16,-21-21-16,21 21 0,0-20 15,0-1-15,21 63 16,-21-62-16,21-1 0,42 0 16,-41-21-16,-1 0 0,21 0 15,-21 0-15,22 0 0,41 0 16,-41-21-16,-1 0 0,21-1 16,-20 1-16,-22-21 15,21 21-15,-21 0 0,-21-22 0,0-20 16,0 42-16,0-22 15,0 1-15,-21 21 0,0 21 16,0 0-16,0 0 0,-22 0 16,-20 42-16,21-21 15,20 43-15,1-43 16,-21 64 0,42-64-16,0 0 0,0 21 15,0-21-15,0 1 16,21-22-16,0 0 0,22 0 15,-1 0-15,21-43 16,-41 22-16,-1 21 0,0-21 16,0 0-16,0 0 0,-21-22 15,21 22-15,-21 0 16,0 0 0,0 42-1,0 0 1,0 0-16,0 0 0,0 1 15,0 20-15,-21-21 0,21 21 0,0 1 16,-21 41-16,21-41 0,0-1 16,0 85-16,0-63 0,0 20 15,0-20-15,0 20 0,0-20 16,0 21-16,21 63 16,-21-64-16,21 1 0,1 106 15,-1-107-15,0 1 0,-21 0 16,21-22-16,-21 22 0,21-1 0,-21 1 15,21-21-15,-21 20 0,0 86 16,0-128-16,0 0 0,0 1 16,0-22-16,-42 42 15,21-63-15,0 0 0,-22-21 16,22 0-16,-85-85 16,64 43-16,0 20 15,-1-41-15,1 20 0,-191-296 16,170 254-1,20 1-15,1-22 0,21 21 0,0 0 16,21-106-16,0 106 16,21 22-16,21-86 0,-21 86 15,85-64-15,-63 105 16,-22 1-16,21 21 0,0-22 16,-20 22-16,83-21 15,-83 21-15,-1 21 0,21-21 16,-21 21-16,0 0 0,22-22 15,-43 1-15,21 21 0,0 0 16,21-21-16,-20 0 0</inkml:trace>
  <inkml:trace contextRef="#ctx0" brushRef="#br1" timeOffset="76503.7">10118 13885 0,'0'0'0,"0"-21"0,0 0 0,0 0 0,-22 0 15,22 0-15,0-1 16,-21 1-16,21 42 31,0 1-31,0-1 16,0 21-16,0-21 0,0 22 0,0-1 15,0-21-15,0 21 0,0 22 16,0-43-16,-21 0 0,21 22 16,0-22-16,0 0 15,0-42 16,0 0-31,0-1 16,0 1-16,0 0 0,21 0 0,-21 0 16,21-22-16,1 22 0,-22-21 15,21 0-15,0-22 0,0 22 16,0 21-16,0-1 0,-21 1 16,22 0-16,-1 21 0,0 0 15,0 21-15,-21 0 0,42 22 16,-42-22-16,22 42 15,-22-41-15,21 20 0,-21 0 16,0-21-16,21 43 16,0-43-16,-21 0 15,21-21 1,0 0-16,1 0 16,-1-21-16,0 0 15,-21 0-15,21 0 0,0-1 16,22-41-16,-22 21 0,42-64 15,-42 85 1,43-43-16,-43 43 16,43 21-1,-43 21-15,-21 0 0,0 0 16,0 22-16,0 20 16,0-42-16,0 1 0,0 41 15,0-42-15,0 0 0,0 22 16,0-22-16,21-21 0,21 42 15,-21-42-15,43 0 16,-43 0-16,21 0 0,22 0 16,-43 0-16,21-21 0,1 0 15,-22 21-15,21-21 0,-21 0 0,22-1 16,-22 1-16,0 0 0,21-42 16,-42 41-16,0 1 0,22-21 15,-22 21-15,0 0 0,0 42 31,0 0-31,0 0 16,-22 0-16,22 0 0,0 1 0,0 20 16,-21-21-16,21 0 0,0 0 15,0 1-15,0 20 16,0-21-16,21 21 0,1-42 16,-1 0-16,0 0 15,0 0-15,0 0 0,22 0 16,-22 0-16,0-21 0,0 0 0,0 21 15,0-21-15,1-43 16,-22 43-16,0 0 0,0-21 16,-22 21-16,-41-43 15,42 64-15,0-21 0,-43 0 16,43 21-16,0 0 16,42 0 15,0 0-31,21 0 0,1 0 0,-1 0 15,22 0-15,-1 0 0,1 0 16,105-21-16,-84-1 0,-22 22 16,85-21-16,-105 0 0,20 21 15,-21 0-15,1-21 0,-22 21 16,0 0-16,0 0 0,-21-21 16,-21 21-1,-21 0-15,21 0 16,-1 21-16,1-21 0,-21 21 0,21 0 15,-22 0-15,22 1 0,-42 20 16,20-21-16,22 21 0,0-20 16,0-1-16,0 21 0,21-21 0,0 22 15,0-22-15,0 21 16,21-21-16,0-21 0,43 21 16,-43-21-16,0 0 0,42 0 15,-41 0-15,41-21 16,-42 0-16,0 0 15,64-43-15,-85 22 16,42-21-16,-20 20 0,-1 1 16,-21-64-16,21 64 15,-21-22-15,0-20 16,0 41-16,0 1 0,0 0 16,0 20-16,0 1 0,-21 21 15,21 21 1,-21 1-16,21-1 0,0 21 15,0-21-15,-22 106 16,1-84-16,21 20 0,0 22 16,0-43-16,0 22 15,0-43-15,0 21 0,21 0 16,-21-20-16,22-1 0,20 0 16,-21 0-16,21-21 15,-20 0-15,-1 0 0,21 0 16,22-21-16,-22 21 0,64-64 15,-64 43 1,0 0-16,-20 0 0,-1 0 16,21-85-16,-42 85 0,0 0 15,0-43-15,-21 64 16,21-21-16,-42 21 0,20 0 16,1 0-16,-42 63 15,42-41-15,-1-1 0,22 0 16,-21 21-16,21-21 0,0 22 15,0-22-15,0 0 0,0 21 16,21-20-16,22-1 16,-22 0-16,0-21 0,21 0 15,-20 0-15,41 0 16,-42 0-16,0 0 16,-21-21-16,22 0 0,-1 21 0,0-22 15,-21 1 1,21 21-16,0 0 0</inkml:trace>
  <inkml:trace contextRef="#ctx0" brushRef="#br1" timeOffset="76723.94">14097 14118 0,'-21'21'16,"0"-21"-1,-1 0 1</inkml:trace>
  <inkml:trace contextRef="#ctx0" brushRef="#br0" timeOffset="-147049.82">0 11599 0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9T03:16:12.9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1058 1249 0</inkml:trace>
  <inkml:trace contextRef="#ctx0" brushRef="#br0" timeOffset="5123.99">1164 1249 0,'0'-21'16,"0"0"15,0-1 0,-21 22-31,0 0 16,0 0 0,-1 0-16,1 22 15,0-1-15,0-21 16,21 21-16,-21-21 15,21 21-15,-21 0 0,21 0 16,-22 1-16,1 41 16,21-42-16,-21 0 0,21 22 15,0-1-15,0-21 0,0 43 16,0-22-16,0 22 16,0-22-16,21 0 15,0-42-15,1 21 0,20 1 16,-21-22-16,43 0 15,-22 0-15,-21 0 16,21-22-16,-20 1 0,83-21 16,-62 21-16,-22 0 15,21-22-15,-21 22 0,22 0 16,-22 0-16,0-22 0,0 22 16,22-42-16,-43 42 15,0-1-15,0 1 0,0-21 16,0 21-16,0-22 0,0 1 15,0 21-15,-22 0 0,1 0 16,0-1-16,0 1 0,-43-21 16,43 21-16,-42 0 15,42 21-15,-1 0 0,-20 0 16,21 0-16,0 0 0,-43 21 16,43 0-16,-21-21 0,21 21 15,-1 0-15,1 0 0,0 1 0,0-1 16,0 0-16,0 0 0,21 43 15,0-43-15,0 0 16,0 0-16,0 0 0,0 22 16,0-22-16,0 0 0,0 0 15,0 0-15,0 0 0,42 22 16,-21-22-16,0 0 16,0-21-16,1 21 15,-1-21-15,0 0 16,0 0-16,0 0 0,0 0 0,1 0 0,20 0 15,0-21 1,1 0-16,-22 0 0,21 0 16,-21-1-16,22-20 15,-22 21-15,0 0 0,0 0 0,-21-1 16,0 1-16,0-63 16,0 62-16,0 1 0,0 0 15,0 0-15,-21 0 0,-43-22 16,43 22-16,0 21 15,-21 0-15,21-21 0,-22 21 0,-20 0 16,42 0-16,-22 0 16,22 0-16,-21 21 0,21 0 0,-22 22 15,22-22-15,0 0 16,21 21-16,-21-20 0,0 20 16,21-21-16,0 0 15,0 22-15,0-22 0,0 0 0,0 21 16,0-21-16,0 1 0,0-1 15,21 0-15,0 21 0,0-42 16,0 0-16,43 21 16,-43-21-16,0 0 15,21 0-15,-20-21 0,20 0 0,21 0 16,-20 0-16,-22 0 0,21-1 16,-21 1-16,1-21 0,20 0 15,-42 20-15,0-62 16,0 63-16,0-1 0,-21 1 15,0 21-15,-1-21 16,-41 0-16,42 21 0,-22 0 16,1 0-16,21 0 0,-64 0 15,43 0-15,0 0 16,-22 42-16,43-21 16,-43 43-16,64-22 15,0-21-15,0 1 0,0 20 0,0-21 16,0 43-1,0-43-15,43 63 16,-43-62-16,42-1 16,-21-21-16,0 0 0,22 0 15,-22 0-15,0 0 0,64 0 16,-43-21-16,-21-1 16,22 1-16,-22 0 0,42-42 15,-63 20-15,0 1 16,0 21-16,0-22 0,0 22 15,0 0-15,0 0 0,-21-21 16,0 20-16,0 1 0,-22 21 16,22-21-16,0 21 15,-42 0-15,41 0 16,-41 21-16,42 0 16,0 1-16,-1-1 0,1 0 15,0 0-15,0 43 0,21-43 16,0 0-16,0 21 0,0-21 15,0 22-15,0-22 0,0 42 16,0-41-16,21-1 0,0-21 16,0 21-16,1 0 0,-1-21 0,0 0 15,0 0-15,43 0 16,-22 0-16,0 0 0,-21-21 16,22 0-16,-22 0 0,42-22 15,-20 22-15,-22 0 0,0 0 16,-21 0-16,0-22 0,21 1 15,-21 21-15,0-22 16,0 22-16,-21 0 0,0 0 0,0 0 16,0 0-16,-1 21 0,1-22 15,-42 22-15,42 0 0,-22 0 16,1 0-16,21 0 0,-22 22 16,22-1-16,-21-21 0,21 21 15,0 0-15,-43 43 0,64-43 16,-21 21-16,21-21 15,-21 22-15,21 41 16,0-41-16,0-22 0,0 0 0,21 0 16,0-21-16,0 21 15,0-21-15,1 0 0,20 0 16,-21 0-16,0 0 0,43-21 16,-22 0-16,-21 0 0,22 0 15,-22-1-15,0-20 0,21 0 16,-21 21-16,-21-22 0,0 1 15,0 21-15,0-22 16,0 22-16,0 0 0,-42 0 16,21 21-16,0 0 15,-22 0-15,1 0 16,21 0-16,0 21 0,0-21 16,-64 64-16,85-43 15,-21 42-15,0-42 16,21 22-16,0-22 15,0 21-15,0-21 0,0 43 0,0-43 16,21 0-16,0 0 16,0-21-16,0 0 0,0 0 15,22 0-15,-22 0 0,0-21 16,0 0-16,0 21 0,1-21 16,-1 0-16,0 0 0,0-1 0,-21-41 15,0 42-15,0 0 16,0-1-16,0 1 0,0 0 0,-21 0 15,0 21 1,0 0-16,-1 0 16,1 0-16,0 0 15,0 21-15,0 0 0,0 0 0,21 1 16,-22-1-16,22 0 0,-21 0 16,21 21-16,0-20 0,0-1 15,0 0-15,0 0 0,0 0 16,21-21-16,1 0 15,-1 0-15,0 0 0,0 0 16,0 0-16,0 0 16,1-21-16,-1 0 0,0 0 15,-21 0-15,21-1 0,-21 1 16,0 0-16,0 0 0,0 0 16,0 0-16,0-1 0,0 1 0,-42 21 15,21 0 1,-1 0-16,1 0 0,0 0 15,0 21-15,0 1 0,21-1 16,0 0-16,-21 0 0,21 0 16,0 22-16,0-22 15,0 0-15,0 0 0,21-21 16,0 0-16,0 0 0,0 0 16,0 0-16,1 0 15,-1 0-15,21-42 0,-21 42 16,22-43-16,-43 22 15,21 0-15,-21-42 0,0 41 16,0 1-16,0-21 16,0 21-16,-21 0 0,-1-1 15,1 1-15,-42-21 16,42 42-16,-22 0 0,22 0 16,0 0-16,-64 21 15,64 0-15,0 0 0,0 1 16,0-1-16,-1 0 0,22 42 15,-21-41-15,21 41 16,0-21-16,0-20 0,0 41 16,21-42-16,1 0 15,-1 1-15,0-1 16,42-21-16,-41 0 0,-1 0 16,0 0-16,21 0 0,-21-21 15,1 21-15,41-43 0,-42 22 16,22 0-16,-22-21 0,-21 20 15,21-20-15,0 0 0,-21-1 16,0 22-16,0-21 0,0 21 16,-21-22-16,0 22 0,0-21 15,-1 21-15,-20-22 16,0 22-16,21 0 0,-1 21 16,-20 0-16,21 0 0,-43 0 15,22 0-15,21 21 16,0-21-16,0 21 0,-22 64 15,43-43-15,-21-20 16,21 20-16,0 0 0,0 22 16,0-22-16,0 0 15,0-20-15,21 20 0,0-21 0,1 0 16,20 22-16,-21-22 16,0-21-16,43 0 0,-43 0 15,42 0-15,-41 0 16,-1 0-16,21 0 0,-21-21 15,0-1-15,43-62 16,-43 63-16,0-1 0,-21-20 16,0 21-16,0-21 0,0-22 15,0 43-15,-21 0 0,0-22 16,0 22-16,0 21 0,-1-21 0,1 0 16,0 21-16,0 0 0,-21 0 15,20 0-15,1 0 0,-21 0 16,21 21-16,0 0 0,-43 43 15,43-43 1,21 21-16,0 1 0,0-1 16,0-21-16,0 21 15,42-20-15,-21-1 0,22 0 16,-22-21-16,21 0 16,-21 0-16,1 0 0,-1 0 0,63-21 15,-62 0 1,-1-1-16,-21 1 0,0 0 15,21-21 1,-21 21-16,0-1 0,0 1 16,-21 0-16,-22 0 15,22 0-15,0 21 0,0 0 16,0 0-16,0 0 0,-22 0 16,22 0-16,21 21 0,-21 0 15,0-21-15,21 21 16,0 0-16,0 1 31,21-22-31,0 0 0,0 0 0,0 0 16,1 0-16,-1 0 0,0-22 15,21 1-15,-21 0 16,1 21-16,-22-21 0,0 0 16,0-22-1,0 22-15,-22 21 16,1-21-16,0 21 0,0 0 15,-21 0 1,20 0-16,1 0 0,0 21 16,0-21-16,21 21 0,-21 1 15,21-1-15,0 0 16,21-21 0,0 0-1,0 0-15,0 0 0,1 0 16,-1 0-16,0 0 0,0-21 0,0 0 15,0-1-15,1 22 16,-22-21-16,0 0 0,0 0 16,0-21-16,0 20 15,0 1-15,-22 0 0,1 0 16,0 21-16,0 0 0,0-21 16,-22 21-16,1 0 0,21 0 15,-21 21 1,20-21-16,-20 21 0,21 0 0,0 0 15,0 1-15,-22 41 16,43-42-16,0 0 0,0 22 16,0-22-16,0 21 0,0 1 15,0-1-15,0-21 0,0 0 16,0 0-16,21 1 0,22-1 16,-22-21-16,42 0 15,-41 0-15,-1 0 0,21 0 16,-21-21-16,64-22 15,-64 22-15,0 0 16,0 0-16,1-22 0,-22 22 16,0-42-16,0 42 15,0-22-15,0 22 0,0 0 0,-43-21 16,43 20-16,-21 1 16,-21-21-16,21 42 15,-1 0-15,1 0 0,-21 0 16,21 0-16,-22 0 0,22 21 15,0 0-15,-21 22 16,21-22-16,-1 0 0,1 0 16,21 21-16,0-20 0,0 41 15,0-21-15,0-20 0,0-1 16,0 21-16,21-21 0,22 0 16,-22 1-16,21-22 15,-21 0-15,1 0 0,-1 0 16,21 0-16,43-43 15,-64 43-15,0-21 0,0 0 16,0 0-16,1 0 0,-1-1 16,-21-20-16,0 21 0,0 0 15,0-22-15,0 22 0,-21-21 16,-22 0-16,22 20 16,0 22-16,0-21 0,0 21 0,-1 0 15,-20 0-15,21 0 16,0 0-16,0 21 0,21 1 0,-22-22 15,1 42 1,0 0-16,21-21 0,0 1 0,0-1 16,0 0-16,0 0 15,0 0-15,21 0 0,0-21 16,1 0-16,-1 22 0,0-22 16,0 0-16,21 0 15,-20-22-15,-1 22 0,0-21 0,0 21 16,0-21-16,0 21 0,-21-42 15,0 21 1,0-1-16,0 1 0,-21 21 16,0 0-1,0 0-15,0 0 0,0 0 0,-1 0 16,1 0-16,21 21 16,-21-21-16,21 22 0,-21-22 0,21 21 15,0 0-15,0 0 16,0 0-1,21-21-15,0 0 16,0 0-16,1 0 0,-1 0 16,0 0-16,0 0 0,0-21 15,0 21-15,1-21 0,-1 0 16,-21 0-16,0-1 0,0 1 16,0 0-16,0 0 0,0 0 15,0 0-15,-43-22 16,22 43-16,0 0 0,0 0 15,0 0-15,0 0 0,-22 0 16,22 0-16,-42 43 16,41-43-16,-20 42 15,42-21 1,0 0-16,0 0 0,0 1 16,0 20-16,21-42 15,0 21-15,1-21 0,-1 0 16,42 0-16,-42 0 15,22 0 1,-22-21-16,0 21 0,0-21 0,0 21 16,-21-21-16,22-1 0,-22 1 15,0 0-15,0 0 16,0 0-16,-22 0 0,1-1 16,0 1-16,0 0 0,0 0 15,0 0-15,-1 21 0,1-21 0,-21 21 16,21 0-16,-22 0 15,22 21-15,0 21 16,21-21-16,0 0 16,0 22-16,0-22 0,0 0 15,0 43-15,0-43 0,0 0 16,0 0-16,0 0 16,0 43-16,0-43 15,21 0-15,0-21 16,1 0-16,-1 0 15,0 0-15,0 0 0,0 0 0,0-21 16</inkml:trace>
  <inkml:trace contextRef="#ctx0" brushRef="#br0" timeOffset="6103.63">2392 1545 0,'0'0'0,"-21"0"15,-1 0 1,1 0 0,0 0-16,0 0 15,0 0 1,0 0-16,-1 0 15,1 0 1,42 0 125,1 0-126,-1 0 1,0 0-16,0 0 16,0 0-16,0 0 0,22 0 15,-22-21-15,0 21 0,21 0 16,1 0-16,-1 0 0,0 0 0,22 0 15,42 0 1,-43-21-16,1 21 0,63 0 16,-43 0-16,43 0 15,-63 0-15,21 0 0,42-21 16,-43 21-16,-41 0 0,20 0 16,1 0-16,-22 0 0,0 0 0,1 0 15,-1 0-15,-21 0 0,0 0 16,22 0-16,-22-21 0,0 21 15,0 0 1,-21-22 78</inkml:trace>
  <inkml:trace contextRef="#ctx0" brushRef="#br0" timeOffset="6895.63">3895 1228 0,'-22'-21'0,"1"21"15,0 0 17,21 21-1,21 0-16,-21 0-15,21-21 16,-21 21-16,22-21 0,-1 21 16,0-21-16,0 22 0,21-22 15,-20 21-15,20-21 16,-21 21-16,0-21 0,22 0 16,-22 0-16,21 0 15,-21 0-15,0 0 0,1 0 16,-1 0-16,21 0 15,-21 0-15,0 0 0,1 0 16,-1 0 0,0 0-16,-42 21 62,0-21-62,-1 0 16,1 21-16,0-21 0,0 21 15,0-21-15,0 22 16,-1-22-16,1 21 0,0-21 0,0 21 16,0 0-16,-22 0 15,1 0-15,21 1 0,-43 20 16,43-21-16,0 0 0,-42 22 16,41-22-16,-20 21 15,21-42-15,21 21 0,-21 0 0,0-21 16,21 22-16,-22-22 0,1 0 15,21 21-15</inkml:trace>
  <inkml:trace contextRef="#ctx0" brushRef="#br0" timeOffset="9039.6">762 6054 0,'0'-21'78,"0"-1"-62,0 1 15,0 0-15,0 0 0,0 0 15,0 0-16,0-1 17,0 1-17,0 42 157,0 1-172,0-1 16,0 0-16,0 21 0,0-21 0,0 1 15,0 20-15,0-21 0,0 21 16,0 1-16,0 41 16,0-41-16,0 41 15,0-41-15,0 20 0,0-20 0,0-1 16,0 0-16,-21 22 16,0-22-16,21-21 0,0 0 0,0 1 15,0-1-15,0 0 16,-22-21-16,22-21 31,0 0-31,0-1 0,0 1 0,0 0 16,0-21-16,0-1 0,0-20 15</inkml:trace>
  <inkml:trace contextRef="#ctx0" brushRef="#br0" timeOffset="9416.33">825 5884 0,'-21'-42'31,"21"21"-15,21 21-1,-21-21 1,22 21-16,-1 0 0,0 0 16,0 0-16,0-21 0,0 21 0,22 0 15,-22 0-15,21-22 0,-21 22 16,43 0-16,-22 0 0,-21 0 16,22 0-16,-22 0 15,0 0 1,-21 22-1,0-1 1,-21-21 0,0 21-16,21 0 15,-21 0-15</inkml:trace>
  <inkml:trace contextRef="#ctx0" brushRef="#br0" timeOffset="9736.08">847 6223 0,'0'21'16,"21"-21"15,0 0-31,0 0 15,0 0-15,0 0 0,1 0 0,-1 0 16,21-21-16,-21 21 16,0 0-16,1 0 0,-1 0 15,0 0-15,0 0 16,0 0 0</inkml:trace>
  <inkml:trace contextRef="#ctx0" brushRef="#br0" timeOffset="10032.04">1714 6117 0,'22'0'16,"-1"0"-1,0 0-15,0 0 0,0 0 16,0 0-16,1 0 0,-1 0 16,0 0-16,0 0 0,0-21 0,0 21 15,1 0-15,-1 0 0,0 0 16,0 0-16,-42 0 47,0 0-47,0 0 0,-1 0 15</inkml:trace>
  <inkml:trace contextRef="#ctx0" brushRef="#br0" timeOffset="10595.31">1736 6117 0,'0'0'0,"0"21"16,-22 1-16,1-22 16,0 21-16,0 0 0,0 0 0,0 0 15,21 0-15,-22 1 16,1-22-16,21 21 0,0 0 16,-21 0-16,21 0 15,-21-21-15,21 21 16,21-21 15,-21-21-31,0 0 16,21 21-16,0 0 0,1-21 0,-1 21 15,0 0-15,0-21 16,21 21-16,-20 0 0,20 0 16,-21-21-1,0 21-15,22 0 0,-22 0 16,0 0-16,0 0 15,0 21-15,0 0 0,1-21 0,-22 21 16,21 0 0,-21 0-16,0 1 0,0-1 0,0 0 15,0 0-15,0 0 16,0 0-16,-21-21 0,-1 22 0,1-1 16,21 0-16,-63 21 15,42-42-15,-1 0 0,-20 0 16,21 0-16,-21 0 15,20 0-15,1 0 0,0 0 16,0 0-16,0 0 16,0 0-1,21-21-15,0 0 47,0 0-47,21 21 16,0-21-16</inkml:trace>
  <inkml:trace contextRef="#ctx0" brushRef="#br0" timeOffset="11132.12">3133 6265 0,'-22'-21'15,"1"21"-15,42 0 47,1 0-47,-1 0 16,21 0-16,-21 0 0,22 0 0,20 0 15,-21 0-15,22 0 0,63 0 16,-64 0-16,1 0 0,-1 0 16,1 0-16,-22 0 0,64 0 15,-64 0-15,1 0 16,-1 0-16,-21 0 0,0 0 0,1 0 16,-44 0 30,1 0-46,21-21 0,-21 21 0,0 0 16</inkml:trace>
  <inkml:trace contextRef="#ctx0" brushRef="#br0" timeOffset="11576.09">3979 5969 0,'0'0'0,"-42"0"16,21 0 0,21 21 15,0 0-31,0 1 16,21-1-16,0 0 0,0-21 0,0 21 15,1 0-15,-1 0 0,0 1 16,0-22-16,21 21 0,-20-21 0,-1 21 15,21-21-15,22 0 0,-43 0 16,21 0-16,-21 0 16,0 0-16,22 0 0,-22 0 15,0 0-15,-21-21 16,-21 21 0,0 0-16,0 0 15,-1 0-15,1 0 0,-21 0 0,21 0 16,0 21-16,-1-21 0,-41 42 15,42-21-15,0 1 0,-22 41 16,22-42-16,0 0 16,0 22-16,0-22 0,-1 0 0,-20 21 15,42-20-15,-21-1 16,21 21-16,-21-21 16,21 0-16,-21 1 15</inkml:trace>
  <inkml:trace contextRef="#ctx0" brushRef="#br0" timeOffset="13073.14">1143 11388 0,'0'0'0,"0"-21"16,-21-1-16,21 1 15,-21 21 16,-1 21-15,22 1-16,0-1 0,0 21 16,0-21-16,0 22 0,0-1 15,0 0-15,0 1 0,0-1 16,0 0-16,0 22 0,0-22 0,0 0 16,0 1-16,0 63 15,0-64-15,0-21 0,0 21 16,0-20-16,0-1 15,0 0-15,0 0 16,0-42 0,0 0-1,0 0-15,22-1 16,-22 1-16,0-21 0,0 21 16,0-22-16,21 1 0</inkml:trace>
  <inkml:trace contextRef="#ctx0" brushRef="#br0" timeOffset="13373.11">1270 11282 0,'-21'0'16,"42"0"15,21 0-16,-21 0-15,1-21 0,20 21 0,21-21 16,-20 21-16,-1 0 16,22-22-16,-22 22 0,-21 0 15,21 0-15,-20 0 0,41 0 16,-42 0-16,-21 22 16,0-1-1,0 0-15,0 0 16,0 0-16,0 0 15,-21-21-15,0 22 0</inkml:trace>
  <inkml:trace contextRef="#ctx0" brushRef="#br0" timeOffset="13645.05">1270 11705 0,'0'0'0,"-21"0"16,21 21-1,21-21 17,0 0-32,0 0 0,22 0 0,-22 0 15,21 0-15,-21 0 0,22 0 16,20 0-16,-42-21 0,0 21 16,22 0-16,-22 0 15,0-21-15,0 21 16,0 0 31</inkml:trace>
  <inkml:trace contextRef="#ctx0" brushRef="#br0" timeOffset="14188.09">2519 11451 0,'0'0'0,"0"-21"0,0 0 0,0 0 16,0 0 0,0-1-16,0 1 15,-21 21-15,-1 0 0,1 0 0,0 0 16,0 0-16,0 0 15,0 21-15,-22 22 16,22-22-16,0 0 0,0 0 16,0 0-16,-43 85 15,64-63-15,-21-22 0,0 21 16,21-21-16,0 22 0,-21 20 16,21-21-16,0-20 0,0 20 0,0-21 15,0 0-15,21 22 16,0-22-16,0-21 0,0 21 0,22-21 15,-1 0-15,0 0 16,1 0-16,-22 0 0,42-21 16,-42 0-16,22-1 0,-22 1 15,0 0-15,0 0 0,-21 0 16,0 0-16,21-1 0,-21 1 0,0-21 16,0 21-1,-21 0-15,0-1 0,0 22 16,-21-21-16,20 21 0,1 0 0,0 0 15,-21 0-15,21 0 0,-1 21 16,-20 1-16,21-22 0,-21 42 16,20-42-16,1 21 0,21 0 15,21-21 17</inkml:trace>
  <inkml:trace contextRef="#ctx0" brushRef="#br0" timeOffset="14688.71">3302 11621 0,'-21'-22'0,"0"22"16,42 0 15,0 0-31,0 0 16,21 0-16,-20 0 0,41 0 0,43 0 15,-43 0-15,64 0 16,-63 0-16,-1 22 16,1-22-16,-1 0 0,1 0 0,-1 0 15,64 0-15,-84 0 16,126 0-16,-127 0 15,43-22-15,-64 22 16,0 0-16,1 0 0,-1 0 16,-21-21-1,-21 0 1,21 0-16,-22 21 16</inkml:trace>
  <inkml:trace contextRef="#ctx0" brushRef="#br0" timeOffset="15127">4487 11240 0,'0'0'0,"-21"0"0,0 0 16,0 0-16,0 0 16,-1 0-16,22 21 15,0 0-15,0 0 16,0 0-16,0 22 0,22-22 15,41 42 1,-21-42-16,-20-21 0,20 22 0,-21-1 16,21-21-16,22 21 15,-22-21-15,-21 0 0,43 0 16,-22 0-16,22 0 16,-64-21-16,0 0 15,-21 21 16,-1 0-31,1 0 0,-21 0 0,21 0 16,0 0-16,-1 21 0,-41 21 16,42-21-16,0 22 0,-43-1 15,43 0-15,-64 43 16,64-64-16,0 21 16,0-20-16,0-1 0,21 0 15,-22 21-15,22-21 16,0 1-1,-21-22-15,21 21 16</inkml:trace>
  <inkml:trace contextRef="#ctx0" brushRef="#br0" timeOffset="15963.54">868 14097 0,'0'0'0,"0"-21"16,21 0 0,-42 21 15,21 21-31,-21 0 16,21 0-16,0 22 0,-22-1 15,22 106-15,0-84 16,0-22-16,0 64 15,0 21 1,0-85-16,0 0 0,0-20 0,0-1 16,0 21-1,0-63 17,0 0-17,0 0-15,0-1 0,0 1 0</inkml:trace>
  <inkml:trace contextRef="#ctx0" brushRef="#br0" timeOffset="16264.04">931 14097 0,'0'-21'31,"0"0"-31,21 21 15,-21-21-15,22 21 16,-1 0-16,0 0 0,21-22 16,-21 22-16,1 0 0,20 0 15,-21 0-15,21 0 0,-20 0 0,-1 0 16,21 0-16,-21 0 0,0 0 16,1 0-16,-1 0 0,-21 22 31,-21-1-16,-1-21-15,1 0 16,-21 21-16,21-21 0,0 21 16</inkml:trace>
  <inkml:trace contextRef="#ctx0" brushRef="#br0" timeOffset="16516.91">910 14520 0,'0'0'0,"0"22"0,0-1 16,21-21 0,0 0-1,1 0-15,-1 0 0,0 0 16,0 0-16,0-21 0,22 21 16,-22 0-16,63-43 15,-62 43-15,-1 0 0,0 0 16,0 0-16,0 0 0,0 0 15,1 0 1,-1 0-16,0-21 16</inkml:trace>
  <inkml:trace contextRef="#ctx0" brushRef="#br0" timeOffset="17016.09">2011 14245 0,'0'21'31,"0"1"-15,21-22-16,0 0 16,0 0-16,0 0 0,1 0 15,20 0-15,-21 0 0,43 0 16,-22 0-16,-21-22 15,21 1-15,-20 21 0,20-21 0,0 0 16,-21 21-16,22-42 16,-43 20-16,0 1 15,0 0 1,-21 21-16,-1 0 0,1 0 16,0 0-16,0 0 0,0 42 15,0-20 1,-1 20-16,22-21 0,-21 21 15,21 43-15,-21-43 0,0 1 16,0-1-16,21 22 0,0-22 0,-43 64 31,43-85-31,0 21 0,-21 1 16,21-22-16,0 0 16,0 0-1,0-42 16,0 0-31,0 0 16,0-1-16,0 1 0,0 0 16</inkml:trace>
  <inkml:trace contextRef="#ctx0" brushRef="#br0" timeOffset="17319.25">1990 14542 0,'0'0'0,"-22"0"16,44 0 15,-1 0-31,0 0 0,0 0 16,21 0-16,-20 0 0,-1 0 16,0 0-16,21 0 0,1-22 15,-22 22-15,21 0 16,-21 0-16,0 0 15,1 0-15,-1 0 63,0 0-47,21 0-16</inkml:trace>
  <inkml:trace contextRef="#ctx0" brushRef="#br0" timeOffset="17723.41">3662 14520 0,'0'0'0,"-21"0"0,-1 0 0,1 0 16,42 0 15,1 0-31,-1 0 0,21 0 16,-21 0-16,22 0 0,20 0 16,-21 0-16,1 0 0,20 0 15,-20 0-15,84 0 0,-85 0 16,21 0-16,1 0 0,-22 0 15,22 0-15,42 0 0,-64 0 16,21 0-16,-41 0 0,20 0 16,-21-21-16,0 21 0,0 0 15,1 0-15,-22-21 16,-22 0 0,1 21-16,21-21 15,-42-22 1</inkml:trace>
  <inkml:trace contextRef="#ctx0" brushRef="#br0" timeOffset="18184.83">4530 14161 0,'-43'-22'31,"43"44"-15,0-1-1,0 0-15,0 0 16,0 0-16,21 0 16,1 1-16,20-22 0,-21 21 15,21 0-15,22-21 0,-22 21 16,1-21-16,-1 21 0,43-21 16,-43 0-16,0 0 0,1 0 15,-22 0-15,21 0 0,0 0 16,-20-21-16,-1 0 0,0 21 15,-21-21-15,-21 21 32,-22 0-32,22 21 0,-21 0 15,0 0-15,20 0 0,-20 1 16,-43 62-16,43-63 16,0 22-16,-22 20 0,22-20 0,0-1 15,-22 0-15,43-21 16,-21 22-16,20-22 15,22 0-15,0 0 0,0 0 32,0-42-1,0 0-31</inkml:trace>
  <inkml:trace contextRef="#ctx0" brushRef="#br1" timeOffset="24960.08">5482 974 0,'0'0'0,"0"-21"16,0-1-16,-21 1 0,0 0 15,0 21 17,-1 42-32,22-20 15,0-1-15,0 21 0,0-21 0,0 22 16,0-1-16,-21 0 0,21 1 0,0-1 15,-21 21-15,21-20 16,0-22-16,-21 42 0,21-41 16,0-1-16,0 0 15,0 0-15,0 0 0,0 0 16,21-42 0,-21 0-1,21 21-15,0-21 0</inkml:trace>
  <inkml:trace contextRef="#ctx0" brushRef="#br1" timeOffset="25611.28">5334 974 0,'0'0'0,"-42"-64"31,42 43-31,0 0 0,0 0 16,0 0-16,21-1 0,0 1 0,0 0 16,0 0-16,22 0 0,-22 21 15,21-21-15,0 21 0,1 0 0,-1 0 16,0 0-16,-20 0 16,20 0-16,-21 0 0,43 42 15,-64-21-15,0 0 0,0 43 16,-22-43-16,1 21 0,-63 22 15,41-43-15,1 21 16,0-21-16,-1 1 0,22-1 0,-42 21 16,41-42-16,1 21 15,0-21-15,42 0 32,0 0-32,1-21 15,-1 21-15,0 0 0,0-21 16,0 21-16,22 0 0,-22 0 15,85 0-15,-85 0 16,21 0-16,0 21 0,-20-21 16,20 21-16,43 43 15,-64-43-15,0 21 16,-21 1-16,0 20 16,0-21-16,-21-20 0,-22-1 15,22 0-15,-21 0 0,-64 43 16,64-43-16,-1 0 0,-62 0 15,62 0-15,-20-21 0,-1 0 16,22 0-16,-22 0 16,22 0-16,21-21 0,-21 0 15,42 0-15,0 0 0,-22 21 16,22-22-16,0 1 16,0 0-16,22 0 15,-1 21-15,0-21 16,0 21-16,0 0 15,0 0-15</inkml:trace>
  <inkml:trace contextRef="#ctx0" brushRef="#br1" timeOffset="26092.06">6032 1270 0,'0'0'0,"0"-21"0,0 0 16,0 0-16,0-1 15,22 1-15,-1 21 0,0-21 16,0 21-16,0-21 0,0 21 16,22 0-16,-22 0 15,0 21-15,0 0 16,0-21-16,22 43 0,-22-22 15,-21 42-15,21-42 0,-21 1 16,0-1-16,0 21 0,0-21 16,0 0-16,-42 22 15,21-22-15,-1 0 0,22 0 16,-21-21-16,0 0 31,21-21-31,0 0 16,0 0-16,0 0 0,0-1 15,21 1-15,-21 0 0,0 0 0,21-21 16,1 20-16,-22 1 0,21 0 0,0 0 16,-21 0-16,21 0 0,21-1 15,-42 1-15,22 21 0,-1 0 16,0 0-16,0 0 16,0 0-16,0 0 15,1 0-15,-1 0 16</inkml:trace>
  <inkml:trace contextRef="#ctx0" brushRef="#br1" timeOffset="26452.56">6710 1439 0,'0'0'0,"21"0"0,0 0 15,0 0-15,0 0 16,1 0-16,-1-21 0,0 21 0,21-21 15,-21 21-15,1-21 0,20 0 16,-21 0-16,0-1 0,-21 1 0,21 0 16,-21 0-16,0 0 0,0 0 15,0-1-15,-21 22 0,0-21 16,0 21-16,0 0 0,-22 0 16,22 0-16,0 0 0,-21 21 15,21 1-15,-1-1 0,-20 0 0,21 21 16,0-21-16,21 1 15,0 41-15,0-42 16,0 22-16,0-22 16,0 0-16,21 0 0,0 0 0,0-21 15,64 43 1,-64-43-16,21 21 0,22-21 16,-22 0-16,106-21 15</inkml:trace>
  <inkml:trace contextRef="#ctx0" brushRef="#br1" timeOffset="26977.07">7768 1270 0,'0'0'0,"0"-21"0,0 0 0,0 0 16,-21 21-16,0-22 0,0 22 0,-22-21 16,22 21-1,0 0-15,0 0 0,0 0 0,-1 0 16,1 0-16,-21 0 0,21 21 0,0 1 15,-22 20-15,22-21 16,0 0-16,21 22 0,-21-1 16,21-21-16,0 0 0,0 22 15,0-22-15,0 0 0,0 0 16,0 0-16,0 0 0,0 1 16,21-1-16,0-21 0,0 0 0,-21 21 15,21-21-15,1 0 0,-1 0 16,21 0-16,-21-21 0,0 21 0,22-43 15,-22 22-15,0 0 0,0 0 16,0 0-16,1-22 0,-1-20 16,-21 42-16,21-22 0,-21 22 15,0-21-15,0 21 0,21-22 16,-21 22-16,0 0 0,-21 21 31,21 21-31,-21 0 16,21 22-16,0-22 0,0 0 0,0 21 15,0-20-15,0-1 0,0 21 16,0 0-16,0-20 16,0-1-16,0 21 15,0-21-15,21 0 0,0 1 16,0-22-16,22 0 16,-22 0-16,21 0 0,22 0 15,-43-22-15,42-20 16,-20 21-16,-1 0 0</inkml:trace>
  <inkml:trace contextRef="#ctx0" brushRef="#br1" timeOffset="27680.93">8382 804 0,'0'0'0,"-21"22"0,21-1 0,0 21 16,-21 0-16,-1 43 0,22-43 15,0 1-15,0-1 0,0 0 16,0 85-16,0-105 16,0 20-16,-21-21 0,21 0 15,0 0-15,0 22 16,0-22-16,0-42 47,0 0-47,0-1 0,0 1 15,0 0-15,0 0 0,0 0 16,0 0-16,21-1 0,-21-20 0,22 21 16,-1 0-16,0 0 0,0-1 15,0 1-15,0 0 0,1 21 0,-1 0 16,0-21-16,0 21 0,0 0 16,0 0-16,-21 21 15,0 0-15,0 0 16,0 1-16,-21-1 0,0-21 15,0 21-15,0-21 0,0 0 16,-1 0-16,1 21 0,0-21 16,0 0-16,0 0 0,-22 0 0,22-21 31,0 0-31,21 42 47,0 0-47,21 0 15,-21 0-15,0 1 0,0-1 16,21 0-16,-21 0 0,22 21 16,-1-20-16,-21-1 0,21 21 15,0-21-15,21 0 16,-20-21-16,41 22 16,-42-22-16,0 0 15,85-22-15,-85 22 16,1-21-16,20 0 0,-21 21 15,-21-21-15,42-21 0,-42 20 16,0 1-16,0 0 0,0 0 16,0 0-16,0 0 0,0-1 15,0 1 1,0 0-16</inkml:trace>
  <inkml:trace contextRef="#ctx0" brushRef="#br1" timeOffset="28237.09">10266 1037 0,'0'0'0,"0"-21"0,0 0 0,0 0 16,-21 42-1,21 0 1,0 0-16,0 22 0,-22-1 16,22 0-16,0 1 0,-21 84 15,21-64-15,0-21 16,0 22-16,-21-1 0,21 1 15,-42 148-15,42-149 16,-21 1-16,-1-1 0,22 1 16,-63 126-1,63-126-15,-21-1 0,0 22 16,21-43-16,0 43 16,0-64-16,21-42 15,-21 0-15,21-1 16,-21 1-16,21-21 0,-21 0 15</inkml:trace>
  <inkml:trace contextRef="#ctx0" brushRef="#br1" timeOffset="28620.51">9927 1355 0,'0'0'0,"-21"-21"16,0-1-16,0-62 15,-1 63-15,22-43 16,0 43-16,43-64 16,-22 64-16,21 0 0,-21 0 15,22 0-15,20-1 0,22 1 16,-22 21-16,1 0 0,-22 0 16,1 0-16,20 0 0,1 43 15,-22-1-15,-21-21 0,0 21 16,0-20-16,-21 20 0,0 0 0,0-21 15,-21 22-15,0-22 0,0 21 0,-21-21 16,20 1-16,-20-1 0,-21 21 16,41-42-16,-20 21 0,0-21 15,21 0-15,-1 0 16,1 21-16,0-21 16,42 0 15,0 0-31,1-21 0,-1 21 15,0-21-15,21 21 0</inkml:trace>
  <inkml:trace contextRef="#ctx0" brushRef="#br1" timeOffset="29091.87">11028 1080 0,'21'-22'0,"-42"44"0,42-65 0,-21 22 16,-21 21 15,0 21-15,-1 0-16,1 1 0,0 20 15,0-21-15,0 0 0,-22 85 16,22-64-16,21-20 16,0 20-16,-21-21 0,21 0 0,0 64 15,0-64-15,0 0 16,21 0-16,0 1 0,106-22 15,-84 0 1,-1 0-16,22 0 0,-22 0 0,21-22 16,-20 1-16,-1 0 0,0 0 15,1 0-15,20-22 0,-42 22 16,1-21-16,-1 21 0,-21-22 16,0 22-16,0-21 0,-21-22 15,-1 22-15,1 0 0,0 21 16,-21-1-16,-43-41 15,43 63-15,-1 0 0,1 0 16,0 0-16,-106 63 16,105-41-16,22-1 15,0 21-15,0-21 0,21 0 0,0 43 16,0-43-16,0 0 16,0 0-16,21-21 0,21 22 0,64-1 15,-64-21 1</inkml:trace>
  <inkml:trace contextRef="#ctx0" brushRef="#br1" timeOffset="29367.21">12001 1185 0,'0'0'0,"0"-21"0,-21 21 31,0 21-31,0 1 16,0-1-16,21 0 16,0 0-16,0 0 0,-21 0 0,21 1 15,0-1-15,-22-21 0,22 63 16,0-42 0,0 1-16,22-44 46,-1 22-46</inkml:trace>
  <inkml:trace contextRef="#ctx0" brushRef="#br1" timeOffset="29785.6">12065 741 0,'0'0'15,"-21"0"-15,0-21 0,-1 21 0,-20 0 16,21 0-16,0 21 0,0-21 16,-1 21-16,22 0 0,-21 0 0,21 43 15,0-43-15,0 21 16,0-20-16,0-1 0,21 21 16,1-42-1,20 21-15,0-21 0,-21 0 16,1 0-16,-1 0 0,21 0 0,-21 0 15,0-21-15,1 0 0,-1 21 16,0-21-16,0-22 0,-21 22 16,0-42-16,0 42 15,0-1-15,0 1 0,-21 0 16,0 0-16,-22 21 0,22-21 16,0 21-16,-21 0 0,-1 0 15,1 0-15,21 0 0,-21 21 16,20 0-16,1 0 0,0 43 15,21-43-15,0 42 16,0-41-16,0-1 0,64 21 16,-43-21-16,42 22 15</inkml:trace>
  <inkml:trace contextRef="#ctx0" brushRef="#br1" timeOffset="30287.54">12509 1101 0,'0'0'0,"0"21"31,0 0-15,-21 0-16,21 0 0,-21 1 0,21-1 16,-21 0-16,21 0 0,0 0 15,0 0-15,-21 1 0,21-1 0,-21-21 16,21 21-16,0 0 0,0 0 0,-22 0 15,1-21 17,21-21-17,0 0 1,0 0-16,0 0 0,0 0 16,21-1-16,1 1 15,-1-21-15,0-22 0,0 43 16,0-21-16,0 21 0,22 0 15,-22-1-15,0 1 0,21 0 0,-20 21 16,20 0-16,0 0 16,-21 0-16,1 64 0,-22-43 15,21 63 1,-21-62-16,0 20 0,0-21 16,0 0-16,-21 43 15,-1-43-15,22 0 0,-21 0 16,21 0-16,-21 1 15,42-44 32,0 1-47,1 0 0</inkml:trace>
  <inkml:trace contextRef="#ctx0" brushRef="#br1" timeOffset="30619.49">13420 677 0,'0'0'0,"-22"-21"15,1 21-15,0 0 16,0 0-16,21 21 0,-21-21 16,0 22-16,-1 20 0,1 21 15,0-20-15,0-1 0,0 0 16,0 1-16,21-1 0,-22 43 15,1-43-15,21 0 0,-21 1 0,21 20 16,0-42-16,0 22 16,0-22-16,0 0 0,0 0 15,21 0-15,0-21 16,1 0-16,-1 0 16,0 0-16,0 0 0,43-21 15,-43 0 1,21 21-16,-21-21 0,0 0 0,1-22 15,20 1-15</inkml:trace>
  <inkml:trace contextRef="#ctx0" brushRef="#br1" timeOffset="30859.94">13081 1016 0,'-21'0'0,"42"0"0,-63 0 16,63 0-1,0 0-15,21 0 0,-21 0 16,22 0-16,-1 0 0,0 0 16,22 0-16,-22-21 0,1 21 0,-1 0 15,0 0-15,85-21 16,-106 21-16,1 0 0,-1 0 16,0 0-16,-42 21 31,0 0-31,-22-21 15</inkml:trace>
  <inkml:trace contextRef="#ctx0" brushRef="#br1" timeOffset="31676.06">1037 2963 0,'-21'-84'31,"21"63"-31,0-1 0,0 1 16,-21 21-1,21 21 1,-21 1 0,21-1-16,0 0 0,0 0 0,0 21 15,0 1-15,0-22 0,0 21 16,0 22-16,0-22 0,0 0 0,-22 64 16,22-63-16,-21 62 15,21-83-15,0 20 16,0 21-16,0-41 15,0 20-15,0-21 16,0-42 0,0 0-1,0 0-15,0-1 0,21 1 16,-21 0-16</inkml:trace>
  <inkml:trace contextRef="#ctx0" brushRef="#br1" timeOffset="32024.05">868 2985 0,'0'0'0,"0"-22"0,0 1 16,0 0-16,0 0 0,0 0 15,0 0-15,0-1 0,0 1 0,0 0 16,21 0-16,0 0 16,21 0-16,-20-1 0,20 22 15,43-42-15,-43 42 0,21 0 16,22 0-16,-21 21 15,-1 22-15,-21-22 0,-20 0 16,-1 21-16,-21-21 16,0 22-16,-21 20 0,-22-42 15,22 1-15,-21-1 0,-1 21 16,1-21-16,-64 22 16,64-22-16,21 0 15,0-21-15,-1 0 0,-20 21 16,63-21 31,0-21-47,1 21 0</inkml:trace>
  <inkml:trace contextRef="#ctx0" brushRef="#br1" timeOffset="33156.66">1968 3366 0,'0'0'0,"0"-22"0,22 1 0,-1 0 16,-21 0-16,0 0 0,0 0 16,0-1-16,0 1 15,0 0-15,0 0 0,0-43 16,0 43-16,-21-21 15,-1 21-15,1 21 0,-21-21 16,21 21-16,0 0 16,-1 0-16,1 0 0,-21 21 0,21 0 15,-22 0-15,22 0 0,-21 0 16,0 43-16,20-22 0,1 1 16,21-1-16,-21 0 0,21-21 15,0 64-15,0-64 0,0 22 16,0-22-16,21 0 0,0 0 15,43 0-15,-43-21 16,64 0 0,-64 0-16,0 0 0,21 0 0,-20-21 0,-1 21 15,21-42 1,-21 21-16,43-64 16,-64 43-16,21-22 15,-21 22-15,0-1 0,21 1 16,-21 0-16,0-1 15,0 22-15,0 42 47,0 1-47,0-1 16,0 21-16,0-21 0,0 0 0,0 43 16,0-43-1,0 21-15,0-20 0,0-1 0,0 0 16,21 21-16,-21-21 15,21-21-15,-21 22 0,22-22 0,-1 0 16,0 0-16,0 0 16,0 0-16,0 0 0,1 0 0,-1-22 15,0 1-15,0 0 16,0 21-16,0-21 0,1-43 16,-1 43-16,21-42 15,-42 42-15,0-1 0,21-20 16,-21 21-16,0 0 0,21 0 15,-21 42 32,0 0-47,0 0 0,-21 0 16,21 0-16,0 1 0,0 20 16,0-21-16,0 0 0,0 0 0,0 22 15,0-22-15,0 0 16,0 0-16,21 0 0,1 1 0,-1-22 15,0 0-15,0 0 16,21 0-16,-20 0 0,-1 0 16,21 0-16,-21-22 0,0 1 15,1 0-15,-1 0 0,0 0 16,-21 0-16,21-1 0,0-20 16,-21 21-16,0-21 0,21-1 15,-21 1-15,0 21 0,0 0 16,0-1-16,22 22 15,-22-21-15,0 42 32,0 1-32,0-1 0,0 0 15,0 0-15,0 0 0,0 0 16,0 22-16,0-22 0,0 0 0,0 21 16,0-20-16,0-1 0,0 21 15,0-21-15,0 0 16,0 1-16,0-1 15,21-21 1,0 0-16,0 0 16,-21-21-16,21 21 0,0-22 15</inkml:trace>
  <inkml:trace contextRef="#ctx0" brushRef="#br1" timeOffset="33624.04">3365 3175 0,'0'0'0,"22"-21"15,20-43 1,-63 64 15,0 0-31,-1 0 0,1 0 16,0 0-16,0 0 0,0 22 0,0-1 16,-22 0-16,43 0 15,-21 0-15,21 0 0,0 1 16,0-1-16,0 0 15,21-21 1,0 21-16,1 0 0,-1-21 16,0 0-16,0 21 0,21-21 15,-20 22-15,20-22 16,-21 21-16,0 0 16,-21 0-16,21 0 15,-21 0-15,-21 1 16,0-1-16,0-21 0,-21 21 15,-1-21-15,22 0 0,-42 21 16,20-21-16,-20 0 16,42 0-16,-22 0 15,22-21-15,0 21 16,21-21-16,0 0 31,0-1-15,0 1-16,21 21 0,0-21 15,-21 0-15,21 21 0,1-21 16</inkml:trace>
  <inkml:trace contextRef="#ctx0" brushRef="#br1" timeOffset="34085.07">3852 3302 0,'21'0'31,"1"0"-31,-1 0 0,0 0 16,0-21-16,0 21 0,0-21 15,1 0-15,-1-1 0,0 1 16,0 0-16,0 21 0,-21-21 0,0 0 15,21 0-15,-21-1 16,0 1-16,0 0 16,-21 21-16,0 0 15,0 0-15,0 0 0,0 0 16,-1 0-16,1 21 0,0 0 16,0-21-16,0 22 0,-22 20 15,43-21-15,0 21 0,0 1 16,0-1-16,0 0 15,0 1-15,0-22 0,22 0 16,-1 0-16,0 0 0,42-21 16,-41 0-16,-1 0 15,0 0-15,0 0 0,0 0 0,43-42 16,-43 42-16,0-42 16,0 21-16,22-22 15</inkml:trace>
  <inkml:trace contextRef="#ctx0" brushRef="#br1" timeOffset="34547.85">5863 2942 0,'0'0'0,"0"-21"0,0-64 31,0 64-31,0 0 0,0 0 16,0 42-1,-21-21-15,0 21 16,21 22-16,-21-22 0,21 0 0,-22 21 16,22 1-16,-21-22 0,21 21 0,-21 0 15,21-20-15,0 20 0,0 0 16,0 1-16,0-22 0,0 42 15,0-42-15,0 1 0,0-1 16,0 0-16,21-21 31,-21-21-31,0 0 16</inkml:trace>
  <inkml:trace contextRef="#ctx0" brushRef="#br1" timeOffset="35404.04">5482 3154 0,'0'0'0,"-21"0"0,0 0 0,42 0 31,0 0-31,0 0 16,0 0-16,22 0 0,-1 0 0,0 0 16,64-21-1,-63 21-15,20-21 0,-21-1 0,1 1 16,20 21-16,43-63 15,-64 42-15,-20-1 0,-1 1 16,-21 0-16,0 0 0,0-43 16,0 43-16,0 0 15,0 0-15,-21 21 16,-1 21 0,22 0-16,-21 22 15,21-22-15,0 0 0,0 0 0,0 21 16,0-20-16,0 20 0,0-21 15,-21 43-15,21-22 16,-21-21-16,21 21 0,0 1 0,0-22 0,0 21 16,0-21-16,0 1 0,0 20 15,0-21-15,0 0 16,21-21 0,0 0-16,0-21 15,1 21-15,-22-21 0,21 0 16,0 0-16,0-1 0,-21-20 15,21 21-15,0-21 0,1-22 16,-1 43-16,0-21 0,0-1 16,0 22-16,0 0 0,-21 0 15,22 21 1,-22 21 0,0 0-16,0 0 0,0 0 15,0 1-15,0 20 16,0-21-16,0 0 0,21 0 15,-21 1-15,0 41 0,21-42 16,0 0-16,0 1 16,0-22-16,22 0 0,-1 0 15,-21 0-15,43 0 0,-43 0 16,42-22 0,-20 1-16,-22 0 0,0 0 0,21 0 15,-20-22-15,-1 22 0,21-42 16,-42 42-16,0-1 0,0-20 15,0 21-15,0 0 0,0-22 16,0 22-16,-21 21 16,0 0-16,0 0 15,-1 21-15,1 1 0,0-1 0,21 0 16,-21 0-16,21 21 0,-21 1 16,21-1-16,0-21 0,0 0 15,0 1-15,0-1 0,42 42 16,-21-63-16,0 0 15,22 21-15,-22-21 16,0 0-16,0 0 0,0 0 0,22 0 16,-22-21-16,0 0 0,21 0 15</inkml:trace>
  <inkml:trace contextRef="#ctx0" brushRef="#br1" timeOffset="38935.58">8424 3387 0,'0'0'16,"-21"21"-16,0-21 15,21-21 17,21 0-17,0-1-15,0 1 0,1 0 16,20-21-16,43-22 15,-43 22-15,-21 21 0,43-43 16,-43 43-16,0-21 16,-21 21-16,0-1 0,0-20 15,-21 42 1,0 0-16,-1 0 16,1 21-16,-21 0 0,21 1 0,-43 41 15,43-42-15,21 22 16,0-22-16,0 21 0,0 0 15,0 22-15,0-43 0,0 0 16,0 22-16,0-22 16,21 0-16,0-21 0,1 0 15,-1 0-15,0 0 0,0 0 16,0 0-16,0 0 0,22 0 16,-22-21-16,0 0 0,0-1 0,0 1 15,1 0-15,-1 0 0,0-21 16,0 20-16,21 1 0,-20-21 0,-1 21 15,0 0-15,21-22 0,1 1 16,-1 21-16,-21 0 0,0 21 16,0 0-16,1 0 0,-1 0 0,0 0 15,0 0-15,-21 21 0,0 0 16,0 0-16,0 21 16,0-20-16,0 62 15,0-63-15,0 1 16,0-1-16,-21 0 0,0 42 15,21-41 1,-21-22 0,42-22 15,0 1-31,0 0 16,0 0-16,-21 0 0,21 0 15,1-1-15,20-41 16,-21 42-16,-21 0 0,42-43 15,-20 43-15,-1 0 0,0-22 16,-21 22-16,0 42 31,-21-21-31,21 22 16,-21-1-16,21 0 0,0 0 16,-22 21-16,22-20 0,0 20 15,0-21-15,0 0 0,0 22 0,0-22 16,0 0-16,0 0 15,22 0-15,-1 0 0,0 1 0,0-22 16,43 0-16,-43 0 16,21 0-16,-21 0 0,22 0 0,-1 0 15,0-22-15,1 1 16,-1 0-16,-21 0 0,21 0 0,1 0 16,-22-1-16,0 1 0,21-42 15,-42 42-15,0-1 0,0 1 16,0 0-16,0 0 0,0-21 15,-21 42-15,-21-22 16,21 22-16,0 0 16,-1 22-16,22-1 0,-21 0 15,21 0-15,-21 0 0,21 0 0,0 1 16,0-1-16,0 63 16,0-62-16,21-22 15,0 42-15,1-42 0,20 21 16,-21-21-16,0 0 15,22 0-15,-1 0 0,43-42 16,-64 42 0,0-21-16,0-1 0,0 1 0,0 0 15,43-64 1,-43 64-16,0-21 0,0 21 16,22 0-1,-22 21-15,0 0 31,-21 21 1,0-42 15,0-1-32,0 1-15,0 0 16,-21 21 15,0 0-15,0 0-16,-1 21 15,1 0-15,21 1 0,-21-1 16,21 0-16,0 0 0,0 0 16,0 0-16,0 1 0,0 20 0,0-21 15,0 0-15,0 0 0,0 1 0,0-1 16,0 0-16,0 0 0,21 0 15,-21 0-15,21-21 0,22 22 16,-22-22-16,0 0 0,0 0 0,0 0 16,1 0-16,-1 0 0,21-22 15,-21 1-15,0 0 0,1 0 16,-1 0-16,0 0 0,21-43 16,-21 43-16,1 0 15,-22-64-15,21 64 16,-21 0-16,0 0 0,21 21 15,-21-22-15,0 44 47,0-1-47,0 0 0,0 0 0,0 0 16,0 0-16,0 22 0,0-22 16,0 0-16,0 0 15,0 0-15,0 1 0,0-1 0,0 0 16,0 0-16,21-21 0,0 0 15,0 0-15,1 0 16,-1 0-16,0 0 0,0 0 0,0 0 16,0-21-16,-21 0 0,43 0 15,-22-1-15,0-20 0,21 0 16,-20 21-16,-1-1 0,0 1 16,-21 0-16,0-21 0,21 21 15,-21-1-15,0 44 47,0-1-47,0 0 0,0 0 16,0 0-16,0 0 15,0 1-15,0 41 16,0-42-16,0 0 0,0 1 16,0-1-16,0 0 0,21-21 15,0 21-15,1-21 0,-1 0 16,0 0-16,0 0 0,0-21 15,0 21-15,22-64 16,-22 43-16,-21 0 0,21 0 16,0 0-16,0-43 15,-21 43-15,22 0 0,-1-43 16,0 22-16,-21 21 0,21-21 16,-21 20-16,21-20 0,-21 21 15,0-43-15,0 43 0,0 0 16,0 0-16,0 42 31,0 0-31,0 0 0,-21 22 0,0-22 16,21 21-16,-21 1 0,21-22 15,0 21-15,0 22 16,0-22-16,0-21 0,0 43 0,0-43 16,0 0-16,0 0 15,0 0-15,0 0 0,0 22 16,21-43-16,0 21 15,0-21-15,0 0 0,1 0 16,-1 0-16,0-21 0,42 0 16,-41-1-16,20-20 15,-21 21-15,0 0 0,22 0 16,-1-22-16,0-20 16,-42 42-16,21-1 15,-21 1-15,22 0 0,-44 21 47,22 21-47,-21 0 0,21 1 0,0-1 16,0 0-16,0 0 0,-21 0 15,21 22 1,0-22-16,0 42 0,0-42 16,0 1-16,0-1 0,0 0 15,21-21-15,0 0 0,1 21 16,-1-21-16,0 0 0,0 0 15,0 0-15,0 0 0,22-42 16,-22 42-16,0-21 0,21-22 16,-20 22-16,-1-21 0,0-1 15,0 22-15,21-63 16,-42 62-16,0 1 16,22 0-16,-22 0 0,0 42 31,0 0-16,-22 0-15,22 1 16,-21-1-16,21 0 0,0 21 16,-21 43-16,21-64 15,0 21-15,0-20 16,0 20 0,0-21-16,21-21 15,0 0-15,1 0 0,-1 0 0,0 0 16,0 0-16,21-21 0,-20 0 15,-22 0-15,21-1 0,0-20 16,-21 21-16,0-43 16,0 43-16,0 0 0,0 0 15,0 0-15,-21-22 16,0 22-16,-1 21 0,1 0 16,0 0-16,0 0 0,42 0 62,0 0-62,0 0 0,22 0 16,-1 0-16,0-21 15,-20 21-15,20 0 0,0 0 16,-21 0-16,64-21 16,-64 21-16,0 0 0,1 0 15,-1 0-15,0 21 16,-21 0-16,0 0 0,0 1 15,0-1-15,0 0 0,0 0 16,0 0-16,0 0 0,-21 22 16,0-22-16,21 0 0,0 0 0,0 0 15,-22 1-15,22-1 16,-21 0-16,21 0 16,0-42 15,0 0-16,0 0-15,0-1 16,0 1-16,0 0 0,21 0 0,1-21 16,-22 20-16,21 1 0,0-21 0,21 21 15,-21-22-15,1 22 0,20 0 16,-21-21-16,43 21 16,-43-1-16,21 1 0,-21 21 0,0 0 15,1 0-15,-1 21 16,-21 1-16,21-22 0,0 63 15,-21-42-15,0 0 0,0 22 16,0-22-16,0 21 0,0-21 0,-21 43 16,21-22-16,0-21 0,0 22 15,0-22-15,0 0 0,0 0 16,0 0-16,21-21 16,0 0-16,0 0 15,1 0-15,-1 0 0,0 0 16,0-21-16,21 21 0,-20-21 0,-1 0 15,0 0-15,0 0 0,0-1 16,0 1-16,1 0 0,-1-21 16,0 21-16,-21-1 0,0 1 0,0 0 15,0 0-15,0 0 16,-21-22-16</inkml:trace>
  <inkml:trace contextRef="#ctx0" brushRef="#br1" timeOffset="39175.24">12912 2582 0,'-22'-21'0,"1"0"31,0 21 47,0 0-78,0 0 0,0 0 16</inkml:trace>
  <inkml:trace contextRef="#ctx0" brushRef="#br1" timeOffset="39400.01">11790 2815 0,'-21'21'31,"42"-21"-31,0 0 0,0 0 0,0 0 16,22 0-16,-22 0 0,21 0 0,-21 0 15,22 0-15,-1-21 0,0 21 0,-21 0 16,1 0-16,20-21 0,-21 21 16,0 0-16</inkml:trace>
  <inkml:trace contextRef="#ctx0" brushRef="#br1" timeOffset="39901.04">14880 2879 0,'0'21'31,"0"0"-15,0 0-16,0 0 0,0 1 15,0-1-15,-21 0 0,21 0 16,0 0-16,0 0 0,0 1 0,0-1 16,0 0-16,0 0 15,0-42 32,0 0-47,0 0 16,0-1-16,0 1 0</inkml:trace>
  <inkml:trace contextRef="#ctx0" brushRef="#br1" timeOffset="40104.01">14922 2561 0,'-21'-21'0,"42"42"0,-63-42 16,21 21 0,0 0-1,21 21 1,0 0 0,0 1-16,21-22 0,0 21 15,0-21-15,0 21 0,1-21 16,-1 21-16</inkml:trace>
  <inkml:trace contextRef="#ctx0" brushRef="#br1" timeOffset="40567.9">15346 2815 0,'-64'64'31,"64"-43"-31,-21 0 15,21 0-15,0 0 16,0 1-16,0-1 16,0 0-16,0 0 0,0 0 15,0 0-15,0 1 0,0-1 16,-21-21-16,21-21 47,0-1-32,0 1-15,0 0 0,0 0 16,0-21-16,21 20 0,0 1 16,0-21-16,22 21 0,-22-22 15,0 22-15,64-21 0,-64 21 16,85-22 0,-64 43-16,0 0 0,1 0 15,-22 0-15,0 22 0,0-1 16,0 0-16,22 85 15,-43-85-15,0 21 0,0-21 16,0 1-16,0 20 0,-43 21 16,43-41-16,-21-1 0,0 0 15,0 0-15,0 0 16</inkml:trace>
  <inkml:trace contextRef="#ctx0" brushRef="#br1" timeOffset="41318.28">17314 2392 0,'0'0'0,"-42"-21"15,21 21 1,21 21-16,-21 0 0,21 0 16,-22 22-16,22-1 15,-21 0-15,21 1 0,0-1 0,0 21 16,0-20-16,0 41 0,0-41 16,-21-1-16,21 0 0,-21-20 15,21 20-15,-21 43 16,0-64-16,21 0 0,-22 0 15,22 0-15,0 0 16,-21-21-16,0 0 16,21-21-16,0 0 15,0 0-15,0 0 0,0-43 16,0 43-16,0-64 16,0 43-16,21 21 15,22-43-15,-22 22 0,42 0 16,-20 21-16,-1-1 15,43 1-15,-43 21 0,0 0 16,64 0-16,-64 21 16,43 64-16,-43-64 15,-20 43-15,-22-43 16,0 21-16,0 22 0,-22-43 16,-62 42-1,41-41-15,-41-1 16,41 0-16,1 0 0,-64 0 15,85-21-15,-21 0 16,21 0-16,21-21 16,0 0-16,0 0 15,21 0 1,0-1-16,0 1 0,0 21 16,22-21-16</inkml:trace>
  <inkml:trace contextRef="#ctx0" brushRef="#br1" timeOffset="41767.96">17843 2900 0,'0'-85'31,"0"64"-31,22 21 0,-1-21 16,0 0-16,0 21 0,0-21 15,0 21-15,1 0 0,-1 0 16,0 0-16,21 0 0,-21 21 0,1 0 16,-1 0-16,0 0 0,0 0 15,-21 22-15,21-22 0,-21 0 0,0 0 16,0 22-16,0-22 0,0 0 16,0 0-16,0 0 0,0 0 15,-42 22-15,21-22 0,0-21 16,21 21-16,-22-21 15,1 0 1,21-21-16,0 0 16,0 0-16,0-1 0,0 1 15,21 0-15,1-21 0,-1 21 0,0-1 16,-21 1-16,42-21 16,-21 21-16,1-22 0,20 1 15,-21 21-15,0 0 0,22 0 16,-22-1-16,0 22 0,42 0 15,-41 0-15,-1 0 16,0 0-16,0 0 0</inkml:trace>
  <inkml:trace contextRef="#ctx0" brushRef="#br1" timeOffset="42127.79">18669 3069 0,'0'0'0,"21"0"31,0 0-31,0 0 16,1-21-16,20 0 0,-21 21 15,0-21-15,0 0 0,22 21 16,-22-22-16,0 1 0,0 0 16,-21 0-16,21-21 15,-21 20-15,0 1 0,0 0 16,-21 21-16,0 0 15,0 0-15,0 0 0,-22 42 16,1-42-16,0 43 16,21-22-16,-1 21 0,1 22 15,21-43-15,0 0 16,0 0-16,0 0 0,21 22 16,-21-22-16,22-21 0,-1 21 15,21-21-15,-21 0 16,43 0-16,-22 0 0,-21 0 15,22 0-15,-1 0 0,21 0 16,-20 0-16</inkml:trace>
  <inkml:trace contextRef="#ctx0" brushRef="#br1" timeOffset="43180.02">19748 2773 0,'0'0'0,"0"-21"0,0 0 16,-21 21-16,0-22 0,-21 22 15,21 0-15,-64 0 16,43 0-16,-1 22 0,-20 20 16,20-21-16,-20 43 15,42-43-15,0 21 0,-22 0 16,43-20-16,0 41 16,0-42-16,0 0 0,0 22 15,21-43-15,1 21 0,20 0 16,-21-21-16,64 0 15,-43 0 1,22 0-16,-43-21 16,21 0-16,0-22 0,1 22 15,-22 0-15,0-21 16,0 21-16,0-22 0,1-20 0,-22 20 16,21 22-16,-21 0 0,0 0 15,0 0-15,0 0 0,0 42 16,0 0-1,0 0-15,-21 21 16,-1 1-16,22-22 0,0 42 16,0-41-16,0-1 0,0 21 15,0-21-15,0 0 0,22 1 0,20 20 16,-21-21-16,0-21 16,0 21-16,1-21 0,-1 0 0,21 0 15,-21 0-15,0 0 16,1 0-16,-1 0 0,0-21 15,0-21-15,0 21 0,0-43 16,1 43-16,-1-21 16,0-43-16,-21 43 15,21-22-15,0-21 0,0 22 16,1 21-16,-22-43 0,21 43 16,0-22-1,-21 43-15,0 42 16,0 0-16,-21 22 0,0-1 15,21 0-15,-22 22 16,1-22-16,0 22 0,0-22 0,-21 43 16,20-43-16,22 0 0,-21-21 15,21 22-15,-42 20 16,42-42-16,0-42 47,0 0-32,21 0-15,0 0 0,0 0 0,1-1 16,-1 1-16,0 0 0,0 21 0,0-21 16,0 0-16,1 0 15,20 21-15,0 0 0,-21 0 16,1 0-16,-22 21 16,0 0-1,-22-21-15,1 21 0,0-21 16,0 0-16,0 21 0,0-21 15,-1 0-15,1 0 0,-21 0 16,21 0-16,0 0 0,-1 0 16,22 21-1,0 1 1,0-1-16,0 0 16,0 0-16,0 0 0,22 0 15,-22 1-15,21-1 0,-21 0 16,21-21-16,0 21 0,-21 0 15,42 0-15,-20-21 16,-1 22-16,0-22 0,0 0 16,0 0-16,0 0 15,1 0-15,-22-22 16</inkml:trace>
  <inkml:trace contextRef="#ctx0" brushRef="#br1" timeOffset="44088.03">2900 4297 0,'0'0'0,"0"-21"0,-21-22 16,-1 22-16,22 0 0,-21 21 16,0 0-1,0 0-15,0 0 16,21 21-16,0 22 0,0-22 0,0 21 16,0 43-16,0-22 15,0-20-15,0 62 16,0-62-16,0 20 0,-43 43 15,43-42-15,-42 84 16,42-106-16,-21 22 16,21-43-16,-21 0 0,21 0 15,0-42 1,0 0 0,0 0-16,0-22 0,0 22 15,0-21-15,0-1 0</inkml:trace>
  <inkml:trace contextRef="#ctx0" brushRef="#br1" timeOffset="44404.62">2519 4466 0,'0'0'0,"-21"-21"0,-1-21 15,22 21-15,-21-22 0,21 22 0,-21 0 16,21-21-16,0 20 0,0 1 16,0 0-16,21-21 0,0 42 15,22-21-15,-1 21 16,0 0-16,1 0 0,63 21 15,-64-21-15,0 21 0,64 42 16,-85-41-16,0-1 0,1 21 16,-22-21-16,0 22 0,0-1 15,-22 0-15,1-21 0,-21 1 16,21-1-16,-22 0 0,-41 21 16,63-42-16,-22 21 15,22-21-15,0 0 16,42 0 15,0 0-15,0 0-16,1 0 0,20-21 15</inkml:trace>
  <inkml:trace contextRef="#ctx0" brushRef="#br1" timeOffset="44867.93">3302 4445 0,'0'0'0,"21"0"15,0-21 1,-21 42 0,0 0-16,-21 0 0,0 1 15,0-1-15,21 0 0,0 0 16,-21 0-16,-1 0 0,22 1 0,-21 20 16,21-21-16,0 0 0,0 0 15,0 22-15,0-22 0,0 0 16,21 0-16,1 0 0,-1-21 15,0 0-15,0 0 0,0 0 16,22 0-16,-1-21 0,-21 0 0,21 21 16,1-21-16,-22 0 0,21 0 15,1-22-15,20 1 16,-42 0-16,43-43 16,-64 43-16,0-22 15,0 43-15,-21-21 0,-43-1 16,22 43-16,-1 0 0,22 0 15,-21 0-15,0 0 0,-43 21 16,43 1-16,20-1 0,-20 0 16,21 21-16,0-21 0,0 1 0,21 41 15,0-42-15,0 22 0,0-22 16,0 0-16,0 0 0,21 21 16,0-20-16,0-1 0,43-21 15,-22 0-15,0 0 16,22-21-16,-22 21 0,22-22 0,-22 1 15,0 0-15</inkml:trace>
  <inkml:trace contextRef="#ctx0" brushRef="#br1" timeOffset="45100.98">4149 4424 0,'0'21'31,"-22"0"-31,22 0 0,0 1 15,0-1-15,-21 0 0,21 0 16,0 0-16,-21 0 0,21 1 16,0-1-16,0 0 0,0 0 15,21-42 17,0 0-17,-21 0-15,0-1 16,22 1-16,-22 0 0</inkml:trace>
  <inkml:trace contextRef="#ctx0" brushRef="#br1" timeOffset="45432.99">4127 4170 0,'0'0'0,"0"-21"0,-21 21 0,0 0 16,-21 0 0,21 0-16,21 42 0,-22-42 15,22 42 1,0-20-16,22-22 15,-1 0-15,0 0 16,0 0-16,0 0 0,0-22 16,1 22-16,-1-21 0,0 0 15,0 0-15,-21 0 0,0 0 0,0-1 16,0 1-16,0-21 16,0 21-16,-21 21 0,0 0 15,0 0-15,-1 0 0,1 0 16,0 0-16,0 21 0,0 0 15,-22 21-15,43 1 16,0 20-16,0-42 0,0 22 16,0-1-16,0 0 15,22-20-15,20 20 0,-21-42 16,21 21-16,-20 0 0</inkml:trace>
  <inkml:trace contextRef="#ctx0" brushRef="#br1" timeOffset="45916.39">4805 4382 0,'-43'21'15,"22"0"-15,-21 21 16,42-21-16,-21 1 16,21-1-16,-21 0 15,21 0-15,0 0 0,-22-21 0,22 21 16,0 22-16,0-22 0,0 0 15,0 0-15,0 0 16,0 1-16,0-44 31,0 1-15,0 0-16,0 0 0,0 0 16,0 0-16,0-1 15,22 1-15,-1-21 0,21-22 16,-21 43-16,64-85 15,-43 85-15,1 0 0,20-21 16,-21 42-16,43 0 16,-64 21-16,22 21 15,-43-21-15,21 64 16,-21-43-16,0-20 0,0-1 16,0 0-16,-21 42 15,21-41-15,0-1 0,-22 0 16,22 0-16,-21-21 15,42-21 1,1 21 0,-22-21-16,21 0 0,0-1 15,0 1-15</inkml:trace>
  <inkml:trace contextRef="#ctx0" brushRef="#br1" timeOffset="46159.41">5757 3979 0,'0'0'0,"0"22"16,-21-1 0,0 0-16,21 21 0,0-21 15,-21 22-15,0 41 16,21-41-16,0-22 0,-22 21 0,1 43 16,21-64-16,0 43 15,0-43-15,0 0 16,0 21-16,0-21 15,21-21 1,1 0-16,-1 0 16,0-21-16,0 0 15,0 0-15</inkml:trace>
  <inkml:trace contextRef="#ctx0" brushRef="#br1" timeOffset="46375.07">5609 4318 0,'0'0'0,"-21"0"0,42 0 31,0 0-15,0 0-16,1 0 0,20 0 0,-21-21 16,21 21-16,-20 0 0,20 0 0,0-21 15,-21 21-15,1 0 0,62-21 16,-63 21-1,-21-22 1</inkml:trace>
  <inkml:trace contextRef="#ctx0" brushRef="#br1" timeOffset="47400.98">7620 4657 0,'42'-21'16,"-21"-1"-16,1 1 16,20-21-16,-42 21 15,0-22-15,0 22 16,0 0-16,0 0 0,0-21 0,0 20 16,-64-83-1,43 83-15,-21-20 0,21 21 16,-43 0-1,43 21-15,0 0 0,0 21 16,0 0-16,-1 0 0,-20 64 16,21-64-16,0 64 15,21-64-15,-43 85 16,43-85-16,0 21 0,0 1 16,0-22-16,22 0 15,-1 0-15,0-21 16,0 0-16,0 0 0,43-21 15,-43 0-15,0 0 16,0 21-16,0-22 16,43-41-16,-43 42 0,0-22 15,0 22-15,1-21 0,-22 21 16,21-43-16,-21 43 16,21-21-16,-21-1 15,0 65 1,0-1-16,0 0 15,0 0-15,0 0 0,0 0 0,0 22 16,0-22-16,0 21 0,0-21 16,0 1-16,0-1 0,21 42 15,0-42-15,-21 1 16,21-1-16,1-21 0,-1 0 0,0 21 16,0-21-16,0 0 0,0 0 15,43 0-15,-43 0 16,43-21-16,-22 0 0,-21 21 15,43-43-15,-43 22 0,0 0 16,21-43-16,-21 43 16,-21-21-16,22 0 0,-22-1 0,21 1 15,-21-43-15,0 43 0,21 0 16,-21-1-16,0 22 0,0 0 16,0 0-16,21-22 0,-21 65 31,0-1-31,0 0 0,0 0 15,0 21-15,0-20 0,0 20 0,0 0 16,-21 1-16,21 62 16,-21-83-16,21 20 0,0 21 15,0-41-15,0 20 16,0-21-16,0 0 0,0 0 16,21-21-1,0 0-15,0 0 0,0 0 16,1 0-16,-1 0 15,0 0-15,0-21 0,-21 0 0,21 21 16,0-21-16,-21 0 0,0 0 16,22-1-16</inkml:trace>
  <inkml:trace contextRef="#ctx0" brushRef="#br1" timeOffset="47600.36">8297 4233 0,'0'0'0,"-21"22"32,21-1-32,42-21 15,-20 0-15,-1 0 0,0 0 16,0 0-16,21 0 16,-20 0-16,-1 0 15,0 0-15,0-21 0,0 21 16,0 0-16</inkml:trace>
  <inkml:trace contextRef="#ctx0" brushRef="#br1" timeOffset="49316.71">10075 4678 0,'0'0'15,"0"-21"1,21 0-16,1-1 0,-1 1 15,0 0-15,0 0 16,-21 0-16,21 0 0,0-22 16,-21 22-16,43-42 0,-43 20 15,21-63-15,0 64 16,-21 0-16,0-43 0,0 43 16,21-1-1,-21 22-15,0 0 0,0 0 0,0 42 31,0 0-31,-21 0 16,21 22-16,-21 63 16,21-64-16,0-21 0,-21 21 15,21 1-15,0 63 16,0-64-16,0 0 0,0 1 16,0-22-16,0 0 0,21 21 15,0-21-15,0-21 16,22 0-16,-22 0 0,63 0 15,-62 0 1,41 0-16,-42-21 0,43-21 16,-43 21-16,0 0 15,21-22-15,-20 22 16,-22-42-16,0 41 0,0 1 16,0-21-16,0 21 0,0 0 15,0-1-15,-22 44 31,22-1-31,-21-21 0,21 21 16,0 21-16,0-21 0,0 22 16,-21-22-16,21 0 0,0 21 15,0-20-15,0-1 0,0 0 16,21-21-16,-21 21 0,43-21 16,-22 0-16,21 0 15,-21 0-15,22 0 0,-1-21 16,43-21-1,-64 20-15,0 1 16,0 0-16,21-42 0,-20 41 16,-22-41-16,0 42 0,21 0 15,-21-1-15,0 44 32,-21-1-32,-1 0 15,22 0-15,0 0 0,-21 0 16,21 1-16,-21-1 0,21 42 15,0-42-15,0 1 0,0-1 16,0 0-16,-21 0 0,21 0 16,21-42 31,-21 0-47,0 0 15,21 0-15,0-1 0,-21 1 16,22 0-16,20-42 0,-21 41 15,0-20-15,0 0 0,1 21 16,20-43-16,-21 43 0,0 0 16,43 0-16,-43 21 15,0 0-15,-21 21 0,21 0 16,-21 0-16,0 0 0,0 0 0,0 1 16,0 20-16,21-21 0,-21 21 15,0-20-15,0-1 0,0 0 0,0 0 16,0 0-16,0 22 15,0-22-15,0 0 16,22-21 31,-1-21-47,-21 0 0,21 21 0,-21-22 16,21 1-16,0 0 0,0 0 0,22-43 15,-22 43-15,0 0 16,0 0-16,0 0 0,1 0 15,20-22-15,-21 43 16,0 0-16,-21 21 31,0 1-31,0-1 0,0 0 16,0 0-16,0 0 0,0 0 16,0 22-16,0-22 0,0 0 0,0 0 15,0 0-15,21-21 0,1 22 16,-22-1-16,63 0 15,-42 0-15,0-21 0,43 0 16,-43 0-16,43 0 16,-22 0-16,-21 0 0,64-21 15,-64 0-15,21 0 0,22-22 16,-43 22-16,0 0 0,0 0 16,0-22-16,1 22 0,-1-85 15,-21 64-15,0 21 16,0-21-16,0 20 0,0 1 15,-21 21 1,21 21 0,-22 1-16,1-1 0,21 0 0,-21 21 15,21-21-15,0 43 0,0-43 16,0 21-16,0-20 16,0-1-16,0 0 0,0 21 15,21-21-15,0-21 0,1 0 16,-1 0-16,0 0 0,0 0 15,0 0-15,0 0 0,1 0 16,-1 0-16,0 0 0,21-42 16,-21 21-16,1 0 0,-1-22 15,-21 22-15,21-63 16,-21 41-16,0 22 0,0 0 16</inkml:trace>
  <inkml:trace contextRef="#ctx0" brushRef="#br1" timeOffset="49536.02">11790 3874 0,'-21'0'0,"42"0"0,-64 0 0,22 0 0,0 0 16,0 0-1,0 0 48,0 0-63,-1 0 0,1 0 15</inkml:trace>
  <inkml:trace contextRef="#ctx0" brushRef="#br1" timeOffset="49737.87">10139 4170 0,'0'0'0,"-43"21"0,22-21 0,0 0 0,0 21 15,42-21 1,0 0 0,22 0-16,-1-21 0,0 0 0,1 21 15,20-21-15,-21 21 0,1-21 16,20-1-16,-20 1 0,-1 21 15,21-21-15</inkml:trace>
  <inkml:trace contextRef="#ctx0" brushRef="#br1" timeOffset="50805.32">14203 4001 0,'0'0'0,"0"-43"0,0-20 32,0 42-32,-21 21 0,-1 0 15,1 0-15,0 0 0,0 0 16,0 21-16,0 0 0,-1 21 16,1-21-16,0 22 0,-21 20 15,21-20-15,21-1 0,0-21 16,-22 21-16,22-20 0,0 20 15,0 0-15,0-21 0,0 1 16,22-1-16,-1-21 16,42 0-16,-42 0 0,85 0 15,-63-21-15,-1 21 16,0-22-16,-21 1 16,22 0-16,20-42 15,-42 20-15,-21 22 0,0 0 16,0-21-16,-42-43 15,21 64-15,-21 0 0,-22-1 16,22 22-16,-64 0 16,85 0-16,0 0 0,-22 0 15,43 22 1,21-22-16,1 0 16,20 0-16,-21 0 0,21 0 0,64 0 15,-42-22-15,-22 22 16,22-21-16,-22 21 0,21-21 0,-20 0 15,-1 21-15,0-21 0,1 21 16,-22-21-16,0-1 0,0 22 16,0 0-16,-21-21 0,-21 21 31,0 0-31,0 0 16,0 21-16,21 1 0,0-1 15,-21 21-15,-1 0 0,22 1 16,0-1-16,0 0 0,-21 64 15,0-42-15,21-22 0,0 0 16,0 22-16,-42 84 16,42-84-16,0-22 0,0 85 15,0-64-15,0 1 0,0-1 16,0 1-16,0-1 0,0 64 16,-21-63-16,21 105 15,-22-105-15,22-22 16,0 22-16,0-22 0,-21 0 0,-21 64 15,21-85-15,21 22 16,-21-22-16,-1-21 16,1 0-16,21-21 15,-42-1-15,42-20 0,0 0 16,0-43-16,0 22 16,0-1-16,0-63 0,0 64 15,0-22-15,42-84 16,1 84-16,-22 0 0,0 22 15,21-22-15,-21 22 0,43-43 16,-43 63-16,21 1 0,1-43 16,-22 64-16,0-21 0,43-22 15,-43 43-15,21 0 0,-21-21 16,22 21-16,-1-1 0</inkml:trace>
  <inkml:trace contextRef="#ctx0" brushRef="#br1" timeOffset="54040.06">15811 4403 0,'0'0'0,"0"21"0,-21 0 0,21 0 15,21-21 17,1 0-32,-1 0 0,-21-21 15,21 21-15,21-21 0,-21 0 16,1 0-16,20-1 0,43-41 16,-43 21-16,-21-1 0,0 22 15,0-21-15,1-1 16,-22-20-16,0 21 0,0 20 15,0-20-15,-22 42 0,1 0 16,0 0-16,0 0 0,-21 0 16,20 21-16,1 0 0,-21 1 0,21-1 15,0 21-15,-1-21 0,1 22 16,0-1-16,21-21 0,0 21 0,0 1 16,0 20-16,0-42 15,21 1-15,0-22 0,1 21 16,-1-21-16,0 0 0,21 0 15,-21 0-15,1 0 0,20 0 16,0 0-16,-21-21 0,22-1 0,-22 22 16,21-21-16,43-42 15,-64 20-15,0 22 0,22-21 16,-22 21-16,0-22 0,64-20 16,-64 42-16,0 0 15,0 21-15,0 0 16,-21 21-16,0 0 0,0 0 0,0 0 15,0 0-15,0 22 0,0-22 16,0 42-16,0-41 16,0 20-16,0-21 0,0 0 0,0 0 15,-42 22-15,42-22 16,-21 0-16,21 0 16,0-42 15,0 0-31,21 0 15,0 0-15,0-1 0,0 1 0,-21 0 16,22-21-16,-1 21 0,21-43 16,0 22-16,1-22 15,-43 22-15,21 21 0,0-22 16,-21 22-16,0 42 31,-21 1-15,0 20-16,0-21 15,21 21-15,0-20 0,-22 20 0,22 0 16,-21 22-16,21-43 0,0 21 16,0-21-16,0 1 0,0-1 15,64 42-15,-43-63 16,0 0-16,21 21 0,-20-21 16,83 0-16,-62 0 15,-1-21-15,22 0 16,-22 0-16,43-21 15,-64 20-15,0 1 0,21-42 16,-21 20-16,-21-62 16,0 83-16,0 1 0,0 0 15,0 0-15,-21 0 0,-21 21 16,21 21-16,0 0 16,-22 0-16,43 0 0,-21 1 0,0-1 15,0 21-15,21-21 0,0 43 16,0-43-16,0 21 0,0 1 15,21-22 1,0 0-16,0-21 0,0 0 0,22 21 16,-22-21-16,0 0 0,21 0 15,-20 0-15,-1 0 0,21 0 16,-21-21-16,43 0 0,-43 0 16,21-1-16,-21 1 0,1 0 0,20-21 15,-21 21-15,0-1 16,0-20-16,1 21 0,-1 0 0,21-43 15,-42 43-15,21 0 16,0 21-16,-21 21 31,0 0-31,0 0 0,0 1 16,0-1-16,0 0 16,22 0-1,-1-21 1,-21-21-1,21 0 1,-21 0-16,0-1 16,0 1-16,0 0 15,0 0-15,0 0 16,-21 21-16,0 0 16,-1 21-16,1 0 15,21 0-15,0 0 0,-21 1 16,21-1-16,-21 21 0,0-21 15,21 22-15,0-22 0,-21 42 16,21-42-16,0 43 16,0-43-16,0 0 0,21 22 15,0-43-15,0 0 16,0 21-16,0-21 0,1 0 0,20 0 16,0 0-16,-21 0 0,43-43 15,-43 43-15,0-21 16,0 0-16,22 0 0,-22 0 0,21-43 15,-21 43-15,1-21 16,-22-1-16,21 1 16,-21 21-16,0 0 0,0 0 0,-21 21 31,21 21-31,-22 0 16,22 0-16,-21 0 0,21 0 15,0 22-15,0-22 0,0 0 16,0 0-16,0 0 0,0 1 0,0-1 15,0 0-15,0 0 0,0 0 16,0 0-16,21-21 16,1 0-16,-1 0 0,0 0 15,0 0-15,0 0 0,0 0 16,22-21-16,-22 0 0,0 21 0,21-42 16,-20 21-1,20-43-15,-21 43 0,0 0 16,22-43-16,-22 43 0,-21 0 15,21 0-15,-21 0 0,21 21 16,-21 21 0,0 0-1,0 0-15,-21 21 0,0 1 16,21-22-16,-21 0 0,21 21 0,0 22 16,0-43-1,0 0-15,0 0 0,21-21 16,0 0-16,0 0 15,0 0-15,0 0 0,43 0 16,-43 0-16,0 0 0,22-42 16,-22 21-16,0 21 0,0-21 15,0 0-15,0-22 0,-21 22 0,22-21 16,-22 21-16,21-22 0,-21 1 16,0 0-16,21-1 0,-21 22 0,21-42 15,-21 20-15,0 22 0,0 0 16,-21 63 31,21-21-47,-21 22 0,0-22 15,21 21-15,-22 43 0,22-43 16,0 1-16,0-22 0,0 21 16,0-21-16,0 0 0,0 1 0,0-1 15,0 0-15,0 0 0,22-21 16,-1 0-16,-21 21 0,42-21 15,-21 0-15,0 0 0,1 0 16,-1-21-16,21 0 16,-21 0-16,0 0 0,22-22 15,-22 1-15,0 21 0,0-22 16,0 22-16,1 0 0,-22-21 16,21 21-16,0-1 15,-21 44 16,-21-1-31,0 0 0,21 0 16,0 0-16,0 22 0,-22-22 0,22 0 16,-21 21-16,21-21 0,0 1 15,0-1-15,0 0 16,43 0-16,-22-21 16,0 0-16,0 0 15,0 0-15,22 0 16,-22 0-16,0-21 0,21 0 15,-42 0-15,43-1 16,-22 1-16,-21-21 0,21 0 16,0 20-16,-21 1 15,0 42 1,0 1 0,-21-1-16,21 0 0,-21 0 15,0 0-15,-1 0 0,22 1 0,0-1 16,-21 0-16,21 0 15,0 0-15,0 0 16,21-21 0,1 0-1,-1 0-15,0 0 0,-21-21 16,21 21-16,-21-21 0,21 0 16,-21-21-16,0 20 15,0 1-15,0 0 0,0 0 0,0 0 16,0 0-16,0-1 15,0 1-15,0 0 0,-21 21 16,42 0 31,0 0-47,1 0 16,-1 0-16,0 0 15,0-21-15,0 21 0,0 0 16,1 0-16,-1 0 0,0 0 15,-21 21-15,0 0 16,0 0-16,0 1 0,0-1 16,0 21-16,0-21 15,0 0-15,0 1 0,0-1 16,0 0-16,-21 0 16,21 0-16,-21-21 0,21 21 15,-22-21 32,22-21-31,0 0-16,0 0 15,0 0-15,0 0 0,0-1 16,22 1-16,-22-21 0,42-43 16,-21 64-16,0-21 15,0 21-15,1-1 0,-1 1 0,21 0 16,-21 21-16,-21-21 15,21 21-15,1 0 0,20 42 16,-42-21-16,0 22 16,21-22-16,-21 21 0,0-21 15,0 64-15,0-64 16,0 0-16,-21 22 0,0-22 16,21 21-1,0-21-15,-21-21 0,21 22 0,-22-22 16,22-22 31,0 1-32,-21 0-15,21 0 0</inkml:trace>
  <inkml:trace contextRef="#ctx0" brushRef="#br1" timeOffset="54255.03">19897 3874 0,'0'0'0,"-22"0"0,1 0 16,0 0-16,0 0 31,0 0-15,0 0-1,-1 0 1,1 0-16</inkml:trace>
  <inkml:trace contextRef="#ctx0" brushRef="#br1" timeOffset="54482.96">18711 4001 0,'0'0'16,"21"0"0,1 0-16,-1 0 15,21 0-15,-21 0 16,22 0-16,-22 0 0,21 0 0,-21 0 16,22 0-16,-1-22 0,-21 22 15,0 0-15,22 0 0,-22 0 0,0 0 16,0 0-16,-21-21 0</inkml:trace>
  <inkml:trace contextRef="#ctx0" brushRef="#br1" timeOffset="55755.98">5546 5927 0,'0'0'0,"0"-85"31,0 64-31,0 0 16,-22 21-16,22 21 16,-21 0-1,21 0-15,0 22 0,0-22 16,0 21-16,0 0 0,0 1 0,0-1 15,0 0-15,0 22 0,0-22 16,0 64-16,0-64 0,0 1 16,-21 63-16,0-64 0,0-21 15,21 21-15,0-20 0,-21 20 16,21-21-16,-22 0 0,1 0 16,21-42 15,0 0-16,0 0-15,0 0 0,0 0 0,21-22 16,-21 22-16</inkml:trace>
  <inkml:trace contextRef="#ctx0" brushRef="#br1" timeOffset="56116.99">5313 6054 0,'0'0'0,"0"-21"0,-21-1 0,-1-20 16,22-64 15,22 85-31,-1 0 0,0 0 16,0 21-16,21-21 15,1 21-15,63-22 0,-64 22 16,21 0-16,64 0 16,-84 0-16,20 0 0,-20 22 0,-1 20 15,0-21-15,22 43 16,-64-43-16,0 85 15,-21-85-15,-1 21 0,-20-21 16,21 0-16,-21 22 0,-64-1 16,63-21-16,1 0 0,-43 1 15,43-1-15,-21 0 16,41-21-16,1 0 16,42 0 15,1 0-31,20 0 0,-21 0 15,43-21-15</inkml:trace>
  <inkml:trace contextRef="#ctx0" brushRef="#br1" timeOffset="56527.96">6244 6181 0,'0'0'0,"-21"21"31,0 0-31,21 0 0,-21-21 16,-1 21-16,22 1 16,0-1-16,-21 0 0,21 0 0,0 21 15,-21-20-15,21-1 0,0 21 0,0-21 16,0 0-16,0 1 0,0 20 16,0-21-16,21-21 0,0 0 15,-21 21-15,22-21 0,-1 0 16,0 0-16,0 0 0,0 0 0,22-42 15,-22 42-15,0-21 0,0 0 16,0-1-16,0-20 16,43-43-16,-43 64 15,-21 0-15,0-42 0,0 41 16,0-20-16,0 21 16,0 0-16,0 42 46,0 0-14,21-21-32</inkml:trace>
  <inkml:trace contextRef="#ctx0" brushRef="#br1" timeOffset="56923.81">7218 6138 0,'0'0'0,"21"-21"16,-42 21 0,0 0-16,-1 0 0,1 0 15,0 0-15,-42 0 0,41 0 16,1 21-16,0-21 16,0 22-16,-21 20 0,20-21 15,22 0-15,0 0 16,22 1-16,-1-22 15,0 21-15,0-21 0,43 21 16,-43 0-16,0-21 0,0 21 16,0-21-16,0 21 0,1 1 15,-22-1-15,0 0 0,0 0 16,-22 0 0,1-21-16,0 21 0,-21-21 0,21 0 15,-22 22-15,22-22 0,-21 0 0,-1 0 16,22 0-16,-21 0 0,0 0 15,-1 0-15,22 0 16,21-22 0,0 1-16,21 21 15,-21-21-15,43 0 0,-22 21 16,21-21-16</inkml:trace>
  <inkml:trace contextRef="#ctx0" brushRef="#br1" timeOffset="57435.69">7556 5842 0,'0'0'0,"-42"0"32,21 0-32,0 0 15,0 42-15,21 22 16,0-43-16,-22 21 0,22-20 15,0 41-15,0-21 0,0 1 16,-21-22-16,21 21 0,0 1 16,0-22-16,0 21 0,0-21 0,-21 22 15,21-1-15,-21-21 0,21 0 16,0 0-16,0 1 0,0-44 31,0 1-15,0 0-16,0 0 0,0 0 15,0 0-15,0-1 0,21-41 16,0 42-16,0-22 0,1 22 16,-1 0-16,0-21 0,64-1 15,-64 43-15,21-21 0,64 21 16,-64 0-16,-21 0 16,22 21-16,-22 1 0,21 20 15,-42-21-15,0 21 0,0-20 16,0-1-16,-21 21 0,-21 0 15,21 1-15,-1-22 0,-20 21 16,21-21-16,21 1 16,-21-1-16,21-42 31,21-1-15</inkml:trace>
  <inkml:trace contextRef="#ctx0" brushRef="#br1" timeOffset="60735.57">8911 6371 0,'0'0'15,"-21"0"1,21 21-16,21-21 31,0-21-15,0 0-16,1 21 0,41-42 15,-42 42-15,22-21 0,-22-1 16,21 1-16,43-42 16,-64 42-16,0-1 0,21-41 15,-42 42-15,0-43 16,0 43-16,0 0 0,-21-21 15,0 42-15,-42 0 16,20 0-16,22 21 16,-21-21-16,21 21 0,-22 21 15,-20 43-15,42-64 16,21 21-16,0 1 0,0-22 16,0 21-16,21 22 0,0-22 15,0-21-15,21 22 0,1-22 16,-22-21-16,42 21 15,-20-21-15,-22 0 0,21 0 16,-21 0-16,22-21 0,41-22 16,-62 22-16,-1 0 0,0 0 15,0 0-15,0 0 0,0-22 0,1 22 16,-1 0-16,0 0 0,21-43 16,-21 43-16,1 0 0,-1 0 15,0 0-15,0 21 0,43-22 16,-43 22-1,0 0-15,0 22 0,0 41 16,0-42-16,-21 0 16,0 22-16,0-22 0,0 42 15,0-41-15,-21-1 16,-21 42-16,42-42 16,-21 1-16,21-44 31,0 1-16,0 0-15,0 0 0,21 0 0,0 0 16,0-1-16,43-62 16,-43 63-16,0-22 0,0 22 15,0 0-15,1-21 0,20-1 16,-42 22-16,0 0 0,21 21 16,-42 0-1,0 21 1,21 0-16,-21 0 0,-1 1 0,1-1 15,21 0-15,0 21 0,-21-21 0,0 43 16,21-43-16,0 0 16,0 0-16,0 22 0,0-22 15,63 21-15,-41-21 16,20-21-16,-21 22 0,21-22 16,85 0-16,-63-22 15,-22 22-15,43-42 0,-22 21 16,22 0-1,-43 0-15,-20-1 0,41-20 16,-42 21-16,0-21 0,1-22 16,-22 22-16,0 21 0,0-1 15,-22 1-15,-41-21 16,42 42-16,0 0 0,-1 0 16,-20 0-16,21 42 15,0-21-15,0 1 0,21 20 16,-22-21-16,22 21 0,0-20 0,0 41 15,0-42-15,0 0 16,43 43-16,-22-64 0,0 21 16,21 21-16,-20-42 0,20 0 15,-21 0-15,21 0 0,-20 0 16,20 0-16,0 0 0,1-21 0,-22 0 16,42 0-16,-20 0 0,-22 0 15,42-22 1,-42 22-16,22-21 0,-1-1 15,-21 22-15,0-21 0,22 0 16,-22 42-16,21-22 16,-21 22-16,1 0 15,-22 22 1,0-1-16,0 0 16,0 0-16,21-21 31,0 0 0,-21-21-31,0 0 16,0 0-16,0-1 15,0 1 1,-21 21 0,0 0-16,-1 0 15,1 21-15,0 1 0,0-1 16,21 0-16,-21 0 15,0 21-15,21-20 0,0-1 16,0 0-16,0 0 0,0 0 0,0 22 16,0-22-16,0 0 0,0 21 15,0-21-15,21-21 0,21 22 16,-21-22-16,22 0 0,-22 0 16,0 0-16,21 0 0,-21 0 0,22 0 15,-22 0-15,21-22 0,-21 1 16,1 0-16,20 0 0,-21 0 0,43-22 15,-43 22-15,0 0 16,21-42-16,-42 41 0,0-41 16,0 42-16,-21 21 31,21 21-31,-21 0 16,0 0-16,0 0 0,21 1 15,0-1-15,-22 21 16,22-21-16,0 0 0,0 22 0,0-22 15,0 0 1,0 0-16,22-21 0,20 0 16,-21 0-16,64 0 15,-64-21-15,0 21 0,0-21 16,0 0-16,22 0 0,-1-1 16,-21 1-16,0 0 0,1-21 15,-1 21-15,0-1 0,0-20 0,0 21 16,0 0-16,1 0 0,-1-43 15,-21 43-15,0 42 32,0 0-17,0 0-15,-21 1 0,-1 20 0,22-21 16,0 0-16,0 22 0,0-22 0,0 0 16,0 0-16,0 0 0,0 0 15,0 1-15,0 20 0,22-21 16,41-21-1,-42 0-15,0 0 0,22 0 16,-22 0-16,0 0 0,43-42 16,-43 21-16,42-43 15,-42 22-15,22-22 16,-22 22-16,-21 21 0,21-22 0,-21-20 16,21 21-16,0-43 15,-21 43-15,0-1 0,0 1 16,0 0-16,0 20 0,0 1 0,0-21 15,-21 63 1,0 0-16,21 22 16,-21 41-16,0-41 0,0-1 15,21 0-15,0 1 0,0 20 16,0-21-16,-22-20 0,22 20 0,0 0 16,0-21-16,0 22 0,0-22 0,0 0 15,0 0-15,22 0 0,-22 1 16,21-22-16,0 21 15,0-21-15,0 0 0,22 0 16,-1 0-16,-21 0 0,0 0 16,0-21-16,1-1 0,41 1 15,-42 0-15,22 0 0,20-43 16,-42 43-16,0 0 16,1 0-16,-22 0 0,0 0 0,0-1 15,-22 44 16,1-22-31,0 21 0,21 0 0,-21 0 16,21 0-16,-21 0 0,21 1 0,-21 20 16,21-21-1,0 0-15,0 0 0,0 1 16,21-22-16,21 21 0,-21-21 16,0 0-16,1 0 0,-1 0 15,0 0-15,42 0 16,-41 0-16,-1-21 0,42-1 15,-42 1-15,22 0 0,-22 0 0,0 0 16,0 0-16,0-1 0,1 1 0,-1 0 16,0 0-16,-21 0 0,0 0 0,0-1 15,0 44 17,0-1-32,0 0 0,-21 0 0,21 0 15,-21 0-15,21 1 16,-22-1-16,22 0 0,0 0 15,0 0-15,0 0 0,0 1 16,22-22-16,-1 0 16,0 0-16,0 0 0,0 0 15,0 0-15,1 0 0,-1 0 0,0 0 16,-21-22-16,0 1 0,21 21 16,-21-21-16,0 0 0,0 0 0,0 0 15,0-1-15,0 1 0,0 0 16,-21 0-16,0 0 15,0 21-15,-1-21 16,1 21-16,0 0 0,21-22 31,21 22-31,22 0 16,-22 0-16,0-21 0,21 21 16,-21 0-16,1 0 0,20 0 0,21 0 15,-41 0-15,62 0 16,-63 0-16,-21 43 15,22-43-15,-22 63 16,0-42-16,0 0 16,0 1-16,0-1 0,-22 21 15,1-21 1,0-21-16,0 21 0,21 1 16,0-1-1,-21-21-15,0 0 16,21-21-1,0-1 1,0 1-16,0 0 16,0 0-16,0 0 0,21 0 0,0-1 15,0-20-15,0 21 0,22-21 16,-1 20-16,0 1 0,64-42 16,-64 42-16,1 21 0,20-22 15,-20 22-15,-1 22 16,-21-22-16,0 21 0,-21 0 15,0 21-15,0-21 0,0 1 0,0 41 16,0-42-16,0 0 16,0 22-16,0-22 0,-63 21 15,63-21 1,-21-21-16,-1 0 16,1 0 15,21-21-31</inkml:trace>
  <inkml:trace contextRef="#ctx0" brushRef="#br1" timeOffset="60935.89">13949 5588 0,'0'0'16,"-21"-21"-16,-1 21 0,1-21 0,0 21 0,0 0 15,0 0 1,21 21 31,-21-21-47,-1 21 16</inkml:trace>
  <inkml:trace contextRef="#ctx0" brushRef="#br1" timeOffset="61116.65">12679 5927 0,'0'0'0,"0"21"0,0 0 16,21-21 0,0 0-16,0 0 15,22 0-15,-1 0 0,0 0 0,85-21 16,-63 21-1,-22-21-15,0 21 0</inkml:trace>
  <inkml:trace contextRef="#ctx0" brushRef="#br1" timeOffset="62399.93">15896 5736 0,'0'0'0,"21"-21"15,-21 0-15,0 0 0,0 0 0,0-1 16,0 1-16,0 0 0,0 0 16,-21 0-16,0-22 0,0 22 15,0 21-15,-1 0 0,1 0 16,-42 21-1,42 1-15,-22 20 0,1 21 16,0 1-16,-22 84 16,43-106-16,0 22 0,21 21 15,0-43-15,0 21 16,0-41-16,0-1 0,42 21 16,0-21-16,128 0 15,-128-21-15,0 0 16,1 0-16,20 0 0,64-42 15,-63 21-15,-22 21 16,43-42-16,-64 20 16,21-41-16,-21 42 15,1 0-15,-22-43 0,0 43 0,0 0 16,-22 21 0,1 0-1,0 21-15,0 21 16,0-21-16,21 1 0,0-1 15,-21 0-15,-1 0 0,22 21 16,0-20-16,0 20 16,22-21-16,20 0 15,0-21-15,43 0 16,-43 0-16,1 0 0,-22 0 16,21 0-16,0 0 0,-20-21 0,41 0 15,-42 0-15,0 0 0,1-22 16,-22 22-16,0-42 15,-22 41-15,1 1 0,-21-21 16,0 21-16,-22 0 16,22 21-16,-1 0 0,1 0 15,21 0-15,0 0 16,21-22 0,21 22-16,0 0 15,0 0-15,22 0 0,41 0 16,-41-21-16,-1 21 0,0-21 15,1 21-15,-1 0 0,43 0 16,-43 0-16,0 0 0,-21 0 16,1 21-16,-1 0 0,0 22 15,0-22-15,-21 0 0,0 21 16,0-20-16,0-1 16,0 0-16,0 0 0,-21 0 15,0 0-15,21 1 0,-21-22 16,21 21-16,-22-21 15,1 0 1,21-21 0,0-1-1,0 1-15,0 0 0,0 0 16,0-21-16,21 20 0,1 1 16,-1 0-16,42-42 0,-42 41 15,22-20-15,20 21 16,1 0-16,-22 21 0,0 0 0,1 0 15,-1 0-15,22 21 16,-43 21-16,0-21 0,-21 1 16,0 20-16,0-21 0,0 21 15,0 1-15,-21-22 0,0 21 16,-1-21-16,22 1 16,-21-22-16,21 21 0,21-21 31,1 0-31,-1 0 15,0 0-15,0-21 0,0-1 16,43 1-16,-43 0 16,0 0-16,21-21 0</inkml:trace>
  <inkml:trace contextRef="#ctx0" brushRef="#br1" timeOffset="62655.78">18055 5419 0,'0'0'0,"-42"0"31,21 0-31,-1 21 0,-20 42 16,21-20-16,0-1 0,0 0 15,-1 1-15,22 20 0,-21 22 16,0-43-16,21 1 0,0 20 16,-21-21-16,21-20 0,0 20 15,0-21-15,0 0 16,0 0-16,21-21 0,-21 22 15,42-22-15,-20 0 16,-1 0-16,0-22 0,0 1 16,0 21-16,0-21 0,1 0 0,-1 21 15</inkml:trace>
  <inkml:trace contextRef="#ctx0" brushRef="#br1" timeOffset="62834.94">17738 5842 0,'0'0'0,"-43"0"0,22 0 0,21-21 32,21 21-17,0 0-15,1 0 0,-1 0 16,21 0-16,-21 0 0,22-21 0,-22 21 16,21 0-16,-21 0 0,22 0 15,-1 0-15</inkml:trace>
  <inkml:trace contextRef="#ctx0" brushRef="#br1" timeOffset="63252.7">18203 5884 0,'0'0'16,"-21"0"-16,0 0 0,0 0 0,0 0 0,21-21 15,0 0 1,21 21-16,21-42 15,-21 42-15,22-21 0,-22 21 16,0 0-16,85-22 16,-85 22-16,21 0 0,-21 0 15,1 22-15,41 41 16,-42-42-16,-21 0 0,0 22 0,0-22 16,0 0-16,0 21 15,0-20-15,0-1 0,-42 21 16,21-21-16,0-21 15,-1 0-15,1 0 16,0 0-16,0 0 16,21-21-16,0 0 15,0 0 1,42-22-16,-21 22 0,1 0 16,20-21-1,-21 21-15,0-1 0,43 1 16,-43 0-16,64-21 15,-43 42-15,21-21 16,-20 21-16</inkml:trace>
  <inkml:trace contextRef="#ctx0" brushRef="#br1" timeOffset="63949.93">19431 5757 0,'-106'0'31,"85"0"-31,-21 0 0,-22 43 15,43-22-15,0 0 0,0 21 16,-1-20-16,1-1 0,-21 63 16,42-62-1,0-1-15,0 0 0,0 0 16,21 0-16,0 0 16,43-21-16,-43 0 15,21 0-15,-21 0 0,1 0 16,62 0-1,-63-21-15,1 21 0,41-42 16,-42 21-16,-21 0 0,21-43 16,-21 43-16,0-21 0,0-22 15,0 43-15,-42-43 16,0 43-16,21 0 0,-64 21 16,64 0-16,-22 0 0,-41 21 15,41 0-15,22 1 16,0-1-16,0 0 0,0 0 0,21 64 15,0-64-15,21 0 16,0 0-16,0 0 0,0 1 16,43-1-16,-22-21 0,1 21 15,-1-21-15,0 0 0,22 0 16,-22 0-16,0 0 0,22-21 0,-22 0 16,22 21-16,-22-22 0,22 1 0,-22-21 15,0 21-15,22-22 16,-43 1-16,21 0 0,22-64 0,-43 64 15,0-1-15,0 1 16,-21 0-16,0 20 0,0-20 16,0 21-16,-42 21 15,21 21-15,-43 64 16,22-43-16,-22 106 16,43-105-16,0 41 15,21-41-15,0-1 0,0 21 16,0-20-16,21-22 0,22 21 15,-22-42-15,42 21 16,-42-21-16,1 0 0,41 0 16,-21 0-16,1 0 0,-22 0 15,21 0-15,-21-21 16,22 21-16,-22-21 0,0 21 0,0-21 16,0 0-16,1 21 0</inkml:trace>
  <inkml:trace contextRef="#ctx0" brushRef="#br1" timeOffset="65276.4">635 7980 0,'21'0'31,"0"-21"-31,0 0 16,1-1-16,-1 1 0,0 0 15,21 0-15,-21 0 0,1-22 0,-1 22 16,0 0-16,0-21 0,0-1 16,0 1-16,-21 0 0,22-43 15,-22 43-15,0-1 0,0-62 16,0 62-16,0 22 0,0-42 15,0 41 1,0 44-16,-22-22 16,22 42-16,0 0 0,-21 1 15,0 62-15,0-41 16,21-1-16,-21 86 0,0-65 16,21 86-1,-22-86-15,22 1 0,-21 63 0,21-63 16,-21 63-1,21-63-15,0-22 0,0 85 16,0-84-16,0-1 0,0 43 16,0-42-16,0-22 0,21-21 15,0 0-15,1 0 0,20 1 16,0-22-16,43-64 16,-43 43-16,22-64 15,-22 43-15,-21-22 0,43-41 16,-43 41-16,0 1 15,-21 20-15,0-20 0,0-1 0,-42-42 16,21 64-16,-22 0 16,-41-22-16,20 22 0,-21 0 15,43 42 1,0 0-16,-22-22 0,43 22 0,0 0 16,21-21-1,21 0 1,0 21-16,0-21 0,22 21 15,-22-21-15,21 21 0,-21-21 16,22-1-16,-1 22 0,0-21 16,-20 0-16,20 0 0,0 21 0</inkml:trace>
  <inkml:trace contextRef="#ctx0" brushRef="#br1" timeOffset="65683.14">1418 7874 0,'0'0'0,"-21"-21"0,0 0 0,21 0 16,-21 21-16,21-22 0,0 1 16,0 0-16,21 0 15,0 21 1,21-21-16,-21 21 0,1 0 16,20 0-16,0 0 0,-21 0 0,22 21 15,-1 0-15,0 0 0,-20 0 16,20 1-16,-21-1 0,0 0 0,0 0 15,-21 21-15,0 1 16,0-1-16,0-21 0,0 0 16,-21 1-16,21-1 0,-21 0 0,0-21 15,0 0-15,21-21 32,0 0-32,0-1 0,0 1 15,0 0-15,0 0 0,0 0 0,0 0 16,0-1-16,0 1 0,21 0 15,0 0-15,0 21 0,0-21 16,22 0-16,-22-1 16,0 22-16,21 0 0,-20-21 0,-1 21 15,42-21-15,-42 0 16,22 21-16,-22 0 0</inkml:trace>
  <inkml:trace contextRef="#ctx0" brushRef="#br1" timeOffset="66475.59">2307 7684 0,'-21'21'31,"0"-21"-31,21 21 16,-21 0-16,-1-21 0,22 21 0,-21 0 16,0 1-16,0 20 15,0-21-15,21 0 0,-21 0 0,21 1 16,0-1-16,0 0 16,21-21-1,0 0-15,0 0 0,0 0 0,0 0 16,1-21-16,-1 0 15,0 21-15,0-22 0,-21 1 0,21 0 16,-21 0 0,0 0-16,0 0 0,0-1 0,0 1 15,0-21-15,0 21 16,21 21 0,1 0-16,-1 0 15,0 0-15,0 0 0,0 21 16,0 0-16,1-21 0,-22 21 15,21 0-15,-21 1 0,0-1 16,21 0-16,-21 0 0,0 21 16,0-20-16,0-1 0,-21 21 15,0-21-15,21-42 47,0 0-47,0 0 0,0 0 16,0-1-16,0 1 0,21 0 15,21-21-15,-21-1 0,0 22 16,22-21-16,-22 21 0,0 0 16,0-1-16,0 22 0,43 0 15,-43 0-15,0 22 16,-21-1-16,21 0 0,-21 0 16,22 21-16,-22-20 0,0-1 15,0 0-15,0 0 0,0 0 0,0 0 16,0 22-1,0-22-15,0 0 0,-22-21 32,1 0-32,21-21 15,0 0-15,0 0 0,0-1 16,0 1-16,0 0 0,0 0 16,21 0-16,1-22 0,-1 22 0,21-42 15,0 42-15,-20-1 16,-1 1-16,21 21 0,0-21 0,22 21 15,-43 0-15,0 21 0,0-21 16,1 21-16,-1 1 16,-21-1-16,21 0 0,-21 0 0,0 0 0,0 22 15,0-22-15,0 0 0,-21 0 16,-22 43-16,22-43 16,21 0-16,-21 0 0</inkml:trace>
  <inkml:trace contextRef="#ctx0" brushRef="#br1" timeOffset="66937.56">4953 7578 0,'0'0'0,"0"-21"16,0-1-16,-21-105 15,21 106-15,-21-21 16,-1 42-16,22-21 0,-42 0 16,21 21-16,0 0 0,-43 42 15,43-21-15,-21 21 0,21 1 16,-1-1-16,1 0 0,-21 43 16,21-43-16,21 22 0,-21-22 15,21 1-15,0-1 0,0 21 0,0 22 16,0-43-16,21-20 0,42 41 15,-42-42-15,22 0 16,-1 1-16,22-1 0,-22-21 16,64 0-16,-43 0 0,1-21 0,-22-1 15,85-20-15,-63 0 16,84-22-16,-85 43 16</inkml:trace>
  <inkml:trace contextRef="#ctx0" brushRef="#br1" timeOffset="68984.92">5778 7684 0,'0'-22'0,"0"44"0,0-86 15,-21 43-15,0 0 0,-21-22 16,21 22-16,-22 21 0,22 0 16,-21 0-16,-43 43 15,43-43-15,-1 42 0,1 0 16,21 1-16,-21 20 16,20-42-16,22 22 0,-21 20 15,21-42-15,0 43 16,21-43-16,1 0 15,-1-21-15,0 0 0,0 0 0,85 0 16,-64-21-16,1 0 16,-1 0-16,0 21 0,64-64 15,-85 22 1,22 21-16,-1-22 0,-21 1 16,-21 0-16,0-1 0,0 22 15,0-21-15,0 63 31,-21 0-31,21 0 16,0 22-16,-21-1 16,0 0-16,21-21 0,0 43 15,0-43-15,0 43 16,0-43-16,0 42 16,0-42-16,21-21 0,0 0 15,0 0-15,0 0 0,64-21 16,-43 21-16,-21-21 0,43-21 15,-43-1-15,43 1 16,-43 21-16,0-21 16,21-22-16,-21 22 0,1-106 15,-22 105 1,0 22-16,0 0 0,0 0 16,-22 42-1,22 0-15,-21 0 16,0 0-16,21 22 0,0-22 15,-21 21-15,0-21 0,21 22 0,-21-1 16,21-21-16,0 85 16,0-85-16,0 0 15,0 1-15,21-1 0,0 0 0,21 21 16,-21-42-16,22 0 0,-22 0 16,21 0-16,-21 0 0,43-21 15,-22 0-15,1 0 0,-22 0 16,21-1-16,0 1 0,-20 0 0,20 0 15,-21 0-15,0-22 0,22 1 16,-1-21-16,-42 20 0,21 1 16,0-43-16,-21 64 0,0-42 15,0 41-15,0 1 16,0 0-16,-21 21 16,0 42-16,0-20 15,0 20-15,21-21 0,-22 21 0,22-20 16,0 105-16,0-106 15,0 21-15,0 22 16,0-43-16,0 42 16,0-42-16,22 1 0,-1-1 0,0 0 15,0 0-15,0-21 0,22 0 0,-22 0 16,21 0-16,-21 0 0,22 0 16,-22-21-16,0 21 0,21-21 0,1-22 15,-22 22-15,0 0 0,0 0 16,0 0-16,0 0 0,-21-43 15,22 43-15,-22 0 16,0-22-16,0 22 0,0 42 31,0 1-15,-22-1-16,22 21 0,0-21 16,-21 22-16,21-22 15,0 0-15,0 42 0,0-41 16,21 20-16,1-21 15,-1-21-15,0 0 0,0 0 16,64 0 0,-64-21-16,21 0 0,-21 21 0,22-21 15,-22-1-15,21 1 0,1-21 16,-22 21-16,21-64 16,-42 64-16,21 0 0,-21-22 15,0 22-15,0 0 0,-21 21 31,0 0-31,21 21 0,-21 0 16,0 22-16,-1-22 0,22 0 0,-21 21 16,21-20-16,-21-1 0,21 0 15,0 21-15,-21-21 0,21 1 0,0-1 16,0 0-16,0 0 0,0-42 47,21 21-47,-21-21 0,0 0 0,21-1 0,0 1 15,1 0-15,-22 0 16,21 0-16,0 0 0,42-43 16,-41 43-16,-1 0 0,21-43 15,0 43-15,-20 0 0,-1 21 16,0 0-16,0 0 0,0 0 0,22 0 16,-22 21-16,-21 0 0,21 22 15,-21-22-15,21 21 16,-21-21-16,0 64 15,0-64-15,0 0 16,42 22-16,-42-22 0,43 0 16,-22 0-16,0-21 15,64 0-15,-64 0 16,42 0-16,-20-21 16,63-21-16,-85 20 15,21 1-15,43-63 16,-64 62-16,0 1 15,-21-21-15,0 21 0,21-22 0,-21-20 16,0 42-16,-42-22 16,21 43-16,-22 0 15,22 0-15,0 0 0,0 0 0,-43 43 16,43-22-16,-42 64 16,42-64-16,-1 21 0,22-21 15,0 0-15,-21 1 0,21 41 16,0-42-16,0 0 0,0 1 15,21-22 1,1 0-16,-1 0 0,0 0 0,0 0 16,21 0-16,-20-22 0,41-20 15,-42 21 1,0 0-16,-21 0 0,22-1 16,-1-41-16,-21 42 0,0 0 15,21-1-15,-21 44 31,0-1-15,-21 21-16,0-21 0,21 0 16,0 22-16,-22 41 15,22-41-15,0 20 0,0 107 16,0-107-16,0 1 0,0-1 16,0-21-16,0 22 0,0-1 15,0 1-15,0-1 0,0 1 0,0 63 16,0-64-16,0-20 0,0 63 15,-21-64-15,21 0 0,-42 22 16,21-43-16,0 0 16,-1 0-16,1-21 0,-42 0 15,42 0-15,-1-21 16,1 0-16,21 0 0,-21 0 0,21-1 16,-21-62-16,21 63 15,0-43-15,0-42 0,0 64 16,0-22-16,0 1 0</inkml:trace>
  <inkml:trace contextRef="#ctx0" brushRef="#br1" timeOffset="69184.11">7620 7091 0,'0'0'0,"-21"0"0,0 0 0,-22 0 15,22 0-15,0 0 16,42 21 15,0-21-15,0 0-16,1 0 0,-1 0 0</inkml:trace>
  <inkml:trace contextRef="#ctx0" brushRef="#br1" timeOffset="70859.92">9800 7705 0,'0'0'0,"0"21"0,-21-21 16,21 21-16,-21-21 0,21 21 15,21-21 1,21 0-16,-21 0 0,22 0 15,-1 0-15,22-21 0,-22 21 16,21-21-16,1 0 0,42 0 16,-43-1-16,-20 1 0,105-63 15,-106 62-15,-21-20 0,22 21 16,-22-21-16,0 20 0,-21-41 16,0 21-16,0-22 15,-21 43-15,0 0 16,-1 21-16,1 0 0,-21 0 15,21 21-15,0 0 0,-1 0 0,-20 64 16,21-43-16,0 22 16,0 42-16,-1-43 0,22 1 15,-42 63-15,42-43 16,0-20-16,-21 20 0,0 1 0,21 0 16,-43 84-16,43-63 15,0-21-15,-42 105 0,21-84 0,21-21 16,-21 20-16,0 44 15,-1-65-15,22 64 0,-21-84 16,21-1-16,0 22 16,0-64-16,0 22 0,21-43 15,1 0-15,20 0 0,-21-22 0,0 1 16,22 0-16,-1-21 0,0-1 16,-21 1-16,22 0 0,-1-22 0,43-42 15,-64 43-15,21-22 0,22-84 16,-64 84-16,0-84 15,0 84-15,0 22 0,-21-107 16,-1 86-16,1 20 0,-21 1 16,0-1-16,20 22 15,-62-43-15,63 64 0,-22 0 16,-20 0-16,63 0 16,21 21 15,0 0-31,0 0 0,0 0 15,22 0-15,-22-22 0,64 1 16,-64 0-16,21 21 0,0-21 16,1 0-16,-1 0 0,0-1 0,1 1 15,-22 0-15,21 0 0,-21-21 0,22 20 16,-22 1-16,0 0 0,0 0 16,-21 0-16,0 0 0,0-1 15,-21 22 1,0 0-16,0 22 15,0-1-15,21 21 16,0-21-16,0 0 0,-22 1 0,22 20 16,0-21-16,0 21 0,22 43 15,-22-64-15,21 0 16,0 22-16,0-22 0,21-21 16,-20 21-16,20-21 15,-21 0-15,21 0 0,1 0 0,-1-21 16,43 0-16,-64 0 15,21-1-15,-21 1 0,22 0 16,-22 0-16,42-64 16,-63 43-16,0 21 0,22-22 15,-22 22-15,0 0 0,0 0 16,-22 21 0,1 0-16,21 21 15,-21 0-15,0 0 0,21 1 16,0-1-16,0 0 0,0 0 0,0 0 15,0 0-15,0 1 0,0-1 0,21 21 16,0-42-16,-21 21 16,21 0-16,1-21 0,-1 0 15,21 0-15,-21 0 0,0 0 16,22 0-16,-22 0 16,64-42-16,-64 21 15,21 0-15,0-43 0,-20 43 16,-1-42-16,-21 41 15,21-20-15,-21 63 32,-21-21-32,21 21 0,-21 1 15,21-1-15,-22 21 16,22-21-16,0 0 0,-21 43 16,21-43-16,-21 0 15,21 0-15,0 1 0,0-1 16,0-42 15,0-1-15,0 1-16,0 0 0,0 0 15,0 0-15,0 0 0,21-1 0,0-41 16,1 42 0,-1 0-16,42-43 0,-20 64 15,-1-21-15,85 0 16,-106 21-16,21 0 0,-20 21 15,-1 0-15,-21 0 0,21 22 16,-21-22-16,0 42 16,0-42-16,0 1 0,-21-1 15,0 0-15,-1 0 16,1 0-16,21 0 16,0-42 15,21 21-31,1-21 0,-1 0 15</inkml:trace>
  <inkml:trace contextRef="#ctx0" brushRef="#br1" timeOffset="72365.02">12721 7557 0,'0'0'0,"0"-22"0,0 1 0,0 0 15,-21 21-15,21-21 16,-21 21-16,0 0 0,-1 0 0,1 0 15,0 21-15,0 0 16,0 0-16,0 22 16,-1-22-16,22 21 0,-21 43 15,21-64-15,0 0 0,0 0 16,0 22-16,0-22 0,0 0 16,0 0-16,21 0 0,43 1 15,-43-22-15,0 0 16,0 0-16,22 0 0,63 0 15,-64-22-15,-21 22 0,21-21 16,1 0-16,-22 0 0,85-43 16,-64 22-16,-21 0 15,0 21-15,22-22 0,-22-20 0,21-22 16,1 22 0,-22 20-16,21-63 0,-21 85 15,-21-63-15,0 62 0,0 1 16,-21 21-1,0 21-15,0 22 0,0-22 16,-1 21-16,1 1 0,0-1 16,21 21-16,-21-20 0,-21 41 15,42-41-15,0-1 0,-22 43 16,22-64-16,0 21 0,0-21 16,0 1-16,0-1 0,22 21 15,-1-42-15,0 0 0,0 21 0,21-21 16,-20 0-16,20 0 0,-21 0 15,21-21-15,-20 21 0,41-42 16,-42 21-16,22-1 0,-1-20 16,-21 21-16,0-21 15,0 20-15,1 1 0,-1 0 16,0-42-16,-21 84 47,0 0-47,0 0 0,0 0 0,-21 22 15,21-22-15,-21 0 0,21 0 16,0 0-16,0 0 0,0 1 16,0-1-16,0 0 0,0 0 0,21 0 15,0-21-15,0 0 0,0 0 16,0 0-16,22 0 16,-1 0-16,-21 0 0,43-21 15,-43 0-15,21 0 0,1 0 16,-1-22-16,-21 22 15,0 0-15,0 0 0,-21 0 0,22-1 16,-1-20-16,-21 21 0,0 0 16,0 42 15,-21 0-31,-1-21 0,1 21 0,21 0 16,0 1-16,0-1 0,-21 0 15,21 0-15,0 0 0,0 0 0,0 1 16,0-1-16,0 0 0,0 0 15,21-21 1,0 0-16,1 0 16,-1 0-16,0 0 0,0 0 15,0-21-15,0 21 0,-21-42 16,22 42-16,-22-43 16,0 22-16,0 0 0,0 0 0,0-22 15,-22 22-15,-20-21 16,21 42-16,-43-21 15,43 21-15,21-21 32,21 21-17,22 0-15,-22-22 0,21 22 16,1-21-16,-1 21 0,0-21 16,-21 21-16,64 0 0,-43 0 15,-20 0-15,41 0 0,-21 0 16,-20 0-16,-22 21 0,21 0 15,21 43 1,-42-43-16,0 0 0,0 0 16,0 1-16,0 20 15,0-21-15,-21 0 0,21 0 0,-21-21 16,21 22-16,0-1 0,-21 0 16,-1 0-1,1-21 1,0 0-1,21-21-15,0 0 16,0 0-16,0-1 16,0 1-16,0 0 0,21 0 0,0-21 15,22-22-15,-22 22 0,21 21 16,-21-22-16,1 1 0,20 21 16,21-43-16,-41 43 15,20 21-15,0 0 0,-21 0 16,1 0-16,-1 21 0,-21 0 0,0 22 15,0-22-15,0 21 0,0 1 16,0-22-16,0 21 0,0 22 16,0-43-16,-21 21 15,-1-21-15,22 0 0,-21 1 16,21-1-16,0 0 0,0-42 47,0 0-47,0-1 15</inkml:trace>
  <inkml:trace contextRef="#ctx0" brushRef="#br1" timeOffset="72567.7">14520 7133 0,'-21'-21'16,"42"42"-16,-63-42 0,21 21 0,-22-21 0,22 21 15,0 0-15,0 0 0,0 0 16,21-21 0,-21 21 15,-1 0-15,1 0-16</inkml:trace>
  <inkml:trace contextRef="#ctx0" brushRef="#br1" timeOffset="72755.89">13271 7387 0,'-21'21'0,"42"-42"0,-42 64 16,42-43 15,1 0-31,-1 0 0,0 0 0,21 0 16,-21 0-16,22 0 0,-1 0 15,0-22-15,22 1 16,-22 0-16,-21 0 0</inkml:trace>
  <inkml:trace contextRef="#ctx0" brushRef="#br1" timeOffset="73207.92">16256 7112 0,'0'-21'0,"0"42"0,0-63 0,0 21 15,0-1 1,0 44-16,0-1 16,0 0-16,-21 0 0,21 21 15,-21 1-15,-1 20 0,1 22 16,0-43-16,0 22 0,-21 20 15,42-41-15,-43 20 16,22-42-16,21 1 0,0-1 16,-21 0-16,21 0 0,0 0 0,0 0 15,21-21 1,0 0-16,0 0 0,64-21 16,-43 0-16,1 0 15,-1 0-15</inkml:trace>
  <inkml:trace contextRef="#ctx0" brushRef="#br1" timeOffset="73564.64">16700 7366 0,'22'-21'16,"-44"42"-16,65-63 0,-22-1 0,-21 22 15,0 0-15,-21 21 16,0 21 0,-1 0-16,1 1 0,-21 41 15,21-21-15,0 1 0,-1 20 16,22-20-16,0 41 15,0-63-15,0 1 0,22-22 16,-1 21-16,21-21 0,22 0 16,-22 0-16,-21 0 0,21 0 15,1 0-15,-22-21 0,21 21 16,-21-22-16,22 1 0,-22 0 16,42-42-16,-63 41 15,0 1-15,0-42 0,0 42 16,-21-43-16,0 43 15,0 0-15,0 0 0,0-1 16,-1 22-16,-20 0 0,21 0 16,0 0-16,0 0 0,-43 0 15,43 0-15,0 0 0,0 22 0,-1-22 16,1 0-16,0 0 0,-21 0 16</inkml:trace>
  <inkml:trace contextRef="#ctx0" brushRef="#br1" timeOffset="73747.14">15854 7218 0,'0'0'15,"21"0"1,0 0 0,0 0-16,22-21 0,-1 21 15,43 0-15,-22-21 16,1 21-16,-22 0 0,21-22 0,1 22 0,-1 0 15,43-21-15</inkml:trace>
  <inkml:trace contextRef="#ctx0" brushRef="#br1" timeOffset="74952.72">18246 7641 0,'0'0'0,"-22"0"0,1 0 0,0 0 0,0 0 16,21-21-1,0 0 1,21 0-16,0 0 0,0-1 15,1 1-15,-1 0 0,21 0 16,-21-21-16,0-1 0,1 1 16,-1 0-16,0-1 0,21-63 15,-21 64-15,-21 0 0,22-43 16,-1 43-16,-21 21 0,0-43 16,-21 85 15,-1 22-31,1-22 0,0 21 0,0 0 15,0 22-15,0-22 0,-22 64 16,22-42-16,21-22 0,0 106 16,0-127-16,0 22 15,0-22-15,0 0 0,21 0 16,22 21-16,-1-42 0,-21 0 16,64 0-16,-43 0 15,-21 0-15,22 0 0,-1-21 16,0 21-16,1-21 0,-22 0 0,21 0 15,-21 0-15,22-22 0,-22 22 16,21-21-16,22-128 16,-43 128-16,0-21 0,0 20 15,-21 1-15,0-22 0,21 1 16,0 21-16,-21 20 0,0-20 16,-21 42-1,0 0-15,21 21 0,-21 0 16,0 22-16,0-22 0,21 42 0,-22-20 15,1-1-15,21 22 0,-21 41 16,21-41-16,-21-22 0,21 43 16,0-43-16,0-21 0,0 1 15,0 20-15,0-21 16,0 0-16,0-42 47,21 0-47,0 0 0,-21 0 0,0-1 15,21 1-15,1 0 0,-1-21 16,0-1-16,-21 22 0,21-21 16,0 0-16,22-1 0,-22 22 0,0 0 15,0 0-15,0 0 0,22-22 16,-22 43-16,0 0 0,-21 21 16,0 1-16,21 20 15,-21-21-15,0 0 0,0 43 16,0-22-16,0 43 15,0-64-15,0 21 16,0-21-16,21 1 0,0-1 16,22 0-16,-22-21 0,0 21 15,0-21-15,22 0 0,62 0 16,-62 0-16,-22-21 16,21 21-16,1-21 0,-1 0 15,21-22-15,-20 22 16,-22-21-16,42-22 0,-41 22 15,-1-85-15,0 85 16,-21 20-16,0-41 16,0 42-16,-21 21 15,0 0-15,-1 0 0,1 21 16,0 0-16,0 0 0,-43 64 16,43-43-16,0 1 0,21-22 0,0 21 15,0 0-15,0 43 16,0-64-16,0 0 0,21 1 15,0-22-15,22 21 0,-22-21 16,0 0-16,0 0 0,22 0 0,-22 0 16,0 0-16,21 0 0,-21 0 0,22-21 15,-22 21 1,0-22-16,0 1 0,0 0 0,-21 0 16,0 0-16,0-22 0,0 22 15</inkml:trace>
  <inkml:trace contextRef="#ctx0" brushRef="#br1" timeOffset="75235.87">18161 7281 0,'-42'0'0,"84"0"0,-127 22 15,43-22-15,21 0 0,42 0 32,0 0-32,21-22 0,1 22 0,-1 0 15,85-42-15,-63 42 16,20 0-16,-20-21 0,-22 21 0,106 0 16,-105 0-16,-22 0 15,0 0-15,-21 21 16,-64 0-1,22 0-15</inkml:trace>
  <inkml:trace contextRef="#ctx0" brushRef="#br1" timeOffset="76195.83">1968 8827 0,'85'-43'15,"-170"86"-15,170-107 0,-64 22 0,0 42 16,-21-21-16,0-1 0,0 1 15,-21 0-15,0 21 0,0-21 16,-21 21-16,-22-21 16,22 21-16,-22 0 15,22 0-15,-22 21 0,22-21 0,-21 63 16,20-41-16,-20 62 16,42-20-16,-1-22 0,1 22 15,21-1-15,0-21 0,0 43 16,0-43-16,21 1 0,1 20 15,-1-42-15,21 1 16,22 20-16,-22-42 0,0 0 16,1 0-16,-1 0 0,0 0 15,1-21-15,-1 0 0,0 21 0,1-22 16,20-20-16,-21 21 16,1-21-16</inkml:trace>
  <inkml:trace contextRef="#ctx0" brushRef="#br1" timeOffset="77386.89">2392 8954 0,'0'-43'15,"0"86"-15,0-149 16,0 85-16,0-1 0,0 1 0,-21 0 16,-1 0-16,1 0 0,-21 21 15,21 0-15,-22 0 0,22 0 16,0 21-16,0 0 0,-43 21 16,43 1-16,21-1 0,-21 0 15,0 1-15,0-1 0,21 85 16,0-106-16,0 22 0,0-22 15,0 0-15,0 0 0,0 21 16,21-20-16,0-22 16,0 0-16,0 0 0,43-22 15,-43 1-15,0 21 16,43-42-16,-43 21 16,64-64-16,-64 64 15,21-64-15,-42 43 16,21-22-16,-21 43 15,0-21-15,0 21 0,0 0 16,0 42 0,-21 21-1,21-21-15,0 0 0,-21 22 16,21-1-16,0-21 0,0 43 16,0-22-16,0-21 0,0 22 15,0-22-15,42 21 16,-21-21-16,1-21 0,20 0 15,-21 0-15,21 0 16,1 0-16,-22-21 0,21 0 16,-21 21-16,1-21 0,20 0 15,0-22-15,-21 1 0,1 21 16,20-64-16,-21 43 0,-21-1 16,0 1-16,0 0 0,0-1 15,21 1-15,-21 21 0,0-21 0,0 20 16,0 1-16,0 0 0,0 42 47,0 0-47,0 22 0,0-22 15,0 21-15,0 1 0,0-1 0,0 0 16,0 1-16,0-1 0,0-21 16,0 21-16,0-20 0,0 41 15,0-42-15,0 0 0,0 1 0,0-1 16,21-21-16,1 21 15,-1-21-15,0 0 0,0 0 0,0 0 16,0 0-16,1-21 0,-1 0 0,0-1 16,0 22-16,0-21 0,43-42 15,-43 42-15,0-1 16,0-41-16,0 21 0,-21-1 16,22-41-16,-22 62 15,0-20-15,0 21 0,0-21 0,0 20 16,0 1-16,0 0 15,0 42 1,-22-21-16,1 21 16,21 1-16,-21 20 0,21 0 15,0-21-15,0 22 0,0 84 16,0-85-16,0 0 0,0-20 16,0 20-16,0-21 0,0 21 15,21-20-15,-21-1 0,43 0 16,-1-21-16,-21 21 15,0-21-15,0 0 0,22 0 0,-1 0 16,0 0-16,-20-21 0,41 0 16,-42 0-16,0-1 15,43-20-15,-43 21 0,0 0 16,22-43-16,-22 43 16,-21-21-16,0 21 0,0-1 0,0-20 15,0 21-15,0 0 16,-21 21-16,-1 0 15,1 21-15,0 0 0,0 0 16,0 0-16,21 1 0,-21 20 16,21-21-16,-22 0 0,22 22 15,0-22-15,0 0 0,0 0 0,0 0 16,0 0-16,0 1 0,43 20 16,-22-42-16,0 21 0,0-21 15,22 0-15,-22 0 0,85 21 16,-64-21-16,0 0 0,-21 0 15,22-21-15,-1 0 0,43 0 16,-43 0-16</inkml:trace>
  <inkml:trace contextRef="#ctx0" brushRef="#br1" timeOffset="77847.91">4614 8996 0,'0'0'0,"0"-21"0,0 0 16,0-1-16,0 1 0,-21 0 0,0 0 15,-21-21-15,20 42 16,1 0-16,-21-22 0,0 22 15,-43 22 1,64-1-16,-22 21 16,22-21-16,-42 106 15,63-106-15,0 22 0,0-22 16,0 0-16,0 43 16,0-43-16,0 0 0,42-21 15,-21 0-15,22 0 16,-22 0-16,0 0 0,0 0 15,0-21-15,22 0 0,-22 21 0,0-22 16,21 1-16,-21-21 0,64-43 16,-43 43-16,-20 0 15,-1-1-15,0 1 0,-21 0 0,42-107 16,-42 128 0,0-21-16,0 0 0,0 20 0,0-41 15,-21 84 1,0 0-1,0 0-15,21 1 0,0 20 16,0 0-16,-21 1 0,21-1 0,0 0 16,0 22-16,0-22 0,0 0 15,0-20-15,0 20 0,0 0 0,0-21 16,0 1-16,0 41 16,0-42-16,21-21 0,0 0 15,0 0-15,0 0 0,43 0 16</inkml:trace>
  <inkml:trace contextRef="#ctx0" brushRef="#br1" timeOffset="81103.58">6308 9038 0,'0'0'0,"-22"0"0,-105 43 31,149-43 0,-1-22-31,0 1 0,21 21 16,1-21-16,-1 0 0,0 0 15,1 0-15,-1-22 0,21 22 0,-20 0 16,41-43-16,-41 22 0,-22 21 16,21-21-16,-21 20 0,-21 1 15,0-42-15,0 42 16,0-1-16,0-20 0,0 21 0,-21 21 31,0 0-31,0 0 16,0 21-16,0 0 0,-1 0 0,1 22 15,21-1-15,-42 64 16,21-43-16,21-20 0,-43 84 16,43-64-16,-42 128 15,21-128-15,21 1 0,0 20 16,-21-20-16,0 21 0,-1 147 15,1-168-15,-21 148 16,42-128-16,0 43 16,0-84-16,0 20 0,0 22 15,0-64-15,21 0 16,0-21-16,0 0 16,22-21-16,-22-21 0,21 20 15,106-105-15,-105 85 16,-1 0-16,0-22 0,1 22 0,-1-22 15,22-126 1,-64 126-16,0-84 0,-22 85 16,-62-85-1,41 84-15,1 43 0,0-21 0,-1 20 16,22 1-16,-85 0 16,85 21-16,0 0 0,42-21 46,0 21-46,22 0 0,-22-21 16,64 0-16,-43 21 0,0-22 16,1 1-16,-1 21 0,0-21 15,22-21-15,-22 21 0,-21-1 16,43-20-16,-43 21 0,0 0 16,-21 0-16,0-1 15,21 22-15,-21-42 0,0 63 47,0 0-47,0 1 16,0-1-16,0 21 0,0-21 0,0 22 15,0-22-15,0 0 16,0 21-16,0-21 0,0 1 0,0-1 0,0 0 16,21 0-16,1-21 0,-1 0 15,0 0-15,0 0 16,0 0-16,0 0 0,1 0 0,-1 0 15,0-21-15,0 21 0,0-21 0,0-22 16,1 22-16,-1-42 16,-21 42-16,42-85 15,-42 85 1,0-1-16,0-20 0,0 21 16,0 0-16,0 42 15,0 0 1,0 0-16,0 0 0,0 1 15,0-1-15,0 0 0,0 21 0,0-21 16,0 64 0,0-64-16,0 0 0,21 1 15,0-1-15,1-21 0,-1 0 16,0 0-16,0 0 0,21 0 16,-20 0-16,-1 0 0,21-21 15,0 21-15,-20-22 0,20-20 16,-21 21-16,0 0 0,-21-43 15,0 43-15,0-21 16,0 21-16,0-1 0,0 1 0,0 0 16,0 42 15,0 22-31,0-22 0,0 0 16,0 0-16,-21 0 0,21 22 0,0-22 15,0 0-15,-21 0 16,21 0-16,0 22 0,0-22 15,0-42 32,0-1-47,0 1 0,21 0 16,0 0-16,-21-21 0,21 20 16,1 1-16,-1-21 0,42-43 15,-42 64-15,1 21 0,-1-21 16,21 21-16,-21 0 0,22 0 15,-43 21-15,0 0 0,21 22 16,0-22-16,-21 0 0,21 21 16,-21-21-16,0 1 15,21 41-15,0-42 0,-21 0 16,0 1-16,22-22 0,-1 21 0,0 0 16,0-21-1,0 0-15,0 0 0,1 0 16,-1-21-16,0 21 0,0-21 15,0-1-15,0 1 16,22-21-16,-22 21 0,0 0 16,0-22-16,0 22 0,22-42 15,-22 41-15,21-20 0,-42 21 16,21 0-16,1 21 0,-1-21 16,0 21-16,-21 21 15,0 0 1,0 0-16,0 0 15,21-21 17,-21-21-17,0 0 1,0 0 0,0 0-16,0-1 0,0 1 15,0 0-15,-21 21 31,0 0-31,0 0 16,21 21-16,0 0 0,-22 1 16,22-1-16,-21 42 15,0-42-15,21 22 0,0-1 16,0 0-16,0 22 16,0-1-1,0-41-15,21-1 0,43 0 16,-43-21-16,0 0 0,21 0 15,-20 0-15,20 0 0,21-21 16,-20 0-16,-22 21 16,42-43-16,-20 22 0,-22 0 15,0-21-15,0-1 0,64-84 16,-64 85-16,0 0 16,-21-1-16,43-41 0,-22 62 15,-21-41-15,0 42 16,0 0-16,0 42 15,0 0 1,0 0-16,-21 21 16,-1-20-16,22 20 0,-21 0 15,0 1-15,21-1 0,0 21 16,0-20-16,0-22 0,0 21 16,0-21-16,0 22 0,0-22 0,0 0 15,0 0-15,21 0 0,0-21 16,1 0-16,20 0 15,-21 0-15,0 0 0,0 0 16,1-21-16,-1 0 0,0 0 0,0 0 16,0 0-16,0-1 0,1 1 15,-1 0-15,0-21 0,0 21 0,0-22 16,22-20-16,-43 42 16,0-1-16,21 22 0,-21-21 0,0 42 31,-21 1-16,21-1-15,0 21 0,0-21 16,-22 0-16,22 22 0,-21-22 16,21 0-16,0 0 0,0 64 15,0-64-15,0 0 16,21-21-16,22 21 16,-22-21-16,21 0 0,-21 0 0,1 0 15,-1 0-15,21-21 16,0 0-16,-20 21 0,-1-21 0,21-21 15,-21 20-15,22-41 16,-22 21-16,-21 20 16,0 1-16,21 0 0,-21 42 31,0 0-31,0 1 16,0-1-16,0 0 0,-21 0 15,21 0-15,0 0 0,0 22 0,-21-22 16,21 0-16,0 0 0,0 0 15,0 1 1,21-22-16,0 0 0,0 0 16,0 0-16,0 0 0,1 0 15,-1 0-15,0-22 0,0 22 16,0-21-16,0 21 0,-21-21 0,0 0 16,22 0-16,-22 0 0,0-1 0,0 1 15,0-21-15,0 21 0,-22-22 16,22 22-16,-21 0 0,-21-21 15,21 42-15,0 0 0,21-21 16,-22 21-16,44 0 31,-22-22-31,21 22 16,21 0-16,-21-21 0,0 21 16,22 0-16,-22-21 0,0 21 15,21 0-15,-20 0 16,-1 0-16,-21 21 0,21 0 15,0 1-15,-21-1 0,21 0 0,-21 0 16,0 0-16,0 0 0,0 1 0,0 20 16,0-21-16,0 21 15,0-20-15,0 20 16,0-21-16,-21 0 16,0-21-1,0 0 16,21-21-31,0 0 16,0 0-16,0 0 0,0-1 16,21 1-16,0-21 0,0 21 15,0-22-15,1 1 16,20 21-16,21-64 0,-20 64 16,-22 0-16,85-43 0,-64 64 15,0 0-15,-20 22 16,-1 62-16,-21-41 15,0-22-15,0 63 0,0-41 16,0-1 0,-21 0-16,-1-20 0,1 20 15,21-21-15,-21-21 0,0 21 16,0 0 0,21-42-1,0 0 1,0 0-16,0 0 0</inkml:trace>
  <inkml:trace contextRef="#ctx0" brushRef="#br1" timeOffset="81300.89">10350 8551 0,'-63'0'16,"42"0"-1,21-21-15,-21 21 47,-1-21-31</inkml:trace>
  <inkml:trace contextRef="#ctx0" brushRef="#br1" timeOffset="81495.87">9250 8742 0,'0'0'15,"0"21"-15,21-21 32,0 0-32,21 0 0,-20 0 0,20 0 15,21-21-15,-20 21 0,-1 0 16,0-21-16,1 0 0,-1 21 15,-21 0-15</inkml:trace>
  <inkml:trace contextRef="#ctx0" brushRef="#br1" timeOffset="82335.89">12298 8721 0,'0'-21'31,"21"-1"-15,0 1-16,0 21 15,-21-21-15,21 0 0,-21 0 16,22 21-16,-22-21 0,0-1 16,0 1-1,-22 21-15,1 0 0,0 0 0,-21 0 16,-1 21-16,22-21 0,-21 22 15,21-1-15,-64 63 16,64-62-16,0 20 0,21 0 16,0 1-16,0-1 15,0-21-15,0 0 0,21 0 16,0-21-16,0 0 16,43 0-16,-22 0 0,0 0 15,-20 0-15,20 0 16,-21 0-16,43 0 0,-64-21 15,0 0-15,-22 21 16,1 0 0,0 0-16,0 0 0,-21 0 15,-1 0-15,-20 21 16,20-21-16,22 21 0,-42 22 16,42-22-16,-1 0 0,-20 21 15,42-20-15,0-1 16,21-21-1,22 0-15,-22 0 0,0 0 16,21 0-16,1-21 0,-1-1 0,0 22 16,1-21-16,-1 0 0,43-21 15,-64 21-15,0-1 16,0 22-16,0-21 0,-21 42 31,-21 1-31,21-1 0,-21 0 16,0 21-16,0-21 0,-1 22 15,22-22-15,-21 21 0,0 1 16,-42 62-16,63-62 16,-22-22-16,1 64 0,21-64 15,0 21-15,0 0 16,0-20-16,0-1 0,21-21 16,1 0-1,20 0-15,-21-21 0</inkml:trace>
  <inkml:trace contextRef="#ctx0" brushRef="#br1" timeOffset="82799.78">14182 8805 0,'0'-21'16,"0"42"-16,0-84 0,0 42 0,0 0 15,0-1-15,0 1 0,-22 21 16,1 0-1,21 21-15,0 1 0,0 20 16,0 0-16,0 106 16,0-84-16,0-1 0,0 43 15,-21-42-15,0-22 0,0 85 16,0-63 0,-1-22-16,-20 85 0,21-64 0,-64 107 15,64-128 1,0 0-16,21-20 0,-21-1 15,0 42-15,21-84 32,0 0-32,0-21 0,21 20 15,0-20-15,0-64 16,0 64-16</inkml:trace>
  <inkml:trace contextRef="#ctx0" brushRef="#br1" timeOffset="83116.75">13949 9017 0,'0'0'0,"-21"-42"0,21-1 0,0 1 0,0 0 16,0-1-16,0 22 0,0-21 0,0 21 16,0 0-16,0-1 0,42-20 15,-21 21-15,21 21 16,-20-21-16,20 0 0,21 21 0,-20 0 16,20 0-16,-20 0 0,-1 0 15,64 42-15,-64 0 0,-21-21 16,0 22-16,1-1 0,-22 0 15,0 1-15,-22 41 0,1-41 16,-21-22-16,-43 42 0,43-41 16,0-1-16,-64 21 15,85-42-15,-43 21 16,43-21-16,-21 0 16,42-21-16,21 0 15,0 0-15,21 21 16,-21-21-16,22-1 0,-1 22 0,43-42 15,-22 42-15</inkml:trace>
  <inkml:trace contextRef="#ctx0" brushRef="#br1" timeOffset="84595.5">15071 8742 0,'21'-21'0,"-42"42"0,42-63 0,-21 20 15,0 1-15,0 0 0,0 0 16,-21 21-16,-1-21 15,1 21-15,0 0 0,0 0 16,0 0-16,-64 21 16,22 42-1,41-41-15,1 20 0,0 21 16,0-20-16,21 63 16,0-85-16,0 21 15,0-21-15,0 0 0,0 1 0,21-22 16,0 0-16,0 0 0,1 0 0,-1 0 15,21 0-15,-21 0 0,22 0 16,-1-22-16,-21 1 0,21-21 16,-20 21-16,-1-22 0,0 22 15,0-21-15,-21 21 16,0-43-16,0 22 0,0 21 16,0-22-16,0 22 0,0 0 15,-21 21 1,0 21-1,21 0-15,0 22 0,0-22 16,0 21-16,0-21 0,0 22 16,0-22-16,0 42 15,0-41-15,0 20 0,0-21 0,21 0 16,21 0 0,-21-21-16,1 0 0,-1 0 0,0 0 15,21 0-15,-21 0 0,22-21 16,-1 0-16,-21 0 0,22-21 15,-22 20-15,42-83 16,-63 83-16,0-20 16,21 21-16,-21 0 0,22-43 15,-22 43-15,0 42 32,-22 0-17,22 22-15,-21-22 0,21 21 16,0-21-16,0 22 15,0-22-15,0 21 0,0 22 16,0-43-16,0 21 0,21-21 16,1-21-16,-1 22 0,0-22 15,42 0 1,-20 0-16,-22 0 0,0 0 16,0-22-16,64-41 15,-64 42-15,0-22 0,22 22 0,-22-21 16,0 21-16,0-64 15,0 64-15,-21-21 0,21 20 0,-21 1 16,0 0-16,-21 42 31,0 0-31,21 1 16,-21 20-16,21 0 0,-21-21 16,21 64-16,-21-64 15,21 43-15,0-43 0,0 0 16,0 21-16,21-42 0,0 22 15,0-22-15,0 0 16,0 0-16,1 0 0,20 0 0,-21 0 16,21-22-16,22 1 15,-43 0-15,21 0 0,-20 0 0,20-22 16,-21 22-16,0-21 0,0 21 16,1-22-16,-1 22 0,0 0 0,-21 0 15,0 0-15,0 42 31,0 0-31,-21 0 16,21 22-16,-21-22 0,21 0 16,0 21-16,0-21 0,0 1 0,0-1 15,0 21-15,0-21 0,0 0 16,0 1-16,-22-22 47,1 0-47,21-22 0,-21 1 15,21 0-15,-21 0 16,21 0-16,-21 0 0,21-1 16,-21 22-16,21 22 31,0-1-15,0 0-16,0 0 15,21-21-15,0 21 0,21-21 16,-21 21-16,1-21 0,-1 0 15,0 0-15,21 0 0,64 0 16,-64 0-16,1-21 0,-1 21 16,0-21-16,1 0 0,-1-21 15,0 20-15,-20 1 0,-22 0 16,21 0-16,-21-21 0,21 20 16,-21 1-16,0-21 0,0 21 15,0 0-15,-21-1 16,-22 22-16,22 22 15,21 20 1,-21-21-16,21 0 0,0 43 16,0-43-16,0 42 15,0-41-15,0-1 0,21 21 16,0-42-16,22 21 16,-22-21-16,21 0 0,-21 0 15,22-21-15,-1 21 0</inkml:trace>
  <inkml:trace contextRef="#ctx0" brushRef="#br1" timeOffset="85816.19">18415 8890 0,'21'0'0,"0"0"15,0 0-15,1-21 0,-1 0 16,0 21-16,0-21 0,-21-1 0,42-20 15,-20 0-15,-1 21 0,0-1 16,-21 1-16,21-21 0,0 21 16,-21-22-16,21 22 0,-21-21 15,22-22-15,-22 22 0,0 21 16,0 0-16,0-22 0,0 22 16,0 42-1,-22 1 1,1 20-16,0-21 0,21 21 15,0 1-15,0-1 0,-21-21 0,21 22 16,0 62-16,0-62 16,0-22-16,0 21 0,21-21 15,0 22-15,22-1 16,-22-21-16,0-21 0,0 0 16,0 0-16,64 0 15,-64 0-15,0 0 0,0-21 16,22 0-16,-22 0 0,0 0 15,21-22-15,-20 22 0,-1 0 0,21-64 16,-21 64-16,0-21 0,43-64 16,-64 64-1,0-1-15,0 22 0,0 0 0,0 0 16,0 0-16,-21 42 31,21 0-31,-21 0 0,-1 0 0,1 0 16,-21 43-16,42-22 0,-21 1 15,0-22-15,-1 21 16,1 64 0,21-85-16,-21 21 0,21 1 0,0-22 15,0 21 1,21-42 15,-21-21-31,21 0 0,1 0 16,-22 0-16,21-1 0,0 1 0,0-21 15,0 21-15,0 0 0,1-1 16,-1-20-16,0 21 0,21 0 0,1-22 16,-22 43-16,0 0 15,0-21-15,0 21 0,0 0 16,-21 21-16,0 1 16,0-1-16,0 0 0,0 0 0,0 0 15,0 0-15,0 22 0,0-22 16,0 0-16,0 21 0,22-20 0,-1-1 15,-21 0-15,42 21 16,-21-21-16,22 1 16,-22-22-16,21 21 0,43-21 15,-64 0-15,21 0 0,1 0 16,-22-21-16,21-1 0,22-20 16,-22 21-16,64-64 15,-85 43-15,21 21 0,1-43 16,-22 22-16,0 0 15,-21 20-15,0 1 0,0 0 16,-21 21 0,0 0-16,-22 42 15,22-20-15,-21 62 16,42-63-16,0 1 16,0 20-16,0-21 0,0 43 15,21-43 1,0 0-16,0 0 0,22-21 0,-22 21 15,0-21-15,21 0 16,-21 0-16,22 0 0,-22 0 0,21 0 16,1-21-16,-22 21 0,21-21 15,0 0-15,-20 0 0,20 21 0,-21-43 16,0 22-16,0 0 0,1-21 16,-22 20-16</inkml:trace>
  <inkml:trace contextRef="#ctx0" brushRef="#br1" timeOffset="86111.77">18415 8594 0,'0'0'0,"-42"0"0,-1 0 32,64 0-32,1 0 0,20 0 15,0 0-15,1-21 0,-1 21 16,21 0-16,43-22 16,-63 22-16,20 0 0,-21 0 0,22 0 15,-22 0-15,1 0 0,62 0 16,-83 0-16</inkml:trace>
  <inkml:trace contextRef="#ctx0" brushRef="#br1" timeOffset="89667.88">317 10541 0,'0'0'0,"0"21"0,0 0 15,-21-21-15,21 22 0,0-44 32,21 1-17,1 0-15,-1 0 0,0-21 16,0 20-16,0-20 0,22 21 16,-22-21-16,0-1 0,42-20 15,-41 42-15,-1-22 0,0 22 16,-21-21-16,0 21 0,0-22 15,0 22-15,0 0 0,-21 21 16,0 0-16,-1 0 0,-20 0 16,21 21-16,0 0 0,-22 0 15,22 1-15,0 20 0,0-21 0,-21 43 16,42-22 0,0 0-16,0 22 0,0-43 0,0 21 15,21 22-15,0-22 16,0-21-16,0 0 0,0-21 0,1 0 15,20 0-15,-21 0 0,21 0 16,-20 0-16,20-21 0,-21 0 0,0 0 16,22 0-16,-22 0 0,0-1 15,0-20-15,21-21 16,-20 41-16,-1-20 0,0 21 16,0 0-16,0-22 0,0 22 0,1 0 15,-1 0-15,0 21 0,0-21 16,0 21-16,0 0 0,1 0 15,-22 21-15,21 21 16,0-21-16,-21 1 0,0-1 16,0 21-16,0-21 0,0 22 15,0-22-15,0 21 0,0-21 0,0 43 16,0-43 0,0 0-16,0-42 31,0 0-31,21 0 0,0-1 15,-21-20-15,21 21 16,1-21-16,-1 20 0,0-41 16,0 42-16,0 0 0,0-22 15,-21 22-15,22 0 0,-1 0 16,-21 0-16,0 42 31,-21 0-15,21 0-16,-22 0 0,22 0 15,0 22-15,0-22 0,0 0 0,0 21 16,0-20-16,0 20 0,22 0 16,-1-21-16,0 1 0,21-22 15,-21 0-15,1 0 16,62 0-16,-63 0 0,22 0 16,-1 0-16,-21-22 0,22 1 15,20-21-15,-21 21 0,1-22 16,20 1-16,-42 21 15,1 0-15,-22-43 0,21 43 16,-21-42-16,0 41 16,-21 22-1,-1 0-15,1 0 16,0 22-16,0-22 16,21 21-16,0 0 0,0 0 0,-21 43 15,21-43-15,0 0 0,0 21 16,0-21-16,42 64 15,-42-64-15,21-21 0,0 21 16,1-21-16,41 0 16,-21 0-16,-20 0 0,-1-21 15,21 0-15,22 0 16,-43 0-16,21 0 0,-21-1 0,0 1 16,43-21-16,-43 21 0,0 0 15,0-1-15,1 1 16,-1 0-16,21 0 0,-21 21 15,-21-21-15,21 21 16,1 0-16,-22-21 94,-22 21-63,1 0-31,0 0 0,0 0 16,0 0-16,0 0 15,-1 21-15,22 0 0,-42 21 16,21-21-16,21 1 16,0 20-16,0-21 0,0 64 15,0-64-15,0 0 16,0 0-16,0 0 0,0 1 15,85 20-15,-64-42 16,0 0-16,42 0 0,-20 0 16,20-21-16,-20 21 15,-22-21-15,21-1 0,-21 1 16,22 0-16,20-64 16,-42 64-16,22-42 15,-22 42-15,-21-1 0,21-41 16,-21 42-16,0 0 0,0 42 47,0 0-47,-21-21 15,21 21-15,0 0 0,0 0 0,0 1 16,0-1-16,0 0 0,0 0 0,0 0 16,0 0-16,0 1 0,0-1 15,0 0-15,21-21 16,0 0-16,0 0 15,0 0-15,1-21 16,-1 0-16,0 21 0,0-22 16,0 1-16,0 0 0,1 0 0,-22 0 15,21 0-15,0-1 0,0-20 16,0 21-16,0 0 0,-21-22 16,22 43-16,-22-21 0,21 21 15,-21-21-15,0 42 16,0 0-1,0 1-15,0-1 0,-21 0 16,-1 0-16,22 0 0,0 0 0,0 1 16,0 20-16,0-21 0,0 0 0,0 0 15,0 1-15,0-1 16,22 21-16,-1-21 0,63-21 16,-62 0-16,-1 0 15,0 0-15,21 0 0,-21-21 16,64-21-16,-43 21 15,-20-1-15,20-20 0,-21 0 16,21-1-16,-20 22 16,-1-21-16,0-22 0,0 43 15,-21 0-15,21-21 0,-21 21 16,21 21-16,-21-22 0,0 1 16,0 42-1,0 1 1,0-1-16,0 0 0,0 21 0,-21-21 15,21 1-15,0-1 0,-21 21 0,21-21 16,0 0-16,0 1 0,0 20 16,0-21-16,0 0 0,0 0 0,21 22 15,0-43-15,-21 21 0,43-21 16,-22 0 0,0 0-16,0 0 0,0 0 15,-21-21-15,43-22 0,-22 43 0,21-63 16,-42 42-1,21 0-15,1-1 0,-22 1 16,21 0-16,-21-21 0,21 21 16,-21-1-16,21 22 0,-21 22 31,-21-1-15,21 0-16,-21 0 0,21 0 15,-21 0-15,21 1 0,0 20 16,0-21-16,0 0 0,0 0 0,0 22 15,21-22 1,0-21-16,0 0 0,0 0 16,22 0-16,-22-21 15,0 0-15,0 21 0,0-22 0,0 1 16,1 0-16,-1 0 0,0 21 16,0-42-16,0 20 15,-21 1-15,21-21 0,-21 21 16,0 42 15,0 0-31,0 0 16,0 0-16,0 1 0,0-1 15,0 0-15,-21 0 16,21 0-16,0 0 0,0 1 16,0-1-16,21-21 15,1 0-15,-1 0 16,0 0-16,0 0 0,0-21 0,0 21 15,1-22-15,-1-20 16,0 42-16,-21-21 0,0 0 16,0 0-16,0-1 0,0 1 15,-21 0-15,0 0 16,-1 21-16,1-21 0,-21 21 16,42-21-1,21 21 1,0-22-1,0 22-15,22 0 0,-22 0 0,21 0 16,43-21-16,-64 21 16,0 0-16,0 0 0,1 0 15,-1 21-15,21 22 16,-21-22-16,-21 0 16,0 0-16,0 0 0,0 1 15,0-1-15,0 0 0,0 21 16,0-21-16,-21 22 15,21-22-15,0 0 16,0 0 0,-21-21-1,21-21 1,0 0-16,0 0 16,0 0-16,0-1 0,0 1 15,21-21-15,-21 21 0,21 0 16,0-1-16,1-41 0,-1 21 15,21 20-15,0-20 0,-20 21 16,20 0-16,-21 21 0,0 0 16,0 0-16,22 21 15,-22-21-15,0 21 0,-21 0 0,0 22 16,0-22-16,0 0 0,0 0 0,0 0 16,0 0-16,0 22 0,0-22 15,0 0-15,0 0 0,-21 0 0,0 1 16,21-1-16,-21-21 0,21 21 15,-22-42 17,22 0-32,0-1 15,-21 1-15,21 0 0</inkml:trace>
  <inkml:trace contextRef="#ctx0" brushRef="#br1" timeOffset="89863.36">5122 9800 0,'0'0'0,"-63"-21"31,42 21-31,-1 0 0,1 0 16,0 0 0,0 0 15,0 0-16</inkml:trace>
  <inkml:trace contextRef="#ctx0" brushRef="#br1" timeOffset="90063.27">4085 9906 0,'0'0'0,"-21"21"0,0-21 0,42 0 31,0 0-15,0 0-16,0 0 15,1 0-15,-1 0 16</inkml:trace>
  <inkml:trace contextRef="#ctx0" brushRef="#br1" timeOffset="90244.87">3725 10075 0,'-21'22'16,"21"-1"-16,21-21 0,22 0 16,-1 0-16,-21 0 15,64 0-15,-43 0 16,85-21-16,-63-1 15,-22 22-15,0-21 0</inkml:trace>
  <inkml:trace contextRef="#ctx0" brushRef="#br1" timeOffset="90766.91">7112 10012 0,'0'0'0,"21"0"16,0 0-1,-21 21 1,-21 0 0,21 0-16,-21 1 0,21-1 0,-21 21 15,21-21-15,0 0 16,-21 1-16,21-1 0,0 0 16,-22 0-16,22-42 62,0 0-62,0 0 0,22-1 16</inkml:trace>
  <inkml:trace contextRef="#ctx0" brushRef="#br1" timeOffset="90946.78">7154 9843 0,'0'-22'31,"-21"22"-31,0 0 0,0 0 16,0 22-16,21-1 16,0 0-16,0 0 15,21-21-15,0 21 16,0-21-16,0 0 0,0 21 16,1-21-16</inkml:trace>
  <inkml:trace contextRef="#ctx0" brushRef="#br1" timeOffset="91367.41">7578 9991 0,'-22'21'15,"1"0"-15,0 0 16,0-21-16,0 21 16,21 1-16,-21-1 0,-1-21 0,22 21 15,0 0-15,-21 0 0,21 0 16,0 1-16,0-1 15,0 0-15,0-42 47,0 0-47,0-1 16,0 1-16,0 0 0,21 0 16,1 0-16,-1-22 0,0 22 15,42-42-15,-41 42 16,126-43-16,-106 43 15,0 0-15,1 21 0,-1 0 16,85 42-16,-106-21 16,0 0-16,22 22 0,-43-22 15,0 64 1,0-64-16,-21 21 0,-22 0 16,22-20-16,-42 41 15,63-42-15,0 0 16,21-21-1</inkml:trace>
  <inkml:trace contextRef="#ctx0" brushRef="#br1" timeOffset="91745.03">9525 9716 0,'0'-22'0,"0"44"0,0-65 0,-21 43 16,0 0-1,-1 21 1,1 1-16,21 20 0,-21-21 15,21 21-15,0 1 0,-21 41 16,0-62-16,21 20 0,-21 43 16,-1-64-16,1 21 0,-21 0 15,42 1-15,-21-1 16,0-42-16,21 21 0,21-21 31,0-21-15,0 0-16,0 0 0,0 0 0,22-1 15,-1-20-15</inkml:trace>
  <inkml:trace contextRef="#ctx0" brushRef="#br1" timeOffset="92419.14">9737 9716 0,'21'0'0,"-42"0"0,42-22 0,-21 1 0,-21 42 31,-1 1-31,22-1 0,0 21 16,-21-21-16,21 22 0,-21-22 0,21 21 15,-21 0-15,21 22 16,0-22-16,0-21 0,-21 43 16,0-43-16,21 0 0,0 22 15,0-22-15,-22-21 16,22 21-16,0-42 31,0 0-15,0-1-16,22 1 0,-1 0 15,0 0-15,0 0 0,0-22 0,0 22 16,1 0-16,41-42 0,-42 41 16,22-20-16,-22 42 15,0 0-15,21-21 16,-21 42-16,-21 0 16,0 0-16,22 1 0,-22-1 15,0 0-15,0 0 0,0 43 16,0-43-16,0 0 0,0 0 15,0 0-15,63 22 16,-63-22-16,21-21 0,22 0 16,-22 0-16,85 0 15,-85 0-15,21 0 16,-21-21-16,22-1 0,-22 22 0,85-63 16,-85 42-16,21-43 15,-42 22 1,0 0-16,0 20 15,0 1-15,0 0 0,0 0 0,-21 21 16,0 0 0,0 0-16,21 21 0,-22 0 0,1 0 15,21 1-15,-21-1 0,21 21 16,0-21-16,0 0 0,0 1 16,0-1-16,0 0 0,0 21 15,21-42-15,0 21 0,22-21 16,-22 0-16,0 0 0,21 0 15,1 0-15,20-21 16,-20 0-16,-22 21 0,0-42 16,0 42-16,-21-64 15,0 43 1</inkml:trace>
  <inkml:trace contextRef="#ctx0" brushRef="#br1" timeOffset="92628.86">9461 9970 0,'0'0'15,"-21"0"-15,0 21 0,0-21 16,0 0-16,21 21 0,21-21 16,0 0-16,0 0 15,0 0-15,22 0 0,-22 0 16,21-21-16,1 21 0,-1 0 0,0-21 15,1-1-15,-1 22 0,43-21 16</inkml:trace>
  <inkml:trace contextRef="#ctx0" brushRef="#br1" timeOffset="93647.46">11896 10181 0,'0'0'16,"-22"21"-16,1-21 0,21 22 15,21-22 17,1-22-32,-1 1 15,0 21-15,0-21 16,43 0-16,-22 0 0,-21 0 16,21-1-16,1 1 0,-22 0 0,21 0 15,22-21-15,-43-1 16,0 22-16,0-21 0,-21 21 15,0-22-15,21-63 0,-21 85 16,0-21-16,0 21 0,0 0 16,0-1-16,-21-20 15,0 42-15,0 0 16,0 21-16,21 0 0,-21 1 16,21 20-16,0 0 0,-22 1 15,22 20-15,-21-21 0,21 1 0,-21 20 16,21-20-16,0 20 0,-21-21 15,0 22-15,0-1 0,21 1 0,-43 63 16,43-42-16,-21-22 0,0 85 16,0-84-16,21 20 0,-21-20 15,21-1-15,0 1 0,-22 21 16,22-22-16,0-21 0,0 22 0,0-22 16,0 43-16,0-64 0,0 0 15,43 22-15,-22-43 16,0 0-16,0 0 0,22-22 15,62-62-15,-62 63 16,-1-22-16,43-41 0,-43 41 16,22-63-16,-43 64 15,0-21-15,-21-43 16,0 42-16,-21-105 16,0 105-16,-1 1 0,-20 21 0,0-1 15,-1 1-15,-84-43 16,85 85-16,0-21 0,-22 21 15,43 0-15,0 0 0,0 0 16,42 0 0,0-21-16,21 21 0,22-21 15,-22 21-15,1-21 0,41-1 16,-20 22-16,-22-21 16,0 0-16,1 0 0,-1 0 15,22-22-15,-22 22 0,-21 0 16,43-21-16,-64 21 15,0-1-15,0 1 16,-22 21 0,1 21-16,0 1 15,21-1-15,-21 0 16,21 0-16,0 21 16,0-20-16,0-1 0,0 0 15,0 0-15,0 0 16,21-42 15,-21 0-15</inkml:trace>
  <inkml:trace contextRef="#ctx0" brushRef="#br1" timeOffset="93811.61">12827 9800 0,'0'0'0,"-42"0"0,20 0 0,1 0 15,0 0 1,21 21 15,21-21-31,0 0 16,1 0-16,-1 22 0,21-22 0,-21 0 16</inkml:trace>
  <inkml:trace contextRef="#ctx0" brushRef="#br1" timeOffset="94219.85">13144 9991 0,'0'0'0,"-21"0"16,21-21-16,0-1 16,0 1-1,0 0-15,0 0 16,21 21-16,1 0 0,-1 0 15,0 0-15,0 0 0,0 0 16,22 21-16,-22-21 0,0 21 0,0 0 16,0 1-16,0 20 15,-21 0-15,0-21 0,0 22 16,0-22-16,0 0 0,0 0 16,-21 0-16,21 1 0,-21-22 0,21 21 15,0-42 16,0-1-15,0 1-16,21 0 16,0 0-16,1 0 0,-1 0 0,-21-1 15,21 1-15,0 0 0,21 0 16,-20 0-16,20 0 0,0-1 16,-21 1-16,64 21 15,-64 0-15,0 0 16</inkml:trace>
  <inkml:trace contextRef="#ctx0" brushRef="#br1" timeOffset="94628.57">14118 9948 0,'0'0'0,"21"0"0,-21-21 16,21 0 0,-21 0-16,0 0 15,-21 21-15,0 0 16,0 0-16,0 0 0,0 0 15,-1 0-15,1 0 0,-21 0 0,21 21 16,0 0-16,-1-21 0,-20 42 16,42-20-16,-21-22 0,21 42 15,0-21-15,0 0 16,21-21-16,0 21 0,0-21 16,43 22-16,-43-22 0,0 0 15,0 21-15,1 0 0,-1-21 16,21 21-16,-21-21 15,-21 21-15,-21 0 16,0-21-16,0 0 16,0 0-16,-1 0 0,-20 0 0,21 22 15,-21-22-15,-22 0 16,43 0-16,-21 0 0,-1 0 16,22 0-16,0 0 0,21-22 15,0 1 1,21 21-16,0-21 15,22 21-15,-22-21 0,0 0 0,21 21 16</inkml:trace>
  <inkml:trace contextRef="#ctx0" brushRef="#br1" timeOffset="94879.11">14499 9779 0,'0'0'0,"21"-21"0,-42 42 47,0 0-47,21 0 0,-21 1 16,21 20-16,-21-21 0,-1 43 15,22-43-15,-21 21 0,21-21 16,-21 0-16,21 1 0,-21 20 16,21-21-16,0 0 0,0 22 15,0-22 1,21-21-16,0 0 0,0 0 0,1 0 15,-1 0-15,0 0 0,0-21 16,0-1-16</inkml:trace>
  <inkml:trace contextRef="#ctx0" brushRef="#br1" timeOffset="95052.33">14309 9991 0,'0'0'0,"-22"0"16,44 0-1,-1 0 1,0 0-16,0 0 0,0 0 16,0 0-16,22 0 0,-22 0 0,21 0 15,1 0-15,20-43 16,-42 43-16,0-21 0</inkml:trace>
  <inkml:trace contextRef="#ctx0" brushRef="#br1" timeOffset="96435.84">15409 10181 0,'21'0'47,"1"-21"-47,-1 21 0,0-21 16,0 0-16,21 0 16,-20-1-16,-1 1 0,42-63 15,-42 62-15,-21-20 0,22 0 16,-1-1-16,-21 1 0,0-43 15,0 43-15,0 21 0,0-43 16,0 43-16,0 0 0,-21 21 31,-1 21-31,22 22 0,-21-22 16,0 21-16,0 0 0,0 1 16,21-1-16,-21 0 0,-1 1 0,22-1 15,0 0-15,0 1 0,0-1 0,-21-21 16,21 22-16,0-22 0,0 0 15,0 0-15,21 0 0,1 0 0,-1 1 16,0-22-16,21 21 0,1-21 16,-22 0-16,21 0 0,-21 0 15,0 0-15,64-21 16,-64-1-16,22 22 0,-22-21 0,21 0 16,-21 0-16,22-21 15,-22 20-15,0 1 0,0-42 16,-21 42-16,0-1 0,0 1 15,0 0-15,0 0 16,-21 21-16,0 21 16,21 0-16,0 0 0,-21 1 15,21-1-15,-22 42 16,22-42-16,0 1 0,0-1 16,0 0-16,0 0 0,22-21 0,20 21 15,-21-21 1,21 0-16,22 0 0,-43 0 15,106 0-15,-85 0 16,1 0-16,-1-21 0,0 0 16,64-21-1,-85 20-15,1 1 0,-1-63 16,-21 62-16,0 1 0,21 21 16,-21-21-16,0 0 15,-21 42 1,21 0-16,-21-21 0,21 21 15,0 1-15,0-1 0,-43 42 16,43-42-16,-21 1 0,21-1 16,-21 0-16,21 0 15,-21-21-15,21 21 0,-21-21 32,21-21-17,21 0 1,0 0-16,-21 0 0,21-1 15,0 1-15,0 0 0,1 0 16,-1-21-16,0 20 0,21 1 0,-21 0 16,1-21-16,41 21 15,-42-1-15,22 1 0,-22 21 16,0 0-16,0 21 16,-21 1-16,21-1 0,-21 21 15,0-21-15,0 43 16,0-43-16,-21 0 0,21 0 0,-21 0 15,21 1-15,0-1 0,0 21 16,0-21-16,21-21 16,0 21-16,0-21 0,22 0 15,-1 0-15,-21 0 0,43 0 16,-22-21-16,22 0 16,-22 0-16,0 0 0,43-43 15,-43 43 1,22-64-16,-64 64 15,0 0-15,0 0 0,0 0 0,0 0 16,-21 21 0,-1 0-16,1 0 0,0 21 15,0 21 1,0-21-16,0 22 0,-1 20 16,22-21-16,0-20 0,0-1 15,0 0-15,0 0 0,0 0 16,22-21-16,-1 0 0,21 21 15,-21-21-15,22 0 0,-22 0 16,0 0-16,0 0 0,21-21 16,1 0-16,-22 0 15,0 0-15,0 0 0,-21-1 16,0 1-16,0 0 0,0 0 16</inkml:trace>
  <inkml:trace contextRef="#ctx0" brushRef="#br1" timeOffset="96628.05">16743 9673 0,'0'0'0,"-21"0"0,-1 0 0,1 0 0,0 0 16,0 0-16,42 0 62</inkml:trace>
  <inkml:trace contextRef="#ctx0" brushRef="#br1" timeOffset="97612.42">18690 9758 0,'0'0'0,"0"-21"0,0 0 0,0-1 16,-21 22 15,0 22-31,21-1 16,-21 0-16,-1 0 0,22 0 0,-21 22 16,0-22-16,21 0 0,-21 21 15,21 1-15,0-22 0,0 0 16,0 21-16,0-21 15,21-21-15,0 0 16,0 0-16,1 0 0,20 0 0,-21 0 16,64 0-16,-43-21 15,0 0-15,-20 21 16,-1-21-16,0-21 16,-21 20-16,0 1 0,0 0 0,0 0 15,-21 21-15,0-21 0,-1 0 16,1-1-16,-21 1 0,21 21 0,0 0 15,-1 0-15,1 0 0,0-21 0,42 21 32,0 0-17,22 0-15,-22 0 0,21 0 16,1 0-16,-1 0 0,0 0 0,1 0 16,-1-21-16,0 21 0,22-21 0,-22 0 15,0 21-15,1-22 0,-22 1 16,42 0-16,-63 0 15,-21 21 17,0 0-32,0 0 15,21 21-15,0 0 16,-21 22-16,21-22 0,-21 0 16,21 21-16,0 1 0,-22-1 0,22 43 15,0-43-15,0 0 0,0 1 16,0-1-16,-21 0 0,21 85 15,0-84-15,0 41 0,0 43 16,0-63-16,0-1 0,0 1 16,0-1-16,-21 1 0,21-1 0,-21 85 15,0-84-15,21-1 0,-43 43 16,22-63-16,0-1 16,0 21-16,0-41 15,-22-1-15,22-21 0,0 0 16,-21-21-16,21-1 15,-1-20-15,22 21 0,0-21 0,-21-22 16,21 22-16,0-22 0,0 1 16,0-128-1,21 107-15,1 20 0,20-105 16,-21 84-16,21-42 16,1 64-16,-1 20 0,22-63 15,-22 64-15,0 21 0,106-64 16,-105 43-16,41 0 15</inkml:trace>
  <inkml:trace contextRef="#ctx0" brushRef="#br1" timeOffset="98651.22">19918 10097 0,'0'0'0,"0"21"0,21-21 47,0 0-47,-21-21 0,21 21 0,0-22 16,-21 1-16,22 0 0,-1 0 0,0 0 15,-21-22-15,21 22 0,0-21 16,0 0-16,-21-1 0,22 1 16,-1 0-16,-21-22 0,21 22 0,-21 21 15,0-22-15,0-20 16,-21 84 15,21 0-31,-21 0 0,-1 0 0,22 22 16,-21-1-16,21 85 15,0-85-15,0 1 16,0-1-16,0 0 0,0-20 0,21 62 16,1-63-16,-1 1 15,0-1-15,0-21 16,21 0-16,1 0 0,-22 0 15,42 0-15,-41-21 0,20-1 16,0-20-16,-21 21 16,22 0-16,-1-43 15,-21 22-15,0 0 0,1-64 16,-1 63-16,-21-62 16,0 83-16,0 1 15,-21 42 1,-1 22-1,22-22-15,-21 21 0,21-21 0,-42 64 16,42-43-16,0-20 16,0 20-16,0 0 0,-21-21 0,21 43 15,0-43-15,0 0 0,0 0 16,0 1-16,21-44 47,0 1-32,0 0-15,0 0 0,-21 0 16,22 0-16,-1-1 0,0 1 0,0-21 16,21 21-16,-20 0 15,-22-1-15,21 22 0,0 0 16,-21 22 0,0-1-16,0 0 0,0 21 15,0-21-15,0 43 16,0-43-16,0 0 0,21 0 15,-21 1-15,42-22 16,-20 0-16,-1 0 0,0 0 16,0 0-16,0 0 0,22 0 15,-22 0-15,21 0 16,0-22-16,-20 1 0,20 0 16,0-21-16,-42-1 0,21 22 15,-21 0-15,22 0 0,-22-21 16,0 20-16,0 1 0,0 0 15,-22 21-15,1 0 16,0 21-16,0 0 16,0 1-16,21-1 0,-21 21 15,21-21-15,0 0 0,0 1 0,0-1 16,0 0-16,0 0 0,0 0 16,0 0-16,21 1 15,0-22 1,0 0-16,0 0 15,0 0-15,1-22 16,-22 1-16,21 21 0,-21-21 0,0 0 16,21 0-16</inkml:trace>
  <inkml:trace contextRef="#ctx0" brushRef="#br1" timeOffset="98959.52">19833 9737 0,'0'0'15,"21"0"1,0 0-16,1 0 0,-1 0 15,21 0-15,-21 0 0,22 0 16,-22 0-16,21-21 0,22 21 16,-43 0-16,0 0 0,21-22 15,-21 22-15,1 0 0,-1 0 16,-21-21 0</inkml:trace>
  <inkml:trace contextRef="#ctx0" brushRef="#br1" timeOffset="101988.74">22183 9462 0,'0'0'0,"0"21"16,-22 0-1,22 0-15,0-42 141,22 0-141,-1 21 15</inkml:trace>
  <inkml:trace contextRef="#ctx0" brushRef="#br1" timeOffset="103809.99">22352 9419 0,'0'0'0,"21"-21"0,-21 0 16,0 0 0,0 0-16,0-1 0,0 1 15,0 0-15,0-21 16,-21 42-16,0 0 15,0 0-15,-22 0 16,22 21-16,0-21 0,0 21 0,-22 21 16,22-20-16,0-1 0,-42 63 15,41-62-15,1 20 0,-21 64 16,21-64-16,21 85 16,0-106-16,0 43 15,0-22-15,0-21 0,84 22 16,-62-43-16,-1 0 15,21 0-15,0 0 0,1 0 16,41 0-16,-41 0 16,-1-22-16,0 1 0,22 0 0,-22 0 15,1 0-15,41-22 16,-41 22-16,-22-21 0,0 21 0,0-22 16,0 22-16,-21-42 15,0 42-15,0-1 0,0 1 0,0 0 16,-21 0-16,0 21 0,0 0 0,0 0 15,-1 0-15,1 0 0,-21 0 16,0 0-16,20 21 16,1 0-16,0 0 0,0 22 0,0-22 0,0 0 15,21 21-15,-22-20 0,22-1 0,0 0 16,0 0-16,0 0 16,0 0-16,0 1 0,0-1 0,22-21 15,20 0-15,-21 0 0,0 0 16,22 0-16,-22 0 0,0 0 15,42-21-15,-41-1 16,41-41-16,-42 42 16,0-64-16,1 43 15,-1-22 1,-21 43-16,0 42 31,0 0-31,-21 1 0,21-1 16,-22 0-16,22 42 15,0-41-15,0-1 0,0 0 0,0 21 16,0-21-16,0 1 0,0-1 16,22-21-16,-1 0 0,21 0 15,-21 0-15,22 0 0,-1 0 16,0 0-16,-21-21 16,1-1-16,20 1 0,-21 0 0,0 0 15,0-21-15,1 20 0,-22-20 0,42-43 16,-42 43-16,21 0 15,-21-1-15,0 22 0,0-21 16,0 21-16,21-22 0,-21 22 16,0 42-1,-21 1 1,0-1-16,21 21 0,-21-21 0,21 22 16,-21-1-16,-1 0 0,22 1 15,0-1-15,0-21 0,0 21 16,0 1-16,0-22 0,0 21 0,0-21 15,0 1-15,0-1 0,22 0 16,-1-21-16,0 0 0,21 0 16,1 0-16,-22 0 15,0 0-15,0-21 0,0 0 16,0-1-16,1 1 0,-1 0 0,42-42 16,-42 20-16,1 1 15,-22 0-15,21-1 0,0 1 0,0 21 16,-21-43-16,0 22 15,0 21-15,0 0 0,0-1 16,-21 22-16,0 0 16,0 0-16,-1 22 0,1-1 15,0 0-15,21 0 0,-21 0 16,21 22-16,-21-1 0,21 0 0,0 1 16,0-22-16,0 63 15,0-41-15,0-22 0,21 0 16,0 21-16,-21-20 0,21-1 0,22 0 15,-22 0-15,21-21 0,-21 0 16,22 0-16,-22 0 0,21 0 16,0 0-16,-20 0 0,83-63 15,-62 41-15,-22 1 0,21-21 16,-21 21-16,22 0 0,-22-22 16,0 22-16,-21-21 0,21 21 0,-21-1 15,0 1-15,0 0 0,-21 42 31,0 0-31,0 1 16,0-1-16,-1 21 0,22-21 16,-21 0-16,21 1 0,-21 20 15,21-21-15,0 0 0,0 22 16,0-22-16,0 0 0,21 0 16,0-21-16,1 0 0,-1 0 15,0 0-15,21 0 0,-21 0 16,22 0-16,-1 0 0,43-21 15,-43 0-15,-21 21 0,64-43 16,-64 1-16,21 21 0,1-43 16,-22 22-16,-21 21 0,0-21 15,0 20-15,0-20 0,0 21 16,0 0-16,0 0 0,0-1 16,-21 22-16,0 0 0,-1 0 15,1 0-15,0 0 0,-106 170 31,106-128-31,21-21 16,0 22-16,0-1 0,0-21 0,0 0 16,0 0-16,0 1 0,0-1 15,21 0-15,0-21 16,0 0-16,22 0 0,-22 0 16,0 0-16,43-42 15,-43 20-15,0 1 0,0-21 0,21 21 16,-20-22-16,20-62 15,-21 62-15,0 1 0,0-43 16,1 22-16,-1 20 0,21-41 16,-42 41-16,0 1 0,21 0 15,-21 21-15,0 42 16,-21 0-16,-21 42 16,21-20-16,-64 105 15,64-106-15,0 22 0,21-22 16,0 22-16,0-22 15,0 43-15,21-43 0,0-21 16,0 21-16,43 1 0,-43-22 16,63 0-16,-62-21 15,20 0-15,43 0 0,-64 0 16,42 0-16</inkml:trace>
  <inkml:trace contextRef="#ctx0" brushRef="#br1" timeOffset="105327.17">22796 10753 0,'0'0'0,"0"-21"15,0-1-15,22 1 16,-1 0-16,0 21 0,21-21 15,-21 0-15,1 0 0,20-1 0,0-41 16,-21 42-16,22 0 0,-43-22 16,21 22-16,-21 0 0,21-43 15,-21 43-15,0 0 16,-21 21 0,0 21-16,0 0 0,21 22 15,-22-22-15,-20 42 0,21-20 0,0-1 16,0 22-16,-1-22 0,-20 21 15,21-20-15,0 20 0,0 1 16,-22-22-16,1 85 0,21-63 16,21-1-16,-21 1 0,21-1 0,-22 1 15,22-22-15,0 0 0,0 1 16,0-1-16,0-21 0,0 0 0,0 0 16,22 1-16,-22-1 0,21-21 15,0 0-15,21 0 0,-21 0 16,1 0-16,20 0 0,0-21 0,1-1 15,-22 1-15,21 0 0,0 0 0,1-64 16,-22 64-16,0-85 16,-21 64-16,0 0 0,0-64 15,-42 63-15,21 1 0,-43-43 16,22 64-16,-64-63 16,64 62-16,-1 22 15,-20-21-15,42 21 0,-22 0 16,43-21-1,21 21 1,1 0-16,20-21 0,-21 21 0,21-21 16,1 21-16,20-21 0,-20-1 15,-1 22-15,43-42 0,-43 21 16,-21 0-16,0 21 0,0-21 16,1 21-16,-1-22 15,0 22-15,-21 22 31,-21-1-15,21 0-16,0 0 0,-21 21 16,21-20-16,0-1 15,0 0-15,0 0 0,0 0 16,21-21-16,0 0 16,0 0-16,0 0 15,0 0-15,1 0 0,20-21 0,-21 21 16,0-21-16,22 0 0,-22 0 15,21-22-15,-21 22 16,0 0-16,1 0 0,-22 0 0,21-1 16,-21 1-16,0 0 0,-21 21 31,-1 0-31,22 21 16,-21 0-16,21 1 0,-21-1 15,0 0-15,21 0 0,0 21 16,0-20-16,0 20 15,0-21-15,0 0 0,21-21 16,0 0-16,43 21 16,-43-21-16,0 0 0,21 0 15,1 0-15,-22 0 0,0-21 16,43 0-16,-43 0 16,21-21-16,-42 20 0,21 1 15,0-21-15,-21 0 0,0 20 16,0 1-16,0 42 47,0 1-47,-21-1 0,21 0 0,-21-21 15,21 21-15,-21 0 0,21 0 0,0 1 16,0-1-16,0 0 0,-21 0 16,21 0-1,0-42 16,21 0-15,-21 0-16,0 0 0,21-1 16,0 1-16,0 0 0,-21 0 15,22 0-15,-1-22 0,0 22 0,21 0 16,-21 0-16,1 21 16,-1 0-16,0 0 0,42 21 15,-63 0-15,22 0 16,-22 1-16,0-1 0,0 21 15,0 0-15,0-20 16,0-1-16,0 0 0,0 0 16,-22-21-16,22 21 15,-21-21-15,42 0 32,-21-21-17</inkml:trace>
  <inkml:trace contextRef="#ctx0" brushRef="#br1" timeOffset="106655.83">24511 10499 0,'0'0'0,"-42"0"16,20 0 0,1 0-16,0 0 15,0 42-15,0-21 0,0 0 16,21 1-16,-22 20 0,22 21 15,-21-41-15,21-1 16,0 0-16,0 0 0,0 0 16,0 22-16,21-43 15,1 21-15,-1-21 16,0 0-16,0 0 0,0 0 0,0 0 16,1-21-16,-1-1 0,0 22 15,0-21-15,0 0 16,0 0-16,1 0 0,-1-43 15,0 22-15,0 0 0,0-43 16,0 43-16,-21-1 0,0-20 16,22 20-16,-22 22 0,0 0 15,-22 42 17,1 0-32,21 1 0,-21 20 0,0-21 15,21 21-15,0-20 0,-21 20 0,21 0 16,0-21-16,-21 22 15,21-22-15,0 0 0,0 0 0,0 0 16,0 1-16,0 20 0,21-21 16,0-21-1,0 0-15,0 0 0,0 0 16,1 0-16,-22-21 0,21 0 16,0 21-16,-21-21 0,21-1 15,-21 1-15,21 21 16,0-21-16,-21 42 31,0 0-31,0 1 16,-21-1-16,21 0 31,21-21 0,1 0-31,-1 0 16,0 0-16,0-21 0,-21 0 15,21 21-15,0-22 0,1 22 16,20-21-16,-42 42 47,0 1-31,0-1-1,21-42 32,0-1-31,-21 1-1,0 0-15,0 0 16,-21 21 0,0-21-16,0 21 0,42 0 62,0 0-46,0 0-16,0 0 15,1 0-15,-1 0 0,0 21 16,-21 0 0,0 0-16,0 0 15,0 1-15,0-1 16,0 0-16,0 0 15,0-42 64,0 0-79,21 0 0,-21-1 15,21 1-15,0 0 0,-21 0 16,22 0-16,-1 0 0,0-1 0,0 1 15,0 0-15,0 21 0,1 0 16,-1 0-16,-21 21 16,21 0-16,-21 1 0,0-1 15,0 0-15,0 42 0,0-41 16,-21 20-16,0-21 16,21 0-16,0 0 0,-22-21 15,22 22-15,-21-22 16,21-22 31,0 1-47,21 21 0,-21-21 15</inkml:trace>
  <inkml:trace contextRef="#ctx0" brushRef="#br1" timeOffset="106867.07">25294 10287 0,'-21'0'16,"42"0"-16,-63 0 0,21 0 0,-1 0 0,22 21 15,-21-21-15,0 21 16,21 1 0</inkml:trace>
  <inkml:trace contextRef="#ctx0" brushRef="#br1" timeOffset="107047.67">24447 10456 0,'0'0'0,"-21"22"0,21-1 0,0 0 16,0 0-16,21-21 15,1 0-15,20 0 0,-21 0 16,64 0-16,-43 0 0,0 0 16,22 0-16,-22 0 15,-21 0-15,43-21 16</inkml:trace>
  <inkml:trace contextRef="#ctx0" brushRef="#br1" timeOffset="108919.8">6011 11642 0,'0'-21'31,"0"-1"16,0 1-32,21 21 17,-21-21-32,22 21 15,-22-21 16,21 21-15,-21-21-16,0 0 16,21 21-16,-21-22 0,21 1 15,-21 0-15,0 0 0,21 21 16,-21-21-16,21 0 0,-21-1 16,0 1-16,0 0 0,0 0 0,0 0 15,0 0 1,0 42-1,0 0-15,-21 21 16,21-21-16,0 22 0,-21 20 0,21-20 16,-21-1-16,0 64 15,0-43-15,-1-20 0,1-1 0,0 21 16,0-20-16,-43 84 16,43-85-16,0-21 0,21 0 15,-21 1-15,21-1 0,-21 0 16,0-21-16,21-21 15,0 0-15,-22-1 16,1-20-16,21 0 0,0 21 16,0-22-16,0 1 0,-21 21 0,21-22 15,-21-20 1,21 21-16,0 20 0,-21-41 16,21 42-16,0 0 0,0-1 15,0 44 1,21-1-16,-21 0 15,21 0-15,0 0 0,0 22 0,1-22 16,-1 21-16,0 0 0,0-20 16,0 20-16,22-21 0,-22 0 0,21 43 15,0-64-15,-20 21 0,-1-21 16,21 0-16,-21 0 0,43 0 16,-43-21-16,21 21 0,-21-21 15,1-1-15,20 1 0,0-42 16,-21 42-16,1-1 15,-1 1-15,0 0 0,-21 0 0,21-21 0,-21 20 16,0-20-16,0 21 16,0 42 15,-21 0-31,21 0 0,-21 1 16,21-1-16,-21 0 0,21 21 15,0-21-15,0 1 0,0-1 0,-22 0 16,22 0-16,0 0 0,-21 0 15,21 1-15,0-44 32,21 1-32,1 0 0,-1 0 15,-21 0-15,21 0 0,0-1 16</inkml:trace>
  <inkml:trace contextRef="#ctx0" brushRef="#br1" timeOffset="109072.06">6540 11494 0,'0'0'0,"-63"-22"31,63 44 16,21-22-47,0 21 0,0-21 16,1 21-16,-1-21 0</inkml:trace>
  <inkml:trace contextRef="#ctx0" brushRef="#br1" timeOffset="109692.84">6943 11599 0,'-85'43'31,"85"-22"-31,0 0 0,-42 0 16,42 0-16,0 64 15,0-64-15,0 0 0,0 1 16,0-1-16,0 21 15,-22 22-15,22-43 16,0 0-16,0-42 31,22 0-15,-22-1-16,0 1 0,21 0 0,0-21 16,0 21-16,-21-1 15,21-20-15,0 21 0,1-64 16,-1 64-16,-21 0 0,21 21 15,0 0 1,-21 21-16,21-21 0,-21 42 16,0-20-16,0 20 0,21-21 15,-21 0-15,0 0 0,22 1 16,-22 20-16,0-21 0,63 21 16,-63-20-16,21-22 15,0 0-15,1 0 0,-1 0 16,42 0-16,-42-22 0,1 1 15,20 0-15,-21 0 0,0 0 16,0 0-16,1-1 16,41-62-16,-63 63 0,0-1 15,0-20-15,0 21 0,0 0 16,0 0-16,0-1 0,0 1 16,-21 21-16,0 21 15,0-21-15,21 64 16,-22-43-16,22 0 0,-21 43 15,0-22-15,21 43 16,0-64-16,0 21 0,0-21 0,0 1 16,21-1-16,43 21 15,-43-42-15,21 0 0,1 0 16,-1 0-16,0 0 0,85-42 16</inkml:trace>
  <inkml:trace contextRef="#ctx0" brushRef="#br1" timeOffset="110935.34">8869 12002 0,'0'0'0,"-21"0"0,21-22 31,21 1-31,0 0 16,0 0-16,21 0 0,1 0 16,-22-1-16,21-20 0,1 21 0,-22 0 15,21-22-15,-21 1 0,0 21 0,1-21 16,-1-1-16,0 1 0,-21 0 15,0-64-15,0 63 0,0 1 16,0 0-16,-21-1 0,-22 43 16,22 0-16,0 0 15,0 22-15,0-1 0,-22 21 0,22 0 16,0 1-16,0-1 16,0 22-16,0-1 0,-1 43 15,22-64-15,-21 1 0,21 62 16,0-62-16,0 41 15,0-41-15,21-22 0,1 0 0,-1 0 16,0 0-16,85 1 16,-85-22-16,21 0 0,1-22 15,-22 1-15,21 21 0,0-21 0,22-42 16,-22 41-16,-21 1 0,22-42 16,-22 42-16,0-43 15,-21 43-15,0 0 0,0 0 16,0-1-16,0 1 0,0 0 15,-42 21-15,21 0 16,-1 0-16,1 21 16,21 0-16,-21-21 0,21 22 15,0-1-15,0 0 16,21 0-16,0-21 16,1 0-16,-1 0 0,0 0 0,0 0 15,0 0-15,0 0 0,22 0 16,-22-21-16,21 21 0,22-21 15,-22 0-15,-21-1 0,22 22 16,-22-21-16,0 21 16,-42 0 15,0 21-31,21 1 16,-22-1-16,1 0 15,21 0-15,0 0 16,0 0-16,0 1 0,0-1 15,21-21-15,1 0 16,-1 0-16,0 0 0,0 0 0,21 0 16,-20-21-16,20-1 0,0 1 15,43 0-15,-64 0 16,21 0-16,-20 0 0,-1-22 0,0 22 16,-21 0-16,0 0 0,21-22 15,-21 22-15,0 0 16,0 42-1,0 0 1,0 1-16,0-1 16,0 21-16,0-21 0,-21 22 0,21 20 15,0-21-15,0 22 0,-21 42 16,21-43-16,0 1 16,0-1-16,0 1 0,0 126 15,0-126-15,0 84 16,0-85-16,0 1 0,0 84 15,0-84-15,0-1 0,0 1 16,21-22-16,-21 21 0,0-20 16,0-22-16,0 42 0,0-84 31,0 0-15,0-21-16,-21 21 0,0-22 0,-1 1 15,1-22-15,0 22 0,0-21 0,0-1 16,0 1-16,-1-1 15,1 1-15,0-1 0,21 1 0,0 20 16,0-20-16,0 20 0,0 1 0,21-43 16,0 43-16,22 0 15,-22-1-15,21 1 0,1 0 0,41-43 16,22 0-16,-64 43 16</inkml:trace>
  <inkml:trace contextRef="#ctx0" brushRef="#br1" timeOffset="112408.78">11557 11599 0,'0'0'0,"0"-21"0,21-21 0,0 21 16,-21 0-16,0-1 0,0 1 15,0 42 1,0 1 0,0-1-16,0 0 0,-21 0 0,0 21 15,21 1-15,-21-22 0,21 21 16,-43 64-16,43-64 0,-42 43 15,21-43-15,21 1 0,-42 41 16,42-62-16,0 20 16,-22 0-16,1-21 15,21-42 1,0 0 0,21 0-16,-21 0 0,0 0 15,0-22-15,22-20 16,-22 42-16,21-22 0,-21 1 0,0 21 15,0-22-15,21 22 0,-21-21 16,21 42-16,-21-21 0,21 21 31,0 21-31,-21 0 0,0 0 16,0 0-16,22 1 0,-22-1 16,42 42-16,-42-42 0,0 1 15,21-1-15,0 0 0,0 21 0,1-21 16,-1 1-16,0-22 15,0 0-15,21 0 0,-20 0 0,83 0 16,-62-22-16,-1 1 16,0 0-16,1 0 0,-22 0 15,42-22-15,-20 1 16,-22 21-16,0-21 0,-21 20 16,0-20-16,0 21 15,0 0-15,-21 21 31,21 21-31,-21 0 16,21 0-16,0 0 0,-21 1 0,21-1 16,0 21-16,0-21 0,0 0 0,0 22 15,0-22-15,21 0 0,0 0 16,-21 0-16,21-21 0,0 22 0,22-22 16,-1 0-16,-21 0 0,0 0 15,22 0-15,-22-22 0,0 22 16,21-21-16,-21 0 0,43-42 15,-43 20-15,0 22 16,0-42-16,-21 41 0,0 1 16,0-21-16,0 21 15,0 42 1,-21 0 0,21 0-16,0 0 15,0 1-15,-21-1 0,21 0 0,0 0 16,-21 0-16,21 0 0,0 1 15,0-1-15,0 0 0,0 0 16,-21-21-16,21 21 0,0-42 31,0 0-15,21 0-16,0 0 0,-21-1 16,42-20-16,-42 0 0,22 21 15,-1-1-15,0 1 0,0 0 16,21-21-16,-20 21 0,-1-1 15,0 22-15,0 0 0,0 0 0,0 0 16,-21 22 0,0-1-16,0 0 0,0 0 0,0 0 15,0 0-15,0 1 0,0-1 0,0 0 16,0 42-16,0-41 16,0-1-16,0 21 0,0-21 15,0 0-15,43 1 16,-22-1-16,0-21 0,0 0 15,0 0-15,43 0 16,-43 0-16,0 0 0,22-21 0,-22-1 16,21 22-16,-21-21 0,22 0 15,20-42-15,-42 41 0,0 1 16,22-21-16,-22 21 0,0-85 16,0 85-16,-21 0 15,0-1-15,0 1 0,0 0 0,-21 21 16,0 0-1,0 21-15,0 0 0,-1-21 16,1 22-16,0 20 0,0-21 16,0 0-16,0 22 0,21-22 0,0 0 15,0 21-15,0 1 0,0-22 16,0 0-16,0 0 0,0 0 16,21 0-16,0-21 0,21 22 15,-21-22-15,22 0 16,-22 0-16,21 0 0,-21-22 15,22 22-15,-22-21 0,64-42 16,-64 42-16,0-1 0,21-41 16,-42 42-16,21-22 0,-21 22 15</inkml:trace>
  <inkml:trace contextRef="#ctx0" brushRef="#br1" timeOffset="112615.76">12361 11536 0,'0'0'0,"-21"21"0,-21 0 16,63-21 46,0 0-62,0 0 0</inkml:trace>
  <inkml:trace contextRef="#ctx0" brushRef="#br1" timeOffset="115959.6">14817 11748 0,'21'0'47,"0"0"-47,0-22 15,0 1-15,0 21 0,1-21 0,-1 0 0,0 0 16,0 0-16,43-22 16,-43 22-16,0 0 0,21-64 15,-42 43-15,0 21 16,0-22-16,-21 43 15,0 0-15,0 0 0,-22 0 0,22 0 16,-63 22-16,41-1 0,22 21 16,-21-21-16,21 0 0,-1 22 15,1-22-15,0 21 0,21-21 0,0 22 16,0-22-16,0 0 0,0 0 16,21 0-16,0 1 0,1-22 15,20 21-15,0-21 0,43 21 16,-22-21-16,-20 0 0,63 0 15,-64 0-15,43 0 16,-64-21-16,0 21 0,0-21 0,-42 21 16,0 0-1,-22 0-15,1 0 0,0 0 16,-1 21-16,1 0 0,0-21 0,-1 21 16,1 0-16,21 0 0,-21 1 0,-1-1 15,22 21-15,0-21 16,0 22-16,0-22 0,21 21 0,0-21 0,0 0 15,0 22-15,0-22 0,0 0 16,21 0-16,0-21 16,21 0-16,-21 0 0,1 0 0,20 0 15,64-21-15,-64 0 16,0 0-16,1 0 0,-1-1 16,-21 1-16,64-42 0,-64 42 15,0-1-15,22-20 0,-22 21 16,0 0-16,0 0 0,21-22 15,-20 22-15,-1 21 0,0 0 16,0 0-16,0 0 16,0 0-16,-21 21 0,0 0 15,0 1-15,0-1 0,0 42 16,0-42-16,0 1 0,0 20 16,-21-21-16,0 0 0,-21 22 15,42-22-15,-21 0 0,21 0 16,-22-21-16,22 21 15,0-42 1,22 0 0,-22 0-16,21 0 0,0-1 15,0 1-15,0-21 0,0 21 0,1 0 16,-1-22-16,21-20 0,-21 42 16,0-1-16,-21 1 0,22 0 15,-22 0-15,21 21 16,-21 21-1,0 0 1,0 0-16,0 1 0,0-1 16,0 0-16,-21 0 0,21 0 0,0 22 15,-22-22-15,22 0 0,0 0 16,0 21-16,0-20 0,0-1 0,22 0 16,-1 0-16,0-21 0,21 0 15,-21 0-15,1 0 16,20 0-16,-21 0 0,21 0 0,22-42 15,-22 42-15,1-21 16,-1-1-16,-21-20 0,0 21 16,43-21-16,-64-1 0,21 22 15,-21-21-15,0-1 0,0 22 16,0-21-16,-21 21 16,0 21-16,-1 0 0,1 0 15,-42 21 1,42 0-16,-1 0 0,22 0 0,0 1 15,-21 20-15,21 43 16,0-64-16,0 21 0,0 0 16,21-20-16,1-1 0,-1-21 15,0 21-15,0-21 0,0 0 16,22 0-16,-22 0 0,21 0 0,-21 0 16,0 0-16,22-21 0,-22 21 15,0-21-15,21-1 0,-20 1 0,20 0 16,-21 0-16,0-21 0,0 20 15,43-41-15,-43 42 0,0 0 16,0-22-16,1 22 16,-1 21-16,-21 21 31,0 0-15,0 1-1,0-44 32,0 1-31,0 0-16,0 0 15,0 0-15,0 0 16,-21 21 0,-1 0-16,1 21 15,0 0-15,0 0 16,0 0-16,0 0 0,21 22 15,-22-22-15,1 21 0,21-21 0,0 22 16,0-22-16,0 0 0,0 21 16,0-20-16,0-1 0,0 0 15,0 0-15,21 0 0,22 0 16,-22-21-16,21 0 0,1 0 16,-22 0-16,21 0 0,-21 0 15,22-21-15,-1 0 16,0 0-16,-21 0 0,1 0 0,-1-22 15,0 22-15,21-42 16,-21 41-16,-21-20 0,22 21 0,-22-21 16,0 20-16,0 44 31,0-1-15,0 0-16,-22 0 0,22 0 0,-21 22 15,21-22-15,0 0 0,0 0 16,0 0-16,0 0 0,0 1 0,0-1 15,21-21 1,1 21-16,-1-21 16,0 0-16,0 0 0,0 0 0,0-21 15,1 0-15,20 21 0,-42-22 0,42 1 16,-21 0-16,-21 0 0,22 0 16,-1-22-16,21 1 15,-42 21-15,0 0 0,21-22 16,-21 22-1,0 42 1,0 1-16,-21-1 0,21 0 16,0 0-16,0 21 0,-21-20 15,21-1-15,0 0 0,0 21 0,0-21 16,0 1-16,0-1 0,0 0 16,0 0-16,21-21 0,0 0 15,0 0-15,1 0 0,-1 0 16,21 0-16,-21 0 0,0 0 15,1-21-15,-1 0 0,0 0 16,21-22-16,-21 22 0,1-21 16,-1-1-16,0 22 0,0-21 15,0 0-15,-21-43 0,0 64 16,21-22-16,-21-20 0,0 42 16,0 0-16,0 42 31,-21 0-31,0 21 0,21-21 15,-21 1-15,0 20 0,21 0 16,0 1-16,-43 62 16,43-83-16,0 20 0,0-21 15,0 21-15,0-20 0,0-1 0,0 0 16,22 0-16,-1-21 16,0 0-16,0 0 0,0 0 15,0 0-15,1 0 0,-1 0 16,21-42-16,-21 42 0,0-21 15,1-1-15,-1-20 0,0 21 16,-21 0-16,21-22 0,0 22 0,0 0 16,-21-21-16,0 21 0,22 21 15,-22-22-15,21 1 0,-21 42 32,0 1-32,-21-1 0,-1 0 0,22 0 15,-21 0-15,0 0 0,21 1 16,-21 20-16,21-21 0,0 0 15,0 0-15,0 1 0,0-1 0,0 0 16,0 0-16,0 0 0,21 0 16,0-21-16,0 22 0,22-22 15,-22 0-15,64 0 16,-64-22-16,0 1 0,0 0 16,0 0-16,0 0 0,1-22 15,-1 22-15,21-63 16,-42 62-16,0-20 15,0 21-15,21 0 0,-21 42 32,0 0-32,-21 0 15,0 0-15,0 1 0,21-1 16,-21 0-16,-1 42 0,22-41 16,-21-1-16,21 0 0,0 0 15,0 0 1,21-21-16,1 0 15,-1 0-15,0 0 0,0 0 16,0 0-16,0-21 0,1 0 16,-22 0-16,21 0 0,-21-22 15,0 22-15,0 0 16,0 0-16,0 0 0,0-1 0,-21 1 16,-22 0-16,22 0 0,0 21 15,0 0 1,42 0-1,0 0 1,0 0-16,22 0 0,-22-21 16,21 21-16,-21 0 0,0 0 0,22 0 15,-1 0-15,-21 0 0,0 0 16,1 0-16,-22 21 16,0 0-16,0 0 0,0 0 15,0 1-15,0-1 16,0 0-16,0 0 0,0 0 0,0 0 15,-22 1-15,22-1 0,-21 0 16,21 0-16,-21-21 0,21 21 16,0-42 31,0 0-47,0 0 15,21 0-15,0-1 0,1 1 16,-1-21-16,0 21 0,0-22 15,43-20-15,-43 42 0,21 0 16,-21-1-16,0 1 0,1 0 0,-1 21 16,0 0-16,0 0 0,-21 21 15,0 0 1,0 22-16,-21 20 0,21-42 16,-21 43-16,21-22 15,0-21-15,0 22 16,0-22-16,21 21 15,21-42-15,-21 0 0,1 0 16,-1 0-16,0 0 0,21 0 16,-21 0-16,1 0 0,20-42 15,-21 21-15,0 0 16,-21-22-16,21 22 0,-21 0 16,0-21-16,0 20 0,0-20 0,22-21 15,-22 41-15</inkml:trace>
  <inkml:trace contextRef="#ctx0" brushRef="#br1" timeOffset="116155.63">18965 11599 0,'0'0'0,"-21"0"16,0 0-16,-21 0 15,20 0-15,1-21 63,0 21-63,0 0 0,0 0 15</inkml:trace>
  <inkml:trace contextRef="#ctx0" brushRef="#br1" timeOffset="116343.23">17674 11726 0,'0'0'16,"0"22"-16,21-22 16,0 0-16,1 0 15,-1 0-15,21 0 0,0 0 0,1 0 16,-22 0-16,64 0 0,-64 0 16,42 0-1,-20 0-15,-22 0 0,0 0 16</inkml:trace>
  <inkml:trace contextRef="#ctx0" brushRef="#br1" timeOffset="117358.8">5778 13462 0,'22'-21'0,"-44"42"0,44-63 0,-22-1 16,0 22-16,21 0 0,-21 0 0,0 0 16,0 0-16,0-1 0,0 1 15,0 0-15,0 42 32,0 0-32,0 1 0,0 20 15,0-21-15,0 43 0,0 41 16,0-41-16,0-1 0,0-20 15,0 20-15,-21 1 0,21 84 16,-22-106 0,22-21-16,0 22 0,-21-22 0,21 0 15,0 0-15,21-42 32,1 0-17,-22 0-15,0 0 0,0-1 16,21-20-16,-21-21 0</inkml:trace>
  <inkml:trace contextRef="#ctx0" brushRef="#br1" timeOffset="117690.71">5736 13462 0,'-21'-21'0,"42"42"0,-63-42 16,21 0-16,21 0 0,0-1 16,0 1-16,0 0 0,0 0 15,0 0-15,21 0 0,21-1 16,-21 22-16,22-21 0,-1 0 15,64 21-15,-64-21 0,64 21 16,-64 0-16,22 21 16,-1 21-16,-42 1 0,1-22 15,-22 42-15,0-41 16,-22 20-16,1 0 0,-21-21 0,0 22 16,-85 63-1,84-85-15,1 0 0,0 0 16,-1 0-16,-20 0 15,84-21 17,0-21-32,0 21 0,22-21 0,-1 21 15,0-21-15,1 0 0,20 0 16,-21-1-16,1 22 0</inkml:trace>
  <inkml:trace contextRef="#ctx0" brushRef="#br1" timeOffset="118059.04">6646 13441 0,'-21'0'31,"21"21"-31,-21 0 0,21 0 16,-21 22-16,21-22 0,-21 21 16,21-21-16,0 22 0,0-1 0,-22 0 15,22-20-15,0 20 0,0-21 16,0 21-16,0-20 0,0-1 0,0 0 15,22-21-15,-1 0 0,0 0 16,0 0-16,0 0 16,22 0-16,-22-21 0,21 21 0,22-43 15,-43 22-15,0-21 0,21 21 16,-21-22-16,1 22 0,-1-21 16,0 21-16,0-22 0,-21 1 0,0 21 15,0 0-15,21 0 0,-21-1 16,0 1-16,-21 21 31,0 0-15,21 21 15,0 1-31</inkml:trace>
  <inkml:trace contextRef="#ctx0" brushRef="#br1" timeOffset="118472.78">7387 13547 0,'0'0'0,"42"-21"0,-20-1 0,-1 22 16,21-21-16,-21 0 0,0 0 15,-21 0-15,0 0 32,-21 21-32,0 0 0,0 0 0,-21 0 15,20 21-15,1-21 0,0 21 0,0-21 16,0 21-16,0 0 15,-1 22-15,1-22 0,21 0 16,0 0-16,0 0 0,0 0 0,21-21 16,1 22-16,-1-1 0,0-21 15,21 21-15,1 0 0,-22-21 16,0 21-16,0-21 0,0 21 16,-21 1-16,0-1 15,0 0-15,-21 0 16,0-21-16,0 21 0,-22-21 15,22 0-15,-21 21 0,21-21 16,-22 0-16,1 0 0,0 0 16,-1 0-16,22 0 0,-21 0 15,42-21 1,0 0 0,21 21-16,0-21 0,22 21 0,-22-21 15,21 0-15,-21-1 0,22 1 0,41-42 16</inkml:trace>
  <inkml:trace contextRef="#ctx0" brushRef="#br1" timeOffset="118914.96">7937 13208 0,'0'-21'0,"0"42"0,-21-42 31,21 42-15,0 0-16,0 0 0,0 22 15,-21-22-15,21 64 16,0-64-16,0 21 0,0 43 16,0-43-16,0 0 0,-21 22 15,21-22-15,-21-21 0,21 22 16,0-22-16,0 0 0,0 0 16,-21-21-1,21-21 1,0 0-16,0 0 0,0 0 15,0-1-15,0 1 0,0-21 16,21 0-16,0 20 0,0-20 16,0 0-16,43-22 0,-43 43 15,21 0-15,-21 0 0,22 21 16,41 0-16,-41 0 16,-22 0-16,0 21 0,0 21 0,0-21 15,22 43-15,-43-43 16,0 21-16,0 1 0,0-22 15,0 0-15,0 21 0,0-20 16,-43 20-16,43-21 0,-21 0 16,21 0-16</inkml:trace>
  <inkml:trace contextRef="#ctx0" brushRef="#br1" timeOffset="122161.25">9631 13885 0,'0'0'16,"0"-21"-1,21 0 1,0 0-16,0 0 0,0-22 0,1 22 16,-1 0-16,0-21 0,0-1 0,-21 22 15,0-21-15,0 0 0,0 20 16,0-20-16,0 21 0,0 0 0,-21 0 15,0 21-15,0-22 0,-1 22 16,1 0-16,0 0 0,0 0 16,0 22-16,0-1 0,-1 0 0,1 0 15,21 0-15,-21 22 0,21-1 16,0 0-16,0 22 0,0-22 16,0 0-16,42 22 0,-20-43 15,-1 0-15,0 0 16,0-21-16,0 22 0,43-22 15,-43 0-15,0 0 0,0 0 16,22 0-16,-22-22 0,42-20 16,-42 21-16,1 0 0,20-22 15,-21 22-15,64-106 16,-43 106-16,-21-21 0,22-1 16,-22 1-16,21 21 0,22-21 15,-43 20-15,0 22 0,0 0 16,0 0-16,0 0 0,1 22 15,-22 41-15,0-42 16,0 22-16,0-22 0,0 21 0,-22 64 16,22-85-16,0 21 15,-21-20-15,0-1 16,0 21-16,21-63 47,0 0-47,0 0 0,21-1 0,-21 1 15,21-21-15,0 0 0,22-1 16,-22 1-16,0 21 0,21-64 16,1 64-16,-22-21 0,0 20 15,0 1-15,-21 0 0,0 42 32,0 0-32,-21-21 15,0 22-15,21-1 0,-21 0 16,21 21-16,-21-21 0,21 22 0,0 20 15,0-42-15,0 1 16,0 20-16,0-21 0,0 0 16,0 0-16,0 1 0,21-1 0,0-21 15,0 0-15,21 21 0,-20-21 16,-1 0-16,63 0 0,-41-21 16,-22 21-16,64-43 0,-43 22 15,0 0-15,1 0 16,-1-21-16,0 20 0,1-41 15,-22 42-15,-21 0 0,0-1 0,0-20 16,0 21-16,0 0 0,-21 21 16,-1 0-16,-20 0 15,21 0-15,0 0 0,0 0 16,21 21-16,-43 42 16,43-20-16,0-22 0,0 0 15,0 21-15,0-20 0,0 41 16,21-42-16,1 0 0,-1 1 15,0-1-15,0-21 0,0 21 0,0-21 16,22 0-16,-22 0 0,0 0 16,43 0-16,-43-21 0,0 0 15,42-1-15,-41 1 16,-1 0-16,0-21 0,0 21 0,0-22 16,22-20-16,-22 42 15,0-1-15,0-20 0,0 21 16,0 0-16,1 0 0,-1 21 15,0 0-15,0 0 16,-21 21 0,0 0-16,0 0 15,0 0-15,0 0 0,0 1 16,21-22 15,-21-22-15,0 1-16,0 0 15,0 0-15,0 0 0,0 0 16,0-1-16,0 1 16,-21 21-1,21-21-15,-21 21 0,0 0 0,0 0 16,-1 0-16,22 21 16,0 0-16,-21 1 0,21-1 0,-21 0 15,21 0-15,-21 64 16,0-64-16,21 21 0,0-21 0,0 22 15,0-22-15,0 42 16,0-41-16,21-1 0,64 0 16,-64-21-16,0 0 15,21 0-15,-21 0 0,85 0 16,-63 0-16,-22-21 0,21 0 16,0-1-16,-20 1 0,62-63 15,-63 62-15,1-20 16,-1 21-16,0-21 0,0-22 15,-21 43-15,0 0 16,0 42 15,0 0-31,0 0 0,-21 0 0,21 1 16,-21-1-16,21 0 0,0 0 16,0 21-16,0-20 0,0-1 15,0 0-15,0 21 16,0-21-16,21-21 0,0 0 15,0 0-15,22 0 16,-22 0-16,0 0 0,42-21 16,-41 0-16,-1 0 0,0 0 15,0 0-15,-21-1 0,21 1 0,0-21 16,1 21-16,-22 0 0,42-64 16,-42 64-16,0 0 15,0-1-15,0 44 16,0-1-1,0 0-15,0 0 16,0 21-16,0-20 0,0-1 16,0 21-16,0-21 0,0 22 0,0-22 15,0 21-15,0-21 16,21 0-16,21 22 0,-20-43 16,-1 0-16,0 0 15,0 0-15,21 0 0,-20 0 16,-1 0-16,63-43 15,-62 22-15,-1 0 0,0 0 16,0-21-16,0 20 0,43-105 16,-43 85-16,0 0 0,0 21 15,0-22-15,-21 1 0,22-22 16,-1 43-16,-21 0 0,21 0 16,-42 42 15,0 0-31,-1 0 0,22 1 15,0 20-15,-21-21 0,0 21 16,21 1-16,-21-22 0,21 21 16,-21 1-16,21 20 0,0-21 0,0-20 15,0 20-15,0-21 0,0 0 16,0 0-16,21 1 0,0-22 16,0 0-16,0 0 15,1 0-15,41 0 16,-21 0-16,-20 0 0,20-22 0,21-20 15,-41 21-15,-1 0 0,21 0 16,-21-22-16,0 22 0,22-42 16,-22 41-16,0-20 0,-21 21 0,0 0 15,0 0-15,0 42 47,0 0-47,-21 21 16,21-21-16,0 1 0,0-1 0,0 21 15,0-21-15,0 0 0,0 1 16,0 20-16,0-21 0,0 0 0,21 0 16,0-21-16,0 0 15,1 0-15,-1 0 16,0 0-16,0 0 0,0-21 0,0 21 16,1-21-16,-1 0 15,0 0-15,0 0 0,0-43 0,0 43 16,1-21-16,-1 20 0,-21-20 15,0 21-15,21 0 0,-21 0 16,21 21-16,-21-22 0,0 44 16,0-1-16,-21 0 15,0 21 1,21-21-16,-21 1 0,-1-1 0,22 21 16,0-21-16,0 0 0,0 22 0,0-22 15,0 0-15,0 0 16,0 0-16,22-21 15,-1 0-15,0 0 16,0 0-16,21 0 0,-20 0 0,-1 0 16,21-42-16,-21 21 0,22-21 15,-43 20 1,0 1-16,0-42 0,0 42 16,0-1-16,0-20 0,-22 21 0,1 0 15,0 0-15,0 21 16,-21 0-16,-22 0 15,43 0-15,21 21 16,0 0 0,21-21-16,0 0 15,0 0-15,1 0 0,-1 0 16,0 0-16,21 0 0,-21 0 0,22 0 16,-22 0-16,21-21 0,43 0 15,-43 21-15,-21 0 16,1-22-16,-1 22 0,0 0 15,0 0-15,0 0 16,-21 22-16,0-1 16,0 0-16,0 0 0,0 0 15,0 0-15,0 1 0,0 20 0,-21-21 16,21 0-16,0 0 16,0 1-16,0 20 0,0-21 15,0 0-15,-21-21 31,21-21-15,0 0-16,0 0 16,0 0-16,21-1 0,0-20 0,-21 21 15,21-21-15,1 20 0,20-41 16,-21 21-16,0 20 16,22 1-16,-22 0 0,0 0 0,0 0 15,0 21-15,0 0 0,1 0 16,-22 21-16,21 0 0,-21 0 15,0 22-15,0-22 0,0 0 16,0 21-16,0-21 0,0 22 16,0-22-16,0 0 0,-21 0 0,21 0 15,0 1-15,0-1 0,21-21 16,0 0-16,0 0 16,0 0-1,0 0-15,1 0 0,20-21 16,-21-1-16,0 1 0,0 0 15,1 0-15,-22 0 0,21-22 16,0 22-16,-21 0 0,21-42 16,-21 41-16,0 1 0,0-42 15</inkml:trace>
  <inkml:trace contextRef="#ctx0" brushRef="#br1" timeOffset="122376.5">14351 13018 0,'0'0'0,"-21"0"0,-22 0 31,22 0-15,0 0 15,0 0-31,0 0 0,0 0 15,-1 0-15,-62 0 16</inkml:trace>
  <inkml:trace contextRef="#ctx0" brushRef="#br1" timeOffset="122556.77">13187 13272 0,'0'0'0,"0"21"0,0 0 16,0 0-1,21-21-15,21 0 0,-21 0 16,43 0-16,-22 0 16,1 0-16,-1 0 0,0-21 0,1 21 15,-1-21-15,0 21 0,-21-21 16,22-1-16,-1 22 0</inkml:trace>
  <inkml:trace contextRef="#ctx0" brushRef="#br1" timeOffset="124191.79">16595 13229 0,'0'0'0,"0"-21"0,0 0 0,0 0 16,0 0-16,0-1 15,0 1-15,0 0 0,0 0 16,-22 0-16,1 0 0,0 21 16,0 0-16,0 0 0,0 0 15,-1 0-15,1 0 0,0 21 0,-21-21 16,21 42-16,-1-21 0,1 0 15,-21 43-15,21-22 0,0 1 16,-22 41-16,22-41 0,21 62 16,0-62-16,-21-1 15,21 0-15,0 1 0,0-1 16,21 22-16,0-43 0,0 0 16,22-21-16,-1 0 0,0 21 0,1-21 15,84-21 1,-64 0-16,-20 21 0,-1-21 15,0-1-15,1-20 0,20 0 16,-42-1-16,0 22 0,1-21 16,-1 21-16,-21-22 0,21 1 15,-21 21-15,0 0 0,0 0 16,-21 42 15,0 0-31,21 0 0,0 0 16,0 22-16,0-22 0,0 0 15,0 0-15,0 21 0,0-20 16,21 20-16,0-21 0,0-21 16,0 21-16,22-21 0,-22 0 15,21 0-15,22 0 0,-22 0 16,0 0-16,1 0 0,-1-21 16,0 0-16,43-21 0,-43 20 15,22-41 1,-64 42-16,0-22 0,0 22 15,0-21-15,-21 21 0,-22-43 16,1 43-16,0 0 0,20 0 0,-20 0 16,0 21-16,-1 0 0,-20 0 15,42 0-15,-22 0 0,-20 42 16,42-21-16,0 0 16,-1 0-16,22 1 0,0 20 0,0-21 15,0 21-15,0-20 0,0 20 0,0-21 16,0 0-16,22 0 0,41 22 15,-42-43-15,22 0 0,-1 0 16,-21 0-16,21 0 0,22 0 16,-22 0-16,1-21 0,-1-1 0,0 1 15,1 0-15,-1 0 0,-21 0 0,21 0 16,-20-1-16,-1 1 16,0 0-16,0 0 0,-21 0 0,0 0 15,0-1-15,0 1 0,0 42 31,-21 1-31,21-1 16,0 0-16,0 0 0,-21 0 16,21 0-16,0 1 0,-21-1 15,21 0-15,0 0 0,0 0 16,-22 0-16,44-21 47,-22-21-47,21 0 0,0 0 15,0 0-15,-21 0 0,21-22 0,0 22 16,22 0-16,-22-21 16,21-1-16,1 1 0,-22 21 15,0 0-15,0 21 0,21-22 0,-20 22 16,-1 0-16,0 22 16,-21-1-16,0 0 15,0 0-15,0 43 0,0-43 16,0 0-16,0 0 0,0 21 15,0-20-15,0-1 0,21 21 16,0-21-16,0 0 16,1-21-16,-1 0 0,0 0 15,0 0-15,0 0 0,0 0 0,43 0 16,-22-21-16,-21 0 16,1 0-16,20 0 0,-21 0 0,0-22 15,0 22-15,1 0 0,-1-21 0,-21-1 16,21 22-16,-21-21 0,21-1 15,-21 1-15,0 0 0,0-1 0,21 1 16,-21-21-16,0 41 16,0 1-16,0 0 0,0 42 15,-21 22-15,0-22 16,21 21-16,0-21 0,-21 22 16,0-1-16,-1 43 0,22-43 15,0 0-15,0-21 16,0 22-16,0-22 0,0 21 0,0-21 15,0 1-15,0 41 16,22-42-16,-1 0 0,0-21 16,0 0-16,21 0 15,-20 0-15,20-21 0,-21 0 0,0 0 16,0 0-16,1 0 0,-1-1 16</inkml:trace>
  <inkml:trace contextRef="#ctx0" brushRef="#br1" timeOffset="124391.15">18373 13293 0,'0'21'16,"0"-42"-16,-22 42 0,44-21 31,-1 0-31,0 0 0,0 21 0,0-21 16,22 0-16,-22 0 0,0 0 15,21 0-15,1 0 0,-22 0 16,21 0-16,-21 0 0,43 0 16,-22 0-16</inkml:trace>
  <inkml:trace contextRef="#ctx0" brushRef="#br1" timeOffset="124859.76">19050 13399 0,'-42'-22'31,"42"1"-31,0 0 16,0 0-16,0 0 16,21 21-16,0-21 15,0 21-15,0 0 0,0 0 16,22 0-1,-22 0-15,0 0 0,0 21 16,-21 0-16,21 42 16,-21-41-16,0-1 0,0 0 0,0 0 15,0 0-15,0 22 16,0-22-16,0 0 0,0 0 16,0-42 15,0 0-16,0 0-15,0-1 0,0 1 16,0 0-16,22 0 16,-22 0-16,0 0 0,21 21 0,0-22 15,-21-20-15,21 42 0,-21-21 16,21 0-16,0 21 16,1 0-16,-1 0 15,0 0-15,0 0 16,0 0-16,0 0 15</inkml:trace>
  <inkml:trace contextRef="#ctx0" brushRef="#br1" timeOffset="125606.99">19833 13250 0,'0'0'0,"0"-21"0,-21 21 31,0 0-31,0 0 0,-1 0 16,1 0-16,0 0 0,0 0 15,-21 43-15,20-22 0,1-21 16,21 42-16,-21-21 0,0 0 16,0 22-16,21-22 0,0 0 15,0 0-15,0 0 0,0 1 16,21 20-16,-21-21 16,21-21-16,21 0 0,-20 0 15,-1 0-15,42 0 0,-42 0 16,1 0-16,20 0 0,-21-21 15,0 0-15,64-22 16,-64 22-16,-21 0 0,21-21 16,-21-1-16,0 1 15,0 0-15,0 21 0,0-1 0,-21 1 16,0 0-16,0 21 0,0 0 16,-22-21-16,22 21 0,-21 0 0,21 0 15,-22 21-15,22-21 0,-64 64 16,64-22-16,-21 0 15,42 1-15,0-22 0,0 42 16,0-42-16,0 22 16,21-22-16,0 0 0,0 0 15,22 0-15,-1-21 0,-21 0 16,22 0-16,-22 0 0,21 0 0,-21 0 16,43-21-16,-22 21 15,-21-21-15,22-21 0,-22 21 16,0-22-16,21 22 15,-42 0-15,21-21 0,1 20 0,-1-20 16,0 0-16,0 21 0,-21-22 0,21-41 16,0 62-16,-21 1 15,0 0-15,0 0 0,0 42 32,0 0-32,-21 0 0,21 22 15,-21-22-15,0 21 0,21-21 0,0 43 16,-21-43-16,21 21 0,0-20 15,-21-1-15,21 21 0,0-21 16,0 22-16,0-22 0,0 0 16,0 0-16,0 0 0,21-21 15,0 0 1,0 0-16,0 0 0,0 0 16,1-21-16,-1 0 15,0 0-15,0 0 0,0-1 16,0 1-16,-21-21 0</inkml:trace>
  <inkml:trace contextRef="#ctx0" brushRef="#br1" timeOffset="126313.74">21463 13102 0,'0'0'0,"0"-63"31,0 20-31,21 22 0,0-42 0,-21 42 16,0-1-16,0-20 16,21 21-16,-21 0 0,0 42 15,0 0 1,-21 21-16,21-20 0,0 20 16,-21 0-16,21 1 0,-21 20 0,21-21 15,0 1-15,-21-1 0,21 22 0,0-43 16,0 21-16,0 0 0,0 22 15,0-22-15,0-21 0,0 1 16,0 20-16,0-21 0,-21-21 16,-1 0-1,22-21 1,0 0-16,0 0 16,0-1-16,0 1 0,0 0 0,0 0 15,0 0-15,43-43 16,-22 43-16,0 0 0,21 0 15,-20 0-15,20-1 0,43 1 16,-43 21-16,21 0 0,22 0 16,-43 0-16,1 21 0,-22 1 15,0-1-15,0 0 0,0 21 16,-21-21-16,0 1 0,-21-1 0,0 0 16,-21 0-16,21 0 0,-64 22 15,43-22-15,-22 0 0,-21 0 16,64-21-16,-42 0 15,42 0-15,-1 0 16,1 0-16,0 0 0,21-21 31,21 21-31,0-21 0,1 21 0,-1-21 16,42-1-16,-20 1 0,-1 21 16</inkml:trace>
  <inkml:trace contextRef="#ctx0" brushRef="#br1" timeOffset="126764.7">22331 13250 0,'0'0'0,"0"-21"0,21 0 0,-21 0 15,0 0-15,0 0 0,0-1 16,-21 1-16,-22 21 16,22 0-16,0 21 15,0-21-15,0 22 0,-43 41 16,43-42-16,0 22 0,0-1 15,0 0-15,21 43 16,0-64-16,0 0 16,0 22-16,21-22 0,0-21 15,0 0-15,0 0 0,0 0 16,1 0-16,-1 0 0,0 0 16,0 0-16,43-43 0,-43 43 15,0-21-15,0 0 0,0 0 16,0 0-16,1 0 0,-22-22 0,21 22 15,0 0-15,-21 0 0,0 0 16,0-1-16,0 1 0,0 42 31,0 1-31,-21-22 0,21 21 16,0 0-16,-21 0 0,21 0 0,-22 0 16,22 1-16,0-1 0,0 0 0,0 0 15,0 0-15,0 22 16,22-43-16,-1 0 0,21 21 15,-21-21-15,22 0 16,-1 0-16,-21 0 16</inkml:trace>
  <inkml:trace contextRef="#ctx0" brushRef="#br1" timeOffset="127639.73">23093 13145 0,'0'0'16,"0"-64"-1,0 43-15,-21 21 0,-1 0 0,1 0 16,0 0-16,0 21 16,0 0-16,0 22 0,-22-22 0,22 21 15,-21-21-15,21 22 0,-1-1 0,1-21 16,0 21-16,21 1 0,0-22 16,0 21-16,0-21 0,0 1 0,42 41 15,-20-42-15,20-21 16,-21 21-16,21-21 0,-20 0 0,20 0 15,-21 0-15,21 0 0,1 0 0,-22-21 16,21 0-16,-21 0 0,1 0 16,20-22-16,-21 1 0,0 0 15,0-22-15,1 22 16,-1 0-16,-21-1 0,21 1 16,0 0-16,-21-43 0,21 43 15,-21 20-15,0 1 0,21 0 16,-21 0-16,0 42 15,0 0-15,-21 0 0,0 22 16,0-22-16,-21 106 16,20-85-16,1 1 0,0-22 0,0 21 15,0-21-15,0 43 16,21-43-16,0 0 0,0 0 0,0 0 16,0-42 15,21 0-31,0 21 15,0-21-15,0 0 0,0 0 16,1-1-16,-1 1 0,21 0 0,-21 0 16,22 0-16,-22 21 0,21-21 0,-21-1 15,0 22-15,22 0 0,-22 0 16,-21 22 0,0-1-1,-21-21-15,0 0 0,-1 21 0,-20-21 16,21 0-16,0 21 0,-22-21 0,22 0 15,0 0-15,-21 0 0,21 0 16,-1 0-16,1 0 0,0 0 16,21 21 46,0 0-62,0 1 0,0-1 16,21 0-16,-21 21 0,0-21 0,21 22 15,-21-22-15,22 0 16,-1 0-16,0 0 0,0 1 0,43-1 16,-22-21-1,0 0-15,-21 0 0,22 0 0,84-43 16,-106 43-16,21-21 16,1 0-16,-22 0 0,21 0 15,22-43 1,-64 43-16,0 0 0,0 0 15,-43 21 1,1 0-16,0 0 0,-22 0 0</inkml:trace>
  <inkml:trace contextRef="#ctx0" brushRef="#br1" timeOffset="128872.63">2709 15663 0,'0'0'0,"-21"0"0,0 43 15,0-43 1,21 21-16,21-21 31,0 0-31,0 0 0,0-21 0,1 0 16,-1-1-16,21 1 0,-21 0 15,22-21-15,-22 21 0,21-22 16,-21 1-16,0 0 0,22 20 16,-43-20-16,21 0 0,-21-43 15,0 43-15,0 21 0,0-22 16,0 22-16,-21 0 0,0 0 16,-1 21-16,1 0 15,0 21-15,21 0 0,-21 21 16,21 1-16,0-1 0,0 22 15,0-1-15,0 1 0,0-1 0,0 64 16,0-63-16,0 20 16,0-20-16,0 20 0,0 1 0,0-21 15,-21 84-15,0-85 0,-1 1 16,22-1-16,-21 1 0,21-1 16,0 64-16,-21-63 0,21-22 15,0 22-15,0-22 16,0 0-16,0-21 0,0 22 0,0-22 15,0 0-15,21-21 16,0 0-16,1-21 16,-1 0-16,0 0 0,0-22 15,0 1-15,0 0 0,1-22 0,-22 22 16,21-22-16,0 22 0,-21-22 16,21 1-16,-21-1 0,0 1 0,0-64 15,-21 63-15,-21-41 16,20 62-16,-20 22 0,-43-42 15,43 41-15,-43 22 16,43 0-16,0 0 16,-1 0-16,22 0 0,-21 22 0,42-1 15,21-21 17,0 0-32,22 0 0,-1-21 15,-21 21-15,21-22 0,1 1 0,-1 0 16,0 0-16,1 0 15,-22 0-15,21-1 0,1 1 0</inkml:trace>
  <inkml:trace contextRef="#ctx0" brushRef="#br1" timeOffset="129276.59">3344 15600 0,'0'-21'0,"0"0"15,0-1 1,0 1 0,21 0-16,1 21 0,-1 0 15,21-21-15,-21 21 16,0 0-16,22 0 0,-22 0 0,21 0 16,-21 21-16,22 0 0,-22-21 0,0 21 15,0 22-15,0-22 0,-21 0 16,0 0-16,0 22 15,0-22-15,0 0 0,0 0 0,0 0 16,0 0-16,-21-21 16,0 0-16,0 0 15,21-21-15,0 0 16,0 0-16,0 0 16,0 0-16,0-1 0,21 1 0,0 0 15,0 0-15,-21 0 0,22 0 16,-1-1-16,0 1 0,64-21 15,-64 21-15,21 21 16,-21 0-16,0-21 16,22 21-16,-22 0 0</inkml:trace>
  <inkml:trace contextRef="#ctx0" brushRef="#br1" timeOffset="130144.69">4424 15367 0,'-21'0'31,"-1"0"-31,1 21 0,0 0 16,0-21-16,0 22 0,0-1 0,-1 21 15,22-21-15,-21 0 0,21 1 16,-21-1-16,21 21 0,0-21 0,0 0 16,0 1-16,21-1 15,0-21-15,1 0 0,20 0 16,-21 0-16,0 0 0,0 0 0,22 0 15,-22 0-15,0-21 0,0-1 16,0 22-16,1-21 0,-22 0 16,0 0-16,0 0 0,0 0 15,0-22-15,-22 22 0,22 0 16,-42-21-16,21 20 0,0 22 16,0-21-16,-1 21 15,44 0 16,-1 0-31,0 0 0,0 0 16,0 0-16,0 0 0,1 0 16,20 0-16,-21 21 0,0 1 0,0-1 15,1 0-15,-1 0 0,0 21 16,0-20-16,0 20 16,-21-21-16,0 0 0,0 0 15,0 1 1,0-44 31,0 1-47,0 0 0,0 0 15,0 0-15,0-22 0,0 22 16,0 0-16,0-21 0,21 21 16,-21-1-16,43 1 0,-22 21 15,0 0-15,0 0 0,0 0 16,-21 21-16,43 1 15,-22-1-15,0 0 0,0 0 0,0 0 0,-21 0 16,0 1-16,22-1 16,-22 0-16,0 0 0,0 0 0,0 0 15,0 1 1,0-44 15,0 1-31,0 0 16,0 0-16,0 0 0,0 0 0,0-1 15,21 1-15,0-21 0,0 21 0,-21-22 16,21 22-16,0-21 0,1 21 16,-1 0-16,0 21 0,0 0 0,21 0 15,-20 0 1,-1 21-16,0 0 0,0 0 0,0 21 16,-21 43-16,0-64 0,0 22 15,0-22-15,0 0 16,0 0-16,-21 43 15,0-43-15</inkml:trace>
  <inkml:trace contextRef="#ctx0" brushRef="#br1" timeOffset="130597.74">7175 15071 0,'0'0'0,"0"-21"0,0-22 16,0 1-16,0 21 16,0 0-16,22-22 0,-22 22 15,0 0-15,0-21 0,0 20 0,0 1 16,0 0-16,-22 21 16,1 0-16,0 0 0,0 0 0,-43 42 15,43-20-15,-21 20 16,21 0-16,-22 1 0,22-1 0,-21 64 15,21-43-15,0 1 16,21 63-16,0-85 0,0 0 16,0 1-16,21-1 0,0-21 0,0 22 15,64-22-15,-43-21 16,22 0-16,-22 0 0,21 0 16,1 0-16,42-21 0,-43-1 15,-20 1-15,20 0 0,1 0 16,-22-21-16</inkml:trace>
  <inkml:trace contextRef="#ctx0" brushRef="#br1" timeOffset="132156.28">8001 15050 0,'0'0'15,"0"-22"-15,0 1 0,-21 21 0,0 0 16,-1 0-16,-41 0 16,21 0-16,20 0 0,-20 0 0,21 21 15,-21 1-15,20 20 0,-41 21 16,42-41-16,0 20 0,-22 43 15,22-43 1,21 21-16,0-20 0,0-22 16,0 0-16,0 0 0,0 0 0,21-21 15,0 22-15,1-22 16,-1 0-16,21 0 0,-21-22 0,22 22 16,-22-21-16,63-21 0,-62 21 15,20 0-15,-21-22 0,0 22 16,0-21-16,22-43 0,-22 43 15,-21-1-15,0 1 0,21 0 16,-21 21-16,0-1 0,0 1 16,0 42 15,0 1-31,0 20 0,0-21 0,0 64 16,0-43-16,0 0 15,0 1-15,0-22 0,0 85 16,0-85-16,0 0 0,0 0 15,0 0-15,21 1 0,43-22 16,-43 0-16,0 0 16,21 0-16,-20-22 0,-1 1 0,42-21 15,-42 21 1,22 0-16,-1-43 0,-21 22 16,22-43-16,-22 43 15,0-1-15,-21-41 0,21 41 16,0-62-1,0 83-15,-21 1 0,0 42 32,0 1-32,-21-1 0,21 21 15,-21 0-15,21 1 0,-21-1 0,21 0 16,0 1-16,0-1 0,0 43 16,0-43-16,0-21 0,0 43 15,0-43-15,21 0 0,21 0 16,-20-21-16,-1 0 0,0 0 15,0 0-15,0 0 16,22-21-16,-1 21 0,-21-21 16,0 0-16,0 0 0,1-22 15,41 1-15,-63 0 0,21-1 16,0 1-16,1 0 0,-22-1 0,0 1 16,21 0-16,0 20 0,-21-20 15,0 21-15,0-21 16,0 20-16,0 44 15,-21-1-15,0 0 0,21 0 16,-22 0-16,22 22 0,-21-1 16,21 0-16,-21 1 0,21 41 15,0-41-15,0 41 16,21-41-16,0-22 0,22 21 16,-22-42-16,42 21 15,-41-21-15,20 0 0,21 0 16,-20 0-16,-22-21 0,42 0 15,-20 0-15,-1-22 16,-21 22-16,0 0 0,22-64 16,-43 43-16,0 21 15,0 0-15,0 0 0,0-22 16,-21 43 0,-1 0-16,22 21 15,-42 22-15,42-22 16,0 0-16,0 0 0,0 22 15,0-22-15,0 0 0,0 42 16,0-41-16,0-1 0,42 21 16,-42-21-16,22-21 0,20 21 15,-21-21-15,0 0 0,0 0 16,22 0-16,-22 0 0,21 0 0,43-21 16,-64 0-16,21 21 0,-20-21 15,83-64 1,-83 64-16,20-42 15,-21-1-15,-21 22 0,0 21 16,0-22-16,0 22 0,0-21 0,-21-1 16,0 22-1,0 21-15,-1 0 0,1 0 16,21 21-16,-21 1 0,0-1 16,-21 21-16,20 0 0,22-20 15,-21 20-15,0 0 0,21-21 0,-21 22 16,21-1-16,0-21 15,0 0-15,0 1 0,0-1 16,21-21 0,0 0-16,0-21 0,1-1 15,20 22-15,-21-21 0,43-42 16,-43 42-16,21-22 16,-21 1-16,0 0 0,22-1 0,-1-63 15,-21 64-15,-21-21 0,21 20 16,-21 1-16,22 0 0,-22-1 15,0 1-15,0 21 0,0 0 0,0-1 16,0 44 0,0 20-16,0-21 0,0 21 15,0 1-15,0-1 0,0 0 0,0 1 16,0-1-16,0 0 0,0 1 16,0 20-16,0-20 15,0-1-15,0 0 0,0-21 16,0 1-16,21-22 15,0 0-15,0 0 0,0 0 16,0-22-16,43-20 16,-43 21-16,0-21 0,0 20 15</inkml:trace>
  <inkml:trace contextRef="#ctx0" brushRef="#br1" timeOffset="135423.63">12044 15071 0,'0'0'16,"-21"21"-16,-1-21 16,44-21 15,-1 21-31,0-21 0,0-1 16,21 1-16,1 0 0,-1 0 0,43-21 15,-22-1-15,-20 22 16,-22-21-16,21-1 0,0 22 0,1-85 15,-22 64-15,0 0 0,-21-22 16,0 22-16,0 0 0,0-64 16,0 85-16,-21 21 15,0 0-15,0 0 16,-1 0-16,1 42 0,0-21 16,-21 85-16,21-43 15,-1 1-15,1-1 0,0 1 16,21 21-16,-42 63 15,21-64-15,-1 1 0,1 0 0,0-1 0,0 1 16,0 0-16,0-1 0,-1-20 16,1 21-16,21-1 0,-42 86 15,42-86-15,-21 1 0,21-22 16,0 1-16,0-1 0,0 64 16,0-84-16,21-22 0,21-21 15,1 0-15,-22 0 0,85-21 16,-64 0-16,64-43 15,-43 22-15,-20-1 0,-1-20 16,43-64-16,-43 63 16,0-63-16,-21 43 0,-21 20 15,0-63-15,0 64 0,-21-1 16,-21 22-16,21-22 0,-22 22 16,22 21-16,-63-43 0,41 43 15,1 21-15,0-21 0,-22 21 0,22 0 16,-22 0-16,43 0 15,0 0-15,42 0 32,0 0-32,0 0 0,22 0 0,-1-21 15,0 21-15,1-21 0,-1 0 0,22-1 16,-22 1-16,106-42 16,-106 42-16,22-1 0,-1-41 15,-20 42-15,-22 0 16,21-1-16,-21 1 0,-21 0 15,0 0-15,-21 21 32,21 21-17,0 0-15,-21-21 0,21 21 0,0 22 16,0-22-16,0 0 16,0 0-16,0 0 0,0 22 0,0-22 15,21 0-15,0 0 0,1 0 0,20 1 16,-21-1-16,0 0 0,22-21 15,-22 0-15,21 0 0,-21 0 0,22 0 16,-1 0-16,-21-21 0,21 0 16,-20-1-16,20 1 0,-21 0 0,0 0 15,22 0-15,-22 0 0,-21-1 16,21-20-16,-21 21 0,21 0 0,-21 0 16,0-22-16,0 22 0,0 0 15,0 0-15,0 42 31,0 0-31,-21 0 0,21 0 16,0 1-16,0-1 16,-21 0-16,21 0 0,0 0 0,0 0 15,0 22-15,0-22 0,21 0 16,0-21-16,0 21 16,22-21-16,-22 0 0,0 0 15,0 0-15,0-21 0,0 0 16,64-21-16,-64 20 15,0 1-15,1 0 0,-1 0 16,0 0-16,-21-43 16,0 43-16,0 0 0,0 0 0,0 0 15,-21 42 17,21 0-32,0 0 0,0 0 15,-21 0-15,21 1 0,-22-1 16,22 0-16,0 0 0,0 0 0,0 22 15,0-22-15,-21 0 16,21-42 15,21 0-15,1-1-16,-22 1 0,21 21 0,0-21 16,0 0-16,0-21 0,-21 20 15,21 1-15,1 0 0,-1 0 16,0 21-16,21-21 0,-21 21 15,22 0-15,20 21 16,-63 0-16,21-21 0,-21 21 16,22 0-16,-22 1 0,0 20 15,21-21-15,-21 21 16,21-42-16,-21 22 0,0-1 16,21-21-1,0 0 1,0-21-16,1-1 15,-22 1-15,21 21 0,0-21 0,0 0 16,-21 0-16,21 0 16,0-1-16,22-20 0,-22 21 0,0 0 15,0 0-15,0-1 0,1 22 32,-22 22-17,0-1 1,0 0-1,0-42 32,0 0-31,0-1-16,-22 1 16,1 21-1,0 0-15,0 0 16,0 0-16,21 21 15,-21 1-15,-1-22 0,22 21 0,0 0 16,0 0-16,0 0 0,-21 43 16,21-43-16,0 0 0,0 21 15,0-20-15,21-1 16,1 21-16,-1-42 16,0 21-16,21 0 0,-21-21 15,64 0-15,-43 0 16,-20 0-16,20 0 0,-21-21 15,64-42-15,-43 42 16,-21-1-16,0 1 0,1-21 16,20 21-16,0-106 15,-21 63-15,1 22 0,-22-22 0,0 22 16,0 0-16,21-43 16,-21 64-16,0 0 0,0 0 0,-21 42 31,21 0-31,-22 21 0,1-21 15,0 22-15,0-1 0,21 43 16,-21-43-16,21 0 16,-21 1-16,21-1 0,0-21 0,0 85 15,0-85-15,0 0 16,21 1-16,0-1 0,0 0 16,0-21-16,0 0 0,1 0 15,20 0-15,-21 0 0,0 0 16,22-21-16,20 0 15,-21-1-15,-20 1 0,41 0 0,-42 0 16,0-21-16,1 20 16,-1 1-16,0 0 0,0 0 0,-21 0 15,0 0-15,0-1 0,0 44 32,0-1-32,0 0 15,0 0-15,0 0 0,-21 0 16,21 1-16,-21-1 0,21 0 0,0 0 15,0 0-15,0 0 0,0 1 0,0-1 16,0 0-16,0 0 0,21 0 16,0-21-16,0 0 0,0 0 15,1 0-15,-1 0 0,0 0 16,0-21-16,21 0 0,-20 0 16,-1 21-16,0-21 0,0-1 15,0 1-15,22-21 0,-22 0 16,0 20-16,-21 1 0,0 0 15,21 0-15,-21 0 16,0 0-16,0 42 16,-21 0-1,21 0-15,-21 0 0,21 0 0,0 1 16,0 20-16,0-21 0,0 0 16,0 0-16,0 1 0,0 20 15,0-21-15,21 0 16,0-21-16,0 21 0,22-21 15,-1 0-15,0-21 16,-21 0 0,1 0-16,-1 0 0,-21 0 15,0-1-15,0-20 0,0 21 16,0 0-16,0 0 0,0-22 16,-43-20-16,22 42 15,0-1-15,-21 1 0,21 21 16,-1 0-16,1 0 15,21 21-15,0 1 16,0-1-16,0 0 16,21 0-16,1-21 15,-1 0-15,0 0 0,0 0 16,0 0-16,22 0 0,-22 0 0,21 0 16,0 0-16,-20 0 0,62 0 15,-41-21-15,-22 21 0,42-21 16,-42 21-16,1-21 15,-22 42 1,0 0 0,-22-21-16,22 21 0,-21 0 15,21 0-15,-21 1 0,0-1 0,21 0 16,-21 0-16,21 0 0,-21 0 16,21 1-16,-22-1 0,22 0 15,0 0 1,0-42 15,0 0-15,0 0-16,0-1 0,22 1 15,-1 0-15,0 0 0,0 0 0,0 0 16,0-22-16,22 22 0,-22-21 16,21 21-16,43-64 15,-43 64-15,-21 0 0,22 21 16,-22 21-1,-21 0-15,0 0 0,0 0 0,0 0 16,0 22-16,0-22 0,0 21 16,-21-21-16,21 1 0,0-1 15,0 0-15,0 0 0,0 0 0,0 0 16,0 1-16,21-22 0,0 0 16,0 0-16,0 0 15,1 0-15,-1 0 0,0 0 0,0-22 16,0 1-16,0 21 0,1-21 0,-22 0 15,42 0-15,-21 0 16,-21-1-16,0 1 0,0 0 16,21-21-16,-21 21 0,0-1 0,0-20 15,0 21-15,0-21 0,0 20 16,-21 1-16</inkml:trace>
  <inkml:trace contextRef="#ctx0" brushRef="#br1" timeOffset="135658.91">16192 14224 0,'0'0'0,"-21"0"0,0 0 31,0 0 0,0 0-15,0 21-1,-1-21-15</inkml:trace>
  <inkml:trace contextRef="#ctx0" brushRef="#br1" timeOffset="135845.13">14986 14647 0,'-21'0'16,"42"0"-16,-42 22 0,21-1 15,21-21-15,0 0 16,0 0-16,22 0 0,-1 0 0,0-21 16,1 21-16,20-22 0,1 22 15,63-42-15,-64 21 0,-21 0 16</inkml:trace>
  <inkml:trace contextRef="#ctx0" brushRef="#br1" timeOffset="136295.7">18415 14478 0,'0'0'0,"0"-21"0,21-21 0,-21 20 16,21 1-16,-21 0 0,0 0 15,0 0-15,0 0 0,-21 42 32,0 0-32,21 21 15,-21 1-15,0-1 0,21 0 0,0 1 16,-22-1-16,1 0 0,0 1 16,21-1-16,-63 106 15,63-127-15,0 0 0,0 1 16,0-1-16,0 0 0,0 0 15,21-21 17,0 0-32,0 0 15,0-21-15,-21 0 0,0 0 0,21-1 16</inkml:trace>
  <inkml:trace contextRef="#ctx0" brushRef="#br1" timeOffset="136772.17">18203 14711 0,'-21'0'0,"42"0"0,-63 0 16,63 0 15,21 0-31,-20-21 16,20 21-16,-21-21 0,43 21 0,-22-22 16,0 22-16,22-21 0,-22 0 0,0 21 15,1-21-15,20 21 0,-42 0 16,22-21-16,-22 21 0,0 0 0,0 0 15,-21 21 1,-21 0 0,0 0-16,0 0 0,0 1 0,-1-1 15,1 21-15,0-21 16,21 64-16,0-64 0,0 0 16,21 22-16,0-43 15,1 21-15,-1-21 0,0 0 16,21 0-16,-21 21 0,1-21 0,20 0 15,-21 0-15,21 0 16,1-21-16,-22 21 0,0-21 0,0-1 16,0 1-16,22-42 15,-43 42-15,0-1 0,0-20 16,0 21-16,-21 0 0,-22-22 16,22 22-16,0 0 0,0 0 0,0 21 15,-1 0-15,-41 0 16,42 0-16,0 0 0,-1 0 0,1 0 15,21 21-15,0 0 16,21-21-16,1 0 16,-1 0-16</inkml:trace>
  <inkml:trace contextRef="#ctx0" brushRef="#br1" timeOffset="137959.51">20616 14880 0,'21'-21'15,"1"0"1,-1 0-16,0 0 0,21-22 16,-42 22-16,64-85 15,-43 64-15,-21 0 16,42-64-16,-21 63 16,-21-62-16,0 83 15,22-20-15,-22-21 0,0 41 16,0 1-16,-22 21 15,22 21 1,-21 1-16,0 20 0,0 0 16,0 1-16,0-1 0,-1 64 15,1-43-15,0 85 16,21-105-16,0-1 0,0 0 16,0-20-16,0-1 0,42 42 15,-20-63-15,-1 21 0,21 1 0,-21-22 16,22 0-16,-1 0 0,-21 0 15,21 0-15,1 0 0,-22 0 16,21-22-16,1 1 0,-22 0 0,21 0 16,-21 0-16,0 0 0,1-22 15,20 1-15,-21 0 0,-21-1 0,21 1 16,0-22-16,-21 22 0,0-21 16,0 20-16,0 1 0,0 0 0,0 20 15,0 1-15,0 0 0,0 0 0,0 42 31,-21 0-31,0 0 0,0 22 16,21-1-16,-21 0 0,0 22 16,-1-22-16,22 1 0,-21 20 15,0-21-15,21 1 0,-21 63 16,21-85-16,0 0 16,0 0-16,0 21 15,21-42 16,-21-21-31,21 0 0,0 0 0,-21 0 16,22 0-16,-1-1 0,0 1 0,21-42 16,-21 42-16,22-43 15,-22 43-15,21 0 16,-21 21 0,-21 21-1,0 0-15,0 0 16,0 0-16,0 1 0,0-1 15,0 0-15,22 21 16,-22-21-16,0 1 0,21-1 0,0 0 16,-21 0-16,21-21 0,43 21 15,-43-21-15,21 0 0,22 0 16,-22 0-16,-21 0 0,21 0 16,1 0-16,-1 0 0,-21-21 0,22 0 15,-22 0-15,21 0 0,-21-1 0,0 1 16,1 0-16,-1-21 0,0 21 15,-21-22-15,21 22 0,-21-21 0,0 21 16,0-1-16,0 1 16,0 0-16,-21 21 0,0 0 15,0 21-15,-1 0 0,1 1 16,21-1-16,-21 0 0,21 21 16,-21-21-16,21 1 0,-21 20 0,21-21 15,0 0-15,0 0 0,0 1 16,42 20-16,-21-42 0,0 21 15,1-21-15,20 0 0,-21 0 16,21 0-16,-20 0 0,20 0 16,0 0-16,1 0 0,20-21 15,-42 21-15,22-21 0,-22 0 16,0-1-16,-21 1 16,0 0-16,0-21 0,0 21 0,0-22 15,-21 22-15</inkml:trace>
  <inkml:trace contextRef="#ctx0" brushRef="#br1" timeOffset="138219.88">20595 14626 0,'-42'0'0,"84"0"0,-105 0 0,41 0 15,44 0 1,20 0-16,-21-21 0,21 21 16,22-21-16,-22 21 0,22-21 15,-1 21-15,-20-21 0,84 21 16,-85-22-16,21 22 0,-20 0 16,-1 0-16,-21 0 0,22-21 0,-65 21 31</inkml:trace>
  <inkml:trace contextRef="#ctx0" brushRef="#br1" timeOffset="139161.79">952 16595 0,'0'0'0,"0"-21"0,22 21 0,-22-22 16,21 22-16,-21-21 0,0 0 16,0 0-16,0 0 15,0 0-15,-21 21 16,-1-22-16,1 22 0,-21 0 0,21 0 15,-22 0-15,1 0 0,0 22 16,-1-1-16,1 0 0,-21 0 16,-22 43-16,43-22 0,-1 21 15,22-20-15,0 20 0,21 1 16,0 42-16,21-43 16,21 22-16,1-64 0,-22 21 15,21-21-15,1 1 16,-1-1-16,64 0 0,-64-21 15,0 0-15,1 0 0,20 0 16,-20-21-16,62 0 16,-41-1-16,-1 1 0,-20-21 15,20 21-15,-20 0 0</inkml:trace>
  <inkml:trace contextRef="#ctx0" brushRef="#br1" timeOffset="141125.69">1566 16806 0,'0'0'0,"0"-21"0,0 0 0,-21 0 0,0 0 16,-21 21-16,-1-21 15,1 21-15,21 0 16,-43 21-16,43 0 0,-42 21 16,41-21-16,1 22 15,-21 20-15,21-20 0,21-22 16,0 21-16,0 0 0,0-20 16,0 20-16,0-21 0,0 0 15,0 0-15,21-21 16,0 0-16,0 0 0,0 0 15,1 0-15,20-21 16,-21 0-16,85-64 16,-64 64-16,-21-21 0,1 0 15,-1 20-15,-21-62 16,0 41-16,0 22 0,0 0 16,-21 21-1,21 21 1,-22 0-16,22 22 0,0-22 15,0 21-15,0-21 0,0 22 0,0 20 16,0-20-16,22 20 16,-22-42-16,21 0 0,0 1 15,0-1-15,0-21 16,43 0-16,-43 0 0,0 0 16,0 0-16,22-21 0,-22-1 15,42-41-15,-20 42 16,-22-22-16,0 22 0,21-21 15,-21-22-15,1 22 0,-22 0 16,0-22-16,21 22 0,-21 0 0,0-1 16,0 1-16,0 21 0,0-22 15,0 22-15,0 0 0,0 0 16,-21 21-16,21 21 16,0 0-16,0 0 15,-22 22-15,22-1 0,0 0 16,0 1-16,0-1 0,0 0 0,0 22 15,0-22-15,0 1 0,0-1 16,0 0-16,22-21 0,-1 1 0,0-1 16,0 0-16,0 0 15,0-21-15,1 0 0,20 0 0,-21 0 16,21 0-16,1-21 0,-22 0 16,85-43-16,-64 22 15,-21 21-15,22-22 0,-22 1 16,0 0-16,-21-43 0,0 43 15,0-43 1,0 64-16,0-21 0,0-1 16,0 22-16,0 0 0,-21 42 31,21 0-31,0 0 16,0 1-16,0 20 0,-21 0 0,21 1 15,0 20-15,0-21 0,0 1 16,0-1-16,0 0 0,0 1 0,0-1 15,0-21-15,0 64 16,21-64-16,0-21 0,0 0 16,0 0-16,0 0 0,43-21 15,-22 21-15,-21-21 0,22 0 16,-1-1-16,-21 1 0,22-21 16,-1-22-16,-21 43 15,0-21-15,-21 21 0,0 0 16,0-64-16,0 106 47,0 0-47,0 0 0,0 1 15,0 20-15,0-21 0,0 0 0,0 22 16,0-22-16,0 0 0,21 21 16,-21-21-16,22 1 0,-1-22 15,0 21-15,0-21 0,43 0 16,-43 0-16,21 0 0,0 0 0,-20 0 15,20 0-15,0-21 0,43-22 16,-43 22-16,-21 0 16,22 0-16,-22 0 0,0-1 15,0-20-15,0 21 0,-21 0 0,22-22 16,-22 22-16,0 0 16,0 42-1,0 22 1,-22-22-16,22 0 0,-21 0 15,21 0-15,-21 22 0,21-22 16,0 0-16,0 0 0,-21 0 0,21 0 16,-21-21-1,21-21 17,21 0-32,0 0 0,0-21 15,0 20-15,1-20 0,-22 21 16,21-21-16,0 20 0,42-41 15,-41 42-15,-1 0 16,0-1-16,0 22 0,0 0 16,-21 22-16,21-1 0,-21 21 15,0 0-15,0-20 16,0 41-16,0-21 0,0-20 16,0-1-16,0 21 15,22-21-15,20 22 0,-21-43 16,0 21-16,0-21 0,1 0 15,20 0-15,0 0 0,1 0 16,-22 0-16,21 0 0,-21-21 16,22-1-16,-22 1 0,42-21 15,-42 21-15,1 0 0,-1-1 0,0-20 16,-21-43 0,0 64-16,0 0 0,0 0 15,-21 0-15,0 21 0,-22 0 16,22 0-16,0 0 0,0 21 0,0 0 15,-1 0-15,1 43 16,21-43-16,-21 0 0,0 21 16,21-20-16,0-1 15,0 0-15,0 0 16,21-21-16,0 0 16,22-21-16,-22 0 15,0 0-15,0-1 0,0 22 16,-21-21-16,21-21 0,1 42 15,-22-21-15,21 21 0,-21 21 32,0 0-17,0 0-15,-21 0 16,21 22-16,-22-22 0,22 21 0,0-21 16,0 22-16,0-1 0,-21 43 15,21-43-15,0 22 0,0 41 16,0-62-16,0 84 15,0-64-15,-21 1 0,0 42 16,21-64-16,0 0 16,-21-21-16,21 22 0,-21-22 0,21 0 15,-22-21-15,1 0 16,0 0 0,21-21-16,0 0 0,0 0 15,0-22-15,0 22 0,0-21 16,-21-1-16,21 1 0,0 0 15,-21-22-15,0-42 0,21 43 16</inkml:trace>
  <inkml:trace contextRef="#ctx0" brushRef="#br1" timeOffset="141307.54">3746 16531 0,'0'0'16,"-21"0"-16,0 0 0,0 0 15,42 0 17,0 0-17,0 0-15,1 0 0,-1 0 16,21 0-16,-21 0 0,22 0 0</inkml:trace>
  <inkml:trace contextRef="#ctx0" brushRef="#br1" timeOffset="144484.7">5397 16743 0,'0'0'0,"-21"21"0,21 0 0,0 0 16,0 1-16,0-1 0,0 0 0,64-21 31,-43 0-31,0-21 0,21 21 16,1-43-16,-1 22 0,22 0 16,-22-21-16,21 21 0,-20-22 15,20 22-15,-20-21 0,-1 21 0,0-22 16,1-20-16,-22 42 15,-21-22-15,0-41 16,0 62-16,0 1 0,0 0 16,-21 21-16,-22 0 15,22 0-15,0 21 0,0 0 16,21 1-16,-21-1 0,-22 63 16,22-41-16,0 20 0,0-20 15,0 41-15,-1-20 0,-20 84 16,21-63-16,21-22 0,-21 22 0,-22 63 15,43 21 1,-21-84-16,0 0 0,0 20 16,21-20-16,0-21 0,-21 20 15,21 64-15,0-84 0,0-22 16,0 1-16,0-1 0,21 0 16,21-21-16,1-21 0,-1 0 15,0-21-15,1 0 0,-1 0 16,0-21-16,64-43 0,-64 43 15,1-1-15,-1-20 0,-21 20 16,0-20-16,22-128 16,-43 107-16,0 20 15,-21 1-15,-1-1 0,-41-42 16,-1 43-16,22 21 0,-85-64 16,64 85-16,-1-22 0,-42 1 15,43 42-15,-1 0 16,43 0-16,0 0 0,42 0 31,21 0-31,1 0 16,-1 0-16,0 0 0,22 0 0,42-42 15,-43 20 1,107-62-16,-107 41 0,-21 22 16,1-21-16,-1 0 15,-21 20-15,22-41 0,-22 42 16,0 0-16,-21-1 0,0 1 15,0 0-15,-21 42 32,21 0-32,0 1 15,0-1-15,0 21 0,0-21 0,0 22 16,0-22-16,0 21 16,0 0-16,0-20 0,0 20 0,0 0 15,21-21-15,0 1 0,0-22 16,0 21-16,1-21 0,-1 0 15,0 0-15,0 0 0,0-21 16,0-1-16,1 22 0,-1-21 0,21-21 16,-21 21-16,0-22 15,1 22-15,-22 0 0,0 0 16,21-43-16,-21 43 16,0 0-16,-21 21 15,-1 21 1,22 0-1,0 22-15,0-22 0,0 0 16,0 21-16,0-20 0,0-1 0,0 0 16,0 0-16,22 0 15,-22 0-15,21 1 0,0-22 0,0 0 16,0 21-16,43-21 16,-43 0-16,21 0 0,-21-21 0,22-1 15,-22 22-15,21-21 0,22-42 16,-22 42-16,-21-1 0,22-41 15,-43 42-15,0-43 16,0 43-16,0 0 0,0-21 16,0 63 15,-22 0-31,22 0 0,-21 0 16,21 43-16,0-22 15,-21 0-15,21 1 16,-21-22-16,21 21 0,0-21 15,0 1-15,0-1 16,0-42 15,21-1-31,0 22 0,-21-21 0,21 0 16,-21-21-16,22 21 0,-1-1 16,-21-20-16,21 21 0,0-21 15,0 20-15,22-20 16,-22 42-16,0 0 0,0 0 15,-21 21-15,21 0 0,0 22 16,-21-22 0,22 21-16,-22-21 0,21 1 15,0 20-15,-21-21 16,21-21-16,0 0 0,0 0 16,1 0-16,-1 0 0,0 0 15,0-21-15,-21 0 16,21 0-16,22-1 0,-43-20 15,21 21-15,0 0 16,0 0-16,43-64 16,-43 64-16,0 0 0,21-22 15,-21 43-15,1-21 16,-1 21-16,-21-21 94,-21 21-79,-1 0-15,1 0 16,21-21-16,-21 21 0,0 0 16,0 0-16,0 0 0,-1 0 15,1 21-15,0 0 16,0-21-16,21 21 0,0 0 0,0 1 15,-21 20-15,21-21 16,0 21-16,0-20 0,0-1 0,0 21 16,0-21-16,21 0 15,-21 1-15,21-1 0,0-21 0,0 21 16,1-21-16,20 21 0,0-21 0,-21 0 16,22 0-16,-1 0 0,43-42 15,-64 42-15,21-21 0,22-22 16,-43 1-16,0 21 0,0 0 15,0-22-15,1 22 0,-1-21 16,0-1-16,-21 1 0,21 0 16,-21-1-16,21 1 0,-21 0 0,0-1 15,43-20-15,-43 21 0,21 20 16,-21 1-16,0 42 16,0 1-1,0-1-15,0 0 0,0 21 16,0 1-16,0-1 0,-21-21 0,21 21 15,-22 1-15,22-1 0,-21 0 0,21-20 16,-21 20-16,21 0 0,0-21 16,0 1-16,0 20 15,0-21-15,0 0 0,21-21 32,0 0-32,1 0 0,-1 0 15,0-21-15,0 0 0,0 0 0,-21 0 16,21-1-16,1 1 0,-1 0 0,0 0 15,0 0-15,43-64 16,-43 64-16,0 0 16,0 0-16,-21 42 31,0 0-31,0 0 0,0 0 16,0 0-16,-21 1 15,21-1-15,0 21 0,0-21 0,0 22 16,0-22-16,0 21 0,0-21 15,21 0-15,0 1 0,0-1 16,1-21-16,62 0 16,-63 0-16,1 0 0,20 0 15,-21-21-15,0-1 0,22-20 16,-1 21-16,-42 0 0,21 0 16,0-1-16,0 1 0,-21-21 0,22 21 15,-22 0-15,0-1 0,0-20 16,21 42-16,-21 21 31,0 0-31,0 1 0,-21-1 16,21 0-16,0 0 15,0 0-15,-22 0 0,22 1 0,0-1 16,0 0-16,0 0 0,0 0 16,0 0-16,22-21 31,-1 0-31,0-21 15,-21 0-15,21 0 0,-21 0 16,0 0-16,0-1 16,0 1-16,0 0 0,0 0 15,0 0-15,0 0 0,-21-1 16,0 1-16,-22 21 16,22 0-16,42 0 46,1 0-46,-1 0 0,0 0 16,0 0-16,43 0 16,-64-21-16,21 21 0,0 0 15,21 0-15,-21 0 16,1 0 0,-22 21-16,21-21 0,-21 21 15,0 1-15,0-1 16,0 0-16,0 0 15,0 0-15,0 0 0,0 1 16,0-1-16,0 0 16,0 0-16,0 0 15,0-42 32,0 0-31,0 0-16,0 0 0,21-1 0,0 1 15,0 0-15,0-21 16,22-1-16,-22 22 0,0-21 16,43 0-16,-43 42 0,21-22 15,-21 22-15,0 0 0,1 0 16,-1 22-16,0-1 0,-21 0 16,0 0-16,0 0 0,0 0 15,-21 22-15,0-22 0,21 0 0,0 21 16,0-20-16,0-1 0,-22 0 0,22 0 15,0 0-15,0 0 16,22-21-16,-1 0 16,0 0-16,0 0 15,21-21-15,-20 21 0,-1-21 16,0 21-16,0-21 0,0 0 0,0 0 16,1-1-16,-22 1 15,21 0-15,-21 0 0,21 0 0,-21 0 16,0-1-16,0 1 15</inkml:trace>
  <inkml:trace contextRef="#ctx0" brushRef="#br1" timeOffset="144709.69">9588 16193 0,'-21'0'31,"21"21"-31,-21-21 16,21 21-16,0 0 15,-21-21 17,0 0-32,0 0 15</inkml:trace>
  <inkml:trace contextRef="#ctx0" brushRef="#br1" timeOffset="144906.57">8445 16447 0,'0'0'0,"0"21"0,-21-21 16,21 21-16,21-21 15,1 0-15,-1 0 16,0 0-16,0 0 0,21 0 0,1-21 15,-1 21-15,64-21 0,-64-1 16,1 22-16,-1-21 16,0 21-16,1-21 0,-1 0 0,0 0 15</inkml:trace>
  <inkml:trace contextRef="#ctx0" brushRef="#br1" timeOffset="146422.04">11028 16658 0,'42'0'0,"-84"0"0,126 0 0,-41 0 0,-1 0 15,0 0-15,-20 0 0,20 0 16,0 0-16,1-21 0,-22 21 0,0-21 16,21 21-16,-21-21 0,-21-22 15,22 22-15,-22-21 16,0 21-16,0 0 0,-22-22 0,1 22 15,-21-21-15,21 21 0,-43-22 16,43 22-16,-21 21 16,-1 0-16,22 0 0,-42 0 15,42 21-15,-1 0 16,-41 22-16,42-1 0,-43 43 16,64-43-1,0-21-15,0 22 0,0-22 0,0 0 16,0 42-16,21-41 15,1-22-15,20 0 0,-21 0 16,64 0 0,-43 0-16,43-22 15,-64 1-15,21 0 0,22-21 16,-43 21-16,0-1 0,0 1 16,0-21-16,1 21 0,-1-64 15,-21 64-15,0 0 0,0-22 16,0 65-1,0-1 1,0 0-16,0 0 0,-21 0 0,21 0 16,0 1-16,0-1 0,0 0 15,0 21-15,0-21 0,0 1 0,21-1 16,0-21-16,0 21 0,0 0 16,22-21-16,-22 0 15,21 0-15,22 0 0,-22 0 16,0-21-16,-21 21 0,22-21 15,-1 0-15,0-1 0,-20 1 0,-1 0 16,21-21 0,-21 21-16,-21-1 0,0-41 15,0 42-15,0 0 0,-21 21 16,0 21 0,21 0-16,-21 0 0,21 0 0,-21 0 15,21 1-15,0-1 0,-22 0 16,1 0-16,21 0 0,0 0 0,-21 22 15,21-22-15,0 0 16,21-21 15,0 0-31,1 0 0,-1-21 0,0 0 16,0 21-16,0-21 0,0-1 16,1 1-16,20 0 0,-21 0 0,0 0 15,22 0-15,-22-1 16,0 1-16,64-21 0,-64 42 15,0-21-15,0 21 16,-21 42 0,21-42-16,-21 21 0,0 22 15,0-1-15,21-21 0,-21 0 16,22 0-16,-1-21 0,-21 22 0,42 20 16,0-42-16,1 21 15,-22-21-15,21 0 0,22 0 16,-22 0-16,85-21 15,-85 21-15,1-21 16,-1 0-16,-21-1 0,64-41 16,-85 42-16,0 0 0,0-1 15,0-20-15,-21-43 16,0 64-16,-1 0 0,-20-21 16,0 42-1,-43 0-15,64 0 16,-21 21-16,20 0 0,1 0 0,0 22 15,0-22-15,0 0 16,0 21-16,-1-21 0,1 43 16,21-43-16,0 0 0,0 22 15,0-22-15,21 21 16,1-42-16,-1 0 0,21 0 16,0 0-16,22-21 15,-22 0-15,43-43 16,-43 43-16,1 0 0,20-64 15,-42 43-15,22 0 0,-1-64 16,-21 63-16,-21-62 16,21 62-16,-21 1 15,0 0-15,0 20 0,0 1 16,-21 42-16,21 22 16,-21-22-16,0 21 0,0 1 15,-43 105-15,64-106 16,0 0-16,-21 1 0,21-1 15,0 0-15,0-20 0,0-1 0,0 0 16,0 0-16,0 21 16,21-20-16,0-22 15,22 0-15,84 0 16</inkml:trace>
  <inkml:trace contextRef="#ctx0" brushRef="#br1" timeOffset="146819.69">14944 16362 0,'0'0'0,"-22"0"0,22-21 16,-21 0-16,21-1 0,-21 1 16,0 0-16,0 0 0,21 0 15,-21 21-15,-1 0 16,1 21-16,21 0 16,0 0-16,0 106 15,0-84-15,0-1 0,0 64 16,0-64-16,0 85 15,0-85-15,0 22 0,0 42 16,-21-64-16,0 85 16,21-106-1,0 0-15,0-42 32,0 0-32</inkml:trace>
  <inkml:trace contextRef="#ctx0" brushRef="#br1" timeOffset="147147.63">14838 16383 0,'-21'-21'0,"42"42"0,-42-63 16,21 21-16,0-1 0,0 1 0,0 0 16,0-21-16,21 21 0,21-22 15,-21 43-15,22-21 0,-22 0 16,21 21-16,0 0 0,1 0 0,-1 0 15,22 21-15,-22 0 0,21 43 16,-41-43-16,-1 21 0,-21 1 16,0-22-16,0 21 15,-43-21-15,22 0 0,-21 1 0,0-1 16,-22-21-16,22 21 0,-1 0 16,1-21-16,0 0 0,-1 21 15,1-21-15,0 0 0,21 0 0,21-21 31,21 0-31,21 21 16,-21-21-16,22 0 0,62-1 16,-41 1-16</inkml:trace>
  <inkml:trace contextRef="#ctx0" brushRef="#br1" timeOffset="148588.59">15917 16193 0,'0'0'16,"0"-22"-16,0 1 0,0 0 15,0 0-15,-21 21 0,0-21 0,0 0 16,0 21-16,-1 0 16,1 0-16,0 0 0,0 0 0,0 0 15,-43 21-15,43 0 0,0 0 16,0 0-16,0 22 0,-1-22 16,1 42-16,0-42 0,21 1 15,-21 41-15,21-42 16,0 22-1,21-22-15,43 0 0,-43-21 16,0 0-16,0 0 16,21 0-16,-20 0 0,20-21 15,-21 0-15,21-1 16,-20 1-16,-1 0 0,0 0 0,0-21 16,-21 20-16,0-20 0,0 0 0,0 21 15,21-22-15,-21 22 0,0 0 16,0 0-16,0 0 0,0-1 0,0 44 31,0-1-31,0 0 0,-21 0 0,21 21 16,0-20-16,0 20 0,0 0 0,-21-21 15,21 22-15,0-22 0,0 21 16,0 1-16,0-22 0,0 0 16,21 0-16,0-21 15,0 0-15,1 0 0,-1 0 16,0 0-16,0 0 0,0 0 0,0 0 15,22 0-15,-22-21 0,21 0 16,-21 0-16,43-22 0,-43 22 16,0 0-16,0-21 0,1-1 0,-22 22 15,0-21-15,21 21 16,-21-22-16,0 22 0,21 0 0,-21-21 16,0 63-1,0 0-15,-21 0 16,21 0-16,-21 22 0,21-22 0,0 0 15,0 21-15,0-21 0,0 22 16,0-22-16,0 0 0,0 0 0,0 22 16,0-22-1,21-21-15,0 21 0,0-21 16,0 0-16,0 0 0,1 0 0,-1 0 16,21 0-16,-21 0 0,0-21 15,22 21-15,-22-21 0,0-1 16,21 1-16,1-21 0,-22 0 15,0 20-15,0-20 0,0 0 0,1 21 16,-22-22-16,0 1 16,0 21-16,0 42 15,0 0 1,-22 0-16,22 22 0,0-22 16,-21 21-16,0-21 0,21 0 0,0 22 15,0-22-15,0 0 0,0 21 16,21-20-16,0-22 15,1 0-15,-1 21 0,0-21 0,21 0 16,-21 0-16,1 0 0,20 0 0,0 0 16,-21-21-16,22 21 0,63-64 15,-85 43 1,0 0-16,0 0 0,0-1 0,0-41 16,-21 42-16,0 0 15,0-1-15,-21 22 16,0 0-16,0 22 15,21-1-15,0 0 0,0 21 16,0-21-16,0 1 16,0-1-16,0 0 0,0 0 0,0 0 15,0 0-15,0 22 16,-21-43 15,0-21-15,21-1-1,-22 1-15,22 0 0,-21 21 16,21-21-16,-21 21 16,21-21-16,0 42 15,0 0 1,0 0-16,0 0 16,21-21-16,0 22 0,1-22 15,-1 0-15,0 21 0,0-21 0,0 0 16,22 0-16,-1 0 0,0 0 15,1 0-15,-1 0 0,21 0 0,-20 0 16,-1 0-16,0-21 16,1 21-16,-1-22 0,22-20 15,-43 21-15,0 0 0,-21-43 16,0 43-16,0 0 0,0-21 16,0 20-16,0 1 0,-42-21 15,20 42-15,1 0 16,0 0-16,21 21 0,0 43 15,0-22-15,0-21 0,0 0 16,0 22-16,0-22 0,0 21 16,0-21-16,0 0 0,0 1 15,0-1-15,21-21 16,22 0-16,-22 0 16,21 0-16,-21 0 15,0-21-15,1-1 0</inkml:trace>
  <inkml:trace contextRef="#ctx0" brushRef="#br1" timeOffset="149708.42">19008 16129 0,'0'0'0,"-22"21"0,22 0 16,0 1-16,-21-1 0,21 0 16,0 0-16,21-21 31,1 0-31,-1 0 0,0 0 16,0 0-16,21-21 0,-20 0 15,20 0-15,-21-1 0,21-20 16,43-64-16,-64 64 15,0 0-15,1-1 0,-1-20 0,0 42 16,0-85 0,-21 85-16,0-1 0,0 1 15,-21 21-15,0 0 16,0 21-16,-22 1 0,22-1 16,0 21-16,-21 22 15,20-22-15,1 0 0,21 1 0,0-1 16,0 0-16,0 1 0,0 41 15,21-63-15,22 22 0,-1-1 16,0-21-16,1 0 0,-1 1 16,-21-22-16,22 0 15,41 0-15,-41 0 0,-1 0 0,64-43 16,-85 1 0,0 21-16,0 0 0,0-22 15,1 1-15,-1-43 0,-21 22 16,0 20-16,0 1 0,21 21 15,-21-21-15,0-1 0,0 22 16,0 42 0,-21 0-16,0 1 15,21 20-15,-22-21 0,1 64 16,0-43-16,21-21 0,-21 22 16,21-1-16,0-21 0,-21 21 15,21 1-15,0-22 0,0 0 16,0 0-1,21-21 1,0 0 0,0-21-16,0 0 0,1 0 0,-1 0 15,0-1-15,0 1 0,0-21 0,0 21 16,1 0-16,-1-22 0,21 22 16,0-21-16,-20 42 0,-1 0 15,0 0 1,-21 21-16,0 0 0,0 0 15,0 0-15,0 22 0,0-1 16,0-21-16,0 0 16,0 1-16,0-1 0,0 21 15,21-21-15,0 0 0,-21 1 16,21-22-16,1 0 0,20 21 16,-21-21-16,0 0 0,22 0 0,-1 0 15,0 0-15,1-21 0,41-1 16,-41 1-16,-1-21 0,21 0 15,-20-1-15,-22 1 16,-21 0-16,21 20 0,-21-83 16,0 62-16,0 22 15,-21 21-15,0 0 0,-43 21 16,43 0-16,0 1 16,0-1-16,0 21 0,-22 64 15,43-85 1,0 21-16,0 1 0,0-22 0,0 0 15,0 21-15,21-20 16,1-1-16,-1 0 16,0-21-16,64 0 15,-64 0-15,0 0 0,21 0 16,-21-21-16,1 21 0,20-43 16,-21 22-16,0-21 0,0 21 15,-21 0-15</inkml:trace>
  <inkml:trace contextRef="#ctx0" brushRef="#br1" timeOffset="150007.35">19431 15960 0,'0'0'16,"-21"0"-16,0 0 0,42 0 31,21-21-31,-21 21 0,0 0 16,22-22-16,-1 22 0,0-21 16,22 21-16,-22 0 0,1-21 0,20 21 15,-21-21-15,1 21 0,20 0 16,-20 0-16,-22 0 0,0 0 15,0 0-15</inkml:trace>
  <inkml:trace contextRef="#ctx0" brushRef="#br1" timeOffset="155037.64">6752 17992 0,'0'0'0,"-21"0"0,21 21 0,-21 0 0,0-21 16,-1 21-16,1-21 16,21 21-16,-21-21 0,0 0 15,21-21 16,21 21-31,0-21 0,0 0 16,1 0-16,-1 0 16,0-1-16,21-20 0,-21 21 0,1-21 15,-1 20-15,0-20 0,0 21 16,-21-21-16,21 20 0,-21-20 0,0 21 16,0 0-16,-21 21 15,0 0-15,0 21 16,0 0-16,-1 0 0,1 0 15,0 22-15,0-1 0,21 0 0,-21 64 16,21-63 0,0-22-16,0 21 0,0-21 15,21 64 1,0-85-16,21 21 0,-20-21 16,-1 0-16,21 0 0,22 0 15,-43-21-15,0 0 0,21 21 16,-21-21-16,1-1 0,-1 1 0,21 0 15,-21-21-15,0 21 0,22-43 16,-22 22-16,0 21 0,0-22 16,0 22-16,22-42 15,-1 63 1,-21 0-16,0 63 16,-21-42-16,0 22 15,0 20-15,0-42 16,0 43-16,0-43 15,-21 0-15,0 21 0,21-20 0,-21-1 16,21 0-16,-21-21 16,21-21 15,21 0-31,-21-1 0,21 1 16,0-21-16,0 21 0,22-43 15,-1 22-15,-21 0 0,0 20 16,1-20-16,-1 21 0,-21 0 0,0 0 15,21 21-15,-21 21 32,-21 0-32,21 0 0,0 0 15,-21 22-15,-1-22 0,22 0 0,-21 21 16,21-21-16,0 1 0,0 20 16,0 0-16,0-21 0,0 1 15,21-1-15,1-21 16,41 0-16,-21 0 15,-20 0-15,41 0 0,-21-21 0,1-1 16,20 22-16,-20-42 0,20 21 16,-21 0-16,43-22 15,-64 1-15,0 21 0,1 0 16,-22-22-16,0 22 0,0-42 16,0 42-16,-22-1 15,1 22-15,0 0 0,0 0 16,21 22-16,-21-1 0,0 0 15,-1 0-15,22 0 0,0 22 0,0-22 16,0 21-16,0-21 0,0 0 16,0 22-16,0-22 0,0 0 0,0 0 15,22 0-15,83 1 16,-83-22 0,20 0-16,-21 0 0,21 0 0,-20-22 15,20 22-15,-21-21 16,21 0-16,22-21 0,-43-1 15,0 22-15,22 0 0,-22 0 16,-21-21-16,21-1 16,0 1-16,-21 21 0,21 0 15,0 21-15,-21 21 32,0 0-32,0 0 0,22 0 15,-22 0-15,21 1 16,0-22-1,0 0 1,-21-22 0,0 1-16,0 0 15,0 0-15,0 0 0,0 0 16,-21-1-16,0 22 16,0 0-16,-1 0 0,1 0 15,0 0-15,0 0 16,0 22-16,0 41 0,21-42 15,-22 22-15,22-22 0,0 21 16,-21-21-16,21 43 0,0-22 16,0-21-16,0 0 15,0 1-15,0-1 0,21 0 0,1 0 16,20-21-16,21 0 16,-20 0-16,-1 0 0,22 0 15,-22-21-15,0 0 0,64-22 16,-64 22-16,1 0 0,-1 0 15,0-21-15,-20 20 0,41-83 16,-63 83-16,0-41 16,0 42-16,0 42 31,0 0-15,0 21-16,0-20 0,0-1 15,-21 21-15,21-21 0,0 22 0,0-22 16,0 0-16,0 0 15,0 0-15,0 0 0,0 1 0,0-1 16,21-21-16,0 0 0,0 0 16,22 0-16,-22 0 0,0 0 15,0 0-15,22-21 0,-22-1 0,0 1 16,0 0-16,21 0 0,-20 0 16,-1 0-16,0-1 0,0-20 15,0 21-15,-21-21 0,0 20 0,21 1 16,-21-21-16,22 42 0,-22-21 15,0 42 1,0 0 0,0 0-16,0 0 0,0 1 15,-22 20-15,22 0 0,0-21 16,0 22-16,0-22 16,0 21-16,22-21 15,-1-21-15,0 0 0,0 0 16,0 0-16,0 0 0,1 0 0,-1 0 15,21-21-15,-21 0 16,22 21-16,41-85 0,-63 64 16,1-21-16,20 0 15,-21-1-15,21-105 16,-20 106-16,-22-1 0,21 1 16,-21 0-16,0-1 0,0 1 15,0 21-15,0 42 16,0 0-1,0 22-15,0-1 0,-21 0 16,21 1-16,-22 20 0,22 22 16,0-43-16,0 0 0,0 43 15,0-64-15,0 43 16,0-43-16,0 0 16,22-21-16,-1 0 15,0 0-15,0-21 16,0 21-16,22-42 0,-22 20 15,0 1-15,0-21 0,0 21 16,0 0-16,1-22 0,-1 22 16,0-21-16,-21-1 15,21 22-15,0 21 0,-21 21 16,0 1 0,0-1-16,0 21 15,0-21-15,0 0 0,-21 1 16,21-1-16,0 21 0,0 0 15,0-20-15,21-1 0,0-21 16,1 0 0,-1 0-16,0 0 0,0 0 0,21 0 15,-20 0-15,20-21 0,-21-1 16,43 1-16,-43 0 0,0-21 16,0 21-16,0-1 0,0 1 15,1-42-15,-22 42 16,21-1-16,-21 1 0,0 42 15,-21 1 1,21-1-16,0 0 16,0 21-16,-22 1 15,22-22-15,0 0 0,0 0 16,0 0-16,0 0 0,0 1 16,22-22-16,-1 0 15,0 0-15,0 0 0,0 0 0,43-43 31,-43 43-31,-21-21 0,21 0 0,-21 0 16,0 0-16,0-1 16,0 1-16,-21-21 0,0 21 15,0 0-15,-1 21 0,22-22 16,-21 1-16,0 21 0,21-21 16,21 21-1,0 0 1,22 0-16,-22-21 0,0 21 15,64 0-15,-64 0 16,42 0-16,-41 0 16,20 0-1,-21 21-15,-21 0 0,21 0 16,-21 1-16,0-1 0,0 0 16,0 0-16,0 0 0,0 22 15,0-22-15,0 0 16,0 0-16,-21-21 0,21 21 15,-21-21-15,21 21 16,0-42 15,0 0-15,0 0-16,21 0 0,0 0 16,0-1-16,1-20 0,-1 21 15,0-21-15,0 20 0,0-20 0,22 21 16,-1-21-16,0 20 15,-21 22-15,1 0 0,-1 0 0,0 22 16,-21-1-16,0 0 0,0 0 0,0 21 16,0 1-16,0-22 15,0 21-15,0 1 0,0 20 16,0-42-16,-21 0 0,21 1 16,-21-1-16,21 0 0,0 0 15,-22-21-15,22-21 31,0 0-31,0 0 16,0-1-16,0 1 0,0-21 16,0 21-16,0-22 0,0 1 15,0 0-15</inkml:trace>
  <inkml:trace contextRef="#ctx0" brushRef="#br1" timeOffset="155195.41">11578 17272 0,'-21'0'0,"42"0"0,-63 0 0,21 0 31,-1 21-15,22 0-16,0 1 15,-21-22 17</inkml:trace>
  <inkml:trace contextRef="#ctx0" brushRef="#br1" timeOffset="155404.01">10499 17484 0,'0'0'0,"-43"21"0,22 0 16,0-21-16,0 0 0,21 21 15,42 0 1,-21-21-16,0 0 15,22 0-15,-1 0 0,0 0 0,22 0 16,42-42-16,-43 42 16,1-21-16,63 0 0</inkml:trace>
  <inkml:trace contextRef="#ctx0" brushRef="#br1" timeOffset="156223.19">13674 17738 0,'0'21'0,"0"-42"0,0 63 0,-22-21 16,22 0-16,0 1 16,22-44 31,-22 1-47,21 0 0,0-21 0,21 21 15,-21-22-15,1 22 0,-1-21 16,0-1-16,0 1 0,21-21 15,-20 20-15,-22 1 0,0 21 16,0-22-16,0 22 0,0 0 16,0 0-16,0 0 0,0 0 15,-22 21-15,22 21 16,-21 0-16,0 0 0,0 21 0,0 1 16,0-1-16,-1 22 0,1-1 15,-21 85-15,21-84 16,0 20-16,-1-20 0,1 21 0,0-1 15,-21 1-15,21 0 0,-1 20 16,-20 86-16,21-106 16,0-1-16,0 86 15,21-86-15,0 1 0,21-85 16,0 0 0,0 0-16,0 0 0,22 0 15,-22 0-15,106 0 16,-85 0-16,0 0 0,1 0 15,-1 0-15,0 0 0,22-42 16,-22-22-16,-21-21 0,-21-42 16,0 43-16,-21 20 0,0-20 15,-21 20-15,21-21 0,-85-20 16,63 62-16,-20 1 16,-64-22-16,63 43 0,22 0 15,0 0-15,-1 21 16,22 0-16,0-21 0,21 0 15,21-1 1,0 22-16,1-21 0,20 0 16,-21 21-16,21-21 0,1 0 0,-1 0 15,0-1-15,1 1 0,20 21 16,-20-21-16,20-21 16,-21 42-16,-20-21 0,20-1 0,21 1 15,-41 21-15,41-21 16,-42 21-16</inkml:trace>
  <inkml:trace contextRef="#ctx0" brushRef="#br1" timeOffset="156619.75">14203 17653 0,'0'0'0,"-21"0"0,21 21 16,-22-21-16,1 0 16,21-21-1,0 0-15,0 0 0,21 0 16,1-1-16,20 1 15,-21 0-15,0 21 0,22-21 0,-22 21 16,85 0 0,-64 0-16,-21 21 0,0 0 0,0 0 15,1 22-15,-1 20 16,-21-42-16,0 43 16,0-43-16,-21 0 0,-1 0 0,1 1 15,0-1-15,0-21 16,0 0-16,0 0 0,21-21 31,0-1-31,0 1 16,0-21-16,0 21 0,0 0 0,21-1 15,-21-20-15,42 21 0,-21 0 16,0 0-16,1-1 0,83-41 16,-83 63-16,20 0 15,-21-21-15,21 21 0,-20-21 16,41 21-16,-42 0 15,0 0-15,1 0 0</inkml:trace>
  <inkml:trace contextRef="#ctx0" brushRef="#br1" timeOffset="157415.93">14986 17463 0,'0'21'16,"-64"42"15,43-42-31,106-126 0,-191 232 0,106-85 0,-21-21 0,21 21 16,-21-20-16,21 41 15,0-42-15,0 0 0,0 1 16,21-1-16,0-21 0,0 0 15,0 0-15,1 0 0,41 0 16,-21 0-16,22-21 16,-43-1-16,21 1 0,-20 21 15,-1-21-15,-21 0 0,0-21 16,0-1-16,0 1 0,-21 21 16,-22-22-16,22 22 15,-21-21-15,42 21 0,-21 21 16,21-21-1,21 21-15,0 0 16,0 0-16,0 0 0,22 0 16,-22 0-16,21 0 0,0 0 15,-20 0-15,20 0 0,0 21 16,1 0-16,-22 0 0,42 21 16,-42-20-16,1 20 0,-22-21 15,0 0-15,0 0 0,0 1 0,0-1 16,0 0-16,0 0 0,0 21 15,-22-42-15,1 22 16,0-22-16,0-22 31,21 1-31,0 0 16,0 0-16,0-21 0,21 20 16,0 1-16,0-21 0,1 21 15,20-43-15,-21 43 0,0 0 16,22 0-16,-22 0 0,0 21 15,21 0-15,-21 0 16,1 0-16,20 42 0,-21-21 16,21 43-16,-20-22 15,-1-21-15,-21 0 0,0 22 0,0-22 16,0 0-16,0 21 16,0-21-16,0-42 46,0 0-46,0 0 0,0 0 16,21 0-16,0-22 0,0 22 16,0-21-16,22 21 0,-22-22 15,21 22-15,1 0 0,-1 0 0,-21 0 16,21 21-16,-20 0 0,-1 0 16,-21 21-16,21 0 0,-21 0 15,0 0-15,0 0 0,0 22 16,-21 20-16,21-42 0,-21 1 15,-1-1-15,1 0 0,21 0 16,-21 0 0,0-21-16,21-21 15,21 0-15</inkml:trace>
  <inkml:trace contextRef="#ctx0" brushRef="#br1" timeOffset="158132.54">17568 17357 0,'0'-21'15,"0"42"-15,0-64 0,0 22 0,0 0 16,0 0 0,-21 21-1,21 21-15,-21-21 0,0 21 16,21 0-16,-21 22 0,-1-22 16,1 21-16,21 1 0,-42 20 15,21-21-15,0-20 0,-1 20 16,1-21-16,0 0 0,21 22 15,0-22-15,21-21 32,0 0-32,1-21 0,-1-1 0,21 1 15,-21 0-15,22 0 0,-1-21 16,43-22-16,-43 43 0,-21-21 16,21 20-16,1 1 0,-22 0 15,21 0-15,-21 21 0,1 0 16,-22 21-1,0 0-15,0 0 0,0 1 0,0 20 16,0-21-16,0 21 0,0-20 16,0 20-16,0-21 0,0 0 15,0 0-15,21 22 16,0-22-16,0-21 0,21 0 16,-20 0-16,41 0 15,-42-21-15,22 0 0,20-22 16,-42 22-16,64-85 15,-64 64-15,0 0 0,-21 20 16,0-20-16,0-43 16,0 43-16,-21 42 0,-21-21 15,21 21-15,-22 0 16,22 0-16,0 0 16,0 21-16,0-21 0,-1 21 0,-20 22 15,42-22 1,0 0-16,0 0 15,21-21-15,0 0 0,1 0 16,-1 0-16,21 0 0</inkml:trace>
  <inkml:trace contextRef="#ctx0" brushRef="#br1" timeOffset="159173.54">18881 16955 0,'-22'0'15,"1"21"-15,0 21 16,0-21-16,0 22 0,0-22 0,-1 21 16,1 0-16,0 1 0,0-22 15,-21 64-15,42-64 0,-22 21 16,22-21-16,-21 22 0,21-22 16,-21 21-16,21-21 0,0 0 15,0 1-15,21-22 31,0-22-31,1 1 0,-1 0 16,-21 0-16,42-21 0,-21-1 16,0 22-16,1 0 0,-1 0 15,0 21-15,0-21 16,0 21-16,0 0 16,-21 21-16,22 0 15,-22 0-15,0 0 0,21 0 16,-21 22-16,21-1 15,0-42-15,21 64 16,-20-64-16,-1 0 0,21 0 16,-21 0-16,0 0 0,64 0 15,-64 0-15,22-22 0,-22 1 16,21 0-16,-21 0 0,22-21 16,-22-1-16,0 22 15,-21-42-15,0 41 0,0 1 16,0-21-16,-21 42 15,0 0 1,-1 0-16,1 21 16,0 0-16,21 0 0,-21 22 0,21-22 15,-21 0-15,21 0 16,0 22-16,0-22 0,0 21 16,0-21-16,0 0 0,21-21 0,0 22 15,0-22-15,22 0 16,-22 0-16,21 0 15,-21 0-15,0-22 0,22 1 0,20 0 16,-42 0-16,1 0 0,20 0 16,-21-1-16,0 1 0,0 0 15,22-21-15,-22 42 0,-21-21 16,21 21 0,-21 21-1,0 0-15,0 0 16,0 0-16,0 0 15,0 1 1,21-22-16,0 0 16,1 0-16,-1 0 15,0 0-15,21 0 0,-21 0 16,1 0-16,41 0 16,-21-22-16,-20 1 0,41 0 15,-42 0-15,0 0 0,1 0 16,-1-1-16,-21 1 0,0-21 0,21 0 15,-21 20-15,0 1 16,0 0-16,-21 21 0,0 0 16,-1 0-16,1 21 0,21 0 15,-21 1-15,21-1 0,-21 42 16,0-42-16,21 64 16,0-64-16,0 0 15,0 1-15,0-1 0,21-21 31,0 0-31,0 0 0,0 0 16,1 0-16,-1-21 16,21 21-16,22-43 0,-22 43 15,43-42-15,-43 42 16</inkml:trace>
  <inkml:trace contextRef="#ctx0" brushRef="#br1" timeOffset="160511.07">21823 17209 0,'0'0'0,"0"-22"0,21 22 0,-21-21 16,0 42 15,0 1-31,-21-1 16,21 0-16,-21 0 15,-1 0-15,1 0 0,21 1 0,-21-1 16,-21 42 0,42-42-16,0 1 0,0-1 15,-21-21-15,21 21 0,0-42 31,21 21-15,0-21-16,-21-1 0,21 1 0</inkml:trace>
  <inkml:trace contextRef="#ctx0" brushRef="#br1" timeOffset="160852.85">22013 16933 0,'-21'0'16,"42"0"-16,-63 0 0,21 0 15,-22 22-15,22-1 16,0 0-16,0 0 0,0-21 16,21 21-16,0 0 0,0 1 15,21-22 1,21 0-16,-21 0 16,1 0-16,-1-22 0,21 1 0,-21 21 15,0-21-15,1 0 0,-1 0 16,0 0-16,-21-1 0,0-20 15,0 21-15,-21 0 16,0 0-16,-1 21 0,1 0 16,0 0-16,0 0 0,-43 21 15,43-21-15,0 21 0,0 21 16,21-21-16,-21 1 16,21 20-16,0-21 0,21 0 15,0-21-15,0 0 0,0 0 16</inkml:trace>
  <inkml:trace contextRef="#ctx0" brushRef="#br1" timeOffset="161384.57">22521 16912 0,'0'0'16,"0"-21"-16,0 0 0,-21 21 31,0 0-31,0 21 0,0 0 0,-1 22 15,1-1-15,0-21 0,0 0 16,21 22-16,0-22 0,-21 42 16,21-20-16,-21-22 0,21 21 15,0-21-15,0 0 0,0 22 16,0-22-16,0 0 0,0 0 16,21-21-1,0 0-15,21 0 16,-21 0-16,1 0 0,-1 0 15,21 0-15,0-21 0,1 21 0,-1-21 16,43-21-16,-43 20 16,0 1-16,43-42 0,-43 42 15,1-43 1,-43 43-16,0 0 0,-21 21 16,-43 0-1,43 0-15,-21 0 0,-22 42 16,43-21-16,0 0 0,0 1 15,-1-1-15,22 0 0,0 0 16,0 0-16,22 0 0,20 1 16,-21-1-16,0-21 15,0 21-15,1-21 0,-1 0 0,0 21 16,-42-21 0,0 0-1,-22 0-15,22 0 0,0 0 16,-21 0-16,20 0 0,-20 0 0,21-21 15,0 21-15,-22-21 0,22 0 0,0-1 16,0 1-16</inkml:trace>
  <inkml:trace contextRef="#ctx0" brushRef="#br1" timeOffset="161572.57">22310 16912 0,'0'21'15,"21"-21"-15,21 22 16,-21-22-16,0 0 0,43 0 16,-22 0-16,-21 0 15,22 0-15,-22 0 0,85-22 16,-64 22-16,0-21 16,1 21-16</inkml:trace>
  <inkml:trace contextRef="#ctx0" brushRef="#br1" timeOffset="162711.26">23791 17060 0,'0'0'0,"0"-21"15,0 0-15,0 0 16,0 0-16,0 0 0,0-1 0,0 1 16,0 0-1,0 42 1,0 0-16,0 1 0,0 20 15,0 0-15,0-21 0,-21 22 0,0-1 16,21 0-16,0 1 0,-21-1 16,0 22-16,-1-22 15,22 0-15,-21-21 0,0 1 0,21 20 16,-21 0 0,21-21-16,-21-21 0,21-21 31,0 0-31,0 0 0,0 0 15,0 0-15,0-1 0,21-41 16,0 42-16,0 0 0,0-1 16,22 1-16,63-21 15,-85 42-15,21 0 0,0 0 16,1 0-16,-1 0 0,22 21 16,-43 0-16,21 0 0,-21 1 15,-21-1-15,0 0 16,21 21-16,-21 1 0,0-22 15,-21 0-15,21 0 0,-21 0 16,-21 0-16,-22 1 0,43-1 16,-21-21-16,21 0 0,-22 0 15,22 0-15,-21 0 0,21 0 16,-1 0-16,1-21 0,0-1 16,21 1-16,0 0 15,21 21 16,0 0-15,1 0-16,-1 0 0,0 21 16,0-21-16,0 0 0,0 0 15,1 0-15,20 0 0,-21 0 0,21 0 16,1 0-16,-1 0 0,0 0 16,1 0-16,-22-21 0,21 0 15,1 21-15,-1-21 0,-21 0 0,21-1 16,22-20-16,-64 21 15,21 0-15,0 0 0,-21-1 16,0 1-16,0 0 0,0 0 0,0 0 0,0 0 16,-21 21 15,0 21-31,0-21 0,21 21 16,-21 0-16,-1 0 0,1 22 15,21-22-15,0 21 16,0-21-16,0 0 15,21-21-15,43 22 16,-22-22-16,1 0 0,41 0 16,-41-22-16,41 1 15,-63 0-15,22 0 0,-22 21 16,0-21-16,0 0 0,22-22 16,-43 22-16,-22 42 46,1-21-46,21 21 0,-21 1 0,0-22 16,21 21-16,-21 0 0,21 0 16,0 0-16,-21-21 15,21 21 1,21-42 15</inkml:trace>
  <inkml:trace contextRef="#ctx0" brushRef="#br1" timeOffset="162879.18">24934 17124 0,'0'0'0,"0"-21"0,0 0 0,0-1 16,-21 22 0,0 0-16,21 22 15,0-1 1,0 0-16,0 0 0,0 0 15,21 0-15,0-21 0,0 22 16,1-1-16</inkml:trace>
  <inkml:trace contextRef="#ctx0" brushRef="#br1" timeOffset="163601.56">25336 17272 0,'-21'21'31,"0"0"-31,0-21 15,21 22-15,-21-1 0,0 0 0,-1 0 16,22 0-16,0 0 0,-21 1 16,0-1-16,21 0 0,0 0 0,0 0 15,0 0-15,21-21 32,0-21-17,1 21-15,20-21 0,-21 0 16,0 0-16,0 0 0,22-1 15,-22 1-15,42-21 0,-41 21 16,-1 21-16,0-21 0,0 21 16,-21 21-1,0 0-15,0 0 16,0 0-16,0 0 0,0 1 16,0-1-16,0 0 0,0 0 0,0 0 15,0 0-15,42 22 16,-20-43-16,20 0 0,0 21 15,-21-21-15,22 0 0,41 0 16,-41 0-16,-22-21 0,21 0 16,1 21-16,-22-22 0,21-20 15,-42 21-15,0 0 16,0 0-16,0-22 0,0 22 0,-21 0 16,-21 0-16,20 21 15,-20 0-15,21 0 0,-21 0 0,-1 0 16,1 0-16,21 0 0,0 0 15,-22 0-15,43 21 16,0 0 0,21 0-16,1-21 0,-1 21 15,0 1-15,0-1 16,0 0-16,-21 21 0,21 22 16,-21-22-16,0 0 0,0 22 15,0-22-15,0 1 0,-21 62 16,0-41-16,0-1 0,-21-20 15,20 20-15,-20 1 0,21 20 0,-21-20 16,-1-1-16,1 1 0,-43 42 16,64-43-16,-64 22 15,43-43-15,21-21 0,-43 22 16,43-22-16,0-21 0,21-21 16,21-43-1,22 22-15,-22-22 16,21 22-16</inkml:trace>
  <inkml:trace contextRef="#ctx0" brushRef="#br1" timeOffset="164003.62">26966 17420 0,'0'0'0,"0"-21"0,0-42 15,0 41 1,0 1-16,0 0 0,0 0 16,0 0-16,0 0 0,0-1 15,-21 22 1,0 0-16,0 22 15,0-1-15,-22 0 0,22 0 0,0 21 16,-21 43-16,42-43 16,-22 22-16,22 21 15,0-43-15,0 0 0,0 1 0,0-22 16,0 21-16,43 0 16,-22-20-16,21-22 0,1 21 15,-1-21-15,0 0 0,22 0 16,-22 0-16,22 0 0,41-21 15,-41-1-15,-22 1 0,64-21 16</inkml:trace>
  <inkml:trace contextRef="#ctx0" brushRef="#br1" timeOffset="165468.75">27622 17611 0,'22'-127'31,"-22"106"-31,-22 169 0,22-296 16,-21 126-16,0 22 0,0 0 0,-21 0 15,-1 0 1,22 22-16,-42 20 0,41-21 15,1 0-15,0 0 0,0 1 16,0 62-16,21-63 16,0 1-16,0-1 15,0 0-15,21-21 16,0 0-16,0 0 0,0 0 16,1 0-16,-1 0 0,21 0 0,-21-21 15,0 0-15,1-1 0,-1 22 16,0-21-16,0-21 0,0 21 0,-21 0 15,0-1-15,0 1 0,21-21 16,-42 63 0,21 0-1,-21 0-15,21 1 0,0 20 16,-21-21-16,21 0 0,0 0 0,0 22 16,0-22-16,0 0 0,0 0 15,42 0-15,-21-21 16,1 0-16,20 0 0,-21 0 15,21 0-15,-20 0 0,20 0 0,0-21 16,-21 0-16,22 0 16,-22 0-16,21-22 0,-21 22 0,1-21 0,41-85 31,-42 63-31,-21 22 0,21-21 16,-21 41-16,0-20 15,0 21-15,-21 21 16,0 21-16,-21 0 15,21 22-15,-1-22 0,1 63 16,0-41-16,21-1 0,-21 43 16,21-43-16,0 0 0,0-20 15,0 20-15,21 21 16,0-41-16,22-22 0,-22 0 16,21 21-16,0-21 0,22 0 15,-22 0-15,1-21 16,-22-1-16,21 1 0,-21 0 15,22-21-15,-22 21 0,0-22 16,0 1-16,21-64 0,-20 64 16,-1-1-16,-21 1 0,0 0 15,0-1-15,21 1 0,-21 21 16,0 0-16,-21 42 16,0 0-16,-1 0 15,22 0-15,-21 1 16,0 20-16,0 0 0,21 1 0,0 41 15,0-41-15,0-1 16,0 0-16,0-21 0,0 22 0,0-22 16,21 0-16,0 0 0,22 22 15,-22-43-15,0 0 0,21 0 16,-21 0-16,1 0 0,20 0 16,0 0-16,-21-22 0,22 1 15,-22 0-15,0 0 0,0-21 16,0-22-16,-21 43 15,0-43-15,0 43 0,0 0 16,0 0-16,-21 21 16,0 0-1,21 21-15,-21 0 0,21 0 16,-21 1-16,21-1 0,-21 42 16,21-42-16,0 1 0,0 20 15,0-21-15,42 43 16,-21-43-16,21 0 0,-20-21 15,20 21-15,0-21 0,1 0 0,20 0 16,1 0-16,-22 0 0,21 0 16,-20 0-16,20 0 0,22-42 15,-43 21-15,64-85 16,-85 63-16,22-41 16,-43 63-16,0-22 0,0-20 15,-22 42 1,-20-1-16,21 22 0,-21 0 15,-1 0-15,22 0 0,-21 22 16,-1-1-16,-20 42 0,42-42 16,-22 22-16,22-22 0,21 21 15,0-21-15,0 22 0,0-22 0,0 0 16,0 0-16,21 0 16,1 1-16,20-1 0,-21-21 0,0 0 15,0 0-15,1 0 0,20 0 16,-21 0-16,0 0 0,0-21 0,1 21 15,-1-43-15,0 22 0,21-42 16,-42-1-16,43-21 16,-43 22-16,21 21 0,0-1 15,-21-20-15,0 20 0,21 1 16,-21 21-16,0-21 0,21 20 0,-21 1 16,0 42-1,-21 22 1,0-22-16,0 0 0,21 21 15,-21 1-15,21-1 0,0 0 16,0 1-16,0-1 0,-22 0 16,22 1-16,0-1 0,0-21 0,0 22 15,0-22-15,22 21 16,-1-21-16,21 0 0,-21-21 16,0 0-16,43 0 15,-43 0-15,0 0 0,43-21 16</inkml:trace>
  <inkml:trace contextRef="#ctx0" brushRef="#br1" timeOffset="165639.44">30416 17759 0,'-21'0'31,"0"0"-15,0 0-1,0 0 1,0-21-16,-1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9T03:19:00.63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1333 2963 0,'0'-21'0,"0"0"16,-21 21-16,21-21 0,-21 0 15,21 0-15,0-1 0,-21 22 16,21-21-16,-21 21 15,21 21 17,0 1-32,0-1 15,0 21-15,0-21 0,0 22 0,0-1 16,0 21-16,0-20 0,0 84 16,0-85-16,0 22 0,0 41 15,0-41-15,0-22 16,0 1-16,0-22 0,0 21 15,0-21-15,0 0 16,0 1-16,0-44 31,0 1-31,0 0 16,0 0-16,21 0 16,-21 0-16,21-22 0</inkml:trace>
  <inkml:trace contextRef="#ctx0" brushRef="#br0" timeOffset="1140.41">1291 3027 0,'0'0'16,"0"-21"-16,0 0 15,0-1-15,0 1 16,0 0-16,0 0 16,21 0-16,0 0 0,22 21 0,-22-22 15,21 1-15,1 0 0,-22 21 16,21 0-16,0 0 16,1 0-16,-22 0 0,21 0 15,-21 0-15,1 21 0,-22 0 16,0 1-1,-22-22 17,1 0-17,21-22-15,-21 22 0,0-21 16,0 21-16,0 0 16,-1-21-16,1 21 0,0 0 0,0 0 15,0 0-15,-22 0 0,-20 0 16,42 21-16,0 0 15,-1 1-15,-20-1 0,42 0 16,-42 85-16,21-43 16,21-20-16,0 20 0,0-21 15,0 22-15,0 42 16,0-64-16,0 43 16,0-43-16,21 0 0,0-20 15,0-1-15,0 0 0,22 0 0,-22 0 16,21 0-16,0-21 0,-20 0 0,20 0 15,0 0-15,1 0 0,62-21 16,-62 0-16,-1 0 0,0 0 16,1 0-16,-22-22 0,64-20 15,-64-1-15,21 22 0,-21 0 16,0-22-16,1 22 0,20-128 16,-21 128-1,-21 0-15,0-1 0,0 1 0,0 0 16,0-1-16,0 22 15,0 0-15,-21 21 0,0 0 16,0 0-16,21 21 16,0 22-16,0-22 0,-22 21 15,22 0-15,-21 1 0,21-1 16,0 0-16,0 22 0,0 42 16,0-64-16,0 0 0,0 1 15,0-1-15,0 0 0,0 22 16,21-43-16,1 0 0,-1 0 15,0 1-15,21-22 0,1 0 16,-1 0-16,0 0 0,1 0 16,20 0-16,-21-22 0,107-62 15,-86 63-15,-21-22 0,1 1 16,-1 0-16,0-1 0,22-41 16,-43 41-16,0 1 15,-21 0-15,0-1 0,0 1 16,0-85-16,0 106 15,0-43-15,0 43 16,0 0-16,-21 21 0,0 0 16,21 21-1,0 0-15,0 0 0,0 22 0,0-1 16,0 0-16,0 43 0,0-43 16,0 22-16,0-22 15,0 22-15,0-22 0,0 43 16,0-43-16,0 0 0,21 22 15,0-43-15,-21 0 0,0 0 16,21 1-16,1-22 16,-1 0-16,0 0 0,0 0 15,0 0-15,0 0 0,1-22 16,-22 1-16,21 0 0,0 21 16,0-63-16,-21 41 0,0 1 15,0-21-15</inkml:trace>
  <inkml:trace contextRef="#ctx0" brushRef="#br0" timeOffset="1359.21">2879 3133 0,'0'0'0,"0"21"0,-22-21 0,44 0 31,-1 0-16,0 0-15,0 0 0,0 0 16,0 0-16,22 0 0,-22 0 0,42 0 16,-20-21-16,-22 21 15,0 0-15,21-21 0,-20 21 0,-1 0 16,21 0-16,-21-22 0</inkml:trace>
  <inkml:trace contextRef="#ctx0" brushRef="#br0" timeOffset="1671.73">4233 2858 0,'0'0'16,"-21"0"-1,0 0-15,0 0 16,21 21-16,0 0 0,-21 0 0,21 0 15,-22 22-15,22-22 16,0 21-16,0 0 0,0-20 0,-21 20 16,21 0-16,0 1 0,0-1 0,0 0 15,0-21-15,0 22 0,0-22 16,0 0-16,0 0 0,0 0 0,0 1 16,0-1-16,21-21 15,-21-21 1,22 21-16,-1-22 0,-21 1 15,0 0-15</inkml:trace>
  <inkml:trace contextRef="#ctx0" brushRef="#br0" timeOffset="1873.08">3958 3133 0,'0'0'0,"-21"0"0,42 0 31,0 0-31,85 0 32,-85 0-32,0 0 0,22 0 0,20 0 15,-20-21-15,-1 21 0,0-22 16,1 22-16,20-21 0,-21 21 16</inkml:trace>
  <inkml:trace contextRef="#ctx0" brushRef="#br0" timeOffset="2151.34">5038 2836 0,'0'0'0,"0"-21"0,-22 42 47,22 1-47,-21 20 0,21-21 0,-21 21 16,21-20-16,0 62 15,0-41-15,0-1 0,0 0 16,0 1-16,-21-1 0,21-21 0,-21 64 16,21-64-16,0 21 15,0-21-15,0 1 0,0-1 0,0 0 16,21-21 0,0 0-16,0 0 0,0-21 15,1 0-15,-1-1 0,0 1 16,-21 0-16</inkml:trace>
  <inkml:trace contextRef="#ctx0" brushRef="#br0" timeOffset="2374.92">4953 2921 0,'0'0'0,"-21"0"0,0-21 0,42 21 31,0-21-31,0 21 0,21-21 15,-20 21-15,20 0 0,-21 0 16,21-22-16,1 22 0,-1 0 0,-21 0 16,22 0-16,-22 0 0,0 0 0,0 0 15,-21 22 1,-21-1 0,0-21-16,0 0 0</inkml:trace>
  <inkml:trace contextRef="#ctx0" brushRef="#br0" timeOffset="2562.61">4932 3154 0,'0'0'0,"0"21"0,0 0 16,21-21 0,0 0-16,0 0 15,0 0-15,1 0 0,20-21 16,-21 21-16,0-21 0,22 0 15,-1 21-15,-21-21 0,21-1 16,1 22-16,-22-21 0</inkml:trace>
  <inkml:trace contextRef="#ctx0" brushRef="#br0" timeOffset="3107.17">5821 3090 0,'0'0'16,"-21"-42"-1,21 21 1,0 0-16,21 0 0,21-1 16,0 1-16,-20 0 0,20 21 15,-21 0-15,21-21 0,22 21 16,-43 0-16,0 21 0,22 21 15,-43-20-15,0 20 0,0-21 0,0 21 16,0 1-16,0 41 16,-22-41-16,1-1 0,0 0 0,-21 1 15,-1-1-15,22-21 0,-63 43 16,41-43-16,22 0 0,-64 21 16,64-20-16,0-22 0,0 0 15,0 0-15,0 0 16,-22 0-16,43-22 0,0 1 15,0 0-15,0 0 0,0-21 16,0-22-16,21 43 16,1-21-16,20-1 0,-21 22 15,0 0 1,0 21-16,1 0 0,20 21 0,-42 0 16,21 0-16,21 43 15,-20-43-15,-22 21 0,21-20 16,0-1-16,0 21 0,43 22 15,-43-43-15,0-21 0,0 21 16,0-21-16,0 0 0,22 21 16,-22-21-16,0 0 0,0 0 15,0-21-15,1 21 16,-1-21-16,-21 0 0</inkml:trace>
  <inkml:trace contextRef="#ctx0" brushRef="#br0" timeOffset="3567.32">7641 3408 0,'0'0'0,"-63"-21"31,41 21-31,44 0 31,20 0-31,0 0 0,22 0 16,-1 0-16,1 0 0,20 0 15,1 0-15,0 21 0,-1-21 0,1 0 16,0 0-16,63 0 16,-63 0-16,-1 0 0,-20 0 0,-1 0 15,1 0-15,63-21 16,-106 21-16,0 0 0,-21-21 15,0-1-15,-21 1 16,0 0-16,0 21 16</inkml:trace>
  <inkml:trace contextRef="#ctx0" brushRef="#br0" timeOffset="3893.1">8657 3133 0,'-42'42'15,"42"-21"1,21-21-16,0 21 0,0-21 16,22 0-16,-22 22 0,21-22 15,0 0-15,43 0 16,-43 0-16,1 0 0,41 0 16,-41 0-16,-22 0 0,0-22 15,0 22-15,-42 0 31,-21 22-31,21-1 0,-22 0 0,1 21 16,0-21-16,-1 1 0,-41 62 16,62-63-16,-83 64 15,62-43-15,22-20 0,-21 20 16,42-21-16,21-21 31</inkml:trace>
  <inkml:trace contextRef="#ctx0" brushRef="#br0" timeOffset="4292.76">10456 3027 0,'0'0'0,"-21"-21"16,21 0-16,0-1 0,0 1 16,0 0-16,-21 0 0,0 21 15,0 0-15,-1 0 0,22 21 16,-21-21-16,0 42 0,21-20 15,-21 20-15,21 0 0,-21 22 0,21-22 16,0 0-16,0 22 0,-21-22 16,21 22-16,0-22 0,-22 0 0,22 1 15,0-1-15,0 0 0,0-20 16,0 20 0,0-21-16,22-21 0,20 0 15,-21 0-15,0 0 0,43-21 16,-43 0-16,21-22 15,-21 22-15</inkml:trace>
  <inkml:trace contextRef="#ctx0" brushRef="#br0" timeOffset="4490.67">10139 3302 0,'0'0'0,"21"0"31,0 0-31,21 0 0,-20 0 16,20 0-16,-21-21 0,21 21 0,1 0 16,41 0-16,-41-21 15,20 0-15,-20 21 0,-1-22 0,0 22 16,1 0-16</inkml:trace>
  <inkml:trace contextRef="#ctx0" brushRef="#br0" timeOffset="4845.22">10837 3344 0,'-21'0'15,"42"0"-15,-21 0 32,21-21-32,1 0 0,20 21 0,-21-21 15,21 0-15,1 0 0,-1-1 16,0 22-16,-20-21 0,20 0 0,-21 0 15,0 0-15,-21 0 0,-21 21 32,-21 0-32,21 0 0,-1 0 15,-20 21-15,0 0 0,21 0 0,-22 0 16,22 0-16,-21 22 16,21-22-16,-1 21 0,-20 1 15,42-1-15,-21-21 0,21 21 16,0-20-16,0-1 0,21 0 15,21-21-15,22 21 16,21-21-16,-43 0 0,0 0 16,1 0-16,20-21 0,-21 0 15,1 0-15,-1 21 0</inkml:trace>
  <inkml:trace contextRef="#ctx0" brushRef="#br0" timeOffset="5244.76">11472 3302 0,'0'0'0,"-21"0"0,0-106 31,21 85-31,21 0 16,0 0-16,0 21 0,1-21 16,-1-1-16,0 22 0,0 0 15,0 0-15,22 0 0,-22 0 0,0 0 16,0 22-16,21-22 0,1 42 15,-22 0-15,-21-21 0,21 1 16,-21 20-16,0-21 0,0 43 16,0-22-16,0-21 0,-21 21 15,0-20-15,0-1 0,21 0 16,-22-21-16,1 0 16,21-21-1,0 0 1,0-1-16,0 1 0,21 0 15,1 0-15,-22 0 0,21-22 0,0 22 16,-21-21-16,21 21 0,0 0 0,0-22 16,1 22-16,-22 0 0,21 21 15,21-21-15,-21 21 0,0 0 16,22-21-16,-22 21 0,21 0 0,-21 0 16,22 0-16</inkml:trace>
  <inkml:trace contextRef="#ctx0" brushRef="#br0" timeOffset="5910.46">12361 3090 0,'-42'0'16,"21"22"-16,0-1 0,-1 0 15,1 0-15,0 64 16,21-43-16,0-21 0,0 0 16,0 22-16,0-22 0,0 21 15,0-21-15,0 1 16,0-1-16,0 0 0,0-42 62,0 0-62,0-1 0,0 1 16,0-21-16,0 21 0,21-22 16,-21 22-16,21-21 0,1 0 15,-1 20-15,0-20 0,0 21 0,0 0 16,0 0-16,1-1 0,-1 1 0,0 0 15,0 21-15,0 0 0,0 0 16,1 21-16,-22 0 0,21 43 16,-21-43-16,0 21 0,21 1 15,-21-22-15,0 21 0,0 22 16,0-22-16,0-21 0,0 22 16,0-22-16,0 0 15,0 0-15,0-42 31,0 0-15,0 0-16,0-1 0,0 1 16,0-21-16,21 21 0,0-22 15,0 1-15,22-43 0,-1 64 16,-21-21-16,0 21 0,22 0 16,-22-1-16,0 1 0,21 21 15,-20 0-15,-1 0 0,0 0 0,21 0 16,-21 21-16,-21 1 0,22-1 15,-22 21-15,0-21 0,21 64 16,-21-64-16,0 21 0,0 22 16,0-43-16,-21 0 0,21 22 15,-22-22-15,22 0 0,0 0 16,-21-21-16,42-21 47,1 0-47,-1 0 0</inkml:trace>
  <inkml:trace contextRef="#ctx0" brushRef="#br0" timeOffset="6131.32">13462 3133 0,'0'0'16,"0"-21"-16,21 21 0,-21 21 31,0 0-31,0 0 0,0 0 16,-21 0-16,21 22 0,-42-1 15,42 0-15,-22 1 16,22-1-16,0-21 0,-21 22 16,0-43-16,21 42 15,21-42 17,0 0-32,-21-21 0,22 21 0,-1-21 15</inkml:trace>
  <inkml:trace contextRef="#ctx0" brushRef="#br0" timeOffset="6499.14">13547 2836 0,'0'0'0,"-22"0"0,-62 22 31,63-1-31,21 0 15,0 0-15,0 0 0,21 0 16,0-21-16,0 0 0,0 0 0,0 0 16,1 0-16,-1 0 0,0 0 15,0 0-15,0 0 0,0 0 0,1 0 16,-22-21-16,21-21 16,-21 21-16,0 0 15,0-1-15,-21 1 0,-1 0 0,1 0 16,0 0-16,0 21 15,0 0-15,0 0 0,-1 0 0,1 0 16,-42 21-16,42 0 16,-1 0-16,1 0 0,21 1 0,0-1 15,-21 21-15,21 0 0,0-20 16,0-1-16,0 0 16,0 0-16,21-21 0</inkml:trace>
  <inkml:trace contextRef="#ctx0" brushRef="#br0" timeOffset="7938.6">13885 3112 0,'0'0'0,"-21"0"16,0 0-16,0 0 0,0 21 15,21 0 1,-22 0-16,22 0 0,-21 22 0,21-22 16,0 0-16,0 0 0,0 21 0,0-20 15,0 20-15,0-21 16,0 0-16,0 0 0,0 1 0,0-1 16,0 0-16,0 0 15,0-42 16,0 0-15,0 0-16,0-1 0,21 1 0,1-42 16,-1 20-16,0 22 15,0-21-15,21 0 0,-20 20 0,20-41 16,0 42-16,-21 0 0,22-22 16,-22 43-16,0 0 15,0 0-15,0 0 16,-21 21-16,22 22 0,-22-22 0,21 21 15,-21 1-15,0-1 16,42 21-16,-42-20 0,21-1 16,43 43-16,-43-64 15,0 0-15,0 0 0,22 0 16,-22-21-16,0 0 0,21 22 16,-21-22-16,22 0 0,-22 0 0,21 0 15,-21 0-15,43-22 16,-43 1-16,0 0 0,43-21 15,-43 21-15,-21-22 0,21-20 16,0 20-16,-21 1 0,0-43 16,0 64-16,0 0 0,0 0 15,0 0-15,-21 0 0,0 21 16,0 0-16,0 0 0,-1 0 0,-41 21 16,42-21-16,0 21 15,-22 21-15,22-21 0,0 22 16,-43 20-16,43-42 0,21 22 0,-21 20 15,21-42 1,0 1-16,0 20 0,0-21 16,42 0-16,-20 0 15,20-21-15,-21 0 0,0 0 16,0 0-16,22-21 16,-22 21-16,0-21 0,0 0 15,0 0-15,1 0 0,-1-22 16,0 1-16,-21 21 0,21-43 15,0 22-15,0 0 16,-21 20-16,0 1 0,0 42 31,0 1-31,0-1 0,-21 0 16,21 0-16,0 21 0,0-20 0,0 20 16,0-21-16,0 21 0,0-20 15,0-1-15,0 0 0,0 0 0,0 0 16,21 0-16,1 1 0,-1-22 15,0 0-15,-21 21 0,21-21 16,0 0-16,0 0 0,1 0 0,20 0 16,-21 0-16,43-21 0,-43 21 15,42-43-15,-42 1 16,1 21-16,41-43 16,-42 22-16,0 0 0,1-1 0,20-20 15,-21 20-15,21-41 16,-42 41-16,22 1 0,-22 0 15,0 21-15,0-22 16,-22 64 0,1 1-16,0 20 15,0-21-15,0 21 0,21 1 0,-43 63 16,22-64-16,21 0 0,-21 43 16,21-43-16,0 1 15,0-22-15,0 21 0,0-21 0,21 22 16,0-22-16,1-21 15,-1 21-15,0-21 0,85 0 16,-85 0 0,21 0-16,1-21 0,-1 0 0,-21-1 15,64-41 1,-43 42-16,-21-22 0,-21 22 0,21-21 16,-21 21-16,22-43 15,-22 43-15,0 0 0,0 0 16,-22 21-16,1 0 15,0 21-15,0 0 0,21 0 0,-21 0 16,0 22-16,21-22 0,0 21 16,0 1-16,0-1 15,0-21-15,0 0 0,0 0 16,21-21 0,0 0-16,0 0 0,0 0 15,0 0-15,1 0 0,-1 0 16,21 0-16,-21-21 0,0 0 15,22-21-15,-22 21 0,0-1 16,0 1-16,0-21 0</inkml:trace>
  <inkml:trace contextRef="#ctx0" brushRef="#br0" timeOffset="8159.24">15473 3112 0,'0'0'0,"-21"0"31,42 0-31,0 0 16,0 0-16,0 0 0,0 0 0,22 0 16,-22 0-16,21 0 0,-21 0 0,43-22 15,-43 22-15,0-21 16,-21 0-16</inkml:trace>
  <inkml:trace contextRef="#ctx0" brushRef="#br0" timeOffset="8711.92">17357 3006 0,'0'0'0,"21"-21"0,21-85 31,-42 85-31,0-1 0,0 1 16,0 42 0,0 1-1,0-1-15,0 21 0,-21-21 0,0 22 16,21 20-16,-21-21 0,-1 1 16,1 20-16,21-20 0,-21-1 0,0 0 15,0 1-15,0-1 0,-1 64 16,1-85-16,21 0 15,-21 0-15,21 0 16,0-42 0,21 0-1</inkml:trace>
  <inkml:trace contextRef="#ctx0" brushRef="#br0" timeOffset="9573.01">17060 3260 0,'-42'0'32,"42"21"-32,21-21 15,0 0-15,22 0 16,-1 0-16,21 0 0,1 0 0,84 0 16,-63-21-16,-1 0 15,1 21-15,0-22 0,-22 1 0,64-21 16,-84 42-16,-1-21 15,0-22-15,-21 22 0,1 0 16,-1-42-16,-21 41 0,0-20 16,0 21-16,0 0 0,-21-22 15,-22 22-15,22 21 16,0 0-16,0 21 0,21 1 16,-21-1-16,-1 42 15,1-42-15,0 22 0,0 41 0,21-41 16,0 20-16,-21 22 15,21-43-15,-21 1 0,21-22 16,0 21-16,-22-21 0,22 22 16,0-22-16,0 0 0,0 0 15,22-42 17,-1 0-17,0 0-15,-21-1 0,21 1 16,0 0-16,0-21 0,1 21 0,20-22 15,-21 22-15,0-21 0,0 21 16,22-22-16,-22 22 16,0 21-16,0 0 15,-21 21-15,0 0 0,0 22 16,0-22-16,0 0 0,0 21 16,0-20-16,0 20 0,0-21 15,0 0-15,21 0 0,-21 1 0,22-1 16,-22 0-16,0 0 0,21-21 15,0 21-15,0-21 0,21 21 16,1-21-16,-1 0 0,0 0 0,1 0 16,-1 0-16,22 0 0,41-42 15,-62 42-15,63-42 16,-64 21-16,0-22 0,22-20 16,-43 42-16,0-22 0,0-20 15,-21 20-15,0 1 16,0 21-16,0 0 15,-21 21-15,21 21 16,-42 21-16,21 1 16,-1-22-16,1 42 0,21-20 15,0-22-15,0 0 0,0 21 16,0-21-16,21 1 16,1-1-16,-1-21 0,0 0 15,0 0-15,21 0 0,1 0 0,-1 0 16,0 0-16,1 0 0,-1 0 15,0 0-15,-20 0 0,62-43 16,-84 22-16,0 0 0</inkml:trace>
  <inkml:trace contextRef="#ctx0" brushRef="#br0" timeOffset="13174.35">14626 4805 0,'0'0'0,"0"21"0,-21-21 0,0 0 16,0 0-16,21 21 15,0-42 1,21 21-1,0-21-15,21 0 0,-21 0 16,22 21-16,-22-22 0,21 1 0,1 0 16,-1 0-16,21-21 0,-41 20 15,-1 1-15,0 0 0,-21 0 16,0-43 0,0 43-16,-21 0 0,0 21 15,-1 0-15,-20 0 16,21 21-16,0 0 0,0 1 15,-1-1-15,1 85 16,21-64-16,0 0 0,0 1 16,0-1-16,0 0 0,0 22 15,21-43-15,22 42 16,-22-63-16,0 22 0,0-22 0,22 0 16,-22 0-16,0 0 15,0 0-15,0-22 0,0 1 16,22-21-16,-22 21 0,0-22 15,0 22-15,0-21 0,22 21 16,-22-22-16,21 22 0,-21-21 16,22 21-16,20-43 0,-20 43 0,-22 21 15,21-21-15,-21 0 16,22 21-16,-1 0 0,-21 0 16,-21 21-16,0 0 0,0 0 0,0 0 15,0 1-15,0 41 16,0-42-16,0 22 0,-21-1 0,0-21 15,0 21-15,-1-20 0,1-1 16,0 21-16,0-21 0,21 0 0,-21 1 16,21-1-16,21-42 31,0-1-31,0 1 16,0 0-16,22-21 0,-22 21 15,0-1-15,21-20 0,-20 0 16,-1 21-16,21-22 0,-21 22 0,0-21 15,1 21-15,-22-22 0,42-20 16,-42 42 0,-21 42 15,0-21-31,-1 21 0,22 0 0,-21 0 16,0 22-16,0-22 15,21 0-15,0 21 0,-21 22 16,21-22-16,0 0 0,0 1 15,0-1-15,21-21 0,-21 0 16,21 1-16,0-22 0,0 21 0,22-21 16,-22 0-16,21 0 0,1 0 15,-1 0-15,0 0 0,1-21 0,20 21 16,22-43-16,-43 22 0,22 0 16,-43 0-16,21-22 0,22-20 15,-43 42-15,-21-64 16,0 43-16,0 21 15,0-22-15,0 22 16,-43 21-16,22 0 16,0 0-16,0 21 0,0-21 15,21 43-15,-21-1 0,21-21 16,-22 0-16,22 22 0,0-22 16,0 42-1,0-20-15,0-22 0,0 0 0,0 21 16,22-21-16,-1-21 0,21 22 15,-21-22-15,0 0 0,22 0 16,-1 0-16,64 0 16,-85-22-16,21 1 0,-20 0 15,20 0-15,-21 0 0,21-43 16,-20 43-16,-1-21 0,0 21 16,0-22-16,0 22 0,43-42 15,-64 41-15,21 22 16,-21-21-16,21 21 15,-21 21 1,0 1-16,0-1 16,0 0-1,0 0-15,21-21 47,-21-21-31,0 0-16,0 0 0,0-1 15,0 1 1,0 0 0,-21 21-1,0 0-15,0 21 16,0-21-16,21 21 0,-22 1 0,22-1 16,0 0-16,-21 0 0,21 21 15,-21-20-15,21-1 0,0 21 0,0-21 16,0 22-16,0-22 0,0 21 15,0-21-15,0 0 0,0 1 0,0-1 16,42 0-16,-20 0 16,20-21-16,-21 0 0,21 0 0,1 0 15,20 0-15,-20 0 0,-1 0 16,21-21 0,-41 0-16,20 0 0,-21-1 0,21-20 15,-20 21-15,62-85 16,-84 85-16,21-21 15,-21 20-15,22-20 0,-22 0 16,0 21-16,-22 42 31,1 0-31,21 0 0,-21 0 0,21 0 16,-21 1-16,21 20 0,-21 0 16,21-21-16,0 22 0,0-1 15,0-21 1,0 0-16,21-21 0,0 0 15,21 0-15,-20 0 0,-1 0 16,0 0-16,0 0 0,0 0 16,43-21-16,-43 0 0,0 0 15,0 0-15,22-43 0,-22 43 16,0 0-16,0-21 0,0 20 16,0 1-16,1-42 15,-22 42-15,21 21 0,-21-22 0,0 44 31,0-1-31,0 0 16,-21 0-16,21 0 16,0 22-16,-22-22 0,22 21 0,0 0 15,0 1-15,0-22 16,0 0-16,0 0 0,0 0 0,0 1 16,22-22-16,-1 0 0,0 0 15,0 0-15,0 0 16,22 0-16,-22 0 0,0 0 0,0-22 15,43 1-15,-43 0 0,21-21 16,-21 21-16,0-22 16,1 22-16,20-64 0,-21 43 0,0 21 15,0-21-15,-21-1 16,22 1-16,-1-64 16,0 64-16,-21-1 15,21 22-15,-42 21 31,0 0-31,21 43 0,-21-22 16,-1 0-16,22 21 0,-42 22 16,21-22-16,21 0 0,0-20 15,-21 20-15,21 0 0,-21-21 0,21 64 16,0-64-16,0 22 16,0-22-16,0 0 0,0 0 15,21-21-15,0 0 0,42 21 16,-41-21-16,-1 0 15,21 0-15,-21-21 0,0 0 16,22 0-16,-1 21 0,-21-43 0,22 22 16,-22 0-16,21 0 0,-21-21 15,22 20-15,-1-41 0,-21 42 16,-21 0-16,0-1 0,21 1 16,-21 0-16,-21 42 46,21 0-46,0 1 0,0-1 16,-21 0-16,21 0 0,-21 21 0,21-20 16,0-1-16,0 0 0,0 42 15,0-41-15,0-1 0,0 0 16,0 0-16,21 0 16,0-21-16,0 0 15,0 0-15,1 0 0,-1 0 0,0-21 16,0 21-16,0-21 15,0 0-15,1 0 0,-1-1 0,0 1 16,0 0-16,0 0 0,0-21 16,43-1-16,-64 22 15,21 0-15,0 0 0,0 0 0,-21-1 16,-21 44 15,0-1-31,21 0 0,-21 0 0,21 21 16,-21-20-16,21-1 15,-21 0-15,21 0 0,0 0 0,0 0 16,0 1-16,0-1 16,0 0-16,21-21 15,0 0-15,0 21 0,0-21 0,22 0 16,-22 0-16,21 0 0,0 0 16,-20-21-16,20 21 0,0-21 15,22-22-15,-43 22 0,21-42 16,-21 42-16,-21-64 15,0 64-15,0-22 16,0 22-16,0 0 0,0 0 16,-63 0-16,42 0 0,0 21 15,-43 0-15,22 0 0,21 0 16,-43 42 0,43-21-16,0 0 0,0 22 0,21-22 15,0 0-15,0 21 16,0-21-16,0 1 0,0 41 15,0-42-15,0 0 0,21 1 0,0-1 16,21 0-16,-21-21 16,1 0-16,20 21 0,0-21 0,22 0 15,-22 0-15,-21 0 16,22-21-16,-22 0 0,21 21 0,-21-21 16,0-22-16,1 22 0,20 0 0,-21 0 15,0-22-15,0 22 0,1-21 16,-1 0-16,0 20 0,0-20 15,-21 63 17,0 0-17,-21 1-15,0-1 16,0 0-16,21 21 0,0-21 16,-22 1-16,22-1 0,-21 0 0,21 0 15,0 43 1,-21-43-16,21 0 15,0-42 17,0 0-32,21-1 15,-21-20-15,21 21 16,1 0-16,-1 0 0,42-64 16,-42 64-16,1-22 15,20 22-15,-21 0 0,0 0 16,43 0-16,-43 0 0,0 21 15,0 0-15,0 0 0,1 0 16,-22 21-16,0 0 0,0 0 16,0 21-16,0 1 0,0-22 15,0 21-15,0 1 16,0-22-16,0 21 0,0-21 16,0 0-16,0 1 0,0-1 15,0 0-15,21-21 16,0 0-1,0 0-15,0 0 16,0 0-16,1-21 0,-1 0 16,0 21-16,0-22 0,0 1 0,0-21 15,22 21-15,-22 0 0,0-1 16,0 1-16,0 0 0,1 0 0,20-21 16,-42 20-1,21 1-15,-21 0 16,0 0-16,-21 21 15,0-21-15</inkml:trace>
  <inkml:trace contextRef="#ctx0" brushRef="#br0" timeOffset="13479.13">19664 4212 0,'-64'-21'31,"43"21"-31,0 0 16,0 0 46,0 0-62,-1 21 16,1-21-16</inkml:trace>
  <inkml:trace contextRef="#ctx0" brushRef="#br0" timeOffset="13726.68">18563 4424 0,'0'0'0,"-21"21"16,0-21 0,42 0-1,21 0-15,-21 0 0,1 0 16,20 0-16,0 0 0,-21 0 15,43 0-15,-22 0 0,-21 0 16,1 0-16,-1 0 0,0 0 16,21 0-16,-21 0 0,1 0 15,-1-21-15,0 0 16,0 21-16</inkml:trace>
  <inkml:trace contextRef="#ctx0" brushRef="#br0" timeOffset="15271.12">1778 6964 0,'0'0'0,"0"-21"0,0 0 0,0-1 16,0 1-16,-21 0 0,0 0 16,-1 0-16,1 0 15,0 21-15,21 21 16,0 0-16,0 0 16,0 0-16,0 22 0,0-1 0,0 0 15,0 22-15,0-1 0,0 1 16,21-1-16,0-20 0,-21 20 0,0 1 15,0-22-15,22 0 0,-1 64 16,-21-64 0,0-20-16,0-1 0,0 0 15,0 0-15,21-21 16,0 0 0,-21-21-16,0 0 0,21-22 15,-21 22-15,21 0 0,-21-21 16</inkml:trace>
  <inkml:trace contextRef="#ctx0" brushRef="#br0" timeOffset="15503.28">1820 6879 0,'0'0'16,"0"-21"-16,21 0 15,1 21-15,-1 0 16,21 0-16,-21 0 0,0 0 15,1-21-15,20 21 0,-21 0 16,21 0-16,1 0 0,-22 0 0,21 0 16,-21 0-16,1 0 0,-1 0 15,21 0-15,-63 21 32,0-21-32,0 21 0</inkml:trace>
  <inkml:trace contextRef="#ctx0" brushRef="#br0" timeOffset="15709.28">1757 7303 0,'0'42'0,"0"-84"0,0 105 16,0-42-16,0 0 0,0 1 16,21-22-16,0 0 15,0 0-15,0 0 0,1 0 16,-1 0-16,0 0 0,0 0 0,0-22 15,22 22-15,-1-21 0,-21 21 16,0 0-16,0-21 0,1 21 16,41 0-16,-42 0 15</inkml:trace>
  <inkml:trace contextRef="#ctx0" brushRef="#br0" timeOffset="16255.97">2730 7472 0,'-21'0'0,"42"0"0,-63 0 0,21 0 15,0 0-15,0 0 0,-1 0 0,1-21 16,0 21-16,21-21 0,0-22 16,0 22-16,0 0 0,0-21 15,0 20-15,42-20 0,22 0 16,-43-1-16,21 22 15,43-21-15,-43 42 0,1 0 16,-1-21-16,-21 21 0,0 0 16,22 0-16,-43 21 0,21 0 0,-21 0 15,0 0-15,0 22 0,-21-1 16,0 0-16,-22 64 0,1-63 16,0-1-16,-22 21 15,22-20-15,-22-1 0,-20 43 16,41-43-16,22 0 0,0 22 15,21-43-15,0 0 0,21 0 16,0-21-16,0 0 0,64 0 16,-21 0-16,20 0 15,-20 0-15,-22-21 0,0 0 0,64-21 16,-85 21-16,22 21 0,-22-22 16,-21 1-16,0 0 0,0 0 15,0 0-15,0 0 0,-21-1 0,0 1 16,-22 0-16,22 0 0,-21 0 15,-1 0-15,1 21 0,0 0 0,-1 0 16,-41 0-16,41 0 0,1 0 16,21 0-16,0 0 15,0 42-15,21-21 16,42-21 0,-21 0-16,64 0 15,-43 0-15</inkml:trace>
  <inkml:trace contextRef="#ctx0" brushRef="#br0" timeOffset="16637.15">4403 7451 0,'-22'0'16,"44"0"-16,-65 0 0,64 0 31,22 0-31,-1 0 16,0 0-16,1 0 0,20 0 0,1 0 15,20 0-15,65 0 0,-86 0 16,1 0-16,-1 0 15,1 0-15,-1 0 0,1 0 0,-22 0 16,21 0-16,-20 0 0,-1 0 0,43 0 16,-43 0-16,-21 0 15,0 0-15,1 0 0,-1 0 16,-21-21-16,0-1 0,0 1 16,0 0-16,-21 0 15</inkml:trace>
  <inkml:trace contextRef="#ctx0" brushRef="#br0" timeOffset="16994.59">5461 7091 0,'0'0'0,"-21"0"15,-43 0 1,64 21-16,0 0 16,-21 0-16,21 1 0,0-1 0,0 0 15,0 0-15,42 21 16,-20-20-16,-1-1 0,21 0 0,0-21 15,-20 21-15,20-21 0,43 0 16,-43 0-16,0 0 0,43 0 16,-64 0-16,21 0 0,-20-21 15,-1 21-15,0-21 0,-21 0 16,-21 21 0,-22 0-16,22 0 15,0 0-15,-21 21 0,21 0 0,-22 21 16,1-21-16,21 22 0,-22-22 15,1 21-15,21 1 0,-21-1 16,-1 0-16,22-21 0,-21 22 0,-22 41 16,43-62-16,21-1 15,-21 0-15</inkml:trace>
  <inkml:trace contextRef="#ctx0" brushRef="#br0" timeOffset="19511.05">6837 7747 0,'0'0'0,"-21"21"0,-85 0 31,85-21-15,21-21-1,0 0-15,21 0 16,0 0-16,0 0 0,21-22 15,1 22-15,-1-21 0,-21-1 0,22 1 16,-1 0-16,0-1 0,22-62 16,-43 41-16,0 22 0,0-1 15,-21 22-15,0-21 0,0-22 16,-21 64-16,-21 0 16,21 0-16,-1 0 15,1 0-15,0 0 0,0 22 0,21 20 16,0 0-1,0-21-15,21 1 0,0-1 16,0 0-16,22 0 0,-22 0 0,64 64 16,-64-64-16,0 0 15,0 0-15,-21 22 0,0-22 16,21 0-16,-21 21 0,0-20 16,0-1-16,21 21 0,-21-21 15,0 0-15,22-21 16,-1 0-16,0 0 0,0 0 15,0 0-15,0 0 0,22 0 16,-22 0-16,21-21 0,1 0 16,-1 21-16,0-21 0,1 0 0,-1-22 15,0 22-15,1-21 0,-1 21 0,-21-22 16,21 1-16,-20 0 0,20-43 16,-42 43-16,0 21 0,0-43 15,0 43-15,-21 21 16,0-21-16,-1 21 0,-20 0 0,21 0 15,-21 0-15,20 0 0,1 0 16,0 21-16,0 21 0,0 64 16,21-85-1,0 22-15,-21 41 0,21-41 16,0-22-16,0 21 0,0-21 16,21 0-16,21 22 0,-21-22 15,0-21-15,85 21 16,-63-21-16,-1 0 0,0 0 15,1 0-15,84-42 16,-64 21-16,-21-1 0,43-20 16,-64 21-16,22-21 0,-1 20 15,-21 1-15,0-21 0,0-22 16,-21 43-16,0 0 0,0 0 16,0 0-16,0 0 0,-21 21 15,0 0-15,0 0 16,0 21-16,0 0 0,-1 0 15,1 0-15,21 0 0,-21 1 0,21-1 16,0 42-16,0-42 0,0 22 16,0-22-16,21 0 0,0 0 15,1 0-15,-22 1 0,0-1 16,21-21-16,-21 21 0,-21-21 47,21-21-47,-22 0 15,22-1-15,-21 22 0,21-21 16,0 0-16,-21 21 0,21-21 0,0 0 16,-21 21-16,21 21 15,0 0 1,0 0-16,0 0 0,0 1 16,21-22-16,-21 21 0,21 0 15,0 0-15,1 0 0,-1-21 16,0 0-16,21 0 0,1 0 0,-1 0 15,0 0-15,1 0 0,-1 0 16,64 0-16,-64 0 0,0-21 16,1 0-16,-22 0 0,21 0 15,1-1-15,-1-20 0,-21 0 16,0-1-16,-21 22 0,0-21 16,0-64-16,0 85 15,0 0-15,0 0 0,0-1 16,0 44-1,0-1-15,0 21 16,0-21-16,0 0 0,0 22 16,-21-22-16,21 21 0,0-21 0,0 22 15,0-22-15,0 0 0,0 0 0,0 22 16,0-22-16,0 0 16,21-21-16,0 21 0,1-21 15,-1 0-15,0 0 0,0 0 16,21 0-16,1 0 15,-22-21-15,0 0 0,0 21 0,22-43 16,-1 1-16,-21 0 0,0 21 16,-21-22-16,21 22 0,-21-21 15,43-64-15,-43 85 16,0 0-16,0-1 0,0 44 31,-21-1-31,-1 0 16,22 0-16,-42 43 15,42-22-15,0-21 0,0 21 0,0 1 16,-21-22-16,21 21 0,0-21 16,0 1-16,0-1 0,0 42 15,21-63-15,0 0 16,0 21-16,1-21 0,20 0 0,21 0 16,-20 0-16,-1 0 0,43-42 15,-64 42-15,21-21 0,1 0 16,-22 0-16,0-1 15,21-41-15,-21 42 0,-21-22 0,0-41 16,0 41 0,0 1-16,0 21 15,0 42 1,0 0 0,-21 0-16,21 1 0,-21 41 15,0-42-15,21 22 0,0-22 0,0 0 16,0 0-16,0 21 0,-21-20 15,21-1-15,0 0 0,0 0 0,0 0 16,0 0 0,0-42 15,0 0-31,0 0 0,21 0 16,-21 0-16,21-1 0,0-20 15,0 21-15,-21-21 0,22-1 16,41-20-16,-42 20 0,0 1 15,43 0-15,-43 21 16,21-1-16,-20 22 16,-1 0-16,0 22 0,-21-1 0,21 21 15,-21 22-15,0-43 16,0 21-16,21 22 0,-21-43 16,0 42-16,0-42 15,0 1-15,0-1 16,0 0-16,21-21 15,1 0 1,-22-21-16,0 0 16,21-1-16,0 1 15,-21 0-15,21 0 0,0 0 0,0-43 16,1 22-16,-1 21 0,0-22 16,21 22-16,-21 0 0,1-21 15,-1 21-15,-21-1 0,0 44 16,0-1-1,0 0-15,0 0 0,0 0 16,0 0-16,0 22 0,0-22 0,0 21 16,0-21-16,-21 1 0,21 20 0,0-21 15,-22 0-15,22 0 16,0 1-16,0 20 0,22-21 16,20-21-16,-21 0 15,0 0-15,0 0 0,1 0 16,20 0-16,43 0 15,-43-21-15,-21 0 0,43-22 16,-22 22-16,-21 0 0,0 0 16,0-21-16,1-1 0,20-20 15,-42 20-15,0 1 0,0-21 16,0 41-16,0 1 0,-21 0 16,0 21-16,-1 0 0,-41 64 15,42-43-15,0 21 0,-1 0 16,22-20-16,0 20 15,0 43-15,0-64 0,0 0 16,0 21-16,0-21 0,0 1 0,0-1 16,0 0-16,22-21 15,-1 0-15,0 0 0,0 0 0,0 0 16,43 0-16,-22-21 16,-21 0-16,43-22 0,-43 22 15</inkml:trace>
  <inkml:trace contextRef="#ctx0" brushRef="#br0" timeOffset="19958.25">12869 7091 0,'-21'-21'0,"21"0"0,-21-1 16,21 1-16,0 0 0,0 0 15,0 0-15,0-22 0,-21 22 16,0 0-16,21 0 0,-22 21 15,22 21 1,-21 0-16,21 0 0,-21 1 16,21 20-16,-21 85 15,21-85-15,0 1 0,-21-1 16,21 0-16,0 1 0,-21 41 16,21-63-16,-22 22 0,22-1 15,0-21-15,0 0 16,22-42 15,-1 0-31,0-21 16,0 21-16,-21-22 0,21 22 15</inkml:trace>
  <inkml:trace contextRef="#ctx0" brushRef="#br0" timeOffset="20647.25">12996 6900 0,'0'0'0,"0"-21"0,21 0 0,1 0 0,-22 0 16,0 0-1,0 42-15,0 0 16,0 0-16,0 0 0,0 0 16,0 1-16,0 20 0,0 0 15,0 1-15,0-22 0,0 21 0,-22 43 16,22-43-16,0-21 0,-21 43 16,0-43-16,21 21 15,0-21-15,0 1 0,0-44 47,0 1-47,0 0 0,21 0 16,0-21-16,1 20 0,-22-20 0,21 0 15,0 21-15,21-22 0,-21 22 16,1 0-16,-1 0 0,0 0 16,0-1-16,21 22 0,-20 0 15,-1 0 1,-21 22-16,0-1 0,21 0 15,-21 0-15,21 0 0,-21 0 0,0 22 16,0-22-16,0 21 0,21-21 16,-21 1-16,0-1 0,21 21 15,1-21-15,-1 0 16,0-21-16,21 0 0,-21 0 0,1 0 16,-1 0-16,127-21 15,-127 0-15,21 0 16,-20 0-16,20-22 0,43-41 15,-64 41-15,0 1 16,21-21-16,-21 20 16,-21-20-16,0 42 0,0-1 15,0 1-15,-21 21 16,0 0-16,0 21 16,0 1-16,0-1 0,-1 0 0,1 0 15,0 0-15,21 22 0,0-1 0,-21-21 16,21 21-16,0 1 15,0-22-15,0 0 0,0 21 0,21-20 16,-21-1-16,21 0 0,22 0 16,-22-21-16,21 21 0,-21-21 15,22 0-15,-22 0 0,0 0 0,42-21 16,-41 0-16,20 21 0,-42-21 16,21 0-16,0-1 0,-21 1 15,21 0-15,-21-21 0,0 21 0,0-1 16</inkml:trace>
  <inkml:trace contextRef="#ctx0" brushRef="#br0" timeOffset="20857.09">12636 6922 0,'0'0'0,"-21"0"0,0 21 16,0-21-16,0 21 0,42-21 31,0 0-31,0 0 16,22 0-16,-22 0 0,21 0 0,0 0 15,22 0-15,-22 0 0,64-42 16,-42 42-16</inkml:trace>
  <inkml:trace contextRef="#ctx0" brushRef="#br0" timeOffset="24032.26">15494 7197 0,'0'21'0,"0"0"32,21-21-32,0 0 15,-21-21-15,21 21 0,1-21 0,-1 0 16,0-1-16,-21 1 16,21 21-16,0-21 0,-21 0 0,21-21 15,-21 20-15,22-20 0,-22 21 16,0 0-16,0-22 0,0 1 15,0 21-15,0 0 0,0 0 16,-22 21 0,1 21-16,21 0 15,-21 0-15,21 21 0,-21-20 0,21-1 16,0 42-16,0-20 16,0 20-16,0-42 15,0 22-15,0-22 0,0 0 0,0 21 16,21-21-16,0-21 15,0 22-15,1-1 0,-1-21 0,0 0 16,0 0-16,0 0 0,43-21 16,-43-1-16,0 1 0,-21 0 15,21 0-15,0 0 0,1-22 16,-1 1-16,0 21 0,0 0 0,0-22 16,0 22-16,85-63 15,-85 62-15,22 1 0,20 0 16,-20 21-16,-22 0 15,21 0-15,-21 0 0,0 21 16,1-21-16,-1 21 0,-21 1 0,21-1 16,-21 42-16,0-42 0,0 1 15,-21-1-15,0 21 0,-1-21 16,1 0-16,0 22 0,0-22 0,0 0 16,0 0-16,-1 0 0,1-21 15,42-21 16,1 0-15,-1 0-16,0 0 0,0 0 16,0-1-16,0 1 0,22-21 15,-1 0-15,-21 20 0,0 1 0,1-21 16,-1 21-16,0 0 0,21-22 16,-42 22-16,0 42 31,-21-21-31,0 21 15,0 1-15,0-1 0,-1 0 0,1 21 16,21-21-16,0 1 0,-21-1 16,21 0-16,0 0 0,0 21 0,0-20 15,0-1-15,0 0 0,0 0 16,42 21-16,1-42 16,-22 0-16,0 22 0,21-22 0,1 0 15,-22 0-15,85-22 16,-64 1-16,0 0 0,-20 21 15,-1-21-15,63-64 16,-62 64-16,-22 0 0,0-21 16,21 20-16,-21 1 0,0-21 15,0 21-15,0 0 0,-21 21 16,-1 0-16,1 0 0,0 0 16,0 21-16,0 0 0,0 0 15,-1 0-15,1 22 0,21-22 16,-21 42-16,21-42 0,0 22 15,0-22-15,0 0 0,0 21 16,21 1-16,0-43 0,-21 21 16,43-21-16,-22 0 0,0 0 0,21 0 15,22 0-15,-43 0 16,21 0-16,-20 0 0,20-21 0,-21 0 16,21-1-16,-20-20 0,20 21 15,85-85 1,-85 85-16,1-21 0,41-1 15,-41 1-15,20 0 16,-21 20-16,-20 1 0,-1 21 16,0 0-16,-21 21 15,0 1-15,0-1 16,0 0-16,-21 0 0,21 21 16,-21-20-16,42-22 46,-21-22-30,0 1-16,0 0 16,21 0-16,-21 0 0,0 0 15,0-1-15,0 1 0,0 0 16,0 0-16,-21 21 16,0 0-1,-1 0-15,1 21 0,0 0 16,0 0-16,0 1 0,0-1 15,-1 0-15,-20 0 0,21 21 0,-21 22 16,20-43-16,1 21 16,21-20-16,0 20 0,0-21 0,0 43 15,0-43-15,0 0 0,21 0 16,1-21-16,-1 21 0,21-21 0,22 0 16,-22 0-16,21 0 15,-41 0-15,20 0 0,21-21 16,-20 0-16,-22 0 15,21 0-15,-21-1 0,22-20 0,-22 21 16,0-21-16,0 20 0,0-20 16,1-21-16,-22 41 15,0-20-15,0 21 16,0 42 0,0 0-16,-22 0 0,22 1 15,0-1-15,-21 42 0,0-42 16,21 43-1,0-43-15,0 0 0,0 22 0,0-22 16,0 0-16,0 0 16,21-21-16,0 0 0,22 0 15,-22 0-15,21 0 0,22 0 16,-22-21-16,-21 0 16,22 0-16,-22-1 0,0 1 0,42-42 15,-41 42-15,-1-22 0,0 22 16,0-21-16,-21 21 0,21-22 15,-21 22-15,21 21 16,-42 21 0,0-21-16,0 43 15,0-22-15,21 0 0,0 0 0,-21 21 16,21-20-16,0-1 16,0 21-16,0-21 0,0 0 0,0 1 15,0-1-15,0 0 0,21-21 0,0 21 16,0-21-16,0 0 15,0 0-15,22 0 0,-22 0 0,0 0 16,21 0-16,-20 0 0,-1-21 0,0 0 16,0 0-16,0-1 0,22-41 15,-22 21-15,0-1 0,-21 22 0,21-21 16,0-1-16,-21 1 0,0 0 16,21-22-16,-21 22 0,22 0 0,-22 20 15,0-20-15,0 0 0,0 21 0,0-1 16,0 1-16,-22 42 31,1 22-31,21-22 0,0 21 16,-21 1-16,0-1 0,0 0 15,21 43-15,-21-43 0,21-21 16,-22 22-16,22-1 16,0 0-16,0 43 0,0-64 15,0 0-15,0 1 0,22-22 0,-1 21 16,0-21-1,0 0-15,0 0 0,0 0 0,1 0 16,-1-21-16,63-22 16,-62 1-16,-1 21 0,0 0 15,0-1-15,43-62 16,-43 63-16,-21-1 0,21-20 16,-21 63 15,0 0-31,-21 1 0,21-1 15,0 0-15,-21 0 0,21 0 0,-22 0 16,22 43-16,0-43 0,0 21 16,0-20-16,0-1 15,22-21 1,41 21-16,-42-21 16,0 0-16,1 0 0,-1-21 15,63-22 1,-62 22-16,20 0 0,-21-21 15,21 21-15,1-1 0,-22-20 0,42 0 16,-41 21-16,-1-1 0,0 1 16,0 21-16,-42 21 15,0 1 1,0-1-16,-1 0 0,1 0 16,21 0-16,-21 22 0,0-22 15,0 0-15,21 0 0,0 21 0,0 1 16,0-22-1,0 0-15,21-21 16,0 0-16,0 0 0,0 0 16,1 0-16,-1 0 0,0 0 15,0-21-15,0 0 0,0 0 0,1-1 16,-22-20-16,0 21 16,0-21-16,0 20 0,0 1 15,0 0-15,0-21 0,0 21 16,-22-1-16,-20 22 15,42-21-15,0 0 32,21 21-17,0 0-15,1 0 0,20 0 0,-21-21 16,0 21-16,22 0 0,-1 0 16,-21 0-16,0 0 0,0 0 15,-21 21-15,0 0 16,22-21-16,-22 21 0,0 1 15,0-1-15,0 0 0,0 0 0,-22 21 16,22 1-16,0-22 0,0 0 16,-21 0-16,21 0 0,-21 1 15,21 20-15,-21-21 16,21 0 0,0-42 15,0 0-31,0 0 15,0 0-15,0-1 0,0 1 16,0 0-16,42-21 0,-21 21 0,1-1 16,20-20-16,21 0 15,-20-1-15,-1 22 0,0 0 0,1 0 16,41-21-16,-62 20 16,20 1-16,-21 21 0,0 0 0,0 0 15,-21 21-15,0 1 16,0-1-16,0 0 0,-21 21 15,-21 22-15,21-22 0,0-21 16,-22 43-16,22-22 0,0-21 16,21 0-16,0 1 15,0-1-15,-21 21 0,21-63 47,0 0-47,0 0 0,0-1 16,0 1-16</inkml:trace>
  <inkml:trace contextRef="#ctx0" brushRef="#br0" timeOffset="24218.55">20214 6625 0,'0'0'0,"0"-21"0,0 0 0,-21 0 16,0 21-16,21-21 15,-21 21 48,-1 0-63,1 0 15,0 0-15,0 0 0</inkml:trace>
  <inkml:trace contextRef="#ctx0" brushRef="#br0" timeOffset="24406.99">18923 6731 0,'0'0'0,"-21"21"0,0-21 0,21 21 16,21-21-1,0 22-15,0-22 0,0 0 16,0 0-16,22 0 0,-22 0 0,0 0 16,21 0-16,-20 0 0,-1 0 15,0 0-15,0 0 0</inkml:trace>
  <inkml:trace contextRef="#ctx0" brushRef="#br0" timeOffset="25452.56">2519 9398 0,'0'0'0,"0"21"0,0 0 0,-21 1 15,21-1 1,21-21 0,0 0-16,0-21 0,21-1 15,1 1-15,-1 0 0,0 0 16,1 0-16,20-22 0,-20 1 0,62-21 15,-62 20-15,-22-20 16,42-22-16,-20 43 0,-43-22 16,21-20-16,-21 41 0,0 1 15,0 0-15,-21 20 0,0 1 16,-1 0-16,1 0 0,0 21 16,0 0-16,0 0 0,0 21 15,-1 21-15,1 1 0,21 20 0,0 1 16,-21-1-16,21 22 15,-21 0-15,21-22 0,-21 106 16,0-84-16,-1 21 0,1-21 0,21-1 16,-21 22-16,0-21 0,0-1 15,0 22-15,21 0 0,0 0 0,-22 106 16,1-128-16,21 22 0,0 0 16,0-21-16,0 190 15,0-191-15,0 1 0,0 63 16,0-84-16,0-1 15,0-20-15,0-1 0,21 0 0,1-21 16,-1 1-16,0-22 0,0 0 0,64 0 16,-64-43-1,21 22-15,1-21 0,-22-1 0,21-20 16,43-64-16,-43 42 16,-21 1-16,22-1 0,-1 0 0,-21 1 15,0-1-15,0-21 0,-21 0 16,0 22-16,-42-86 0,21 86 15,-21 20-15,-85-105 16,84 126-16,1 1 16,0 0-16,-22-1 0,-42-20 15,64 42-15,21 0 0,0 21 16,21-22-16,0 1 16,0 0-16,21 21 0,0-21 0,0 21 15,0-21-15,106-43 16,-106 43-16,22 0 15,41-21-15,-41 20 16,20-20-16,-20 21 0,-1 0 16,-21 21-16</inkml:trace>
  <inkml:trace contextRef="#ctx0" brushRef="#br0" timeOffset="25823.38">3387 9398 0,'0'0'0,"-22"0"0,22-21 15,-21 21-15,21-21 16,-21 0-16,21-1 16,0 1-16,0 0 0,21 21 15,0-21-15,1 21 0,-1-21 16,0 21-16,21 0 0,85 0 16,-84 0-16,-1 21 15,0 0-15,-21 0 0,22 0 0,-22 22 16,-21-1-16,0-21 0,0 22 15,0-22-15,0 0 0,-42 42 16,20-41-16,1-1 0,0-21 16,0 0-16,0 0 15,21-21 1,0-1-16,0 1 16,0 0-16,0 0 0,0-21 15,21 20-15,-21 1 0,21 0 0,0 0 16,0-21-16,1 20 0,20-20 15,-21 21-15,21 0 0,-20 0 16,20-1-16,0 1 0,22 0 16,-22 21-16</inkml:trace>
  <inkml:trace contextRef="#ctx0" brushRef="#br0" timeOffset="26640.64">4339 9165 0,'0'0'0,"-21"21"0,0 1 0,0-1 0,21 21 16,-22-21-16,1 0 0,21 22 0,0-22 15,0 0-15,-21 21 16,21 1-16,0-22 0,0 0 16,0 0-16,0 0 0,21-21 31,0 0-31,1-21 0,-1 21 0,0-21 16,21 21-16,-21-21 0,1 0 15,-1 0-15,0 21 0,0-22 16,-21 1-16,0-42 15,0 42-15,-21-1 0,21 1 16,-21 0-16,-22 0 16,22 0-16,21 0 15,0-1 1,0 1-16,21 21 0,1 0 16,-1 0-16,0 0 0,21 0 0,-21 21 15,22 1-15,-22-22 0,21 42 16,1 0-16,-43-21 0,42 22 15,-42-22-15,21 21 16,-21-21-16,0 1 0,0 20 16,0-21-16,0 0 15,-42 0-15,42-42 32,0 0-17,0 0-15,0 0 0,0 0 16,0-1-16,0 1 0,0 0 15,21-21-15,-21 21 0,21-1 0,21-41 16,1 42-16,-22 0 0,0 21 16,21 0-16,-20 0 0,41 0 15,-42 0-15,64 42 16,-64-21-16,-21 0 0,21 0 16,-21 1-16,0-1 0,0 21 15,0-21-15,0 0 0,0 22 16,-21-22-16,21 0 15,-21-21 1,21-21 0,0 0-1,0 0-15,0-1 0,21 1 0,0 0 16,-21 0-16,21 0 0,1-22 16,-1 22-16,0-42 0,0 42 15,0-1-15,22 22 0,-22 0 16,42 0-1,-63 22-15,0-1 0,21 0 16,-21 0-16,0 21 0,22 1 16,-22-22-16,0 0 0,0 21 15,0-20-15,0-1 0,0 21 16,0-21-16,0 0 16</inkml:trace>
  <inkml:trace contextRef="#ctx0" brushRef="#br0" timeOffset="27903.1">7154 9059 0,'0'0'0,"0"-21"0,-21 0 16,21 0-16,0 0 0,0 0 16,0-1-16,0 1 0,0 0 0,0 0 15,0 0-15,0 0 0,-21 21 16,0 0-1,0 0-15,-1 21 16,-20 42-16,21-42 0,0 22 16,0-1-16,-22 0 0,22 1 15,0 63-15,0-64 0,0 21 16,21 22-16,0-21 16,0 20-16,0-41 0,0-1 15,0-21-15,21 0 0,21 0 0,-21 1 16,106-1-1,-84-21-15,-1 0 0,0-21 0,1-1 16,-1 22-16,43-63 16,-43 42-16,0 0 0,22-43 15,-22 22-15,-21 21 0,22-64 16,-43 43-16,0-1 0,0 1 16,0 0-16,0-1 0,-22-20 0,-41-22 15,42 22-15,-43-22 16,43 43-16,-21-1 0,21 22 15,-22 0-15,22 21 0,-21 0 0,-1 0 16,1 0-16,0 21 0,-1 0 16,1 22-16,21-1 0,-21 0 15,-1 1-15,1 84 0,21-85 16,0 21-16,21-20 0,0 20 16,0-20-16,0 62 0,0-62 15,0-22-15,0 21 0,21 1 0,0-22 16,21 21-1,1-42-15,-22 0 0,42 0 0,-42 0 16,22 0-16,63-42 16,-64 21-16,0-1 0,-21-20 15,22 21-15,-1 0 0,22-43 16,-43 43-16,0 0 0,21-21 16,-42 20-16,21 1 15,-21 42 16,0 1-31,0-1 16,0 0-16,-21 0 0,21 0 0,-21 0 16,21 1-16,0-1 0,0 0 15,-21 0-15,21 0 16,0-42 15,0 0-31,21 0 0,0 0 16,0 21-16,1-22 0,-1 1 0,0-21 15,0 21-15,0 0 0,22-1 16,-22 1-16,0 0 0,21 0 16,-21 21-16,1 0 0,-1-21 15,0 42-15,-21 0 16,0 0-16,0 0 0,0 1 16,0-1-16,-21 0 0,21 0 15,-21 0-15,21 22 0,0-22 0,0 21 16,0-21-16,0 0 0,0 1 15,21-22-15,0 0 0,42 0 16,-20 0-16,-1 0 16,85-43-16,-85 22 0,1 0 15,-1 0-15,0 0 0,43-43 16,-43 22 0,-20 21-16,-22-43 0,0 43 15,0 0-15,0-43 16,0 43-16,-22 21 0,1 0 15,0 0-15,0 0 0,0 0 16,0 21-16,-1 0 0,1 22 0,21-22 16,0 0-16,0 21 0,0 22 15,0-43-15,0 0 0,0 22 0,0-22 16,0 0-16,21 0 0,-21 0 16,22 0-16,-1 1 0,0-22 0,0 0 15,21 0-15,-20 0 0,20 0 0,21 0 16</inkml:trace>
  <inkml:trace contextRef="#ctx0" brushRef="#br0" timeOffset="28619.25">9800 8636 0,'0'0'0,"-63"-42"31,41 42-31,1 0 0,-21 42 16,21-21-16,21 0 15,-21 22-15,-1-1 0,22 0 0,0 22 16,0 42-16,-21-43 16,21-20-16,-21 62 0,0-62 15,0 63-15,21-85 16,-21 21-16,21-21 0,0 0 15,-22-21-15,1 22 16,0-22 0,21-22-16,0 1 15,0 0-15,0 0 16,0 0-16,0-22 0,0-20 16,0 42-16,21-22 0,0 22 0,1-21 15,-1 21-15,85-64 16,-64 64-16,0 21 15,1 0-15,-1 0 0,0 0 0,43 42 16,-43-21-16,-21 1 16,22-1-16,-22 21 0,0-21 0,-21 22 15,0 20-15,0-42 0,-21 0 16,-21 22-16,20-22 0,-20 0 16,0 0-16,-1 0 0,1 1 0,0-1 15,-1-21-15,-20 21 0,21-21 16,20 0-16,1 0 0,0 0 15,0 0-15,21-21 16,0 0-16,0-1 16,21 22-16,0-21 15,0 21-15,1-21 0,-1 21 0,21-21 16,0 21-16,1-21 0,-22 0 0,21 21 16</inkml:trace>
  <inkml:trace contextRef="#ctx0" brushRef="#br0" timeOffset="29017.34">10075 9229 0,'0'0'0,"0"-64"31,0 43-31,21 0 16,-21 0-16,22 21 15,-1 0-15,21 0 0,-21 0 0,0 0 16,1 0-16,20 0 0,0 21 15,-21 0-15,1-21 0,-1 21 16,-21 0-16,21 64 16,0-64-16,-21 0 0,0 22 15,0-22-15,-42 0 16,21 0-16,-1-21 0,22 21 16,-21-21-16,21-21 31,0 0-31,0 0 15,21 0-15,1 0 0,-22-1 0,21 1 16,0-42-16,0 42 0,0-1 16,0 1-16,1 0 0,-1 0 15,0-21-15,0 42 0,0 0 16,0-22-16,1 22 0,-1 0 0,0 0 16,0 0-16,0 0 15,0 0-15</inkml:trace>
  <inkml:trace contextRef="#ctx0" brushRef="#br0" timeOffset="29351.21">10710 9335 0,'0'0'0,"0"21"16,21-21 0,1-21-16,-1-1 0,0 22 15,21-21-15,-21 0 0,22 0 16,-22 0-16,21 0 0,22-43 15,-43 64-15,-21-21 0,0-21 16,-21 42 0,0 0-16,-1 0 15,-20 0-15,21 0 0,-21 21 0,20 0 16,1-21-16,-21 21 16,21 0-16,-22 43 0,22-43 15,0 0-15,21 21 0,0-20 16,0-1-16,0 0 0,21 0 15,43 0 1,-22-21-16,0 21 0,1-21 16,20 0-16,-20 0 0,84 0 15,-64 0-15,-21-21 0,22 0 0</inkml:trace>
  <inkml:trace contextRef="#ctx0" brushRef="#br0" timeOffset="30336.77">11769 9144 0,'21'-21'15,"-42"42"-15,42-84 0,-21 41 0,0 1 0,0-21 16,0 0-16,-21 20 16,-1 22-16,1 0 0,0 0 15,0 0-15,0 0 0,0 22 0,-1-1 16,-41 21-16,42 0 0,-22 1 16,22-22-16,0 21 0,0-21 15,0 22-15,-22 20 0,22-42 16,21 1-16,-21-1 0,21 0 15,0 0-15,0 0 0,21-21 16,0 0-16,22 0 16,-22 0-16,0 0 0,21 0 0,-20 0 15,-1-21-15,21 21 0,-21-21 0,0 0 16,22 0-16,-22-1 0,21-41 16,-21 42-16,1 0 0,-1-64 15,-21 64-15,21-22 0,-21 1 16,0 21-16,0 0 0,0-22 15,-21 43 1,21 22-16,-21-1 16,-1 0-16,22 0 0,-21 21 15,21 22-15,0-43 16,0 21-16,0-20 0,0 20 0,0-21 16,0 43-16,21-43 15,22 0-15,-22-21 16,0 21-16,43-21 0,-43 0 15,21 0-15,-21 0 0,22-21 0,-1 0 16,-21 21-16,43-43 16,-22 22-16,-21-21 0,0 21 15,0-22-15,1 1 0,-1 0 0,21-85 16,-42 84-16,21-84 16,0 85-16,-21 0 0,0-1 0,22 1 15,-22 21-15,0 0 0,0 42 31,0 0-31,0 21 0,0 1 16,-22-1-16,22 0 0,0 1 0,0-1 16,-21 22-16,0-22 0,21 0 15,-21 43-15,21-64 16,-21 0-16,0 43 0,21-43 16,0 0-16,0-42 31,0 0-31,0 0 15,0-1-15,21 1 16,-21 0-16,21 0 0,0 0 16,0 0-16,0-1 0,22 1 15,-22 0-15,0 21 0,21-21 16,-20 21-16,20-21 16,-21 21-16,0 0 15,-42 0 16,0 21-31,0-21 0,0 21 0,-1-21 16,-20 21-16,21 0 0,0-21 16,-22 43-16,22-22 0,21 0 15,-21 0-15,21 0 16,0 1-16,0-1 16,21 0-16,0 0 0,1-21 15,-1 0-15,42 21 0,-42 0 16,1-21-16,20 0 0,-21 0 15,0 0-15,0 0 0,1 0 16,-1 0-16,0-21 0,21 0 16,-42 0-16,21 0 0,1 21 0</inkml:trace>
  <inkml:trace contextRef="#ctx0" brushRef="#br0" timeOffset="30819.63">13695 8890 0,'0'0'0,"-43"-42"31,22 42-31,0 0 16,0 21-1,21 21-15,-21-21 0,21 22 16,-21-1-16,21 0 0,0 64 16,0-63-16,-22-1 0,1 21 15,21-20-15,-21 20 0,21 22 0,-42 63 16,21-84-16,-1 20 0,-20 86 15,21-86-15,-21 86 16,20-86-16,1 1 16,0-22-16,0 22 0,0-21 0,0-1 0,-22 43 15,22-64-15,0 1 16,21-22-16,0 0 0,0 0 16,-21-21-16,21-21 15,0 0-15,0 0 16,21-22-16,-21 22 0,21-21 15,0-22-15,0 22 0,1-43 16,-22 22-16,42-1 0,0-105 0</inkml:trace>
  <inkml:trace contextRef="#ctx0" brushRef="#br0" timeOffset="31111.07">13314 9610 0,'0'-64'0,"0"128"0,0-191 0,0 63 0,-21 1 16,21 20-16,0-20 0,0 21 0,0-1 15,0 1-15,0 0 0,0 20 16,21-20-16,0 21 0,21-21 15,22-1-15,-22 22 0,0 0 16,64 0-16,-63 21 0,20 0 16,-21 0-16,1 0 0,-1 21 15,-21 0-15,0 0 0,1 0 0,-22 22 16,0-22-16,0 21 0,-22-21 16,1 1-16,0 20 0,-21-21 0,-1 0 15,1 0-15,0 1 0,-1-1 0,1-21 16,21 21-16,-21-21 0,20 0 15,-20 21-15,21-21 16,42 0 0,0 0-1,22 0-15,-22-21 0,21 0 16,-21 21-16,22-21 0,-1-1 0</inkml:trace>
  <inkml:trace contextRef="#ctx0" brushRef="#br0" timeOffset="31523.03">14287 8848 0,'0'0'16,"0"-21"-16,0-1 0,-21 22 16,0 0-16,0 0 15,0 22-15,0-1 0,-22 0 16,1 42-16,0-20 16,20-1-16,1-21 0,0 22 0,0-1 15,21-21-15,0 21 0,0-20 16,0 20-16,0 0 0,21-42 15,0 21-15,22 1 16,-1-22-16,0 0 0,-21 0 0,22 0 16,-1 0-16,0 0 0,43-22 15,-64 1-15,22 21 0,20-42 16,-42 21-16,0-22 0,-21 22 0,0 0 16,0-21-16,0-22 15,0 22-15,0 21 0,-42-22 0,21 22 16,0 0-16,-22 21 0,1 0 15,0 0-15,-1 0 0,1 0 16,-43 0-16,64 21 0,-21 0 16,0 43-16,20-43 15,1 43-15,21-43 0,0 0 16,0 0-16,0 0 0,21 0 0,22-21 16,-22 22-16,21-22 0,1 0 15,-1 0-15,0 0 0,22 0 0,-22 0 16</inkml:trace>
  <inkml:trace contextRef="#ctx0" brushRef="#br0" timeOffset="31740.22">14880 8890 0,'0'0'0,"0"-21"16,-21 21 0,0 21-16,21 0 15,-21 0-15,-1 1 0,22 20 0,0-21 16,-21 0-16,21 22 0,0-22 15,-21 0-15,21 0 0,0 21 16,0-20-16,0-1 16,21-21 15,0-21-31,-21-1 0</inkml:trace>
  <inkml:trace contextRef="#ctx0" brushRef="#br0" timeOffset="32086.94">14859 8551 0,'0'0'0,"-21"0"0,0 0 0,21-21 15,-22 21-15,1 0 0,0 21 16,21 1-16,-21-22 16,21 21-16,0 0 0,0 0 0,0 0 15,0 0-15,21 1 16,0-22-1,0 0-15,1 0 0,-1 0 0,0 0 16,0 0-16,0-22 0,0 1 16,1 21-16,-22-21 0,0 0 15,0-21-15,0 20 16,-22-20-16,1 42 16,0-21-16,0 21 0,0 0 15,0 0-15,-1 21 0,1 0 16,0 0-16,-21 43 15,42-43-15,0 21 0,-21 1 16,21-1-16,0-21 0,0 22 0,0-1 16,0-21-16,21 21 0,0-20 0,0-1 15</inkml:trace>
  <inkml:trace contextRef="#ctx0" brushRef="#br0" timeOffset="32543.6">15303 8869 0,'0'0'16,"-21"0"-16,0-21 0,0 21 0,0 0 16,0 0-16,-1 21 0,1 0 15,0 0-15,21 22 0,-21-22 0,21 0 0,-21 21 16,21-21-16,-21 1 16,21 20-16,0 0 0,-22-21 15,22 1-15,0-1 0,0 0 16,0-42 15,0 0-15,0-1-16,0 1 0,22 0 15,-22 0-15,21-21 0,0 20 0,21-20 16,-21 0-16,22-1 0,20-41 16,-20 41-16,-1 22 0,0 0 15,1 0-15,-1 0 0,-21 21 16,21 0-16,1 21 0,-22 0 0,21 43 15,-42-22-15,0 64 16,0-64-16,-21 64 16,0-85-16,21 0 15,-21 0-15,21 1 0,-21-1 16,-1 0-16,44-42 31,-1 21-15,0-21-16,0-1 0,0 1 0,0 0 15,22-21-15</inkml:trace>
  <inkml:trace contextRef="#ctx0" brushRef="#br0" timeOffset="32788.05">16362 8488 0,'21'-21'16,"-42"42"-16,42-63 0,-42 63 15,0 0-15,-1 0 16,1 21-16,0-20 0,-21 20 15,21 0-15,-22 1 0,22 20 0,-21-21 16,21 22-16,-1-22 0,1 1 16,0-1-16,21 0 0,0 1 0,0-22 15,0 21-15,0-21 0,21 0 16,0 1-16,1-22 0,-1 0 16,0 0-16,0 0 0,21 0 15,43-43-15,-64 22 16,22 0-16,-22 0 0,0 0 0,0-1 15</inkml:trace>
  <inkml:trace contextRef="#ctx0" brushRef="#br0" timeOffset="32950.23">16002 8805 0,'0'0'0,"-21"0"0,0 0 16,-1 0-16,22 22 0,0-1 15,22-21 1,-1 0-1,0 0-15,0 0 0,21 0 0,1 0 16,-22 0-16,21-21 0,22-1 16,-22 22-16</inkml:trace>
  <inkml:trace contextRef="#ctx0" brushRef="#br0" timeOffset="33359.01">17970 8403 0,'0'0'16,"0"-21"-16,0 0 0,0 0 0,0 0 0,0-1 15,0 1-15,0 0 0,0 42 32,0 0-17,0 1-15,-21 62 0,0-63 16,21 22-16,-21-1 0,0 22 16,21-22-16,-43 43 0,22-43 15,0 0-15,0 1 0,21-1 16,-42 43-16,42-43 15,0-21-15,0 0 0,21-21 32,0 0-32,0 0 0,0 0 0,22 0 15,-22-21-15,85-42 16,-85 20-16</inkml:trace>
  <inkml:trace contextRef="#ctx0" brushRef="#br0" timeOffset="33706.82">18351 8615 0,'0'0'16,"22"-21"-16,-22 0 0,0-22 15,-22 43 1,1 0 0,-21 21-16,21 1 0,0-1 15,-1 0-15,1 0 0,0 21 0,21-20 16,-21 62-16,0-41 16,21-22-16,0 21 0,0-21 0,0 22 15,0-22-15,0 21 0,21-21 16,0-21-16,0 0 0,0 21 15,1-21-15,41 0 16,-42 0-16,22-21 0,-1 0 16,-21 0-16,21 0 0,-20 0 0,-1-1 15,-21 1-15,0 0 0,21-21 16,-21 21-16,0-22 0,0 1 0,0 21 16,-21 0-16,0-1 0,-1 1 0,1 0 15,0 21-15,0 0 0,-21-21 16,20 21-16,1 0 0,-21 0 15,21 0-15,0 0 0,-1 0 16,1 0-16,0 0 16,0 0-16</inkml:trace>
  <inkml:trace contextRef="#ctx0" brushRef="#br0" timeOffset="33983.37">17568 8509 0,'0'0'0,"64"-21"31,-22 21-31,0-21 0,1 21 0,-1 0 16,22 0-16,-1-21 0,43-1 15,-43 22-15,22 0 0,42-21 16,-63 21-16,-22 0 0,21-21 15,-20 21-15,-22 0 0,42 0 16,-84 0 15,0 21-31,-21-21 16,-1 21-16,1 1 0</inkml:trace>
  <inkml:trace contextRef="#ctx0" brushRef="#br0" timeOffset="35803.12">529 11769 0,'21'-21'0,"-42"42"0,63-42 0,-20-1 16,-22 1-16,21-21 0,0 21 16,-21 0-16,0-22 0,21 22 0,-21 0 15,0-21-15,0 20 0,0 1 16,-21-21-16,0 21 0,0 0 0,-22-22 15,22 22-15,-42 0 0,20 0 16,-20 0-16,20-1 0,-20 22 0,-1 0 16,22 0-16,-21 0 15,-22 85-15,85-64 0,0 64 16,0-22 0,0-20-16,0 63 0,0-64 15,0 64-15,0-64 16,0-21-16,0 22 0,0-22 0,0 0 15,0 0-15,21 0 16,21-21-16,1 0 0,20-21 16,-20 0-16,41-21 15,-41 20-15,-1 1 0,0-21 0,1 21 16,-22-22-16,21 22 0,-21-42 16,-21 20-16,0 22 0,0 0 15,0 0-15,0 0 0,0-22 16,-21 43-1,21 22-15,-21-1 16,0 21-16,21 0 16,0-20-16,0 20 0,0-21 0,21 64 15,0-64 1,0 0-16,0 0 0,22-21 0,-22 0 16,0 0-16,0 0 0,22 0 15,-22 0-15,21-21 0,0 0 0,-20 0 16,20 0-16,-21-1 0,21 1 15,-20-21-15,-1 21 0,0 0 16,0-22-16,-21 22 0,0 0 16,0-21-16,0 20 0,0-20 15,-21 42 1,21 21 0,0 0-16,0 1 0,0-1 15,0 21-15,0-21 0,0 0 0,0 22 16,0-22-16,0 21 0,0-21 0,-21 1 15,21-1-15,0 0 0,0 21 16,0-63 15,0 0-15,21 0-16,-21 0 16,21-1-16,0-20 0,0 21 0,1-21 15,-1-1-15,0 22 0,0-21 16,0 21-16,22-43 0,-1 43 15,0 21-15,-21 0 16,1 0-16,-1 21 0,-21 0 0,0 0 16,21 1-16,-21-1 15,21 0-15,-21 21 0,0-21 0,0 43 16,21-43-16,-21 0 0,21 0 16,-21 1-16,0-1 0,43 21 15,-22-21-15,0-21 16,0 0-16,0 0 0,1 0 15,-1 0-15,21-21 0,43-42 16,-64 41-16,21 1 16,22-42-16,-43 42 0,21-43 15,-21 43-15,-21 0 16,0 0-16,0-1 0,22 1 0,-22 0 16,0 42-1,-22 0 1,22 1-16,0-1 0,0 21 15,-21-21-15,21 22 0,0-22 0,0 21 16,0-21-16,0 43 16,0-43-16,0 0 0,21 0 15,1-21-15,-1 0 16,0 0-16,0 0 0,0 0 16,0-21-16,22 0 0,-22 0 0,64-22 15,-64 22-15,21 0 16,-21-21-16,0 21 0,1-1 0,-22-62 15,0 63-15,0-22 0,0 22 16,-22-21-16,1-1 0,0 22 16,-21 0-16,21 0 0,-22 21 15,-20 0-15,42 0 0,-1 0 16,-20 21-16,21 0 0,0 0 16,0 1-16,-1 41 0,22-42 15,0 43-15,0-43 16,0 0-16,0 0 0,22-21 15,-1 0-15,0 0 0,21 0 16</inkml:trace>
  <inkml:trace contextRef="#ctx0" brushRef="#br0" timeOffset="36090.28">2963 10986 0,'0'0'0,"0"-22"15,-21 22-15,0 0 16,0 22 0,0-1-16,21 0 0,-22 0 0,1 21 15,21 22-15,0-22 0,-21 1 0,0 62 16,21-41-16,-21-22 16,21 1-16,0-1 0,0 0 0,-21 1 15,21-1-15,0-21 16,0 0-16,0 0 0,21-21 31,0-21-31,0 0 16,0 0-16,0 0 0,43-43 15,-43 22-15</inkml:trace>
  <inkml:trace contextRef="#ctx0" brushRef="#br0" timeOffset="36921.08">3302 10964 0,'0'0'16,"21"-21"-16,-21 0 0,-21 42 31,0 0-31,0 1 0,21-1 16,-22 21-16,22 0 0,0 1 15,-21-1-15,0 0 0,21 22 0,-21-22 16,21 43-16,-21-22 16,21-41-16,-21 20 0,21 0 15,0-21-15,0 22 0,0-22 16,0 0-16,21-42 31,0 0-31,0 21 0,0-43 16,0 22-16,1 0 0,-1 0 15,-21-21-15,21 20 0,0 1 0,0 0 16,-21 0-16,21 0 0,1 21 31,-22 21-31,0 0 0,0 0 16,21-21-16,-21 21 0,0 1 15,0-1-15,0 0 0,21 0 16,21 21-16,-42-20 0,21-1 16,1-21-16,-1 21 0,0-21 15,21 0-15,-21 0 0,22 0 16,20 0-16,-42-21 0,22 21 16,-1-43-16,0 22 15,1 0-15,-22-21 0,0 21 16,0-1-16,0-41 0,-21 21 15,0 20-15,0-20 16,0 21-16,0-21 16,-21 63-1,0 0-15,0 0 0,21 0 16,0 0-16,-21 22 0,21-22 0,0 21 16,0-21-16,0 1 0,0 62 15,0-63-15,0 1 16,0-1-16,21-21 0,0 0 15,0 0-15,0 0 0,22 0 16,-22-21-16,0-1 16,0 22-16,0-21 0,1 0 0,-22 0 15,21-21-15,0 20 0,0 1 0,21-42 16,-42 20 0,0 22-16,22-21 0,-1 21 15,-21 42 1,0 0-16,0 0 15,0 0-15,0 1 0,0 20 0,0-21 16,0 64 0,0-64-16,0 0 0,0 21 15,0-20-15,21-22 16,0 0 0,0 0-16,0 0 0,1-22 15,-22 1-15,21 0 0,0 0 16,-21 0-16,0-22 0,0 22 15,0 0-15,0-21 0</inkml:trace>
  <inkml:trace contextRef="#ctx0" brushRef="#br0" timeOffset="37135.08">2815 11388 0,'0'0'15,"-42"21"-15,21-21 0,-22 21 0,64-21 32,1 0-32,-1 0 0,0 0 15,21 0-15,1 0 0,-1-21 0,0 0 16,22 21-16,-22-21 0,22-1 16,-1 1-16,-21-21 0,149-22 15</inkml:trace>
  <inkml:trace contextRef="#ctx0" brushRef="#br0" timeOffset="37851.49">5736 10816 0,'0'0'0,"-21"-21"0,21 0 0,0 0 0,-21 0 15,0-1-15,21 1 0,-22 21 16,1 21 0,21 1-16,0-1 0,0 21 15,0-21-15,0 22 0,0-1 0,0 0 16,0 1-16,0-1 0,0 127 16,0-126-16,0 20 15,-21 22-15,21-43 0,-21 0 16,21 1-16,0-22 15,-21 0-15,21 0 0,-21-21 32,21-21-32,0 0 15,0 0-15,0 0 0,0-22 16,0 1-16,0 0 0,0-22 16,0 22-16,21-22 15,0 22-15,0 21 0,21 0 0,1-1 16,-22 1-16,42 0 0,-20 21 0,-1 0 15,0 0-15,22 0 0,21 0 16,-43 21-16,0 0 0,1 43 16,-22-22-16,-21 1 0,0-1 15,0-21-15,0 21 16,-21 1-16,-1-1 0,1 0 0,-21-20 16,0 20-16,-22 0 0,22-42 15,21 21-15,-22 1 0,22-22 16,0 0-16,0 0 0,0 0 15,21-22 1,0 1-16,21 0 16,0 0-16,0 0 15,21 0-15,-20-1 0,-1 1 0</inkml:trace>
  <inkml:trace contextRef="#ctx0" brushRef="#br0" timeOffset="38255.79">6265 11197 0,'0'0'16,"0"-21"-16,0 0 0,0 0 0,0 0 15,0-1-15,0 1 16,0 0 0,21 21-16,1 0 0,-1 0 15,21 21-15,-21-21 16,0 21-16,1 1 0,20-1 0,-21 21 15,0-21-15,22 43 16,-22-43-16,-21 21 0,0-21 16,0 1-16,0-1 0,0 21 15,0-21-15,0 0 0,-21-21 16,-1 0-16,1 0 16,21-21-1,0 0-15,0 0 0,0 0 0,0 0 16,0-22-16,0 22 0,21-42 15,1 20-15,-1 22 0,21-21 16,-21 21-16,43-43 16,-43 64-16,21 0 15,1-21-15,-22 21 16,63 0-16,-62 0 16,-1 0-16,0 0 0,0 0 15</inkml:trace>
  <inkml:trace contextRef="#ctx0" brushRef="#br0" timeOffset="38584.75">7006 11261 0,'0'0'16,"0"21"-16,0 0 0,21-21 15,0 0 1,1-21-16,-1 0 16,0 0-16,0-1 0,0 1 15,0 0-15,-21 0 0,0 0 0,22 0 16,-22-1-16,0 1 0,0 0 0,0 0 15,0 0-15,0 0 16,-22 21-16,1 0 0,0 0 16,0 0-16,0 21 0,0 0 0,-1 0 15,1 0-15,0 0 0,0 22 16,21-22-16,0 21 0,0-21 0,-21 22 16,21-1-16,0-21 0,0 0 0,0 1 15,21-1-15,0 0 0,0 0 16,0 0-16,22-21 0,-1 0 15,64 0-15,-85 0 16,21 0-16,1-21 0,-1 0 16,0 0-16,1 0 0,-1-1 15</inkml:trace>
  <inkml:trace contextRef="#ctx0" brushRef="#br0" timeOffset="39050.74">7916 11091 0,'0'-21'0,"0"42"0,0-63 0,0 0 16,-21 21-16,0 21 15,0 0-15,0-22 0,-22 22 16,22 0-16,0 0 0,-21 0 16,20 22-16,1-1 0,-21-21 0,0 42 15,20-21 1,22 22-16,-21-22 0,21 21 0,-21-21 16,21 22-16,0-22 0,0 21 0,0-21 15,0 0-15,0 1 0,0-1 16,0 0-16,42-21 0,-20 21 15,-1-21-15,21 0 16,0 0-16,-20-21 0,20 0 16,-21 0-16,21-1 0,-20 1 0,-1 0 0,21 0 15,-21 0-15,0-22 0,1 22 16,-22 0-16,0 0 0,21-21 0,-21 20 16,0 1-16,21 0 15,-21 42 16,0 0-31,0 1 16,0-1-16,-21 0 0,21 21 0,0-21 16,0 1-16,0 20 0,0-21 0,0 0 15,0 0-15,0 1 0,0-1 16,21 0-16,0 0 0,0-21 16,0 0-16,22 0 0,-22 0 15,0 0-15,21 0 16,-20-21-16,62-43 15,-63 43-15,22-21 0</inkml:trace>
  <inkml:trace contextRef="#ctx0" brushRef="#br0" timeOffset="39867.99">8784 10922 0,'0'0'0,"0"-21"0,-21-85 31,0 85-31,21-21 0,0 20 0,-21-20 16,21 21-16,-22 0 0,22 0 16,-21 21-16,21 21 15,-21 0-15,21 0 16,-21 21-16,21 1 0,0-1 0,0 0 15,0 1-15,0-1 0,-21 64 16,21-64-16,0 22 0,-21 63 16,21-85-16,0 0 15,-22-20-15,22 20 0,0-21 16,-21 0-16,21-42 31,-21 0-31,21 0 16,0 0-16,0-22 0,0 22 15,0-21-15,0-1 0,0 1 0,21 0 16,0-1-16,22-20 16,-22 21-16,64-22 15,-43 64-15,-21 0 0,21 0 0,-20 0 16,20 0-16,-21 0 0,0 0 16,0 21-16,1-21 0,-22 21 0,0 1 15,0-1-15,-22 0 16,1 0-16,0-21 0,0 21 15,-21-21-15,20 0 0,1 21 0,-42-21 16,20 0-16,22 0 0,0 0 16,0 0-16,0 0 0,-22 0 15,22-21-15,21 42 32,0 1-17,0-1-15,0 0 0,0 0 0,21 0 16,1 0-16,-22 1 0,21-1 0,0 0 15,0 0-15,0 0 0,0 0 16,1-21-16,20 0 0,-21 0 0,21 0 16,1 0-16,-1 0 0,0 0 15,1 0-15,20-21 0,-20 21 16,-1-21-16,0 0 0,1 0 0,20-22 16</inkml:trace>
  <inkml:trace contextRef="#ctx0" brushRef="#br0" timeOffset="40203.39">9546 10880 0,'0'0'0,"-21"0"31,21 21-31,0 0 16,0 0-16,-21 22 0,21-22 0,0 21 16,-21 0-16,21 22 0,0-22 15,0 22-15,0-22 0,0 22 0,0-1 16,0 128-16,-22-107 15,22-20-15,-21 20 0,21 1 16,-21 0-16,-21 63 16,42-63-16,-21-1 0,-1 1 0,1-22 15,0 22-15,0-21 0,0 84 16,0-85-16,21-20 0,-22-1 16,22 0-16,0 1 0,0-1 15,0-63 1,0-22-1,0 22-15,22-21 0,-22-22 0,21 1 16,0-1-16,0 1 0,0-22 0,0 1 16,1-1-16,-1 0 0</inkml:trace>
  <inkml:trace contextRef="#ctx0" brushRef="#br0" timeOffset="40499.22">9419 11472 0,'0'0'0,"0"-63"0,0 21 15,0-22-15,0 22 0,0-1 16,0 1-16,0-21 0,0 41 15,0 1-15,0-21 0,0 21 16,21 0-16,0 21 0,1-22 0,20 22 16,-21 0-16,21 0 0,1 0 15,-22 0-15,21 0 0,1 22 0,-1-1 16,-21 0-16,0 0 0,0 0 16,-21 0-16,0 1 0,0 20 0,0-21 15,-21 0-15,0 0 0,-42 22 16,20-22-16,22 0 0,-21 0 15,21-21-15,-22 0 0,1 21 16,21-21-16,0 0 0,-1 0 16,22-21-1,0 0-15,22 0 16,20 21-16,-21-21 0,21 0 16,-20-1-16,20 1 0</inkml:trace>
  <inkml:trace contextRef="#ctx0" brushRef="#br0" timeOffset="41171.14">10266 10901 0,'0'0'0,"0"-21"0,-43 21 31,22 0-31,0 0 0,0 0 16,0 21-16,0 0 0,-22 0 15,22 0-15,0 1 0,0 20 0,0 21 16,-1-20-16,22-22 0,0 21 15,0 1-15,0-22 0,0 42 16,22-42-16,-1 1 0,42 20 16,-42-42-16,22 0 0,-22 0 15,21 0-15,1 0 0,-22 0 16,21 0-16,-21-21 0,22 0 16,20-22-16,-42 22 0,0-21 15,1 21-15,-1-22 0,-21 22 16,0-21-16,0-22 0,0 43 15,0-21-15,-43-22 0,22 43 16,0 0-16,0 0 0,-21 0 16,20 21-16,-20 0 0,0 0 15,21 0-15,-22 0 0,1 21 0,-43 21 16,64-21-16,-21 0 0,21 1 16,-1 20-16,1-21 0,21 21 15,0 1-15,0-1 0,0-21 0,21 43 16,1-43-16,-1 0 0,21 0 15,-21 0-15,22-21 0,-1 0 16,0 0-16,1 0 0,-1 0 0,0 0 16,1 0-16,-1-21 0,0 0 0,1 0 15,-1 0-15,0 0 0,1-1 16,41-41-16,-41 42 0,-22-22 16,42 1-16,-42 21 15,1 0-15,-1-22 0,-21 65 31,-21-22-31,21 21 16,-22 0-16,22 0 16,0 0-16,-21 22 0,0-22 0,21 0 15,-21 0-15,21 0 0,0 22 16,0-22-16,0 0 0,21-21 47,-21-21-47,21 0 0,0-1 0,1 1 15,-22 0-15</inkml:trace>
  <inkml:trace contextRef="#ctx0" brushRef="#br0" timeOffset="41519.85">10985 10647 0,'0'0'0,"-21"0"0,0-21 0,0 21 0,0 0 15,0 0-15,-1 0 0,1 0 16,0 21-16,0-21 0,21 21 15,0 0-15,-21 0 0,21 1 0,0-1 16,0 0-16,0 0 0,0 0 16,21-21-16,0 0 15,0 0-15,-21 21 0,21-21 0,1 0 16,-1 0-16,0 0 0,0 0 0,21-21 16,-20 0-16,-1-21 15,0 21-15,-21-1 0,0 1 16,0 0-16,0 0 0,-21 0 15,0 0-15,-1-1 0,-20 22 16,21 0-16,0 0 0,-43 43 16,43-43-16,0 21 15,0 0-15,0 21 0,21-20 16,0 20-16,0-21 0,0 21 16,0-20-16,21-1 0,0 0 0,0 0 15,0-21-15,0 21 0</inkml:trace>
  <inkml:trace contextRef="#ctx0" brushRef="#br0" timeOffset="41984.2">11388 10880 0,'-43'42'31,"22"-21"-15,21 0-16,-21-21 0,21 22 0,-21-1 15,21 0-15,0 0 0,0 0 0,0 22 16,0-22-16,0 21 16,0-21-16,-21 0 0,21 1 15,0-1-15,-22-21 16,22-21 15,0-1-31,0 1 0,0 0 16,0-21-16,0 21 0,0-1 0,22 1 15,-1-21-15,0 21 0,0 0 16,0-22-16,22 22 0,-22-21 0,0 21 16,21-1-16,-21 1 0,43 0 15,-22 21-15,-21 0 16,1 0-16,-1 0 0,0 21 0,0 22 16,-21-22-16,21 21 0,-21 0 15,0-20-15,0-1 16,0 21-16,-21-21 0,21 0 0,-21 22 15,0-22-15,21 0 16,0-42 15,21 0-31,0 21 16,0-21-16,0-1 0</inkml:trace>
  <inkml:trace contextRef="#ctx0" brushRef="#br0" timeOffset="42227.19">12277 10520 0,'0'0'0,"21"-21"0,-21 0 0,0 63 31,0-21-15,-21 0-16,-1 22 0,1-1 0,21 0 16,-21 1-16,21-1 0,-21 0 0,21 1 15,-21-1-15,21-21 0,0 43 16,0-22-16,0-21 0,0 0 15,0 0-15,0 1 0,0-1 0,0 0 16,21-21 0,0 0-1,0-21-15,0 0 0,1 21 0,-22-22 16</inkml:trace>
  <inkml:trace contextRef="#ctx0" brushRef="#br0" timeOffset="42419.06">12065 10795 0,'0'0'0,"21"0"15,0 0-15,0 0 16,22 0-16,-22-21 16,0 21-16,21 0 0,1 0 0,-1 0 15,0 0-15,-20 0 0,-1 0 0,0 0 16,0 0-16,0-21 15,0 21-15,1-21 0</inkml:trace>
  <inkml:trace contextRef="#ctx0" brushRef="#br0" timeOffset="42780.17">13991 10710 0,'0'0'0,"0"-21"0,-21 21 16,0 0-1,21 21-15,-21 1 16,21-1-16,-22 21 0,22-21 0,0 22 16,0-1-16,-21-21 0,0 21 15,21-20-15,0 20 16,0-21 0,-21-21-16,42-21 31</inkml:trace>
  <inkml:trace contextRef="#ctx0" brushRef="#br0" timeOffset="42958.47">14012 10456 0,'0'0'0,"0"-42"15,-21 42 1,0 0-16,0 0 15,21 21 1,0 0-16,21-21 0,0 0 16,0 22-16,22-1 0,-22-21 0,21 0 15</inkml:trace>
  <inkml:trace contextRef="#ctx0" brushRef="#br0" timeOffset="43355.19">14520 10520 0,'0'21'0,"-21"-21"16,0 21-16,21 0 0,-21 1 16,0-1-16,21 0 0,-22 21 0,22-21 15,0 1-15,-21 20 0,21-21 16,-21 0-16,21 0 0,0 43 16,0-43-16,-21 0 0,21 0 15,-21-21-15,21 22 16,0-44 15,0 1-31,0 0 16,21 0-16,0 0 0,0-22 0,0 22 15,1-21-15,-1 21 0,21-22 16,22-20-16,-43 42 0,21 0 16,0-1-16,-20 22 15,-1 0-15,0 22 0,0-1 0,0 21 16,-21-21-16,0 22 0,0-22 15,0 21-15,0-21 0,0 22 0,0-22 16,0 0-16,-21 42 16,0-63-16,21 22 0,0-1 0</inkml:trace>
  <inkml:trace contextRef="#ctx0" brushRef="#br0" timeOffset="44134">16150 10774 0,'0'0'0,"-21"0"32,42-21-32,0 0 0,22-1 15,-22-20-15,21 21 0,0 0 16,22-22-16,-22 1 0,1 0 0,-1-1 16,0 1-16,64-85 15,-106 85-15,0-1 0,0 1 16,0 21-16,0-21 0,-21-22 15,0 64-15,-22 0 0,22 0 16,-21 0-16,-85 64 16,85-43-16,20 21 0,-62 64 15,63-43-15,-43 86 16,43-86-16,0 22 16,0-1-16,-1 1 0,1 0 0,0-1 15,-42 234-15,41-212 16,-20 21-16,21-21 0,-21 21 15,-64 254-15,85-254 16,-22 0-16,-20 105 0,20-105 16,22-21-16,-21 85 15,21-85-15,0-43 0,21 22 16,-22-22-16,22 1 0,0-1 0,0 43 16,0-85-16,0 22 0,22-22 15,-1-21-15,0 0 0,0 0 16,21-21-16,-20-22 0,20 1 15,0 0-15,1-1 0,20-20 0,-21-1 16,22 1-16,-22-1 0,22-20 0,-1-22 16,-20 21-16,20-21 0,1 0 0,-22 1 15,0-22-15,-21 21 0,1-21 16,-22-85-16,-22 127 0,-20-20 16,-43-44-16,43 86 0,-21-1 15,20 22-15,-20 0 0,-1-1 16,1 22-16,20 0 0,-20-21 15,-85-1-15,105 22 16,22 21-16,21-21 0,21 0 16,1 21-1,-1 0-15,21-21 0,0 21 0,1-21 16,-1-1-16,43 1 16,-22 0-16,1 0 0,-1 0 0</inkml:trace>
  <inkml:trace contextRef="#ctx0" brushRef="#br0" timeOffset="44571.74">16891 10583 0,'0'-21'0,"0"42"0,0-63 0,-21 21 0,0 0 0,-1 0 16,1 21-16,0 0 16,0 0-16,0 0 0,0 0 15,-22 21-15,1 21 0,21 0 16,0-20-16,21 20 0,-22-21 15,1 21-15,21-20 0,-21 20 0,21-21 16,0 0-16,0 0 0,0 1 16,0-1-16,0 0 15,21-21-15,0 0 0,1 0 16,-1 0-16,0 0 0,0 0 16,0-21-16,0 0 0,22 21 15,-22-22-15,0 1 0,0 0 0,0-42 16,1 41-16,-1 1 0,-21 0 15,21 0-15,-21-21 16,0 63 15,0 0-31,-21 0 0,21 21 0,0-20 16,0-1-16,-21 0 0,21 0 0,0 0 16,0 0-16,0 1 0,0-1 15,0 0-15,0 0 16,21-21-16,0 0 0,0 0 15,0 0-15,0 0 0,1-21 16,20 21-16,-21-21 0,21 0 16,1-1-16</inkml:trace>
  <inkml:trace contextRef="#ctx0" brushRef="#br0" timeOffset="44887.39">17484 10605 0,'0'0'0,"0"-22"0,0 1 0,-22 21 15,1 0 1,0 0-16,0 0 0,-21 0 0,20 0 15,1 21-15,-21 1 0,21-22 0,0 21 16,21 0-16,0 0 16,0 0-16,0 0 0,0 1 15,21-1-15,21-21 0,-21 21 0,22 0 16,-1-21-16,-21 21 0,85 22 16,-85-43-1,0 0-15,0 0 0,1 21 0,-22 0 16,-22 0-1,-41-21-15,21 0 16,-64 0-16,63 0 16,1 0-16,21 0 0,-21 0 15,20 0-15,1 0 0,0 0 16,21-21-16,0 0 0,0 0 16,21-1-16,0 1 0,43-21 15,-22 21-15</inkml:trace>
  <inkml:trace contextRef="#ctx0" brushRef="#br0" timeOffset="45159.18">18161 10118 0,'0'0'0,"-42"0"31,20 21-31,1 0 0,21 21 0,-21-20 16,0 20-16,0 0 0,0 22 0,21-22 15,-22 22-15,1-22 0,0 0 16,21 1-16,0-1 0,-21 0 16,21 1-16,-21-1 0,21 0 15,0-21-15,0 1 0,0-1 16,0 0-16,21-21 16,0 0-16,0 0 15,0-21-15,1 21 0,-22-21 16,21-1-16,0 1 0</inkml:trace>
  <inkml:trace contextRef="#ctx0" brushRef="#br0" timeOffset="45338.89">17928 10520 0,'0'42'31,"21"-42"-16,0 0 1,1 0-16,-1 0 0,0 0 16,21 0-16,-21 0 0,22 0 15,-1 0-15,-21 0 0</inkml:trace>
  <inkml:trace contextRef="#ctx0" brushRef="#br0" timeOffset="45683">18394 10710 0,'0'0'0,"-21"0"0,42 0 31,0 0-31,0-21 16,0 0-16,0 21 16,1-21-16,-1 0 0,0 0 0,0 21 15,0-22-15,-21 1 0,0 0 0,0 0 16,0 42 15,-21-21-31,-21 42 16,21-20-16,-1 20 0,22-21 15,0 0-15,-21 0 0,21 43 16,0-43-16,0 0 0,0 0 16,0 1-16,21-22 0,-21 21 15,43-21-15,-22 0 0,0 0 0,21 0 16,-20 0-16,20 0 0,43 0 15,-64 0-15,0-21 16,0 21-16</inkml:trace>
  <inkml:trace contextRef="#ctx0" brushRef="#br0" timeOffset="45974.41">18902 10605 0,'0'0'0,"0"-22"0,0 1 0,0 0 0,21 21 15,-21-21-15,21 0 0,0 21 16,0-21-16,1 21 15,-1 0-15,0 0 0,-21 21 0,21 0 16,0 0-16,0 0 0,-21 0 16,0 1-16,22 20 0,-22-21 15,21 0-15,-21 0 0,0 1 0,0-1 16,0 0-16,0 0 0,0 0 0,0 0 16,-21-21-16,-1 22 15,1-22 1,21-22-1,0 1-15,0 0 16,0 0-16,0 0 0,0 0 0,0-1 16,21 1-16,1 0 0,-22-21 0,21 21 15,0-1-15,0-20 0,21 21 16</inkml:trace>
  <inkml:trace contextRef="#ctx0" brushRef="#br0" timeOffset="46775.06">20214 10478 0,'0'0'0,"-42"0"31,42 21-15,-21 0-16,21 21 0,-22-21 0,22 1 16,-21 20-16,21-21 0,0 0 0,-21 22 15,21-22-15,-21 0 0,0 0 16,21 0-16,0 0 0,0 1 0,-21-22 15,21 21-15,-22-21 16,22-21 15,0-1-31,0 1 0,0 0 16,0 0-16,22-21 0,-1 20 16,0 1-16,-21-21 0,21 0 15,0-1-15,0 22 0,1-21 0,-1 21 16,0-1-16,0 1 0,0 0 0,0 21 15,1 0-15,20 42 16,-42-20-16,0-1 0,0 21 16,21-21-16,-21 22 0,0 41 15,0-63-15,0 22 16,0-1-16,0-21 16,0 0-16,-21-21 15,21-21 16,0 0-31,21 0 16,0 0-16,-21 0 0,21-22 16,1 22-16,20-21 0,-21-1 15,21 1-15,1 21 0,-22-21 16,21-1-16,1 22 0,-1 0 0,0 21 16,-21 0-16,22 0 0,-22 0 15,0 0-15,0 21 0,-21 0 0,0 22 16,0-22-16,0 21 0,0-21 0,0 22 15,0-22-15,-21 21 0,-21 0 16,21-20-16,21-1 0,-22 21 16,1-21-16,42-21 47,1 0-47,-1 0 0,0 0 0,0 0 15,0-21-15,22 0 0,-22 0 16,0 0-16</inkml:trace>
  <inkml:trace contextRef="#ctx0" brushRef="#br0" timeOffset="47143.07">21209 10456 0,'0'-21'0,"0"42"0,0-63 15,-21 42 1,0 21 0,21 0-16,-64 43 15,43-43-15,0 0 0,21 0 16,0 1-16,-21 20 0,-1 0 15,22-21-15,0 1 16,0-1-16,22 0 0,20-21 16,-21 0-1,0 0-15,22 0 0,-22 0 0,42-21 16,-42 0 0,22-1-16,-43 1 0,0-63 15,0 62-15,0-20 16,0 21-16,0 0 0,-21-22 15,-22 1-15,22 42 16,0 0-16,-21 0 0,20 0 16,1 0-16,0 21 15,0 0-15,21 1 0,0 20 16,0-21-16,0 0 0,0 0 16,0 1-16,21-22 15,0 21-15,0-21 0,22 0 0</inkml:trace>
  <inkml:trace contextRef="#ctx0" brushRef="#br0" timeOffset="47649.14">21780 10499 0,'0'0'0,"0"-21"0,22-1 16,-22 1-16,0 0 0,0 0 16,0 0-16,-22 0 0,1 21 15,-21 0-15,0 0 16,20 0-16,-41 42 0,42-21 15,-64 43-15,64-22 16,0-21-16,21 0 16,0 22-16,-21-22 0,21 21 15,0-21-15,0 0 0,0 1 0,21-22 16,0 21-16,0-21 0,43 0 16,-43 0-16,21 0 0,-21 0 15,0 0-15,1 0 0,41-43 16,-42 22-16,22-21 15,-22 0-15,0 20 0,0-20 16,0-21-16,0 20 0,1 1 0,-1 0 16,-21-22-16,0 22 0,21-1 15,-21 22-15,0-21 0,0 21 0,0 0 16,0-1-16,0 44 31,-21-1-31,0 0 0,-1 0 0,22 21 16,-42 43-16,21-43 15,0 1-15,0-1 0,21 0 0,-22-20 16,1 83 0,21-62-16,0-22 0,0 0 15,0 0-15,0 22 16,21-43-16,1 0 0,-1 0 16,0 0-16,0 0 0,0 0 15,0-22-15,1 1 0,20 0 16</inkml:trace>
  <inkml:trace contextRef="#ctx0" brushRef="#br0" timeOffset="48006.5">22077 10541 0,'21'0'47,"0"0"-47,0 0 15,0 0-15,1 0 16,-1 0-16,0-21 0,0 0 0,0 21 15,0-21-15,1 21 0,-22-22 0,21 1 16,-21 0-16,0 0 16,0 0-16,0 0 0,0-1 15,-21 22-15,-1 0 16,1 0-16,-42 43 16,20-22-16,22 0 0,0 0 15,0 0-15,21 1 0,-21 41 16,0-42-16,21 0 0,0 1 15,0-1-15,0 0 0,0 0 0,0 0 16,21-21-16,0 21 0,0-21 16,0 0-16,0 0 15,1 0-15,-1 0 0,0 0 16,0 0-16,0 0 0,0 0 16,1 0-16,-1-21 0,0 21 15</inkml:trace>
  <inkml:trace contextRef="#ctx0" brushRef="#br0" timeOffset="48199.06">22542 10753 0,'0'-21'0,"0"42"0,0 0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9T03:37:07.59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1630 974 0,'0'0'0,"0"-21"15,0-1 1,-21 1-1,21 0-15,0 0 16,0 0 0,0 0-1,0-1-15,-22 22 32,22 22-17,0-1-15,0 0 0,0 0 16,0 21-16,0 43 15,0-43-15,0 1 0,0-1 16,0 0-16,0 85 16,0-84-16,0-1 0,0 0 15,0 1-15,0-1 0,0-21 16,0 22-16,0-1 0,0 21 16,0-20-16,0-1 15,0-21-15,0 0 16,0-42 15,0 0-31,0 0 16,0-21-16,0 20 0,0 1 0</inkml:trace>
  <inkml:trace contextRef="#ctx0" brushRef="#br0" timeOffset="1528.78">1609 974 0,'0'0'0,"0"-21"15,0-1 1,21 1-16,0 21 16,0-21-16,0 21 15,0-21-15,1 0 0,-1 21 16,21 0-16,-21 0 0,0 0 16,1 0-16,-1 0 0,0 21 15,0 0-15,0 0 0,-21 0 16,0 1-16,0-1 15,0 0-15,0 0 0,0 21 16,0-20-16,0-1 16,0-42 15,0-1-15,0 1-1,0 0-15,0 0 0,0 0 16,0 0-16,0-1 0,0 1 15,-21 0-15,21 0 0,-21 21 16,0-21-16,0 21 16,-1 0-16,1 0 15,0 0-15,0 21 16,-21 21-16,42-21 0,-22 22 16,1-22-16,0 21 15,0-21-15,0 64 16,21-43-16,-21-20 0,21 20 0,0 0 15,-22-21-15,22 64 16,0-64-16,0 22 0,0-22 0,0 21 16,0-21-16,22 43 15,-1-43-15,0 0 0,0 0 0,0 0 16,0 1-16,43 20 16,-43-42-16,0 0 0,0 0 15,1 0-15,-1 0 0,21-21 16,0 21-16,-20-21 15,-1-1-15,-21 1 0,21 0 0,42-64 16,-41 43 0,-1 21-16,0-21 0,0-1 15,0-20-15,0 20 16,1 1-16,-22 0 0,0 21 0,21-22 16,-21 1-16,0 21 0,0-22 15,0 22-15,0 0 0,0 0 0,0 0 16,0 0-16,0-1 15,-21 22 1,-1 22-16,22-1 16,0 0-16,-21 0 0,21 21 15,-21-20-15,21 20 0,0 0 0,0 1 16,-21-22-16,21 21 0,0 0 16,-21 1-16,21-22 0,0 21 15,0-21-15,0 22 0,0 20 16,0-42-16,0 1 15,0-1-15,21 0 0,0 0 16,0-21 0,0 0-16,1 0 15,-1 0 1,0-21-16</inkml:trace>
  <inkml:trace contextRef="#ctx0" brushRef="#br0" timeOffset="2134.21">2900 1376 0,'0'-21'0,"0"42"0,0-63 16,0 20-16,0 1 16,0 0-16,0 0 15,0 0-15,-21 0 16,-1 21-16,1 0 15,0 0-15,0 0 0,0 0 16,0 21-16,-1-21 0,1 21 16,0 0-16,0 0 0,0 0 15,0 1-15,-1-1 0,1 0 16,0 0-16,0 43 0,21-43 16,-21 0-16,21 0 0,0 21 15,0-20-15,0-1 0,0 0 16,21 0-16,0-21 0,0 0 15,0 0-15,1 0 0,-1 0 0,0 0 16,0 0-16,43-21 16,-43 0-16,0 0 0,21 21 15,-21-22-15,1 1 0,-1-21 16,0 21-16,0 0 0,-21-1 16,0-20-16,0 21 0,21-21 15,-21 20-15,0 1 16,0 42 15,-21-21-15,21 22-16,0-1 0,0 0 0,-21 0 15,21 0-15,-21 0 0,21 1 16,-21 62-16,21-63 16,0 1-16,0 20 0,0-21 15,0 0-15,0 0 16,0 1-16,0-1 15,0 0-15,21-21 16,0 0-16,0 0 16,0 0-16,0-21 0,-21 0 0,22 21 15,-1-22-15</inkml:trace>
  <inkml:trace contextRef="#ctx0" brushRef="#br0" timeOffset="2631.87">3577 1334 0,'0'0'15,"21"-22"-15,-21 1 0,0 0 16,0 0 0,-21 21-1,0 0-15,0-21 0,0 21 0,-1 0 16,-20 0-16,21 21 0,0 0 16,0 0-16,-22-21 0,22 21 0,0 1 15,0-22-15,0 21 16,-1 0-16,1-21 0,21 21 0,0 0 15,0 0 1,21-21-16,1 0 0,-1 0 0,21 0 16,-21 0-16,22 0 0,-1 0 15,-21 0-15,21 0 0,-20 0 0,20 0 16,-21 22-16,0-22 0,0 0 0,1 21 16,-1 0-16,-21 0 15,0 0-15,0 0 16,0 1-16,0-1 0,-21 0 15,-1 0-15,1-21 0,-21 21 0,21 0 16,0 1-16,-22-1 0,22-21 16,-21 0-16,21 21 0,-1-21 0,1 0 15,0 0-15,0 0 0,0 0 16,0 0-16,-1 0 0,1-21 0,0 0 16,0-1-1,0 22-15,0-21 16,21 0-16,0 0 31,21 0-15,0 21-16,0 0 0,0-21 0,22-1 15</inkml:trace>
  <inkml:trace contextRef="#ctx0" brushRef="#br0" timeOffset="3191.8">4212 1355 0,'21'-43'31,"-21"22"-15,-21 21-1,0 0-15,0 0 0,0 0 16,-1 0-16,1 0 0,0 0 15,0 21-15,-21-21 0,20 22 16,1-22-16,21 21 0,-42 0 16,21 0-16,21 0 0,0 0 31,0 1-31,21-22 16,0 0-16,0 0 15,0 0-15,1 0 0,-1 0 0,0 0 16,0 21-16,0-21 0,0 0 15,1 0-15,-1 0 0,0 21 16,0-21-16,0 0 0,-21 21 16,21-21-16,-21 21 15,0 0-15,0 1 16,0-1-16,-21-21 16,0 21-16,0-21 0,0 21 0,0 0 15,-1-21-15,1 21 0,0-21 16,0 0-16,-21 0 15,20 0-15,1 0 0,0 0 16,0 0-16,0 0 0,0 0 0,-1 0 16,1 0-16,0 0 0,0 0 15,0 0-15,21-21 47,0 0-47,21 21 16</inkml:trace>
  <inkml:trace contextRef="#ctx0" brushRef="#br0" timeOffset="3752.52">5609 1101 0,'0'0'15,"21"0"-15,-21-21 0,21-1 0,-21 1 16,0 0 0,0 42 30,-21 0-46,0 22 0,0-22 16,21 0-16,-21 21 0,0-20 16,-1 20-16,22-21 0,-21 21 0,0-20 15,0 20-15,21-21 0,-21 0 0,21 22 16,-21-22-16,-1 21 16,22-21-16,0 0 0,0 1 15,22-44 32,-1 1-47,-21 0 16,21 0-16,-21 0 15</inkml:trace>
  <inkml:trace contextRef="#ctx0" brushRef="#br0" timeOffset="4084.73">5567 1101 0,'0'0'0,"21"-21"0,0-1 0,-21 1 16,21 21-16,0-21 0,1 0 16,-1 21-16,0-21 0,0 21 0,0 0 15,0 0-15,1 0 16,-1 0-16,21 0 0,-21 0 0,43 21 16,-43 0-16,0 0 15,0 0-15,0 22 0,1-22 0,20 42 16,-42-20-16,0-22 15,0 21-15,0-21 0,0 1 0,0 20 16,0-21-16,0 0 0,0 0 0,0 1 16,-21-1-16,21 0 15,0 0-15,-21-21 0,-1 0 16,22 21-16,-21-21 31,0-21-31,21 0 16,-21 21-16,21-21 0,-21 21 0,0-21 15</inkml:trace>
  <inkml:trace contextRef="#ctx0" brushRef="#br0" timeOffset="4328.74">5440 1376 0,'21'0'31,"0"0"-31,0 0 0,0 0 0,1 0 16,-1 0-16,0-21 0,42 21 16,-20 0-16,-1-21 15,22 21-15,-22 0 0,43 0 16,-64 0 0,0 0-16,0-22 0,0 22 15,0 0 1,-21-21-16,22 0 0</inkml:trace>
  <inkml:trace contextRef="#ctx0" brushRef="#br0" timeOffset="5412.81">7874 423 0,'0'-21'0,"0"42"0,21-63 15,-21 21-15,0 0 16,0 0-16,0-1 16,-21 1-16,0 21 15,0 0-15,-1 0 0,1 0 16,-21 0-16,21 0 0,-22 0 0,22 0 15,-21 0-15,0 21 0,20 1 16,-20-22-16,21 21 0,0-21 0,0 21 16,-1-21-16,22 21 15,-21 0-15,21 0 16,0 1 0,21-22-1,1 21-15,-1-21 0,0 21 16,0-21-16,0 0 0,22 0 0,-1 21 15,64 0 1,-85-21-16,21 0 0,-21 21 16,22-21-16,-22 22 0,42-1 15,-63 0-15,22-21 0,-22 21 16,0 0-16,0 0 0,0 22 16,-22-22-16,-20 21 15,0-21-15,-1 22 0,-41-1 16,63-21-16,-22 22 15,1-22-15,0 0 0,20 0 0,-41 0 16,42 0-16,0-21 16,-1 0-16,1 0 0,21 22 15,0-44 32,21 1-47,1 21 16,-1-21-16,0 21 15,0 0-15,0 0 0,0 0 16,1 0-16,-1 0 0,0 0 0,0 0 16,0 0-16,0 0 15,-21 21-15,0 0 16,0 1-16,0-1 16,0 0-16,0 0 0,0 0 0,0 0 15,-21 1-15,0-1 0,21 21 0,-21-21 16,0 22-16,0-22 0,-1 21 15,1 0-15,0-20 0,-21 62 16,21-41-16,21-22 0,-22 21 16,22 0-16,-21-20 0,21 20 15,0 43-15,0-64 16,0 0-16,0 0 0,21 0 16,1-21-16,-1 0 0,0 0 15,0 0-15,0 0 16,0 0-16,22 0 0,-22-21 15,0 0-15,0 21 0,0 0 0,1-21 16,-1 21-16,-21-21 16,21 21-16,-42 0 31,0 0-15</inkml:trace>
  <inkml:trace contextRef="#ctx0" brushRef="#br0" timeOffset="7356.47">7895 16658 0,'0'0'0,"-21"0"15,21-21 48,0 0-63,0 0 15,21 0 1,0 21-16,0-22 0,1 22 0,-1 0 16,21-21-16,-21 21 0,0 0 15,43 0-15,-43 0 16,0 0-16,0 0 15,-21 21-15,0 1 16,0-1-16,0 0 0,0 0 16,-21 21-16,0-20 0,-21 41 15,-1-21-15,-41 64 16,63-63-16,-1-1 0,1-21 16,0 21-16,0 1 0,21-1 15,0 0-15,0-20 0,0 20 16,0-21-16,0 0 15,0 0-15,21 1 0,0-1 0,64 21 16,-64-42-16,21 0 16,-20 21-16,-1-21 0,0 0 15,64 0-15,-64 0 16,-21-21-16,21 21 16,-21-42-1,0 21-15,-21 21 16,0 0-16,-1 0 0,1 0 15,0 0-15,-21 21 16,21 0-16,-1-21 0,1 21 16,0 0-16,0 0 0,21 1 0,-21 41 15,21-42-15,0 22 16,0-22-16,-21 21 0,21 43 16,21-43-16,0 0 0,0 1 0,0-1 15,0 0-15,1 1 0,-22-1 16,21 0-16,-21-20 0,21 20 0,-21 43 15,0-22-15,0-21 16,-21 1-16,0-1 0,-22-21 16,-20 43-16,20-43 0,22 0 15,-21 0-15,-22 0 0,22-21 16,0 0-16,-22 0 0,22 0 0,-22 0 16,22 0-16,0 0 0,-1 0 15,22-21-15,-42 0 0,63 0 16,-21 21-16,21-21 0,-22 0 15,22-1-15,0-20 16,0 21-16,0 0 0,0-22 0</inkml:trace>
  <inkml:trace contextRef="#ctx0" brushRef="#br0" timeOffset="9663.85">2349 3302 0,'0'0'0,"-42"-21"31,42 0-31,0 42 16,0 21-1,0-21-15,0 22 0,0-22 16,0 0-16,0 21 0,0 1 15,21 63 1,-42-85-16,21 21 0,21 22 0,-42-43 16,21 0-16,21 148 15,-21-126-15,0-1 0,-63 21 16,84 1-16,-21-22 0</inkml:trace>
  <inkml:trace contextRef="#ctx0" brushRef="#br0" timeOffset="9736.5">2307 4318 0,'0'-21'16,"0"0"-16,0 0 15,0-22-15,0 1 16,0 21-16,0-22 0</inkml:trace>
  <inkml:trace contextRef="#ctx0" brushRef="#br0" timeOffset="10114.32">2159 3471 0,'-21'0'0,"21"-63"31,0 42-31,21 0 16,0-1-16,0 22 0,43-42 16,-22 42-16,0-21 0,64 21 15,-63 0-15,20 0 0,-21 0 16,1 0-16,63 63 15,-106-41-15,0 20 0,0-21 16,0 21-16,0 1 0,-22-22 16,-41 42-16,21-20 0,-1-22 15,-20 0-15,20 0 0,1 0 16,-43 22-16,43-22 16,21-21-16,0 0 0,0 0 15,-1 0-15,44 0 31,-1 0-31,0 0 0,0-21 16,21 21-16,1-21 16</inkml:trace>
  <inkml:trace contextRef="#ctx0" brushRef="#br0" timeOffset="10668.58">3069 3344 0,'0'0'0,"0"-21"16,0 42 31,0 1-47,0-1 0,0 0 15,0 0-15,0 21 0,0-20 16,0 20-16,0 0 15,0 1-15,0-1 16,0-21-16,0 0 0,0 0 0,0 1 0,0-1 16,0 0-1,21-21-15,0 0 0,1 0 16,-1 0-16,0 0 16,0-21-16,0 0 0,0 21 0,22-43 15,-22 22-15,0 0 16,0 0-16,0 0 0,1-1 0,20-41 15,-21 21-15,-21 20 16,0 1-16,0-21 0,0 21 0,21 21 16,-21-21-16,0 42 31,-21 0-31,21 0 16,-21 0-16,21 0 0,0 22 15,0-22-15,-21 42 0,21-41 16,0 20-16,-21-21 0,21 0 15,0 0-15,0 1 0,0-1 16,0 0-16,0 0 16,0 0-16,42-21 15,43-21 1,-64 0-16,0 0 16,0 21-16,0-21 0</inkml:trace>
  <inkml:trace contextRef="#ctx0" brushRef="#br0" timeOffset="11256.84">3895 3217 0,'0'-21'16,"-22"21"-1,22 21-15,-21 1 0,21-1 16,0 0-16,0 21 0,-21-21 15,21 1-15,-21 41 16,21-42-16,0 22 0,0-22 0,0 21 16,0-21-16,0 64 15,0-64-15,0 0 16,-21 0-16,21 1 0,0-1 16,0-42 30,0-1-46,0 1 16,0 0-16,21 0 0,-21 0 16,0 0-16,21-1 0,0 1 15,0 0-15,1 0 0,-22 0 16,21 21-16,63-21 0,-41-1 16,-22 22-1,0 0-15,21 22 16,-20-1-16,-1 0 15,0 0-15,-21 0 0,0 22 16,0-22-16,0 21 16,0-21-16,-21 0 0,-22 22 15,22-43-15,0 21 0,-21 0 0,21-21 16,-1 21-16,-20-21 16,21 0-16,0 0 0,0 21 0,-1-21 15,1 0-15,0 0 16,21-21 31,21 0-47,0 21 0,1-21 15,-22 0-15</inkml:trace>
  <inkml:trace contextRef="#ctx0" brushRef="#br0" timeOffset="11536.51">4614 3175 0,'0'-21'0,"-63"42"32,63 0-17,0 0-15,-21 1 16,-1 41-16,22-21 15,0 1-15,0-22 0,0 21 0,0-21 16,0 22-16,-21-22 0,21 0 16,0 21-16,0-20 0,0-1 0,0 0 15,0 21-15,0-21 0,0 22 16,21-43-16</inkml:trace>
  <inkml:trace contextRef="#ctx0" brushRef="#br0" timeOffset="12296.67">4699 3747 0,'63'-43'31,"-41"22"-31,-1 0 0,21-21 16,-21 20-16,0 1 0,-21 0 0,0-21 16,0 21-16,0-1 0,0 1 15,22 21-15,41-21 0,-84 21 16,0-21-16,-22 42 16,43 0-16,0 0 0,0 22 15,0-22-15,0 0 0,0 0 16,0 0-16,0 1 0,0-1 0,0 21 15,0-21-15,0 0 0,22 1 16,-1-22-16,-21 21 0,42 0 16,-21-21-1,0 0-15,1 0 0,-1 0 16,0 0-16,0 0 0,0 0 16,0-21-16,1 21 0,-1-21 0,-21-1 15,21 1-15,0 0 0,0 0 0,-21 0 16,21 0-16,1-22 0,-1 22 15,-21 0-15,42-43 0,-21 43 16,0 21-16,1-21 0,-22 0 16,21 21-16,0 0 15,0 0-15,-21 21 32,0 0-32,0 0 15,0 1-15,0-44 63,0 1-48,0 0-15,0 0 16,0 0 0,-21 21-1,0 0-15,0 0 16,-1 0-1,22 21-15,-63 0 16,63 0-16,-21 0 0,21 1 16,0-1-16,-21 0 0,21 64 15,-22-64-15,22 21 0,0 0 16,0-20-16,22 20 16,-1-42-16,-21 21 15,21-21-15,0 21 0,43 0 16,-43-21-16,0 0 0,42 0 15,-41-21-15,-1 21 0,21-21 16,-21 0-16,0 21 0,43-21 16,-43 0-16,-21-1 15,42-20-15,-20 21 16,-22 0-16,0-22 0,0-20 16</inkml:trace>
  <inkml:trace contextRef="#ctx0" brushRef="#br0" timeOffset="12732.39">5080 2921 0,'21'85'31,"-21"-64"-31,21 42 16,-21-41-16,21-22 16,1 0-16,-1 0 0,0 0 15,-21 21-15,21-21 0,0 0 16,-21-21-16,21 21 15,-21-22-15,22 1 0,-1 0 16,0 0-16,-21 0 16,0 0-16,0-1 15,-21 1 1,0 21-16,-1 0 0,1 0 16,0 0-16,0 0 0,0 0 15,21 21-15,-21-21 0,-1 22 16,22-1-16,0 0 0,-21 0 15,21 0-15,-21 0 0,21 1 16,0-1-16</inkml:trace>
  <inkml:trace contextRef="#ctx0" brushRef="#br0" timeOffset="13073.06">4551 3810 0,'0'21'16</inkml:trace>
  <inkml:trace contextRef="#ctx0" brushRef="#br0" timeOffset="13160.86">4784 3768 0,'0'-21'16</inkml:trace>
  <inkml:trace contextRef="#ctx0" brushRef="#br0" timeOffset="13649.77">7027 3366 0,'0'0'0,"-21"-22"0,-21-20 31,42 21-31,0 0 0,21-64 16</inkml:trace>
  <inkml:trace contextRef="#ctx0" brushRef="#br0" timeOffset="13878.86">7197 3535 0,'0'0'0,"0"85"31,0-64-31,0 0 0,0 0 16,0 0-16,42 0 0,-63 1 15,0-22 1,21 21-16,-43-21 0,22 21 15,21-42-15,64 0 16,-43 21-16,-21-22 0,0 1 16,0 0-16,0 0 0,0-21 15</inkml:trace>
  <inkml:trace contextRef="#ctx0" brushRef="#br0" timeOffset="14167.56">7514 3154 0,'0'0'0,"0"-21"15,-21 21 17,0 0-32,0 21 0,-1 21 15,1-21-15,0 1 16,21 20-16,-21-21 0,21 21 0,-21 1 16,0-22-16,21 21 0,0 1 0,-22-22 15,1 21-15,21-21 16,0 0-16,-21 22 0,0-22 15,21 0-15,0 0 16,0 0-16,0-42 47,0 0-31</inkml:trace>
  <inkml:trace contextRef="#ctx0" brushRef="#br0" timeOffset="14580.14">7070 3239 0,'0'0'0,"0"-22"16,0 44 30,21-1-30,0 0-16,-21 21 0,21-21 16,0 1-16,-21 20 0,0-21 0,21 85 15,1-85-15,-22 0 16,0 22-16,0-22 16,0 21-16,0-21 0,0 0 15</inkml:trace>
  <inkml:trace contextRef="#ctx0" brushRef="#br0" timeOffset="14905.81">7599 3493 0,'-21'21'16</inkml:trace>
  <inkml:trace contextRef="#ctx0" brushRef="#br0" timeOffset="15377.83">7493 3704 0,'21'21'0,"0"-21"16,-21 22-16,21-22 0,1 0 15,-1 21-15,0-21 0,0 0 16,0 0-16,0 0 0,1 0 0,41 0 16,-21 0-16,-20-21 15,20 21-15,0-22 0,-21 22 0,22-21 16,20 0-16,-42 0 0,1 0 16,-1 0-16,0-1 0,0 1 15,-21 0-15,21 0 0,-21 0 0,0 0 16,0-22-16,0 22 0,0 0 15,-21-21-15,0 20 0,0 1 16,0 21-16,-1-21 0,1 21 16,0 0-16,0 0 0,-21 0 15,20 0-15,-20 0 0,0 0 16,21 0-16,-22 21 0,22-21 16,0 21-16,0-21 0,0 22 15,-1-22-15,22 21 0,-21 0 16,21 0-16,-21 21 15,21-20-15,0-1 16,0 0-16,0 0 0,0 0 16,0 0-16,0 1 0,0-1 15,-21 0-15,21 0 16,0 0-16,0 0 16,0 1-16,21-22 15,0 0-15,0 21 0,1 0 16,-1-21-16,0 0 15,0 0-15,21 21 0,-20-21 16,-1 0-16,0 0 0,21 0 0,-21 0 16,1 0-16</inkml:trace>
  <inkml:trace contextRef="#ctx0" brushRef="#br0" timeOffset="16675.83">8445 3408 0,'0'0'0,"0"-21"31,0 42 1,0 0-17,0 0-15,0 0 0,0 1 16,0-1-16,0 21 0,-21-21 15,21 0-15,0 1 0,-21-1 0,21 0 16,-21 42 0,21-41-16,0-1 0,0-42 47</inkml:trace>
  <inkml:trace contextRef="#ctx0" brushRef="#br0" timeOffset="17121">8467 3006 0,'0'0'16,"-43"21"0,43 0-16,-21 0 0,0 22 15,21-22-15,0 42 16,0-42-16,0 1 0,0-1 16,0 0-16,21 0 15,0-21 1,0 0-16,1 0 0,-1-21 15,0 21-15,0-21 0,-21 0 16,21-1-16,0 22 0,-21-21 0,22-42 16,-22 42-16,0-1 15,0 1-15,-22 0 16,1 21-16,0 0 16,0 0-16,0 0 0,0 0 15,-1 0-15,1 21 16,0-21-1,21 21-15,-21 1 0,21-1 16,0 0-16,0 0 0,0 0 0,0 0 16,0 1-16,0-1 0</inkml:trace>
  <inkml:trace contextRef="#ctx0" brushRef="#br0" timeOffset="17800.56">9250 3556 0,'0'-21'16,"0"42"-16,42-63 0,-42 21 0,0-1 15,-21 1-15,21 0 0,-21 21 16,0-21-16,21 0 0,-22 21 15,1 0-15,21-21 0,-21 21 16,0 0-16,0 0 0,-22 0 16,22 0-16,-63 63 15,62-42-15,1 0 0,0 1 16,0-1-16,-21 21 0,20 0 16,1-20-16,0-1 0,0 0 15,21 0-15,0 21 0,0-20 0,0-1 16,0 0-16,0 0 15,0 0-15,21-21 16,0 0-16,0 0 0,1 0 0,-1 0 16,0 0-16,21 0 0,-21-21 15,1 21-15,-1-21 0,21 0 0,-21 21 16,43-43-16,-43 22 0,42-63 16,-41 41-16,-1 22 15,-21-21-15,21-1 0,-21 1 16,21-43-16,0 43 15,-21 0-15,0-1 0,0 22 0,0-21 16,0 21-16,0 0 0,0-1 16,0 1-16,0 0 0,-21 21 15,0 0-15,0 0 16,21 21-16,0 0 16,-21 1-16,21 20 0,0 0 0,-22 1 15,22-1-15,0 0 0,0 43 16,0-43-16,0 1 0,0 20 15,0-21-15,0-20 0,0-1 16,0 0-16,0 0 0,0 0 0,0 0 16,22 1-16,-22-1 15,42-21-15,-21 0 16,0 0-16,0 0 0,1 0 16,-1 0-16,0 0 15</inkml:trace>
  <inkml:trace contextRef="#ctx0" brushRef="#br0" timeOffset="18634.03">10964 3620 0,'0'0'0,"21"-22"0,1 22 16,-22-21-16,0 0 0,0 0 15,0 0-15,0 0 0,0-1 16,0 1-16,0 0 0,0 0 16,-22 0-16,1 0 0,-21-22 15,0 22-15,20 21 0,-20-21 16,0 21-16,21 0 0,-22 0 15,22 0-15,0 0 0,0 21 0,21 0 16,-21 22-16,-22-22 0,1 42 16,0-42-16,20 22 15,1 20-15,0-20 16,21 20-16,0-42 0,0 64 16,21-85-1,0 21-15,1-21 16,-1 0-16,21 0 0,22 0 15,-22 0-15,-21 0 0,0-21 0,0 21 16,1-21-16,-1 21 0,0-21 16,21-1-16,-21 1 0,43-21 15,-43 21-15,0-22 0,22-20 16,-22 21-16,21-1 0,-42 1 0,21 0 16,-21-1-16,0-20 0,43-43 15,-43 85-15,0-22 0,0 1 16,0 21-16,-22 0 0,1 21 15,0 0-15,0 0 16,0 0-16,0 21 0,21 0 16,-43 0-16,22 22 0,21-1 0,-21 64 15,21-64-15,0 22 0,0-22 16,0 0-16,0 1 0,0 84 16,0-106-16,0 0 15,0 21-15,0-21 0,21 1 16,0-22-16,0 21 15,1-21-15,-1 0 16,0 0-16,0 0 0,21 0 16,-42-21-16,22 21 0,-1-22 15,0 1-15</inkml:trace>
  <inkml:trace contextRef="#ctx0" brushRef="#br0" timeOffset="19045.72">11261 3598 0,'0'22'16,"21"-22"31,0 0-47,0 0 0,-21-22 0,21 1 16,0 21-16,1-21 0,-1 21 0,0-21 15,0 0-15,-21 0 16,21-22-16,-21 22 0,0 0 15,0-21 1,0 20-16,-21 22 16,0 0-16,0 0 0,0 0 15,-1 0-15,22 22 0,-42 20 16,21-21-16,0 43 16,0-43-16,21 21 0,0 0 15,0-20-15,0-1 0,0 0 16,0 0-16,42 21 15,-42-20-15,21-22 0,21 21 16,-20-21-16,20 0 16,-21 0-16,43 0 15,-43 0-15,0-21 0,0 21 16,43-43-16,-43 22 0,21 0 16,-21 0-16</inkml:trace>
  <inkml:trace contextRef="#ctx0" brushRef="#br0" timeOffset="19783.8">11917 3302 0,'-43'21'31,"22"0"-31,21 1 16,-21 20-16,0-21 0,21 0 16,0 0-16,-21 1 0,21 20 15,0-21-15,-21 21 0,21-20 16,0-1-16,0 0 0,0 21 15,0-21-15,0 1 16,0-44 31,0 1-31,0 0-16,0 0 15,0 0-15,0 0 0,21-1 0,-21 1 16,42-42-16,-42 42 15,21-22-15,0 22 0,1 0 0,-1 0 16,0 0-16,21-22 16,-21 43-16,22 0 15,-22 0-15,21 0 16,-21 21-16,-21 1 0,22-1 16,-22 0-16,21 21 0,-21 22 15,0-43-15,0 0 0,0 0 16,0 0-16,0 43 15,0-43-15,0 0 16,-21-21 0,21 21-16,-22-21 15,22-21 1,0 0-16,0 0 16,0 0-1,0 0-15,0-1 0,22 1 0,-1 0 16,0-21-16,0 21 0,0-1 15,0-20-15,1 21 0,-1-21 16,0 20-16,21-20 0,-21 42 16,1-21-16,20 21 15,-21 0-15,0 0 0,-21 21 16,0 0-16,21 0 0,-21 1 16,0-1-16,0 21 0,0-21 15,0 22-15,0-1 0,22-21 0,-22 0 16,0 0-16,-22 1 15,22-1-15,-21-21 0,21 21 0,0 0 16,-21-21 0,42 0-1</inkml:trace>
  <inkml:trace contextRef="#ctx0" brushRef="#br0" timeOffset="20432.83">12869 3323 0,'0'0'0,"0"-21"0,0-21 32,-21 42-17,0 0-15,0 0 0,21 21 0,-43 0 16,22 0-16,0 22 0,0-22 15,0 0-15,21 21 0,0 1 16,0-22-16,0 21 0,0 0 16,0-20-16,0-1 0,0 21 15,0-21 1,0 0-16,0 1 0,21-22 16,0 0-16,-21 21 15,21-21-15,0 0 0,1 0 16,83 0-1,-83 0-15,-1-21 0,21 21 0,-21 0 16,0-22-16,22 1 16,-22 0-16,42-42 15,-63 41-15,0-20 0,22-21 16,-22 41-16,0-20 0,0 21 16,0 0-16,0 0 0,-43-43 15,22 64-15,-64-42 16,64 21-16,0 21 15,0 0-15,-21 0 0,-22 0 16,43 21-16,0 0 0,-22 0 16,22 21-1,-21 1-15,42-1 0,0-21 16,-21 64-16,21-64 0,-21 0 16,21 22-16,0-22 0,0 0 15,0 0-15,0 0 0,0 0 0,21 1 16,0-22-16,0 0 0,0 21 15,0-21-15,1 0 0,-1 0 16,0 0-16,42 0 0,-41 0 16,-1 0-16,42-21 15,-42-1-15,1 1 0,20 0 16,-21 0-16,0 21 16,-21-21-16,0 0 0,0-1 15</inkml:trace>
  <inkml:trace contextRef="#ctx0" brushRef="#br0" timeOffset="21379.19">14224 3090 0,'0'0'0,"0"-21"15,0 0 1,-21 21-1,0 0-15,-1 0 16,1 21-16,0 0 0,-21 1 0,21-1 16,-1 0-16,1 21 0,0 1 15,-21-1-15,21 0 0,-22 85 16,22-106-16,21 22 16,-21 20-16,21-42 0,0 43 15,0-43 1,21 0-16,21 0 0,-20-21 15,62 22-15,-41-22 16,20 0 0,-21 0-16,1-22 0,41 1 0</inkml:trace>
  <inkml:trace contextRef="#ctx0" brushRef="#br0" timeOffset="21673.81">14668 3048 0,'0'0'15,"22"0"-15,-22-21 0,21 21 0,0 0 16,0 0-16,0 0 0,0 0 16,1 0-16,-1 21 15,0 0-15,0 22 0,0-22 0,0 21 16,1 43-16,-22-43 15,21 0-15,-21 1 0,0-1 16,0 0-16,0 22 16,0-43-16,0 21 0,-21-20 0,-1-1 15,1 0-15,21 0 0,-42 0 16,42 0-16,-21-21 0,-22 22 16,22-1-16,0-21 0,-21 21 0</inkml:trace>
  <inkml:trace contextRef="#ctx0" brushRef="#br0" timeOffset="22648.18">3662 4403 0,'21'-21'16,"0"21"-16,-21-22 0,21 1 16,-21 0-16,0 0 15,-21 21 1,0 0-16,-21 0 0,20 0 15,1 0-15,-21 0 0,-22 21 16,22 0-16,0 0 0,-22 22 16,43-43-16,0 21 0,0 0 15,0 0-15,21 0 16,0 1-16,21-22 16,0 21-1,0-21-15,21 0 0,-20 0 0,20 0 16,0 0-16,-21 0 0,22 0 15,-22 0-15,42 21 0,-41-21 16,-1 21-16,0 0 0,-21 0 16,0 1-1,-21-22-15,0 21 0,-1 0 16,1-21-16,-21 21 0,21-21 0,-22 21 16,22 0-16,-21-21 0,21 22 15,0-22-15,-1 0 0,1 0 0,0 0 16,42 0 15,0-22-31,1 22 16,-1 0-16,0 0 0,0 0 15,0 0-15,0 0 16,-21 22-16,0-1 0,0 0 16,0 21-16,0-21 15,0 1-15,0 20 0,-21-21 16,0 0-16,21 0 0,-42 22 15,42-22-15,0 0 0,-21 0 16,-1 0-16,22 1 0,0-1 16,0 0-1,22-21-15,-1 0 16,0 0-16</inkml:trace>
  <inkml:trace contextRef="#ctx0" brushRef="#br0" timeOffset="23351.82">3725 6646 0,'-21'0'0,"42"0"0,-42-21 0,21 0 15,0 0-15,0 0 0,0 0 16,0-1-16,0 1 15,21 0-15,-21 0 0,21 21 16,1-21-16,-22 42 31,0 0-31,0 0 16,0 0-16,-22 1 0,1-1 16,0 0-16,0 0 0,0 0 0,0 0 15,-22 43-15,43-43 0,0 0 16,-21 0-16,21 1 0,0-1 15,0 0-15,0 0 0,0 0 16,21 0-16,0-21 16,1 22-16,-1-1 15,0-21-15,0 21 0,0-21 0,0 0 16,1 21-16,-22 0 0,21-21 16,-21 21-16,0 1 15,0-1-15,0 0 0,0 0 16,0 0-16,-21 0 15,-1 1-15,1-1 0,0-21 16,0 21-16,0 0 0,-22-21 0,22 21 16,-21 0-16,21-21 0,-22 0 15,22 0-15,-21 22 0,21-22 0,-22 0 16,22 0-16,0 0 0,-21 0 16,21 0-1,21-22 1,0 1-1,21 21 1,-21-21-16</inkml:trace>
  <inkml:trace contextRef="#ctx0" brushRef="#br0" timeOffset="24206.56">5313 4953 0,'0'-21'0,"0"42"46,0 0-30,0 0-16,0 1 16,0-1-16,0 0 0,-21 0 0,21 0 15,0 0-15,0 1 0,0-1 16,0 0-16,0 0 0,0 0 31,0-42-15</inkml:trace>
  <inkml:trace contextRef="#ctx0" brushRef="#br0" timeOffset="24634.23">5355 4593 0,'0'0'0,"-21"0"0,-43-21 31,43 21-31,0 21 0,0 0 16,21 1-16,-21 20 15,0-42-15,21 21 0,0 21 16,0-20-16,0-1 0,21-21 16,0 0-16,0 0 15,0 0-15,0 0 0,1 0 16,-1 0-16,0 0 0,21-21 0,-21-1 15,1 22-15,-1-21 0,0 0 0,-21 0 16,21 0-16,-21 0 16,0-1-16,0 1 0,-21 0 15,0 0-15,0 21 16,-1-21-16,1 21 0,0 0 0,0 0 16,0 0-16,0 0 0,-1 21 0,1-21 15,21 21-15,0 0 16,-21 0-16,21 22 0,0-22 0,0 0 15,0 0-15,0 0 0,21 1 16,-21-1-16,21 0 0,1 0 16,-1 0-16,21 0 0,-21 1 0,0-22 15,22 0-15</inkml:trace>
  <inkml:trace contextRef="#ctx0" brushRef="#br0" timeOffset="25112.21">5842 4826 0,'0'21'31,"0"0"-15,0 1-16,-21-1 0,21 0 16,0 0-16,0 0 0,0 0 15,0 1-15,0-1 0,0 0 0,-21 0 16,21 21-16,0-20 15,0-1-15,0 0 16,0-42 15,0 0-31,0-1 16,0-20-16,0 21 0,21 0 16,0-22-16,0 22 15,0-21-15,0 21 0,1-22 0,20 22 16,-21 0-16,0 0 0,22 0 0,-22 0 15,0 21-15,0 0 0,21 0 16,-20 0-16,-22 21 0,0 0 16,0 0-16,0 21 0,0-20 15,0-1-15,0 0 0,0 0 16,0 0-16,0 22 0,0-22 0,0 0 16,0 0-16,0 0 0,0 0 15,0-42 16,0 0-15,21 0-16,-21 0 16</inkml:trace>
  <inkml:trace contextRef="#ctx0" brushRef="#br0" timeOffset="25367.8">6456 4530 0,'0'0'0,"0"21"31,0 0-15,0 0-16,0 0 0,0 1 15,-21-1-15,21 21 0,0-21 16,-22 64-16,22-43 0,-21-21 16,21 22-16,0-1 0,0-21 15,0 64-15,0-64 16,0 0-16,0 0 15,21-42 1,1 0 0</inkml:trace>
  <inkml:trace contextRef="#ctx0" brushRef="#br0" timeOffset="25584.6">6329 4741 0,'0'0'0,"0"-21"0,21 21 31,0 0-31,0 0 16,0 0-16,1 0 0,-1 0 0,0 0 16,0 0-16,21 0 0,-20 0 15,-1 0-15,0-21 0,21 21 0,-21 0 16,1 0-16,-1 0 0,0 0 15</inkml:trace>
  <inkml:trace contextRef="#ctx0" brushRef="#br0" timeOffset="26348.31">8107 4868 0,'0'0'0,"21"-21"0,21-63 31,-42 62-31,0 1 16,0 0-16,0 0 0,0 0 0,0 0 15,0-1-15,0 1 0,-21 0 16,0 0-16,-43 0 15,43 21-15,0 0 0,0 0 16,0 0-16,-22 0 0,1 21 16,0 0-16,21 0 0,-43 43 15,43-43-15,-21 42 16,20-20-16,22-1 16,-21 0-16,21 1 0,0-1 0,0-21 0,0 43 15,0-43 1,21-21-16,22 42 0,-22-42 0,0 0 15,21 0-15,1 0 16,-22 0-16,0-21 0,21 0 16,-20 0-16,20 0 0,0-22 15,-21 22-15,1 0 0,20-43 16,-21 22-16,-21 21 0,21 0 16,-21-22-16,0 22 0,0 0 0,0 0 15,0 0-15,0 0 0,0-22 16,0 64 15,0 1-31,0-1 0,0 0 16,0 0-16,0 0 15,0 22-15,0-22 0,0 0 0,0 21 16,0-21-16,0 1 0,0-1 0,0 42 16,21-63-16,-21 21 15,22 1-15,-1-22 0,0 0 16,0 0-16,0 0 0,0 0 15,1 0-15,-1 0 0,0-22 16</inkml:trace>
  <inkml:trace contextRef="#ctx0" brushRef="#br0" timeOffset="26600.41">8932 4657 0,'21'0'47,"1"0"-31,-1 0-16,0 0 0,0 0 0,0 0 16,0 0-16,1 0 0,-1 0 15,0 0-15</inkml:trace>
  <inkml:trace contextRef="#ctx0" brushRef="#br0" timeOffset="26756.79">8869 4805 0,'0'21'0,"21"-21"31,0 0-31,0 0 16,0 0-16,1 0 0,-1 0 0,0 0 16,0-21-16,0 0 15,0 21-15</inkml:trace>
  <inkml:trace contextRef="#ctx0" brushRef="#br0" timeOffset="27040.92">9673 4466 0,'0'0'0,"0"-21"31,-21 21-31,0 0 16,21 21-16,-21-21 15,21 21-15,0 1 0,0-1 16,0 0-16,-22 0 0,22 0 0,-21 0 15,21 1-15,0-1 0,0 42 16,0-42-16,-21 1 16,21-1-16,0 0 0,0 0 15,21-21 1,0 0-16,1 0 16</inkml:trace>
  <inkml:trace contextRef="#ctx0" brushRef="#br0" timeOffset="27504.45">10096 4487 0,'0'0'0,"0"-21"0,-21 21 31,0 0-31,0 21 0,21 1 0,-21-22 16,0 21-16,-1 0 0,1 42 15,0-41-15,21-1 16,-21 0-16,21 0 0,0 0 0,0 22 16,0-22-16,0 42 15,21-63 1,21 21-16,-20-21 0,-1 0 16,42 0-16,-42 0 0,1 0 15,20 0-15,-21-21 16,43 0-16,-43 0 0,0 0 15,0 0-15,0-1 0,0 1 0,-21 0 16,43-64-16,-43 64 16,0-21-16,0 0 15,0 20-15,0-20 16,-21 42-16,-1-21 0,-20 21 16,21 0-16,-43 0 15,43 0-15,-21 0 0,21 21 0,0-21 16,-1 21-16,1 0 0,-21 1 15,42-1-15,0 0 16,0 0-16,21 0 16,0-21-16,0 0 0,1 0 0,-1 0 15</inkml:trace>
  <inkml:trace contextRef="#ctx0" brushRef="#br0" timeOffset="27728.32">11007 4530 0,'-22'0'16,"-20"0"0,21 0-1,21 21 32</inkml:trace>
  <inkml:trace contextRef="#ctx0" brushRef="#br0" timeOffset="27962.03">10964 4868 0,'0'0'16,"0"22"-16,0-1 0,0 0 16,-21-21-16,21 21 0,-21-21 15,21 21-15,0 0 0,-21 1 16,0-1-16,-1-21 16,22 21-16,-21 0 0,-21 0 15,21 0-15,-22 1 0,22-22 0,-42 42 16,20-42-16,-62 21 15</inkml:trace>
  <inkml:trace contextRef="#ctx0" brushRef="#br0" timeOffset="28605.84">5376 5567 0,'-21'0'0,"0"21"16,21 0 0,-21 0-16,21 22 15,-21-22-15,21 0 0,0 0 16,0 0-16,0 1 0,0-1 16,-22 21-16,22-21 15,0 0 1,-21-21-1,21-21 1</inkml:trace>
  <inkml:trace contextRef="#ctx0" brushRef="#br0" timeOffset="28816.84">5249 5482 0,'-21'0'32,"0"0"-32,21 21 47,21-21-32,0 0-15,0 22 16</inkml:trace>
  <inkml:trace contextRef="#ctx0" brushRef="#br0" timeOffset="29297.26">5694 5630 0,'0'0'0,"0"22"0,0-1 15,0 0-15,0 0 0,0 0 16,0 0-16,0 1 0,0-1 16,0 0-16,0 0 0,0 0 15,0 0-15,0 1 16,-21-22-16,21 21 16,-22-21-16,1 0 15,21-21 1,0-1-16,0 1 15,0 0-15,0 0 0,0 0 16,21-22-16,1 22 0,-22 0 16,21-21-16,21 21 0,0-22 15,1 22-15,-22 0 0,0 0 16,21 21-16,-20 0 0,41 0 16,-42 0-16,0 0 0,22 21 15,-43 0-15,0 0 16,0 0-16,0 1 0,0 20 0,0-21 15,0 0-15,0 0 0,0 1 0,-21-1 16,21 0-16,0 0 0,0 0 16,-22 0-16,44-21 47</inkml:trace>
  <inkml:trace contextRef="#ctx0" brushRef="#br0" timeOffset="29556.81">6435 5419 0,'0'0'0,"0"-21"0,-22 42 31,22 0-15,0 21-16,-21-21 0,21 1 15,0-1-15,-21 21 0,21-21 16,0 0-16,0 22 0,0-22 0,0 42 16,0-41-16,0-1 0,0 0 15,0 0-15,0 0 16,21-21 15</inkml:trace>
  <inkml:trace contextRef="#ctx0" brushRef="#br0" timeOffset="29774.48">6350 5588 0,'21'0'16,"0"0"-16,0 0 15,1 0-15,-1 0 0,0 0 16,0 0-16,0 0 16,0 0-16,1 0 0,-1-21 0,42 21 15,-42 0-15,22-21 16</inkml:trace>
  <inkml:trace contextRef="#ctx0" brushRef="#br0" timeOffset="30352.56">7853 5334 0,'0'0'0,"-21"0"0,-1 0 15,22 21 1,-21 0-16,21 1 0,-21-1 16,21 0-16,0 0 0,0 0 0,-21 0 15,21 1-15,0 20 0,0-21 16,0 0-16,0 0 0,0 1 0,0-1 16,-21 0-16,21 0 0,0 0 0,0 0 15,0 1 1,-21-22-16,21-22 47,0 1-47,0 0 15,0 0-15,0 0 0,21 0 16,-21-1-16,21 22 0,0-21 16,0 0-16,22 0 0,-22 21 0,0-21 15,21 21-15,-21 0 0,43 0 16,-43 0-16,0 0 0,0 0 15,1 0-15,-1 21 0,21 0 16,-42 0-16,0 0 0,0 1 16,0-1-16,-21 21 15,0-21-15,0 0 16,-1 1-16,1-22 0,0 21 0,-42 0 16,41-21-16,-20 0 15,21 0-15,0 21 0,0-21 0,-22 0 16,43-21-1,0 0 1</inkml:trace>
  <inkml:trace contextRef="#ctx0" brushRef="#br0" timeOffset="30728.79">8869 5567 0,'0'0'0,"-21"0"16,-1 0 0,44 0 15,-22-21-15,21 21-16,0 0 0,0 0 15,0 0-15,0 0 16,1 0-16</inkml:trace>
  <inkml:trace contextRef="#ctx0" brushRef="#br0" timeOffset="30880.78">8826 5652 0,'0'0'15,"0"21"-15,0 0 16,22-21-1,-1 0-15,0 0 0,0 0 16,0 0-16,22 0 0,-22 0 16,0-21-16,42 0 0,-41-1 15</inkml:trace>
  <inkml:trace contextRef="#ctx0" brushRef="#br0" timeOffset="31461.18">9715 5376 0,'0'-42'32,"0"21"-32,0 0 0,0 0 15,22 21 1,-1 0-16,0 0 15,0 0 1,-21 21-16,21 0 0,-21 0 16,21 43-1,-21-43-15,0 0 0,0 0 16,0 0-16,0 22 0,-21-1 16,0 0-16,-42 22 15,20-43-15,-41 42 16,62-41-16,-20-1 0,21-21 0,0 0 15,0 21-15,-1-21 16,1 0-16,0 0 16,21-21-16,0 0 0,0-1 0,0 1 15,0 0-15,0 0 16,0-21-16,0 20 0,0 1 16,0 0-16,21 0 0,0 21 0,-21-21 15,22 21-15,-22-21 16,21 21-16,0 0 0,0 0 15,0 21-15,0-21 16,-21 21-16,22-21 16,-22 21-16,0 0 0,21 0 0,0 1 15,-21-1-15,21 0 16,-21 0-16,21-21 0,0 21 16,1-21-16,-1 0 0,0 0 15,0 0-15,0 0 0,0 0 16,1 0-16,20 0 0,-21 0 15,0-21-15</inkml:trace>
  <inkml:trace contextRef="#ctx0" brushRef="#br0" timeOffset="31892.57">10350 5419 0,'-21'0'31,"0"0"-31,0 0 0,0 0 16,21 21-16,-21 0 0,-1-21 16,22 21-16,0 0 0,-21 1 0,0-1 15,0 63 1,21-62-16,0-1 0,0 0 16,0 0-16,0 0 0,21 0 15,0 1-15,0-22 0,1 0 16,-1 0-16,0 0 0,21 0 15,-21 0-15,1 0 0,-1-22 16,0 1-16,0 0 0,0 21 0,0-21 16,1 0-16,-22 0 0,42-64 15,-42 64 1,0-43-16,0 43 0,0 0 16,0 0-16,-21 0 0,0 21 0,-1-22 15,1 22-15,0 0 0,0 0 16,0 0-16,0 0 0,-1 0 15,1 0-15,0 0 0,21 22 16,0-1-16,0 0 31,21-21-31,0 0 0</inkml:trace>
  <inkml:trace contextRef="#ctx0" brushRef="#br0" timeOffset="32104.81">11028 5419 0,'-21'0'0,"-1"0"16,44 0 46</inkml:trace>
  <inkml:trace contextRef="#ctx0" brushRef="#br0" timeOffset="32330.66">11049 5757 0,'0'0'0,"0"22"0,0-1 0,0 0 0,-21-21 16,21 21-16,-21 0 0,-1 0 15,22 1-15,0-1 16,-42 0-16,21 0 0,-21 21 16,20-42-16,1 0 15,0 22-15,0-22 0,0 0 16,-22 0-16,22 0 0</inkml:trace>
  <inkml:trace contextRef="#ctx0" brushRef="#br0" timeOffset="33152.8">5990 6371 0,'0'-21'0,"21"21"15,-21-21-15,21 21 0,-21-21 16,22 21-16,-22-21 0,0-1 16,21 1-16,-21 0 0,0 0 15,-21 21 1,-1 0-1,1 0-15,0 0 0,0 0 0,0 0 16,-22 0-16,22 0 0,0 21 16,-21 0-16,21-21 0,-1 21 0,1-21 15,0 22-15,21-1 16,0 0-16,0 0 0,0 0 16,0 0-16,21 1 15,0-22-15,1 21 0,20 0 0,-21-21 16,0 21-16,0 0 0,22 0 15,-22 1-15,0-22 0,0 21 0,0 0 16,-21 0-16,0 0 0,22-21 0,-22 21 16,0 1-16,0-1 15,0 0-15,-22-21 0,1 21 0,0-21 16,-21 0-16,21 0 0,-22 21 0,22-21 16,-21 0-16,21 0 0,-22 0 15,-20 0-15,20 0 0,22-21 16,-21 21-16,21-21 15,0 0 1,21 0-16,0-1 16,21 22-1,0-21-15,0 21 16,21-21-16,-20 0 0</inkml:trace>
  <inkml:trace contextRef="#ctx0" brushRef="#br0" timeOffset="33626.76">6413 6350 0,'-42'-21'16,"21"21"-1,0 0-15,21 21 16,-21-21-16,-1 21 0,22 0 0,0 1 15,-21-1-15,21 21 0,-21-21 16,21 0-16,0 43 0,0-43 16,0 0-16,0 22 0,0-22 15,0 0-15,42 0 16,-20-21-16,20 0 16,-21 0-16,85 0 15,-85-21-15,0 21 0,22-21 16,-22 0-16,0 21 0,42-64 15,-41 43-15,-1 0 0,0-22 16,0 22-16,-21-21 0,0 21 0,0-22 16,0 22-16,0 0 0,-21-21 15,0 21-15,0 21 0,-1-22 0,-83 1 16,62 21-16,22 0 16,-21 0-16,-1 0 0,22 0 15,0 21-15,-21 1 0,21-1 0,-1-21 16,22 21-16,0 0 0,0 0 15,0 0-15,0 1 0,0-1 16,0 0-16,0 0 0,0 0 0,22 0 16,-1-21-16,21 0 0</inkml:trace>
  <inkml:trace contextRef="#ctx0" brushRef="#br0" timeOffset="33881.14">7260 6265 0,'-21'22'31,"21"-1"-31,0 0 0,0 0 16,-21 21-16,21-20 0,-21 83 15,21-83 1,0 20-16,0-21 0,0 0 0,0 22 15,0 20-15,0-42 16,0 0-16,0 1 0</inkml:trace>
  <inkml:trace contextRef="#ctx0" brushRef="#br0" timeOffset="34184.79">7218 6350 0,'0'0'0,"-21"0"0,21-21 0,0 0 15,21 0 1,0-1-16,0 22 16,0 0-16,0 0 0,1 0 0,62-21 15,-63 21 1,1 21-16,-1 1 0,-21-1 15,0 0-15,0 0 16,0 0-16,-21 0 0,-1 1 16,1-1-16,-42 0 15,42 0-15,-22 0 0,22 0 0,-21-21 0,21 22 16,-1-22-16,1 21 16</inkml:trace>
  <inkml:trace contextRef="#ctx0" brushRef="#br0" timeOffset="34728.58">8826 6202 0,'0'0'0,"22"0"0,-22-21 0,0 0 16,0-1-16,0 1 16,-22 21-1,1 0-15,0 0 16,0 0-16,0 0 0,0 0 0,-1 21 15,1-21-15,0 22 0,0-1 16,-64 85-16,43-64 16,21 0-16,0 1 0,-1-1 0,1 0 15,0 64 1,21-64-16,-21 1 0,21-1 0,0 0 0,0-20 16,0 20-16,0 0 0,0 1 15,0-22-15,21 0 16,0 0-16,0 0 0,64 0 15,-64-21-15,0 0 0,43 0 16,-22 0-16</inkml:trace>
  <inkml:trace contextRef="#ctx0" brushRef="#br0" timeOffset="35282.58">9377 6519 0,'0'0'0,"-64"-127"31,64 106-31,-21 0 0,0 21 0,0 0 16,-22 0 0,22 0-16,0 0 0,21 21 15,-21-21-15,0 21 0,-43 64 16,43-64-16,0 22 0,21-22 15,0 21-15,-21-21 0,0 43 16,21-22-16,0-21 0,0 22 16,0-22-16,0 0 15,21 0-15,0-21 0,21 0 16,-21 0-16,43 0 16,-43-21-16,0 21 15,0-21-15,1 0 16,20-22-16,-21 22 15,0-21-15,0-1 0,-21 1 16,22-43-16,-22 64 16,0-21-16,0 21 0,0 0 15,0-1-15,0 44 32,-22-1-32,22 0 0,0 0 15,0 0-15,0 0 0,0 22 0,0-22 16,0 21-16,0-21 0,0 1 0,0-1 15,0 21-15,0-21 0,0 0 16,0 1-16,0-1 0,22-21 16,-1 21-16,0-21 15,0 0-15,0 0 0,0 0 16,1-21-16,-1 21 0</inkml:trace>
  <inkml:trace contextRef="#ctx0" brushRef="#br0" timeOffset="35536.71">9991 6350 0,'0'0'0,"0"-21"0,0 0 15,0 42 17,-22 0-17,22 0-15,0 0 0,0 1 0,-21 41 16,0-42-16,21 0 15,0 22-15,0-22 0,0 0 0,-21 21 16,21-20-16,0-1 0,0 21 16,0-21-16,0 0 15</inkml:trace>
  <inkml:trace contextRef="#ctx0" brushRef="#br0" timeOffset="35742.49">9652 6604 0,'-21'0'15,"42"0"1,0 0 0,0 0-16,0 0 0,1 0 0,20 0 15,-21 0-15,0 0 0,22 0 16,-22 0-16,21 0 0,0 0 15,-20 0-15,-1-21 0,0 21 16,0 0-16,0 0 0,-21-21 16</inkml:trace>
  <inkml:trace contextRef="#ctx0" brushRef="#br0" timeOffset="36508.76">10647 6244 0,'0'-21'0,"0"42"0,0-63 31,0 63 0,-21 0-15,21 0-16,0 22 0,-22-22 16,22 0-16,0 21 0,0 1 15,-21-22-15,0 85 16,21-85-16,0 21 0,-21 1 16,21-22-16,0 0 15,-21 0-15,21-42 47,0 0-47,0 0 16,0-1-16,0 1 0,0 0 15,0 0-15,0 0 0,0 0 16,21-1-16,0 1 0,0 0 16,0-21-16,22 21 0,-22 21 15,42-22-15,-41 1 16,20 21-16,-21 0 0,21 0 0,1 0 15,-22 0-15,21 21 0,-21 1 0,22-1 16,-1 21-16,-21-21 16,-21 0-16,0 43 0,0-43 15,-21 43 1,-21-43-16,21 0 0,-64 0 0,43 0 16,-43 0-1,43-21-15,-1 0 0,-20 22 16,20-22-16,22 0 0,0 0 15,0 0-15,21-22 32,21 22-32,-21-21 0,21 21 0,22-21 15,-22 0-15</inkml:trace>
  <inkml:trace contextRef="#ctx0" brushRef="#br0" timeOffset="36909.76">11366 6011 0,'0'0'0,"0"-21"32,22 21-17,-1 0-15,0 0 16,0 21-16,0-21 0,0 22 0,1-1 15,-1 0-15,0 0 0,21 43 16,-21-43-16,1 21 0,-1-21 16,0 22-16,-21-22 0,0 21 0,0 0 15,0-20-15,0 20 0,0 0 16,0-21-16,-21 22 0,0-22 16,-22 21-16,22-21 0,0 1 0,-21-1 15,-22 21-15,43-21 16,0 0-16,-43 1 0,43-22 15,0 0-15,21 21 0,-21-21 0,0 0 16,21-21 15,21-1-31,0 22 16,-21-21-16,21 0 0,0 21 0</inkml:trace>
  <inkml:trace contextRef="#ctx0" brushRef="#br0" timeOffset="37168.56">12255 6287 0,'0'-22'15,"0"1"1,-21 21-16,0 0 0,21 21 78,0 1-62</inkml:trace>
  <inkml:trace contextRef="#ctx0" brushRef="#br0" timeOffset="37460.55">12277 6625 0,'0'21'63,"0"1"-48,0-1-15,0 0 0,0 0 16,0 0-16,0 0 16,0 1-16,-22-1 0,1 0 15,-21 0-15,0 0 0,-1 0 0,1 1 16,0-1-16,-22 0 0,1 0 0</inkml:trace>
  <inkml:trace contextRef="#ctx0" brushRef="#br0" timeOffset="39428.07">1926 8784 0,'0'0'0,"0"-21"0,0 0 16,-21 0-1,21 0 1,-21 21 0,21 21-1,-21 0-15,21 0 16,0 21-16,0-20 0,0 20 0,0 21 16,0-20-16,0-1 0,-22 22 0,22-22 15,-21 0-15,21 1 0,-21-1 16,21 21-16,-21-20 0,21-22 15,-21 21-15,21-21 16,0 1-16,0-1 0,0 0 16,0-42 31,0 0-47,0-1 0,0 1 15,0 0-15</inkml:trace>
  <inkml:trace contextRef="#ctx0" brushRef="#br0" timeOffset="39828.39">1651 8996 0,'-21'0'0,"42"0"16,-63-21-16,42 0 15,-22 21-15,22-22 0,-21 1 16,21 0-1,0 0-15,21 0 0,1 21 16,-1-21-16,0-1 0,0 1 16,21 21-16,22-42 0,-22 42 15,-21 0-15,22-21 16,-22 21-16,21 0 0,22 21 16,-43 0-16,0 0 0,-21 0 0,0 1 15,0 20-15,0-21 0,0 43 16,-21-22-16,0-21 0,0 21 15,-22-20-15,22 20 0,-21-21 0,21 0 16,-22 0-16,22 1 0,-21-22 16,21 21-16,-1-21 0,1 0 15,21 21-15,-21-21 0,42 0 47,0 0-31,1-21-16,-1 21 0,0 0 0</inkml:trace>
  <inkml:trace contextRef="#ctx0" brushRef="#br0" timeOffset="40368.39">2752 8954 0,'21'0'0,"-42"0"0,63-22 0,-21 1 15,0 21-15,0-21 0,-21 0 16,0 0-16,0 0 16,0-1-1,-21 22-15,0 0 0,0 0 16,-21 0-16,20 0 0,1 22 0,-21-22 16,21 21-16,-22 0 15,-20 21-15,42-21 0,0-21 0,-1 22 16,1-1-16,21 0 15,-21 0-15,21 0 16,0 0-16,21-21 16,0 22-16,1-22 0,-1 21 0,0-21 15,0 21-15,43 0 0,-22-21 16,-21 21-16,43 0 16,-43-21-16,0 22 0,0-1 15,0-21-15,0 21 0,1 0 16,-22 0-16,0 0 0,0 1 15,-22-1-15,1 0 0,-21 0 16,0 0-16,20-21 0,-20 0 16,21 21-16,-21-21 0,-1 0 0,22 0 15,-21 0-15,21 0 0,-1 0 16,-20 0-16,21 0 0,0 0 16,0-21-16,-1 21 0,1-21 0,0 21 15,21-21-15,0 0 0,-21 21 16,21-21-16,0-1 15,21 22 1,0 0-16,0-21 0,22 21 16,-22 0-16</inkml:trace>
  <inkml:trace contextRef="#ctx0" brushRef="#br0" timeOffset="40708.41">3302 8848 0,'0'-21'0,"0"42"0,0-64 16,-21 22-16,21 0 0,-21 21 16,21-21-16,-22 21 15,22 21 1,0 0-1,22 0-15,-1 43 0,0-22 0,0 1 16,-21-22-16,0 21 16,42 64-16,-42-85 15,0 0-15,0 22 0,0-22 16,22 0-16,-22 0 16,0 0-16,21-42 31,-21 0-16</inkml:trace>
  <inkml:trace contextRef="#ctx0" brushRef="#br0" timeOffset="41012.76">3895 8700 0,'-64'21'31,"43"0"-31,-21 0 16,-1 43-16,1-43 0,21 21 15,-22 0-15,22-20 16,0 20-16,-64 64 16,64-64-16,-21-21 0,21 22 15,0-22-15,-22 21 16,43-21-16,-21-21 0,21 21 15,21-21 17,-21-21-32,21 21 0,1-21 0,-1 0 15,0 0-15</inkml:trace>
  <inkml:trace contextRef="#ctx0" brushRef="#br0" timeOffset="41320.78">4254 8784 0,'-21'0'32,"0"0"-32,0 21 0,0 1 15,21-1-15,0 0 0,-21 21 16,21 1-16,-22-1 0,22-21 15,0 21-15,0-20 0,-21 41 16,21-42-16,0 0 0,-21 22 16,21-22-16,0 0 15,0 0-15,0-42 47,0 0-47,0 0 16,0 0-16</inkml:trace>
  <inkml:trace contextRef="#ctx0" brushRef="#br0" timeOffset="41600.08">4149 8784 0,'0'0'0,"0"-21"0,0 0 0,21 21 16,0 0-1,0 0 1,0 0-16,0 0 15,1 21-15,-1 0 0,21 0 0,-21 1 16,0 20-16,1-21 0,-1 0 0,0 0 16,0 22-16,0-22 0,22 21 15,-43-21-15,0 1 16,0-1-16,0 0 16,0-42 30,0 0-30,0-1-16</inkml:trace>
  <inkml:trace contextRef="#ctx0" brushRef="#br0" timeOffset="42088.75">4889 8678 0,'-21'22'15,"0"-1"-15,0 0 16,-64 42 0,64-20-16,0-22 0,0 0 15,-22 21-15,22-20 0,0-1 0,0 0 16,0 0-16,0 0 0,21 0 16,0 1-16,21-44 46,-21 1-46,21 21 0,0-21 0,0 0 16,0 0-16,1 0 0,-1-1 16,42-83-16,-42 83 15,1 1-15,41-42 16,-42 42-16,22-22 16,-22 43-16,0 0 15,0 0-15,0 21 16,-21 1-16,0-1 0,0 21 15,0-21-15,0 43 16,0-22-16,0 0 0,0-20 0,0 41 16,0-21-16,0 43 15,0-64-15,0 43 16,0-43-16,0 0 16,0 0-16,0 0 0,21-21 31,1 0-16,-22-21-15</inkml:trace>
  <inkml:trace contextRef="#ctx0" brushRef="#br0" timeOffset="43113.75">6752 8615 0,'0'0'0,"0"-21"0,0 0 15,0-1 1,0 1-16,-21 0 16,0 0-16,0 21 15,-1 0-15,1 0 16,0 0-16,-21 0 0,21 0 16,-1 21-16,1 0 0,-63 22 15,41-22 1,22-21-16,0 21 0,0 0 0,0 0 15,-1 22-15,1-22 16,21 0-16,0 0 16,21-21-1,1 21-15,-1-21 0,0 0 16,0 0-16,21 21 0,-20-21 16,-1 0-16,21 22 0,-21-22 15,0 21-15,1-21 0,20 21 0,-21 0 16,0 0-16,-21 0 0,0 1 15,0-1-15,-21 42 16,0-42-16,0 1 0,-43 20 16,22-21-16,21 0 15,-43 22-15,43-43 0,0 21 16,0-21-16,0 0 0,-1 0 16,44-21 30,-1 21-46,0 0 0,0-22 16,0 22-16,0 0 16,1 0-16,-1 0 0,0 0 15,0 0-15,0 0 16,0 0-16,1 22 16,-22-1-16,0 0 0,0 0 0,0 0 15,0 0-15,-22 43 16,22-43-16,-21 0 0,0 22 15,0-22-15,-43 63 16,43-41-16,21-22 0,0 0 16,0 0-16,0 0 0,0 1 0,0-1 15,0 0-15,0 0 16,21-21 0,1 0-16,-1 0 0,0 0 15,0 0-15,0 0 16,0 0-1,1 0-15,-22-21 0,21 21 16,-21-21-16</inkml:trace>
  <inkml:trace contextRef="#ctx0" brushRef="#br0" timeOffset="44584.39">6646 14182 0,'-21'0'0,"21"-21"16,-21 21-16,0 0 15,21-22-15,0 1 16,21 21 0,0 0-16,0-21 0,0 21 15,1 0-15,-1 0 0,0 0 0,21 0 16,-21-21-16,22 21 0,-22 0 0,21 0 15,-21 0-15,1 0 16,41 42-16,-63-21 16,21 1-16,-21 20 0,0-21 15,0 0-15,-21 22 0,0-1 16,-21-21-16,20 21 0,-20 1 0,0-1 16,21 0-16,-64 43 15,64-43-15,-22 1 0,22-22 0,21 21 16,0-21-16,0 22 0,0-1 15,0-21-15,0 0 0,43 1 16,-22-22-16,21 0 0,-21 0 0,22 0 16,-1 0-16,-21 0 0,21 0 15,-20 0-15,20 0 0,-21 0 16,0-22-16,0 1 0,1 21 0,-1 0 16,-21-21-1,-21 21 1,-1 21-16,1 0 0,0-21 15,0 22-15,0-1 0,21 0 16,-21 0-16,21 0 0,-22 0 16,22 1-16,0-1 0,0 0 0,0 0 15,22 85-15,-1-64 16,-21 1-16,21-22 0,0 21 16,-21 0-16,42 43 15,-42-43-15,0 1 0,0-1 0,0 0 16,0-20-16,0 20 0,0 0 15,0-21-15,0 1 0,-21 20 0,-21-21 16,21 0-16,0 0 0,-22-21 0,-20 43 16,20-43-16,1 0 0,0 0 15,-1 0-15,1 0 0,-21 0 16,20-21-16,22-1 0,-21 1 16,21 0-16,21 0 15,0 0-15,0 0 16,0-1-16,0 1 0</inkml:trace>
  <inkml:trace contextRef="#ctx0" brushRef="#br0" timeOffset="51783.49">4635 10710 0,'0'-21'16,"-21"0"0,0 21-16,21 21 47,0 0-47,0 1 0,0-1 0,-21 0 15,21 21-15,0-21 0,-21 22 16,21-22-16,0 21 0,-21 1 0,-1-1 15,1 0-15,21-21 0,-42 64 16,21-43-16,21 1 0,0-22 16,-21 21-16,-1 1 15,22-22-15</inkml:trace>
  <inkml:trace contextRef="#ctx0" brushRef="#br0" timeOffset="52096.62">4508 10795 0,'-21'-21'0,"42"42"0,-42-63 0,21 21 16,0-1-16,0 1 0,0 0 16,21 0-16,1 21 15,-1-21-15,0 21 0,0 0 16,21 0-16,1 0 0,-22 0 0,21 0 15,1 0-15,-1 21 0,0 0 16,-21 21-16,22-20 0,-1 20 0,-21 0 16,0-21-16,1 22 0,-1-1 0,-21 43 15,0-43-15,0 0 16,0-20-16,0 20 0,-21 0 0,-1-21 16,22 1-16,0 20 0,-21-21 0,0 0 15,0-21 1,0 0-1,0-21 1</inkml:trace>
  <inkml:trace contextRef="#ctx0" brushRef="#br0" timeOffset="52332.58">4487 11155 0,'21'0'16,"1"0"-16,-1 0 0,21 0 15,-21 0-15,0 0 0,43-21 16,-22 21-16,43-21 16,-64-1-16,21 22 0,43-21 15,-43 21-15,-20 0 16,-1-21-16,0 21 15</inkml:trace>
  <inkml:trace contextRef="#ctx0" brushRef="#br0" timeOffset="52948.76">6837 11028 0,'21'0'0,"-42"0"0,42-21 0,0 0 15,0-1-15,-21 1 16,0 0-16,0 0 16,0 0-16,0 0 0,-21-1 15,0 1-15,0 0 0,0 0 16,-1 0-16,1 0 0,-63-22 15,41 43-15,22 0 16,-21 0-16,-1 0 0,1 0 0,21 21 16,-64 22-16,64-1 15,-21-21-15,-22 43 0,43-22 16,-21 85 0,42-85-16,0 1 0,0-22 15,0 21-15,0-21 0,0 43 16,21-64-16,0 0 0,21 0 15,-20 0-15,20 0 0,-21 0 16,0 0-16,22-21 0,20-22 16,-42 22-16,22 0 0,41-64 15,-63 64 1,43-42-16,-43 42 0,0-22 16,-21 22-16,21-21 0,-21 21 0,22-1 15,-22 1-15,0 0 0,-22 42 31,1-21-31,0 21 16,21 1-16,-21-1 0,21 21 0,-21-21 16,21 0-16,0 22 15,0-22-15,0 0 0,0 0 0,0 0 0,0 1 16,21-1-16,21 21 16,-21-42-16,1 0 0,-1 0 15,0 0-15,0 0 0,21 0 0,-20 0 16,-1 0-16,21-21 0</inkml:trace>
  <inkml:trace contextRef="#ctx0" brushRef="#br0" timeOffset="53225.81">7832 10837 0,'-22'0'0,"22"22"16,0-1-1,22-21 1,-1 0-16,0 0 16,0 0-16,21 0 0,-20 0 15,-1 0-15,63 0 16,-62 0-16,-1 0 0,0 0 15</inkml:trace>
  <inkml:trace contextRef="#ctx0" brushRef="#br0" timeOffset="53381.06">7747 10986 0,'0'0'15,"0"21"-15,0 0 16,21-21-1,0 0-15,0 0 0,1 0 16,20 0-16,-21 0 0,0 0 0,0 0 16,22 0-16,-22 0 0,0-21 15</inkml:trace>
  <inkml:trace contextRef="#ctx0" brushRef="#br0" timeOffset="54161.16">8953 10964 0,'0'0'0,"-21"-21"0,0-42 16,21 42-1,0-1-15,0 1 16,0 0-16,0 0 0,42 0 16,-20 0-16,-1 21 0,0-22 15,0 22-15,0 0 0,43 0 16,-43 0-16,0 0 0,0 0 16,22 22-16,-22-1 0,-21 0 15,21 21-15,-21-21 0,21 1 16,-21 41-16,0-21 0,0-20 15,0 41-15,0-21 0,0-20 16,0-1-16,-21 21 0,0-21 16,0 22-1,-1-22-15,1-21 0,0-21 32,21-1-32,0 1 0,0 0 15,0 0-15,0 0 0,0-22 16,0 1-16,21 21 0,0-21 0,1 20 15,-1-20-15,0 0 0,0 21 16,21-22-16,-20 1 0,62 0 16,-41 20-16,20 1 0,22 21 15,-43 0-15,0 0 0,1 21 16,-1 1-16,-21-1 0,22 63 16,-43-41-16,0-22 0,0 0 15,0 21-15,-43-20 0,1 20 16,21 0-16,0-21 15,-1-21-15,22 22 0,0-1 0,-21-21 16,21 21-16,-21-21 16,42-21-1,-21 0 1,21 21-16,1-22 0,-1 1 16</inkml:trace>
  <inkml:trace contextRef="#ctx0" brushRef="#br0" timeOffset="55008.12">10075 10943 0,'21'0'0,"1"-21"16,-1 21-16,0 0 15,0-21-15,0 21 0,0-21 16,1 0-16,-1 21 0,-21-22 0,42 1 16,-21 0-16,0 0 0,-21 0 15,0-22-15,0 22 16,0 0-16,0 0 0,-21 21 15,0 0 1,0 0-16,0 21 0,0 0 16,-22 0-16,22 1 0,-21-1 0,-1 0 15,22 21-15,0-21 0,-21 1 0,21 20 16,-1-21-16,1 21 0,21-20 0,0-1 16,0 0-1,0 0-15,0 0 0,0 0 0,0 22 16,21-43-16,1 0 0,20 0 15,0 0-15,-21 0 0,64-21 16,-43 21-16,1-22 0,41-20 16,-41 21-16,-22 0 0,42-22 15,-41 22-15,-1 0 0,21-21 16,-42 21-16,21 21 0,-21-22 16,0 1-1,0 42 1,0 1-1,0-1-15,0 0 16,0 0-16,0 0 0,0 0 16,0 1-16,-21-1 0,21 0 15,0 0-15,0 0 0,0 0 16,0 1-16,21-22 31,0 0-31,1-22 0,-1 22 16,-21-21-16,21 21 0,0-21 15,0 0-15,0 0 0,1 0 0,-1-1 16,0 1-16,0 0 0,0 0 16,0 0-16,-21 42 31,0 0-31,0 0 16,0 0-16,0 1 0,0-1 0,0 0 15,0 0-15,0 0 0,22 0 16,-1-21-16,0 22 0,0-22 15,21 0-15,1 0 0,-22 0 16,42 0-16,-20-22 0,-22 1 16,21 21-16,-21-21 0,1 0 15,-1 0-15,0 0 0,0-1 0,0 1 16,-21 0-16,0-42 16,0 41-16,0 1 0,-21 0 15,0 0-15,0 0 0,-22 0 16,22 21-16,0 0 0,-21 0 15,21 0-15,21 21 16,21-21 0,0 0-16,0 21 15,21-21-15</inkml:trace>
  <inkml:trace contextRef="#ctx0" brushRef="#br0" timeOffset="55599.7">12382 10499 0,'0'0'15,"-21"-21"-15,0-1 0,0 1 16,21 0-16,-21 21 15,21-21-15,-21 21 0,21 21 16,0 0-16,0 0 16,-22 1-16,22 20 0,0 43 15,-21-64-15,21 21 0,-21 0 16,21 1-16,0-1 0,-42 22 16,42-43-16,-21 0 0,-1 42 15,1-63-15,21 22 0,-42-1 16,42-42 15,0-1-31,0 1 16,0 0-16,21-21 0,-21 21 15,21-1-15,0-20 0,1 0 16,-1-1-16,0 1 0,0 0 16,21-1-16,43-62 15,-64 62-15,0 22 0,22 0 16,-22 0-16,0 21 0,43 0 15,-43 21-15,0 0 0,0 43 16,0-43-16,0 21 0,-21 0 16,0 1-16,0-22 0,0 64 15,0-43-15,0-21 0,0 0 0,0 22 16,0-22-16,0 0 0,0 0 0,0 0 16,-21-21 30,0 0-46,0 0 16,0-21-16</inkml:trace>
  <inkml:trace contextRef="#ctx0" brushRef="#br0" timeOffset="55784.42">12192 10859 0,'0'0'0,"21"0"31,0 0-31,0 0 0,22 0 15,-22 0-15,21 0 0,-21 0 16,22-22-16,-1 22 0,22 0 16,-22-21-16,0 21 0,43-21 15,-43 21-15,43-21 16,-43 0-16,-21 21 0,22-21 16</inkml:trace>
  <inkml:trace contextRef="#ctx0" brushRef="#br0" timeOffset="56080.49">13716 10393 0,'0'-21'15,"0"42"-15,21-42 0,-21 0 0,0-1 16,-21 22 0,0 0-16,0 0 15,-1 0-15,22 22 0,-21-1 16,0 0-16,0 0 0,-21 43 15,20-22-15,1-21 0,-21 106 16,42-42 0,0-43-16,0-21 0,0 0 15,0 1-15,0-1 0,0 0 0,21 0 16,0-21-16,0 21 0,1-21 0,20 0 16,-21 0-16,0 0 0,22 0 15,-22 0-15,21 0 0,-21-21 16,22 0-16,-1 0 0,-21 21 15</inkml:trace>
  <inkml:trace contextRef="#ctx0" brushRef="#br0" timeOffset="56388.73">14372 10224 0,'0'0'0,"0"-22"15,21 22-15,0 0 16,1 22-1,-1-22-15,-21 21 0,21 0 16,0 0-16,-21 0 0,21 22 16,-21-22-16,21 21 0,-21 22 15,22-22-15,-22 0 0,0 22 16,0-22-16,0-21 16,0 22-16,0-22 0,0 21 0,0-21 15,-22 0-15,22 1 0,-21-1 0,0 0 16,0-21-16,0 21 0,0 0 0,-1-21 15,22 21-15,-21-21 16,21-21 0,21 0-1,1 21-15,-1-21 0</inkml:trace>
  <inkml:trace contextRef="#ctx0" brushRef="#br0" timeOffset="56624.72">15430 10308 0,'-42'-21'32,"21"21"-17,0 0 1,21 21-1,0 0 1,0 1-16,0-1 16,0 0-16,0 0 0</inkml:trace>
  <inkml:trace contextRef="#ctx0" brushRef="#br0" timeOffset="56848.11">15452 10837 0,'0'22'0,"-22"41"31,22-42-15,0 0-16,-21-21 0,21 22 0,-21-1 16,21 0-16,-21 0 0,21 0 0,-21 22 15,0-22-15,-1 0 0,1 0 16,-63 43-16,41-43 0,1 0 15,-64 21-15,43-21 0,-1 1 16</inkml:trace>
  <inkml:trace contextRef="#ctx0" brushRef="#br0" timeOffset="57780.06">6752 12192 0,'0'0'16,"0"-21"-16,21 21 0,0 0 0,-21-21 0,0 0 16,22-1-16,-22 1 15,0 0-15,0 0 0,0 0 16,0 0-16,-22 21 16,1-22-16,0 22 0,-21 0 15,21 0-15,-22 0 0,-41 0 16,41 0-16,1 22 0,21-1 15,-22 0-15,1 21 0,21 1 0,-43 41 16,43-41-16,0-1 0,21 0 16,0-21-16,0 22 0,0-1 15,0-21-15,0 22 0,0-22 0,0 0 16,0 0-16,21-21 0,0 0 16,22 0-16,-22 0 0,42 0 15,-20-21-15,-22 21 0,21-21 16,1 0-16,-1-1 0,0 1 15,43-42-15,-64 42 16,21-1-16,1-41 0,-22 21 16,0 20-16,-21-41 0,0 42 15,0 0-15,0-1 0,0 1 16,0 42 0,0 1-16,0 20 15,0-21-15,0 21 0,0-20 16,0-1-16,0 21 0,0-21 15,0 22-15,21-22 0,0 42 16,1-63-16,-22 21 16,21-21-16,0 0 0,21 22 15,-21-22-15,1 0 16,-1-22-16,0 22 0,0-21 0</inkml:trace>
  <inkml:trace contextRef="#ctx0" brushRef="#br0" timeOffset="57964.16">7514 12277 0,'0'0'16,"21"0"77</inkml:trace>
  <inkml:trace contextRef="#ctx0" brushRef="#br0" timeOffset="58656.22">9207 12467 0,'0'0'0,"0"-21"15,0 0-15,0 0 16,0 0-16,22 21 15,-22-22-15,0 1 0,0-21 16,0 21-16,0 0 0,0-22 16,0 22-16,-22 0 15,1 0-15,0 0 0,-21-1 0,-1-20 16,1 42-16,0 0 0,-22 0 16,22 0-16,0 21 15,-1 0-15,22-21 0,-21 43 0,-22-1 16,43 0-16,0-20 0,-21 62 15,42-63 1,-22 22-16,22-1 0,0 0 16,22 1-16,-1-22 15,0-21-15,0 0 0,0 0 16,22 0-16,-1 0 0,0 0 16,1-21-16,62-22 15,-83 22-15,20 0 0,0-21 16,-21 21-16,64-106 15,-64 84-15,43-105 16,-64 106-16,0-1 0,21 1 16,-21 0-16,0-1 0,0 1 15,0 21-15,0 0 0,0 0 16,0 42 0,0 0-1,0 0-15,-21 0 0,21 22 0,0-1 16,0 0-16,0 22 0,0 20 15,0-41-15,0-1 16,0 0-16,0-20 0,0 20 0,0-21 16,21 43-16,0-43 15,0-21-15,0 0 0,1 0 16,-1 0-16,0 0 0</inkml:trace>
  <inkml:trace contextRef="#ctx0" brushRef="#br0" timeOffset="59030.19">9631 12298 0,'-21'0'16,"42"0"31,0 0-47,0 0 15,0 0-15,-21-21 0,21 21 0,1-21 16,20-22-16,21 22 15,-41 0-15,-22 0 0,21 0 16,-21-43-16,0 43 0,0 0 16,-21 21-16,-1 0 15,1 0-15,-21 21 0,21-21 16,-43 42-16,43 1 16,-21-22-16,21 0 0,-1 21 0,22-21 15,0 22-15,-21-22 0,21 0 0,0 0 16,0 0-16,0 1 15,21-1-15,1-21 0,-1 0 16,21 0-16,-21 21 0,22-21 0,-22 0 16,21 0-16,0 0 0,43-21 15,-43 21-15,1-21 0,-1-1 16,0 1-16,1 0 0</inkml:trace>
  <inkml:trace contextRef="#ctx0" brushRef="#br0" timeOffset="59689.27">10308 12002 0,'0'0'0,"0"-22"0,-21 22 32,21 22-32,-21-1 15,21 0-15,-21 21 0,21-21 16,0 1-16,0 20 0,0-21 0,0 0 16,0 0-16,0 1 15,0 20-15,0-21 0,0 0 0,0 0 16,0 1-16,0-1 15,-22-21 1,1 0 0,21-21-1,0-1-15,0 1 0,0 0 16,0-21-16,0 21 0,0-1 16,0 1-16,0-21 0,21 21 0,-21-22 15,22 22-15,-1 0 0,0 0 0,0 0 16,0 0-16,0 21 0,1 0 15,-1 0-15,0 0 0,0 0 0,0 0 16,0 21-16,1 0 0,-1 0 16,-21 0-16,0 0 15,21 1-15,0 20 0,-21-21 16,0 21-16,0-20 0,0-1 16,0 0-16,0 0 15,0 0-15,0-42 47,0 0-47,0 0 16,0 0-16,0-1 0,0-20 0,0 21 15,0 0-15,64-64 16,-43 43-16,0 21 0,42-1 16,-41 1-16,20 21 15,0 0-15,-21 0 16,1 21-16,-1 1 0,0 41 15,0-42-15,-21 22 16,0-22-16,0 0 0,-21 85 16,21-85-1,-21 0-15,0 0 0,21 0 16,0 1 0,0-44-1,21 22-15</inkml:trace>
  <inkml:trace contextRef="#ctx0" brushRef="#br0" timeOffset="60176.67">11493 11980 0,'0'-42'15,"-21"42"1,0 0-16,0 0 0,0 21 15,21 0-15,-21 1 0,-1-1 16,1 0-16,21 0 0,-21 0 0,0 0 16,0 43-16,21-43 0,0 21 15,0 1-15,0-1 16,0-21-16,0 0 0,0 1 16,0-1-16,21-21 0,21 42 0,-21-42 15,1 0-15,-1 0 16,0 0-16,21 0 0,-21 0 15,1 0-15,-1 0 0,0 0 0,0-21 16,0 0-16,0 0 0,1 21 0,-1-22 16,0 1-16,-21-21 0,21 21 15,-21 0-15,0-22 0,0 1 0,0 0 16,0-1-16,0 1 0,-21-22 16,0 43-16,21 0 0,-21 0 0,-1 0 15,1 0-15,0 21 0,-21 0 16,21 0-16,-1 0 0,1 21 15,0 0-15,0 0 0,0 0 16,21 0-16,-21 1 0,-1-1 16,22 21-16,0 0 0,0-20 15,0-1-15,0 0 0,0 0 16,22-21 0,-1 0-16,0 0 0,0 0 15</inkml:trace>
  <inkml:trace contextRef="#ctx0" brushRef="#br0" timeOffset="61010.67">12552 11832 0,'0'0'0,"0"-21"16,0 0-1,-21 21 1,-1 0 0,22 21-16,-21-21 0,0 21 15,0 22-15,21-22 0,-21 21 16,-22 64-16,43-64 0,0 1 16,-21-1-16,21 0 15,0 1-15,0 41 16,0-63-16,0 1 0,21-1 15,1 0-15,-1-21 0,0 0 16,0 0-16,0 0 0,43 0 16,-43 0-16,0 0 0,21-42 15,-20 42-15</inkml:trace>
  <inkml:trace contextRef="#ctx0" brushRef="#br0" timeOffset="61324.26">12975 11769 0,'0'0'0,"0"-21"0,21 21 15,0 0 1,1 0-16,-1 0 0,21 0 0,-21 0 16,0 0-16,22 0 0,-22 0 0,21 21 15,-21 0-15,1 0 16,-1 0-16,0 0 0,0 22 0,0-1 0,-21-21 15,0 22-15,0 41 16,0-41-16,-21-22 16,0 0-16,0 21 0,-22-21 0,22-21 15,0 22-15,0-1 0,21 0 0,-21-21 16,0 0-16,42-21 47,0 21-47,0-21 0</inkml:trace>
  <inkml:trace contextRef="#ctx0" brushRef="#br0" timeOffset="61553.57">13970 11875 0,'0'0'0,"-21"0"31,21 21 16,0 0-31,21-21-16,-21 21 0</inkml:trace>
  <inkml:trace contextRef="#ctx0" brushRef="#br0" timeOffset="61774.06">13970 12488 0,'0'22'0,"0"41"31,-21-63-31,21 21 0,-21 0 0,-1 1 16,1-1-16,-21 0 16,21 0-16,0-21 0,-22 21 15,22-21-15,-21 21 0,-1-21 16</inkml:trace>
  <inkml:trace contextRef="#ctx0" brushRef="#br1" timeOffset="81975.7">847 9144 0</inkml:trace>
  <inkml:trace contextRef="#ctx0" brushRef="#br1" timeOffset="88367.59">889 9123 0,'0'-21'15,"0"0"17,-21 21-1,0 0-16,-1 0 1,22 21-16,-21-21 0,0 21 16,21 0-16,-21 0 0,0-21 15,21 21-15,-21 1 0,21-1 16,0 0-16,0 0 16,-22 0-16,22 0 0,0 1 15,0-1 1,22-21-16,-1 21 0,0-21 15,0 0-15,0 0 0,0 21 16,1-21-16,41 0 16,-42 0-16,0 0 15,1-21-15,-1 21 16,0-21-16,0 21 0,-21-21 16,0-1-1,21-20-15,0 42 16,-21-21-16,0 0 0,0 0 15,0-1-15,0 1 16,-21 0-16,0 21 0,21-21 16,-21 21-16,0 0 0,21-21 15,-21 21-15,-1 0 0,1 0 16,0 0 0,0 0-16,0 0 15,0 0-15,-1 21 16,22 0-16,-21 0 15,0 0-15,21 1 16,-21-1-16,21 0 0,0 0 16,0 0-16,0 0 15,0 1-15,21-22 16,0 21-16,0-21 16,1 0-16,-1 0 0,0 21 15,0-21-15,0 0 16,0 0-1,1 0-15,-22-21 16,21 0-16,-21-1 16,0 1-16,0 0 15,0 0-15,0-21 16,0 20-16,0 1 16,-21 21-16,-1-21 15,1 21 1,0 0-16,0 0 15,0 21 1,0 0-16,21 1 16,0-1-16,0 0 0,0 0 15,0 0-15,0 0 16,0 1-16,0-1 16,0 0-1,21-21 1,0 0-1,0 0-15,0 0 16,0 0-16,-21-21 16,22 0-16,-22-1 15,0 1-15,0 0 16,0 0-16,0 0 16,0 0-16,-22 21 15,22-22-15,-21 22 16,0 0-1,0 0-15,0 22 16,0-1 0,21 0-16,0 0 15,0 0-15,0 0 16,0 1-16,0-1 16,0 0-16,0 0 15,21-21 1,0 0-16,0 0 15,0 0-15,0 0 0,1 0 16,-1 0-16,-21-21 16,21 0-16,-21 0 15,0-1 1,0 1-16,0 0 0,0 0 16,0 0-16,-21 0 15,21-1-15,-21 1 16,-1 21-16,1 0 15,0 0-15,0 0 16,0 0-16,21 21 16,-21-21-16,-1 22 0,22-1 0,0 0 15,-21 0-15,21 0 16,-21 0-16,21 1 0,0-1 16,0 0-16,0 0 15,0 0-15,0 0 16,64 1-1,-43-22-15,0 0 0,0 0 16,0 0-16,22 0 16,-22 0-16,0 0 15,-21-22-15,42 1 16,-42 0-16,0 0 16,0 0-16,0 0 0,0-1 15,0 1-15,0-21 16,-21 21-16,0 0 15,0 21-15,0-22 0,-1 22 16,1 0-16,0 0 16,0 0-16,0 0 15,0 0-15,-1 22 16,1-1-16,21 0 16,-21-21-16,21 21 0,-21 0 0,21 0 15,0 1-15,0-1 0,0 0 16,0 0-16,0 0 15,0 0-15,0 1 16,21-1-16,0-21 16,0 0-16,1 0 0,-1 0 15,0 0-15,42 0 16,-41 0-16,-1-21 16,0 21-16,-21-22 0,21 1 15,0 0-15,-21 0 0,21 0 16,-21 0-16,0-22 15,0 22-15,0 0 16,-21 21-16,0-21 0,0 21 16,21-21-16,-21 21 0,0-22 15,-1 22-15,1 0 16,0 0-16,0 0 0,0 0 16,0 22-1,21-1-15,-22-21 0,1 21 16,21 0-16,0 0 0,0 0 15,0 1-15,0-1 16,0 0-16,0 0 0,0 0 16,0 0-1,21-21-15,1 22 0,-1-22 16,0 0 0,0 0-16,0 0 15,0 0 1,1 0-16,-1-22 15,-21 1 1,0 0-16,21 21 0,-21-21 16,0 0-16,0 0 0,0-1 15,0 1-15,-21 21 16,21-21-16,-21 21 0,-1 0 16,1 0-1,0 0-15,0 0 16,0 0-1,0 0-15,21 21 16,0 0-16,-22 1 16,22-1-16,0 0 15,0 0-15,0 0 16,0 0 0,22-21-16,-1 0 15,0 0-15,0 0 16,0 0-16,0 0 15,1 0-15,-22-21 16,0 0-16,0 0 16,0 0-16,0 0 15,0-1-15,0 1 16,-22 21 0,1 0-1,0 0-15,0 0 16,0 21-1,0 1-15,21-1 16,0 0 0,0 0-1,21-21 17,0 0-17,-21-21-15,0 0 16,0 0-16,21 21 15,-21-22-15,0 1 16,-21 21 15,0 0-15,0 0-16,21 21 16,0 1-1,-22-1-15,22 0 16,0 0-16,0 0 15,22-21 1,-1 0 0,0 0-16,0 0 15,0 0-15,-21-21 16,21 21-16,-21-21 0,0 0 16,0 0-16,0-22 15,0 22 1,0 0-16,-21 0 0,0 21 15,0 0-15,0 0 16,0 0-16,-1 0 16,1 0-16,21 21 15,-21-21-15,21 21 0,0 0 16,-21-21-16,21 21 0,0 1 16,0-1-16,0 0 0,0 0 15,21 0 1,0-21-1,0 0-15,1 0 0,-1 0 16,0 0 0,0 0-16,0 0 0,22-21 15,-43 0-15,21 21 16,-21-21-16,21 21 0,-21-21 16,0-1-16,0 1 15,0 0-15,0 0 0,-21 0 16,21 0-16,-21 21 15,-1-22-15,1 22 0,0 0 16,0 0-16,0 0 0,0 0 16,-1 0-16,22 22 15,-21-22-15,21 21 0,-21-21 16,21 21-16,-21 0 0,21 0 16,0 0-16,-21-21 0,21 22 15,0-1-15,0 21 0,0-21 16,21 0-16,0 1 0,0-1 15,0-21-15,1 0 16,-1 0-16,0 0 16,0 0-16,0 0 15,0 0-15,1 0 0,-1-21 16,0-1-16,0 22 0,0-21 16,-21 0-16,0 0 0,0-21 15,0 20-15,0 1 16,0 0-16,0 0 0,-42 0 15,21 0-15,0 21 16,-1-22-16,1 22 0,-21 0 16,21 0-16,0 0 15,-1 22-15,1-1 16,0 0-16,21 0 16,0 0-16,0 0 0,0 1 15,0-1-15,0 0 16,0 0-16,0 0 15,21 0-15,0-21 16,1 0-16,-1 0 0,0 0 16,0 0-16,0 0 15,0 0-15,1 0 0,-1 0 16,0-21-16,-21 0 16,21 21-16,-21-21 0,21 0 15,-21 0-15,0-1 0,0 1 16,-21 0-16,21 0 15,-21 21-15,0-21 0,21 0 0,-43 21 16,22 0-16,0 0 16,0 0-16,0 0 15,0 0-15,-1 0 0,22 21 16,-21 0-16,0 0 16,21 0-16,-21-21 0,21 21 0,0 1 15,0-1-15,0 0 0,0 0 16,21 0-16,0 0 15,0-21-15,1 22 16,-1-22-16,0 0 0,0 0 16,0 0-16,0 0 15,1 0-15,-1-22 0,0 22 16,-21-21-16,0 0 16,21 21-16,-21-21 0,21 0 0,-21 0 15,0-1-15,0 1 16,0 0-16,0 0 0,-21 0 0,21 0 15,-21 21-15,21-22 0,-21 22 16,0 0-16,-1 0 16,1 0-16,0 0 0,21 22 15,-21-22-15,21 21 16,-21 0-16,0 0 0,21 0 0,0 0 16,0 1-16,0-1 15,0 0-15,0 0 0,0 0 16,0 0-1,21-21-15,-21 22 0,21-22 0,0 0 16,0 0-16,0 0 16,1 0-16,-1-22 15,-21 1 1,21 21-16,-21-21 0,0 0 16,0 0-16,0 0 0,0-1 15,0 1-15,-21 0 0,0 0 16,21 0-16,-22 21 0,1 0 0,21-21 15,-21 21-15,-21 0 16,21 0 0,21 21-16,-22 0 15,22 0-15,0 0 0,0 0 16,0 1-16,0-1 16,0 0-16,0 0 0,0 0 15,22-21-15,-22 21 16,21-21-16,0 0 0,0 0 15,0 0-15,0 0 0,1 0 16,-22-21-16,21 0 16,0 0-16,-21 0 0,0 0 15,0-1 1,0 1-16,0 0 0,0 0 16,-21 0-16,0 21 0,21-21 15,-22 21-15,1 0 16,0 0-1,0 0-15,21 21 0,-21-21 0,0 42 16,21-21-16,0 0 16,0 1-16,0-1 0,0 21 15,0-21 1,21 0 0,0-21-16,0 0 15,0 0-15,0 0 0,1 0 16,-1 0-16,0 0 0,0 0 15,0-21 1,-21 0-16,0 0 16,0 0-16,0 0 15,0-1-15,0 1 16,0 0-16,-21 21 0,21-21 0,-21 21 16,0 0-16,21-21 0,-43 21 15,22 0-15,0 0 16,0 0-16,0 21 15,0 0-15,21 0 16,0 0-16,0 1 16,0-1-16,0 0 0,0 0 15,21 0-15,-21 0 16,21-21-16,-21 22 0,21-22 0,0 0 16,0 0-16,1 0 15,-1 0 1,0 0-16,0-22 15,-21 1-15,21 21 0,-21-21 16,0 0-16,0 0 16,0 0-16,0-1 0,0 1 15,0 0-15,0 0 0,0 0 16,-21 0-16,0 21 0,0-22 16,0 22-16,-1 0 15,1 0-15,0 0 0,-42 22 16,41-22-16,22 21 0,-21 0 15,0 0-15,21 21 16,-21-20-16,21-1 16,0 0-16,0 0 0,0 21 15,21-42-15,0 22 16,0-22-16,22 0 16,-22 0-16,0 0 15,0 0 1,0-22-16,1 22 0,-22-21 15,21 0-15,0 0 16,-21 0-16,0 0 0,0-1 16,0 1-16,0 0 0,0 0 15,-21 21-15,0-21 0,-1 21 16,1-21-16,0 21 0,0 0 16,0 0-16,0 0 15,-1 0-15,1 21 0,21 0 16,-21 0-16,0 0 15,21 0-15,0 1 0,0 20 16,0-21 0,0 21-16,0-20 0,0-1 15,21-21 1,-21 21-16,21-21 0,0 0 0,1 0 16,-1 0-16,0 0 15,0 0-15,-21-21 0,21 21 16,0-43-16,1 22 15,-22 0-15,0 0 16,0 0-16,0-22 16,-22 22-16,22 0 0,-21 21 0,0-21 15,0 21-15,0 0 16,0 0-16,-1 0 0,1 0 16,0 0-16,21 21 15,-21-21-15,21 21 0,-21 0 16,21 1-16,0-1 0,0 0 15,0 0-15,0 0 16,0 0-16,21-21 0,0 22 16,0-22-16,0 0 15,1 0-15,-1 0 0,0 0 0,0 0 16,0 0-16,0 0 0,-21-22 16,43 1-16,-43 0 15,0 0-15,0 0 0,0 0 0,0-1 16,0 1-16,-21 0 15,-22-21-15,22 42 16,0 0-16,0 0 16,0 0-16,-1 0 0,1 0 15,0 21-15,21 0 16,0 0-16,0 0 0,-21-21 0,21 22 16,0-1-16,0 0 0,0 0 15,0 0-15,0 0 0,0 1 0,21-1 16,0-21-16,0 0 15,1 0-15,-1 0 0,0 0 16,0 0-16,0 0 16,22-21-16,-22 21 0,-21-22 15,42 1-15,-42 0 0,0 0 16,0 0-16,0 0 16,0-1-16,0 1 0,0 0 0,-21 0 15,0 0-15,0 21 0,21-21 16,-22 21-16,1-22 0,0 22 15,-21 0-15,42 22 16,-21-1-16,-1-21 0,1 21 16,21 0-16,-21 0 15,21 0-15,-21 1 0,21-1 16,0 0-16,0 42 16,0-41-16,21-22 0,0 0 15,0 21-15,1-21 16,-1 0-16,0 0 0,0 0 0,0 0 15,22-21 1,-43-1-16,21 22 0,-21-21 16,21 0-16,-21 0 15,0-21-15,0 20 16,-21 22-16,0-21 0,21 0 0,-22 0 16,-20 0-16,42 0 15,-21 21-15,0 0 0,0 21 16,-1 0-1,22 21-15,-21-42 16,21 21-16,0 22 16,0-22-16,0 0 0,0 0 15,21-21-15,22 0 16,-22 0-16,0 0 0,0 0 16,0 0-16,1 0 0,-1 0 15,0 0-15,0-21 0,-21 0 16,21 0-16,-21 0 15,0-1-15,-21 1 16,0 0-16,0 0 0,0 0 16,-1 21-16,1-21 0,0 21 15,0 0-15,0 0 0,0 0 16,-1 0-16,22 21 0,-21 0 16,21 0-16,0 0 0,0 0 15,0 1-15,0-1 16,0 0-16,0 21 0,0-21 15,43-21-15,-22 22 16,0-22-16,21 0 16,-21 0-16,22-22 15,-22 1-15,0 0 16,-21 0 0,0 0-1,-21 21 16</inkml:trace>
  <inkml:trace contextRef="#ctx0" brushRef="#br1" timeOffset="97272.5">910 9250 0,'0'21'78,"0"0"-47</inkml:trace>
  <inkml:trace contextRef="#ctx0" brushRef="#br1" timeOffset="98020.35">889 9864 0,'-21'0'0,"0"0"16,-1 0-16,-20 0 16,0 0-16,21 0 15,-1 0-15,1 0 0,-63 0 16,62 0-16,1 0 15,0 0-15,0 0 0,42 0 63,0 0-63,0 0 16,1 0-16,20 0 0,-21 0 0,21 0 15,1 0-15,-22 0 0,21 0 16,1-21-16,-1 21 0,21 0 15,1 0-15,-22 0 0,43-22 16,-22 22-16,-20 0 0,-1-21 16,0 21-16,1-21 0,41 21 15,-41 0-15,-22 0 16,42-21-16,-41 21 0,-1 0 16,0 0 15</inkml:trace>
  <inkml:trace contextRef="#ctx0" brushRef="#br1" timeOffset="98543.82">1460 9589 0,'0'0'0,"0"21"47,0 0-32,22 0 1,-1-21-16,-21 21 0,21-21 16,0 0-16,0 21 0,0-21 0,1 0 15,-1 0-15,0 0 0,0 22 16,0-22-16,0 0 0,1 0 15,-1 0-15,0 0 16,-21 21 31,-21-21-47,0 0 0,-1 21 16,1 0-16,0-21 0,0 21 15,0 0-15,0 1 0,-1-1 0,1-21 16,-21 42-16,21-21 15,0 0-15,-22 1 0,22-1 16,0-21-16,0 21 16,21 0-1,-21-21 1</inkml:trace>
  <inkml:trace contextRef="#ctx0" brushRef="#br1" timeOffset="102600.83">2561 11155 0,'0'0'0,"-21"0"16,0 0-16,0 0 16,-1 0-16,1 0 0,0 0 15,0 0-15,-21 0 16,20 0-16,1 0 0,0 0 0,-21 0 15,21 21-15,-22-21 0,22 0 16,0 0-16,0 21 0,0-21 16,-1 0-16,1 0 15,42 0 48,1 0-63,-1 0 15,21 0-15,-21 0 0,22 0 16,-22 0-16,21-21 0,22 21 0,41 0 16,-41 0-16,-1-21 15,1 21-15,-1 0 0,-20 0 0,84 0 16,-64 0-16,-20-21 0,20 21 16,-21 0-16,22 0 0,-22 0 15,22-21-15,-22 21 0,22 0 16,63-22-16,-85 22 15,-21 0-15,0 0 0,22 0 16,-22-21-16,0 21 16,0 0-16,0 0 15,-42-21 63,0 21-62</inkml:trace>
  <inkml:trace contextRef="#ctx0" brushRef="#br1" timeOffset="103351.89">3471 10901 0,'0'0'0,"-21"-21"16,21 42 30,0 0-30,0 0 0,21-21-16,0 21 0,1-21 15,-1 0-15,0 0 0,21 43 16,-21-43-16,1 0 0,-1 0 16,21 0-16,-21 21 0,0-21 15,43 0-15,-43 0 0,0 0 16,0 0-16,1 0 0,-1 0 15,0 0-15,0 0 0,-42 0 63,0 0-47,21 21-16,-21-21 0,-1 21 15,1-21-15,0 21 0,0 1 16,0-1-16,0 0 15,-1 0-15,1 0 0,0-21 16,0 21-16,0 1 0,0-1 16,-1 21-16,1-42 0,0 21 15,0 0-15,0 1 0,0-1 0,-22 0 16,43 0-16,-21 0 16,0-21-16,21 21 0,-21-21 0,21 22 15,-21-22 1</inkml:trace>
  <inkml:trace contextRef="#ctx0" brushRef="#br1" timeOffset="105940.4">952 10753 0,'0'-21'16,"0"-1"-1,0 1 1,-21 0-1,21 0 1,0 0-16,-21 21 16,21-21-16,0-1 15,0 44 63,0-1-78,0 0 0,0 0 16,0 0-16,0 0 0,0 1 16,0-1-16,0 21 0,0-21 0,0 0 15,0 1-15,0 20 16,-21-21-16,21 64 16,0-64-16,0 42 15,0-41-15,0 62 16,0-63-16,0 1 15,0-1-15,0 0 16,0 0-16,0-42 47,0 0-31,0 0-1,0-1-15,0 1 16</inkml:trace>
  <inkml:trace contextRef="#ctx0" brushRef="#br1" timeOffset="106465">910 10626 0,'-21'0'32,"42"0"15,0 0-47,0 0 15,1 0-15,-1 0 0,0 0 0,0 0 16,0 0-16,0 0 15,1 0-15,-1 0 0,21 0 0,-21 0 16,0 0-16,1-21 16,-1 21-16,0 0 0,-21 21 62,0 0-31</inkml:trace>
  <inkml:trace contextRef="#ctx0" brushRef="#br1" timeOffset="106913">974 10964 0,'21'0'31,"0"0"-31,0 0 16,0 0-16,0 0 16,1 0-16,-1 0 0,0 0 0,0 0 15,0-21-15,0 21 16,1 0 62</inkml:trace>
  <inkml:trace contextRef="#ctx0" brushRef="#br1" timeOffset="108391.99">1778 10816 0,'-21'0'47,"0"0"-32,-1 0-15,1 0 16,0 0-16,0 21 15,0-21-15,21 22 0,-21-22 16,-1 21-16,-20 0 0,42 0 16,-21-21-16,0 21 0,21 0 0,-21-21 15,-1 64 1,22-43-16,-21 0 0,21 0 16,0 1-16,0-1 0,0 42 15,0-42-15,0 1 0,0-1 16,0 0-16,21 42 15,1-41-15,-1 20 16,0-42-16,0 0 0,43 21 16,-43-21-16,0 0 15,0 0-15,0 0 0,22-21 16,-22 0-16,0 21 16,0-21-16,-21-1 0,21 22 0,0-42 15,-21 21-15,22 21 16,-22-21-16,21 0 0,-21-1 15,0 1-15,0 0 0,0 0 16,-21 0 0,-1 21-16,1 0 15,0 0-15,0 0 0,0 0 16,0 0-16,-1 0 0,1 21 16,0-21-16,0 21 0,-21-21 15,20 21-15,1-21 0,0 21 16,0-21-16,21 22 15,21-44 32,0 22-47,0 0 16,1-21-16,-1 0 16,0 21-16,0 0 0,0 0 15,-21-21-15,21 21 0,1 0 16,20-21-16,-21 21 15,0 0-15,0 0 16,1 0-16,-22 21 16,0 0-1,0 0 1,0 0-16,0 1 16,21-1-16,-21 0 15,0 0-15,0 0 16,0 0-16,0 1 0,-21-1 15,21 0 1,-22 0-16,1-21 0,0 0 16,21 21-16,-21-21 0,0 0 15,0 0-15,-1 21 0,1-21 16,0 0-16,0 0 16,0 0-16,0 0 0,-1 0 15,1 0-15,0 0 16,21-21-16,-21 21 15,21-21-15,-21 21 0,0-21 0,21 0 16,0 0-16,-22-1 16,1 1-16,21 0 0,0 0 15,0 0-15,0-22 0,0 22 16,0 0-16,0-21 16,0 21-16,0-1 0,0 1 15,0 0-15,43-21 16,-43 21-16,21-1 15,0 22-15,-21-21 0,21 0 0,21 0 16,-20 21-16,-1 0 0,0-21 16,0 21-16,0 0 15,-21-21-15,21 21 16,-42 0 203</inkml:trace>
  <inkml:trace contextRef="#ctx0" brushRef="#br1" timeOffset="122339.82">14351 12129 0,'0'-22'62,"21"22"63,0 0-125,0 0 0,1 0 16,-1 0-16,0 0 0,0 22 15,0-22-15,22 0 0,-22 0 16,21 21-16,-21-21 16,0 0-16,22 0 15,-22 0-15,0 0 0,0 0 0,0 0 16,1 0-16,-1 21 0,0-21 15,0 0-15,0 0 0,0 0 0,43 0 16,-43 21-16,64-21 16,-43 0-16,-21 0 0,43 21 15,-22-21-15,22 0 16,-43 0-16,0 0 0,42 21 16,22-21-1,-64 0-15,0 0 0,22 0 16,-22 0-16,0 0 0,0 0 0,0 0 15,43 0-15,-43 0 0,0 0 16,43 0-16,-43 0 0,21 0 16,-21 0-16,22 0 15,-1 0-15,-21 0 0,22 0 0,-1 0 16,0 0-16,1 0 0,-1 0 0,0 0 16,1-21-16,-1 21 0,0 0 0,1 0 15,-1 0-15,0 0 0,1-21 16,-22 21-16,21 0 0,22-21 15,-22 0-15,-21 21 0,0-21 0,22 21 16,-22-22-16,21 1 16,-21 0-16,0 21 0,1-21 0,-1 0 15,0 0-15,21 21 0,1-43 16,-1 22-16,-21 21 0,43-42 16,-43 42-16,21-21 0,22-1 15,-43 1-15,21 0 16,22 0-16,-43 0 0,21 21 15,43-43-15,-64 22 0,21 21 16,1-21-16,-1 0 0,-21 0 16,21 0-16,-20 21 0,20-22 0,-21 1 15,43-21-15,-22 21 0,-21 0 16,21-1-16,-20 1 0,20 0 16,0-21-16,-21 21 0,22-1 0,-22 1 15,21 0-15,-21-21 0,22 21 16,-1-1-16,43-62 15,-43 63-15,0-22 0,22 1 16,-43 21-16,21 0 0,22-43 16,-43 43-16,21 0 0,1-43 15,-22 22-15,42 0 16,-41-1-16,-1 22 0,21-64 16,-21 64-16,0-21 0,43-64 15,-43 64 1,21-43-16,-20 64 0,-1-21 15,21-22-15,-21 22 0,0-1 16,22-41-16,-22 41 0,0 1 16,0 0-16,0-1 15,43-105-15,-43 106 16,0-22-16,-21 22 0,21 0 0,1-1 16,-1 1-16,0 0 0,0-1 15,0 1-15,0 0 0,1-64 16,-1 64-16,0-22 0,0-42 15,0 64-15,0-22 0,-21 22 16,0 0-16,22-22 0,-1 22 0,-21 0 16,21-22-16,-21 22 0,0-64 15,0 42-15,0 1 0,21-64 16,-21 85-16,0-22 0,0-42 16,0 43-16,0-1 0,0 22 15,21-22-15,-21 1 16,0-64-16,0 63 0,0 1 15,0-64-15,0 63 0,0 1 16,0-43-16,0 43 16,-21-149-16,21 148 15,0 1-15,-21-64 0,0 63 16,0-63 0,21 64-16,0-1 0,-43-63 15,43 64-15,-42-128 16,21 128-16,-22-128 15,22 128-15,-42-106 16,42 105-16,-1 1 0,1-1 16,0 1-16,0-1 0,-21-63 15,42 85-15,-22-22 0,-41-42 16,42 64-16,-43-127 16,22 126-16,0-62 15,-1 62-15,22-20 16,-21-22-16,-1 43 0,-20-85 15,21 106-15,20-22 16,-20 1-16,0 21 16,-1-43-16,1 43 15,21 0-15,-43-21 0,22 20 16,0 1-16,21 0 0,-22 0 16,1 0-16,-106-43 15,21 22 1,84 21-16,-84 0 15,64-1-15,42 22 0,0-21 16,-64 21 0,43 0-16,20-21 0,-41 21 15,21 0-15,-43 0 16,43 0-16,20 0 0,-105 0 16,106 0-16,-42 0 15,42 0-15,-22 0 16,1 0-16,0 0 0,-1 0 15,1 0-15,21 0 16,-43 0-16,43 0 0,-21 0 16,-22 0-16,43 0 15,-42 0-15,41 0 16,1 0-16,-21 0 0,21 0 16,-22 0-1,22 0-15,0 0 0,-64 0 16,64 0-16,0 0 15,-21 0-15,21 0 0,-106 0 16,84 0-16,-41 0 16,62 0-16,-20 0 0,-21 0 15,20 0-15,22 0 0,0 0 16,-21 0-16,20 0 0,-41 0 16,-1 0-1,43 0-15,0 0 16,0 0-1,0 0 32,0 0-15,-1 0-17,22-21 1,0 0-1</inkml:trace>
  <inkml:trace contextRef="#ctx0" brushRef="#br1" timeOffset="123075.4">16002 2900 0,'0'0'0,"0"-21"0,21 21 0,-21 21 63,0 0-48,-21-21-15,21 21 0,-21-21 16,0 21-16,-64 22 16,64-22-16,0 0 0,-43 21 15,43-42-15,-43 43 16,43-22-16,0-21 0,-21 21 16,21-21-16,-22 21 15,22-21-15,0 0 16,0 0-1,21 21 48,21-21-63,0 0 0,0 22 16,0-1-16,1 0 15,-1-21-15,0 21 0,21 21 16,-21-20-16,1-1 0,-1 0 15,0 0-15,0 0 0,21 43 16,-42-43-16,22 0 0,-1 0 16,0 0-16,0 1 0,0-1 0,0 0 15,1 0-15,-22 0 0,42 0 16,-42 1-16,0-1 16,21-21-16,0 21 15</inkml:trace>
  <inkml:trace contextRef="#ctx0" brushRef="#br0" timeOffset="131188.15">5292 13145 0,'0'21'0,"21"-21"0,0 0 16,0 0-1,0-21 1,-21-1-16,21 22 0,1-42 15,-22 21-15,21 21 0,-21-21 16,0 0-16,0-1 0,-21 1 16,-1 21-16,-20 0 15,21 0-15,0 0 0,-22 0 16,1 21-16,21 1 0,-43 20 16,22-21-16,21 0 0,0 0 15,0 1-15,-1-1 0,22 42 16,0-42-16,22 1 15,-22-1-15,21-21 16,21 21-16,0-21 0,-20 0 16,20 21-16,0-21 0,-21 21 15,1-21-15,-1 0 0,0 21 16,0 22-16,-21-22 16,-21 0-16,0 0 0,0 0 15,-43 1 1,43-1-16,-21-21 0,-22 21 15,22-21-15,21 0 0,-85-21 16,85 21 0,-1-21-16,1 21 0,21-22 0,-21 22 15,21-21-15,0 0 16,21 0 0,0 21-16,1-21 0,-1 21 0,21 0 15,-21-21-15,22-1 0</inkml:trace>
  <inkml:trace contextRef="#ctx0" brushRef="#br0" timeOffset="131620.29">5927 13060 0,'-85'42'31,"64"-21"-31,0 1 0,-1-1 16,1 0-16,0 0 0,0 0 16,21 0-16,-21 1 0,0-1 0,-1 42 15,22-42-15,0 1 0,0-1 16,0 0-16,43 0 16,-1-21-16,-21 0 0,0 0 15,22 0-15,-1 0 0,64-21 16,-85 0-16,21 0 15,-20 21-15,-1-22 0,0 1 0,0 0 16,0 0-16,-21 0 0,0 0 16,0-22-16,0 22 0,-42-42 15,21 41-15,0 22 16,-22 0-16,22 0 0,0 0 16,-64 0-16,43 0 15,21 22-15,0-22 0,-1 21 16,1 0-16,0 0 15,21 0-15,0 0 0,0 1 16,21-22-16,0 0 0,1 0 16,20 0-16,-21 0 0</inkml:trace>
  <inkml:trace contextRef="#ctx0" brushRef="#br0" timeOffset="131880.37">6710 12975 0,'0'21'16,"0"1"-16,0-1 0,0 0 15,0 0-15,-21 21 0,21-20 0,0 20 16,0-21-16,0 21 16,0-20-16,0 62 0,-22-63 15,22 22-15,0 20 16,0-20-16,0-22 0,0 0 15,0 0-15,0 0 0,0 0 0,0 1 16,0-44 0,0 1-16,22 0 0,-1 0 15</inkml:trace>
  <inkml:trace contextRef="#ctx0" brushRef="#br0" timeOffset="132144.69">6689 13145 0,'0'-22'15,"0"44"-15,0-65 0,0 22 16,0 0-16,21 21 16,0-21-16,0 21 0,21 0 15,-20-21-15,20 21 0,0 0 0,-21 0 16,22 0-16,-1 0 0,-21 0 16,0 21-16,1 0 0,-1-21 15,-21 21-15,0 43 16,-21-43-16,-22 21 0,1-21 15,-106 43 1,105-43-16,1 0 0,0-21 16,-1 21-16,22-21 0,0 0 15,42 0 1</inkml:trace>
  <inkml:trace contextRef="#ctx0" brushRef="#br0" timeOffset="132583.98">8276 12764 0,'0'0'0,"0"-64"16,-21 64 0,0 0-1,0 21-15,-1 0 0,1 1 16,-21 41-16,21-21 0,0 1 15,-1-1-15,1 22 0,-42 84 16,63-85-16,-21-20 16,-1 62-16,22-41 15,0 21-15,0-22 0,0-21 16,22 22-16,-1-22 0,0-21 16,42 22-16,-41-43 15,-1 0-15,0 0 0,21 0 0,-21 0 16,1 0-16,20-21 15,-21-1-15</inkml:trace>
  <inkml:trace contextRef="#ctx0" brushRef="#br0" timeOffset="132832.21">8445 13081 0,'-21'0'16,"21"21"-16,-21-21 16,21 21-16,0 1 15,0-1-15,0 0 0,0 0 16,0 0 0,0 0-16,0-42 46</inkml:trace>
  <inkml:trace contextRef="#ctx0" brushRef="#br0" timeOffset="132991.69">8530 13081 0,'0'21'47,"0"0"-47,0 1 16,-21-22-16,21 21 0,0 0 0,0 0 15,0 0 1</inkml:trace>
  <inkml:trace contextRef="#ctx0" brushRef="#br0" timeOffset="133252.13">8975 13060 0,'0'-21'16,"-22"21"-16,1 0 15,21 21-15,-21 0 0,21 0 16,0 0-16,0 22 16,0-22-16,-21 0 0,21 0 0,0 22 15,-21-22-15,21 0 0,0 21 0,0-21 16,0 22-16,0-22 0,-21 21 15,21-21-15,0 1 0,0 20 16,21-42 0,0 0-1</inkml:trace>
  <inkml:trace contextRef="#ctx0" brushRef="#br0" timeOffset="133487.82">9207 13039 0,'0'-21'16,"0"42"0,0 0-16,0 0 15,0 0-15,0 0 0,0 1 0,0-1 16,0 21-16,0 43 16,0-43-16,-21-21 0,21 22 15,0-22-15,0 0 0,0 42 16,0-41-1,0-1-15,0 0 0</inkml:trace>
  <inkml:trace contextRef="#ctx0" brushRef="#br0" timeOffset="133667.63">8869 13399 0,'0'0'16,"-21"0"-16,-22 0 15,22 0-15,42 0 32,0 0-32,22 0 0,-22 0 0,21 0 15,1 0-15,-22 0 0,21 0 0,0-22 16,1 22-16,-22-21 0,21 0 0,-21 21 16,22-21-16</inkml:trace>
  <inkml:trace contextRef="#ctx0" brushRef="#br0" timeOffset="134017.17">9377 13314 0,'0'21'15,"0"0"1,21-21 0,0 0-1,0 0-15,0-21 0,1 21 0,-1-21 16,0 21-16,42-42 15,-41 20-15,-22 1 16,0 0-16,0 0 0,0 0 16,-22 21-1,1 0-15,0 0 0,-21 21 16,21 0-16,-1-21 0,1 21 0,0 0 16,0 1-16,0 62 15,21-63-15,0 1 16,0-1-16,0 0 0,0 21 0,42 1 15,-21-22-15,0-21 16,1 0-16,20 0 0,43 0 16,-64-21-16,21-1 15,22 1-15,-43 0 0</inkml:trace>
  <inkml:trace contextRef="#ctx0" brushRef="#br0" timeOffset="134255.48">10096 12996 0,'0'-21'0,"0"42"0,0-21 31,-21 22-31,0-1 0,21 0 0,-21 0 16,21 0-16,0 22 0,0-22 0,-21 42 16,0-20-16,21-22 15,0 0-15,0 21 0,-22-21 0,22 43 16,0-43-16,0 0 0,0 22 15,0-22 1,22-21 0,-1 0-16,-21-21 0,21 21 0,0-22 15</inkml:trace>
  <inkml:trace contextRef="#ctx0" brushRef="#br0" timeOffset="134487.79">10308 12996 0,'0'-21'0,"0"42"0,0-21 32,0 22-17,0-1-15,-21 0 0,21 0 0,0 0 16,0 0-16,-21 64 16,21-43-16,-21-20 0,21-1 15,0 21-15,0-21 0,-22 43 16,22-43-16,0 21 15,22-42 1,-1 0-16,0 0 16</inkml:trace>
  <inkml:trace contextRef="#ctx0" brushRef="#br0" timeOffset="134835.28">10583 13250 0,'-63'22'31,"42"-1"-31,-1 0 16,22 0-16,-21-21 0,21 21 0,-21 0 15,21 1-15,0-1 0,0 0 16,0 0-16,21-21 16,0 0-16,1 0 0,-1 0 15,0 0-15,0 0 0,0 0 0,43-21 16,-43 21-16,0-21 15,0 21-15,0-21 0,22-43 16,-43 22 0,0 21-16,0-1 0,0 1 0,-21-21 15,-1 42-15,1-21 0,0 21 16,0 0-16,0 0 0,0 0 16,-22 21-16,43 0 15,0 0 1</inkml:trace>
  <inkml:trace contextRef="#ctx0" brushRef="#br0" timeOffset="135176.99">11091 12764 0,'0'0'0,"-21"0"0,42-22 32,0 22-32,1 0 0,-1 0 15,21 22-15,-21-1 0,0 0 0,1 0 16,41 43-16,-42-43 0,0 21 16,1-21-16,-1 22 0,0-1 15,-21 64-15,0-64 16,0-21-16,-21 22 0,0-22 15,-1 21-15,-20-21 0,21 0 16,0 1-16,-22-1 0,-20 21 16,42-21-16,0 0 0,-1 1 0,1-22 15,0 21-15,21-42 32,21-1-32,0 1 0,22 21 15</inkml:trace>
  <inkml:trace contextRef="#ctx0" brushRef="#br0" timeOffset="135403.99">12086 13102 0,'-21'0'0,"-21"0"16,20 0-16,1 0 0,0 0 15,-21 21 1,63-21 15,0 0-31,0 0 0,0 0 16,1 0-16</inkml:trace>
  <inkml:trace contextRef="#ctx0" brushRef="#br0" timeOffset="135624.32">12192 13441 0,'0'0'16,"-42"63"0,20-63-16,1 43 0,0-43 15,0 21-15,21 0 16,-21 0-16,0 0 0,-1 1 0,-20-22 15,21 21-15,0 0 0,-43 21 16,22-21-16,0-21 0,-22 22 16,22-1-16,-1-21 0</inkml:trace>
  <inkml:trace contextRef="#ctx0" brushRef="#br1" timeOffset="147564.41">18859 2625 0,'22'-21'15,"-22"-1"-15,0 1 16,0 0-16,0 0 16,0 0-1,-22 42 32,22 0-31,-21 0-16,21 0 0,0 1 15,0-1-15,0 21 0,0 22 16,0-43-16,-21 21 0,21 0 16,0 1-16,-21-22 0,21 64 15,0-43-15,0 0 0,-21-21 16,21 22-16,0 63 15,0-85-15,0 0 16,0 0-16,0 0 0,0 0 16,0-42 15,0 0-15,0 0-16,0 0 0,0 0 0,21-1 15,-21 1-15,0 0 0</inkml:trace>
  <inkml:trace contextRef="#ctx0" brushRef="#br1" timeOffset="147927.42">18881 2540 0,'0'0'16,"0"-21"-16,21 21 31,0-21-15,0 21 0,0 0-16,0 0 0,1 0 15,-1 0-15,0 0 0,0 0 16,0 0-16,0 0 0,1 0 0,-1 0 15,0 0-15,0 0 16,-21 21 15,0 0 1</inkml:trace>
  <inkml:trace contextRef="#ctx0" brushRef="#br1" timeOffset="148312.12">18944 2985 0,'0'0'0,"-21"0"16,42 0 31,0 0-47,0 0 15,1 0-15,-1 0 16,0 0-16,0 0 15,0 0-15,0 0 94,1 0-94,-1 0 0</inkml:trace>
  <inkml:trace contextRef="#ctx0" brushRef="#br1" timeOffset="148667.91">19643 2921 0,'0'-21'16,"21"21"15,0 0-31,0 0 16,0 0-16,0 0 0,22 0 15,-22 0-15,0 0 0,21-21 0,-20 21 16,20 0-16,-21 0 15,0 0 1,-42 0 15,0 0-31,0 0 16,0 0-16,-1 0 0,1 0 16,0 0-16</inkml:trace>
  <inkml:trace contextRef="#ctx0" brushRef="#br1" timeOffset="149301.31">19643 2879 0,'0'0'0,"0"21"0,-22 0 16,22 0-1,0 0-15,-21 1 16,0-1-16,21 0 15,-21 0-15,21 0 16,0 0-16,0 1 16,0-1-16,0 0 31,0-42 16,21 21-47,0 0 0,-21-21 15,21 21-15,1 0 16,-1 0-16,0 0 0,-21-22 16,21 22-16,0 0 0,0 0 15,1 0-15,-1 0 0,0 0 16,0 0-16,0 0 0,0 22 16,22-22-16,-22 21 15,0-21-15,0 21 0,0 0 0,1 0 16,-22 0-1,21-21-15,-21 22 0,0-1 0,0 0 16,0 0 0,-21 0-16,-1 0 15,-20 1-15,21-22 0,0 21 16,0-21-16,-1 0 0,-20 21 16,21-21-16,0 0 0,-43 0 15,43 21-15,0-21 0,-21 0 16,20 0-16,1 0 15,0 0-15,0 0 16,0 0 0</inkml:trace>
  <inkml:trace contextRef="#ctx0" brushRef="#br1" timeOffset="162241.56">2053 5122 0,'-21'0'0,"0"0"0,21 22 16,-43-22-1,22 0-15,0 0 0,0 0 0,0 21 16,0-21-16,-22 0 16,22 0-16,0 0 15,0 0-15,0 0 0,-1 21 16,1-21 0,0 0-1,42 0 32,0 0-47,1 0 16,20 0-16,-21 0 0,0 0 15,22 0-15,-22 0 0,0 0 16,21 0-16,22-21 16,-22 21-16,0 0 0,43 0 15,-21 0-15,-22-21 0,85 21 16,-64 0-16,-20 0 0,20 0 15,1 0-15,126-22 16,-147 22-16,20 0 0,-21 0 16,22 0-16,-22 0 0,64-21 15,-42 21-15,-22 0 0,0 0 16,64-21-16,-64 21 16,43 0-16,-21 0 0,84-21 15,-127 21 1,0 0-16,0 0 0,22-21 15,-22 21-15,0 0 16,0 0 0,-21-21 46,-21-1-15,0 22-47</inkml:trace>
  <inkml:trace contextRef="#ctx0" brushRef="#br1" timeOffset="163092.07">3831 4805 0,'-21'0'16,"21"21"47,21 0-48,0-21 1,0 21-16,1-21 0,-1 22 15,0-22-15,0 0 0,-21 21 16,21-21-16,0 0 0,1 0 16,-22 21-16,21-21 0,0 0 15,0 0-15,0 0 16,-21 21-16,21-21 0,1 0 31,-22 21 32,0 0-32,-22-21-31,1 22 16,0-22-16,0 21 15,0 0-15,0-21 0,-1 21 16,-20-21-16,21 21 0,0 0 15,-22-21-15,-20 43 16,21-22-16,-1-21 0,-20 42 16,42-21-16,-43 1 0,43-1 15,0-21-15,0 21 0,-1 0 16,1-21-16,21 21 16,-21-21-16,0 21 0,0-21 46,42 0 79</inkml:trace>
  <inkml:trace contextRef="#ctx0" brushRef="#br1" timeOffset="171948.14">804 4530 0,'0'0'0,"0"-21"16,0-1-1,0 44 32,0-1-31,0 0-16,0 0 0,0 0 0,0 0 16,0 22-16,0-1 0,0 0 15,0 1-15,0-1 0,0 0 16,0 64-16,0-63 0,0-1 15,-21 21-15,21-41 16,0 41-16,0-42 0,-21 0 16,21 1-16,0-44 47,0 1-32,0 0-15,0 0 16,0 0-16,0 0 0</inkml:trace>
  <inkml:trace contextRef="#ctx0" brushRef="#br1" timeOffset="172326.05">783 4530 0,'-21'-21'16,"42"21"15,0 0-15,22 0-16,-22 0 15,0-22-15,0 22 0,21 0 16,-20 0-16,20 0 0,-21 0 0,21 0 15,1 0-15,41-21 16,-62 21-16,-1 0 0,0 0 16,0 0-16,-21 21 31,-21 1-15,0-22-1,21 21 1,-21-21-16</inkml:trace>
  <inkml:trace contextRef="#ctx0" brushRef="#br1" timeOffset="172657.04">825 4911 0,'0'21'15,"22"-21"1,-1 0-16,0 0 16,0 0-16,0-21 15,0 21-15,1 0 0,-1 0 16,-21-21-16,21 21 15,0 0-15,0 0 32,-21-22-1,21 22-31</inkml:trace>
  <inkml:trace contextRef="#ctx0" brushRef="#br1" timeOffset="173359.32">1757 4593 0,'0'0'0,"-21"0"31,-1 0-31,1 0 0,0 0 16,0 21-16,0 1 15,0-22-15,21 21 16,-22-21-16,1 21 0,0-21 15,0 21-15,21 0 0,-21 0 0,21 1 16,-21-1-16,21 0 0,-22 21 16,22-21-16,-21 22 15,21-22-15,0 0 0,0 0 0,0 43 16,0-43-16,0 0 16,0 0-16,0 0 0,0 1 0,0-1 15,0 0-15,21 0 16,1-21-16,-1 21 0,0-21 15,0 0 1,0 0-16,22 0 0,-22 0 16,0 0-16,21 0 0,-21 0 15,43-21 1,-43 0-16,0 21 0,22-21 16,-43 0-16,21-22 15,-21 22-15,0 0 16,0 0-16,0 0 15,-21-1-15,-1 22 0,1-21 16,0 21-16,-21 0 16,21 0-16,-1 0 0,1 0 15,0 0-15,0 21 16,-21 1-16,20-22 16,1 42-16,0-21 15,0-21-15,21 21 0,-21-21 16,21 21-16,-21-21 0,21 22 15</inkml:trace>
  <inkml:trace contextRef="#ctx0" brushRef="#br1" timeOffset="174299.21">2011 6054 0,'0'0'0,"-21"0"0,-1 0 0,1 0 16,0 0-16,21-21 47,21 21-31,0 0-16,1 0 15,-1 0-15,21 0 0,106-22 16,-84 22-16,-1 0 15,22 0-15,-22 0 16,191-21-16,-169 21 16,0 0-16,-1 0 0,-20 0 15,21-21-15,169 21 16,-191 0-16,22 0 0,-22 0 16,1-21-16,-1 21 0,22 0 15,-43 0-15,-21 0 0,1 0 0,-1 0 16,0 0-16,0-21 15,-21 0 48,0-1-47</inkml:trace>
  <inkml:trace contextRef="#ctx0" brushRef="#br1" timeOffset="174808.48">3852 5673 0,'-21'0'31,"21"21"-15,0 0 0,0 0-16,21 0 15,-21 1-15,21-22 0,1 21 0,-1 0 16,0-21-16,0 21 0,0-21 16,0 0-16,1 0 0,-1 21 15,21-21-15,-21 0 0,0 0 0,1 0 16,-1 0-16,0 0 0,0 0 15,0 0-15,0 0 16,-42 0 31,0 0-47,0 0 16,0 0-16,21 21 0,-21 1 0,-1-22 15,1 21-15,0 0 0,-21 0 16,21 0-16,-22 22 15,22-22-15,0 0 0,-43 21 16,43-21-16,0-21 0,0 22 16,0-22-16,21 21 0,-21-21 0,-1 21 15,1-21 1,0 0 0,0 0-16,0 0 15,0-21-15</inkml:trace>
  <inkml:trace contextRef="#ctx0" brushRef="#br1" timeOffset="175475.24">635 5800 0,'0'-43'31,"0"65"0,0-1-15,0 0-16,0 0 15,0 0-15,0 22 0,0-22 0,0 0 16,0 21-16,-21-21 0,21 1 16,0-1-16,-21 21 0,21-21 15,0 0-15,0 1 0,0-1 16,0 0-16,0 0 16</inkml:trace>
  <inkml:trace contextRef="#ctx0" brushRef="#br1" timeOffset="175829.31">593 5673 0,'21'0'31,"0"0"-31,0 0 0,0 0 16,0 0-16,1 0 15,20 0-15,-21 0 0,0 0 0,0-21 16,1 21-16,-1 0 0,0 0 16,0 0-16,-21 21 31,0 0 0</inkml:trace>
  <inkml:trace contextRef="#ctx0" brushRef="#br1" timeOffset="176116.24">614 5948 0,'0'21'16,"21"-21"0,0 0-16,0 0 0,0 0 15,1 0-15,-1 0 16,0 0-16,0-21 0,0 21 0,0 0 16,1 0-16,-1 0 15,-21-21-15,21 21 0,0 0 63</inkml:trace>
  <inkml:trace contextRef="#ctx0" brushRef="#br1" timeOffset="176678.24">1439 5673 0,'0'0'0,"-21"0"32,0 0-32,0 21 15,0-21-15,21 21 0,-22-21 16,1 21-16,0 0 0,0 1 15,0-1-15,0 0 16,21 0-16,-22 43 16,1-43-16,0 21 0,21-21 15,0 0-15,0 1 0,0-1 16,0 21 0,0-21-16,0 0 0,0 1 15,21-22-15,43 21 16,-43-21-16,21 0 15,-21 0-15,1 0 0,62 0 16,-63 0-16,1 0 16,-1 0-16,0 0 0,0-21 0,21-1 15,-20 22-15,-1-21 16,-21 0-16,0 0 0,0 0 16,0 0-1,-64-1-15,43 22 0,0 0 16,0 0-16,0 0 0,-1 0 15,-20 0-15,21 0 16,-43 22-16,43-1 16,0-21-16,0 21 0,0 0 15,21 0 1,21-21 0,0 0-16,0 0 15</inkml:trace>
  <inkml:trace contextRef="#ctx0" brushRef="#br1" timeOffset="177447.34">2963 6625 0,'-21'0'15,"42"0"16,0 0-31,1 0 16,20 0-16,-21 0 0,21 0 0,22 0 16,-22 0-16,22 0 15,-1 0-15,22 0 0,0 0 0,169-21 16,-170 21 0,1 0-16,0 0 0,-1 0 0,149-21 15,-148 21-15,-1 0 16,-20-21-16,-1 21 0,107 0 15,-128-21-15,0 21 16,1 0-16,-22 0 0,0 0 16,0 0-1,-21-22 1,0 1 15,-21 21-31,0-21 16</inkml:trace>
  <inkml:trace contextRef="#ctx0" brushRef="#br1" timeOffset="177883.93">4847 6287 0,'-21'0'16,"-21"0"-1,42 21 17,0 0-32,0 0 15,21 0-15,0-21 16,0 21-16,0-21 0,0 22 16,1-22-16,-1 0 0,0 0 0,0 21 15,0-21-15,22 21 16,-22-21-16,0 0 15,-42 0 32,0 21-47,-1-21 0,1 21 16,0 0-16,0-21 16,0 22-16,0-1 0,-22 0 0,22 0 15,-42 21-15,41-20 0,-20-1 16,21 0-16,-21 0 0,-43 21 15,43-20-15,20-22 16,1 0-16,0 0 0,0 0 0,0 0 16,0 0-1,-1 0-15</inkml:trace>
  <inkml:trace contextRef="#ctx0" brushRef="#br1" timeOffset="178539.98">1058 6689 0,'0'0'0,"0"21"16,0 0-16,0 0 15,0 0-15,-21-21 0,21 22 16,0-1-16,0 21 16,0-21-16,0 22 0,0-22 0,-21 0 15,21 0-15,0 0 0,0 0 16,0 1-16,0-1 15,0 0-15,0-42 63,0 0-47</inkml:trace>
  <inkml:trace contextRef="#ctx0" brushRef="#br1" timeOffset="178859.93">1037 6646 0,'21'0'31,"0"0"-31,1 0 0,-1 0 16,0 0-16,21 0 0,-21-21 16,1 21-16,-1 0 0,21 0 15,-21 0-15,0 0 0,64 0 16,-64 0-16,0 0 16,-21 21 15,0 1-16,-21-22-15,0 0 16</inkml:trace>
  <inkml:trace contextRef="#ctx0" brushRef="#br1" timeOffset="179184.06">995 6922 0,'21'0'16,"0"0"-1,0 0-15,0 0 16,1 0-16,20 0 0,-21 0 0,0 0 15,0 0-15,1 0 0,-1 0 16,0 0-16,-21-22 0,21 22 16,0 0-1,0 0 17,1 0-17</inkml:trace>
  <inkml:trace contextRef="#ctx0" brushRef="#br1" timeOffset="179776.05">2074 6689 0,'-21'-21'32,"0"21"-17,0 0 1,0 0-16,-1 0 0,1 0 0,21 21 16,-21-21-16,0 21 15,0-21-15,21 21 0,-43 21 16,22-20-16,0 41 15,21-42-15,-21 0 0,21 1 16,-21-1-16,21 0 0,0 21 16,0-21-16,0 1 0,0 20 15,0-21-15,0 0 16,0 0-16,21-21 0,21 22 16,-21-1-16,22-21 15,-22 0-15,21 0 0,1 0 16,-22 0-16,0-21 15,42-22-15,-41 43 16,20-42-16,-21 42 0,-21-21 16,0 0-16,0-1 15,0 1-15,-21 0 16,0 21-16,-22 0 16,22 0-16,0 0 0,-21 0 15,21 0-15,-1 0 0,1 21 0,0 0 16,0-21-16,21 22 15,-21-22-15,21 21 0,0 0 16,0 0 0,21-21 15</inkml:trace>
  <inkml:trace contextRef="#ctx0" brushRef="#br1" timeOffset="186868.57">12615 6668 0,'-21'0'16,"0"0"31,42 0 140,0 0-171,0 0 0,1 0-1,-1 0 1,0 0-16,0 0 16,0 0-16,0 0 0,1 0 15,-1 0-15,0 0 16,0 0-16,0 0 15,0 0-15,1 0 0,-1 0 16,0 0-16,0 0 16,0 0-16,0 0 0,1 0 0,-1 0 15,21 0-15,-21 0 0,22 0 0,-22 0 16,42 0 0,-42 0-16,1 0 0,41 0 15,-42 21-15,0-21 0,22 0 16,-22 0-16,0 0 0,43 0 15,-43 0-15,0 0 0,0 21 0,21-21 16,-20 0-16,-1 0 0,21 0 16,-21 0-16,22 21 0,-22-21 0,21 0 15,-21 0-15,22 21 0,-22-21 0,21 21 16,-21-21-16,0 0 0,43 22 16,-22-22-16,43 21 15,-43 0-15,-21-21 0,22 0 16,-1 21-16,-21-21 0,85 42 15,-85-42-15,0 0 16,43 22-16,-43-22 16,21 21-16,-20 0 15,-1-21-15,21 21 0,-42 0 16,21-21-16,0 21 0,1-21 0,-1 22 16,0-22-16,0 21 0,0 0 15,0-21-15,1 21 0,-1-21 16,0 21-16,0 0 0,0-21 15,0 22-15,1-1 0,-1 21 16,0-42-16,0 21 0,21 22 16,-20-22-16,-1 0 0,-21 0 15,21 0-15,0 0 0,43 43 16,-43-43-16,-21 0 0,21 0 16,0 1-16,43 62 15,-43-84-15,-21 21 16,21 1-16,0-1 0,0 0 0,0 0 15,1 0-15,-1 0 0,0 1 16,0 20-16,-21-21 0,21 0 16,0 0-16,1 43 0,-1-43 0,0 21 15,-21-20-15,21-1 16,-21 21-16,21 0 0,0 1 0,-21-22 16,0 0-16,0 21 0,22-20 15,-22-1-15,21 42 16,0-42-16,-21 1 0,21 41 15,-21-42-15,0 0 0,21 1 16,-21-1-16,21 0 0,-21 0 0,0 21 16,0-20-16,0-1 0,22 0 0,-22 21 15,0-21-15,21 1 0,-21 20 0,0-21 16,0 21-16,0-20 0,21 41 16,-21-21-16,21 85 15,-21-84-15,0-22 16,0 21-16,0 64 15,0-85 1,0 22-16,0 20 0,0-21 16,0 22-16,0-43 15,0 21-15,0 22 0,0-22 16,0-21-16,0 64 16,0-64-16,0 0 0,21 1 15,-21-1-15,0 21 0,0-21 16,0 0-16,0 64 15,0-64-15,0 0 0,0 22 16,0-22-16,0 21 16,0-21-16,0 1 0,0-1 0,0 0 15,0 0-15,0 21 0,0 1 16,-21-22-16,21 21 16,0 1-16,-21-22 0,21 42 15,0-42-15,0 1 16,-21-1-16,21 0 0,-21 0 15,21 21-15,0-20 0,0-1 16,0 42-16,-22-42 0,22 1 16,-21 20-16,21-21 0,0 0 15,0 22-15,0-22 0,-21 0 16,21 21-16,-21-21 0,21 1 16,-21 20-16,21-21 0,0 43 0,0-22 15,0-21-15,-21 21 16,21-20-16,-22 20 0,22 0 15,0 1-15,-21-22 0,0 21 16,21-21-16,-21 64 16,21-64-16,-21 0 0,21 0 15,-21 1-15,21 20 0,0-21 0,-22 43 16,22-43-16,-21 0 0,0 42 16,21-41-16,-21 20 15,21-21-15,-21 0 0,0 0 16,21 1-16,-22-1 0,22 0 0,-21 0 15,0 0-15,0 0 16,21 1-16,-21-1 16,0 0-16,-1 0 15,1 0-15,0 0 16,0-21-16,21 22 16,-21-1-16,0 0 0,-1-21 0,22 21 15,-21 0-15,0-21 0,0 43 16,0-43-16,0 21 0,21 0 15,-22 0-15,1-21 0,-21 42 16,21-20-16,0-1 0,-1 0 0,1 0 16,0 0-16,0 0 15,0 1-15,0-1 0,-1 0 0,1 0 16,0 0-16,0 0 0,0 1 0,-22 20 16,22-21-16,0 0 0,0 22 15,0-43-15,0 21 16,-1 21-16,1-42 0,0 21 15,0 22-15,0-43 0,0 21 16,-22 0-16,43 0 16,-42 0-16,21-21 0,0 21 15,-1 1-15,1-22 0,0 0 16,21 21-16,-63-21 0,41 21 16,1-21-16,0 0 15,0 0-15,0 0 16,0 0-16,-1 21 0,-41-21 15,42 0-15,0 21 0,-1-21 16,1 0-16,0 0 0,0 21 0,0-21 16,0 0-16,-1 0 0,-41 0 15,63 22-15,-21-22 0,0 0 16,-1 0-16,1 0 0,-21 21 16,21-21-16,0 0 0,-1 0 15,1 0-15,0 0 0,0 0 16,0 21-16,0-21 0,-1 0 15,1 0-15,0 21 16,0-21-16,0 0 16,0 0-1,-1 21-15,1-21 16,0 0-16,0 0 16,0 0-16,0 0 15,-1 0 1,1 0-16,0 0 0,0 21 15,0-21-15,0 0 0,-1 0 16,1 0-16,0 0 16,0 0 15,21-21 47,21 0-62,0 0-16</inkml:trace>
  <inkml:trace contextRef="#ctx0" brushRef="#br1" timeOffset="188639.89">13483 13166 0,'0'21'94,"-21"0"-94,0 0 15,0-21-15,21 21 0,-43 1 16,22-1-16,0-21 15,21 21-15,-21 0 0,0-21 16,-1 21-16,1 0 0,-21 22 16,21-22-16,0-21 0,-1 21 15,22 0-15,-21 0 0,-21 1 16,42-1-16,-21-21 0,0 21 16,21 0-16,-22-21 0,1 21 0,0 0 15,21 1-15,-21-22 16,21 21-16,-21-21 0,21 21 15,-21-21-15,-1 0 16,22 21-16,22-21 63,-1 0-48,0 0 1,0 0-16,0 0 0,0 21 15,1-21 1,-1 0-16,0 0 0,0 0 16,0 0-16,0 0 0,1 0 0,-22 21 15,21-21-15,0 0 0,0 0 16,0 0-16,0 22 0,1-22 16,-1 0-16,-21 21 0,21-21 15,0 0-15,0 21 16,0-21-16,-21 21 0,22-21 15,-1 0-15,0 21 0,-21 0 32,21-21-32,0 0 15,-21 22-15,21-22 16,1 0 0,-22 21-1,21-21 16,-21 21 1,0 0 46,-21-42 16,-1 21-94,22-21 15,-21 0-15,0 21 16,0 0-16,21-22 0,-21 22 15,0 0-15,-1-21 0,1 0 16,0 21-16,0-21 0,-21 21 16,42-21-16,-22 21 0,1 0 15,0 0-15,21-21 0,-21 21 16,0 0-16,0 0 0,-1 0 16,1 0-16,0 0 15,0 0-15,0 0 0,0 0 16,-1 0-16,1 0 15,21-22 17,-21 1-1,0 21 219,0 0-234,0-21 46,-1 21-46,1 0 46</inkml:trace>
  <inkml:trace contextRef="#ctx0" brushRef="#br1" timeOffset="189480.02">13398 13250 0,'-42'43'31,"42"-22"-31,-21-21 0,21 21 16,-21 0-16,-22 0 0,43 1 15,-21-1-15,0-21 0,0 21 0,0 0 16,0 0-16,-1-21 0,1 21 16,0 1-16,0-1 0,0-21 0,0 21 15,-1 0-15,1-21 0,-21 42 16,21-42-16,21 22 16,-43-22-16,43 21 0,-21-21 15,0 21-15,0-21 16,21 21-16,21-21 156,0 0-156,0 0 0</inkml:trace>
  <inkml:trace contextRef="#ctx0" brushRef="#br1" timeOffset="190305.3">16446 13441 0,'0'0'0,"0"-21"16,0 0-1,0-1 1,0 1-16,0 0 16,0 0-1,0 0 1,0 42 31,0 0-47,0 0 0,0 0 0,0 1 15,0-1-15,0 0 0,0 21 16,0-21-16,0 22 0,0-1 16,0 0-16,0 64 0,0-63 15,0 84-15,0-85 16,0 43-16,0-43 16,0 64-1,0-85-15,0 0 0,0 43 16,0-43-16,0 21 15,0-21-15,22-42 47,-22 0-31,21 0-16,-21 0 0,21-1 16,-21 1-16,21 0 0,-21 0 15,0-21-15</inkml:trace>
  <inkml:trace contextRef="#ctx0" brushRef="#br1" timeOffset="190677.27">16531 13441 0,'0'0'0,"-21"0"15,21-21-15,0 0 32,21 21-32,0 0 15,0 0-15,1 0 0,20-22 16,0 22-16,-21 0 0,22 0 16,-22 0-16,21 0 0,22 0 15,-43 0-15,21 0 0,1 0 16,-1 0-16,0 0 15,-42 22 17,0-1-1,-21-21-31,0 0 16,21 21-16</inkml:trace>
  <inkml:trace contextRef="#ctx0" brushRef="#br1" timeOffset="191005.39">16446 13885 0,'0'22'32,"22"-22"-32,-1 0 0,0 0 15,0 0-15,0 0 0,0 0 0,22 0 16,20-22 0,-42 22-16,1 0 0,-1 0 0,0 0 15,-21-21-15,21 21 16,-21 21 15,21-21 0</inkml:trace>
  <inkml:trace contextRef="#ctx0" brushRef="#br1" timeOffset="191683.98">17081 13928 0,'22'21'62,"-1"-21"-62,0 0 16,0 0-16,21 0 0,-20 0 15,20 0-15,-21 0 0,64 0 16,-43 0-16,0 0 0,22 0 16,-43-21-16,0 21 15,22-21-15,-22 21 0,0 0 16,-21-22-16,0 1 15,0 0 1,-21 21 0,0 0-16,-1 0 0,1 0 15,0 0 1,0 21-16,21 0 16,-21-21-16,21 22 0,-21-22 15,21 21-15,0 0 0,0 0 16,-22 0-16,22 0 0,-42 22 15,42-22-15,0 0 0,-21 21 16,0-20-16,0-1 0,21 21 16,-22-21-16,22 22 0,-21-1 0,0 21 15,0-41-15,21 20 0,-21 0 16,0-21-16,21 1 0,-22 20 0,1-21 16,21 0-16,0 22 0,-21-22 15,0 0-15,0 0 0,21 0 16,0 0-16,-21-21 15,21-21 48,0 0-47,21 0-16,-21 0 15</inkml:trace>
  <inkml:trace contextRef="#ctx0" brushRef="#br1" timeOffset="192132.28">16976 14457 0,'0'0'0,"-22"0"0,44-21 79,-1 21-79,0 0 0,0 0 0,0 0 15,22 0-15,-22 0 0,21 0 16,0 0-16,1-21 0,-1 21 15,0 0-15,1 0 0,-1 0 0,0-22 16,-20 22-16,20 0 0,-21 0 0,0 0 16,0 0-16,1 0 15,-44 0 110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9T02:16:08.4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 741 0,'0'0'0,"21"0"47,1 0-47,-1-21 16,0 21-16,-21-21 0,21-1 0,0 1 16,-21 0-1,0 0-15,0 0 16,0 0-1,-21 21-15,0 0 0,0 0 16,-22 0-16,22 0 0,-21 21 0,21-21 16,-22 21-16,1 0 0,-21 0 15,41 0-15,1 1 0,0-1 16,0 0-16,21 0 0,-21-21 16,21 21-16,0 0 0,0 22 15,21-43-15,0 21 0,21 0 16,-20 0-16,20 0 15,-21 1-15,21-1 0,-20-21 16,-1 21-16,21 0 16,22 21-16,-43-20 15,0-1-15,0 0 0,-21 0 16,0 21-16,0-20 16,-21-1-16,0 0 0,-22 0 15,-20 21-15,42-42 16,-22 0-16,1 22 0,21-22 15,-21 0-15,-64 0 16,63 0-16,22-22 0,-21-20 16,21 21-16,0-21 15,21 20-15,-22 22 0,22-42 16,0 21 0,22 21-16,-1 0 15,0 0-15,0-21 0,64 21 16</inkml:trace>
  <inkml:trace contextRef="#ctx0" brushRef="#br0" timeOffset="315.44">2646 614 0,'0'0'0,"-21"0"47,-1 21-32,1 0-15,0 0 0,21 22 0,-42 20 16,21-20-16,-1 41 16,1-41-16,0-1 0,21 0 15,0 1-15,-21 62 16,21-83-16,0-1 0,0 0 15,0 0-15,21-21 32,0 0-32,0 0 0,-21-21 15,43-21-15</inkml:trace>
  <inkml:trace contextRef="#ctx0" brushRef="#br0" timeOffset="522.28">2265 974 0,'0'0'0,"-21"0"15,42 0-15,-42 0 16,63 0-16,-21 0 0,43 0 16,-43 0-1,0 0-15,21 0 0,-21-21 16,22 21-16,-1-22 0,0 22 0,1-21 15,-1 21-15,-21 0 16</inkml:trace>
  <inkml:trace contextRef="#ctx0" brushRef="#br0" timeOffset="1239.82">2773 974 0,'21'0'47,"0"0"-47,0 0 0,0-21 16,22-1-16,-22 22 0,0-21 15,0 0-15,0 0 0,1 0 16,-1 21-16,0-21 0,-21-1 0,0 1 16,-21 21-1,0 0-15,-22 0 16,22 0-16,-21 21 0,21 1 15,-22-1-15,22 0 0,0 0 16,-21 0-16,20 0 0,1 22 16,0-1-16,21 0 15,0-20-15,0 20 0,0-21 16,21-21-16,0 21 0,22-21 16,-22 0-16,42 21 0,-41-21 15,20 0-15,0 0 0,-21 0 16,22 0-16,-1-21 0,0 0 15,-20 21-15,20-21 0,-21 0 0,0 0 16,22-22-16,-22 22 0,-21 0 16,21 0-16,0-22 0,-21 1 15,0 21-15,0 0 16,0 0-16,0 42 47,0 0-47,0 0 15,0 21-15,0-20 0,0 20 0,0-21 16,0 21-16,0 1 0,0-1 16,-21 22-16,21-22 0,0 21 0,-21-20 15,21 20-15,0 1 0,-21-1 16,-1 85-16,1-84 0,21 21 16,0 84-1,-63 191 1,63-233-1,-21-64-15,21 1 0,-43 20 16,43-41-16,-21-1 0,0 0 16,0-20-16,21-1 0,0-42 31,0-22-15,0 22-16,21-21 0,0-1 15,-21-20-15,21-1 0,0 1 0</inkml:trace>
  <inkml:trace contextRef="#ctx0" brushRef="#br0" timeOffset="1594.79">3217 1080 0,'0'0'0,"-21"-64"16,21 43-16,21 0 15,0 21-15,1-21 16,-1-1-16,0 22 0,21-21 16,-21 21-16,22 0 0,41 0 15,-41 0-15,20 0 16,-42 0-16,1 21 0,-1 1 16,-21-1-16,0 0 0,0 42 15,-21-41-15,-1-1 0,-20 0 16,21 0-16,-21 0 0,-85 43 15,84-43-15,22-21 16,0 21-16,0-21 0,-22 0 16,65 0 15,-1-21-31,0 21 16,0-21-16</inkml:trace>
  <inkml:trace contextRef="#ctx0" brushRef="#br0" timeOffset="2004.18">3958 931 0,'21'-21'0,"-42"42"0,63-63 16,-42 21 0,-21 21-1,0 0-15,0 0 16,0 0-16,-22 21 0,22 0 15,-21 0-15,21-21 0,0 22 0,-1-1 16,1 0-16,0-21 0,21 21 16,0 0-16,0 0 15,21-21-15,22 0 16,-22 0-16,0 22 0,21-22 16,-21 0-16,22 21 0,-22-21 15,21 21-15,-21-21 0,1 21 0,-1-21 16,0 21-16,0 0 0,-21 1 15,0-1-15,0 0 0,0 0 16,-21 0-16,0-21 16,0 21-16,-22-21 0,22 22 0,-21-22 15,-1 0-15,1 0 0,21 21 16,-21-21-16,20 0 0,-20 0 16,21 0-16,0 0 0,0 0 0,21-21 31,0-1-31,0 1 0</inkml:trace>
  <inkml:trace contextRef="#ctx0" brushRef="#br0" timeOffset="2450.71">5334 635 0,'0'0'0,"0"-21"16,-21 21 15,21 21-15,-21 0-16,-1 22 0,22-22 0,0 21 16,-21 0-16,0 1 0,21 20 15,-21-20-15,21-1 0,-21 43 16,21-43-16,-21 0 0,21 1 15,-22-22-15,22 0 0,0 21 16,0-21-16,0 1 16,22-22-1,-1-22 1</inkml:trace>
  <inkml:trace contextRef="#ctx0" brushRef="#br0" timeOffset="2562.52">5016 1058 0,'-21'0'16,"42"0"-16,-63 0 0,21 0 15,0 0-15</inkml:trace>
  <inkml:trace contextRef="#ctx0" brushRef="#br0" timeOffset="2958.18">5038 1037 0,'148'-42'31,"-106"21"-31,0 0 16,1 21-16,-1-22 15,0 1-15,1 21 0,-1 0 0,-21-21 16,0 21-16,1 0 16,-22 21-16,0 0 15,-22 1-15,22-1 0,-21 0 16,0 0-16,0 21 0,0-20 0,0-1 16,21 21-16,-22-21 0,22 0 15,-21 1-15,21-1 0,0 0 0,0 0 16,0 0-16,0 0 0,21-21 15,1 22-15,-1-22 16,0 0-16,0 0 0,21 0 0,-20 0 16,20 0-16,-21-22 0,21 1 15,-20 0-15,20 21 0,0-21 16,-21-21-16,1 20 0,-1 1 0,0-21 16,-21 21-16,0-22 0,0 22 15,0-21-15,-42-22 0,20 43 16,1 0-16,-21 21 15,21 0-15,-22 0 0,1 0 0,0 0 0,21 0 16,-22 0-16,22 21 16,-21 0-16,21-21 0,-1 22 0,22 20 15,-21-21-15,21 0 16,0 0-16,0 1 16</inkml:trace>
  <inkml:trace contextRef="#ctx0" brushRef="#br0" timeOffset="3650.67">7345 1101 0,'21'0'0,"-42"0"0,63-21 15,-42-1-15,21 22 0,-21-21 16,0 0-16,0 0 0,0-21 15,0 20-15,0 1 0,0 0 16,0 0-16,-21 0 0,0 0 0,-21 21 16,20 0-1,1 0-15,-21 0 0,21 0 0,0 21 16,-43 21-16,22 0 16,21-20-16,-43 62 0,43-41 15,0-1-15,0 0 16,-1-21-16,22 22 0,0 20 15,-21-42-15,21 1 0,0-1 16,0 0-16,21 0 0,1-21 16,-1 0-16,0 0 0,0 0 15,0 0-15,64-42 16,-64 21-16,0-1 16,22 1-16,-22 0 0,0 0 0,21-43 15,-21 22-15,-21 0 16,22 21-16,-22-22 0,21 22 0,-21-21 15,0 63 17,0 0-32,0 21 15,0-20-15,-21-1 0,21 21 0,0-21 16,-22 0-16,22 1 0,0 20 16,0-21-16,0 0 0,0 0 0,0 1 15,22 20 1,-1-42-16,0 21 15,0-21-15,0 0 0,0 0 0,1 0 16,20 0-16</inkml:trace>
  <inkml:trace contextRef="#ctx0" brushRef="#br0" timeOffset="4186.14">8107 1143 0,'0'0'15,"21"-21"-15,-21 0 0,0 0 16,0-1-16,0 1 0,0 0 0,0 0 15,-21 0-15,0 0 0,21-1 16,-43 22-16,22-21 0,0 21 16,0 0-16,-22 0 0,22 0 15,0 0-15,-21 21 0,21 1 0,-22-22 16,22 42-16,0-21 0,-21 0 16,20 22-16,1-22 0,0 21 0,21-21 15,0 43-15,0-22 16,0-21-16,0 22 0,0-22 15,0 0-15,42-21 16,-20 21-16,-1-21 0,21 0 16,-21 0-16,0 0 0,22 0 0,-1-21 0,-21 0 15,22 21-15,-22-21 0,21-1 16,-21-20-16,22 21 0,-22-21 16,0 20-16,21-20 0,-21-21 15,1 20-15,-1 1 0,-21 0 0,42-64 16,-42 63-16,21 22 15,-21-21-15,0 21 0,0 0 0,0-22 16,0 64 15,-21 1-31,0-1 16,21 21-16,-21 0 0,21 1 16,0-1-16,-21 43 0,21-43 15,0 0-15,0 1 0,-22-22 16,22 21-16,0 1 15,0-22-15,0 0 0,0 0 16,0 0-16,22 0 16,-1-21-16,0 0 15,0 0-15,0 0 0</inkml:trace>
  <inkml:trace contextRef="#ctx0" brushRef="#br0" timeOffset="4762.62">8975 1080 0,'0'-85'16,"0"170"-16,0-191 0,0 85 15,0-22-15,0 22 0,-22 0 16,1 0-16,0 21 0,0 0 16,-64 0-1,43 0-15,0 21 0,-1-21 16,-20 85-1,20-64-15,22 42 16,0-20-16,0-1 0,0 43 16,21-64-16,0 42 15,0-42-15,0 1 0,42-1 16,-21-21-16,0 0 0,1 0 16,-1 0-16,0 0 15,0 0-15,0 0 0,22 0 0,-1-21 16,-21-1-16,21 1 15,1-42-15,-1 20 0,-21 1 16,0 0-16,22-1 0,-22-20 16,42-43-16,-41 64 15,20-43-15,-21 43 0,0-1 16,-21 1-16,0 21 0,0 0 16,0 0-16,-21 21 15,0 21 1,0 0-16,0 0 0,-1 0 15,22 22-15,-21-1 0,0 0 16,0 22-16,21 42 16,-21-64-16,21 21 0,0 22 15,0 21 1,0-85-16,0 0 0,21 0 16,0 1-16,0-22 0,22 21 0,-22-21 0,0 0 15,0 0-15,21 0 0,1-21 16,-1-1-16,-42 1 0,42 0 15</inkml:trace>
  <inkml:trace contextRef="#ctx0" brushRef="#br0" timeOffset="5190.32">11790 804 0,'0'-21'0,"-21"-21"16,21 21 0,0 0-16,0-1 31,21 22 0,0-21-15</inkml:trace>
  <inkml:trace contextRef="#ctx0" brushRef="#br0" timeOffset="6734.66">11091 677 0,'21'-21'15,"-21"0"-15,0 0 16,22 21-16,-1-21 0,-21 0 16,21 21-16,0-22 0,-21 1 0,0 0 15,0 0 1,-21 21-16,0 0 0,0 0 15,-22 0-15,1 0 0,-43 0 16,22 0-16,-85 21 16,105 0-1,1 0-15,0-21 0,20 22 0,-20-1 16,0 0-16,42 0 16,0 0-16,0 0 15,0 1 1,21-22-16,0 21 0,21 0 0,-20-21 15,-1 21-15,21 0 16,0 0-16,-20 1 0,62 41 16,-41-42-16,-22 22 0,21-22 0,-21 0 15,0 21-15,-21-21 0,0 1 16,0 20-16,0-21 0,0 0 0,-21 0 16,0 1-16,0-1 0,-64 0 15,43-21-15,0 0 0,-43 21 16,43-21-16,20 0 15,-20 0-15,21 0 0,0-21 0,-22 21 16,22-21-16,0 0 0,0-1 16,0 1-16,21 0 0,0 0 0,-21-21 15,21-1-15,0 1 16,0 21-16,0 0 0,0-1 0,0 1 16,21 42-1,-21 1 1,21-1-16,-21 0 0,21 21 0,-21-21 15,21 1-15,-21 20 0,21-21 16,1 0-16,-22 0 0,42 22 16,-21-22-16,0 0 0,0-21 15,1 0-15,-1 21 0,21-21 0,-21 0 16,22 0-16,-1 0 0,43-21 16,-43 21-16,0-21 0,1 0 15,20 0-15,-21-1 0,22-20 16,-22 21-16,1-21 0,-22 20 15,0-20-15,21 21 0,-21-21 16,-21-1-16,22 1 0,-1 21 0,-21 0 16,21-22-16,-21 22 0,0 0 15,0 42 32,-21 0-47,0 22 0,-1-22 0,22 21 16,0-21-16,-21 22 0,21-22 15,-21 21-15,21-21 0,0 22 0,0-22 16,0 0-16,0 0 16,0 0-16,0 0 0,0 1 0,0-1 15,21-21-15,-21 21 0,21-21 16,1 0-16,-1 0 16,0 0-16,0-21 0,0 0 0,0 21 15,1-22-15,-1 1 0,0 0 16,21-42-16,-21 20 0,1 22 15,-1-21-15,0-1 0,-21 1 16,21-21-16,0 41 16,-21 1-16,0 0 0,0 0 15,-21 21 1,0 0-16,21 21 16,-21-21-16,0 42 0,21-20 0,0-1 15,0 21-15,-22 0 0,22-20 16,0 83-1,0-83-15,0-1 0,0 0 0,0 0 16,0 0-16,0 22 16,22-43-16,-1 21 0,0-21 15,0 0-15,0 0 16,0 0-16,22 0 0,-22 0 0,0-21 16,0-1-16,22 22 0,-1-42 15,-21 21-15</inkml:trace>
  <inkml:trace contextRef="#ctx0" brushRef="#br0" timeOffset="7242.75">12065 910 0,'0'0'0,"-21"-21"31,0 21-31,21-21 0,0 0 15,0 0-15,0-1 16,21 22 0,0 0-16,-21-21 0,21 21 15,0 0-15,0-21 0,1 21 16,-1 0-16,0 0 0,21 42 16,-21-42-16,1 22 15,-1 20-15,-21-21 0,21 0 0,0 0 16,-21 22-16,0-22 0,21 42 15,-21-41-15,0-1 0,0 0 16,0 21-16,0-21 0,-21-21 0,21 43 16,-21-43-16,0 21 15,21-42 32,0 0-47,0-1 0,21 1 16,0-21-16,0 21 0,0-22 15,1 1-15,-1 21 0,0-21 16,21-1-16,-21 22 0,22-42 16,-22 41-16,0 22 0,-21-21 15,21 0-15,0 21 0,-21 21 63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9T02:16:18.2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3069 677 0,'0'-21'0,"-21"21"16,21-21-16,-21 21 15,21-21-15,-21 21 16,21 21 0,0 0-16,-22 0 15,1 22-15,21-1 0,0-21 16,0 22-16,0 20 0,0-21 0,0 64 15,0-63-15,0-1 16,0 43-16,0-43 0,-21 0 16,0 22-16,21-22 0,0-21 15,0 43-15,0-43 16,-21 0-16,21 0 0,-21-21 0</inkml:trace>
  <inkml:trace contextRef="#ctx0" brushRef="#br0" timeOffset="53.29">2879 4360 0,'0'-105'31,"0"83"-31</inkml:trace>
  <inkml:trace contextRef="#ctx0" brushRef="#br0" timeOffset="497.05">2836 868 0,'0'0'0,"-21"-21"0,0 21 0,0-21 16,0 21-16,-1 0 0,22-22 16,0 1-16,0 0 0,0 0 15,0 0-15,22 0 16,-1 21-16,0-22 0,0 22 0,21 0 16,1-21-16,-22 21 0,21 0 15,1 0-15,20 0 0,-21 0 16,1 0-16,20 0 0,-20 0 15,-1 21-15,21 1 0,1 41 16,-43-42-16,-21 22 0,0-1 16,0 0-16,-21 1 0,-43 41 15,22-41-15,-21-1 0,20 0 16,-20-21-16,20 22 0,-20-22 0,21 0 16,-1 0-16,1 0 0,21-21 15,0 22-15,-1-22 0,1 0 0,0 0 16,21-22 15,21 22-31,-21-21 16,21 21-16,1 0 0,-22-21 15,21 0-15,63 0 0,-62 0 16,-1 21-16,-21-22 0</inkml:trace>
  <inkml:trace contextRef="#ctx0" brushRef="#br0" timeOffset="1382.23">3852 677 0,'0'0'0,"0"-21"0,0-21 32,0 21-32,-21 21 31,0 21-15,0 0-16,21 0 0,-21 0 15,21 1-15,0 20 0,-22 0 16,1 1-16,21-1 0,-21 0 0,21 1 15,-21-1-15,0 0 16,21 1-16,-21-1 0,21 21 16,-22-20-16,22-22 0,0 21 15,0-21-15,0 1 0,0-1 16,0 0-16,22-21 16,-1 0-16,0 0 0,21 0 15,-21 0-15,22 0 0,-22 0 0,21 0 16,-21-21-16,64-43 15,-64 43-15,0 0 0,22 0 16,-22 0-16,0-22 0,0-20 16,0 42-16,-21-1 15,22-20-15,-22 21 0,0 0 16,0 0-16,0-1 16,0 44-1,0-1 1,0 0-16,-22 0 0,22 0 0,-21 0 15,21 22-15,0-22 0,0 21 16,0-21-16,0 1 0,0-1 0,0 0 16,0 0-16,0 0 0,0 0 15,0 1-15,0-1 0,21-21 16,1 0-16,-1 0 16,0 0-16,0 0 0,21 0 15,-20 0-15,-1-21 0,0-1 16,21 1-16,-21 0 0,1 0 15,-1-21-15,0 20 0,-21-20 16,21 21-16,-21 0 0,0-43 16,0 43-1,0 0-15,0 0 0,0 42 32,0 0-17,0 0-15,0 0 0,0 1 16,0-1-16,0 0 0,0 0 15,0 0-15,0 0 0,0 22 0,0-22 16,0 0-16,0 0 16,0 0-16,0 1 0,21-22 15,0 0-15,22 0 16,-22 0-16,0 0 0,85-22 16</inkml:trace>
  <inkml:trace contextRef="#ctx0" brushRef="#br0" timeOffset="2145.44">5292 974 0,'0'0'0,"21"-21"15,-21-1-15,0 1 0,0 0 16,0 0-16,0 0 16,-21 0-16,-1 21 0,1 0 15,0 0-15,0 0 16,0 0-16,0 0 0,-1 21 0,1 0 15,0 0-15,0 0 0,0 22 16,-22-22-16,22 0 0,0 21 16,0-21-16,21 22 0,0-22 15,-21 0-15,21 21 0,0 1 16,0-22-16,0 0 16,21-21-16,0 0 0,0 0 0,0 0 15,1 0-15,20 0 16,-21 0-16,0 0 0,0-21 0,43 0 15,-43 0-15,43-43 16,-64 22-16,21 21 16,-21-1-16,21 1 0,-21-42 15,0 42 1,0 42 15,0 0-15,-21 0-16,21 0 0,0 0 15,0 22-15,-21-22 0,21 21 16,0 1-16,0 62 16,0-62-16,0-1 0,0 22 15,0-22-15,0 21 0,21 22 16,-21-21-16,0-1 0,0 22 16,0-43-16,0 22 0,0 63 15,0-85-15,0 21 0,0-20 0,0 20 16,-21-20-16,21-1 0,-22 0 15,1 1-15,0-1 0,0 0 0,0-21 16,-22 22-16,22-22 0,-21 0 0,21 0 16,-22 0-16,22-21 15,-63 0-15,41 0 0,1 0 16,0-21-16,-22 0 0,22 0 16,-1 0-16,-20 0 0,-1-1 0,22-20 15,21 0-15,0-22 0,0 1 0,21-1 16,0 22-16,0-22 0,0 1 15,0 21-15,21-85 0,21 84 16,-21-20-16,22-1 16,-22 22-16,21-22 0,0 22 0,64-43 15,-63 43-15,-1 0 0,0 21 16,1-1-16,-22 1 0,21-21 16,0 21-16,-20 0 0,20 21 0,-21-22 15</inkml:trace>
  <inkml:trace contextRef="#ctx0" brushRef="#br0" timeOffset="2416.63">5651 995 0,'0'-21'15,"-21"21"16,21 21-31,-21 0 16,21 0-16,0 0 0,0 1 16,0-1-16,0 0 0,-21 0 15,21 0-15,-21 0 0,21 1 32,0-44-1,0 1-31</inkml:trace>
  <inkml:trace contextRef="#ctx0" brushRef="#br0" timeOffset="2812.96">5736 614 0,'0'0'0,"-21"-21"15,0 21-15,0 0 0,-1 0 16,1 0-16,0 0 0,0 0 15,21 21-15,0 0 16,0 0 0,0 0-1,21-21-15,0 0 0,0 0 16,1 0-16,-1 0 0,0 0 0,21 0 16,-21 0-16,1-21 15,-1 21-15,0-21 0,0 21 0,21-21 16,-42 0-16,0 0 15,0-1-15,0 1 0,-21 21 16,0-21-16,0 21 16,0 0-16,0 0 0,-22 0 0,22 0 15,-42 21-15,41 0 16,1 1-16,0-1 0,0 0 0,21 0 16,0 0-16,0 0 0,0 1 15,0 20-15,0-21 0,0 21 16,0-20-16,-21 20 15,21-21-15,21-21 0,0 21 16</inkml:trace>
  <inkml:trace contextRef="#ctx0" brushRef="#br0" timeOffset="3320.51">6032 910 0,'0'21'31,"0"1"-31,0-1 16,0 0-16,0 0 16,0 0-16,0 0 0,0 1 0,0-1 15,0 0-15,0 0 16,0 0-16,0 22 0,0-22 16,-21 0-16,21 0 15,-21-21 16,21-21-15,0 0-16,0 0 16,0-1-16,0 1 0,0-21 15,0 21-15,42-43 16,-20 22-16,-1 0 0,42-22 16,-42 22-16,64-22 15,-64 43-15,22 0 0,20 0 16,-21 21-16,1 0 15,-22 0-15,0 21 0,0 42 16,-21-41-16,0 41 16,0-21-16,0 1 0,0-22 15,-21 21-15,21-21 0,-21 1 0,-21 20 16,42-21-16,-22 0 16,1 0-16,21 1 15,-21-22-15,21-22 47,0 1-47,21 21 0</inkml:trace>
  <inkml:trace contextRef="#ctx0" brushRef="#br0" timeOffset="3765.08">7027 804 0,'0'0'0,"0"-21"0,0 0 0,0 0 15,0 0 1,-21 21 0,0 0-1,-21 0-15,20 0 16,1 21-16,0 0 0,0 0 0,0 0 16,0 1-16,-1-1 0,22 0 15,0 0-15,-21-21 0,21 21 0,0 0 16,0 1-16,0-1 15,21-21-15,1 0 16,-1 0-16,0 0 16,21 0-16,22 21 15,-22-21-15,-21 0 0,0 21 0,1-21 16,-1 0-16,0 42 16,-21-20-16,21-1 15,-21 0-15,0 0 0,-21 0 16,0 0-16,-22 1 15,22-1-15,-21-21 0,0 21 16,20-21-16,1 0 0,0 21 16,0-21-1,0 0-15,0 0 16,-1 0-16,1 0 16,0 0-16,0 0 0</inkml:trace>
  <inkml:trace contextRef="#ctx0" brushRef="#br0" timeOffset="4165.09">2773 1884 0,'0'0'0,"-21"0"0,-1 0 16,22-21-1,22 21 32,20 0-31,-42-21-16</inkml:trace>
  <inkml:trace contextRef="#ctx0" brushRef="#br0" timeOffset="4212.83">3344 1757 0,'0'0'0,"127"-21"16,-42 42-16</inkml:trace>
  <inkml:trace contextRef="#ctx0" brushRef="#br0" timeOffset="4653.72">6477 1778 0,'-127'21'0</inkml:trace>
  <inkml:trace contextRef="#ctx0" brushRef="#br0" timeOffset="5841.2">3111 1820 0,'-63'0'31,"42"0"-31,0 0 16,-1 0-1,1 0-15,0 0 16,0 0-1,0 0 1,21 22 47,21-22-48,0 0-15,0 0 0,22 0 16,-22 0-16,0 0 0,0 0 15,21 0-15,-20 0 0,20 0 0,43 0 16,-43 0-16,21 0 16,-20-22-16,20 22 0,1 0 15,63 0-15,-43 0 0,-20 0 16,-1-21-16,22 21 0,0 0 16,-22 0-16,128 0 0,-85-21 15,-1 21-15,22 0 0,-21 0 16,0 0-16,106 0 15,-106 0-15,-22 0 0,22 0 0,0-21 16,0 21-16,84 0 16,-105 0-16,0 0 0,-1 0 15,1 0-15,0 0 0,-1 0 0,64-21 16,-63 21-16,-21 0 16,20 0-16,-20 0 0,20 0 0,43-21 15,-63 21-15,-22 0 16,1 0-16,20 0 0,-42 0 0,22 0 15,-22 0-15,0-22 0,0 22 16,0 0-16,0 0 31,-21-21 63</inkml:trace>
  <inkml:trace contextRef="#ctx0" brushRef="#br0" timeOffset="5981.06">7281 1672 0,'-21'0'46,"0"21"-14,0-21-17,0 22-15</inkml:trace>
  <inkml:trace contextRef="#ctx0" brushRef="#br0" timeOffset="7933">6138 2244 0,'-21'21'47,"0"-21"-47,0 21 16,-22 21-16,1-20 0,-21 20 15,20 0-15,-20 1 0,-1-1 16,-20 21-16,20-20 0,1 20 15,-22-20-15,21 20 0,-20-21 0,20 1 16,1 20-16,-22-20 0,22-1 0,-1 0 16,1 1-16,-64 20 15,84-21-15,-20-20 0,-1 20 16,43-21-16,0 0 16,21 0-16,-21-21 0,21-21 31,0 0-31,21 0 15,-21 0-15</inkml:trace>
  <inkml:trace contextRef="#ctx0" brushRef="#br0" timeOffset="8349.02">4805 2942 0,'21'0'31,"-21"21"-15,-21-21-16,0 22 15,21-1-15,-22 0 0,1 0 0,0 0 16,0 0-16,0 1 0,-22 41 16,22-21-16,0-20 0,-21 20 15,21-21-15,-1 0 0,-20 22 16,21-22-16,0 0 0,42-21 47,0-21-47,21 21 15,-20-21-15,20-1 0,0 22 0,1-21 16,-1 0-16,21 21 0,-20-21 16,-1 0-16,0 21 0,1 0 15,-1-21-15,43 21 0,-64 0 16,21 0-16,-21 0 0,1 0 15,-44 21 17,1 0-17,0-21-15</inkml:trace>
  <inkml:trace contextRef="#ctx0" brushRef="#br0" timeOffset="9014.07">2011 4001 0,'0'0'0,"0"-22"0,21-62 31,-21 63-31,0-1 15,0 1-15,0 0 16,-21 21-16,0 0 16,-1 0-16,1 0 15,0 0-15,0 21 0,-21 0 0,20 22 16,1-1-16,0 0 0,-21 1 16,21 20-16,-1 1 0,-20 63 15,21-85-15,0 64 16,21-64-16,0 22 0,0-43 0,0 21 15,0 1-15,0-22 0,21 0 16,0 0-16,0 0 0,0-21 0,1 0 16,-1 0-16,21 0 15,22 0-15,-43 0 0,0-21 16,21 0-16,1 0 0,-22 0 16,21-1-16,0 1 0,-20-21 0</inkml:trace>
  <inkml:trace contextRef="#ctx0" brushRef="#br0" timeOffset="9976.68">2455 4170 0,'0'0'0,"0"-21"0,0 0 31,-21 21-31,0 0 16,0 21-16,0 0 16,-1 21-16,1-21 0,0 22 0,0-22 15,0 21-15,21 1 0,-21 20 16,21-21-16,0-20 0,0 20 15,0-21-15,0 0 0,0 0 16,42 1-16,-21-1 0,0-21 16,0 0-16,1 0 0,-1 0 15,21 0-15,-21 0 0,22-21 0,-1-1 16,-21 1 0,0 0-16,22-21 0,-43 21 15,0-22-15,0 22 0,-22 0 16,1 0-16,0-22 0,0 22 15,0 0-15,-22-21 16,22 21-16,0-1 0,21 1 16,0 0-16,0 0 0,0 0 15,21 0-15,22 21 0,20-43 16,-42 43-16,22 0 0,-1-21 16,0 21-16,-21 0 0,22 0 0,-1 21 15,-21 0-15,22 1 0,-22-1 16,0 21-16,0 0 0,0-20 0,-21 20 15,0 0-15,0-21 0,0 43 16,0-22-16,0-21 0,0 22 16,0-22-16,0 0 0,0 0 15,0 0-15,0 1 0,0-1 16,-21-21-16,21-21 31,0-1-15,0 1-16,0 0 0,0 0 15,0 0-15,0 0 0,0-22 0,0 22 16,21-21-16,0-22 0,1 22 16,20-22-1,-21 43-15,0 0 0,22-21 16,-22 21-16,63 21 16,-62 21-16,-1 0 0,0 0 15,0 0-15,0 0 0,0 22 16,-21-22-16,0 21 0,0-21 0,22 43 15,-22-43-15,0 0 16,0 22-16,0-22 0,0 0 16,0 0-16,-22-21 15,1 0-15,21-21 16,0 0 0,0 0-16,0-1 0,0 1 15,0 0-15,0-21 0,21 21 0,1-22 16,-1 1-16,0 0 15,0-1-15,85-41 16,-64 62-16,1 1 0,-1 21 16,0 0-16,1 0 0,-22 0 0,21 21 15,-21 1-15,0-1 0,1 21 16,-1-21-16,-21 85 16,0-64-16,0-20 0,0 20 0,0-21 15,-21 0-15,-1 0 0,1 1 16,21-1-16,-21 0 0,0 0 15,42-21 17,0-21-17,-21 0-15,21 21 0</inkml:trace>
  <inkml:trace contextRef="#ctx0" brushRef="#br0" timeOffset="13052.64">4085 4382 0,'0'0'0,"0"-22"15,0 1-15,0 0 0,0 0 16,0 0-16,0 0 0,0-1 16,0 1-1,0 42 1,0 1-16,0-1 16,0 21-16,0-21 0,21 43 0,-21-22 15,0 0-15,0 22 0,0-22 16,0 22-16,0 20 0,0 107 15,0-106-15,-21-22 0,0 1 16,0-1-16,0 1 0,21-1 16,-22-21-16,1 22 0,0-22 15,21 43-15,0-43 16,0 22-16,0-43 0,0 0 16,-21-21-16,21-21 31,0 0-31,21-22 0,0 22 0,-21-21 15,21 0-15</inkml:trace>
  <inkml:trace contextRef="#ctx0" brushRef="#br0" timeOffset="13413.03">4127 4424 0,'0'0'0,"0"-21"0,0 0 0,0-1 16,0 1-16,0 0 15,0 0-15,0 0 0,0 0 16,0-1-16,22 1 16,-1 0-16,0 21 0,0-21 0,0 21 15,22 0-15,-1 0 0,43 0 16,-64 0-16,21 0 16,0 21-16,-20 0 0,-1 0 0,0 1 15,-21 41-15,0-21 16,-21-20-16,0 20 0,-22-21 0,22 0 15,-64 43-15,43-43 16,0-21-16,-22 42 0,43-42 16,0 0-16,-21 21 15,20-21-15,22-21 32,22 21-32,-1-21 15,21 0-15,-21 21 0,0-21 0,1 0 16</inkml:trace>
  <inkml:trace contextRef="#ctx0" brushRef="#br0" timeOffset="14528.55">5038 3874 0,'0'0'0,"0"-22"31,-22 22-31,1 0 0,0 0 15,21 22-15,-21-1 16,0 0-16,21 21 0,-21 1 16,21-1-16,0 0 0,-22 1 15,1-1-15,21 0 0,0 22 0,0-22 16,-21 0-16,0 85 16,21-105-16,0-1 15,21 0-15,0-21 0,22 21 16,-22-21-16,0 0 0,21 0 15,-21 0-15,1-21 0,41 0 16,-42 0-16,0-1 0,1 1 16,-1 0-16,0-21 0,0 21 15,0-22-15,0 22 0,-21 0 0,0-21 16,22 20-16,-22 1 0,0 0 16,21 0-16,-21 0 15,-21 42 16,21 0-31,-22-21 0,22 21 0,0 0 16,0 1-16,-21 20 0,21-21 16,0 0-16,0 0 0,0 1 0,0 20 15,0-21-15,0 0 0,0 0 16,0 1-16,0-1 0,21 0 16,1-21-16,-1 0 0,21 21 15,-21-21-15,0 0 0,22 0 16,-22 0-16,21 0 0,1-21 0,41-21 15,-63 20-15,22 22 16,-22-21-16,21 0 0,-21-21 0,1 21 16,-1-1-16,-21-20 0,21 21 15,-21 0-15,0-22 0,0 22 16,0-21-16,0 21 0,0 0 16,-21 21-16,0-22 0,-1 22 15,1 0-15,0 0 0,0 0 16,0 22-16,0-1 0,21 0 15,-22 42-15,22-41 16,0-1-16,0 42 16,0-42-16,0 22 15,0-22-15,0 0 0,22 0 0,-1 0 16,0 1-16,0-22 16,0 21-16,22-21 0,-22 0 0,21 0 15,0 0-15,43 0 16,-43-21-16,-20-1 15,20 1-15,-21 0 0,0 0 0,43-21 16,-43-1-16,0 22 0,0-21 16,0 21-16,-21-22 15,0-41-15,0 62 16,0 1-16,-21 21 16,0 0-16,0 0 0,0 21 31,21 1-31,0-1 0,0 0 15,0 0-15,0 0 16,21 0-16,0 1 16,0-22-16,-21 21 0,21-21 0,-21 21 15,22 0-15,-22 0 16,21-21-16,-21 21 0,0 1 0,0-1 16,0 0-16,0 0 15,0 0-15,0 0 16,0 1-16,21-22 15,0 0-15,0 0 16,0 0-16,1 0 16,-1 0-16,21 0 0,-21-22 0,0 22 0,1-21 15,20 0-15,-21 0 16,21 0-16,-20 0 0,-22-22 16,0 22-16,0 0 0,0-21 15,0 20-15,0 1 0,0 0 0</inkml:trace>
  <inkml:trace contextRef="#ctx0" brushRef="#br0" timeOffset="14957.02">5567 3683 0,'0'0'0,"-21"0"0,-85 85 31,106-64-31,0 0 16,0 0-16,21-21 31,0 0-31,0 0 0,0 0 0,22 0 15,-22 0-15,21 0 0,1 0 16,-22 0-16,0-21 0,0 21 16,0-21-16,22-21 15,-43 20-15,0 1 16,-22 21-16,1-21 0,0 21 16,0 0-16,-21 0 0,20 0 15,1 0-15,-21 0 0,21 21 0,0-21 16,-1 21-16,1-21 0,0 22 0,21-1 15,0 0-15,0 0 16,0 0-16</inkml:trace>
  <inkml:trace contextRef="#ctx0" brushRef="#br0" timeOffset="22332.17">7980 4424 0,'21'0'16,"0"0"31,-21-21-32,0 0 32,0-1-47</inkml:trace>
  <inkml:trace contextRef="#ctx0" brushRef="#br0" timeOffset="25715.73">8001 4191 0,'21'0'0,"-21"-21"63,0 0 15,21 21-78,-21-21 16</inkml:trace>
  <inkml:trace contextRef="#ctx0" brushRef="#br0" timeOffset="26125.92">8107 4043 0,'0'-21'15,"0"0"-15,0-1 16,0 1 0,0 42 31,0 1-47,0-1 15,0 21-15,0-21 0,0 22 16,0-1-16,0 0 0,-21 43 15,21-22-15,0-20 0,0-1 0,-22 0 16,22 22-16,-21-22 0,21 22 16,0-1-16,-21 1 0,21-1 0,-21 43 15,21-42 1,0 63-16,0-85 0,0 0 16,0 43-16,0-64 0,0 21 15,0-20-15,0-1 0,0 0 16,0 0-16,0-42 47,0 0-47,0 0 0,0-22 15,0 22-15,0-21 0,0-1 0,0 1 16,0-21-16,0 20 16</inkml:trace>
  <inkml:trace contextRef="#ctx0" brushRef="#br0" timeOffset="26512.95">7959 4255 0,'0'0'0,"-22"-22"0,22 1 0,-21 0 16,0 0-16,21 0 0,-21 0 16,21-1-16,0 1 0,0 0 15,0 0-15,21 0 0,21 0 16,1-1-16,-1 1 15,-21 0-15,22 21 0,-1 0 16,0 0-16,22 0 0,-22 0 16,-21 0-16,22 21 0,-22 0 15,0 1-15,0 62 16,-21-41-16,0-22 0,0 0 16,0 21-16,-42-21 0,-1 43 15,1-43-15,0 0 0,-22 22 16,22-43-16,0 21 0,20-21 15,1 0-15,0 21 0,-21-21 16,21 0-16,21-21 31,21 0-15,0 21-16,0-22 0,0 1 16,0 0-16,1 0 0,-1 0 0</inkml:trace>
  <inkml:trace contextRef="#ctx0" brushRef="#br0" timeOffset="27284.88">8657 3789 0,'0'0'0,"0"-21"16,0 0-1,0-1-15,-21 44 47,0-1-47,21 0 0,0 0 16,0 0-16,-21 22 0,21-1 0,-22 21 15,22-20-15,0-1 0,-21 43 16,21-43-16,0 0 16,0 1-16,0-22 0,0 21 0,0 1 15,0-22 1,21-21-16,1 21 0,-1-21 15,42 0-15,-42 0 16,1 0-16,-1-21 16,0 21-16,21-43 0,-21 1 15,1 21-15,-1 0 0,-21-22 16,21 1-16,0-43 16,0 64-16,-21-21 0,0 21 15,0 0-15,0-1 0,0 44 47,0-1-47,0 0 0,0 0 16,0 0-16,-21 0 0,21 22 15,0-22-15,0 0 0,0 21 0,0-20 16,0-1-16,0 0 0,0 0 0,0 0 16,0 0-16,21 1 15,0-22-15,1 0 0,-1 0 16,0 0-16,0 0 0,0 0 15,0 0-15,1-22 0,-1 1 0,0 21 16,0-21-16,0-21 0,0 21 16,1-1-16,-22 1 0,21-21 0,0 21 15,-21 0-15,0-1 0,0 1 0,21 0 16,-21 0-16,0 0 16,21 21-16,-21-21 0,0 42 31,-21 0-16,21 21-15,0-21 0,-21 1 0,21-1 16,0 21-16,0-21 0,0 0 16,0 22-16,0-22 0,0 42 15,0-41-15,0-1 16,0 0-16,21-21 16,0 0-16,0 0 0,22 0 0,-22 0 15,0 0-15,0-21 0,22 21 16</inkml:trace>
  <inkml:trace contextRef="#ctx0" brushRef="#br0" timeOffset="28157.98">9991 4149 0,'21'-21'0,"-42"42"0,42-64 0,-21 22 16,0 0-16,0 0 0,0 0 16,0 0-16,0-1 0,-21 22 15,21-21-15,-22 21 0,1 0 0,0-21 16,0 21-16,-64 0 15,64 0-15,0 0 0,0 21 16,-22 0-16,22 1 0,-42 62 16,42-41-16,-1-22 15,1 21-15,21-21 0,-21 22 16,21-1-16,0-21 0,0 0 16,0 0-16,0 1 0,21-22 15,22 0-15,-22 0 0,0 0 16,64 0-16,-64 0 15,21-22-15,0 22 0,1-21 16,-1 0-16,43-42 0,-43 41 16,-21 1-16,0 0 0,-21-21 15,22-22 1,-22 43-16,0 0 0,-22 21 47,22 21-47,0 0 15,0 0-15,0 1 0,-21-1 0,21 21 16,0-21-16,0 0 0,0 22 16,0-1-16,0-21 0,0 22 0,0 41 15,0-41-15,0-1 0,0 0 16,0 1-16,0 20 0,0 1 16,0-1-16,0 1 0,0-1 0,0 1 15,0 84-15,0-85 16,21 1-16,-21-1 0,0-20 15,22 20-15,-1 64 16,-21-63-16,21-1 0,0 64 0,-21-85 16,0 22-16,0-22 0,0 1 15,0-1-15,0 21 16,-21-41-16,0-1 0,0 0 0,-1 0 0,-20 0 16,0-21-16,-22 0 15,22 0-15,0 0 0,20 0 16,-20 0-16,0-21 0,-64-64 15,64 43-15,-1 0 0,22-22 0,0 1 16,0-1-16,0 1 16,21-1-16,0-20 0,0 20 0,0 1 15,0-22-15,0 21 0,0 1 0,21-1 16,0-20-16,21 20 0,-21 1 16,43-64-16,-22 63 0,-21 1 15,64-43-15,-43 64 16,1-1-16,-1 1 0,0 21 0,-20-22 15,41-20-15,-42 42 0,0 21 16,-21-21-16,22-1 0,-1 22 16,-21-21-1,0 0 17,21 0-17</inkml:trace>
  <inkml:trace contextRef="#ctx0" brushRef="#br0" timeOffset="28458.65">10435 4022 0,'0'0'0,"0"-43"31,0 22-31,-21 42 31,21 1-31,0-1 16,0 0-16,-21 0 0,21 0 0,0 22 15,-21-22-15,21 42 16,0-42-16,0 1 0,0-1 0,0 0 16,0 0-16,0 0 0,0 0 15,0-42 16,0 0-15,0 0-16,0 0 16,0 0-16</inkml:trace>
  <inkml:trace contextRef="#ctx0" brushRef="#br0" timeOffset="28929.86">10477 3641 0,'-84'0'31,"63"21"-31,-1 0 0,1 0 16,21 22-1,-21-22-15,21 0 0,0 0 16,0 0-16,0 0 15,21-21 1,0 0-16,1 0 0,-1 0 16,0 0-16,0 0 0,0 0 15,0 0-15,1 0 0,-1 0 0,0-42 16,0 42-16,0-21 16,-21 0-16,21 0 0,-21-1 0,0-20 15,0 21-15,0 0 16,-21 21-16,0 0 15,-21-21-15,-1 21 0,22 0 16,0 0-16,-21 0 0,21 21 16,-1-21-16,-41 21 15,42 0-15,21 0 0,-21 22 0,-1-43 16,22 21-16,0 21 16,0-21-16,0 0 15,22 1-15,-1-1 0,-21 0 0,21-21 16,0 21-16,0-21 0,43 21 15,-43-21-15</inkml:trace>
  <inkml:trace contextRef="#ctx0" brushRef="#br0" timeOffset="29472.43">10816 3916 0,'0'-21'16,"-21"42"31,21 0-47,0 0 0,0 0 15,0 22-15,-21-22 0,21 0 0,0 0 16,0 22-16,-21-22 16,21 0-16,0 0 0,0 43 15,0-43-15,0 0 0,0 0 16,0 0-16,0 0 15,-22-21 1,22-21 0,-21 21-16,21-21 0,0 0 15,0 0-15,0 0 0,0-43 16,0 43-16,0-21 0,0 20 16,0-20-16,21 0 0,1 21 0,-1-1 15,0-20-15,0 21 16,0 0-16,22 0 0,-1-1 0,0 22 15,22-21-15,-22 21 16,0 0-16,43 0 0,-43 0 16,1 0-16,-1 21 15,-21 1-15,0-1 0,1 0 0,-22 0 16,0 21-16,0 22 16,0-43-16,0 21 0,-22-20 15,1 20-15,0-21 0,0 21 0,0-20 16,0-22-16,-1 21 0,1-21 0,21 42 15,-21-21-15,0 0 32</inkml:trace>
  <inkml:trace contextRef="#ctx0" brushRef="#br0" timeOffset="29584.26">11218 4318 0,'0'-21'16,"-21"21"0</inkml:trace>
  <inkml:trace contextRef="#ctx0" brushRef="#br0" timeOffset="29625.98">11176 4297 0,'0'0'16,"0"-21"-16,0 0 0</inkml:trace>
  <inkml:trace contextRef="#ctx0" brushRef="#br0" timeOffset="30868.96">11747 1969 0,'0'0'0,"0"-22"16,-21 1 0,21 0-16,-21 21 15,21-21 1,-21 21-16,42 21 31,0-21-31,0 21 16,1 0-16,-1 1 0,0-1 15,21 0-15,1 0 0,20 0 16,-42 0-16,22 1 0,62 20 16,-41 0-16,105 1 15,-84-1-15,21-21 0,105 43 16,-84-22-16,381 191 15,-359-170-15,-1-20 0,21-1 16,-21 21-16,22-20 0,-22-1 16,0 0-16,-21 1 0,0-1 0,127 43 15,-127-43-15,63 22 16,-105-22-16,-21-21 0,-1 0 16,-21-21-16,-20 21 0,20 1 15,-21-22-15,-21-22 47,-21 22-31,21-21-16,0 0 15,-21 0-15,21 0 0,0 0 16,0-1-16</inkml:trace>
  <inkml:trace contextRef="#ctx0" brushRef="#br0" timeOffset="31308.97">15494 3006 0,'0'0'0,"-21"0"0,0 0 16,-1 0-16,22 21 31,0 0-31,0 0 16,0 0-16,0 1 0,0-1 15,22 0-15,-1 0 0,0 0 16,21 0-16,-21 1 0,1-1 16,-1 0-16,21 0 0,-21-21 0,0 21 15,22-21-15,-22 0 16,0 21-16,0-21 0,22 0 16,-22 0-16,0 0 15,-42 0 1,0 22-1,-1-22-15,1 0 0,-42 21 16,42 0-16,-1 0 0,-20-21 16,21 21-16,-21 0 0,-43 1 15,43-1-15,-1 0 0,-20 0 16,42 0-16,-43 0 16,43-21-16,21 22 0,-21-22 15,0 21-15,-1-21 16</inkml:trace>
  <inkml:trace contextRef="#ctx0" brushRef="#br0" timeOffset="32116.75">14203 4276 0,'0'0'0,"0"-21"15,21 21 1,0-22-16,43 1 16,-43 0-16,0 0 0,0 21 15,0-21-15,43-22 16,-64 22-16,0 0 0,0 0 16,0 0-16,-43 21 15,22-21-15,-21 21 0,0 0 16,-1 0-16,1 0 15,-22 21-15,22-21 0,0 21 0,-1 0 16,1 0-16,21-21 0,0 21 16,0 1-16,21 20 0,0-21 15,0 0-15,0 22 0,42-22 16,-21 0-16,43 21 16,-22-42-16,-21 21 0,21 1 15,1-1-15,-1 0 0,43 21 16,-64-42-16,21 21 0,1 22 15,-43-22-15,0 0 16,0 0-16,-22-21 0,1 21 16,-21-21-16,0 22 0,-1-22 0,-20 0 15,20 0-15,-20 21 0,-1-21 16,1 0-16,21 0 0,-22 0 0,22 0 16,-1 0-16,22-21 0,0 21 0,0-22 15,0 22-15,0-21 0,21 0 16,-22 0-16,22 0 0,0 0 15,0-1-15,0 1 16,43 21-16,-22-21 16,0 21-16,43 0 0,-22 0 15,43-21 1,-43 21-16,0-21 0</inkml:trace>
  <inkml:trace contextRef="#ctx0" brushRef="#br0" timeOffset="32591.68">14584 4297 0,'0'0'0,"21"0"16,0-21-16,-21 42 47,-21 0-47,0 0 0,21 0 16,-21 22-16,-1-22 0,1 0 15,21 0-15,-21 0 0,21 1 16,0 20-16,0-21 0,0 0 15,0 0-15,0 1 0,0-1 16,21-21 0,0 0-16,1 0 0,-1 0 15,0 0-15,0 0 0,21-21 0,-20 21 16,-1-22-16,21-20 0,-21 21 16,0 0-16,22-43 15,-22 43-15,-21 0 0,0-21 0,21 20 16,-21 1-16,0 0 0,0 0 15,0 42 1,-21 0 0,21 0-16,0 1 15,-21-1-15,21 0 0,-21 21 0,21 22 16,0-43 0,0 0-16,0 0 0,0 0 0,0 1 15,0-1-15,0 0 0,21-21 16,0 0-16,0 0 15,0 0-15,22 0 0,-22 0 0,0 0 16,0-21-16,0 21 0,22-21 16,-22-1-16</inkml:trace>
  <inkml:trace contextRef="#ctx0" brushRef="#br0" timeOffset="32984.58">15176 4424 0,'0'0'0,"0"-21"0,0 0 15,-21-1-15,0 1 16,21 0-16,0 0 15,21 0 1,0 21-16,1 0 0,20 0 16,-21 0-16,0 0 0,22 0 0,-22 0 15,21 0-15,-21 21 0,43 0 16,-43 0-16,21 0 0,-21 1 16,1 20-16,-1-21 0,-21 0 15,0 0-15,0 1 0,0-1 16,0 0-16,0 0 0,0 0 15,-21-21-15,-1 21 0,1-21 16,0 0-16,0 0 0,0 0 16,0 0-16,21-21 15,0 0 1,0 0-16,0 0 0,0 0 16,21-22-16,-21 22 0,21 0 15,0-21-15,0 20 0,22-41 16,-22 42-16,0 21 0,0-21 15,0-1-15,0 22 0,22 0 16,-22 0-16,0 0 0,0 0 16,0 0-16,1 0 0,-1 0 15,0 0-15</inkml:trace>
  <inkml:trace contextRef="#ctx0" brushRef="#br0" timeOffset="33312.85">15896 4424 0,'0'0'15,"0"21"-15,21-21 16,0 0 0,1 0-16,-1-21 15,0 21-15,21-21 16,-21 0-16,22-22 16,-22 22-16,-21-21 15,0 21-15,0-1 16,-21 22-16,0 0 15,-1 0-15,1 0 0,0 22 16,0-1-16,0 0 0,0 0 16,-1 0-16,22 0 0,0 1 0,0 20 15,-21-21-15,21 0 0,0 0 16,0 1-16,0-1 0,0 0 16,0 0-16,21-21 15,1 0 1,-1 0-16,0 0 0,0 0 15,21-21-15,-20 21 0,20-21 16</inkml:trace>
  <inkml:trace contextRef="#ctx0" brushRef="#br0" timeOffset="34346.94">16404 4022 0,'21'0'0,"-42"0"0,63 0 31,-20 0-31,-1 0 0,0-21 0,0-1 15,43 1-15,-43 0 0,21 0 16,-21 21-16,0-21 16,1-43-16,-22 43 15,0-21-15,0 21 0,0-1 16,0 1-16,-22-42 16,22 42-16,-21 21 0,0 0 15,0 0-15,-21 0 16,20 21-16,1 0 0,0 0 15,0 21-15,0-20 0,-43 126 16,43-85-16,0 1 0,0 20 16,-22-20-16,-41 169 15,63-149-15,-22 1 16,1 127-16,0-106 0,-1 105 16,1-105-16,21 0 15,0 0-15,-1 21 0,1-21 0,21-1 16,-106 171-16,64-171 15,84-20-15,-42 21 0,22-43 0,-22 22 16,0-21-16,-43 63 0,64-64 16,-21-21-16,0 64 0,0-63 15,0-22-15,-21 0 0,21 0 16,21-21-16,1 21 0,20-21 0,-21 0 16,21 0-16,1-21 0,-22 0 15,64-21-15,-22-22 0,1 22 0,41-22 16,-41 1-16,-1-1 0,1-20 0,42-43 15,-64 63-15,0 1 0,1-1 16,-22 1-16,-21-22 0,0-63 16,-21 63-16,-22 0 0,1 22 15,0-22-15,-22 22 0,1-1 16,-1 1-16,1-1 0,-1 22 0,22 0 16,-22-1-16,1 1 0,21 0 15,-1 20-15,1-20 0,0 21 16,20 0-16,-20-22 0,21 43 15,21-21-15,0 0 0,0 0 16,21 0-16,0 0 0,0-1 16,22 1-16,-22 0 0,21 0 15,1 0-15,41-22 16,-20 22-16,-22 0 0,0 0 0,1 0 16,84-64-1,-106 64-15,0 0 0,21-22 16,-42 22-16,22-21 15,-22 21-15,0 0 0,0-1 16,-22 22 0,22 22-1,-21-1-15,0 0 16,21 0-16,0 0 0,0 0 0,-21 1 16,21-1-16,-21-21 0,21 21 0,0 0 15,0 0 16,0-42 1,0 0-32,0 0 0,0 0 15</inkml:trace>
  <inkml:trace contextRef="#ctx0" brushRef="#br0" timeOffset="34528.51">16595 4255 0,'0'0'0,"21"0"94,0 0-94,0 0 0</inkml:trace>
  <inkml:trace contextRef="#ctx0" brushRef="#br0" timeOffset="34973.41">16849 4339 0,'0'-21'31,"0"0"-15,0 0-16,21 21 31,0 0-31,0 0 0,0 0 16,0 0-16,1 0 15,20 0-15,0 21 0,-42 0 16,21 0-16,1 0 0,-22 1 16,0-1-16,0 0 0,0 0 0,0 21 15,-22-20 1,1-22-16,21 21 0,-21 0 0,0-21 15,0 21-15,0-21 16,21-21 0,0 0-1,0 0-15,21-1 16,-21 1-16,21 0 0,0 0 16,0 0-16,-21 0 0,21-22 15,1 22-15,-1 0 0,21-21 16,0 42-16,-20-22 0,-1 1 15,21 21-15,-21 0 0,22 0 16,-22 0-16,0 0 0,-21 21 31</inkml:trace>
  <inkml:trace contextRef="#ctx0" brushRef="#br0" timeOffset="35309.21">17399 4339 0,'0'0'0,"0"21"0,0 1 15,21-22 1,0 0-1,0 0-15,1 0 0,-1 0 16,0-22-16,21 22 0,-21-21 16,1 0-16,20 0 0,-21 0 15,0 0-15,22-22 0,-43 22 16,0 0-16,0 0 16,-22 21-1,1 0-15,0 0 0,-42 0 16,41 0-16,-41 42 15,21 0-15,20-20 0,1-1 0,0 21 16,0-21-16,21 0 0,0 43 16,0-43-16,0 0 0,0 22 15,0-22-15,42 0 16,-21-21-16,22 0 0,-1 0 16,0 0-16,43 0 15,-43 0-15,-20-21 16,20 0-16,0-1 0,-21 1 15,64-42-15</inkml:trace>
  <inkml:trace contextRef="#ctx0" brushRef="#br0" timeOffset="35709.85">18796 3577 0,'0'0'0,"0"-21"0,0 0 16,0 42 15,-21 0-31,0 0 15,-1 1-15,22 20 0,0 0 0,-21-21 16,21 22-16,-21-1 0,21 0 16,0 22-16,0-1 0,0-20 0,-21 20 15,21-20-15,0 20 16,-21-21-16,21 1 0,0 20 16,0-20-16,0-22 0,0 0 15,0 0-15,0 0 16,0 0-16,0-42 31,0 0-31,0 0 0,0 0 16,0 0-16</inkml:trace>
  <inkml:trace contextRef="#ctx0" brushRef="#br0" timeOffset="40494.18">18246 3874 0,'0'0'0,"-22"0"0,1 0 16,0 0-16,0 0 0,0 0 16,0 0-16,-1-22 0,1 1 15,21 0-15,0 0 16,0 0-16,21 0 16,1-1-16,-1 22 0,0-21 0,21 0 15,1 0-15,-1 0 16,64 0-16,-43-1 0,107 22 15,-128 0 1,21 0-16,-20 0 0,-22 0 0,0 0 16,0 22-16,0-1 0,-21 21 15,0-21-15,0 43 0,-21-43 16,0 0-16,0 0 16,-21 22-16,20-22 0,-62 21 15,41-21-15,22 0 0,-42 22 16,42-22-16,-1-21 0,22 21 15,-21-21-15,42-21 32,22 0-17,-22 0-15,0-1 16,21 1-16,-20 0 0</inkml:trace>
  <inkml:trace contextRef="#ctx0" brushRef="#br0" timeOffset="41174.35">19283 3577 0,'0'0'0,"0"-21"0,0 42 31,-21 0-15,-1 1-16,1-1 0,0 0 16,0 0-16,21 21 0,-21 1 15,0-22-15,-1 21 0,1 64 16,21-64-16,0 43 15,0-43-15,-21 1 0,21 20 16,0-42-16,0 43 16,0-43-16,0 0 0,21-21 15,0 0 1,1 0-16,-1 0 0,0-21 16,0 0-16,0 0 0,22 0 15,-22-1-15,0 1 0,0-21 16,64-64-16,-64 64 15,0 21-15,0-22 0,-21 22 16,0 0-16,21 21 0,-21-21 16,0 42-1,0 0-15,-21 0 0,0 0 16,0 1-16,21 20 0,0-21 16,0 21-16,-21-20 0,21 41 15,-21-21 1,21-20-16,0-1 0,0 0 0,0 0 15,21-21-15,0 0 16,0 0-16,0 0 0,43 0 16,-22 0-16,-21-21 0,22 0 15,-22 0-15,21-1 0,0-41 16,-20 21-16,-1 20 0,21-62 16,-42 63-16,0-1 15,0 1-15,0 0 0,0 0 0,-21 42 31,0 0-15,21 0-16,-21 1 0,21 20 16,-22-21-16,22 21 0,-21-20 15,0 20-15,21 21 16,0-41-16,0-1 0,0 0 0,21 0 16,22-21-1,-22 0-15,21 0 0,0 0 16,-20 0-16,20 0 0,21-21 15</inkml:trace>
  <inkml:trace contextRef="#ctx0" brushRef="#br0" timeOffset="41860.68">20362 4043 0,'0'0'0,"21"-21"0,-21 0 0,0-22 16,0 22-16,-21 0 16,0 21-16,0 0 15,0 0-15,0 0 0,-1 0 16,-41 21-16,42 0 0,0 0 15,-43 43-15,43-43 16,0 21-16,0-20 0,-1 20 0,22-21 16,0 43-16,0-43 15,0 0-15,0 0 0,0 0 16,22 0-16,-1-21 16,0 0-16,21 0 0,-21 0 15,1 0-15,-1 0 0,0-21 0,0 21 16,0-21-16,0 21 0,1-21 15,-1 0-15,0 0 0,0-1 0,-21-20 16,0 21-16,21-21 16,-21 20-16,0 1 0,0 42 47,-21 1-47,21-1 15,0 21-15,0-21 0,-21 22 0,21-1 16,0-21-16,-21 21 0,21 1 0,0-1 15,0 22-15,0-22 0,0 0 16,0 64-16,0-64 16,0 22-16,0 63 0,0-64 15,0 22-15,0 42 0,21-63 16,21 126 0,-42-126-16,21-1 0,-21 1 15,0-22-15,0 21 0,0 1 0,0-22 16,0 1-16,-21-1 0,-21 21 15,21-41-15,-22-1 0,-20 21 16,21-42-16,-1 0 0,1 0 16,0 0-16,-1 0 0,-105-63 15,85 41-15,41-20 0,-20 0 16,0-1-16,-22 1 0,1-85 16,42 85-16,-1-22 15,22-42-15,0 43 0,43-106 16,-1 105-1,-21 1-15,22 20 0,-1-20 0,0 20 16,43-62-16,-43 62 16,22 1-16,42-64 0,-64 64 15,21-1-15,1 1 0,-22 21 16</inkml:trace>
  <inkml:trace contextRef="#ctx0" brushRef="#br0" timeOffset="42100.11">20807 3958 0,'0'0'16,"0"-21"-16,0 0 0,0 42 31,0 0-15,-21 22-16,21-22 16,0 0-16,-22 0 0,22 0 0,0 0 15,0 1-15,0-1 0,-21 0 16,21 0-16,0 0 15,0-42 17,0 0-32,21 21 15,-21-21-15</inkml:trace>
  <inkml:trace contextRef="#ctx0" brushRef="#br0" timeOffset="42492.5">20913 3641 0,'0'0'0,"-22"0"0,1 0 0,0 0 0,-21 0 15,21 21-15,-1-21 0,1 21 16,0-21-16,0 21 0,21 0 0,0 1 16,0-1-1,21-21-15,0 0 16,0 0-16,1 0 0,-1 0 15,21 0-15,-21 0 0,0 0 16,22 0-16,-22 0 0,0 0 0,0-21 16,0-1-16,-21 1 15,0 0-15,0 0 16,0 0-16,0 0 0,-21-1 0,0 22 16,-64 0-1,43 0-15,21 0 0,0 0 16,0 22-16,-43 20 15,64-21-15,0 0 16,0 0-16,0 1 0,0-1 16,21-21-16,0 21 0,22-21 15,-22 21-15,0-21 0,0 21 16,0 0-16</inkml:trace>
  <inkml:trace contextRef="#ctx0" brushRef="#br0" timeOffset="43028.51">21251 3937 0,'0'21'15,"0"0"1,0 1-16,0-1 0,0 0 16,-21 0-16,21 0 15,0 0-15,-21 22 0,21-22 16,0 0-16,0 0 0,0 0 0,0 1 15,0-1-15,-21 0 0,21 0 16,0 0-16,0 0 0,-21 1 16,21-1-1,-22-21 1,22-21 0,0-1-16,0 1 15,0 0-15,0 0 0,0 0 0,0 0 16,22-22-16,-22 22 15,21-21-15,21-22 0,-21 22 16,0 21-16,1-22 0,-1 22 16,0 0-16,64-21 0,-64 21 15,21 21-15,0 0 0,-20 0 16,20 0-16,21 0 0,-41 0 16,-1 21-16,0 0 0,-21 0 15,0 0-15,0 0 0,0 43 16,0-22-16,0 1 0,-21-22 15,0 21-15,-22 43 16,22-64-16,21 0 0,-21 0 16,0 0-16,0 1 15,21-1-15,-22-21 47</inkml:trace>
  <inkml:trace contextRef="#ctx0" brushRef="#br0" timeOffset="43196.92">21463 4487 0,'0'22'15,"0"-44"-15,-21 44 0,0-22 31,-1 0-31,1 0 16</inkml:trace>
  <inkml:trace contextRef="#ctx0" brushRef="#br0" timeOffset="59739.88">7154 1630 0,'-21'0'47,"0"0"-47,0 0 0,0 0 16,-1 0-1,1 0-15,42 0 78</inkml:trace>
  <inkml:trace contextRef="#ctx0" brushRef="#br0" timeOffset="60293.9">9377 1842 0,'-21'0'0,"-1"0"0,1 21 0</inkml:trace>
  <inkml:trace contextRef="#ctx0" brushRef="#br0" timeOffset="63928.58">7239 1609 0,'-21'0'0,"0"0"15,-1 0-15,1 0 16,0 0 0,0 0-16,0 21 15,21 0 1,-21-21-16,21 21 15,21-21 48,0 0-63,0 0 0,0 0 16,0 0-16,1 0 15,-1 0-15,0 0 0,0 0 0,0 0 16,22 0-16,-22 0 15,0 0-15,21 0 0,1 0 0,-1-21 16,0 21-16,1 0 0,-1 0 16,64 0-16,-64 0 0,22 0 15,-22-21-15,21 21 0,-20 0 16,126 0-16,-127 0 16,22 0-16,-22 0 0,1 0 15,20 0-15,22 0 16,-22 0-16,-20 0 0,20 0 0,1 0 15,105-21 1,-106 21-16,1 0 0,-22 0 16,22 0-16,-1 0 0,-20-21 0,62 21 15,-62 0-15,-1 0 0,0 0 16,1 0-16,105-22 16,-106 22-16,1 0 0,62-21 15,-62 21-15,-1 0 16,22 0-16,-22 0 0,0-21 0,64 21 15,-64 0-15,1-21 0,63 21 16,-64 0-16,0-21 16,22 21-16,-22 0 0,22 0 0,-1 0 15,43-21-15,-21 21 16,63 0-16,-85 0 16,22 0-16,0-22 0,-22 22 0,22 0 15,-22 0-15,22 0 0,0 0 16,-1 0-16,86 0 15,-65 0-15,-20 0 0,0 0 0,-1 0 16,1 0-16,0 0 0,63 0 16,-63 0-16,-1 0 0,86 0 15,-86 0-15,1 0 0,0 0 16,-1 0-16,1 0 0,63 0 16,-63 0-16,-22-21 0,1 21 15,-1 0-15,1 0 0,84 0 16,-106 0-16,1 0 0,-22 0 15,21-21-15,-21 21 16,22 0-16,-22 0 0,0 0 16,0 0-1,-42 0 48,0-21-63,0 21 15</inkml:trace>
  <inkml:trace contextRef="#ctx0" brushRef="#br0" timeOffset="64025.85">14097 1439 0,'0'0'0,"-21"0"16,0 22-16,-1-22 15,1 0-15</inkml:trace>
  <inkml:trace contextRef="#ctx0" brushRef="#br0" timeOffset="64104.85">13885 4360 0,'0'22'15,"0"-1"-15</inkml:trace>
  <inkml:trace contextRef="#ctx0" brushRef="#br1" timeOffset="75620.83">825 6498 0,'0'-21'62,"0"0"-46,0 0 0,-21 21 30,0 0-46,21 21 16,-21 0-16,21 0 0,-21 0 16,21 1-16,0-1 15,0 0-15,0 0 16,21-21 31,0 0-47,-21-21 15,21 0 1,-21 0-16,0-1 16,0 1-16,0 0 15,0 0-15,-21 21 16,21-21-16,-21 21 16,0 0-16,0 0 0,-1 0 15,22 21-15,0 0 0,-21 0 16,0 0-16,21 1 0,-21 20 0,21-21 15,0 0-15,0 0 0,0 22 16,0-1-16,0-21 16,0 0-16,0 1 0,0-1 15,21-21-15,0 0 16,0 0-16</inkml:trace>
  <inkml:trace contextRef="#ctx0" brushRef="#br1" timeOffset="76252.89">1058 6541 0,'-42'21'31,"42"0"-31,0 0 15,0 0 1,21 0-16,0-21 16,0-21-1,1 0 1,-22 0-16,42 21 0,-42-21 16,0 0-1,0-1-15,-21 1 16,21 0-16,-21 21 15,-1 0-15,1 0 16,21 21 0,-21-21-16,21 21 0,-21-21 15,21 22-15,0-1 16,0 0-16,0 0 31,21-21 0,0-21-31,43 0 0,-64 0 16,0-1 0,0 44-16,0-44 0,0 1 15,0 0-15,-43-21 0,43 21 16,-21 42 15,21 0-31,-21 0 16,21 0-16,0 22 0,0-22 15,0 21-15,-21-21 0,21 22 0,0-22 16,0 21-16,0-21 0,0 0 16,0 1-16,0-1 0,0 0 15,0 0-15,21-21 0,0 0 16,22 0-16,-22 0 0,21 0 0,0 0 16</inkml:trace>
  <inkml:trace contextRef="#ctx0" brushRef="#br1" timeOffset="77157.06">2307 6435 0,'-42'63'15,"21"-42"1,21 1-16,0-1 15,0 0-15,0 0 0,0 0 16,0 0-16,21 1 0,0-22 16,0 0-16,0 0 0,0 0 15,22 0-15,-22 0 0,42-22 16,-20 22-16,-22-21 16,0 0-16,-21 0 0,0 0 15,42 0-15,-42-22 0,22 22 16,-22 0-16,0 0 0,0 0 15,0-1 1,-22 22 0,1 22-1,21-1-15,0 0 0,0 0 0,-21 21 16,21 22-16,0-22 16,0-21-16,0 22 0,0-1 0,0 0 15,-21-20-15,21 20 0,0 0 0,0-21 16,0 22-16,0-22 0,0 21 15,0-21-15,0 1 0,0 20 16,0-21 0,-21-21-16,0 0 0,-1 0 15,1 0-15,0 0 0,0 0 16,0 0-16,0-21 0,-1 21 16,1-21-16,-21 0 0,21-1 15,0 1-15,-1 0 0</inkml:trace>
  <inkml:trace contextRef="#ctx0" brushRef="#br1" timeOffset="77556.78">2138 6900 0,'21'43'32,"0"-22"-32,-21 0 15,21 0-15,0 0 0,22 1 16,-22-1-16,0 0 0,43 21 16,-1-42-1,-42 0-15,22 0 0,41 0 16,-41 0-16,-1 0 0,21-42 15,-20 21-15,-1 0 0,0-1 16,-20 1-16,20 0 0,-21-21 16,21-22-16,-20 22 0,-1 21 15,-21-64-15,0 43 0,0-1 16,0 1-16,0 0 0,0-1 16,0 1-16,0 21 15,0 42 1,-21 0-16,21 0 0,0 1 15,0 20-15,-22-21 0,22 21 16,-42-20-16,42 20 0,0 21 0,0-20 16,0-1-16,0 0 15,0-20-15,0 62 0,0-20 16,0-43-16,-21-21 0,21 21 16,0 0-16,21-21 0,0 0 15,0 0 1,-21-21-16,22 0 15,-1 0-15</inkml:trace>
  <inkml:trace contextRef="#ctx0" brushRef="#br1" timeOffset="77788.07">2836 6837 0,'64'0'16,"-22"0"-1,-21-21-15,0 21 0,1 0 16,20 0-16,64-21 16,-85 21-16,21 0 0,-21-22 15,1 22-15,-1-21 0</inkml:trace>
  <inkml:trace contextRef="#ctx0" brushRef="#br1" timeOffset="78120.13">4276 6625 0,'0'0'0,"-22"0"31,1-21-31,21 42 16,-21-21 0,21 21-16,0 1 0,0-1 0,-21 21 15,21-21-15,-21 0 16,21 22-16,0-22 0,-21 0 0,21 21 15,0-20-15,0-1 0,0 21 16,0-21 0,21-21-1,0 0 1,-21-21-16,21 0 0</inkml:trace>
  <inkml:trace contextRef="#ctx0" brushRef="#br1" timeOffset="78535.75">4762 6604 0,'0'-21'0,"0"42"0,0-63 15,-21 42 1,-21 0-16,21 0 0,0 21 16,-22-21-16,22 21 0,-21 0 15,21-21-15,-1 21 0,-20 1 16,42-1-16,-21 0 0,21 0 15,0 0 1,21-21-16,0 0 16,22 0-16,-22 0 0,0 0 0,0 21 15,0-21-15,0 0 0,22 0 16,-1 22-16,-21-22 0,0 0 16,1 21-16,-1 0 0,0 0 15,-21 0 1,0 0-16,-21 1 15,0-22-15,-22 0 16,22 21-16,-21-21 0,21 0 0,-22 0 16,1 21-16,0-21 0,-22 0 15,43 0-15,-21 0 0,20 0 16,1 0-16,0 0 0,0 0 16,21-21-16,-21 21 0,21-21 0,0-1 15,0 1-15,0 0 0,0 0 16</inkml:trace>
  <inkml:trace contextRef="#ctx0" brushRef="#br1" timeOffset="78884.8">4403 6202 0,'0'0'0,"-22"0"0,-41 0 31,42 0-31,21 21 0,-21-21 0,21 21 16,-22 0-16,22 1 0,0-1 16,0 0-16,0 0 15,0 0-15,22 0 0,-1-21 16,0 0-16,-21 22 0,63-22 16,-41 0-16,-1-22 0,0 1 0,0 21 15,-21-21-15,21 21 0,0-21 16,-21 0-16,0 0 0,0-1 15,-21-20-15,0 21 16,21 0-16,-21 21 16,0 0-16,0 0 0,-1 0 15,1 0-15,21 21 16,-21-21-16,21 21 0,-21-21 16</inkml:trace>
  <inkml:trace contextRef="#ctx0" brushRef="#br1" timeOffset="79464.77">5800 6392 0,'0'0'0,"0"-42"15,21 21-15,0-21 16,-42 42 31,21 21-47,0 0 0,0 0 15,0 21-15,-21-20 0,-1 83 16,1-62-16,21-22 16,-21 21-16,21 1 0,0-1 0,0 21 15,-21-20-15,21-22 0,0 0 16,0 0-16,0 0 0,21 22 15,-21-22-15,21-21 0,22 0 16,-22 0-16,0 0 0,42 0 16,-41-21-16,20 21 15,21-43-15,-41 22 0,62-63 16,-63 41-16,1 22 16,-1-21-16,0-1 0,-21 1 15,21-43-15,0 43 0,-21 0 16,0 21-16,21-1 0,-21 1 15,0 0-15,0 0 16,-21 21-16</inkml:trace>
  <inkml:trace contextRef="#ctx0" brushRef="#br1" timeOffset="79900.7">6498 6858 0,'42'-21'15,"-20"0"-15,-1 0 16,0-1-16,-21-20 0,21 21 16,0 0-16,-21 0 0,21-1 0,-21 1 15,0 0-15,-21 21 31,0 0-31,21 21 0,-21 0 16,21 1-16,0-1 0,0 0 16,0 0-16,0 0 0,0 0 15,0 1-15,21-1 0,-21 0 0,21 0 16,-21 0-16,0 0 0,21 1 16,1-1-16,-22 0 15,-22-21 16,1 0-31,0 0 16,0-21-16,0 21 0,0-21 16,21-1-16,-22 22 0,1-21 0,0 0 15,-21 0-15,42 0 0,-21 21 16,-1 0-16</inkml:trace>
  <inkml:trace contextRef="#ctx0" brushRef="#br1" timeOffset="79988.58">6477 6900 0,'0'0'15,"21"22"-15,0-22 0,0 21 0,1-21 16,-1 21-16,21-21 16,-21 0-16,22 21 0,20-21 15,-42 0-15,22 0 0,-22 0 16</inkml:trace>
  <inkml:trace contextRef="#ctx0" brushRef="#br1" timeOffset="80257.67">7175 6858 0,'85'-127'16,"-64"106"-1,-21 0-15,0 0 0,0-22 0,0 22 16,0 0-16,0 0 0,-21 21 31,0 0-31,0 21 0,0-21 16,-1 21-16,1 0 0,21 0 16,-21 22-16,0-22 0,0 0 0,21 0 15,0 22-15,0-1 16,0-21-16,0 0 0,0 0 15,0 1-15,21-1 16,0-21-16,21 21 16,-20-21-16,-1 0 0,0 0 15,0 0-15,21 0 16,1 0-16,-22-21 0,42 0 16,-41 21-16</inkml:trace>
  <inkml:trace contextRef="#ctx0" brushRef="#br1" timeOffset="80733.49">8086 6604 0,'0'0'0,"0"-21"16,-22 0 0,1 21-16,0-21 0,0 21 15,0 0-15,0-22 0,-1 22 0,1 0 16,-21 0-16,21 0 0,0 0 15,-43 22-15,43-1 16,0 0-16,0 0 0,-64 0 16,64 43-1,21-43-15,-21 0 0,21 21 16,0 1-16,0-22 0,0 0 16,0 0-16,0 0 0,0 1 15,21-1-15,0-21 0,0 0 0,21 21 16,-20-21-16,-1 0 0,0 42 15,21-42-15,-21 0 0,43-42 16,-22 21-16,-21 0 0,43-43 16,-43 22-16,0 21 0,0-22 15,1 1-15,-1 0 0,0-1 16,0-20-16,0 20 0,-21 1 16,21-85-16,1 85 15,-22-1-15,0 22 16,0 0-16,0 0 0,0 0 15,0 42 17,0 0-32,-22 21 0,22-20 15,-21-1-15,0 21 0</inkml:trace>
  <inkml:trace contextRef="#ctx0" brushRef="#br1" timeOffset="80811.71">8107 6731 0,'0'21'16,"0"-42"-16,-21 148 0,21-85 15,0-20-15,0 20 16,0-21-16,21-21 0,0 0 15,0 0-15</inkml:trace>
  <inkml:trace contextRef="#ctx0" brushRef="#br1" timeOffset="80877.73">8530 6943 0,'64'-64'16,"-43"43"-16,0 0 16</inkml:trace>
  <inkml:trace contextRef="#ctx0" brushRef="#br1" timeOffset="81275.03">7048 6922 0,'0'0'0,"22"0"16,-1 0-16,0 0 0,0 0 16,0 0-16,0 0 15,1 0-15</inkml:trace>
  <inkml:trace contextRef="#ctx0" brushRef="#br1" timeOffset="82912.95">1418 8192 0,'0'0'0,"-21"0"16</inkml:trace>
  <inkml:trace contextRef="#ctx0" brushRef="#br1" timeOffset="83392.74">1291 8382 0,'0'0'16,"21"0"15,22 0-31,-22-21 16,0 0-16,0 21 0,21-21 15,1-1-15,-22 1 0,21 0 0,-21-21 16,22 21-16,-22-1 16,42-41-16,-41 21 0,-1 20 15,0-41-15,-21 42 16,0 0-16,0-43 0,0 43 15,0 0-15,-21 21 16,0 0 0,-1 0-16,1 0 15,0 0-15,21 21 0,-21 0 0,0 0 16,21 0-16,-21 22 0,-1-22 16,1 21-16,21 1 0,-21-1 15,0 21-15,0-20 0,21 20 16,-21 1-16,-1-22 0,22 22 0,-42 63 15,42-43-15,-21 1 16,0-22-16,0 22 0,21 0 0,0-1 16,0 1-16,-22-21 0,22 20 15,-21 1-15,21-22 0,0 1 0,-63 126 16,20-126-16,43-1 16,43 64-1</inkml:trace>
  <inkml:trace contextRef="#ctx0" brushRef="#br1" timeOffset="83420.73">1460 10160 0</inkml:trace>
  <inkml:trace contextRef="#ctx0" brushRef="#br1" timeOffset="84101.79">1651 10033 0,'0'0'0,"21"-21"0,0 0 16,0 0-16,43-64 15,-43 43-15,0-22 0,22-42 16,-22 43-16,0-107 16,-21 128-16,0-21 0,0-1 15,-21 22-15,0-22 0,-85-63 16,85 85-16,-22 21 15,-41-43-15,-43 1 16,105 42-16,-20 21 16,21 0-16,0-22 0,0 22 0,21-21 15,21 0 1,0 21-16,21-21 0,-21 21 16,22-21-16,-1 21 0,0-21 15,1-1-15,-1 1 0,0 0 0,1 0 16,-1 0-16,0-22 0,1 22 15,-1-21-15,0 21 0,1-22 0,-22 22 16,0 0-16,0 0 0,0-21 16,1 20-16,-22 1 0,0 0 15,0 0-15,-22 21 32,22 21-32,-21 0 15,21 0-15,-21 1 16,21-1-16,-21 21 0,21-21 15,0 0-15,0 1 16,0-1-16,0 0 0,0 0 0,0 0 16,0 0-16,0 1 0,21-1 15,0-21-15,0 21 16,1-21-16,-1 0 0,0 0 16,21 0-16,-21 0 0,1-21 15,20 0-15,0-1 0,-21 1 16,1 0-16,-1 0 0,0-21 15,0-22-15,-21 43 16,0-21-16,0-22 0,0 22 16,-21 21-16,0-1 0,0 1 15,-1 0-15,1 21 0,-42 0 16,42 0-16,-43 0 16,43 21-16,0 0 0,-22 22 15,22-1-15,0-21 0,21 0 16,-21 1-16,21-1 0,0 42 15,0-42-15,0 1 16,21-22-16,0 21 0,0-21 0,1 0 16,-1 0-16,21 0 0,-21 0 15,22 0-15</inkml:trace>
  <inkml:trace contextRef="#ctx0" brushRef="#br1" timeOffset="84560.68">2603 8297 0,'0'0'0,"0"-21"0,0 0 15,0 0 1,0 0-16,22 0 16,-1 21-16,-21-22 15,21 22-15,0 0 0,0 0 0,0-21 16,1 21-16,-1 0 0,0 0 15,0 0-15,0 0 0,0 0 16,1 21-16,-1 1 0,0-22 0,0 21 16,0 0-16,0 0 0,-21 0 15,22 43-15,-22-43 0,0 0 16,0 21-16,-22 1 16,1-22-16,0-21 0,21 21 0,-21 0 15,0-21-15,0 0 16,21-21-1,0 0 1,0 0-16,21 0 0,0-22 16,0 22-16,-21 0 15,0-21-15,21-1 0,22-20 16,-43 42-16,63-64 16,-63 64-16,21 0 0,0 21 15,-21 21 1,0 0-1,-21 0-15,21 0 0</inkml:trace>
  <inkml:trace contextRef="#ctx0" brushRef="#br1" timeOffset="85051.81">1333 9673 0,'0'0'0,"-63"148"16,42-105-16,21-22 15,0 21-15,0-21 0,-21 1 16,21-1-16,0 0 0</inkml:trace>
  <inkml:trace contextRef="#ctx0" brushRef="#br1" timeOffset="85704.25">4614 7747 0,'0'0'0,"21"-85"31,-42 64-15,0 0-16,0 21 15,0 0-15,-22 0 0,22 0 0,0 0 16,-21 0-16,21 21 0,-22 0 0,22 1 15,-21-1-15,21 21 0,-22 43 16,1-43-16,21 22 0,21-22 16,-21 0-16,21 22 0,-22 42 15,1-64-15,21 0 0,0 1 16,0 20-16,0-21 0,21-20 16,1-1-16,-1 0 0,0-21 15,21 0-15,-21 21 0,22-21 16,84 0-16,-85-21 15,0 0-15,22 0 0,-22-1 16,1 1-16,41-21 16</inkml:trace>
  <inkml:trace contextRef="#ctx0" brushRef="#br1" timeOffset="86653.76">4995 8001 0,'0'0'0,"0"-21"0,0 0 15,-21 21 1,0 21-1,0 0-15,0 0 16,21 0-16,-22 1 0,1 20 0,0-21 16,21 21-16,0-20 0,-21 20 0,21-21 15,0 21-15,0-20 0,0-1 16,0 21-16,0-21 0,21 0 16,0-21-16,0 0 0,1 0 15,-1 0-15,0 0 0,0 0 16,0 0-16,0 0 0,1-21 0,-1 0 15,21 0-15,-42 0 16,0 0-16,21-1 0,-21-20 0,0 21 16,0 0-16,0 0 0,0-1 15,0 1-15,0 0 0,-21 0 16,0 0-16,21 0 0,0-1 16,0 1-16,0 0 15,0 0-15,21 0 16,0 21-16,0 0 0,22-21 15,-22 21-15,21 0 0,-21 0 0,22 0 16,-22 0-16,64 42 16,-43-42-16,-21 21 0,0 21 15,0-20-15,-21-1 0,0 42 16,0-42-16,0 22 0,0-22 16,0 21-16,0-21 0,0 1 15,-21 41-15,21-42 16,-21 0-16,0-21 15,0 0 1,21-21-16,0 0 16,0 0-16,0-21 15,0 20-15,0 1 0,0 0 16,0-21-16,0 21 0,21-43 16,0 22-16,-21 21 0,21-1 15,22 1-15,-22 0 0,0 0 0,21 0 16,-21 21-16,43 0 15,-43 0-15,0 0 0,22 0 16,-22 21-16,0 21 0,0-21 16,0 1-16,-21-1 0,21 63 15,-21-41-15,0-22 16,0 21-16,0-21 0,0 22 16,0-22-1,-21-21-15,21-21 31,0 0-15,0-1-16,0 1 0,0 0 0,0-21 16,21 21-16,1-22 0,-1 22 0,0-21 15,0 21-15,0-22 16,0 22-16,22 0 0,-22 0 0,0 21 16,0-21-16,22 21 0,-22 0 0,0 0 15,0 0-15,0 21 0,0 0 16,-21 0-16,0 0 0,22 0 0,-22 1 15,0 20-15,0-21 0,0 0 0,0 22 16,0-22-16,0 0 0,-22 0 16,22 0-16,0 0 0,-21 1 0,21-1 15,-21 0-15,42-21 47,0-21-47,1 21 0</inkml:trace>
  <inkml:trace contextRef="#ctx0" brushRef="#br1" timeOffset="87036.99">6604 8043 0,'0'0'0,"0"-21"31,0 0-31,0 42 16,0 0-1,0 1-15,0-1 0,-21 0 0,21 0 16,-21 21-16,21-20 0,0 62 16,-22-63-16,22 22 0,-21-1 15,21 43-15,0-43 0,-21 0 16,21 1-16,-21 20 0,0-20 16,21 84-16,-21-64 0,-1 1 15,1 84-15,0-85 16,0 1-16,21-1 0,-21 1 0,0-1 15,-1 107-15,1-107 16,0-21-16,21 1 0,-21-1 16,21-21-16,0 43 15,0-43-15,0-42 16,0 0 0,0-1-16,0 1 0,0-21 0,0 21 15,0-22-15,21-20 0,0 21 16,-21-1-16</inkml:trace>
  <inkml:trace contextRef="#ctx0" brushRef="#br1" timeOffset="87364.78">6562 8170 0,'0'0'0,"0"-42"15,-22 21-15,22 0 0,0 0 0,0-1 16,0 1-16,0 0 0,0 0 15,0 0-15,22 21 0,-1 0 16,0-21-16,0 21 0,0 0 16,22 0-16,20 0 15,-42 0-15,22 0 0,20 21 16,-42 0-16,0 21 0,22 1 16,-43-1-16,0-21 0,0 43 15,0-22-15,-85 43 16,43-64-16,21 0 0,-22 0 15,1-21-15,0 21 0,-22 0 16,43-21-16,0 22 0,0-22 16,-1 0-16,22-22 15,0 1 1,43 0-16</inkml:trace>
  <inkml:trace contextRef="#ctx0" brushRef="#br1" timeOffset="88058.54">7197 7768 0,'0'0'0,"0"-21"15,21 21 1,-21 21 0,0 0-1,-21 1-15,21 20 0,0-21 16,-22 21-16,22 1 0,-21-1 0,0 0 16,21 1-16,0-1 0,-21 64 15,21-85-15,0 85 16,0-85-16,0 0 0,21 0 15,0-21-15,22 22 16,-22-22-16,0 0 16,0-22-16,21 22 0,-20-21 0,20-21 15,-21 21-15,21-43 16,-20 43-16,-1-21 0,21-43 16,-42 64-16,21 0 15,-21 0-15,0-1 0,0 44 31,-21-22-31,21 21 16,-21 0-16,21 21 0,0-21 16,0 1-16,0-1 0,0 21 15,0-21-15,0 0 0,0 1 16,0-1-16,0 0 0,21-21 16,0 0-16,0 0 0,22 0 15,-22 0-15,0 0 16,0 0-16,0-21 0,1 0 15,-1-1-15,-21 1 0</inkml:trace>
  <inkml:trace contextRef="#ctx0" brushRef="#br1" timeOffset="88240.2">7683 7916 0,'-63'-42'31,"42"42"-31,0 0 15,42 21 17,0-21-17,0 0-15,0 0 0,0 21 16</inkml:trace>
  <inkml:trace contextRef="#ctx0" brushRef="#br1" timeOffset="88776.77">8001 8192 0,'0'21'16,"21"-21"-1,0 0-15,0 0 16,1-21-16,-1 21 0,0-22 0,0 22 15,0-21-15,22 0 0,-22 21 0,0-42 16,0 21-16,-21-1 16,21 1-16,-21 0 0,0 0 15,0 0-15,0 0 0,-42 21 16,21 0-16,0 0 0,-1 0 16,1 0-16,-21 0 15,21 21-15,-43 0 0,43 21 16,0-21-16,0 43 0,21-43 15,0 43 1,0-43-16,0 63 0,0-62 16,0-1-16,21-21 0,0 21 15,0-21-15,43 21 0,-43-21 16,0 0-16,43 0 16,-43 0-16,21-21 0,22-21 15,-22 20-15</inkml:trace>
  <inkml:trace contextRef="#ctx0" brushRef="#br1" timeOffset="89220.8">9504 7620 0,'0'0'15,"0"-21"-15,0 0 0,0 42 32,0 0-17,0 0-15,-21 0 0,21 22 0,-22-22 16,22 21-16,0-21 0,0 22 0,-21 20 16,0-20-16,21-1 15,-21 0-15,21-21 0,0 22 16,0-22-16,0 0 0,-21 21 0,21-20 15,0-1-15,21-21 32,0 0-32,0-21 15</inkml:trace>
  <inkml:trace contextRef="#ctx0" brushRef="#br1" timeOffset="89976.74">9906 7557 0,'0'0'0,"0"-22"0,-21 44 31,21-1-31,-21 0 0,-1 21 16,22-21-16,-21 22 0,21-22 0,0 21 16,-21 22-16,0-22 15,21-21-15,0 22 0,0-1 0,0-21 16,-21 43-16,21-43 0,0 0 15,0 0-15,-21 0 16,21-42 15,0 0-31,0 0 16,0 0-16,0-1 0,0 1 0,0 0 16,21-21-16,0 21 0,0-1 0,0-20 15,0 21-15,1 0 0,-1 0 16,0-1-16,64 1 15,-64 21-15,0 0 0,0 0 0,0 0 16,0 0-16,1 21 16,-22 1-16,0-1 0,0 21 15,0-21-15,0 0 0,0 1 16,0 20-16,0-21 0,0 0 16,0 0-16,0 1 0,0-1 0,0 0 15,21 0-15,0 0 16,0 0-16,0-21 15,22 0-15,-22 0 0,0 0 0,0 0 16,21 0-16,1-42 0,-1 21 16,-21 0-16,0 0 0,22-1 15,-22 1-15,21-42 16,1 42-16,-22-22 0,21 1 16,-42 0-16,0 20 0,0 1 15,0 0-15,0 0 0,-21 21 16,0 0-16,0 0 0,-1 0 15,1 0-15,0 21 0,0 0 16,0 0-16,0 1 0,-1 20 16,22-21-16,0 21 0,0-20 15,0 20-15,0-21 0,0 0 0,0 0 16,0 1-16,0-1 0,22 0 16,-1 0-16,0 0 0,0-21 0,0 0 15,43 0-15,-22 0 0,0 0 16,1 0-16,-1 0 0,0-21 15,43 0-15,-43 0 0,1 0 16,-1-1-16,0-20 0,-20 0 16,-22 21-16,0-1 15,0-20-15,0 21 0</inkml:trace>
  <inkml:trace contextRef="#ctx0" brushRef="#br1" timeOffset="90244.01">9250 7768 0,'0'0'0,"-21"21"0,-1-21 0,44 0 15,-1 0-15,0 0 16,0 0-16,21 0 0,-20 0 15,20 0-15,64-21 0,-43 21 16,1-21-16,63 0 0,-64 21 16,64-21-16,-84 21 15,-1 0-15,21-21 0</inkml:trace>
  <inkml:trace contextRef="#ctx0" brushRef="#br1" timeOffset="90900.8">3217 9631 0,'0'0'16,"0"-21"-16,21 0 0,-21-1 0,22 1 16,-22 0-16,0 0 0,0 0 15,-22 0 1,1 21-16,0 0 0,-21 0 16,21 0-16,-1 0 0,-41 21 15,42 0-15,0 0 0,-43 43 16,43-22-16,-21 43 15,20-43-15,1 0 0,21 1 16,0-1-16,0 0 0,0 43 16,0-64-16,21 0 0,1 0 15,-1 1-15,21-22 0,-21 0 0,64 0 16,-43 0-16,-21 0 16,64-22-16,-43 1 0,1 0 15</inkml:trace>
  <inkml:trace contextRef="#ctx0" brushRef="#br1" timeOffset="91312.7">3746 9737 0,'0'0'15,"0"-21"-15,0-1 0,0 1 0,0 0 16,0 0-16,-21 21 16,0 0-16,0 0 0,0 0 15,0 21-15,-1 0 0,1-21 0,0 21 16,21 22-16,-21-22 0,0 0 0,21 21 15,0-20-15,0 20 0,0-21 16,0 0-16,0 22 0,0-22 0,0 21 16,0-21-16,0 0 15,21-21-15,0 0 0,43 22 16,-43-22-16,21 0 0,0-22 16,1 1-1,20-42-15,-42 42 16,1-1-16,-22 1 0,0-21 0,0 21 15,0-43-15,0 22 16,0 21-16,-22-43 0,1 43 16,-21-21-1,21 42-15,-22 0 0,22 0 16,0 0-16,0 0 0,-43 63 16,43-42-16,21 1 15,0-1-15,0 0 0,0 0 0,0 21 16,0-20-16,21-1 0,1 0 15,-1-21-15,21 0 16</inkml:trace>
  <inkml:trace contextRef="#ctx0" brushRef="#br1" timeOffset="91856.78">4508 9652 0,'0'0'0,"-84"-42"31,41 42-31,22 0 0,0 0 16,-21 0-16,21 0 0,-1 0 15,1 21-15,-21 0 0,21 0 0,0 0 16,-1 22-16,22-22 0,-21 21 16,21-21-16,-21 22 0,21 20 15,0-20-15,0-22 0,0 0 0,0 0 16,0 0-16,0 22 15,21-43-15,0 0 0,22 0 16,-1 0-16,-21 0 0,0-22 16,22 22-16,-22-21 0,42-21 15,-41 0-15,20 20 0,-21-20 16,21 21-16,-20-21 0,41-64 16,-42 63-16,-21 1 15,21 0-15,1-1 0,-22 1 0,21 0 16,-21-22-16,0 22 15,0 21-15,0 0 0,0-1 0,-21 22 32,-1 22-17,1-1-15,21 21 0,0-21 16,0 22-16,-21-1 0,21 0 0,0 1 16,0-1-16,0 0 0,0 43 15,0-43-15,0 1 0,0-1 16,21 0-16,0-21 15,1 1-15,-22-1 0,42-21 16,-21 0-16,0 0 0,22 0 16,-22 0-16,0-21 0,0-1 15,0 1-15,-21 0 0</inkml:trace>
  <inkml:trace contextRef="#ctx0" brushRef="#br1" timeOffset="92234.7">4953 9800 0,'21'0'16,"0"0"0,0 0-1,1 0-15,-1 0 16,0 0-16,0-21 0,0 21 0,0-21 16,1 0-16,-1 21 0,0-21 15,0-1-15,0 1 0,-21 0 0,0 0 16,0 0-16,0 0 15,0-1-15,0 1 0,0 0 0,-21 21 16,0 0-16,0 0 0,-22 0 16,22 0-16,-21 21 15,21-21-15,0 21 0,-1 1 0,-20 41 16,21-42-16,21 22 16,0 20-16,0-21 15,0 22-15,0-43 0,0 0 16,0 0-16,21 1 0,0-1 0,0 0 15,22 0-15,-22-21 16,0 0-16,21 0 0,-20 0 16,83-21-1,-62 0-15,-1 0 0,0-1 0</inkml:trace>
  <inkml:trace contextRef="#ctx0" brushRef="#br1" timeOffset="93034.48">6964 9229 0,'0'0'0,"0"-21"32,0 42-17,-21-21 1,21 21-16,-22-21 15,22 21-15,0 0 16,0-42 47,0 0-63,0 0 15,0 0-15,0-1 16,22 22 15,-22 22-15,0-1-16,0 0 15,0 0-15,0 0 0,-22-21 16,1 21-16,21 1 0,-42 20 16,21-21-16,0-21 0,-1 21 15,1-21-15,0 21 16</inkml:trace>
  <inkml:trace contextRef="#ctx0" brushRef="#br1" timeOffset="93355.72">7175 9229 0,'0'-21'47,"0"-1"-16,0 44 31,0-1-46,0 0 0,0 0-16,0 0 0,0 0 15,0 1-15,0-1 0</inkml:trace>
  <inkml:trace contextRef="#ctx0" brushRef="#br1" timeOffset="95315.8">762 11134 0,'0'21'16,"0"0"-16,0 0 0,0 0 16,-21 1-16,21-1 0,0 0 15,0 0-15,0 0 0,0 0 16,0 1-16,21-22 0,0 0 16,0 0-16,0 0 15,1 0-15,-1 0 0,0-22 16,0 22-16,0-21 0,22 0 0,-22-21 15,21 21-15,-21-1 0,22 1 16,20-63 0,-42 62-16,-21 1 15,0 0-15,0 0 16,-21 21-16,0 0 16,0 0-16,0 21 15,21 0-15,-22 0 0,1 22 0,21-22 16,-21 21-16,21 1 0,0-1 15,0 21-15,-21-20 0,21 105 16,0-106-16,0 43 16,0-43-16,0 43 15,0-43-15,0-21 16,0 1-16,21-1 0,-21 0 16,-21-21 15,0 0-16,0-21-15,-1 21 0,1-21 0,0-1 16,0 22-16,0-21 0,0 0 16,-22 0-16,22 0 0,0 21 0,0-21 15,0-1-15,-1 22 16,1 0-16,21 22 31,0-1-31,0 0 16,21 0-16,1 0 0,-1 0 15,0 1-15,42-1 16,-41 0-16,-1-21 0,21 0 0,-21 0 16,22 0-16,-22 0 0,21 0 15,0 0-15,-20 0 0,20 0 0,0-21 16,1 21-16,-22-21 0,21-1 16,0 1-16,-20 0 0,-1 0 0,0 0 15,0 0-15,0-1 0,0 1 16,-21-21-16,0 21 0,0 0 0,0-1 15,0 1-15,0 0 16,0 0-16,0 42 31,0 0-31,0 0 0,0 1 16,0-1-16,0 0 0,0 0 16,0 0-16,0 43 15,0-43-15,0 0 0,-21 0 16,21 0-16,-21 1 15,21-1-15,-21-21 16,21-21 0,0-1-1,0 1-15,0 0 0,0 0 16,0 0-16,0 0 0,0-1 0,21-20 16,-21 21-16,21-21 15,43-1-15,-43 1 0,21 21 16,-21 0-16,22-1 0,-1 22 15,64-21-15,-64 21 16,-21 21-16,1-21 0,20 22 16,-21-1-16,0 21 15,-21 0-15,0-20 0,0 20 16,0-21-16,0 21 0,0-20 0,-21-1 16,21 0-16,0 0 15,-21 0-15,0-21 0,21 21 16,0-42 15</inkml:trace>
  <inkml:trace contextRef="#ctx0" brushRef="#br1" timeOffset="98396.65">2455 11091 0,'0'0'0,"0"-21"16,0 0 0,-21 0-16,0 21 31,21 21-31,-21 0 0,0 22 0,21-22 16,-22 21-16,22-21 15,0 64-15,-21-43 0,21 1 16,-21 41-16,21-63 15,0 22-15,0-22 0,0 21 0,-21-21 16,21 22-16,-21-22 16,21 0-16,0 0 0,-21-21 15,-1 21 1,1-21 0,21-21-1,0 0-15,0 0 16,0 0-16,0 0 15,0-1-15,21 1 0,1-21 16,-1 21-16,0 0 0,0-1 16,0 1-16,-21 0 0,43 0 15,-22 21-15,0 0 0,0-21 16,0 21-16,0 0 16,1 0-16,-1 0 15,0 0-15,0 0 16,0 0-16,0 21 0,1 0 15,-1-21-15,-21 21 0,21 0 16,0 1-16,-21-1 0,21 0 0,-21 0 16,0 0-16,0 22 15,0-1-15,0-21 0,-21 0 16,0 0-16,-21 1 0,-1 20 16,1-42-16,21 21 0,0-21 15,-1 21-15,1-21 0,-21 0 16,21 0-16,0 0 0,-1-21 15,22 0-15,-21 21 0,0-42 16,21 20-16,0 1 16,0 0-16,0 0 0,0 0 0,0 0 15,0 42 17,21 0-32,0 0 15,1 0-15,-1 0 16,0 1-16,21 20 0,1-21 15,-22-21-15,0 0 16,42 21-16,-41-21 0,20 0 16,-21 0-16,21 0 15,-20-21-15,83 0 16,-83 0-16,20 0 0,0-22 16,-21 22-16,22-21 15,-22-1-15,-21 1 0,0 0 16,0 21-16,0-1 15,0 1-15,0 0 16,0 42 0,0 0-16,0 1 15,-21-1-15,21 21 0,0-21 0,0 0 16,0 1-16,0 20 0,0-21 16,0 21-16,0-20 0,0-1 15,0 0-15,21-21 0,0 0 16,0 0-1,0 0-15,1 0 0,-1 0 16,21-42-16,-21 42 0,0-22 16,1 1-16,-1 0 0,0 0 15,0 0-15,-21-43 16,21 43-16,-21-21 0,21-22 16,-21 43-16,0-21 15,0 21-15,0 42 16,0 0-1,0 0-15,0 0 0,0 0 16,0 1-16,0-1 0,0 0 0,0 21 16,0-21-16,0 1 0,0-1 15,0 0-15,0 0 0,22 0 0,-1 0 16,0 1-16,0-22 0,0 0 16,0 0-16,1 0 0,20 0 15,-21 0-15,0 0 16,22-22-16,-22 22 0,0-21 0,0 0 15,0 0-15,0 0 0,1 0 16,-22-1-16,0-20 0,0 21 16,0-21-16,0 20 0,0 1 15,0-21-15,21 21 0,-21 0 16,0 42 0,21-21-1,-21 21-15,0 21 0,0-21 16,0 1-16,0-1 0,0 21 0,0-21 15,0 0-15,0 1 0,0-1 16,0 0-16,0 0 0,0 0 16,0 0-16,21-21 15,0-21 17,-21 0-32,0 0 15,0 0-15</inkml:trace>
  <inkml:trace contextRef="#ctx0" brushRef="#br1" timeOffset="98784.47">3916 10986 0,'0'0'0,"-21"0"16,-1 0-16,1 0 0,21 21 15,-21 0-15,21 0 0,-21 0 16,21 0-16,-21 1 0,21-1 0,0 0 15,0 0-15,0 21 0,0-20 16,0-1-16,21 0 0,0-21 16,0 0-16,0 0 0,1 0 15,-1 0-15,0 0 0,0-21 16,-21 0-16,21-1 0,0 1 0,1-21 16,-22 21-1,0 0-15,0-1 0,0 1 16,0 0-16,-22 0 0,1 0 0,0 21 15,0-21-15,0 21 16,-43 0-16,43 0 16,0 0-16,-21 42 0,42-21 15,0 21-15,0-20 16,0-1-16,0 42 16,0-42-16,0 1 0,21 20 15,0-21-15,0 0 0,0 0 16,0-21-16</inkml:trace>
  <inkml:trace contextRef="#ctx0" brushRef="#br1" timeOffset="99436.75">4466 11007 0,'0'0'0,"-21"-21"0,0-1 16,0 22-1,-1 0 1,22 22 0,0-1-16,-21 0 0,21 0 15,0 21-15,0-20 0,-21 20 16,21-21-16,0 21 0,0 1 16,0-1-16,-21 64 15,21-64-15,0-21 0,-21 22 16,21-22-16,0 21 0,0 1 15,0-22-15,0 0 0,21-21 16,0 21-16,0-21 0,64 0 16,-64 0-16,0 0 0,22 0 15,-1-21-15,-21 0 0,43 0 16,-22-1-16,-21 1 0,0 0 16,22 0-16,-22 0 0,0-22 15,0 22-15,0-21 0,0 0 16,1-1-16,-1 1 0,0 0 0,-21-1 15,0 1-15,21 0 0,-21 20 0,21-20 16,-21 21-16,0 0 0,0 0 16,0-1-16,0 1 15,-21 21 1,21 21-16,-21 1 16,0-1-16,21 0 0,-21 21 15,21-21-15,-22 22 0,22-1 16,-21 0-16,0 1 0,21-1 0,0 0 15,0 1-15,0-22 0,0 21 0,0 1 16,0-22-16,0 0 0,0 42 16,0-41-16,0-1 15,21-21-15,0 21 0,1-21 16,-1 0-16,0 0 16,0 0-16,0 0 0,0-21 15,-21 0 1,22-1-16,-1 22 0,-21-21 0,21-21 15,-21 21-15,0 0 0,21-1 0</inkml:trace>
  <inkml:trace contextRef="#ctx0" brushRef="#br1" timeOffset="99761.16">4784 11197 0,'21'0'31,"0"0"-15,0-21-16,0 21 0,0-21 16,22 21-16,-22-21 0,0 21 15,21-21-15,-20 21 0,-1-22 0,0 22 16,21 0-16,-21-21 0,1 21 15,-1 0-15,-42 0 63,-1 0-63,1 0 16,0 0-16</inkml:trace>
  <inkml:trace contextRef="#ctx0" brushRef="#br1" timeOffset="122912.84">6498 11049 0,'-21'0'156</inkml:trace>
  <inkml:trace contextRef="#ctx0" brushRef="#br1" timeOffset="124164.67">6540 11176 0,'0'0'0,"-21"0"0,0 0 16,21-21 15,0 0-15,0 0 0,0-1-1,0 1-15,0 0 16,0 0 15,0 42 0,0 0-31,0 0 0,0 1 16,0 20-16,0 0 0,-21 22 0,21-22 16,-21 85-16,0-63 15,21-1-15,-22 64 0,1-63 16,21-1-16,0 22 15,-21-22-15,0 1 0,21-22 0,-21 22 16,21-22-16,0 0 0,0 43 16,0-64-16,0 0 0,0 0 15,0-63 17,0 21-32,0 0 15,0-22-15,0 1 0,0 0 0,0-1 16,0 1-16,0 0 0</inkml:trace>
  <inkml:trace contextRef="#ctx0" brushRef="#br1" timeOffset="124545.67">6350 11367 0,'-42'-127'16,"84"254"-16,-106-276 0,43 128 15,21 0-15,0 0 0,21 0 16,1 0-16,-1-1 16,21 22-16,-21-21 0,22 0 0,-1 21 15,0-21-15,22 0 0,-1 21 0,-20 0 16,20 0-16,1 0 0,-22 0 0,43 0 16,-43 0-16,-21 0 0,21 42 15,-20-21-15,-22 0 0,0 1 16,-22-1-16,22 0 0,-63 64 15,42-43-15,-43-21 0,22 21 16,0-20-16,-22 20 0,22-21 16,-1 0-16,-41 22 0,41-22 15,1-21-15,42 21 0,-21-21 16,42-21 15,0 0-31,0 21 16,1-22-16,20 1 0,-21 0 0</inkml:trace>
  <inkml:trace contextRef="#ctx0" brushRef="#br1" timeOffset="125264.68">7408 10816 0,'0'0'0,"-21"0"15,0 0 1,0 21-16,21 1 0,-21-1 16,-1 0-16,-20 42 0,42-20 15,0-22-15,0 21 0,0-21 0,0 22 16,-21 20-16,21-42 0,-21 22 16,21-1-16,0-21 0,0 0 15,0 1-15,0-1 0,0 0 16,21 0-16,0-21 15,0 0-15,0 0 0,22 0 16,-22-21-16,0 0 0,0 21 0,0-21 16,1-1-16,-1 1 0,0 0 15,-21 0-15,21 0 0,0 0 0,0-22 16,1 22-16,-22 0 0,0 0 0,21-22 16,-21 22-1,0 0-15,21 21 16,0 0-1,-21 21-15,0 0 0,0 1 0,-21 20 16,0-21-16,21 0 0,-21 22 16,21-1-16,0-21 15,0 21-15,-22 1 0,22-22 16,0 0-16,22-21 0,-1 21 16,0-21-16,0 0 0,0 0 15,0 0-15,64-21 16,-64 21-16,22-21 15,-22 0-15,0 0 0,64-64 16,-64 64-16,-21-22 0,21 22 16,0 0-16,-21-64 15,0 64-15,0 0 0,-21 42 47,21 0-47,-21 1 16,21-1-16,0 0 0,0 21 0,0-21 15,0 1-15,0-1 0,0 21 16,0-21-16,0 0 0,0 1 0,0-1 16,0 0-16,21-21 15,0 21-15,0-21 0,0 0 16,43 0-16,-43 0 0,0-21 16,43 0-16</inkml:trace>
  <inkml:trace contextRef="#ctx0" brushRef="#br1" timeOffset="126020.05">8594 11070 0,'0'0'0,"0"-21"0,0 0 0,0 0 15,-22 21 1,1 0-16,0 0 0,0 0 16,0 0-16,0 0 0,-1 0 0,1 0 15,0 21-15,0 0 16,0 0-16,0 0 0,21 1 0,-22-1 15,22 0-15,-21 0 0,21 21 0,0-20 16,0-1-16,0 0 0,0 0 16,0 0-16,0 0 15,21-21-15,1 0 0,-1 0 16,0 0-16,0 0 16,0-21-16,22 0 0,-22 21 0,0-21 15,0 0-15,0 0 0,-21-1 16,21 1-16,1-21 15,-22 21-15,0 0 0,0-1 0,0 1 16,-22 21 15,1 21-31,21 1 16,-21-1-16,21 0 0,0 0 16,0 21-16,-21-20 0,0 62 15,21-41-15,-21 20 16,21-21-16,0 1 0,0-1 0,0 22 15,0 41-15,0-41 0,0-22 16,0 22-16,21-1 0,0 1 16,21 63-16,-21-64 0,-21 1 15,22 63-15,-1-85 16,-21 0-16,0 22 0,0-22 0,0 1 16,0 84-16,-21-85 15,-1-21-15,1 21 0,0 1 16,-21-22-16,21 0 0,-22 0 15,22 0-15,-21-21 0,-43 0 16,43 0-16,-22 0 0,-42-21 16,64 0-16,-21-21 0,-1 21 15,22-22-15,-22-20 0,-20-22 16,62 22-16,-20-1 0,21 1 0,21-1 16,0 1-16,0-1 0,21-63 15,0 42-15,22 22 0,41-43 16,-41 64-16,-1-22 0,21 22 15,1 0-15,-22-1 0,22 1 16,-22 0-16,22-1 0,-22 22 0,0-21 16,22-1-16,-22 22 15,-21 21-15,0-21 0,1 21 16,-1-21-16,0 21 16,-21-21-1,21 0-15</inkml:trace>
  <inkml:trace contextRef="#ctx0" brushRef="#br1" timeOffset="126328.44">8996 10986 0,'0'0'0,"0"-22"15,-21 22 16,-1 0-15,22 22-16,0-1 16,0 0-16,-21 0 0,21 0 15,0 0-15,0 1 0,-21-1 16,21 0-16,0 0 0,0 0 16,0 0-1,0-42 32,0 0-47,21 0 16</inkml:trace>
  <inkml:trace contextRef="#ctx0" brushRef="#br1" timeOffset="126781.5">9059 10541 0,'0'0'0,"-21"0"15,0 0-15,0 0 0,0 0 16,21 21-16,-43 0 0,22 1 16,0-1-16,0 21 0,21-21 15,0 0-15,0 1 16,0-1-16,0 0 15,0 0-15,21-21 0,0 0 0,0 0 16,0 0-16,1 0 0,20 0 16,-21 0-16,0 0 0,0-21 0,1 21 15,-1-21-15,0 21 0,0-21 16,-21-1-16,0 1 0,0 0 0,21 0 16,-21 0-16,0 0 0,0-1 15,0 1-15,-21 0 16,0 21-16,0 0 0,0 0 15,-1 0-15,1 0 0,0 0 0,0 0 16,0 21-16,0 0 0,-1 1 16,1-1-16,0 0 0,21 0 15,-21 21-15,21 1 0,0-22 16,0 0-16,0 0 0,21 0 16,0-21-16,0 22 0,1-1 15,-1-21-15,42 21 0</inkml:trace>
  <inkml:trace contextRef="#ctx0" brushRef="#br1" timeOffset="127311.63">9356 10880 0,'0'0'0,"-22"0"31,22 21-16,0 0-15,-21 0 0,21 0 16,0 1-16,0-1 0,0 0 16,-21 0-16,21 0 0,0 0 15,0 22-15,0-22 16,0 0-16,0 21 0,0-20 16,0-1-16,-21-21 15,0 0 16,21-21-31,0-1 16,0 1-16,0 0 0,0 0 16,0 0-16,0 0 0,0-1 0,0-20 15,0 21-15,0 0 0,0-22 16,21 22-16,-21 0 0,42-21 16,-21 21-16,1-1 15,-1 1-15,0 21 0,21-21 0,22 0 16,-22 21-16,22 0 0,-22 0 15,0 0-15,1 0 0,-1 21 16,43 21-16,-64-20 0,0-1 16,0 42-16,-21-42 15,0 22-15,0-22 0,0 0 0,-21 21 16,-21-20-16,-1 41 0,22-42 16,0 0-16,-21 22 15,20-43-15,22 21 0,-21-21 16,0 0-1</inkml:trace>
  <inkml:trace contextRef="#ctx0" brushRef="#br1" timeOffset="131499.99">13525 6498 0,'0'21'16,"0"1"-16,0-1 15,0 0 1,22-21 0,-1 0-1,0 0-15,0 0 0,0-21 16,0 21-16,1-21 0,-1-1 0,0 22 15,21-21-15,-21 0 16,1 0-16,-1-21 0,21-1 16,-42 22-16,0 0 0,0 0 0,0 0 15,0-1-15,0 1 16,-21 21-16,0 0 16,0 0-16,-1 0 15,1 21-15,0 1 16,21 20-16,0-21 0,0 21 0,0 1 15,-21-1-15,21 0 0,0 1 16,-21-1-16,21 0 0,0 1 0,0-1 16,0 22-16,0-22 15,0-21-15,-21 21 0,21-20 16,0-1-16,0 0 0,0 0 0,0 0 16,0 0-16,-22-21 0,1 0 31,21-21-16,-21 21-15,21-21 0,-21 0 16,21 0-16,-21 0 0,0-22 0,21 22 16,-22 21-16,22-21 0,0 0 15,-21 21-15,21 21 32,0 0-32,0 0 15,0 0-15,0 1 0,0-1 16,21 0-16,-21 0 0,22-21 15,20 21-15,-21-21 16,0 0-16,0 0 0,1 0 16,41 0-16,-42 0 0,22-21 15,-22 21-15,21-21 0,43-43 16,-64 22-16,21 21 16,-21-21-16,1-1 0,-1 1 15,42-106 1,-42 84-16,-21 22 0,22 0 0,-22 20 15,0-20-15,0 0 16,0 21-16,0-1 16,0 44-1,0-1-15,0 21 16,-22-21-16,1 22 0,21-1 0,-21 0 16,21 22-16,0-22 0,-21 0 15,21 1-15,0-1 0,-21 64 16,21-64-16,0-21 0,0 1 15,0-1-15,21 0 0,0 0 16,0 0-16,0-21 16,1 0-16,-1 0 0,0 0 0,0 0 15,0-21-15,0 0 16,1 0-16,-22-22 0,0 22 16</inkml:trace>
  <inkml:trace contextRef="#ctx0" brushRef="#br1" timeOffset="131703.88">13949 6646 0,'0'0'0,"42"0"0,-21 0 0,0-21 16,-63 42 0,42 1-16,21-22 15,0 0-15,106 0 16,-84 0-16,-1 0 15,22 0-15,-22-22 0,-21 1 16,0 0-16,0 21 0,1-21 16</inkml:trace>
  <inkml:trace contextRef="#ctx0" brushRef="#br1" timeOffset="132013.67">15409 6541 0,'0'0'0,"0"-22"0,-21 22 16,0 0 0,0 0-16,21 22 15,0-1-15,-21 0 16,21 0-16,-22 21 0,22-20 0,0-1 15,-21 0-15,21 21 0,0-21 16,0 1-16,-21-1 0,21 0 0,-21 0 16,21 0-16,0 0 0,0 1 15,21-22 1,0 0-16,22-22 16,-22 22-16</inkml:trace>
  <inkml:trace contextRef="#ctx0" brushRef="#br1" timeOffset="132396.35">15854 6541 0,'0'0'0,"-43"-22"31,22 22-31,0 0 0,0 0 16,63 0-16,-84 22 15,21-22-15,0 21 0,-1-21 16,-20 42-16,21-42 0,0 21 0,21 0 15,0 1 1,0-1-16,21-21 0,0 0 16,0 21-16,0-21 0,1 0 0,-1 0 15,0 21-15,0-21 0,0 0 16,22 42-16,-22-42 0,-21 22 16,21-22-16,0 21 0,-21 0 15,0 0 1,0 0-16,-21-21 15,0 0-15,0 0 16,-1 21-16,1-21 0,0 0 16,0 0-16,0 0 0,0 0 15,-1 0-15,1 0 16,0 0-16,0-21 16,21 0-16,-21 0 0,21 0 15</inkml:trace>
  <inkml:trace contextRef="#ctx0" brushRef="#br1" timeOffset="132596.1">15452 6308 0,'0'0'0,"-22"0"0,1-21 15,0 21-15,21-22 16,-21 22-16,42 0 47,0 0-47</inkml:trace>
  <inkml:trace contextRef="#ctx0" brushRef="#br1" timeOffset="132979.66">16870 6414 0,'0'0'0,"0"-22"16,0 1-1,0 0-15,0 0 0,42-21 16,-42 20-16,0 1 0,21 21 16,-21-21-16,0 0 0,0 0 15,0 0 1,21 21-1,-21 21-15,0 0 16,-21 0-16,42-21 0,-21 21 0,0 22 16,0-22-16,-21 21 0,0 0 15,0 1-15</inkml:trace>
  <inkml:trace contextRef="#ctx0" brushRef="#br1" timeOffset="133039.64">16827 6858 0,'0'85'31</inkml:trace>
  <inkml:trace contextRef="#ctx0" brushRef="#br1" timeOffset="134000.04">16976 6943 0,'21'0'16,"-42"0"-16,63 0 0,21-43 16,-20 22-16,-22 0 0,0 0 15,21 0-15,-20-22 0,62-62 16,-63 62-16,22 1 0,-1-43 16,-21 43-16,22-64 15,-43 64-15,21 21 0,0-22 16,-21 22-16,0 0 15,21 0-15,-21 42 16,21-21-16,-42 0 0,-21 0 16,-1 21-16,43 21 0,0-20 15,-42 62-15,42-63 0,-21 22 16,0 41-16,21-41 0,-21-1 16,-1 0-16,22-20 0,0 20 15,0 21-15,0-41 0,0-1 16,22 0-16,-1-21 15,0 21-15,0-21 16,0 0-16,0 0 0,43 0 16,-43 0-16,21-21 0,22-21 15,-22 20-15,-21 1 0,43-42 16,-22 20-16,22-62 16,-43 83-16,-21 1 0,0 0 15,0 0-15,0 0 16,-21 21-16,0 0 15,-1 21-15,1 0 0,0-21 0,0 42 16,0-20-16,0-1 0,21 0 16,0 0-16,0 0 0,0 22 0,0-22 15,0 0-15,0 0 0,0 0 16,0 0-16,21 1 0,0-1 16,0 0-16,0 0 0,0 0 15,1 0-15,-1-21 31,-21-21-15,-21 0-16,-1 21 16,22-21-16,-21 21 0,21-21 15,-21 21-15,0 0 16,21 21 15,0 0-15,0 0-1,21-21-15,0 0 16,-21 21-16,21-21 0,1 0 16,-1 0-16,0 0 0,0 0 0,0 0 15,22 0-15,-22 0 0,0-21 0,21 21 16,1-21-16,-22 21 0,21-21 16,64-43-16,-85 43 15,0 0-15,0-42 0,-21 41 16,22-62-1,-22 63-15,0-1 0,0 1 16,-22 21-16,1 0 16,0 0-16,0 0 15,0 0-15,0 64 16,-1-22-16,22-21 0,-21 22 16,21-1-16,0-21 0,0 21 15,0-20-15,0-1 16,0 0-16,0 0 0,21 0 15,1-21-15,-1 0 16,0 0-16,0 0 0,0 0 0,0 0 16,1 0-16,-1 0 15,0 0-15,21 0 0,-21-21 0,22 21 16,-22-21-16,21 0 0,1 21 0,-1-21 16</inkml:trace>
  <inkml:trace contextRef="#ctx0" brushRef="#br1" timeOffset="134645.34">19071 6625 0,'21'-42'0,"-42"0"15,0 42 1,21-22-16,0-20 0,0 21 16,-21 21-16,0 0 0,-1-21 15,1 21-15,0 0 0,0-21 0,0 42 16,0-21-16,-1 21 0,-20 21 15,21-21-15,21 22 0,-21-22 16,0 0-16,-1 0 0,1 64 16,0-43-16,21-21 15,0 1-15,0-1 0,0 0 16,0 64-16,21-85 16,0 0-16,1 0 0,-1-22 15,0 22-15,0 0 0,0 0 16,0 0-16,-21-21 0,22 21 0,-1-21 0,0 0 15,0 0-15,21-22 16,-42 22-16,22-21 0,-1 21 16,0-22-16,-21 1 0,21-43 15,0 43-15,0 0 0,-21-1 0,-21 1 16,21 21-16,21-21 0,-21-1 0,22 22 16,-22 0-16,21 0 0,-21 0 15,0-1-15,0 1 0,0 0 16,0 42-16,-21 0 15,21 1-15,-22-22 16,22 42-16,0-21 16,0 0-16,-21 22 0,21-1 0,-21 0 15,21 1-15,0-1 0,-21 0 16,0 1-16,21-1 0,-21 0 16,21 1-16,0-1 0,0-21 0,0 21 15,0 1-15,0-22 16,0 0-16,21 0 0,0 0 0,0 1 15,0-22-15,0 0 0,22 0 16,-22 0-16,21 0 0,1 0 16,-1 0-16,0 0 0,22 0 0,20-22 15,-20 1-15,-22 0 0,22-21 16,-22 21-16,-21-1 0,0-20 16,-21 21-16,0 0 0,0 0 15</inkml:trace>
  <inkml:trace contextRef="#ctx0" brushRef="#br1" timeOffset="135467.54">16954 6392 0,'0'-21'0,"0"42"78,-21 1-78,21-1 0,-21 0 15,21 0-15,0 0 0,0 0 16,-21 1-16,21-1 0,0 0 16,-21 21-16,21-21 0,-21 1 0,21 20 15,0-21-15,0 0 0,0 0 16,0 1-16,0-1 0,0 42 16,0-42-16,0 1 0,0-1 15,0 0-15,0 0 0,0 0 16,21-21-1,0 0-15,0 0 16,0 0-16,0 0 0,85-21 16,-63 0-16</inkml:trace>
  <inkml:trace contextRef="#ctx0" brushRef="#br1" timeOffset="136104.26">20553 6181 0,'0'-21'31,"-21"21"0,-1 21-31,22 0 16,-21 21-16,0-21 0,21 22 0,0-22 15,-21 21-15,21-21 16,-21 22-16,0 20 0,-1-20 0,22-22 16,-21 21-16,21 22 0,0-22 15,-21-21-15,0 43 16,21-43-16,0 21 15,-21-42 1,21 21-16,0-42 16,21 0-1,-21 0-15</inkml:trace>
  <inkml:trace contextRef="#ctx0" brushRef="#br1" timeOffset="136694.29">20151 6604 0,'0'0'15,"-22"0"1,65 0-16,-22 0 0,0 0 0,0 0 16,0 0-16,1 0 0,20 0 0,-21 0 15,64-21-15,-43 0 16,22 21-16,-22-21 0,0 21 0,22-22 15,63-20 1,-106 21-16,0 0 0,0 21 16,0-21-16,1 21 0,-22-22 15,-22 22 1,1 0 0,0 22-16,0-1 0,0 21 15,0-21-15,-1 0 0,1 22 16,0-22-16,21 0 0,0 21 0,-21 1 15,21-1-15,0-21 16,0 0-16,0 1 0,0-1 0,0 0 16,21 0-16,0-21 15,0 0-15,1 21 0,-1-21 16,21 0-16,-21 0 0,0 0 16,1 0-16,20 0 0,-21-21 0,0 0 15,0 0-15,1 21 0,-1-21 16,0-22-16,21 1 0,-21 0 15,-21-1-15,0 22 16,0-21-16,0-1 0,0 1 0,0 21 16,0 0-16,-21 0 0,0-1 0,0 1 15,0 21-15,0 0 0,-1 0 16,1 0-16,0 0 0,0 0 0,0 0 16,0 0-16,-1 21 0,1 1 15,21-1-15,-21-21 0,21 21 16,-21 0-16,21 0 0,0 0 15,-21 1-15,0-22 0,-1 21 16,1 0-16</inkml:trace>
  <inkml:trace contextRef="#ctx0" brushRef="#br1" timeOffset="140302.35">13716 8509 0,'-21'0'16,"42"0"93,0 0-109,0 0 0,0 0 16,1-21-16,-1 0 0,0 21 0,21-21 15,-21-1-15,1 1 0,-1 0 16,0 0-16,21 0 0,-42-22 16,21 22-16,1 0 0,-22-21 0,21 21 15,-21-1-15,0 1 0,0 0 16,0 0-16,-21 21 0,-22 0 16,22 0-16,0 0 15,0 21-15,0 0 0,-22 0 0,22 1 16,0 41-16,0-21 0,0-20 15,21 20-15,-22-21 0,22 21 16,0 1-16,0-1 0,0 0 16,0-20-1,22-1-15,-1-21 0,0 0 0,0 0 16,0 0-16,0 0 0,22 0 16,-1 0-16,-21 0 15,0-21-15,22-1 0,-22 1 16,0 0-16,0 0 0,0 0 0,1 0 15,20-1-15,0-41 16,1 21-16,41-43 16,-63 64-16,64-22 15,-64 43-15,22-21 16,-22 21-16,0 0 0,0 43 16,-21-22-16,0 0 0,0 21 15,0-21-15,0 1 0,0 20 0,0 0 16,-21 1-16,21-22 0,-21 21 15,21-21-15,-21 0 16,21 1-16,0-1 16,0-42 15,21-1-15,0 1-16,0 0 0,-21 0 0,21 0 15,0 0-15,22-43 0,-43 22 16,42-22-16,-21 22 15,0 21-15,22-43 0,-43 43 16,0 42 15,-21 0-31,21 22 16,-22-22-16,22 0 16,-21 21-16,21-20 0,-21 62 15,21-63-15,0 1 0,0-1 16,0 0-16,0 0 0,0 21 15,21-42-15,0 22 16,22-22-16,-22 0 0,0 0 16,21 0-16,-20 0 0,20 0 15,21-43-15,-20 43 0,-1-21 16,0 0-16,1 0 0,-22-22 16,21 22-16,-21 0 0,1-21 15,-1 21-15,-21-43 0,0 43 0,0 0 16,0 0-16,0-1 0,0 1 15,0 0-15,-21 21 0,-1 0 16,1 0-16,0 0 0,0 0 0,0 21 16,0 0-16,-1 1 0,22-1 15,-21 0-15,0 21 0,21-21 0,-21 1 16,21 20-16,0-21 0,0 21 16,0-20-16,0-1 0,0 0 0,21 0 15,0 0-15,0-21 0,1 21 0,-1 1 16,0-22-16,0 0 0,21 0 15,-20 0-15,20 0 0,-21 0 0,43 0 16,-22-22-16,-21 1 0,43-21 16,-43 21-16,42-43 15,-42 43-15,22-21 16,-22 21-16,0-22 0,0 22 0,-21-21 16,21-1-16,1 43 15,-22-21-15,21 21 0,-21 21 31,0 1-31,0-1 16,0 0-16,0 0 16,0 0-1,21-21-15,-21-21 47,0 0-47,0 0 16,0 0-16,0-1 15,0 1-15,0 0 0,-21 21 32,0 0-32,-1 21 15,1 0-15,21 1 16,-21-1-16,21 0 16,0 0-16,-21 43 0,21-43 0,0 0 15,-21 0-15,21 43 16,0-43-16,0 0 0,0 0 15,21 0-15,0-21 0,0 21 16,0-21-16,22 0 0,-22 0 16,0 0-16,21 0 0,-20 0 15,20 0-15,0-21 0,22 0 16,-22 0-16,0 0 0,1 0 0,-22-22 16,21 22-16,1-42 15,-22 20-15,0 1 0,-21 21 0,21-22 16,-21 22-16,0 0 0,0 0 15,0 0-15,-21 21 16,0 0-16,0 21 0,21 0 16,-22 0-16,-20 64 15,42-64-15,0 0 16,-21 22-16,21-22 0,0 21 16,0 22-16,0-43 15,0 0-15,21 0 0,0 0 16,0-21-16,1 0 15,-1 0-15,0 0 0,42 0 16,-41 0-16,-1 0 0,63-42 16,-62 21-16,-1 0 0,0-1 15,0 1-15,-21 0 0,21-21 0,0 21 16,1-1-16,-22-20 0,21 0 16,-21 21-16,0-1 15,-21 44 16,-1-1-31,22 0 16,0 21-16,0-21 0,-21 1 0,21-1 16,0 0-16,0 0 0,0 0 15,0 22-15,0-22 0,0 0 16,21 0-16,1-21 0,-1 0 16,21 0-16,-21 0 15,0 0-15,1 0 0,-1 0 16,63-21-16,-41 0 15,-22 21-15,0-43 0,21 22 16,-20 0-16,-1-21 0,42-43 16,-42 43-16,1-1 0,-1-41 15,0 41-15,-21-41 16,0 63-16,0-1 0,0 1 0,0 0 16,-21 21-1,0 0-15,21 21 16,-22 22-16,1-22 0,-21 85 15,21-64-15,21 0 16,-21 1-16,21-22 0,0 21 0,0 22 16,0-22-16,0-21 0,0 0 15,0 0-15,0 1 0,42 20 16,-21-42 0,0 0-16,43 0 0,-43 0 15,64 0-15,-43 0 16,0 0-16,43-42 0,-43 20 15,64-41 1,-85 42-16,0 0 0,1-1 16,-1-20-16,-21 21 0,21-21 15,-21 20-15,0 1 0,-21 21 16,0 0 0,-1 0-16,1 0 0,0 21 15,21 1-15,0-1 0,-21 0 16,21 0-16,0 0 0,0 0 0,0 1 15,0-1-15,0 0 0,0 0 0,0 0 16,21 0-16,0-21 16,0 22-16,1-22 0,-1 0 15,0 0-15,0 0 0,0 0 16,0 0-16,1 0 16,-1-22-16,0 1 0,-21 0 15,21-21-15,-21 21 16,0-22-16,0 22 0,0 0 15,0 0-15</inkml:trace>
  <inkml:trace contextRef="#ctx0" brushRef="#br1" timeOffset="140517.25">16997 8128 0,'0'0'15,"-43"0"-15,22 0 0,64 0 0,20 0 16,-63 21-16,-21-21 16,42 0-16,0-21 15,0 0-15,22 21 16,-22 0-16,21-21 0,-21 21 0,22-21 16,20-1-16,-20 22 15</inkml:trace>
  <inkml:trace contextRef="#ctx0" brushRef="#br1" timeOffset="141804.45">19008 8403 0,'21'0'47,"0"0"-47,0-21 0,0 21 0,0-21 16,-21 0-16,0 0 0,22-1 15,-1 1-15,0 0 0,0-21 0,-21 21 16,21-22-16,0 1 0,1 0 16,-1-1-16,21-63 15,-21 64-15,0 21 0,-21 0 0,0 0 16,0-1-16,0 1 15,0 42 1,0 1-16,-21-22 0,0 21 16,21 21-16,-21-21 0,21 22 15,-21-22-15,0 21 0,-1 85 16,22-85-16,0 1 16,0-1-16,0-21 0,0 0 15,0 64-15,22-85 16,-22 21-16,21-21 0,0 0 15,0 0-15,43 0 0,-43 0 16,21 0-16,22 0 16,-22-21-16,-21 0 0,21 0 0,1 0 15,-22-1-15,21-20 0,22-21 16,-43-1-16,0 22 0,0-1 16,-21 1-16,0 0 0,21-22 15,-21 43-15,0 0 0,0-21 16,-21 42-1,0 0-15,0 0 16,0 0-16,21 21 0,0 0 16,-21 21-16,21-21 0,-22 22 15,22 20-15,0-20 0,0-1 16,-21 21-16,21-20 0,0-22 16,-21 21-16,21-21 15,0 1-15,0 20 0,0-21 16,0-42 31,21 0-47,0 0 0,1-1 15,-1 1-15,0 0 0,0 0 0,0-21 16,0 20-16,22-41 16,-22 21-16,0 20 0,-21 1 15,21 21-15,0 0 16,-21 21-16,0 1 15,0-1-15,0 0 0,0 64 16,0-64-16,22 21 0,-22-21 16,0 0-16,0 1 15,42 20-15,-21-21 0,0-21 16,22 21-16,-22-21 0,0 0 16,42 0-16,-20 0 15,-22 0-15,21 0 0,1 0 0,-1 0 16,21-42-16,-41 21 15,20 0-15,0-43 0,-21 22 16,22-43 0,-43 43-16,0 21 0,0-1 15,0 1-15,0 0 0,-21 0 16,-1 21-16,1 0 16,0 21-16,0 0 0,-21 22 15,42-22-15,0 0 0,-22 21 16,22-21-16,0 1 0,0 41 15,0-42-15,0 0 0,0 1 16,0-1-16,22-21 0,-22 21 16,42 0-16,-21-21 0,64 0 15,-64 0 1,21 0-16,-21 0 0,22-21 16,41-21-16,-62 42 0,-1-22 15,21-41-15,-42 42 16,0-64-1,0 64-15,0 0 0</inkml:trace>
  <inkml:trace contextRef="#ctx0" brushRef="#br1" timeOffset="142088.57">19135 8128 0,'21'0'16,"0"-21"-16,42 21 0,-41 0 0,20 0 16,-21 0-16,21 0 0,-20 0 15,20-21-15,0 21 0,22 0 0,-22-21 16,0 21-16,43 0 0,-43-22 15,1 22-15,-22 0 0,21 0 16,-21-21-16</inkml:trace>
  <inkml:trace contextRef="#ctx0" brushRef="#br1" timeOffset="142716.63">14584 9758 0,'0'0'0,"0"-21"0,42-64 31,-42 64-31,0 0 0,-21 21 31,0 21-31,0 0 16,-1 0-16,22 0 0,-42 22 0,21-22 15,-21 64-15,20-43 16,1-21-16,0 21 0,0 1 0,0-1 16,0-21-16,-1 85 15,22-85-15,0 0 16,0 1-16,0-1 0,22 42 16,-1-42-16,0-21 0,0 22 15,0-22-15,0 0 0,43 0 16,-43 0-16,21 0 0,22 0 15,-22-22-15,22 1 16,-43 0-16,21 0 0,22-21 16,-22 20-16,0 1 0</inkml:trace>
  <inkml:trace contextRef="#ctx0" brushRef="#br1" timeOffset="143172.6">15219 9885 0,'0'0'0,"0"-64"31,-21 64-31,-1 0 16,1 0-16,0 0 16,0 22-16,0-1 0,0 0 15,-1 21-15,1-21 0,0 1 16,0 20-16,0-21 0,21 0 0,-21 22 16,21-22-16,-22 0 0,22 0 0,0 21 15,0-20-15,0 20 16,22-42-16,-1 0 0,0 21 15,21-21-15,-21 0 0,1 0 0,62 0 16,-63 0-16,43-42 16,-22 42-16,-21-21 15,22-1-15,-22 22 0,0-21 0,0 0 16,0 0-16,1 0 0,-22-22 16,0 22-16,0 0 0,0-21 0,0 21 15,-22-64-15,1 64 16,0 0-16,-21-1 0,21 22 15,-1 0-15,-62 0 16,63 0-16,-22 0 0,22 0 0,-21 22 16,21-1-16,-43 21 15,43-21-15,21 0 0,-21 1 0,21-1 16,-21 0-16,21 0 0,0 21 16,0-20-16,21-1 0,0 0 15,0-21-15,21 0 0,64 21 16,-63-21-16,-1 0 15</inkml:trace>
  <inkml:trace contextRef="#ctx0" brushRef="#br1" timeOffset="143735.25">16002 9885 0,'0'0'0,"0"-21"0,0 0 15,0-1-15,0 1 16,0 0-16,-21 21 15,0 0-15,-1 0 0,1 0 0,0 0 16,-21 21 0,21 0-16,-1 1 0,1-1 0,0 0 15,0 0-15,21 0 0,0 22 16,-21-22-16,21 0 0,-21 21 0,21-21 16,0 1-16,0-1 0,0 21 15,0-21-15,0 0 16,21-21-16,0 0 0,0 22 0,21-22 15,-20 0-15,20 0 16,-21 0-16,0-22 0,0 22 16,1-21-16,-1 0 0,0 21 0,21-63 15,-21 41-15,1 1 16,-1-21-16,0 0 0,0-1 16,0 1-16,-21 0 0,21-22 0,-21 22 15,22-1-15,-22-41 0,0 41 16,0 22-16,0 0 0,0 0 15,0 0-15,-22 21 16,1 0 0,21 21-16,0 0 0,-21 21 15,0 1-15,21-1 0,-21 0 16,21 1-16,0-1 0,0 0 16,-21 1-16,21-1 0,-22 64 15,22-85-15,0 0 0,0 22 16,0-22-16,0 0 15,22-21-15,-1 21 0,0-21 16,0 0-16,0 0 0,0 0 0,22 0 16,-1-21-16,-21 21 15,0-21-15,22 0 0,-22-1 0</inkml:trace>
  <inkml:trace contextRef="#ctx0" brushRef="#br1" timeOffset="144117.64">16616 9927 0,'0'21'16,"21"-21"15,0 0-31,0 0 0,0 0 16,1 0-16,-1-21 0,0 21 0,0-21 15,0 21-15,0-21 0,1 0 16,-1 0-16,-21-1 0,0 1 15,0 0-15,0 0 0,-21 0 16,-22 21 0,22 0-16,0 21 15,-43 0-15,22 21 0,-43 43 16,64-64-16,0 22 16,21 20-16,0-42 15,0 0-15,0 22 0,21-22 16,-21 0-16,64 0 15,-43-21-15,0 21 0,21-21 16,-20 0-16,83 0 16,-62 0-16,-22 0 0,21 0 0,1-21 15,-22 21-15,42-42 16,-42 42-16,1-21 0</inkml:trace>
  <inkml:trace contextRef="#ctx0" brushRef="#br1" timeOffset="145548.47">12763 11472 0,'0'0'0,"0"-21"0,22 0 0,-22 0 15,0 0-15,0 0 0,0-1 0,0 1 16,0 0-16,-22 21 16,1 0-1,0 21-15,21 0 16,0 22-16,0-22 0,0 21 15,0-21-15,-21 22 0,21-1 0,0 0 16,0-20-16,0 62 16,-21-41-16,21-22 0,0 21 0,0-21 15,0 0-15,0 43 16,0-43-16,0 0 0,21-21 16,0 0-1,0 0-15,0-21 0,1 0 0,-1 0 16,0 0-16,0-1 0,21-41 15,-20 42-15,-22 0 0,42-43 16,-21 22-16,0-1 16,-21 22-16,0 0 0,21 0 15,-21 42 1,0 0 0,0 0-16,0 1 0,0 20 15,0 21-15,0-41 16,0-1-16,0 0 0,0 0 15,22 0-15,20 22 16,0-22-16,1-21 0,-22 0 16,0 0-16,21 0 15,-21 0-15,22 0 0,-1-21 16,0-1-16,-20 1 0,-1 0 0,21-21 16,-21 21-16,0-22 15,-21 22-15,0-21 0,22 21 0,-22-85 16,0 63-16,0 22 15,0 0-15,0 0 0,0 0 16,0 42 0,0 0-16,-22 0 15,22 0-15,0 22 0,0-22 16,0 21-16,0-21 0,-21 22 16,21-22-16,0 42 0,0-41 0,0 20 15,0-21-15,0 0 0,21 0 16,-21 1-16,22-1 0,-1-21 0,0 21 15,0-21-15,0 0 0,0 0 16,1 0-16,-1 0 0,0 0 16,0-21-16,0 21 0,43-43 15,-43 22-15,0 0 0,0 0 0,0 0 16,-21 0-16,0-22 0,22 22 16,-22 0-16,0 0 0,0-43 15,0 43-15,0 0 0,-22 21 16,1 0-1,0 21-15,0 0 0,0 0 16,21 1-16,0 20 0,-21-21 16,21 0-16,0 22 0,0-22 15,0 21-15,0-21 0,21 43 16,0-43 0,0-21-16,0 0 0,0 21 0,1-21 15,-1 0-15,0 0 0,21 0 0,-21-21 16,1 0-16,20 21 0,-21-21 15</inkml:trace>
  <inkml:trace contextRef="#ctx0" brushRef="#br1" timeOffset="147433.26">15092 11769 0,'0'0'0,"0"21"0,21-21 31,0 0-31,0 0 16,0-21-16,1 21 0,-1-21 16,0-1-16,0 1 0,21 0 0,-20 0 15,20 0-15,-21 0 0,43-43 16,-43 22-16,0-1 0,0 1 15,21-21-15,-42 20 0,43-105 16,-43 106-16,0 21 0,0-1 16,0 1-16,-21 0 15,-1 21-15,1 0 16,-21 21-16,21 0 0,0 22 16,-1-22-16,1 21 0,0 1 15,0 20-15,0-21 0,21 1 0,0-1 16,-21 0-16,21 1 0,-22-1 15,22 0-15,0 1 0,0-1 16,0 0 0,22-42-1,-1 0-15,0 0 0,0 0 16,0 0-16,0-21 0,1 0 16,-1 0-16,0 0 0,21-22 15,-21 1-15,-21 21 0,43-21 16,-22 20-16,-21 1 0,0 0 15,21 21-15,0 0 16,-21 21 0,0 0-16,0 1 0,0-1 15,0 0-15,0 0 0,21 0 16,-21 0-16,22 1 0,-22-1 0,21 0 16,0 0-16,0 0 0,0 0 15,22 1-15,-1-22 16,-21 0-16,21 0 0,-20 0 15,20 0-15,0 0 0,1 0 0,-1 0 16,0-22-16,43 1 16,-43 0-16,1 0 0,41-43 15,-41 43-15,-22-21 0,0 0 16,0-1-16,0 22 0,-21-64 16,0 43-16,0 0 0,0-22 15,-21 43-15,0 21 0,0-21 16,-22 21-16,22 0 0,-42 21 15,20-21-15,1 42 0,21-20 16,-21-1-16,-1 21 0,22 0 0,-21 1 16,21-1-16,-1 0 0,1-20 0,0 20 15,21-21-15,0 21 16,0-20-16,0-1 0,0 0 0,0 0 16,21 0-16,0-21 0,22 0 0,-22 21 15,0-21-15,21 0 0,1 0 16,-22 0-16,64-21 0,-64 0 15,21 0-15,-21 21 0,22-21 0,-22 0 16,0-22-16,0 22 0,-21 0 16,0-21-16,21-1 0,-21 22 15,0-21-15,0 21 0,0-1 0,0 1 16,0 0-16,0 42 31,-21 0-31,21 1 16,0-1-16,0 0 0,-21 21 0,21 1 15,0-1-15,0-21 0,0 21 16,0-20-16,0 20 16,0-21-16,21-21 0,0 21 15,0-21-15,1 0 0,-1 0 16,0 0-16,0 0 0,0 0 16,22 0-16,-22-21 0,21-21 15,-21 21-15,0-22 16,1 22-16,-22 0 0,21-21 15,21-22-15,-21 43 16,-21 0-16,21 0 0,-21-1 0,22 1 16,-22 42 15,0 1-31,0-1 16,0 0-16,0 0 0,0 21 0,0-20 15,0-1-15,0 42 16,0-42-16,0 1 0,0-1 15,0 0-15,21-21 0,0 21 16,0-21-16,0 0 0,0 0 16,1 0-16,-1 0 15,21-21-15,-21 0 0,0 0 16,1-1-16,-1 1 0,0 0 0,0 0 16,0 0-16,0-22 0,1 22 15,-1-21-15,0 21 0,0 0 0,-21-1 16,21 1-16,-21 0 0,0 0 15,0 42 1,0 0-16,0 0 16,0 1-16,0-1 0,-21 0 15,21 0-15,-21 21 0,21-20 16,0-1-16,-21 0 0,21 0 0,0 0 16,0 0-16,0 1 0,21-1 15,0 0-15,0-21 0,0 21 0,1-21 16,-1 0-16,0 0 0,21 0 0,-21 0 15,1 0-15,20 0 0,-21 0 16,21-21-16,1 0 0,-22 21 0,42-43 16,-41 22-16,-1-21 0,0 21 15,0 0-15,-21-22 16,0 22-16,0-42 0,0 20 0,0 22 16,0 0-16,-21 21 15,0 0-15,0 0 0,-1 21 16,1-21-16,21 21 0,-21 0 15,21 22-15,-21-22 16,21 0-16,0 21 0,0 1 0,0-22 16,0 0-16,42 43 15,-21-43-15,-21 0 0,22-21 16,-1 21-16,42-21 16,-42 0-16,1 0 0,-1 0 15,0 0-15,21-21 16,-21 0-16,1 0 0,20-22 15,-21 1-15</inkml:trace>
  <inkml:trace contextRef="#ctx0" brushRef="#br1" timeOffset="148676.14">18986 11451 0,'22'0'16,"-1"0"-16,0 0 15,0 0-15,0-21 16,0 0-16,1 0 15,-1 0-15,0-43 0,0 43 16,0-21-16,0-1 0,-21 1 0,22 21 16,-1-22-16,0 1 15,-21 0-15,0-1 0,0 22 0,0-21 16,0 21-16,0 0 0,0-1 0,0 1 16,-21 21-1,0 0-15,-1 21 16,1 1-16,0-1 0,0 0 15,0 21-15,21-21 0,0 22 0,0-1 16,-21 0-16,21 1 0,0-1 0,0 0 16,0 1-16,0-1 0,0 0 15,21 22-15,0-43 0,64 21 16,-64-42-16,21 22 16,0-22-16,1 0 0,-1 0 15,43-22-15,-43 1 0,0 0 16,1 0-16,-22 0 0,21 0 15,22-43-15,-43 43 16,0-21-16,0 20 0,0-20 0,-21 21 16,0 0-16,0-22 15,0 22-15,-21 42 32,21 1-32,-21-1 15,21 21-15,-21-21 0,21 0 0,0 22 16,0-22-16,0 21 0,0-21 0,0 1 15,0 20-15,42 21 16,-21-63-16,-21 22 0,22-22 16,-1 0-16,0 0 0,21 0 15,-21 0-15,1 0 16,41-22-16,-42 1 0,22-21 16,-1 0-16,-21-1 15,0 22-15,-21-21 0,0-1 0,0 1 16,0-64-16,0 85 15,-21 0-15,0 0 0,0 0 16,-22-1-16,-20 22 16,42 0-16,-22 0 15,22 22-15,0-1 0,0 0 16,0-21-16,21 21 0,-21 43 16,-1-43-16,22 0 15,0 0 1,0-42-1</inkml:trace>
  <inkml:trace contextRef="#ctx0" brushRef="#br1" timeOffset="148916.32">19135 10859 0,'0'0'0,"21"42"15,-42-21 1,42-21-16,21 0 16,22 0-16,-22 0 0,64 0 15,-43-21-15,-20 21 0,20 0 16,1 0-16,-22-21 0,64 21 16,-85 0-16,21 0 0,-21 0 0,-42 0 31,-21 21-31</inkml:trace>
  <inkml:trace contextRef="#ctx0" brushRef="#br1" timeOffset="150520.39">13525 13356 0,'0'0'0,"22"-148"31,-22 106-31,0-1 0,0 1 0,0 21 15,-22-21-15,1-1 0,0 1 16,0 21-16,-21 0 0,-22-1 16,22 22-16,-1 0 0,1 0 15,0 22-15,-1 20 0,-41 21 16,41-20-16,1-1 0,21 0 16,0 1-16,0 20 0,-1 1 15,22-22-15,0 0 0,22 1 16,-1-22-16,0 0 0,42-21 15,-20 0-15,-1 0 0,0 0 16,1-21-16,20 0 0,22 0 16,-43-1-16,1-20 0,20 0 15,-42 21-15,0-1 16,1-20-16,-1 21 0,-21 0 16,0-22-16,0 22 0,0 0 0,0 0 15,-21 21 1,21 21-1,-22 0-15,22 22 0,0-22 16,0 0-16,0 21 0,0-21 16,22 1-16,-1 20 0,0-21 15,0 0-15,0 0 0,0 1 0,22-1 16,-22-21-16,21 21 0,1-21 16,-1 0-16,21 0 0,86 0 15,-86-21-15,1 0 0,-22 21 16,21-22-16,-20 1 0,41-21 15,-62 21-15,-1 0 0,0-43 16,-21 43-16,-21-64 16,0 64-16,-1 0 15,-41 0-15,21 21 0,-43 0 16,64 0 0,-22 21-16,-41 21 0,41-21 0,-41 85 15,63-85 1,21 1-16,0-1 0,0 21 15,0 22 1,21-64-16,0 0 0,0 0 16,21 0-16,-20 0 0,20 0 0,0 0 15,1 0-15,-22-22 0,21 1 16,0 0-16,1 21 0,-1-63 16,0 41-16,-20 1 0,-1-21 0,0 0 15,-21-1-15,21 1 0,-21 0 0,21-1 16,-21 1-16,0 0 0,0-1 15,0 22-15,0-21 0,0 21 0,0-1 16,-21 22 0,0 0-16,21 43 0,-21-22 15,0 21-15,-1 1 0,22-1 16,-21 0-16,0 1 0,21 20 16,0-21-16,-21 1 0,21-1 0,0 0 15,0-20-15,0 20 0,21-21 0,-21 0 16,64 0-16,-43 1 15,21-22-15,22 0 0,-22 0 16,-21 0-16,21 0 16,1 0-16,-1-22 0,22 1 15,-22 0-15,0 0 0,22-21 16,-43 20-16,0-20 0,0 21 16,-21 0-16,0-22 0,0 1 15,0 21-15,0 0 0,-42-22 16,21 43-16,0 0 0,-22 22 15,22-1-15,-21 0 0,-1 21 16,22 1-16,0-22 16,0 21-16,0-21 0,0 22 15,21 20-15,0-42 0,0 0 16,0 1-16,21-22 16,21 0-16,-21 0 0,0 0 15,43-22-15,-43 22 16,43-42-16,-22 21 15,-21-21-15,0 20 0,22-20 0,-22 0 16,0-1-16,21-41 16,-21 20-16,-21 22 0,22-64 15,-22 64-15,0-22 16,0 43-16,0 0 0,-22 21 16,1 0-16,0 21 0,21 0 15,-21 22-15,0-22 0,21 21 16,-21 0-16,21 1 0,0 105 15,0-106-15,0-21 0,0 64 16,0-64-16,0 0 16,0 1-16,0-1 0,0 0 0,21 0 15,0-21-15,0 0 0,0 0 16,22 0-16,-1 0 16,0-21-16,1 21 0,-1-21 15,-21 0-15</inkml:trace>
  <inkml:trace contextRef="#ctx0" brushRef="#br1" timeOffset="150789.22">16298 12552 0,'0'0'16,"0"-42"-1,0 63 1,0 0-16,-21 0 0,0 0 15,21 22-15,-21-1 0,0 0 16,21 22-16,-22-22 0,22 0 0,-42 64 16,42-63-16,-21-1 15,21 0-15,0-21 0,-21 22 0,0 20 16,21-42-16,21-21 31,0 0-31,0 0 0,0 0 0,0 0 16,1-21-16</inkml:trace>
  <inkml:trace contextRef="#ctx0" brushRef="#br1" timeOffset="151464.57">16679 12594 0,'0'0'0,"0"-21"16,0 0-16,-21 42 31,21 0-31,-21 22 0,21-22 15,-21 21-15,21-21 0,-21 22 0,21-1 16,0 0-16,0 1 0,0-1 16,-22 0-16,22 1 0,0-22 0,-21 42 15,21-42-15,0 1 0,0-1 16,0 0 0,0-42-1,21 21 1,1-21-16,-22-1 0,21 1 15,-21 0-15,21 0 0,0-21 0,0 20 16,-21-20-16,21 21 0,1 0 16,-22 0-16,0-1 15,21 22-15,-21 22 16,0 20 0,0-21-16,0 0 0,0 0 15,0 1-15,0 20 0,0-21 0,21 0 16,-21 0-16,21 1 0,0-22 15,0 21-15,-21 0 0,22-21 0,20 0 16,0 0-16,-21 0 16,1 0-16,20 0 0,-21 0 0,21-21 15,22-22-15,-22 22 0,1 0 16,-22 0-16,21-21 0,-21 20 16,22-62-16,-22 41 15,-21 22-15,0-42 0,0 42 16,0-1-16,-21 1 0,-1 21 15,1 0-15,-21 0 0,21 21 16,0 1-16,-1-1 0,1 0 16,21 21-16,-21-21 0,21 43 15,0-43-15,0 21 0,0-20 0,0-1 16,21 0-16,0 0 0,1 0 16,-1-21-16,0 0 0,21 21 15,1-21-15,-22 0 0,21 0 16,-21 0-16,0-21 0,22 0 0,-22 21 15,0-21-15,0 0 0,0 0 0,1-1 16,-22-20-16,0 21 0,0 0 16,0 0-16,0-1 0</inkml:trace>
  <inkml:trace contextRef="#ctx0" brushRef="#br1" timeOffset="151664.6">16044 12848 0,'0'0'0,"-21"21"0,0-21 16,0 43-16,42-43 31,0-21-31,21 21 0,1-22 16,-1 1-16,0 21 0,22-21 0,-22 21 15,22-21-15,-22 0 0,64 0 16,-64-1-16</inkml:trace>
  <inkml:trace contextRef="#ctx0" brushRef="#br1" timeOffset="152143.53">18796 12679 0,'0'0'15,"0"-21"-15,0-64 16,0 64-16,0 0 15,-21 0-15,0 42 32,21 0-32,0 127 15,0-84 1,0-1-16,-22-21 0,22 22 16,-21 63-16,21-64 0,-21 1 15,-21 84-15,21-84 0,-1-1 16,-20 85-16,21-84 15,0-22-15,-22 64 0,43-64 16,0 1-16,-21-1 16,21-21-16,21-42 15,1 0 1,-22-22-16,21 22 0,0-63 16,0 20-16,0 22 15</inkml:trace>
  <inkml:trace contextRef="#ctx0" brushRef="#br1" timeOffset="152476.42">18563 12806 0,'0'0'0,"0"-21"0,-21-22 0,0 22 15,0-21-15,21 21 0,-22 0 0,22-1 16,0 1-16,0 0 0,22 0 16,-1 0-16,0 0 0,21 21 15,22-22-15,-22 22 16,0-21-16,1 21 0,20 0 15,-20 0-15,41 21 0,-63-21 0,22 22 16,-22-1-16,-21 21 16,0-21-16,-21 64 15,0-64-15,-1 21 0,-20-20 16,0-1-16,-64 42 16,64-42-16,-1-21 0,1 22 15,21-22-15,0 0 0,-1 0 16,22-22-1,22 1-15,-1 21 0,0-21 16,0 21-16,21-21 0,-20 21 16,20-21-16,-21 0 0,21-1 0,-20 1 15</inkml:trace>
  <inkml:trace contextRef="#ctx0" brushRef="#br1" timeOffset="153800.15">19304 12361 0,'0'-21'0,"0"42"0,0-63 15,0 21-15,0 0 0,-21 42 32,0 0-17,21 0-15,-22 22 0,22-22 16,0 21-16,0 0 0,0 1 16,0-1-16,0-21 0,-21 22 0,21-1 15,0 0-15,0 1 0,0-22 0,0 21 16,21-21-16,-21 0 0,43 1 15,-22-1-15,0-21 16,0 0-16,22 0 0,-22 0 0,0-21 16,0-1-16,0 1 0,43-42 15,-43 42-15,0-22 16,0 22-16,-21 0 0,21-21 16,-21 20-16,22 1 0,-22 0 0,0 0 15,0 42 16,0 0-15,0 0-16,0 1 0,0 20 16,0-21-16,0 0 0,0 0 15,0 22-15,0-22 0,0 0 0,0 0 16,0 0-16,21 1 0,0-1 16,0-21-16,0 21 0,0-21 15,1 0-15,-1 0 0,0 0 16,21 0-16,-21-21 0,1 21 0,-1-21 15,21-1-15,-21 1 0,43-63 16,-43 41-16,-21 22 16,21 0-16,-21 0 0,21-22 0,-21 22 15,0 0-15,-21 21 47,0 21-47,21 0 0,0 1 16,0-1-16,0 0 0,0 0 15,0 0-15,0 0 0,0 1 0,21-1 16,0 0-16,0 0 0,1 0 16,-1-21-16,21 0 0,-21 21 15,22-21-15,20 0 0,-21 0 0,1 0 16,-1 0-16,22-21 0,-22 21 16,0-21-16,1 0 0,62-43 15,-83 43-15,-22-42 16,0 20-16,0 22 0,0-21 15,-22 21-15,1 0 0,-21-1 16,21 22-16,-22 0 16,22 0-16,-21 0 0,0 0 0,20 0 15,-20 22-15,21-1 0,-21-21 0,-1 42 16,22-21-16,21 64 16,0-64-16,0 21 15,21-42-15,0 22 16,1-22-16,-1 0 0,21 0 15,64 21-15,-85-21 16,21 0-16,-20-21 0,-1 21 16,0-22-16,21 1 15,-21 0-15,-21 0 0,0 0 16,0 0-16,22-1 16,-22 44 15,-22-1-31,22 0 0,-21 0 15,21 0-15,-21 22 0,21 20 16,-21-21-16,21 1 0,-21-1 16,21 0-16,0 22 0,0-22 0,0 64 15,-21-64-15,21 22 16,-22-22-16,22 22 0,-21 20 16,21-20-16,-21-1 0,21 22 0,0-21 15,-21 84-15,21-85 16,-21 1-16,21-1 0,-21 1 0,21-1 15,0 1-15,-43 20 0,43-41 16,0-22-16,-21 0 0,0 0 16,-21-21-1,20 0-15,1 0 0,-21-42 16,21 21-16,21-22 0,-21 1 16,-1 0-16,1-1 0,-21 1 0,21 0 15,0-22-15,-1 1 0,-41-149 16,63 127-16,0 22 15,0-22-15,0 22 0,0-1 0,21-63 16,0 85-16,0-22 0,1 22 16,-1 0-16,21-1 0,22-20 15,-43 21-15,21 20 0,0 1 16,1-21-16,-1 21 0,0 0 16,22-1-16,-22 1 0,1 21 15,20-42-15,-42 42 16,22-21-16,-22 0 0,-21-1 15</inkml:trace>
  <inkml:trace contextRef="#ctx0" brushRef="#br1" timeOffset="154055.6">21103 12383 0,'0'0'15,"0"-22"-15,-21 22 31,21 22-31,-21-22 0,21 21 16,0 0-16,-21 0 0,21 0 0,-22 0 16,22 1-16,0-1 15,0 0-15,-21 0 0,21 0 16,-21-21-16,21 21 16,0-42 30</inkml:trace>
  <inkml:trace contextRef="#ctx0" brushRef="#br1" timeOffset="154248.79">21103 12171 0,'0'0'0,"-21"0"0,0-21 15,0 21 1,-1 0-16,22 21 31,0 0-15,0 0-16,22 0 0,-1-21 15,0 22-15,0-22 0,43 21 16,-43-21-16</inkml:trace>
  <inkml:trace contextRef="#ctx0" brushRef="#br1" timeOffset="154660.48">21421 12340 0,'0'0'0,"-22"64"31,1-43-31,21 0 0,-21 0 0,21 0 16,-21 1-16,21 20 16,0-21-16,0 0 0,0 0 15,-21 1-15,21-1 16,-21 0-16,-1-42 47,22 0-47,0-1 0,0 1 15,0 0-15,0-21 16,22 21-16,-1-1 0,0 1 16,0 0-16,21-21 0,-20-1 15,20 22-15,-21 0 0,21 21 16,64-21-16,-63 21 0,-1 0 15,64 0-15,-64 0 16,-21 21-16,43 21 0,-43 1 16,-21-22-16,0 42 0,0-41 15,0 20-15,0-21 0,-21 21 16,0-20-16,-1 20 0,-20-21 16,21 0-16,0 0 0,-22 1 15,22-1-15,0 0 0,-21 0 0,-1 0 16</inkml:trace>
  <inkml:trace contextRef="#ctx0" brushRef="#br1" timeOffset="155961.54">13293 14288 0,'0'0'16,"-22"0"-16,44 0 31,-1 0-31,0 0 0,0 0 16,0-22-16,22 1 15,-22 21-15,21-21 0,64-21 16,-64 21-16,-21-1 0,1 1 15,-1 0-15,0 0 0,21-21 16,-42-1-16,0 22 0,0 0 16,0 0-16,0 0 0,-21 21 15,0 0-15,0 0 16,0 0-16,-1 21 0,22 0 16,-21 21-16,0-21 0,0 43 0,0-22 15,21 85-15,-21-63 16,-22 84-16,43-63 0,-21-22 15,-21 85-15,21-84 16,-1 20-16,22-20 0,-21-1 16,0 1-16,21-1 0,0 64 15,0-84-15,0 20 0,0-42 16,0 22-16,0-22 0,21-21 16,0 0-16,22 0 15,-22-21-15,64-64 16,-43 43-16,-21-1 0,0 1 15,0 0-15,1-1 0,-1 1 16,-21-21-16,0 20 0,0-105 16,0 106-16,-21-64 15,-1 64-15,-41-64 16,42 85-16,-22-1 16,22 1-16,0 21 0,0-21 15,0 21-15,42-21 31,0 21-15,0-21-16,22 0 0,-22 21 0,21-22 16,0 1-16,1 0 0,-1 0 15,0-21-15,64-1 0,-63 22 16,-1 21-16,-21-21 16,21 21-16,-20 0 0,-22-21 15,-22 42 1,1 0-16,0-21 15,0 42-15,0-20 0,21-1 0,-21 21 16,-1-21-16,22 22 0,-21 20 16,21-42-16,0 0 0,0 1 15,0-1-15,0 0 0,21-21 16,1 0-16,20 21 0,-21-21 0,0 0 16,22 0-16,-22 0 0,21 0 15,-21-21-15,22 0 0,-22 0 0,21-1 16,-21 1-16,0 0 15,1-21-15,-1 21 0,-21-22 0,21 22 16,-21-21-16,0 21 0,0-1 0,-21-20 16,0 21-16,-22 0 0,22 21 15,0 0-15,-21-21 0,-1 21 16,1 0-16,21 0 0,-22 0 0,22 0 16,0 0-16,-21 21 0,21 0 0,21 0 15,-22 0-15,22 0 16,0 1-16,0-1 0,22 0 15,-1 0-15,0 0 0,21-21 16,1 0-16,-22 0 0,21 0 0,0 0 16</inkml:trace>
  <inkml:trace contextRef="#ctx0" brushRef="#br1" timeOffset="156348.26">14520 14288 0,'0'-22'0,"0"44"0,0-65 16,0 22-16,21 0 15,1 0-15,-22 0 16,21-1-16,0 22 0,0 0 16,-21-21-16,21 21 0,0 0 0,1 0 15,-1 0 1,0 0-16,-21 21 0,0 22 16,21-22-16,-21 0 0,0 43 15,0-22-15,0-21 0,0 21 16,0-20-16,0 20 0,-21 0 15,21-21-15,-21 1 0,0-22 16,21-22 15,0 1-31,0-21 0,0 21 16,0 0-16,0-22 0,0 22 0,0-21 16,0 21-16,0-1 0,21-20 15,0 21-15,-21 0 0,21 21 0,-21-21 16,21-1-16,0 22 15,1 0-15,-1-21 0,0 21 16,0 0-16,0 0 0,22 0 0,-22 0 16,21 0-16,-21 0 0,22 0 15,-22-21-15</inkml:trace>
  <inkml:trace contextRef="#ctx0" brushRef="#br1" timeOffset="159720.51">15854 14478 0,'0'0'0,"0"21"0,0 0 15,21-21 1,0 0-16,0-21 0,22 21 16,-22-21-16,21 0 0,-21 0 15,22 0-15,-1-1 0,-21 1 16,21-21-16,-20 21 0,20 0 0,-21-22 15,0 22-15,-21 0 0,0-43 16,0 43-16,0 0 0,-21 0 16,-42 0-1,20 21-15,1 0 0,0 21 16,20 0-16,-20 0 0,21 0 16,0 1-16,21-1 0,0 21 15,0-21-15,0 22 0,0-22 0,0 21 16,0-21-16,0 22 0,21-22 15,0 0-15,0 0 0,0 0 16,1-21-16,20 0 0,-21 0 16,21 0-16,1 0 0,-22 0 0,21-21 15,1 21-15,-1-21 0,0 0 16,1-22-16,20 1 0,-21 21 16,-20-21-16,20 20 0,0-41 15,-21 42-15,1 0 0,-1-1 16,0 1-16,0 21 0,0-21 15,0 21-15,-21 21 16,0 0-16,0 1 16,0-1-16,0 21 0,0-21 15,0 0-15,0 1 16,0 20-16,0-21 0,0 0 0,-21 22 16,21-1-16,-21-21 0,21 0 15,0-42 16,21 0-15,0 0-16,-21-22 0,22 22 16,-1 0-16,0-21 0,0 21 15,0-1-15,43-41 16,-43 42-16,0-22 0,21 1 16,-20 42-16,-1-21 15,-42 21 1,-1 21-1,1 0-15,0 0 0,0 1 16,21 20-16,0-21 0,-21 0 0,21 22 16,-21-22-16,21 0 0,0 42 15,0-41-15,0-1 0,21 0 16,0 0-16,0 0 16,0-21-16,22 0 0,-22 0 0,0 0 15,42 0-15,-20-21 16,-1 21-16,0-21 0,1 0 0,-1 0 15,22-22-15,-22 1 0,-21 21 16,0 0-16,0-22 16,1 22-16,-22 0 0,0-21 0,0 20 15,0 1-15,0 0 0,0 0 16,-22 21-16,1 0 0,0 0 16,0 0-16,-43 21 15,64 0-15,-21 0 0,21 1 16,-21-1-16,21 0 0,0 21 0,0-21 15,0 1-15,0 20 0,0-21 16,21 0-16,0 0 0,43 22 16,-43-22-16,0-21 0,0 0 15,22 0-15,41 0 16,-62-21-16,20 21 16,-21-21-16,0-1 0,22 1 15,-1-21-15,-21 21 0,0-22 16,-21 22-16,21 0 0,-21-21 0,22-1 15,-1 22-15,-21 0 16,0 0-16,0-21 0,21 42 16,0 0 15,-21 21-31,21 21 31,-21-21-31,0 0 16,0-42 31,0 0-47,0 0 15,0 0 1,0 0 0,-21 21-1,0 0-15,21 21 16,-21 0-16,21 0 15,-21-21-15,21 21 0,0 0 0,-22 1 16,22-1-16,0 0 0,0 0 16,0 21-16,0-20 0,0-1 0,0 0 15,0 0-15,0 0 0,22 0 16,-1 1-16,0-22 0,0 0 16,0 0-16,0 0 0,1 0 0,20 0 15,0 0-15,1 0 0,-22 0 16,21-22-16,0 1 0,-20 0 0,20 0 15,-21 0-15,0 0 0,0-1 16,1 1-16,-1 0 0,-21-21 0,0 21 16,0-1-16,0 1 0,0 0 15,0 0-15,0 42 32,-21 0-17,-1 0-15,22 1 0,-21-1 0,21 0 16,0 21-16,0-21 0,0 1 15,0-1-15,0 0 16,0 0-16,64 0 0,-43 0 16,0-21-16,0 0 0,0 0 15,64-21 1,-64 21-16,0-21 0,22 0 16,-22 0-16,0 0 0,21-22 15,-20 22-15,-22 0 0,21 0 0,-21-22 16,21 22-16,-21 0 15,0 0-15,0 0 0,0 42 32,-21 0-32,21 0 15,-21 0-15,21 1 0,0-1 0,-22 0 16,22 21-16,0-21 0,0 1 16,0-1-16,0 0 0,0 0 0,0 0 15,22 0-15,-1-21 16,0 22-16,0-22 0,0 0 15,43 0-15,-43-22 16,0 1-16,21 0 0,-20 0 16,-1 0-16,42-22 15,-42 1-15,1 21 0,20-21 0,-21-1 16,21-41-16,22-22 16,-64 63-16,21 1 0,0-43 15,-21 43-15,0 21 0,0 0 16,0 0-16,-21 21 15,0 0-15,0 0 0,0 21 16,-1 0-16,1 21 0,0 1 0,0-1 16,0 0-16,0 1 0,-1-1 15,22 21-15,0-20 0,-21-1 16,21 43-16,0-43 0,0-21 16,0 22-16,0-22 0,0 21 15,43 0-15,-22-20 0,0-1 16,21-21-16,1 0 0,-22 0 15,21 0-15,-21 0 0,22-21 16,-1 21-16,-21-22 0,21 1 0,-20 0 16,20 0-16,-21-21 15,21 20-15,-20 1 0,20-42 16,-21 42-16,0-1 0,0-20 16,-21 21-1,0 42 1,0 0-16,-21-21 0,21 21 15,-21 1-15,21-1 0,-21 21 16,21 0-16,0-20 0,0 20 16,0-21-16,0 0 15,0 0-15,21 1 0,21-22 16,-20 0-16,-1 0 0,21 0 16,-21 0-16,0 0 15,43-43-15,-43 22 16,0 0-16,22-21 15,-1 20-15,0-20 0,-42 21 16,21-21-16,1-1 0,-22 22 16,0 0-16,-22 21 31,22 21-31,-21 0 0,0 0 16,21 1-16,-21-1 0,21 0 15,0 0-15,0 0 0,0 0 0,0 1 16,0-1-16,0 0 0,0 0 15,21 0-15,0 0 0,0 1 0,1-22 16,-1 0-16,21 21 0,-21-21 16,0 0-16,22 0 0,-22 0 0,21 0 15,-21-21-15,22-1 0,41-20 16,-62 21 0,-1-21-16,0 20 0,0-20 15,-21-21-15,0 20 0,0 22 16,-21 0-16,0 0 0,0 0 15,-64-22-15,43 43 16,-1 0-16,1 0 0,21 0 16,-22 0-16,-20 43 15,42-22-15,0 0 0,-22 21 16,43 1-16,0 41 16,0-63-16,21 1 0,1 20 15,-1-21-15,42 21 0,-42-20 16,22-22-16,-1 21 0,43-21 15,-22 0-15,-20 0 0,62 0 16,-62 0-16,-22 0 16,21-21-16,1-1 0,-22 1 0,21-42 15,-21 42-15,0-1 0,1-41 16,-22 42 0,0 0-16,0-22 0,0 22 0,-22 21 31,1 21-16,21 0-15,-21 1 16,21-1-16,0 0 0,-21 0 16,21 21-16,-21 1 15,21-22-15,0 0 0,0 0 16,0 0-16,-21 1 16,21-44 15,0 1-31,0 0 15,0 0-15,21 0 0,0 0 16,-21-1-16,21 1 0,21-42 16,-20 20-16,-1 22 15,0 0-15,0 0 0,0 0 16,22 0-16,-22 21 0,0 0 16,0 0-16,-21 21 15,0 0 1,0 0-16,0 0 0,0 0 0,0 1 15,0 20-15,0-21 0,0 0 16,0 22-16,0-1 0,0 0 16,0-21-16,0 22 0,0-22 15,21-21-15,0 0 16,1 21-16,-1-21 0,0 0 16,0 0-16,0 0 0,0-21 15,22 21-15,-22-21 0,0 0 0,43-22 16,-43 22-16,21 0 0,-21-21 15,22 20-15,-22 1 0,21-42 16,-21 20-16,-21-41 16,0 63-16,0-1 15</inkml:trace>
  <inkml:trace contextRef="#ctx0" brushRef="#br1" timeOffset="160181.51">19981 13462 0,'0'0'0,"-21"21"0,0-21 0,0 43 15,21-22 1,0 0-16,0 0 16,21-21-1,0 0-15,0 0 0,0 0 16,1-21-16,-22 0 15,0 0-15,0-1 0,0 1 16,0 0 0,0 0-16,-22 21 31,1 0-31,0 21 16,21 0-16,-21 0 0,0-21 15,21 22-15,-21-1 0,-1 0 16,22 0-16,-21 0 0,0 0 15,0 1-15</inkml:trace>
  <inkml:trace contextRef="#ctx0" brushRef="#br1" timeOffset="160489.62">19135 13949 0,'0'0'16,"-22"21"-16,1 0 0,0-21 0,21 21 16,21-21-1,0 0-15,22 0 0,-1 0 16,0 0-16,22 0 0,-1 0 16,1 0-16,-22-21 0,22 21 0,-1 0 15,-20 0-15,20-21 0,-21 21 16,-20-21-16,20 21 0,0-21 15,-21 21-15,1 0 0,-22-21 16,21 21-16,0 0 16,-21-22-1,21 22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9T02:21:23.74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1926 1376 0,'0'0'0,"-21"0"16</inkml:trace>
  <inkml:trace contextRef="#ctx0" brushRef="#br0" timeOffset="96.93">1968 1312 0,'0'-21'0</inkml:trace>
  <inkml:trace contextRef="#ctx0" brushRef="#br0" timeOffset="259.72">2011 1207 0,'0'-22'16,"0"1"-16,-21 0 15,-1 21-15,1 0 16,0 0-16,0 0 0,21 21 0,-21 0 15,-22-21-15,22 0 0,-42 22 16,42-1-16,-22 0 0,22 0 16,-21 0-16,21 0 0,-22-21 0,22 22 15,0-1-15,0 0 0,-22 0 16,43 0-16,22-21 0</inkml:trace>
  <inkml:trace contextRef="#ctx0" brushRef="#br0" timeOffset="372.79">1863 1693 0,'21'22'16,"-21"-1"-16,21 0 0,0 0 16,43 0-16,-43 0 15,-21 1-15,0 20 0,0-21 16,0 0-16</inkml:trace>
  <inkml:trace contextRef="#ctx0" brushRef="#br0" timeOffset="515.71">1672 2138 0,'-169'0'31,"148"0"-31,-22 21 0,1-21 16,21 0-16,0 0 0,-1 0 16,1 0-16,0 0 0,0 0 0,0-21 15,21 0 1,0 0 0,0-1-16</inkml:trace>
  <inkml:trace contextRef="#ctx0" brushRef="#br0" timeOffset="1553.79">2053 1334 0,'0'-22'15,"0"1"1,0 0-1,-21 0 1,0 0 0,21 0-16,0 42 15,-21-21 1,-1 0 15,-20 0-31,0 0 16,63 0-16</inkml:trace>
  <inkml:trace contextRef="#ctx0" brushRef="#br0" timeOffset="1955.46">1672 1397 0,'0'21'15,"-21"-21"-15,21 21 0,0 1 0,0-1 16,0 0 0,0 0-16,0 0 15,21-21-15,0 0 16,0 21-16,1-21 15,-1 22-15,-21-1 0,0 0 0,21-21 16,0 0-16,0 0 0,22 0 0,-1 21 16,-21 0-16,21 0 0,-20-21 15,-1 22-15,0-1 0,-21 0 16,0 0-16,21-21 16,-21 21-16,0 0 0,0 1 0,0-1 15,0 0-15,0 0 0,0 106 16,-85-85 15,64-42-31,0 22 0,0-22 0,0 21 16,-43 0-16,43-21 15,-21 0-15,-22 21 0,43-21 16,-42 0-16,20 0 16,22 0-16,-21 0 0,-1 0 15,22 0-15,0 0 0,0 0 16,0 0-16,0 0 0,21-21 15,0 0 1,0 0-16</inkml:trace>
  <inkml:trace contextRef="#ctx0" brushRef="#br0" timeOffset="3372.01">2434 1376 0,'0'0'0</inkml:trace>
  <inkml:trace contextRef="#ctx0" brushRef="#br0" timeOffset="3664.01">5757 1312 0,'0'0'0,"-508"0"0,-931-21 16,1121 21-1,64 0-15,85 0 0,-85 0 16,169 0-16,22 0 0,21 0 16,-1 0-16,1 21 0,0 1 15,20-1-15,1 0 16,21 0-16,-42 43 16,42-22-1,0-21-15,-21 21 0,21 1 0,-21 63 16,21-85-1,0 63-15,0-62 0,0-1 16,0 42-16,0-42 16,0 1-16,0-1 0,0 0 15,21-21 1,0 0 0,-21-21-1,21 0-15</inkml:trace>
  <inkml:trace contextRef="#ctx0" brushRef="#br0" timeOffset="4631.97">2455 1122 0,'0'0'0,"0"21"0,0 21 16,0-20-16,-21 20 15,21 0-15,-21-21 0,21 22 16,-21-1-16,21 0 0,0 1 16,0-1-16,0 0 0,-21 1 0,21-1 15,0 0-15,0 1 0,0-22 16,0 21-16,0-21 0,0 1 16,0-1-16,0 0 0,21 0 15,0-21-15,0 0 16,0 0-16,0-21 15,1 0-15,-22 0 0,127-276 63</inkml:trace>
  <inkml:trace contextRef="#ctx0" brushRef="#br0" timeOffset="4875.46">2307 1566 0,'21'0'16,"0"0"-1,1 0-15,-1 0 0,0 0 16,21 0-16,-21 0 0,22 0 0,41-21 15,-62 21-15,-1 0 16,0 0-16,0 0 0</inkml:trace>
  <inkml:trace contextRef="#ctx0" brushRef="#br0" timeOffset="5280.86">2836 1630 0,'64'0'31,"-43"0"-15,0-21-16,0 21 15,0-21-15,1-1 0,-1 1 16,-21 0-16,0 0 16,0 0-16</inkml:trace>
  <inkml:trace contextRef="#ctx0" brushRef="#br0" timeOffset="5487.98">5821 1842 0,'0'0'0,"-487"21"0,-21-21 0,42 21 16,106 0-16,43 0 0,105-21 16,22 21-16,63 1 0,42-22 15,22 0-15,20 21 0,1-21 16,84 0-1,-21 0-15,1-21 0,-1-1 16,0 22-16,21-21 0,-21 0 0,1 0 16,-1 0-16,0 0 0,0-1 15,0 1-15,0 21 0</inkml:trace>
  <inkml:trace contextRef="#ctx0" brushRef="#br0" timeOffset="5634.97">3323 1545 0,'0'21'16,"-21"1"-1,21-1-15,-42-21 0,42 21 16,-22 0-16</inkml:trace>
  <inkml:trace contextRef="#ctx0" brushRef="#br0" timeOffset="5699.96">3238 1757 0</inkml:trace>
  <inkml:trace contextRef="#ctx0" brushRef="#br0" timeOffset="6247.59">5673 5292 0,'0'0'0</inkml:trace>
  <inkml:trace contextRef="#ctx0" brushRef="#br0" timeOffset="6280.57">7239 5122 0,'106'0'0,"-212"0"0,360-42 15</inkml:trace>
  <inkml:trace contextRef="#ctx0" brushRef="#br0" timeOffset="6387.51">9398 4953 0,'0'0'0,"63"0"0,43 0 0,212 21 15,-234-21 1,-84 43-16,-63-22 16,-43 21-16,-169 64 0,106-64 15,-22-21-15,-253 43 16,-22 42-16,275-43 0,-211 64 0,233-84 16</inkml:trace>
  <inkml:trace contextRef="#ctx0" brushRef="#br0" timeOffset="6548.71">6583 6498 0,'0'0'0,"63"0"0,43 21 0,127 22 15,-43-1-15,43-21 0,254 22 16,-212-22-16,22 21 0,316 22 16,-337-22-16,-1 0 0,190 64 15,-295-64-15,-64 1 0,21 63 16,-149-64-16,-20 0 0,-360 149 16,190-128-16,-21 22 0,-42 0 15,0 20-15,-360 86 0</inkml:trace>
  <inkml:trace contextRef="#ctx0" brushRef="#br0" timeOffset="6572.73">6435 8975 0</inkml:trace>
  <inkml:trace contextRef="#ctx0" brushRef="#br0" timeOffset="6603.79">7281 9017 0,'0'0'0,"127"0"0,233-42 0</inkml:trace>
  <inkml:trace contextRef="#ctx0" brushRef="#br0" timeOffset="6801.97">10372 9462 0,'21'0'16</inkml:trace>
  <inkml:trace contextRef="#ctx0" brushRef="#br0" timeOffset="6884.92">10710 8954 0,'43'0'0,"-86"0"0,107 21 0,84-64 0,-85 1 15,1 0-15,-1-1 0,1 1 0,42 0 16,-64-1-16,22 1 0</inkml:trace>
  <inkml:trace contextRef="#ctx0" brushRef="#br0" timeOffset="7064.44">12171 8276 0,'0'0'15,"21"-21"-15,21 0 0,-21 21 0,1-21 16,20 0-16,-21-1 0,21 1 0,-84 21 15,0 0-15,-43 0 16,-21 0-16,0 0 0,-190 43 16,127-43-16,-22 21 0,-147 42 15,189-20-15,1-22 0,-148 63 16,190-41-16,21-1 0,22-21 0,42 0 16,21 1-16,42-22 0,43 0 15,169-43-15,-64 22 0,22 0 16,254-21-16,-234-1 0,22 22 15,191 0-15</inkml:trace>
  <inkml:trace contextRef="#ctx0" brushRef="#br0" timeOffset="7415.9">12996 8297 0,'0'0'0,"-148"0"0,42 22 0,-21-1 15,0-21-15,-21 21 0,0-21 0,-21 21 16,-43 21-16,-190 1 0,211-1 16,1-21-16,42 22 0,21-22 15,42 21-15,0 0 0,-21 43 16,106-43-16,22 1 0,20-43 0,43 21 15,20-21-15,128 21 0,85-21 16,-149 21-16,22-21 0,-22 21 16,21-21-16,-41 22 0,274 41 15,-338-21-15,-1-20 0,1 41 16,-85-42-16,-42 0 0,-212 106 16,148-84-16,-148 20 15,106-20-15,21-1 0,-149 64 16,149-43-16,22-20 0,-86 126 15,191-106 1,21-20-16,106 20 0,-21-42 16,360 22-16,-276-43 15,1 21-15,253 21 0,-232-42 16,-22 0-16,297 43 16,-381-43-16,63 42 15,-84 21-15,-85-20 0,-21-22 0,-106 42 16</inkml:trace>
  <inkml:trace contextRef="#ctx0" brushRef="#br0" timeOffset="10082.32">12806 10732 0,'21'0'0,"-42"0"0,-22 21 0,-20 0 0,-128 64 16,107-43-16,20 0 0,-20 43 16,84-43-16,0 1 0,105 41 15,-20-63-15,42 1 0,212 20 16,-149-42-16,22 21 0,423 21 16,-423-42-16,274 43 15,-359-22-15,-42 0 16,0 0-16,-85 0 0,-148 43 15,-233-1 1,232-41-16,1-1 0,-21 21 16,-170 22-16,170-43 0,-85 42 15,85 1-15,105-43 16,43 0-16,169-21 16,254 0-1,-232 0-15,20-21 0,233 0 16,-232 0-16,190 21 15,-127 0-15,-169-22 0,-22 22 16,-126 0-16,-64-21 16,21 21-16,-42-21 0,-22 0 0,-20 21 15,-1 0-15,-20 0 0,-848-21 16,763 21-16,0 21 0,-318-21 16,317 21-16,-20 0 0,-530 22 15,593-43-15,43 21 0,-192 0 16,107-21-16,169-21 15,-63-43-15,190 1 0,21 20 16,127-84-16,-42 43 16,359-170-16,-295 169 15,-1 0-15,170-63 0,-191 64 16,-42 41-16,42-84 0,-106 64 16,-42 20-16,-148-105 0,42 85 15,-42 20-15,-212-41 16,170 41-16,-43 1 0,0 0 0,0-1 15,0 22-15,-21-21 0,22 0 0,-213-22 16,255 22-16,-1-1 0,43 1 0,21-21 16,0 20-16,63-20 0,22-85 15,63 84-15,22-42 0,105-84 16,63-1-16,-84 85 0,0 22 16,127-128-16,-127 106 0,-21 0 0,0 1 15,0-22-15,-21 21 0,-43 0 16,0-127-16,-42 127 0,0 0 15,-84-126-15,20 126 0,-21 0 16,1-21-16,-22 21 0,0 0 0,-21 0 16,-127-105-16,127 105 0,0 0 15,0 0-15,21 0 0,22 22 0,20-22 16,-21-212 0,107 213-16,20-1 0,21 0 15,22-21-15,21 21 0,169-106 16,-127 85-16,0 22 0,170-107 15,-170 127-15,275-190 16,-317 190-16,-21 1 0,-43 20 0,1 1 16,-22-1-16,-21 1 0,-21-1 0,-128-63 15,65 85-15,-22 21 0,-190-64 16,147 64-16,-337-43 16,316 64-16,43 0 0,-84 0 15,147-21-15,22 21 0,42-21 16,42 21-16,22-21 0,41 0 15,44 21-15,20-43 0,43 22 16,550-42-16,-508 42 16,0 21-16,0 0 0,-22 0 0,-20 0 15,-43 0-15,85 0 0,-190 0 16,-22 21-16,-42 0 0,-21-21 0,-21 21 16,-22 0-16,-20 0 0,-22 1 15,-21-1-15,0 21 0,-21 0 0,21 1 16,-22-1-16,1 22 0,-127 63 15,169-64-15,22 1 0,20 20 16,43-20-16,21 20 0,42-20 0,149 84 16,-22-84-16,43-22 0,21 21 0,42 1 15,63-22-15,-20 22 0,338 63 16,-338-85-16,-1 43 0,-21-43 0,-42 43 16,22-22-16,-65 1 0,86 63 15,-192-64-15,-41-20 0,-22 20 0,1-21 16,-43 1-16,-43 20 0,1-20 0,-22-1 15,-105 85-15,84-64 0,-20 1 16,-149 84-16,148-63 0,21-1 16,0 1-16,1 63 0,84-63 15,211 169-15,-84-169 16,22-22-16,253 85 0,-169-42 16,783 127-1,-741-170-15,0 1 0,212 63 16,-297-85-16,276 128 15,-254-65-15,-128-62 0,-20 20 16,-64-20-16,-21-22 0,-64 42 16,0-20-16,22-22 0,-212 85 15,169-64-15,-148 85 16,190-64-16,1 86 16,105-107-16,22 21 0,126 22 15,-42-43-15,403 85 16,-340-84-16,1-1 15,0 0-15,-22 1 0,-21-1 0,1 0 16,126 43-16,-254-64 16,-20 0-16,-22 1 0,-43-22 15,-20 21-15,-128-21 0,64 21 16,-21-21-16,-21 0 0,-22 21 0,1-21 16,-22 21-16,-211 0 0,169 1 15,21-1-15,-21 0 0,-21 0 16,21 0-16,0 0 0,-275 43 15,275-22-15,21-21 0,0 22 0,42-22 16,22 0-16,0 0 0,42 0 0,-43 1 16,107-22-16,21 0 0,20 0 15,22-22-15,0 1 0,22 0 0,-1 0 16,0 0-16,0 0 0,0-43 16,-21 22-16,0 21 15,-42-64-15,21 43 0,-191-107 16,127 107-16,-20-21 15,-128-43-15,85 63 0,-360-147 16,317 148 0,-21-22-16,-190-63 0,191 64 15,20-1-15,-190-63 0,212 85 0,21-22 16,-1 1-16,22-1 0,43 1 16,20 20-16,-20-84 15,84 64-15,21-1 0,85-63 0,-43 64 16,170-85-1,-170 84-15,-20 43 0,41-64 16,-84 64-16,0-21 0,-42 21 0,-21 0 16,-22 21-16,-21 0 0,-169 0 15,106 0-15,-1 0 0,-20 0 0,-22 21 16,0-21-16,1 21 0,-191 21 16,211-21-16,22 1 0,-128 20 15,192-42-15,20 21 0,-21-21 16,148 0-1,43 0-15,0-21 0,21 21 0,42-21 16,0 0-16,0 21 0,21 0 16,1-22-16,20 22 0,-20 0 15,-22 0-15,127 22 0,-169-1 16,-22 0-16,1 0 0,-64 0 0,-21 22 16,0-22-16,-148 63 15,63-41-15,-42 20 0,-21 1 0,0-22 0,-42 43 16,-1-22-16,-444 149 15,445-127-15,-1-1 0,22 1 16,21-22-16,42 22 0,21-21 0,0 41 16,85-41-16,43-43 0,147 64 15,-20-64-15,20 0 0,276 0 16,84 22-16,43-1 16,-297-21-16,0 21 0,488 43 15,-552-43-15,-41 1 16,-22-1-16,-21 0 0,22 43 15,-128 21-15,-42-64 0,-63 1 16,-1 20-16,-21-21 0,-42 22 16,-127 42-16,85-43 15,0 22-15,-170 42 0,170-64 0,-1 1 16,-232 148-16,318-149 16,20 1-16,22-1 0,42 1 0,42-22 15,22 0-15,168 22 0,-62-64 16,20 21-16,22-21 0,21 0 15,21 0-15,0 0 0,21 21 16,-21-21-16,0 21 0,-21-21 0,0 21 16,-64-21-16,-21 22 0,-21-1 0,21 0 15,-127-21-15,-21 21 0,-84 21 16,-1-42-16,-21 22 0,-169 20 16,127-21-16,-21 0 0,20 0 15,-20 1-15,42 20 0,-190 43 16,253-43-16,22-21 0,42 0 15,84 43-15,1-43 0,338 21 16,-232-42 0,21 21-16,211 1 0,-190-1 15,0 0-15,169 21 0,127 43 32,-487-64-32,-42 0 0,-21 0 0,-21 22 15,-466-1-15,317-21 16,1 22-16,-22-22 0,22 0 15,-1 0-15,1 21 0,-107 22 16,191-22-16,22-21 0,63 64 16,42-64-16,381 43 15,-190-43-15,20 0 0,340 0 16,-255 0-16,1 1 0,529 62 16,-636-41-16,107-22 15,-212 0-15,-64-21 16,-63 0-16,-64 0 0,-42-21 15,-275-43-15,148 22 0,-42 0 16,-382-64-16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9T02:21:36.1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1736 974 0,'0'-21'0,"21"21"16,-21-22 0,21 22-16,-21-21 15,0 0-15,21 21 0,0-21 16,-21 0-16,0 0 15,0-1-15,21 1 16,1 0-16,-44 21 16,1 0-1,0 21-15,0-21 0,0 21 16,-22 1-16,22-22 0,0 0 16,0 21-16,0 0 0,-22 21 15,43-21-15,-21 1 16,0-1-16,0 0 0,21 21 15,0-21 1,0 1-16,21-1 16,0-21-16,0 21 0,1-21 15,20 21-15,-21-21 0,0 0 16,-21 21-16,43 0 0,-22 1 16,0-22-16,0 0 0,-21 21 0,21-21 15,0 21-15,1 0 16,-22 0-16,0 0 0,0 1 0,0-1 15,0 0-15,0 0 16,-22 0-16,1 0 0,0 1 0,0-22 16,0 21-16,-22 21 0,1-21 15,21 0-15,-21 1 0,-1-22 0,1 21 16,0 0-16,-1-21 0,1 0 16,0 0-16,-1 0 0,22 0 0,-21 0 15,21-21-15,-1 0 0,-20 21 16,21-22-16,0 1 0,21 0 0,-21 21 15,-1-21-15,22 0 0,0 0 16,0-1-16,0 1 31,22 21-31,-1-21 0,0 21 16,21 0-16,-21-21 0,1 0 16</inkml:trace>
  <inkml:trace contextRef="#ctx0" brushRef="#br0" timeOffset="366">2117 910 0,'0'0'0,"0"-21"0,0 0 16,0 0-16,0 0 15,0 42 17,-43-21-17,43 21-15,0 0 0,0 0 0,0 0 16,0 22-16,0-22 0,-21 21 0,21-21 16,-21 22-16,21-1 0,-21-21 15,21 22-15,0-1 0,0 0 16,-21-21-16,21 22 0,0-1 15,0-21-15,0 0 0,0 1 16,0-1-16,21-21 47,-21-21-47</inkml:trace>
  <inkml:trace contextRef="#ctx0" brushRef="#br0" timeOffset="606.29">1990 1164 0,'-22'21'16,"1"-21"-16,0 22 15,42-22 16,0 0-31,1 0 16,-1 0-16,0 0 0,0 0 16,0-22-16,0 22 0,1 0 15,-1-21-15,0 21 0,0 0 16</inkml:trace>
  <inkml:trace contextRef="#ctx0" brushRef="#br0" timeOffset="1366">2286 1270 0,'0'0'0,"0"42"32,21-42-17,21 0 1,-20 0-16,-1 0 0,0 0 15,0-21-15,85-21 16,-85 21-16,0 21 0,22-21 16,-22-1-16,0 22 0,0-42 15,-21 21-15,0 0 16,-42 21 0,21 0-16,-1 0 0,-20 21 15,21 0-15,-21-21 0,-22 42 16,43-20-16,0-1 0,-22 21 15,22-21-15,21 22 0,0-22 0,-63 21 16,63-21 0,0 0-16,0 1 0,0-1 15,21-21-15,0 0 0,0 0 16,22 0-16,-22 0 0,21 0 16,0 0-16,43 0 0,-43-21 15,22 21-15,-22-22 0,1 1 0,-1 0 16,-21 0-16,43 0 15,-43 0-15,0-1 0,0 1 0,21 0 16,-20 0-16,-22 0 0,0 0 16,0-1-16,-22 22 0,22-21 15,-21 21 1,0 0-16,0 21 16,21 1-1,-21-1-15,21 0 0,0 0 16,42 21-16,-42-20 0,-21 20 0,0-21 15,21 43-15,0-1 0,-21-21 0,21 22 16,0 42-16,0-43 0,0 22 16,0-22-16,0 1 0,0 21 0,0-22 15,0 22-15,0-1 0,-22 1 16,-20 63-16,21-63 0,0 0 16,0-22-16,21 1 0,0-1 0,-22 1 15,1-22-15,21 0 0,0 1 16,-21-1-16,21-21 0,-21 21 15,0-20-15,21-44 32,0 1-32,21 0 0,-21 0 0,21-64 15,0 43-15,0-22 16,-21 1-16,22-1 0</inkml:trace>
  <inkml:trace contextRef="#ctx0" brushRef="#br0" timeOffset="1710">3006 1439 0,'0'0'0,"-22"-21"0,1 0 0,21 0 0,0 0 16,0 0 0,0-1-16,43 1 0,-22 0 15,0 21-15,0-21 0,0 0 16,22 21-16,-22 0 0,0 0 0,21-21 15,-21 21-15,43 0 16,-43 0-16,0 21 0,-21 21 16,0-21-16,0 22 15,-42-22-15,21 0 0,-43 42 16,43-41-16,-21-22 0,-22 42 16,43-21-16,0-21 15,0 21-15,0-21 0,-1 0 16,44 0 15,-1-21-31,0 0 16,0 21-16,0-21 0</inkml:trace>
  <inkml:trace contextRef="#ctx0" brushRef="#br0" timeOffset="2117.58">3768 1143 0,'0'0'0,"0"-21"16,-22 21-1,1 0-15,-21 0 16,21 0-16,-22 0 0,22 21 0,-42 0 16,20 0-16,22-21 15,0 22-15,0-22 0,21 21 0,0 0 16,21 0-1,0-21 1,0 0-16,1 21 0,20-21 16,-21 0-16,21 0 0,1 21 15,-22-21-15,64 22 0,-64-22 16,21 21-16,-42 0 16,0 0-16,-21 0 15,0-21-15,-22 21 0,1-21 16,0 22-16,-22-22 0,22 0 0,-22 21 15,22-21-15,-21 0 16,20 0-16,1 21 0,0-21 0,20 0 16,1 0-16,21-21 15,0 0 1,21-1-16,22 1 0</inkml:trace>
  <inkml:trace contextRef="#ctx0" brushRef="#br0" timeOffset="2553.98">4889 656 0,'-21'43'31,"21"-22"-31,-21 0 0,21 21 0,-21-21 16,0 64-16,0-43 16,-1 1-16,22-1 0,-21 0 0,0 1 15,0-1-15,0 0 0,21-20 16,-21 20-16,21-21 0,-22 0 0,22 0 16,0 1-16,0-1 0,0 0 15,22-21 1,-1 0-16,0 0 0,0-21 0,0 21 15,0-21-15</inkml:trace>
  <inkml:trace contextRef="#ctx0" brushRef="#br0" timeOffset="2928.97">5101 931 0,'0'0'15,"0"22"16,0-1-31,-21 0 0,21 0 0,-21 21 16,0-20-16,21-1 0,-22 21 16,1 22-16,21-43 15,0 0-15,0 21 0,0-21 0,0 1 16,0-1-16,0 0 0,21-21 16,22 0-16,-22 0 15,0 0-15,0 0 0,0 0 0,1-21 16,-1 21-16,21-43 15,-21 22-15,0 0 0,1 0 16,-22 0-16,0-22 0,0 22 0,0-21 16,0 21-16,0-43 15,-22 43-15,1 0 0,-21 0 16,21 21-16,0 0 0,-22 0 16,22 0-16,0 0 15,0 0-15,0 0 16</inkml:trace>
  <inkml:trace contextRef="#ctx0" brushRef="#br0" timeOffset="3141.97">4551 953 0,'0'0'15,"21"0"1,0 0-16,0 0 0,22 0 16,-1-22-16,0 22 0,1-21 0,-1 21 15,0-21-15,1 21 0,-1-21 16,0 21-16,1 0 0,-22-21 16,21 21-16,-21 0 15</inkml:trace>
  <inkml:trace contextRef="#ctx0" brushRef="#br0" timeOffset="3884.99">6625 1270 0,'21'0'31,"0"0"-15,1 0-16,-22-21 0,21 0 0,0 0 15,0-1-15,-21 1 16,21 0-16,-21-21 0,0 21 0,0-1 16,0-20-16,0 21 15,-21 0-15,-21-43 0,21 43 16,-1 21-16,1-21 0,-21 21 16,-43 0-16,64 21 15,-21 0-15,21 0 0,-22 1 16,22-1-16,-42 42 15,41-20-15,1-1 0,0-21 16,0 21-16,21 1 0,-21 41 16,21-62-16,0-1 0,0 21 15,0-21-15,21-21 16,0 0-16,0 0 0,43 0 16,-43 0-16,21-21 15,1 0-15,-1 21 0,0-21 0,1 0 16,-1-1-16,0-20 0,-21 21 0,22 0 15,-22-22-15,21 22 0,-21-21 16,1-22-16,-22 43 0,0 0 16,21 0-16,-21 0 0,-21 21 31,-1 21-31,1 0 16,0 21-16,0-20 0,21-1 15,0 21-15,0-21 0,-21 0 16,21 22-16,0-22 0,0 21 15,0-21-15,21 1 16,0-1-16,0-21 0,22 0 16,-1 0-16,-21 0 0,43 0 15,20 0-15,-41 0 16,-1-21-16,0-1 0,64-41 16,-64 42-16</inkml:trace>
  <inkml:trace contextRef="#ctx0" brushRef="#br0" timeOffset="4394.99">7514 995 0,'0'-21'16,"0"42"-16,0-63 0,0 20 0,0 1 16,-21 0-16,0 21 0,0 0 15,-1 0-15,1 0 0,0 0 0,0 0 16,0 0-16,-22 0 0,22 21 16,-42 43-16,42-43 15,-1 21-15,1-21 0,0 22 16,21-22-16,-21 85 15,21-85-15,0 0 16,0 0-16,0 0 0,21 22 16,0-43-16,0 21 0,1-21 15,-1 0-15,21 0 16,-21-21-16,0 0 0,1 21 16,-1-22-16,0 1 0,0 0 15,0 0-15,0-21 0,1-1 0,20-20 16,-42-1-16,0 22 15,42-64-15,-42 64 0,0-43 16,0 43-16,21 21 16,-21-43-16,0 43 15,0 42 1,0 0 0,-21 0-16,0 43 0,21-22 15,0 1-15,0-1 0,0 0 16,0 1-16,0 20 0,0-21 15,0 1-15,0-1 0,0-21 16,0 22-16,0-22 0,0 0 0,0 0 16,21 0-16,-21 0 0,21 1 15,1-22-15,-1 0 0,0 0 0,21 0 16,-21 0-16,22 0 0,20-22 16,-20 22-16,-1-21 0,0 0 15,1 0-15</inkml:trace>
  <inkml:trace contextRef="#ctx0" brushRef="#br0" timeOffset="4921.77">8340 1016 0,'0'0'16,"0"-21"-16,0 0 0,0 0 0,0-22 15,0 22-15,0 0 0,0 0 0,-22 0 16,1-1-16,21 1 0,-21 21 16,0-21-16,0 21 0,0 0 0,-1 0 15,-20 0-15,21 0 0,0 0 16,0 0-16,-43 42 15,22-20-15,21 20 0,-1-21 0,1 21 16,-21 1-16,21-1 0,0 43 16,21-64-16,0 21 0,0-21 15,0 22-15,0 20 16,21-42-16,0-21 0,0 0 16,0 22-16,0-22 0,43 0 15,-43 0-15,21 0 0,-20-22 16,20 1-16,-21 0 0,21 0 15,1-43-15,-22 43 0,0-21 16,0 0-16,0-1 0,1-20 16,-1-43-16,-21 64 0,21-1 15,0-63-15,-21 64 0,0 0 16,0 21-16,0-22 0,0 22 16,0 0-16,0 0 0,0 42 31,0 0-31,0 0 0,0 0 15,0 22-15,0-1 0,0 0 16,0 22-16,0-22 0,-21 22 0,21-22 16,0 22-16,-21-22 0,21 0 15,0 1-15,0-1 0,0-21 0,0 21 16,0-20-16,0-1 0,0 0 0,21-21 16,0 21-16,0-21 0,0 0 15,1 0-15,-1 0 0,0 0 16,0-21-16,0 0 0,0 0 15</inkml:trace>
  <inkml:trace contextRef="#ctx0" brushRef="#br0" timeOffset="5633.95">10562 826 0,'0'-22'16,"0"1"0,0 0-16,0 0 0,21 0 15,0 0-15,1-1 0,-1 1 0,0 0 16,0 0-16,0 0 16,0-43-16,-21 43 0,0 0 15,0 0 1,-21 21-16,0 0 0,-21 0 15,-1 0-15,-41 21 16,63-21-16,-22 21 0,-41 21 16,41-20-16,1 20 15,21-42-15,0 21 0,21 43 16,0-43-16,21 0 16,21-21-16,-21 21 0,22 0 15,-22 0-15,21 1 0,0-1 0,43 21 16,-43-21-16,1 0 15,-1 1-15,-21-1 0,22 0 0,-1 42 16,-42-41 0,0-1-16,-21 0 0,-22 0 15,-62 43-15,41-64 16,22 21-16,-22-21 0,22 0 16,-22 0-16,-41 0 0,41 0 15,22 0-15,-1-21 0,1-1 16,0 22-16,-43-63 15,64 42-15,21-22 0,0 22 16,0 0-16,0-21 0,0 21 16,21-1-16,0 1 0,22 0 15,-22 21-15,21 0 0,0-21 16,1 21-16,-22 0 0,21 0 0,43-21 16,-64 21-16</inkml:trace>
  <inkml:trace contextRef="#ctx0" brushRef="#br0" timeOffset="6061.98">10753 762 0,'-22'64'16,"1"-43"-16,21 0 16,-21 0-16,21 0 0,0 0 15,0 22-15,-21-1 16,21 0-16,0-20 0,0-1 0,0 0 15,0 0-15,21 0 16,0 0-16,0-21 0,1 0 16,20 0-16,-21 0 0,0 0 0,0 0 15,1 0-15,-1 0 0,21-21 16,-21 0-16,0 0 0,43-43 16,-43 22-16,-21 21 15,0-21-15,21 20 0,-21-20 0,0-21 16,0 41-16,0 1 15,0 0-15,-21 21 16,0 21-16,21 0 16,0 1-1,0 20-15,-21-21 0,21 21 0,0-20 16,0-1-16,0 21 0,0-21 16,0 0-16,21 22 0,-21-22 15,21 0-15,0 0 0,0-21 16,1 21-16,-1-21 0,0 0 15,0 0-15,0 0 0,0-21 16</inkml:trace>
  <inkml:trace contextRef="#ctx0" brushRef="#br0" timeOffset="6481.56">11430 868 0,'0'-42'15,"0"20"1,0 1-16,0 0 0,21 21 16,0-21-16,0 21 15,1 0-15,-1 0 16,0 0-16,0 0 0,-21 21 16,64 43-16,-43-43 15,-21 0-15,0 21 0,21-21 16,-21 1-16,0 41 15,0-42-15,0 22 0,-42-1 16,42-21-16,-22-21 0,1 21 16,0-21-16,21 21 0,0-42 31,0 0-15,0 0-16,0 0 0,0-43 15,0 43-15,21-21 16,0 21-16,1-1 0,-1-20 0,0 0 15,0 21-15,0-1 0,0 22 16,1 0-16,-22-21 0,42 21 16,-21 0-16,0 0 15,0 0 1</inkml:trace>
  <inkml:trace contextRef="#ctx0" brushRef="#br0" timeOffset="6844.44">11938 1037 0,'0'0'16,"63"0"-1,-41 0-15,-1 0 16,21-21-16,-21 0 0,0 21 0,22-21 16,-1 0-16,-21-1 0,0 1 15,22 0-15,-22 0 0,-21 0 0,0 0 16,21-1-16,-21 1 0,0 0 15,-21 21-15,0 0 16,0 0-16,-22 0 0,22 0 0,-21 21 16,-1 0-16,22 1 0,-21-1 15,21 0-15,0 0 0,-1 0 0,1 22 16,0-22-16,21 0 0,0 21 16,0-21-16,0 1 0,0-1 15,0 0-15,0 0 0,21-21 0,-21 21 16,21 0-16,43-21 15,-43 0-15,0 0 0,64 0 16,-43 0-16,1-21 0,-1 0 16,0 0-16,1 0 0,20 0 0</inkml:trace>
  <inkml:trace contextRef="#ctx0" brushRef="#br0" timeOffset="7657.97">12848 339 0,'0'0'0,"-21"0"15,0 21-15,0 0 0,-1 21 16,1-20-16,21-1 0,-21 21 16,0 0-16,21 1 0,-21-1 0,0 0 15,-1 22-15,22 63 0,-21-64 16,0 64-1,21-63-15,0-1 0,-21 1 0,21-1 16,0 1-16,0 21 0,0 63 16,0-64-16,0 1 0,0 84 15,0-84-15,0 148 16,-21-148-16,21-1 0,-21-20 16,21 20-16,-22-20 0,22 63 15,0-64-15,0 1 0,0 21 16,0-64-16,0 21 0,0-21 15,22 0-15,-1-21 16,0 0-16,0 0 0,21 0 0,-20-21 16,62-21-16,-41 21 0,-1 0 15,43-64-15,-43 43 16,0-22-16,43-42 16,-43 43-16,1-85 0,-43 84 0,0-21 15,0 22-15,-22-22 16,1 1-16,-21 20 0,21-21 0,-43 22 15,22-22-15,-22 22 0,-63-43 16,64 42-16,-1 43 0,1-21 16,-1 21-16,22 0 0,0-1 0,21 1 15,-1 21-15,1 0 0,0 0 16,21-21-16,21 21 16,0-21-1,1 21-15,20 0 0,-21-21 16,21 0-16,-20 21 0,20-22 0,-21 1 15,21 0-15,1 0 0,-1 0 16,-21-22-16,22 22 0,-22-21 0,63-43 16,-62 43-1,-22 0-15,21 20 16,-21 1-16,0 0 16,0 42-1,0 0 1,0 1-16,0-1 0,0 0 15,0 0-15,0 21 0,0 22 16,0-43-16,0 0 0,-21 0 16,21 1-16,0 20 15,0-21-15,21-42 47,-21 0-47,0 0 16</inkml:trace>
  <inkml:trace contextRef="#ctx0" brushRef="#br0" timeOffset="7861.77">12975 699 0,'0'0'0,"-21"0"0,0 0 16,0 0-1,21 21 17,21-21-17,0 21-15,0-21 0,0 21 16,0-21-16</inkml:trace>
  <inkml:trace contextRef="#ctx0" brushRef="#br0" timeOffset="8278.67">13208 974 0,'0'0'0,"-21"0"0,-22 0 15,22 0-15,21-21 16,0-1-16,0 1 16,0 0-16,0 0 15,21 21-15,1-21 0,-1 21 16,0 0-16,0 0 0,0 0 15,0 0-15,22 0 16,-22 0-16,-21 21 0,42 21 16,-42-21-16,0 1 0,21-1 15,-21 0-15,0 21 0,0 1 16,0-22-16,0 0 0,-21 0 16,0 0-16,21 0 0,-21-21 15,0 0-15,21-21 47,0 0-47,0 0 0,0 0 16,21 0-16,0-1 0,0-20 15,22-21-15,-22 41 0,0 1 16,42-42-16,-41 42 0,-1-1 16,0 22-16,0-21 0,0 21 15,0 0-15</inkml:trace>
  <inkml:trace contextRef="#ctx0" brushRef="#br0" timeOffset="8585">13695 995 0,'106'0'32,"-85"0"-32,0-21 15,0 21-15,0-21 0,0-1 16,1 1-16,-1 21 0,-21-21 0,0 0 15,21 0-15,-21 0 0,0-1 16,0 1-16,-21 21 16,0 0-16,-1 0 0,1 0 15,0 21-15,0-21 0,0 22 16,-22-1-16,22 42 0,0-42 16,21 22-16,-21-22 0,21 0 15,0 0-15,0 22 0,0-22 16,0 0-16,42 0 15,-21-21-15,64 0 16,-64 0-16,22-21 0,41 0 16,-41 0-16</inkml:trace>
  <inkml:trace contextRef="#ctx0" brushRef="#br0" timeOffset="8993.01">15600 466 0,'0'21'47,"-21"0"-47,21 21 0,-22-20 0,22 20 15,0 0-15,0 1 0,-21 41 16,0-41-16,21-1 0,-21 0 15,21 1-15,-21-22 0,21 21 16,0-21-16,0 0 0,0 1 16,0-1-16,0 0 0,0 0 0</inkml:trace>
  <inkml:trace contextRef="#ctx0" brushRef="#br0" timeOffset="9360.62">15346 529 0,'0'0'16,"0"-21"-16,-43-42 16,43 41-16,0-41 15,22 42-15,-1 0 0,42-43 16,-20 43-16,84-43 15,-85 64-15,0 0 16,1 0-16,-1 0 0,0 0 16,43 43-16,-64-22 0,0 21 15,-21 43-15,0-43 16,-21 22-16,-21-22 16,21 0-16,-22-20 0,1 20 0,0-21 15,-1 0-15,-63 22 16,64-22-16,21-21 0,-21 21 0,20-21 15,1 0-15,0 0 16,63 0 0,-20 0-16,-1-21 0,21 0 15,-21-1-15,22 22 0,-1-21 16</inkml:trace>
  <inkml:trace contextRef="#ctx0" brushRef="#br0" timeOffset="10085.7">16171 275 0,'0'-21'0,"-21"0"16,0 21-1,21 21-15,-21-21 0,0 42 16,21-20-16,-22 20 0,1-21 0,0 21 16,21 1-16,-21-1 0,21 0 15,-21 1-15,0 41 0,21-20 16,-22-22-16,22 1 15,0-22-15,0 21 0,0 22 16,0-43-16,0 0 0,0 0 0,0 0 16,22-21-16,-1 0 15,0 0-15,0 0 0,0 0 0,0 0 16,22-21-16,-22 21 0,0-21 16,21-21-16,-20 20 0,20 1 0,-21-21 15,0 0-15,0 20 0,1-20 16,-1 21-16,0-21 0,-21 20 0,21 1 15,-21 0-15,0 0 16,0 42 0,-21-21-16,0 21 15,0 0-15,21 22 0,0-22 16,0 0-16,-22 21 0,22-20 16,0 41-16,0-42 0,0 0 15,0 1-15,0-1 0,0 0 16,22-21-16,-1 21 15,0-21-15,0 0 0,0 0 0,0 0 16,1 0-16,20 0 16,-21-21-16,0 0 0,0 21 0,1-21 15,-1-22-15,21 22 0,-42 0 16,21-21-16,0 20 0,1 1 0,-1 0 16,-21 0-16,0-21 0,21 20 15,-21 1-15,0 42 47,-21 1-47,21-1 16,0 0-16,-21 21 15,21-21-15,-22 1 0,22-1 0,0 0 16,0 0-16,0 0 0,0 0 16,0 1-16,0-1 0,0 0 15,22-21 1,-1 0-16,0 0 0,0 0 15,0 0-15,0 0 0,1 0 0,20 0 16,-21 0-16,21-21 0,-20 0 16,20 21-16,-21-22 0,21 1 0</inkml:trace>
  <inkml:trace contextRef="#ctx0" brushRef="#br0" timeOffset="10793.67">17335 699 0,'0'0'0,"0"-22"31,-21 22-15,0 0-16,0 0 16,0 22-16,0-22 0,-22 21 0,22 0 15,0 0-15,0 0 0,0 0 16,-1 1-16,1-1 0,0 0 0,21 0 16,0 0-16,-21 0 0,21 1 15,0-1-15,0 0 0,0 0 16,21-21-1,0 0-15,0 0 16,1 0-16,20-21 0,-21 21 16,0-21-16,0 0 0,1-1 0,20 1 15,-21 0-15,-21 0 0,21 0 16,-21 0-16,21-1 0,1 1 16,-22 0-16,-22 21 31,1 0-16,21 21-15,-21 0 0,21 1 16,-21-1-16,21 21 0,-21-21 0,0 22 16,21-1-16,-22-21 15,1 64-15,21-43 0,-21 0 16,21 1-16,0 20 0,0-20 16,0-1-16,0 64 0,21-43 15,0 1-15,1 63 0,-1-64 16,21 64-1,-21-84-15,0 20 0,22 43 16,-22-64-16,-21 22 0,0 42 16,0-64-16,-21 43 15,-22-43-15,22-21 0,-127 64 16,106-64-16,-1-21 0,-20 0 16,21 0-16,-22 0 0,22 0 15,-22 0-15,22-21 0,-22-22 0,-63-20 16,64 21-16,-1 20 0,22-20 15,-21-21-15,20 20 0,1 1 16,-22-43-16,43 22 0,21 20 16,0 1-16,0 0 0,0-22 15,21-20-15,22 41 0,-22 1 16,64-22-16,-43 22 0,0 21 16,1-21-16,-1 20 0,21-20 15,-20 21-15,63-43 16,-64 22-16,21 0 0,1 21 0</inkml:trace>
  <inkml:trace contextRef="#ctx0" brushRef="#br0" timeOffset="11041.7">17568 804 0,'0'0'15,"0"-21"-15,-21 21 31,21 21-15,-21 1-16,21-1 0,-21 0 16,0 0-16,21 0 0,0 0 0,0 1 15,0-1-15,0 0 0,0 0 16,-22-21-16,22 21 16,22-21 15,-1-21-31,-21 0 0,21 0 0</inkml:trace>
  <inkml:trace contextRef="#ctx0" brushRef="#br0" timeOffset="11431.97">17568 466 0,'0'0'0,"-21"0"16,0 0-16,0 0 0,0 0 15,-1 0-15,1 21 0,21 0 0,-21-21 16,21 21-16,0 0 0,0 1 16,21-22-16,0 0 15,43 21-15,-43-21 0,21 0 16,-20 0-16,-1 0 0,21 0 16,0 0-16,-20-21 0,-1 21 15,0-22-15,-21 1 16,21 21-16,-21-21 0,0 0 15,0 0-15,0 0 0,-21 21 16,0 0-16,0 0 0,-43 0 16,43 0-16,-21 0 15,20 0-15,-20 0 0,84 21 0,-63 21 16,0-21-16,21 0 0,0 1 16,0-1-16,0 0 15,0 0-15,0 0 0,21-21 16,0 21-16,1-21 0,-1 0 15,21 0-15</inkml:trace>
  <inkml:trace contextRef="#ctx0" brushRef="#br0" timeOffset="11917.14">18013 699 0,'0'0'15,"0"21"1,0 0-1,0 0-15,-21 0 16,21 0-16,0 1 0,0-1 16,-22 0-16,22 0 0,0 0 15,0 0-15,0 1 16,0-1-16,0 0 0,0 0 0,0 0 16,0-42 30,0 0-30,0 0-16,0 0 0,0-1 16,0 1-16,0 0 0,0-21 15,22-1-15,-1 1 0,21 21 16,-21 0-16,22-22 0,-1 22 16,0 0-16,1 0 0,20 21 0,-21 0 15,22 0-15,-22 0 16,1 0-16,84 21 15,-85 0-15,-21 22 0,0-22 16,-21 21-16,0-21 0,0 64 16,-21-43-16,0-21 0,0 22 15,0-1-15,-1-21 0,1 0 0,-21 22 16,42-22-16,-21 0 0,21 0 16,-21-21-16,21 21 15,-22-21-15,1 0 16</inkml:trace>
  <inkml:trace contextRef="#ctx0" brushRef="#br0" timeOffset="13274.06">974 2138 0,'0'0'0,"-22"0"15,1 0-15,42 0 47,1 0-31,-1 0-16,21 0 0,-21 0 0,22 0 15,20 0-15,-21 0 0,22 0 16,-22 0-16,22 0 0,-1 0 16,1 0-16,-1 0 0,85 0 15,-84 0-15,-1 0 0,1 0 16,21 0-16,-1 0 0,107 0 15,-107 0-15,43-21 0,-21 21 16,0 0-16,21 0 0,254-43 16,-254 43-16,21 0 15,0-21-15,-21 0 0,22 21 16,337-21-16,-337 0 16,20 0-16,-21 21 0,21 0 15,-20-22-15,189 1 16,-168 21-16,-22-21 0,21 21 0,0-21 15,1 21-15,190-21 16,-191 0-16,21 21 0,191-22 16,-190 1-16,-1 21 0,1 0 15,-1-21-15,1 21 0,21 0 0,-22 0 16,1 0-16,-1-21 0,191 21 16,-190 0-16,-1 0 0,191-21 15,-190 21-15,-1 0 0,1 0 16,-22 0-16,21-21 0,170 21 15,-169 0-15,-22 0 0,0 0 16,22-22-16,-22 22 0,1 0 16,-1 0-16,0 0 0,1-21 15,168 21-15,-168 0 0,-1-21 16,148 21-16,-168-21 16,20 0-16,148 21 0,-147 0 15,126-21 1,-148 21-16,0 0 0,128 0 15,-149 0-15,148-22 16,-148 22-16,0 0 0,-21 0 0,-1 0 16,22 0-16,-21-21 0,106 21 15,-106 0-15,0 0 0,-22 0 16,1-21-16,0 21 0,105 0 16,-148 0-16,1 0 15,-1 0-15,-21 0 0,22 0 0,-1 0 16,-42-21-16,21 21 15,0 0-15,0 0 16,1 0-16,-1 0 31,-21-21-15,-21 21 15,-1 0-31,1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9T02:30:05.4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2159 1524 0,'0'-21'0,"0"0"63,21 21-16,-21-21-47,21-1 15,0 22-15,-21-21 16</inkml:trace>
  <inkml:trace contextRef="#ctx0" brushRef="#br0" timeOffset="5895.71">2011 1207 0,'21'0'0,"0"0"15,0 0 1,0-22-1,-21 1-15,22 0 0,-1 0 16,0 0-16,21-22 16,-21 22-16,1 0 0,-22 0 15,21 0-15,-21-22 16,0 22-16,0 0 0,-21 21 16,-22 0-16,22 0 0,0 0 15,0 0-15,-22 21 0,-20 0 16,42 1-16,-22-1 15,2541 868 3314,-2477-889-3329,43 21 15,-22-21-15,43 0 0,-551-21 78,403 21-78,41-21 0,-83 21 16,62 0-16,-20 0 0,20-22 16,1 22-16,-64-21 0,64 21 0,-22-21 15,22 21-15,21-21 0,-21 0 16,-22-22-16,43 22 15,0 0-15,-43-42 16,1-1-16,20 43 16,1 0-16,21 21 0,-21-21 15,20 21-15,-41-22 0,42 22 0,-22-21 16,22 21-16,0 0 0,0 0 16,-21 0-16,20 0 0,-41 21 15,21 1-15,-1-1 0,1-21 16,-43 21-16,43-21 0,0 0 15,-107 21-15,107-21 0,0 0 16,-43 0-16,43 0 0,21 0 16,-22 0-16,1 0 0,0 0 15,20 0-15,-20 0 16,21 0-16,0 0 0,-22 0 16,22 0-16,0 0 0,0 0 15,0 0 1,0 0-16,-1 0 15,1 0-15,0 0 16,21 21 0,0 0-16,0 1 15,0-1-15,0 0 16,0 0-16,0 0 0,21-21 0,-21 21 16,0 1-16,0 20 0,0-21 0,21 0 15,-21 0-15,0 22 0,0-22 0,22 64 16,-22-64-1,0 21-15,21 0 0,-21-20 16,42-1-16,-42 0 16,21 0-16,22 0 0,-22-21 15,42 21-15,-42-21 16,1 0-16,-1 0 0,0 22 16,0-22-16,0 0 15,0 21-15,-21 0 16,22-42 31,-1 21-32,0 0-15,0 0 0,0 0 0,22 0 16,-22 0-16,0 21 16,21 0-16,-21-21 0,1 21 15,-1 0-15,0 1 0,0-1 0,0-21 16,22 42-16,-22-21 0,21-21 0,-21 21 15,0-21-15,1 0 0,20 0 0,-21 0 16,0 0-16,22 0 0,-22 0 16,0 0-16,-21-21 15,0 0 1,0 0-16,0 0 0,-21 0 16,0-1-16,-1 1 15,1 0-15,0 0 0,0 0 16,0 0-16,0-1 0,-22-20 15,43 21-15,0 0 0,-21 0 16,21 21-16,0-22 16,0 1-16,0 0 15,-21 0 1,21 0-16,0 0 16,0-1-16,0 44 62,0-1-62,0 0 16,0 0-16</inkml:trace>
  <inkml:trace contextRef="#ctx0" brushRef="#br0" timeOffset="6839.78">1291 4636 0,'21'0'31,"0"0"-15,1 0-16,-1 0 0,0 0 16,0 0-16,0-22 0,22 22 0,-22-21 15,0 0-15,21 21 0,-21-21 16,1 0-16,-1 0 16,-21-1-16,0 1 15,-43 21-15,22 0 16,-21 0-16,0 0 0,-1 21 15,1-21-15,0 22 0,-1-1 16,1-21-16,21 21 0,-43 21 16,43-21-16,-21 22 15,42-22 1,21 0-16,0-21 16,21 21-16,-20 0 0,-1 1 15,21-22-15,-21 21 0,0 0 16,43 21-16,-22-21 15,-21 1-15,1-1 0,-1 21 0,0-21 16,0 0-16,-21 22 0,0-22 16,0 21-16,0 1 0,0-22 0,-21 0 15,-43 42 1,22-41-16,-21-1 0,-22 21 16,21-42-16,-41 21 15,62-21-15,-20 0 0,-22 0 16,43 0-16,-22-21 15,22 21-15,21-21 0,-22 0 0,22 0 16,0-1-16,21 1 0,0 0 16,0 0-16,0 0 15,0 0-15,21-1 16,0 22-16,1 0 0,-1 0 16,0-21-16,0 21 0,0 0 0,0-21 15,22 21-15,-22-21 0</inkml:trace>
  <inkml:trace contextRef="#ctx0" brushRef="#br0" timeOffset="7199.96">1968 4530 0,'0'0'0,"0"-21"16,0-1-16,0 44 31,0-1-15,0 0-16,0 0 16,0 0-16,0 0 0,0 22 0,0-1 15,-21 0-15,0 1 0,21-1 16,-21 22-16,21-22 0,0 0 0,0 64 15,-21-64 1,21-20-16,0-1 0,0 0 0,0 0 16,0 0-1,0-42 1,0 0 0,0 0-16,21 0 0</inkml:trace>
  <inkml:trace contextRef="#ctx0" brushRef="#br0" timeOffset="7411.95">1736 4932 0,'0'0'0,"-22"0"16,44 0 15,-1 0-31,0 0 0,21 0 0,-21-21 15,1 21-15,-1-21 0,0 21 16,42-22-16,-41 1 16,-1 21-16,0-21 15,0 21-15</inkml:trace>
  <inkml:trace contextRef="#ctx0" brushRef="#br0" timeOffset="8159.28">2117 5017 0,'0'0'16,"0"21"-1,0 0-15,21-21 32,0 0-32,21-21 15,-21 0-15,1-1 0,20 1 16,0-21-16,1 21 15,-22 0-15,21-22 0,-42 22 16,0 0-16,0 0 0,0 0 16,-21 21-1,0 0-15,0 0 0,-22 0 0,22 21 16,0 0-16,0 0 16,-22 0-16,22 0 0,-21 43 15,21-43-15,-22 43 16,43-43-16,0 21 0,0 0 15,0 1-15,0-22 0,0 0 16,0 0-16,22 0 0,-1-21 16,0 0-16,0 0 0,43 0 15,-22 0-15,0 0 0,43-42 16,-43 21-16,43-21 16,-43 20-16,1 1 0,-22 0 15,0 0-15,21-21 0,-42 20 16,21-41-16,1 42 0,-22 0 15,0-1-15,0 1 0,0 0 16,0 42 15,0 0-15,0 1-16,0-1 0,0 0 0,-22 21 16,22-21-16,0 64 15,0-43-15,0 22 0,0 42 16,0-64-16,0 22 0,0 20 15,0-20-15,0 20 0,0 86 16,0-107-16,-21 22 0,21 84 16,-21-84-16,0 169 15,21-169-15,-21-22 16,0 1-16,21-1 0,-22 43 16,22-64-16,0-21 15,-21-21-15,21-21 31,0 0-31,0-21 0,0 21 16,0-22-16,21 1 0,-21-22 16,22 22-16,-22-21 0,21-1 0,0 1 15,-21-1-15</inkml:trace>
  <inkml:trace contextRef="#ctx0" brushRef="#br0" timeOffset="8539.54">2794 5122 0,'0'0'16,"-21"-21"-16,0 0 0,21 0 0,-22 0 0,22 0 15,-21-1-15,21 1 16,0 0-16,0 0 0,0-21 16,21 20-16,1 1 0,-1 21 15,0-21-15,0 0 0,21 21 0,1-21 16,-1 21-1,-21 0-15,0 0 0,1 0 0,-1 0 0,0 21 16,0 0-16,0 0 16,0 0-16,-21 43 0,0-43 15,0 21-15,0 22 16,-21-43-16,-21 0 0,21 22 0,-22-22 16,1 0-16,21 0 0,-21 0 15,-1 0-15,22-21 0,-21 22 16,21-22-16,-1 0 0,1 0 0,42-22 47,-21 1-47,22 21 0,20-21 15,-21 0-15,0 0 0</inkml:trace>
  <inkml:trace contextRef="#ctx0" brushRef="#br0" timeOffset="8995.95">3598 4890 0,'0'0'16,"21"-22"-16,-21 1 0,22 0 15,-22 0-15,0 0 0,0 0 16,0-1-16,0 1 16,0 0-16,-22 21 31,1 0-31,0 0 0,0 0 15,-21 21-15,20 0 0,-20 1 0,21-1 16,0 0-16,-22 0 0,22 21 16,21-20-16,0-1 0,0 21 15,0-21-15,21 0 16,22-21-16,-1 22 16,0-22-16,-20 0 15,20 21-15,-21-21 0,21 0 16,1 42-16,-22-42 0,0 21 15,0 0-15,-21 1 0,0-1 16,-21 0-16,-21-21 16,21 21-16,-22 0 0,1 0 15,-22-21-15,22 22 0,-21-22 0,20 0 16,1 21-16,0-21 0,20 0 16,-20 0-16,21 0 0,0 0 15,0 0-15,-1-21 0,22-1 16,0 1-1,0 0-15,22 0 0</inkml:trace>
  <inkml:trace contextRef="#ctx0" brushRef="#br0" timeOffset="9472.08">4762 4487 0,'0'0'0,"0"-42"31,0 21-31,0 42 32,0 0-32,0 0 15,0 22-15,0-22 0,0 0 16,0 21-16,-21-20 0,21 20 0,-21 0 15,0 43-15,21-43 16,-21 43-16,21-43 16,-21-21-16,-1 43 0,22-22 15,0-21-15,0 1 0,0-1 16,0 0-16,22-21 31,-1 0-31,0 0 16,-21-21-16</inkml:trace>
  <inkml:trace contextRef="#ctx0" brushRef="#br0" timeOffset="9928.96">5080 4720 0,'0'0'0,"0"-21"0,0 42 46,0 0-46,-21 1 0,21 20 16,-21-21-16,21 0 0,0 22 16,0-22-16,-22 42 0,22-42 15,0 22-15,0-22 0,0 0 16,0 21-16,0-20 0,0-1 16,22 0-16,20-21 15,-21 0-15,0 0 0,0 0 16,1 0-16,-1 0 0,0-21 15,0 0-15,21-1 0,-20 1 0,20-21 16,-42 21-16,21-43 16,-21 22-16,0 0 0,0-22 15,-21 22-15,0-1 16,0 22-16,-1 0 0,-20 21 16,0 0-16,21 0 0,-1 0 15,1 0-15,0 0 0,0 0 16,0 0-16,0 21 15,21 0 1,21-21 15,-21-21-15</inkml:trace>
  <inkml:trace contextRef="#ctx0" brushRef="#br0" timeOffset="10196.89">4445 4636 0,'0'21'0,"0"-42"0,-21 42 16,63-21 0,-21 0-1,0 0-15,22 0 0,-1 0 0,0 0 16,1 0-16,-1-21 0,0 21 15,22 0-15,-22-22 0,1 22 0,-1 0 16,21-21-16,-41 21 0,-1 0 16,0-21-16,0 21 0,0 0 15</inkml:trace>
  <inkml:trace contextRef="#ctx0" brushRef="#br0" timeOffset="11823.3">6646 4932 0,'0'0'0,"0"21"16,0-42 0,0 0-1,21 0-15,-21-1 16,22 1-16,-1 0 0,0 0 0,0-21 15,0 20-15,0 1 0,1-21 16,-1 21-16,0 0 0,0-43 16,-21 22-16,21 21 0,-21-43 15,0 43-15,0 0 0,0 0 16,-21 21 0,0 0-16,0 0 0,0 0 15,-22 21-15,22 0 0,0 0 16,-43 21-16,43-20 0,0-1 15,-21 42-15,21-42 16,21 1-16,0-1 16,21 0-16,0-21 15,0 0-15,0 0 0,0 0 16,1 0-16,20 0 0,0-21 16,-21 0-16,22 21 0,20-43 15,-20 43-15,-22-21 0,21 0 16,-21 0-16,0 0 0,22-1 15,-22 1-15,0 0 0,-21 0 16,0 0-16,0 42 47,0 0-47,0 0 0,0 0 16,0 1-16,-21-1 0,21 0 0,-21 42 15,21-41-15,0 41 16,0-42-16,0 0 15,0 43-15,0-43 16,0 0-16,21-21 0,0 0 16,0 0-16,0 0 0,1 0 15,-1 0-15,0-21 0,0 0 16,43-43-16,-43 43 16,0 0-16,0 0 0,0 0 0,0-22 15,1 22-15,-22-21 16,21 21-16,-21 0 0,0-1 15,0 1-15,0 42 47,0 1-31,0-1-16,-21 0 0,21 0 0,0 0 16,0 22-16,0-22 0,0 0 15,0 0-15,0 0 0,0 0 16,0 1-16,21-22 0,-21 21 0,21-21 15,21 0-15,-21 0 16,1 0-16,20 0 0,-21 0 16,0 0-16,0-21 0,1-1 0,20 1 15,0 0-15,-21 0 16,-21 0-16,43-43 16,-22 43-16,0 0 0,0-21 15,-21 20-15,21-20 16,-21 21-16,0 0 15,0 42 1,0 0 0,-21 0-16,0 0 0,21 1 15,-21 20-15,21-21 0,0 0 16,0 0-16,0 1 0,0-1 0,0 0 16,0 21-16,0-21 0,0 1 0,21-1 15,0 0-15,64-21 16,-43 0-16,-21 0 15,43 0-15,-43 0 16,21-21-16,-20 0 0,-1 21 16,21-22-16,0-20 0,-20 0 15,-1 21-15,-21-1 0,21 1 16,-21 0-16,21-64 16,-21 64-16,0 0 0,0 42 31,0 0-16,0 1-15,-21-1 0,21 0 16,0 0-16,-21 0 0,21 0 0,0 1 16,0-1-16,-21 0 0,21 0 15,0 0-15,-22 0 16,22 1 0,0-44 15,-21 1-31,21 0 15,0 0-15,0 0 0,0 0 16,0-22-16,0 22 0,21 0 16,-21-21-16,22 20 0,-1 1 0,0-21 15,21 21-15,22-22 0,-43 22 16,21 21-16,1 0 0,-1 0 16,0 0-16,22 0 15,-43 21-15,0 1 0,0-1 16,0 21-16,-21-21 0,0 0 0,0 1 15,0 20-15,0-21 0,0 43 16,-21-43-16,0 0 16,21 0-16,0 0 0,-21 0 0,0 1 15,21-44 17,0 1-32</inkml:trace>
  <inkml:trace contextRef="#ctx0" brushRef="#br0" timeOffset="12275.3">10329 4128 0,'0'0'0,"0"-43"0,0 22 16,0-21-16,0 21 0,0-1 15,0 44 1,0-1 0,0 21-16,-21 43 0,21-43 15,-21 43-15,0-22 16,21-20-16,0-1 0,-21 0 16,-1 1-16,22-22 0,-21 21 15,21-21-15,0 0 0,0 22 16,0-22-16,0 0 15,21-21 1,1-21 0,-1 0-16,-21 0 0,21-1 0</inkml:trace>
  <inkml:trace contextRef="#ctx0" brushRef="#br0" timeOffset="12975.94">10626 4001 0,'0'0'0,"0"-85"15,0 106 1,0 0 0,-22 0-16,22 1 0,0 20 0,0 0 15,-21 22-15,21 20 0,-21-20 16,21-22-16,0 1 16,0-1-16,0 0 0,0-21 0,-21 22 15,21-22-15,0 0 0,-21 21 16,21-20-16,0-1 15,0-42 1,0-1 0,21 1-16,0 0 15,-21 0-15,21-21 0,0 20 16,1-41-16,-1 42 16,0-22-16,-21 22 0,21 21 15,0 0-15,0 0 16,-21 21-1,0 1-15,22-1 0,-22 21 0,0-21 16,21 43-16,-21-43 16,21 0-16,-21 0 0,21 0 15,0-21-15,0 22 0,1-22 16,-1 21-16,42-21 16,-42 0-16,43 0 0,-22 0 15,-21-21-15,43-1 16,-22 1-16,1 0 0,-1-42 15,-21 41-15,43-83 16,-43 62-16,-21 22 0,0-21 16,0 21-16,0-1 0,0 1 15,-21 21 1,-1 21-16,1 1 0,0-1 0,0 0 16,0 21-16,0-21 0,21 22 15,-22-1-15,22-21 0,0 22 16,0 20-16,0-42 0,0 0 0,22 1 15,-22-1-15,42-21 0,-21 21 16,21-21-16,1 0 16,-22 0-16,21 0 0,-21 0 0,22 0 15,-22-21-15,21 21 0,-21-21 16,22-1-16,-1-20 0,-21 21 16,0 0-16,1-22 0,-22-20 15,0 42-15,0-22 0,0 1 16,-22 21-16,1 0 0</inkml:trace>
  <inkml:trace contextRef="#ctx0" brushRef="#br0" timeOffset="13205.46">9821 4276 0,'0'0'0,"-21"0"0,42 0 16,22 0-16,-1 0 16,21 0-16,1-21 0,-1 21 15,1-22-15,63 1 0,-64 0 16,1 21-16,-1-21 0,-20 0 16,20 21-16,1-43 15,-22 43-15</inkml:trace>
  <inkml:trace contextRef="#ctx0" brushRef="#br0" timeOffset="14939.93">13039 4128 0,'0'0'0,"-22"0"0,1-43 15,21 22-15,0 0 16,21 21 46,1 0-62,20 0 16,-21 0-16,0 0 0,22 0 16,-22 0-16,21-21 0,-21 0 0,22 21 15,20-43-15,-42 22 16,43 0-16,-43 0 0,-21 0 15,21-22-15,-21 22 0,0 0 16,0 0-16,0 0 16,0-1-1,-21 22-15,0 0 0,0 22 16,-1 20 0,1 0-16,21 1 0,-21 41 15,21-20-15,0-1 0,-21-20 16,0 20-16,21-21 0,0 64 15,-21-63-15,21-1 0,-22 0 0,22-21 16,0 1-16,-21 20 0,21-21 16,0 0-16,-21-21 31,0 0-31,0 0 16,0-21-16,-1 0 0,1 0 0,0 0 15,0-1-15,0-20 0,0 21 16,21 0-16,-22 0 0,22-1 15,-21-20-15,0 42 0,0 0 32,21 21-32,0 0 0,0 1 0,0-1 15,0 0-15,0 42 0,0-41 16,0-1-16,21 0 0,0 0 16,-21 0-16,21 0 0,1-21 0,20 22 15,-21-22-15,0 0 0,22 21 0,-1-21 16,-21 0-16,21 0 0,1 0 15,-1 0-15,0 0 0,-20-21 0,20-1 16,0 22-16,-21-21 0,22 0 16,-22 0-16,0-21 0,21-22 15,-20 43-15,-22-21 0,0-1 16,21 1-16,-21 21 0,0-22 16,0 22-16,0 0 0,0 0 15,-21 21 1,21 21-16,-22 0 15,1 0-15,21 1 0,-21-1 0,21 21 16,0-21-16,-21 22 0,21-22 16,0 0-16,0 21 0,0-21 0,0 1 15,0 41-15,21-42 16,0-21 0,0 0-16,1 0 0,-1 0 15,0 0-15,0 0 0,43 0 16,-22 0-16,-21-21 0,21 0 15,1 0-15,-22 0 0,21-1 0,43-41 16,-64 21-16,21-1 0,-20 1 16,-1 21-16,0-64 15,-21 64-15,-21 21 16,0 0 0,-1 0-16,-20 0 0,21 21 0,0 0 15,0 0-15,21 22 0,0-22 0,-22 42 16,22-41-16,0-1 15,0 21-15,0-21 0,0 0 0,43 43 16,-22-43 0,0-21-16,0 21 0,-21 0 15,21-21-15,-21-21 32,0 0-17,-21 0-15,0 0 16,0 0-16,0-1 0,21 1 15,0 0-15,-21 0 0,-1 21 16,22 21 0,0 0-1,0 0-15,0 1 0,0-1 16,22 0-16,-1 0 0,0-21 16,0 21-16,0-21 15,22 0-15,-22 0 0,0 0 16,21 0-16,1 0 0,-22 0 15,21 0-15,-21 0 0,0-21 16,43-21-16,-43 21 0,0-1 16,0 1-16,22-21 0,-22 0 15,0-1-15,21-63 16,-20 43-16,-1 21 0,21-64 0,-42 63 16,21-41-1,-21 41-15,0 22 0,21-21 16,-21 63 15,0 0-31,-21 22 0,21-22 0,-42 85 16,42-64-16,-21 64 15,21-43-15,-43 64 16,43-84-16,0-1 0,0-21 16,0 21-16,0-20 0,0 20 15,0-21-15,22 0 16,-1-21-16,0 0 0,0 0 15,0 0-15,0 0 0,1 0 16,-1 0-16,0 0 0,0-21 16,43 0-16,-43 0 15,0 0-15,21-43 0,-21 43 16,1-21-16,-22-22 0,21 22 16,-21-1-16</inkml:trace>
  <inkml:trace contextRef="#ctx0" brushRef="#br0" timeOffset="15143.9">14584 4064 0,'0'0'0,"-21"0"0,42 0 47,0 0-47,0 0 0,0 0 15,0 0-15,1 0 0,-1 0 0,0 0 16,0 0-16,0 0 15,0-21-15,1 21 0,-1-21 0,0 21 16,0-21-16,0 21 16</inkml:trace>
  <inkml:trace contextRef="#ctx0" brushRef="#br0" timeOffset="16804.04">15896 3831 0,'0'-84'31,"-21"84"-31,0-22 0,0 22 16,-1 0-16,1 0 0,0 0 15,-21 0-15,21 22 0,-1-1 16,-20 0-16,21 0 0,0 21 15,-22-20-15,1 20 0,21 0 16,0 22-16,-43 42 0,64-64 16,-21 0-16,21 1 0,0 20 15,0-42-15,0 64 16,21-64-16,0 0 0,22 22 0,-22-22 16,21 0-16,22-21 15,-43 0-15,21 0 0,1 0 16,-22 0-16,21 0 0,0 0 0,1 0 15,-1-21-15,0 0 0,43-22 16,-43 22-16,1 0 0,41-43 16,-62 22-16,-1 0 15,0-1-15,-21 22 0,0-21 0,0 21 16,0 0-16,-21-22 0,0 22 16,-22 0-16,22 21 0,0 0 15,0 0-15,-22 0 0,22 0 0,0 21 16,0 0-16,0 0 0,0 1 15,-22 41-15,22-21 0,0-20 16,0 41-16,21-21 16,0-20-16,0-1 0,0 0 15,0 0-15,0 43 0,21-64 16,0 0 0,0 0-16,0 0 0,1 0 15,-1 0-15,0 0 0,21-22 16,-21 1-16,22-21 15,-22 0-15,0 20 0,0-20 0,-21 0 16,21-1-16,-21 1 0,22 0 16,-22 21-16,0-22 0,0 22 0,0 0 15,0 42 17,-22 21-32,22-20 0,-21 20 15,0-21-15,21 21 0,0-20 16,0 20-16,0-21 0,0 21 15,0 22-15,0-43 16,0 0-16,0 0 0,21 1 16,43-1-16,-22-21 15,-21 0-15,22 0 0,-1 0 16,-21 0-16,106-43 16,-106 22-16,22-21 0,-22 21 15,21 0-15,-21-22 0,43-41 16,-64 41-16,21 22 0,0-42 15,-21 41-15,0 1 0,-21 42 32,0 1-32,21-1 0,0 0 0,-21 0 15,21 0-15,0 22 16,-22-22-16,22 0 0,0 21 0,0-21 16,0 1-16,0-1 0,0 0 15,22 21-15,-1-21 0,-21 1 16,-21-44 31,21 1-32,0 0-15,-22 21 0,1-21 16,0 0-16,0 0 0,0 21 16,0 0-1,-1 0-15,22 21 16,0 0-16,0 0 15,0 0-15,22-21 16,-1 21-16,0-21 0,0 0 0,0 0 16,22 0-16,41 22 15,-41-22-15,-22 0 0,21 0 16,0 0-16,1-22 0,20 1 16,-20 0-16,-1 0 0,-21-21 15,0 20-15,22-20 0,-22 21 0,0-64 16,-21 43-16,21 0 15,-21 20-15,0-20 0,0 21 0,0 0 16,-21 21-16,0 0 16,0 21-16,-1 0 15,1 0-15,0 0 0,0 22 16,0-22-16,0 21 0,-1-21 0,22 22 16,0-1-16,-21 0 15,21 1-15,0-22 0,0 21 16,0-21-16,21 1 0,1-22 15,-1 21-15,0-21 0,0 0 0,43 0 16,-22 0-16,0 0 0,1 0 16,20 0-16,-21 0 0,64-43 15,-63 22-15,-1 0 0,0 0 16,1-21-16,-1 20 0,64-105 16,-85 85-16,0 0 15,0 21-15,-21-22 0,0 1 16,-21 42-1,0 0-15,0 0 0,0 0 16,-1 21-16,1 0 0,0 0 0,21 22 16,0-22-16,0 21 0,0-21 0,0 1 15,0 20-15,0-21 0,0 21 16,21 1-16,-21-22 0,21 0 16,1 0-16,-22 0 15,21 1-15,0-22 0,-21 21 16,-21-21 31,0 0-47,-1 0 15,1 0-15,0 0 0,0 0 16,0 0-16,0 0 0</inkml:trace>
  <inkml:trace contextRef="#ctx0" brushRef="#br0" timeOffset="18127.83">6265 5800 0,'0'21'0,"0"-42"0,0 0 16,0-1-16,0 1 15,0 0-15,-21 21 16,0 0-16,0 21 16,0 0-16,-1 1 0,-20 41 15,21-21-15,0-20 0,0 62 16,-1-20-16,1-22 15,21 0-15,0 1 0,-21 20 16,21 1-16,-21 42 0,21-43 16,0-21-16,0 22 0,0-22 15,21-21-15,21 43 0,-20-43 16,83 21-16,-83-42 16,20 0-16,0 0 15,1 0-15,41-42 0,-41 21 0,-1-21 16,21 20-16,-20-20 0,-1 0 15,0-1-15,22-41 16,-43 20-16,0 22 0,-21 0 0,0-1 16,0-20-16,0 20 0,-42 1 0,21 0 15,-22-1-15,1 1 0,0 21 16,-1 0-16,1 0 0,0 21 16,-1 0-16,1 0 0,-21 0 0,20 21 15,1 0-15,0 21 0,-1-21 0,1 22 16,0-1-16,20-21 0,1 43 15,0 20-15,21-20 16,0-22-16,42 106 0,-20-105 16,-1-1-16,21-21 0,0 22 15,-20-43-15,20 21 0,0 0 16,1-21-16,-1 0 0,21 0 0,-20 0 16,-1-21-16,22 0 0,-22-1 15,0 1-15,1 0 0,20-42 16,-42 20-16,22 22 0,-43-21 15,21-1-15,0 22 0,-21-42 16,0 20-16,0 22 0,0 0 16,0 42-1,0 0-15,0 1 16,0-1-16,0 0 0,-21 21 16,21-21-16,0 22 0,-21-22 0,21 42 15,0-41-15,0 20 0,0-21 16,0 0-16,0 0 15,0-42 17,0 0-17,0 0-15,0 0 0,0-22 0,0 1 16,21 21-16,21-64 0,-21 43 16,0 21-16,1-22 0,-1 22 15,0 0-15,21 0 0,22 0 16,-43 21-16,21 0 0,-21 0 15,1 0-15,41 42 16,-42-21-16,0 0 0,-21 43 16,0-43-16,0 64 15,0-64-15,0 21 0,0-21 16,-21 1-16,0 20 0,-21 21 16,21-41-1,21-1-15,0-42 31,21-1-31,21 1 0,-21 0 16,22 0-16</inkml:trace>
  <inkml:trace contextRef="#ctx0" brushRef="#br0" timeOffset="19187.22">8170 6541 0,'21'0'15,"-21"-22"1,0 1 0,0 0-16,0 0 0,0 0 0,22-22 15,-22 22-15,0-21 0,21 21 0,-21-22 16,21 1-16,0 0 0,-21-1 16,0 1-16,21 0 0,0-22 0,-21 43 15,0-21-15,0 21 0,0-1 0,22 1 16,-22 42-1,-22 22 1,22-22-16,0 21 0,-21-21 0,0 22 16,21-1-16,-21 0 0,21-20 15,-21 20-15,21 43 0,0-43 16,0 0-16,0 22 0,0-43 16,21 42-16,0-41 15,0-1-15,0-21 0,1 0 16,-1 0-16,21 0 15,0 0-15,-20 0 0,-1-21 0,42-22 16,-20 22-16,41-64 16,-63 64-16,1-21 0,-1 0 15,0-1-15,-21-84 16,0 85-16,0 21 0,0-22 16,0 22-16,0 0 0,0 0 15,0 0-15,-21 21 0,0 0 16,-1 42-16,1-21 0,21 0 15,-21 22-15,21-1 16,-21-21-16,0 64 0,21-64 0,0 21 16,0 1-16,0-1 0,0 0 15,0-20-15,0 20 0,0-21 0,0 0 16,0 22-16,0-22 0,21-21 16,0 0-1,-21-21 1,21 21-16,-21-22 0,0 1 0,21 0 15,1-21-15,-22 21 0,21-22 16,0 22-16,-21-21 0,21 21 0,21-43 16,-20 43-16,-1 0 15,0 21-15,0 0 16,0 21-16,0 0 16,-21 0-16,0 0 0,0 1 15,0 20-15,22-21 0,-1 0 16,0 0-16,-21 22 0,63 20 15,-41-63-15,-1 21 16,0 1-16,0-22 0,0 0 16,64 0-16,-43 0 15,-21-22-15,43-20 0,-22 21 16,22-21-16,-22-1 16,0 22-16,22-42 0,-43 20 15,21-41 1,-42 62-16,0 1 0,0 0 15,-21 21-15,-42 0 16,42 0-16,-1 21 0,-20 22 16,21-22-16,0 21 15,0 0-15,21-20 0,0 20 16,0 0-16,0-21 0,0 22 0,21-1 16,0-21-16,0 0 15,0 1-15,22-1 0,-22-21 0,106 0 16,-85 0-16,0 0 15,1 0-15,-1-21 0,0-1 16,1 1-16,-1 0 0,0 0 16,-20 0-16,41-43 0,-63 43 0,0 0 15,21-21-15,-21 20 0,0 1 16,0 0-16,-21 0 0,0 0 0,-21 0 16</inkml:trace>
  <inkml:trace contextRef="#ctx0" brushRef="#br0" timeOffset="19432.54">7980 6181 0,'-43'21'0,"86"-42"0,-107 42 16,43-21-16,21 21 0,21-21 15,0 0-15,22 0 16,-22 0-16,21 0 0,1-21 0,-1 21 15,21-21-15,-20 21 0,-1-21 16,64-1-16,-64 22 16,64 0-16,-64-21 0,-20 21 15,41 0-15,-63-21 16,21 21-16</inkml:trace>
  <inkml:trace contextRef="#ctx0" brushRef="#br0" timeOffset="23306.26">11620 6392 0,'0'0'0,"-21"0"31,0 0-15,21-21-16,0 0 0,0 0 16,-21 0-16,0-43 31,21 43-31,0-21 0,0 21 0,0-22 0,0 22 16,0-21-16,21-22 0,21-20 15,-21 20-15,22 22 0,20-22 16,-42 22-16,22 42 15,-1-21-15,-21 21 0,22 0 16,-22 21-16,21 0 0,-21 0 0,0 0 16,1 1-16,-22 20 0,0-21 15,0 21-15,0 1 0,0-22 16,0 0-16,0 21 0,0-20 16,21-22-1,-21-22 1,21 22-16,-21-21 15,0 0-15,0 0 0,0-21 16,0 20-16,0 1 0,0 0 0,-21 0 16,0-21-16,-1 20 15,1 1-15,0 0 0,0 0 0,0 0 16,0 21-16,-22 0 0,22 0 16,0 0-16,-21 21 0,20 0 0,-62 64 15,63-43-15,-1 0 16,1 1-16,0-1 0,-21 85 15,42-85-15,0 1 16,0 41-16,0-41 16,0 41-16,42-41 0,-42-1 15,42-21-15,-20 0 0,-1 1 16,21-1-16,22 0 0,-22-21 16,43 0-16,-43 0 15,0 0-15,85-64 16,-84 43-16,-1 0 0,0-21 15,-21 21-15,22-22 0,20-20 16,-42 42-16,1-22 0,-1 1 16,-21 21-16,21-22 15,-42 65 17,21-1-32,-21 0 15,21 0-15,-22 0 0,22 0 0,0 1 16,0 41-16,0-21 0,0-20 15,0-1-15,0 0 0,0 0 16,22 21-16,-1-20 16,0-22-16,21 0 0,-21 0 15,1 0-15,20 0 0,0 0 16,-21-22-16,1 1 0,-1 0 16,63-42-1,-62 20-15,-1 22 0,21-42 16,-42 41-16,0-20 0,0-21 15,0 41-15,0-20 0,-21 0 16,0 21-16,0-1 0,-1 22 16,1 0-16,-42 0 15,42 0-15,-1 0 0,1 22 16,0-22-16,0 21 0,-21 21 16,20-21-16,22 0 0,0 1 15,-21 20-15,21-21 0,0 0 0,0 0 16,0 43-16,0-43 15,21 0-15,-21 0 0,22 1 0,-1-1 16,21-21-16,-21 0 0,0 0 16,1 0-16,-1 0 0,0 0 15,21-21-15,-21 21 0,1-22 16,20 1-16,64-42 16,-85 42-16,0-22 0,21 22 0,-20 0 15,-1 0-15,21-22 16,-42 22-16,0 0 0,21 21 0,-21 21 31,-21 0-15,21 1-16,0-1 0,-21 0 0,21 0 15,-21 0-15,21 0 0,-21 1 16,21-1-16,0 0 0,0 42 16,0-41-16,0-1 15,0-42 16,0-1-15,0 1-16,0 0 0,0 0 16,21 0-16,0 0 0,0-1 0,-21-20 15,21 21-15,0 0 0,1 0 0,-1-22 16,0 22-16,0 0 0,0 21 16,0-21-16,1 0 0,-1 21 15,0 0-15,0 0 0,-21 21 16,0 0-16,21-21 0,-21 21 15,0 0-15,0 0 0,0 1 16,21-1-16,-21 0 0,0 0 0,0 21 16,0-20-16,0-1 0,0 21 15,0-21-15,22 0 0,-1 1 16,0-22 0,0 0-16,0 0 15,-21-22-15,21 1 0,-21 0 16,22 21-16,-22-21 0,0 0 15,0 0-15,21-1 0,-21 1 0,21 0 16,0-42-16,0 41 0,0 1 16,-21 0-16,22 0 0,-1 0 15,-21 0-15,42-1 0,-21 22 16,0 0 0,-21 22-16,0-1 15,0 0-15,0 0 16,0 0-16,0 0 0,0 1 15,0-1-15,0 0 0,0 0 0,0 0 16,0 0-16,0 1 0,0 20 16,0-21-16,22 0 15,-1-21-15,0 0 0,0 0 16,0 0-16,22 0 0,-22 0 0,0 0 16,21-21-16,1 0 0,20 0 15,-42 0-15,22 21 0,20-43 16,-42 22-16,0 0 15,1 0-15,-1 0 0,-21-1 16,0-41-16,0 42 16,-21 21-1,-1 0 1,22 21-16,-21 0 0,21 0 0,-21-21 16,21 21-16,-21 1 0,0-1 15,21 0-15,0 0 0,0 0 0,-21 0 16,21 1-16,-22-22 0,1 42 15,21-21-15,0 0 16,0-42 15,0 0-15,0 0-16,21 0 0,1-1 16,-22 1-16,21 0 0,0 0 0,0 0 15,0 0-15,0-1 0,1 22 16,-1-42-16,0 21 0,0 21 15,21-21-15,-20 21 16,-1 0 0,-21 21-16,0 0 0,0 0 15,0 22 1,0-22-16,0 0 0,0 0 0,0 0 16,0 22-1,0-22-15,21-21 31,0 0-15,-21-21-16,21-1 16,0 22-16,-21-21 0,22 0 15,-1 0-15,-21 0 0,21 0 0,0-22 16,0 22-16,0 21 0,-21-21 16,0 0-16,22 21 0,-1 0 15,0 0 1,-21 21-1,0 0 1,0 0-16,0 0 0,0 1 0,0-1 16,0 0-16,21 0 0,-21 0 15,21 0-15,-21 1 16,21-1-16,1-21 0,-1 21 0,-21 0 16,21-21-16,0 0 0,0 0 15,22 0-15,41 0 16,-41 0-16,-22-21 0,21 21 15,0-21-15,1 21 0,20-43 16,-20 43-16,-22-21 0,21 0 16,-21 0-16,0 0 0,-21-43 15,0 43-15,0-21 16,0 21-16,-21 21 0,-21 0 16,21 0-16,0 0 0,-1 0 15,-20 0-15,21 0 0,-43 42 16,43-21-16,0 0 15,-21 22-15,42-22 0,0 21 16,0-21 0,0 0-16,0 1 0,0-1 15,21-21-15,-21 21 16,21-21-16,0 0 0,0 0 16,1 0-16,-1 0 0,0 0 0,0-21 15,0 21-15,0-21 16,1-1-16,-1 22 0,21-42 15,-21 21-15,0 0 0,22-22 16,-22 22-16,-21 0 0,21 0 16,-21 0-16,0 42 31,-21 0-15,21 0-16,0 0 0,0 1 15,0-1-15,0 0 0,0 0 16,0 0-16,0 0 15,21-21-15,0 0 0,0 22 0,1-22 16,-1 0-16,0 0 16,0 0-16,0 0 0,0 0 15,1 0-15,41-22 0,-63 1 16,21 0-16,22 0 0,-22 0 16,-21-22-16,0 22 15,21 0-15,-21 0 0,0 0 0,-21 21 31,0 21-15,-1 0-16,22 0 0,-42 22 16,42-22-16,-21 0 0,21 0 15,-21-21-15,21 21 0,0 22 16,0-22 0,21-21 15,0-21-31,0-1 15,-21 1-15,21 21 0,1-21 16,-1 0-16,-21 0 0,21 0 0,0-1 16,0 1-16,0 21 0,-21-21 0,22 0 15,-1 21-15,0 0 0,-21-21 16,21 21 0,-21 21-16,21-21 15,-21 21-15,0 0 16,0 0-16,0 1 0,21-1 15,1-21-15,-1 21 0,-21 0 0,21 0 16,0-21-16,0 21 0,0 1 16,22-22-16,-22 0 0,0 0 0,43 0 15,-22 0-15,21 0 16,-20 0-16,-22 0 0,42 0 16,-20 0-16,41-43 15,-62 22-15,-1 0 16,0 0-16,0 0 0,0-43 15,-21 43-15,0 0 16,0 0-16,0-1 0,-21 22 31,0 0-31,0 0 0,0 0 0,-1 22 16,-20-1-16,21 0 0,0-21 16,0 21-16,-22 21 0,22-20 15,21-1-15,0 21 0,0-21 16,0 0-16,0 1 15,0-1-15,21-21 16,0 0 0,1 0-16,-1 0 0,0 0 0,0 0 15,-21-21-15,21-1 0,22 1 16,-22 0-16,0 0 0,0 0 16,0 0-16,22-85 15,-22 63-15,0 22 0,0-21 16,0 0-16,-21-1 0,21-41 15,-21 62-15,0 1 16,0 42 0,0 1-16,-21-1 15,0 21-15,0-21 0,0 22 0,21-1 16,0-21-16,-21 21 0,21 1 16,0-22-16,0 21 0,0-21 15,0 1-15,0 20 0,0-21 16,0 0-16,21 0 15,0 1-15,0-22 16,0 0-16,0 0 0,1 0 16,-1-22-16,0 1 15,0 0-15,0 0 0,-21 0 16,21-22-16,1 22 0</inkml:trace>
  <inkml:trace contextRef="#ctx0" brushRef="#br0" timeOffset="23860.44">18140 5736 0,'0'-84'16,"0"62"-1,0 1-15,0 42 31,0 1-15,0-1-16,0 21 0,0 0 0,-21 1 16,-1 63-16,22-64 0,0 21 15,-21-20-15,0 20 0,21 1 16,-21 20-16,21-20 0,-21 21 16,0-1-16,21 1 0,-22-22 15,1 22-15,-21 63 0,21-84 16,0 20-16,-1-20 0,-20 84 15,0-84-15,21 20 0,-22 22 16,1-64-16,21 1 0,21-1 16,0-21-16,-21 0 0,21 1 0,0-44 31,0 1-31,0 0 0,21 0 16,0 0-16,-21-22 0,21 1 0,0 0 15,0-85-15,1 63 0,20-63 16,-21 43-16,0 20 15</inkml:trace>
  <inkml:trace contextRef="#ctx0" brushRef="#br0" timeOffset="24200.1">17907 6160 0,'0'0'0,"0"-43"0,0 1 16,0 0-16,0-22 0,0 22 16,21-1-1,-21 1-15,21 21 0,0-21 16,1 20-16,62-20 15,-41 21-15,-22 0 0,63 21 16,-41 0-16,41 0 16,-41 21-16,-1 0 0,0 21 15,-20-20-15,-22 20 0,0 21 16,0-41-16,-43 41 16,1-42-16,21 0 0,-22 1 15,-20 20-15,21-21 0,20 0 16,1-21-16,0 0 0,0 21 15,0-21-15,0 0 0,-1 0 32,44 0-17,-1 0 1,0 0-16,0-21 0,0 21 16,0-21-16,43 0 15</inkml:trace>
  <inkml:trace contextRef="#ctx0" brushRef="#br0" timeOffset="24628.93">18690 5948 0,'-42'-42'16,"42"20"-16,0 1 16,0 0-16,0 0 15,0 0-15,21 0 0,0 21 16,0-22-16,0 1 0,1 21 0,-1 0 15,0 0-15,0 0 16,0 0-16,0 0 0,1 0 16,-22 21-16,21 1 0,0-1 0,-21 0 15,21 0-15,-21 0 0,0 22 16,0-22-16,21 0 0,-21 0 0,0 0 16,0 0-16,0 1 15,0-1-15,-21-21 16,21-21 15,0-1-31,0 1 0,0 0 16,0 0-16,0 0 0,0 0 15,21-1-15,-21 1 0,21 0 16,-21 0-16,22 21 0,-22-21 0,21 0 16,0 21-1,0 0-15,0 0 0,0 0 16,1 0-16,-1 0 15,0 0-15,0 0 0,0 0 16,22 0-16</inkml:trace>
  <inkml:trace contextRef="#ctx0" brushRef="#br0" timeOffset="26044.41">19685 5694 0,'0'-21'16,"-21"21"-1,0 0-15,-1 0 16,1 0-16,0 21 0,0 0 0,0 0 16,0 0-16,-1 1 0,1-1 15,0 21-15,0-21 0,0 0 0,21 43 16,-21-43-16,21 0 16,0 22-16,0-22 0,0 21 15,0-21-15,21-21 0,21 0 16,-21 0-16,0 0 15,1 0-15,20 0 0,-21 0 16,43 0-16,-22-21 0,0 21 16,-21-21-16,22 0 0,-22 0 15,21-1-15,-21-20 0,1 21 0,-1-21 16,0-1-16,-21-20 0,0 20 16,0 1-16,0 21 0,0 0 15,-21 0-15,0-1 0,-1 1 0,1 21 16,-21 0-16,0 0 0,20 0 15,-20 21-15,0-21 0,-1 22 16,1-1-16,0 21 0,-1-21 16,22 22-16,0-22 0,0 21 0,21-21 15,0 22-15,0-22 0,0 21 0,0-21 16,0 0-16,21 1 0,0-1 16,0 0-16,1-21 0,105 21 15,-85-21-15,0 0 16,1 0-16,-22-21 0,106-21 15,-106 20-15,21 1 16,-21 0-16,1 0 0,41-64 16,-63 43-16,0 21 15,21-22-15,-21 22 16,0 42 0,-21 1-1,21-1-15,-21 21 0,21-21 0,0 0 16,0 1-16,-21 20 0,21-21 15,0 0-15,-21 0 0,21 1 16,0-1-16,0 0 16,0-42 31,0 0-47,0-1 0,21 1 0,0 0 15,0 0-15,-21 0 0,21-22 16,0 22-16,1-21 0,-1 21 0,21-22 15,-21 22-15,0 0 16,1 0-16,-1 21 0,0 0 16,-21 21-16,21 0 15,-21 0-15,0 1 0,0 20 16,0-21-16,0 21 0,0 1 16,0-22-16,0 0 0,0 0 15,0 0-15,0 1 0,21-44 47,0 1-31,-21 0-16,22 21 0,-1-21 0,0-21 15,0 20-15,0 1 16,0-21-16,1 21 0,20 0 0,0-22 16,-21 22-16,1 21 15,-1 0-15,0 0 0,0 0 0,0 0 16,-21 21-16,0 0 0,0 22 15,0-22-15,0 0 0,0 0 16,0 22-16,0-22 0,0 0 16,0 0-16,0 0 15,21 0-15,1-21 16,-1 0-16,0 0 0,0 0 0,0 0 16,0 0-16,22 0 0,-22 0 15,0 0-15,0-21 0,0 21 16,22-21-16,-22 0 0,-21 0 15,21 0-15,0-1 0,0-20 0,-21 21 16,0 0-16,0 0 0,0-1 0,0 1 16,0 0-16,-21 42 47,21 0-47,-21 1 0,0 20 0,0 21 15,0-41-15,21 20 0,-22 0 16,1 1-16,21-1 0,-42 43 15,42-22-15,-21-21 0,-22 85 16,43-84-16,-21 84 16,21-64-16,0 1 15,0-1-15,0 43 0,0-42 16,0 84-16,21-106 16,-21 0-16,0 1 0,0-1 15,0 0-15,0 1 16,0-22-16,22-21 15,-22-21 1,0 0-16,21-1 0,-21-20 16,0 21-16,0-21 0,0-1 15,21 1-15,-21-22 0,21 22 16</inkml:trace>
  <inkml:trace contextRef="#ctx0" brushRef="#br0" timeOffset="26347.9">21082 5948 0,'0'0'0,"0"-42"0,0-1 0,0 22 16,0-21-16,0 21 0,0-22 16,0 22-16,0 0 0,21 0 0,-21 0 15,21-1-15,0 1 16,1 21-16,-1 0 0,0 0 16,0 0-16,0 0 0,0 0 15,1 21-15,-22 22 0,0-22 16,0 0-16,0 21 0,0-20 0,0 20 15,-22-21-15,-20 43 16,21-43-16,-21 0 0,-1 21 16,1-42-16,0 21 15,20-21-15,44 0 32,-1-21-17,0 0-15,0 0 0,21-21 0,-20 20 16,20-20-16</inkml:trace>
  <inkml:trace contextRef="#ctx0" brushRef="#br0" timeOffset="26653.9">21738 5292 0,'0'0'0,"0"-21"0,0 42 47,0 0-47,0 0 0,-21 0 15,21 0-15,0 22 0,-21-1 16,0-21-16,-1 22 0,22 20 16,-21-21-16,0 1 0,21-1 0,-21 0 15,21 1-15,0-1 0,0 22 16,0-22-16,0-21 0,0 0 16,0 0-16,0 1 0,21-1 15,0-21-15,0 0 16,1 0-16,-1 0 0,21 0 0,-21-21 15,0-1-15,1 22 0,62-63 16,-63 42-16,1-22 16,-1 1-16,0 21 0,-21-21 0</inkml:trace>
  <inkml:trace contextRef="#ctx0" brushRef="#br0" timeOffset="26875.92">21611 5440 0,'0'0'0,"-21"0"0,42 0 32,0 0-32,0 0 15,22 0-15,-1 0 0,0 0 0,1 0 16,-1 0-16,22 0 0,-22 0 16,0 0-16,1 0 0,-1-21 0,43 21 15,-64 0-15,0 0 0,0 0 16,0 0-16,-42 0 15,0 0-15,-21 0 16</inkml:trace>
  <inkml:trace contextRef="#ctx0" brushRef="#br0" timeOffset="27948.82">3704 5800 0,'0'0'0,"-63"-21"16,20-1-16,1 22 0,21 0 15,21-21-15,-21 21 16,42-21-1,0 21-15,0 0 16,21 0-16,1-21 0,-1 21 16,0 0-16,1 0 0,-1 0 15,22 0-15,-1 0 0,64-21 16,-63 21-16,211 0 16,-169 0-16,-1-21 15,1 21-15,0 0 0,21 0 0,148-22 16,-105 22-16,-1 0 15,212-42-15,-191 42 0,22-21 16,233 21-16,-213-21 16,1 21-16,0 0 0,21-21 0,-21 21 15,254-22-15,-233 22 16,0-21-16,0 0 0,0 21 0,21-21 16,-21 21-16,0-21 0,0 21 15,21-21-15,508-22 16,-529 43-16,21-21 0,1 0 15,-1 0-15,-21 0 0,275-22 16,-254 43-16,-21-21 0,0 0 16,0 0-16,0 0 0,233-1 15,-254 1-15,0 0 0,-1 21 16,1-21-16,191 0 16,-234 21-16,1 0 0,-1-21 0,-21-1 15,-20 22-15,-22 0 0,0-21 0,63 21 16,-126-21-16,-1 21 0,22-21 15,-64 21-15,0-21 16,-42 21 15,0 21-15,0-21-16,-1 21 16,1 0-16,0 0 0,0 1 0</inkml:trace>
  <inkml:trace contextRef="#ctx0" brushRef="#br0" timeOffset="28892.16">7345 7472 0,'0'0'0,"-21"0"0,-1 0 15,1 0 1,0 0 0,21-21 15,21 21-31,0 0 0,1 0 16,-1 0-16,21-21 0,0 21 0,1 0 15,63 0 1,-43 0-16,22 0 0,84 0 15,-84 0-15,-1 0 0,107 0 16,-85 0-16,232 0 16,-189 0-16,274 0 15,-254 0-15,22 0 0,-1 0 16,22 0-16,0 0 0,253 0 16,-232 0-16,0 0 0,21 0 15,0 0-15,-21 0 0,21 0 16,-21 0-16,21 0 0,0 0 0,-22 0 15,255 0-15,-233 0 0,-21 0 16,21 0-16,-21 0 0,508 0 16,-508 0-16,21 0 15,211-22-15,-232 22 16,190-21-16,-211 21 0,-21 0 16,-22 0-16,0-21 0,1 21 0,-22 0 15,0 0-15,0-21 16,-42 21-16,0 0 0,0 0 0,-43 0 15,1 0-15,-1-21 0,-42 21 16,22 0-16,-22 0 0,0 0 16,0 0 46,-21-21-46,0-1-1,21 1 1,-21 0 0</inkml:trace>
  <inkml:trace contextRef="#ctx0" brushRef="#br0" timeOffset="29015.8">18923 7281 0,'-21'0'0,"42"0"0,-42 22 15,0-22 32,-1 0-47,1 0 16,0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9T02:44:36.6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3090 1080 0,'0'-22'16,"-21"22"-1</inkml:trace>
  <inkml:trace contextRef="#ctx0" brushRef="#br0" timeOffset="1039.96">4593 1058 0</inkml:trace>
  <inkml:trace contextRef="#ctx0" brushRef="#br0" timeOffset="2699.38">2879 1355 0,'21'0'16,"-21"-21"15,21 21-15,-21-22-16,0 1 0,21 0 16,-21 0-1,0 0-15,0 0 16,0-1-16,0 1 0,0 0 15,0 0-15,0 0 16,0 0-16,0 42 47,0 0-47,0 0 16,0 21-16,0-20 0,0-1 0,0 42 15,0-42-15,0 22 16,0-1-16,0-21 0,21 22 15,-21 84-15,0-85 16,0 0-16,0 1 0,0-1 16,0 64-16,0-85 15,0 0-15,0 0 0,0 0 16,0 1 0,-21-22-1,0 0 1,0 0-16,0 0 0,-22 0 15,22 0-15,-21 0 0,-1 0 0,1 0 16,0 0-16,21 0 0,-22 0 16,1 21-16,21-21 0,-22 0 15,-20 0-15,42 0 16,0 0-16,-1 0 16,44 0-1,-1 0-15,21 0 16,0 0-16,1 0 0,-1 0 15,64 0-15,-43 0 0,-20-21 16,20 21-16,-20 0 0,-1-22 0,0 22 16,1 0-16,-1 0 15,0-21-15,1 0 0,-22 21 0,0 0 16,0 0-16,-21-21 94,0 0-79</inkml:trace>
  <inkml:trace contextRef="#ctx0" brushRef="#br0" timeOffset="3134.61">3492 1524 0,'0'0'0,"-21"0"16,0 0-16,0 0 15,21 21-15,0 0 16,0 1-16,0-1 15,21 0 1,0-21-16,0 0 0,1 0 16,-1 0-16,0-21 0,0 21 15,0-21-15,64-22 16,-85 22-16,0 0 16,0 0-16,0-22 15,0 22 1,-21 21-16,0 0 15,-1 0-15,1 0 16,0 0-16,0 21 0,0 1 0,0-22 16,21 21-16,0 0 0,-22 0 15,22 0-15,0 0 16,0 1-16,22-22 31,-1 0-15</inkml:trace>
  <inkml:trace contextRef="#ctx0" brushRef="#br0" timeOffset="4114.97">4974 953 0,'-21'-22'16,"21"1"-16,0 0 31,0 42 0,0 0-31,0 22 16,0-22-16,0 0 0,0 21 15,0 1-15,0 84 16,0-85-16,0 0 0,0 1 16,0-1-16,0-21 0,0 85 15,0-64-15,0-20 16,0 20-16,0-21 0,0 21 15,0-20-15,0-1 16,0-42 15,0-1-15,0 1-16,0 0 16,0 0-16,0 0 0,-21 0 0</inkml:trace>
  <inkml:trace contextRef="#ctx0" brushRef="#br0" timeOffset="4803.64">4635 1228 0,'-21'0'0,"42"0"0,-63 0 15,21 0-15,0-21 16,21-1-16,0 1 15,0 0-15,0 0 16,0-21-16,0 20 16,0 1-16,21 0 0,0-21 0,0 21 15,0-22-15,22 22 0,-22 0 16,21 0-16,43-22 16,-64 22-16,21 0 0,1 21 15,-1 0-15,0 0 0,64 21 16,-85 0-16,1 1 15,20 20-15,-21 0 0,21 85 16,-20-63-16,-1 20 16,-21-41-16,0 63 15,0-64-15,0-21 16,0 0-16,0 22 0,0-22 0,0 21 16,0-21-1,0-42 16,0 0-31,0 0 16,0 0-16,0-1 0,0 1 0,0 0 16,0-21-16,0-1 0,0 1 15,21 0-15,21-64 16,-21 64-16,22-22 0,-22 22 0,21-1 16,1 1-16,-1 0 0,0 21 15,1-22-15,-1 22 0,0 21 16,1 0-16,-22 0 0,42 0 15,-42 0-15,1 21 0,-1 22 16,0-1-16,-21 0 0,0 1 0,0-1 16,0 21-16,0-20 0,0 63 15,0-43-15,0-21 0,0 43 16,0-64-16,-21 22 0,21-1 16,-21-21-16,21 0 0,-22 43 15,22-43 1,0 0-16,0-42 31,0 0-31,0 0 0</inkml:trace>
  <inkml:trace contextRef="#ctx0" brushRef="#br0" timeOffset="5610.57">6710 1334 0,'0'0'0,"21"-43"15,-21 22-15,0 0 16,0 0-16,0 0 0,-42-22 16,20 22-16,1 0 0,0 0 15,0 21-15,-64-21 16,43 21-16,21 0 0,-43 21 16,43 0-16,-42 21 15,41-21-15,1 1 16,-21 41-16,42-21 0,0 64 15,0-63 1,0-22-16,0 21 0,0-21 0,0 0 16,0 43-16,21-43 15,0-21-15,0 21 0,1-21 16,20 0-16,-21 0 16,0 0-16,0 0 0,1-21 0,20 0 15,-21 0-15,0 0 16,0-1-16,22-20 0,-22 21 0,21-43 15,-21 22-15,1 21 0,-22-21 16,0-1-16,0 22 0,21-42 16,-21 41-16,0 1 0,0 42 31,-21 22-15,21-22-16,0 0 0,0 0 15,0 22-15,0-22 0,0 21 0,0-21 16,0 0-16,0 1 0,0-1 0,0 0 15,21 0-15,0 0 16,-21 0-16,21-21 0,0 0 16,0 0-16,1 0 15,-1 0-15,0-21 0,0 21 16,-21-21-16,0 0 16,21 0-16,0 0 0</inkml:trace>
  <inkml:trace contextRef="#ctx0" brushRef="#br0" timeOffset="6042.47">7027 1185 0,'0'-21'31,"21"21"-15,1 0 0,-22 21-16,21-21 0,-21 22 15,21-1-15,0 0 0,-21 0 0,21 0 16,-21 22-16,21-22 0,1 0 15,-22 21-15,0-21 0,21 22 16,-21-22-16,0 0 0,0 0 16,21-21-16,-21 21 0,0 1 15,0-1 1,0-42 0,0-1-1,0 1-15,21 0 0,-21-21 16,0 21-16,0-22 15,21 22-15,-21-21 0,43-64 16,-22 64-16,0 20 0,0-20 16,-21 21-16,21 0 0,0-22 15,1 43-15,-1-21 16,0 21-16,-21 21 16,0 1-1,0-1 1,0 0-16,0 0 15,0 0 1</inkml:trace>
  <inkml:trace contextRef="#ctx0" brushRef="#br0" timeOffset="6926.96">7641 1418 0,'64'0'16,"-43"0"-16,0-21 15,0 21-15,0-21 0,0 0 0,1 21 16,-1-21-16,0-1 0,-21 1 16,21 0-16,0 0 0,-21 0 0,0 0 15,0-1-15,0 1 16,-21 21-1,0 0-15,0 0 16,0 0-16,-22 21 0,22 1 16,0-22-16,-21 21 0,20 0 0,1 0 15,0 0-15,0 0 0,21 1 16,0-1-16,0 0 0,0 0 0,0 0 16,0 0-16,0 1 0,0-1 15,0 0-15,42 0 16,-21-21-16,1 21 0,-1-21 0,0 0 15,21 0-15,1 0 0,-22 0 16,21 0-16,0-21 0,1 0 0,-22 21 0,21-21 16,-21 0-16,22-1 0,-22 1 15,0 0-15,0 0 0,0-21 16,1 20-16,-1-20 0,0 21 0,-21 0 16,0-22-16,0 22 0,0 0 15,0 0-15,0 0 0,0 42 31,0 0-15,0 0-16,0 0 0,0 1 16,0-1-16,0 0 0,0 0 0,0 0 15,0 22-15,0-22 0,0 0 0,0 0 16,0 0-16,0 0 0,0 1 16,0-1-16,0 0 15,0 0-15,0 0 0,-21-21 16,21 21-16,-21-21 31,21-21-15,0 0-16,0 0 15,0 0-15,0 0 0,0-1 16,0 1-16,0 0 0,0-21 0,0 21 16,0-22-16,21 22 0,21-64 15,-21 43-15,22 21 16,-22-21-16,21 20 0,0 1 0,22-21 15,-22 42-15,1 0 16,20 0-16,-21 21 0,-20 0 16,20 43-16,-42-22 15,0-21-15,0 64 0,0-64 16,-42 85 0,42-85-16,-22 21 0,22-20 0,-21-1 15,21 0-15,0 0 0,0 0 16,21-21 15</inkml:trace>
  <inkml:trace contextRef="#ctx0" brushRef="#br0" timeOffset="8252.91">10202 1122 0,'21'-21'0,"1"0"0,-22-1 0,21 1 16,0-21-16,-21 21 0,21 0 15,-21-1-15,0-20 0,21 21 16,-21 0-16,21 21 0,-21-21 0,-21 21 15,0 0 1,0 0-16,-21 21 0,20 0 16,-20-21-16,0 21 0,-1 21 0,1-20 15,0-1-15,21 0 0,-22 0 16,22 0-16,-21 43 16,42-43-16,0 0 0,21 0 15,0 0-15,0 1 16,43-1-16,-22 0 0,0 0 15,1 0-15,-1-21 0,64 64 16,-64-64 0,-21 21-16,22 21 0,-43-21 15,0 1-15,0-1 16,-21 0-16,-1 0 0,-20 0 16,21-21-16,-64 21 15,43 1-15,-22-22 0,1 0 16,21 0-16,-43 0 15,64 0-15,-22-22 16,43 1-16,-21-42 16,21 42-16,0-1 0,0 1 15,0 0-15,21 0 0,22 21 0,20-42 16,-20 20-16,-1 1 0,0 0 16,1-21-16,-1 21 0,64-22 15</inkml:trace>
  <inkml:trace contextRef="#ctx0" brushRef="#br0" timeOffset="8727.08">10774 826 0,'0'0'0,"0"-22"31,0 44-15,-21-1-16,21 0 0,-22 0 15,22 21-15,-21 43 16,21-43-16,0 1 0,0-1 0,0 0 15,0 1-15,0-22 0,0 64 16,0-64-16,0 21 0,0 0 16,0-20-16,0-1 0,0 0 15,0 0 1,0-42 15,0 0-31,-21 0 16,21-1-16,0 1 0,0-21 15,0 21-15,21 0 0,0-22 16,1 1-16,-1 21 0,0-22 16,0 22-16,21 0 0,1 0 0,-22 0 15,21 0-15,1 21 0,-1 0 0,-21 0 16,21 0-16,-20 21 0,20 0 16,-21 0-16,21 43 15,-42-43-15,0 0 0,0 42 16,0-41-16,0-1 0,0 21 15,0-21-15,-21 0 0,0 1 16,0-1-16,21 0 16,21-42 15,0 21-31,-21-21 0</inkml:trace>
  <inkml:trace contextRef="#ctx0" brushRef="#br0" timeOffset="10269.9">11642 1080 0,'0'0'0,"-22"21"31,22 0-31,-21 0 16,0 0-16,0 0 0,0 22 15,0-1-15,21-21 0,-22 0 16,22 22-16,0-22 0,0 21 15,0-21-15,0 1 0,0-1 16,0 0-16,22-21 16,-1 0-16,-21 21 0,21-21 15,0 0-15,0 0 0,0 0 0,1 0 16,-1-21-16,0 0 0,21 0 16,-21 21-16,1-22 0,-1 1 0,0 0 15,0 0-15,0-21 0,-21 20 0,0-20 16,0 21-16,0-21 0,0-1 15,0-41-15,0 62 16,0-20-16,-21 21 0,0 0 0,0 21 16,0 0-16,-1 0 0,1 0 0,0 0 15,0 0-15,0 21 16,21 0-16,-21 21 0,-1-20 0,1 20 16,21 0-16,0 1 0,-21 20 15,21-21-15,0-20 0,0 20 16,0-21-16,0 0 0,0 0 0,0 1 15,0-1-15,21 0 0,0-21 16,1 0-16,-1 21 0,0-21 16,0 0-16,0 0 0,22 0 0,-22 0 15,0-21-15,0 0 0,0 0 16,22 21-16,-22-22 0,0 1 0,42-42 16,-41 42-16,-1-22 0,21 22 15,-21-21-15,0 21 0,1-1 16,-1-20-16,0 42 0,0 0 15,-21 21 1,0 0-16,0 1 16,0 20-16,0-21 0,0 0 0,0 0 15,0 43-15,0-43 16,0 0-16,0 22 16,0-22-16,21-21 15,0 0 1,1 0-16,-1 0 0,21-21 15,-42-1-15,42 1 16,-20 0-16,-1 0 0,21-43 16,-42 43-16,21-21 0,-21 21 15,21 0-15,-21-43 16,22 64-16,-22 21 31,0 0-31,0 22 0,0-22 16,0 0-16,0 0 0,0 0 15,0 1-15,0-1 0,0 0 0,0 0 16,0 0-16,21 0 0,-21 1 0,21-1 16,0-21-1,0 0-15,0 0 0,1 0 16,-1 0-16,0 0 16,0-21-16,0-1 0,0 1 15,1 21-15,-1-21 0,0-21 0,0 21 16,-21-22-16,21 22 0,0-21 15,-21-1-15,0 1 0,22-64 16,-1 85-16,-21-42 16,0 41-16,0 1 0,-21 42 15,-1 1 1,22 20-16,-21-21 0,21 21 16,0 1-16,0-1 0,0-21 0,0 64 15,0-64-15,0 21 16,0-20-16,0-1 0,0 0 15,21 21-15,1-21 0,-22 1 16,42-22-16,-21 21 16,0-21-16,43 0 0,-43 0 15,0 0-15,43 0 0,-22 0 16,21-43-16,-20 43 16,-1-21-16,0 0 0,-20 0 0,20 0 15,43-64 1,-64 64-16,0 0 0,0-22 15,-21 22-15,0 0 0,0 0 16,-21 21-16,0 0 16,0 0-16,-1 0 0,-20 21 15,21 0-15,-21 0 0,20 1 16,1-1-16,0 0 0,-42 42 16,63-41-16,0-1 15,0 0-15,0 0 0,0 0 16,0 0-16,21-21 15,0 0-15,0 0 16,0 0-16,0 0 0,1 0 16,-1-21-16,0 0 0,0 0 15,0 0-15,0 0 0,1-1 0,-1-20 16,0 0-16,0-1 0,0-20 0,0 21 16,-21-1-16,22-63 15,-1 85-15,-21-21 0,0 21 16,0 42-16,0 0 15,0 0-15,0 22 0,0 20 16,0-21-16,-21 1 0,21-1 0,0 22 16,0-22-16,0 0 0,0-21 0,0 22 15,0-22-15,0 0 0,0 43 16,21-64-16,-21 21 0,42 0 16,-21-21-16,0 0 15,1 0-15,-1 0 0,0 0 16,21-21-16</inkml:trace>
  <inkml:trace contextRef="#ctx0" brushRef="#br0" timeOffset="11099.96">14795 656 0,'0'0'15,"-21"0"-15,0-21 0,0 21 16,0 21 0,21 0-16,-21 1 15,21 20-15,0 0 0,-22 43 16,22-22-16,-21 1 0,21-22 16,-21 22-16,21-22 0,0 22 0,-21 20 15,0-63-15,21 22 16,-21 20-16,21-42 0,0 22 15,0-22-15,-22-21 16,22-21 15,0 0-31,0-1 16,22 1-16,-1 0 0,-21 0 16,21-21-16,0 20 0,21-41 15,-20 42-15,-1-22 0,0 22 16,0 0-16,0 21 0,22 0 15,-22 0-15,0 0 0,0 0 16,-21 21-16,21 22 16,-21-22-16,0 0 0,0 0 15,-21 0-15,0 0 16,0-21-16,0 22 0,21-1 0,-22-21 16,1 0-16,0 0 0,0 21 15,0-21-15,0 0 16,21 21 15,0 0-15,21-21-16,0 21 15,0-21-15,0 0 0,0 0 16,1 0-16,20 22 0,0-22 0,-21 0 16,22 0-16,20 0 0,-20 0 0,-1 0 15,21 0-15,-20 0 16,-1-22-16,22 22 0,20-42 15,-41 42-15,-1-21 0,0 0 0,-21 0 16,1-22-16,41-41 16,-63 62-16,0 1 0,0-21 15,-21 42 1,0 0-16,0 0 0,-1 21 0,-20 0 16,21 0-16,0 1 0,-22-1 15,22 42-15,21-42 0,0 22 16,0-1-16,0-21 0,21 0 15,1 1-15,20-22 16,-21 0-16,21 0 0,-20 0 0,20 0 16,21 0-16,-20 0 0,-22 0 15,0-22-15,0 1 0,0 21 16,1-21-16</inkml:trace>
  <inkml:trace contextRef="#ctx0" brushRef="#br0" timeOffset="12026.84">9440 3217 0,'0'-21'0,"0"0"16,0 0-16,21 21 15,1-21-15,-1 21 0,-21-21 16,0-1-16,21 22 0,0-21 16,-21 0-16,0 0 0,0 0 0,0 0 15,0-1 1,0 1-16,-21 0 0,0 0 0,0 0 16,-1 0-16,-20-1 15,21 1-15,-21 0 0,-22 21 16,43 0-16,0 0 0,-43 0 15,22 0-15,21 21 0,-22-21 16,22 21-16,0 1 0,0 41 16,21-21-16,0-20 0,0-1 15,0 0-15,0 21 0,0 1 16,21-22-16,-21 0 0,64 0 16,-43 0-16,21-21 15,-21 0-15,22 0 0,-22 0 16,42-21-16,-42 0 15,22 0-15,-22 0 0,0 21 0,0-22 16,0-20-16,1 21 0,-1 0 16,0 0-16,-21-22 0,0 22 15,21-21-15,-21-1 0,21 1 0,-21 0 16,0-1-16,0-62 0,0 62 16,0 1-16,0 0 0,0-1 15,0 22-15,-21-21 16,0 42-16,21 21 15,0 0-15,0 21 0,0-20 16,-21 20-16,21 21 0,0-20 16,0-1-16,0 0 0,0 64 15,0-63-15,0-1 0,0-21 16,0 21-16,21 1 0,-21-22 16,42 21-16,-21-21 0,22 22 15,-22-43-15,0 0 0,21 0 16,-20 0-16,20 0 0,-21 0 15</inkml:trace>
  <inkml:trace contextRef="#ctx0" brushRef="#br0" timeOffset="13357.94">10266 2815 0,'21'-42'16,"-42"84"-16,42-105 0,-21 42 16,-21 21-1,0 0-15,-1 21 16,1-21-16,0 21 0,0 0 15,0 0-15,21 0 0,0 22 0,-21-22 16,21 0-16,0 0 0,0 22 16,0-1-16,0-21 0,21 0 15,-21 0-15,21-21 0,0 22 0,0-1 16,0 0-16,22-21 0,-22 0 0,0 0 16,21 0-16,1 0 0,-22 0 15,64-42-15,-64 20 0,42 1 16,-42 0-16,1 0 15,-1 0-15,-21-22 0,21 22 16,-21-63-16,0 62 16,-21-20-16,0 21 0,-1-21 15,-62-22-15,63 64 16,-1 0-16,1 0 0,-21 0 0,21 0 16,-22 42-16,1-20 15,21 20-15,0-21 0,0 21 0,21 1 16,0-1-16,0 22 15,0-43-15,0 21 0,21-21 16,0 0-16,0 22 0,64-1 16,-64-42-16,64 0 15,-64 0-15,21 0 0,64-21 16,-64 0-16,1 0 0,-1 21 16,0-22-16,1 1 0,20-21 15,-42 0-15,0 20 0,1 1 16,-1-21-16,0 0 0,-21-1 15,0 22-15,0 0 16,0 42 15,-21 0-31,21 0 0,-21 1 16,21-1-16,0 21 16,0-21-16,0 22 0,0-22 15,0 0-15,0 21 16,21-42-16,-21 21 0,21-21 0,0 0 15,0 0-15,0 0 0,1 0 16,-1 0-16,0 0 0,21-21 16,1 21-16,-22-21 0,0 0 0,21 0 15,-21 0-15,22-22 16,-43 22-16,21-21 0,0-1 16,-21 22-16,0 0 0,0 0 15,0 42 16,0 0-31,0 0 0,0 1 0,0-1 0,0 0 16,0 0-16,0 0 16,-21 22-16,21-1 0,0-21 15,0 0-15,0 0 0,0 1 16,21-22-16,0 0 16,0 0-16,1 0 15,-1 0-15,0 0 0,21 0 16,-21-22-16,22-20 15,-22 21-15,0 0 0,-21 0 16,0-1-16,0 1 0,0 0 16,0 0-16,0-21 0,0-1 15,-21 22-15,21 0 0,0-21 16,0 20-16,0 1 16,0 0-16,0 0 15,21 21-15,0 0 0,0 0 0,1 0 16,20 0-16,-21 21 0,0-21 15,22 21-15,-22 0 0,0 1 0,21-1 16,1 21-16,-22 0 0,-21-20 16,21-1-16,-21 0 0,0 0 15,0 21-15,0-20 16,0-1-16,0 0 0,-21-21 16,21 21-1,-21-21-15,21-21 31,0 0-31,0 0 16,0-1-16,21 1 0,0-21 0,21-22 16,-21 43-16,22-21 15,-1 0-15,-21-1 0,22 22 0,41-42 16,-41 63-16,-1 0 0,-21 0 16,21 0-16,-20 0 0,20 42 15,-21-21-15,0 21 0,-21 22 16,0-43-16,0 21 15,0-20-15,0 20 0,0-21 16,-21 0-16,0 22 0,0-22 0,0-21 16,21 21-16,0 0 0,-22-21 0,1 21 15,21-42 17</inkml:trace>
  <inkml:trace contextRef="#ctx0" brushRef="#br0" timeOffset="15323.75">13547 2477 0,'0'0'0,"0"-22"0,0 1 16,21 0-16,-21 0 15,21 0-15,-21-43 16,0 43-16,0 0 0,0 42 31,0 0-15,0 22-16,0-1 0,0 0 15,-21 22-15,0-1 0,21 1 0,-22-1 16,1 1-16,21-1 0,-21-20 0,0 20 16,0-21-16,0 1 0,-1 41 15,1-62-15,21-1 0,-21 21 16,21-21-1,-21-21 1,21-21-16,0 0 16,-21 0-16,21 0 0,0-22 15,0 22-15,0-21 0,0 21 0,0-22 16,-21 1-16,21-43 0,0 43 16,0 0-16,0-1 0,0 1 15,0 21-15,21 21 16,-21 21-1,21 0-15,-21 21 0,21-20 16,0 20-16,-21 0 0,21-21 0,1 64 16,-1-64-16,21 43 15,-21-43-15,0 0 0,1 0 16,-1 0-16,21 1 0,22-22 16,-43 0-16,21 0 15,0 0-15,1 0 0,41-43 16,-62 22-16,20 21 15,-21-21-15,0-21 0,0 20 16,22-41-16,-43 42 16,0-22-16,21 1 0,-21 21 0,0 0 15,0 0-15,-21 42 32,0 0-32,21 0 15,-22 21-15,22-20 0,-21-1 0,21 21 16,0-21-16,0 0 0,0 1 0,0 20 15,0-21-15,21 0 16,1 0-16,-1-21 0,0 0 0,21 22 16,-21-22-16,43 0 15,-22 0-15,1 0 0,-22-22 16,21 1-16,-21 21 0,43-63 16,-43 42-16,0-22 0,0 22 15,-21-21-15,0-64 16,0 64-16,0-1 15,-21 22-15,0-21 0,0 21 0,-43 21 16,22 0-16,0 0 16,-1 0-16,1 0 0,21 21 0,-22 0 15,-41 42-15,63-41 16,-1 20-16,-20 21 0,42-20 16,0 63-16,21-64 15,0-21-15,1 0 16,20 0-16,127 64 15,-105-64-15,-22-21 0,0 0 16,22 0-16,84 0 16,-106 0-16,1-21 0,41-21 15,-41 21-15,-22-1 16,21 1-16,1 0 0,-22-21 0,0 21 16,0-22-16,0 22 0,-21-21 0,0-22 15,0 22-15,-21 21 16,0 21-16,0-21 0,0 21 15,-1 0-15,-41 21 0,21 0 16,20 0-16,1 21 0,-21-20 0,21 20 16,0-21-16,-1 21 0,22-20 0,0 20 15,-21 0-15,21-21 16,0 1-16,0-1 0,0 0 0,21 0 16,1-21-1,-1 0-15,0 0 0,0 0 16,0-21-16,0 21 0,1-21 15,-1 0-15,0-1 0,21-20 16,-21 21-16,1 0 0,-22-22 16,21 22-16,0 0 0,-21-21 0,21-1 15,0 22-15,-21 0 0,0 42 32,0 0-17,0 1-15,0-1 0,0 0 16,21 0-16,-21 0 0,22 22 0,-22-22 15,21-21-15,0 21 0,0 0 16,0 0-16,0-21 0,1 21 16,83 1-16,-62-22 15,-1 0-15,64 0 0,-64 0 16,43-22-16,-43 22 16,1-21-16,20-21 0,-21 21 15,1 0-15,-1-22 16,0 1-16,-20 21 0,-1-22 15,0 22-15,-21-21 0,0-22 16,0 43-16,-42 0 16,20 21-16,1 0 0,-21 0 0,-22 21 15,22 0-15,0 1 0,-1 20 16,22-21-16,-21 21 0,0 22 16,42-43-16,0 0 0,0 43 15,0-43-15,0 0 16,21 0-16,0 0 0,0-21 15,21 0-15,-20 0 0,20 0 16,-21 0-16,0 0 0,0 0 16,43-21-16,-43 21 0,0-21 15,0 0-15,1 0 0,-1-22 16,0 22-16,0-21 0,0 0 16,0-1-16,1 1 0,-1-85 15,-21 85-15,21-85 16,0 84-16,-21-20 0,21-1 15,-21 43-15,0-21 16,-21 63 0,0 0-16,0 21 0,21 1 0,-43 84 15,22-64-15,21 64 16,0-63-16,0-22 0,0 64 16,0-85-16,21 21 0,1-20 15,-1 20-15,0-21 0,21 0 16,-21 0-16,1-21 15,41 0-15,-42 0 0,22 0 16,-1 0-16,-21 0 0,21-21 16,1 21-16,-1-21 0,0 0 0,-20 0 15</inkml:trace>
  <inkml:trace contextRef="#ctx0" brushRef="#br0" timeOffset="16474.93">3387 5017 0,'0'0'0,"-22"0"0,-62 0 15,63 0-15,-1 0 16,22-22-16,-21 22 0,21-42 16,-21 21-16,21-21 15,0-1-15,0 22 0,0 0 16,21-43-16,0 43 16,1 21-16,-1-21 0,0 0 15,0 21-15,0 0 0,22 0 16,-22 0-16,0 0 0,42 63 15,-41-41-15,-1 20 0,0 21 16,0-20-16,-21 20 0,0 43 16,0-42-16,-21-22 0,0 21 15,0-20-15,-22-1 0,-20 64 16,20-64-16,1 1 0,0-22 16,-1 21-16,22-21 0,-21 0 0,0 1 15,20-22-15,1 0 0,-21 0 16,21 0-16,0-64 15,21 43-15,0 0 16,-22 0-16,22-22 0,0 1 16,0-64-16,0 85 15,0-21-15,0 20 0,22-20 16,20 21-16,-21 21 16,0 0-16,0 0 0,22 0 15,-22 21-15,42 43 16,-20-43-16,-22 21 0,21-21 0,-21 0 15,1 22-15,41 20 16,-42-42-16,0 22 0,1-22 16,-22 0-16,21 0 15,0-21-15,0 0 16,0 0-16</inkml:trace>
  <inkml:trace contextRef="#ctx0" brushRef="#br0" timeOffset="16661.98">4064 5207 0,'0'0'0</inkml:trace>
  <inkml:trace contextRef="#ctx0" brushRef="#br0" timeOffset="17146.95">5588 4911 0,'0'0'0,"0"-43"0,0 22 0,-21-21 0,21 21 15,-21 0-15,21-1 16,-22 1-16,22 0 0,-21 21 31,21 21-31,-21 0 0,21 1 16,0 41-16,0-21 0,0 1 15,0 84-15,0-64 0,0-20 16,0 62-16,0-62 0,0 41 16,0-41-16,0-1 15,0-21-15,0 22 0,0-22 16,0 21-16,0-21 16,0-42-1,0 0 1,0 0-16,-21 0 0</inkml:trace>
  <inkml:trace contextRef="#ctx0" brushRef="#br0" timeOffset="17702.91">5101 5080 0,'-21'-21'0,"42"42"0,-42-63 0,21 21 16,-21-22-16,21 22 0,0 0 15,0-21-15,0 20 0,0 1 0,21-21 16,0 21-16,0 0 0,22-22 15,-22 22-15,21 0 16,64 0-16,-64 21 16,22 0-16,-1 0 0,1 0 0,-1 21 15,43 21-15,-42 1 0,-22-1 16,0 0-16,1 1 0,-22-1 16,0 21-16,21 43 0,-42-63 15,0-1-15,0 0 0,0 1 16,0-1-16,0 43 15,0-64-15,0 0 16,-21-21 0,21-21-16,0 0 15,-21-1-15,21 1 0,0-42 16,0 42-16,0-85 16,21 63-16,0-20 0,22-85 15,-22 84-15,0 22 0,0-22 16,0 22-16,0-21 0,1 41 15,41-41-15,-42 42 0,0 21 16,1 0-16,-1 0 0,0 21 16,0 0-16,0 0 0,0 22 0,1-1 15,-22 0-15,0 22 0,21-22 16,-21 22-16,0-1 0,0-21 0,0 22 16,0-22-16,0 22 0,0-22 0,0 0 15,0 1-15,0-22 16,0 21-16,0-21 0,0 1 0,0-1 15,0 0-15,0 0 0,0-42 32,21 0-17,-21 0-15</inkml:trace>
  <inkml:trace contextRef="#ctx0" brushRef="#br0" timeOffset="19494.91">7345 5207 0,'0'-21'16,"0"0"0,21 0-16,0-1 15,-21 1-15,21 0 0,-21 0 16,0-21-16,0 20 0,0 1 15,0-21-15,0 21 0,-42-64 16,21 64-16,0-21 16,-22 20-16,1 1 15,-22 21-15,43 0 0,-21 0 16,-22 43-16,22-22 16,21 21-16,-43 43 15,43-43-15,0 22 0,21 20 16,0-20-16,0 42 15,21-64-15,0-21 0,1 0 16,-1 0-16,0 1 0,21-1 16,1-21-16,-22 0 0,0 0 15,21 0-15,-21 0 0,64-64 16,-64 43-16,0 0 0,1 0 16,-1 0-16,0-22 0,0 22 15,-21-21-15,21-1 0,-21 1 0,21 0 16,-21-22-16,0 22 0,0 0 0,0-1 15,0 22-15,0-21 16,0-1-16,0 65 31,0-1-31,0 0 0,0 21 0,0 1 16,0-1-16,0 43 0,0-43 16,22 43-1,-1-43-15,-21 0 0,0-21 0,21 1 0,0 20 16,0-21-1,0 0-15,1-21 0,20 0 16,-21 0-16,21 0 0,-20-21 0,41 0 16,-42 0-16,0 0 0,1-1 15,20-20-15,0-43 16,-42 43-16,21 0 0,-21-1 16,0 1-16,0 0 0,0-43 15,0 64-15,0 0 16,0 42-1,0 0-15,0 0 16,0 22-16,0-22 0,0 21 0,0 0 16,0-20-16,0 20 0,0 0 15,0 22-15,0-22 0,0-21 16,22 43-16,-1-43 16,21 0-1,-21-21-15,0 0 0,22 0 16,-22 0-16,21-21 15,1 0-15,-22 0 0,42-22 16,-42 22-16,1 0 0,20-43 16,-42 22-16,21 0 0,-21-1 15,21 1-15,-21 0 0,0-64 16,0 85-16,0 0 0,0-1 16,0 44-1,0-1 1,0 0-16,0 0 0,0 21 15,-21-20-15,21 20 0,0 0 0,0 1 16,0-1-16,0 0 0,0 1 16,0-22-16,0 21 0,21-21 15,-21 0-15,43 22 0,-22-43 16,-21 21-16,42-21 0,-21 0 16,0 0-16,22 0 0,-22-21 15,21 0-15,1-1 0,-1 1 16,-21 0-16,43-42 0,-43 20 15,0 1-15,0 0 16,-21-1-16,21 1 0,-21 0 0,0-1 16,21 1-16,-21 21 0,0 0 0,0-1 15,0 1-15,-21 21 16,0 0-16,0 0 0,0 21 16,0 1-16,21 20 0,-22-21 15,22 21-15,-21 1 0,21-1 0,0 43 16,0-43-16,0-21 0,0 43 15,21-43-15,1 0 16,20 21-16,-21-42 0,0 0 16,43 0-16,-43 0 0,21 0 15,-21-21-15,22 21 0,-22-21 16,0 0-16,21 0 0,-20 0 16,-1-22-16,21-20 0,-42 42 15,0-22-15,21 1 0,-21 0 16,0 20-16,0-20 0,0 0 15,0 21-15,0 42 32,0 0-32,0 0 0,0 21 0,0-20 15,0 20-15,0 0 0,0-21 16,0 22-16,0-22 0,0 21 0,0-21 16,0 1-16,0-1 0,0 21 15,0-21-15,-21-21 16,21-21 15,0 0-31,0 0 16,0 0-16,0-1 0,0 1 0,0-21 15,0 0-15,21-43 0,0 43 16,22-43-16,-22 64 16,0-22-16,21 22 0,-20 0 15,20 21-15,0 0 0,43 0 16,-43 0-16,43 42 15,-64 1-15,43 63 16,-64-64-16,0-21 0,0 21 16,0 1-16,0-1 0,-64 43 15,64-64-15,0 0 0,-21 21 16,0-42-16</inkml:trace>
  <inkml:trace contextRef="#ctx0" brushRef="#br0" timeOffset="22941.87">11620 4847 0,'0'0'15,"0"-21"-15,0 0 0,0 0 16,22 0-16,-1 21 0,0-22 15,-21 1-15,21 21 16,0-21-16,0 0 0,-21 0 0,22 0 16,-1-1-16,0 1 0,-21 0 15,0 0-15,0 0 16,0 0-16,-42-1 0,20 22 16,-20 0-16,21 0 0,0 0 15,-64 0 1,43 22-16,21-22 0,-1 21 0,1 0 0,0 0 15,21 0-15,0 0 16,0 1-16,0 20 0,0 21 16,0-20-16,21-22 0,22 42 15,-22-20-15,0-22 0,21 42 16,-42-41-16,21-1 0,1 21 16,-22-21-16,0 0 15,0 1-15,-22-22 16,1 21-16,0-21 0,0 0 0,0 0 15,0 0-15,-1 0 0,-20 0 16,-21-43-16,20 22 0,22 0 16,-64-21-16,64-1 0,-21 22 15,0-21-15,20 0 0,-20 20 16,21-20-16,0 21 0,0-21 16,21 20-16,0 1 0,0 0 15,21 42 1,0 0-16,0 22 15,21-22-15,-20 21 0,-1 1 16,21-22-16,-21 21 0,22 43 16,-1-64-16,-21 21 0,21 22 15,1-43-15,-22 0 0,21 0 16,-21-21-16,22 0 0,63 21 16,-64-21-16,0 0 15,-21-21-15,22 0 0,-1 0 0,43-21 16,-43-1-16,-21 22 15,43-64-15,-43 43 16,42-64-16,-63 43 0,0 20 16,0 1-16,0-21 0,0 20 0,0-63 15,0 85 1,0 0-16,-42 0 0,21 21 16,0 21-1,21 0-15,0 0 0,0 43 0,0-22 16,0 1-16,0 41 15,0-20-15,0-22 0,0 0 16,0 22-16,0-22 0,0 64 16,0-85-16,0 0 0,0 1 15,0-1-15,21-21 32,0-21-32,0 21 0,-21-22 0,21 1 15,1 0-15,-22-21 0,0 21 16,21-22-16,0 22 0,-21-21 0,21-22 15,0 43-15,-21 0 16,0 0-16,21 21 16,-21 21-16,22-21 0,-22 21 15,0 21-15,0-20 0,21-1 16,0 63-16,0-41 16,-21-22-16,0 0 0,21 0 15,0 0-15,-21 1 0,22-22 16,-1 21-16,0-21 0,0 0 15,0 0-15,0 0 16,1 0-16,-1-21 0,0 21 0,0-22 16,0 1-16,-21 0 0,21 0 0,1-21 15,-1 20-15,-21-20 0,21 21 16,0-21-16,0-1 0,0-41 16,-21 62-16,22 22 15,-22 22 1,0-1-16,0 0 15,0 0-15,0 106 16,0-85 0,0-20-16,42 20 0,-42-21 15,21 0-15,-21 0 0,21 1 16,0-22-16,22 0 0,-22 0 16,0 0-16,21 0 0,-20 0 15,20 0-15,0-43 16,1 22-16,-22 0 0,0 0 0,0 0 15,0-1-15,0-20 0,1 21 16,-22-21-16,0-1 0,0 1 16,0 21-16,0-22 0,0 1 0,-43 0 15,22-1-15,-21 22 16,21 21-16,-22-21 0,22 21 0,-21 0 16,-1 0-16,1 0 0,21 0 0,-21 0 15,20 21-15,1 0 0,0 1 16,0-1-16,0 0 0,21 0 15,0 21-15,0 1 0,0-22 0,0 21 0,0 1 16,21-22-16,0 21 0,0-21 16,22 22-16,-1-22 0,-21 0 15,43 0-15,-22-21 16,43 0-16,-64 0 16,21 0-16,0 0 0,-20-21 0,20 21 15,-21-21-15,43-22 16,-43 22-16,21-21 0,0 0 15,-20-1-15,20-20 16,-42 42-16,0-1 0,21-20 16,-21 21-16,0 0 0,0 42 31,0 0-15,-21 0-16,21 22 0,0-22 0,0 0 15,0 21-15,0-21 0,0 22 16,0-22-16,0 0 0,0 0 0,0 0 15,0 1-15,0-1 0,0 0 16,0 0 0,21-21-16,0 0 0,0 0 0,1 0 15,-1-42-15,0 42 16,0-21-16,0-1 0,-21 1 16,21 0-16,1-21 0,-1 21 15,0-22-15,-21 22 16,21 0-16,-21 0 0,21-22 15,-21 22-15,0 0 16,0 42 15,0 0-31,0 1 0,0-1 16,0 0-16,0 0 0,0 0 16,0 0-16,0 1 0,0-1 0,0 0 15,0 0-15,0 0 0,0 0 0,0 22 16,21-22-1,1-21-15,-1 21 0,21-21 16,-21 0-16,0 0 16,1-21-16,-1 21 15,21-42-15,-21 20 16,0 1-16,1 0 0,-1 0 0,0-21 16,0-1-16,21-20 15,-20 20-15,-1 1 0,0 0 0,-21 21 16,21-22-16,-21 1 0,21 0 15,-21 20-15,0-20 0,0 0 16,0 21-16,0-1 0,-21 22 31,0 0-31,21 22 16,-21-1-16,21 0 0,0 0 16,-21 21-16,21-20 0,0 20 0,0-21 15,0 21-15,0-20 0,0 20 0,0 0 16,0-21-16,0 22 0,0 20 15,0-20-15,0-22 0,0 21 16,21-21-16,-21 0 16,21 1-16,-21-1 15,21-21 32,0 0-31,0 0-1,1 0 1001,-22-21-1000</inkml:trace>
  <inkml:trace contextRef="#ctx0" brushRef="#br0" timeOffset="24294.91">15049 4763 0,'0'0'0,"85"-22"16,-64 1-1,0 0-15,22 0 0,-22 0 16,-21 0-16,0-1 16,0 1-16,0 0 15,-21 21-15,0-21 0,-22 21 0,22 0 16,0 0-16,0 0 0,-22 0 15,22 0-15,-21 0 0,21 0 16,-22 0-16,22 21 0,-21-21 0,21 21 16,0 0-16,-22 1 0,22-1 0,0 0 15,0 0-15,0 21 0,21-20 0,0-1 16,-22 21-16,22-21 0,0 43 16,0-43-16,0 0 0,0 21 15,0-20-15,22-1 0,-22 0 16,21-21-16,0 0 15,0 0 1,0 0 31,0 0 15,1 0-30,-1 0-17,0 0-15,0 0 16,0 0-16,0-21 16,1 21-16,-22-21 0,21 21 0,0-22 15,0 1-15,0 0 0,22 0 16,-22 0-16,0 0 0,21-43 15,-21 43-15,1 0 0,41-64 16,-63 43 0,21-1-16,-21 1 0,21-21 15,-21 41 1,0 1-16,0 0 0,-21 21 47,0 0-47,0 21 0,21 0 15,-21 1-15,0-1 0,-1 21 0,22-21 16,-21 22-16,21-1 0,-21 0 16,21 1-16,0-1 0,0 21 15,0-20-15,0-1 0,42 0 16,-42 1-16,22-43 0,-1 21 16,0 0-16,0-21 0,0 0 0,22 0 15,-22 0-15,21 0 0,-21 0 0,22 0 16,-1-21-16,0 0 0,43-22 15,-43 22-15,1 0 16,-22-21-16</inkml:trace>
  <inkml:trace contextRef="#ctx0" brushRef="#br0" timeOffset="25115.88">16489 4276 0,'0'0'0,"0"-43"31,-21 43-31,-1 22 0,22-1 16,-21 21-16,0-21 0,-21 64 16,42-43-16,0 1 0,-21-22 15,21 21-15,-22 0 0,22 43 16,0-43-16,0 1 0,0 20 16,0-20-16,0-22 0,0 0 15,0 0-15,0 0 0,0 0 16,0-42 15,0 0-31,0 0 16,0 0-16,0 0 0,0-1 0,0-20 15,22 21-15,-1 0 16,42-43-16,-42 43 16,22 21-16,-22 0 0,0 0 0,0 0 15,22 0-15,-22 0 16,0 0-16,0 21 0,0 0 0,0-21 15,1 22-15,-22 20 16,0-21-16,0 0 0,0 22 16,0-22-16,0 0 0,-22 0 15,1 0-15,0-21 0,0 21 0,-21 1 16,20-22-16,1 0 0,0 0 0,-21 0 16,21 0-16,-1 0 15,1 0-15,0 0 0,42 0 47,0 21-31,1 0-16,20-21 0,-21 0 0,21 21 15,-20-21-15,20 0 0,0 0 16,1 0-16,20 0 0,-21 0 0,1 0 16,-1 0-16,22-21 0,-22 21 15,0-21-15,43 0 0,-64-1 16,21 1-16,1-21 0,-22 21 0,0 0 15,21-22-15,-20 22 0,-22-21 16,21 21-16,-21-22 0,21 1 16,-21 21-16,0-22 0,0 22 0,0 0 15,-21 21-15,0 0 16,-22 0-16,1 21 0,21 0 0,-64 43 16,64-22-16,0 1 15,0-1-15,21 0 0,0-21 0,0 43 16,21-43-16,0 0 0,21 0 15,1 1-15,-1-22 0,106 0 16,-84-22-16,-22 1 16,21 0-16,-20 0 0,84-43 15,-85 43-15,-21 0 16,0 0-16,1 0 0,-22 0 16</inkml:trace>
  <inkml:trace contextRef="#ctx0" brushRef="#br0" timeOffset="26933.65">6371 6900 0,'0'0'0,"21"0"15,0 0-15,1 0 16,-1-21-16,0 0 16,0 0-16,0 0 0,-21 0 0,21-1 15,-21 1-15,0 0 0,0 0 16,0 0-16,0-22 0,0 22 0,0 0 16,-63-42-16,42 41 15,-43-20-15,22 21 16,21 0-16,-64 21 0,64 0 15,-21 0-15,-22 21 16,22 21-16,21-21 0,-43 64 16,64-43-16,0 85 15,0-84-15,0-1 0,0 0 16,0-20-16,42 41 16,-20-42-16,-1 0 0,0-21 0,0 0 15,21 0-15,43 0 16,-64 0-16,22-21 0,20-21 15,-21 21-15,1 0 16,-1-1-16,-21-20 0,22 21 16,-22 0-16,0 0 0,0-1 0,0-20 15,0 21-15,-21 0 0,0 0 16,0-22-16,0 64 31,0 1-31,0-1 0,0 21 16,0-21-16,0 22 0,0-22 15,22 21-15,-22-21 0,21 22 16,0-22-16,21 0 0,22 42 16,-22-63-16,0 22 0,43-1 15,-43-21-15,22 0 0,21 0 16,-43 0-16,21 0 0,22-43 16,-21 43-16,-22-21 0,0 0 15,1 0-15,-1 0 0,-21-22 16,21 22-16,-20 0 0,-1 0 0,-21-21 15,21-1-15,-21 1 16,-21 0-16,-22 20 0,22 1 16,-42-21-16,42 42 15,-22 0-15,22 0 0,-21 0 16,21 21-16,-43 21 0,43-20 16,0 20-16,21 0 0,-21 1 15,21-22-15,0 21 16,0-21-16,0 0 0,0 43 15,21-64-15,-21 21 0,21-21 16,0 0-16,64 0 16,-64 0-16,0 0 0,64-21 15,-64 0-15,21 0 0,-21-1 16,1 1-16,20 0 0,0-42 16,-42 41-16,21-20 0,1-43 15,-22 22-15,0-22 16,0 43-16,0 0 0,0-64 15,0 85 1,0-1-16,0 1 0,0 42 16,0 1-1,0 20-15,-22 0 0,22 1 16,0 105-16,0-106 16,0 0-16,22 22 0,-1-22 15,0 1-15,21 20 16,-21-42-16,85 64 15,-63-85-15,-1 21 0,-21 0 16,21-21-16,1 0 0,63 0 16,-64 0-16,0-21 0,22 0 15,-22 0-15,0 0 16,-20-1-16,20 1 0,-21 0 0,0-21 16,-21-1-16,0 22 0,0 0 15,0-21-15,0 21 0,-21-22 16,0 22-16,0 0 0,0 0 0,-1 0 15,-20 21-15,21 0 0,0 0 16,0 0-16,-1 0 0,-20 21 0,21 0 16,0 0-16,0 0 0,-1 22 0,-20 41 15,42-41 1,0-22-16,0 0 0,0 21 16,0-21-16,0 22 0,21-22 15,0-21-15,1 0 16,41 0-1,-42 0-15,22 0 0,-22-21 16,0 21-16,0-21 0,21-22 16,-20 1-16,-1 21 0,0-64 15,0 43-15,0-106 16,-21 105-16,0-20 0,0 20 16,0 1-16,0 21 0,0-64 15,0 64-15,-21 42 31,21 0-31,-21 1 0,21 20 16,0 0-16,0 1 0,0-1 16,0 21-16,0-20 0,0-1 15,21 43-15,0-43 0,-21 0 16,21-20-16,-21 20 0,22-21 16,-22 0-16,42 22 0,-42-22 15,21-21-15,0 21 0,0-21 16,1 0-1,-1 0-15,0 0 0,0-21 16,0 0-16,22-1 0</inkml:trace>
  <inkml:trace contextRef="#ctx0" brushRef="#br0" timeOffset="27363.46">9885 6414 0,'0'0'0,"-43"-127"31,43 105-31,0 1 15,0 0-15,0 0 0,0 0 16,0 0-16,0-1 0,0 44 31,0-1-31,0 0 16,0 0-16,0 21 0,0 1 0,0-1 16,0 22-16,0-22 0,0 21 15,0-20-15,0 20 0,0-20 0,0-1 16,0 0-16,-21 1 0,0 41 15,0-63-15,21 1 16,0-1-16,0 0 0,-21-42 47,21 0-47,-21-1 16,21 1-16,0 0 0</inkml:trace>
  <inkml:trace contextRef="#ctx0" brushRef="#br0" timeOffset="27890.12">9504 6646 0,'0'0'0,"-21"0"0,21 22 31,21-22-15,0 0-16,0 0 0,0 0 0,0 0 16,22 0-16,-1 0 0,0-22 15,1 1-15,20 21 0,-20-21 0,105-42 16,-85 41-16,-20 1 15,-1 0-15,0 0 0,-21 21 16,22-21-16,-22 21 0,-21 21 31,0 0-31,0 0 0,-21 0 16,-22 43-16,43-22 16,-21-21-16,21 22 0,-21-1 0,21-21 15,0 43-15,0-43 16,0 0-16,0 0 0,21 0 0,0 1 15,1-22-15,-1 21 16,0-21-16,0 0 0,43 0 16,-43 0-16,21 0 0,0-43 15,1 43-15,-22-21 0,0 0 16,0-21-16,43-43 16,-43 43-16,-21-1 0,0 1 0,0 0 15,0-1-15,0 1 0,-21-43 16,0 64-16,-1-21 0,-41 21 15,42 21-15,-22 0 16,-20 0-16,42 0 0,0 21 16,-1 0-16,-20 0 0,42 22 15,-21 20-15,0-21 0,21 1 16,0 20-16,0-42 16,0 64-16,21-64 15,0-21-15,-21 21 0,21-21 0,0 0 16,1 0-16</inkml:trace>
  <inkml:trace contextRef="#ctx0" brushRef="#br0" timeOffset="29399.47">11790 6392 0,'0'0'0,"0"-21"0,0 0 16,0 0-16,0 0 16,0 0-16,0-1 0,0 1 15,0 0 1,-21 21 0,-1 0-16,22 21 15,0 0-15,0 1 16,0 20-16,0 0 0,0 1 15,0-1-15,0 21 0,0-20 0,0-1 16,0 22-16,0-22 0,0 0 16,0 1-16,0-1 0,0 0 0,0 43 15,0-64 1,-21 0-16,21 0 0,0 1 0,0-1 16,-21-21-16,21-21 31,0-1-31,-21 1 15,21 0-15,0 0 0,0 0 16,0 0-16,0-64 16,0 43-16,0-1 0,0 22 15,21-21-15,0 21 0,22-22 16,-22 22-16,0 0 0,42 21 16,-20 0-16,-22 0 0,42 0 15,-20 21-15,-22 0 16,0 0-16,0 22 0,0-22 0,1 42 15,-22-41-15,0-1 0,0 42 16,-22-42-16,1 22 16,0-22-16,0 0 0,-21 0 15,20-21-15,-20 43 0,21-43 0,0 0 16,-22 0 0,-20 0-1,42 0-15,0-22 0,-1 1 16,1 0-16,0-21 15,21 21-15,0-1 0,0 1 16,0 42 0,0 1-1,21-22-15,0 21 0,1 0 0,-1 0 16,-21 0-16,21 0 0,21 1 16,1-1-16,-22-21 0,0 21 15,0-21-15,21 0 0,-20 0 0,-1 0 16,21 0-16,-21 0 0,22 0 15,20-21-15,-42 0 0,22-1 16,-22 22-16,21-21 0,-21 0 16,0 0-16,1-21 0,-1 20 0,0-20 15,0 21-15,-21-21 0,0-1 0,21 22 16,-21-21-16,0-1 0,0 22 16,21 0-16,-21 0 0,0 0 0,0 42 31,0 0-31,0 0 0,0 22 15,0-22-15,0 21 0,0-21 16,0 22-16,0 20 16,0-42-16,0 22 0,0-1 15,22-42-15,-22 21 0,42-21 16,-21 0-16,0 0 0,0 0 16,1 0-16,20-42 15,-21 21-15,0 21 0,0-22 16,1 1-16,-1-21 0,21 0 15,-42-1-15,21 22 0,0-42 16,-21 20-16,0 22 0,22-21 16,-22 63 15,0 0-31,0 0 0,0 0 0,0 1 16,0-1-16,0 21 15,0-21-15,0 64 16,0-64-16,0 0 0,21 0 15,0-21-15,0 0 16,0 0-16,22 0 0,-1 0 16,-21 0-16,21 0 0,22-21 15,-43 0-15,0 0 0,0 0 16,1 0-16,-1-1 0,0 1 0,0 0 16,0 0-16,-21 0 0,21-22 15,-21 22-15,0 0 0,0 42 31,0 0-31,0 1 16,0-1-16,0 21 0,0-21 0,0 0 16,0 22-16,0-22 0,0 0 15,22 0-15,-22 0 0,21 1 16,-21-1-16,21-21 16,0 0-16,0 0 15,0-21-15,-21-1 16,22 22-16,-22-21 0,21 0 0</inkml:trace>
  <inkml:trace contextRef="#ctx0" brushRef="#br0" timeOffset="29770.33">13568 6181 0,'0'0'0,"-21"-21"16,-64 21-1,64 0-15,-22 42 16,22-21-16,0 0 0,21 0 15,-21 22-15,21-22 0,0 21 16,0-21-16,0 1 0,21-1 16,0 0-16,0-21 0,1 0 15,20 0-15,0 0 16,-21 0-16,22-42 0,-22 20 0,0 1 16,0-21-16,-21 21 0,21 0 15,-21-1-15,0-20 16,0 21-16,0 0 0,0-43 15,0 43-15,-21 0 0,0 0 0,0 21 16,0 0-16,0 0 16,-22 0-16,22 21 0,0 0 0,0 0 15,0 0-15,-1 1 0,22 41 16,0-42-16,0 22 0,0 20 16,0-21-16,0-20 0,22-1 15,-1 0-15,63 0 16,-62-21-16</inkml:trace>
  <inkml:trace contextRef="#ctx0" brushRef="#br0" timeOffset="30023.21">14182 6075 0,'0'0'16,"-22"0"-1,1 21 1,0 21-16,0-20 0,21 20 0,-21-21 15,0 21-15,21 22 16,0-22-16,0 1 0,-22 20 0,22-21 16,0 1-16,0-1 0,0 0 0,-21 1 15,21-22-15,0 21 0,0-21 16,0 1-16,0-1 0,0 0 16,21-21-16,1 0 15,-1 0-15,0-21 0,0 0 16,0 21-16,0-22 0,1 1 0</inkml:trace>
  <inkml:trace contextRef="#ctx0" brushRef="#br0" timeOffset="30523.16">14690 6477 0,'0'0'0,"21"-21"0,21-64 31,-42 64-31,0 0 0,0 0 16,0 0-16,-21 21 15,0 0-15,0 0 16,-1 0-16,1 0 0,-21 21 16,0 0-16,20 21 0,-20-21 15,21 22-15,-21-1 0,-1 43 16,22-43-16,0 0 0,21 22 16,0-22-16,0-21 0,0 1 15,0-1-15,21-21 0,0 0 0,0 0 16,1 0-16,-1 0 0,0 0 15,21 0-15,-21 0 0,22-21 16,-1-22-16,0 1 0,-20 21 16,20-64-16,-21 22 0,0 20 15,0-20-15,-21 20 0,22-20 16,-1 21-16,-21-22 0,21 22 0,-21-1 16,0 1-16,0 21 0,0-21 0,0 20 15,-21 22 1,21 22-16,-21-1 0,-1 21 15,22-21-15,0 22 0,0 20 16,0-21-16,-21 22 0,21-22 16,0 22-16,0-1 0,0-20 0,0 20 15,21-21-15,-21 1 0,22-22 16,-1 21-16,0-21 0,0 1 0,0-22 16,0 21-16,22-21 0,20 0 15,-42 0-15,1-21 0,20 21 16,-21-22-16,21 1 0,-20-21 0</inkml:trace>
  <inkml:trace contextRef="#ctx0" brushRef="#br0" timeOffset="31000.74">16192 6392 0,'0'0'0,"0"-21"0,0 0 0,0 0 0,0 0 15,0 0-15,0-1 16,-21 22 0,21 22-16,0 20 15,0 0-15,0 22 0,0-1 0,21 212 16,-21-190 0,0 63-16,0-84 15,0 190 1,0-191-16,-21 22 0,0 63 15,0-84-15,0 63 16,0-64-16,21-21 0,0 43 16,-22-64-16,22 0 0,0 1 15,0-44 1,0 1-16,-21-21 0,21 21 16,0-22-16,0 1 0,0-21 0</inkml:trace>
  <inkml:trace contextRef="#ctx0" brushRef="#br0" timeOffset="31315.85">16002 6752 0,'0'0'0,"0"-63"0,-21-1 0,21 22 15,-21-22-15,21 22 0,0 0 0,0-1 16,21-20-16,0 42 16,0-22-16,21 22 0,-20 21 0,20-21 15,43 0-15,-22 21 16,-21 0-16,22 0 0,-22 0 0,22 0 15,-22 21-15,43 21 16,-64 1-16,0-1 0,-21 43 16,0-43-16,0 0 0,-42 1 15,21-22-15,-22 21 0,-63 22 16,43-43-16,21 0 0,-22 0 0,-21 22 16,43-43-16,21 0 15,0 0-15,0 0 0,21-22 31,21 1-15,0 0-16,0 21 0,0-21 0,22 0 16,20-22-16</inkml:trace>
  <inkml:trace contextRef="#ctx0" brushRef="#br0" timeOffset="31759.19">16891 6371 0,'0'0'0,"63"-42"15,-20 21-15,-1 0 0,0-1 0,-20 1 16,-1 0-16,-21 0 0,0 0 15,-21 21 1,-1 0-16,1 0 0,0 0 16,0 21-16,-64 42 15,43-20-15,21-1 0,0 0 16,-1 1-16,22-1 0,-42 85 16,42-106-16,0 22 0,0-22 15,0 0-15,21 21 16,0-42-16,1 0 15,-1 0-15,0 0 0,0-21 16,21 0-16,-20 0 0,-1 0 0,0-1 16,0-20-16,0 21 0,0-21 0,22-43 15,-22 43 1,-21-1-16,0-20 0,0 42 16,0-22-16,0 64 31,0 1-31,0-1 0,0 21 15,0 0-15,-21 1 0,21-1 16,0 0-16,0-20 0,0 62 16,21-63-16,-21 1 0,42 20 15,-21-21-15,43-21 16,-43 0-16,21 0 0,22 0 16,-22-21-16,1 0 0,-1 0 15,0-1-15,22-20 0,-22 21 0</inkml:trace>
  <inkml:trace contextRef="#ctx0" brushRef="#br0" timeOffset="32001.15">17970 5969 0,'0'0'0,"0"-21"0,0 0 0,-21 42 16,21 0 0,-21 0-16,0 0 0,21 22 0,0-1 15,-21 0-15,21 1 0,-21 20 0,21-20 16,0 20-16,0 1 15,0-22-15,0 21 0,0 22 0,0-64 16,0 22-16,0-22 16,0 0-16,0 0 0,21-21 15,0 0-15,0 0 0,21 0 16,1-21-16,-22 0 16,0-22-16,0 1 0,0 0 0,22-1 15</inkml:trace>
  <inkml:trace contextRef="#ctx0" brushRef="#br0" timeOffset="32390.64">18373 5990 0,'0'-21'0,"0"42"0,0-63 0,-22 63 31,22 0-31,-21 0 0,0 1 0,21 20 16,-21 0-16,21 1 0,0-1 16,-21 43-16,0-43 15,21 21-15,0-20 0,0-1 0,0 0 16,0 1-1,0-1-15,0-21 0,0 0 0,0-42 32,0 0-17,0 0-15,0-21 0,0 20 0,0-20 16,21 0-16,21-22 16,-21 22-16,0 0 0,106-43 15,-84 64-15,-1 0 16,22 21-16,-22 0 0,64 21 15,-85 0-15,21 85 16,-42-64-16,0 43 16,0-43-16,-21 0 15,0 1-15,0-1 0,-22-21 0,22 22 16,0-22-16,-21 0 0,21-21 16,-22 21-16,22-21 15,0 0-15,0-21 0,0 0 16,21 0-16</inkml:trace>
  <inkml:trace contextRef="#ctx0" brushRef="#br0" timeOffset="32582.89">17547 6202 0,'0'0'0,"-21"0"0,0 0 15,42 0 1,0 0-16,21 0 15,-20 0-15,20 0 0,-21 0 16,21 0-16,1 0 0,-1 0 0,0-21 16,1 0-16,-22 21 0,21 0 0,1 0 15,-22 0-15</inkml:trace>
  <inkml:trace contextRef="#ctx0" brushRef="#br0" timeOffset="33532.87">3535 9229 0,'0'-21'15,"0"42"-15,-21-64 0,-1 22 0,1 21 0,21-21 16,-21 0-16,21 0 0,0 0 16,0-1-16,0 1 15,21 21 1,0-21-16,1 21 0,-1 0 0,21 0 15,-21 0-15,22 21 0,-22-21 16,21 43-16,-21-22 0,22 42 16,-43-42-16,0 22 0,-43 63 15,1-85-15,21 21 16,-22-21-16,1 22 0,-43-1 16,43-21-16,-43 43 15,64-64-15,0 0 0,0 0 16,21-22-16,0 1 15,0 0-15,0 0 16,21-21-16,0 20 0,0 1 16,1 0-16,20 0 0,0 0 15,43 0-15,-43 21 0,22 0 16,-22 0-16,0 21 0,22 0 16,-22 0-16,1 0 0,-22 22 0,0-1 15,0 0-15,-21 43 0,0-22 16,0-20-16,-21-1 0,0 0 15,0 1-15,-22-1 0,22-21 16,-21 22-16,-1-22 0,1 0 16,0 0-16,-1-21 0,-41 21 15,41-21-15,1 0 0,-21 0 16,41 0-16,-20-21 0,21 0 16,0 21-16,0-21 0,-1 0 0,22-22 15,0 22-15,0-21 16,43 21-16,-22-1 0,42-41 15</inkml:trace>
  <inkml:trace contextRef="#ctx0" brushRef="#br0" timeOffset="33699.01">4297 9525 0,'0'0'0,"21"0"16,0 0 31,0 0-32</inkml:trace>
  <inkml:trace contextRef="#ctx0" brushRef="#br0" timeOffset="34952.12">6646 9102 0,'0'21'0,"21"-21"31,1 0-31,-1-21 0,0 0 16,0 21-16,21-22 0,-20-20 0,-1 21 15,21 0-15,43-64 16,-64 64-16,0-21 0,0-1 16,-21 22-16,0 0 15,-21 0-15,-21 21 16,21-21-16,-85 21 0,42 0 0,22 0 16,-22 21-16,1 0 15,-1-21-15,-20 42 0,41-21 16,1 1-16,0 20 0,21 0 15,21-21-15,0 1 0,0 20 16,0-21-16,105 85 16,-62-85-16,20 21 0,-20-20 15,20-1-15,1 21 0,-1-21 0,64 22 16,-85-22-16,1 21 0,-1-21 16,-21 0-16,0 1 0,1 20 15,-22-21-15,0 21 0,0-20 0,-22-1 16,-20 21-16,21-21 0,-21 0 0,-22 1 15,22-1-15,-22-21 16,1 21-16,-1-21 0,1 0 0,-1 0 16,-42 0-16,64-21 0,0 0 15,-1-1-15,1 1 0,0-21 16,-43-64-16,64 85 16,0-85-16,21 64 15,0-1-15,0 22 16,21 0-16,0 21 15,0 0-15,0 0 0,22 21 16,-22 0-16,0 1 0,85 62 16,-85-41-16,21-1 0,-20 0 15,20 1-15,-21-1 0,21-21 16,-20 21-16,20 1 0,43 20 16,-64-42-16,21-21 0,-21 0 15,22 0-15,-22 0 0,42 0 16,-42 0-16,1-21 0,41-21 15,-42 21-15,43-43 16,-43 22-16,0 0 0,43-64 16,-43 63-16,-21-62 15,21 83-15,-21-20 16,21 21-16,-21 0 16,0 0-16,0 42 15,0 0 1,0 0-16,0 0 0,0 0 15,0 1-15,0-1 0,0 21 0,0-21 16,0 0-16,21 64 16,-21-64-16,0 0 0,21 1 15,1-1-15,-22 0 0,21-21 0,0 0 16,0 0-16,0 0 0,22 0 16,-22-21-16,0 0 0,0 21 15,0-22-15,0 1 0,22-21 16,-22 0-16,-21 20 0,0 1 15,21 0-15,-21-21 0,0 21 0,0-22 16,0 22-16,0 0 16,-21 21-1,0 0-15,21 21 16,0 0-16,0 0 16,0 1-16,0 20 0,0-21 15,0 0-15,21 0 0,-21 1 0,21-1 16,-21 0-16,0 21 15,21-21-15,0 1 0,1-22 16,-1 21-16,21-21 16,-21 0-16,0 0 0,1-21 0,-1 21 15,-21-22-15</inkml:trace>
  <inkml:trace contextRef="#ctx0" brushRef="#br0" timeOffset="35326.87">7895 9377 0,'0'-21'0,"0"42"0,-21-63 15,0 42-15,21-22 0,0 1 0,0 0 16,0 0-16,0 0 16,0 0-16,21 21 0,0-22 15,0 22-15,0 0 0,1-21 0,-1 21 16,21 0-16,-21 0 0,0 0 16,43 43-16,-43-22 15,21 0-15,-20 0 0,-1 0 0,0 22 16,-21-22-16,0 21 0,0 0 15,0-20-15,0-1 0,0 0 16,0 0-16,0 0 0,0-42 31,0 0-15,0 0-16,0 0 0,0-1 0,0 1 16,0-21-16,0 21 0,21 0 0,-21-22 15,21 22-15,-21-21 0,21 21 16,-21-22-16,22 22 0,-1 0 0,0-21 15,0 20-15,0 22 0,0-21 16,1 0-16,-1 21 0,0 0 16,21 0-16,-42 21 15,0 0-15</inkml:trace>
  <inkml:trace contextRef="#ctx0" brushRef="#br0" timeOffset="35631.32">8594 9292 0,'84'43'31,"-63"-43"-31,1 0 0,-1-22 16,0 1-16,0 21 0,21-21 16,-20 0-16,-1 0 0,21-43 15,-21 43-15,0 0 0,-21-43 16,0 43-16,0 0 16,-21 21-1,0 0-15,0 21 0,0-21 0,-43 43 16,43-1-16,-21 21 15,42-41-15,0 20 0,0 21 16,0-20-16,0-22 16,0 0-16,21 0 15,0-21-15,0 0 0,0 0 16,1 0-16,41 0 0,-21 0 0,1 0 16,41-21-16,-41 0 0,-1 0 15,-21 0-15</inkml:trace>
  <inkml:trace contextRef="#ctx0" brushRef="#br0" timeOffset="36615.82">9461 8954 0,'0'0'16,"-42"42"-16,21-21 0,0 0 0,21 0 15,0 1-15,0-1 0,21-21 32,21 0-32,-21-21 0,22-1 15,-1 1-15,0-21 0,1 21 0,20-22 16,107-84-16,-128 85 15,0 21-15,1-21 16,-1-1-16,0-63 16,-42 64-16,0 21 0,0-21 15,-21 20-15,-21 1 0,21 0 16,-1 21-16,-20 0 0,21 0 0,-21 0 16,-1 0-16,22 0 0,-42 21 15,20 22-15,22-22 0,-21 85 16,21-43-16,-1 1 0,1 105 15,0-63-15,0-22 16,0 1-16,21 21 0,-21 0 0,-22 105 16,22-105-16,21 0 15,-21 0-15,-21 127 0,42-127 0,0 21 16,-22-22-16,22 1 16,-21 0-16,21 106 0,0-106 0,0-22 15,0 22-15,0-21 0,0-22 16,0 22-16,0-22 0,21-20 0,1-1 15,-1 0-15,0-20 0,0-1 16,0-21-16,0 0 0,1 0 16,-1-43-16,21 22 0,0-21 0,22-43 15,-22 22-15,1-1 0,-1 1 16,0-1-16,1 1 0,62-107 16,-62 86-16,-22-1 0,21 0 0,-21-20 15,1 20-15,-22 0 0,0-21 0,-22-63 16,1 106-16,-63-86 15,41 65-15,-20 20 0,-43-42 16,42 64-16,22 0 16,-21 21-16,20-1 0,1-20 15,-22 21-15,22 0 0,-21 21 16,63-21-16,21 21 31,0-22-31,21 22 16,-21-21-16,22 21 0,-22-21 0,21 21 15,43-42-15,-22 21 16,-20-1-16,-1 1 0,0 0 16,1 0-16,63-64 15,-64 64-15,-21 0 16,-21 0-16,-21 42 16,21 0-1,-21 0-15,21 0 0,-21 22 16,-1-22-16,22 0 0,0 0 15,0 0-15,0 1 0,0 20 16,0-21-16,22-21 47,-1-21-47,-21 0 16,0 0-16,0-1 0</inkml:trace>
  <inkml:trace contextRef="#ctx0" brushRef="#br0" timeOffset="36782.87">10075 8932 0,'0'0'16,"-21"0"-16,0 0 15,0 0 1,0 0-16,42 22 31,0-22-31,0 0 16,0 0-16,0 0 0,1 0 0,-1 0 15,0 0-15</inkml:trace>
  <inkml:trace contextRef="#ctx0" brushRef="#br0" timeOffset="37447.91">10372 9144 0,'0'-63'31,"0"41"-31,0 1 0,0 0 16,21 0-16,-21 0 0,21 21 16,0 0-16,0-21 0,0 21 15,1 0-15,20 21 16,-21 0-16,0 0 0,0 0 0,-21 0 16,22 22-16,-22-22 0,0 0 0,0 0 15,0 22-15,0 20 16,-22-42-16,1 22 15,0-43-15,0 0 16,21-22 0,0 1-1,0 0-15,0 0 0,0 0 16,0 0-16,0-1 0,21-20 16,0 21-16,0-43 0,1 22 15,41 0-15,-42 21 16,0 21-16,22-22 0,-22 22 15,0 0-15,0 43 16,0-22-16,1 0 16,-22 0-16,0 43 15,21-43-15,0-21 0,0 21 16,0-21-16,22 0 16,-1 0-16,-21 0 0,43-21 15,-22 0-15,-21 21 0,21-21 16,-20-1-16,-1 1 0,21-21 15,-21 0-15,-21 20 0,0-41 16,0 42-16,-21 21 16,0 0-16,-21 0 0,20 0 15,-41 0-15,21 21 0,20 0 16,1 0-16,-21 22 0,21-22 16,21 63-16,-21-62 0,21 20 15,0 0-15,0-21 0,0 1 0,21 20 16,-21-21-16,21 0 15,0 0-15,21-21 0,1 22 16,-1-22-16,-21 0 0,43 0 16,-22 0-16,0-22 0,-20 1 0</inkml:trace>
  <inkml:trace contextRef="#ctx0" brushRef="#br0" timeOffset="37798.86">12658 8594 0,'0'0'0,"-22"-21"0,-20 21 0,21-22 0,0 1 15,21 0-15,-21 0 16,21 0-16,0 0 0,-22 21 0,22-22 15,0 44 1,0-1-16,0 0 16,0 21-16,0-21 0,0 43 15,0-22-15,0 22 0,0-1 0,0-20 16,0 20-16,0 1 0,0 41 16,0-62-16,0 41 15,0-62-15,0-1 0,0 0 0,0 0 16,0-42 15</inkml:trace>
  <inkml:trace contextRef="#ctx0" brushRef="#br0" timeOffset="38086.75">12340 8869 0,'-21'-42'16,"42"84"-16,-63-148 0,42 64 0,0-1 0,0 1 15,0 0-15,0-1 0,0 1 16,84-64-16,-62 64 15,20 21-15,43-22 16,-22 22-16,1 21 0,-22 0 16,21 21-16,1 1 0,-1-1 0,-20 0 15,-1 21-15,0-21 0,-20 22 0,-1-1 16,-21-21-16,0 22 0,-21-1 16,-1 0-16,-20-21 0,0 22 0,-1-1 15,-20 0-15,21-20 0,-43 41 16,43-42-16,-1 0 0,1 1 15,21-22-15,21-22 16,0 1-16,0-21 16,21 21-16,0-22 0,0 22 0,106-106 15,-84 85-15</inkml:trace>
  <inkml:trace contextRef="#ctx0" brushRef="#br0" timeOffset="39282.94">13293 8319 0,'42'0'16,"-84"0"-16,105 0 0,-42 0 15,0 0-15,-21 21 0,0 0 0,0 0 16,0 21-16,0 22 16,0-22-16,-21 1 0,0 41 15,21-41-15,-21 105 16,21-106-16,0 0 0,0-20 16,0 20-16,0-21 0,0 21 15,21-42-15,0 0 0,22 0 16,-22-21-16,42-42 15,-42 42-15,1-22 0,20-20 16,-21 20-16,-21 1 16,21-21-16,-21 41 0,0-20 15,21 42-15,-21-21 0,0 0 16,0 42 0,0 21-16,0-21 0,0 22 15,-21-22-15,21 21 0,0 1 16,-21 62-1,21-83-15,0 62 0,21-63 16,0-21 0,1 22-16,-1-22 0,42 0 15,-20-22-15,-22 1 0,63 0 16,-41-21-16,-1 21 0,43-43 16,-64 22-16,64-43 15,-85 64-15,0 0 0,0 0 16,-22 21-1,1 0 1,0 21-16,0 0 0,0 0 16,0 21-16,-22 22 0,43-1 15,0-20-15,0-22 0,0 0 16,21 21-16,1-20 16,41-1-16,-21-21 15,1 0-15,63 0 0,-64 0 16,85-21-16,-85-1 15,22 1-15,-22 0 0,0-21 0,1 21 16,41-85-16,-62 63 16,-22 22-16,0-21 0,0 0 15,0 20-15,0 1 0,-43-21 16,22 42-16,0 0 0,-43 0 16,22 0-16,21 0 0,-21 21 15,-1 0-15,22 0 0,0 22 0,0-22 16,0 21-16,21-21 0,-22 22 15,22-22-15,0 0 0,0 0 16,22 0-16,-1 1 0,0-1 0,0-21 16,43 0-16,-43 0 0,21 0 15,-21 0-15,0 0 0,22-21 16,-22 21-16,0-22 0,21 1 0,-20 0 16,-1 0-16,-21 0 0,21 0 15,-21-1-15,0 1 16,0 42 15,-21 1-31,21-1 16,0 0-16,-21 0 0,21 21 15,-22-20-15,22 20 0,-21 43 16,21 105 0,0-126-16,0-22 0,21 85 15,1-64-15,-1 22 0,-21-21 16,21-1-16,0 22 0,21 63 15,-20-85-15,-1 1 16,0 84-16,0-63 0,21 105 16,-42-126-16,0-1 15,0-20-15,0-1 0,-42-21 0,-64 64 16,64-64 0,0-21-16,-64 0 0,42 0 15,-105-64-15,105 43 16,22-42-16,-21 20 0,20-20 15,1-22-15,0-84 16,20 84-16,22 1 0,0-128 16,0 106-16,22 21 0,41-105 15,-42 105-15,22 22 0,41-43 16,-63 42-16,22 22 0,41-43 16,-62 43-16,20 21 0,-21-21 15,21 20-15,-20 1 0,41-42 16,-42 20-16,22 22 0,-22-21 0,21 21 15</inkml:trace>
  <inkml:trace contextRef="#ctx0" brushRef="#br0" timeOffset="39486.35">15071 8721 0,'0'0'0,"0"-21"0,-22 21 31,1 21-31,21 0 16,-21 0-16,0 21 0,21-20 15,-21-1-15,21 21 0,0-21 16,-21 0-16,21 1 0,-22-1 16,22 0-16,0 21 15,0-21-15,0-42 32,0 0-32</inkml:trace>
  <inkml:trace contextRef="#ctx0" brushRef="#br0" timeOffset="39681.62">14922 8530 0,'0'0'0,"0"-21"0,0 0 16,0 0-16,0 0 0,-21 21 15,21-22-15,-21 22 0,0 0 16,0 22 0,21-1-16,0 0 15,0 0-15,21 0 16,0-21-16,0 21 0,22-21 15,-22 0-15,21 22 0,-21-22 0,22 0 16,-1 21-16</inkml:trace>
  <inkml:trace contextRef="#ctx0" brushRef="#br0" timeOffset="40019.79">15452 8700 0,'0'21'0,"0"106"31,0-106-31,0 0 0,-22 0 15,22 0-15,-21 1 0,21-1 16,-21-21-16,21 21 0,-21-21 16,0 0-1,0-21-15,21 0 16,0-1-16,0-20 0,0 21 16,0-21-16,0 20 0,0-20 15,21 0-15,0-1 0,0 22 0,21-21 16,-20 0-16,62-22 0,-41 43 15,-1 0-15,0 0 0,22 21 16,63 0 0,-85 21-16,0 0 0,22 42 15,-43-20-15,0 41 16,-21-41-16,0-1 0,-21 22 0,0-22 16,-21 0-16,-1 22 0,-20 20 15,20-62-15,-126 83 16,106-83-16</inkml:trace>
  <inkml:trace contextRef="#ctx0" brushRef="#br0" timeOffset="40902.41">3831 12340 0,'0'0'0,"0"-63"31,0 20-31,0 22 0,0 0 0,0 0 0,0 0 16,0 0-16,0 42 15,0 0-15,0 0 16,0 0-16,0 22 0,0 20 16,0-21-16,-21 1 0,0-1 15,21-21-15,-21 22 0,-1-22 16,1 42-16,0-42 16,0 1-16,0 20 0,21-63 31,0 0-16,21-1 1,0 1-16,0 0 0,0 21 16,22-21-16,-22 0 0,21 21 0,-21-21 15,22-1-15,-22 22 0,42-42 16,-41 42-16,-1-21 0,0 0 16,0 21-16,0-21 0,-21-1 15,0 1 1,0 42 15,0 1-31,0-1 0,0 0 0,0 0 16,0 0-16,0 22 0,0-22 15,0 21-15,0-21 0,0 0 0,0 22 16,0 20-16,0-42 16,0 1-16,0-1 0,0 0 0,21-21 15,1 0 1,-1-21-16,0 0 0,0-1 15</inkml:trace>
  <inkml:trace contextRef="#ctx0" brushRef="#br0" timeOffset="41030.85">4466 12446 0,'21'0'16,"-42"0"-16,42-21 0,-21 0 16,21 0 30,1 21-46</inkml:trace>
  <inkml:trace contextRef="#ctx0" brushRef="#br0" timeOffset="47580.14">6350 11684 0,'0'0'0,"-42"-21"15,20 21-15,22 42 16,0-21-16,-42 43 16,42-43-16,0 21 15,0-20-15,0 20 0,0-21 0,0 0 16,0 0-16,0 1 16,21-22-16,0 0 0,1 0 15,-1 0-15,21 0 0,0-22 16,85-41-16,-84 42 15,20 0-15,22-43 0,-64 22 16,21 21-16,-20-22 16,-1 1-16,0 21 0,0-85 15,-21 85-15,0 0 0,0-1 16,0 1-16,-21 21 0,-21 0 16,42 21-16,-22 1 0,-20 41 15,42-42-15,-21 64 16,21-43-16,0 1 0,0 62 15,0-41-15,0-1 0,0-20 16,0 20-16,21 1 0,0 42 16,-21-64-16,21 0 0,-21 1 15,22-22-15,-22 21 0,0-21 16,0 22-16,0-22 16,-22-21-16,1 0 15,-21 0-15,21 0 0,0 0 16,-22 0-16,22-21 0,-21-1 0,-1 22 15,-20-42 1,21 21-16,-43-21 0,85 20 16,-21 22-16,21 22 31,0-1-31,21 0 16,-21 0-16,21 0 0,0 0 0,0 1 15,22-1-15,-22 0 0,42 0 16,-20 0-16,-1 0 0,43-21 15,-43 0-15,22 0 16,-22 0-16,0 0 0,128-42 16,-128 21-16,0 0 0,1 0 15,-1-1-15,0-20 0,64-64 16,-85 64 0,0 0-16,1-22 0,-22 22 15,0-22-15,0 43 16,0 0-16,0 0 0,-22 0 0,1 21 15,0 0-15,0 0 16,0 21-16,0 21 16,21 0-16,0-20 0,-22 41 15,22-21-15,0-20 0,0 41 16,0-21-16,43 22 16,-43-43-16,21-21 0,0 21 15,0-21-15,22 0 0,20 0 16,-21 0-16,1-21 0,41 0 15,-41 0-15,-1 0 16,43-43-16,-43 22 0,0-1 16,22-20-16,-22 21 0,-21-1 15,1 1-15,-1 21 0,-21 0 16,0-22-16,0 22 0,-21 21 16,-1 0-16,1 0 15,0 21-15,0 0 0,0-21 0,21 22 16,0-1-16,0 21 0,0-21 15,0 43-15,21-43 0,0 0 16,0 0-16,0 0 0,22 22 0,-22-22 16,0 0-16,43 0 15,-43 0-15,-21 1 16,21-1-16,-21 0 16,-21-21-16,0 0 15,-1 0-15,1 0 0,0 0 16,0 0-16,0 0 0,0 0 0,-1-21 15,1 0-15,21-1 16,0 1-16,0 0 0,21-42 16,1 20-16,-1 1 0</inkml:trace>
  <inkml:trace contextRef="#ctx0" brushRef="#br0" timeOffset="47814.96">8699 11472 0,'0'22'32,"0"-1"-32,0 21 0,0-21 15,-21 22-15,21-1 0,-21 0 0,21 43 16,-21-22-16,21-20 16,0 20-16,0 1 0,-21-22 0,0 64 15,-1-64-15,22 1 0,0-22 16,0 21-16,0-21 0,0 22 15,0-22-15,22-21 0,-1 0 16,21 0-16,-21 0 0,-21-21 16,21-1-16</inkml:trace>
  <inkml:trace contextRef="#ctx0" brushRef="#br0" timeOffset="48000.87">8445 12044 0,'0'0'0,"-21"0"0,42 0 47,1 0-47,-1-21 16,21 21-16,0-21 0,1-1 0,20 1 16,1 21-16,-1-21 0,149-42 15</inkml:trace>
  <inkml:trace contextRef="#ctx0" brushRef="#br0" timeOffset="48363.77">9991 11599 0,'0'0'16,"0"-21"-16,-22 21 0,22-21 0,0 0 15,-21 0-15,0 21 0,0-21 16,0 21-16,0 0 16,-1 0-16,1 21 0,0-21 15,0 21-15,0 21 0,-22 1 16,22-1-16,0 0 0,-21 43 16,21-43-16,-1 22 0,22 42 15,-21-64-15,21 85 16,0-85-16,21 1 0,-21-22 15,43 0-15,63 42 16,-64-63-16,21 0 0,64 0 16,-63 0-16,-1 0 15,43-42-15,-42 21 0,-22 0 16,64-22-16,-85 1 0,21 21 16</inkml:trace>
  <inkml:trace contextRef="#ctx0" brushRef="#br0" timeOffset="49311.43">10583 11938 0,'0'-42'16,"-21"190"-16,42-254 0,-21 43 0,0 20 0,0 22 0,-21 0 15,0 0-15,0 21 0,0 0 16,-1 0-16,-41 0 16,42 0-16,0 0 0,-22 42 15,22-21-15,0 0 0,0 22 16,0-1-16,-1 0 0,22 22 16,0-22-16,0 1 0,0-1 0,0 0 15,0-21-15,22 1 16,-1-1-16,0-21 0,0 0 0,21 0 15,1 0-15,-22 0 0,21-43 16,-21 22-16,1 0 16,-1-21-16,0 21 0,0-1 0,0-20 15,0 0-15,-21 21 0,0-22 0,0 22 16,0-21-16,0 21 16,0-1-16,0-20 0,-21 42 31,21 21-31,-21 0 15,21 1-15,0-1 0,0 21 16,0 0-16,0-20 0,0 41 0,0-21 16,0-20-16,0 20 0,0-21 15,21 0-15,0 0 0,43 1 16,-22-22-16,1 0 0,62 0 16,-62 0-16,-1-22 15,0 1-15,22 0 0,-22 0 0,1 0 0,-1 0 16,-21-22-16,21 1 0,22-64 15,-43 85 1,-21-21-16,21 20 0,-21-20 0,0 21 16,0 0-16,-21 21 15,0 0-15,21 21 0,-21 0 16,21 0-16,0 0 0,0 64 16,0-43-16,0-20 15,0 41-15,0-21 0,21 22 16,-21-43-1,21 0-15,-21 0 0,42-21 32,-42-21-17,0 0-15,0 0 16,-21 0-16,21 0 16,-21 21-16,0 0 0,0-22 15,0 22-15,-1 0 16,22 22-16,0-1 15,0 0-15,22-21 16,-1 21-16,0-21 0,0 0 0,0 0 16,0 0-16,22 0 0,-22 0 0,21 0 15,-21 0-15,22 0 0,41 0 16,-20 0-16,-22-21 16,128-43-16,-128 43 15,0 0-15,1 0 0,-1 0 16,0-22-16,22-20 15,-43 42-15,-21-64 0,0 64 16,0 0-16,-21 0 16,-22 21-16,22 0 0,-21 0 15,21 0-15,-22 21 0,1 21 16,21 0-16,0-20 0,0 83 16,21-62-16,0-22 15,0 21-15,0-21 0,0 1 0,0 20 16,0-21-16,21-21 0,21 0 15,-21 0-15,22 0 16,-22 0-16,21 0 0,0 0 0,22-21 16,-22 0-16</inkml:trace>
  <inkml:trace contextRef="#ctx0" brushRef="#br0" timeOffset="49698.84">13906 11621 0,'0'0'15,"-21"-43"1,21 64 15,0 1-15,0-1-16,0 0 0,0 21 16,0-21-16,0 1 0,0 20 15,0-21-15,-21 0 0,21 0 0,0 1 16,0 20-16,0-21 15,0-42 17,0 0-32,0 0 15</inkml:trace>
  <inkml:trace contextRef="#ctx0" brushRef="#br0" timeOffset="50082.83">13801 11134 0,'-22'-21'0,"44"42"0,-65-42 16,22 21-16,0 0 16,0 0-16,0 0 0,-1 21 0,1 0 15,0 21-15,21-21 0,0 22 0,0-1 16,0 0-16,0 1 0,0-1 16,21 0-16,0 1 0,1-43 15,20 42-15,-21-42 0,21 0 16,-20 0-16,20 0 0,-21 0 15,21-21-15,-20 0 0,20 0 0,-21-1 16,0 1-16,22-42 16,-43 42-16,0-64 15,0 43-15,0 20 0,-64-41 16,43 42-16,0 0 0,0-1 16,-22 22-16,22 0 0,-21 0 15,21 22-15,-1-1 0,1 0 0,21 64 16,0-43-16,0 0 15,0 1-15,0-1 0,0 0 0,0 85 16,0-84-16,43-1 16,-22-21-16,0 0 15,21 0-15,-21-21 0</inkml:trace>
  <inkml:trace contextRef="#ctx0" brushRef="#br0" timeOffset="50530.71">14457 11515 0,'-43'21'16,"43"0"-1,0 0-15,-21 0 0,21 1 16,0-1-16,0 0 0,0 42 16,0-41-16,0-1 0,0 21 15,0-21-15,0 43 16,0-43-16,-21-21 15,21-21 17,0 0-32,0-1 15,0 1-15,0 0 0,0 0 0,0 0 16,0-22-16,0 1 0,0 0 16,42-43-16,1 43 0,-22-1 15,42 1-15,-20 21 0,-22 0 16,21 21-16,-21 0 0,22 0 15,-22 21-15,42 21 0,-41-21 16,-1 22-16,0-22 0,-21 21 16,0 1-16,0 20 15,0-42-15,0 22 0,0 20 16,-21-42-16,21 0 0,-21 1 16,21-1-16,-22 0 0,22 0 15,22-42 1,-1 0-1,21 0-15</inkml:trace>
  <inkml:trace contextRef="#ctx0" brushRef="#br0" timeOffset="50797.27">15557 11028 0,'0'0'15,"0"-21"-15,0 0 0,0 42 31,0 0-31,-21 0 0,21 21 16,-21 1-16,21 63 16,0-64-16,0 21 0,0 1 0,-21-22 15,21 22-15,-21-22 0,0 0 16,-1 1-16,-20 84 16,42-106-16,-21 0 15,21 0-15,21-21 16,0 0-16,0-21 15,22 0-15,-22 0 0,0 0 16</inkml:trace>
  <inkml:trace contextRef="#ctx0" brushRef="#br0" timeOffset="51150.67">15811 11430 0,'0'0'0,"0"-21"0,0 42 31,0 0-31,0 0 16,0 1-16,0-1 0,0 0 0,0 21 15,0-21-15,-21 1 0,21-1 16,0 21-16,0 0 16,0-20-16,0-1 0,0 21 15,21-21-15,43 0 16,-43-21-16,0 0 0,43 0 16,-43-21-16,42 0 15,-41 0-15,-1 0 0,21 0 0,-21-1 16,-21 1-16,21 0 0,-21-42 15,0 20-15,0 22 0,-21-42 16,21 41-16,-42 1 0,0-21 16,-1 42-16,22 0 0,-21 0 15,21 0-15,-22 0 0,22 0 16,-42 0-16,41 21 0,1-21 16,21 21-16,-21-21 15,0 0-15</inkml:trace>
  <inkml:trace contextRef="#ctx0" brushRef="#br0" timeOffset="51362.7">15367 11324 0,'21'0'15,"0"0"1,22 0-16,-22 0 0,21-21 15,22 0-15,-22 21 0,21-21 0,1 21 16,-1-21-16,170-22 16,-148 22-16,-22 21 15,1-21-15,-1 21 0,-20 0 0,-22 0 16,-42 0 0,-64 42-16</inkml:trace>
  <inkml:trace contextRef="#ctx0" brushRef="#br0" timeOffset="52614.26">10245 13399 0,'0'0'0,"-43"0"0,-41 0 15,62 21-15,1 0 16,21 0-16,0 0 0,0 0 15,0 1-15,0-1 0,0 0 0,0 0 16,21-21-16,1 0 16,20 0-16,0 0 15,1 0-15,-22 0 0,21-21 0,0 0 16,-20 0-16,62-43 16,-63 43-16,1 0 0,-1-43 15,-21 43-15,0-21 16,0 21-16,0-1 0,0 1 15,-21 21 1,21 21 0,0 1-16,0-1 0,0 0 0,0 0 15,0 64-15,0-43 0,0 0 16,0 1-16,0 20 0,0 85 16,0-105-16,0-1 15,-22 22-15,22-22 16,-21 21-16,21-41 0,-21-1 15,21 0-15,-21-21 16,0 0-16,0 0 16,-1-21-16,1 0 0,0 21 15,0-22-15,-21-41 16,20 42-16,1-22 0,0 22 16,0 0-16,0 0 0,0-21 15,-1 20-15,22 44 31,0-1-31,0 0 0,0 0 0,22 0 16,-1 0-16,0 1 0,0-1 16,0 21-16,0-21 0,22 0 0,-22 1 15,0-1-15,0-21 0,22 21 0,-22-21 16,21 0-16,-21 21 0,43-21 16,-22 0-16,0 0 15,1-21-15,-1 21 0,22-21 0,-22 0 16,0-1-16,1 1 0,-1-21 15,0 21-15,22-64 0,-43 43 16,21-64-16,-42 64 16,0 20-16,0 1 0,0 0 15,0 0-15,-42 21 16,21 0-16,0 0 0,-1 21 16,1 0-16,0 0 0,0 43 15,21-43-15,0 21 0,0 22 16,0-43-16,0 21 15,21-20-15,0-1 0,0 0 0,1 0 0,-1 0 16,21-21-16,-21 0 0,22 0 16,-22 0-16,21 0 0,-21 0 15,22 0-15,-22 0 0,21-21 0,-21 0 16,43-21-16,-43 20 0,21-41 16,-21 21-16,1 20 15,-1-41-15,-21 42 0,0 0 16,0-22-16,-21 43 31,21 21-31,-22 1 0,22-1 16,-21 21-16,21-21 15,0 0-15,0 43 16,0-43-16,21 0 0,1 22 16,-1-22-16,0 0 15,-21 0-15,0 0 0,0 0 16,-21 1-1,0-22 1,-1 0-16,1 0 0,0 0 0,-21 0 16,42-22-16,-21 1 15,21 0-15,0 0 0,0-43 16,0 22 0,21 0-16,0-1 0,0 1 0</inkml:trace>
  <inkml:trace contextRef="#ctx0" brushRef="#br0" timeOffset="52862.29">11959 13208 0,'0'0'0,"42"-21"0,1 0 0,-22 0 16,0-1-16,-21 1 0,0 42 15,0 1 1,-21 20-16,0-21 0,21 0 16,0 22-16,0-1 0,-21 43 15,-1-43-15,22 21 0,-21-20 16,21-1-16,0 22 0,0 20 15,0-41-15,0-22 0,0 42 16,0-42-16,43 22 16,-22-43-16,0 0 0,21 0 15,-21 0-15,22-21 0,-22-1 0,64-41 16,-64 42-16,0 0 16,-21-22-16</inkml:trace>
  <inkml:trace contextRef="#ctx0" brushRef="#br0" timeOffset="53031.43">11790 13483 0,'0'0'0,"-21"0"0,-1 0 15,22 21-15,22-21 16,-1 22 0,0-22-16,21 0 0,-21 0 15,22 0-15,20-22 0,-20 22 0,41-42 16,-20 42-16,-22-21 0,0 0 15,1 0-15</inkml:trace>
  <inkml:trace contextRef="#ctx0" brushRef="#br0" timeOffset="53443.83">12975 13229 0,'0'0'0,"-21"-21"15,0-42 1,21 41-16,-21 22 0,-1 0 16,1 22-1,0-1-15,21 21 0,-21-21 16,21 22-16,0-1 0,0 0 0,0 1 16,0-1-16,0 21 0,0-20 15,0-1-15,0 0 0,-21 1 0,21-1 16,0 43-16,0-64 0,0 0 15,0 0-15,0 0 0,0-42 32,21 0-32,0 0 0</inkml:trace>
  <inkml:trace contextRef="#ctx0" brushRef="#br0" timeOffset="53682.64">12890 13377 0,'0'-42'0,"0"84"0,0-126 0,0 63 16,0-1-16,0-20 0,0 21 0,22 21 31,-1 0-31,0 21 0,21 0 0,-21 0 16,22 22-16,-22-1 0,21-21 15,1 22-15,-22-1 0,21 0 0,-21 1 16,43 41-16,-43-63 0,21 22 16,-21-22-16,-21 0 15,22 0-15,-1 22 0,0-22 16,0-21-1,-21-21 1,0-1-16,0 1 0,0 0 0,0-21 16</inkml:trace>
  <inkml:trace contextRef="#ctx0" brushRef="#br0" timeOffset="53897.57">13589 13039 0,'0'0'0,"-21"21"15,0 0-15,-1 0 0,22 0 0,-21 22 16,0-22-16,0 21 16,0 43-16,0-43 0,-1 22 15,22-22-15,0 0 0,0 22 16,0 21-16,0-64 0,0 63 16,22-62-16,20-22 15,-21 0-15,21 0 0,-20 0 16,20-22-16</inkml:trace>
  <inkml:trace contextRef="#ctx0" brushRef="#br0" timeOffset="54528.72">14499 13102 0,'0'-21'0,"0"42"0,0-63 0,0 21 0,-21 0 15,0 21-15,-22 0 16,22 0-16,0 0 0,-21 0 15,21 21-15,-1 0 0,1 21 16,-21-21-16,21 22 0,-64 105 16,43-106-16,21 22 0,-22-1 15,22-20-15,0 20 0,21 43 16,0-64-16,0 1 0,21 20 16,0-42-16,0-21 15,22 21-15,-22-21 0,21 0 16,1 0-16,62 0 0,-62-21 15,-1 0-15,0 0 0,1 0 16,-1 0-16,-21-1 0,0-20 0,1 21 16,-1 0-16,-21-43 15,0 43-15,-21-21 16,-1 21-16,-20 21 0,-64 0 16,64 0-16,21 0 0,-22 0 15,1 0-15,0 0 0,-1 0 16,22 0-16,42 0 31,1 0-31,20 0 16,-21 0-16,21 0 0,-20 0 15,20 0-15,-21 0 0,21 0 0,-20 0 16,-1 0-16,21 21 0,-21 0 0,0 0 16,-21 21-16,22-20 0,-22 20 15,21 21-15,-21 1 0,0-22 16,0 1-16,0-1 0,0 21 15,0 43-15,-21-63 0,-1 20 16,1 1-16,0-1 0,0 1 0,0-1 16,-43 106-1,43-126-15,0-1 0,21 0 16,0-20-16,-21 20 16,21-63-1,0 0-15,0-1 0,0 1 16,21-21-16,-21-22 0,21 22 0</inkml:trace>
  <inkml:trace contextRef="#ctx0" brushRef="#br0" timeOffset="54891.76">15219 13314 0,'-21'0'0,"-1"0"16,1 0-16,0 21 0,0 0 0,0 0 16,21 1-16,-21-1 15,21 0-15,0 0 0,0 21 16,0-20 0,21-22-16,0 0 0,0 0 0,0 0 15,0 0-15,1-22 0,-1 1 16,0 0-16,0 21 0,-21-21 15,0 0-15,0 0 16,0-1-16,-21 1 16,0 21-16,0 0 0,-1 0 15,-20 0-15,21 0 0,0 21 16,0 1-16,21-1 0,-22 0 16,22 0-16,0 0 15</inkml:trace>
  <inkml:trace contextRef="#ctx0" brushRef="#br0" timeOffset="55328.25">15938 13018 0,'0'-43'16,"0"86"-16,0-107 0,0 43 0,0 0 0,0 0 15,0-1 1,0 44-16,0-1 16,0 0-16,22 21 0,-1-21 0,0 22 15,0-1-15,0 0 0,0 1 16,1-1-16,41 64 16,-42-64-16,0 1 0,1-22 15,-22 21-15,21 43 16,0-64-16,-21 0 0,0 0 15,21-21 1,-21-21 0,21 0-16,-21 0 0,21 0 15</inkml:trace>
  <inkml:trace contextRef="#ctx0" brushRef="#br0" timeOffset="55598.19">16573 12954 0,'0'0'0,"0"-21"0,0 0 31,-21 21-31,0 0 0,0 21 16,-21 0-16,20 0 0,-20 0 15,0 22-15,-22 20 16,22-20-16,0-22 0,-22 63 16,43-41-16,-21-1 0,20-21 15,1 22-15,0-1 0,0 0 16,21 1-16,-21-22 0,21 0 15,-21 0-15,42-21 32,0-21-32,0 0 15,0 0-15,22-1 0,-22 1 16,0 0-16</inkml:trace>
  <inkml:trace contextRef="#ctx0" brushRef="#br0" timeOffset="56337.99">16827 12954 0,'0'0'15,"0"21"-15,0 0 16,0 1-16,0-1 16,0 21-16,0-21 0,0 0 0,0 22 15,0-22-15,0 21 0,0-21 0,0 43 16,0-43-16,0 21 15,0-20-15,-21-1 0,21 0 16,0 0-16,0 0 16,0-42 15,0 0-31,0 0 0,-21 21 0,21-21 16,0-1-16,0 1 0,0 0 15,0-42-15,0 20 0,0 22 16,0-21-16,0-1 0,0 1 15,0-21-15,0 41 0,21-20 16,-21 21-16,21 0 0,1 0 16,-1 21-16,0 0 15,0 0-15,0 0 0,22 21 16,-22 0-16,42 42 16,-42-20-16,1-22 0,41 64 15,-42-43-15,0-21 0,1 85 16,-1-85-16,-21 21 15,0-20-15,0-1 16,0-42 15,0-1-15,0 1-16,0 0 0,0 0 0,0-21 16,21 20-16,-21-20 0,21 0 15,0-1-15,0 1 0,1 0 16,-1-22-16,0 22 0,21 0 15,-21 20-15,22-20 0,-22 21 0,0 0 16,0 21-16,22 0 0,-22 0 16,21 63-16,-42-42 15,0 22-15,0-1 0,0 43 16,0-43-16,0 0 0,0 1 16,0-22-16,0 21 0,0 22 15,-21-43-15,21 0 0,0 0 16,-21 0-16,21 1 15,0-44 32,21 1-47,0 0 0,0 21 0,0-42 16</inkml:trace>
  <inkml:trace contextRef="#ctx0" brushRef="#br0" timeOffset="56927.27">18373 12658 0,'0'-21'0,"0"42"15,0-64-15,-22 65 32,22-1-17,-21 0-15,0 0 0,21 0 0,0 22 16,-21-1-16,0 64 15,0-64-15,21 0 0,0 1 0,-22 20 16,1-20-16,0-1 0,0 21 16,0-20-16,0-22 0,-1 42 15,1-41-15,0 20 16,21-21-16,0-42 31,0 0-15,0 0-16,0-1 15,21 1-15,-21 0 0,0-21 0,21 21 16,1-22-16,-1-20 0,0 42 16,0-22-1,0 22-15,-21 0 0,21 21 16,1 21-16,-22 0 16,0 22-16,21-22 0,-21 0 15,21 0-15,-21 0 0,0 0 16,21 1-16,0-1 0,0 0 0,1 0 15,-1 0-15,0 0 0,21 1 16,-21-1-16,1-21 0,20 0 16,-21 0-1,0 0-15,0 0 0,1 0 0,-1 0 16,-21-21-16,21 21 0,-21-22 16,0 1-16,0 0 15,0 0-15,0 0 0,0 0 16,21-1-1,-21 1 1,21 21-16</inkml:trace>
  <inkml:trace contextRef="#ctx0" brushRef="#br0" timeOffset="57150.83">18986 13229 0,'0'21'31,"-21"1"32,0-22-48</inkml:trace>
  <inkml:trace contextRef="#ctx0" brushRef="#br0" timeOffset="58959.23">4000 15367 0,'0'21'15,"22"-21"1,-1 0-16,0 0 16,0 0-16,0 0 15,22-21-15,-22 21 0,21-21 16,-21 21-16,22-21 0,-1 21 15,43-21-15,-64 21 16,0 0-16,-42 0 31</inkml:trace>
  <inkml:trace contextRef="#ctx0" brushRef="#br0" timeOffset="59413.84">4170 15304 0,'0'0'0,"-85"105"31,85-62-31,-21-22 16,0 0-16,21 21 0,-21-20 15,21-1-15,0 0 0,0 21 0,-22-42 16,22 21-16,0 1 0,0-1 16,0 0-16,0-42 46,22 0-46,-1-1 0,0 22 16,-21-21-16,21 21 0,0-21 16,0 0-16,22 21 15,-22 0-15,64 0 16,-43 0-16,64 0 16,-64 21-16,-21 0 0,43 22 15,-64-1-15,0-21 16,0 0-16,0 0 0,-21 1 15,-1-1-15,1 21 0,-21-21 0,-22 22 16,22-22-16,0 0 16,21 0-16,-1 0 0,-62-21 15,63 0-15,-1 0 16,1 0-16,21-21 16,0 0-16,0 0 15,0 0-15,21 21 0,1-22 16,41-20-16,-42 42 15,22-21-15</inkml:trace>
  <inkml:trace contextRef="#ctx0" brushRef="#br0" timeOffset="59578.57">4995 15621 0,'21'0'63,"1"0"-48,-1 0-15</inkml:trace>
  <inkml:trace contextRef="#ctx0" brushRef="#br0" timeOffset="62223.48">7302 15113 0,'-21'0'0,"42"0"0,-42 21 16,0 0-16,0-21 16,21 22-16,-21-22 0,42 0 31,0 0-31,0-22 15,0 22-15,1-21 0,-1 0 0,21 0 16,0 0-16,-20 0 0,20-1 16,0 1-16,-21 0 0,22-21 15,-22 21-15,0-1 0,0 1 16,-21 0-16,0 0 16,-21 21-16,-42 0 15,20 0-15,1 0 0,-43 42 16,43-42-16,0 43 0,-22-1 15,43-21-15,0 21 0,0-20 16,21 20-16,0-21 0,21 85 16,0-85-16,0 0 15,21-21-15,-20 21 0,20-21 0,43 0 16,-43 0-16,0 0 16,1 0-16,-1 0 0,0-21 0,43 0 15,-64 0 1,-42 21-1,0 0-15,0 21 16,-22 0-16,22 0 0,-21 1 16,-1-1-16,1 0 0,21 21 0,-21-21 15,20 22-15,1-22 0,0 21 0,0 1 16,21-22-16,-21 21 16,21-21-16,0 0 0,0 43 15,0-43-15,21 0 0,0-21 16,0 0-16,0 0 0,22 0 15,-1 0-15,-21-21 16,0 0-16,22 0 0,-22 0 0,85-64 16,-64 64-16,0-22 15,-20 1-15,20 0 0,43-43 16,-43 64-16,-21 0 16,0 0-16,0 21 0,22 0 15,-43 21-15,21-21 16,-21 63-16,0-42 0,0 43 15,0-43-15,0 21 16,0-20-16,0 20 0,0-21 16,0 0-16,0 22 15,0-22-15,0 0 0,-21-21 16,21-21 0,0 0-1,0-1-15,0 1 0,21-42 16,0 20-16,0 22 15,-21-21-15,21 0 0,1-1 0,20-20 16,-21 20-16,21-20 16,-42 42-16,0 0 15,22 21-15,-22 21 16,0 0 0,-22 21-16,1-21 0,21 22 0,0-1 15,-21-21-15,21 22 0,-21-1 16,21 0-16,0-21 0,0 22 15,0-22-15,0 21 0,0-21 0,21 1 16,0-1-16,0 0 16,1-21-16,20 0 0,0 0 15,64-42 1,-64 42-16,1-43 0,20 22 16,-20 0-16,105-85 15,-106 85-15,0-21 0,-20-1 16,-1 1-16,0 0 0,-21-64 15,0 85-15,-21-1 0,0 1 16,-1 0-16,1 21 0,-42 0 16,42 0-16,-1 21 0,-41 22 15,42-22-15,0 0 16,-1 21-16,22 1 0,0-1 0,0 0 16,0 1-16,0-1 0,22-21 15,20 64-15,-21-64 0,0 0 16,22 21-16,-1-20 0,21-22 15,-41 0-15,20 0 16,-21 0-16,21 0 0,-20 0 16,20-22-16,64-41 0,-85 21 15,21 20-15,-21-20 16,1 0-16,20-1 0,0-41 16,-21 63-16,1-22 0,-1 1 15,0 21-15,-21 0 0,21-1 0,0 22 16,-21 22-1,0-1 1,0 0-16,0 0 0,0 0 16,0 0-16,0 1 15,21-22 1,-21-22-16,0 1 16,0 0-16,0 0 15,0 0-15,0 0 16,0-1-16,-21 1 15,0 21-15,0-21 0,0 21 16,0 0-16,-1 0 16,22 21-16,-21-21 0,21 21 0,0 22 15,-21-22-15,21 21 0,-21 1 16,21-1-16,0 0 0,0 1 16,0-1-16,0 0 0,0 1 0,0-1 15,0-21-15,0 21 0,21 43 16,0-64-16,0 0 15,22 1-15,-22-22 0,21 0 0,-21 0 16,22 0-16,-1 0 0,-21 0 0,22 0 16,-1-22-16,0 1 0,43-21 15,-64 21-15,21 0 0,22-43 16,-43 22-16,0-1 0,0-20 16,1 21-1,-22-1-15,21 1 0,-21 21 0,0 0 16,0 42-1,0 0-15,0 0 16,0 0-16,0 22 0,0-1 16,0-21-16,0 21 0,0-20 15,21 41 1,0-42-16,0 0 0,0 1 16,1-22-16,-1 0 15,0 0-15,0 0 0,0 0 16,0-22-16,1 1 0,-1-21 15,0 21-15,0 0 0,-21-1 16,0 1-16,0-21 0,21-43 16,0 64-16,-21 0 15,0 42 1,0 0 0,0 0-16,0 1 0,0-1 15,0 0-15,0 0 0,0 21 16,0-20-16,0 41 0,0-42 15,22 0-15,-22 1 0,21-1 16,21 42-16,-21-63 16,0 21-16,1-21 0,-1 0 0,0 0 15,0 0-15,21 0 16,-20-21-16,20 0 0,-21 0 16,0 0-16,22 0 0,20-64 15,-42 43-15,0-1 0,1 1 16,-22-22-16,0 22 0,21-64 15,-21 43-15,0 20 0,0 1 16,0 21-16,0 0 0,0-22 16,0 22-16,-21 21 15,21 21-15,0 22 16,0-22-16,0 21 16,0 1-16,0-1 0,0 0 0,0 1 15,0 62-15,0-62 0,0-1 16,21-21-16,0 22 0,-21-1 15,42 0-15,-21-21 0,1 1 16,20-1-16,-21 0 0,21 0 0,1-21 16,20 0-1,-20 0-15,-1 0 0,0 0 0,-21-21 16,22 0-16,-22 0 0,21-1 0,-21 1 16,1 0-16,20-42 15,-21 20-15,-21 1 0,0 0 0,0-1 16,0 1-16,0 21 0,0-22 15,0 22-15,0 0 0,0 0 0,0 0 16,-21 42 0,21 0-16,-21 0 15,21 0-15,0 1 0,0 20 0,0 21 16,0-20-16,0-22 0,0 21 16,0-21-16,0 1 0,0 41 15,0-42-15,0 0 16,0 1-16,21-22 15,0 0 1,0 0-16,0-22 0,1 1 16,-22 0-16,42-21 0,-21 21 15,21-22-15,-20 22 0,-1-21 16,0-1-16,0 1 0</inkml:trace>
  <inkml:trace contextRef="#ctx0" brushRef="#br0" timeOffset="62525.8">11049 15113 0,'0'0'0,"-127"64"31,127-43-31,21-21 15,0 0-15,0 0 0,22 0 16,-1 0-16,0 0 0,22-21 0,-22-1 16,22 22-16,-22-21 0,0 0 15,22 0-15,21 0 16,-64 21-16,21 0 0,0-21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9T03:09:56.1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 3450 0,'0'0'0,"-21"0"0,0 0 0,21-21 0,-21 0 16,-1 21-16,22-21 0,-21 21 16,0-21-1,21 42 16,0 0-31,21 0 16,0 0-16,1 0 16,-1 22-16,-21-22 0,21 21 0,0 1 15,-21-1-15,21 0 0,0 1 16,-21-1-16,0 0 0,0 22 0,22-22 16,-22 0-16,21 1 0,-21 20 15,0 1-15,0-22 16,0-21-16,0 0 0,0 1 0,0-1 15,0 0 1,0-42 0,0 0-1,0-1-15,0 1 0,0 0 16,0 0-16,-21 0 16</inkml:trace>
  <inkml:trace contextRef="#ctx0" brushRef="#br0" timeOffset="375.88">296 3514 0,'0'0'0,"0"-21"15,-21-1 1,21 1-1,21 21 1,0 21 0,22-21-16,-22 22 0,21-1 15,-21 0-15,22 0 0,-1 0 16,0 0-16,-20 1 0,20 20 16,-21-21-16,21 0 0,1 43 15,-1-43-15,-21 0 0,-21 0 16,21 0-16,1 1 0,-1-1 15,-21 0-15,0 0 16,0-42 31,0 0-47,-21 21 0,21-21 16</inkml:trace>
  <inkml:trace contextRef="#ctx0" brushRef="#br0" timeOffset="682.96">656 3196 0,'0'21'16,"0"1"-1,0-1-15,0 0 0,0 21 0,21 22 16,-21-22-16,21 0 16,-21 43-16,43 21 15,-22-85-15,-21 21 16,0-20-16,0 20 0,0-21 0,21 21 16,-21-20-16,0-1 15,21 0-15</inkml:trace>
  <inkml:trace contextRef="#ctx0" brushRef="#br0" timeOffset="1201.98">910 3450 0,'0'21'31,"0"1"-31,0-1 16,0 0-16,0 0 0,0 0 0,0 0 15,0 22-15,0-22 0,21 64 16,-21-64-16,0 0 15,0 0-15,21 0 16,1 0-16,-1 1 16,0-22-16,0 0 0,0 0 15,0 0-15,1 0 16,-1-22-16,0 22 16,0-21-16,-21 0 0,21 0 15,-21 0-15,21 0 0,-21-22 0,0 22 16,0-21-16,0-1 0,-21 1 0,-21 0 15,42-1-15,-21 22 16,-22 0-16,22 0 0,0 0 16,21 0-16,-21 21 0,0 0 0,-22 0 15,22 0-15,21 21 16,0 0-16,-21-21 0,21 21 0,0 0 16,0 0-16,-21 1 0,21 20 15,0-21 1,0 0-16,0 0 15,21-21-15,21 22 16,-20-22-16</inkml:trace>
  <inkml:trace contextRef="#ctx0" brushRef="#br0" timeOffset="1533.85">1228 2985 0,'0'21'16,"0"0"-16,0 0 0,0 0 0,21 0 15,-21 22-15,21-1 0,0-21 16,0 64-16,0-43 0,-21 1 15,22 41-15,-22-63 16,21 22-16,-21-22 0,0 21 16,0-21-16,21 22 15,-21-22-15,0 0 0,0 0 16,21-21-16,0 0 16,-21-21 15</inkml:trace>
  <inkml:trace contextRef="#ctx0" brushRef="#br0" timeOffset="2001.92">1566 3408 0,'21'0'16,"1"0"-16,-22-21 16,21 21-16,0-21 0,0-1 15,-21 1-15,0 0 16,0 0-16,0 0 0,0 0 16,0-1-16,0 1 15,0 0-15,-21 21 16,21-21-1,-21 21-15,0 21 16,21 0-16,0 0 0,0 1 0,0-1 16,-22 0-16,22 0 0,0 0 15,0 22-15,0-22 0,-21 0 0,21 0 16,0 0-16,0 0 0,0 1 16,21-1-16,-21 0 0,0 0 0,22 0 15,-22 0-15,21-21 0,0 0 16,0 0-16,0 0 0,0 0 15,1 0-15,-1 0 16,0-21-16,0 0 0,0 0 0,0 0 16,1-22-16,-1 22 15,-21 0-15,0 0 0,21-21 16,-21-1-16,0 22 0,0 0 0</inkml:trace>
  <inkml:trace contextRef="#ctx0" brushRef="#br0" timeOffset="2187.9">1122 3175 0,'0'0'16</inkml:trace>
  <inkml:trace contextRef="#ctx0" brushRef="#br0" timeOffset="2267.88">1376 3069 0,'21'0'0,"85"-42"16,-64 21 0,0 21-16,-20-21 0</inkml:trace>
  <inkml:trace contextRef="#ctx0" brushRef="#br0" timeOffset="2328.33">1778 2942 0,'0'21'31</inkml:trace>
  <inkml:trace contextRef="#ctx0" brushRef="#br0" timeOffset="2699.52">2857 3239 0,'0'0'0,"0"-22"0,-21 22 47,0 0-47,0 22 0,0-1 15,-22 0-15,22 0 0,-21 21 16,-22-20-16,22 20 0,-21 0 16,-1 22-16,-21-22 0,22 0 0,-170 128 15,170-128 1,-128 85-16,106-63 15,-211 147-15,190-147 16</inkml:trace>
  <inkml:trace contextRef="#ctx0" brushRef="#br0" timeOffset="2835.18">529 4784 0,'-21'21'0,"0"0"16,21-42 15,0 0-31,21 0 0,0 21 15,21-22-15,-20-20 0,20 21 0,0 0 16,1-22-16,-1 1 16,21 0-16</inkml:trace>
  <inkml:trace contextRef="#ctx0" brushRef="#br0" timeOffset="3191.18">3048 3196 0,'0'-21'16,"0"42"-1,0 0-15,0 1 16,-21-1-16,0 0 0,-22 0 0,22 21 15,0 1-15,-21-22 0,-64 85 16,42-64-16,-169 106 16,149-84-16,-86 42 15,86-43-15,-170 128 16,169-128-16,0 1 16,1-1-16,20-21 0,-105 64 15,105-63-15,-20-1 16,-43 43-16,63-43 0,1-21 15,-1 0-15</inkml:trace>
  <inkml:trace contextRef="#ctx0" brushRef="#br0" timeOffset="3267.55">550 5059 0,'21'-42'31,"1"20"-31,-22 1 16,21 0-16,0 0 0,0-21 0,0-1 15</inkml:trace>
  <inkml:trace contextRef="#ctx0" brushRef="#br0" timeOffset="3683.74">995 3323 0,'21'0'31,"0"-21"-16,0 0-15,0-21 0</inkml:trace>
  <inkml:trace contextRef="#ctx0" brushRef="#br0" timeOffset="3816.42">1778 2942 0,'21'0'0,"43"-21"16,-43 0-16,0 21 0,0 0 16,-42 0 15,0 21-31,0 0 15,-1-21-15,22 21 0,-21 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9T02:54:24.6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0 2582 0</inkml:trace>
  <inkml:trace contextRef="#ctx0" brushRef="#br0" timeOffset="6286.84">2074 2074 0,'-21'0'32,"21"-21"77,0 0-93</inkml:trace>
  <inkml:trace contextRef="#ctx0" brushRef="#br0" timeOffset="6951.54">2117 2117 0,'0'0'0,"-22"-21"16,1 21 15,21 21-16,0 0-15,0 0 0,0 0 16,0 0-16,0 22 0,0-1 16,0 0-16,0 1 0,0 20 0,0-20 15,0 20-15,0 1 0,0-1 16,0-21-16,0 22 0,0-22 16,0 22-16,0-22 0,0 0 15,0 1-15,-21-1 0,21 0 0,0 1 16,0 20-16,0-42 0,0 1 15,0-1-15,0 0 0,0-42 47,-21 21-47,21-21 0,0-1 0,0 1 16,-21 0-16,21-21 0,0 21 16</inkml:trace>
  <inkml:trace contextRef="#ctx0" brushRef="#br0" timeOffset="7387.48">1905 2307 0,'0'-21'15,"-21"0"-15,21 0 0,0 0 0,0-1 16,0 1-16,0 0 15,0-21-15,21 42 0,-21-21 16,0-1-16,21 22 16,0-21-16,0 21 0,1-21 0,-1 0 15,0 21-15,21 0 0,-21 0 16,22 0-16,-1 0 0,22 0 16,-22 21-16,0 0 0,1 0 15,-1 1-15,-21-1 0,21 42 16,-42-20-16,0-1 0,0-21 15,0 21-15,0 1 0,-42 20 16,0-42-16,21 22 0,-1-22 16,-20 0-16,21 0 0,0 0 0,0 1 15,-1-22-15,1 21 0,0-21 16,0 0-16,0 21 0,0-21 31,21-21-15,0 0-1,0-1-15,21 1 16</inkml:trace>
  <inkml:trace contextRef="#ctx0" brushRef="#br0" timeOffset="8780.53">3006 2244 0,'0'0'0,"0"-21"0,0-1 16,0 1-16,0 0 16,0 0-16,-22 21 0,1 0 0,21-21 15,-21 21-15,0 0 0,0 0 16,0 0-16,-1 0 0,1 21 16,0-21-16,0 21 0,0 0 15,0 0-15,-1 22 0,1-22 0,0 21 16,0 1-16,0-22 0,21 21 15,-21 0-15,21 1 0,-22-22 0,22 21 16,0-21-16,0 1 16,0-1-16,0 0 0,0 0 0,22 0 15,-1-21-15,21 0 16,-21 0-16,0 0 0,1 0 0,-1-21 16,0 0-16,21-21 15,-21 20-15,1 1 0,20-42 16,-42 20-16,21 22 0,0-63 15,0 62-15,-21-41 16,0 21-16,0 20 0,0 1 16,0 0-16,0 42 47,0 0-47,0 1 15,0 20-15,0-21 0,0 0 16,0 0-16,0 22 0,0-22 15,0 21-15,0-21 0,0 22 0,0-22 16,0 0-16,0 0 0,0 22 16,22-1-16,-1-21 15,0-21-15,0 21 16,0-21-16,0 0 0,1 0 16,-1 0-16,0-21 0,0 0 15,0 21-15,22-42 16,-1 20-16,-21-20 0,43-21 15,-43 41-15,0-20 0,0 21 16,0-21-16,-21 20 0,21 1 0,-21-21 16,0 21-16,-21 0 15,0 21-15,0 0 16,0 0-16,0 0 0,-1 0 0,1 0 16,0 21-16,21 0 15,0 0-15,0 0 0,0 0 16,0 1-16,0-1 15,21 0-15,0 0 0,-21 0 0,22 0 16,-1-21-16,0 22 0,-21-1 16,21 21-16,-21-21 15,21-21-15,-21 21 0,0 1 0,0-1 16,0 0-16,21-21 16,-21 21-16,22-21 15,-22 21-15,21-21 16,0 0-16,0 0 15,0 0-15,0 0 0,1-21 16,-1 0-16,0 21 0,0-21 16,0 0-16,0-22 0,22-20 15,-22 42-15,0-22 0,-21 1 16,21 21-16,0-22 0,1-62 16,-22 62-16,0 22 15,0 0-15,0 0 0,0-43 16,0 85 31,0 1-32,0-1-15,0 0 0,0 42 16,-22-41-16,22 20 0,-21 0 16,21 1-16,0-1 0,0 43 15,0-64-15,0 85 16,0-85-16,0 0 15,0 0-15,21 0 0,1 0 0,-1-21 16,0 22-16,0-22 16,0 0-16,0 0 0,22 0 0,-1-22 15,-21 22-15,0-21 0,1 0 16,-1 0-16,0 0 0,0 0 16,0-1-16,0 1 0,1-21 0,-22 21 15,21 0-15,0-22 0,-21 22 16,0 0-16,0 0 0,21 21 15,-21 21 17,0 0-32,0 0 15,0 0-15,-21 1 0,21 20 16,0-21-16,0 0 0,0 0 0,0 1 16,0-1-16,0 0 0,0 0 15,21-21 1,0 0-16,0 0 15,1-21 1,-1 0-16,0 0 0,0-1 0,0-20 16</inkml:trace>
  <inkml:trace contextRef="#ctx0" brushRef="#br0" timeOffset="8995.34">4530 2074 0,'-22'0'16,"44"0"-16,-65 0 0,22 0 0,0 0 0,0 0 16</inkml:trace>
  <inkml:trace contextRef="#ctx0" brushRef="#br0" timeOffset="9207.43">3662 2328 0,'0'0'0,"0"22"15,21-22 1,0 0-16,0 0 16,0 0-16,1 0 15,-1-22-15,0 22 0,21-21 0,-21 21 16,1-21-16,-1 21 0,21-21 16,-21 21-16,0-21 0</inkml:trace>
  <inkml:trace contextRef="#ctx0" brushRef="#br0" timeOffset="10482.57">5080 2286 0,'0'0'0,"0"-21"15,0 0-15,0 0 16,0-1 0,-21 22-1,0 0-15,-1 0 0,1 0 16,0 0-16,0 0 15,0 0-15,-22 22 0,22-1 16,0 0-16,-42 21 0,41-21 16,1 22-16,0-1 0,0-21 15,21 22-15,0 62 16,0-62-16,0-22 0,0 42 16,0-41-16,42-22 15,-21 21-15,1 0 0,-1-21 0,21 0 16,0 0-16,-20 0 0,20 0 0,0 0 15,1 0-15,-1-21 0,0 0 0,1-1 16,-1 1-16,0 0 0,1 0 0,-22 0 16,21-22-16,-21 22 0,22-21 15,-22 21-15,0-22 0,0 22 0,0-42 16,-21 42-16,0-1 16,0 1-1,-21 21 1,0 0-16,0 21 15,0 1-15,-1-1 0,1 21 16,21-21-16,-21 0 0,21 22 16,-21-22-16,21 21 0,0-21 0,0 1 15,0-1-15,0 0 0,0 0 16,0 0-16,0 0 0,21-21 0,0 0 16,0 0-16,1 0 15,-1 0-15,0 0 0,0 0 16,21 0-16,-20-21 0,-1 0 0,42 0 15,-42 0-15,1 0 16,-1-1-16,0-20 0,0 21 0,0-43 16,0 43-16,-21 0 0,22-21 15,-22 21-15,21 21 0,-21-22 16,0 1-16,0 0 16,0 42-1,-21 0 1,21 1-16,0 20 0,0-21 15,0 21-15,0-20 0,0 20 16,0-21-16,0 21 0,0-20 0,0-1 16,0 0-16,21 0 0,-21 0 15,42 0-15,-21-21 16,0 22-16,1-22 0,-1 0 0,0 0 16,0 0-16,21 0 0,-20-22 15,-1 1-15,0 21 0,0-21 0,0 0 16,0-21-16,1 20 0,-1-20 0,0 21 15,0-21-15,0-1 0,0 1 16,1 0-16,-22-1 0,21-41 16,0 41-16,-21 22 0,0-21 15,0 21-15,0-1 0,0 1 0,-21 42 47,0 22-47,21-22 0,-22 0 16,22 21-16,0-20 0,-21 20 0,21 0 15,0-21-15,0 22 0,-21-1 16,21 0-16,0-20 0,0 20 0,0-21 16,0 43-16,0-43 15,0 0-15,21 0 0,0 0 16,1-21-16,-1 0 0,0 0 16,0 0-16,0 0 0,0 0 0,22 0 15,-22 0-15,21-21 0</inkml:trace>
  <inkml:trace contextRef="#ctx0" brushRef="#br0" timeOffset="11279.51">6943 2328 0,'0'0'0,"21"-21"0,-21 0 0,0 0 16,0 0-16,-21 21 16,-1 0-16,1-21 15,0 21-15,0 0 0,0 0 0,0 0 16,-1 21-16,1 0 0,0 0 0,0 0 15,0 0-15,0 1 16,-1-1-16,22 21 0,-21-21 0,21 22 16,-21-22-16,21 21 0,0-21 0,0 0 15,0 1-15,0-1 0,0 0 16,0 0-16,0 0 0,21-21 16,0 0-16,1 0 15,-1 0-15,0 0 0,0 0 0,0-21 16,22 0-16,-22 0 0,21-22 15,-21 22-15,0 0 0,1-21 16,-1-1-16,0 22 0,0-21 0,-21 21 16,0 0-16,0-1 0,0 1 15,0 42 17,0 1-17,0-1-15,0 0 0,0 21 0,0-21 16,0 1-16,0-1 0,0 21 0,0-21 15,0 0-15,0 1 16,21-1-16,0-21 0,-21 21 16,22-21-16,-1 0 0,0 0 15,0 0-15,0-21 16,0 21-16,-21-21 0,22-1 16,-22 1-16,21 0 0,-21 0 15,0-21-15,21 20 0,0-20 16,-21 21-16,21 0 0,0-43 15,1 43-15,-1 0 0,0 0 16,0 21-16,0-21 0,0 21 16,1 0-16,-1 0 0,0 0 15,0 21-15,0 0 0,0-21 0,-21 21 16,0 0-16,22 22 0,-22-22 0,0 0 16,0 21-16,0-21 0,0 43 15,0-43-15,0 0 0,0 0 16,0 1-16,-22-1 0,22 0 0,-21 0 15,0-21 1,0 0-16,0 0 16,21-21-1,0 0-15,0 0 16,0-22-16,0 22 0,0 0 16,21 0-16,0-22 0,0 22 15,-21 0-15,21 0 0,1 0 16,-1 0-16,0-1 0,0 22 0,0-21 0,0 0 15,1 21-15,-1-21 0,0 21 16,21-21-16,-21 0 0,1 21 0,-1-22 16</inkml:trace>
  <inkml:trace contextRef="#ctx0" brushRef="#br0" timeOffset="11795.46">8657 1926 0,'0'0'0,"-21"0"0,0 0 0,0 21 16,-1-21-16,44 0 31,-1 0-31,21 0 0,0 0 16,22 0-16,-22 0 0,22 0 0,-1 0 16,1 0-16,84-21 15,-106 21-15,22-21 0,-1 21 0,1 0 16,-22 0-16,0 0 0,1 0 0,-1 0 15,-21 0-15,0 0 0,-42 0 32,-21 0-32,21 21 15</inkml:trace>
  <inkml:trace contextRef="#ctx0" brushRef="#br0" timeOffset="12079.82">9123 2011 0,'-21'42'15,"21"-21"-15,-22 1 16,22-1-16,-21 0 0,21 0 16,0 21-16,0-20 0,-21 20 0,21 0 15,-21-21-15,21 64 16,0-43-16,0 1 0,0-22 15,-21 21-15,21-21 0,0 22 0,0-22 16,0 0-16,0 0 0,0 0 0,0 1 16,0-1-1,21-42 1,0 21 0</inkml:trace>
  <inkml:trace contextRef="#ctx0" brushRef="#br0" timeOffset="12466.75">9313 2434 0,'43'-21'16,"-43"0"-16,21 21 15,0-21-15,0 0 0,0-1 16,-21 1-16,21 21 0,1-21 15,-1 0-15,-21 0 16,21 21-16,-21-21 0,21 21 16,-42 0 15,0 21-31,0 0 0,21 0 16,-22 21-16,1-20 0,0 20 0,0-21 15,21 21-15,0-20 16,-21 41-16,21-42 0,0 0 15,0 22-15,0-22 0,0 0 16,0 0-16,21-21 16,0 0-16,0 0 15,0 0-15,1 0 16,-1 0-16,0-21 0,42 0 0,-20 0 16,-1 0-16,43-22 15,-43 22-15</inkml:trace>
  <inkml:trace contextRef="#ctx0" brushRef="#br0" timeOffset="13231.28">10181 2265 0,'0'0'0,"0"-21"0,-63 21 15,41 0-15,-20 0 16,21 0-16,-21 0 0,20 0 16,-20 0-16,21 21 0,0-21 0,0 21 15,-1-21-15,22 21 0,0 0 16,0 1-16,0-1 15,0 0-15,0 0 0,22 0 0,-1-21 16,0 21-16,0 1 0,0-1 0,22-21 16,-22 21-16,0 0 15,0-21-15,0 21 0,0-21 0,1 21 16,-1-21-16,0 0 0,-21 22 0,21-22 16,-21 21-16,-21-21 31,0 0-31,0 0 15,-1 0-15,1 0 0,-21 0 16,21-21-16,0 21 0,-22-22 16,22 22-16,0-21 0,0 21 15,0 0-15,21 21 32,0 1-32,0-1 15,0 0-15,0 0 16,21 0-16,0 0 0,0-21 15,0 0-15,0 22 0,1-22 0,20 0 16,-21 0-16,0 0 0,22 0 16,-1 0-16,-21 0 0,21 0 0,-20-22 15,20 22-15,0-21 16,-21 0-16,22 0 0,-1-43 0,0 22 16,-20 0-16,20-43 15,0 43-15,-21-1 0,1-20 16,-1 21-16,-21-1 0,21 1 0,0-43 15,0 43-15,-21 21 0,0-22 16,0 22-16,0 42 31,0 1-31,-21-1 0,21 21 16,0 0-16,-21-20 0,0 20 16,21 0-16,-21 1 0,21-1 0,0 0 15,0 1-15,0-1 0,0 0 16,0 1-16,0-1 0,0-21 0,0 21 15,0-20-15,0-1 0,0 0 16,0 0-16,21 0 0,0-21 16,0 0-16,0 0 15,0 0-15,1 0 0,-1 0 16,0-21-16,0 0 0,0 0 16,0 0-16,1-1 0,-1-20 15,0 0-15,0 21 0,-21-1 0,0-20 16</inkml:trace>
  <inkml:trace contextRef="#ctx0" brushRef="#br0" timeOffset="13446.78">10541 2223 0,'0'0'0,"21"0"47,21 0-47,-20 0 0,-1 0 15,0 0-15,21 0 0,1-22 0,-22 22 16,63 0-16,-41-21 16,-1 21-16,-21 0 0,22 0 0,-22 0 15,0 0-15,0-21 0</inkml:trace>
  <inkml:trace contextRef="#ctx0" brushRef="#br0" timeOffset="14375.5">9461 2477 0,'-21'0'0,"21"-22"47,21 22-32,-21-21-15,22 21 16,-1-21-16,0 21 16,0-21-16,0 21 0,0-21 0,1 21 15,-1-21-15,0 21 0,-21-22 16,21 1-16,-21 0 15,0 0-15,-21 21 16,0 0 0,0-21-16,-1 21 0,1 0 0,0 0 15,0 0-15,0 0 0,0 0 0,21 21 16,-22-21-16,1 0 0,0 21 16,21 0-16,-21-21 15,21 21-15,-21-21 0,21 22 16,0-1-1</inkml:trace>
  <inkml:trace contextRef="#ctx0" brushRef="#br0" timeOffset="16515.5">12255 2074 0,'0'0'16,"0"-42"-1,22 42-15,-22-21 0,0 0 0,0 0 16,0-1-16,0 1 16,-22 0-16,22 0 15,-21 21-15,0-21 0,0 21 0,0-21 16,0 21-16,-1 0 0,1 0 15,-42 0-15,20 21 0,22 0 16,-21 0-16,21 0 0,-22 0 16,-62 85-16,83-63 15,1-1-15,-21 0 0,21-21 0,21 22 16,-21-1-16,21 0 16,0 22-16,-22-22 0,22 22 0,0-22 15,0-21-15,43 43 16,-22-43-16,0 0 0,0 0 15,22 0-15,-1-21 0,-21 0 0,43 0 16,-22 0-16,0 0 0,22 0 0,-22 0 16,22-21-16,-1 0 0,43-21 15,-64 21-15,22-1 0,-1-20 16,-20 0-16,-22 21 16,21-22-16,-42 22 0,21 0 0,-21-43 15,0 43-15,0 0 0,0 0 16,0 0-16,0 0 0,-21-1 15,0 22-15,0-21 0,0 21 16,-1 0-16,1 0 0,0 0 16,-42 0-16,41 21 15,-20 1-15,21-1 16,0 21-16,-22 43 16,43-64-16,0 21 0,0 1 15,0-1-15,0 0 16,0-21-16,0 1 0,43 20 15,-22-42-15,21 21 16,-21-21-16,1 0 16,-1 0-16,0 0 0,42-63 15,-41 41-15,-1 1 16,-21 0-16,21 0 0,0-21 0,0-1 16,-21 1-16,0 21 15,21 0-15,-21-1 0,0 1 0,0 0 16,0 0-16,22 21 15,-22-21-15,0 42 16,0 0 0,-22-21-16,22 21 15,0 0-15,0 22 0,-21-22 0,21 0 16,0 0-16,0 22 16,0-22-16,0 0 0,0 0 0,0 0 0,0 0 15,0 1-15,0-1 16,21 0-16,1-21 15,-1 0-15,0 0 0,0 0 0,0 0 16,0 0-16,1 0 0,-1 0 0,21-21 16,-21 21-16,0-21 0,1-1 15,-1 1-15,0-21 0,21 21 0,-21 0 16,1-22-16,-1 22 0,-21 0 0,0 0 16,21 0-16,-21-1 0,0 1 15,0 0-15,-21 21 16,0 0-1,-1 0-15,22 21 16,0 0 0,0 1-16,0-1 0,0 0 0,0 0 15,0 0-15,0 0 0,0 1 16,0-1-16,22 21 0,-22-21 16,21 0-16,-21 1 0,0-1 15,0 0-15,21-21 16,-42-21 31,0 21-47,21-21 0,-22-1 15,1 1-15,21 42 47,0 1-31,0-1-1,0 0-15,21-21 16,1 21-16,-1-21 16,0 21-16,0-21 15,0 0-15,0 0 0,1 0 0,-1 0 16,0 0-16,42-42 0,-41 42 16,-1-21-16,21 0 0,-21-1 15,0 1-15,1 0 0,-1 0 16,0 0-16,0-22 0,0 1 15,0 0-15,-21 21 0,22-1 16,-22 1-16,0 0 0,0 0 16,-22 21 15,22 21-31,-21-21 16,21 21-16,-21 0 0,21 1 0,0-1 15,0 0-15,0 0 0,0 0 16,-21 22-16,21-22 0,0 0 15,0 0-15,0 0 0,0 0 16,0 1-16,0-1 0,21-21 16,-21 21-16,21-21 15,22 0-15,-22 0 16,0 0-16,0 0 16,0-21-16,0 21 0,1-21 0,-1-1 15,21 1-15,-21 0 0,0 0 16,1-21-16,-1 20 0,21-41 15,-42 42-15,21 0 0,0-43 16,-21 43-16,0 0 16,-21 21-1,0 0-15,0 0 0,0 0 16,21 21-16,-21-21 0,-1 21 16,22 0-16,0 0 0,0 1 15,0-1-15,0 0 0,0 0 0,0 0 16,0 0-16,0 22 0,0-22 15,0 42-15,0-41 16,22-1-16,-22 0 0,21-21 16,-21 42-16,0-21 15,0-42 48,-21 21-63,-1-21 15,1 21-15,21-21 0,-21 21 16,-21 0-16</inkml:trace>
  <inkml:trace contextRef="#ctx0" brushRef="#br0" timeOffset="17703.25">2646 3154 0,'0'0'0,"-21"0"0,-22 0 31,22 0-31,0 0 16,0 0 0,0 0-16,21 21 31,21-21-15,0 0-16,21 21 0,1-21 15,-1 0-15,0 0 0,64 0 16,-42 0-16,-1 0 0,1 0 15,20 0-15,-20 0 0,105 0 16,-84 0-16,-1 0 0,107 0 16,-106 0-16,-1 0 0,22 0 15,-21 0-15,21 0 0,-1 0 0,128 0 16,-106 0-16,275 0 16,22 0-1,-276 0-15,0 0 16,0 0-16,0 0 0,191 0 15,-170 0-15,1 0 0,-1-21 16,170 21-16,-149 0 16,1 0-16,-1-21 0,-20 21 0,20 0 15,22 0-15,-22 0 0,1-21 0,20 21 16,-20 0-16,21 0 0,-1 0 16,1 0-16,211-21 15,-211 21-15,21 0 0,190 0 16,-211 0-16,-1 0 0,1 0 15,0 0-15,550 0 16,-572 0-16,-20 0 0,147 0 16,-169 0-16,0 21 15,-21 0-15,-21-21 0,212 0 16,-234 0-16,1 0 0,-21 0 16,-22 21-16,0-21 0,22 0 15,-43 0-15,0 0 0,0 0 31,-21-21 16,0 0-31,0 0-16</inkml:trace>
  <inkml:trace contextRef="#ctx0" brushRef="#br0" timeOffset="17850.88">14626 3090 0,'0'22'31,"0"-1"-31,0 0 16,21-21-16,-21 21 16,-21 0-1,0-21-15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2FA8-3603-BB0D-876F-4BE18D563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B3580-5944-DBDB-314A-11A7C5C2C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A9C25-9DEC-3022-50D6-886AEA0A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08E0-F473-42A0-AFB1-961450FDEA7D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1A2BC-92AB-B32F-AF43-236AA4F9E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D8308-4CC5-9C10-09FC-31CBA9CC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818B-80C3-4FF2-AB9A-B3F4CB327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46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75A0-91FE-94ED-3110-7E817064F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6C57C-BD10-6307-3CE7-971951D9C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FCD71-7990-3A5B-FC7A-81FDB4419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08E0-F473-42A0-AFB1-961450FDEA7D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0BFE0-2CC7-1D47-F57C-556ACD9B5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C15D3-15EA-8762-92DF-32D4FD64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818B-80C3-4FF2-AB9A-B3F4CB327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04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07C8E6-7725-063F-E4F4-DF5D55E99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820A-AF8F-6939-1825-85C507230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90040-4C75-EFD2-C9C6-61EDBCD3D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08E0-F473-42A0-AFB1-961450FDEA7D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9F13D-95E1-97DB-5B5C-343F8E520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ABCC9-B3E8-8534-51CC-0DA3A84C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818B-80C3-4FF2-AB9A-B3F4CB327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02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B936-8482-85BF-C729-D690B259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2B4D1-84B8-1A0F-DC09-1DC2AF30E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3AD60-C6A7-9971-0D4C-14D21405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08E0-F473-42A0-AFB1-961450FDEA7D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B13F2-4794-3849-A8BD-004958FC9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2B52D-1F64-BEA4-04A9-EBAFE439F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818B-80C3-4FF2-AB9A-B3F4CB327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76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96332-9A27-BDC6-EB06-5424AAE0A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66271-B4F2-09D4-AF3B-EB131B991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98B13-F289-82AF-2855-C9F3F0E9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08E0-F473-42A0-AFB1-961450FDEA7D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2D93F-CE9E-13B1-F2B1-698B18397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785F7-BECB-B855-6352-2FE61ABD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818B-80C3-4FF2-AB9A-B3F4CB327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48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93A4-E15D-C05B-64EE-3E8242FF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64473-47AF-F4DE-F4DD-EF61D51F4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2D8EB-A824-AD72-CE5D-E0555C2C9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2E9CD-645C-BE5B-D377-F4387127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08E0-F473-42A0-AFB1-961450FDEA7D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ED067-9AEA-8212-4113-EF88F7EF7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AD1B8-81FA-6EFF-5A35-F7EB6D83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818B-80C3-4FF2-AB9A-B3F4CB327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3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F5C46-4D2A-294E-9901-FE4AE8FC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17E12-EB9A-C38C-EA35-599D41E5E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2D736-5167-3FAF-8409-C8C2296BB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B324D-AD37-EF77-33E6-78750B14B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2178F-9090-0CAA-3F39-F6708E4C4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3690AE-6FE2-2C3B-AA52-422C3854A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08E0-F473-42A0-AFB1-961450FDEA7D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A42F88-9668-69EE-E643-319B6F8D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DCDB06-2084-4EEF-393F-F204918F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818B-80C3-4FF2-AB9A-B3F4CB327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25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9491-0CAB-08DC-AE0D-4ACF43B7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15D740-A5CB-B5CB-5331-1B86B024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08E0-F473-42A0-AFB1-961450FDEA7D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60963-A2E0-82EC-1004-1A4A5DED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75F66-4A99-06C0-BB90-E83953EF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818B-80C3-4FF2-AB9A-B3F4CB327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653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EA0DB1-5497-0425-3467-BA77C399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08E0-F473-42A0-AFB1-961450FDEA7D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ABF1FD-2BBA-4361-C4E2-34B49B065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75868-1A28-1A1E-6923-4F1322AC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818B-80C3-4FF2-AB9A-B3F4CB327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84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75CEF-470F-3F74-D6EA-77DEB1389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DAD15-A564-A9AE-69F7-52D61E9D8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51412-1625-716C-022F-70E59E8B6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9339D-0C32-2A3C-3874-7F08EB20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08E0-F473-42A0-AFB1-961450FDEA7D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D7314-2B6C-B1FB-114D-F584679E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9E679-C8B4-96E9-EFF5-B1C2970A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818B-80C3-4FF2-AB9A-B3F4CB327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67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89E5A-033E-BE34-9E96-8CE821A9D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820B52-EDFE-13FB-CEE6-577E4E815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6DA63-6489-53CA-8157-A22A2674E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3AE53-CC24-1B6D-7EAC-C1CBDD37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08E0-F473-42A0-AFB1-961450FDEA7D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14FD5-187A-FCED-C7A2-80A9EC43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EFCBB-0A6D-C7E0-48EF-CE1026AD4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818B-80C3-4FF2-AB9A-B3F4CB327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79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AB9AC-8394-93B8-3254-1A9CED41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70D7-6D1B-48F8-7B01-15E9DAEB0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CEFF3-D8F9-80B1-58B8-6F5A1EDDB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D08E0-F473-42A0-AFB1-961450FDEA7D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6D535-00CB-CACF-7971-9444DB752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3DF42-64DA-CDD6-93EC-34BA7F472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3818B-80C3-4FF2-AB9A-B3F4CB327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96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2277-B4BF-262B-9EC0-0AA9B72E1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3E538-EA8F-0057-79AF-E1572529C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286D51-9D25-ED98-98B6-526945A43D56}"/>
                  </a:ext>
                </a:extLst>
              </p14:cNvPr>
              <p14:cNvContentPartPr/>
              <p14:nvPr/>
            </p14:nvContentPartPr>
            <p14:xfrm>
              <a:off x="213480" y="373320"/>
              <a:ext cx="4747320" cy="337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286D51-9D25-ED98-98B6-526945A43D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363960"/>
                <a:ext cx="4766040" cy="339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755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2277-B4BF-262B-9EC0-0AA9B72E1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3E538-EA8F-0057-79AF-E1572529C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B5B5B7-6C4A-B6C8-F9E9-CDC2971D5B34}"/>
                  </a:ext>
                </a:extLst>
              </p14:cNvPr>
              <p14:cNvContentPartPr/>
              <p14:nvPr/>
            </p14:nvContentPartPr>
            <p14:xfrm>
              <a:off x="1592640" y="830520"/>
              <a:ext cx="3650400" cy="313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B5B5B7-6C4A-B6C8-F9E9-CDC2971D5B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3280" y="821160"/>
                <a:ext cx="3669120" cy="315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452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2277-B4BF-262B-9EC0-0AA9B72E1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3E538-EA8F-0057-79AF-E1572529C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BE47A4-390C-960D-2AA4-CEFA3E697464}"/>
                  </a:ext>
                </a:extLst>
              </p14:cNvPr>
              <p14:cNvContentPartPr/>
              <p14:nvPr/>
            </p14:nvContentPartPr>
            <p14:xfrm>
              <a:off x="0" y="190440"/>
              <a:ext cx="7391880" cy="571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BE47A4-390C-960D-2AA4-CEFA3E6974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81080"/>
                <a:ext cx="7410600" cy="57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4294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2277-B4BF-262B-9EC0-0AA9B72E1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3E538-EA8F-0057-79AF-E1572529C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E663F6-2617-1D69-CB3D-6421D84BEFDC}"/>
                  </a:ext>
                </a:extLst>
              </p14:cNvPr>
              <p14:cNvContentPartPr/>
              <p14:nvPr/>
            </p14:nvContentPartPr>
            <p14:xfrm>
              <a:off x="106560" y="236160"/>
              <a:ext cx="10843560" cy="661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E663F6-2617-1D69-CB3D-6421D84BEF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226800"/>
                <a:ext cx="10862280" cy="663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8031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2277-B4BF-262B-9EC0-0AA9B72E1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3E538-EA8F-0057-79AF-E1572529C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302693-FF85-E39E-9741-B8E0BA379E44}"/>
                  </a:ext>
                </a:extLst>
              </p14:cNvPr>
              <p14:cNvContentPartPr/>
              <p14:nvPr/>
            </p14:nvContentPartPr>
            <p14:xfrm>
              <a:off x="0" y="990720"/>
              <a:ext cx="8115480" cy="393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302693-FF85-E39E-9741-B8E0BA379E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981360"/>
                <a:ext cx="8134200" cy="395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8712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2277-B4BF-262B-9EC0-0AA9B72E1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3E538-EA8F-0057-79AF-E1572529C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3518D5-80AF-56AA-829C-34606422F979}"/>
                  </a:ext>
                </a:extLst>
              </p14:cNvPr>
              <p14:cNvContentPartPr/>
              <p14:nvPr/>
            </p14:nvContentPartPr>
            <p14:xfrm>
              <a:off x="182880" y="99000"/>
              <a:ext cx="7033680" cy="659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3518D5-80AF-56AA-829C-34606422F9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89640"/>
                <a:ext cx="7052400" cy="661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09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2277-B4BF-262B-9EC0-0AA9B72E1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3E538-EA8F-0057-79AF-E1572529C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32F04F-B694-6F9C-22E4-30810B86D256}"/>
                  </a:ext>
                </a:extLst>
              </p14:cNvPr>
              <p14:cNvContentPartPr/>
              <p14:nvPr/>
            </p14:nvContentPartPr>
            <p14:xfrm>
              <a:off x="571320" y="175320"/>
              <a:ext cx="3978000" cy="86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32F04F-B694-6F9C-22E4-30810B86D2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60" y="165960"/>
                <a:ext cx="3996720" cy="88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490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2277-B4BF-262B-9EC0-0AA9B72E1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3E538-EA8F-0057-79AF-E1572529C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2D1176-20F6-5545-24FF-85C7D85D46A5}"/>
                  </a:ext>
                </a:extLst>
              </p14:cNvPr>
              <p14:cNvContentPartPr/>
              <p14:nvPr/>
            </p14:nvContentPartPr>
            <p14:xfrm>
              <a:off x="228600" y="182880"/>
              <a:ext cx="7681320" cy="538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2D1176-20F6-5545-24FF-85C7D85D46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173520"/>
                <a:ext cx="7700040" cy="540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666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2277-B4BF-262B-9EC0-0AA9B72E1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3E538-EA8F-0057-79AF-E1572529C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F0790C-1D03-ECA5-0BDE-0B27E379D32A}"/>
                  </a:ext>
                </a:extLst>
              </p14:cNvPr>
              <p14:cNvContentPartPr/>
              <p14:nvPr/>
            </p14:nvContentPartPr>
            <p14:xfrm>
              <a:off x="449640" y="403920"/>
              <a:ext cx="5982120" cy="406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F0790C-1D03-ECA5-0BDE-0B27E379D3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394560"/>
                <a:ext cx="6000840" cy="408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020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2277-B4BF-262B-9EC0-0AA9B72E1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3E538-EA8F-0057-79AF-E1572529C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B14CD1-2F23-F9D9-B3FB-6010A04FC4F4}"/>
                  </a:ext>
                </a:extLst>
              </p14:cNvPr>
              <p14:cNvContentPartPr/>
              <p14:nvPr/>
            </p14:nvContentPartPr>
            <p14:xfrm>
              <a:off x="335160" y="60840"/>
              <a:ext cx="6401160" cy="1105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B14CD1-2F23-F9D9-B3FB-6010A04FC4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51480"/>
                <a:ext cx="6419880" cy="112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817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2277-B4BF-262B-9EC0-0AA9B72E1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3E538-EA8F-0057-79AF-E1572529C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5E4D0C-4DE0-5E45-3076-8B171EB4B8D4}"/>
                  </a:ext>
                </a:extLst>
              </p14:cNvPr>
              <p14:cNvContentPartPr/>
              <p14:nvPr/>
            </p14:nvContentPartPr>
            <p14:xfrm>
              <a:off x="236160" y="320040"/>
              <a:ext cx="7780320" cy="2446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5E4D0C-4DE0-5E45-3076-8B171EB4B8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310680"/>
                <a:ext cx="7799040" cy="246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844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2277-B4BF-262B-9EC0-0AA9B72E1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3E538-EA8F-0057-79AF-E1572529C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F288CE-2602-A8E3-BF3A-1A6F26178398}"/>
                  </a:ext>
                </a:extLst>
              </p14:cNvPr>
              <p14:cNvContentPartPr/>
              <p14:nvPr/>
            </p14:nvContentPartPr>
            <p14:xfrm>
              <a:off x="845640" y="228600"/>
              <a:ext cx="5989680" cy="5540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F288CE-2602-A8E3-BF3A-1A6F261783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6280" y="219240"/>
                <a:ext cx="6008400" cy="55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B52CCF-DD86-0000-2339-D9933CFF16D6}"/>
                  </a:ext>
                </a:extLst>
              </p14:cNvPr>
              <p14:cNvContentPartPr/>
              <p14:nvPr/>
            </p14:nvContentPartPr>
            <p14:xfrm>
              <a:off x="99000" y="1044000"/>
              <a:ext cx="998640" cy="777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B52CCF-DD86-0000-2339-D9933CFF16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640" y="1034640"/>
                <a:ext cx="1017360" cy="79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417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2277-B4BF-262B-9EC0-0AA9B72E1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3E538-EA8F-0057-79AF-E1572529C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C24B70-23ED-A434-9B70-8E8976AAFC3E}"/>
                  </a:ext>
                </a:extLst>
              </p14:cNvPr>
              <p14:cNvContentPartPr/>
              <p14:nvPr/>
            </p14:nvContentPartPr>
            <p14:xfrm>
              <a:off x="0" y="663120"/>
              <a:ext cx="5273280" cy="51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C24B70-23ED-A434-9B70-8E8976AAFC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653760"/>
                <a:ext cx="529200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C8D301-EEE1-0DD3-BB34-C5B618B84BA4}"/>
                  </a:ext>
                </a:extLst>
              </p14:cNvPr>
              <p14:cNvContentPartPr/>
              <p14:nvPr/>
            </p14:nvContentPartPr>
            <p14:xfrm>
              <a:off x="312480" y="1615320"/>
              <a:ext cx="7269840" cy="4321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C8D301-EEE1-0DD3-BB34-C5B618B84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3120" y="1605960"/>
                <a:ext cx="7288560" cy="433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6220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2277-B4BF-262B-9EC0-0AA9B72E1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3E538-EA8F-0057-79AF-E1572529C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28F01C-A098-507B-2B2F-C9BA855CDAB0}"/>
                  </a:ext>
                </a:extLst>
              </p14:cNvPr>
              <p14:cNvContentPartPr/>
              <p14:nvPr/>
            </p14:nvContentPartPr>
            <p14:xfrm>
              <a:off x="0" y="175320"/>
              <a:ext cx="7605000" cy="5280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28F01C-A098-507B-2B2F-C9BA855CDA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65960"/>
                <a:ext cx="7623720" cy="529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036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2022-07-29T03:59:51Z</dcterms:created>
  <dcterms:modified xsi:type="dcterms:W3CDTF">2022-07-29T04:00:14Z</dcterms:modified>
</cp:coreProperties>
</file>