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15:01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1524 2731 0</inkml:trace>
  <inkml:trace contextRef="#ctx0" brushRef="#br0" timeOffset="12399.05">2307 2286 0,'0'-21'47,"21"21"-32,0 0 1,1 0-1,-22-21-15,21 21 0,0 0 32,0 0-32</inkml:trace>
  <inkml:trace contextRef="#ctx0" brushRef="#br0" timeOffset="12870.73">2434 2265 0,'0'-21'16,"0"0"-1,0-1 1,0 1-16,0 0 16,0 0 31,0 42-16,-21 0-31,21 0 15,-21 1-15,21-1 0,0 0 16,0 0-16,-21 0 0,-1 22 0,22-22 16,-21 21-16,0 0 0,21 1 15,0-1-15,-21 0 0,0 1 0,21-22 16,-21 21-16,21 1 0,0-1 16,-22-21-16,22 21 0,-21-20 15,21-1-15,-21 0 0,21 0 0,0 0 16,0 0-16,-21 1 0,21-1 15,-21-21-15,21-21 47,0-1-47,0 1 16</inkml:trace>
  <inkml:trace contextRef="#ctx0" brushRef="#br0" timeOffset="13235.36">2307 2286 0,'0'0'0,"21"0"31,0 0-31,-21 21 15,22 0 1,-1 1-16,-21-1 0,0 0 0,0 0 16,21 21-16,-21 1 0,21-22 15,-21 21-15,0 1 0,0-1 0,0-21 16,0 21-16,0-20 0,0 20 16,0-21-16,0 21 0,0-20 15,0-1-15,0 0 0,0 0 16,0 0-16,0 0 0,0 1 15,0-1 1,0-42 15,0-1-31</inkml:trace>
  <inkml:trace contextRef="#ctx0" brushRef="#br0" timeOffset="13494.77">2138 2836 0,'21'0'32,"0"-21"-32,0 21 0,0 0 15,1 0-15,20-21 0,-21 21 16,21-21-16,1 21 0,-22 0 0,21 0 15,-21 0-15,1 0 0,-1-21 16,0 21-16</inkml:trace>
  <inkml:trace contextRef="#ctx0" brushRef="#br0" timeOffset="14391.02">3133 2794 0,'0'-21'31,"0"0"-31,0 0 16,0-1-16,0 1 16,0 0-16,0 0 15,0 0-15,-22 21 0,22-21 0,0-1 16,-21 22-16,0-21 0,0 21 15,0 0-15,0 0 0,-1 0 0,1 0 16,0 0-16,0 0 0,0 0 16,0 0-16,-1 21 0,1 1 0,0-1 15,0 0-15,0 21 0,0-21 16,-1 22-16,22-22 0,0 21 16,0-21-16,0 1 0,0 20 15,0-21-15,0 0 0,0 0 0,0 1 16,22-1-16,-1-21 15,0 0-15,0 0 0,21 0 0,-20 0 16,-1 0-16,0 0 0,0-21 16,0 21-16,22-22 0,-22 1 0,0 0 15,-21 0-15,21 0 0,0-22 16,0 22-16,-21-21 0,0 0 0,22-22 16,-22 22-16,21-22 0,-21 22 15,0-22-15,0 22 0,0 0 0,0-1 16,0 1-16,0 0 15,0 21-15,0-1 0,0 1 0,0 0 16,0 0-16,0 42 31,0 0-31,0 0 0,-21 22 16,21-1-16,0 0 0,0 1 0,0-1 16,0 0-16,0 22 0,0-22 15,0 1-15,0-1 0,0 0 0,0 1 16,0-1-16,0-21 0,0 0 0,0 22 15,0-22-15,21 0 16,-21 0-16,21-21 16,0 0-16,0 0 15,0 0-15,1 0 0,-22-21 16,21 0 0,0 21-16,-21-21 0</inkml:trace>
  <inkml:trace contextRef="#ctx0" brushRef="#br0" timeOffset="14786.97">3408 2604 0,'21'0'32,"-21"21"-32,21-21 15,0 21-15,-21 0 0,21-21 0,1 21 16,-22 0-16,21 1 0,0-1 15,0 0-15,-21 0 0,21 0 0,-21 0 16,21 1-16,-21-1 0,0 0 16,0 0-16,0 0 0,0 0 15,22-21 1,-22-21 15,21 0-31,-21 0 0,0 0 16,0 0-16,0-1 15,21-20-15,-21 21 0,21-21 0,-21 20 16,0 1-16,0 0 0,21 0 16,-21 0-16,0 0 0,21 21 0,-21-22 15,22 1 1,-1 21-16,0 0 16,0 0-16,0 0 15,0 0-15</inkml:trace>
  <inkml:trace contextRef="#ctx0" brushRef="#br0" timeOffset="15895.11">4064 2858 0,'42'0'31,"-21"-22"-31,-21 1 0,22 21 16,-22-21-16,0 0 0,0 0 16,21 0-16,-21-1 0,0 1 0,0 0 15,0 0-15,0 0 0,0 0 16,0-1-16,0 1 0,0 0 16,0 0-16,-21 21 0,-1 0 15,1 0-15,0 0 16,0 0-16,-21 21 0,20 0 0,1 0 15,-21 1-15,21-1 0,0 0 16,-22 21-16,22-21 0,0 22 16,21-22-16,-21 21 0,0 1 15,21-22-15,0 21 0,0-21 0,0 0 16,21 1-16,0-1 16,0-21-16,0 0 0,0 0 15,1 0-15,-1 0 0,0 0 16,0 0-16,21 0 0,-20-21 15,-1 21-15,0-22 0,-21 1 0,21 0 16,0 0-16,0 0 0,-21 0 16,22-22-16,-22 22 0,21-21 0,-21 21 15,21-22-15,-21 22 0,0 0 16,0 0-16,0 0 0,0-1 0,0 44 47,0-1-47,0 0 0,0 0 15,0 0-15,0 0 0,0 1 0,0-1 16,0 21-16,0-21 0,0 0 16,21 1-16,0-1 15,-21 0-15,21-21 0,1 0 0,-1 21 16,0-21-16,0 0 0,0 0 16,0 0-16,1 0 0,-1 0 0,0-21 15,21 0-15,-21 0 0,1 21 0,-1-22 16,0 1-16,0 0 0,0-21 15,0 21-15,1-1 0,-22-20 0,0 21 16,21 0-16,0-22 16,-21 22-16,0 42 31,0 1-15,-21-1-16,21 0 0,-21 0 0,21 0 15,0 0-15,0 22 0,0-22 16,0 0-16,0 0 0,0 0 0,0 1 15,0-1-15,0 0 0,0 0 16,0 0 0,0-42 15,0 0-31,0 0 16,0 0-16,0-1 15,0 1-15,0-21 0,0 21 16,0 0-16,0-22 0,21 22 15,0 0-15,0-21 0,0 20 0,0 1 16,22 0-16,-22 0 0,21 0 16,1 0-16,-1-1 0,0 22 0,1 0 15,-22 0-15,21 0 0,-21 0 16,0 0-16,1 22 0,-1-1 0,0 0 16,-21 21-16,21-21 0,-21 22 0,0-22 15,0 21-15,0-21 0,0 22 16,-21-22-16,0 0 0,21 0 15,0 0-15,-21 1 0,21-1 16,-22 0-16,1 0 0,42-42 63,1 21-63,-1-21 0</inkml:trace>
  <inkml:trace contextRef="#ctx0" brushRef="#br0" timeOffset="16211.57">5736 2540 0,'0'0'0,"0"-21"16,0 0-1,-21 21 1,0 0-16,0 0 0,-1 21 15,1-21-15,0 21 0,0 0 0,0 0 16,0 1-16,-1 20 0,1-21 0,21 0 16,-21 22-16,21-22 0,-21 0 15,21 21-15,0-21 0,0 1 0,0-1 16,0 0-16,0 0 0,0 0 16,0 0-16,21 1 15,0-22-15,0 0 16,1 0-16,-1 0 0,0 0 15,0 0-15,21 0 0,-20 0 0,-1-22 16,0 1-16,21 21 0,-21-21 16</inkml:trace>
  <inkml:trace contextRef="#ctx0" brushRef="#br0" timeOffset="16622.84">6011 2773 0,'21'0'62,"1"0"-62,-1 0 0,0-21 16,0 21-16,0-21 0,0-1 16,1 1-16,-1 21 0,-21-21 15,0 0-15,0 0 0,21 21 16,-21-21-16,0-1 0,-21 22 15,0 0 1,-1 0-16,1 0 16,0 0-16,0 22 0,0-1 0,0 0 15,-1 0-15,1 0 16,0 0-16,0 1 0,21-1 0,0 21 16,-21-21-16,21 0 0,0 1 0,0-1 15,0 0-15,0 0 0,0 0 16,21-21-16,0 21 15,0-21-15,22 0 0,-22 0 16,0 0-16,0 0 0,21 0 16,-20 0-16,20-21 0,-21 21 0,0-21 15,22 21-15,-22-21 0,0 0 0,0 0 16,21-1-16</inkml:trace>
  <inkml:trace contextRef="#ctx0" brushRef="#br0" timeOffset="17412.87">7620 2477 0,'0'0'16,"42"-22"0,-21 22-16,1 0 0,-1-21 15,0 0-15,21 21 0,1-21 16,-22 0-16,21 0 0,0 21 0,-20-22 16,20 1-16,-21 0 0,0 0 15,0 0-15,-21 0 0,0-1 0,0 1 16,-21 0-16,0 21 15,0 0-15,-21 0 0,-1 0 0,1 0 16,0 0-16,-1 0 0,-20 0 16,20 21-16,1-21 0,0 21 0,-1 1 15,1-1-15,21 0 0,0-21 0,0 21 16,21 0-16,0 0 16,0 22-16,0-22 0,21 0 0,0 0 0,0 0 15,21 1-15,-20-1 16,20 0-16,0 0 0,1 0 0,-1 0 15,0 1-15,-21-1 0,22 0 16,-22 0-16,21 0 0,-21 0 0,1 1 16,-22-1-16,0 0 0,0 0 0,0 0 15,-22 0-15,-20 1 0,21-1 16,-21-21-16,-22 21 0,22 0 0,-1-21 16,-20 0-16,21 21 0,-1-21 15,1 0-15,21 0 0,-22 0 0,22 0 16,-21 0-16,21-21 0,0 21 15,-1-21-15,22 0 0,0 0 0,-21-1 16,21 1-16,-21 0 0,21-21 0,0 21 16,0-1-16,0 1 15,0 0-15,0 0 0,0 0 16,21 21-16,0 0 0,1 0 16,-1 0-16,0 0 0,0 0 15,0 0-15,22 0 0</inkml:trace>
  <inkml:trace contextRef="#ctx0" brushRef="#br0" timeOffset="17782.91">7980 2773 0,'0'0'0,"21"0"0,0 0 0,0 0 0,0 0 16,1 0-16,-1 0 15,0 0-15,0 0 0,21 0 0,-20-21 16,-1 0-16,0 21 0,0-22 0,0 1 15,0 21-15,1-21 0,-22 0 16,0 0-16,21 0 0,-21-1 0,0 1 16,0 0-16,-21 21 15,-1-21-15,1 21 16,0 0-16,-21 0 0,21 21 16,-1-21-16,1 21 0,-21 0 0,21 22 15,0-22-15,-1 0 0,1 21 16,21-20-16,0 20 0,0-21 15,0 0-15,0 0 0,0 22 0,0-22 16,0 0-16,21 0 16,-21 0-16,22-21 0,-1 0 0,0 0 15,21 0-15,-21 0 0,1 0 0,-1 0 16,0 0-16,21 0 0,-21-21 16,1 21-16,-1-21 0,21 0 0,-21 0 15,0-22-15,1 22 0</inkml:trace>
  <inkml:trace contextRef="#ctx0" brushRef="#br0" timeOffset="18047.23">8826 2138 0,'0'0'16,"-21"0"-16,0 0 0,0 0 0,0 21 15,0 21-15,-1-20 16,1-1-16,21 21 0,0 0 0,-21 1 15,21-1-15,-21 22 0,21-22 0,-21 0 16,21 1-16,-21 20 0,21-42 16,0 22-16,0-1 0,0-21 0,-22 21 15,22-20-15,0-1 16,0 0-16,0 0 0,0 0 16,22-21-1,-1 0-15,0-21 16,0 21-16</inkml:trace>
  <inkml:trace contextRef="#ctx0" brushRef="#br0" timeOffset="18438.23">8848 2794 0,'21'0'47,"0"0"-32,0 0-15,0 0 0,0 0 16,1 0-16,-1-21 0,0 21 16,0-21-16,0 0 0,0-1 0,1 22 15,-22-21-15,0 0 0,0 0 16,0 0-16,-22 21 16,1 0-1,0 0-15,0 0 0,-21 0 0,20 0 16,1 21-16,-21-21 0,21 21 0,0 0 15,-1 0-15,1 1 0,21-1 16,0 0-16,-21 0 0,21 0 0,0 0 16,0 1-16,0-1 15,0 0-15,0 0 0,21 0 16,0-21-16,1 0 0,-1 0 16,0 0-16,21 0 0,-21 0 15,22 0-15,-22 0 0,21 0 0,-21 0 16,22-21-16,-22 0 0,21 21 0,-21-21 15,1 0-15</inkml:trace>
  <inkml:trace contextRef="#ctx0" brushRef="#br0" timeOffset="18938.53">9398 2582 0,'0'22'31,"-21"-1"-15,21 0-16,-21 0 15,21 0-15,0 0 0,0 1 16,0-1-16,0 0 0,0 0 0,0 0 16,-22 0-16,22 1 0,0-1 15,0 0-15,0 0 16,0 0 0,-21-21 15,21-21-31,0 0 15,0 0-15,0 0 0,0-1 16,0 1-16,0 0 0,0 0 0,0 0 16,0-22-16,0 22 0,21 0 15,1 0-15,-1 0 0,0 0 0,0-1 16,0 1-16,0 21 0,1-21 16,20 21-16,-21 0 0,0 0 0,0 0 15,22 0-15,-22 21 0,0 0 16,0-21-16,0 22 0,1-1 0,-22 21 15,0-21-15,0 0 0,0 1 0,0-1 16,0 0-16,0 21 16,0-21-16,0 1 0,0-1 15,-22 0-15,1 0 0,21 0 32,-21-21-32,21-21 31,21 21-31,0-21 0,1 21 15,-22-21-15,21 0 0</inkml:trace>
  <inkml:trace contextRef="#ctx0" brushRef="#br0" timeOffset="19183.06">10054 2540 0,'0'21'16,"0"0"-16,0 1 15,0-1-15,0 0 0,0 0 16,-21 0-16,21 0 0,-21 1 16,21-1-16,0 0 0,0 0 0,0 0 15,-21 0-15,-1 1 0,22-1 16,-21-21 0,21-21 30,21 21-46</inkml:trace>
  <inkml:trace contextRef="#ctx0" brushRef="#br0" timeOffset="19586.15">10054 2223 0,'-21'0'0,"42"0"0,-63 0 0,21 0 15,-1 21-15,22 0 0,-21-21 16,21 21-16,-21 0 16,21 0-16,0 1 0,0-1 15,0 0-15,21 0 0,0-21 16,-21 21-16,22 0 0,-1-21 0,0 0 16,0 0-16,0 0 0,0 0 0,1 0 15,-1 0-15,0 0 0,0-21 16,0 0-16,0 0 0,1 0 0,-22 0 15,21-1-15,-21 1 16,0 0-16,0 0 0,0 0 0,0 0 16,0-1-16,-21 22 0,-1 0 0,1 0 15,0 0-15,0 0 16,0 0-16,0 0 0,-1 0 0,-20 22 16,21-1-16,0 0 0,0 0 15,21 0-15,0 0 0,-22 1 0,22-1 16,0 0-16,0 21 0,0-21 0,0 1 15,0-1-15,0 0 0,0 0 16,22-21-16,-1 21 0,-21 0 0,21-21 16</inkml:trace>
  <inkml:trace contextRef="#ctx0" brushRef="#br0" timeOffset="20018.23">10435 2519 0,'0'0'0,"0"-21"0,-21 42 47,0 0-31,21 0-16,-21 0 0,21 22 16,0-22-16,0 0 0,0 0 0,0 22 15,0-22-15,0 0 0,0 0 16,0 0-16,0 0 0,0 1 0,0-1 15,21-21 1,0 0-16,0 0 0,0 0 16,0 0-16,1 0 0,-1 0 15,0 0-15,0-21 0,0-1 16,0 1-16,1 0 0,-1 0 0,0 0 16,0 0-16,-21-22 0,21 22 15,0-21-15,-21 21 0,0-22 0,0 22 16,0 0-16,0 0 0,0 0 0,0 42 47,-21-21-47,21 21 15,0 0-15,0 0 16,0 0 0</inkml:trace>
  <inkml:trace contextRef="#ctx0" brushRef="#br0" timeOffset="20747.23">11070 2561 0,'0'0'0,"0"21"47,-21-21-47,21 22 0,-21-1 15,21 0-15,0 0 0,0 0 16,0 0-16,-21 1 0,21-1 15,0 0-15,0 0 0,0 0 0,-22-21 16,22 21-16,0 1 0,0-1 16,0 0-1,-21-21-15,0 0 32,21-21-17,0 0-15,0-1 0,0 1 16,0 0-16,0 0 0,0 0 15,0 0-15,21-22 0,0 22 0,1 0 16,-1-21-16,0 20 0,0-20 16,21 21-16,-20 0 0,20 0 15,-21 21-15,0-22 0,22 22 0,-22 0 16,0 0-16,0 0 0,21 0 16,-20 22-16,-1-22 0,0 21 0,0 0 15,0 21-15,0-21 0,-21 1 16,22-1-16,-22 21 0,21-21 0,-21 0 15,0 1-15,0-1 0,0 0 0,0 0 16,0 0-16,0 0 0,0 1 16,0-1-16,-21-21 15,-1 0-15,1 0 16,21-21 0,0-1-1,0 1-15,0 0 16,0 0-16,0 0 0,0 0 0,21-22 15,-21 22-15,22-21 0,-1-1 0,21 22 16,-21-21-16,22 0 0,-22 20 16,21 1-16,0 0 0,1 0 0,20 21 15,-20 0-15,-1 0 0,0 0 16,1 0-16,-1 0 0,0 21 16,-21 0-16,22 22 0,-22-22 0,0 21 15,0-21-15,0 22 0,-21-1 16,0 0-16,0-21 0,0 22 0,0-22 15,0 0-15,-21 21 0,0-20 0,0-1 16,0 0-16,0 0 16,-1-21-16,1 0 0,0 21 0,0-21 15,0 0-15,0 0 0,-1 0 16,1 0-16</inkml:trace>
  <inkml:trace contextRef="#ctx0" brushRef="#br0" timeOffset="21862.21">2730 3598 0,'0'0'0,"-21"0"0,-63 0 32,62 0-32,1 0 0,0 0 0,0 0 0,0 0 15,0 0-15,-1 0 16,1 0-16,21-21 15,21 21 17,1-21-32,-1 21 0,0 0 0,21 0 15,-21 0-15,1 0 0,20 0 16,-21 0-16,0 0 0,22 0 0,-1 0 16,-21 0-16,21 0 0,1 0 15,-1 0-15,0 0 0,1 0 0,-1 0 16,22 0-16,-1 0 0,1 0 15,20 0-15,1 0 0,0 0 0,-1 0 16,1 0-16,0 0 0,20 0 0,-20 0 16,0 0-16,21 0 15,-1 0-15,1 0 0,0 0 0,21 0 16,-21 0-16,21 0 0,-21 0 16,21 0-16,-21 0 0,21 0 0,0 0 15,0 0-15,0 0 0,21 0 0,-21 0 16,21 0-16,-21 0 0,21 0 15,0 0-15,22 0 0,-22-21 0,0 21 16,-21 0-16,21 0 0,21 0 0,-20 0 16,-1 0-16,0-21 15,-21 21-15,21 0 0,-21 0 0,21 0 16,0 0-16,-21 0 0,22 0 0,-22-21 16,0 21-16,21 0 0,-21 0 15,21 0-15,-21 0 0,21 0 0,-21 0 0,0 0 16,0 0-16,0 0 15,-21 0-15,21 0 0,-21 0 0,0 0 16,-1 0-16,1 0 0,0 0 0,-21 0 16,-1 0-16,1 0 0,0 0 15,-1 0-15,-20 0 0,21 0 0,-22 0 16,1-22-16,-1 22 0,1 0 16,-22 0-16,0 0 0,1 0 0,-1 0 15,-21 0-15,0 0 0,0 0 0,1-21 16,-44 21 15,1 0-15,21-21-16,-21 21 15</inkml:trace>
  <inkml:trace contextRef="#ctx0" brushRef="#br0" timeOffset="22054.82">12065 3429 0,'-21'0'15,"21"21"-15,-21-21 16,21 21 0,-22-21 62,1 0-78,0 0 15</inkml:trace>
  <inkml:trace contextRef="#ctx0" brushRef="#br0" timeOffset="24882.9">2074 8403 0,'21'-21'31,"1"21"-31,-1 0 15,21 0-15,-21-21 0,0 0 16,22 21-16,-1-21 0,-21-1 0,22 1 16,-1 21-16,0-21 0,-21 0 15,22 0-15,-22 0 0,0-1 16,0 1-16,0 0 0,-21 0 16,0 0-16,0 0 0,-21-1 15,-21 1-15,0 21 0,-1 0 16,1 0-16,-22 0 0,1 21 0,21 1 15,-22-1-15,22 0 0,-1 21 16,1-21-16,0 1 0,21 20 0,-1-21 16,1 21-16,21-20 0,0-1 15,0 21-15,0-21 0,0 0 0,21 1 16,1-1-16,-1-21 0,21 21 16,-21 0-16,22 0 0,-1 0 0,0-21 15,22 22-15,-22-1 0,0 0 16,1-21-16,-1 21 0,-21 0 15,0 0-15,1-21 0,-22 22 0,0-1 16,0 0-16,-22 21 0,1-21 16,-21 1-16,0-1 0,-1 0 0,-20 0 15,20 0-15,-20 0 0,21 1 16,-1-22-16,1 0 0,0 0 0,-1 0 16,22 0-16,-21 0 0,21-22 15,-1 1-15,1 0 0,0 0 0,0-21 16,21 20-16,0 1 0,0-21 15,0 21-15,0 0 0,0-1 0,0 1 16,0 0-16,0 0 16,21 21-16,0-21 0,0 21 15,1 0-15,-1 0 0,21 0 16,-21 0-16,0 0 0,1 0 0,20 0 16</inkml:trace>
  <inkml:trace contextRef="#ctx0" brushRef="#br0" timeOffset="25234.99">2646 8721 0,'0'0'0,"21"0"0,0 0 0,0 0 15,0 0-15,1 0 0,-22-21 16,21-1-16,0 22 0,-21-21 0,21 21 0,0-21 16,0 0-16,1 0 15,-22 0-15,21 21 0,-21-22 16,0 1-16,0 0 0,0 0 15,0 0 1,-21 21-16,-1 0 0,1 0 0,0 0 16,0 21-16,0 0 0,0-21 15,-1 21-15,1 0 0,0 1 16,0 20-16,21-21 0,0 0 0,0 0 16,0 1-16,0-1 0,0 0 15,0 0-15,0 0 0,21 0 0,0 1 0,-21-1 16,21-21-16,1 0 15,-1 21-15,0-21 0,0 0 0,0 0 16,0 0-16,1 0 0,-1-21 16,0 21-16,0-21 0,-21-1 0,21 1 15,0-21-15,1 21 0</inkml:trace>
  <inkml:trace contextRef="#ctx0" brushRef="#br0" timeOffset="25479.17">3154 8043 0,'0'0'0,"0"-42"0,0-43 16,0 107 15,0 20-31,0-21 0,0 21 0,0 22 16,0-22-16,0 22 0,0-22 16,0 22-16,0-22 0,0 0 0,-21 22 15,21-22-15,0-21 0,0 22 0,0-1 16,0-21-16,0 21 0,0-20 15,0-1-15,0 0 0,0 0 0,0 0 16,21-21-16,0 0 16,0-21-1</inkml:trace>
  <inkml:trace contextRef="#ctx0" brushRef="#br0" timeOffset="25875.19">3387 8615 0,'21'0'0,"-21"21"0,21-21 15,0 0-15,0 0 16,0 0-16,1 0 16,-1-21-16,0 21 0,0-21 15,0 21-15,0-21 0,-21-1 16,22 22-16,-1-21 0,-21 0 15,0 0-15,0 0 0,0 0 16,-21 21-16,-1 0 16,1 0-16,0 0 0,0 0 0,0 0 15,-22 0-15,22 0 0,0 21 16,0 0-16,0 0 0,21 0 0,-21 0 16,21 22-16,-22-22 0,22 0 0,0 0 15,0 0-15,0 22 0,0-22 16,0 0-16,22-21 0,-1 21 0,0 0 15,0-21-15,0 0 16,0 0-16,22 0 0,-22 0 0,21 0 16,1 0-16,-22-21 0,21 21 0,0-21 15,1 0-15,-1 0 0,-21 0 16,22-1-16,-1 1 0</inkml:trace>
  <inkml:trace contextRef="#ctx0" brushRef="#br0" timeOffset="26323.13">4149 8467 0,'-22'21'31,"1"0"-15,21 0-16,0 0 0,0 1 15,-21-1-15,21 0 16,0 0-16,0 0 0,0 0 0,0 1 16,0-1-16,0 0 0,0 0 15,0 0-15,0 0 16,0-42 15,0 0-31,0 0 16,0 0-16,0 0 0,0-1 0,0 1 15,0 0-15,0 0 0,0 0 16,0 0-16,21-22 0,-21 22 0,21 0 16,1 0-16,-1 0 0,0-1 15,0 1-15,21 0 0,-20 21 16,20 0-16,-21 0 0,21 0 0,-20 0 15,20 21-15,-21 0 0,21 1 16,-20-1-16,-1 0 0,0 0 0,0 21 16,0-20-16,0-1 0,-21 0 0,0 0 15,0 0-15,0 0 0,0 1 16,0-1-16,0 0 0,0-42 62,0 0-62,0-1 0,0 1 16</inkml:trace>
  <inkml:trace contextRef="#ctx0" brushRef="#br0" timeOffset="26546.82">5080 8361 0,'0'21'16,"0"0"-16,0 0 15,0 1-15,0-1 0,-21 0 0,21 0 16,-21 0-16,21 0 0,-22 1 0,22-1 16,0 0-16,0 0 15,0 0-15,0 0 0,22-21 63,-22-21-63,21 0 0</inkml:trace>
  <inkml:trace contextRef="#ctx0" brushRef="#br0" timeOffset="26917.28">5101 8022 0,'0'0'0,"0"-21"0,-63 0 15,41 21 1,1 21-16,21 0 0,0 0 15,0 1-15,0-1 0,0 0 16,0 0-16,21 0 16,1-21-16,-1 0 0,-21 21 0,21-21 15,0 0-15,0 0 0,0 0 16,1 0-16,-1-21 0,0 0 16,0 21-16,-21-21 0,21 0 0,-21 0 15,0-1-15,0 1 0,0 0 16,0 0-16,0 0 0,-21 0 15,0 21-15,0 0 0,0-22 16,-1 22-16,1 0 0,0 0 16,0 0-16,0 22 0,-22-1 15,22 21-15,0-21 0,21 0 16,0 22-16,0-22 0,0 21 0,0-21 16,0 22-16,0-22 0,0 0 0,0 21 15,21-20-15,0-22 0,1 21 16</inkml:trace>
  <inkml:trace contextRef="#ctx0" brushRef="#br0" timeOffset="28076.64">5588 8340 0,'0'-21'0,"-21"21"31,0 21-16,21 0-15,0 0 16,-22 0-16,22 0 0,0 22 0,0-22 16,0 0-16,0 0 0,0 0 0,0 1 15,0-1-15,0 0 0,22 0 16,-1 0-16,0 0 0,0-21 0,0 22 16,0-22-16,1 0 0,-1 0 15,21 0-15,-21 0 0,0 0 16,22 0-16,-22 0 0,21 0 0,-21-22 15,22 22-15,-22-21 0,0 0 0,0 0 16,0 0-16,1 0 0,-1-1 16,-21 1-16,0 0 0,0-21 0,0 21 15,0-1-15,0 1 0,0 0 0,0 0 16,0 0 0,0 42-1,0 0-15,0 0 0,0 0 16,0 1-16,0-1 0,0 0 15,0 0-15,0 0 0,0 0 0,0 1 16,0-1-16,0 0 16,21-21-16,0 21 15,21-21-15,-20 0 0,-1 0 0,0 0 16,0 0-16,21 0 0,-20 0 0,20-21 16,-21 21-16,0-21 0,0 0 15,1-1-15,-1 1 0,0 0 0,0 0 16,-21 0-16,0 0 0,0-1 0,0 1 15,21-21-15,-21 21 0,0 0 16,0-1-16,0 44 31,-21-1-31,21 0 16,0 0-16,0 0 0,0 0 0,0 1 16,0 20-16,0-21 0,0 0 0,0 0 15,0 1-15,0-1 0,0 0 16,0 0-16,0 0 0,0 0 15,-21-21 32,21-21-47,0 0 0,0 0 16,0 0-16,0 0 0,0-1 16,0 1-16,0 0 0,0-21 15,21 21-15,0-22 0,0 22 0,1-21 16,20 21-16,0-22 0,-21 22 15,22 0-15,-1 21 0,-21-21 0,22 21 16,-1 0-16,-21 0 0,21 21 0,-20-21 16,-1 21-16,21 0 0,-21 0 15,0 22-15,1-22 0,-22 0 0,0 0 16,0 22-16,0-22 0,0 0 0,0 0 16,0 0-16,0 0 0,0 1 15,0-1-15,0 0 16,-22-21 15,22-21-15,-21 21-16,21-21 0,0-1 15,0 1-15,0 0 16,0 0-16,0-21 0,21 20 0,1 1 16,-1-21-16,0 0 0,0 20 0,21-20 15,1 21-15,-22-21 0,21 20 16,1 1-16,-1 0 0,0 0 0,1 21 15,-1 0-15,0 0 0,-21 0 0,22 21 16,-22 21-16,0-20 0,21 41 16,-42-21-16,0-20 0,0 20 15,0-21-15,0 21 0,0-20 16,0 20-16,-21-21 0,21 0 16,-21 0-16,0 1 0,0-1 15,21 0-15,-21-21 0,-1 21 16</inkml:trace>
  <inkml:trace contextRef="#ctx0" brushRef="#br0" timeOffset="29395.25">8742 8234 0,'-21'0'16,"-1"0"0,1 0-1,0 0 1,42 0 15,0 0-31,22 0 16,-1 0-16,22 0 0,-1-21 0,1 21 15,20 0-15,-20 0 0,20 0 16,1 0-16,-21-21 0,20 21 0,1 0 16,0 0-16,-1 0 0,-20 0 15,20 0-15,-20 0 0,-1-22 0,-20 22 16,-1 0-16,-21 0 0,0 0 15,1 0-15,-1 0 0,-42-21 32,-1 21-32,1-21 15,-21 21-15,21-21 0,0 21 16,-1-21-16,1 21 0,21-21 0,-21 21 16,0-22-16,0 22 0</inkml:trace>
  <inkml:trace contextRef="#ctx0" brushRef="#br0" timeOffset="29634.04">9821 8001 0,'0'0'0,"-21"-21"0,0 21 0,42 0 47,0 0-47,0 0 15,1 0-15,20 0 0,-21 0 16,0 0-16,22 0 0,-22 0 0,21 0 16,-21 0-16,0 0 0,1 0 15,-1 21-15,0 0 0,-21 0 0,0 22 16,0-22-16,0 0 15,-21 0-15,0 22 0,-22-22 0,1 21 16,0-21-16,-1 22 0,-20-22 0,20 0 16,-20 21-16,21-21 0,-1 1 15,1-1-15,0 0 0,20-21 0,1 21 16,0-21-16</inkml:trace>
  <inkml:trace contextRef="#ctx0" brushRef="#br0" timeOffset="30166.67">11684 7641 0,'0'0'0,"42"-84"31,-42 62-31,0 1 0,0 0 0,0 0 16,0 0-16,-21 0 0,0 21 16,0 0-16,0-22 0,-1 22 15,1 0-15,0 0 0,-21 22 0,21-22 16,-1 21-16,-20 21 0,0-21 16,21 22-16,-22-1 0,22 0 0,0 1 15,0-1-15,0 0 0,-1 1 0,1 20 16,0-21-16,0 22 0,21-22 15,0 1-15,0-1 0,0 21 0,0-41 16,21 20-16,0 0 0,0-21 0,1 1 16,20-1-16,-21 0 0,21 0 15,-20-21-15,20 0 0,0 0 0,-21 0 16,22 0-16,-1 0 0,0 0 0,1 0 16,-1-21-16,0 21 0,1-21 15,-1 0-15,0-22 0,1 22 0,-1 0 16</inkml:trace>
  <inkml:trace contextRef="#ctx0" brushRef="#br0" timeOffset="31070.8">12171 7980 0,'0'0'0,"21"-21"0,-21 0 16,0-1-16,-21 22 15,0 0-15,-1 0 16,1 0-16,-21 22 0,21-1 16,0 21-16,-1-21 0,1 0 15,0 22-15,0-22 0,21 0 0,0 21 16,0-20-16,0-1 0,0 0 0,0 0 15,0 0-15,21-21 16,0 0-16,0 0 16,22 0-16,-22 0 0,0 0 0,0-21 15,0 0-15,1 21 0,-1-21 16,0 0-16,-21-1 0,21 1 0,-21 0 16,0 0-16,0 0 0,0 0 15,0-1-15,-21 1 0,0 0 0,0 0 16,21 0-16,0 0 0,0-1 0,0 1 15,0 0 1,21 0-16,0 21 16,0 0-16,21 0 0,-20 0 0,-1 0 15,0 0-15,0 0 16,21 21-16,-20 0 0,-1-21 0,0 21 16,0 1-16,-21-1 0,21 0 0,0 0 15,-21 21-15,22-20 0,-22-1 16,0 0-16,0 0 0,0 0 0,0 0 15,0 1-15,0-1 0,0 0 16,0 0-16,-22-21 16,1 0 15,21-21-31,0 0 0,-21 21 0,21-21 16,0-22-16,0 22 0,0 0 0,0 0 15,0-22-15,0 22 16,21 0-16,0-21 0,1 21 0,-22-1 15,21 22-15,0-21 0,0 0 0,0 21 16,0 0-16,1 0 0,-1 0 16,0 0-16,0 0 0,21 0 0,-20 21 15,-1 0-15,0 1 0,0-1 0,0 0 16,22 0-16,-43 0 0,21 0 16,0 1-16,-21-1 0,21 0 0,-21 0 15,0 0-15,0 0 0,0 1 16,0-1-16,-21 0 15,0-21-15,0 0 0,-1 0 16,1 0 0,21-21-16,0 0 0,0-1 15,0 1-15,0-21 0,0 21 16,21 0-16,1-22 0,-1 22 16,0 0-16,21-21 0,1 20 0,-1 1 15,0 0-15,22 21 0,-22-21 0,0 21 16,1 0-16,-1 0 0,0 0 15,1 0-15,-1 21 0,-21 0 0,0 0 16,1 1-16,-22-1 0,0 0 16,0 0-16,0 21 0,0-20 0,0-1 15,-22 0-15,1 21 0,0-21 16,21 1-16,-21-1 0,0 0 16,0 0-16,21 0 15,21-21 16,0 0-31,0-21 0,0 0 0,0 21 16</inkml:trace>
  <inkml:trace contextRef="#ctx0" brushRef="#br0" timeOffset="31402.78">13801 7895 0,'0'0'0,"0"-21"31,-22 21-31,22 21 15,-21 0-15,21 1 0,-21-1 16,21 0-16,-21 21 0,21 1 0,0-1 16,0 0-16,0 1 0,0-1 0,-21 21 15,21 1-15,0-1 0,-21-20 16,21 41-16,-22-20 0,1 21 0,0-22 16,0 22-16,0-1 0,0 1 0,-1 0 15,-20-22-15,21 1 0,0-1 16,0 1-16,-1-22 0,1 0 0,21 1 15,0-1-15,-21-21 0,21 0 16,0 1-16,0-44 16,0 1-16,0 0 15,0 0-15,21-21 0,-21-1 0,21 22 16,1-42-16,-1 20 0,0-84 16,0 43-16,0 20 0,0-21 15,1 1-15</inkml:trace>
  <inkml:trace contextRef="#ctx0" brushRef="#br0" timeOffset="31670.56">13610 8149 0,'0'0'0,"0"-42"0,0-85 31,0 106-31,21 0 0,0-1 16,1 1-16,-1 21 0,0-21 0,0 21 16,21 0-16,-20-21 0,-1 21 0,21 0 15,-21 0-15,0 0 0,1 21 16,-1-21-16,0 21 0,-21 0 0,0 1 15,0-1-15,0 0 0,0 21 0,-42-21 16,20 1-16,1 20 0,-21-21 16,21 0-16,-22 0 0,1 1 0,21-1 15,0 0-15,0-21 0,-1 0 16,1 21-16,21-42 31,0 0-31,21 0 0,-21-1 0,22-20 16,-1 21-16</inkml:trace>
  <inkml:trace contextRef="#ctx0" brushRef="#br0" timeOffset="31906.69">14414 7557 0,'-84'0'15,"63"21"-15,-1 0 16,1 0-16,0 21 0,0 1 15,0-22-15,0 21 0,-1 1 16,22-1-16,-21 0 0,0 1 0,21-1 16,-21 0-16,21 1 0,0-22 15,0 21-15,0-21 0,0 0 0,0 1 16,0-1-16,21-21 16,0 0-1,0-21-15,1 21 0</inkml:trace>
  <inkml:trace contextRef="#ctx0" brushRef="#br0" timeOffset="32711.08">14457 7959 0,'21'0'63,"0"0"-63,0 0 0,0 0 15,1 0-15,-1-21 0,0 21 0,0 0 16,0-22-16,-21 1 0,21 0 16,-21 0-16,-21 21 31,0 0-31,0 0 0,0 0 16,0 0-16,-1 0 0,1 21 0,-21 0 15,21 0-15,0 1 0,-1-1 0,1 0 16,21 21-16,0-21 15,-21 1-15,21-1 0,0 21 0,0-21 16,0 0-16,0 1 0,0-1 0,21 0 16,0 0-16,1-21 15,-1 0-15,0 0 0,0 0 0,21 0 16,-20 0-16,20 0 0,-21 0 16,21 0-16,-20-21 0,20 0 0,0 0 15,-21-1-15,22 1 0,-1 0 0,-21-21 16,22-1-16,-1 22 0,-21-21 15,21 0-15,-20-1 0,-1-20 16,0 20-16,0 1 0,-21 0 0,0-1 16,0 22-16,21-21 0,-21 21 15,0 0-15,0-1 0,-21 22 16,21 22 0,-21-1-16,0 21 0,0-21 15,21 22-15,-22-22 0,1 21 0,0 0 16,21 1-16,-21-1 0,21 0 15,-21 1-15,0-1 0,21 0 0,0-20 16,0 20-16,0-21 0,0 21 0,0-20 16,0-1-16,0 0 15,21-21-15,0 21 0,0-21 0,0 0 16,22 0-16,-1 0 0,0 0 0,1 0 16,-1-21-16,0 21 0,1-21 15,-1 0-15,0-1 0,1 1 0,-1 0 16,-21-21-16,0 21 0,0-1 0,1-20 15,-22 21-15,0 0 0,0 0 16,-22 21 0,1 0-16,0 0 15,0 0-15,0 21 0,0 0 0,-1 0 16,22 0-16,0 0 0,0 1 16,0-1-16,0 0 0,0 0 0,0 0 15,0 0-15,0 1 16,22-22-16,-1 21 0,0-21 0,21 0 15,-21 0-15,1 0 0,20 0 16,0 0-16,1-21 0,-1 21 0,0-22 16</inkml:trace>
  <inkml:trace contextRef="#ctx0" brushRef="#br0" timeOffset="33286.66">16489 8001 0,'0'0'0,"0"-21"0,0 0 0,0 0 15,0-1-15,-21 1 0,-1 0 16,1 21-16,0-21 0,0 21 16,0-21-16,0 21 0,-22 0 15,22 0-15,0 0 0,-21 0 0,20 21 16,-20 0-16,21 0 0,0 0 0,-22 1 16,22-1-16,0 21 0,0-21 15,21 0-15,0 22 0,-21-22 0,21 0 16,0 21-16,0-20 0,0-1 0,0 0 15,21 0-15,0-21 16,0 0-16,0 0 0,1 0 0,-1 0 16,0 0-16,21 0 0,-21 0 15,22 0-15,-22 0 0,0-21 16,21 0-16,-20 0 0,-1-22 0,21 1 16,-21 21-16,0-22 0,22-20 15,-22 21-15,21-1 0,-21 1 0,1-22 16,20 22-16,-21-21 0,0 20 0,0 1 15,-21-22-15,22 22 0,-22 21 16,0-21-16,0 20 0,0 1 0,-22 21 31,1 21-31,0 1 0,0 20 16,0 0-16,0 1 0,-1-1 0,1 0 16,0 1-16,0-1 0,21 21 15,0-20-15,-21 20 0,21-20 16,0-1-16,0 0 0,0 1 0,0-1 15,0-21-15,0 21 0,0-20 16,0-1-16,21 0 0,0-21 0,-21 21 16,21-21-16,0 0 0,1 0 15,-1 0-15,0 0 0,0 0 0,0 0 16,22-21-16,-22 0 0,0 0 0,0-1 16,0 1-16,0 0 0,-21 0 15,0 0-15,22-22 0,-22 22 0</inkml:trace>
  <inkml:trace contextRef="#ctx0" brushRef="#br0" timeOffset="33510.25">15028 7832 0,'0'0'0,"-42"0"0,0 21 0,-1-21 16,64 0-1,22 0 1,-22 0-16,21 0 0,1 0 0,-1 0 16,21 0-16,-20 0 0,20 0 15,-20 0-15,20 0 0,-21 0 16,1 0-16,-22 0 0,0 0 0,0 0 16</inkml:trace>
  <inkml:trace contextRef="#ctx0" brushRef="#br0" timeOffset="34427.87">9377 9081 0,'0'0'0,"0"-22"0,-21 22 0,-1 0 15,1 0-15,21 22 31,21-22-15,1 21-16,-1 0 0,0 0 16,21 0-16,1 0 0,-1 1 15,21-1-15,1 0 0,-1 0 0,22 0 16,0 0-16,-1 1 0,1-1 16,0-21-16,-22 21 0,22 0 0,-22-21 15,1 0-15,-22 0 0,22 0 0,-43 21 16,21-21-16,-21 0 0,1 0 15,-1 0-15,-42-21 16,-1 0 0,1 21-16,0 0 0,0-21 15,0 21-15,0 0 0,-1-21 0,1 21 16,21-22 0,21 22 15,1 0-16,-1 22-15,0-22 16,0 21-16,0 0 0,-21 0 16,0 0-16,21 0 0,-21 1 0,0-1 15,0 0-15,-21 0 16,0 0-16,0 0 0,0 1 0,0-1 16,-1-21-16,-20 21 0,21 0 15,0-21-15,0 0 0,-1 21 0,1-21 16</inkml:trace>
  <inkml:trace contextRef="#ctx0" brushRef="#br0" timeOffset="35542.25">11578 9335 0,'0'0'0,"0"-22"16,0 1-16,0 0 0,0 0 16,0 0-16,0 0 0,0-1 0,0 1 15,-21 21-15,0 0 16,0 0-16,-1 0 16,1 0-16,0 21 0,0-21 0,0 22 15,0 20-15,-1-21 0,1 0 0,0 22 16,-21-1-16,21 0 0,-1 1 15,1-1-15,0 21 0,0-20 16,0 20-16,0-20 0,21-1 0,-22 21 0,22-20 16,0-1-16,0 0 15,22-20-15,20 20 0,-21-21 0,21 0 16,-20 0-16,20 1 0,0-22 0,1 0 16,-1 0-16,0 0 0,1 0 15,-1 0-15,-21 0 0,21 0 0,1-22 16,-1 1-16,0 0 0,1 0 0,-22-21 15,0 20-15,21-20 0,-42 21 16,22-21-16,-22-1 0,0-20 0,0 20 16,0 1-16,0-21 0,-22 20 0,22 1 15,-42 0-15,21-1 0,0 1 16,0 0-16,-22 20 0,22 1 16,-21 0-16,21 21 0,-22 0 0,22 0 15,-21 0-15,21 0 0,-1 0 16,-20 21-16,21 0 0,0 22 0,0-22 15,-1 21-15,22 1 0,0-1 0,0 0 16,0 1-16,0 20 0,0-21 16,0 1-16,0-1 0,22 0 0,-1-20 15,0 20-15,0-21 0,0 0 0,0 0 16,22 1-16,-22-22 0,21 0 16,-21 0-16,1 0 0,20 0 0,-21 0 15,21-22-15,-20 22 0,-1-21 16,0 0-16,21 0 0,-21 0 0,1 0 15,-22-1-15,21 22 0,0-21 16,-21 0-16,0 0 0,0 42 31,0 0-15,0 0-16,0 1 0,0-1 16,0 0-16,0 0 0,0 0 15,0 0-15,0 1 0,0-1 0,0 0 16,-21 0-16,21 0 15,-21-21 17,21-21-32,0 0 0,0 0 15,0 0-15,0-1 0,0 1 0,0 0 16,0-21-16,21 21 0,0-1 16,21-20-16,-21 21 0,1 0 0,-1 0 15,21-1-15,-21 1 0,22 21 0,-1 0 16,-21 0-16,21 0 0,-20 0 15,20 0-15,-21 21 0,0 1 0,-21-1 16,0 21-16,0-21 0,0 0 0,0 1 16,0-1-16,0 21 15,0-21-15,-21 0 0,0 1 0,0-1 16,0 0-16,21 0 0,-22-21 16,22 21-16,0-42 31,22 0-31</inkml:trace>
  <inkml:trace contextRef="#ctx0" brushRef="#br0" timeOffset="36399.51">13589 9779 0,'21'0'31,"0"0"-31,0-21 0,1 21 0,-22-21 15,21 0-15,0 21 0,0-22 0,-21 1 16,0 0-16,0 0 16,0 0-16,0 0 0,0-1 0,0 1 15,-21 0-15,0 21 0,0 0 16,-22 0-16,22 0 0,0 0 16,-21 0-16,-1 0 0,22 0 0,-21 21 15,21 0-15,-22 1 0,22 20 0,0-21 16,-21 0-16,42 0 0,0 22 15,0-22-15,0 0 0,0 0 0,0 0 16,0 1-16,21-22 0,21 0 0,-21 0 16,0 0-16,22 0 0,-1 0 15,-21 0-15,22 0 0,-1-22 16,0 22-16,-21-21 0,22 0 0,-22 0 16,0 0-16,0 0 0,0 21 15,1-22-15,-22 1 0,21 0 0,-21 0 16,0 0-16,0 42 31,-21-21-31,21 21 0,-22 0 16,1 22-16,21-22 0,0 21 0,0 0 15,-21-20-15,21 20 0,-21 0 16,21 22-16,0-22 0,0 0 0,0 1 16,0 20-16,0 1 0,0-1 0,0 1 15,0-1-15,0 1 16,0 20-16,0-20 0,0-1 0,0 1 15,0-1-15,0 1 0,0-1 0,-21-20 16,21 20-16,-21-20 0,-1-1 0,1 0 16,0 1-16,0-22 0,0 21 15,-22-21-15,1 0 0,0 1 0,-1-22 16,1 0-16,-21 0 0,-1 0 0,22-22 16,-22-20-16,1 21 0,-1-21 0,22-22 15,-22 22-15,22-22 0,0 1 16,21-1-16,-22-20 0,22-1 0,21 0 15,0 22-15,0-22 0,21 22 0,0-22 16,22 43-16,-1-22 16,0 22-16,1-1 0,20 1 0,1 0 15,-1-1-15,22 1 0,-22 21 0,1-21 16,-1-1-16,22 22 0,-21-21 16,-1-1-16,1 1 0,-1 0 0,-21-1 15</inkml:trace>
  <inkml:trace contextRef="#ctx0" brushRef="#br0" timeOffset="37003.23">14076 9504 0,'0'-21'0,"0"42"0,-21-42 32,-1 21-32,1 0 0,0 21 15,0 0-15,0 0 0,0 0 0,-1 1 16,1 20-16,21 0 0,-21-21 16,0 22-16,0-1 0,0 0 15,21-20-15,0 20 0,0-21 0,0 21 16,0-20-16,0-1 0,21 0 15,0-21-15,0 0 0,0 0 16,0 0-16,1 0 0,20 0 0,0 0 16,-21-21-16,22 21 0,-1-21 15,-21-1-15,22 1 0,-22-21 0,21 21 16,-21-22-16,0 22 0,-21-21 16,0 0-16,0-1 0,0 22 15,0 0-15,0-21 0,-21 20 0,-21 22 0,21-21 16,-22 21-16,1 0 0,0 0 15,21 0-15,-22 0 0,1 21 16,0 1-16,20-1 0,1 0 0,-21 0 16,21 21-16,0-20 0,21 20 0,0 0 15,0-21-15,0 22 0,0-22 16,0 0-16,0 0 0,21 0 0,0 1 16,42-1-16,-20-21 0,-22 0 15,21 0-15,22 0 0,-22 0 16,0 0-16,1 0 0,20-21 0,-20 21 15,-1-22-15,0 1 0,1 0 0,-1 0 16,0 0-16,-21-22 16,22 22-16,-22 0 0,-21 0 0,21 0 15,-21 0-15,0-1 0,0 1 0,0 42 32,0 1-32,-21-1 15,21 0-15,0 0 0,0 0 0,-21 22 16,21-22-16,0 0 0,0 0 15,0 0-15,0 0 0,0 1 16,0-1-16,0-42 47,21-1-47,-21 1 0</inkml:trace>
  <inkml:trace contextRef="#ctx0" brushRef="#br0" timeOffset="37367.24">14711 9483 0,'0'0'0,"-21"0"16,-1 0-1,1 0-15,21 21 16,-21-21-16,21 21 0,0 0 0,0 0 16,0 1-1,21-22-15,0 0 16,1 0-16,-1 0 15,0 0-15,0 0 0,-21-22 16,21 22-16,0-21 0,-21 0 0,22 0 16,-22 0-16,0 0 15,0-1-15,0 1 0,-22 21 16,1-21-16,0 21 0,0 0 16,0 0-16,0 0 15,-1 21-15,1 0 0,0 1 16,21-1-16,0 0 0,-21 0 0,21 0 15,0 0-15,0 1 0,0-1 16,0 0-16,0 0 0,0 0 16,21 0-16,0-21 0,0 0 15,1 22-15,20-22 0,-21 0 16</inkml:trace>
  <inkml:trace contextRef="#ctx0" brushRef="#br0" timeOffset="37826.81">15071 9737 0,'0'0'15,"0"21"-15,0 0 16,-22 0-16,22 0 16,0 1-16,-21-1 0,21 0 15,-21 0-15,21 0 16,0 0-16,0 1 16,0-1-16,0 0 15,-21-21 16,0 0-31,21-21 16,0 0-16,0-1 0,0 1 16,0 0-16,0 0 0,0 0 15,0 0-15,0-22 0,21 22 0,0-21 16,0 21-16,0-22 0,1 22 16,20 0-16,0 0 0,-21 0 15,22-1-15,-1 22 0,0 0 0,-20 0 16,20 0-16,-21 0 0,21 22 15,-20-1-15,-1 0 0,0 0 0,0 0 16,0 22-16,-21-22 0,21 0 0,-21 0 16,0 21-16,0-20 0,0-1 15,0 0-15,-21 0 0,0 0 0,21 0 16,-21-21-16,0 22 0,0-22 16,21 21-16,-22-21 0,22-21 46,22-1-46,-1 1 16,0 0-16</inkml:trace>
  <inkml:trace contextRef="#ctx0" brushRef="#br0" timeOffset="38671.57">16256 9567 0,'0'0'0,"0"-21"0,0 0 16,-21 21-16,0 0 0,-1-21 0,1 21 16,-21 0-16,21 0 0,-22 0 0,22 21 15,-21-21-15,0 21 0,20 0 16,-20 1-16,21-1 0,0 0 16,0 21-16,-1-21 0,1 1 15,21 20-15,0-21 0,0 0 0,0 0 16,0 1-16,0-1 0,0 0 0,21-21 15,1 21-15,-1-21 0,21 0 16,-21 0-16,0 0 0,22 0 0,-22 0 16,21 0-16,1 0 0,-22-21 15,21 0-15,-21 21 0,0-21 0,1-1 16,20 1-16,-42 0 0,21 0 16,0 0-16,-21 0 0,0-1 0,0 1 0,0 0 15,-21 21 16,0 0-31,0 21 16,0 0 0,21 1-16,-22-1 0,22 0 0,0 0 15,0 0-15,-21 22 0,21-22 16,-21 21-16,21 0 0,0 1 0,0-22 16,0 21-16,0 1 0,0-1 0,0 0 15,0 64-15,0-42 0,0-1 16,0 1-16,21-1 0,-21 1 15,21-1-15,1 1 0,-1-1 0,0 1 16,-21-1-16,0 1 0,21-1 16,-21 1-16,0-1 0,0 1 15,0-1-15,0 1 0,0-22 0,0 21 16,0-20-16,-21-1 0,0-21 0,0 22 16,-1-22-16,-20 0 0,0 0 0,-1 0 15,1 0-15,0-21 0,-1 0 16,-20 0-16,21 0 0,-22-21 0,22 0 15,-22-21-15,1 21 0,-1-43 0,1 22 16,20-22-16,1 1 0,0-1 0,21-20 16,-1-1-16,22 0 0,0 1 15,22-22-15,-1 21 0,21-21 16,0 22-16,1-1 0,20 0 0,-20 22 16,20-1-16,-21 1 0,1 20 15,20 1-15,-20 0 0,20-1 0,-21 22 16,22-21-16,-22 21 0,1 0 0,-1 21 15,-21-22-15,0 1 0,0 21 16,1-21-16,-1 21 0,-21-21 0,0 0 16,0 0-1,0-1 32,0 1-31</inkml:trace>
  <inkml:trace contextRef="#ctx0" brushRef="#br0" timeOffset="46631.11">2879 9292 0,'0'0'0,"-64"0"15,43 0 1,0 0-16,-22 0 16,22 0-16,0 0 0,-21 0 0,21 0 15,-22 0-15,1 0 0,21 0 16,-22 0-16,1 0 0,0 21 0,21-21 15,-22 0-15,22 0 0,0 0 16,0 0-16,0 0 0,42 0 109,0 0-109,0 0 16,0 0-16,22 0 0,-22 0 16,0 0-16,21 0 0,-21 0 0,22 0 15,-1 0-15,0 0 16,1 0-16,-1 0 0,0 0 0,1 0 16,-1 0-16,0 0 0,1 0 0,-1 0 15,0 0-15,1 0 0,-1 0 16,0 0-16,22 0 0,-1 0 0,1 0 15,-1 0-15,22 0 0,-21 0 16,20 0-16,1 0 0,0 0 0,-22 0 16,22 0-16,-1 0 0,-20 0 15,21 0-15,-1 0 0,-20 0 0,20 0 16,1 0-16,0 0 0,-1-21 0,-20 21 16,21 0-16,-22 0 0,22 0 15,-22 0-15,1-21 0,-1 21 0,22 0 16,-22 0-16,22-21 0,-21 21 0,20 0 15,1-21-15,-22 21 0,22 0 16,-21 0-16,-1-21 0,22 21 16,-22-22-16,-20 22 0,20 0 0,1 0 15,-22-21-15,21 21 0,-20 0 16,-1 0-16,22 0 0,-22-21 0,0 21 16,1 0-16,-1 0 0,0 0 15,1-21-15,20 21 0,-42 0 0,22 0 16,-1 0-16,0 0 0,-21-21 0,22 21 15,-22 0-15,0 0 0,0 0 16,0 0-16,1 0 16,-22-21 15,0-1 63,-22 22-63,1-21-31</inkml:trace>
  <inkml:trace contextRef="#ctx0" brushRef="#br0" timeOffset="52666.7">1058 13229 0,'21'0'125,"1"0"-109</inkml:trace>
  <inkml:trace contextRef="#ctx0" brushRef="#br0" timeOffset="53566.23">1355 13208 0,'0'-21'16,"0"0"-16,0 0 16,0-1-1,0 1-15,0 0 16,-22 21-1,1-21-15,0 21 0,0 0 16,0 0-16,-22 0 16,22 0-16,0 21 0,0-21 0,-21 21 15,20 0-15,1 22 16,-21-22-16,21 0 0,0 21 0,-1-20 16,-20 20-16,21 0 0,0 1 15,21-1-15,-21 0 0,21 1 0,-22-1 16,22 0-16,0 1 0,0-1 15,0 0-15,0-21 0,22 22 16,-1-22-16,0 0 0,0 0 0,0-21 16,22 21-16,-22-21 0,21 0 15,-21 0-15,22 0 0,-1 0 0,-21 0 16,21-21-16,1 21 0,-1-21 16,0 0-16,1 0 0,-1-22 0,0 22 15,1-21-15,-22 21 16,21-22-16,-21 1 0,1 21 0,-1-21 15,0-1-15,0 22 0,0 0 16,-21 0-16,21 0 0,-21-1 0,0 1 16,0 0-16,-21 42 47,0 0-47,21 1 15,0-1-15,-21 21 0,21-21 0,-21 22 16,21-22-16,-21 21 0,21-21 15,0 0-15,0 22 0,0-22 0,0 0 16,0 0-16,0 0 0,21 1 16,0-22-16,0 0 15,0 0-15,0 0 16,1 0-16,-1 0 0,21-22 0,-21 1 16,0 0-16,1 0 0,-1 0 15,0 0-15,0-1 0,-21-20 0,0 21 16,0-21-16,0 20 0,0-20 15,0 21-15,0 0 0,-21-22 0,0 22 16,0 0-16,-1 21 0,1-21 16,0 21-16,0 0 0,0 0 0,-22 0 15,22 21-15,0-21 0,0 21 16,0 0-16,21 1 0,-21-1 16,21 0-16,0 0 0,0 0 15,0 0-15,0 1 0,0-1 0,0 0 16,21 0-16,0-21 0,0 0 15,0 0-15,0 0 0,22 0 0</inkml:trace>
  <inkml:trace contextRef="#ctx0" brushRef="#br0" timeOffset="54046.24">2138 13441 0,'0'0'0,"-21"-21"0,21 0 16,0-1-16,0 1 15,0 0 1,21 21 0,0-21-16,0 21 0,0 0 15,0 0-15,1 0 0,-1 21 16,0-21-16,0 21 0,0 0 0,0-21 15,1 22-15,-1-1 0,0 0 16,-21 42-16,0-41 0,0-1 16,0 0-16,0 0 15,0 0-15,0 0 0,-21 1 0,21-1 16,-21-21-16,21 21 0,-22-21 16,1 0-1,21-21-15,0 0 16,0-1-16,0 1 15,0 0-15,0 0 0,0 0 0,0-22 16,21 22-16,1 0 0,-1 0 16,-21 0-16,21 21 0,0-21 0,0-1 15,0 1-15,1 21 16,-1 0-16,0-21 0,0 21 0,0 0 16,0 0-16,1 0 0,-1 0 15,0 0-15,0 0 16,0 0-16</inkml:trace>
  <inkml:trace contextRef="#ctx0" brushRef="#br0" timeOffset="54467.24">2879 13483 0,'0'21'16,"21"-21"-1,0 0 16,0 0-31,0-21 0,-21 0 16,21 21-16,-21-21 0,22 21 16,-22-21-16,0 0 0,21-1 0,-21 1 15,0 0-15,0 0 16,-21 21 0,-1 0-1,1 0-15,0 0 16,0 21-16,0 0 0,0-21 0,-1 21 15,22 1-15,-21-1 0,0 0 16,21 0-16,-21 21 0,21-20 16,0-1-16,0 0 0,0 0 15,0 0-15,0 0 0,0 1 0,0-1 16,0 0-16,21 0 16,0-21-16,0 0 0,1 0 0,-1 0 15,0 0-15,0 0 0,0 0 16,0 0-16,1 0 0,-1 0 15,0 0-15,0-21 0,0 21 0,0-21 16,1 21-16,-1-21 0,0-1 16,0 22-16</inkml:trace>
  <inkml:trace contextRef="#ctx0" brushRef="#br0" timeOffset="55729.33">3662 13716 0,'21'-21'47,"0"0"-31,0 0-16,0-1 0,1 1 15,-22 0-15,21 0 0,0 0 16,-21-22-16,0 22 0,0 0 0,21 0 16,-21 0-16,0 0 0,0-1 15,0 1 1,0 42 15,0 1-31,0-1 0,0 0 0,0 0 16,0 21-16,0 1 0,0-1 15,0 0-15,0 22 0,0-22 0,0 22 16,0-1-16,0 1 16,0-22-16,0 22 0,0-1 0,0 1 15,0-1-15,0 1 0,0-22 0,0 21 16,21 1-16,-21-1 0,0 1 15,0-22-15,0 22 0,0-22 0,0 0 16,0 1-16,0-1 0,0-21 16,0 22-16,0-22 0,0 0 0,0 0 15,-21-21-15,0 21 0,0-21 16,0 0-16,-1 0 0,-20 0 0,21 0 16,0-21-16,-22 21 0,22-21 0,0 0 15,0 0-15,0-1 16,0 1-16,-1 0 0,1 0 0,21 0 15,-21-22-15,21 22 0,0 0 16,0-21-16,0 21 0,0-22 0,0 1 16,21 0-16,0-1 0,1 1 0,-22-22 15</inkml:trace>
  <inkml:trace contextRef="#ctx0" brushRef="#br0" timeOffset="55974.67">3810 13102 0,'0'0'0,"-21"-21"0,-43 21 31,43-21-31,0 21 16,21 21-1,0 0 1,21-21-16,0 0 0,0 21 0,1 1 16,-1-22-16,0 21 15</inkml:trace>
  <inkml:trace contextRef="#ctx0" brushRef="#br0" timeOffset="56486.25">4254 13441 0,'22'0'16,"-22"-21"-1,0 0-15,0-1 16,0 1-16,0 0 0,0 0 16,0 0-16,-22 21 15,1 0-15,0 0 0,0 0 16,0 0-16,0 0 0,-1 21 15,1 0-15,0 0 0,0-21 16,0 21-16,0 22 0,21-22 0,-22 0 16,22 21-16,-21-20 0,21 20 15,0-21-15,0 0 0,0 0 0,0 1 16,0-1-16,21 0 0,1-21 16,-1 0-16,0 0 0,0 0 15,0 0-15,0-21 0,1 21 0,-1-21 16,0-1-16,0 1 0,-21 0 15,21 0-15,-21 0 0,21 0 0,-21-1 16,0 1-16,0 0 16,0 0-16,0 0 0,0 0 15,0 42 17,0 0-17,0 0-15,0 0 16,0 0-16,0 1 0,22-1 0,-1 0 15,-21 0-15,21 0 0,0 0 16,0 1-16,0-22 0,1 0 16,-1 0-1,0 0-15</inkml:trace>
  <inkml:trace contextRef="#ctx0" brushRef="#br0" timeOffset="56714.56">4551 13356 0,'0'0'0,"0"-21"0,0 0 16,0 42 15,0 0-31,0 0 0,0 1 16,21-1-16,0 0 16,-21 0-16,0 0 0,21 0 15,-21 1-15,21-1 0,-21 0 0,22 0 16,-1 0-1,0-21-15,0-21 32</inkml:trace>
  <inkml:trace contextRef="#ctx0" brushRef="#br0" timeOffset="56927.01">4847 13335 0,'0'21'47,"-21"0"-47,21 1 15,-21-1-15,0 0 16,21 0-16,-22 0 0,22 0 0,0 1 16,-21-1-16,21 0 0,0 0 0,-21 0 15,21 0 1</inkml:trace>
  <inkml:trace contextRef="#ctx0" brushRef="#br0" timeOffset="57435.06">5228 13420 0,'0'0'0,"0"-21"0,21 21 0,-21-22 16,0 1-16,0 0 0,0 0 15,0 0-15,0 0 16,-21 21-16,0 0 0,21-22 0,-21 22 16,0 0-16,-1 0 0,1 0 15,0 22-15,0-1 16,0 0-16,21 0 0,-21 0 16,-1 0-16,1 1 0,21-1 0,0 21 15,0-21-15,-21 43 16,21-43-16,0 0 0,0 21 0,0-20 15,21-1-15,0-21 16,1 0-16,-1 0 0,0 0 16,0 0-16,0-21 0,-21-1 15,21 22-15,1-21 0,-1 0 16,-21 0-16,0 0 0,21-22 0,-21 22 16,21 0-16,-21 0 0,0 0 15,0 0-15,0-1 0,0 1 16,0 42-1,0 1 1,0-1-16,0 0 0,0 0 16,0 0-16,0 0 0,0 1 15,0-1-15,0 0 0,0 0 16,0 0-16,0 0 0,0 1 0,21-1 16,-21 0-16,21-21 15,1 21-15,-1-21 0,0 0 16,0 0-16,0 0 0,0 0 0,1-21 15</inkml:trace>
  <inkml:trace contextRef="#ctx0" brushRef="#br0" timeOffset="57798.24">6117 13420 0,'0'0'0,"-21"0"16,0 0-16,42 0 31,0 0-15,0 0-16,0 0 0,1 0 15,20 0-15,-21 0 0,21 0 16,1 0-16,20 0 0,-20 0 0,20 0 15,-21 0-15,22 0 0,-1 0 16,-20-21-16,20 21 0,-20 0 0,-1 0 16,-21 0-16,21 0 0,-20 0 0,-1 0 15,0 0-15,0 0 0,-21-22 16,0 1 0,-21 21-16,0-21 15,0 0 1,-1 21-16</inkml:trace>
  <inkml:trace contextRef="#ctx0" brushRef="#br0" timeOffset="58178.52">6858 13208 0,'0'0'0,"0"-21"0,-21 21 16,21 21 15,0 0-16,0 0-15,21 1 16,0-22-16,0 21 16,0-21-16,1 0 0,-1 21 0,0-21 15,0 0-15,0 0 0,0 0 16,1 0-16,-1 0 0,0 0 16,0 0-16,0 0 0,0 0 15,-21-21-15,22 21 0,-44 0 31,1 0-31,0 0 16,-21 21-16,21-21 0,-1 21 0,-20 0 16,21 0-16,0 1 0,-22-1 15,22 0-15,0 0 0,-21 21 0,21-20 16,-1 20-16,1-21 0,0 0 0,21 0 16,0 1-16,0-1 0,0 0 15</inkml:trace>
  <inkml:trace contextRef="#ctx0" brushRef="#br0" timeOffset="58990.94">8424 13250 0,'0'-21'31,"21"21"-16,-21-21-15,22 21 16,-1-21-16,0 0 0,0 21 0,0-21 16,0-1-16,1 1 0,-1 0 15,0 0-15,0 0 0,0 0 0,0-1 16,-21 1-16,0 0 0,0 0 0,0 0 16,-21 21-16,0 0 0,0 0 15,0 0-15,-22 0 0,22 0 16,-21 21-16,21 0 0,-22 0 0,22-21 15,0 21-15,0 1 0,0-1 16,21 0-16,0 21 0,0-21 0,0 1 16,0-1-16,0 0 0,0 0 0,0 0 15,0 0-15,0 1 0,21-1 16,0 0-16,0 0 0,0 0 0,1 0 16,-1 1-16,21-1 0,-21 0 15,0 0-15,1 0 0,-22 0 0,0 1 16,21-1-16,-21 0 0,0 0 0,0 0 15,-21-21-15,-1 21 16,1 1-16,-21-1 0,21-21 0,-22 0 16,1 21-16,21-21 0,0 0 0,-22 0 15,22 0-15,-21 0 0,21-21 16,0 0-16,-22-1 0,22 1 0,0 0 16,21 0-16,-21 0 0,0-22 15,21 22-15,-22 0 0,22 0 16,0 0-16,0 0 0,0-1 0,22 22 15,-1-21-15,0 21 16,0 0-16,0 0 0,0 0 0,1 0 16,-1 0-16,0 0 0,21 0 0,-21 0 15,1 0-15,20 0 0</inkml:trace>
  <inkml:trace contextRef="#ctx0" brushRef="#br0" timeOffset="59350.69">8848 13462 0,'42'0'32,"-21"0"-32,0 0 0,-21-21 15,21 0-15,1 21 0,-1-21 16,0 21-16,-21-22 0,21 1 16,0 21-16,0-21 0,-21 0 15,0 0-15,-21 21 31,0 0-31,0 0 0,0 0 16,-22 0-16,22 21 0,0 0 16,-21-21-16,21 21 0,-1 0 0,1 1 15,21-1-15,0 0 0,0 0 0,0 0 16,0 0-16,0 1 0,0-1 16,0 0-16,0 0 0,0 0 0,21 0 15,1-21-15,20 22 0,-21-22 0,0 0 16,22 0-16,-22 0 0,21 0 15,-21 0-15,22 0 0,-22 0 0,21 0 16,-21-22-16,0 1 16,22 21-16,-22-21 0,0 0 0,0-21 15</inkml:trace>
  <inkml:trace contextRef="#ctx0" brushRef="#br0" timeOffset="59619.25">9525 12891 0,'0'0'15,"0"-22"-15,0 1 0,0 0 0,-21 21 16,0 0-16,-1 21 16,1 0-16,21 22 15,-21-22-15,21 21 0,0 1 16,0-1-16,0 0 0,-21 1 16,21-1-16,0 0 0,0 1 0,0-1 15,0 0-15,-21-21 0,21 22 0,0-1 16,0-21-16,0 0 0,0 22 15,0-22-15,0 0 0,0 0 0,0 0 16,0-42 15,0 0-15</inkml:trace>
  <inkml:trace contextRef="#ctx0" brushRef="#br0" timeOffset="60015.15">9546 13462 0,'21'0'31,"0"-21"-15,1 21-16,-1 0 15,-21-21-15,21 21 0,0-21 0,-21-1 16,21 1-16,0 0 15,-21 0-15,0 0 16,-21 21 0,0 0-1,0 0-15,0 0 0,0 0 16,-1 21-16,1-21 0,0 21 0,21 0 16,-21 0-16,21 1 0,-21-22 0,21 21 15,0 0-15,0 0 0,0 0 16,0 0-16,0 22 0,0-22 15,0 0-15,0 0 0,0 0 16,21-21-16,0 22 0,0-22 16,0 0-16,1 0 0,-1 0 0,0 0 15,0 0-15,0 0 16,22-22-16,-22 1 0,21 0 0,-21 21 0,22-21 16,-22-21-16</inkml:trace>
  <inkml:trace contextRef="#ctx0" brushRef="#br0" timeOffset="60518.3">10118 13250 0,'-43'22'31,"22"-22"-31,21 21 0,-21-21 16,21 21-16,0 0 0,0 0 15,0 0-15,0 1 0,0-1 0,0 0 16,0 0-16,0 0 0,0 0 15,0 1-15,0-1 0,-21-21 16,21 21-16,-21-21 31,21-21-15,0 0 0,0-1-16,-22 1 0,22 0 15,0 0-15,0 0 0,0 0 0,0-1 16,0 1-16,0 0 0,22 0 15,-1 0-15,0 0 0,0-1 0,0 22 16,0-21-16,22 0 16,-22 21-16,0 0 0,21 0 0,-20 0 15,-1 0-15,0 0 0,0 0 0,0 0 16,0 21-16,1 0 0,-22 1 16,0-1-16,21 0 0,-21 0 0,0 0 15,0 0-15,0 1 0,0 20 16,0-21-16,0 0 0,0 0 15,0 1-15,0-1 0,-21-21 0,21 21 16,0 0-16,0-42 47,0 0-31,21 21-16,0-21 0</inkml:trace>
  <inkml:trace contextRef="#ctx0" brushRef="#br0" timeOffset="60775.25">10710 13293 0,'-21'0'32,"21"21"-32,0 0 15,-21 0-15,21 0 16,0 1-16,0-1 0,0 0 15,0 0-15,0 0 0,0 0 16,-21 1-16,21-1 0,0 0 16,0 0-1,0-42 17,0 0-32,0 0 15</inkml:trace>
  <inkml:trace contextRef="#ctx0" brushRef="#br0" timeOffset="61154.39">10753 13039 0,'0'0'0,"-22"0"0,-62 42 31,63-42-31,21 21 0,0 0 15,0 1-15,0-1 0,0 0 16,21 0 0,0-21-16,0 0 15,0 0-15,0 0 0,1 0 0,-1 0 16,0-21-16,0 0 16,0 21-16,-21-21 0,0-1 0,21 22 15,-21-21-15,0 0 0,0 0 0,0 0 16,0 0-16,-21 21 0,21-22 15,-21 1-15,0 21 0,0 0 0,0 0 16,-1 0-16,1 0 0,21 21 16,-21 1-16,0-22 0,0 21 0,21 0 15,0 0-15,0 0 0,0 0 0,0 1 16,0-1-16,0 0 0,0 0 16,0 0-16,21 0 15,0-21-15</inkml:trace>
  <inkml:trace contextRef="#ctx0" brushRef="#br0" timeOffset="61614.23">10985 13293 0,'0'-21'0,"-21"21"31,21 21-15,-21 0 0,21 0-16,0 0 15,0 0-15,0 1 0,0-1 16,-21 0-16,21 0 0,0 0 0,0 0 16,0 1-16,0-1 15,0 0-15,21-21 0,0 0 0,0 21 16,1-21-16,-1 0 0,0 0 15,0 0-15,0 0 0,0 0 16,1-21-16,-1 0 0,0 0 0,0 21 16,0-22-16,0 1 15,1 0-15,-1 0 0,-21 0 0,0 0 0,21-1 16,-21-20-16,21 21 0,-21 0 16,0 0-16,0-1 15,0 1-15,0 42 31,0 1-15,0-1 0</inkml:trace>
  <inkml:trace contextRef="#ctx0" brushRef="#br0" timeOffset="62355.22">11536 13272 0,'0'0'0,"0"21"63,0 0-63,0 0 15,0 0-15,0 0 0,0 1 16,0-1-16,0 0 15,0 0-15,-21-21 16,21 21-16,0-42 63,0 0-63,0 0 15,0 0-15,0-1 0,0 1 16,0 0-16,0 0 0,0 0 0,0 0 15,21-1-15,0 22 0,-21-21 16,0 0-16,21 21 0,0 0 0,-21-21 16,21 21-16,1 0 15,-1 0-15,0 21 16,0 0 0,-21 0-16,21 1 0,-21-1 15,21-21-15,-21 21 0,0 0 16,0 0-16,0 0 0,22-21 0,-22 22 15,0-1-15,0 0 0,0 0 32,-22-21-17,22-21 1,0 0 0,0 0-16,0-1 0,0 1 15,0 0-15,0 0 16,0 0-16,0 0 0,22-1 15,-1 22-15,0-21 0,0 0 0,0 0 16,22 21-16,-22-21 0,21 21 16,0 0-16,-20 0 0,20 0 0,0 0 15,-21 0-15,22 0 0,-22 21 0,0-21 16,0 21-16,0 0 0,1 0 16,-1-21-16,-21 22 0,0-1 0,0 0 15,0 0-15,0 0 0,0 0 16,-21 1-16,-1-22 0,22 21 15,-21 0-15,0-21 0,0 21 0,0-21 16,21 21-16,-21-21 16,-1 0-16</inkml:trace>
  <inkml:trace contextRef="#ctx0" brushRef="#br0" timeOffset="71698.92">13483 13420 0,'0'-21'31,"0"-1"0,-21 1 16,0 21-31,0 0-1,-1 0 1,1 0-1,0 0 1,0 0 0,0 0-1,0 0-15,-1 0 32,1 0-32,0 21 0,42-21 62,0 0-46,1 0-16,-1 0 0,0 0 15,0 0-15,21 0 16,-20-21-16,20 21 0,0 0 0,-21 0 16,22 0-16,20 0 0,-20 0 0,-1 0 15,21 0-15,-20 0 0,20 0 16,1 0-16,-22 0 0,22 0 0,-22 0 15,21 0-15,-20 0 0,-1 0 0,0 0 16,1 0-16,-1 0 0,0 0 16,-20 0-16,-1 0 0,0 0 0,0 0 15,0 0 1,-42 0 46,0 0-62,0 0 0,0 0 16</inkml:trace>
  <inkml:trace contextRef="#ctx0" brushRef="#br0" timeOffset="72398.81">13398 13483 0,'0'0'0,"-21"0"16,0-21-16,0 21 0,0 0 31,0 0-31,-1 0 16,22-21-16,-21 21 0,0 0 46,42 0-14,0 0-32,1 0 15,-1 0-15,0 0 0,0 0 16,21 0-16,-20-21 0,-1 21 16,0 0-16,0 0 0,0 0 0,0 0 15,1 0-15,-1 0 0,21 0 16,-21 0-16,0 0 0,22 0 15,-22 0-15,21 0 0,-21 0 0,22 0 16,-1-21-16,0 21 0,22 0 16,-22 0-16,22 0 0,-22 0 0,22 0 15,-1 0-15,-21 0 0,22 0 0,-22 0 16,22 0-16,-22 0 0,0 0 16,1 0-16,-22-22 0,0 22 0,0 0 15,0 0-15,1 0 0,-1 0 31,-21-21-31,-21 21 79</inkml:trace>
  <inkml:trace contextRef="#ctx0" brushRef="#br0" timeOffset="73186.72">14414 13123 0,'0'0'0,"-21"0"0,0 0 15,21 22 63,21-22-78,0 21 16,1 0-16,-1-21 16,21 21-16,-21-21 0,0 21 0,1 0 15,20-21-15,-21 22 0,0-22 0,0 21 16,22-21-16,-22 0 0,0 0 16,0 21-16,0-21 0,1 0 0,-1 0 15,0 0-15,0 0 0,0 0 0,0 0 16,1 0-1,-1 0 1,-42 0 15,-1 0-15,1 0-16,21 21 0,-21-21 16,0 0-16,0 21 0,0 0 15,-1-21-15,-20 22 0,21-1 0,0 0 16,-22 0-16,22 0 0,-21 0 15,21 1-15,-22 20 0,1-21 0,0 21 16,21-20-16,-22-1 0,22 0 16,-21 21-16,21-21 0,-1 1 15,1-22-15,0 21 0,0 0 0,0 0 16,0 0-16,-1 0 16,1 1-16,0-1 15,0-21 1,21 21-16,0 0 31,-21-21 47,21-21-62</inkml:trace>
  <inkml:trace contextRef="#ctx0" brushRef="#br0" timeOffset="77375.24">16214 13272 0,'-22'0'47,"1"0"-31,0 0-16,0 0 16,0 0-16,0 0 15,21-22-15,-22 1 16,22 0-16,0 0 15,0 0-15,0 0 16,22-1-16,-1 1 16,0 21-16,0-21 15,0 21-15,0 0 16,1 0-16,-1 0 0,0 0 16,0 0-16,0 0 0,0 0 0,1 21 15,20 0-15,-21 1 0,-21-1 0,21 21 16,-21-21-16,0 22 0,0-1 15,0-21-15,0 21 0,-21 1 0,0 20 16,-21-20-16,-1-1 0,1 0 16,0 1-16,-1-1 0,1-21 0,0 21 15,-1-20-15,22-1 0,-21 0 0,21 0 16,-1 0-16,1-21 16,0 0-16,21-21 15,0 0 1,0 0-16,0 0 0,0-22 15,21 22-15,-21 0 0,21-21 0,1 20 16,-1 1-16,0 0 0,0 0 16,0 0-16,0 21 0,1 0 0,-1 0 15,0 0-15,0 0 0,21 0 16,-20 0-16,-1 21 0,0 0 0,21-21 16,-21 21-16,22 0 0,-22 1 15,21-1-15,-21-21 0,22 21 0,-22 0 16,0-21-16,0 21 0,0-21 0,1 0 15,-1 0-15,0 21 16,0-21-16,0 0 16,0 0-1,-21-21 1</inkml:trace>
  <inkml:trace contextRef="#ctx0" brushRef="#br0" timeOffset="77650.25">16997 13272 0,'0'0'0,"-21"0"0,21-22 31,0 1-31,21 21 16,0-21-16,0 21 15,0 0-15,22 0 0,-22 0 16,21 0-16,0 0 0,-20 0 0,20 0 16,-21 0-16,0 0 0,0 0 0,1 0 15,-44 0 1,1 0-16,0 0 16,-21 0-16,21 0 0,-22 0 15</inkml:trace>
  <inkml:trace contextRef="#ctx0" brushRef="#br0" timeOffset="78074.91">16827 13314 0,'0'0'0,"-63"63"32,63-41-32,0-1 15,21-21 16,0 0-15,0 0-16,1 0 16,-1 0-16,0 0 0,0 0 15,0 0-15,0 0 0,1 0 16,-1 21-16,0-21 0,0 21 0,0-21 16,0 21-16,1-21 0,-1 21 15,0-21-15,0 22 0,0-1 0,0-21 16,1 21-16,-22 0 0,0 0 0,0 0 15,0 1-15,0-1 16,0 0-16,-22-21 0,1 21 0,-21 0 16,21-21-16,0 21 0,-22-21 15,22 0-15,0 22 0,0-22 16,0 0-16,-22 0 0,43 21 0,-21-21 16,0 0-16,0 0 0,0 0 15,-1 0 1,22-21-16,0-1 0,0 1 15,0 0-15,0 0 0,0 0 16,22 0-16</inkml:trace>
  <inkml:trace contextRef="#ctx0" brushRef="#br0" timeOffset="78375.07">17526 12615 0,'0'0'15,"-21"-21"-15,0 21 16,21 21 0,0 1-16,0-1 15,0 0-15,0 21 0,0-21 0,0 22 16,0-22-16,0 0 0,0 21 15,0-20-15,0-1 0,0 0 0,0 0 16,0 0-16,0 0 0,0 1 16,21-22 15</inkml:trace>
  <inkml:trace contextRef="#ctx0" brushRef="#br0" timeOffset="78875.25">17822 12573 0,'0'0'0,"0"-21"0,0 0 31,0 42-15,0 0 0,0 0-16,0 0 0,0 1 15,0-1-15,0 21 0,0 0 0,0-20 16,0 20-16,0-21 0,0 21 15,0 1-15,-21-22 0,21 0 0,0 0 16,-21 0-16,21 1 0,0-1 16,-21-21-1,0 0 1,21-21-16,0-1 16,0 1-16,0 0 0,0 0 15,0 0-15,0-22 0,0 22 16,21 0-16,0 0 0,0 0 15,-21 0-15,21 21 0,0 0 16,1 0-16,-1 0 16,-21 21-16,0 0 0,21 0 0,-21 0 15,21 0-15,-21 1 0,0-1 16,0 0-16,0 0 0,0 0 0,21 0 16,0 1-16,1-1 15,-1-21 1,0 0-16,0 0 0,0 0 15,0 0-15,1-21 16,-1-1-16,0 22 0,-21-21 16,0 0-16,21 0 0,-21 0 15,0 0-15,0-1 0,0 1 16,0 0-16</inkml:trace>
  <inkml:trace contextRef="#ctx0" brushRef="#br0" timeOffset="79095.25">17462 12806 0,'0'-21'31,"0"0"-31,22 21 16,-1 0-16,0 0 0,0-22 15,0 22-15,0 0 0,22 0 0,-22 0 16,21 0-16,-21 0 0,22 0 16,-22 0-16,0 0 0</inkml:trace>
  <inkml:trace contextRef="#ctx0" brushRef="#br0" timeOffset="79550.25">18923 13272 0,'0'0'0,"0"-22"0,0-20 15,0 21 1,0 0-16,0 42 31,0 0-31,-21 0 16,21 0-16,-21 1 0,21-1 0,0 0 0,0 0 15,0 0-15,0 22 16,-22-22-16,22 0 0,-21 21 0,21-21 16,0 1-16,-21-1 0,21 0 0,0 0 15,0 0-15,-21 0 0,21 1 16,-21-1-16</inkml:trace>
  <inkml:trace contextRef="#ctx0" brushRef="#br0" timeOffset="80191.02">18669 13399 0,'-42'-106'31,"42"85"-15,0-1-16,0 1 0,21 0 0,0 0 15,21 0-15,-21 0 0,1-1 16,20 1-16,-21 21 0,21-21 0,1 0 16,-1 21-16,-21 0 0,22 0 15,-1 0-15,-21 0 0,0 0 0,0 21 16,1-21-16,-22 42 0,0-20 15,21 20-15,-21-21 0,0 21 0,0 1 16,0-22-16,0 21 0,0 1 16,0-22-16,0 21 0,0 0 15,-21-20-15,21-1 0,0 0 0,0 0 16,0 0-16,-22 0 0,1-21 31,21-21-31,0 0 16,-21 0-16,21 0 15,0 0-15,0-22 0,0 22 16,0-21-16,0 21 0,0-22 0,21 22 16,0-21-16,1 21 0,-1-22 0,0 22 15,0-21-15,21 21 0,1-1 16,-1 1-16,0 0 0,1 0 16,-1 21-16,0 0 0,1 0 0,-1 0 15,0 21-15,-20 0 0,20 0 16,-21 1-16,-21 20 0,0-21 0,0 0 15,0 22-15,0-22 0,0 0 16,0 21-16,-21-21 0,0 1 0,0 20 16,-1-21-16,1 0 0,0 0 0,0 1 15,0-1-15,0 0 0,-1 0 16,1-21-16,21 21 0,-21-21 16,21 21-16,-21-21 0,42-21 46,0 0-46,0 21 0</inkml:trace>
  <inkml:trace contextRef="#ctx0" brushRef="#br0" timeOffset="80898.21">19960 13356 0,'0'0'0,"-21"0"31,0 0-16,0 21-15,21 1 0,-22-22 16,1 21-16,0 0 0,0 0 16,21 0-16,0 0 0,0 22 15,0-22-15,0 0 16,0 0-16,0 0 0,0 1 16,21-22-16,0 0 15,0 0-15,-21-22 16,22 1-1,-22 0-15,0 0 16,21 0-16,-21 0 0,0-1 0,0-20 16,0 21-16,0 0 0,21 0 15,-21-1-15,21 1 0,0 0 16,-21 0-16,21 21 0,1-21 0,-1 21 16,0 0-16,0 0 15,0 0-15,0 0 0,1 0 16,-1 0-16,0 21 0,-21 0 15,21 0-15,-21 0 0,0 1 16,21-1-16,-21 0 0,0 0 0,0 0 16,0 0-16,0 1 15,0-1-15,0 0 0,-21 0 16,0-21-16,0 0 31,21-21-15,0 0-16,0 0 0,0-1 15,0 1-15,0 0 0,21-21 16,-21 21-16,21-1 0,0 1 0,0 0 16,1 0-16,-1 0 0,0 21 15,0-21-15,0 21 0,22 0 0,-22 0 16,21 0-16,-21 0 0,22 0 16,-22 0-16,0 0 0,21 21 0,-21-21 15,1 21-15,-22 0 0,0 0 0,21 0 16,-21 1-16,0-1 15,0 0-15,0 0 0,0 0 16,-21-21-16,21 21 0,-22 1 16,1-22-16,21 21 0,-21-21 0,0 0 15,21 21-15,21-21 47</inkml:trace>
  <inkml:trace contextRef="#ctx0" brushRef="#br0" timeOffset="82386.73">21357 13314 0,'0'-64'16,"0"128"-16,0-149 0,-21 85 15,21-21-15,-21 0 0,0 21 0,-1 0 16,1-21-16,0 21 0,0 0 0,-21 0 15,20 0-15,1 0 0,-21 21 16,21 0-16,0-21 0,-22 21 0,22 22 16,0-22-16,-21 0 0,42 0 15,-22 0-15,22 0 0,0 22 0,0-22 16,0 0-16,0 0 0,0 0 0,22 1 16,-1-1-16,0-21 15,0 21-15,0-21 0,0 0 0,1 0 16,-1 0-16,0 0 0,0 0 15,21-21-15,-20 21 0,-1-21 0,0-1 16,0 1-16,0 0 0,22-21 0,-22 21 16,0-22-16,0 22 0,0-21 15,0-1-15,1 1 0,-1 0 0,0-1 16,0 1-16,-21 0 0,0-1 16,0 1-16,21 0 0,-21 21 0,0-1 15,0 1-15,0 0 0,0 0 16,-21 21-16,0 21 15,21 0-15,-21 0 0,0 1 0,21 20 16,0 0-16,-22-21 16,1 22-16,21-1 0,-21 0 0,21 1 15,0-1-15,0 0 0,0-20 16,0 20-16,0 0 0,0-21 0,0 1 16,21 20-16,0-21 0,1 0 0,-1 0 15,21 1-15,0-1 0,1 0 16,-1-21-16,0 0 0,1 0 0,-1 0 15,22 0-15,-22 0 0,0 0 16,22-21-16,-43 0 0,21-1 0,1 22 16,-22-42-16,0 21 0,0 0 0,0-22 15,-21 22-15,0-21 16,0 21-16,0-22 0,0 22 0,0 0 16,0 0-16,-21 21 0,0 0 15,0 0-15,0 0 0,-1 0 0,1 0 16,-21 21-16,21 0 0,0 0 0,-1 1 15,1-1-15,0 21 0,0-21 16,0 0-16,21 1 0,-21-1 0,21 21 16,0-21-16,0 0 0,0 1 15,0-1-15,0 0 0,21-21 16,0 0-16,0 0 0,0 0 16,0 0-16,1 0 15,-1 0-15,0-21 0,0 0 16,0-1-16,-21 1 0,21 0 15,1 0-15,-1 0 0,-21 0 0,21-1 16,-21 1-16,21 0 0,-21 0 0,0 0 16,0 42 15,0 0-31,0 0 16,-21 0-16,21 1 0,-21-1 15,21 0-15,0 0 0,0 0 0,0 0 16,0 1-16,0-1 15,0 0-15,21-21 0,0 21 16,0-21-16,0 0 0,1 0 16,-1 0-16,0 0 0,0-21 15,21 0-15,-20 0 0,-1 21 0,0-22 16,0 1-16,0-21 0,0 21 16,1 0-16,-22-1 0,21 1 0,-21 0 15,21 21-15,-21-21 0,0 0 16,0 42-1,0 0 1,-21 0-16,21 0 0,-21-21 16,21 22-16,0-1 0,0 0 0,0 0 15,0 0-15,0 0 0,0 1 16,0-1-16,0 0 16,0 0-16,42-21 0,-21 0 15,0 0-15,0 0 0,1 0 16,-1 0-16,21 0 0,-21 0 0,0-21 15,1 0-15,-1 21 0,0-21 16,0-1-16,0-20 0,0 21 0,1 0 16,-1 0-16,0-1 0,-21 1 0,0 0 15,0 0-15,0 0 0,21 21 16,-42 0 0,0 21-1,0-21-15,-1 21 0,22 0 16,-21 22-16,0-22 0,21 21 0,-21 0 15,21 1-15,0-1 0,0 0 16,0 1-16,0-1 0,0 0 0,0 1 16,0-1-16,0 0 0,0 1 15,-21-22-15,21 21 0,0 1 0,-21-22 16,21 21-16,-22-21 0,22 0 0,0 22 16,-21-22-16,0 0 0,21 0 15,0 0-15,0 1 0,-21-1 16,21-42 15,0-1-15,0 1-16,0 0 15,0 0-15,0 0 0,0 0 0,0-1 16,0 1-16,0 0 0,-21 21 16,0 0-16</inkml:trace>
  <inkml:trace contextRef="#ctx0" brushRef="#br0" timeOffset="83298.17">17441 14753 0,'0'0'0,"21"-84"16,-21 62 0,0 44 15,-21-1-31,21 0 0,-21 21 16,0-21-16,21 22 0,-21-22 15,0 21-15,21 1 0,0-1 0,-22 0 16,1 22-16,0-22 0,21 0 0,-21 1 15,21-1-15,-21-21 0,21 22 16,0-22-16,-21 0 0,21 0 16,0 0-16,-22-21 0,22-21 31,0 0-31,0-21 0,22 20 16,-1-20-16,-21 0 0,0-1 15,0 1-15,21 0 0,-21-1 0,0 1 16,0-21-16,0 20 0,0 1 0,0 0 15,0 20-15,0-20 0,0 21 16,-21 21 0,0 21-16,21 0 15,-22 22-15,1-22 0,0 21 16,0 0-16,-21 1 0,20-1 0,1 0 16,0 1-16,-21-1 0,21 0 15,-1 1-15,-20-22 0,21 21 0,0-21 16,0 1-16,21-1 0,-22 0 0,1-21 15,21-21 1,0 0-16,0-1 16,0-20-16,0 21 0,0-21 15,0-1-15,0 1 0,21 0 0,1-1 16,-1 22-16,0-21 0,0 21 0,0-1 16,0 1-16,1 21 0,-1 0 15,0 0-15,0 0 0,0 21 16,0-21-16,1 22 0,-1-1 0,0 0 15,0 0-15,0 21 0,0-20 16,1-1-16,-1 0 0,21 0 0,-21-21 16,0 21-16,22 0 0,-22-21 15,21 0-15,-21 0 0,1 0 0,20 0 16,-21 0-16,0 0 0,0-21 0,-21 0 16,22 21-16,-1-21 0,-21 0 15,0 0-15,0-1 0,21 22 16,-21-21-16</inkml:trace>
  <inkml:trace contextRef="#ctx0" brushRef="#br0" timeOffset="83642.84">18076 14817 0,'0'0'0,"0"21"31,-21 0-31,21 0 0,0 0 16,0 1-16,-21 20 0,21 0 15,-21 1-15,21-1 0,0 0 16,0 22-16,-21-1 0,21 1 0,0-1 16,0 1-16,0-1 0,-22 1 0,22-1 15,-21 1-15,0-1 0,21 22 16,-21-22-16,0 1 0,-22 21 0,22-22 15,0-21-15,0 22 0,0-22 0,21-21 16,0 1-16,-21-1 0,21 0 16,0-42-1,21 0-15,0-1 0,0-20 16,0 0-16,0-1 0,1 1 16,-1-21-16,0-1 0</inkml:trace>
  <inkml:trace contextRef="#ctx0" brushRef="#br0" timeOffset="83974.89">18246 15007 0,'0'0'0,"-22"-21"0,-105-85 31,106 85-31,0 21 0,0-21 0,21 0 16,0 0-16,21-1 31,21 22-31,-20 0 0,20 0 0,-21 0 15,21 0-15,1 0 0,-1 22 0,0-1 16,-20 0-16,-1 0 16,0 0-16,0 0 0,-21 1 0,0 20 15,0-21-15,-21 0 0,0 22 0,0-22 16,-22 0-16,1 21 0,21-21 16,-22 1-16,1-1 0,0 0 0,21 0 15,-22-21-15,22 21 0,0-21 0,21-21 47,21 21-47,0-21 16,0 21-16,1-21 0,-1 21 15</inkml:trace>
  <inkml:trace contextRef="#ctx0" brushRef="#br0" timeOffset="84646.24">18690 14880 0,'0'0'0,"-21"21"47,0 1-47,21-1 16,-21 0-16,21 0 0,0 0 16,0 0-16,0 1 0,0-1 0,0 0 15,0 0-15,0 0 16,0 0-16,0 1 0,-22-1 15,1-21 1,0 0 0,0-21-1,21-1-15,0 1 0,0 0 0,0 0 16,0 0-16,0 0 0,0-22 16,0 22-16,21 0 0,0 0 0,0 0 15,1 21-15,-1-22 0,-21 1 16,21 21-16,0 0 0,0 0 0,0 0 15,1 0-15,-1 0 0,0 21 16,0-21-16,-21 22 16,0-1-16,21-21 0,-21 21 0,21 0 15,-21 0-15,0 0 0,0 1 0,0-1 16,0 0-16,0 0 16,0 0-16,0 0 0,0 1 15,0-1-15,-21 0 16,0-21-16,21-21 31,0 0-15,0-1-16,0 1 15,0 0-15,0 0 0,0-21 0,21 20 16,0-20-16,1 21 0,-1-21 0,0 20 16,21 1-16,-21-21 0,22 42 15,-22-21-15,21 0 0,1 21 0,-1 0 16,0 0-16,-21 21 0,22-21 15,-22 21-15,0 21 0,0-21 0,-21 1 16,0-1-16,0 21 0,0 0 0,0-20 16,-21 20-16,0-21 0,0 21 15,0-20-15,-1-1 0,-20 21 0,21-21 16,-21 0-16,20-21 0,1 22 0,-21-1 16,21-21-16,-22 0 0</inkml:trace>
  <inkml:trace contextRef="#ctx0" brushRef="#br0" timeOffset="85374.79">17335 14838 0,'0'-21'31,"0"0"-31,0-1 16,0 1-1,0 42 48,-21-21-63</inkml:trace>
  <inkml:trace contextRef="#ctx0" brushRef="#br0" timeOffset="101931.27">2603 9398 0,'0'21'0,"0"0"15,-21 1-15,0-1 16,0-21-16,21 21 15,-21-21-15,0 21 0,-1-21 0,1 21 16,0-21-16,0 0 0,-21 21 16,-1-21-16,1 0 0,0 0 0,-1 0 15,1 0-15,0 0 0,-1 0 16,-20 0-16,20 0 0,1 0 16,-21-21-16,-1 0 0,22 0 0,-22 21 15,1-21-15,-1-22 0,1 22 16,-1 0-16,22-21 0,0 21 0,-1-22 15,1 1-15,0 0 0,20-1 16,1 22-16,0-42 0,0 20 0,0 1 16,21 0-16,-21-1 0,21-20 15,0 20-15,0 1 0,0 0 16,0-1-16,0 1 0,0 0 0,0-1 16,0 1-16,0 0 0,21-1 15,-21 1-15,0 0 0,21-1 16,-21 1-16,0 0 0,0-1 15,0-20-15,21 21 0,0-1 0,-21 1 16,21 0-16,1-1 0,-1 1 16,21 0-16,-21-1 0,22 22 0,-22-21 15,21-1-15,0-20 0,1 21 16,-1-1-16,0 1 0,22-22 0,-22 22 16,1-21-16,20 20 0,-21 1 15,22 0-15,-1-1 0,1 22 0,21 0 16,-1-21-16,1 20 0,21 1 15,0-21-15,-22 21 0,22 0 0,0-1 16,-21-20-16,20 21 16,1 0-16,-21 0 0,21-1 0,0 1 15,-1-21-15,1 21 0,0 0 16,0-1-16,-21 1 0,20 0 0,-20 0 16,21 0-16,0-22 0,0 22 0,-1 0 15,22 0-15,-21 0 0,0 0 16,-21-1-16,21 22 0,-22-21 0,22 0 15,0 21-15,0 0 0,0 0 16,-1 0-16,1 0 0,-21 0 0,21 0 16,-22 0-16,22 0 0,0 0 0,-21 21 15,21 0-15,-1-21 16,1 22-16,0-1 0,0 0 0,0 21 16,-22-21-16,1 1 0,0-1 15,-1 21-15,-20-21 0,21 0 0,-22 22 16,22-22-16,-1 0 0,-20 21 0,21-20 15,-22 20-15,22-21 0,-22 21 16,1-20-16,-1 20 0,1-21 0,-22 21 16,22 1-16,-22-1 0,0 0 0,-21 1 15,22 20-15,-1-20 0,-21 20 16,0-21-16,1 22 0,20-22 0,-21 22 16,21 20-16,-20-41 0,-22-1 15,21 0-15,0 1 16,0 20-16,-21-20 0,0-1 0,21 0 15,0 1-15,-21 20 0,0-21 0,0 1 16,0-1-16,0 0 0,0 22 16,0-22-16,0 1 0,0-1 0,0 0 15,0 1-15,0-1 0,0 0 0,0 22 16,0-22-16,-21 0 0,21 22 16,-21-22-16,0 1 0,21-1 0,-21 0 15,0 1-15,-1-1 0,-41 21 16,21-20-16,-1-1 0,1-21 0,0 0 15,-22 22-15,1-22 0,-1 0 0,1 0 16,-1 22-16,-21-22 0,22 0 16,-22 0-16,22 0 0,-22 0 15,22 1-15,-22-1 0,21 0 0,-20 0 16,20 0-16,-20-21 0,-1 0 0,21 0 16,1 0-16,-22 0 0,22 0 0,-1 0 15,1 0-15,20-21 0,1-21 16,0 21-16,-1-22 0,22 1 0,0 0 15</inkml:trace>
  <inkml:trace contextRef="#ctx0" brushRef="#br0" timeOffset="102706.91">6096 7133 0,'0'21'15,"-21"-21"1,0 0-1,21-21-15,-22 21 16,22-21-16,-21 21 0,21-21 16,0 0-16,0 0 0,0-1 0,-21 1 15,21 0-15,-21 0 0,21 0 0,-21 0 16,21-22-16,0 22 0,0-21 16,0-1-16,-21 1 0,21-21 0,-22 20 15,22-20-15,0 20 0,0-20 0,0-1 16,-21 22-16,21-21 0,0-1 15,0 22-15,0-22 0,-21 1 0,21-22 16,0 22-16,0-1 0,0-21 0,-21 22 16,21-22-16,-21 1 0,21 20 15,-21-21-15,21 1 0,0-1 16,-22 0-16,1 1 0,21 20 16,-21-20-16,0 20 0,21 1 0,-21-1 15,0 1-15,-1 20 0,1 1 0,0-22 16,0 22-16,0 0 0,0-1 15,-1 22-15,1-21 0,0 0 0,0-1 16,0 22-16,0-21 0,21 21 16,-22-1-16,1-20 0,21 21 0,-21 0 15,21 0-15,0-1 0,-21 22 0,21-21 16,-21 21-16,21-21 16</inkml:trace>
  <inkml:trace contextRef="#ctx0" brushRef="#br0" timeOffset="103363.29">5376 3874 0,'-21'-22'0,"21"1"16,-21 21 0,0 0-1,21 21 1,-21 1-16,21-1 0,-22 0 15,1 0-15,21 21 0,-21-20 0,21 41 16,-21-21-16,0 1 0,21-1 0,-21 0 16,-1 22-16,1-22 15,21 1-15,-21-22 0,21 21 0,-21-21 16,21 22-16,0-22 0,0 0 0,0 0 16,0 0-16,0-42 46,0 0-30,0 0-16,0 0 0,0-1 16,21-20-16,0 21 0,-21-21 15,0-1-15,21 1 0,1-22 0,-1 22 16,-21 0-16,21-22 0,-21 22 16,21 0-16,-21 20 0,21-20 0,-21 21 15,21 0-15,-21 0 0,0-1 16,22 22-1,-1 0-15,0 0 16,0 22-16,0-22 16,-21 21-16,21 0 0,1 21 0,20-21 15,-21 22-15,0-1 0,22 0 16,-22 1-16,21-22 0,-21 21 0,22 1 16,-1-22-16,-21 21 0,21-21 0,-20 0 15,-1 1-15,0-1 0,21 0 16,-21 0-16,1 0 0,-1-21 0,0 43 15,0-43-15,-21 21 16,0 0 0,0 0-16,-21-21 15,0 0-15,-22 0 0,1 0 0</inkml:trace>
  <inkml:trace contextRef="#ctx0" brushRef="#br0" timeOffset="108739.3">8128 12361 0,'0'-21'16,"0"0"-16,0 0 15,-21 21-15,21-21 0,-21 0 16,-1 21 0,1 0-1,0 21-15,21 0 0,0 0 16,0 21-16,-21 1 0,21-1 15,0 0-15,-21 22 0,21-1 0,0 22 16,0 0-16,0-1 0,0 1 0,-21 0 16,21 21-16,0-22 0,0 1 15,0 21-15,0-22 0,0 1 0,0 0 16,21-1-16,-21 1 0,21-21 16,-21-1-16,21-21 0,-21 22 0,21-22 15,-21 1-15,0-1 0,0-21 0,0 21 16,21-20-16,-21-1 15,22 0-15,-22 0 0,21-21 16,0-21 0,-21 0-16,0 0 15,21-1-15,-21 1 0,21-21 0</inkml:trace>
  <inkml:trace contextRef="#ctx0" brushRef="#br0" timeOffset="109782.3">8276 12467 0,'0'0'0,"-21"-63"31,21 42-31,0-1 0,0 1 32,21 21-32,0 0 15,22 0-15,-22 0 0,21-21 0,0 21 16,1 0-16,20 0 0,1 0 16,20 0-16,1-21 0,21 21 0,0 0 15,0 0-15,-1 0 0,1 0 16,21 0-16,21 0 0,-21 0 0,22 0 15,-22 0-15,21 0 0,-42 0 0,21 0 16,0 0-16,-22 0 0,1 0 16,0 0-16,-21 0 0,21 0 0,-22 0 15,1 0-15,-22 0 0,22 0 16,-43 0-16,22 0 0,-22 0 0,1 0 16,-1 0-16,0 0 0,1 0 15,-1 0-15,-21 0 0,0 0 0,22 0 16,-22 0-16,0 0 0,0 0 15,0 0-15,22 0 0,-22 0 16,0 0-16,0 0 0,0 0 0,22 0 16,-22 0-16,0 0 0,21 0 0,-21 0 15,1 0-15,-1 0 0,0 21 16,0 0 0,-21 0-16,0 1 15,21-22-15,-21 21 0,21 0 0,-21 0 16,22 0-16,-22 0 0,21 1 15,0-1-15,0 0 0,0 21 16,0-21-16,-21 22 0,43-1 0,-22 22 16,0-22-16,0 0 0,0 1 15,1 20-15,-1-21 0,0 1 0,0 20 16,-21-20-16,0-1 0,21 0 0,-21 1 16,0-1-16,0 0 0,0 1 15,0 62-15,0-41 0,0-22 16,-21 1-16,0 20 0,0-21 15,0 1-15,-1-1 0,1 0 0,0 1 16,0-22-16,0 21 0,0 1 16,-1-22-16,1 0 0,0 21 0,0-21 15,0 1-15,0-1 0,-1 0 0,1 0 16,0 0-16,0 0 0,0 1 16,0-1-16,-1 0 0,-20 0 15,21-21-15,-21 21 0,-1 0 0,1-21 16,0 0-16,-1 0 0,-20 0 15,-1 0-15,-20 0 0,-1 0 0,-21 0 16,0 0-16,-21 0 0,21-21 0,-21 21 16,0-21-16,0 21 0,0-21 15,-21 21-15,21 0 0,0-21 0,-21 21 16,21 0-16,0 0 0,0 0 16,21 0-16,-21 0 0,0 0 0,0 0 15,0 0-15,21 0 0,1 0 16,20 0-16,0 0 0,1 0 15,20 0-15,-21 0 0,22 0 0,-1 0 16,22 0-16,0 0 0,-1 0 16,22 0-16,0 0 0,0 0 0,21-21 15,0-1-15,21 22 16,0-21-16,0 21 16,1 0-16,-1 0 0,0 0 0,0 0 15,0 0-15</inkml:trace>
  <inkml:trace contextRef="#ctx0" brushRef="#br0" timeOffset="168621.89">15875 12848 0</inkml:trace>
  <inkml:trace contextRef="#ctx0" brushRef="#br0" timeOffset="55969.12">17081 1291 0,'0'0'0,"-21"0"16,0 0 0,21 21-1,0 1-15,0-1 16,0 0-16,21-21 0,0 21 15,1 0-15,-1-21 0,0 21 16,21-21-16,-21 0 16,1 0-16,20 22 0,0-22 0,1 0 0,-22 0 15,21 0-15,0 0 16,1 0-16,-22 0 0,21 0 0,-21 0 16,22 0-16,-22 0 0,0-22 0,0 1 15,-21 0-15,21 21 16,-21-21-16,0 0 0,22 0 0,-22-1 15,0 1-15,0 0 16,0 0-16,-22 42 47,22 0-47,-21 0 16,21 1-16,-21-1 0,21 0 0,-21 21 15,21-21-15,0 22 16,-21-1-16,21 0 0,-21 1 0,21-1 15,-22 0-15,22 1 0,0-1 16,-21 0-16,21 1 0,-21-1 0,21 0 16,0 1-16,0-22 0,-21 21 0,21-21 15,0 1-15,0-1 0,-21-21 16,21 21-16,0 0 0,0 0 16,0-42 30,0 0-46,0 0 16,0 0-16,0-1 0</inkml:trace>
  <inkml:trace contextRef="#ctx0" brushRef="#br0" timeOffset="56276.07">17166 1884 0,'-21'0'0,"42"0"0,-21 0 31,21 0-31,0 0 16,1-21-16,20 21 0,0-21 15,-21 21-15,22 0 0,-1-22 0,0 22 16,1 0-16,-1-21 0,0 21 15,-20 0-15,20 0 0,-21 0 0,0-21 16,0 21-16,1 0 16,-22-21 15,0 0-31</inkml:trace>
  <inkml:trace contextRef="#ctx0" brushRef="#br0" timeOffset="56583.78">18161 1545 0,'-21'0'0,"21"-21"16,-21 21-1,42-21 1,-21 42 93</inkml:trace>
  <inkml:trace contextRef="#ctx0" brushRef="#br0" timeOffset="56900.6">18076 1926 0,'0'21'0,"-21"-21"16,42 0-1,0 0 1,1-21 0,-1 0-16,-21 0 15,0 0-15,21 21 16,-42 21 31,0-21-47,42 0 47</inkml:trace>
  <inkml:trace contextRef="#ctx0" brushRef="#br0" timeOffset="57564.08">18669 1482 0,'-21'-21'31,"21"-1"-31,0 1 15,0 0-15,21 21 16,0-21-16,0 21 16,0 0-16,1 0 0,-1 0 15,0 0-15,0 0 0,0 0 16,0 0-16,1 21 16,-22 0-16,0 0 0,0 1 15,0-1-15,0 0 0,0 0 16,0 0-16,-22 0 0,1 1 0,0-1 15,0 0-15,-21 0 0,20 0 16,-20 0-16,0 1 0,21-1 0,-1-21 16,1 21-16,0-21 0,0 0 15,21 21-15,0-42 47,21 21-47,0 0 16,0 0-16,1-21 0,-1 21 0,0 0 15,0 0-15,0 0 0,0 0 0,1 0 16,-1-21-16,0 21 0,0 0 16,0 21-16,0-21 0,1 21 0,-1 0 15,0-21-15,0 21 0,-21 0 16,0 1-16,21-1 0,-21 0 0,0 0 16,0 0-16,0 0 15,-21 1-15,0-1 0,0-21 0,0 21 16,-1-21-16,1 21 0,-21-21 15,21 0-15,-22 0 0,22 21 0,0-21 16,0 0-16,0 0 0,-22 0 16,22 0-16,0 0 15,0 0-15,0 0 16,0 0-16,21-21 31,0 0-31,0 0 16,21 0-16</inkml:trace>
  <inkml:trace contextRef="#ctx0" brushRef="#br0" timeOffset="58121.78">19325 1545 0,'0'0'0,"0"-21"0,0 0 16,-21 21 0,21-21-16,-21 21 0,0 0 15,21 21-15,-22 0 16,1-21-16,21 21 0,-21 22 0,21-22 16,-21 0-16,0 0 0,21 21 0,0-20 15,0 20-15,0-21 0,-21 21 16,21-20-16,0 20 0,0-21 15,0 0-15,0 0 0,0 1 16,0-1-16,0 0 0,0 0 16,21-21-16,0 0 0,0 21 0,0-21 15,0 0-15,1 0 0,20 0 16,-21 0-16,21 0 0,-20 0 0,20-21 16,-21 21-16,0-21 0,22 21 15,-22-21-15,21 0 0,-21-1 0,0 1 16,1-21-16,-1 21 0,0-22 15,0 22-15,-21-21 0,0 21 16,0-22-16,0 22 0,0-21 16,0 21-16,0 0 0,-21-1 0,0 1 15,0 0-15,-1 0 0,1 21 16,0 0-16,-21-21 0,21 21 0,-1 0 16,1 0-16,0 0 0,0 0 15,-21 0-15,20 0 0,1 0 0,0 0 16,0 0-16,0 21 0,0 0 15,21 0-15,0 0 16,0 1-16,0-1 16,0 0-16,21-21 15</inkml:trace>
  <inkml:trace contextRef="#ctx0" brushRef="#br0" timeOffset="58731.79">20087 1905 0,'0'64'31,"0"-43"-31,21-21 0,0 21 0,1-21 16,-1 21-16,0-21 16,0 0-16,0 0 0,0 0 15,1 0-15,-1 0 0,0-21 0,0 21 16,0-21-16,0 0 0,1-1 16,-1 1-16,0-21 0,-21 21 0,21-22 15,0 1-15,-21 0 0,0 21 16,0-22-16,0 22 0,21 0 0,-21-21 15,0 20-15,0 44 47,0-1-47,0 0 0,-21 0 16,21 21-16,0-20 0,0-1 16,0 0-16,0 0 0,-21 0 0,21 0 15,0 1-15,0-1 16,0-42 31</inkml:trace>
  <inkml:trace contextRef="#ctx0" brushRef="#br0" timeOffset="60213.74">20553 1609 0,'0'0'0,"0"-21"16,0-1 0,0 1-1,-21 21-15,-1-21 16,22 0-16,-21 21 15,0 0-15,0 0 0,0 0 16,0 0-16,-1 0 0,1 0 16,0 0-16,0 0 0,-21 21 15,20-21-15,1 21 0,0-21 0,0 21 16,0 1-16,0-1 0,21 21 16,-22-21-16,1 0 0,21 1 0,-21 20 15,21-21-15,0 0 0,0 0 16,0 1-16,0-1 0,0 0 0,0 0 15,0 0-15,0 0 0,0 1 16,21-1-16,0-21 0,1 21 0,-1-21 16,0 21-16,0-21 15,0 0-15,0 0 0,1 0 16,-1 0-16,0 0 0,21 0 0,-21 0 16,1-21-16,20 0 0,-21 0 15,0 21-15,0-22 0,22-20 0,-22 21 16,0 0-16,0-22 0,-21 22 15,21-21-15,-21 21 0,22-22 0,-22 22 16,0-21-16,0 21 0,0 0 16,0-1-16,0 1 0,-22 21 15,22-21-15,-21 21 0,0 0 16,0 0-16,0 21 16,21 0-16,0 1 0,-21-1 15,21 0-15,0 0 0,-22 21 0,22-20 16,0 20-16,0-21 15,0 0-15,0 0 0,0 1 0,0-1 16,22 0-16,-1 0 0,-21 0 16,21-21-16,0 21 0,0-21 0,0 0 15,1 0-15,-1 0 16,0 0-16,0 0 0,0 0 0,0 0 16,1 0-16,-1 0 0,21-21 15,-21 0-15,0 21 0,1-21 0,-1 0 16,0 0-16,0-1 15,-21 1-15,21 0 0,-21 0 16,0 0-16,0 0 0,21-1 16,-21 1-16,0 0 0,0 0 31,0 42-15,0 0-1,0 0-15,0 1 0,-21-1 16,21 0-16,0 0 0,0 0 15,0 0-15,0 1 0,0-1 0,0 0 16,0 0-16,0 0 16,0 0-16,0 1 0,0-1 15,0 0 1,0-42 31,0 0-47,0-1 15,0 1-15,0 0 0,0 0 16,0 0-16,0-22 0,0 22 16,0 0-16,21 0 0,1 0 0,-1 0 15,0-1-15,0 1 0,0 0 16,0 0-16,1 0 0,-1 21 0,0 0 16,0-21-16,0 21 15,0 0-15,22 0 0,-22 0 0,0 0 16,0 0-16,0 21 0,1 0 15,-22 0-15,0 0 0,21 0 0,-21 1 16,0-1-16,21 0 0,-21 21 16,0-21-16,0 1 0,0-1 0,0 0 15,0 0-15,0 0 0,-21-21 16,21 21-16,-21 1 0,21-1 16,-22-21-16,1 0 15,21-21 32,0-1-47,0 1 0,0 0 16,0-21-16,0 21 0,21-1 15,1-20-15,-1 21 0,21 0 0,-21-22 16,0 22-16,22 0 0,-1-21 16,-21 21-16,22 21 0,-1-22 0,0 1 15,1 21-15,-1 0 0,-21 0 16,21 381 31,-42-360-16,0 1-31,0-1 16,-21-21 15,0-21 0</inkml:trace>
  <inkml:trace contextRef="#ctx0" brushRef="#br0" timeOffset="85751.79">14647 3683 0,'0'0'0,"21"-21"0,1 0 15,-1 0-15,21-22 0</inkml:trace>
  <inkml:trace contextRef="#ctx0" brushRef="#br0" timeOffset="86744.03">16065 3281 0,'-21'-21'47</inkml:trace>
  <inkml:trace contextRef="#ctx0" brushRef="#br0" timeOffset="87215.81">16341 3493 0,'-22'21'0,"-41"21"16,21 0-16,-1-20 16,22-1-16,-21 0 0,21 0 0,-22 21 15,22-20-15,-21-22 0,21 21 16,-1 0-16,1 0 0,0 0 15,0-21 1,21-21 78,0 0-79,0 0 1</inkml:trace>
  <inkml:trace contextRef="#ctx0" brushRef="#br0" timeOffset="89515.39">16129 3408 0,'-21'0'31,"0"0"-15,21-21-16,0 0 16,-22-1 15,22 1-31,0 0 16,0 0-1,0 0 1,0 0-1,0-1-15,0 1 32,22 21-32,-1 0 15,0 0-15,-21-21 0,21 21 16,0 0-16,0 0 0,1 0 0,-1 0 16,0 0-16,0 0 0,0 0 0,0 0 15,1 0-15,-1 0 16,0 0-16,0 0 0,-21 21 15,21-21-15,-21 21 0,0 1 16,21-22-16,-21 21 0,0 0 16,0 0-16,0 0 15,0 0-15,0 1 0,0-1 16,-21 0-16,0 0 0,21 0 16,-21 0-16,0 1 0,0-1 0,-1 0 15,1 0-15,0 0 0,0 0 16,0 1-16,0-22 0,-1 21 15,1 0-15,0 0 0,0-21 0,0 21 16,0 0-16,-1-21 0,22 22 16,-21-22-16,21 21 0,-21-21 0,0 0 15,21 21-15,-21-21 0,0 21 16,-1-21-16,1 21 16,0 0-16,42-21 109,-21-21-93,0 0-16,21 21 0,1-21 15,-1 21-15,-21-21 0,21 21 0,0-21 16,0 21-16,0-22 0,1 22 15,-1 0-15,0-21 0,0 0 16,0 21-16,0 0 0,1 0 16,-1 0-16,0 0 15,0 21-15,-21 0 16,21-21-16,0 22 0,1-1 16,-1 0-16,0-21 15,0 0-15,-21 21 0,21-21 16,0 0-16,1 0 0,-1 0 15,0 0-15,0 0 0,0 0 16,0 0-16,1 0 0,-1 0 16,0 0-16,0-21 15,0 0-15,-21 0 16,0-1-16,0 1 16,0 0-1,0 0 48,21 21-32,-21-21-31</inkml:trace>
  <inkml:trace contextRef="#ctx0" brushRef="#br0" timeOffset="89919.81">16891 3281 0,'-21'-21'31,"21"0"-31,21 21 16,0 0 0,0 0-16,0-22 15,1 22-15,-1 0 0,0 0 0,0 0 16,0 0-16,0 0 0,1 0 15,-1 0-15,0 0 0,21-21 0,-21 21 16,1 0-16,-1 0 0,0 0 16,0 0-16,0 0 15,-42 0 17,0 0-32,0 0 0,0 0 15,-1 0-15</inkml:trace>
  <inkml:trace contextRef="#ctx0" brushRef="#br0" timeOffset="90528.45">16891 3217 0,'0'0'0,"0"22"0,-21 62 31,0-84-31,21 21 0,0 1 16,0-1-16,0 0 0,0 0 0,-22 0 16,22 0-16,0 1 15,0-1-15,0 0 16,22-21 46,-1 0-62,-21-21 16,21 21-16,0 0 0,-21-21 16,21 21-16,0 0 0,1 0 15,-1 0-15,0 0 0,0 0 16,0 0-16,0 0 0,1 0 0,-1 0 16,0 0-16,0 0 0,0 0 0,0 0 15,1 0-15,-22 21 16,21-21-16,0 21 0,-21 0 0,21-21 15,-21 21-15,0 0 0,0 1 16,0-1-16,0 0 0,0 0 16,0 0-16,0 0 0,-21 1 15,0-22-15,0 21 0,-22-21 16,22 0-16,0 21 0,0 0 0,0-21 16,-1 0-16,1 0 0,0 0 15,0 0-15,0 0 0,0 0 16,-1 0-16,1 0 15,0 0 1,0 0-16,21-21 31,0 0-15,0 0-16,21-1 16</inkml:trace>
  <inkml:trace contextRef="#ctx0" brushRef="#br0" timeOffset="91864.33">17462 3048 0,'0'0'0,"0"-21"16,-21 0-16,0 0 16,0-1-16,0 22 15,21-21-15,-21 0 0,-1 21 0,1-21 0,0 0 16,0 21-1,0 0-15,-22-21 0,22 21 0,0 0 16,0-22-16,0 22 0,0 0 16,-22-21-16,22 0 0,0 21 0,-21 0 15,20 0-15,1-21 0,-21 21 0,21 0 16,-22 0-16,22-21 16,-21 21-16,0 0 0,20 0 0,-20 0 15,0 0-15,21 0 0,-22 0 0,22 0 16,0 0-16,0 0 0,-22 0 15,22 0-15,0 0 0,0 0 16,-21 0-16,20 0 0,1 21 0,-21-21 16,21 21-16,-22-21 0,22 21 15,-21-21-15,21 21 0,-22 1 0,22-22 16,-21 21-16,21 0 0,-22 0 16,22 0-16,0 0 0,0 1 0,0-1 15,0 0-15,-1 0 0,1 0 16,0 0-16,21 22 0,-21-22 0,21 21 15,0-21-15,-21 22 0,21-22 16,-21 21-16,21-21 0,-22 22 0,22-1 16,0-21-16,-21 22 0,21-22 15,-21 21-15,21-21 0,0 0 0,0 22 16,0-22-16,-21 0 0,21 21 16,0-20-16,0-1 0,-21 0 15,21 0-15,0 0 0,0 0 0,0 1 16,0-1-16,0 0 0,0 0 0,0 0 15,0 0-15,0 1 0,0-1 16,0 0-16,21 0 0,-21 0 0,21 0 16,-21 1-16,0-1 0,21 0 15,0 0-15,-21 0 0,22 0 0,-1 1 16,-21-1-16,21-21 0,0 21 16,-21 0-16,21 0 0,0-21 0,1 21 15,-1 1-15,21-22 0,-21 21 16,22-21-16,-22 0 0,21 0 15,0 21-15,1-21 0,-1 0 0,0 0 16,1 0-16,20 0 0,-20 0 0,-1 0 16,0 0-16,1 0 0,-1 0 15,-21 0-15,21 0 0,1 0 0,-1 0 16,-21-21-16,22 21 0,-22 0 16,21-21-16,-21 21 0,0 0 0,22-22 15,-22 1-15,21 21 0,-21-21 16,22 21-16,-22-21 0,21 21 15,1-21-15,-22 0 0,21 21 0,-21-22 16,22 1-16,-1 21 0,-21-21 0,0 0 16,22 0-16,-22 0 0,0-1 15,21 1-15,-21 0 0,-21 0 0,22 0 16,-1 0-16,0-1 0,0 1 16,-21 0-16,0 0 0,21 0 0,0 0 15,-21-1-15,0-20 0,0 21 16,22 0-16,-22 0 0,0-1 0,0 1 15,21-21-15,-21 21 0,0 0 0,0-1 16,0-20-16,0 21 0,0 0 16,0 0-16,0-1 0,0 1 0,0 0 15,0 0-15,0 0 0,0 0 16,0-1-16,0 1 0,0 0 16,0 0-16,0 0 15,0 0-15,0-1 0,0 1 0,-21 21 16,21-21-16,0 0 0,-22 21 15,22-21-15,0 0 0,-21 21 0,0-22 16,0 1-16,0 21 0,0-21 16,-1 21-16,22-21 0,-21 21 15,0 0-15,0-21 0,0 21 0,21-21 16,-21 21-16,-1-22 16,1 22-16,21-21 15,-21 21 1,0 0-16,0 0 15,0-21-15,-1 21 0,1 0 16,0 0 0,0-21-16</inkml:trace>
  <inkml:trace contextRef="#ctx0" brushRef="#br0" timeOffset="105821.18">1863 14520 0,'-22'0'47,"22"22"0,-21-22-32</inkml:trace>
  <inkml:trace contextRef="#ctx0" brushRef="#br0" timeOffset="106648.82">1736 14563 0,'-22'-21'0,"44"42"0,-65-42 31,22 21-31,0 0 16,0 0-16,0 0 16,-1 0-1,1 0-15,0 0 16,0 0-16,0 21 15,0-21-15,-1 0 32,1 0-17,21 21-15,21-21 94,1 0-94,-1 0 0,21 0 16,-21 0-16,22 0 0,-22 0 0,21 0 15,-21 0-15,22 0 0,-1 0 16,-21 0-16,21 0 16,-20 0-16,20-21 0,-21 21 0,0 0 0,22 0 15,-22 0-15,21 0 16,0-21-16,1 21 0,20-22 0,1 22 15,-1-21-15,1 21 0,-1-21 16,22 21-16,-22-21 0,1 21 0,21-21 16,-22 0-16,1 21 0,-22-22 15,21 22-15,1-21 0,-1 21 16,1-21-16,-1 0 0,1 21 16,-1-21-16,22 21 0,-21-21 0,20 21 15,-20-22-15,-1 22 0,1-21 0,20 21 16,-20-21-16,-1 21 0,1-21 15,-1 21-15,1-21 0,-1 21 16,1 0-16,-1-21 0,22-1 0,-21 22 16,20 0-16,-20-21 0,-1 21 15,1 0-15,-1-21 0,-20 21 0,20 0 16,-21 0-16,-20 0 0,20-21 16,-21 21-16,21 0 0,-20 0 0,-1 0 15,0 0-15,0 0 16,0 0-16,-21-21 0,21 21 15,-42 0 17,0 0-17,0 0-15,0 0 16,-22 0-16,22 0 0,0 0 16</inkml:trace>
  <inkml:trace contextRef="#ctx0" brushRef="#br0" timeOffset="107396.49">1926 14859 0,'0'0'0,"-42"0"0,21 0 16,-22 0-16,22 0 0,-21 21 15,21-21-15,-1 0 0,1 0 16,0 0-16,0 21 0,0-21 15,42 0 48,0 0-63,43-21 16,-43 21-16,0-21 0,0 21 0,0-21 15,0 21-15,22-21 0,-22 21 16,21-21-16,1 21 0,-1-22 0,21 1 15,1 0-15,21 21 0,-22-21 16,22 0-16,-1 0 0,22-1 16,-21 1-16,0-21 0,-1 21 0,1 0 15,21-22-15,0 22 0,-1-21 16,22 21-16,-21-22 0,21 22 16,-21-21-16,0 21 0,0-1 0,-22 1 15,22 0-15,-21 0 0,0 0 16,-1 0-16,1-1 0,0 1 15,-22 21-15,1-21 0,20 0 0,-41 21 16,20-21-16,-21 0 0,1 21 0,-1-22 16,0 22-16,1-21 0,-22 21 15,21 0-15,-21-21 0,1 0 0,-1 21 16,0 0-16,0-21 0,0 21 16,0 0-16,-21-21 0,22 21 15,-1 0-15,0-22 0,0 22 16,0 0-16,-21-21 15,21 21-15,-42 0 63,0 0-63,0 0 0</inkml:trace>
  <inkml:trace contextRef="#ctx0" brushRef="#br0" timeOffset="108096.46">4762 13758 0,'0'0'0,"-21"0"16,0 0-1,0 0-15,0 22 16,21-1 15,21-21-31,0 0 0,0 0 16,0 21-16,1-21 0,20 21 16,-21-21-16,21 0 0,1 0 15,-22 21-15,21-21 0,1 0 0,-1 0 16,-21 0-16,21 0 0,1 0 15,-22 0-15,21 0 0,1 0 0,-22 0 16,21 0-16,0 0 0,-20 0 16,-1 0-16,21 0 0,-21 0 0,0 0 15,1 0-15,-1 0 0,0 0 16,0 0 0,-21 21-1,0 1 1,-21-22-16,0 21 0,0 0 15,-1 0-15,1 0 0,0 0 16,0 1-16,0-1 0,0 0 0,-22 21 16,22-21-16,0 22 0,0-1 15,-22 0-15,22 1 0,0-1 0,0 22 16,-21-22-16,20 0 0,1 22 0,0-22 16,0 0-16,0 1 0,0-1 15,21-21-15,-22 22 0,1-22 0,21 0 16,-21 0-16,21 0 0,0 0 15,0 1-15,-21-1 0,21 0 16,-21-21 62,0 0-47,21-21-31,0 0 16,0-1-16</inkml:trace>
  <inkml:trace contextRef="#ctx0" brushRef="#br0" timeOffset="110656.31">16425 14161 0,'0'0'0,"-21"0"16,0 0-16,0 0 16,0 0-16,-1 0 0,1 0 15,0 0 1,42 0 62,0 0-78,1 0 16,-1 0-16,0 0 0,0 0 15,0 0-15,0 0 0,22 0 16,-22 0-16,21 0 0,-21 0 0,22 0 15,-1 0-15,0-22 0,-20 22 16,20 0-16,0 0 0,1-21 0,-1 21 16,0 0-16,22 0 0,-22 0 15,0-21-15,22 21 0,-1-21 0,1 21 16,-22 0-16,22 0 0,-1-21 16,1 21-16,-1 0 0,1 0 0,-1-21 15,1 21-15,-22 0 0,22 0 16,-1-22-16,1 22 0,-1 0 0,1 0 15,-1-21-15,1 21 0,20-21 16,-20 21-16,-1 0 0,22 0 16,-22-21-16,1 21 0,-1 0 0,1 0 15,-1-21-15,1 21 0,-1 0 16,-20 0-16,20-21 0,1 21 0,-1 0 16,-20 0-16,20-22 0,1 22 15,-1 0-15,-21 0 0,22-21 0,-22 21 16,1 0-16,-1 0 0,0-21 15,-21 21-15,22 0 0,-22 0 0,0 0 16,21 0-16,-20-21 16,-1 21-16,-42 0 31,-1 0-31,1 0 16,-21 0-16,0 0 0</inkml:trace>
  <inkml:trace contextRef="#ctx0" brushRef="#br0" timeOffset="111300.47">16595 14182 0,'0'0'0,"-22"0"0,44 0 62,-1 0-46,0 0-16,0 0 0,21 0 16,-20 0-16,20 0 0,0-21 0,1 21 15,20 0-15,1 0 0,20-22 16,1 22-16,0-21 0,-1 0 0,22 21 15,0-21-15,0 21 0,-22-21 16,43 0-16,-21 21 0,0-22 0,21 22 16,0-21-16,-21 0 0,21 21 15,-21-21-15,0 21 0,-1-21 0,1 21 16,0 0-16,0-21 0,-21 21 16,20 0-16,-20-22 0,-21 22 15,20-21-15,-20 21 0,-22 0 0,22 0 16,-22-21-16,0 21 0,-21 0 15,22 0-15,-22-21 0,0 21 0,0 0 16,0 0-16,1 0 0,-1-21 16,0 21-1</inkml:trace>
  <inkml:trace contextRef="#ctx0" brushRef="#br0" timeOffset="111784.31">20172 13822 0,'0'21'93,"0"0"-93,0 0 16,0 1-16,0-1 0,0 0 16,0 0-16,0 0 0,0 0 0,0 1 15,0 20-15,0-21 16,-21 0-16,21 0 0,-22 1 0,22-1 16,0 0-16,0 0 0,0 0 15,-21 0-15,21 1 0,-21-1 0,21 0 16,0 0-16,0 0 0,-21 0 15,21 1-15,-21-22 16,21-22 31,0 1-47,0 0 16,0 0-16,0 0 0,21 0 0</inkml:trace>
  <inkml:trace contextRef="#ctx0" brushRef="#br0" timeOffset="112211.8">20341 13822 0,'0'0'0,"-21"0"0,0 0 31,21 21-15,0 0-16,0 0 16,-21 1-16,21-1 0,0 0 15,0 0-15,0 0 0,0 0 0,0 1 16,0 20-16,0-21 0,0 0 0,-22 22 16,22-22-16,-21 0 0,21 21 15,0-21-15,0 22 0,0-22 0,-21 21 16,21-21-16,0 22 0,-21-22 15,21 0-15,0 0 0,0 22 0,0-22 16,-21-21-16,21 21 0,0 0 16,-21 0-16,21 0 0,-22-21 47,22-21-16,-21 21-31,21-21 0,0 0 15,0 0 1</inkml:trace>
  <inkml:trace contextRef="#ctx0" brushRef="#br0" timeOffset="112656.47">19791 14288 0,'0'21'47,"21"0"-47,0 0 0,0 0 16,-21 0-16,21 1 0,1-1 15,-22 0-15,21 0 0,0 0 0,-21 0 16,21 1-16,-21-1 0,0 0 15,21 0-15,-21 0 0,21 0 16,-21 1-16,0-1 0,0 0 0,0 0 16,0 0-16,22 0 15,-22 1-15,21-1 16,-21 0 0,0 0-16,0-42 93,21 21-77,-21-21-16,21 0 16,-21-1-16</inkml:trace>
  <inkml:trace contextRef="#ctx0" brushRef="#br0" timeOffset="113508.35">20659 14288 0,'0'0'0,"0"-22"16,0 1-1,0 42 17,-22-21-32,1 22 0,0-1 15,0 21-15,0-21 0,0 0 16,-1 22-16,-20-1 0,21-21 16,0 22-16,0-1 0,-22-21 0,22 21 15,0 1-15,0-22 0,0 0 0,-1 21 16,1-20-16,0-1 0,0 0 15,21 0-15,0 0 0,-21-21 16,21 21-16,-21 1 0,21-1 16,0 0-1,-22-21-15,22 21 0,0 0 32,-21-21 296,0 0-219,0 0-93,0 0-1,0 0-15,-1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39:2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1524 0,'0'-21'0,"0"0"16,0 0-16,0-1 15,0 1 1,0 0 0,0 0-1,-22 42 17,22 0-32,-21 0 15,21 1-15,-21-1 0,0 21 0,21 0 16,-21 22-16,0-22 15,21 22-15,-22-1 0,1-20 0,21-1 16,-21 21-16,0-20 0,0-1 16,21 0-16,-21 1 0,-1-22 0,1 21 15,21-21-15,0 1 0,-21-1 16,21 0-16,-21 0 0,0 0 16,21-42 15,0 0-31,0 0 15,0 0-15,0-1 16,0 1-16,0-21 0,0 21 0,0-22 0,0 22 16,0-21-16,0 21 0,0-22 15,21 22-15,-21 0 0,21 21 16,-21-21-16,21 21 0,0 0 16,1 0-16,-1 0 15,0 21-15,-21 0 0,21-21 16,0 43-16,-21-22 0,21 0 15,1 0-15,-22 0 0,21 0 0,0 1 16,-21-1-16,21 0 0,0 0 16,0 0-16,1 0 0,-1 1 15,0-22-15,0 21 0,0 0 0,0-21 16,1 0-16,-1 0 0,21 0 0,-21 0 16,0 0-16,1 0 0,20 0 15,-21 0-15,0-21 0,22 21 16,-22-21-16,0-1 0,0 1 0,0 0 15,0 0-15,1 0 0,-1 0 16,0-22-16,0 1 0,-21 0 0,21-1 16,-21 1-16,0-22 0,0 22 15,0-21-15,0 20 0,0-20 16,-21 20-16,0 1 0,-21 0 0,20-1 16,-20 22-16,0-21 0,-1 21 15,1 0-15,0-1 0,-1 1 0,1 21 16,0 0-16,-1 0 15,1 0-15,0 0 0,-1 0 0,1 21 16,21-21-16,-21 22 0,20 20 16,1-21-16,0 0 0,21 22 15,0-22-15,0 21 0,0 0 0,0 1 16,21-1-16,0 0 0,1 1 16,20-1-16,-21 0 0,21-20 0,-20-1 15,20 0-15,-21 0 0,21 0 16,-20 0-16,20-21 0,-21 0 0,21 0 15,-20 0-15,-1 0 0,21 0 16,-21 0-16,43 0 16,-43 0-16,0 0 0,0 0 15,0 0-15,1-21 0,-1 0 0</inkml:trace>
  <inkml:trace contextRef="#ctx0" brushRef="#br0" timeOffset="584.48">4000 1778 0,'0'0'0,"22"-21"0,-22 0 0,0 0 15,0-1 1,0 1-16,0 0 0,0 0 0,0 0 16,0 0-16,-22 21 0,22-22 15,-21 1-15,0 21 0,0 0 0,0 0 16,0 0-16,-1 0 15,1 0-15,0 0 0,-21 21 0,21 1 16,-1 20-16,1-21 0,0 21 16,0 1-16,0-1 0,0-21 15,-1 22-15,22-1 0,-21 0 0,21-21 16,0 22-16,0-22 0,0 0 16,0 0-16,21 0 0,1-21 0,-1 22 15,0-1-15,0-21 0,0 0 16,0 0-16,1 0 0,-1 0 15,0 0-15,0 0 0,0-21 0,0-1 16,1 1-16,-1 0 0,0 0 16,0 0-16,-21 0 0,0-1 0,21-20 15,-21 21-15,21-21 0,-21-1 16,0 22-16,0-21 0,0 21 16,0-22-16,0 22 0,0 0 15,0 42 1,0 0-1,0 0-15,0 22 0,-21-22 16,21 21-16,0-21 0,0 22 16,0-22-16,0 21 0,0-21 15,0 1-15,0-1 0,0 0 0,0 0 16,0 0-16,0 0 0,0 1 16,21-22-16,-21 21 0,22-21 15,-1 0-15,0 0 0,0 0 16,0 0-16,-21-21 0,21-1 15,1 22-15,-1-21 0,0 0 16</inkml:trace>
  <inkml:trace contextRef="#ctx0" brushRef="#br0" timeOffset="856.18">4572 1461 0,'0'-85'15,"0"170"-15,0-191 0,0 85 16,-21-1-16,0 22 15,-1 22 17,22-1-32,0 21 0,0-21 15,0 22-15,0-22 0,0 21 0,0 0 16,-21 1-16,21-1 0,0 22 16,0-22-16,0 0 0,-21-21 0,21 22 15,-21-1-15,21-21 0,0 0 16,0 22-16,-21-22 0,21 0 15,0 0-15,21-21 32,0 0-32,0 0 0</inkml:trace>
  <inkml:trace contextRef="#ctx0" brushRef="#br0" timeOffset="1436.62">4995 1651 0,'0'0'0,"0"-21"16,0-21-1,0 20-15,0 1 16,-21 21 15,0 0-31,0 21 16,0 1-16,-1-1 0,1 21 0,0-21 15,0 22-15,21-22 0,-21 21 16,0-21-16,-1 22 0,22-1 0,-21-21 16,21 0-16,0 22 0,0-22 15,0 0-15,0 0 0,0 0 16,0 0-16,21-21 16,1 0-16,-1 0 15,0 0-15,0 0 0,0 0 16,22 0-16,-22 0 0,0-21 0,0 0 15,0 0-15,0 0 0,1 0 16,-1-1-16,0-20 0,0 0 0,0 21 16,0-22-16,-21 1 0,0 0 15,0 20-15,22-20 0,-22 21 0,0 0 16,0 0-16,0 42 31,0 0-31,0 0 0,-22 21 16,22-20-16,0 20 0,0-21 15,0 21-15,-21-20 0,21 20 0,0-21 16,0 21-16,0-20 0,0-1 16,0 0-16,21-21 0,1 21 0,-1 0 15,0-21-15,0 0 16,0 0-16,0 0 0,1 0 0,-1 0 16,0 0-16,0 0 0,0-21 15,0 21-15,1-21 0,-1 0 0,0 0 16,0-22-16</inkml:trace>
  <inkml:trace contextRef="#ctx0" brushRef="#br0" timeOffset="1716.52">4381 1461 0,'0'0'0,"-42"0"0,42 21 16,21-21-1,22 0 1,-22 0-16,21 0 0,0 0 16,1-21-16,-1 21 0,0-22 15,22 22-15,-22 0 0,1 0 0,-1-21 16,-21 21-16,21 0 0,-20 0 15,-1 0-15,0 0 0,0-21 0,0 21 16</inkml:trace>
  <inkml:trace contextRef="#ctx0" brushRef="#br0" timeOffset="2696.48">6159 1418 0,'0'0'0,"0"-21"0,0-64 31,-21 64-31,0 21 16,0 21-1,0 1-15,21 20 16,0 0-16,0-21 0,-21 22 16,21-1-16,0 0 0,-22 1 0,22-1 15,0 22-15,0-22 0,0 0 16,0-21-16,-21 22 0,21-1 0,-21-21 16,21 0-16,0 1 15,0-1-15,0 0 0,0 0 16,0-42-1,0 0 1,0 0-16,0-1 0,0 1 16,0-21-16,0 21 0,0-22 0,0 1 15,0 0-15,0-1 0,0 22 16,0-21-16,0 21 0,0 0 16,21 21-16,0 21 15,-21 0-15,0 21 16,22-21-16,-22 1 15,21 20-15,-21-21 0,0 21 0,21-20 16,0 20-16,0-21 0,0 0 16,1 0-16,-1 1 0,0-1 0,0 0 15,0 0-15,0-21 0,22 0 16,-22 21-16,0-21 0,21 0 0,-20 0 16,20 0-16,-21 0 0,21-21 0,1 0 15,-22 0-15,21 0 0,-21-1 16,1 1-16,20 0 0,-21-21 0,0-1 15,-21 1-15,21 0 0,-21-1 16,0-20-16,0 21 0,0-1 16,0 1-16,0-22 0,-21 22 15,-21 0-15,21-1 0,-22 22 0,1-21 16,0 21-16,-1 0 0,1-1 16,0 1-16,-22 21 0,22 0 0,0 0 15,-1 0-15,1 0 0,0 21 16,-1 1-16,22-1 0,0 0 15,0 0-15,21 0 0,0 0 0,0 22 16,0-22-16,21 0 0,0 0 0,0 22 16,0-22-16,1 0 15,20 0-15,-21 0 0,21-21 0,-20 21 16,20 1-16,0-22 0,-21 21 0,22-21 16,-1 0-16,-21 0 0,22 0 15,-22 0-15,21 0 0,-21 0 16,0 0-16,1 0 0,-1 0 15</inkml:trace>
  <inkml:trace contextRef="#ctx0" brushRef="#br0" timeOffset="3364.2">6943 1651 0,'-22'0'0,"1"0"16,0-21-16,21 0 16,-21 21-16,21-21 0,0-1 0,0 1 15,0 0 1,0 0-16,21 0 16,0 21-16,0 0 0,1 0 15,-1 0-15,0 0 0,0 0 0,0 0 16,0 0-16,1 0 0,-1 21 15,0 0-15,0 0 0,-21 0 16,0 1-16,21-1 0,-21 21 16,21-21-16,-21 22 0,0-22 0,0 21 15,0-21-15,0 0 0,0 22 16,0-22-16,0 0 0,-21 0 0,0 0 16,21 1-16,-21-1 15,0 0-15,21-42 31,0 0-15,0-1-16,0 1 16,0 0-16,21 0 0,0 0 0,0-22 15,0 22-15,1 0 16,-22-21-16,21 21 0,0-1 0,0 1 16,0 0-16,0 0 0,1 0 0,-1 0 15,0 21-15,0 0 0,0-22 16,0 22-16,1 0 15,-1 0-15,0 0 0,0 22 16,-21-1 0,21 0-16,-21 0 0,0 0 15,0 0-15,0 1 0,0-1 0,0 0 0,0 21 16,0-21-16,-21 1 16,21-1-16,-21 0 0,21 0 15,0 0 1,0 0-16,0-42 47,0 0-47,0 0 0</inkml:trace>
  <inkml:trace contextRef="#ctx0" brushRef="#br0" timeOffset="3696.3">7683 1397 0,'-42'0'16,"21"0"0,0 0-16,0 21 15,21 0-15,0 1 16,21-22 15,0 0-31,0 0 0,0 0 16,-21-22-16,21 1 15,-21 0-15,0 0 0,0 0 16,0 0-16,0-1 16,0 1-16,-21 21 15,0 0-15,0 0 16,0 0-16,0 0 0,-1 21 0,22 1 16,-21-1-1,21 0-15,0 0 0,0 0 16,0 0-16,21 1 0,1-22 15,-1 21-15</inkml:trace>
  <inkml:trace contextRef="#ctx0" brushRef="#br0" timeOffset="4048.66">8107 1566 0,'0'0'0,"0"-21"0,0 0 16,-21 21-16,21-21 16,-22 21 15,22 21-31,0 0 0,0 0 0,0 1 16,0 20-16,0-21 15,0 0-15,0 0 0,22 22 0,-22-22 16,0 0-16,0 0 0,0 0 15,0 22-15,21-22 0,-21 0 16,0 0-16,21 0 0,-21 1 16,0-1-1,0-42 17,21-1-32,0 22 15,-21-21-15,21 0 0</inkml:trace>
  <inkml:trace contextRef="#ctx0" brushRef="#br0" timeOffset="4316.84">8488 1503 0,'0'0'0,"0"-21"0,0 0 16,-21 21 15,-1 21-31,1 0 16,0 0-16,0 0 0,0 22 15,21-22-15,-21 21 0,-1-21 0,1 22 16,0-22-16,0 21 0,21-21 16,-21 0-16,0 1 0,21-1 15,-22 0-15,22 0 0,0 0 0,0 0 16,-21 1-16,21-1 16,0-42 15,21-1-31,1 1 15</inkml:trace>
  <inkml:trace contextRef="#ctx0" brushRef="#br0" timeOffset="4736.81">8678 1736 0,'0'0'0,"21"0"47,1-21-31,-1 21-16,0-22 0,0 1 16,0 0-16,0 0 0,1 0 0,-1 0 15,0 21-15,0-22 0,-21 1 16,21 0-16,-42 21 31,0 0-31,0 0 16,0 0-16,-1 21 0,1-21 15,0 21-15,0 1 0,21 20 0,-21-21 16,0 0-16,21 0 0,-22 22 16,22-22-16,0 0 0,0 0 15,0 0-15,0 1 0,0-1 16,0 0-16,22 0 0,-1-21 0,0 21 15,21-21-15,-21 0 0,22 0 0,-1 21 16,0-21-16,1 0 0,-22 0 16,21 0-16,1-21 0,-1 21 0</inkml:trace>
  <inkml:trace contextRef="#ctx0" brushRef="#br0" timeOffset="5271.82">9377 1630 0,'0'-21'0,"0"42"0,0-63 0,0 20 16,0 1-16,0 0 15,0 0 1,0 42 0,0 0-16,0 0 15,0 1-15,0-1 0,-21 0 16,21 21-16,0-21 0,0 1 16,0-1-16,-22 0 0,22 21 0,0-21 15,0 1-15,0-1 16,0 0-16,0 0 15,0-42 32,0 0-47,0 0 16,0-1-16,0 1 0,0 0 16,0-21-16,0 21 0,0-22 0,0 1 15,0 21-15,0-22 0,0 22 16,0-21-16,22 21 0,-1-22 0,0 22 15,21 0-15,-21 0 0,22 21 16,-1-21-16,0 21 0,1 0 0,20 0 16,-20 0-16,20 0 0,-21 0 0,1 21 15,-1 0-15,-21 0 0,0 0 16,1 1-16,-1-1 0,-21 21 16,21-21-16,-21 22 0,0-22 15,0 21-15,0 0 0,0-20 0,-21 20 16,0-21-16,21 21 0,-22-20 15,1-1-15,0 0 0,21 0 0,0 0 16,-21 0-16,0 1 16,0-1-16,-1-21 31</inkml:trace>
  <inkml:trace contextRef="#ctx0" brushRef="#br0" timeOffset="6276.18">2286 2815 0,'0'0'0,"-21"0"0,0 0 16,-1 0-16,1 0 15,0 0-15,0 0 16,42 21 46,0-21-62,22 0 16,-1 0-16,0 0 0,1 0 0,20 0 16,1 0-16,-1 0 0,22 0 15,-1 0-15,1-21 0,21 21 0,-21 0 16,42 0-16,-22-21 0,44 21 16,-22 0-16,21-21 0,-21 21 0,21-21 15,21 21-15,1 0 0,-1-21 16,21 21-16,1-22 0,-1 22 0,1 0 15,-1-21-15,22 21 0,-21-21 16,-1 21-16,22-21 0,21 21 16,-22 0-16,-20-21 0,20 21 0,1 0 15,0 0-15,-22-21 0,1 21 16,-22 0-16,0 0 0,1 0 0,-22 0 16,-21 0-16,127-22 15,-127 22-15,-42 0 0,-1 0 0,-20 0 16,-1 0-16,-20 0 0,-1 0 15,0 0-15,-21 0 0,1 0 0,-1 0 16,-21-21-16,0 42 109,21-21-93,-42 0 47,0 0-63</inkml:trace>
  <inkml:trace contextRef="#ctx0" brushRef="#br0" timeOffset="42052.09">1376 4699 0,'0'-21'188,"-21"21"-188,21-21 15</inkml:trace>
  <inkml:trace contextRef="#ctx0" brushRef="#br0" timeOffset="42424">1355 4530 0,'0'0'0,"0"-21"15,0-1-15,0 1 16,0 0-1,0 0-15,0 0 16,0 42 15,0 0-31,0 0 0,0 0 16,0 22-16,0-22 0,21 21 16,-21 1-16,21 20 0,-21 1 0,0-1 15,0-21-15,0 22 0,21-1 16,-21 1-16,0-1 0,0 1 15,0-22-15,0 1 0,0-1 16,0 0-16,0-21 0,0 1 0,0 20 16,0-21-16,0 0 15,0-42 32,0 0-47,0 0 0,-21 0 0</inkml:trace>
  <inkml:trace contextRef="#ctx0" brushRef="#br0" timeOffset="42868.81">1249 4593 0,'0'0'16,"0"-21"-16,-21 0 0,-1 0 0,22 0 15,0-1-15,0 1 0,0 0 0,0 0 16,0 0-16,0 0 0,0-1 16,0-20-16,22 21 0,20-21 15,-21 20-15,21-20 0,22 21 0,-22-21 16,22 20-16,-1 1 16,-20 0-16,20 0 0,-21 21 0,22 0 15,-22 0-15,-21 21 0,22 21 16,-22-20-16,0 20 0,0 0 15,-21 1-15,0-1 0,0 21 0,0-20 16,-21-1-16,-21 22 0,-1-22 16,1 0-16,0 1 0,-1-1 0,-20-21 15,21 21-15,-1-20 0,1 20 16,0-21-16,20 0 0,1-21 16,0 21-16,0 1 0,42-22 62,0 0-62,0 0 0,1-22 0,-1 1 16,0 21-16,0-21 0,0 21 15,0 0-15</inkml:trace>
  <inkml:trace contextRef="#ctx0" brushRef="#br0" timeOffset="43352.29">1884 5059 0,'0'-21'31,"0"0"-15,0-1-16,0-20 0,21 21 0,-21 0 15,0 0-15,21-1 0,0-20 16,0 21-16,-21 0 0,0 0 15,22 21-15,-1 0 0,0 0 16,0 0-16,0 0 0,0 0 16,1 21-16,-1 0 0,0 0 15,-21 21-15,21-20 0,0-1 0,-21 21 16,21 0-16,-21-20 16,0-1-16,0 21 0,0-21 0,0 0 15,0 1-15,0-1 0,0 0 16,-21 0-16,21 0 0,-21-21 15,21-21 17,0 0-32,0 0 15,0 0-15,0-1 0,0 1 16,0 0-16,0 0 0,0 0 0,0 0 16,0-1-16,21 1 0,-21 0 15,21 0-15,1 0 0,-1 0 16,0-1-16,0 22 15,0-21-15,0 0 0,1 0 16,-1 21-16,0-21 0,0 21 16,21-21-16</inkml:trace>
  <inkml:trace contextRef="#ctx0" brushRef="#br0" timeOffset="44040.61">2646 4720 0,'21'0'16,"-42"0"-16,42 21 15,-21 1-15,0-1 16,0 0-16,-21 0 15,0 0-15,21 22 0,-22-22 0,1 0 16,21 0-16,0 21 16,-21-20-16,21-1 0,0 0 0,0 0 15,0 0-15,0 0 0,21-21 16,0 22-16,1-22 0,-1 0 16,21 0-16,-21 0 0,0 0 15,22-22-15,-22 22 0,0-21 0,21 0 16,-20 0-16,-1 0 0,0 0 15,0-1-15,-21 1 0,0 0 16,0-21-16,0 21 0,0-1 0,0-20 16,0 21-16,0 0 0,0 0 0,0-1 15,-21 22-15,0 0 16,21-21-16,-21 21 0,-1 0 0,1 0 0,0 0 16,0 21-1,21 1 1,21-1-1,0-21-15,0 0 0,1 0 0,-1 0 16,0 0-16,0 0 16,0 0-16,0 0 0,-21-21 0,22-1 15,-1 22-15,0 0 16,0-21-16,0 21 16,0 21 15,-21 1-16,0-1-15,0 0 0,0 21 16,0-21-16,0 22 0,0-1 0,22 0 16,-1 1-16,-21-1 0,21 22 15,-21-22-15,0 21 0,21 1 0,-21-1 16,21 1-16,-21-1 0,0 22 16,0-21-16,0 20 0,0-20 0,0-1 15,-21 1-15,0-1 0,21 1 16,-21-22-16,0 0 0,21 1 0,-22-1 15,22-21-15,-21 22 0,21-22 0,0 0 16,0 0-16,0-42 31,0 0-15,0 0-16,21-1 0,1-20 0,-22 0 16,21-1-16,0 1 0,0-21 0,0-1 15</inkml:trace>
  <inkml:trace contextRef="#ctx0" brushRef="#br0" timeOffset="44372.2">3302 4847 0,'0'0'0,"-42"-63"16,20 42-16,22-1 0,-21 22 16,21-21-16,0 0 0,0 0 15,21 0 1,1 21-16,-1 0 15,0 0-15,21 0 0,-21 0 0,22 0 16,-22 0-16,21 21 0,-21-21 0,22 21 16,-22 0-16,0 0 0,0 1 15,0-1-15,-21 0 0,0 0 0,0 0 16,0 0-16,-21 22 0,0-22 16,0 0-16,0 0 0,-22 0 0,1 1 15,21-22-15,-21 21 0,20 0 16,-20-21-16,21 21 0,0-21 15,21 21-15,21-21 32,0 0-32,0 0 0,0 0 15,22-21-15,-22 0 0</inkml:trace>
  <inkml:trace contextRef="#ctx0" brushRef="#br0" timeOffset="45040.84">3873 5017 0,'22'0'16,"-22"-22"-16,21 1 15,0 0 1,-21 0-16,21 0 0,0 0 0,-21-1 16,21 1-16,1 0 0,-22 0 15,0 0-15,0 0 0,21-1 0,-21 1 16,0 0-1,-21 21-15,-1 0 16,1 21-16,0 0 0,21 1 16,-21-22-16,21 42 0,-21-21 15,21 0-15,0 0 0,0 22 0,0-22 16,0 0-16,0 0 16,0 0-16,0 1 0,0-1 0,21 0 15,-21 0-15,21-21 0,0 21 16,0-21-16,1 0 0,-1 0 15,0 0-15,0-21 16,0 21-16,0-21 0,1 0 0,-1 0 16,0-1-16,-21 1 0,21-21 0,0 21 15,0-22-15,-21 22 0,0 0 16,22-21-16,-22 21 0,21-1 0,-21 1 16,0 0-16,21 0 15,0 21-15,0 0 16,0 0-16,1 0 15,-1 0-15,0 21 0,0 0 0,0 0 16,0 1-16,22-1 0,-22 0 0,0 21 16,0-21-16,-21 22 0,0-22 15,0 0-15,0 21 0,0-20 0,0-1 16,0 0-16,0 0 0,-21-21 16,21 21-16,-21-21 0,21 21 0,-21-21 15,0-21 1,21 0-1,0 0-15,0 0 16,0 0-16,0-1 0,0-20 0,0 21 16,0 0-16,0 0 0,0-1 15,0 1-15,21-21 0,-21 21 16,21 0-16,0-1 0,0 1 0,-21 0 16,21 0-16,1 0 0,20 0 15,-21-1-15</inkml:trace>
  <inkml:trace contextRef="#ctx0" brushRef="#br0" timeOffset="45771.86">5059 4424 0,'0'42'31,"-21"-21"-31,21 1 16,0-1-16,-22 0 0,22 0 15,-21 0-15,21 22 0,-21-22 0,21 21 16,0-21-16,0 22 0,-21-1 15,21-21-15,-21 21 0,21-20 0,0 20 16,0-21-16,0 21 0,0-20 0,0-1 16,0 0-16,0 0 15,21-21-15,0 0 0,0 0 0,0 0 16,1 0-16,-1 0 0,0 0 16,21-21-16,-21 0 0,1 0 15,-1-1-15,0 1 0,0 0 16,0-21-16,0 21 0,1-22 0,-1 22 15,-21 0-15,0 0 0,0 0 0,0-1 16,21 22-16,-21 22 31,0-1-31,-21 0 0,21 0 16,-21 0-16,21 22 0,0-22 0,0 0 16,0 0-16,0 0 0,0 0 15,0 1-15,0-1 0,0 0 0,0 0 16,0 0-16,21-21 15,0 0-15,21 0 0,-21 0 0,1 0 16,-1 0-16,0 0 0,0 0 16,0-21-16,0 21 0,1-21 0,-1 0 15,-21 0-15,21-1 0,0 1 16,0-21-16,-21 21 0,0 0 16,0-1-16,21 1 0,-21 0 0,0 0 15,0 42 1,0 0-1,0 0-15,-21 1 0,21 20 16,0-21-16,-21 21 0,21 1 0,-21-1 16,21 0-16,0 1 0,-21 20 0,21-20 15,0 20-15,0-21 16,0 22-16,0-1 0,0 1 0,0-1 16,0 1-16,0-1 0,0-20 0,0 20 15,0-20-15,0 20 0,0-21 16,0-20-16,0 20 0,0-21 0,0 0 15,0 0-15,0 1 0,0-44 32,0 1-17,0 0-15,-21 0 0,21-21 0,-22-1 16,22 1-16,0 0 0,0-1 16</inkml:trace>
  <inkml:trace contextRef="#ctx0" brushRef="#br0" timeOffset="46004.36">4741 4720 0,'0'0'0,"0"-21"31,21 21-31,1 0 0,-1 0 0,0 0 16,21-21-16,-21 21 0,22 0 15,-22 0-15,21-21 0,-21 21 16,22 0-16,-1 0 0,-21-21 0,0 21 16,22 0-16,-22 0 0,0 0 0,0 0 15,0-22 1</inkml:trace>
  <inkml:trace contextRef="#ctx0" brushRef="#br0" timeOffset="47032.86">6583 4995 0,'0'-21'32,"21"21"-32,0-21 0,0 0 0,0 21 0,1-21 15,-1 0-15,0-1 0,21 1 16,-21 0-16,1 0 0,-1 0 15,21 0-15,-21-1 0,0-20 0,-21 21 16,22 0-16,-22 0 0,21-22 16,-21 22-16,0 0 0,0 0 0,0 0 15,0-1-15,0 1 0,-21 21 16,21-21-16,-22 21 0,1 0 0,0 0 16,0 0-16,0 21 15,0 0-15,-1 22 0,1-22 16,21 21-16,0 1 0,0 20 15,-21 1-15,21-1 0,-21 22 16,21-22-16,0 1 0,-21 20 0,21-20 16,0 21-16,0-22 0,0 22 15,0-22-15,0 22 0,0-22 0,0 22 16,0-21-16,0 20 0,0-20 0,0-1 16,0-20-16,0 20 0,0-21 15,0 1-15,0-22 0,0 21 0,0-21 16,0 1-16,0-1 0,21 0 15,0-21-15,0 0 0,0 0 16,1 0-16,-1 0 0,21-21 0,-21 0 16,22-1-16,-22 1 0,21 0 15,-21 0-15,22-21 0,-22-1 16,0 1-16,0 0 0,0-1 0,0-20 16,-21 20-16,22-20 0,-22-1 15,0 1-15,0-1 0,-22 22 0,-20-21 16,21 20-16,-21-20 0,-22 20 15,22 1-15,-1 21 0,-20 0 0,-1 0 16,-20-22-16,41 43 0,1 0 16,0 0-16,21 0 0,-1 0 15,1 0-15,64 0 32,-22 0-32,21 0 0,0-21 0,1 21 15,-1-21-15,0 0 0,22 0 16,-1-1-16,-20 1 0,20 0 15,-20-21-15,-1 21 0,0-22 0,1 1 16,-1 21-16,-21-22 0,21 22 16,-20-21-16,-1 21 0,-21 0 0,21-1 15,-21 44 17,0-1-32,0 0 15,-21 21-15,21-21 0,0 1 0,0 20 16,0-21-16,0 0 0,0 22 0,0-22 15,0 0-15,0 0 16,0 0-16,0 0 0,0 1 16,0-44 15,0 1-15,21 0-16,-21 0 0</inkml:trace>
  <inkml:trace contextRef="#ctx0" brushRef="#br0" timeOffset="47196.31">7514 4551 0,'0'0'0,"-42"-21"15,21 21 1,-1 0 0,1 0-1,42 0 16</inkml:trace>
  <inkml:trace contextRef="#ctx0" brushRef="#br0" timeOffset="47440.34">7810 4339 0,'0'0'16,"-21"21"15,21 1-31,-21 20 0,0-21 15,21 21-15,0-20 0,-21 20 16,21 0-16,-21-21 0,21 22 16,0-1-16,0 0 0,-22 1 0,22-1 15,-21 0-15,21 1 0,0-1 16,0-21-16,0 0 0,0 1 0,0-1 16,0 0-16,21-21 0,1 0 15,-1 0-15,0 0 0,0 0 16,21 0-16,-20-21 0,-1 0 0</inkml:trace>
  <inkml:trace contextRef="#ctx0" brushRef="#br0" timeOffset="47804.1">8128 4784 0,'21'0'47,"0"0"-47,0 0 0,1-21 15,-1 21-15,21-22 0,-21 22 16,0-21-16,1 21 0,-1-21 16,0 0-16,0 21 0,-21-21 15,21 0-15,-21-1 0,0 1 16,-21 21 0,0 0-16,0 0 15,0 0-15,-22 0 0,22 21 0,0 1 16,-21-1-16,20 0 0,1 21 15,0-21-15,0 22 0,21-1 0,0-21 16,0 22-16,0-1 0,0-21 0,0 0 16,21 0-16,-21 1 0,42-1 15,-20 0-15,-1-21 0,0 0 0,21 21 16,-21-21-16,22 0 0,-22 0 16,21 0-16,1-21 0,-1 0 0,-21 0 15,0-1-15,0 1 0,1 0 16,-1 0-16</inkml:trace>
  <inkml:trace contextRef="#ctx0" brushRef="#br0" timeOffset="48596.49">12869 3958 0,'0'0'0,"-42"64"32,42-43-32,0 0 15,21-21-15,0 0 0,22 0 16,-1 0-16,0 0 0,1 0 15,-1-21-15,21 0 0,-20 0 0,20 21 16,-20-22-16,20 22 0,-21-21 0,-20 0 16,-1 21-16,0-21 0,-21 0 15,-21 0-15,-22 21 16,1 0-16,0 0 0,-22 0 16,-20 0-16,20 0 0,1 0 0,-22 0 15,21 21-15,1 0 0,-1 0 16,22 0-16,-21 22 0,41-22 15,-20 21-15,21-21 0,21 22 0,0-22 16,0 0-16,0 21 0,0-21 16,0 1-16,42-1 0,-21 0 0,22-21 15,-22 21-15,42-21 0,-20 0 16,20 0-16,1 0 0,-1 0 0,-20 0 16,20 0-16,-21 0 0,1 0 15,-22 0-15,0 0 0,-21-21 0,-21 21 16,-21 0-1,-1 0-15,-20 0 0,-1 0 0,22 0 16,-22 21-16,1 0 0,21-21 16,-1 21-16,1 1 0,0-1 15,20 0-15,1 0 0,0 0 0,21 0 16,0 1-16,0-1 16,0 0-16,42 0 0,-20 0 0,-1-21 15,0 21-15,21 1 0,1-22 16,-1 0-16,0 21 0,22-21 0,-22 0 15,22 0-15,-22 0 0,0 0 16,22 0-16,-22 0 0,0-21 0</inkml:trace>
  <inkml:trace contextRef="#ctx0" brushRef="#br0" timeOffset="49103.83">13420 4487 0,'0'0'0,"0"-21"0,0 0 16,-22 0-16,22 0 0,0 0 15,0-1-15,0 1 16,0 0-16,22 0 0,-1 21 15,0-21-15,0 21 0,21 0 16,-20 0-16,20 0 0,-21 0 0,21 21 16,-20 0-16,-1 0 0,21 0 0,-21 1 15,-21-1-15,0 0 0,21 21 16,-21-21-16,0 1 0,0-1 0,-21 0 16,0 21-16,0-21 0,0 1 15,0-1-15,-22-21 0,22 21 0,0 0 16,0-21-16,0 0 0,-1 21 15,1-21-15,42-21 32,1 21-32,-1-21 0,21 0 15,-21 0-15,0-1 0,22 1 0,-22 0 16,21-21-16,-21 21 0,1-22 0,20 22 16,-21-21-16,21 21 0,-20-22 15,-1 22-15,0 0 0,0 0 0,-42 21 47,0 21-47,0 0 0,-1 0 0,1 0 16,0 1-16,0-1 0,0 21 15,0-21-15,21 0 0,0 1 0,-22 20 16,22-21-16,0 0 0,0 0 16,0 1-16,0-1 0,0 0 15,22-21-15,-1 21 0,0-21 16,0 0-16,0 0 0,22 0 0,-22 0 15,21 0-15,0 0 0,-20 0 0,20-21 16,0 0-16,1 21 0,-1-21 16,0-1-16</inkml:trace>
  <inkml:trace contextRef="#ctx0" brushRef="#br0" timeOffset="49340.86">14584 4276 0,'0'0'0,"0"-21"0,0-22 15,0 22-15,0 0 0,0 0 16,-21 21-16,-1 0 15,1 0-15,0 21 0,0-21 0,0 21 16,-22 21-16,22-20 0,0-1 16,0 21-16,0-21 0,0 22 0,21-1 15,0-21-15,-22 21 0,22-20 16,0-1-16,0 21 0,0-21 0,0 0 16,0 1-16,22-1 15,-1 0-15,0-21 0,0 0 0,0 21 16,0-21-16,1 0 0,20 0 15,-21 0-15,0 0 0,22-21 16,-22 21-16,21-21 0</inkml:trace>
  <inkml:trace contextRef="#ctx0" brushRef="#br0" timeOffset="49984.26">14859 4382 0,'0'0'0,"-21"0"0,0 0 0,21 21 15,0 0 1,21-21 15,0 0-31,21 0 0,-21 0 16,1 0-16,20-21 0,-21 21 0,0-21 16,22 21-16,-22-22 0,0 1 15,-21 0-15,0 0 0,0 0 16,-21 21-1,0 0-15,-22 0 0,22 0 16,0 0-16,-21 21 0,-1 0 16,22 0-16,0 0 0,-21 1 0,20-1 15,1 0-15,0 21 0,0-21 16,21 1-16,0-1 0,0 0 0,0 0 16,0 0-16,0 0 0,0 1 15,21-22-15,0 21 0,22 0 16,-22-21-16,21 0 0,-21 21 0,22-21 15,-1 0-15,0 0 0,1 0 0,-1 0 16,0 0-16,1-21 0,-1 0 16,0 0-16,1-1 0,-22 1 0,21 0 15,-21-21-15,22 21 0,-22-22 16,21 1-16,-21 0 0,0-22 0,1 22 16,-1-22-16,0 22 0,0-22 0,-21 22 15,0 0-15,0-1 0,0 22 16,0 0-16,0 0 0,-21 21 15,0 0-15,0 0 0,-1 0 16,22 21-16,-21 0 0,0 22 0,0-1 16,21 0-16,-21 22 0,21-22 15,0 22-15,0-22 0,0 21 0,0-20 16,0-1-16,0 0 0,0 1 0,0-1 16,0-21-16,0 0 0,0 1 15,21-1-15,0 0 0,-21 0 0,21-21 16,0 0-16,1 0 0,-1 0 15,0 0-15,0 0 0,0 0 16,0 0-16,-21-21 0,22 0 0,-1 0 16,0-1-16,0-20 0</inkml:trace>
  <inkml:trace contextRef="#ctx0" brushRef="#br0" timeOffset="51884.4">16573 4276 0,'43'0'16,"-22"0"-16,0-21 0,21-1 15,-20 1-15,-1 21 0,21-21 16,-21 0-16,0-21 0,1 20 0,-1 1 16,0 0-16,-21-21 0,0 21 15,0-1-15,0 1 0,0 0 16,-21 0-16,0 0 0,-22 21 15,22 0-15,-21 0 0,-1 0 0,-20 0 16,21 0-16,-1 0 0,1 21 0,21 0 16,-22 0-16,22 0 0,0 22 15,21-22-15,0 21 0,0-21 0,0 22 16,42-22-16,-20 21 0,20-21 16,-21 22-16,21-1 0,1-21 0,-1 22 15,0-1-15,1-21 0,-22 21 16,0-20-16,0-1 0,0 21 0,-21-21 15,0 0-15,0 1 0,-21-1 16,0 0-16,-21-21 0,21 21 16,-43-21-16,22 21 0,-22-21 0,1 0 15,-1 0-15,1 0 0,-1 0 16,1-21-16,20 0 0,1 21 0,0-21 16,-1 0-16,22-22 0,0 22 0,21 0 15,0-21-15,0-1 0,0 22 16,0-21-16,0-1 0,0 1 0,0 0 15,21-1-15,0 22 0,1 0 16,-1 0-16,0 21 0,0 0 0,0 0 16,0 0-16,-21 21 0,22 21 15,-22-20-15,21-1 0,-21 21 16,0 0-16,0 1 0,0-22 0,0 21 16,21 1-16,-21-22 0,21 21 15,0-21-15,-21 0 0,21 1 0,1-1 16,-1 0-16,0 0 0,21-21 15,-21 21-15,22-21 0,-1 0 0,-21 0 16,22 0-16,-1 0 0,21 0 16,-20 0-16,-1-21 0,0 0 0,1 0 15,20 0-15,-20-22 0,20 22 0,-21-21 16,1-1-16,-1 1 0,0-21 16,1-1-16,-22 1 0,0-1 15,0 1-15,0-1 0,-21 22 0,0-1 16,0 1-16,0 21 0,0 0 0,-21 21 15,0 0-15,0 0 16,0 21-16,0 0 0,-1 21 16,1 1-16,21 20 0,-21-20 15,0 20-15,0-21 0,21 22 0,0-22 16,-21 1-16,-1-1 0,22 0 0,0 1 16,0-1-16,0-21 0,-21 0 15,21 0-15,0 1 0,0-1 0,0 0 16,21-21-1,1-21 1,-1 21-16,0-21 0,0-1 16,21-20-16,-20 21 15,-1 0-15,0 0 0,21-1 0,-21 1 16,1 0-16,-1 0 0,0 21 16,0 0-16,0 0 15,0 21-15,-21 0 16,0 0-16,0 1 0,22-1 15,-22 0-15,21 0 0,-21 0 0,21 0 16,0-21-16,0 22 16,0-1-16,1-21 0,-1 21 0,21-21 0,-21 0 15,22 0-15,-1 0 0,-21 0 16,21 0-16,1 0 0,-1 0 16,-21 0-16,22 0 0,-1-21 15,-21 21-15,21-21 0,-20-1 0,20 1 16,-21 0-16,0 0 0,-21 0 0,0-22 15,21 22-15,-21 0 0,0-21 16,0 21-16,0-1 0,-21 1 16,0 21-16,0 0 0,0 0 15,0 21-15,-1-21 0,1 22 16,0 20-16,21-21 0,-21 0 16,21 0-16,0 22 0,0-22 0,0 0 15,0 21-15,0-20 0,0-1 16,0 0-16,21 0 0,0 0 0,0-21 15,1 21-15,-1-21 0,0 0 16,21 0-16,1 0 0,-22 0 16,21 0-16,0 0 0,1 0 0,-1-21 15,0 21-15,1-21 0,-1 0 16,0 0-16,-20 0 0,20-22 0,-21 22 16,0-21-16,0 21 0,-21-22 15,0 22-15,0 0 0,0-21 0,0 20 16,-21 22-16,0 0 0,0 0 15,0 0-15,0 0 0,-1 22 16,1-1-16,0 0 0,0 0 16,0 0-16,21 22 0,0-22 15,0 0-15,0 21 0,0-21 0,0 1 16,0-1-16,0 0 0,0 0 16,0 0-16,21 0 0,0-21 0,21 22 15,-20-22-15,20 0 0,-21 0 16,21 0-16,1 0 0,-1 0 0,0 0 15,1 0-15,-1-22 0,-21 1 16,22 0-16,-22 0 0,21 0 0,-21-22 16,22 22-16,-22-21 0,0 0 15,0-1-15,21-20 0,-20 20 16,-1-20-16,-21-1 0,21 1 0,-21-1 16,21 22-16,-21 0 0,0-1 15,0 22-15,0 0 0,0 0 0,0 0 16,-21 21-16,0 0 15,0 42-15,-1-21 0,22 22 0,-21-1 16,0 0-16,0 22 0,21-1 0,0-20 16,0 20-16,-21-21 0,21 22 15,0-22-15,0 1 0,0-1 0,0-21 16,0 21-16,0 1 0,0-22 16,0 0-16,0 0 0,0 0 0,21 1 15,-21-1-15,0 0 0,21-21 16,0 0-16,0 0 15,1 0-15,-1 0 0,0-21 16,0 0-16,0 21 0,0-22 16,1 1-16,-1 0 0,0-21 0,0 21 15,0-22-15,0 22 0,1-21 16,-22-1-16</inkml:trace>
  <inkml:trace contextRef="#ctx0" brushRef="#br0" timeOffset="52197.24">19029 4212 0,'0'21'31,"21"-21"-31,0 0 16,0 0-16,0 0 0,1 0 0,-1 0 0,21 0 15,-21 0-15,22 0 0,-1 0 16,0 0-16,22 0 0,-1 0 0,1-21 16,-1 21-16,1-21 0,-1 21 15,1-21-15,-1 21 0,1-21 0,-1 21 16,-20-21-16,-22 21 0,21 0 16,-21-22-16,0 22 0,1 0 15,-22-21 1</inkml:trace>
  <inkml:trace contextRef="#ctx0" brushRef="#br0" timeOffset="53404.83">2095 5609 0,'0'0'0,"-105"-21"31,83 21-31,1 0 0,0 0 15,42 21 17,0 0-32,1-21 15,20 22-15,0-1 16,22-21-16,-1 21 0,22-21 0,21 21 16,0-21-16,-1 0 0,22 0 15,0 21-15,22-21 0,-22 0 0,42 0 16,0 0-16,1 0 0,-1 0 15,21 0-15,22 0 0,0 0 0,-1 0 16,1 0-16,0 0 0,-1 0 16,1-21-16,0 21 0,-22 0 0,22 0 15,-22-21-15,22 21 0,-21 0 16,-22 0-16,0 0 0,-21 0 0,1 0 16,-1 0-16,0 0 0,-21-21 0,0 21 15,-21 0-15,-22 0 0,-20 0 16,-1 0-16,-20 0 0,-1 0 0,-21 0 15,0 0-15,1 0 16,-1 0-16,-21-21 47,0-1-31,0 1-16</inkml:trace>
  <inkml:trace contextRef="#ctx0" brushRef="#br0" timeOffset="54208.16">12975 5313 0,'-21'0'0,"42"0"0,-63 0 15,21 0-15,-1 0 0,1 0 0,0 0 16,0 0-16,0 0 16,0 0-16,-1 0 15,22 21 1,22-21 0,20 0-16,-21 0 0,43 21 15,-1-21-15,1 21 0,20-21 0,22 0 16,0 0-16,0 22 0,21-22 15,0 0-15,21 21 0,21-21 16,1 0-16,-1 0 0,0 21 0,22-21 0,20 0 16,-20 0-16,21 0 15,-1 0-15,1 0 0,0 0 0,20 0 16,-41 0-16,-1 0 0,1 0 16,-1 0-16,-20 0 0,-1 0 0,-21 0 15,0 0-15,-21 0 0,-21 0 16,0 0-16,0 0 0,0 0 0,-22 0 15,1 0-15,0 0 0,-1 0 16,-20 0-16,-22 0 0,22 0 16,-22 0-16,-21 0 0,0 0 0,1 0 15,-1 0-15,0 0 16,-21-21-16,0 0 31,-21 21-15,0 0-16,-1 0 0,1 0 15,0 0-15,0-22 0,-21 22 16</inkml:trace>
  <inkml:trace contextRef="#ctx0" brushRef="#br0" timeOffset="55440.07">1566 8149 0,'0'-21'0,"0"42"0,0-63 0,0 21 16,-21 21 15,0 0-31,0 0 15,0 0-15,21 21 16,-22 0-16,22 0 0,-21 0 16,21 1-16,0 20 0,0 0 15,0 1-15,0 20 0,0-21 0,0 22 16,0-22-16,0 22 0,0-1 16,0 22-16,0-22 0,0 22 15,21 0-15,1-1 0,-1-20 16,-21 21-16,21-1 0,0 1 0,-21 0 15,0-1-15,21 1 0,-21 0 16,0-1-16,0 1 0,0 21 0,0-22 16,0 1-16,0 21 0,0 0 15,-21-22-15,21 22 0,-21-21 0,0 21 16,21-22-16,-21 1 0,-1 0 16,22-1-16,-21 1 0,0 0 0,21-22 15,-21 22-15,21-22 0,0 1 16,-21-22-16,0 22 0,21-22 15,-22 0-15,22 1 0,0-1 0,-21-21 16,21 22-16,-21-22 0,21 0 16,-21 0-16,21 0 0,-21-21 31,21-21-31,0 0 0,0-21 16,0 20-16,0-20 0,0-21 15,21 20-15,-21-20 0,21-1 0,0 1 16,-21-22-16,21 0 0</inkml:trace>
  <inkml:trace contextRef="#ctx0" brushRef="#br0" timeOffset="59164.25">1693 8170 0,'0'0'0,"0"-21"0,0 0 0,-21 0 15,0 0-15,0 0 16,21-1-16,-21 22 16,-1-21-1,44 21 17,-1 0-32,21 0 0,-21 0 15,22-21-15,20 21 0,-21 0 16,22 0-16,21-21 0,-1 21 15,22-21-15,21 21 0,0-21 16,0 21-16,0 0 0,0-22 0,21 22 16,0 0-16,1-21 0,20 21 15,-21 0-15,21-21 0,1 0 0,20 21 16,-20 0-16,20-21 0,1 21 16,-22-21-16,21 21 0,22-22 0,-21 22 15,-1 0-15,1-21 0,-1 21 0,-21-21 16,22 21-16,-22 0 0,1 0 15,-22 0-15,0 0 0,-21 0 0,0 0 16,0 0-16,0 0 16,-21 0-16,0 0 0,-1 0 0,-20 0 15,-21 0-15,-1 0 0,1 0 0,-22 0 16,0 0-16,-21 0 0,1 0 16,-1 0-16,0 0 15,-21 21-15,21-21 0,-21 21 16,0 1-16,0-1 15,0 0-15,0 0 0,0 0 16,0 22-16,0-22 0,0 21 16,0 0-16,-21 1 0,0-1 0,21 22 15,-21-22-15,-1 0 0,22 22 16,-21-1-16,0 1 0,21-1 0,-21 1 16,0 20-16,21-20 0,-21 42 15,21-22-15,0 1 0,0 0 16,0 21-16,0-22 0,0 1 0,21 21 15,0-22-15,-21 1 0,21 0 0,-21-1 16,0 1-16,0 0 0,0-1 16,0-20-16,0 21 0,0-22 0,-21 22 15,21-22-15,-21 22 0,0-22 0,-1 1 16,22-1-16,-21 1 0,0-1 0,0-20 16,21-1-16,0 22 0,-21-22 15,21 0-15,-21 1 0,21-1 0,-22 0 16,22 1-16,0-22 0,0 21 15,-21-21-15,21 22 0,-21-22 0,0 0 16,21 0-16,-21 0 0,0 0 16,21 1-16,-22-1 0,1 0 0,0-21 15,0 21-15,0-21 0,-22 21 0,22-21 16,0 21-16,-21-21 0,-1 0 0,22 0 16,-21 22-16,0-22 0,-22 0 15,1 0-15,-1 0 0,1 0 0,-22 0 16,0 0-16,-21 0 0,-21 0 0,22 0 15,-44 0-15,1 0 0,-21 0 0,0 0 16,-1-22-16,1 22 16,-22 0-16,1 0 0,21 0 0,-22-21 15,22 21-15,-22 0 0,22 0 0,0 0 16,-1 0-16,22 0 0,-21 0 0,21 0 16,-1 0-16,1 0 0,0 21 15,21-21-15,-21 0 0,21 0 0,-21 0 16,21 22-16,0-22 0,0 0 0,21 0 15,0 0-15,21 0 0,1 0 16,20 0-16,22 0 0,0 0 0,-1 0 16,22 0-16,0 0 15,21-22-15,0 1 0,0 0 16,21 0 0,0 21-16,0-21 0,1-22 15,20 22-15</inkml:trace>
  <inkml:trace contextRef="#ctx0" brushRef="#br0" timeOffset="59816.37">2625 8784 0,'0'0'16,"0"-21"-16,21 21 0,-21-21 0,0 0 16,0 0-16,0-1 0,0 1 15,0 42 32,-21 22-47,21-22 0,0 21 0,0 1 16,0-1-16,-22 0 0,22 22 15,-21-22-15,21 0 0,0 1 0,0-1 16,-21 0-16,21 1 0,-21-22 16,21 21-16,0-21 0,-21 1 0,21-1 15,0 0-15,0-42 63,0 0-48</inkml:trace>
  <inkml:trace contextRef="#ctx0" brushRef="#br0" timeOffset="60364.79">3090 8827 0,'0'0'0,"21"-22"0,1 22 0,-22-21 0,0 0 16,-22 21 15,1 0-31,0 21 0,0 0 16,-21-21-16,-1 22 0,1-1 15,0 0-15,-1 0 0,1 0 0,0 0 16,20 1-16,-20-1 0,21 0 16,0 0-16,0-21 0,-1 0 0,22 21 15,-21-21-15,42 0 31,1 0-15,-1-21-16,0 21 0,0 0 0,0 0 16,0 0-16,1 0 0,20 21 15,-21-21-15,0 21 0,0 1 16,1-1-16,-1 0 0,0 0 0,0 0 16,0 22-16,-21-22 0,21 0 15,1-21-15,-1 21 0,-21 0 0,21 0 16,0-21-16,0 22 15,0-22-15,1 0 0,-1 0 16,0 0-16,0 0 0,0 0 16,0 0-16,1-22 0,-22 1 0,21 21 15,0-21-15,0 0 0,-21 0 16,21 0-16,0-1 16,-21 1-16,0 0 0,0 0 31,0 0 16,22 21-47,-1-21 15</inkml:trace>
  <inkml:trace contextRef="#ctx0" brushRef="#br0" timeOffset="60716.13">4085 8763 0,'21'0'62,"0"-21"-46,-21 0-1,0 0 1,-21 21 0,0 0-1,0 0 1,0 0-16,21 21 0,-21 0 16,21 0-1,0 0-15,-22-21 0,22 21 16,0 1-16,0-1 15,0 0 1,0 0-16</inkml:trace>
  <inkml:trace contextRef="#ctx0" brushRef="#br0" timeOffset="61064.49">4085 9123 0,'0'42'0,"0"-21"32,21-21-32,0 0 15,1 0-15,-1 0 16,-21-21 0,0 0-16,0 0 0,0 0 15,-21 21 1,-1 0-16,1 0 15,0 0-15,0 0 16,21 21 0,-21 0-16,21 0 15,0 0-15,0 1 16,21-22 0,0 0-16,0 0 15,0 0-15,1 0 16,-22-22-16,21 1 0,0 21 0</inkml:trace>
  <inkml:trace contextRef="#ctx0" brushRef="#br0" timeOffset="61412.73">4889 8615 0,'0'0'0,"22"0"47,-1 21-47,-21 0 0,21 0 15,0 1-15,-21 20 16,0-21-16,21 0 0,-21 22 0,21-22 16,1 21-16,-22-21 0,0 22 0,0-22 15,21 21-15,-21-21 0,21 0 16,-21 1-16,0-1 0,0 0 15,0 0-15,21 0 0,-21 0 16,21-21 0,-21 22-16,0-44 47,21 22-47,-21-21 0,22 0 0,-22 0 15</inkml:trace>
  <inkml:trace contextRef="#ctx0" brushRef="#br0" timeOffset="61692.87">5461 8657 0,'0'0'0,"0"-21"32,-21 21-17,0 0-15,-1 0 16,1 21-16,0 0 0,0 1 0,21-1 15,-21 0-15,0 0 0,21 21 16,-22-20-16,22 20 0,-21 0 0,0-21 16,21 22-16,-21-22 0,21 0 15,0 21-15,-21-20 0,21-1 16,-21 0-16,21 0 0,0 0 16,0 0-16,-22-21 31,1 0-16</inkml:trace>
  <inkml:trace contextRef="#ctx0" brushRef="#br0" timeOffset="78380.37">13525 6477 0,'0'-21'0,"-21"0"15,21 0-15,-21 21 16,21-22-16,-21 22 16,21 22-1,0-1-15,0 0 0,0 21 0,0 1 16,0 20-16,0-21 0,0 43 15,0-21-15,0 20 0,0 22 0,-21 0 16,0 0-16,-1 0 0,1 21 16,0 0-16,0 0 0,0 0 0,0 21 15,-1-21-15,1 21 0,0-21 0,-21 21 16,21-21-16,-1 0 0,1-21 16,0 0-16,0 0 0,0-22 0,21 1 15,-21-22-15,21 1 0,0-1 16,0-20-16,0-1 0,0 0 0,0-20 15,0-1-15,21-42 16,0-1 0,0-20-16,0 0 0,0-1 0,1 1 15,-1-21-15,0-1 0,21 1 16</inkml:trace>
  <inkml:trace contextRef="#ctx0" brushRef="#br0" timeOffset="79312.67">13314 6752 0,'0'-42'0,"0"84"0,0-105 0,0 42 0,0-1 15,21 1-15,-21 0 0,21 0 16,-21 0-16,21 21 16,0-21-16,1 21 0,-1 0 15,21-22-15,-21 22 0,22 0 16,-1-21-16,0 21 0,22-21 0,20 21 16,22-21-16,0 0 0,0 21 15,42-21-15,-21-1 0,21 22 16,22 0-16,20-21 0,1 21 0,-1 0 15,1 0-15,-1 0 0,22 0 16,-22 21-16,22-21 0,-43 22 0,22-1 16,-22-21-16,22 21 0,-43 0 15,21-21-15,-21 21 0,-21 0 0,0-21 16,-21 22-16,0-22 0,0 0 16,-22 0-16,1 21 0,0-21 0,-1 0 15,-20 0-15,-1 0 0,-20 0 16,-1 0-16,0 0 0,1 0 0,-22 0 15,0 21 1,0-21-16,-21 21 16,0 0-16,0 0 15,0 1-15,0-1 0,0 0 0,0 0 16,0 0-16,0 0 0,0 1 16,0 20-16,0 0 0,0-21 0,0 22 15,-21-1-15,21 22 0,0-22 16,0 21-16,0 1 0,0-1 0,0 1 15,0 21-15,0-22 0,0 1 16,0-1-16,0 22 0,0-22 16,0 22-16,0-22 0,0 22 0,-21-21 15,21 20-15,0-20 0,0-1 16,-21-20-16,21 20 0,-21-21 0,21 22 16,0-22-16,0 1 0,-22-1 0,1 0 15,0-21-15,0 22 0,0-22 16,0 21-16,-1-21 0,-20 1 0,0-1 15,-1 0-15,1 0 0,0 0 16,-1 0-16,-20 1 0,21-22 0,-22 21 16,1 0-16,-1 0 0,-21-21 0,1 21 15,-22-21-15,-21 21 0,0-21 16,0 0-16,-42 0 0,-1 22 16,-20-22-16,-1 0 0,1 0 0,-22 21 15,-21-21-15,22 21 0,-1-21 16,21 21-16,1 0 0,21-21 0,-1 21 15,22 1-15,0-22 0,21 21 16,0-21-16,21 0 0,0 0 0,-21 0 16,43 0-16,-22 0 0,0 0 0,0 0 15,21 0-15,1 0 0,-1-21 16,22 21-16,20-22 0,1 22 0,0-42 16,42 21-16,0-21 15,21 20-15,21-20 0,-21 21 16,43-21-16,-22-22 0</inkml:trace>
  <inkml:trace contextRef="#ctx0" brushRef="#br0" timeOffset="79713.41">14584 7006 0,'0'0'0,"-21"-21"0,21-21 0,-22 21 16,1-1-16,0 1 0,21 0 0,-21 21 15,0 0 1,21 21-16,-21 22 16,21-22-16,-22 42 0,22 1 0,0-1 15,0 22-15,0 21 0,-21-22 16,21 22-16,-21 0 0,21 0 0,0 0 15,-21 0-15,21 21 0,-21-22 16,0 1-16,21 0 0,0 0 0,-22 0 16,1 0-16,0-1 0,21 1 0,-21-21 15,0 0-15,21-22 0,-21 1 16,21-1-16,0-21 0,0-20 16,0 20-16,0-21 0,21-21 15,0 0 1,0-21-16,0 0 0,0-22 0,22 1 15,-22 0-15,21-22 0,-21-20 0,22 20 16,-22-21-16</inkml:trace>
  <inkml:trace contextRef="#ctx0" brushRef="#br0" timeOffset="80061.28">15409 6816 0,'0'0'0,"0"-21"0,0-22 0,0 22 16,0 42 0,0 0-16,0 22 15,0-22-15,0 42 0,-21 1 16,21-1-16,-21 22 0,21 0 0,0 21 16,0-22-16,-21 22 0,21 0 0,0-21 15,-21 20-15,21 1 0,0 0 16,0-21-16,-22 21 0,22-22 0,-21 22 15,21-21-15,-21-1 0,21-20 16,-21 21-16,21-22 0,0 1 0,0-1 16,0 1-16,0-22 0,0-21 15,0 21-15,0-20 0,21-22 32,0-22-32,0 1 0,1-21 0,-1 0 15,0-1-15,0-20 0,21-1 16,-20 1-16</inkml:trace>
  <inkml:trace contextRef="#ctx0" brushRef="#br0" timeOffset="80388.47">16341 6964 0,'21'-42'0,"-42"84"0,63-106 15,-21 22-15,-21 21 0,21 0 16,-21 42-1,0 0-15,0 0 16,0 22-16,0 20 0,0 1 0,0 20 16,-21 1-16,21 21 0,-21-22 15,21 22-15,-21 0 0,0 0 0,-1 0 16,22 0-16,-21-22 0,21 22 0,-21-21 16,0-1-16,21 1 0,0-21 15,0-1-15,0 1 0,0-1 0,0-21 16,0 1-16,0-1 0,0-21 15,0 0-15,21 1 0,0-1 16,0-21-16,1 0 0,-1-21 16,0-1-16,0 1 15,0 0-15,0-21 0,1 21 0,-1-22 16,21-20-16,-21 20 0</inkml:trace>
  <inkml:trace contextRef="#ctx0" brushRef="#br0" timeOffset="80715.7">17272 6710 0,'0'0'0,"0"21"31,0 21-31,0-20 0,0 20 0,0 21 0,0-20 16,0 41-16,0 1 0,0 0 15,0-1-15,0 22 0,-21 0 0,21-21 16,-21 21-16,-1-1 0,22-20 16,-21 21-16,21-21 0,0-1 15,0 1-15,0-22 0,0 1 0,0-1 0,0-20 16,0 20-16,0-42 0,0 22 16,0-1-16,0-21 0,0 0 15,0 1-15,0-1 0,-21-21 0,0 0 31,21-21-31,0-1 16,0-20-16,-21 21 0</inkml:trace>
  <inkml:trace contextRef="#ctx0" brushRef="#br0" timeOffset="81171.87">13610 7387 0,'0'0'0,"-63"0"0,-128 0 15,170 0 1,0 0-16,42 0 31,21 0-31,1 0 0,20 0 16,1-21-16,20 21 0,22-21 15,0 0-15,42 21 0,0-21 0,22 21 16,20-22-16,22 1 0,-1 21 16,22 0-16,21 0 0,0 0 0,0 0 15,0 0-15,-21 21 0,21-21 16,-42 22-16,-1-22 0,-20 21 0,-22 0 15,-21-21-15,-21 0 0,-21 0 0,-21 21 16,-22-21-16,1 0 0,-22 0 16,1 0-16,-22 0 0,0 0 0,-21-21 31,-21 21-15,0-21-16,-22 21 15,22 0-15,-21-21 0,-22 21 0</inkml:trace>
  <inkml:trace contextRef="#ctx0" brushRef="#br0" timeOffset="81683.75">13801 8170 0,'0'0'0,"-64"0"0,22 0 15,-22 0-15,1 0 0,20 0 16,1 0-16,-21 0 0,20 0 0,22 0 16,-21 0-16,-1 0 0,22 0 15,0 0-15,42 0 16,22 0-1,-1 0-15,21 0 0,22 0 0,0 0 16,42 0-16,0 0 0,21 0 0,21 0 16,22-21-16,-1 21 15,22 0-15,0 0 0,20 0 0,1 0 16,-21 0-16,21 0 0,0 0 16,-43 0-16,1 0 0,-1 0 0,-21 0 15,1 0-15,-22 0 0,-21 0 0,0 0 16,-21 0-16,-22 0 0,1 0 15,-21 0-15,-1 0 0,-21 0 0,1 0 16,-22 0-16,0 0 0,21 0 16,-20 0-16,-22-21 0,21 21 15,0 0-15,0 0 16,-42 0 15,0 0-15,0 0-16,-22 0 0</inkml:trace>
  <inkml:trace contextRef="#ctx0" brushRef="#br0" timeOffset="82208.88">17187 8678 0,'0'22'0,"0"-1"16,0 0 0,0 0-1,0 0-15,-21-21 0,21 21 16,0 1-16,-21-1 0,0 0 16,21 0-16,0 0 0,0 0 15,-21-21-15,-1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41:59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1270 0,'0'-21'15,"-21"21"1,21-21-16,-21 21 15,0 0 17,-1 0-32,22 21 15,-21 0 1,21 0-16,0 0 0,-21 1 0,21 20 16,0 0-16,0 1 0,0-1 15,0 0-15,0 22 0,0-22 16,-21 22-16,21-1 0,0 1 0,-21-22 15,21 21-15,0-20 0,0-1 16,0 0-16,0 1 0,0-1 0,0-21 16,0 0-16,0 1 0,0-1 15,0 0-15,0 0 0,21-21 32,0 0-32,-21-21 15,21 0 1,-21 0-16,0-1 0,0 1 0,0-21 15</inkml:trace>
  <inkml:trace contextRef="#ctx0" brushRef="#br0" timeOffset="426.6">2476 1397 0,'0'0'0,"-21"0"0,-21-42 32,42 21-32,0-1 0,0 1 15,0 0-15,42 0 16,-21 0-16,22 21 0,-1-21 16,0-1-16,22 22 0,-22-21 15,22 0-15,-1 21 0,-20 0 16,20 0-16,-21 0 0,1 0 0,-1 0 15,0 21-15,1 0 0,-22 1 16,-21-1-16,0 21 0,0-21 0,0 0 16,0 22-16,-21-1 0,0-21 15,-1 22-15,-20-22 0,0 21 0,-1 0 16,1-20-16,0 20 16,-1-21-16,1 0 0,21 0 0,-21 1 15,20-1-15,1 0 0,0 0 16,0-21-16,0 0 0,21 21 15,21-42 17,0 0-32,0 21 15,0-21-15</inkml:trace>
  <inkml:trace contextRef="#ctx0" brushRef="#br0" timeOffset="1026.61">3641 1312 0,'0'0'0,"0"-21"0,-22 21 63,1 21-63,0 1 0,0-22 0,0 42 15,0-21-15,-1 0 16,22 22-16,-21-22 0,0 21 0,0 0 16,0 1-16,0 20 0,-1-20 15,1-1-15,21 0 0,0 1 0,0-1 16,-21 0-16,21 1 0,0-1 16,0-21-16,0 0 0,0 0 0,0 1 15,21-1-15,0 0 0,1-21 16,-1 21-16,0-21 0,0 0 0,21 0 15,-20 0-15,20 0 0,-21 0 16,21 0-16,1 0 0,-1-21 0,0 21 16,-20-21-16,20 0 0,0-1 15,1 1-15,-22 0 0,21-21 0,-21 21 16,0-22-16,1 1 0,-22 21 16,0-22-16,21 1 0,-21-21 15,0 20-15,0 1 0,0 0 16,-21-1-16,-1 1 0,1 21 0,0-22 15,0 22-15,0 0 0,0-21 16,-22 42-16,22-21 0,-21-1 0,21 22 16,-22 0-16,22 0 0,-21 0 15,21 0-15,-1 0 0,-20 22 0,21-1 16,0 0-16,0-21 0,-1 21 16,1 0-16,0 0 0,21 1 15,0-1-15,0 0 0,0 0 0,0 21 16,0-20-16,0-1 0,0 0 15,21-21-15,0 21 0,1 0 16,-1-21-16,21 0 0,-21 21 0</inkml:trace>
  <inkml:trace contextRef="#ctx0" brushRef="#br0" timeOffset="1346.94">4487 1355 0,'-21'0'15,"0"0"-15,0 0 16,21 21-16,0 0 0,-21 0 16,21 0-16,-22 22 0,22-22 15,0 21-15,0-21 0,0 22 0,0-1 16,0 0-16,0 1 0,0-1 15,0-21-15,0 22 0,0-1 0,0-21 16,0 0-16,0 0 0,0 22 16,0-22-16,0 0 0,0 0 15,22-21 1,-1 0 0,-21-21-1</inkml:trace>
  <inkml:trace contextRef="#ctx0" brushRef="#br0" timeOffset="1683.01">4530 1376 0,'0'0'0,"0"-21"0,0 0 16,21 21 30,0 0-46,0 21 0,-21 0 0,21 0 16,0 0-16,1 0 0,-1 1 16,0 20-16,0-21 0,-21 21 0,21 1 15,0-22-15,-21 21 0,22-21 16,-22 1-16,0 20 0,21-21 0,-21 0 16,21 0-16,-21 1 0,0-1 15,0 0-15,0-42 63,0 0-63,0-1 0,0 1 0,0 0 15,21 0-15,0-21 0</inkml:trace>
  <inkml:trace contextRef="#ctx0" brushRef="#br0" timeOffset="2258.94">5292 1334 0,'0'0'0,"-22"0"31,1 0-31,0 0 0,0 0 16,0 0-16,0 21 0,-1-21 15,1 21-15,0 0 0,0 0 16,0 0-16,0-21 0,21 22 15,-22-1-15,1-21 0,21 21 0,-21 0 16,21 0-16,-21-21 16,21 21-16,21-21 31,0 0-31,0 0 16,1-21-16,-1 21 15,0-21-15,0 0 0,0 0 0,0 0 16,1-1-16,-1 1 0,0 0 15,0 0-15,0 0 0,0 0 0,-21-1 16,0 1-16,22 0 0,-22 0 16,21 21-16,-21 21 31,0 0-15,0 0-16,0 1 0,0-1 15,0 0-15,0 21 0,0-21 0,0 22 16,0-22-16,0 21 0,0 1 15,0-1-15,0 0 0,0 1 16,0-1-16,0 0 0,0 1 16,0-1-16,0-21 0,0 21 0,0-20 15,0 20-15,0-21 0,0 0 16,0 0-16,0 1 0,0-1 16,0-42 30</inkml:trace>
  <inkml:trace contextRef="#ctx0" brushRef="#br0" timeOffset="3034.5">2011 2858 0,'0'0'0,"-21"0"0,-1 0 0,1 0 0,0 0 15,0 0-15,0 0 0,0 0 16,21-22-16,-22 22 16,44 0 31,-1 0-32,0 0-15,0 0 0,21 0 16,-20 0-16,20 0 0,21 0 15,1 0-15,-1 0 0,22 0 0,0 0 16,21 0-16,-1 0 0,1-21 16,-21 21-16,21 0 0,0 0 0,-1-21 15,1 21-15,21-21 0,0 21 16,0 0-16,21-21 0,-21 21 16,22 0-16,-1-21 0,0 21 0,21-22 15,1 22-15,-22 0 0,0-21 16,21 21-16,-21 0 0,-21-21 0,22 21 15,-22-21-15,0 21 0,-22 0 16,-20 0-16,21 0 0,-43 0 0,1 0 16,-1-21-16,-20 21 0,-22 0 15,0 0-15,0 0 0,0 0 16,1 0-16,-1 0 0,-42 0 78,-1 0-78,1 0 16,0 21-16</inkml:trace>
  <inkml:trace contextRef="#ctx0" brushRef="#br0" timeOffset="3942.07">910 4170 0,'0'-21'15,"0"0"1,0-1 0,0 1-1,0 42 32,0 1-31,0 20-16,0-21 0,0 21 0,0 1 15,0-22-15,0 21 0,0 1 16,0-1-16,0 0 0,0 1 16,0-22-16,0 21 0,0 0 0,0-20 15,0 20-15,0 0 16,0-21-16,0 1 0,0 20 0,0-21 16,0 0-16,0 0 0,0 1 15,0-1-15,0 0 0,0 0 31,0-42 1,0 0-17,0 0-15,21-1 0,-21 1 16,21 0-16</inkml:trace>
  <inkml:trace contextRef="#ctx0" brushRef="#br0" timeOffset="4650.32">1460 4636 0,'0'0'0,"0"21"15,0 0 1,22-21 0,-1 0-1,0 0 1,0 0-1,-21-21-15,0 0 16,0-1 0,-21 22 15,0 0-15,21 22-16,0-1 15,-21-21-15,-1 21 16,22 0-16,22-21 47,-1 0-47,0-21 15,0 21-15,-21-21 0,21 0 16,-21-1 0,0 1-1,0 42 63,-21-21-15</inkml:trace>
  <inkml:trace contextRef="#ctx0" brushRef="#br0" timeOffset="22522.79">3577 4445 0,'0'-21'0,"0"0"15,0 0 1,0-1-16,0 1 15,0 0-15,0 0 16,0 0-16,0 0 0,0-1 16,0 1-16,0 0 15,-21 0-15,21 0 16,0 42 15,0 0-15,0 21-16,0-20 0,0-1 0,0 21 15,0 0-15,0 1 0,0-22 16,0 21-16,0 1 0,0-1 0,0-21 16,0 21-16,0 1 0,0-1 15,0 0-15,0-20 0,0 20 0,0-21 16,0 21-16,0-20 0,0-1 16,-21 0-16,21 0 0,0 0 0,21-21 31,0-21-16,0 0-15,0 0 16,-21-22-16,22 22 0</inkml:trace>
  <inkml:trace contextRef="#ctx0" brushRef="#br0" timeOffset="22807.69">4064 4170 0,'0'0'0,"0"21"32,0 0-32,0 0 0,0 1 15,0-1-15,0 21 0,0-21 16,0 22-16,0-1 0,0 0 0,0 1 16,0-22-16,0 21 0,0 0 15,0 1-15,0-22 0,0 21 0,0 1 16,0-22-16,0 0 0,0 21 0,0-21 15,0 1-15,0-1 0,0 0 16,0-42 15,0 0-31</inkml:trace>
  <inkml:trace contextRef="#ctx0" brushRef="#br0" timeOffset="23035.1">3641 4636 0,'0'0'0,"21"0"31,0 0-31,0 0 16,21 0-16,-20 0 0,-1-22 15,21 22-15,-21 0 0,22-21 16,-22 21-16,21 0 0,-21 0 15,0-21-15,1 21 0,-1 0 0,0 0 16,0-21-16,0 21 0,0 0 16,1 0-16</inkml:trace>
  <inkml:trace contextRef="#ctx0" brushRef="#br0" timeOffset="25210.49">4678 4636 0,'0'0'0,"21"0"0,0 0 16,0 0-1,0-22-15,-21 1 16,0 0 0,0 0-16,0 0 15,0 0-15,-21 21 0,0-22 16,0 22-16,0-21 0,0 21 0,-1 0 15,1-21-15,-21 21 0,21 0 16,0 0-16,-1 0 0,1 0 0,0 21 16,0-21-16,0 21 15,0 1-15,-1-1 0,1 0 0,0 0 0,0 0 16,21 22-16,0-22 0,0 21 16,0-21-16,0 22 0,0-1 15,0-21-15,0 0 0,0 0 16,0 1-16,21-1 0,0 0 0,0-21 15,1 0-15,-1 0 16,21 0-16,-21 0 0,0-21 0,22 21 16,-22-21-16,0-1 0,21 1 15,-20 0-15,-1 0 0,0 0 0,0 0 16,0-1-16,0-20 0,-21 21 16,0 0-16,22 0 0,-22-1 15,0 1-15,0 0 0,0 0 0,0 0 16,0 0-16,0 42 31,0 0-31,0 0 16,0 0-16,0 0 0,0 1 0,-22-1 15,22 21-15,0-21 0,0 0 16,0 1-16,0-1 0,22 0 0,-1 0 16,-21 0-16,21-21 0,0 0 15,0 0-15,0 0 0,22 0 0,-22 0 16,0 0-16,0-21 0,22 0 15,-22 0-15,0 0 0,0 21 16,0-22-16,0 1 0,1 0 16,-1 0-16,-21 0 0,0 0 0,0-1 15,0 1-15,0 0 0,0 0 0,0 0 16,0 42 15,0 0-31,0 0 16,0 0-16,0 1 15,0-1-15,0 0 0,0 0 0,0 0 16,0 0-16,0 1 0,0 20 0,0-21 16,0 0-16,0 0 15,0 1-15,0-44 47,0 1-47,0 0 0,0 0 16,21-21-16,-21 20 0,0 1 15,21 0-15,-21 0 0,21-21 0,-21 20 16,21 1-16,1 0 0,-1-21 16,0 21-16,0-1 0,0 22 0,0-21 15,1 0-15,20 21 0,-21 0 16,0 0-16,0 0 0,1 0 0,-1 21 16,-21 0-16,21 1 15,-21-1-15,0 21 0,0-21 16,0 0-16,0 1 0,0-1 0,0 21 15,0-21-15,21 0 0,-21 22 16,0-22-16,0 0 0,21 0 0,0 0 16,1 1-16,-1-1 0,0-21 15,0 0-15,21 0 0,1 0 0,-22 0 16,21 0-16,1 0 0,-1 0 16,0-21-16,1 21 0,-22-22 0,21 1 15,0 0-15,1 0 0,-22 0 0,21 0 16,-21-1-16,1 1 0,-1 0 15,0-21-15,0 21 0,0-1 0,-21 1 16,0-21-16,0 21 16,0 0-16,0-1 0,0 1 0,0 0 15,-21 21-15,0 0 16,0 0-16,0 0 0,-1 0 16,1 0-16,0 21 0,0 0 0,0-21 15,21 22-15,0-1 0,-21 0 16,21 0-16,-22 0 0,22 0 0,0 1 15,0-1-15,0 0 0,0 0 0,0 0 16,0 0-16,0 1 0,0-1 16,0 0-16,0 0 0,22 0 31,-1-21-31,0 0 16,0 0-16,0-21 0,0 0 15,-21 0-15,22 0 0,-1-1 16,-21 1-16,21 0 0,0 0 0,0-21 15,-21-1-15,21 22 0,1-21 16,-22-1-16,0 1 0,21 21 0,0-21 16,-21-1-16,0 1 0,0 21 15,21-22-15,-21 22 0,0 0 0,0 0 16,0 0-16,0 0 16,0 42-1,0 0-15,0 0 0,0 0 16,0 0-16,0 22 15,0-22-15,0 21 0,0-21 0,-21 22 16,21-1-16,0-21 0,0 0 0,0 22 16,-21-22-16,21 21 0,0-21 15,0 1-15,0 20 0,0-21 0,0 0 16,0 0-16,0 1 0,21-1 0,0 0 16,-21 0-16,21 0 0,0-21 15,1 0-15,-1 0 0,0 0 0,0 0 16,0 0-16,22 0 0,-22 0 15,0-21-15,21 21 0,-21-21 0,22 0 16,-22 0-16,21 21 0,-21-22 16,1-20-16,-1 21 0,21 0 15,-21 0-15,0-22 0,1 22 0,-1-21 16,0-1-16,-21 1 0,21 0 16,-21-1-16,21 22 0,-21-21 0,0 0 15,0-1-15,0 22 0,0-21 16,0 21-16,0-1 0,0 1 15,0 0-15,0 42 32,0 0-32,0 1 15,0-1-15,0 21 0,-21-21 0,21 22 0,-21-1 16,21-21-16,-21 21 0,21 1 16,0-1-16,0 0 0,-21-20 15,21 20-15,0 0 0,-22-21 0,22 1 16,0 20-16,0-21 0,0 0 15,0 0-15,0 1 0,0-1 0,22 0 16,-1 0-16,0 0 16,21-21-16,-21 0 0,1 0 0,20 0 15,-21 0-15,21 0 0,-20 0 0,20-21 16,-21 0-16,21 0 0,1 0 16,-22-1-16,21 1 0,-21 0 15,22 0-15,-22 0 0,0-22 16,21 22-16,-20 0 0,-1-21 0,0 21 15,-21-1-15,0 1 0,0 0 0,0 0 16,0 0-16,-21 21 31,0 21-31,-1 0 0,1 0 16,21 0-16,-21 1 0,0 20 0,0-21 16,21 0-16,0 0 0,-21 1 15,21-1-15,0 0 0,0 0 0,0 0 16,0 0-16,0 1 0,0-1 15,21 0-15,0-21 16,0 0-16,0 0 16,0 0-16,1 0 0,-1 0 15,0-21-15,0 0 0,0 21 0,0-22 16,1 1-16,-1 0 0,-21 0 0,21 0 16,0 0-16</inkml:trace>
  <inkml:trace contextRef="#ctx0" brushRef="#br0" timeOffset="26048.08">9885 4255 0,'0'0'0,"21"0"0,0 0 16,0 0-16,22 0 0,-22-22 15,21 22-15,-21-21 0,22 0 0,-22 0 16,21 0-16,-21 21 0,22-21 16,-22-1-16,-21 1 0,21 0 15,-21 0-15,0 0 0,0 0 0,-21 21 16,0-22-16,-22 22 16,22 0-16,-21 0 0,-22 0 0,22 22 15,0-22-15,-22 21 0,22-21 16,-1 21-16,1 0 0,21 0 15,-21 0-15,20-21 0,22 22 0,0-1 16,0 0-16,0 0 0,0 0 0,0 0 16,43 1-16,-22-1 0,21 0 15,-21-21-15,43 21 0,-22 0 16,1 0-16,20 1 0,-21-1 0,1-21 16,-1 21-16,0 0 0,1 0 15,-1-21-15,-21 21 0,0 1 0,-21-1 16,0 0-16,0 0 15,-21 0-15,-21-21 0,0 21 0,-1 1 16,-20-22-16,-1 21 0,-20-21 0,20 0 16,1 0-16,-1 0 0,1 0 15,20 0-15,1 0 0,0 0 0,20 0 16,-20 0-16,21 0 0,0-21 16,21-1-16,-21 22 0,21-21 15,0 0-15,-22 0 0,22 0 0,0 0 16,0-1-16,0 1 0,0 0 15,22 21-15,-1-21 0,0 0 16,0 21-16,0-21 0,0-1 16,22 1-16,-1 21 0,0-21 0,1 0 15</inkml:trace>
  <inkml:trace contextRef="#ctx0" brushRef="#br0" timeOffset="26286.55">10541 3958 0,'0'21'32,"0"22"-17,0-22-15,0 0 0,0 21 0,0-20 16,0 20-16,0 0 0,0-21 16,0 22-16,0-1 0,0-21 0,0 22 15,0-22-15,-21 21 0,21-21 16,0 0-16,0 1 0,0-1 0,0 0 15,0 0-15,0 0 16</inkml:trace>
  <inkml:trace contextRef="#ctx0" brushRef="#br0" timeOffset="26482.05">10414 4339 0,'21'0'31,"0"-21"-31,0 21 16,1 0-16,-1 0 0,21-21 0,-21 21 16,0 0-16,22-21 0,-22 21 15,0-21-15,21 21 0,1 0 16</inkml:trace>
  <inkml:trace contextRef="#ctx0" brushRef="#br0" timeOffset="27491.06">11345 4191 0,'0'0'16,"0"-21"-16,-21 0 0,0 21 0,21-21 15,-21-1-15,0 22 0,-1 0 16,-20 0-16,21 0 0,0 0 0,-22 0 16,22 0-16,0 22 0,0-1 15,-21 0-15,20 0 0,1 0 16,21 22-16,-21-22 0,0 21 0,0-21 16,21 22-16,0-22 0,0 21 15,0-21-15,0 0 0,0 22 0,0-22 16,0 0-16,0 0 0,0 0 15,21-21-15,0 0 16,0 0-16,0 0 0,1 0 0,-1 0 16,0 0-16,0 0 0,0-21 0,0 21 15,1-21-15,-1 0 0,0 0 16,0 0-16,0-1 0,0-41 16,-21 21-16,22 20 15,-1-20-15,-21 21 0,0-21 0,0 20 16,21 1-16,-21 0 0,0 0 0,0 0 15,0 42 1,0 0 0,-21 0-16,21 0 0,0 1 0,0 20 15,0 0-15,0-21 0,0 22 0,0-22 16,0 0-16,0 21 0,0-20 16,0-1-16,21 0 0,0 0 15,0 0-15,0-21 0,1 21 16,-1-21-16,21 0 0,-21 0 0,0 0 15,1 0-15,-1 0 0,0-21 16,0 21-16,21-21 0,-20 0 0,-1 0 16,0 0-16,0-1 0,0-20 0,0 21 15,1-21-15,-22-22 0,0 22 16,21-1-16,0 1 0,-21 0 0,0-1 16,21 1-16,-21 0 0,0-1 0,0 22 15,0 0-15,0 0 0,0 0 0,0 0 16,0 42 15,-21 21-31,21 0 16,-21 1-16,21-1 0,-21 0 0,21 1 15,0-1-15,0 0 0,0 1 0,-22-1 16,22 0-16,0 1 0,0-22 0,0 21 16,0-21-16,0 1 0,22-1 15,-22 0-15,21 0 0,0-21 0,-21 21 16,21 0-16,0-21 0,0 0 15,22 0-15,-22 0 0,0 0 0,21 0 16,-20 0-16,20 0 0,-21-21 0,21 21 16,-20-21-16,20 0 0,-21 0 15,0 0-15,0-1 0,22 1 0,-43 0 16,21-21-16,0 21 0,-21-1 0,0-20 16,0 21-16,0 0 15,0 0-15,0-1 0,-21 22 16,0 0-16,0 22 0,-1-1 15,1 0-15,0 0 0,0 0 0,0 22 16,21-22-16,0 0 0,-21 0 0,21 0 16,0 0-16,0 1 0,0-1 15,0 0-15,21 0 0,0-21 16,0 0-16,0 21 0,0-21 16,1 0-16,-1 0 0,0 0 0,0 0 15,21-21-15,-20 21 0,-1-21 16,21 0-16</inkml:trace>
  <inkml:trace contextRef="#ctx0" brushRef="#br0" timeOffset="29590.25">13208 4085 0,'0'0'0,"-21"0"0,21 21 0,-21-21 15,21 22 1,21-22 0,0 0-1,0-22-15,21 1 0,-20 21 0,20-21 16,0 0-16,-21 0 16,22 0-16,-1-1 0,-21 1 0,0 0 15,22 0-15,-22 0 16,-21 0-16,21-1 0,-21 1 0,0 0 15,0 0-15,-21 21 0,0 0 16,0 0-16,-1 0 0,-20 0 16,21 0-16,-21 0 0,20 21 0,-20-21 15,0 21-15,21 22 0,-1-22 16,1 0-16,0 0 0,0 21 0,21-20 16,0-1-16,0 21 15,0-21-15,0 0 0,21 22 16,0-22-16,0-21 0,1 0 15,-1 21-15,0-21 0,21 0 0,-21 0 16,1 0-16,-1 0 0,21 0 0,-42-21 16,21 21-16,0-21 0,-21 0 15,0-1-15,0 1 16,-21 21-16,0-21 16,-21 21-16,21 0 0,-22 0 0,22 0 15,-21 21-15,21 0 0,-22 1 16,22-1-16,0 0 0,0 0 0,0 21 15,-1-20-15,22 20 0,-21 0 16,21-21-16,0 22 0,0-22 16,0 64-1,21-64-15,1 0 0,-1-21 16,21 0-16,-21 21 0,22-21 0,-22 0 16,21 0-16,-21 0 0,22 0 15,-1 0-15,0-21 0,1 0 0,-22 0 16,21-1-16,0 1 0,1 0 15,-1-21-15,-21-1 0,22 1 0,-1 0 16,0-1-16,-21-20 0,22-1 0,-22 22 16,0-21-16,0 20 0,0-20 15,1 20-15,-1 1 0,-21 0 16,0 21-16,0-1 0,0 1 16,0 0-16,0 0 0,-21 21 15,-1 0-15,1 21 0,0 0 16,0 22-16,-21-22 0,20 21 0,1 0 15,0 1-15,0-1 0,0 22 0,0-22 16,21 21-16,0-20 0,0-1 16,0 22-16,0-22 0,0-21 0,0 21 15,0 1-15,0-22 0,21 21 16,0-21-16,0 1 0,0-1 0,0-21 16,22 21-16,-22 0 0,21-21 15,-21 0-15,22 21 0,-1-21 16,0 0-16,-20 0 0,20 0 0,0 0 15,1-21-15,-1 0 0,0 21 0,1-21 16,-1 0-16,-21-22 0,21 22 16,-20 0-16,-1-21 0,21-1 0,-42 22 15,0-21-15,21-1 0,-21 22 16,0 0-16,0 0 0,0 0 0,-21 21 16,0 0-16,0 0 0,0 0 15,-1 21-15,1 0 0,0-21 0,0 42 16,0-20-16,0-1 0,-1 0 15,1 21-15,21-21 0,0 1 0,0 20 16,0-21-16,0 0 0,0 0 0,0 1 16,21-22-16,1 21 15,-1-21-15,0 0 0,0 21 0,21-21 16,-20 0-16,-1 0 0,21 0 16,-21 0-16,0 0 0,22 0 0,-22-21 15,0 21-15,0-21 0,22-1 0,-22 1 16,0 0-16,0 0 15,0 0-15,0 0 0,1-1 0,-1-20 16,-21 21-16,21 0 0,-21 0 0,21 21 16,-21 21-1,0 0-15,0 0 16,0 0-16,0 0 16,0 22-16,0-22 0,0 0 0,0 0 15,0 0-15,0 1 16,0-1-16,0 0 0,0 0 15,21-21 17,0 0-32,1-21 0,-22 0 0,21 21 15,0-21-15,-21-1 0,21 1 16,0 0-16,0 0 0,1 0 0,-1-22 16,0 22-16,0 0 0,0 0 0,-21 0 15,21 0-15,1 21 16,-1 0-16,0 21 15,-21 0-15,0 0 16,0 0-16,0 0 0,0 1 0,21-1 16,-21 0-16,0 0 0,0 0 15,0 0-15,0 1 0,21-22 16,0 21-16,1-21 16,-1 0-16,0 0 15,0 0-15,0 0 0,0-21 0,1 21 16,-1-22-16,0 1 0,0 0 15,21 0-15,-20 0 0,-1 0 16,0-1-16,0 1 0,0 0 16,0 0-16,1 0 0,-1 0 0,0 21 15,-21 21 1,0 0-16,0 0 0,0 0 16,0 0-16,0 1 0,0-1 0,0 0 15,0 0-15,0 0 0,0 0 16,21 1-16,-21-1 0,21-21 15,0 0-15,1 21 0,20-21 16,-21 0-16,0 0 0,0 0 16,22 0-16,-22 0 0,0 0 0,21-21 15,-20 0-15,-1 21 0,21-22 16,-21-20-16,0 21 0,22-21 16,-22-1-16,0 1 0,0-22 15,22 22-15,-22-21 0,0-1 0,-21 1 16,21 20-16,-21 1 0,21 0 15,-21-1-15,0 1 0,0 21 0,-21 21 32,0 0-32,0 21 0,0 0 15,-1 21-15,1 1 0,0-1 16,0 0-16,0 1 0,0 20 0,21-20 16,0-1-16,-22 0 0,22 1 0,0-1 15,0 0-15,0-21 16,0 22-16,0-22 0,0 0 0,0 0 15,0 0-15,0 1 0,22-22 16,-22 21-16,21-21 0,0 0 0,0 0 16,0 0-16,0 0 0,1 0 15,-1 0-15,0-21 0,0-1 16,0 22-16,0-21 0,1 0 0,-22-21 16,0 21-16,21-1 0</inkml:trace>
  <inkml:trace contextRef="#ctx0" brushRef="#br0" timeOffset="29791.07">16235 4106 0,'0'0'0,"-64"0"31,85 0-31,1 0 0,-1 0 16,21 0-16,-21 0 0,22 0 15,-1 0-15,0 0 0,1 0 0,-1 0 16,0 0-16,1 0 0,-22-21 15,21 21-15,-21-21 0,22 21 0,-22-21 16,0 21-16,-21-21 0,21 0 16,0-1-16</inkml:trace>
  <inkml:trace contextRef="#ctx0" brushRef="#br0" timeOffset="30246.88">17145 3852 0,'0'0'0,"0"-21"0,0-63 32,-21 84-17,0 21 1,21 0-16,-22 0 0,22 21 0,0 1 15,-21-1-15,0 0 0,21 1 16,-21 20-16,21-20 0,0 20 16,-21-21-16,21 1 0,0-22 0,-21 21 15,21-21-15,0 22 0,0-22 16,0 0-16,0 0 0,21-21 16,0 0-1,0 0-15,0 0 16,0-21-16</inkml:trace>
  <inkml:trace contextRef="#ctx0" brushRef="#br0" timeOffset="33195.08">17103 4255 0,'0'0'0,"0"-22"0,0-20 0,0 0 15,0 21-15,0-22 0,0 1 0,0 0 16,0-1-16,21 22 0,0-21 16,-21 21-16,21-1 0,0 1 0,0 0 15,1 0-15,-1 0 0,21 0 16,-21 21-16,22 0 0,-22-22 0,21 22 15,-21 0-15,22 0 0,-1 0 16,-21 0-16,0 22 0,22-1 0,-22-21 16,-21 21-16,0 0 0,0 0 15,0 0-15,0 22 0,0-22 0,-21 21 16,-22-21-16,1 1 0,0 20 16,-1-21-16,-20 0 0,20 0 0,1 1 15,-21-1-15,20-21 0,22 0 16,0 21-16,-21-21 0,20 0 15,1 0-15,21-21 16,21 21 15,1 21-31,-1 0 16,0-21-16,0 21 0,-21 0 0,21 1 16,0-1-16,1 0 0,-1 0 15,21 0-15,-21 0 0,0 1 0,1-22 16,20 21-16,-21 0 0,21-21 15,-20 0-15,20 0 0,0 0 0,1 0 16,-22 0-16,21 0 0,0 0 16,1 0-16,-1 0 0,0-21 15,-20 21-15,20-21 0,-21-1 0,21 1 16,-20 0-16,-1 0 0,0 0 16,-21 0-16,0-22 0,0 22 0,0 0 15,0 0-15,0 0 0,0-1 16,0 1-16,0 0 0,-21 21 15,0 0 1,-1 21-16,22 0 0,0 1 16,-21-1-16,21 0 0,-21 21 0,21-21 15,0 1-15,0-1 0,0 0 0,0 0 16,0 0-16,0 0 16,21 1-16,0-22 0,1 21 0,-1 0 15,0-21-15,21 0 0,-21 0 16,22 0-16,-1 0 0,0 0 0,1 0 15,-1 0-15,0 0 0,1-21 0,-1 21 16,0-21-16,1-1 0,-1 1 16,0-21-16,1 21 0,-22-22 0,0 1 15,0 0-15,0-1 0,1 1 16,-22 0-16,21-1 0,-21 22 0,0-21 16,0 21-16,0-22 0,21 22 15,-21 0-15,-21 42 31,21 0-31,-21 1 16,-1 20-16,1 0 0,0 1 16,21-1-16,-21 21 0,0-20 0,0 20 15,-1-20-15,22 20 0,-21-21 16,21 1-16,-21 20 0,21-20 0,-21-1 16,21 0-16,0 1 0,0-1 0,0 0 15,0 1-15,0 20 0,0-21 16,0-20-16,0 20 0,0 0 0,0-21 15,21 22-15,0-22 16,0 0-16,1-21 0,-1 21 0,0-21 16,0 0-16,0 0 0,0 0 15,1 0-15,-1-21 0,0 21 16,-21-21-16,0 0 0,21-22 0,-21 22 16,0-21-16,0 0 0,0-1 15,0 1-15,0 0 0,0-1 0,-21 1 16,0-22-16,0 22 0,-1 0 15,-20-22-15,21 22 0,-21 0 16,20-1-16,-20 22 0,21 0 0,0 0 16,21 0-16,0-1 0,21 22 31,0 0-15,21 0-16,1 0 0,-22 0 0,21-21 15,22 21-15,-22-21 0,0 21 16,1-21-16,-1 0 0,22 0 0,-22-1 15,0-20-15,1 21 0,-1 0 16,-21-22-16,21 22 0,-20 0 0,-22-21 16,0 21-16,0-22 0,21 22 15,-21 0-15,0 0 0,0 0 0,0-1 16,0 1-16,-21 0 0,-1 21 16,1 0-1,21 21-15,0 0 16,-21 1-16,0 20 0,21-21 0,-21 43 15,21-22-15,-21 21 0,21 1 16,0 21-16,0-22 0,0 1 0,0-1 16,-22 1-16,22-1 0,0 1 15,-21-22-15,21 21 0,0 1 0,0-22 16,0 22-16,0-22 0,0 0 0,0 1 16,0-1-16,0 0 0,0-20 15,0 20-15,0-21 0,0 0 0,0 0 16,21 1-16,1-22 15,-1 21-15,0-21 0,0 0 16,0 0-16,0 0 0,1-21 0,20 21 16,-21-22-16,0 1 0,0 0 15,1-21-15,-1-1 0,0 1 0,-21 0 16,0-1-16,0-20 0,0 21 16,0-22-16,0 22 0,0-22 0,-21 1 15,0 20-15,-22-20 0,22 21 16,0-1-16,-21 22 0,20-21 0,1 21 15,-21-1-15,21 22 0,0 0 16,-1 0-16,1 0 0,0 0 16,21 22-1,0-1 1,21-21-16,0 0 16,1 0-16,-1 0 0,21 0 0,-21 0 15,22 0-15,-1-21 0,-21-1 16,21 22-16,-20-21 0,20 0 0,0 0 15,-21 0-15,22 0 0,-22-1 16,0 1-16,21 0 0,-20 0 0,-1 0 16,-21 0-16,21 21 0,0 0 15,-21 21 1,0 0-16,0 0 16,0 0-16,0 22 0,0-22 0,0 0 15,0 0-15,0 21 16,0-20-16,0-1 0,0 0 0,21-21 15,0 21-15,1 0 0,-1-21 16,0 0-16,0 0 0,0 0 16,22 0-16,-22 0 0,0 0 0,0-21 15,0 0-15,22 0 0,-22 0 16,0-22-16,0 22 0,-21-21 0,21 21 16,-21-22-16,21 22 0,-21-21 15,0 21-15,0-1 0,0 1 16,-21 21-1,0 21-15,0 1 0,21-1 16,-21 0-16,21 0 0,-21 21 0,21-20 16,0 20-16,0-21 0,0 0 15,0 22-15,0-22 0,0 0 16,21 0-16,-21 0 0,21-21 0,0 21 16,0-21-16,0 0 0,1 0 15,-1 0-15,21 0 0,-21 0 0,0 0 16,22 0-16,-22-21 0,21 0 0,-21 21 15,1-42-15,20 21 16,-21-1-16,0 1 0,0-21 0,1 21 0,-1 0 16,-21-1-16,0 1 15,0 42 17,-21 1-32,21-1 0,-22 0 0,1 0 15,21 0-15,0 0 0,-21-21 16,21 22-16,-21-1 0,21 0 15,-21-21-15,21 21 0,0-42 47,21 0-47,0 0 0,0-1 16,-21 1-16,21 0 0,1 0 16,-1 0-16,0-22 0,0 22 15,-21 0-15,21 21 0,-21-21 16,21 21-16,1 21 15,-22 0 1,0 0-16,0 1 0,0-1 0,0 0 16,21 0-16,-21 0 0,0 0 0,21 1 15,0-1-15,0 0 16,0-21-16,1 21 0,-1-21 0,0 0 16,21 0-16,-21 0 0,22 0 15,-22 0-15,0 0 0,21 0 0,-20 0 16,-1-21-16,0 0 0,0 0 15,0-1-15,0-20 0,1 21 0,-22-21 16,21 20-16,0-20 0,-21 21 16,0 0-16,21 0 0,-21-1 15,21 1-15,-21 42 32,0 1-17,0-1 1,0-42 31,21 21-47,-21-22 0,22 1 0,-22 0 15,0 0-15,0 0 16,0 0 0,-22 21 15,1 0-31,0 21 0,21 0 15,-21 0-15,0 0 0,0 0 16,21 22-16,0-22 0,-22 21 0,22-21 16,-21 22-16,21-22 0,0 0 15,0 0-15,0 22 0,21-22 16,1 0-16,-22 0 0,21-21 16,0 0-16,-21 21 0,21-21 0,0 0 15,0 0-15,1 0 16,-1 0-16,0 0 0,0-21 0,0 0 15,22 0-15,-22 0 0,0-1 0,0-20 16,0 21-16,-21-21 0,21-1 16,1 22-16,-22-21 0,0 21 0,21-1 15,-21 1-15,0 0 0,-21 21 32,-1 21-32,1 0 0,0 1 0,21-1 15,-21 0-15,0 21 0,0-21 0,21 1 16,0 20-16,0-21 0,0 0 15,0 0-15,0 1 0,0-1 16,0 0-16,21-21 16,0 0-16,0 0 15,0 0-15,0 0 0,22-21 16,-22 0-16,21-1 0</inkml:trace>
  <inkml:trace contextRef="#ctx0" brushRef="#br0" timeOffset="34207.97">22246 3895 0,'-21'0'16,"42"0"-1,0 0-15,0 0 16,22 0-16,-22 0 15,21 0-15,-21-21 0,22 21 0,-1-22 16,-21 22-16,22-21 0,-22 21 16,0-21-16,0 0 0,0 0 0,-21 0 15,0-1-15,0 1 16,0 0-16,-21 21 0,-21-21 16,21 21-16,-1 0 0,-20 0 15,21 0-15,-21 21 0,20 0 16,1 0-16,0-21 0,0 22 15,0-1-15,21 0 0,0 0 0,0 0 16,0 0-16,0 1 16,0-1-16,0 0 0,0 0 0,21 0 15,0-21-15,0 21 0,0-21 16,1 0-16,-1 22 0,0-22 0,0 0 16,0 0-16,0 0 15,1-22-15,-1 22 0,-21-21 0,0 0 16,0 0-1,-21 21 1,-22 0-16,22 0 0,0 0 0,-21 0 16,-1 21-16,22 0 0,-21 0 15,21 1-15,-1-1 0,-20 0 0,21 0 16,21 21-16,0-20 0,0-1 16,0 21-16,0-21 0,0 0 0,0 1 15,0-1-15,21 0 0,0-21 16,0 21-16,1-21 0,-1 0 0,0 0 15,21 0-15,-21 0 0,1 0 16,20 0-16,-21 0 0,0-21 0,0 0 16,1 0-16,-1-1 15,21 1-15,-21 0 0,0-21 0,-21 21 0,22-22 16,-1 1-16,-21 21 16,0 0-16,0-1 0,0 1 15,-21 42 1,21 1-16,-22-1 15,22 0-15,0 21 0,0-21 16,0 1-16,0 20 0,0-21 0,22 0 16,-1 0-16,0 1 0,0-1 15,21 0-15,-20 0 0,20 0 0,-21-21 16,21 21-16,-20-21 0,-1 0 16,21 0-16,-21 0 0,0 0 0,1 0 15,-1 0-15,-21-21 16,21 21-16,0-21 0,-21 0 0,0 0 15,0 0-15,0-22 0,0 22 16,0-21-16,0 21 0,0-1 0,0 1 16,0 0-16,0 0 0,-21 21 15,0 0-15,0 0 16,-1 21-16,1 0 0,-21 0 16,21 1-16,0-1 0,-1 0 0,1 21 15,0-21-15,0 1 0,0-1 16,-22 21-16,22-21 0,0 0 0,21 1 15,-21-1-15,0-21 16,0 21-16,21 0 0,0 0 16,21-21-1,0 0 1,21 0-16,-21 0 0,22-21 16,-22 0-16</inkml:trace>
  <inkml:trace contextRef="#ctx0" brushRef="#br0" timeOffset="34563.99">23410 4085 0,'0'0'0,"21"-42"16,-21 63 15,0 0-31,-21 0 0,0 1 16,21 20-16,-21-21 0,0 21 15,0 1-15,21-1 0,0 0 0,-22 22 16,22-22-16,0 1 0,0 20 15,0-21-15,0 22 0,0-22 0,-21 22 16,21-1-16,0 1 0,0-1 0,-21-20 16,0 20-16,0 1 0,0-22 15,21 0-15,-22 22 0,1-22 0,0-21 16,0 22-16,0-1 0,0-21 16,21 0-16,-22 0 0,22 1 0,0-1 15,0 0-15,0 0 16,0-42-1,22 21 1,-1-21-16,0 0 0,0-22 16,0 22-16,0-21 0,1-22 0,-1 22 15,0-22-15,0-20 0,0 20 16</inkml:trace>
  <inkml:trace contextRef="#ctx0" brushRef="#br0" timeOffset="34811.44">23326 4233 0,'0'0'0,"0"-42"0,0-106 31,21 127-31,0 0 0,-21-1 0,21 1 16,0 21-16,0 0 0,1 0 15,20 0-15,-21 0 0,0 0 0,0 0 16,1 0-16,20 21 0,-42 1 16,0-1-16,0 0 0,0 21 0,0-21 15,0 1-15,0-1 0,-21 0 16,0 0-16,-1 0 0,1 0 0,0 1 15,0-22-15,-21 21 0,20 0 16,-20-21-16,21 0 0,-21 21 16,20-21-16,-20 21 0,0-21 0,-1 0 15,1 0-15,0 0 0,-1 0 16</inkml:trace>
  <inkml:trace contextRef="#ctx0" brushRef="#br0" timeOffset="36006.15">339 6689 0,'0'0'0,"-22"0"0,1 0 0,0-21 16,21-1-1,0 1-15,0 0 16,0 0-16,0 0 0,0-22 15,21 22-15,0 0 0,1 0 16,20-21-16,-21 20 0,21 1 0,-20 0 16,20 21-16,0 0 0,1 0 15,-22 0-15,21 0 0,0 21 16,-20 0-16,-1 22 0,0-1 16,-21 0-16,0 1 0,0 20 0,0-20 15,0-1-15,-21 0 0,-22 1 16,22-1-16,-21 0 0,0 1 0,-1-1 15,1-21-15,0 0 0,-1 0 16,22 1-16,-21-22 0,21 0 16,-1 0-16,1 0 0,0 0 0,0 0 15,21-22 1,-21 1-16,21 0 0,0 0 16,0 0-16,0 0 0,21-1 0,0 1 15,0 0-15,0-21 0,22 42 16,-22-21-16,0-1 0,21 22 0,-20 0 15,-1 0-15,21 22 0,-21-1 16,0-21-16,1 21 0,-1 0 16,0 0-16,0 0 0,-21 1 0,21-1 15,-21 0-15,21 0 0,-21 0 16,22 0-16,-22 1 0,0-1 16,21-21-1,0 0 16</inkml:trace>
  <inkml:trace contextRef="#ctx0" brushRef="#br0" timeOffset="36194.8">1228 6710 0,'0'0'0,"21"0"0,0 0 0,0-21 16,0 21-16,0 0 47,1 0-32,-1 0 1,0 0-16</inkml:trace>
  <inkml:trace contextRef="#ctx0" brushRef="#br0" timeOffset="36602.78">3048 6202 0,'0'0'0,"-21"-21"0,21 0 16,0-1-16,-21 1 0,21 0 0,-22 0 16,22 0-16,0 0 15,0 42 1,0 21 0,0-21-16,0 0 0,0 22 15,0-1-15,0 0 0,0 22 0,0-22 16,0 22-16,0-22 0,0 0 0,0 22 15,-21-22-15,21 1 0,0-1 16,-21-21-16,21 21 0,-21-20 16,21 20-16,0-21 0,0 0 0,0 0 15,0-42 17,0 0-32,0 0 0,0 0 15,0 0-15</inkml:trace>
  <inkml:trace contextRef="#ctx0" brushRef="#br0" timeOffset="40350.44">2963 6371 0,'0'0'0,"0"-42"16,0 0-16,0 20 0,21-105 31,-21 106-31,22 0 0,-22 0 16,21 0-16,0 21 0,0-21 0,0-1 15,0 22-15,1 0 0,-1-21 0,21 21 16,0 0-16,22 0 0,-22 0 15,1 21-15,-1-21 0,0 22 0,-21-1 16,22 0-16,-1 0 0,-21 0 16,-21 0-16,0 1 0,0 20 15,0-21-15,0 0 0,-21 0 16,0 22-16,0-22 0,-22 0 0,1 0 16,21 0-16,-21 1 0,20-22 15,1 0-15,-21 0 0,21 0 0,0 0 16,-1 0-16,1 0 15,21-22-15,0 1 0,0 0 0,-21 21 16,21-21-16,0 42 31,21 0-15,-21 0-16,21 1 0,1-1 0,-1 0 16,0 21-16,0-21 0,0 22 15,0-22-15,22 21 0,-22-21 16,21 1-16,-21-1 0,22 0 0,-1 0 15,0 0-15,1 0 0,-1-21 16,0 0-16,1 0 0,-1 0 0,0 0 16,1 0-16,-1 0 0,0-21 15,1 21-15,-1-21 0,-21 0 0,22 0 16,-22 0-16,21-1 0,-21 1 16,22-21-16,-22 21 0,0-22 0,0 22 15,-21-21-15,0 0 0,0 20 16,0-20-16,0 21 0,0 0 0,0 0 15,-21 21-15,0 0 16,0 0-16,-1 0 16,1 21-16,0 0 0,21 0 15,-21 0-15,21 22 0,-21-1 16,21-21-16,0 21 0,0 1 0,0-1 16,0-21-16,0 22 0,0-22 15,0 0-15,0 0 0,0 0 0,21 0 16,0 1-16,0-22 0,0 0 15,22 0-15,-22 0 0,21 0 0,1 0 16,-1 0-16,0 0 0,1-22 0,-1 22 16,-21-21-16,21 0 15,1 0-15,-1-21 0,0 20 0,-20 1 16,20-21-16,-21 0 0,0 20 16,0-20-16,-21 21 0,0-21 0,0 20 15,0 1-15,0 0 0,-21 21 16,0 0-16,0 0 15,0 21-15,0 0 0,-1 1 16,22-1-16,0 0 0,0 0 16,0 21-16,0-20 0,0-1 0,0 0 15,22 0-15,-1 0 0,-21 0 16,21 1-16,0-22 0,-21 21 0,0 0 16,21-21-16,-21 21 0,21-21 15,-21 21 1,-21-21-1,0 0 1,0 0-16,21-21 0,-21 21 0,0-21 16,-1 0-16,1 21 0,21-21 15,-21 21-15,21 21 32,0 0-17,21 0-15,0 0 16,1-21-16,-1 0 0,-21 21 15,21-21-15,21 0 0,-21 0 16,22 0-16,-1 0 0,-21 0 0,22 0 16,-22 0-16,0-21 0,0 21 15,0-21-15,0 21 0,22-21 0,-22 0 16,0 0-16,-21-1 0,21 1 16,0 0-16,1-21 0,-22 21 0,0-22 15,0 22-15,0-21 0,0 21 16,21-1-16,-21 1 0,0 0 0,-21 42 31,21 0-15,0 1-16,-22-1 0,22 21 0,0-21 15,-21 22-15,21-22 0,0 21 16,0-21-16,0 22 0,0-22 16,0 0-16,0 0 0,0 0 0,21-21 15,1 21-15,-1 1 0,0-22 16,0 0-16,0 0 0,0 0 15,1 0-15,20 0 0,-21-22 16,0 1-16,0 0 0,1 21 0,-1-21 16,0 0-16,0-22 0,0 22 0,0 0 15,-21-21-15,22-1 0,-22 22 16,21-21-16,-21 0 0,0 20 0,0 1 16,0 0-16,0 0 0,0 42 31,0 0-31,0 22 15,0-22-15,0 21 0,0-21 16,0 22-16,0-1 0,0-21 0,0 0 16,0 22-16,0-22 0,0 0 15,21 0-15,0 0 0,0 0 0,0-21 16,1 22-16,-1-22 0,21 0 0,-21 0 16,22 0-16,-22 0 0,21 0 15,-21 0-15,22-22 0,-22 22 0,21-21 16,-21 0-16,22 21 0,-22-21 15,0 0-15,0-22 0,0 22 16,-21 0-16,0-21 0,0 21 0,0-22 16,0 1-16,0 21 0,0-22 15,0 22-15,0 0 0,0 0 0,0 0 16,-21 21-16,0 0 16,0 0-16,0 0 0,-1 21 0,1 0 15,0 0-15,0 0 0,0 22 0,21-1 16,-21-21-16,21 22 0,-22-1 15,22-21-15,-21 21 0,21-20 0,0-1 16,0 0-16,0 0 0,0 0 16,21-21-16,1 21 0,-1-21 15,0 0-15,0 0 0,0 0 16,0-21-16,1 21 0,-1-21 16,0 0-16,0 0 0,0 0 0,0-1 15,-21 1-15,22-21 0,-1 21 16,-21-22-16,21 1 0,-21 21 0,0-21 15,0-1-15,0 22 0,0 0 0,0 0 16,0 42 0,0 0-1,0 21-15,0-20 0,0 20 16,0-21-16,0 21 0,0 1 0,0-22 16,0 21-16,0-21 0,0 1 15,0 20-15,21-21 0,0 0 16,0-21-16,1 21 0,-1 1 0,0-22 15,0 0-15,21 0 0,-20 0 16,-1 0-16,0 0 0,21-22 0,-21 1 16,22 0-16,-22 0 0,21-21 0,-21 20 15,1-20-15,-1 0 0,21-1 16,-21 1-16,0 0 0,-21-1 0,22-20 16,-1 21-16,-21-1 0,0 1 15,0 0-15,0-1 0,0 22 0,0 0 16,0 0-16,0 42 15,0 0 1,0 0-16,0 22 0,-21-1 0,21-21 16,-22 21-16,1 22 0,21-22 15,0 1-15,0-1 0,0 0 0,0 1 16,0-1-16,0 0 0,0-21 16,21 1-16,1-1 0,-1 0 0,0 0 15,21-21-15,-21 0 0,22 0 0,-22 0 16,21 0-16,-21 0 0,1 0 15,20-21-15,-21 21 0,0-21 0,0 0 16,1-1-16,-22 1 0,21-21 16,-21 21-16,0 0 0,21-22 0,-21 22 15,0 0-15,0 0 0,0 0 0,0-1 16,-21 22-16,0 0 16,-1 0-16,22 22 15,0-1-15,0 0 16,0 0-16,0 0 15,22-21-15,-1 0 16,0 0-16,0 0 0,21 0 16,-20 0-16,-1 0 0,21-21 0,-21 21 15,22-21-15,-1 0 0,0 0 16,1 21-16,-22-22 0,21 1 16,-21 0-16,0 0 0,-21 0 0,22 0 15,-22-1-15,-22 22 31,1 0-15,21 22-16,-21-22 0,21 21 0,-21 21 16,21-21-16,-21 0 0,21 22 15,0-22-15,0 21 0,0-21 0,0 1 16,0-1-16,0 0 0,0 0 0,0 0 16,0 0-16,0 1 0,21-22 15,0 0-15,0 21 0,0-21 0,22 0 16,-22 0-16,21 0 0,1 0 15,-22 0-15,21-21 0,-21-1 0,22 1 16,-22 0-16,0 0 0,21 0 16,-21-22-16,1 1 0,-1 0 15,0-1-15,0 1 0,-21 0 0,0-1 16,0 1-16,0 0 0,21-1 16,-21 1-16,0 0 0,21-1 0,-21 22 15,0 0-15,0 0 0,0 0 0,0 42 31,0 0-31,0 0 0,0 0 0,-21 22 16,0-22-16,21 21 0,-21 1 16,21-1-16,0 0 0,0 1 15,0-1-15,-21 0 0,21 1 0,0-1 0,0 0 16,0-21-16,0 22 16,21-22-16,-21 21 0,21-21 0,0 1 15,0-1-15,1-21 0,-1 0 0,0 21 16,0-21-16,0 0 0,0 0 15,1 0-15,-1-21 0,0 0 0,0 21 16,0-22-16,0 1 0,-21 0 16,22-21-16,-1 21 0,-21-22 0,21 1 15,-21 21-15,0-22 0,21 1 0,-21 21 16,21 0-16,-21 0 0,0 42 47,0 0-47,0 0 0,0 0 0,0 22 15,0-22-15,0 0 0,0 21 0,0-21 16,0 1-16,0-1 0,0 0 16,21 0-16,1-21 0,-1 0 0,-21 21 15,21-21-15,0 0 0,0 0 0,0 0 16,1 0-16,-1-21 0,21 0 16,-21 21-16,0-21 0,22 0 0,-22-1 15,21-20-15,-21 21 0,22-21 16,-22 20-16,21-62 0,-21 41 15,1-20-15,-1 21 0,0-1 16,0 1-16,-21-22 0,0 22 16,0 21-16,0-21 0,21 20 0,-21 1 15,0 0-15,-21 42 16,0 0-16,0 1 16,0 20-16,21-21 0,-22 21 15,1 1-15,0-1 0,0 0 0,21 1 16,0-1-16,0 0 0,0 1 0,-21-1 15,21-21-15,0 22 0,0-1 16,0-21-16,0 0 0,21 0 0,-21 1 16,21-1-16,0 0 0,22-21 15,-22 0-15,0 0 0,0 0 16,0 0-16,22 0 0,-22-21 0,0 0 16,0-1-16,0 1 0,0 0 15,1 0-15,-1 0 0,0-22 16,0 22-16,-21 0 0,0-21 0,21 21 15,-21-1-15,0 44 32,0-1-32,0 0 0,0 0 15,0 21-15,0-20 0,0-1 0,0 21 16,0-21-16,0 0 0,0 1 0,0-1 16,0 0-16,21 0 15,1-21-15,-1 0 0,0 21 16,0-21-16,0 0 0,0 0 0,1 0 15,20 0-15,-21-21 0,0 0 16,22 0-16,-22 0 0,0-1 16,0 1-16,0 0 0,0-21 0,-21-1 15,22 22-15,-22-21 0,42-22 16,-42 43-16,0 0 0,21 0 16,-21 0-16,0 42 15,-21 0 1,0 0-16,21 0 0,-21 22 0,-1-1 15,22 22-15,-21-1 16,21-21-16,0 22 0,-21-1 0,0 1 0,21-1 16,-21 1-16,0-1 0,21 1 15,0-1-15,-22 1 0,1-1 16,0 22-16,21-21 0,-21-1 0,21 1 16,0-1-16,-21 1 0,21-1 0,0-21 15,0 22-15,0-22 0,0 1 16,0-1-16,0 0 0,0-21 0,0 1 15,0-1-15,0 0 0,0-42 32,21 0-17,-21-1-15,0 1 0,0-21 0,0 21 16,21-22-16,-21 1 0,0 0 16,0-1-16,0-20 0,0-1 15,-21 1-15,21-1 0</inkml:trace>
  <inkml:trace contextRef="#ctx0" brushRef="#br0" timeOffset="40586.81">9229 6265 0,'0'0'0,"-22"0"0,1 0 16,21-21-16,21 21 31,1 0-31,-1-21 0,0 21 15,0 0-15,21 0 0,-20 0 0,-1-21 16,21 21-16,-21 0 0,0 0 0,22 0 16,-22-21-16,0 21 0,0 0 15,22 0-15,-22 0 0,-21-21 16,21 21-16,-21-22 16</inkml:trace>
  <inkml:trace contextRef="#ctx0" brushRef="#br0" timeOffset="40810.57">8509 6054 0,'-21'0'62,"0"0"-46</inkml:trace>
  <inkml:trace contextRef="#ctx0" brushRef="#br0" timeOffset="40970.18">7874 6011 0,'-21'22'16,"0"-22"-16,42 0 62</inkml:trace>
  <inkml:trace contextRef="#ctx0" brushRef="#br0" timeOffset="41459.1">11070 6011 0,'0'0'0,"-21"-21"0,0 0 15,0 0-15,-1 0 0,1 0 0,21-1 16,0 1-16,0 0 0,21 42 31,1 0-15,20 22-16,-21-22 16,21 21-16,-20 1 0,20-1 0,0 0 15,-21 1-15,22-1 0,-22 0 16,0 1-16,0-1 0,0 0 0,1 1 15,-22-1-15,0 0 0,0-21 0,21 1 16,-21 20-16,0-21 0,0 0 16,0 0-16,0-42 31,0 0-31,0 0 16,0 0-16</inkml:trace>
  <inkml:trace contextRef="#ctx0" brushRef="#br0" timeOffset="41739.56">11684 5990 0,'0'0'0,"0"-21"0,-21 21 16,0 0 0,-1 0-16,1 21 0,-21 0 0,21-21 15,-22 22-15,1-1 0,0 0 16,-1 0-16,1 21 0,0-20 0,21-1 15,-64 21-15,64 0 16,-22-20-16,22-1 0,0 21 16,-21 0-16,21-20 0,-1-1 15,22 0-15,0 0 0,22-21 32,-1 0-17,0 0-15,0-21 0,21 0 0,-20 0 16,20 21-16</inkml:trace>
  <inkml:trace contextRef="#ctx0" brushRef="#br0" timeOffset="42103.5">11811 6138 0,'0'0'0,"0"-21"16,21 21-1,-21 21-15,0 1 16,0-1-16,0 0 0,0 0 0,0 0 15,0 22-15,0-22 0,0 21 16,0 0-16,0 22 0,0-22 0,0 22 16,0-22-16,0 22 0,0-22 15,0 21-15,0 1 0,0-1 0,0 1 16,0-1-16,-21 22 0,21 0 0,-21-1 16,0-20-16,-1 21 15,1-1-15,0 1 0,0 0 0,0-22 16,0 1-16,-1 20 0,-20-20 0,42-1 15,-21-20-15,0-1 0,21 0 16,-21 1-16,21-22 0,0 0 0,0 0 16,0-42-1,0 0 1,21-22-16,0 22 0,0-21 16,0 21-16,0-22 0,-21-20 0,22 21 15,20-1-15,-21-20 0</inkml:trace>
  <inkml:trace contextRef="#ctx0" brushRef="#br0" timeOffset="42486.9">11811 6625 0,'0'0'0,"0"-21"0,0-21 16,-21-1-16,21 22 0,-21-21 0,21 21 15,0-22-15,0 22 0,0 0 0,0 0 16,0 0-16,0 0 0,0-1 15,21 1-15,0 21 0,0-21 0,0 0 16,0 21-16,22 0 0,-22-21 16,0 21-16,21 0 0,-20 0 0,20 0 15,-21 0-15,0 21 0,22 0 0,-22 0 16,0 0-16,-21 1 16,0-1-16,0 21 0,0-21 0,0 22 15,0-22-15,0 0 0,-21 21 0,0-21 16,-1 1-16,1-22 0,0 21 15,0 0-15,0-21 0,0 0 0,-1 21 16,1-21-16,0 0 16,21 21-16,0-42 47,0 0-32,21 0-15,22 21 16</inkml:trace>
  <inkml:trace contextRef="#ctx0" brushRef="#br0" timeOffset="43050.45">12827 6287 0,'0'0'0,"0"-64"31,0 43-31,-21 21 15,0 0-15,-1-21 0,1 21 16,0 0-16,0 0 0,0 0 16,0 0-16,-1 21 0,1 0 15,0-21-15,0 21 0,21 0 16,-21 22-16,0-22 0,21 0 0,-22 21 16,22-20-16,0 20 0,0-21 15,0 0-15,0 22 0,0-22 0,0 0 16,0 0-16,22-21 31,-1 0-31,0 0 0,0 0 0,0-21 16,0 21-16,1-21 15,-1 0-15,0-1 0,0-20 0,0 21 16,0-21-16,-21 20 0,22-20 16,-1 21-16,-21-21 0,0 20 15,0 1-15,21 0 0,-21 0 0,0 0 16,0 0-1,0 42 1,0 0-16,-21 0 0,21 0 16,0 0-16,0 1 0,0-1 15,-21 21-15,21-21 0,0 22 0,0-1 16,0-21-16,0 21 0,0-20 16,0-1-16,0 0 0,0 0 0,0 0 15,0 0-15,0 1 0,21-22 16,-21 21-16,21-21 15,0 0-15,0 0 0,0 0 0,1 0 16,-1-21-16,0-1 0,21 22 16,-21-21-16,1 0 0,20 0 0,-21-21 15,21 20-15</inkml:trace>
  <inkml:trace contextRef="#ctx0" brushRef="#br0" timeOffset="43366.49">13568 5990 0,'0'0'0,"0"-21"0,0 0 0,0 0 16,0 0 0,-21 21-1,-1 0-15,22 21 0,-21 0 16,21 0-16,-21 0 0,21 22 16,0-22-16,0 0 0,0 21 15,-21-21-15,21 22 0,0-1 0,0-21 16,-21 22-16,21-1 0,0-21 15,0 21-15,-21 1 0,21-22 0,0 21 16,0-21-16,0 1 0,0-1 16,0 0-16,0 0 0,0 0 15,0-42 32,21 0-47,0 0 16,0-22-16,0 22 0</inkml:trace>
  <inkml:trace contextRef="#ctx0" brushRef="#br0" timeOffset="43962.53">13928 5927 0,'0'0'0,"0"-21"15,-22 21 1,1 21-1,21 0-15,0 0 16,-21 0-16,21 22 0,-21-22 0,21 21 16,-21-21-16,21 22 0,0-1 15,0-21-15,0 21 0,0 1 0,-21-22 16,21 21-16,0 1 0,-22-22 16,22 21-16,0-21 0,0 0 0,0 1 15,0-1-15,0 0 0,-21 0 16,21 0-16,-21-21 15,21-21 1,0 0 0,0 0-16,0 0 0,0-1 0,0 1 15,0 0-15,0-21 0,0 21 16,0-22-16,0 22 0,21-21 0,0 21 16,-21-1-16,22 1 0,-1 0 0,0 0 15,0 0-15,0 0 0,0 21 16,1-22-16,-1 22 0,0 0 0,0-21 15,21 21-15,-20 0 0,-1 0 16,0 0-16,0 0 0,0 21 0,0 1 16,1-1-16,-22 0 0,21 0 15,-21 0-15,0 0 0,0 22 0,0-22 16,0 21-16,0-21 0,-21 22 16,-1-1-16,1-21 0,21 0 15,-21 1-15,0 20 0,21-21 0,-21 0 16,0 0-16,21 1 0,-22-22 15,22 21 1,-21-21 0,21-21-1,-21-1-15,21 1 16,-21 0-16,21 0 0,0 0 0,0 0 16,-21-1-16</inkml:trace>
  <inkml:trace contextRef="#ctx0" brushRef="#br0" timeOffset="44294.82">13060 6223 0,'0'-21'31,"21"21"-15,0-21-16,0 21 15,0 0-15,1 0 0,-1 0 0,0 0 16,0 0-16,0 0 0,0-21 16,1 21-16,-1 0 0,0 0 0,0 0 15,0 0-15,0 0 16,1 0-16,-1 0 15,-21-22 1</inkml:trace>
  <inkml:trace contextRef="#ctx0" brushRef="#br0" timeOffset="49214.21">762 8488 0,'-21'0'0,"0"0"15,-1-21 1,22 0-1,0-1 1,0 1 0,0 0-1,0 0-15,22 21 0,-22-21 16,21 21-16,0-21 0,0 21 0,21 0 16,-20 0-16,-1-22 0,0 22 15,0 0-15,0 0 0,0 0 16,1 0-16,-1 22 0,0-22 0,0 21 15,-21 0-15,0 0 0,0 0 16,0 0-16,0 1 0,0-1 0,-21 0 16,0 0-16,0 0 15,-22 0-15,22 1 0,0-1 0,-21-21 0,20 21 16,1 0-16,0-21 16,0 0-16,42 0 62,0-21-62,0 0 0,1 21 16,-1 0-16,0-21 0,0 21 15,0 0-15,0 0 0,22 0 16,-22 0-16,0 0 0,0 0 0,0 0 16,1 0-16,-1 0 0,0 0 15,0 21-15,0 0 0,-21 0 16,21 0-16,-21 0 0,0 1 15,0-1-15,-21 0 16,0 0-16,0 21 0,0-20 0,0-1 16,-22 0-16,22 0 0,-21 0 15,21 0-15,-22-21 0,22 22 0,-21-22 16,-1 0-16,1 21 0,0-21 16,-1 0-16,22 0 0,-21 0 15,0 0-15,-1 0 0,22-21 0,-21 21 16,21-22-16,-1 1 0,1 21 15,0-21-15,21 0 16,0 0-16,0 0 16,0-1-1,21 22-15,0 0 16,1 0-16,-1 0 0,-21-21 16,21 21-16,21 0 0,-21 0 0</inkml:trace>
  <inkml:trace contextRef="#ctx0" brushRef="#br0" timeOffset="49574.64">1460 8657 0,'22'21'15,"-1"-21"1,-21-21 0,21 21-16,0-21 15,-21 0 1,0 0 0,-21 21-1,0 0-15,0 0 16,21 21-1,-22 0 1,22 0 0,0 0-1,22-21 1,-1 0-16,0 0 0</inkml:trace>
  <inkml:trace contextRef="#ctx0" brushRef="#br0" timeOffset="50492.11">2709 8213 0,'0'0'0,"0"-64"32,0 43-32,-21 21 15,0 0 1,21 21-16,-21 0 16,0 1-16,21 20 0,0 0 0,0 1 15,0-1-15,0 21 0,0-20 16,-22-1-16,22 22 0,0-22 0,-21 21 15,21-20-15,0-1 0,0 0 16,-21 1-16,21-22 0,-21 21 0,21-21 16,-21 1-16,21-1 0,0 0 15,0 0-15,0-42 32,0 0-17,-21 0-15,-1-1 0,22 1 16,-21 0-16,0 0 0</inkml:trace>
  <inkml:trace contextRef="#ctx0" brushRef="#br0" timeOffset="51023.43">2222 8615 0,'0'0'0,"-21"-42"0,0 20 0,21-20 15,0 21-15,-21-21 0,21-1 0,0 22 16,0-21-16,0 21 0,0-22 16,21 1-16,0 21 0,0-22 0,1 22 15,-1 0-15,21 0 0,-21 0 16,22 0-16,-1 21 0,-21 0 15,21 0-15,1 21 0,20 0 16,-20 21-16,-1-21 0,0 22 0,-21 20 16,22-20-16,-22-1 0,21 0 15,-21 1-15,-21-1 0,22 0 0,-22 1 16,0-1-16,0-21 0,0 21 16,0-20-16,0-1 0,0 0 0,0 0 15,0 0-15,-22-21 31,22-21-31,0 0 0,0 0 16,-21 0-16,21-1 0,0 1 0,0 0 16,0-21-16,0 21 0,0-22 15,0 22-15,0-21 0,0-1 16,21-20-16,-21 21 0,22-1 16,-1 1-16,0 0 0,21-1 0,-21 1 15,1 21-15,20 0 0,-21 21 16,0 0-16,22 0 0,-22 0 0,21 42 15,-21-21-15,0 21 0,1 1 16,-1-1-16,-21 0 0,0 1 0,0-1 16,0 0-16,0 1 0,0-1 15,0 0-15,-21-20 0,21 20 0,-22-21 16,22 0-16,0 22 0,0-22 16,-21 0-16,21 0 0,21-21 31,1-21-16,-1 0-15,21 0 16,-21-1-16,0 22 0</inkml:trace>
  <inkml:trace contextRef="#ctx0" brushRef="#br0" timeOffset="52054.67">3768 8424 0,'0'0'0,"21"0"0,-21 22 15,0-1-15,0 0 16,0 0-16,0 0 15,0 0-15,-21 22 0,21-22 16,-22 0-16,22 21 0,0-20 0,0-1 16,0 21-16,0-21 0,0 0 15,0 1-15,0-1 0,0 0 16,22-21-16,-1 0 16,0 0-16,0 0 0,0-21 15,0 21-15,1-21 0,-1-1 16,0 1-16,-21 0 0,21 0 0,-21 0 15,21 0-15,-21-1 0,0 1 16,0 0-16,0 0 0,0 0 0,-21 0 16,0-1-16,0 1 0,-22 21 15,22-21-15,0 21 16,0 0-16,0 0 0,0 0 16,21-21-1,21 21-15,0 0 16,0 0-16,21-21 0,-20 21 0,20 0 15,0 0-15,1-21 0,-1 21 16,0-22-16,1 22 0,20-21 0,-21 21 16,22-21-16,-1 21 0,-20-21 15,20 21-15,-20 0 0,-1-21 0,0 21 16,-21 0-16,1 0 0,-44 0 31,1 21-31,-21-21 16,21 21-16,-22 0 0,22 0 15,-21 1-15,0-1 0,20 21 0,-20-21 16,21 0-16,0 22 0,-22-22 16,22 21-16,21-21 0,0 22 15,-21-22-15,21 0 0,0 21 0,0-20 16,0-1-16,21-21 0,0 0 16,1 0-16,-1 0 0,0 0 0,0 0 15,21 0-15,-20-21 0,20 21 16,-21-22-16,21 1 0,1 0 0,-22 0 15,21 0-15,-21-22 16,1 22-16,20 0 0,-21-21 0,0 21 0,0-22 16,1 1-16,-1 0 0,0-1 15,-21 1-15,0-22 0,0 22 16,0 0-16,0-1 0,0 1 0,0 0 16,0 21-16,0-1 0,0 1 15,0 42 1,0 1-16,0 20 15,-21 0-15,0 1 0,21-1 0,-22 0 16,22 1-16,0 20 0,0-21 16,-21 1-16,21-1 0,0 0 15,0-20-15,0 20 0,0-21 0,0 0 0,0 22 16,0-22-16,21 0 16,1-21-16,-1 21 0,0-21 0,0 0 15,0 0-15,0 0 0,1 0 16,-1 0-16,0 0 0,0-21 0,0 21 15,0-21-15,1 0 0,-1 21 0,0-22 16,0 1-16,0 0 0,0 0 16,-21 0-16,0 0 0,22-1 0,-22 1 15,0 0-15,0 42 32,0 0-32,0 1 15,-22-1-15,1 0 16,21 0-16,0 0 15,0 0-15,-21-21 0,21 22 16,0-44 15,21 1-31</inkml:trace>
  <inkml:trace contextRef="#ctx0" brushRef="#br0" timeOffset="52218.48">5143 8276 0,'0'0'0,"0"-21"32,0 42-1,22-21-15</inkml:trace>
  <inkml:trace contextRef="#ctx0" brushRef="#br0" timeOffset="53214.9">5842 8805 0,'0'0'0,"-21"22"0,-22-1 31,43 0-31,22-42 32,-1 0-32,0-1 15,0 1-15,0 0 0,22 0 16,-22 0-16,0 0 0,21-1 0,-21 1 15,1 0-15,20-21 0,-21 21 16,0-1-16,22-20 0,-22 21 0,0-21 16,-21-1-16,21 22 0,-21-21 15,0-1-15,0 1 0,0 0 0,0 21 16,0-22-16,0 22 0,0 0 0,-21 0 16,0 21-16,0 0 15,-1 21-15,1 0 0,0 0 0,0 22 16,0-1-16,21 0 0,-21 1 15,-1 20-15,22 1 0,-21-1 0,21 22 16,-21-22-16,0 22 0,21 0 16,-21-1-16,21 1 0,-21 0 15,-1-1-15,1-20 0,21 20 0,-21 1 16,0 0-16,0-1 0,21 1 16,-21 0-16,-1-1 0,1-20 0,0 21 15,21-22-15,0 1 0,-21-1 0,21-21 16,-21 22-16,21-22 0,0 22 15,0-22-15,0 0 0,0-20 0,0-1 16,0 0-16,0 0 0,21-21 0,0 0 16,0 0-16,0-21 0,1 0 15,20 0-15,0-22 0,-21 1 16,22 0-16,-1-1 0,22 1 0,-22-22 16,43-63-16,-43 64 15,0-22-15,-21 22 0,1-22 0,-1 22 16,-21-22-16,0 21 0,0 1 0,-21-1 15,-1 22-15,1-21 0,-21 20 16,0 1-16,-1 0 0,1-1 0,0 22 16,-1-21-16,1 21 0,0 21 15,-1-22-15,1 1 0,0 21 0,20 0 16,1 0-16,0-21 0,21 0 16,0 0-1,21 21-15,0-21 0,22-1 0,-22 1 16,21 0-16,1 0 15,-1 0-15,0-22 0,1 22 0,-1 0 16,0-21-16,1 21 0,-1-1 16,0-20-16,1 21 0,-22 0 0,21 0 15,-21 21-15,0-22 0,1 22 16,-22-21-16,0 42 16,0 1-16,-22-22 15,1 21-15,0 0 0,21 0 16,0 0-16,0 0 0,0 22 0,-21-22 15,21 0-15,0 0 0,0 0 0,0 1 16,0-1-16,0 0 16,21-42 15,-21 0-15,0-1-16,21-20 0,0 21 0</inkml:trace>
  <inkml:trace contextRef="#ctx0" brushRef="#br0" timeOffset="53390.66">6519 8382 0,'0'0'0,"-21"-21"31,0 21-31,0 0 0,0 0 16,21 21 0,0 0-1,21-21 1,-21 21-16,21-21 0,21 0 15,-21 0-15,1 0 0,20 22 16</inkml:trace>
  <inkml:trace contextRef="#ctx0" brushRef="#br0" timeOffset="55343.62">7133 8424 0,'21'0'0,"-42"0"0,42-21 0,-42 21 31,0 0-16,0 0-15,0 0 0,-1 0 0,1 0 16,0 21-16,21 1 0,-21-22 16,0 21-16,21 0 0,-21 0 0,21 0 15,0 0-15,0 1 0,0 20 16,0-21-16,0 0 0,0 0 0,21 1 16,0-1-16,0-21 0,0 21 0,22-21 15,-22 0-15,21 0 0,-21 0 16,22 0-16,-1 0 0,-21 0 0,21 0 15,-20 0-15,20-21 0,0 21 16,-21-21-16,22-1 0,-22 22 16,21-21-16,-21 0 0,1 21 0,-1-21 15,0 0-15,0 0 0,-21-1 16,0 1-16,0 0 0,0 0 0,0 0 16,0 0-16,0-1 0,0 1 15,-21 0-15,0 21 16,0 0-16,-1 0 0,1 0 15,0 21-15,21 0 0,-21 1 16,0-1-16,0 0 0,21 0 16,0 0-16,0 0 0,0 1 15,0-1-15,0 0 0,0 0 16,0 0-16,21-21 31,0 0-31,0 0 0,0 0 16,0 0-16,1 0 0,-22-21 0,21 21 15,0-21-15,0 0 0,0 0 16,0-1-16,-21 1 0,0 0 16,22 0-16,-22 0 15,0 0-15,0-1 16,0 44 0,0-1-1,0 0-15,0 0 0,0 0 0,0 0 16,0 1-16,21-1 15,-21 0-15,21 0 16,0 0-16,0-21 0,0 21 16,1-21-16,-1 0 0,21 0 15,-21 0-15,22 0 0,-1-21 0,0 21 16,-21-21-16,22 0 0,-22 21 0,21-21 16,-21 0-16,1-1 0,-1 1 15,-21 0-15,0-21 0,21 21 0,-21-1 16,21-20-16,-21 0 0,0 21 15,0-22-15,0 1 0,0 0 0,0 20 16,0-20-16,0 21 0,0 0 16,0 0-16,0 42 31,0 0-31,0 21 0,-21-21 16,21 22-16,0-1 0,0 0 0,0 1 15,-21-22-15,21 21 0,0 1 0,-21-1 16,21-21-16,0 21 0,0-20 15,0-1-15,0 21 0,21-21 16,-21 0-16,21 1 0,0-22 16,0 0-16,0 0 0,1 0 15,-1 0-15,0 0 16,0 0-16,0-22 0,0 1 16,1 0-16,-1 0 0,0 0 15,0 0-15,0-1 0,-21 1 16,21-21-16,1 21 0,-1 0 0,0-22 15,0 22-15,0 0 0,-21 0 0,0 0 16,21 21-16,-21 21 31,0 0-31,0 0 0,0 0 16,0 0-16,0 1 0,0-1 0,0 0 16,0 0-16,0 0 0,0 0 0,0 1 15,0-1 1,22-21-16,-1 0 0,0 0 15,0 0-15,0 0 0,0 0 0,22 0 16,-22 0-16,0 0 0,21-21 16,-20 21-16,20-22 0,-21 1 0,21 21 15,-20-21-15,-1 0 0,0 0 16,0 0-16,0-1 0,0-20 0,-21 21 16,22 0-16,-22 0 0,0-1 15,0 44 1,0-1-16,0 0 15,0 0-15,0 0 16,0 0-16,0 22 0,0-22 0,0 0 16,0 0-16,0 0 0,0 1 0,0-1 15,21 0-15,0-21 16,0 0-16,0 0 0,0 0 0,1 0 16,-1 0-16,0 0 15,0 0-15,0 0 0,0 0 0,1-21 16,-1 0-16,0-1 0,-21 1 15,21 0-15,-21 0 0,0 0 16,0 0-16,0-1 0,0 1 0,0-21 16,0 21-16,0 0 0,-21-1 15,0 1-15,0 21 0,-1 0 16,22-21-16,-21 21 0,0 0 0,0 0 16,0 0-16,21 21 31,21-21-16,0 0-15,21 0 16,-20-21-16,-1 21 0,0-21 0,0 0 16,21 21-16,-20 0 0,-1 0 15,0-21-15,0 21 0,0 0 0,0 0 16,1 0-16,-1 0 0,-21 21 16,0 0-16,0 0 0,0 0 0,0 0 15,0 1-15,0-1 16,0 0-16,0 0 0,0 0 0,0 0 15,0 1-15,-21 20 0,21-21 16,0 0-16,-22 0 0,22 1 16,-21-22-1,21 21-15,0-42 47,0-1-31,0 1-16,0 0 0,21 0 15,1 0-15,-1 0 0,0-1 0,0-20 16,0 21-16,0-21 16,22 20-16,-22-20 0,21 21 0,1 0 15,-22-22-15,0 22 0,21 21 16,-21-21-16,1 21 0,-1 0 0,0 21 16,-21 0-16,21 1 0,-21-1 15,0 21-15,0-21 0,0 22 16,0-1-16,0-21 0,0 0 0,-21 22 15,0-22-15,21 0 0,-21 0 16,21 0-16,-22 0 0,1-21 16,21 22-1,0-44 1,-21 1 0,0 0-16,0 0 15</inkml:trace>
  <inkml:trace contextRef="#ctx0" brushRef="#br0" timeOffset="55547.6">9525 7895 0,'0'0'0,"-42"0"31,20 0-31,1 0 31,0 0 1,0 0-32,0 0 15</inkml:trace>
  <inkml:trace contextRef="#ctx0" brushRef="#br0" timeOffset="55742.95">8340 8213 0,'0'0'0,"-22"0"0,22 21 16,22-21-1,-1 0 1,0 0-16,0 0 0,0-21 16,0 21-16,22-21 0,-22 21 0,21-22 15,-21 22-15,22-21 0,-1 21 16,-21 0-16,22-21 0</inkml:trace>
  <inkml:trace contextRef="#ctx0" brushRef="#br0" timeOffset="56251.14">12192 8086 0,'0'0'16,"0"-43"-16,0 1 0,0 0 0,0-1 15,0 22-15,0-21 0,0 21 16,0-22-16,-21 22 0,21 0 0,-21 0 16,-1 21-16,1 21 15,21 0 1,0 22-16,-21-1 0,21 0 15,0 1-15,0 20 0,0 1 0,-21-1 16,21 1-16,-21-1 0,0-21 16,21 22-16,-22-22 0,1 1 15,0-1-15,21 0 0,-21 1 0,21-22 16,-21 21-16,21-21 0,-21 0 16,21 1-16,0-1 0,0-42 31,0-1-16</inkml:trace>
  <inkml:trace contextRef="#ctx0" brushRef="#br0" timeOffset="57186.8">11959 8276 0,'0'0'0,"0"-63"0,0 20 16,-21 1-16,21-21 0,-21 20 16,21 1-16,0 0 0,0 20 15,0-20-15,0 21 0,0-21 0,21 20 16,0 1-16,0 0 0,22 0 15,-1 0-15,-21 0 0,21-1 0,43 22 16,-43 0-16,1 0 16,-1 22-16,0-1 0,1 0 0,-22 0 15,21 0-15,-21 22 0,1-1 0,-22 0 16,0 1-16,0-1 0,0 0 16,-22 1-16,-20-1 0,21 0 0,-21 1 15,-1-22-15,1 21 16,-22-21-16,22 0 0,0 1 0,-22-22 15,22 21-15,0-21 0,20 21 0,1-21 16,0 0-16,0 0 0,21 21 31,0 0-31,21-21 16,0 21-16,22 1 0,-22-22 0,0 21 16,0 0-16,21 0 0,-20 0 15,-1 0-15,0 1 0,0-22 0,0 21 16,0 0-16,1-21 0,20 21 0,-21-21 15,0 0-15,22 0 0,-1 0 16,-21 0-16,21 0 0,1 0 16,-1 0-16,0-21 0,1 21 0,-1-21 15,0 0-15,1 21 0,-1-22 16,-21 1-16,22 0 0,-1 0 0,-21-21 16,21 20-16,-20 1 0,-1 0 15,-21-21-15,0 21 0,0-1 0,0 1 16,-21 21-1,-1 0-15,1 0 0,0 0 16,-21 21-16,21 1 0,-1-1 0,1 0 16,0 0-16,0 0 0,0 0 15,21 1-15,0-1 0,0 0 16,0 0-16,0 0 0,21-21 16,21 0-16,-21 21 15,1-21-15,20 0 0,-21 0 0,21 0 16,1 0-16,-1-21 0,0 21 15,22-21-15,-22 0 0,-21 21 0,22-21 16,-1 0-16,-21-1 0,0 1 0,1 0 16,-1-21-16,0 21 0,-21-1 15,21 1-15,-21 0 0,0 0 0,0 42 32,0 0-32,0 0 15,0 22-15,-21-22 0,21 21 16,-21 1-16,21-22 0,-21 21 15,21 0-15,-22 1 0,22 20 0,0-20 16,0 20-16,0 1 0,0-1 16,0 1-16,0-1 0,0 1 0,-21-22 15,21 21-15,-21 1 0,21-22 0,-21 22 16,0-1-16,0-20 0,-1 20 16,1-21-16,0 1 0,0-1 0,0 0 15,0 1-15,-1-22 0,1 0 0,21 0 16,-21-21-16,21-21 15,0 0 1,0 0-16,0-22 0,21 1 0,0 0 16,-21-1-16,0 1 15,22-21-15,-22-1 0,21 22 0,-21-22 16</inkml:trace>
  <inkml:trace contextRef="#ctx0" brushRef="#br0" timeOffset="57482.39">13229 8763 0,'21'-63'0,"-42"126"0,63-169 0,-42 64 16,22-22-16,-22 22 0,21 21 15,0-21-15,-21-1 0,21 1 0,0 0 16,0 20-16,22-41 0,-22 42 16,0 0-16,0-1 0,0 22 15,1 0-15,-1 0 0,0 0 16,0 0-16,0 22 16,-21-1-16,0 0 0,0 0 0,0 21 15,0-20-15,-21-1 0,-21 0 0,21 21 16,-1-21-16,-20 1 0,21-1 15,-21-21-15,20 21 0,-20 0 0,21-21 16,0 0-16,0 21 0,-1-21 16,44 0-1,-1 0-15,0-21 16,0 0-16,21 21 0,1-21 16,-22 0-16,21-1 0,1 1 0,-22 0 15,21 0-15,0-21 16</inkml:trace>
  <inkml:trace contextRef="#ctx0" brushRef="#br0" timeOffset="58466.79">13822 8213 0,'0'0'0,"0"-21"16,0 42 15,-21 0-31,-1 0 0,1 0 16,21 0-16,-21 1 0,0-1 0,0 0 16,21 21-16,0-21 0,-21 1 15,21-1-15,0 0 0,0 0 0,0 0 16,0 0-16,21-21 0,0 0 15,0 0-15,0 0 0,0 0 16,1 0-16,-1 0 0,0 0 16,0 0-16,0 0 0,0 0 0,1-21 15,-1 21-15,0-21 0,0 0 16,0 0-16,-21 0 0,21-1 0,-21 1 16,0-21-16,0 21 0,0-22 15,0 1-15,0 21 0,-21 0 0,0 0 16,0-1-16,0 1 0,0 21 0,-1 0 15,1 0-15,0 0 0,-21 21 16,21-21-16,-1 22 0,1-1 0,0 0 16,0 0-16,0 0 0,0 22 15,21-22-15,0 0 0,0 0 0,0 0 16,21 0-16,0-21 16,21 0-16,-21 0 0,22 0 15,-1 0-15,0 0 0,22 0 0,-22 0 16,1 0-16,20 0 0,-21-21 15,22 0-15,-1 0 0,-20 21 0,-1-21 16,0 0-16,1-1 0,-1 1 0,-21 0 16,0 0-16,1 0 0,-22 0 15,0-1-15,-22 22 16,1 0-16,0 0 0,0 0 16,-21 22-16,20-22 0,-20 21 0,21 0 15,0 0-15,0-21 16,21 21-16,0 0 0,0 1 15,21-1-15,0-21 0,0 0 16,0 21-16,22-21 0,-22 0 16,0 21-16,21 0 0,-21-21 15,1 0-15,-1 21 0,0-21 0,-21 22 16,0-1 0,-21-21-16,0 21 15,-1-21-15,1 0 0,0 0 16,-21 0-16,21 0 0,-22 0 0,22 0 15,0 0-15,0 0 0,0 0 16,21 21 15,21-21-15,0 0-16,0 21 0,0-21 0,0 0 16,1 0-16,-1 0 0,21 0 15,-21 0-15,0 0 0,22 0 0,-22 0 16,0-21-16,21 21 0,-20-21 0,-1 21 15,21-21-15,-21 21 0,0-21 16,1-1-16,-1 1 0,0 0 0,0 0 16,0 0-16,-21 0 0,0-1 15,0 1-15,0 0 0,0 42 47,0 0-47,0 1 0,0-1 0,-21 0 16,0 0-16,21 0 0,-21 0 15,21 1-15,0-1 0,0 0 0,0 0 16,-21-21-16,21 21 16,0-42 15,21 21-15,0-21-16,-21 0 0,21 0 0</inkml:trace>
  <inkml:trace contextRef="#ctx0" brushRef="#br0" timeOffset="58650.68">14944 8086 0,'0'0'0,"0"-21"0,0-1 16,-22 1-16,1 21 15,21-21-15,-21 21 16,21 21 15,0 0-15,21-21-1,0 0-15,1 0 16,-1 0-16,21 0 0</inkml:trace>
  <inkml:trace contextRef="#ctx0" brushRef="#br0" timeOffset="58891.11">15325 7916 0,'0'0'0,"21"-21"16,-21 0-1,-21 21 1,-1 21-1,1 0-15,21 1 0,-21-1 16,21 21-16,0 0 0,-21-20 16,21 20-16,-21 0 0,21 1 0,0-1 15,-21-21-15,-1 21 0,1 1 16,21-22-16,-21 21 0,21-21 16,0 1-16,0-1 0,0 0 0,0 0 15,21-21 16,0 0-31,-21-21 0,0 0 16</inkml:trace>
  <inkml:trace contextRef="#ctx0" brushRef="#br0" timeOffset="59390.36">15176 8255 0,'0'0'0,"0"-21"16,0 0-1,22 21 1,-1 0-16,0-21 0,21 21 15,-21 0-15,22-22 0,-1 22 0,0-21 16,1 21-16,-1-21 0,0 21 16,1 0-16,-22-21 0,21 21 15,-21 0-15,1 0 0,-1 0 0,-21 21 16,0 0-16,0 0 16,0 22-16,-21-22 0,-1 0 15,22 21-15,-21-20 0,0-1 0,21 21 16,0-21-16,-21 0 0,21 1 15,0-1-15,0 0 0,0 0 16,0 0-16,21-21 16,0 0-16,0 0 15,1 0-15,-1 0 0,0 0 0,21 0 16,-21 0-16,1-21 0,-1 0 16,0 21-16,0-21 0,0 0 0,-21-1 15,0 1-15,0 0 0,0 0 0,0-21 16,0 20-16,0 1 0,0 0 15,0-21-15,-21 42 0,0-21 0,0-1 16,0 22-16,-22 0 0,22 0 16,0 0-16,-21 0 0,20 22 0,1-1 15,0-21-15,0 21 16,21 0-16,0 0 0,0 0 0,0 1 16,0-1-16,21 0 15,0-21-15,0 0 0,1 21 16,-1-21-16,0 0 0,0 0 0,21 0 15,-20 0-15,-1 0 0,21 0 16</inkml:trace>
  <inkml:trace contextRef="#ctx0" brushRef="#br0" timeOffset="60182.86">16129 8297 0,'0'0'0,"0"-21"0,0 0 0,0 0 16,0 0-16,0 0 0,21-1 15,0 1-15,0 0 16,1 21-1,-1 0-15,21 0 0,-21 0 0,0 0 16,22 0-16,-22 0 0,0 0 16,0 21-16,0 0 0,1 1 0,-1-1 15,-21 0-15,0 0 0,0 0 16,0 0-16,0 1 0,0-1 0,0 0 16,0 0-16,0 0 0,0 0 0,-21-21 15,21 22-15,-22-22 0,22 21 16,-21-21-1,21-21 1,0-1 0,0 1-16,21 0 0,1 0 15,-1 0-15,0 0 0,0-1 16,0 1-16,0 0 0,22-21 0,-22 21 16,0-1-16,21 1 0,-20 0 15,20 21-15,-21-21 0,21 21 0,-20 0 16,-1 0-16,21 0 0,-21 0 15,-21 21 1,0 0-16,0 0 0,0 1 16,0-1-16,-21 0 0,21 0 15,0 0-15,-21 0 0,21 1 16,-21-1-16,21 0 0,0 0 16,0 0-16,0 0 15,21-21-15,0 0 16,0 0-16,22 0 0,-22 0 15,0 0-15,21 0 0,-21 0 16,1-21-16,20 21 0,-21-21 0,21 0 16,-20 0-16,-1 0 0,21-1 0,-21 1 15,0 0-15,-21-21 0,22 21 16,-22-1-16,21 22 0,-21-21 0,0 42 31,-21 1-31,-1-1 16,22 0-16,-21 0 0,21 0 15,-21 22-15,0-22 0,21 21 0,0 0 16,0 1-16,0-22 0,0 21 0,0 1 16,0-1-16,0 21 0,0-20 15,0 20-15,0-20 0,21 20 0,-21 1 16,0-22-16,0 21 0,0-20 16,0-1-16,0 0 0,-21 22 0,0-43 15,0 21-15,-1 1 0,-20-22 16,21 21-16,-21-21 0,20 1 0,-20-1 15,21 0-15,-21 0 0,-1-21 16,22 0-16,-21 0 0,21 0 0,-1-21 0,-20 0 16,21 0-16,0-22 15,21 22-15,-21-21 0,21 21 0</inkml:trace>
  <inkml:trace contextRef="#ctx0" brushRef="#br0" timeOffset="60538.74">18394 8149 0,'0'0'0,"0"-21"0,0 0 16,-21 21-16,-1 0 16,1 0-1,21 21-15,0 0 0,0 0 16,-21 1-16,21-1 0,-21 0 0,21 0 16,-21 0-16,21 22 0,0-22 0,-21 0 15,-1 0-15,22 0 16,0 0-16,22-21 31,-1 0-31,0 0 16,21 0-16,1-21 0</inkml:trace>
  <inkml:trace contextRef="#ctx0" brushRef="#br0" timeOffset="60866.86">18859 8128 0,'0'0'0,"0"-21"0,22 21 16,-22-21-16,0 0 0,-22 21 31,1 0-31,0 0 0,0 0 16,0 0-16,0 21 15,21 0 1,0 0-16,21-21 0,0 0 16,0 21-16,0-21 0,22 0 15,-22 21-15,21-21 0,-21 22 0,22-22 16,-22 21-16,0 0 0,0-21 15,-21 21-15,0 0 0,0 0 0,0 1 16,0-1-16,0 0 16,-21 0-16,0-21 0,-22 21 0,22-21 15,0 0-15,-21 0 0,21 21 16,-22-21-16,22 0 0,0 0 16,0 0-16,0 0 0,-1 0 0,22-21 15,0 0 1,0 0-16</inkml:trace>
  <inkml:trace contextRef="#ctx0" brushRef="#br0" timeOffset="61055.1">18732 7811 0,'0'0'0,"-21"0"16,0 0-16,0 0 15,42 0 17,0 0-32,0 0 0,1 0 0,-1 0 15,0 0-15,-21-22 0</inkml:trace>
  <inkml:trace contextRef="#ctx0" brushRef="#br0" timeOffset="61543.4">20426 8276 0,'0'0'0,"-21"0"0,21-21 32,0 0-32,21 0 0,0 0 15,0-1-15,0 1 0,0 0 16,1-21-16,-1 21 0,0-22 16,0 1-16,0 21 0,0-22 0,-21 1 15,0 21-15,0 0 0,0 0 16,0-1-16,0 1 0,0 0 0,-21 21 15,0 0-15,0 0 16,0 21-16,0-21 0,21 21 0,0 1 16,-22 20-16,22-21 0,0 0 15,0 22-15,-21-22 0,21 21 0,0 0 16,0-20-16,0 20 0,21-21 16,1 21-16,-22-20 0,21-1 15,0 0-15,0 0 0,0-21 0,0 21 16,22 0-16,-1-21 0,-21 0 15,22 0-15,-1 0 0,21 0 0,-20 0 16,-1 0-16,0-21 0,1 0 16,-1 21-16,0-21 0</inkml:trace>
  <inkml:trace contextRef="#ctx0" brushRef="#br0" timeOffset="62942.58">21272 8128 0,'43'-21'16,"-107"84"-16,85-105 0,43-21 0,-64 41 0,0-20 16,21 21-16,-21-21 0,0 20 0,0 1 0,0 0 15,-21 21-15,0-21 0,0 21 16,-1 0-16,1 0 0,0 0 15,0 21-15,0-21 16,0 21-16,-1 22 0,1-22 0,21 0 16,-21 21-16,0-21 0,0 22 15,21-22-15,0 0 0,0 21 0,-21-20 16,21-1-16,0 0 16,0 0-16,21-21 15,0 0-15,0 0 0,0 0 16,0 0-16,1 0 0,-1-21 15,0 0-15,0 21 0,0-21 0,0-22 16,1 22-16,-1 0 0,0-21 16,0-1-16,0 22 0,0 0 0,-21-21 15,22 20-15,-1 1 16,-21 42 0,0 1-16,0-1 0,-21 0 15,21 0-15,-22 21 0,22-20 16,0 20-16,-21-21 0,21 0 0,0 0 15,0 22-15,0-22 0,0 0 16,0 0-16,21-21 0,1 0 16,20 21-16,-21-21 0,0 0 15,22 0-15,-1 0 0,-21 0 0,21 0 16,1 0-16,-1-21 0,-21 21 16,22-21-16,-1 0 0,0 0 0,1 0 15,-22-1-15,21 1 0,-21 0 16,-21-21-16,0 21 0,0-1 15,0 1-15,0 0 0,0 0 0,-21 21 16,0 0-16,0 0 16,0 0-16,-22 21 0,22 0 15,0 0-15,0 1 0,0-1 0,21 21 16,0-21-16,0 0 0,0 22 16,0-22-16,0 0 0,0 0 0,0 0 15,21 1-15,0-22 0,-21 21 0,21-21 16,0 21-16,0-21 31,-21-21 0,0 0-31,-21 21 0,21-22 16,-21 22-16,0 0 16,0 0-16,21 22 46,21-22-46,0 0 16,0 0-16,22 0 0,-22 0 16,0 0-16,0 0 0,0 0 15,0 0-15,22 0 0,-22-22 0,0 1 16,21 21-16,-20-21 16,-1 0-16,0 0 0,0 0 0,0-1 15,0 1-15,1 0 0,-22 0 16,0-21-16,21 20 0,-21 1 0,21 0 15,-21 0-15,0 0 0,0 0 16,0 42 0,0 0-16,0 0 15,-21 0-15,21 22 0,-21-22 16,21 0-16,0 0 0,0 21 0,0-20 16,0-1-16,0 0 15,0 0-15,0 0 0,21-21 16,0 0-16,0 0 15,0 0-15,0 0 0,1 0 16,-1 0-16,21 0 0,-21-21 0,0 0 16,22 21-16,-22-21 0,0 0 15,0-1-15,0-20 0,1 21 16,-22-21-16,21 20 0,0 1 0,0-21 16,-21 21-16,0 0 0,21-1 0,-21 44 31,0-1-16,-21 21-15,0-21 0,0 22 16,0-22-16,-1 21 0,1 0 16,21 1-16,-21-1 0,0 0 15,0 1-15,21-1 0,-21 0 0,21 22 16,0-22-16,0 1 0,0 20 0,0 1 16,0-1-16,0 1 0,0-1 15,0 1-15,0-1 0,0 1 0,0-22 16,0 21-16,0 1 0,0-22 15,0 1-15,0 20 0,0-21 0,0 1 16,0-1-16,0-21 0,-22 22 0,22-22 16,0 0-16,-21 0 0,21-42 31,-21 0-31,21 0 0,-21-22 0,21 1 16,-21 0-16,21-1 15,0 1-15,-21 0 0,21-22 0,0 1 16,0-1-16,0 1 0,0-22 15,21 21-15,0 1 0,0-1 0,0 1 16,22 21-16,-22-22 0,21 22 0,-21-1 16,22 1-16,-22 0 0,0 21 15,0-1-15,-21 1 0,0 0 0,-21 21 16</inkml:trace>
  <inkml:trace contextRef="#ctx0" brushRef="#br0" timeOffset="63875.73">8086 9377 0,'0'0'16,"0"-21"-16,21 21 0,0-21 0,-21-1 0,0 1 16,0 0-16,-21 21 15,0 0-15,-22 0 16,1 21-16,0 0 0,-1 1 16,1-1-16,-22 21 0,1-21 0,21 22 15,-1-1-15,1 0 0,0 1 0,-1 20 16,22-21-16,0 1 15,21-1-15,0 0 0,0 1 0,0-1 16,0 0-16,21-20 0,0-1 16,22 0-16,-22 0 0,21-21 0,22 0 15,-22 0-15,21 0 0,-20 0 0,20 0 16,-20 0-16,20 0 0,-21-21 16,1 0-16,-22 0 0,21 21 0,-21-22 15,1 1-15,-22 0 0,0 0 16,0 0-16,0 0 0,0-1 15,-22 1-15,1 21 0,0 0 0,0-21 16,0 21-16,0 0 16,-1 0-16,1 0 15,21 21-15,0 0 0,0 1 16,0-1-16,21 0 16,1 21-16,-22-21 0,0 1 0,21-1 15,-21 21-15,0 0 0,0-20 16,0 20-16,0 0 0,0 1 0,0-1 15,0 0-15,0 1 0,-21-1 0,21 0 16,-22 22-16,1-22 0,21-21 16,0 22-16,-21-22 0,0 21 15,21-21-15,-21-21 0,21 21 0,0 1 16,0-44 0,0 1-16,0 0 15,21 0-15,-21 0 0,21-22 0,0 1 16,22-21-16,-22 20 0,21-20 15</inkml:trace>
  <inkml:trace contextRef="#ctx0" brushRef="#br0" timeOffset="64270.11">8699 9589 0,'0'0'0,"0"-22"0,0 1 16,0 0-16,-21 21 15,0 0-15,0 0 0,0 21 16,0 0-16,21 1 0,-22-1 15,22 0-15,-21 21 0,21-21 16,-21 22-16,21-1 0,0-21 0,0 22 16,0-22-16,0 21 0,0-21 0,0 0 15,0 1-15,0-1 0,0 0 16,21 0-16,0-21 0,1 0 0,-1 0 16,0 0-16,0 0 0,0 0 0,22 0 15,-22 0-15,21 0 0,0-21 16,-20 0-16,20 0 0,-21-1 0,21 1 15,-20 0-15,20-21 16,-21 21-16,0-22 0,-21 22 0,0-21 0,0-1 16,0 22-16,0-21 0,0 21 15,0 0-15,0-22 0,0 22 16,-21 21-16,21-21 16,21 21 30,0 0-46,1 0 0,-1 0 16,0 0-16</inkml:trace>
  <inkml:trace contextRef="#ctx0" brushRef="#br0" timeOffset="64506.58">9567 9356 0,'0'21'16,"0"0"-16,0 0 15,0 0-15,0 1 0,-21-1 0,21 21 16,-21-21-16,21 0 0,0 22 16,0-22-16,0 0 0,-21 21 0,21-20 15,-21-1-15,21 0 0,0 0 16,0 0-16,0 0 0,-22 1 16,22-1-16,-21-21 15,21-21 16</inkml:trace>
  <inkml:trace contextRef="#ctx0" brushRef="#br0" timeOffset="64770.08">9313 9864 0,'0'0'0,"0"21"0,-21 0 0,21 0 16,0 0-16,0 1 0,0-1 0,0 0 15,0 0-15,0 0 0,0 0 16,21-21-16,0 0 16,1 0-16,-1 0 0,0 0 15,21 0-15,-21 0 0,22 0 0,-22 0 16,21-21-16,-21 21 0,22-21 16,-1 0-16,-21 0 0,0 21 0,1-21 15,-1-1-15,0 1 0,0 21 0,-21-21 16,0 0-16,0 0 0,0 0 15,0-1-15,0 1 0,0 0 16</inkml:trace>
  <inkml:trace contextRef="#ctx0" brushRef="#br0" timeOffset="65022.44">8996 9440 0,'0'0'0,"0"-21"16,0 0-16,21 21 0,21 0 15,-21-21-15,22 21 0,-1 0 0,0-21 16,1 0-16,-1 21 0,0 0 16,-20-22-16,20 22 0,0 0 15,-21 0-15,1-21 0,-1 21 0,0 0 16,0 0-16,0 0 0,-21-21 15,21 21-15,-21-21 0</inkml:trace>
  <inkml:trace contextRef="#ctx0" brushRef="#br0" timeOffset="68299.12">804 10943 0,'21'0'16,"1"0"93,-22-21-109,0 0 16,21 21 0,-21-21-16,0 0 15,0-1-15,0 1 16,0 0-16,0 0 15,21 21-15,-21-21 0,0 0 16,0-1-16,0 1 16,0 42 15,0 1-31,0 20 16,0-21-16,0 21 0,0 1 15,0-1-15,0 0 0,-21 22 16,21-1-16,-21-20 0,-1 20 0,22 1 15,-21-1-15,0-20 0,0-1 16,21 0-16,0 1 0,-21-1 16,0-21-16,21 0 0,0 0 0,0 1 15,0-44 17,0 1-32,0 0 15,0 0-15,0 0 0,0 0 16,0-1-16,21-20 0,-21 21 15,21 0-15,0 0 0,0-1 0,-21 1 16,21 0-16,1 0 0,20 0 16,-21 21-16,0 0 0,0-21 0,1 21 15,20 0-15,-21 0 0,21 0 16,-20 0-16,20 0 0,-21-22 16,21 22-16,1 0 0,-22 0 0,0 0 15,21-21-15,-20 21 16,-1-21-16,0 21 0,0 0 0,-21-21 15,0 0-15,21 0 16,-21-1-16,0 1 16,0 0-16,0 0 0,-21 21 15,21-21-15,-21 0 0,0 21 0,21-22 16,-21 22-16,-1 0 16,22-21-16,-21 21 0,0 0 0,0 0 15,0 21-15,0-21 0,-1 22 16,22 20-16,-21-21 0,0 21 15,21 1-15,0 20 0,-21-20 0,21-1 16,-21 21-16,21-20 0,-21-1 16,21 0-16,0-20 0,0 20 15,0-21-15,0 0 0,0 0 16,0 1-16,0-1 0,0 0 16,0-42 46,0 0-62,0-1 16,21 1-16,0 0 0,-21 0 15</inkml:trace>
  <inkml:trace contextRef="#ctx0" brushRef="#br0" timeOffset="68671.11">1926 11240 0,'0'0'0,"0"21"0,21-21 47,-21-21-32,0-1-15,0 1 16,0 0 0,-21 21 15,21 21-31,-21-21 16,0 21-16,21 1 0,-21-22 15,21 21-15,0 0 16,0 0-1,0-42 32</inkml:trace>
  <inkml:trace contextRef="#ctx0" brushRef="#br0" timeOffset="69702.63">3133 10922 0,'0'-21'0,"0"0"0,0 0 15,0 42 17,0 0-32,0 0 0,0 21 0,0 1 15,0-1-15,0 22 0,0-22 16,0 21-16,0 1 0,0-22 0,0 22 16,0-22-16,0 0 0,0 1 15,0-1-15,-22 0 0,22 1 0,0-22 16,0 0-16,0 0 0,0 22 15,-21-22-15,21 0 16,0 0-16,0 0 16,-21-21-1,0 0 1,21-21-16,0 0 0,0 0 16</inkml:trace>
  <inkml:trace contextRef="#ctx0" brushRef="#br0" timeOffset="70318.64">2815 11324 0,'0'0'0,"-63"-84"31,63 62-31,0 1 0,0 0 0,0 0 0,0-21 16,0 20-16,0 1 15,21 0-15,0 0 0,0 0 0,0 0 16,0-1-16,22 1 0,-22 0 15,0 0-15,21 0 0,-20 0 0,20-1 16,-21 22-16,21 0 0,1 0 16,-1 22-16,0-1 0,1 0 0,-22 0 15,21 21-15,1 1 0,-22 20 16,21-20-16,-21 20 0,0 1 0,-21-22 16,0 21-16,0 1 0,0-22 15,0 1-15,0-1 0,0 0 16,0 1-16,0-22 0,-21 0 0,21 0 15,0 0-15,0 0 16,-21-21-16,0 0 16,0 0-16,21-21 15,0 0-15,0 0 0,-21-21 16,21 20-16,0 1 0,0-21 16,0 0-16,0-1 0,0-20 0,0 20 15,21-20-15,0-1 0,0 22 16,21-21-16,1 20 0,-22 1 0,21 0 15,1-1-15,20 1 0,-21 21 16,1 0-16,-1-1 0,0 22 16,1 0-16,-22 0 0,21 22 15,-21-1-15,1 21 0,-1 0 0,0 1 16,-21-1-16,0 0 0,0 22 0,0-22 16,0 22-16,0-22 0,-21 0 15,0 22-15,-1-43 0,1 21 0,21 1 16,-21-22-16,21 0 0,0 0 15,0 0-15,0 1 0,21-22 47,0 0-47,-21-22 0,22 1 16,-1 21-16</inkml:trace>
  <inkml:trace contextRef="#ctx0" brushRef="#br0" timeOffset="73134.25">4932 11218 0,'0'0'0,"0"-21"0,0 0 0,0 0 0,0 0 16,0 0-16,-21-1 0,-22 22 0,22-21 16,0 21-16,-21 0 0,20 0 15,-20 0-15,21 0 0,-21 0 0,-1 21 16,22 1-16,-21 20 15,21-21-15,-22 21 0,22 1 0,0-1 16,0-21-16,0 22 0,-1-1 16,22 0-16,0-21 0,-21 22 0,21-22 15,0 21-15,0-21 0,0 1 16,21-1-16,1 0 16,-1-21-16,21 0 0,-21 0 0,22 0 15,-22-21-15,21 0 0,0-1 16,1 1-16,-1 0 0,0 0 0,1 0 15,-22 0-15,21-22 16,-21 22-16,1-21 0,-1 21 0,-21-22 16,0 22-16,0-21 0,21 21 15,-21-1-15,0-20 0,0 21 16,0 42 0,0 0-16,-21 0 15,21 22-15,0-22 0,0 21 16,0-21-16,0 22 0,0-1 0,0-21 15,0 0-15,0 22 0,0-22 0,21 0 16,0 0-16,0 0 0,0-21 16,1 22-16,-1-22 0,0 0 15,21 0-15,-21 0 0,1 0 0,20 0 16,-21 0-16,21 0 0,-20-22 16,20 1-16,0 0 0,-21 0 0,22 0 15,-1 0-15,-21-1 0,0-20 16,1 21-16,-1-21 0,0 20 0,-21-20 15,0 0-15,0 21 0,0-22 16,0 22-16,0 0 0,0 0 0,0 42 31,-21 21-31,0-21 0,21 1 16,-22 20-16,22 0 0,0-21 16,0 22-16,0-22 0,0 0 0,0 21 15,0-20-15,0-1 0,0 0 0,22-21 16,-1 21-16,0-21 15,21 0-15,-21 0 0,22 0 0,-22 0 16,21 0-16,1 0 0,-1 0 16,0 0-16,1-21 0,-22 0 0,21 0 15,0-1-15,-20 1 0,20 0 0,-21 0 16,0-21-16,0 20 16,1 1-16,-22-21 0,0 21 0,0 0 15,21-1-15,-21 1 0,0 42 16,0 1-16,-21-1 15,-1 21-15,1-21 0,21 0 16,-21 22-16,0-22 0,21 0 16,-21 0-16,21 22 0,0-22 15,0 0-15,21-21 32,0 0-32,0 0 15,0-21-15,-21 0 0,22-1 16,-1-20-16,-21 21 0,21 0 15,0 0-15,-21-22 0,21 22 16,0 0-16,-21 0 0,0 0 0,22 21 16,-1 0-16,0 21 15,-21 0 1,0 0-16,0 0 0,0 0 16,0 1-16,0-1 0,0 0 15,0 0-15,21 21 0,0-20 0,-21-1 16,21-21-16,1 21 0,-1 0 15,0-21-15,0 0 0,0 21 0,0-21 16,22 0-16,-22 0 0,21 0 16,-21 0-16,22 0 0,-22-21 0,21 21 15,1-21-15,-22 0 0,0 0 16,21-1-16,-21 1 0,1-21 0,-1 21 16,0-22-16,0 1 0,0-21 0,0 20 15,1 1-15,-1 0 16,0-1-16,0 1 0,0 0 0,0 20 15,1-20-15,-22 21 0,0 0 16,21 21-16,-21 21 31,-21 0-31,21 21 0,-22-20 16,22 20-16,0-21 0,-21 21 0,21 1 16,-21-1-16,21 0 15,0 1-15,0-22 0,0 21 0,0-21 0,0 22 16,0-22-16,21 0 0,0 0 15,1-21-15,20 21 0,-21-21 0,0 22 16,22-22-16,-22 0 0,21 0 0,-21 0 16,22 0-16,-1-22 15,-21 1-15,21 21 0,-20-21 0,20 21 16,-21-21-16,0 0 0,22 0 16,-22-1-16,0-20 0,-21 21 0,21 0 15,-21-22-15,21 22 0,-21-21 16,0 21-16,0 0 0,0-1 0,-21 1 15,0 0-15,0 21 0,0 0 0,-22 0 16,22 0-16,0 0 16,0 21-16,0 0 0,-1 1 0,1-1 15,0 21-15,0-21 0,0 22 16,21-1-16,0-21 0,-21 21 16,21-20-16,0 20 0,0-21 0,0 0 15,0 0-15,0 1 16,0-1-16,21-21 0,0 0 15,0 0-15,0 0 0,0 0 16,1 0-16,-1-21 0,0-1 0,0 1 16,0 0-16,22 0 0,-22 0 0,0 0 15,0-22-15,0 22 0,0-21 16,1 21-16,-22-22 0,21 22 0,-21 0 16,21 0-16,-21 0 0,0 42 46,0 0-46,0 0 0,0 0 0,-21 0 16,21 1-16,0 20 0,-21-21 0,21 0 16,0 0-16,0 1 0,0-1 15,0 0-15,0 0 0,21 0 16,0-21-16,0 0 0,0 21 16,22-21-16,-22 0 0,21 0 0,0 0 15,-20 0-15,20 0 0,-21 0 16,21 0-16,-20 0 0,20-21 0,-21 0 15,0 0-15,0 21 0,1-21 16,-1 0-16,0-22 0,0 22 16,-21 0-16,0-21 0,21 20 0,-21-20 15,0 21-15,21 21 0,-21-21 16,0 42 0,0 0-1,0 21-15,0-20 0,-21-1 0,21 0 16,0 0-16,0 0 0,-21 22 15,21-22-15,0 0 0,0 0 16,0 0-16,0 0 16,21-21-1,0 0-15,1 0 16,-1-21 0,0 21-16,-21-21 0,0 0 0,21 0 15,0 0-15,0-1 0,-21 1 0,22 0 16,-1 0-16,-21 0 0,21 0 15,0-1-15,-21 1 0,21 21 16,0 0-16,1 0 16,-22 21-16,0 1 0,21-1 15,-21 0-15,21-21 0,-21 21 16,0 0-16,21 0 0,0 1 16,0-1-16,1-21 15,-1 0-15,21 21 0,-21-21 16,22 0-16,-22 0 0,21 0 0,-21 0 15,22 0-15,-22 0 0,0 0 16,0 0-16,0-21 0,0 0 0,1 21 16,-1-22-16,0 1 0,-21 0 15,21-21-15,0 21 0,-21-22 0,21 22 16,-21 0-16,22 0 0,-22 0 16,0-1-16,21 1 0,0 21 15,-21 21 16,0 1-15,0-1 0,0-42 31,0-1-47,0 1 31,-21 21 0,21 21-31,-21-21 0,-1 22 0,22-1 16,-21 21-16,0-21 0,0 0 15,0 22-15,0-22 0,21 0 0,-22 21 16,22-20-16,-21-1 0,21 0 16,0 0-16,0 0 0,0 0 15,0 1-15,21-22 0,1 0 0,20 21 16,-21-21-16,0 0 0,22 0 15,-22 0-15,21 0 0,-21 0 0,22-21 16,-22-1-16,0 22 0,0-21 0,0 0 16,0 0-16,1 0 0,-1 0 15,0-22-15,-21 22 0,0 0 0,21-43 16,-21 43-16,0 0 16,0 0-16,0 0 0,0 42 15,-21 0 1,21 0-16,0 0 0,-21 1 15,21-1-15,-21 0 0,21 21 0,0-21 16,0 1-16,0-1 0,0 0 16,0 0-16,0 0 0,21-21 15,0 0-15,-21 21 0,21-21 16,0 0-16,0 0 0,1 0 16,-1 0-16,0 0 0,0-21 0,0 21 15,0-21-15,1 21 0,-22-21 16,21 0-16,-21 0 0,21-22 15,-21 22-15,0-21 0</inkml:trace>
  <inkml:trace contextRef="#ctx0" brushRef="#br0" timeOffset="73407.71">8149 11028 0,'0'0'15,"-21"0"-15,42 0 32,21 0-32,-20-21 0,-1 21 0,0 0 15,0-21-15,0 21 0,0-22 16,1 22-16,-1 0 0,0-21 0,0 0 15,0 21-15,-21-21 16,0 0-16,0 0 16</inkml:trace>
  <inkml:trace contextRef="#ctx0" brushRef="#br0" timeOffset="73591.11">6943 10964 0,'0'0'0,"-22"0"0,-20 22 0,21-22 0,0 0 16,42 0 15,0 0-15,0-22-16,0 1 0</inkml:trace>
  <inkml:trace contextRef="#ctx0" brushRef="#br0" timeOffset="74570.45">11070 11155 0,'21'-21'31,"0"0"-31,1 21 0,-1-22 16,0 1-16,0 21 0,0-21 16,0 0-16,1 0 0,-1 21 0,0-21 15,-21-1-15,21 1 0,0 0 0,-21 0 16,21 0-16,-21 0 0,0-22 16,0 22-16,0 0 0,0 0 15,-21 21-15,0 0 0,0 0 16,0 0-16,0 0 0,-1 21 15,1 0-15,0 0 0,0 0 16,0 1-16,0-1 0,-1 21 0,1-21 16,21 0-16,0 1 0,0-1 0,0 0 15,0 0-15,21 0 16,1-21-16,-1 21 0,0 1 0,21-22 16,-21 0-16,22 0 0,-1 0 15,0 0-15,-20 0 0,20 0 0,-21 0 16,0-22-16,0 22 0,1 0 15,-22-21-15,0 0 16,-22 21 0,-20 0-16,21 0 0,-21 0 15,20 0-15,-20 21 0,0-21 0,21 21 16,-22 1-16,1-1 0,0 0 0,20 21 16,-20-21-16,21 1 15,0 20-15,0-21 0,21 0 0,0 0 0,0 1 16,0-1-16,21 0 15,0 0-15,0 0 0,21-21 0,-20 0 16,20 0-16,0 0 0,22 0 0,-22 0 16,0 0-16,1 0 0,-1 0 15,0-21-15,1 0 0,-1 0 0,0 0 16,22-1-16</inkml:trace>
  <inkml:trace contextRef="#ctx0" brushRef="#br0" timeOffset="75962.47">12001 11049 0,'0'-21'0,"0"42"0,0-63 0,0 21 0,0-1 16,-21 22 0,0 0-16,0 0 15,0 0-15,0 22 0,-1-22 0,1 21 16,21 0-16,-21 0 0,0 0 16,0 0-16,0 22 0,21-22 0,0 0 15,0 21-15,-22-20 0,22-1 0,0 0 16,0 0-16,0 0 0,0 0 15,0 1-15,22-22 32,-1 0-32,0 0 0,0-22 15,0 1-15,0 21 0,-21-21 16,22 0-16,-1 0 0,0-22 16,-21 22-16,21 0 0,0 0 0,-21-21 15,21 20-15,-21 1 0,22 0 16,-22 0-16,0 42 31,0 0-31,0 0 16,0 1-16,0 20 0,0-21 0,0 0 15,0 22-15,0-22 0,0 0 16,0 0-16,0 0 0,0 0 0,0 1 16,21-1-16,0-21 0,0 21 15,21-21-15,-20 0 0,20 0 0,-21 0 16,21 0-16,1 0 0,-1 0 15,0 0-15,-20-21 0,20 0 16,0 21-16,1-22 0,-1 1 0,-21 0 16,21 0-16,-20 0 0,-1-22 15,0 22-15,-21 0 0,0 0 0,21 0 16,-21 0-16,0-1 0,-21 22 16,0 0-1,0 0-15,-1 0 0,1 22 16,0-1-16,0 0 0,21 0 15,0 0-15,0 0 0,0 1 0,0-1 16,0 0-16,0 0 16,0 0-16,21-21 0,-21 21 0,0 1 15,21-22-15,0 21 0,1-21 16,-1 0-16,0 0 16,0 0-1,-21-21 1,0-1-16,0 1 0,0 0 15,0 42 17,0 0-17,0 1-15,0-1 16,0 0-16,21-21 16,0 0-1,1 21-15,-1-21 0,0 0 0,21 0 16,-21 0-16,1 0 0,20 0 15,-21-21-15,21 0 0,-20 21 0,20-21 16,-21-1-16,0 22 0,0-21 0,1 0 16,-1 0-16,0 0 0,0 0 15,-21-1-15,21 1 0,-21 0 0,-21 42 47,21 0-47,-21-21 0,21 22 16,-21-1-16,21 0 0,0 0 15,0 0-15,0 0 0,0 1 16,21-22-16,0 21 16,0-21-16,0 0 0,1 0 0,-1 0 15,0 0-15,0 0 0,21 0 16,-20-21-16,-1 21 0,0-22 0,0 22 16,0-21-16,0 0 0,-21 0 15,22 0-15,-1-22 0,-21 22 16,21 0-16,-21-21 0,0 21 0,0-1 0,0 1 15,0-21-15,0 21 0,0 0 16,0-1-16,-21 22 31,21 22-15,-21-1-16,21 0 16,0 0-16,0 0 0,0 0 15,0 1-15,0 20 0,0-21 0,0 21 16,0-20-16,0 20 0,0-21 0,0 21 15,0-20-15,0 20 0,0-21 16,0 21-16,0-20 0,0 20 0,0 0 16,0-21-16,0 22 0,0-1 15,0-21-15,0 22 0,-22-22 16,22 21-16,0 0 0,-21-20 0,0 20 0,0 0 16,0 1-16,0-22 15,-1 21-15,1-21 0,0 0 0,0 1 16,0-1-16,0 0 0,-22-21 0,22 0 15,0 0-15,0 0 16,0-21-16,-1 0 0,1-1 16,21 1-16,-21 0 0,21 0 0,0 0 15,0 0-15,0-1 16,0 1-16,0 0 0,0 0 0,0 0 16,0 0-16,21-1 0</inkml:trace>
  <inkml:trace contextRef="#ctx0" brushRef="#br0" timeOffset="77187.1">15282 11218 0,'64'-84'31,"-43"84"-31,0-21 0,0-1 0,-21 1 15,0 0-15,21 21 0,-21-21 16,22 0-16,-22 0 0,0-1 0,0 1 16,0-21-16,0 21 0,0 0 15,-22-1-15,1-20 0,0 21 16,-21 0-16,21 21 0,-1-21 0,1 21 16,0 0-16,-21 0 0,21 0 15,-1 21-15,-20 0 0,21 0 0,-21 0 16,20 0-16,1 22 0,-21-22 15,21 21-15,0-21 0,-1 22 0,1-22 16,21 21-16,0-21 0,-21 22 16,21-22-16,0 21 0,0-21 0,0 1 15,0-1-15,21 0 16,0-21-16,1 0 0,-1 0 0,0 0 16,0 0-16,21-21 0,-20 0 15,20-1-15,-21 22 0,21-21 16,-20-21-16,20 21 0,-21 0 0,0-1 15,22 1-15,-22 0 0,-21 0 16,21-21-16,-21 20 0,21 1 0,-21 0 16,0 0-16,0 42 31,0 0-31,0 22 16,0-22-16,0 0 0,0 21 15,0 1-15,0-22 0,0 21 16,0-21-16,0 22 0,0-22 15,0 0-15,0 0 0,0 0 0,21 0 0,0-21 16,1 0-16,-1 0 0,21 0 16,-21 0-16,22 0 0,-22 0 15,21 0-15,-21-21 0,22 0 0,-22 0 16,21 0-16,-21 0 0,0-1 16,1-20-16,-1 21 0,0-21 0,0-1 15,0 22-15,0-21 0,1-1 0,-22 22 16,0-21-16,21 0 0,-21-1 15,21 1-15,-21 21 0,0 0 0,0-1 16,0 1-16,0 42 16,0 1-1,0 20-15,-21-21 0,0 21 16,-1-20-16,22 20 0,0 0 0,-21 1 16,0-22-16,21 21 0,0 0 15,0 1-15,0-22 0,0 0 16,0 21-16,0-20 0,0-1 0,0 0 15,21-21-15,0 21 0,1-21 16,-1 0-16,0 0 0,0 0 0,0 0 16,0 0-16,1-21 0,-1 0 15,21 21-15,-21-21 0,0-22 0,22 22 16,-22 0-16,21-21 0,-21 20 16,22-20-16,-1 0 0,-21 21 15,22-22-15,-22 1 0,21 0 0,-21-1 16,0 1-16,1 0 0,-22-1 15,0 1-15,21 0 0,-21 20 0,0 1 16,0 42 0,0 1-16,-21-1 0,21 21 15,-22 0-15,1-20 0,0 20 16,21 0-16,0 1 0,0-1 0,0 0 16,0 1-16,0-1 0,0-21 0,0 21 15,0 1-15,0-22 0,0 21 16,0-21-16,0 1 0,0-1 0,21 0 15,0 0-15,1-21 16,-1 0-16,0 21 16,0-21-16,0 0 0,0 0 0,1-21 15,-1 21-15,21-21 0,-21 0 16</inkml:trace>
  <inkml:trace contextRef="#ctx0" brushRef="#br0" timeOffset="80138.47">17907 10816 0,'0'0'15,"-21"21"1,42-21 15,0 0-31,0 0 16,22 0-16,-22-21 0,0 21 16,0-21-16,0 0 0,22 0 0,-22 21 15,0-21-15,0-1 16,0 1-16,0 0 0,1 0 0,-22 0 15,21 0-15,-21-1 0,0 1 16,-21 21-16,-1 0 16,1 0-16,0 0 0,0 21 0,0 1 15,-22-1-15,22 0 0,0 0 16,0 21-16,21-20 0,-21-1 0,21 0 16,0 0-16,0 0 0,0 0 15,0 1-15,0-1 0,21 0 16,0-21-16,21 0 15,-20 0-15,-1 0 0,21 0 0,-21 0 16,22 0-16,-1 0 0,-21 0 0,0 0 16,0-21-16,1 0 15,-1 21-15,0-22 0,-21 1 0,0 0 16,-21 21 0,0 0-16,-1 0 0,1 0 15,0 0-15,0 21 0,-21 0 0,20 1 16,1-1-16,-21 0 0,21 0 15,0 0-15,-1 0 0,1 1 0,21-1 16,0 0-16,0 0 0,0 0 16,0 0-16,0 1 0,0-1 15,0 0-15,21 0 0,1 0 0,-1-21 0,0 0 16,21 21-16,-21-21 0,22 0 16,-22 0-16,21 0 0,1 0 15,-1-21-15,0 0 0,1 21 16,-1-21-16,0 0 0,-21 0 0,22-1 15,-1-20-15,0 21 0,1 0 0,-22-22 16,0 1-16,21 0 0,-20 21 16,-1-43-16,0 22 0,0-1 0,0 1 15,-21 0-15,0-1 0,21 1 16,-21 0-16,0 21 0,0-1 0,0 1 16,-21 21-1,0 21-15,21 1 16,-21-1-16,0 21 0,0 0 0,21 1 15,0-1-15,0 0 0,-22 1 16,22-1-16,0-21 0,0 22 0,0-22 16,-21 21-16,21 0 0,0-20 15,0-1-15,21 0 0,-21 0 0,22 0 16,-1 0-16,0-21 0,0 22 16,21-22-16,-20 0 0,-1 0 15,0 0-15,0 0 0,0 0 0,22 0 16,-22-22-16,0 1 0,0 21 15,0-21-15,22 0 0,-22 0 0,-21 0 16,21-1-16,0 1 16,-21 0-16,21 21 0,-21-21 0,0 0 15,0 0-15,-21 21 16,0 0 0,0 0-16,0 0 0,-1 21 0,1 0 15,21 0-15,-21 0 0,21 0 16,-21 1-16,21-1 0,0 0 15,0 0-15,0 0 0,0 0 0,21 1 16,-21-1-16,21-21 16,0 0-16,1 0 0,-1 21 0,21-21 15,-21 0-15,22 0 0,-22 0 16,21 0-16,0-21 0,1 21 0,-1-21 16,0-1-16,1 22 15,-22-21-15,21 0 0,-21 0 0,22 0 16,-22 0-16,-21-1 0,21 1 0,-21 0 15,0 0-15,0 0 0,0 0 16,-21 21 0,0 0-16,0 0 15,-1 0-15,1 21 0,0 0 0,0 0 16,21 0-16,0 0 0,0 1 16,0-1-16,0 0 0,0 0 0,0 0 15,0 0-15,21-21 0,-21 22 16,0-1-16,21 0 0,0 0 15,-21-42 32,0 0-47,0 0 0,0-1 16,0 1-16,0 0 0,22 0 16,-22-21-16,21 20 0,-21 1 15,21 0-15,0 0 0,0 0 16,-21 0-16,21-1 0,1 1 15,-1 21-15,0 0 0,0 0 16,-21 21 0,21-21-16,0 22 0,-21-1 15,0 0-15,0 0 0,22 0 0,-22 0 16,21 1-16,-21-1 0,0 0 16,0 0-16,21 0 0,-21 0 0,21 1 15,0-1-15,0-21 16,1 0-1,-1 0-15,0 0 16,0 0-16,-21-21 0,21 21 16,0-22-16,1 1 0,-22 0 0,21 0 15,0 0-15,0 0 0,0-1 16,0 1-16,1 0 0,-1 0 16,0 0-16,0 0 0,0-1 15,0 22-15,1-21 0,-22 42 31,0 1-31,0-1 0,0 0 16,0 0-16,-22 0 0,22 0 0,-21 1 16,21-1-16,-21 0 0,21 0 15,0 0-15,0 0 0,0 1 16,0-1-16,0 0 0,21-21 16,0 21-16,1-21 0,20 0 0,-21 0 15,0 0-15,22 0 0,-1 0 16,-21 0-16,21 0 0,-20-21 15,20 21-15,0-21 0,-21 0 16,22-1-16,-22 1 0,21 0 0,-21 0 16,1 0-16,-1 0 0,0-1 15,0 1-15,0-21 0,-21 21 16,0 0-16,-21 21 16,0 0-16,0 0 15,0 21-15,-1-21 0,1 21 0,0 0 16,0 0-16,0 0 15,21 1-15,0-1 0,-21 0 0,21 0 0,0 0 16,0 0-16,0 1 16,0-1-16,0 0 0,21 0 0,0 0 15,0-21-15,0 21 0,0-21 16,1 0-16,-1 0 0,21 0 0,-21 0 16,0 0-16,1 0 0,-1 0 15,0 0-15,-21-21 0,21 0 0,0 21 16,0-21-16,1 0 0,-22 0 0,21-1 15,-21 1-15,21-21 0,-21 21 16,21 0-16,-21-1 0,0 44 47,-21-1-47,21 0 16,0 0-16,-21 0 0,21 0 15,0 1-15,0-1 16,21-42 31,-21-1-47,21 1 15,0 0-15,0 21 0,-21-21 0,22 0 16,-1 0-16,-21-1 0,21 1 16,0 0-16,-21 0 0,0 0 0,0 42 46,0 0-46,0 0 16,0 0-16,0 1 0,0-1 16,0 0-16,0 0 0,0 0 15,0 0-15,21 1 16,0-1-16,1-21 0,-1 0 16,0 0-16,0 0 0,0 0 15,0 0-15,1 0 0,-1 0 0,0-21 16,0 21-16,21-22 0,-20 1 15,-1 0-15,21 0 0,-21 0 0,0-22 16,1 22-16,-1-21 16,0 21-16,0-22 0,0 1 0,0 0 15,1-1-15,-22 1 0,21 0 16,-21 21-16,21-22 0,-21 22 0,21 21 16,-21-21-16,-21 42 31,0 0-31,0 0 0,-1 22 15,22-22-15,-21 21 0,0 1 0,0-22 16,0 21-16,21 0 0,0-20 16,0 20-16,0-21 0,0 0 0,0 22 15,0-22-15,0 0 0,0 0 16,21 0-16,0-21 0,0 21 0,-21 1 16,21-22-16,1 0 15,-1 21-15,0-21 0,0 0 16,0 0-16,0 0 0,1-21 15,-1 21-15,0-22 0,-21 1 0,21 21 16,0-21-16,0 0 0,1 0 0,-22 0 16,21-1-16,0 1 0,-21 0 15,21 0-15,0 0 0,-21 0 16,21 21 0,-21 21-16,0 0 0,0 0 15,0 0-15,0 0 0,0 1 16,0-1-16,0 21 0,0-21 15,0 0-15,0 22 0,0-22 0,0 0 16,0 0-16,0 0 0,0 1 16,0-1-16,0 0 0,0 0 31,0-42-15,0 0-1,-21 0-15,21-1 16,0 1-16,0 0 0,0 0 0,-21 0 15,0 0 1</inkml:trace>
  <inkml:trace contextRef="#ctx0" brushRef="#br0" timeOffset="80510.73">21548 10774 0,'0'0'0,"-22"0"0,1 0 0,42 0 32,1 0-17,-1 0-15,21 0 0,0 0 0,1 0 16,-1 0-16,0 0 0,22 0 15,-22 0-15,1 0 0,-1 0 0,0 0 16,1 0-16,-22 0 0,21 0 16,-21 0-16,0 0 0,1 0 0,-1 0 15,-42 0 32,-1 0-47,1 0 16,0 0-16,0 0 15,-21 0-15,20 0 0,1 0 0</inkml:trace>
  <inkml:trace contextRef="#ctx0" brushRef="#br0" timeOffset="82538.5">1058 13018 0,'0'0'0,"21"0"63,1 0-47,-1 0-16,21-22 0,-21 22 15,22 0-15,-1-21 0,0 21 16,-21 0-16,22 0 0,-1-21 15,-21 21-15,22 0 0,-22 0 0,0 0 16,0 0-16,0 0 16,-42 0 15,0 0-31,0 0 0,0 0 16,-1 0-16,1 0 0,0 0 15,-21 0-15,21 0 0,-1 0 16,1 0-16,-21 0 0,21 0 15,0 0-15,-1 0 0,-20 0 16,21 0-16,0 0 0,0 0 0,-1 0 16,1 0-1,0 0-15,0 0 16,21 21-16,0 0 0,-21 1 16,21-1-16,-21 0 0,21 0 15,-22 0-15,22 0 0,0 1 16,-21-1-16,0 0 15,42-21 64,0-21-79,1 21 0,-1 0 15,0 0-15,0-21 16,21 21-16,-20 0 0,20 0 15,-21 0-15,21 0 0,1 0 0,-1 21 16,-21-21-16,22 21 0,-1 0 16,-21-21-16,21 21 0,-20 0 15,-1 1-15,0-1 0,-21 0 0,0 0 16,0 0-16,0 0 16,-21 1-16,-22-1 0,22 21 0,0-21 15,-21 0-15,-1 1 0,22-1 16,-21-21-16,21 21 0,-22 0 15,1-21-15,21 0 0,0 0 0,-22 0 16,22 0-16,0 0 0,0-21 16,0 0-16,0 21 0,-1-21 0,22-1 15,0 1-15,-21 21 16,21-21-16,0 0 16,0 0 15,0 0 0,21 21-31,1 0 0,-1-22 16,0 1-16</inkml:trace>
  <inkml:trace contextRef="#ctx0" brushRef="#br0" timeOffset="82782.48">1884 13229 0,'0'0'16,"21"0"-16,0 0 0,0 0 0,0-21 16,1 21 93,-1 0-109,0 0 0,0 0 16</inkml:trace>
  <inkml:trace contextRef="#ctx0" brushRef="#br0" timeOffset="84126.67">4212 12658 0,'0'0'0,"0"-21"16,21 21 0,-21 21 15,0 0-31,0 21 0,0 1 15,0-1-15,0 0 0,0 22 16,0-1-16,0-20 0,0-1 0,0 21 16,0-20-16,0 41 0,0-62 15,0 20-15,-21-21 0,21 21 16,0-20-16,0-1 0,-21 0 0,21 0 16,0 0-16,0 0 0,0-42 31</inkml:trace>
  <inkml:trace contextRef="#ctx0" brushRef="#br0" timeOffset="84690.97">4043 13102 0,'0'0'0,"-21"-21"0,21 0 0,-22 0 0,22-22 15,0 22-15,0 0 0,0-21 16,0 21-16,0-22 0,0 22 0,22 0 15,-1-21-15,0 20 0,0 1 16,0 0-16,0 0 0,1 21 0,20-21 16,21 21-16,-20 0 15,-1 0-15,0 21 0,1-21 0,-1 42 16,22-21-16,-22 22 0,0-1 16,-21 22-16,22-22 0,-22 0 15,21 1-15,-42-1 0,21 0 0,-21 1 16,0-1-16,0 0 0,0-21 15,0 22-15,0-22 0,0 0 0,0 0 16,0 0-16,0 1 16,0-44-1,0 1 1,0 0-16,0 0 0,0-21 16,0 20-16,0-20 0,22 21 0,-1-21 15,-21-22-15,21 22 16,0-1-16,0-20 0,0 21 0,1-22 15,-1 22-15,0-1 0,21 22 16,-21 0-16,1 0 0,-1 21 0,0 0 16,0 0-16,-21 42 15,21-21-15,-21 22 0,0 20 0,0-20 16,0 20-16,0-21 0,0 22 16,0-22-16,0 1 0,-21-1 0,21 0 15,0 1-15,-21-22 0,21 21 0,-21-21 16,21 0-16,0 1 15,0-1-15,0 0 0,0 0 0,0 0 0,21-21 32,0 0-32,0 0 15,0 0-15,1-21 0,-1 0 16,0 0-16</inkml:trace>
  <inkml:trace contextRef="#ctx0" brushRef="#br0" timeOffset="85114.57">5651 13102 0,'0'0'15,"22"0"-15,-22-21 0,-22 42 32,22 0-32,-21-21 15,0 22-15,0-1 0,21 21 0,0-21 16,0 0-16,0 1 0,0-1 16,0 21-16,0-21 0,0 0 15,0 1-15,0-1 0,0 0 16,21 0-16,0-21 0,0 0 15,1 21-15,-1-21 0,21 0 0,-21 0 16,0 0-16,1 0 0,20-21 0,-21 0 16,0 21-16,0-21 0,1 0 15,-1-1-15,0 1 0,0 0 0,0 0 16,-21 0-16,0-22 0,0 22 16,0-21-16,0 21 0,0-22 15,-21 22-15,21 0 0,-21 0 16,0 0-16,0 0 0,-1 21 0,-20 0 15,21 0-15,0 0 0,0 0 0,-1 21 16,1 0-16,-21 0 0,21 0 16,0 0-16,-1 1 0,22-1 0,0 0 15,0 0-15,0 0 16,0 0-16,0 1 0,22-22 16,-1 21-16,0-21 0,21 0 15,-21 0-15,22 0 0,-22 0 16,21 0-16,-21-21 0</inkml:trace>
  <inkml:trace contextRef="#ctx0" brushRef="#br0" timeOffset="85555.13">6202 13208 0,'0'-21'15,"0"0"1,0 0-16,0-1 15,21 1 1,0 0-16,0 21 0,0 0 16,1 0-16,-1 0 15,0 0-15,0 0 0,0 21 16,0 0-16,1 1 0,-1-1 16,0 0-16,-21 21 15,21-21-15,-21 1 0,0-1 0,0 0 16,0 0-16,-21 0 15,21 0-15,-21 1 0,21-1 16,-21-21-16,21-21 47,0-1-47,21 22 0,-21-21 16,21 0-16,0 0 0,-21 0 15,21 0-15,-21-1 0,21 22 0,-21-21 16,22 0-16,-22 0 0,0 0 15,21 21-15,0-21 0,0-1 16,0 22-16,0-21 16,1 21-16,-1 0 0,0 0 15,0 0-15,0 0 0</inkml:trace>
  <inkml:trace contextRef="#ctx0" brushRef="#br0" timeOffset="85956.12">6985 13293 0,'0'0'0,"0"21"0,0 0 16,21-21-1,0 0-15,0 0 16,1 0-16,-1-21 0,0 0 16,0 21-16,0-21 0,0-1 0,1 22 15,-1-21-15,0 0 0,-21 0 0,21 0 16,0 0-16,-21-1 0,0 1 15,0 0-15,0 0 0,0 0 0,-21 21 32,0 0-32,0 0 0,0 0 15,-1 21-15,-20 0 0,21 0 16,0 0-16,0 1 0,-1-1 16,22 21-16,0-21 0,-21 0 0,21 1 15,0-1-15,0 0 0,0 0 16,0 0-16,21 0 15,1-21-15,-1 0 16,0 0-16,0 0 0,0 0 16,0 0-16,1 0 0,-1 0 15,0 0-15,0-21 0,0 21 16,0-21-16,1 0 0,20 0 0,-21 21 16</inkml:trace>
  <inkml:trace contextRef="#ctx0" brushRef="#br0" timeOffset="86646.48">8636 13166 0,'0'0'0,"-21"0"0,-43 0 16,22 0-16,21 0 0,-22 0 15,43-21 1,0-1 0,0 1-16,0 0 15,0 0-15,0 0 0,22 21 16,-22-21-16,21-1 0,0 22 16,0-21-16,0 0 0,22 21 0,-22 0 15,0 0-15,0 0 0,0 0 16,22 0-16,-22 21 0,0 0 0,0 1 15,0-1-15,0 0 0,1 21 0,-22-21 16,21 22-16,-21-22 0,0 0 16,21 21-16,-21-20 0,0-1 0,0 21 15,0-21-15,0 0 0,0 1 16,-21-1-16,21-42 47,21-1-47,0 1 15,-21 0-15,21 0 0,0 0 0,-21 0 16,22-1-16,-1-20 0,0 21 16,0-21-16,0-1 0,0 22 0,1-21 15,-1 21-15,0-22 0,0 22 16,-21 0-16,21 21 0,0-21 0,1 21 16,-1 0-16,0 0 15,0 21-15,0 0 16,0 0-16,1 0 15,-1 1-15,-21-1 16,21 0-16</inkml:trace>
  <inkml:trace contextRef="#ctx0" brushRef="#br0" timeOffset="90123.01">9504 13293 0,'21'0'15,"-42"0"-15,63 0 0,-21 0 0,0 0 16,1 0-16,-1-21 15,0 21-15,0-22 0,-21 1 16,21 21-16,0-21 0,1 0 0,-1 0 16,0 0-16,0-1 0,0 1 0,-21-21 15,0 21-15,21 21 0,-21-21 16,0-1-16,-21 22 16,0 0-16,0 0 15,0 22-15,0-1 0,-1 0 16,1 0-16,21 0 0,-21 0 0,0 1 15,21-1-15,-21 0 0,21 0 16,-21 21-16,21-20 0,0-1 0,0 0 16,0 0-16,0 0 0,0 0 15,0 1-15,21-1 0,0-21 16,0 21-16,0-21 0,0 0 0,1 21 16,-1-21-16,0 0 0,0 0 15,0 0-15,22 0 0,-22 0 16,21 0-16,-21 0 0,22 0 15,-1-21-15,0 21 0,1-21 0,-22 0 16,21 21-16,0-22 0,1 1 0,-22 0 16,21 0-16,-21 0 0,22 0 15,-22-1-15,0 1 0,0 0 0,0 0 16,1 0-16,-22 0 0,0-1 16,0 1-16,0 0 0,0 0 0,0 0 15,-22 0-15,1 21 16,0 0-16,0 0 15,0 21-15,0-21 0,-22 21 16,22 0-16,0 0 0,0 0 16,0 1-16,-1-1 0,1 0 0,0 0 15,21 0-15,0 0 0,0 1 16,0-1-16,0 0 0,0 0 0,0 0 16,0 0-1,21-21-15,0 0 0,1 0 16,-1 0-16,0 0 0,0 0 0,0 0 15,0-21-15,1 21 0,-1-21 16,0 21-16,0-21 0,0 0 0,0 0 16,1-1-16,-1 1 0,-21 0 0,21 0 15,0 0-15,-21 0 0,0-1 16,21 22-16,0 22 31,-21-1-31,0 0 16,0 0-16,0 0 0,0 0 0,0 1 15,0-1-15,0 0 16,22 0-16,-1-21 0,-21 21 0,21-21 16,0 0-16,0 21 0,0-21 15,1 0-15,20 0 0,-21 0 0,21 0 16,1 0-16,-1 0 0,0 0 0,1-21 16,-1 21-16,0-21 0,1 21 15,-1-21-15,0 0 0,1 0 0,-22-1 16,0 1-16,0 0 15,0 0-15,1 0 0,-22 0 0,21-1 16,-21 1-16,0 0 0,0 0 16,0 0-16,-21 21 0,-1 0 15,1 0-15,-21 0 0,21 21 0,-22 0 16,1 0-16,0 0 0,-1 1 16,-20-1-16,21 0 0,-1 21 0,1-21 15,21 1-15,-22-1 0,22 0 16,21 0-16,0 0 0,0 0 15,0 1-15,0-1 0,21-21 16,1 0-16,20 0 16,-21 0-16,0 0 0,22 0 0,-1-21 15,-21 21-15,21-22 0,-20 1 16,20 21-16,-21-21 0,21 0 0,-20 0 16,-1-22-16,0 22 0,0-21 15,0 21-15,0-22 0,1 1 0,-1 0 16,-21-22-16,21 22 0,-21 0 0,21-1 15,-21 1-15,0 0 0,21 20 16,-21 1-16,0 0 0,0 42 31,0 0-31,0 1 0,-21 20 16,21 0-16,0 1 0,-21-1 16,21 0-16,-21-21 0,21 22 0,0-1 15,0-21-15,0 22 0,0-22 0,0 0 16,21 21-16,0-21 0,0-21 15,0 22-15,1-1 0,-1-21 0,0 0 16,21 0-16,-21 0 0,1 0 16,20 0-16,-21 0 0,21 0 0,-20 0 15,-1-21-15,21 21 0,-21-22 16,0 1-16,1 21 0,-1-21 0,0 0 16,-21 0-16,21 0 0,-21-1 0,0 1 15,0 0 1,0 0-16,0 0 0,-21 21 0,0 0 15,0 0-15,-1 0 0,22 21 16,-21 0-16,0-21 0,0 21 0,21 0 16,-21 1-16,0-1 0,21 21 0,-22-21 15,22 0-15,0 1 16,0-1-16,0 0 0,22-21 31,-1 0-31,0 0 16,0 0-16,0 0 0,0 0 15,1-21-15,20 0 0,-21-1 16,0 1-16,0 0 16,1 0-16,-1 0 0,-21 0 15,0-1-15,0 1 0,21 21 0,-21 21 32,0 1-17,0-1-15,0 0 0,0 0 16,0 0-16,0 0 15,21 1-15,0-22 16,0 21-16,1-21 0,-1 0 16,0 0-16,21 0 0,-21 0 0,1 0 15,-1 0-15,21 0 0,-21 0 0,0 0 16,22 0-16,-22-21 16,0 21-16,0-22 0,0 1 0,1 0 15,-1-21-15,0 21 0,0-22 16,0 1-16,0 0 0,1-1 0,-22 1 15,0 0-15,0-1 0,0 22 16,21 0-16,-21 0 0,0 0 0,0 42 31,0 0-31,0 0 0,-21 21 0,-1-20 16,22 20-16,0-21 0,-21 21 16,21-20-16,0 20 0,0-21 0,0 0 15,0 22-15,0-22 0,0 0 16,0 0-16,0 0 15,21-21-15,-21 21 0,22-21 16,-1 0-16,0 0 0,0 0 16,0 0-16,0-21 15,1 0-15,-22 0 0,21 0 16,-21 0 0,21-1-16,-21 1 15,21 21 1,0 0-1,0 0 1,1 0-16,-1 0 16,0 0-16,0 0 0,0 0 0,0 0 15,1 0-15,-1 0 0,0-21 16,21 21-16,-21 0 0,1-21 0,-1 21 16,0-21-16,0 21 0,0 0 15,-21-21-15,21-1 0,-42 44 47,0-1-47,0 0 16,21 0-16,0 0 0,-21 0 0,21 1 15,-21-1-15,21 0 0,0 0 16,0 0-16,0 0 0,0 1 16,21-1-1,0-21-15,0 0 16,0 0-16,0 0 0,1 0 0,-1 0 15,21 0-15,-21 0 0,0 0 16,22-21-16,-22 21 0,0-22 0,21 1 16,-20 0-16,-1-21 0,0 21 0,0-22 15,21 1-15,-20 0 16,-1-1-16,0 1 0,0-22 0,-21 22 16,21 0-16,0-1 0,-21 22 15,0-21-15,0 21 0,0 0 0,22 21 0,-22-22 16,0 44-1,-22-1 1,1 0-16,21 21 0,-21-21 16,21 22-16,-21-1 0,21 0 0,0 1 15,0-1-15,0 0 0,0-20 16,0 20-16,0-21 0,0 0 0,0 0 16,0 1-16,0-1 0,0 0 15,0 0-15,0 0 16,21-21-16,0 0 0,0 0 15,1 0-15,-1-21 16,0 21-16,-21-21 0,21 0 16,0 0-16,0-1 0,-21 1 15,22 0-15,-1 0 0,-21 0 16,21 0-16,-21 42 31,0 0-31,0 0 0,0 0 16,0 0-16,0 1 0,0-1 15,0 0-15,0 0 0,0 0 16,0 0-16,21-21 0,0 22 16,0-22-16,22 0 0,-22 21 0,0-21 15,21 0-15,-20 0 0,20 0 16,-21 0-16,21 0 0,-20 0 16,20-21-16,-21-1 0,21 1 0,-20 0 15,20 0-15,-21-21 0,21 20 16,-20-20-16,20 0 0,-21-22 15,0 22-15,22-22 0,-22 22 0,0-21 16,0 20-16,-21 1 0,0 21 0,21-22 16,-21 22-16,0 0 0,-21 21 31,0 0-31,0 21 0,0 0 16,-1 22-16,1-22 0,0 21 15,21 1-15,-21-1 0,0 0 0,0 1 16,21-1-16,-22-21 0,22 21 15,0 1-15,0-22 0,0 0 0,0 21 16,0-20-16,0-1 0,0 0 16,0 0-16,22-21 0,-1 0 15,0 21-15,0-21 16,0 0-16,0 0 0,1 0 0,-1-21 16,42 21-16,-20-21 0,-43 0 15,21 0-15,0-22 0,-21 22 16,0 0-16,0 0 0,0 0 15,0-1-15,63 1 0,-41 21 0,-22-21 16,0 42 0,0 0-16,-22 1 0,22-1 15,0 0-15,-21 0 0,21 0 16,0 0-16,0 1 0,0-1 0,0 0 16,0 0-16,21-21 15,1 0 1,-22 21-16,21-21 0,0 0 0,0 0 15,0 0-15,0 0 0,1 0 16,-1 0-16,0 0 0,0-21 0,0 21 16,-21-21-16,21 21 0,1-21 15,-22 0-15,21-1 0,0 1 16,-21 0-16,0 0 0,0 0 16,0 0-1,0 42 1,0 0-16,0 0 0,-21 0 15,0 22-15,21-1 0,0-21 0,-22 21 16,1 1-16,21-1 0,-21 0 16,21 22-16,-21-22 0,21 22 0,0-22 15,0 22-15,-21-22 0,21 21 16,0 1-16,-21-22 0,21 1 0,0 20 16,0-21-16,0 1 0,-22-1 0,22 0 15,0 1-15,-21-1 16,21 0-16,0-20 0,0 20 0,-21 0 15,0-21-15,21 1 0,0-1 16,-21 0-16,0 0 0,-1-21 0,1 0 16,0 0-16,0 0 0,0 0 15,0-21-15,-1 0 0,-20 0 16,42-1-16,-21 1 0,0 0 0,21 0 16,-21 0-16,21-22 0,0 22 15,0 0-15,-22 0 0,1 0 0,21-22 16,-21 22-16,21-21 0,0 0 0</inkml:trace>
  <inkml:trace contextRef="#ctx0" brushRef="#br0" timeOffset="90405.77">14097 13145 0,'0'0'0,"-85"-43"32,106 43-32,1 0 15,-1-21-15,21 21 0,-21 0 0,0 0 16,22-21-16,-22 21 16,21-21-16,-21 21 0,22 0 0,-22 0 15,0 0-15,21-21 0,-20 21 16,-1 0-16,0-22 0,-21 1 15,0 0-15,0 0 16</inkml:trace>
  <inkml:trace contextRef="#ctx0" brushRef="#br0" timeOffset="90690.89">13187 12700 0,'-21'0'0,"-64"-21"32,64 0-1,0 21-31,-1 0 15,1 0 17,0 21-32,0-21 15,0 21-15,0 0 16,-1 0-16</inkml:trace>
  <inkml:trace contextRef="#ctx0" brushRef="#br0" timeOffset="94894.87">1609 14817 0,'21'-21'16,"-21"-1"-16,0 1 16,-43 42 30,65-21-30,-44 22-16,-20-1 16,21 0-16,0 0 0,0 0 0,-1 0 15,1 22-15,-21-22 0,21 21 16,21-21-16,-21 22 0,21-1 16,-22 0-16,22 1 0,0-1 0,0 0 15,0 1-15,0-1 0,22 0 16,-1-20-16,0-1 0,-21 21 15,21-42-15,0 21 0,22 0 16,-22-21-16,0 0 0,0 0 16,0 0-16,22 0 0,-22 0 0,0-21 15,0 0-15,21 21 0,-20-21 16,-22 0-16,21 0 0,0-1 0,-21 1 16,21 0-16,-21 0 0,0 0 15,0 0-15,0-1 0,-21 22 16,0-21-16,0 0 0,-1 0 0,1 21 15,0 0-15,0 0 0,0 0 16,0 0-16,-1 0 0,1 0 0,0 21 16,0-21-16,21 21 15,-21 0-15,0 1 0,21-1 0,-22 0 16,22 0-16,-21 0 16,21 0-16,0 1 0,0-1 15,0 0-15,0 0 16,21-21-16,1 0 0,-1 21 0,0-21 15,0 0-15,0 0 0,0 0 16,1 0-16</inkml:trace>
  <inkml:trace contextRef="#ctx0" brushRef="#br0" timeOffset="95238.64">2371 15282 0,'0'-42'31,"0"21"1,21 42 30,0-21-62,0 0 16</inkml:trace>
  <inkml:trace contextRef="#ctx0" brushRef="#br0" timeOffset="96622.09">4149 14584 0,'0'21'31,"0"0"-15,0 0-16,-22 22 0,1-1 15,0-21-15,21 22 0,-21-1 16,-21 21-16,20-20 0,1-1 0,0 0 16,0 1-16,-21 20 0,-1-20 15,22 20-15,-21-21 0,21 1 0,-1-22 16,1 21-16,0-21 0,0 1 16,21-1-16,-21-21 0,21-21 31,0-1-31,0 1 15,0 0-15,21-21 0,0 21 16,-21-22-16,21 1 0,0 21 0,-21-22 16,22 1-16,-1 21 0,-21 0 15,21 0-15,0-1 0,0 22 16,0 0-16,1 0 16,-1 22-16,0-1 0,0 0 15,0 0-15,0 21 0,22-20 0,-22 20 16,0-21-16,21 21 0,-20-20 15,20-1-15,-21 21 0,21-21 0,1-21 16,-1 21-16,22-21 0,-22 0 16,0 0-16,1 0 0,-1 0 0,0 0 15,1 0-15,-22-21 0,21 0 16,-21 21-16,22-42 0,-22 21 0,0-1 16,0-20-16,0 21 0,-21-21 15,0 20-15,0-20 0,0 0 16,0 21-16,0-22 0,-21 1 0,0 0 15,0 20-15,-22-20 0,1 0 16,0 21-16,21-22 0,-43 1 0,22 21 16,-1 0-16,1-1 0,0 1 15,-1 21-15,1 0 0,-21 0 0,41 0 16,-20 0-16,21 21 0,-64 149 31,85-128-31,0 0 0,0 1 0,0 20 16,0-42-16</inkml:trace>
  <inkml:trace contextRef="#ctx0" brushRef="#br0" timeOffset="98039">4297 15367 0,'63'0'16,"-126"0"-16,169 0 16,-64 0-16,0 0 0,22 0 0,-1 0 15,1-21-15,-1 0 0,1 0 16,-1-1-16,-20 1 0,20-21 0,1 21 16,-22-22-16,0 22 0,1-21 15,-1 21-15,-21-22 0,0 22 0,0 0 16,-21 0-16,0 0 0,0 0 0,0-1 15,0 1-15,-21 21 16,0 0-16,0 0 0,0 21 16,0 1-16,-1-1 0,1 0 15,0 0-15,0 21 0,0-20 0,0 20 16,21 0-16,-22-21 16,22 22-16,0-1 0,0-21 0,0 0 15,22 22-15,-1-22 0,0 0 16,0-21-16,0 21 0,0-21 0,1 0 15,-1 0-15,21 0 0,-21-21 16,22 0-16,-22 21 0,21-21 0,-21 0 16,0-22-16,22 22 0,-22 0 0,21 0 15,-21-22-15,1 22 0,-1 0 16,0 0-16,-21 0 0,0-22 0,0 22 16,21 21-1,0 21-15,-21 1 16,0 20-1,0-21-15,0 0 0,0 0 16,0 1-16,0-1 0,0 0 0,21 0 16,-21 0-16,0 0 0,22 1 15,-1-22-15,-21 21 0,21-21 0,0 0 16,0 0-16,22 0 0,-22 0 0,0 0 16,21-21-16,-21 21 0,22-22 15,-1 1-15,-21-21 0,22 21 0,-22 0 16,21-22-16,-21 22 0,0-21 15,1 21-15,-22-1 0,42-20 16,-42 21-16,0 0 0,0 42 31,0 0-31,0 0 16,0 0-16,0 22 16,0-22-16,0 0 0,0 21 0,0-20 15,0-1-15,0 21 0,0-21 16,21 0-16,0-21 0,0 22 0,1-1 15,-1-21-15,0 0 0,0 0 0,21 0 16,-20 0-16,20 0 0,0-21 16,1-1-16,-1 1 0,0 0 0,-21 0 15,22 0-15,-1-22 0,-21 22 16,0 0-16,1 0 0,-1-21 16,0 20-16,-21 1 0,0 0 0,0 0 15,0 0-15,0 0 0,-21 21 16,0 0-16,-1 0 15,1 0-15,0 21 16,0 0-16,0 0 0,0 0 0,21 0 16,0 1-16,-22 20 0,22-21 15,0 21-15,0-20 0,0-1 0,0 0 16,0 0-16,0 0 0,22 0 0,-1-21 16,0 0-16,21 0 0,-21 0 15,22 0-15,-1 0 0,0 0 16,1-21-16,-1 0 0,0 0 15,1 0-15,-1 0 0,0-1 0,-20-20 16,20 21-16,-21-21 0,0 20 0,0 1 16,1-21-16,-22 0 0,0 20 15,21-20-15,-21 0 0,21-1 0,-21 1 16,0 0-16,0 21 0,0-22 16,0 22-16,0 42 31,0 0-31,0 1 0,-21 20 0,0 0 15,-1-21-15,22 22 0,-21-1 16,21 0-16,-21 1 0,21-1 16,0-21-16,0 22 0,0-1 0,0-21 15,0 21-15,0-20 0,0-1 0,0 0 16,21-21-16,0 21 0,1-21 16,-1 0-16,0 0 0,0 0 0,0 0 15,0-21-15,1 0 0,-1 0 16,0-1-16,0 1 0,0 0 0,0 0 15,1 0-15,-1 0 0,0-1 16,-21 1-16,21 0 0,-21 0 0,21 21 16,-21 21 15,0 0-31,0 0 0,-21 1 0,21 20 16,-21-21-16,21 0 0,-21 0 0,21 1 15,0 20-15,0-21 0,0 0 16,0 0-16,21-21 15,0 0-15,0 0 16,0 0-16,22 0 0,-22-21 0,0 0 16,0 0-16,22 0 0,-22-22 15,21 22-15,-21 0 0,0 0 0,1 0 16,-22-22-16,0 22 0,0 0 0,0 0 16,0 0-16,-43 21 0,22-21 15,0 21-15,0 0 0,-22 0 16,22 0-16,-21 0 0,21 0 0,-22 21 15,22-21-15,0 21 0,0-21 16,0 21-16,0 0 0,21 0 16</inkml:trace>
  <inkml:trace contextRef="#ctx0" brushRef="#br0" timeOffset="98530.64">8530 14944 0,'0'0'0,"0"-21"0,-21-106 32,21 105-32,0 1 0,21 0 0,-21-21 15,0 21-15,-21 21 0,-21 42 32,20-21-32,22 0 0,0 0 15,0 22-15,0-1 0,0 22 0,0-1 16,0 22-16,0-1 0,0 1 0,0 0 15,0-1-15,0 1 0,0 21 16,-21 0-16,21-22 0,-21 22 0,63-21 16,-42 21-16,-21-22 0,21 1 0,-21 0 15,0-1-15,0 1 0,0 0 16,-1-22-16,1 22 0,0-43 0,0 22 16,0-22-16,21-21 0,0 22 0,0-22 15,0-42 1,0-1-16,0 1 15,0-21-15,0 0 0,0-22 0,0 1 16,0-1-16,0-21 0,0 1 16</inkml:trace>
  <inkml:trace contextRef="#ctx0" brushRef="#br0" timeOffset="98899.7">8361 15304 0,'0'0'15,"0"-64"-15,0 22 0,0-1 0,-21 1 0,21 0 16,0-1-16,-22 22 0,22 0 15,0-21-15,0 21 0,0-1 16,0 1-16,0 0 0,0 0 16,22 0-16,-1 0 0,0-1 0,21 1 15,1 0-15,-1 21 0,0 0 0,22-21 16,-1 21-16,-20 0 0,20 0 16,-21 21-16,1 0 0,-1 0 0,-21 1 15,0-1-15,-21 21 0,0-21 16,-21 0-16,0 22 0,-21-22 0,-1 21 15,1-21-15,0 22 0,-1-22 16,-20 0-16,21 0 0,-1 0 0,1 1 16,21-1-16,-22-21 0,22 0 15,0 0-15,0 0 0,21-21 32,21 21-32,-21-22 15,21 1-15,22 0 0,-1 0 0,21 0 16,-20 0-16,41-1 0,-20 1 0,-1 0 15,-20 0-15,20 0 0,-20-22 0,20 22 16,-21 0-16</inkml:trace>
  <inkml:trace contextRef="#ctx0" brushRef="#br0" timeOffset="100123.15">9229 14796 0,'42'0'15,"-106"0"-15,86 0 0,41 0 0,-42 0 16,-21 21-16,0 0 16,0 0-16,0 0 15,0 22-15,0-22 0,0 0 0,0 0 16,0 0-16,0 22 0,0-22 15,-21-21-15,21 21 0,0 0 16,0 0-16,42-21 16,-42 21-16,0-42 15,22 0 1,-1 0-16,-21-21 0,21 20 16,0 1-16,-21 0 0,21 21 15,0-21-15,-21 0 0,22 0 0,-1-1 16,0 22-1,0 0-15,-21 22 16,21-1-16,0-21 0,-21 21 16,0 0-16,0 0 0,22 0 15,-22 1-15,21-1 0,-21 0 16,0 0-16,21 0 0,0-21 16,-21 21-16,21-21 0,-21 22 0,21-22 15,1 0-15,-1 0 0,0 0 16,0 0-16,0 0 0,0-22 15,1 1-15,-1 0 0,21 21 0,-21-21 16,0 0-16,1 0 0,-22-1 16,21 1-16,0 0 0,-21 0 0,21 0 15,-21 0-15,21-1 0,-21 1 16,0 42 15,0 1-31,-21-22 16,21 21-16,0 0 0,-21 0 0,21 0 15,0 22-15,0-22 0,0 0 16,0 21-16,0-21 0,0 1 0,21-1 16,0 0-16,0-21 0,1 21 0,-1-21 15,21 0-15,-21 0 0,22 0 16,-22 0-16,21 0 0,-21 0 0,22-21 16,-1 21-16,-21-21 15,21 0-15,-20-1 0,-1 1 0,0 0 16,-21-21-16,63 21 0,-41-1 0,-22 1 15,0 0-15,0 0 0,0-21 0,0 20 16,0 1-16,-22 42 31,22 1-31,-21-1 0,21 0 16,-21 0-16,21 0 0,0 0 16,0 22-16,0-22 0,0 0 0,0 0 15,0 0-15,0 1 0,0-1 16,0 0-16,21-21 0,0 0 15,1 0-15,-1 0 0,0 0 16,0 0-16,0 0 0,0-21 16,1 21-16,-1-21 0,0-1 0,0 1 15,0 0-15,0 0 0,1-21 16,-1 20-16,0 22 0,0-21 16,-21 0-16,21 0 0,-21 0 15,64 21-15,-43 0 16,-21 21-16,0 0 15,0 0-15,0 0 0,0 1 16,0-1-16,0 0 16,0 0-16,21 0 15,0-21-15,0 0 0,1 0 16,20 0-16,-21 0 0,21 0 16,-20 0-16,20-21 0,-21 21 15,21-21-15,-20 0 0,-1 21 0,0-21 16,0-1-16,0 1 0,0 0 0,1 0 15,-1-21-15,-21 20 0,21 1 16,0-21-16,-21 0 0,21-64 16,0 42-16,-21 1 0,22 20 15,-22 1-15,0 0 0,0-1 0,0 22 16,21 0-16,-21 42 16,0 0-16,0 1 0,0 20 15,0 0-15,-21 22 0,-1-22 0,22 0 16,0 1-16,-21 20 15,0-20-15,21-22 0,0 21 0,0 0 16,0-20-16,0-1 0,0 0 0,0 0 16,0 0-16,0 0 0,21-21 15,0 0 1,1 0-16,-1 0 16,0 0-16,0-21 0,-21 0 15,0 0-15,21 21 0,-21-21 0,21 0 16,-21-1-16,0 1 0</inkml:trace>
  <inkml:trace contextRef="#ctx0" brushRef="#br0" timeOffset="100314.55">11430 14711 0,'42'0'15,"-42"21"-15,0 0 16,21-21-1,1 0-15,-1 0 0,0 0 16,21 0-16,-21 0 0,22 0 0,-1-21 16,0 21-16,1 0 15,-1-21-15,0 21 0,1-21 0,-22 21 0,21 0 16</inkml:trace>
  <inkml:trace contextRef="#ctx0" brushRef="#br0" timeOffset="100890.72">12827 14584 0,'0'0'0,"0"21"15,0 0 1,-21 0-16,0-21 0,-1 22 0,22-1 16,-21 0-16,0 21 0,21-21 0,0 1 15,-21-1-15,21 0 0,-21 0 16,21 0-16,0 0 0,0 1 15,0-1-15,0 0 16,21-21 0,0 0-16,0 0 15,0 0-15,1 0 0,-1 0 16,21-21-16,0 21 0,-20-21 0,20-1 16,0 1-16,1 0 0,-22 0 15,21 0-15,0 0 0,-20-1 0,-1 1 16,0 0-16,-21 0 0,0 0 15,-42 21 1,20 0-16,1 0 0,0 0 16,0 21-16,0 0 0,0-21 15,-1 21-15,1-21 0,21 21 0,0 1 16,0-1-16,21-21 16,1 0-1,-1 0-15,0 21 0,0-21 0,0 0 16,0 21-16,1-21 0,-1 0 15,0 0-15,0 21 0,0-21 16,-21 21-16,0 1 16,-21-22-16,0 21 15,0-21-15,0 0 0,-1 0 0,-20 21 16,21-21-16,0 0 16,0 0-16,-22 0 0,22 0 0,0 0 15,0 0-15,0 0 0,-1 0 16,1 0-16,0 0 0,21-21 15,-21 0-15,21-1 16</inkml:trace>
  <inkml:trace contextRef="#ctx0" brushRef="#br0" timeOffset="101030.62">12721 14436 0,'0'0'0,"-21"0"16,0 0-16</inkml:trace>
  <inkml:trace contextRef="#ctx0" brushRef="#br0" timeOffset="101151.77">13377 14436 0,'148'21'0</inkml:trace>
  <inkml:trace contextRef="#ctx0" brushRef="#br0" timeOffset="101882.95">14393 14605 0,'0'0'0,"0"-21"0,-21 0 0,21 0 16,21 21 15,0 0-31,1-22 16,-1 22-16,0 0 0,0 0 15,0-21-15,22 21 0,-1-21 0,-21 21 16,21-21-16,-20 21 0,20-21 16,-21 0-16,0 21 0,22-22 0,-22 1 15,0 0-15,0 0 16,0 0-16,-21 0 0,0-1 15,-21 22 1,0 0-16,0 0 0,0 0 16,-22 0-16,22 22 0,-21-1 0,21 0 15,-1 0-15,-20 0 0,21 0 16,21 1-16,0-1 0,-21 0 0,21 0 16,0 0-16,0 0 0,0 1 15,21-1-15,0-21 0,0 0 16,0 21-16,1-21 0,-1 0 15,0 0-15,0 0 0,0 0 0,0 0 16,1 0-16,-1 0 16,0 0-16,-21-21 31,-21 21-15,0 0-16,-1 0 0,1 21 15,0 0-15,0-21 0,0 21 16,21 0-16,-21 1 0,-1-1 0,22 0 15,0 0-15,-21 0 0,0 0 16,21 1-16,-21-1 0,21 0 16,0 0-16,0 0 0,0 0 15,0 1-15,21-22 16,0 21-16,0-21 16,1 0-16,-1 0 0,0 0 0,21 0 15,-21 0-15,22 0 0,-22 0 0,21 0 16,1 0-16,-1 0 0,21 0 15,-20 0-15,-1 0 0</inkml:trace>
  <inkml:trace contextRef="#ctx0" brushRef="#br0" timeOffset="102798.7">15642 14753 0,'0'0'16,"0"-21"-16,0 0 0,-21 0 15,21 0-15,-21-1 0,0 22 16,21-21-16,-22 0 0,1 21 15,0 0-15,0 0 16,0 0-16,21 21 0,-21 0 16,-1-21-16,1 22 0,21 20 0,-21-21 15,21 0-15,-21 0 0,21 22 16,0-22-16,0 0 0,0 0 0,0 0 16,0 1-16,0-1 0,0 0 15,21 0 1,0-21-16,0 0 0,1 0 15,-1 0-15,0 0 0,21 0 0,-21 0 16,1-21-16,-1 21 0,21-21 16,-21 0-16,0 21 0,1-22 15,-1 1-15,0 0 0,0-21 0,0 21 16,0-1-16,1 1 0,-1-21 16,-21 21-16,0 0 0,0-1 15,-21 44 1,-1-1-1,1 0-15,0 0 0,21 0 16,0 0-16,-21 1 0,21-1 0,0 0 16,0 0-16,0 0 0,0 0 15,21 1-15,0-22 0,0 0 16,1 21-16,-1-21 0,0 0 0,0 0 16,0 0-16,0 0 15,1 0-15,20 0 0,-21 0 0,0-21 16,22-1-16,-22 22 0,0-21 15,21 0-15,-21 21 0,22-21 0,-22 0 16,0 0-16,21-1 0,-42 1 0,0 0 16,0 0-16,0 0 0,-21 21 15,0 0-15,0 0 16,0 0-16,-22 0 0,22 21 16,0 0-16,0-21 0,0 21 0,0 0 15,-1 1-15,22-1 16,0 0-16,0 0 15,0 0 1,22-21-16,-1 21 0,0-21 0,0 0 16,0 0-16,0 0 0,1 0 0,-1 0 15,21 0-15,-21 0 0,0 0 16,1-21-16,-22 0 0,21 21 0,0 0 16,0-21-16,-21 42 46,0 0-46,0 0 0,0 1 16,0-1 0,0 0-16,21-21 15,0 21-15,1-21 0,-1 0 16,21 0-16,-21 0 0,0 0 16,22 0-16,-1 0 0,-21 0 0,22 0 15,-22 0-15,21-21 0,-21 21 16,22-21-16,-22 21 0,0-21 0,0-1 15,0 1-15,0 0 0,-21 0 0,22 0 16,-22 0-16,21 21 16,-21-22-16</inkml:trace>
  <inkml:trace contextRef="#ctx0" brushRef="#br0" timeOffset="103566.48">17378 14838 0,'42'-21'31,"-21"21"32,-21 21-32,0 0-15,0 0-16,-21 0 15,0 1-15,0-1 0,0 0 16,-1 21-16,1 1 0,-21-22 0,21 21 15,0 0-15,-22 22 0,22-22 16,0 22-16,0-1 0,21 1 16,0-22-16,0 22 0,0-1 0,0-21 15,0 22-15,0-1 0,0 1 16,0-1-16,0 1 0,0-1 0,21 1 16,-21-1-16,21 1 0,0-1 0,-21-20 15,21 20-15,1-20 0,-1 20 16,0-21-16,0 1 0,0-1 0,-21 0 15,0 1-15,21-1 0,-21-21 0,0 22 16,0-22-16,0 0 0,-21 0 16,0 0-16,0-21 0,-21 21 0,20-21 15,-20 0-15,0 0 0,-1 0 16,1 0-16,-21 0 0,20 0 16,1-21-16,0 0 0,20 0 0,-20 0 15,21-22-15,21 22 0,0-42 16,0 20-16,0 1 0,0-21 0,0-1 15,21 1-15,21-22 0,-20 0 0,-1 22 16,21-22-16,0 0 0,-20 1 16,20 20-16,0 1 0,22-1 0,-22-20 15,0 20-15,22 1 0,-22-1 16,1 1-16,20-1 0,-21 1 0,22-1 16,-22 22-16,1-1 0,-1 1 0,0 21 15,1 0-15,-22 0 16,0-1-16,0 1 0,0 21 0,0 0 15,-21-21-15,22 21 0,-44 0 32,1 0-17,0 0-15,0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43:49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1461 0,'21'0'16,"-21"21"93</inkml:trace>
  <inkml:trace contextRef="#ctx0" brushRef="#br0" timeOffset="626.99">1058 1418 0,'0'-21'16,"0"0"0,0 0-16,-21 0 15,21-1 1,0 1-16,-21 21 16,21-21-1,-21 21 1,21 21-1,-21 0-15,21 1 0,0 20 16,0-21-16,-22 21 0,1 22 0,21-22 16,-21 22-16,21-1 0,-21 1 15,0-1-15,0 1 0,-1-1 0,1 1 16,21-1-16,-21-20 0,0-1 16,-21 21-16,20-20 0,1-22 15,0 21-15,21-21 0,-21 1 0,21-1 16,-21 0-16,21-42 31,0 0-31,0-1 0,0 1 0,0 0 16,21-21-16,-21 21 0,21-22 15,-21 22-15,21-21 0,-21-1 0,0 1 16,0 0-16,0-1 0,0 1 16,0 0-16,0-1 0,0-20 15,0 21-15,0-1 0,0 22 0,0 0 16,0 42-1,21 0 1,-21 22-16,22-1 0,-1 0 16,-21 1-16,21-1 0,0 0 15,-21 1-15,21-1 0,0-21 0,1 21 16,-1-20-16,0-1 0,0 0 16,0 0-16,22 0 0,-22-21 0,21 0 15,0 0-15</inkml:trace>
  <inkml:trace contextRef="#ctx0" brushRef="#br0" timeOffset="947.57">1482 2117 0,'63'-43'16,"-42"22"-16,0 0 16,1-21-16,-1 21 0,-21-22 15,0 1-15,0 0 0,0-1 16,0-20-16,0 20 0,0-20 16,0 21-16,0-1 0,-21-20 15,-1 20-15,-20 1 0,21 0 0,-21 21 16,-1-22-16,1 22 0,0 0 15,-1 21-15,1 0 0,0 0 16,-22 0-16,22 0 0,-1 0 0,1 21 16,0 0-16,-1 0 0,22 1 15,0-1-15,0 21 0,21-21 16,0 22-16,0-22 0,0 21 0,0-21 16,0 22-16,21-1 15,0-21-15,0 21 0,1-20 0,-1-1 16,0 0-16,21 0 0,-21-21 15,22 21-15,-22-21 0,21 0 16,-21 0-16,22 21 0,-1-21 0,-21 0 16,22 0-16,-22 0 0,0 0 15,0-21-15</inkml:trace>
  <inkml:trace contextRef="#ctx0" brushRef="#br0" timeOffset="1439.05">1397 2138 0,'21'-21'16,"0"21"-16,0-21 16,1 21-16,-22-22 0</inkml:trace>
  <inkml:trace contextRef="#ctx0" brushRef="#br0" timeOffset="2018.54">1926 1884 0,'0'42'16,"21"-42"31,0 0-47,1 0 15,-1 0-15,-21-21 0,21 0 16,0 0-1,-21 0-15,21 21 16,-21-22-16,0 1 0,0 0 16,0 0-16,0 0 15,0 0-15,-21 21 0,0-22 16,0 22-16,0 0 16,-1 0-16,22 22 0,-21-1 15,0 0-15,21 0 0,-21 0 16,0 22-16,21-22 0,-21 21 15,21-21-15,-22 0 0,22 22 0,-21-22 16,21 0-16,0 0 0,0 0 16,0 1-16,0-1 0,0 0 0,0 0 15,0 0 1,21-21-16,1 0 0,-1 0 0,0 0 16,0 0-16,0 0 15,0 0-15,1 0 0,-1 0 16,0 0-16,0-21 0,0 21 0</inkml:trace>
  <inkml:trace contextRef="#ctx0" brushRef="#br0" timeOffset="2359.57">2582 1693 0,'0'0'0,"21"-42"16,-42 42-1,0 21-15,0-21 16,0 21-16,0 1 0,-1-1 0,1 0 16,0 21-16,0-21 0,0 1 15,0 20-15,21-21 0,-22 0 16,22 22-16,0-22 0,0 0 0,0 0 15,0 0-15,0 0 16,0 1-16,22-22 0,-1 21 16,0-21-16,0 0 0,0 0 0,0 0 15,1 0-15,20 0 0,-21 0 0,21 0 16,1-21-16,-22 21 0,21-22 16,1 1-16,-1 0 0</inkml:trace>
  <inkml:trace contextRef="#ctx0" brushRef="#br0" timeOffset="2655.56">3069 1228 0,'-21'21'32,"0"-21"-17,21 21-15,-21 0 0,21 0 16,0 22-16,-22-22 0,22 21 0,-21 1 15,21-1-15,-21 0 16,21 1-16,0 20 0,0-21 0,-21 1 16,21-1-16,0 0 0,0 1 15,0-1-15,0-21 0,0 22 0,0-22 16,0 21-16,0-21 0,0 0 16,0 1-16,21-1 15,0-21 1,0 0-16,1 0 0,-1-21 15,0 21-15</inkml:trace>
  <inkml:trace contextRef="#ctx0" brushRef="#br0" timeOffset="2743.18">3450 1884 0,'0'0'0,"21"-21"0,-21 0 15</inkml:trace>
  <inkml:trace contextRef="#ctx0" brushRef="#br0" timeOffset="3227.57">3217 1863 0,'0'63'16,"0"-42"-16,0 1 15,0-1-15,0 0 0,0 0 16,0 0-16,0 0 15,0 1-15,0-1 16,21-21-16,1 0 16,-1 0-16,0 0 0,0-21 15,0-1-15,0 22 0,1-21 16,-1 0-16,0 0 0,0 0 0,0 0 16,0-1-16,1 1 0,-1 0 15,-21-21-15,0 21 0,21-22 16,-21 22-16,21 0 0,-21 0 15,0 42 1,0 0-16,0 0 16,0 0-16,0 1 0,0-1 15,0 0-15,0 0 0,0 0 0,-21 22 16,21-22-16,0 0 16,0 0-16,0 0 0,0 0 15,0 1 1,0-44 46,0 1-62,0 0 16,0 0-16,21 21 16</inkml:trace>
  <inkml:trace contextRef="#ctx0" brushRef="#br0" timeOffset="3555.18">3492 1799 0,'0'0'0,"0"-21"0,0 0 15,0 0 1,0 0-16,0-1 15,0 1-15,0 0 0,-21 21 16,0 0-16,0 0 0,0 0 16,0 0-16,-1 0 15,1 21-15,0 0 0,21 1 0,-21-1 16,0 0-16,0 21 0,-1-21 16,22 22-16,0-22 0,0 0 0,0 21 15,-21-20-15,21-1 16,0 0-16,0 0 0,0 0 15,21-21-15,1 0 16,-1 0-16,0 0 0,0 0 16</inkml:trace>
  <inkml:trace contextRef="#ctx0" brushRef="#br0" timeOffset="4483.22">3895 1842 0,'0'-22'16,"0"1"15,21 21-31,-21-21 0,0 0 16,0 0-16,21 21 15,0 0-15,-21-21 0,21 21 16,0 0-16,1 0 0,-1 0 16,0 0-16,0 0 15,-21 21-15,21 0 0,0 0 16,-21 0-16,22 22 0,-22-22 16,21 21-16,-21-21 0,0 0 0,0 22 15,42-22-15,-21 21 0,-21-21 0,0 1 16,-21-1-16,21 0 15,-21 0-15,21 0 16,-21-21-16,0 0 16,21-21-1,0 0 1,0 0-16,0 0 0,0-1 16,0 1-1,0-21-15,0 21 0,0 0 0,21-1 16,0-20-16,-21 21 0,21-21 15,0 20-15,-21 1 0,21 0 0,1 0 16,-1 0-16,-21 0 0,21 21 16,0 0-16,0 0 0,0 0 15,1 0-15,41 0 16,-42 0-16,-21 21 16,0 0-16</inkml:trace>
  <inkml:trace contextRef="#ctx0" brushRef="#br0" timeOffset="4999.07">5038 1990 0,'21'0'0,"-42"0"0,63 0 16,-21 0-16,0 0 0,0 0 0,-21-21 15,22 21-15,-1-22 16,-21 1-16,0 0 0,0 0 15,0 0-15,0 0 16,0-1-16,0 1 16,0 0-16,0 0 0,-21 0 0,-1 0 15,1 21-15,0 0 16,0 0-16,0 0 0,0 0 16,-1 0-16,-20 21 0,21 0 15,0 0-15,0 21 0,-1-20 0,1 20 16,0-21-16,0 0 0,0 22 15,21-22-15,-21 0 0,21 0 0,0 0 16,0 0-16,0 1 0,0-1 16,21-21-16,0 0 0,0 0 15,0 0-15,0 0 0,1 0 16,-1 0-16,0 0 0,21 0 0,-21-21 16,1 21-16,-1-22 0,0 1 15,0 21-15,-21-21 0,21 0 16,0 0-16,-21 0 0,22-1 0,-22 1 15,0 0-15,0 0 0,0 0 16,0 0-16,21-1 0,-21 1 16,0 42-1,0 1 1,0-1-16,0 0 0,0 21 16,0-21-16,0 1 0,0-1 0,0 0 15,-21 0-15</inkml:trace>
  <inkml:trace contextRef="#ctx0" brushRef="#br0" timeOffset="5112.6">5207 2159 0,'21'0'15,"0"0"1,0 0 0,1 0-1,-1-21-15,0 0 16,0 21-16,-21-21 0,21-22 16,22 1-16</inkml:trace>
  <inkml:trace contextRef="#ctx0" brushRef="#br0" timeOffset="5322.6">5630 1249 0,'0'21'47,"0"0"-47,0 0 0,-21 1 0,21 20 15,-21-21-15,21 21 0,-21-20 16,21 20-16,0 0 0,0 1 0,-21 20 16,21-21-16,0 1 0,-43-22 15</inkml:trace>
  <inkml:trace contextRef="#ctx0" brushRef="#br0" timeOffset="5431.42">5461 2011 0,'0'0'0,"0"21"31,0 0-31,21-21 31,0-21-15,0 0-16,-21 0 16,22 0-16</inkml:trace>
  <inkml:trace contextRef="#ctx0" brushRef="#br0" timeOffset="5563.3">5842 1693 0,'0'0'0,"42"-42"31,-42 63-15,0 0-16,-21 1 16</inkml:trace>
  <inkml:trace contextRef="#ctx0" brushRef="#br0" timeOffset="5702.97">5778 1926 0,'0'21'16,"0"1"-16,0-1 0,0 0 15,-21 0-15,21 0 0,0 0 16,21-21 31,1 0-47,-1 0 0,-21-21 15,21 0-15,0 21 0</inkml:trace>
  <inkml:trace contextRef="#ctx0" brushRef="#br0" timeOffset="6483.21">6265 1630 0,'-42'42'31,"42"-21"-31,-21 1 0,21-1 16,-21 0-16,-1 0 0,22 0 0,0 0 16,0 22-16,-21-22 0,21 0 15,0 0-15,0 0 0,0 1 16,0-1-16,0 0 15,21-21 1,1 0 0,-22-21-1,0 0 1,0-1-16,0 1 16,0-21-16,0 21 0,0 0 0,0-1 15,21-20-15,-21 21 0,21 0 16,-21-22-16,21 22 0,-21 0 0,21 0 15,-21 0-15,21 21 16,1-21-16,-1 21 0,0 0 16,0 0-1,-21 21-15,0 0 0,21 0 0,0 21 16,-21-20-16,22-1 0,41 0 16,-42 0-16,-21 21 0,0-20 0,0-1 15,0 21-15,0-21 0,0 0 16,0 1-16,0-1 0,0 0 0,0 0 15,0 0 1,-21-21-16,0 0 16,0-21 15,21 0-15,0 0-1,0 0-15,0-1 0,0 1 0,0 0 16,0 0-16,21-21 0,0 20 15,-21-20-15,21 21 0,0 0 0,1-22 16,-1 22-16,-21 0 0,21 21 16,0-21-16,0 21 0,0 0 15,-21 21-15,22 0 0,-1 0 16,-21 1-16,0-1 16,21 0-16,-21 21 0,21-21 0,-21 1 15,0-1-15,0 0 0,0 0 16,0 0-16,0 0 15,0 1-15,0-1 16,0 0-16,-21-21 0,0 0 16,21 21-16,-21-21 15,-1 0-15,1 0 16,0-21-16,0 21 16,21-21-16</inkml:trace>
  <inkml:trace contextRef="#ctx0" brushRef="#br0" timeOffset="6623.13">6371 1376 0,'0'0'15,"-21"0"-15</inkml:trace>
  <inkml:trace contextRef="#ctx0" brushRef="#br0" timeOffset="6766.85">6308 1312 0,'0'22'78,"-22"-22"-62,1 0-16,21 21 0,-21-21 0</inkml:trace>
  <inkml:trace contextRef="#ctx0" brushRef="#br0" timeOffset="6904.04">5503 1566 0,'0'0'15,"-21"0"-15</inkml:trace>
  <inkml:trace contextRef="#ctx0" brushRef="#br0" timeOffset="7136.15">5694 1799 0</inkml:trace>
  <inkml:trace contextRef="#ctx0" brushRef="#br0" timeOffset="7791.42">5270 1884 0,'0'21'16,"0"0"0,0 0-16,22-21 15,-22 22-15,21-1 0,-21 0 0,0 0 16,0 0-1</inkml:trace>
  <inkml:trace contextRef="#ctx0" brushRef="#br0" timeOffset="8254.99">5397 1588 0,'22'0'47,"-1"0"-31,0-22-16,0 22 0,21 0 15,-20 0-15,-1 0 0,21 0 0,-21 0 16,22 0-16,-1 0 0,-21-21 16,0 21-16,0 0 0,22 0 15,-22 0-15,0 0 0,-21 21 47,-21 1-47,0-22 16</inkml:trace>
  <inkml:trace contextRef="#ctx0" brushRef="#br0" timeOffset="8486.57">5778 1757 0,'-21'0'32</inkml:trace>
  <inkml:trace contextRef="#ctx0" brushRef="#br0" timeOffset="8647.37">5715 1884 0,'0'0'0,"0"21"15,0 0-15,0 0 0,0 1 16,0-1-16,0 0 0,0 0 16,0 0-16,0 0 0,0 1 15,0-1-15,21-21 16,-21 21-16,21-21 0,0 0 0,1 0 16,-1 0-16,0 0 0,0 0 15,0 0-15,0 0 0,1 0 0,-1-21 16,0 21-16,0-21 0,0 21 15</inkml:trace>
  <inkml:trace contextRef="#ctx0" brushRef="#br0" timeOffset="9370.57">1312 2625 0,'0'0'0,"-42"0"0,21 0 16,0-21-16,-1 21 0,1 0 0,0 0 16,21-22-16,-21 22 0,0 0 15,0 0 1,42 0 31,0 0-47,0 0 0,21 0 15,1 0-15,20 0 0,1 0 16,-1 0-16,22 0 0,0 0 16,-1 0-16,1 0 0,21 0 15,-22 0-15,22 0 0,0 0 0,0 0 16,42 0-16,-21 0 0,0 0 15,21 0-15,-21 0 0,21 0 0,1-21 16,20 21-16,0 0 0,-21 0 16,22-21-16,63 21 0,-43 0 0,-21 0 15,-20 0-15,-1 0 0,0 0 16,0 0-16,0 0 0,0 0 0</inkml:trace>
  <inkml:trace contextRef="#ctx0" brushRef="#br0" timeOffset="9628.2">6371 2604 0,'-106'21'0</inkml:trace>
  <inkml:trace contextRef="#ctx0" brushRef="#br0" timeOffset="17035.8">3725 4466 0,'0'0'0,"21"0"15,1 0-15,-1 0 16,-21-21-16,21 0 0,-21 0 16,0 0-16,21 21 0,-21-22 15,0 1-15,0 0 16,0 0-16,0 0 0,-21 21 0,21-21 15,-21-1-15,0 22 0,-22-21 16,22 21-16,0 0 0,-21 0 0,20 0 16,-20 0-16,21 0 0,-21 0 15,20 21-15,-20 1 0,21-1 0,0 0 16,0 21-16,-1-21 0,1 1 16,21-1-16,0 0 0,0 0 0,0 0 15,0 0-15,0 1 16,21-22-16,1 0 15,-1 0-15,0 0 16,0 0-16,0 0 0,22 0 0,-22-22 16,0 22-16,0-21 0,0 0 15,0 0-15,1 21 0,-1-21 0,0 0 16,0-1-16,-21 1 0,21 0 16,-21 0-16,0 0 15,0 42 1,0 0-1,0 0-15,0 0 0,0 1 16,0-1-16,21 0 0,-21 0 16,0 0-16,22-21 0,-1 21 15,0-21-15,0 0 0,0 0 16,22 0-16,-22 0 0,0 0 16,0 0-16,0 0 0,22-21 15,-22 0-15,0 0 0,0 0 0,0 0 16,0-1-16,1 1 0,-22-21 15,0 21-15,21-22 0,-21 1 0,0 0 16,0-1-16,0 1 0,0 21 16,-21-21-16,-1-1 0,1 1 0,0 21 15,-21 0-15,-1-22 0,1 22 16,-21 21-16,-1-21 0,1 21 0,-1 0 16,-21 0-16,22 0 0,-22 21 15,22 0-15,-22 22 0,22-1 16,20 0-16,-20 22 0,20-1 15,1 1-15,21 20 0,-21-20 0,20-1 16,22 1-16,0-1 0,0-20 16,0 20-16,0-20 0,22-1 0,-1 21 15,0-41-15,21 20 0,1 0 16,-1-21-16,0 1 0,22-22 0,-22 0 16,22 0-16,-1 0 0,22 0 15,-22 0-15,1-22 0,-1-20 0,1 21 16,-1 0-16,1 0 0,-22-22 15,22 22-15,-22-21 0,0 21 16</inkml:trace>
  <inkml:trace contextRef="#ctx0" brushRef="#br0" timeOffset="17302.91">4614 3979 0,'0'0'15,"0"-21"-15,21 0 0,-21 42 47,0 0-47,-21 22 0,21-22 0,-21 21 16,21 1-16,0-1 0,-21 0 15,0 22-15,0-22 0,21 0 0,-22 1 16,1-1-16,21 0 16,-21 1-16,0-22 0,0 21 0,21-21 15,0 22-15,-21-22 0,21 0 16,0 0-16,-22 0 0,44-21 31,-1 0-31,0-21 0,0 21 0,0-21 16</inkml:trace>
  <inkml:trace contextRef="#ctx0" brushRef="#br0" timeOffset="17559.25">4593 4043 0,'0'0'0,"-21"-21"0,0 0 15,0-1-15,21 1 0,-22 0 16,22 0-16,0 0 16,22 21-1,20 0-15,-21 0 0,21-21 0,-20 21 16,20 0-16,0 0 0,1 0 16,-22 0-16,21 0 0,0 0 0,1 0 15,-22 0-15,21 0 0,-21 0 16,1 0-16,-1 0 0,0 0 15,-21 21-15,0 0 16,-21 0-16,0-21 0,-1 21 0,1 0 16,-21 1-16</inkml:trace>
  <inkml:trace contextRef="#ctx0" brushRef="#br0" timeOffset="17742.48">4424 4445 0,'21'21'16,"0"-21"-16,0 0 16,22 0-16,-22 0 0,0 0 0,21 0 15,1-21-15,-22 21 16,21 0-16,0-21 0,-20 21 0,20-21 16,-21 0-16,21 21 0,-20 0 15,-1-22-15</inkml:trace>
  <inkml:trace contextRef="#ctx0" brushRef="#br0" timeOffset="17967.07">5101 4360 0,'0'0'0,"0"22"15,0-1-15,0 0 0,0 0 16,-21 0-16,21 0 0,0 1 16,-21-1-16,21 0 0,0 0 15,-21 0-15,21 0 0,0 1 16,0-1-1,0-42 32,0-1-47,0 1 16,0 0-16</inkml:trace>
  <inkml:trace contextRef="#ctx0" brushRef="#br0" timeOffset="18143.28">5101 4255 0,'0'-43'15,"0"86"-15,0-107 16,0 85 47,0 0-48,21-21 1,0 0-16</inkml:trace>
  <inkml:trace contextRef="#ctx0" brushRef="#br0" timeOffset="19116.55">5419 4297 0,'0'21'0,"0"43"15,-22-43-15,22 0 16,0 0-16,-21 0 0,21 0 0,0 1 15,0-1-15,0 0 16,0 0-16,0 0 0,-21-21 16,21 21-16,0-42 47,0 0-47,0 0 15,21 21-15,-21-21 0,0 0 16,21-1-16,1 1 0,-1 0 15,-21-21-15,21 21 0,0-1 0,-21 1 16,21 0-16,0 0 0,1 0 16,-1 21-16,0-21 0,0 21 15,0 0 1,-21 21-16,21-21 0,-21 21 0,0 0 16,0 0-16,0 0 0,0 1 15,0-1-15,0 0 0,0 0 0,0 0 16,22 0-16,-22 1 0,0-1 15,21 0-15,-21 0 0,21-21 0,-21 21 16,21 0-16,0-21 0,0 0 16,22 0-16,-22 22 15,0-22-15,21 0 0,-20 0 0,20 0 16,0 0-16,-21-22 0,22 1 16,-1 21-16,-21-21 0,22 21 0,-22-21 15,0 0-15,21 0 0,-21 21 16,1-22-16,-22 1 0,21 0 0,-21 0 15,21 0-15,-21 0 0,0-1 0,0 1 16,0 0-16,0 0 0,0 0 16,0 0-16,-21 21 0,0 0 0,-1 0 15,1 0-15,0 0 16,0 0-16,0 21 0,0-21 0,-1 21 16,1 0-16,0 0 15,0 0-15,0 1 0,21-1 0,0 0 16,0 0-16,-21 0 0,21 0 15,0 1-15,0-1 0,0 0 16,21-21-16,0 0 0,0 21 16,0-21-16,0 0 15,1 0-15,-1 0 0,-21-21 0,21 21 16,0-21-16,0 0 0,0-1 16,1 1-16,-22 0 15,21-21-15,0 21 0,-21-22 0,21 22 16,0-21-16,0-1 0,-21 1 15,22 0-15,-22-1 0,21 1 0,-21 0 16,0 21-16,0-1 0,0 1 16,0 0-16,0 0 0,-21 21 15,21 21 1,-22 0-16,1 0 0,21 22 0,0-1 16,-21 0-16,21 1 0,-21-1 15,21 22-15,0-22 0,0 0 0,0 1 16,0-22-16,0 21 0,0-21 15,0 22-15,0-22 0,0 0 0,21 0 16,-21 0-16,21-21 16,0 0-16,1 0 15,-1 0 1,0 0-16,0-21 0,0 0 16,0 21-16,1-21 0,-1 0 0,21-1 15</inkml:trace>
  <inkml:trace contextRef="#ctx0" brushRef="#br0" timeOffset="19363.16">7048 3979 0,'0'0'16,"22"-21"-16,-22 0 0,0 0 0,0 0 0,0 42 31,0 0-15,0 21-16,0-20 0,-22 20 15,1 0-15,21 1 0,-21-1 0,21 0 16,0 1-16,-21-22 0,21 21 15,-21 0-15,21-20 0,-21-1 0,21 0 16,0 0-16,0 0 0,0 0 0,0 1 16,21-44 31,0 1-47,0 0 15</inkml:trace>
  <inkml:trace contextRef="#ctx0" brushRef="#br0" timeOffset="20658.95">7027 3979 0,'0'0'0,"0"-21"0,0-42 15,0 42 1,21-1-16,1 22 16,-1-21-1,0 21-15,0 0 0,0 0 0,0 0 16,1 0-16,-1 0 0,0 0 0,0 0 15,0 0-15,0 0 0,1 21 16,-22 1-16,0-1 0,0 21 16,0-21-16,0 0 15,0 1-15,-22 20 0,22-21 0,-21 0 16,0 0-16,-21 22 0,21-22 16,-1 0-16,-20 0 0,21 0 0,0-21 15,0 22-15,-1-22 0,44-22 31,-1 1-31,0 0 16,0 21-16,0-21 0,22 21 16,-22 0-16,0-21 0,0 21 0,0 0 15,0 0-15,1 0 16,-1 0-16,-21 21 0,21-21 0,-21 21 16,21 0-16,-21 0 0,21-21 15,-21 22-15,0-1 0,0 0 0,0 0 16,0 0-16,0 0 0,0 1 0,0-1 15,0 0-15,-21 0 16,0-21-16,0 0 0,0 21 16,-1-21-16,1 0 0,0 0 15,0 0-15,0 0 0,0 0 16,-1 0-16,1 0 0,0 0 16,0 0-1,0 0 1,21 21-16,0 1 15,0-1 17,21-21-32,0 0 0,0 0 15,0 0-15,1 0 0,-1 0 16,0 0-16,0 0 0,0-21 16,0 21-16,22 0 0,-22-22 0,21 1 15,-21 0-15,22 21 0,-22-21 16,0 0-16,21 0 0,-20-1 0,-1 1 15,0 0-15,-21 0 0,21 0 16,-21 0-16,21 21 0,-21-22 16,0 44 15,-21-1-31,0 0 16,0 0-16,21 0 15,0 0-15,-21 1 0,21-1 0,0 0 16,0 0-16,0 0 15,0 0-15,21-21 16,0 0-16,0 0 0,0 0 16,22 0-16,-22 0 0,0 0 15,21 0-15,1 0 0,-22-21 0,0 21 16,21-21-16,-21 0 16,1 21-16,-1-21 0,-21 0 0,21-1 15,-21 1-15,21 0 0,-21 0 0,0 0 16,0 0-16,0-1 15,0 1-15,21 21 16,-21 21 15,0 1-31,0-1 16,0 0-16,0 0 0,0 0 16,-21 0-16,21 1 0,0-1 0,0 0 15,0 21-15,-21-21 0,21 22 16,0-22-16,0 21 0,0 1 0,0-1 15,0 21-15,0-20 0,0 20 16,0 1-16,0-1 0,0 1 0,0-1 16,0 1-16,0-1 0,0 1 0,0-22 15,0 22-15,0-1 0,0-21 16,-21 22-16,21-22 0,-21 22 0,21-22 16,0 0-16,0 1 0,0-1 15,-22 0-15,22-20 0,-21 20 0,21-21 16,0 0-16,0 0 0,-21-21 0,0 0 15,0 0-15,0 0 16,-1 0-16,1 0 0,-21-42 0,21 21 16,0-21-16,-1 20 0,-20-20 15,21-21-15,0 20 0,0 1 0,21-22 16,-22 22-16,22 0 0,0-1 16,0 1-16,0 0 0,0-1 0,22 1 15,-1 0-15,0 21 0,0-22 16,0 1-16,0 21 0,1-22 0,20 1 15,-21 0-15,21-1 0,-20 1 0</inkml:trace>
  <inkml:trace contextRef="#ctx0" brushRef="#br0" timeOffset="21007.07">9229 3598 0,'0'0'0,"0"-21"0,0 0 15,-22 0-15,22 0 0,-21 21 0,0 0 16,0 0-16,-21 0 16,20 21-16,-20 0 0,0 21 15,-1-20-15,-20 20 0,21 21 16,-1-20-16,1 20 0,0-20 0,20 20 15,-20 22-15,21-22 0,0 1 16,0-22-16,21 22 0,0-1 0,0-21 16,0 1-16,0-1 0,0-21 0,0 22 15,21-22-15,0 0 0,0 0 16,0 0-16,0-21 0,1 21 0,20-21 16,-21 0-16,21 0 0,-20 0 15,20 0-15,-21 0 0,21-21 0,-20 0 16</inkml:trace>
  <inkml:trace contextRef="#ctx0" brushRef="#br0" timeOffset="21454.85">9737 4043 0,'0'0'0,"0"-21"0,0-22 0,0 22 15,0-21-15,-22 21 0,1 0 16,0-1-16,21 1 0,-21 0 0,0 21 16,0 0-16,-1-21 0,1 21 15,0 0-15,0 21 0,0 0 16,0 22-16,-1-22 0,1 21 16,21 0-16,-21 1 0,0 20 0,21-20 15,-21-1-15,0 0 16,-1 1-16,22-1 0,0 0 0,0-21 15,-21 22-15,21-22 0,0 0 0,0 0 16,0 0-16,21-21 31</inkml:trace>
  <inkml:trace contextRef="#ctx0" brushRef="#br0" timeOffset="21739.47">9440 4022 0,'0'-21'0,"0"42"0,0-64 0,21 22 16,-21 0-16,22 0 0,-22 0 0,21 0 15,0 21-15,0 0 0,0 0 16,0-22-16,1 22 0,-1 0 0,0 0 16,21 22-16,-21-1 0,22 0 15,-22 21-15,21 1 0,1 41 16,-1-41-16,-42-1 0,21 0 15,-21-21-15,0 22 0,0-1 0,0-21 16,0 0-16,0 22 0,-21-22 16,0 0-16,0 0 0,-1-21 15,1 21-15,0-21 16,0 0-16,0 0 0,0 0 16,-1 0-16,1 0 0,0 0 0,0-21 15</inkml:trace>
  <inkml:trace contextRef="#ctx0" brushRef="#br0" timeOffset="21931.79">9334 4233 0,'0'0'0,"22"0"0,-1 0 0,0 0 16,0 0-16,0 0 0,22-21 0,-22 21 15,21 0-15,22-21 0,-22 21 16,21-21-16,1 21 0,-1-21 0,1 0 15,21 21-15,-22-22 0,1 1 16,-1 0-16,1 0 0,-22 0 0,21 21 16</inkml:trace>
  <inkml:trace contextRef="#ctx0" brushRef="#br0" timeOffset="22115.06">10499 3937 0,'-22'21'16,"1"0"-1,21 1-15,-21 20 0,0-21 16,0 21-16,0 1 0,-1-22 0,22 21 15,-21 1-15,21-22 0,-21 0 16,21 21-16,0-21 0,0 1 16,0-1-16,0 0 0,0 0 15,0 0 1,21-21 0,0-21-16,1 21 15</inkml:trace>
  <inkml:trace contextRef="#ctx0" brushRef="#br0" timeOffset="22375.23">10477 3916 0,'0'0'0,"22"0"16,-1 21 0,-21 21-16,21-20 0,-21 20 15,21 0-15,0-21 0,-21 22 0,21-1 16,1-21-16,-1 22 0,-21-22 15,21 0-15,0 0 0,0 0 0,-21 0 16,21 1-16,1-1 0,-1-21 16,0 0-16,0 0 15,0 0 1,0-21-16,-21-1 0,22 22 16,-1-21-16,-21-21 0,21 21 15,0 0-15,0-22 0</inkml:trace>
  <inkml:trace contextRef="#ctx0" brushRef="#br0" timeOffset="22566.44">11028 3874 0,'0'0'0,"-21"0"31,21 21-31,-22 0 0,1 0 16,0 21-16,0 1 0,21-1 16,-21-21-16,0 22 0,21-1 0,0 0 15,-22-21-15,22 22 0,-21-22 0,21 0 16,0 0-16,0 0 0,0 1 15,0-1-15,21-21 16,1 0 0,-1 0-16,0 0 0,0-21 0,0 21 15</inkml:trace>
  <inkml:trace contextRef="#ctx0" brushRef="#br0" timeOffset="22802.9">11515 4022 0,'-22'42'15,"22"-21"-15,0 0 32,22-21-32,-1 0 15,0 0-15,0 0 0,0 0 16,0 0-16,1 0 15,-1 0-15</inkml:trace>
  <inkml:trace contextRef="#ctx0" brushRef="#br0" timeOffset="22955.47">11430 4233 0,'0'0'0,"0"22"0,-21-1 16,21 0-16,21-21 31,0 0-31,0 0 0,0 0 16,1 0-16,-1 0 0,0-21 0,0 21 15,0-21-15,0-1 0</inkml:trace>
  <inkml:trace contextRef="#ctx0" brushRef="#br0" timeOffset="23334.9">12446 3704 0,'0'0'0,"-21"0"16,-43 21 0,43 1-1,0-22-15,21 21 0,0 0 16,21-21-1,0 0 1,0 0-16,1 0 16,-22-21-16,21 0 15,0-1-15,-21 1 16,0 0 0,-21 21-1,0 0-15,-1 0 16,1 0-16,0 21 0,0 0 0,0 1 15,0 20-15,-1-21 0,1 0 16,0 22-16,21-22 0,0 21 0,-21-21 16,21 22-16,0-22 0,0 0 15,0 0-15,0 0 0,21 0 0,0 1 16</inkml:trace>
  <inkml:trace contextRef="#ctx0" brushRef="#br0" timeOffset="23607.57">12933 3810 0,'-21'0'0,"42"0"0,-42-21 0,-1 21 0,1 0 16,0 0-16,21 21 0,-21 0 15,0 0-15,0 1 0,-1-1 0,1 21 16,0 0-16,0 1 0,21-1 15,-21 0-15,0 1 0,-1-1 0,22-21 16,0 22-16,-21-22 16,21 21-16,-21-21 0,21 0 0,0 1 15,0-1-15,0 0 0,21-21 16,0 0 0,1 0-16</inkml:trace>
  <inkml:trace contextRef="#ctx0" brushRef="#br0" timeOffset="23866.58">12848 3916 0,'0'0'0,"0"-21"0,21 0 16,0 21 0,1 0-16,-1 21 0,0 0 15,-21 0-15,0 21 0,21-20 16,-21 20-16,21-21 0,-21 21 0,0-20 15,0 20-15,0 0 0,0-21 16,0 1-16,0 20 0,0-21 0,0 0 16,0 0-16,0 1 0,0-1 15,-21 0 1,0-21 0,0 0-16,0 0 15</inkml:trace>
  <inkml:trace contextRef="#ctx0" brushRef="#br0" timeOffset="24030.57">12594 4212 0,'0'0'15,"21"0"1,0 0-16,22 0 16,-22 0-16,0 0 0,0 0 15,22 0-15,-1 0 0,-21 0 16,21-21-16,1 21 0,-1-21 0,22 0 15,-22 21-15</inkml:trace>
  <inkml:trace contextRef="#ctx0" brushRef="#br0" timeOffset="24266.54">13483 3895 0,'0'0'0,"0"21"31,0 0-31,0 0 15,0 0-15,0 1 0,0 20 16,0-21-16,0 0 0,0 22 0,0-22 16,0 0-16,0 0 0,0 21 15,0-20-15,0-1 16,0 0-16,21-21 16,-21 21-16,21-21 0,1 0 15,-1 0 1,0-21-16,0 0 0</inkml:trace>
  <inkml:trace contextRef="#ctx0" brushRef="#br0" timeOffset="24466.95">13864 3895 0,'0'0'16,"-21"0"-16,0 0 0,0 0 15,-1 21 1,1 0-16,0 0 0,21 22 0,-21-22 15,0 0-15,0 0 0,-1 0 16,22 0-16,0 1 0,-21-1 0,21 0 16,-21-21-16,21 21 0,21-21 31,0 0-31</inkml:trace>
  <inkml:trace contextRef="#ctx0" brushRef="#br0" timeOffset="24766.58">14139 3874 0,'0'-22'31,"21"22"-31,1 0 16,-22 22 15,0-1-15,0 0-16,0 0 0,0 0 16,0 0-16,0 22 0,-22-22 0,1 0 15,0 0-15,21 0 16,-21 1-16,0-22 0</inkml:trace>
  <inkml:trace contextRef="#ctx0" brushRef="#br0" timeOffset="25107.25">14372 3514 0,'0'0'0,"42"0"32,-20 0-32,-1 0 15,0 21-15,21-21 0,1 21 16,-22 0-16,21 0 0,-21 1 0,22 20 16,-22-21-16,0 0 0,0 22 15,-21-22-15,0 21 0,0 0 0,0 1 16,0-1-16,-42 0 0,21 22 15,-1-22-15,1 22 0,-21-22 0,0 0 16,20 1-16,-20-1 0,0 0 16,-1-20-16,1 20 0,0-21 15,-22 0-15,22 0 0,0 1 16,-1-1-16,1 0 0,-22 0 0,22 0 16,0-21-16,-22 21 0</inkml:trace>
  <inkml:trace contextRef="#ctx0" brushRef="#br0" timeOffset="25711.58">1122 6160 0,'0'0'0,"-21"-22"32,-1 22-32,1 0 0,21 22 15,-21-1-15,21 21 0,0 22 16,0-1-16,-21 1 0,21 20 16,0 1-16,0 0 0,0-1 0,0-20 15,0 20-15,0 1 0,-21 0 16,21-1-16,0-20 0,0 21 15,-21-22-15,-1 1 0,22-1 0,0-21 16,-21 1-16,21-1 0,-21-21 16,21 0-16,0 1 0,0-1 0,0-42 31</inkml:trace>
  <inkml:trace contextRef="#ctx0" brushRef="#br0" timeOffset="26083.18">804 6583 0,'0'0'0,"-21"-64"0,-21-126 31,42 148-31,0-1 0,0 1 0,0 0 0,0 20 16,21-20-16,0 21 0,0-21 15,22 20-15,-22 1 0,21 0 16,0 0-16,1 21 0,-1 0 15,0 0-15,22 0 0,-22 21 16,1 21-16,-1-20 0,-21 20 0,0-21 16,-21 21-16,0 1 0,0-1 15,0 0-15,-21-20 0,-21 20 0,21 0 16,-22 1-16,1-22 0,21 0 16,-22 21-16,22-21 0,0-21 15,0 22-15,0-22 0,0 0 0,21-22 47,21 1-47,0 21 16,0-21-16,21 0 0,-20 0 15,20 0-15,-21-1 0,21 1 16</inkml:trace>
  <inkml:trace contextRef="#ctx0" brushRef="#br0" timeOffset="26595.45">1418 6265 0,'0'0'15,"0"-21"-15,0 0 0,0 0 16,0 0-16,0 0 0,0-1 16,21 1-16,0 21 15,1-21-15,-1 0 0,0 0 16,0 0-16,0 21 16,22 0-16,-22 0 0,0 0 15,21 0-15,-21 0 0,1 21 0,20 0 16,-21 0-16,0 0 0,0 0 15,-21 1-15,0 20 0,0-21 0,0 0 16,0 0-16,0 1 0,0 20 16,-21-21-16,0 0 0,0-21 0,21 21 15,0 1 1,-21-22-16,21-22 31,0 1-31,21 0 16,-21 0-16,21 0 0,0 0 15,0-22-15,1 22 0,-1 0 16,0 0-16,21-22 0,-21 22 0,22 0 16,-22 0-16,21 0 0,1 0 15,-22 21-15,0 0 0,21 0 0,-21 0 16,-21 21-16,22 0 16,-22 0-16,0 0 0,0 0 0,0 1 15,0-1-15,0 0 0,0 0 16,0 0-16,-22 0 0,22 1 0,0-1 15,-21-21 1,21 21-16,-21-21 47,21-21-47,0 0 0</inkml:trace>
  <inkml:trace contextRef="#ctx0" brushRef="#br0" timeOffset="26783.12">2138 5906 0,'0'0'0,"-21"0"0,-1 0 15,44 0 48,-1 0-63,0 0 0,0 0 15,0 0-15,0 0 0</inkml:trace>
  <inkml:trace contextRef="#ctx0" brushRef="#br0" timeOffset="27115.07">2476 6054 0,'0'21'0,"0"-42"0,22 84 15,-22-42-15,21 1 0,-21-1 0,0 0 16,0 0-16,21 0 0,-21 0 15,0 1-15,21-22 16,-21-22 15,0 1-15,0 0-16,21 0 16,-21 0-16,21-22 0,-21 22 15,22 0-15,-1 0 0,-21 0 16,21 0-16,0-1 0,-21 1 0,21 0 15,0 21-15,1 0 16,-1 0 0,0 21-1,-21 0-15,0 1 0,21-1 16,0 0-16,-21 0 0,21 0 16,1-21-16,-1 21 0,0-21 0,0 22 15</inkml:trace>
  <inkml:trace contextRef="#ctx0" brushRef="#br0" timeOffset="28111.11">3408 6054 0,'0'-21'0,"0"42"0,0-64 16,0 22-16,0-21 0,-21 42 0,-1-21 15,1 0-15,0 21 0,0 0 16,0 0-16,0 0 0,-1 0 15,1 21-15,0 0 0,0 0 16,0 0-16,0 0 0,-1 22 0,22-22 16,0 0-16,-21 21 0,21-20 15,0-1-15,0 0 0,0 0 0,0 0 16,0 0-16,21 1 16,1-22-1,-1 0-15,0 0 0,0 0 16,0 0-16,0-22 0,-21 1 15,22 21-15,-1-21 0,-21 0 16,21 0-16,0 0 0,-21-1 16,21 1-16,-21 0 0,0 0 0,0 0 15,0 0-15,0-1 0,0 1 16,21 0-16,-21 42 31,0 0-31,0 1 0,0-1 0,0 0 16,0 0-16,0 0 0,0 22 15,0-22-15,0 0 0,0 0 0,0 0 16,0 0-16,22 1 16,-1-22-16,0 21 15,21-21-15,-21 0 0,22 0 0,-1 0 16,-21 0-16,22-21 0,-1 21 16,0-22-16,-21 1 0,22 21 0,-22-21 15,21 0-15,-21 0 0,1-22 16,-1 22-16,0 0 0,0-21 0,-21 21 15,0-22-15,21 1 0,-21 0 16,0-1-16,0 1 0,0 0 0,21-1 16,-21 22-16,0-21 0,0 21 15,0 42 1,0 0-16,0 0 16,0 21-16,0 1 0,0-1 15,-21 0-15,21 1 0,-21-1 0,21 0 16,-21-20-16,21 20 0,0-21 15,0 21-15,0-20 0,0-1 0,0 0 16,0 0-16,21 0 16,0 0-16,0-21 0,1 22 15,-1-22-15,0 0 0,0 0 16,0 0-16,0 0 0,1 0 16,-1-22-16,-21 1 0,21 21 15,0-21-15,0 0 0,0 21 16,1-21-16,-22 0 0,0-1 0,21 1 15,-21 0-15,0 0 16,0 0-16,0 0 0,0-1 0,-21 22 31,-1 0-31,1 22 0,21-1 16,-21 0-16,21 0 0,-21 0 0,21 0 16,-21 1-16,21-1 0,0 0 15,0 0-15,0 0 0,0 0 16,21-21-1,0 22-15,0-22 0,0 0 16,1 0-16,20 0 0,-21 0 16,0 0-16,0-22 0,22 22 15,-22-21-15,0 21 0,0-21 0,0 0 16,-21 0-16,22 0 16,-22-1-16,0 1 0,0 0 0</inkml:trace>
  <inkml:trace contextRef="#ctx0" brushRef="#br0" timeOffset="28322.92">3619 5990 0,'0'0'0,"-21"21"0,42 1 31,1-22-31,-1 0 0,21 0 16,-21 0-16,22 0 0,-22 0 15,21 0-15,0-22 0,-20 22 0,20-21 16,0 21-16,-21-21 0,22 0 0,-22 21 16,21-21-16,-21 0 0,1-1 15,20 1-15</inkml:trace>
  <inkml:trace contextRef="#ctx0" brushRef="#br0" timeOffset="29167.1">5757 5694 0,'0'0'0,"0"-21"16,-63-85 0,63 85-16,-21 21 0,21-21 15,0 42 1,0 21-16,-22 0 15,22 1-15,0-1 0,0 22 16,-21-22-16,21 0 0,0 1 0,0 20 16,0-21-16,0-20 0,0 20 15,-21-21-15,21 21 0,0-20 0,0-1 16,0 0-16,0 0 16,21-21 15,0-21-31,1 0 0,-22 0 15,21 21-15,0-22 0,0-20 0,0 21 16,-21 0-16,21-22 0,1 22 16,-1-21-16,-21 0 0,21 20 0,0-20 15,-21 21-15,21 0 0,-21 0 16,21-1-16,1 44 16,-22-1-16,21 0 0,-21 21 15,0 1-15,21-22 0,-21 21 16,0 0-16,0 1 0,0-22 0,21 21 15,-21-21-15,21 22 0,0-22 16,-21 0-16,22-21 0,-1 21 0,0 0 16,0-21-16,21 0 0,-20 0 15,-1 0-15,21 0 0,-21 0 0,22-21 16,-1 0-16,-21 21 0,21-21 0,1-21 16,-22 20-16,21 1 0,-21-21 15,1 0-15,-1-1 0,0 1 0,0-22 16,-21 1-16,0 21 0,0-22 15,0 1-15,0 20 0,-21-20 0,0 20 16,0 22-16,-1-21 0,1 21 16,-21 0-16,21 21 0,0 0 15,-1 0-15,-20 21 0,21 0 16,0 0-16,0 0 0,-1 22 16,1-22-16,0 21 0,21 0 0,0 1 0,0-1 15,0 0-15,0-20 0,0 20 16,0-21-16,21 21 0,0-20 0,22-1 15,-22 0-15,0 0 0,21-21 16,1 21-16</inkml:trace>
  <inkml:trace contextRef="#ctx0" brushRef="#br0" timeOffset="29490.73">6858 6033 0,'0'0'0,"21"0"0,21 0 16,-20 0-16,-22-22 0,21 22 15,0-21-15,-21 0 0,21 0 16,-21 0-16,21 0 0,-21-1 16,0 1-16,0 0 0,0 0 0,0 0 15,-21 0-15,0-1 0,0 22 16,0 0-16,21 22 16,-22-1-16,1 0 0,0 0 15,0 0-15,21 22 0,-21-1 16,21-21-16,-21 21 0,21-20 0,0 20 15,0-21-15,0 0 0,0 0 0,0 1 16,21-1-16,0-21 0,21 21 16,-21-21-16,1 0 0,20 0 0,-21 0 15,21 0-15,-20 0 0,20-21 16,0 21-16,-21-21 0,22-1 0,-22 1 16,21 0-16,-21 0 0,1 0 15</inkml:trace>
  <inkml:trace contextRef="#ctx0" brushRef="#br0" timeOffset="29931.26">7429 5525 0,'0'0'0,"0"-64"31,0 85-31,0 0 16,0 22-16,0-22 0,0 21 16,0 22-16,0-22 0,0 0 0,0 1 15,0-1-15,0 0 0,-21 1 0,21-1 16,-21-21-16,21 22 0,0-22 15,-21 0-15,21 0 0,0 0 0,0 0 16,0-42 31,0 0-47,0 0 16,0 0-16,0 0 0,0-1 15,0 1-15,21 0 0,0 0 16,0 0-16,-21 0 0,22-1 0,-1 1 15,0 21-15,0 0 0,0 0 16,0 0-16,1 0 0,-1 0 0,0 0 16,0 21-16,0-21 0,0 22 15,-21-1-15,0 0 0,0 0 16,0 0-16,0 0 0,0 1 16,-21-1-16,0 0 0,0 0 15,0-21-15,-22 21 0,1-21 16,21 21-16,-21-21 0,20 22 0,-20-22 15,21 0-15,-21 0 0,20 0 16,1 0-16,21-22 16,0 1-16</inkml:trace>
  <inkml:trace contextRef="#ctx0" brushRef="#br0" timeOffset="31975.25">8255 5715 0,'0'0'0,"-21"0"0,0 0 16,21-21-16,0 0 15,0 0 1,21 21-16,0-22 0,0 1 16,0 21-16,0-21 0,1 0 0,20 0 15,-21 0-15,0-1 0,22 1 16,-22 21-16,0-21 0,0 0 0,0 0 15,0 0-15,-21-1 16,0 1-16,-21 21 16,0 0-16,0 0 0,0 0 15,0 21-15,-1 1 0,1-22 16,-21 21-16,21 0 0,0-21 0,21 21 16,-22 0-16,22 0 0,0 1 15,0-1-15,0 0 16,22-21-1,-1 0-15,0 0 16,0 0-16,0 0 0,0 0 16,1 0-16,-1 0 15,-42 0 17,21 21-32,-22 0 0,1 0 15,0 1-15,0-1 0,0 0 16,0 0-16,-1 21 0,1-20 0,21 20 15,0-21-15,0 21 0,-21-20 16,21-1-16,0 0 0,0 0 16,0 0-16,0 0 0,0 1 0,21-22 15,0 21-15,1-21 16,-1 0-16,0 0 0,0 0 0,0 0 16,22 0-16,-22 0 0,0 0 15,21-21-15,-21-1 0,22 22 0,-1-21 16,-21 0-16,22 0 0,-1 0 0,0-22 15,-21 22-15,22-21 0,-22 0 16,0-1-16,0 1 0,0 0 0,-21-1 16,22 1-16,-22-22 0,0 22 15,0 0-15,0 21 0,0-22 16,0 1-16,-22 21 0,1 0 0,21-1 16,-21 22-16,0 0 15,0 22-15,0 20 0,21-21 16,-22 21-16,1 1 0,21-1 15,-21 0-15,21 1 0,0 20 0,-21-20 16,21-1-16,0 21 0,0-20 16,0-1-16,0-21 0,0 22 0,0-22 15,0 21-15,21-21 0,0-21 16,22 21-16,-22 1 0,0-22 0,21 0 16,-21 0-16,22 0 0,-1 0 0,-21 0 15,22 0-15,-22 0 16,21 0-16,-21-22 0,0 1 0,22 21 15,-22-21-15,0 0 0,0 0 16,-21-22-16,0 22 0,21 0 0,-21 0 16,0-21-16,0 20 0,0 1 0,0 0 15,-21 21 1,21 21 0,-21 0-16,21 1 0,0-1 15,0 0-15,0 0 0,0 0 0,0 0 16,0 1-16,0-1 0,0 0 15,0 0-15,0 0 0,21 0 16,0-21-16,1 0 0,-1 0 16,0 0-16,0 0 15,0 0-15,0 0 0,1 0 16,-1-21-16,0 21 0,0-21 16,0 0-16,0 21 0,1-21 0,-22 0 15,21-1-15,-21 1 0,21 0 0,-21 0 16,0 0-16,0 0 0,21 21 15,-21 21 1,0 0-16,0 0 16,0 0-16,0 0 0,0 1 15,0-1-15,0 0 0,0 0 0,0 0 16,21-21 0,-21 21-16,21-21 0,1 0 15,-1 0 1,0 0-16,0 0 15,0-21-15,0 21 0,-21-21 16,22 0-16,-1 21 0,-21-21 16,21 0-16,0-1 0,-21 1 0,21 0 15,0 0-15,-21 0 0,0 0 16,22 21-16,-1 0 0,-21 21 31,21 0-31,-21 0 16,0 0-16,21-21 0,-21 21 0,0 1 15,0-1-15,21 0 0,0-21 16,-21 21-16,22 0 0,-1-21 0,0 0 16,0 21-16,0-21 0,0 0 0,1 0 15,-1 0-15,0 0 0,0 0 16,21 0-16,-20 0 0,-1 0 0,0-21 16,0 21-16,0-21 0,0 0 15,-21 0-15,22 21 0,-22-21 0,21-1 16,-21-20-16,0 21 0,0 0 15,0 0-15,0-1 16,0 1-16,0 42 31,0 1-31,0-1 0,0 0 0,0 0 16,0 0-16,0 0 0,0 1 16,0-1-16,0 0 0,0 0 15,0 0-15,0 0 16,21-21-1,0 0-15,0 0 0,0 0 16,1 0-16,-1 0 0,0 0 16,0 0-16,21 0 0,-20-21 0,-1 0 15,0 0-15,0 21 0,0-42 16,0 20-16,1 1 0,-1-21 0,0 0 16,0-1-16,0 1 0,0 0 15,1-22-15,-1 22 0,0-22 16,0 22-16,0 0 0,-21-1 0,21 1 15,-21 21-15,22 0 0,-22-1 16,0 1-16,-22 42 16,1 1-16,0-1 0,0 21 15,0-21-15,0 22 0,-1-1 0,1 0 16,0 1-16,0 20 0,21-21 0,0 1 16,0-1-16,0 0 15,0 1-15,0-22 0,0 21 0,0-21 16,0 1-16,21 20 0,0-21 15,0-21-15,-21 21 0,22-21 0,-1 0 16,0 21-16,0-21 0,0 0 16,0 0-16,1-21 15,-1 21-15,-21-21 16,0 0-16,0 0 16</inkml:trace>
  <inkml:trace contextRef="#ctx0" brushRef="#br0" timeOffset="32162.24">10880 5694 0,'0'0'0,"-22"0"0,1 0 31,21 21-31,21-21 16,1 0-16,-1 0 0,0 0 16,0 0-16,0 0 0,0 0 15,1 0-15,-1 0 0,0 0 0,21 0 16,-21 0-16,1-21 15,-1 21-15,0-21 0</inkml:trace>
  <inkml:trace contextRef="#ctx0" brushRef="#br0" timeOffset="33031.53">12827 5186 0,'0'-21'31,"0"0"-15,0-1-16,0 1 15,-21 0-15,0 21 16,-1 0-16,1 0 0,0 0 16,0 21-16,0 0 15,0 1-15,-1 20 0,1-21 0,0 21 16,21 1-16,-21-1 0,21 0 15,-21-20-15,21 20 0,0 0 0,0-21 16,0 22-16,0-22 0,0 0 16,0 0-16,0 0 0,21 1 0,0-22 15,0 0-15,0 21 0,1-21 0,-1 0 16,0 0-16,0 0 0,21 0 16,-20 0-16,20-21 0,0-1 0,1 22 15,-22-21-15,21 0 0,0 21 16,1-21-16,-1 0 0,0 0 0,-20-1 15,20 1-15,0 0 0</inkml:trace>
  <inkml:trace contextRef="#ctx0" brushRef="#br0" timeOffset="33266.58">13462 5207 0,'0'0'0,"0"21"31,-21 0-31,0 1 0,-1-1 0,1 21 16,0-21-16,21 0 0,-21 22 0,0-22 15,0 0-15,-1 0 0,22 22 16,0-22-16,-21 0 0,0 0 0,21 0 16,-21 0-16,21 1 0,0-1 15,0 0 1,0-42 31,0 0-47,0-1 0</inkml:trace>
  <inkml:trace contextRef="#ctx0" brushRef="#br0" timeOffset="33655.21">13356 5249 0,'0'0'16,"21"-21"-16,-21 0 0,21 21 31,1 21-31,-22 0 0,21 1 0,0 20 0,0-21 16,0 21-16,0-20 0,1 20 15,-1 0-15,0-21 0,0 22 16,0-22-16,0 21 0,1-21 0,-1 22 16,-21-22-16,21 0 0,0 0 15,-21 0-15,0 1 0,21-22 16,-21 21-16,21-21 16,-21-21-1,0-1-15,0 1 0,0 0 16,22 0-16,-22-21 0,0 20 0,0-20 15,21 21-15,-21-21 0,0-1 16,0 22-16,0-21 0,0 21 16,0-22-16,21 22 0,-21 0 0,0 0 15,21 0-15,-21-1 0,21 22 32,0 22-17,-21-1-15,22-21 16,-1 21-16,0-21 15,0 0-15</inkml:trace>
  <inkml:trace contextRef="#ctx0" brushRef="#br0" timeOffset="33939.58">14690 5292 0,'0'-43'31,"0"22"-15,21 42 46,-21 1-46,21-22-16,0 21 16,-21 0-16</inkml:trace>
  <inkml:trace contextRef="#ctx0" brushRef="#br0" timeOffset="34131.53">14774 5630 0,'0'0'0,"0"22"0,0-1 0,0 21 0,0-21 16,0 22-16,0-22 0,0 0 0,0 21 15,0-21-15,0 1 0,-21 20 16,21-21-16,-21 0 0,0 0 0,0 22 16,-22-22-16,1 0 0,0 0 15,-22 0-15,-21-21 0,22 22 16,-22-1-16</inkml:trace>
  <inkml:trace contextRef="#ctx0" brushRef="#br0" timeOffset="37435.6">1693 7980 0,'-21'0'0,"0"0"0,21 21 16,0 0-16,0 0 0,-21 1 0,21-1 15,0 0-15,0 0 0,0 0 16,0 0-16,0 1 0,0-1 0,0 0 16,0 0-16,21 0 15,0-21-15,0 0 0,0 0 0,1 0 16,-1 0-16,0 0 0,21 0 16,-21-21-16,22 21 0,-22-21 0,21 0 15,-21-22-15,22 22 0,-22 0 16,0-21-16,21 21 0,-20-22 0,-1 22 15,0 0-15,-21 0 0,0 0 16,0-1-16,0 1 0,0 0 16,0 0-16,-21 63 31,21-21-31,0 22 16,-21-1-16,21 0 0,-22 22 15,1-22-15,21 22 0,0-1 0,-21-20 16,0 20-16,0-21 0,21 22 15,0-22-15,0 1 0,-21-1 0,21-21 16,0 21-16,0 1 0,-22-22 16,22 21-16,0-21 0,0 1 0,0-1 15,0 0-15,-21-21 16,0 0-16,0 0 16,0-21-16,0 0 15,-1-1-15,1 1 0,0 0 16,-21 0-16,21 0 0,-1 0 15,-20-22-15,0 22 0,21 0 0,-1 0 16,-20 0-16,21-1 0,0 22 16,0 0-1,21 22-15,0-1 16,0 0-16,0 0 0,21 0 16,0 0-16,0 1 0,0-1 0,0 0 15,22 0-15,-22 0 0,21 0 16,-21-21-16,22 0 0,-1 0 0,0 0 15,1 0-15,-22 0 0,21-21 16,1 21-16,-1-21 0,0 0 16,1 0-16,-1 21 0,0-21 15,1-1-15,-1 1 0,-21 0 0,0 0 16,0 0-16,1 0 0,-1-1 16,-21 1-16,0 0 0,0 0 0,0 0 15,0 42 16,0 0-31,-21 0 0,21 0 16,-22 1-16,22-1 0,-21 0 0,21 0 16,0 0-16,0 0 0,-21 1 15,21-1-15,0 0 0,21-21 47,0-21-47,1 21 0,-22-21 16,21-1-16,0 22 0,0-21 0,0 0 15,0 0-15,-21 0 0,22 0 16,-1-1-16,0 1 0,0 0 0,0 0 16,-21 0-16,21 21 0,1 0 15,-22-21-15,21 21 0,0 0 0,0 21 16,-21 0-16,0 0 0,0 0 16,0 0-16,0 1 0,0 20 15,21-21-15,0 0 16,-21 0-16,22 1 0,-1-22 15,0 21-15,0-21 0,43 0 16,-43 0-16,0 0 0,0 0 16,-21-21-16,21-1 0,0 1 0,1 21 15,-1 0-15,0-21 0,0 21 0,-21-21 16,21 0-16,0 0 16,-21-1-16,0 1 0,0 0 0,0 0 15,0 0-15,0 0 0,0-1 16,0 44 15,0-1-31,0 0 16,0 0-16,0 0 0,0 0 0,0 1 15,0-1-15,0 21 0,0-21 16,0 0-16,0 1 0,22-22 16,-1 21-16,0-21 15,0 0-15,0 0 0,0 0 16,1-21-16,20 21 0,-21-22 15,0 22-15,0-21 0,1 0 0,-1 0 16,0 0-16,0 0 0,0-1 16,-21 1-16,21 0 0,-21 0 15,22-21-15,-1-1 0,-21 1 0,0 0 16,0-1-16,0 1 0,0 0 0,21-22 16,-21 22-16,21-1 0,-21 22 15,0-21-15,0 21 0,0 42 16,0 0-1,0 21-15,0 1 0,-21-1 16,21 22-16,-21-22 0,0 0 0,21 1 16,0 20-16,-22-42 0,1 22 15,21-1-15,-21-21 0,21 0 0,0 22 16,0-22-16,0 0 16,0 0-16,0 0 15,21-21 1,0 0-16,1 0 15,-1 0-15,0-21 0,0 21 0,-21-21 16,21 0-16,0 0 0,1 21 16,-22-22-16,21 1 0</inkml:trace>
  <inkml:trace contextRef="#ctx0" brushRef="#br0" timeOffset="37646.26">3556 8213 0,'21'0'31,"0"-21"-31,0 21 16,1 0-16,-1-22 0,0 22 16,0 0-16,0-21 0,0 21 0,1 0 15,-1 0-15,-21-21 0,0-21 16</inkml:trace>
  <inkml:trace contextRef="#ctx0" brushRef="#br0" timeOffset="37822.75">3154 8192 0,'0'0'0,"-21"21"0,-1-21 0,1 0 16,0 0-16,21 21 0,0 0 31,21-21-31,0 0 0,1 0 16,-1 0-16,0 0 15,0 0-15</inkml:trace>
  <inkml:trace contextRef="#ctx0" brushRef="#br0" timeOffset="38803.23">4170 8403 0,'0'0'16,"21"0"-16,0 0 31,-21-21-31,0 0 0,0 0 16,0 0-16,0-1 15,-21 1-15,0 21 0,0-21 16,-1 0-16,1 0 16,0 21-16,-21 0 15,21 0-15,-1 0 0,1 21 0,0 0 16,0 0-16,-21 0 0,20 1 0,1-1 16,0 0-16,21 21 0,-21-21 15,21 1-15,0 20 0,0-21 0,-21 0 16,0-21-16,21 21 0,0 1 0,21-22 15,0 21-15,-21 0 0,21-21 16,0 0-16,0 0 0,1 0 0,-1 0 16,0 0-16,21 0 0,-21 0 15,1-21-15,-1 0 0,0 21 16,0-22-16,0 1 0,0 0 0,1 0 16,-22 0-16,21 0 0,-21-1 15,0 1-15,0 0 0,0 0 16,0 0-16,0 0 0,0 42 31,0 0-15,0 0-16,0 0 0,0 0 15,0 1-15,0-1 0,0 0 0,0 0 16,0 0-16,0 0 0,21 1 16,0-22-16,0 0 15,0 0-15,1 0 0,-1 0 16,0 0-16,0 0 0,0 0 15,0-22-15,22 22 0,-22-21 0,0 0 16,21 21-16,-20-21 0,-1 0 0,21 0 16,-21-1-16,0 1 0,1-21 15,-22 21-15,21-22 0,0 1 0,-21 21 16,0-21-16,0-22 0,0 22 16,0-1-16,0 1 0,0 0 0,0 21 15,0-22-15,0 22 0,0 0 16,0 42-1,0 0-15,-21 0 0,0 22 16,-1-1-16,1 0 0,0 22 0,0-22 16,0 22-16,21-22 0,0 0 15,-21 1-15,21-1 0,0 0 16,0-20-16,0-1 0,21 0 0,0 0 16,0 0-16,0-21 0,0 0 0,1 0 15,-1 21-15,0-21 16,0 0-16,0 0 0,0 0 0,1 0 0,-1-21 15,0 21-15,0-21 0,0 0 16,0 0-16,1 0 0,-22-1 16,21 22-16,-21-21 0,0 0 0,21 0 15,-21 0-15,0 0 0,0 42 47,-21 0-47,0 0 0,21 0 0,0 0 16,-22 1-16,1-1 0,21 0 15,21-21 17</inkml:trace>
  <inkml:trace contextRef="#ctx0" brushRef="#br0" timeOffset="38971.76">5059 8276 0,'-21'-21'16,"-1"21"0,44 0 15</inkml:trace>
  <inkml:trace contextRef="#ctx0" brushRef="#br0" timeOffset="39187.56">5313 8255 0,'21'0'63,"0"0"-63,0 0 0,0 0 15,1 0-15,-1 0 0,-21 21 16,0 0-16,0 1 16</inkml:trace>
  <inkml:trace contextRef="#ctx0" brushRef="#br0" timeOffset="39570.79">5397 9567 0,'0'0'0,"0"-42"16,-169-21 0,148 63-16,-21 0 15,-1 0-15,1-22 0,0 22 0,-1 0 16,1-21-16,0 21 0,-1-21 0,1 0 16,0 21-16,-1-21 0,1 0 15,21-1-15,0 1 0,-1 0 0,1 0 16,0 0-16,21 0 0,0-22 15,0 22-15,0 0 0,0 0 16,0 0-16,0-1 0,21-20 0,0 21 16,1 0-16,20-22 0,-21 22 15,21 0-15</inkml:trace>
  <inkml:trace contextRef="#ctx0" brushRef="#br0" timeOffset="40235.55">5101 8297 0,'0'-21'16,"0"0"0,0 0-16,21 0 0,0 21 15,-21-21-15,22 21 16,-1 0-16,0 0 0,0 0 15,0 0-15,0 0 0,-21 21 16,22 0-16,-22 0 16,0 0-16,0 0 0,0 1 0,0-1 15,0 0-15,-22 0 0,1 0 0,0 0 16,-21 1-16,21-1 0,-1 0 16,-20 0-16,21-21 0,0 21 0,0-21 15,21 21 1,21-21 15,0 0-31,0 0 0,0 0 16,0 0-16,1 0 0,-1 0 15,21 0-15,-21 0 0,0 22 0,22-22 16,-22 21-16,0 0 0,21-21 16,-20 21-16,-1 0 0,0 0 0,-21 22 15,0-22-15,21 0 0,-21 21 0,0-20 16,0 20-16,0-21 0,-21 21 15,0-20-15,0 20 0,-1-21 0,1 21 16,-21-20-16,0 20 0,-43 0 16,43-21-16,-22 1 0,22-1 15,-1 0-15,22-21 0,-21 0 0,0 0 16,20 0-16,1 0 0,0 0 16,21-21-16,0 0 0</inkml:trace>
  <inkml:trace contextRef="#ctx0" brushRef="#br0" timeOffset="40979.62">5905 8382 0,'43'-42'15,"-43"21"1,0-1-16,0 1 0,0 0 16,0 0-16,0 0 0,0 0 15,-21-1-15,-1 1 0,22 0 0,-21 0 16,0 0-16,0 0 0,0-1 16,0 22-16,-1 0 0,1 0 0,0 0 15,0 0-15,0 22 0,-22 20 16,22-21-16,21 0 0,-21 22 15,0-22-15,21 21 0,-21 22 16,21-43-16,0 21 0,0-21 0,0 0 16,0 1-16,0-1 0,0 0 15,21-21-15,0 0 16,0 0-16,0 0 16,1 0-16,-1 0 15,0-21-15,0 0 0,0 21 0,-21-22 16,21 1-16,1 0 0,-1-21 15,0 21-15,-21-1 0,21 1 0,-21-21 16,21 21-16,-21-22 0,0 22 0,0 0 16,0 0-16,0 0 0,0 0 15,0 42 1,0 0-16,0 0 0,0 0 16,0 0-16,0 22 0,0-22 0,0 21 15,0-21-15,21 1 0,-21-1 16,22 0-16,-22 0 0,0 0 15,21 0-15,0 1 0,-21-1 0,21-21 16,0 0-16,-21 21 0,21-21 16,1 0-16,-1 0 0,0 0 15,0 0-15,0 0 0,0-21 0,1 21 16,-1-21-16,0-1 0,0-20 16,0 21-16</inkml:trace>
  <inkml:trace contextRef="#ctx0" brushRef="#br0" timeOffset="41250.92">6435 7789 0,'0'0'0,"0"-21"0,0-42 31,-22 84-15,22 0-16,0 0 16,0 0-16,-21 1 0,21 20 15,-21 0-15,21 1 0,-21-1 0,21 0 16,0 1-16,0-1 0,-21-21 15,21 21-15,0 1 0,-21-22 0,21 0 16,0 21-16,0-20 0,0-1 0,0 0 16,0 0-16,21-21 31,0 0-31,0 0 0,0 0 0,0 0 16,1-21-16,-1 21 0,21-21 0,-21 0 15,0-1-15,1 1 0</inkml:trace>
  <inkml:trace contextRef="#ctx0" brushRef="#br0" timeOffset="42131.53">6837 7959 0,'0'0'0,"0"21"15,-21 0 1,-1 0-16,22 0 0,-21 1 0,0-1 16,0 21-16,21-21 0,-21 0 15,21 1-15,-21 20 0,21-21 16,-22 0-16,22 0 0,0 1 15,0-1-15,0 0 0,0 0 16,22-21 0,-1 0-16,0 0 0,0 0 15,0 0-15,22 0 0,-22-21 0,21 21 16,-21-21-16,22 0 0,-22-1 16,0 22-16,21-21 0,-21 0 0,1 0 15,-1 0-15,0 0 0,-21-1 0,0 1 16,0 42 31,0 1-47,-21-22 0,21 21 0,-21 0 15,21 0-15,0 0 0,0 0 16,0 1 0,21-1-1,0-21-15,0 0 31,-21-21-15,0-1-16,0 1 16,0 0-16,21 0 0,-21-21 0,21 20 15,-21 1-15,22-21 16,-1 21-16,-21-22 0,21 22 0,0 0 16,0 0-16,0 0 0,1 21 15,-1 0-15,0 0 0,0 0 0,0 0 16,0 0-16,-21 21 0,22-21 0,-1 21 15,-21 0-15,0 0 0,0 22 16,0-22-16,0 0 0,0 0 0,0 22 16,0-22-16,0 0 0,0 0 15,0 0-15,0 0 0,0 1 0,0-1 16,0 0-16,-21-21 0,-1 0 16,1 0-1,0 0 1,21-21-1,0 0-15,0-1 0,0 1 16,0 0-16,0 0 0,21-21 0,0 20 16,1-20-16,-1 0 0,0 21 15,21-22-15,-21 1 0,22 21 0,-22 0 16,21-1-16,-21 22 0,22 0 16,-22 0-16,21 0 0,-21 22 0,1-1 15,-1 21-15,-21-21 0,21 22 16,-21-22-16,0 21 0,0 0 15,0-20-15,0-1 0,0 21 0,-21-21 16,21 0-16,-21 1 0,21-1 16,-22 0-16,22 0 0,0 0 15,-21-21-15,21 21 0,-21-21 16,0 0 0,21-21-1,0 0-15,-21 0 16</inkml:trace>
  <inkml:trace contextRef="#ctx0" brushRef="#br0" timeOffset="42346.92">7324 7705 0,'0'0'0,"-22"0"0,22-21 31,-21 21-16,0 0-15,0 0 32,0 0-1</inkml:trace>
  <inkml:trace contextRef="#ctx0" brushRef="#br0" timeOffset="42544.93">6435 7832 0,'0'0'16,"-22"0"-16,44 0 16,20 0-16,-21 0 15,21 0-15,-20 0 0,20 0 0,-21 0 16,21 0-16,-20 0 0,20 0 15,-21 0-15,0-21 0,0 21 16,1 0-16,-1 0 0</inkml:trace>
  <inkml:trace contextRef="#ctx0" brushRef="#br0" timeOffset="43197.4">804 9356 0,'0'0'0,"21"0"0,85 0 31,-85 0-31,1 0 0,-1 0 16,0 0-16,0 0 0,21 0 16,-20 0-16,20 0 0,-21 0 0,21 0 15,22 0-15,-1 0 0,1 0 16,21 0-16,-1 0 0,22 0 0,0 0 16,0 0-16,21 0 0,0 0 15,21 0-15,21 0 0,-21 0 0,22 0 16,-1 0-16,0 0 0,1 0 0,20-21 15,-20 21-15,-1 0 0,21 0 0,-20-22 16,20 22-16,1 0 0,-22-21 16,22 21-16,-22 0 0,0-21 15,1 21-15,-1 0 0,0-21 0,-21 21 16,1 0-16,-22-21 0,0 21 0,0-21 16,0 21-16,-22 0 0,-20 0 15,0 0-15,-1 0 0,-20 0 0,-22 0 16,1 0-16,-22 0 0,0 0 0,0 0 15,-42 0 1,0 0 0,0 0-16,-1 0 0,1 0 0,-21 0 15</inkml:trace>
  <inkml:trace contextRef="#ctx0" brushRef="#br0" timeOffset="43323.58">6794 9229 0,'-21'0'47</inkml:trace>
  <inkml:trace contextRef="#ctx0" brushRef="#br0" timeOffset="44622.62">6138 10097 0,'0'0'0,"21"-22"15,-21-20 1,22 21-16,-22 0 0,0 0 0,-22 21 16,1 0-1,0 0-15,0 0 0,0 0 0,0 0 16,-22 21-16,22 0 0,-21 0 0,21 0 16,-22 22-16,1-22 0,21 21 15,-22 0-15,1 64 16,21-63-16,0-1 0,0 21 15,-22 22-15,43-43 0,0 1 0,0-22 16,0 21-16,21-21 0,1 1 0,20-1 16,-21 0-16,21-21 0,1 0 15,-1 21-15,0-21 0,1 0 0,-1 0 16,0 0-16,1-21 0,-1 0 0,0 0 16,1-1-16,-22 1 0,21 0 15,-21 0-15,22 0 0,-22 0 0,0-1 16,-21-20-16,21 21 0,-21 0 15,21 0-15,-21-1 0,0 1 0,0 0 16,0 0-16,0 42 31,0 0-31,0 22 16,0-22-16,0 21 0,-21-21 16,21 0-16,0 1 0,0 20 0,0-21 15,0 0-15,0 0 0,21-21 16,-21 22-1,22-22-15,-1 0 16,-21 21-16,0-42 0,0-1 16,21 1-16,-21 0 0,0 0 15,0 0-15,0 0 0,0-1 16,21 1-16,-21 0 0,0-21 0,0 21 16,0-1-16,21 1 0,0-21 15,1 21-15,-22 0 0,21-1 0,0 22 16,0-21-16,0 21 0,0 0 0,1 0 15,-1 0-15,-21 21 0,0 1 16,21-1-16,-21 0 0,42 0 0,-42 21 16,0-20-16,21 20 0,-21-21 0,0 0 15,0 22-15,0-22 0,0 0 0,0 0 16,0 21-16,0-20 16,0-1-1,0-42 1,0-1-1,0 1-15,0 0 16,0 0-16,0 0 0,0 0 0,0-1 16,0-20-16,22 21 0,-1-21 15,0-1-15,0 1 0,0 21 0,-21-22 16,21 1-16,22 21 0,-22 21 0,0 0 16,0 0-16,22 0 0,-22 0 15,0 0-15,0 21 0,0 0 0,-21 0 16,21 1-16,1-1 0,-22 0 15,0 21-15,0-21 0,21 1 0,-21 20 16,0-21-16,0 0 0,-21 0 16,21 1-16,-22-1 0,22 0 15,-21 0-15,0-21 0,21-21 47,0 0-47,21 21 0</inkml:trace>
  <inkml:trace contextRef="#ctx0" brushRef="#br0" timeOffset="44958.53">7578 10351 0,'0'0'15,"21"-22"-15,21-20 16,-42 21-16,-21 42 16,0-21-1,0 0-15,-1 0 0,1 0 0,0 0 16,0 21-16,-21 0 0,20-21 0,1 0 15,0 22-15,21-1 0,0 0 0,0 0 16,-21-21-16,21 21 0,0 0 0,0 1 16,21-1-16,21 0 15,1 0-15,-22-21 0,0 21 0,0-21 16,0 21-16,1-21 0,-1 22 16,0-22-16,0 0 0,-21 21 0,0 0 15,0 0 1,-21-21-1,0 0-15,0 0 16,-1 0-16,1 0 0,0 0 0,0 0 16,0 0-16,0-21 0,-1 0 0,1 21 15,0-21-15,21-1 0,-21 1 0</inkml:trace>
  <inkml:trace contextRef="#ctx0" brushRef="#br0" timeOffset="45363.16">7345 10562 0,'0'0'0,"0"21"15,0 1-15,0-1 16,0 0-16,0 0 0,21-21 15,0 21-15,0-21 0,-21 21 0,21-21 16,1 0-16,-1 22 0,0-22 16,21 0-16,-21 0 0,1 0 15,20 0-15,0 0 0,-21 0 0,22-22 16,-1 22-16,0-21 0,-20 0 0,20 0 16,0 0-16,-21 0 0,22-1 15,-22-20-15,21 21 0,-21-21 16,1-1-16,-1 1 0,0 0 0,0-1 15,-21 1-15,0 0 0,21-1 0,-21 1 16,0 21-16,0-22 0,0 22 16,0 0-16,0 0 0,0 0 0,0 42 31,0 0-31,0 0 0,0 22 16,0-22-16,-21 21 0,21-21 15,0 22-15,0-1 0,0 0 0,0 1 16,-21-1-16,21 0 0,0-21 15,0 22-15,0-22 0,0 21 0,0-21 16,0 1-16,0-1 0,0 0 16,21-21-1,0 0 1,-21-21 0,0 0-16</inkml:trace>
  <inkml:trace contextRef="#ctx0" brushRef="#br0" timeOffset="45559.61">7916 10393 0,'0'0'15,"-21"0"-15,0 0 0,0 0 16,42-21 15,0 21-31,21-21 16,-20 21-16,20 0 0,-21-22 0,21 22 15,-20 0-15,20 0 0,-21-21 16,21 21-16,-20 0 0,-1 0 0,0 0 16,0 0-16</inkml:trace>
  <inkml:trace contextRef="#ctx0" brushRef="#br0" timeOffset="45991.65">8467 10414 0,'0'0'0,"-22"0"0,1 0 16,0 0-16,21-21 16,0 0-16,0 0 15,0-1-15,0 1 16,0 0-16,21 0 0,0 21 16,1-21-16,-1 21 15,0 0-15,0 0 0,0 0 16,0 0-16,1 21 15,-22 0-15,0 0 0,21 0 0,-21 1 16,0 20-16,0-21 0,0 0 16,0 22-16,0-22 0,0 0 0,-21 0 15,21 0-15,-22 0 0,22 1 0,-21-22 16,21 21-16,-21-21 0,21-21 47,0-1-47,0 1 15,0 0-15,21-42 16,0 41 0,-21-20-16,22 21 0,-1 0 0,-21 0 0,21-1 15,0 1-15,-21 0 0,21 0 16,0 0-16,1 21 0,-1-21 0,0 21 16,0-22-16,0 22 0,0 0 15</inkml:trace>
  <inkml:trace contextRef="#ctx0" brushRef="#br0" timeOffset="47288.13">8975 10181 0,'0'21'16,"-22"43"0,1-22-1,0-21-15,0-21 0,0 22 0,21 20 16,0-21-16,-21 0 0,21 0 16,0 1-16,-22-22 0,22 21 15,0 0-15,0 0 0,0 0 16,22-21-16,-1 0 15,0 0-15,0 0 0,0 0 16,0 0-16,22 0 0,-22-21 0,0 21 16,21-21-16,-20 0 0,-1 0 15,21-1-15,-21 1 0,0 0 0,1 0 16,-1 0-16,-21 0 16,0-1-16,21 1 0,-21 0 0,0 0 15,21 0-15,-21 0 0,0 42 31,-21 0-15,21 21-16,-21-21 0,21 64 16,0-43-16,0-20 15,0-1-15,0 0 0,0 0 16,0 0-16,21 0 16,0-21-16,0 0 0,0 0 15,1 0-15,-1 0 0,0 0 16,0 0-16,0 0 0,0 0 15,1-21-15,-1 0 0,0 0 0,0 0 16,0 0-16,0-1 0,1 1 16,-1-21-16,-21 21 0,0 0 0,21-22 15,-21 22-15,0 0 0,0 0 0,0 0 16,0-1-16,-21 22 31,21 22-15,-21-1-16,-1 0 0,22 0 15,0 0-15,0 22 0,0-22 0,0 0 16,0 0-16,0 0 16,0 0-16,0 1 0,0-1 15,0 0-15,22-21 0,-1 0 16,0 21-16,21-21 0,-21 0 16,1 0-16,20 0 0,-21 0 0,21 0 15,1-21-15,-1 0 0,-21 21 16,22-21-16,-1-1 0,-21-20 15,21 21-15,-20 0 0,-1-22 0,0 22 16,0-21-16,-21 0 0,0-1 0,0 22 16,0-42-16,0 20 0,0 1 0,21 0 15,-21-1-15,0 1 16,21 21-16,-21-22 0,0 22 0,0 0 16,0 0-16,0 42 15,0 0-15,0 0 16,0 1-16,0 20 0,0-21 15,-21 21-15,21 1 0,-21-1 0,0-21 16,21 22-16,-21-1 0,21-21 0,0 21 16,0-20-16,0-1 0,0 21 15,0-21-15,0 0 0,0 1 0,0-1 16,0 0-16,21 0 0,0-21 16,0 0-16,0 0 0,1 0 15,-1 0-15,0 0 16,0-21-16,0 21 0,0-21 0,1 0 15,-1 21-15,0-22 0,0 1 0,0 0 16,0 0-16,-21 0 0,0 0 16,22-1-16,-22 1 0,21 0 0,-21 0 15,0 42 17,-21 0-32,21 0 0,-22 1 15,22-1-15,0 0 0,0 0 16,0 0-16,0 0 0,0 1 0,0-1 15,0 0-15,0 0 16,0 0-16,22-21 0,-1 0 16,0 0-16,0 0 0,0 0 15,0 0-15,1 0 0,-1 0 16,0-21-16,0 0 0,-21 0 0,21 0 16,0-1-16,-21 1 0,0 0 15,0 0-15,0 0 0,0 0 0,0-22 16,0 22-16,0 0 0,22 21 15,-22-21-15,-22 21 0,1 0 16,0 0-16,0 0 0,0 0 16,0 21-16,21 0 0,-22-21 15,22 21-15,0 0 0,0 1 16,0-1 0,22-21-1,-1 21-15,0-21 0,0 0 16,0 0-16,0 0 0,22 0 15,-22-21-15,0 21 0,21-21 0,-20 21 16</inkml:trace>
  <inkml:trace contextRef="#ctx0" brushRef="#br0" timeOffset="47618.61">10985 10160 0,'-21'21'0,"42"-63"0,-21 63 15,22-42-15,-22-21 0,21 42 0,-21-22 16,0 1-16,21 21 16,0 0-16,0 0 0,0 0 15,1 21-15,-1 1 16,0-1-16,-21 0 15,0 0-15,0 0 0,21 0 0,-21 1 16,0-1-16,0 21 0,0-21 16,0 0-16,0 1 0,0 20 0,0-21 15,0 0-15,0 0 0,-21 1 16,21-1-16,0 0 0,-21-21 16,0-21 15,21 0-31,0-1 15,0 1-15,0 0 0,0 0 16,21-21-16,0 20 0,0 1 0,-21-21 16,21 21-16,0 0 0,1-1 15,-1-20-15,0 21 0,-21 0 16,21 21-16,-21-21 0,21-1 0,-21 1 16,0 0-16</inkml:trace>
  <inkml:trace contextRef="#ctx0" brushRef="#br0" timeOffset="47862.75">10287 9885 0,'0'0'0,"21"0"31,0 0-31,0 0 0,22 0 0,-22 0 16,21 0-16,-21 0 0,22 0 16,-22 0-16,0 0 0,43 0 0,-22 0 15,21-21-15,-20 21 0,-1 0 16,22-21-16,-22 21 0,0 0 0,1 0 16,-1 0-16,0 0 0,-21 0 0</inkml:trace>
  <inkml:trace contextRef="#ctx0" brushRef="#br0" timeOffset="48628.6">12340 9335 0,'0'0'0,"42"-22"0,43-20 31,-85 63-31,0-63 0,0 21 16,0 0-16,0-1 0,-21 1 0,-21 0 16,-1 21-16,-20 0 0,20 0 15,-20-21-15,21 21 0,-22 0 0,22 0 16,-1 21-16,22-21 0,-21 21 15,21 0-15,21 1 0,21-1 16,0 0 0,0-21-16,22 21 0,-1 0 15,0 0-15,1 1 0,-1-1 16,0-21-16,22 21 0,-22 0 0,0 0 0,1 0 16,-22 1-16,0-1 0,21 21 15,-42-21-15,0 0 0,22 1 16,-22-1-16,0 0 0,-22 0 15,1 0-15,0-21 0,-21 21 16,-1-21-16,1 0 0,0 0 0,-1 22 16,1-22-16,21 0 0,-21 0 15,20 0-15,1 0 0,42 0 16,1 0 0,20 0-16,-21-22 0,21 22 15,1 0-15,-1 0 0,-21 0 0,22 0 16,-1 22-16,-21-1 0,0 0 15,0 21-15,-21-21 0,0 1 0,0 20 16,0 0-16,0-21 0,0 22 0,-21-22 16,-21 21-16,21 1 15,-22-22-15,22 21 0,-21-21 0,0 22 16,20-1-16,-20 0 0,0 1 0,21-1 16,-22 0-16,22 1 0,-21-22 15,21 21-15,-1 0 0,1-20 0</inkml:trace>
  <inkml:trace contextRef="#ctx0" brushRef="#br0" timeOffset="49102.9">12086 12510 0,'0'0'0,"-21"21"0,-21 127 31,42-127-31,-22 0 0,1 0 0,0 1 16,0-1-16,0-21 0,0 0 0,-1 21 16,1-21-16,0 0 0,0 0 0,0 0 15,0 0-15,-1 0 16,1 0-16,0 0 15,21 21-15,0 0 16,21-21-16,0 21 16,1 1-16,20-1 0,-21 0 0,0 0 15,22 0-15,-22 0 0,0 1 0,21-1 16,-21 21-16,22-21 0,-22 0 16,21 22-16,-21-1 0,22-21 0,-22 22 15,21-1-15,-21 0 0,1 1 0,-22-1 16,0 0-16,0 1 0,0 20 15,-22-21-15,1 1 0,-21 20 0,0-20 16,-22-1-16,1 0 0,-1 1 16,-21-1-16,22 0 0,-22-21 15,1 22-15,-22-22 0,0 0 0,0 0 16,0 0-16,-21 1 0,21-22 0,-21 0 16,0 0-16</inkml:trace>
  <inkml:trace contextRef="#ctx0" brushRef="#br0" timeOffset="49591.61">4911 11853 0,'0'0'0,"0"-21"0,-22 0 0,22-21 0,0 21 15,-21-1-15,21 1 0,-21 21 16,0 0-16,0 0 16,0 21-16,21 1 0,-22-1 0,1 21 15,0-21-15,0 22 0,21-1 16,0 0-16,-21 1 0,21-1 0,0 0 15,0 1-15,-21-22 0,21 21 16,0-21-16,0 0 0,0 1 16,0-1-16,0 0 0,0 0 0,21-21 15,0 0-15,0 0 16,0 0-16</inkml:trace>
  <inkml:trace contextRef="#ctx0" brushRef="#br0" timeOffset="49923.4">4720 11748 0,'0'0'0,"0"-43"0,0 22 15,0 0-15,0-21 16,0 20-16,21 1 0,0-21 0,1 21 16,20 0-16,-21-22 0,21 22 15,1 0-15,-1 21 0,0-21 0,1 21 16,-1 0-16,0 0 0,-20 0 15,20 21-15,-21 0 0,21 0 0,-20 0 16,-22 22-16,0-22 0,0 21 0,0-21 16,-22 22-16,1-1 0,0-21 15,0 22-15,-21-22 0,-1 0 0,22 21 16,-21-21-16,21 1 0,-22-1 16,22 0-16,0-21 0,21 21 0,0 0 31,21-21-16,0 0-15,0 0 0,1 21 0,-1-21 16,21 0-16,-21 0 0</inkml:trace>
  <inkml:trace contextRef="#ctx0" brushRef="#br0" timeOffset="50723.98">5567 12065 0,'0'0'0,"21"0"0,0 0 0,-21-21 0,0 0 16,0 0-16,0-1 15,0 1-15,0 0 0,-21 0 16,0 0-16,0 0 0,-1 21 16,1 0-16,0 0 0,0 0 15,0 0-15,0 0 0,-1 21 16,1 0-16,0 0 0,0 21 16,21-20-16,-21 20 0,0 0 0,21-21 15,0 22-15,-22-22 0,22 0 16,0 21-16,0-20 0,0-1 0,0 0 15,0 0-15,22-21 16,-1 0 0,0-21-16,0 0 15,0 0-15,0 21 0,1-22 0,-1 1 16,-21 0-16,21 0 0,0 0 16,0 0-16,-21-1 0,21 1 15,-21 42 16,0 1-31,0-1 0,0 0 16,22 0-16,-22 0 0,21 22 0,-21-22 16,21 0-16,0 0 0,-21 0 15,21 0-15,0 1 0,1-1 0,-1 0 16,0-21-16,21 0 0,-21 0 16,22 0-16,-22 0 0,21 0 0,-21 0 15,22 0-15,-22-21 0,21 21 16,-21-21-16,22-1 0,-22 1 15,0 0-15,0 0 0,0-21 0,1 20 16,-22 1-16,0-21 0,0 21 0,0-22 16,0 22-16,0-21 0,-22 21 15,1 0-15,0-1 0,0 1 0,0 21 16,0 0-16,-1 0 0,1 21 16,0 1-16,21-1 0,-21 0 0,0 21 15,21 1-15,0-22 0,0 21 16,0 0-16,0 1 0,0-22 0,21 21 15,0 1-15,0-22 0,22 0 16,-22 21-16,0-21 0,0 1 16,21 20-16,-20-21 0,-1 0 0,-21 22 15,21-22-15,-21 21 0,0 0 16,0-20-16,0 20 0,0 0 0,0 1 16,-21-1-16,0 0 0,-22 1 0,1-1 15,0 0-15,-1 1 0,1-22 16,0 21-16,-22-21 0,22 0 0,-22 1 15,22-1-15,-22 0 0,22-21 16,0 0-16,-1 0 0,1 0 0,21 0 16,-21-21-16,20 0 0,1-1 15,21 1-15,0-21 0,0 0 16,0-22-16,0 22 0,21-43 0,1 22 16</inkml:trace>
  <inkml:trace contextRef="#ctx0" brushRef="#br0" timeOffset="51051.11">6371 12256 0,'-21'21'16,"42"-42"-1,0-1 1,0 22-16,1-21 0,-1 0 0,0-21 15,0 21-15,0-1 0,0 1 16,1 0-16,-1 0 0,-21 0 0,0 0 16,0-1-16,0 1 0,-21 21 15,-1 21 1,1 1-16,-21 20 0,21-21 0,0 21 16,-1-20-16,22 20 0,0-21 15,-21 21-15,21 1 0,0-22 0,0 0 16,0 0-16,0 0 0,21 1 0,1-1 15,-1-21-15,0 0 0,21 0 16,-21 0-16,22 0 0,20 0 0</inkml:trace>
  <inkml:trace contextRef="#ctx0" brushRef="#br0" timeOffset="51475.38">7091 11684 0,'-21'-21'16,"-1"21"-16,1 0 15,21 21 1,0 0-16,0 0 0,0 1 16,0 20-16,0 0 0,0 1 15,0-1-15,0 0 0,0 1 16,0-1-16,0 0 0,0 1 15,0-1-15,0 0 0,0 1 0,0-22 16,0 21-16,0-21 0,0 0 0,0 1 16,0-1-16,0-42 31,0-1-31,0 1 16</inkml:trace>
  <inkml:trace contextRef="#ctx0" brushRef="#br0" timeOffset="51683.07">7048 11705 0,'0'0'0,"0"-21"0,0-21 31,0 21-31,22 21 0,-1-22 0,0 1 16,0 21-16,0-21 0,0 21 15,22 0-15,-22-21 0,0 21 0,21 0 16,-20 0-16,-1 0 0,21 0 15,-21 0-15,0 0 0,-21 21 16,0 0-16,0 0 0,0 1 16</inkml:trace>
  <inkml:trace contextRef="#ctx0" brushRef="#br0" timeOffset="51863.15">7091 12023 0,'0'0'0,"0"21"31,21-21-15,0 0-16,0-21 15,0 21-15,1 0 0,-1-21 16,0 21-16,0-22 0,21 22 0,-20-21 16,20 21-16,0 0 0,1 0 0</inkml:trace>
  <inkml:trace contextRef="#ctx0" brushRef="#br0" timeOffset="52343.03">8001 12023 0,'0'-21'16,"-21"-1"-16,21 1 0,0 0 15,-21 0-15,-1 0 0,1 21 0,-42-64 31,42 43-31,-22 21 0,22 0 0,0 0 16,0 0-16,0 0 16,-1 0-16,1 21 0,-21 0 0,21 1 15,0-1-15,-1 0 0,1 21 0,0-21 16,21 22-16,0-22 0,-21 21 16,21-21-16,0 22 0,0-22 0,0 21 15,0-21-15,0 1 0,21-1 16,0-21-16,0 0 0,1 0 15,20 0-15,-21 0 0,21 0 16,-20-21-16,20 21 0,0-22 0,-21 1 16,22-21-16,-22 21 0,21 0 0,-21-1 15,1 1-15,-22-21 0,0 21 16,0 0-16,0-1 0,0 1 16,0 0-16,0 42 15,0 0 1,0 22-16,0-22 0,0 0 15,0 0-15,0 22 0,0-22 16,0 0-16,0 21 0,0-21 0,0 1 16,0-1-16,21 0 0,0-21 15,-21 21-15,21-21 0,0 0 0,0 0 16,1 0-16,-1 0 0</inkml:trace>
  <inkml:trace contextRef="#ctx0" brushRef="#br0" timeOffset="52599.01">8488 11917 0,'0'0'0,"0"-21"0,0 0 0,0-1 0,-21 22 15,-1 0 1,1 0-16,0 0 0,0 22 16,0-1-16,0 0 0,-1 0 0,22 0 15,-21 0-15,0 22 0,21-22 16,0 21-16,0-21 0,0 22 0,0-22 15,0 0-15,0 0 16,0 0-16,0 1 0,21-22 0,0 0 0,1 21 16,20-21-16,-21 0 0,0 0 15,22 0-15,-22-21 0,21-1 16,0 1-16,-20 0 0,20 0 0,0 0 16</inkml:trace>
  <inkml:trace contextRef="#ctx0" brushRef="#br0" timeOffset="52835.13">8953 11599 0,'0'0'0,"0"-21"0,0 0 0,0 0 0,0 0 16,0 0-16,-21 21 0,0 0 15,0 21-15,21 0 16,-21 0-16,0 0 0,21 22 0,-22-22 16,22 21-16,0 0 0,0-20 15,0 20-15,-21 0 0,21-21 0,0 22 16,0-1-16,0 0 0,0-20 15,-21 20-15,21-21 0,0 0 0,0 0 16,0 1-16,0-1 0,0 0 0,0-42 47</inkml:trace>
  <inkml:trace contextRef="#ctx0" brushRef="#br0" timeOffset="53305.61">8572 11938 0,'-21'-42'32,"42"42"-32,1-21 15,20 21-15,-21 0 0,0-22 16,22 22-16,-1 0 0,0 0 0,1 0 16,-1 0-16,0 0 0,-21 0 15,22 0-15,-22 0 0,0 0 0,0 0 16,-21 22-16,21-1 0,-21 0 15,0 0-15,0 0 0,0 0 0,0 22 16,-21-22-16,0 0 0,0 0 0,21 0 16,0 22-16,-21-22 15,21 0-15,0 0 0,0 0 16,0 1-16,21-1 16,0-21-16,0 0 0,22 0 15,-22 0-15,21 0 0,-21-21 0,22-1 16,-22 22-16,0-21 0,21 0 15,-21 0-15,1 0 0,-1 0 16,-21-1-16,0 1 0,0-21 0,0 21 16,0 0-16,0-1 0,0 1 0,0-21 15,-21 42-15,21-21 0,-22 0 0,1 21 16,0 0-16,0 0 16,0 0-16,0 0 0,-1 0 0,1 0 15,0 21-15,0 0 0,21 0 16,-21-21-16,21 21 0,0 0 15,0 1-15,21-22 16,0 0-16,0 0 0,0 0 16</inkml:trace>
  <inkml:trace contextRef="#ctx0" brushRef="#br0" timeOffset="54167.86">9440 11938 0,'0'0'0,"0"-21"16,0 0-16,21 21 15,-21-21-15,22-1 0,-1 1 16,0 21-16,-21-21 0,21 21 16,0 0-16,0 0 15,1 0-15,-1 0 0,0 0 0,0 21 16,0 0-16,0 1 16,-21-1-16,0 0 0,0 0 0,0 0 15,0 0-15,0 1 0,0-1 0,0 0 16,-21 0-16,0 0 0,0-21 15,21 21-15,-21-21 16,21-21 15,0 0-31,0 0 16,0 0-16,21 0 0,-21-1 16,21 1-16,0 0 0,0 0 0,-21 0 15,22 0-15,-1-1 0,21 1 0,-21 0 16,0 0-16,22 21 15,-22 0-15,21-21 0,-21 21 0,22 0 0,-1 0 16,-21 0-16,0 0 0,-21 21 31,0 0-31,0 0 0,-21 0 0,0 1 16,0-1-16,0 0 16,0 21-16,21-21 0,0 1 0,-22-1 15,22 0-15,0 0 0,0 0 16,22-21-1,-1 0-15,21 0 0,-21 0 0,22 0 16,-1 0-16,-21 0 0,21 0 16,1-21-16,-22 0 0,21 0 0,-21 0 15,1-1-15,-1 1 0,0 0 0,0 0 16,-21 0-16,0 0 0,0-1 16,0 1-16,0 0 0,0 42 46,0 0-46,0 1 0,0-1 0,0 21 16,0 0-16,0 1 0,-21-1 16,0 0-16,21 1 0,-21-1 0,21 22 15,0-22-15,0 21 0,-22-20 0,22-1 16,-21 22-16,0-22 0,21 0 16,-21 22-16,0-22 0,21 22 0,-21-22 15,-1 21-15,1-20 0,21-1 16,-21 0-16,0 22 0,0-43 0,-22 21 15,22 1-15,0-22 0,-21 21 0,-1-21 16,22 1-16,-21-22 0,0 21 16,20-21-16,-20 0 0,0 0 15,21 0-15,-22-21 0,1-1 0,0 1 16,20-21-16,-20 0 0,21-1 0,0 1 16,21-22-16,0 1 0,0-1 15,0 1-15,0-1 0,21 22 0,21-21 16,-21 20-16,22-20 0,-1 20 15,0 1-15,22 0 0,-22-22 16,43 22-16,-22 0 0</inkml:trace>
  <inkml:trace contextRef="#ctx0" brushRef="#br0" timeOffset="54330.7">10816 11938 0,'21'-21'16,"-21"0"46</inkml:trace>
  <inkml:trace contextRef="#ctx0" brushRef="#br0" timeOffset="54707.44">11451 11684 0,'0'-21'32,"0"42"-32,0 0 15,0 0-15,0 1 0,0-1 16,0 0-16,0 0 0,0 0 15,0 0-15,-21-21 16,21 22-16,21-44 31,-21 1-15</inkml:trace>
  <inkml:trace contextRef="#ctx0" brushRef="#br0" timeOffset="54882.89">11515 11494 0,'0'0'0,"-22"-22"31,22 44-15,22-1 0,-1-21-1,0 0-15,0 0 0,0 0 16,22 0-16</inkml:trace>
  <inkml:trace contextRef="#ctx0" brushRef="#br0" timeOffset="55435.12">11938 11663 0,'0'0'0,"0"21"0,0 0 16,-21-21-16,21 21 0,0 1 15,-21-1-15,21 0 0,-22 0 0,1 0 16,21 0-1,0-42 17,0 0-17,0 0-15,21 0 16,1 21-16,-22-21 0,21-1 0,0 1 16,0 0-16,0 21 0,0-21 0,1 21 15,-1-21-15,0 21 16,0 0-16,0 0 0,0 21 15,-21 0-15,22-21 0,-22 21 16,0 0-16,21 1 0,-21-1 0,21-21 16,-21 21-16,21 0 0,-21 0 0,21 0 15,0-21-15,1 0 16,-1 0-16,0 0 16,0 0-16,0 0 0,0 0 15,22 0-15,-22-21 0,0 0 16,0 21-16,0-21 0,-21 0 0,22 21 15,-1-21-15,-21-1 0,0 1 16,21 0-16,-21 0 0,0 0 0,21 21 16,-21-21-16,0 42 31,0 0-31,-21 0 0,21 0 16,-21-21-16,21 21 0,0 1 15,0-1-15,0 0 16,0 0-16,0-42 47</inkml:trace>
  <inkml:trace contextRef="#ctx0" brushRef="#br0" timeOffset="55603.23">12531 11536 0,'0'0'0,"0"-21"0,-22 0 0,22-1 16,-21 1-16,0 21 15,42 0 32,0 0-47,1-21 0,-1 21 16,21 0-16,-21-21 0,22 21 16,-22-21-16</inkml:trace>
  <inkml:trace contextRef="#ctx0" brushRef="#br0" timeOffset="55826.92">13081 11197 0,'0'0'16,"0"-21"0,-21 21-16,0 21 0,21 22 15,-22-22-15,22 0 16,-21 21-16,21 1 0,-21-22 0,21 21 16,-21 0-16,0 1 0,21-22 15,0 21-15,0-21 0,-21 1 0,21 20 16,0-21-16,-22 0 0,22 0 0,0 1 15,0-1-15,0 0 16,22-21 0,-1-21-1,0 21-15</inkml:trace>
  <inkml:trace contextRef="#ctx0" brushRef="#br0" timeOffset="55991.13">12869 11578 0,'0'0'0,"21"0"47,1 0-47,-1 0 16,0 0-16,21 0 0,1-21 16,-22 21-16,21-21 0,22 0 0,-22 21 15</inkml:trace>
  <inkml:trace contextRef="#ctx0" brushRef="#br0" timeOffset="57726.94">13652 11388 0,'0'0'0,"0"-21"32,22 21-32,-1-22 0,0 1 15,0 0-15,0 0 0,0 0 16,1 0-16,-22-1 0,21 1 15,-21 0-15,21 21 0,-21-21 16,-21 21 0,0 21-1,-22 0-15,22-21 0,0 21 0,0 1 16,-22-1-16,22 0 0,0 0 16,0 0-16,0 0 0,0 1 0,21-1 15,0 0-15,0 0 16,0 0-16,21-21 0,0 0 15,0 0-15,0 21 0,0-21 0,1 0 16,-1 0-16,0 0 0,0 0 16,0 0-16,0 0 0,1-21 15,-44 21 17,1 21-32,0-21 0,-21 22 15,21-1-15,-1-21 0,1 21 16,-21 0-16,21 0 0,0 0 15,-1 1-15,1-1 0,21 0 16,0 0-16,0 0 0,0 0 16,21 1-16,1-22 0,-1 0 15,0 0-15,21 0 0,-21 0 16,1 0-16,20 0 0,-21 0 0,21 0 16,-20 0-16,20 0 0,0 0 0,1-22 15,-1 1-15,0 21 0,1-21 16,-1-21-16,-21 21 0,21-22 0,1 22 15,-22-21-15,0-1 0,0-20 16,0 21-16,1-1 0,-22-20 16,0 20-16,0 1 0,0 21 0,0-21 15,0 20-15,-22 22 16,1 0-16,0 0 0,0 0 0,0 22 16,0 20-16,-1-21 15,1 21-15,21 1 0,-21-1 0,21 0 16,0 1-16,0-1 0,-21 0 15,21 1-15,0-22 0,0 21 0,0-21 16,0 1-16,0-1 0,0 0 0,21 0 16,0 0-16,0-21 0,1 21 15,20-21-15,-21 0 0,21 0 16,1 0-16,-1 0 0,0 0 0,1 0 16,-1 0-16,0-21 0,1 0 15,-1 21-15,-21-21 0,22 0 0,-22 0 16,-21-1-16,21 1 0,-21 0 15,0 0-15,0 0 0,0 0 16,-21 42 0,0 0-16,21 0 15,-22 0-15,22 0 16,0 1-16,0-1 0,0 0 0,0 0 16,0 0-16,0 0 15,22-21 1,-1 0-16,0 0 0,0 0 15,21 0-15,-20 0 16,-1 0-16,0 0 0,0 0 0,0-21 16,0 0-16,1 21 0,-1-21 0,0 0 15,0 0-15,0-1 0,0 1 16,1 0-16,-1 21 0,-21-21 0,21 21 16,-21 21-1,0 0 1,0 0-16,0 1 15,0-1 1,0 0-16,0 0 16,21-21-1,0 0-15,0 0 0,1 0 16,-1 0-16,0 0 0,0 0 0,0-21 16,0 21-16,1-21 0,-1 0 15,0 21-15,0-22 0,-21 1 0,21 0 16,0 21-16,1-21 0,-1 21 15,-21-21-15,0 42 32,0 0-32,0 0 15,0 0-15,0 1 0,0-1 16,0 0-16,0 0 16,21-21-16,0 21 0,0-21 15,0 0-15,22 21 0,-22-21 16,0 0-16,0 0 0,22 0 0,-22 0 15,0 0-15,21 0 0,-21 0 0,1 0 16,-1-21-16,0 0 0,0 21 16,-21-21-16,0 0 0,21 0 0,-21-1 15,0-20 1,-21 63 15,21 0-15,0 1-16,0-1 0,0 0 0,0 0 15,0 0-15,0 0 16,21-21 0,0 0-16,1 0 0,-1 0 15,0 0-15,0 0 16,0-21-16,0 21 0,1-21 0,-1 0 16,0 0-16,0 0 0,-21-22 15,21 22-15,0-21 0,1-1 0,-1 1 16,-21-21-16,0-1 0,21 22 15,-21-22-15,21 22 0,-21 0 0,0-1 16,0 22-16,0-21 0,0 21 0,-21 21 31,0 21-15,0 0-16,21 0 0,-22 0 0,1 22 16,21-1-16,0 0 0,-21 1 15,21-1-15,-21 0 0,21-21 0,0 22 16,0-1-16,0-21 0,0 22 15,0-22-15,0 0 0,0 0 0,21 0 16,0 0-16,0-21 16,1 0-1,-22-21 1,0 0-16</inkml:trace>
  <inkml:trace contextRef="#ctx0" brushRef="#br0" timeOffset="57894.71">16129 11303 0,'0'0'16,"0"-21"-16,21 42 31,0-21-31,0 0 16,1 0-16,-1 0 0,0 0 16,0 0-16,0 0 0,22 0 15,-22 0-15,21-21 16,0 0-16,1 0 0,-1-1 0,0 1 15</inkml:trace>
  <inkml:trace contextRef="#ctx0" brushRef="#br0" timeOffset="58246.94">17251 10710 0,'0'0'0,"0"-21"16,0 0-16,0 0 0,0 0 0,-21 21 31,-1 0-31,1 0 0,0 0 0,0 21 0,0 0 16,0 0-16,-1 0 0,1 22 15,0-22-15,0 21 0,0 1 16,0-1-16,-1 21 0,1 1 0,0-22 16,-21 22-16,21-1 0,-1 1 15,22-1-15,0 1 0,0-22 16,0 22-16,0-22 0,0 0 0,0 1 15,0-22-15,22 21 0,-1-21 0,0 0 16,-21 1-16,21-1 0,0-21 0,0 21 16,1-21-16,-1 0 15,-21 21-15,21-21 0,0 0 0,0 0 0,0 0 16,1 0-16,-1 0 16,21-21-16,-21 21 0,0-21 0,22 0 15,-22 21-15,0-22 0</inkml:trace>
  <inkml:trace contextRef="#ctx0" brushRef="#br0" timeOffset="59523.29">17314 11303 0,'21'0'0,"1"0"0,-1 0 15,0 0-15,0 0 0,0 0 16,-21-21-16,21 0 16,-21 0-16,0-1 0,0 1 15,0 0-15,0 0 0,0 0 16,0 0-16,0-1 0,0 1 0,0 0 15,-21 0-15,21 0 0,-21 21 16,0 0-16,0 0 16,0 0-16,-1 21 0,22 0 0,-21 0 15,0 22-15,0-22 16,21 21-16,-21 0 0,0 1 0,21-1 16,0 0-16,-22 1 0,22-1 15,0-21-15,0 22 0,0-22 0,0 0 16,0 0-16,22-21 0,-1 0 0,0 0 15,21 0-15,-21 0 0,22 0 16,-22 0-16,21-21 0,1 21 0,-1-42 16,-21 20-16,21 1 0,-20-21 15,20 0-15,-21-1 0,0 1 0,0 0 16,1-22-16,-1 22 0,0-1 16,-21-20-16,21 21 0,-21-1 0,0 1 15,0 0-15,0-1 0,0 1 0,0 21 16,0 0-16,-21 21 15,0 0-15,0 21 16,21 0-16,-22 21 0,22-21 16,-21 22-16,21-1 0,0 0 0,-21 1 15,21-1-15,-21 0 0,21 1 16,0-1-16,0 0 0,0 1 0,0-1 16,0-21-16,0 22 0,21-22 0,0 0 15,0 0-15,1 0 16,-1-21-16,0 0 0,0 0 0,0 0 15,0 0-15,1 0 0,-22-21 16,21 0-16,-21 0 0,21 21 16,-21-21-16,0-1 0,0 1 15,0 0-15,0 0 0,0 0 0,0 0 16,0-1-16,0 1 0,0 0 0,0 0 16,0 0-16,21 0 15,0 21-15,-21-22 0,21 22 16,1 0-16,-1 0 15,0 0-15,0 0 0,0 22 0,-21-1 16,21 0-16,1 0 0,-1 0 16,0 22-16,-21-22 0,0 21 0,21-21 15,-21 0-15,0 22 0,0-22 16,0 0-16,0 0 0,0 0 16,0-42 30,21 0-46,-21 0 0,21 0 16,-21 0-16,22-1 0,-1 1 0,-21-21 16,21 21-16,0-22 0,0 22 0,0 0 15,1 0-15,-1 0 0,0 0 16,0 21-16,0 0 0,0 0 16,1 0-16,-1 0 0,-21 21 15,21 0-15,-21 0 16,0 0-16,21 0 0,-21 1 15,0-1-15,0 0 0,0 0 0,0 0 16,0 0-16,0 1 0,0-1 0,0 0 16,0 0-1,0-42 32,0 0-47,0 0 16,0-1-16,0 1 0,0-21 0,0 21 15</inkml:trace>
  <inkml:trace contextRef="#ctx0" brushRef="#br0" timeOffset="59686.95">18605 10901 0,'0'0'0,"-21"0"0,0 0 16,0 0-1,0 0 1,42 21-1,0-21-15,0 0 16,0 21-16,1 0 0,-1-21 0,0 0 16,0 22-16,0-22 0</inkml:trace>
  <inkml:trace contextRef="#ctx0" brushRef="#br0" timeOffset="59987.61">18965 11240 0,'0'0'0,"0"42"0,64 64 31,-64-85-31,0 0 0,21-21 47,-21-21-47,21 21 16,-21-21-16,21 0 0,-21-1 15,21 1-15,-21 0 0,0-21 16,22 21-16,-1-1 0,-21-20 15,0 21-15,21 0 0,0 0 0,0-1 16,-21 1-16,21 21 0,1 0 16,-1 0-16,0 0 15,0 0-15,-21 21 0,0 1 16,0-1-16,0 0 0,0 0 16,0 0-16,0 0 0,0 1 0</inkml:trace>
  <inkml:trace contextRef="#ctx0" brushRef="#br0" timeOffset="60555.54">19346 11324 0,'0'0'0,"0"21"0,21-21 15,1 0-15,-1 0 16,0 0 0,0 0-16,0 0 0,0-21 0,1 21 15,-1-21-15,0 0 0,0 0 16,0 21-16,-21-21 0,0-1 0,0 1 16,0 0-1,-21 21-15,0 0 0,0 0 16,0 21-16,21 0 0,-22-21 15,1 22-15,0-1 0,0 0 0,21 0 16,0 21-16,0-20 0,0-1 0,0 0 16,0 0-16,0 0 15,21-21-15,0 21 0,0-21 16,1 0-16,-1 0 0,0 0 16,21 0-16,-21 0 0,1 0 0,-1 0 15,0 0-15,0-21 0,0 21 16,-21-21-16,21 0 0,1 0 0,-22 0 15,21-1-15,0 1 0,-21-21 0,21 21 16,0 0-16,0-1 0,1-20 16,-1 21-16,0 21 0,0-21 0,0 0 15,0 21-15,1 0 0,20 0 16,-21 0-16,0 0 0,22 21 0,-22 0 16,0 0-16,0 0 15,0 22-15,-21-22 0,0 0 0,21 0 0,-21 21 16,0-20-16,0-1 0,0 0 15,0 0-15,-21-21 16,21 21-16,-21-21 16,0-21-1,21 0 1,0 0-16,0 0 16,0-1-16,0 1 15,21 21-15,0-21 0,0 21 16,1-21-16,-1 21 15,0 0-15,0 0 0,0-21 0,0 21 16,1 0-16,20 0 16,0 0-16</inkml:trace>
  <inkml:trace contextRef="#ctx0" brushRef="#br0" timeOffset="60743.15">20743 11303 0,'0'0'16,"0"21"-16,0 0 0,0 1 0,0-1 0,-21 63 31,21-62-31,-21-1 0,0 0 0,21 0 15,-21 0-15,-1 0 0,22 1 16,0-1-16,-21-21 0,0 21 0,21 0 16,21-21 15,0 0-15,1-21-16,-1 0 15,21 21-15</inkml:trace>
  <inkml:trace contextRef="#ctx0" brushRef="#br0" timeOffset="60978.81">21357 11070 0,'0'0'15,"0"-21"-15,21-21 0,-21 21 16,0 42 0,0 0-16,0 21 15,0-21-15,-21 22 16,21-22-16,-21 21 0,21-21 0,0 22 15,0-22-15,0 0 0,-21 21 16,21-20-16,0-1 0,0 0 16,0 0-16,0 0 15,0-42 1,0 0 0</inkml:trace>
  <inkml:trace contextRef="#ctx0" brushRef="#br0" timeOffset="61838.6">21167 11176 0,'21'21'31,"0"-21"-31,0 0 0,0 0 16,22 0-16,-1 21 0,0-21 16,1 0-16,20 0 0,-21 0 0,22 0 15,-1-21-15,1 21 0,-1-21 16,-20 0-16,-1 0 0,0 0 0,1-1 15,-22 1-15,0 0 0,0 0 16,-21 0-16,0-22 0,0 22 16,0 0-16,-21 21 0,-21 0 15,21 21-15,-1 0 16,1 1-16,0-1 0,0 0 16,21 21-16,-21-21 0,0 22 15,21-1-15,-22 0 0,22-20 0,0 20 16,0-21-16,0 21 0,-21-20 15,21-1-15,0 0 0,0 0 0,0 0 16,21-21 15,1 0-31,-1-21 16,0 0-16,0 0 0,0 0 0,0 21 16,1-22-16,-1 1 0,0 0 15,0 21-15,0 0 0,0-21 16,-21 42-1,0 0-15,0 0 16,22 1-16,-22-1 0,21 0 16,-21 0-16,21 0 0,0 0 15,0 1-15,0-22 0,1 21 0,-1-21 16,0 0-16,0 0 0,0 0 16,0 0-16,1 0 0,-1 0 15,0 0-15,0 0 0,0-21 16,0-1-16,1 1 0,-1 0 0,0 0 15,-21 0-15,21-22 0,0 1 0,0 21 16,-21 0-16,0 0 16,22-1-16,-22 1 0,0 42 15,0 1 1,0-1-16,0 0 0,-22 0 0,22 0 16,0 0-16,0 1 0,0-1 15,0 0-15,0 0 0,0 0 16,22 0-1,-1-21-15,0 0 0,0 0 16,0 0-16,0 0 0,1 0 16,-1-21-16,21 21 0,-21-21 15,0 0-15,1 21 0,-1-21 0,0 0 16,21-1-16,-21 1 0,1 21 16,-22-21-16,21 21 0,-21 21 31,-21 0-31,-1 1 0,22-1 0,-21-21 15,0 21-15,0 0 0,21 0 16,-21 0-16,0-21 16,21 22-16,0-44 31</inkml:trace>
  <inkml:trace contextRef="#ctx0" brushRef="#br0" timeOffset="62051.6">22627 11007 0,'0'0'0,"-21"0"0,0 0 15,0 0-15,-1-21 0,1 21 16,0 0-16,0 0 16,42 0 30,0 0-30,0 0-16,1 0 0,-1 0 16</inkml:trace>
  <inkml:trace contextRef="#ctx0" brushRef="#br0" timeOffset="62407.31">23156 10647 0,'0'-21'0,"0"42"0,0-63 16,21 42-1,1 0-15,-1 0 0,21 21 16,-21 0-16,0 0 0,22 0 16,-22 0-16,21 22 0,1-22 15,-22 21-15,21-21 0,-21 22 0,0-1 16,1 0-16,-1 1 0,-21-1 15,0 0-15,0 1 0,0-1 0,0 22 16,-21-22-16,-1 0 0,1 1 16,-42 20-16,20-21 0,1-20 15,21-1-15,-21 0 0,-1 0 16,1 0-16,21 0 0,-22 1 0,22-22 16,-21 21-16,21-21 0,0 0 15,-22 0-15,22 0 0,0 0 0,0 0 16,0 0-16,-1 0 15,1-21-15</inkml:trace>
  <inkml:trace contextRef="#ctx0" brushRef="#br0" timeOffset="71834.7">741 14118 0,'21'-21'0,"-21"0"0,0 0 15,21 0-15,-21-1 0,21 1 0,-21 0 16,21 0-16,-21 0 0,0 0 16,0-22-16,0 22 0,0 0 15,0 0-15,0 0 0,0-1 16,-21 22-16,0 0 16,21 22-16,-21-1 15,21 0-15,0 21 0,0-21 0,-21 22 16,21-1-16,0 0 0,0 1 15,0-1-15,0 22 0,0-22 0,0 0 16,0 1-16,0 20 0,0-21 16,21 1-16,-21-22 15,21 21-15,0-21 0,0 1 0,1-1 16,20-21-16,-21 0 0,0 0 16,22 0-16,-22 0 0,21 0 0,0-21 15,-20-1-15,20 1 0,0 0 16,-21-21-16,22-1 0,-22 22 15,21-21-15,-21 21 0,1-22 0,-1 1 16,-21 0-16,0 21 16,0-22-16,0 1 0,0 0 0,0-1 15,0 1-15,0 0 0,0-1 16,-21 1-16,-1 0 0,1 20 16,21-20-16,-21 21 0,0 21 15,0 0-15,21 21 0,-21 0 16,21 0-16,0 22 0,-22-1 15,1 0-15,21 22 0,-21-22 0,21 1 16,0 20-16,0-21 0,0 22 16,0-22-16,0 1 0,0-1 15,21 0-15,0 1 0,1-1 0,-1-21 16,21 0-16,-21 0 0,22 1 16,-1-1-16,0-21 0,22 0 15,-22 0-15,0 0 0,1-21 0,20-1 16,-20 1-16,-1 0 15,0 0-15,1-21 0,-1 20 0,-21-20 16,21 21-16,-20-21 0,-1 20 16,0-20-16,0 0 0,-21 21 0,21-22 15,-21 1-15,0 0 0,0-1 16,0 1-16,0 21 0,0-22 0,0 1 16,-21 21-16,21 0 0,-21 21 15,0 0-15,0 0 16,21 42-16,0-21 15,-22 0-15,22 22 16,0-1-16,-21 0 0,21 1 0,0-1 16,0 0-16,0 1 0,0-1 15,0 0-15,0 1 0,0-1 0,0 0 16,0-20-16,0-1 0,21 21 16,1-42-16,-22 21 0,21 0 0,0-21 15,0 0-15,0 0 0,0 0 16,1 0-16,-1-21 0,0 0 15,0 0-15,0 0 0,0 0 0,1-22 16,-1 22-16,-21 0 0,21 0 16,0-22-16,-21 22 0,0 0 15,21 0-15,-21 42 32,0 0-32,0 0 15,0 1-15,0-1 0,0 0 0,0 21 16,0-21-16,0 1 0,0-1 15,0 0-15,0 0 0,0 0 16,21-21 0,-21-21-1,0 0-15,22 21 0,-22-21 16</inkml:trace>
  <inkml:trace contextRef="#ctx0" brushRef="#br0" timeOffset="71999.2">2498 13970 0,'0'0'0,"-22"0"16</inkml:trace>
  <inkml:trace contextRef="#ctx0" brushRef="#br0" timeOffset="72239.61">1736 14203 0,'0'0'0,"21"0"31,0 0-31,0 0 16,21 0-16,-20 0 0,-1 0 15,21 0-15,-21-21 0,22 0 0,-1 21 16,0-22-16,1 22 16,-1-21-16,21 21 0,-20-21 0,20 0 15</inkml:trace>
  <inkml:trace contextRef="#ctx0" brushRef="#br0" timeOffset="72694.52">2921 13864 0,'0'0'0,"0"-21"0,0 42 31,-21-21-31,21 21 16,-21 1-16,21-1 0,-22 21 0,1-21 15,21 0-15,-21 22 0,21-22 16,0 21-16,0 1 0,-21-22 15,21 21-15,0-21 0,0 22 16,0-1-16,0-21 0,0 0 0,0 22 16,0-22-16,0 0 0,0 0 15,21-21-15,0 21 0,0-21 16,1 0-16,-1 0 0,0 0 16,0 0-16,0-21 0,0 0 0,1 21 15,-1-21-15,0 0 0,0-1 16,-21 1-16,21 0 0,-21 0 0,21 0 15,-21 0-15,0-1 0,0 1 16,0 0-16,0 42 31,0 0-15,0 1-16,0-1 0,0 0 16,0 0-16,0 0 0,0 0 0,-21 1 15,21-1-15,0 0 16,0 0-16,0 0 15,0-42 17,0 0-32,0 0 0</inkml:trace>
  <inkml:trace contextRef="#ctx0" brushRef="#br0" timeOffset="72883.61">3154 14097 0,'-21'0'16,"-1"0"15,44 0 16,-1 0-31,0 0-16</inkml:trace>
  <inkml:trace contextRef="#ctx0" brushRef="#br0" timeOffset="73539.62">3514 14245 0,'-22'0'15,"44"0"17,-1 0-32,0 0 15,0 0-15,0 0 16,0 0 0,-21 21-16,22 1 0,-22-1 15,0 0-15,0 0 0,0 0 0,0 0 16,-22 1-16,1-1 0,0 0 15,0 0-15,0 0 0,-22 0 0,22 1 16,0-1-16,0 0 0,-21-21 16,20 21-16,22 0 0,-21-21 15,0 0-15,0 0 16,42 0 15,0-21-31,0 21 0,1-21 16,-1 21-16,0 0 0,0 0 15,0 0-15,22 0 0,-22 0 0,21 0 16,-21 21-16,22 0 0,-22 0 16,0 1-16,21-1 0,-21 0 0,1 21 15,-1-21-15,-21 22 0,0-1 16,0 0-16,0 1 0,0-1 0,-21 0 16,-1 1-16,-20-1 0,0 22 15,-1-22-15,1 0 0,0 1 16,-22-1-16,1 0 0,20 1 0,-20-22 15,-1 21-15,1-21 0,21 0 16,-22 1-16,1-22 0,20 0 0,1 21 16,-22-21-16,22 0 0,0 0 15,-1-21-15,1-1 0,0 1 0,-1 0 16,1 0-16,21-21 0,-21-1 16,20 1-16,1 0 0,0-1 0,0 1 15,21 0-15,0 20 0,0-20 16,0 0-16,0 21 0,21-22 0,0 22 15,0 0-15,1-21 0,20 20 16</inkml:trace>
  <inkml:trace contextRef="#ctx0" brushRef="#br0" timeOffset="75487.48">3725 14542 0,'0'0'0,"0"-22"0,64-41 31,-64 42-31,21 21 0,-21-21 0,0-1 0,0 1 16,0 0-16,0 0 0,0 0 16,0 0-16,0-1 0,-21 22 15,0 0-15,-1 0 16,1 0-16,0 0 0,0 22 0,0-1 16,0 0-16,-1 0 0,22 21 15,-21-20-15,0 20 0,21 0 0,-21-21 16,21 22-16,0-22 15,0 0-15,0 0 0,0 0 0,0 1 16,0-1-16,21-21 16,0 0-16,0 0 15,1 0-15,-1 0 0,0 0 16,0-21-16,0-1 0,0 22 0,1-21 16,-1 0-16,0 0 0,0 0 15,0 0-15,0-1 0,-21-20 0,0 21 16,22 0-16,-1-22 0,-21 22 15,0 0-15,0 0 0,0 0 16,21 21-16,-21 21 31,21 0-31,-21 0 0,0 0 16,0 22-16,0-22 0,0 21 0,0-21 16,21 22-16,-21-22 0,0 0 15,0 0-15,21 0 0,-21 1 0,22-1 16,-1-21-16,-21 21 0,21-21 15,0 0-15,0 0 0,0 0 16,1-21-16,-1 21 0,0-21 16,-21-1-16,21 22 15,0-21-15,0 0 0,-21 0 0,22-21 16,-1 20-16,-21-20 0,0 0 16,0-1-16,21 22 0,-21-21 0,0 0 15,21-1-15,-21 1 0,0 0 16,0-1-16,0 22 0,0 0 0,0-21 15,0 20-15,0 44 32,0 20-32,0-21 15,0 21-15,0-20 0,0 20 0,0 21 16,0-20-16,0-1 0,0 0 16,0 1-16,0-1 0,0 0 0,0 1 15,0-22-15,0 0 0,0 21 16,21-42-16,0 22 0,1-1 15,-1-21-15,0 0 0,0 0 16,0 0-16,22 0 0,-22 0 16,0-21-16,0-1 0,0 22 0,0-21 15,1 0-15,-1 0 0,0 0 16,-21 0-16,21-22 0,0 22 0,0-21 16,1 21-16,-1-22 0,0 22 15,-21 0-15,21 0 0,-21 0 0,21 21 16,-21 21-1,0 0-15,0 0 16,0 0-16,0 0 16,0 1-16,0 20 0,0-21 0,0 0 15,0 0-15,0 1 0,0-1 16,0 0-16,0 0 0,0 0 0,0 0 16,21-21-1,1 0-15,-1 0 16,0-21-16,0 0 0,0 21 15,0-21-15,-21 0 0,22 0 16,-1-1-16,0 1 0,0-21 0,0 21 16,-21-22-16,21 22 0,-21 0 15,22 0-15,-22 0 0,0 0 16,0 42 15,0 0-31,0 0 0,0 0 0,0 0 16,0 1-16,0 20 0,0-21 15,0 0-15,0 22 0,0-22 0,0 0 16,0 0-16,0 0 0,21-21 16,0 21-16,0-21 0,0 0 15,0 0-15,1 0 0,-1 0 16,0 0-16,0 0 0,0 0 0,0 0 16,1-21-16,-1 21 0,0-21 15,0 0-15,0 0 0,-21 0 16,21-1-16,-21 1 0,0 0 0,0-21 15,0 21-15,0-1 0,-21-20 16,0 21-16,0 0 0,0 21 0,0-21 16,-1 21-16,1 0 0,0 0 15,0 0-15,0 0 0,0 0 0,21 21 32,21-21-1,0 0-31,0 0 0,0-21 0,0 21 15,22 0-15,-22-22 0,21 1 16,-21 21-16,22 0 0,-22 0 16,21-21-16,-21 21 0,22 0 0,-22 0 15,0 0-15,0 0 0,0 0 16,1 21-16,-1 0 0,-21 1 0,0-1 16,0 21-16,21-21 15,-21 0-15,0 1 0,0 20 0,0-21 16,0 21-16,0-20 0,0-1 0,0 0 15,0 0-15,-21 0 0,21 0 16,0 1-16,0-1 0,-21-21 0,21 21 16,-22-21-16,1 0 15,21-21 17,0 0-17,0-1-15,0 1 0,21 0 16,1-21-16,-1 21 0,0-22 15,0 1-15,0 21 0,0-22 0,22 1 16,-22 21-16,0 0 0,21-22 16,-20 22-16,-1 21 0,0 0 0,0 0 15,0 0-15,0 21 16,-21 1-16,0-1 0,0 0 16,0 21-16,0-21 0,0 22 0,0-22 15,0 21-15,0-21 16,-21 1-16,21-1 0,0 21 0,0-21 15,-21 0-15,21 1 0,-21-22 16,21 21-16,-21-21 47,21-21-31,-21-1-16,21 1 0</inkml:trace>
  <inkml:trace contextRef="#ctx0" brushRef="#br0" timeOffset="75776.47">5567 14055 0,'0'0'0,"-21"0"0,-22 0 31,22 0-31,0 0 31,0 0 16,0 0-31,-1 0-16,1 0 15</inkml:trace>
  <inkml:trace contextRef="#ctx0" brushRef="#br0" timeOffset="76107.46">4403 14161 0,'0'0'0,"21"0"63,0 0-63,0 0 15,0 0-15,0 0 0,1-22 16,-1 22-16,0 0 15,0 0-15,0 0 32,0 0-17</inkml:trace>
  <inkml:trace contextRef="#ctx0" brushRef="#br0" timeOffset="82648">6308 14986 0,'0'0'0,"21"0"0,-21-21 15,0 42 17,0 0-17,-21 0-15,21 1 0,0 20 0,0 0 16,0 22-16,0-22 0,0 0 15,0 22-15,0-1 0,0-20 16,0-1-16,0 22 0,0-22 0,0 0 16,0 1-16,0-1 0,-22-21 15,22 21-15,0 1 0,0-22 16,0 0-16,0 0 0,-21 0 0,21 1 16,0-44 15,0 1-31,0 0 0,0 0 0,0 0 15</inkml:trace>
  <inkml:trace contextRef="#ctx0" brushRef="#br0" timeOffset="83747.03">6181 15346 0,'0'0'0,"-22"-21"0,22-22 0,0 22 16,-21 0-16,21 0 0,-21 0 15,21 0-15,0-1 0,0 1 16,21 0-1,0 21-15,22 0 0,-22-21 0,21 21 16,1 0-16,-1 0 0,0 0 16,1 21-16,-1 0 0,0 0 0,1 1 15,-22 20-15,0-21 0,-21 21 16,0-20-16,0 20 0,-21 0 0,-22-21 16,22 1-16,-21 20 0,0-21 0,-1 0 15,22 0-15,-21 1 0,-1-1 16,22 0-16,0-21 0,0 0 0,21-21 31,0 0-15,21-1-16,0-20 0,0 21 15,22 0-15,-1 0 0,-21-22 0,22 22 16,-1 0-16,0-21 0,1 20 0,20 1 16,-21 0-16,1 0 0,-1 0 15,0 21-15,-20 0 0,-1 0 0,0 0 16,0 0-16,-21 21 0,0 0 15,0 0-15,0 0 0,0 1 0,0-1 16,-21 21-16,0-21 16,21 0-16,0 1 0,0-1 0,0 0 15,0 0-15,0 0 0,0 0 16,21-21 0,0 0-16,0 0 0,0 0 0,1 0 15,-1-21-15,0 0 0,0 21 16,21-21-16,-20 0 0,-1 0 0,0-1 15,0 1-15,-21 0 0,21 0 16,0 0-16,-21 42 31,0 0-31,0 0 0,0 0 16,0 1-16,0-1 0,0 0 16,0 0-16,0 0 0,0 0 15,0 1-15,22-22 0,-1 21 0,0-21 16,0 0-16,0 0 15,0 0-15,1 0 0,-1 0 0,0 0 16,21-21-16,-21-1 0,1 22 16,-1-21-16,0 0 0,0 0 0,0-21 15,-21 20-15,21 1 0,-21-21 0,0 0 16,0 20-16,0-20 0,-21 0 16,0-1-16,21 22 0,-21 0 15,0-21-15,0 21 0,-1 21 16,22 21-1,-21-21-15,21 42 0,0-21 16,-21 22-16,21-1 0,0 0 0,0 1 16,0-22-16,0 21 0,0 0 15,0-20-15,21-1 0,0 21 0,-21-21 16,22 0-16,-1-21 16,0 0-1,0 0-15,0 0 0,-21-21 16,0 0-1,0 0-15,0 0 16,21 0-16,-21-1 0,0 1 16,22 21-16,-1 0 15,0 0-15,0 0 16,0 0-16,-21 21 0,21 1 16,1-1-16,-22 0 0,0 0 15,0 0-15,0 0 16,0 1-16,0-1 0,-22-21 15,22 21-15,-21 0 0,0-21 16,0 21-16,0-21 0,0 0 0,-1 0 16,1 0-1,21-21 1,21 0 0,1 0-16,-1 0 0,0-22 15,0 22-15,21 0 0</inkml:trace>
  <inkml:trace contextRef="#ctx0" brushRef="#br0" timeOffset="84442.61">8086 15092 0,'21'-21'0,"-42"42"0,42-21 31,-21 21-31,-21 0 16,21 22-16,-22-22 0,1 21 16,21 0-16,-21 1 0,21-22 0,0 21 15,-21 1-15,21-22 16,0 21-16,0-21 0,0 0 0,0 1 15,0-1-15,21-21 0,0 21 0,0-21 16,1 0-16,-1 0 0,0 0 16,0 0-16,0 0 0,0 0 0,1-21 15,-1 21-15,21-21 0,-42-1 16,21 1-16,0 0 0,1 0 0,-1 0 16,-21 0-16,0-1 0,21 1 15,-21 0-15,21 21 0,-21 21 16,0 0-1,0 1-15,0-1 0,0 0 16,0 0-16,0 0 0,0 0 0,0 1 16,21-22-1,0 0-15,1 0 16,-1 0-16,0 0 16,0 0-16,21 0 0,-20-22 0,-1 22 15,21-21-15,0 0 0,1 0 16,-22 21-16,21-21 0,1 0 0,-1-1 15,-21 1-15,21-21 0,-20 21 16,-1 0-16,-21-1 0,21 1 16,-21 0-16,0 0 15,0 0 17,0 0-17,-21 21 1,0 21-1,21 0-15,-22-21 0,1 21 0,21 0 16,-21 0-16,0 1 0,0-1 0,21 21 16,-21-21-16,-1 0 0,1 1 15,21-1-15,0 0 0,0 0 0,0 0 16,0 0-16,0 1 16,21-1-16,1-21 15,-1 0-15,0 0 0,0 21 16,0-21-16,0 0 0,1 0 15,-1 0-15,21 0 0,-21 0 0,0 0 16,1-21-16,-1 21 0,0-21 16,0-1-16,0 1 0,-21 0 0,0 0 15</inkml:trace>
  <inkml:trace contextRef="#ctx0" brushRef="#br0" timeOffset="84619.48">8657 15198 0,'0'0'0,"-21"0"0,0 0 0,0 0 16,42 0 31,0 0-47,0 0 0,0-21 0,0 21 15,1-22-15</inkml:trace>
  <inkml:trace contextRef="#ctx0" brushRef="#br0" timeOffset="85211.61">10435 15282 0,'0'0'0,"-21"-21"16,0-106-1,21 85-15,0 21 0,0 0 16,0-1-16,0 1 0,21 42 31,0 22-31,0-22 16,-21 21-16,21 1 0,1-1 16,-1 0-16,0 1 0,-21-1 0,21 0 15,-21 1-15,21-22 0,-21 21 16,0-21-16,21 0 0,-21 1 0,0-1 15,22 0-15,-22 0 16,21-21 0,-21-21-16,21 21 15,-21-21-15,0 0 0,0-1 16,21-20-16,-21 21 0,21-21 0,-21 20 16,0-20-16,21 0 0,1-1 15,-1 1-15,-21 0 0,21 21 0,0-1 16,0 1-16,0 21 15,1 0-15,-1 0 0,0 0 0,0 21 16,0 1-16,0-1 0,1 0 16,-1 0-16,0 21 0,0-20 0,0-22 15,-21 21-15,21 0 16,22 0-16</inkml:trace>
  <inkml:trace contextRef="#ctx0" brushRef="#br0" timeOffset="85615.1">11345 15388 0,'0'21'31,"-21"1"-15,0-22-16,21 21 0,0 0 15,-21 0-15,21 0 16,0 0-16,0 1 16,21-22-1,0 0-15,0 0 0,0 0 16,1 0-16,-1 0 0,0 0 15,0-22-15,21 22 0,-20-21 0,-1 21 16,0-21-16,0 0 0,0 0 16,0 0-16,-21-1 0,0 1 0,0 0 15,0 0-15,0 0 0,0 0 16,0-1-16,-21 1 0,0 21 16,0 0-16,0 0 0,21 21 15,-21 1-15,-1-22 0,1 21 0,0 0 16,0 0-16,21 0 15,0 0-15,-21 1 0,21-1 0,0 0 0,0 0 16,21-21 0,0 0-16,0 0 15,0 0-15,1 0 0,20 0 0,-21 0 16,21-21-16,1 0 0,-1 21 16,-21-21-16,22-1 0,-1 1 0,-21 0 15</inkml:trace>
  <inkml:trace contextRef="#ctx0" brushRef="#br0" timeOffset="85804.16">11959 15346 0,'0'0'0,"0"21"16,0 0-16,0 0 0,0 1 16,0-1-16,-21 0 15,21 0-15,0 0 16,-21-21-16,21 21 0,0-42 62,0 0-62,0 0 16,0 0-16,0 0 0,0-1 16</inkml:trace>
  <inkml:trace contextRef="#ctx0" brushRef="#br0" timeOffset="85927.02">11938 15198 0,'0'21'47,"0"0"-32,21 0 1,0-21-16,0 0 0,1 0 16</inkml:trace>
  <inkml:trace contextRef="#ctx0" brushRef="#br0" timeOffset="86415.26">12531 15304 0,'0'0'0,"0"-22"32,-22 22-32,1 0 15,0 0-15,0 0 0,-21 22 0,20-1 16,1 0-16,0 0 0,0 0 16,0 0-16,0 1 0,21-1 0,-22 0 15,22 0-15,0 0 0,0 0 16,0 1-16,22-22 0,-1 0 15,0 0-15,0 0 0,0 0 16,22 0-16,-22 0 0,0 0 0,0 0 16,21-22-16,-20 1 0,-1 21 15,0-21-15,0 0 0,0-21 16,0 20-16,1-20 0,-22 21 0,21-21 16,0-22-16,-21 22 0,0-1 15,21 1-15,0 0 0,-21-1 0,0 1 16,0 0-16,0 21 0,0-1 15,0 1-15,0 0 0,0 42 16,-21 0 0,0 1-16,21 20 0,-21 0 0,21 1 15,-21-1-15,21 0 0,0 1 16,0-1-16,0 21 0,0-20 0,0-22 16,0 21-16,0 1 0,21-22 0,0 0 15,0 0-15,21 0 16,-20-21-16,20 21 0,-21-21 0,21 0 15,1 0-15,-22 0 0,21 0 16,1 0-16</inkml:trace>
  <inkml:trace contextRef="#ctx0" brushRef="#br0" timeOffset="88026.61">13758 15282 0,'0'0'0,"106"-84"31,-85 63-31,-21-1 0,0 1 0,0 0 0,0 0 15,0 0-15,0 0 0,0-1 16,-21 22-16,0 0 16,0 0-16,0 0 15,-22 0-15,22 22 0,0-1 0,0 0 16,0 21-16,-1-21 0,22 22 16,-21-1-16,21-21 0,-21 22 0,21-22 15,0 21-15,0-21 0,0 0 0,0 1 16,0-1-16,21 0 0,0-21 15,1 0-15,-1 21 0,0-21 0,0 0 16,0 0-16,0 0 0,1-21 16,-1 21-16,0-21 0,21 0 0,-21-1 15,1-20-15,-1 0 0,0 21 16,21-43-16,-21 22 0,1-1 16,-22 1-16,21-21 0,0 20 0,0-20 15,0 20-15,0 1 0,-21 0 16,0-1-16,22 22 0,-22-21 0,0 21 15,0 0-15,0 42 16,-22 0 0,1 0-16,21 0 0,-21 22 15,0-1-15,21 0 0,-21 1 0,21-1 16,0 0-16,0 1 0,0-22 16,0 21-16,0 0 0,21 1 0,0-22 15,0 0-15,0 0 0,1 0 16,20 1-16,-21-22 0,0 0 15,22 0-15,-22 0 0,0 0 0,0 0 16,21 0-16,-20-22 0,-1 22 16,0-21-16,0-21 0,0 21 0,0 0 15,1-1-15,-22-20 0,21 21 16,-21 0-16,0 0 0,0-1 0,0 1 16,-21 21-16,-1 0 15,1 0-15,0 0 0,0 0 0,0 0 16,0 21-16,-1 1 0,1-1 15,0 0-15,21 21 0,0-21 0,0 1 16,0-1-16,0 0 0,0 0 16,0 0-16,21 0 0,0 1 15,1-22-15,20 21 0,-21-21 0,0 0 16,0 0-16,22 0 0,-22 0 16,0 0-16,0 0 0,0 0 0,1 0 15,-1-21-15,0-1 0,0 22 16,0-21-16,-21-21 0,0 21 0,21 0 15,-21-22-15,22 22 0,-22 0 16,21 0-16,-21 0 0,0 42 31,0 0-31,0 0 16,0 0-16,0 0 0,-21 1 16,21-1-16,-22 0 0,22 0 15,0 0-15,0 0 0,-21 1 0,21-1 16,21-21 31,-21-21-47,22 21 0,-22-22 0,0 1 15,21-21-15,-21 21 0,21 0 16,-21-1-16,21 1 0,-21-21 16,21 21-16,-21 0 0,21 21 15,-21-22-15,22 22 0,-1 0 16,-21 22-16,21-22 15,-21 21-15,0 0 0,0 21 16,0-21-16,21 1 0,-21-1 0,0 0 16,0 0-16,0 0 0,0 0 0,21 1 15,0-22 1,1 0-16,-1 0 0,0 0 16,0 0-16,0 0 15,0 0-15,1 0 0,-22-22 0,21 1 16,0 21-16,0-21 0,0 0 15,0-21-15,-21 20 0,22 1 16,-1 0-16,0 0 0,0 0 0,-21 0 16,21 21-16,-21 21 31,0 0-31,0 0 0,0 0 16,0 0-16,-21 1 0,21-1 0,0 0 15,0 0-15,0 0 16,0 0-16,21-21 0,0 22 15,1-22-15,-1 0 16,0 0-16,0 0 0,0 0 0,0 0 16,22-22-16,-22 1 0,0 21 15,0-21-15,0 0 0,1 0 16,-1 0-16,-21-1 0,21-20 0,0 21 16,0 0-16,-21 0 0,0-1 15,21 22-15,-21 22 31,-21-22-31,0 21 0,21 0 0,-21 21 16,21-21-16,-21 1 0,21-1 16,0 0-16,0 0 0,0 0 15,21 0 1,0-21-16,0 0 0,0 0 16,1 0-16,-1 0 0,0-21 15,-21 0-15,21 21 0,0-21 16,-21 0-16,0 0 0,0-1 0,21 1 15,-21 0-15,0 0 0,0 0 16,0 0-16,0-1 0,0 1 0,0 0 16,-21 21-16,0 0 15,0 0-15,0 0 0,0 0 0,-1 0 16,-20 0-16,21 21 0,0 0 16,-22 1-16,22-22 0,0 21 0,21 0 15,0 0-15,0 0 0,21-21 31,0 0-31</inkml:trace>
  <inkml:trace contextRef="#ctx0" brushRef="#br0" timeOffset="88279.43">16637 14817 0,'-64'0'15,"43"21"-15,0 0 16,0 21-16,0-20 0,-22 20 16,43-21-16,-21 21 0,0 1 0,21-22 15,-21 21-15,21 1 0,0-22 16,0 21-16,0-21 0,0 0 16,0 1-16,0-1 0,0 0 0,21-21 15,0 21-15,0-21 0,1 0 16,-1 0-16,0 0 0,0 0 0,21 0 15,-20-21-15,-1 21 0</inkml:trace>
  <inkml:trace contextRef="#ctx0" brushRef="#br0" timeOffset="88475.86">16954 14859 0,'0'0'15,"64"42"1,-64-20-1,21-1-15,0 21 0,-21-21 0,0 22 16,21-22-16,-21 21 0,0 0 16,0-20-16,0 20 0,0-21 0,0 21 15,-21-20-15,0 20 0,0-21 16,-21 0-16,-1 22 0,1-22 16,-22 0-16</inkml:trace>
  <inkml:trace contextRef="#ctx0" brushRef="#br0" timeOffset="89146.49">8445 16447 0,'0'0'0,"0"-22"0,0 1 16,0 0 0,0 0-16,0 0 0,0 0 15,0-1-15,0 44 31,0-1-15,-21 0-16,21 0 16,-21 0-16,0 0 0,0 1 0,21-1 15,0 0-15,0 0 16,0 0-16,21 0 16,0-21-16,0 0 15,0 0-15,22 22 0,-1-22 16,0 0-16,1 21 0,-1 0 0,-21-21 15,22 21-15,-1 0 0,-21 0 16,-21 1-16,0-1 0,0 0 0,0 0 16,0 0-16,-21 0 0,0 1 15,0-1-15,-22 0 0,22-21 0,-21 21 16,21 0-16,-1-21 0,1 0 16,21 21-16,-21-21 0,42 0 31,0 0-31,1 0 0,-1 0 0,0 22 15,0-1-15,0 0 0,0 0 16,1 21-16,-22-20 0,0 20 16,0 0-16,0-21 0,-22 22 0,1-1 15,0 0-15,-21 1 0,21 20 16,-22-20-16,1-1 0,0 0 0,-1-21 16,22 22-16,0-1 0,21-21 15,0 22-15,0-22 0,21-21 16,0 0-16,22 0 15</inkml:trace>
  <inkml:trace contextRef="#ctx0" brushRef="#br0" timeOffset="89415.07">9758 17039 0,'0'-21'0,"0"42"0,0-63 15,0 21-15,-21 21 32,-1 21-32,1 0 0,0 0 15,21 0-15,-21 22 0,21-22 16,-21 0-16,21 21 0,0-20 0,0-1 16,0 0-16,0 0 0,0 0 15,21 0-15,0 1 0,0-1 16,0 0-16,22-21 0,-22 0 15,0 0-15,21 0 0,1 0 0,-22 0 16,21-21-16</inkml:trace>
  <inkml:trace contextRef="#ctx0" brushRef="#br0" timeOffset="89934.61">10350 16997 0,'0'0'0,"22"-21"0,-22 42 31,0 0-16,0 0-15,-22 0 0,22 1 0,0-1 16,0 21-16,0-21 0,0 0 0,0 1 16,0-1-16,0 21 0,0-21 15,0 0-15,0 1 16,0-1-16,0-42 31,0-1-31,0 1 16,0 0-16,0 0 15,0-21-15,0 20 0,0 1 0,0-21 16,0 21-16,22-22 0,-22 22 16,21-21-16,-21 21 0,21 0 0,0 21 15,0 0-15,0 0 16,1 21-16,-1-21 0,0 42 16,-21-21-16,21 0 0,0 1 15,0 20-15,-21-21 0,0 0 0,22 0 16,-1 22-16,-21-22 0,0 0 15,0 0-15,21-21 0,0 21 16,0-21 0,-21-21-1,21 0-15,1 21 0,-22-21 0,0-21 16,21 20-16,0 1 0,-21-21 16,0 21-16,21-22 0,-21 22 0,21-21 15,0 21-15,-21 0 0,0-1 16,0 1-16,22 21 0,-1 0 15,0 0 1,-21 21-16,21-21 0,0 22 16,0-22-16,1 21 0</inkml:trace>
  <inkml:trace contextRef="#ctx0" brushRef="#br0" timeOffset="90175.21">11684 17145 0,'21'0'79,"0"0"-48,0 0-31,1 0 0,-1 0 15,0 0-15,21 0 0,-21 0 16,1 0-16,-1 0 0,21 0 0</inkml:trace>
  <inkml:trace contextRef="#ctx0" brushRef="#br0" timeOffset="90591.62">13144 17230 0,'0'0'0,"22"0"16,-1 0 15,0 0-15,0 0 15,-21-21-16,0 42 17,0 0-17,0 0-15,0 21 0,0-20 16,0 20-16,0 0 0,0 1 16,0 20-16,-21-21 0,21 1 0,-21 20 15,21-20-15,0-1 0,-21 0 16,21 1-16,-22-1 0,22-21 0,0 0 15,0 22-15,0-22 16,0 0-16,0-42 31,0 0-15,0-22-16,0 22 0</inkml:trace>
  <inkml:trace contextRef="#ctx0" brushRef="#br0" timeOffset="91167.78">13144 17272 0,'0'0'0,"0"-42"0,0 21 0,0-22 16,0 22-16,0 0 0,22 0 16,-1 21-16,0-21 0,0 21 15,0 0-15,0 0 16,1 0-16,-1 0 0,0 0 0,0 21 16,0-21-16,0 21 0,1 0 15,-22 0-15,0 0 0,0 1 16,0-1-16,0 0 0,0 0 0,0 0 15,0 0-15,-22 1 0,1-1 16,0 0-16,0-21 0,21 21 16,21-21 15,0 0-15,0 0-16,1 0 0,20-21 15,-21 21-15,0-21 16,0 21-16,1 0 0,20 0 0,-21 0 15,0 0-15,0 0 0,1 21 0,20 0 16,-21-21-16,0 21 0,0-21 16,1 0-16,-1 21 0,0-21 15,0 0-15,0 0 0,0 0 16,1 0-16,-1 0 0,0 0 0,21 0 16,-21 0-16,22 0 0,-22 0 15,21 0-15,1 0 0,-1-21 0,21 21 16,-20 0-16,-1 0 0,22 0 15,-22 0-15,21-21 0,-20 21 0,-1 0 16,22 0-16,-1 0 0,-21-21 16,22 21-16,-1 0 0,1 0 15,-1 0-15,-20 0 0,20 0 0,1-21 16,-22 21-16,22 0 0,-22 0 16,0 0-16,22 0 0,-22 0 0,-21 0 15,22 0-15,-22-21 0,0 21 16,0 0-16,-21-22 0,-21 1 15,-21 0-15,-1 0 0,-20 0 16,-22 0-16</inkml:trace>
  <inkml:trace contextRef="#ctx0" brushRef="#br0" timeOffset="92083.16">1587 15452 0,'0'0'0,"-21"0"0,0-21 0,0 21 16,0-22-16,0 1 0,-1 21 15,1-21-15,0 21 0,0-21 16,0 21-16,0-21 0,-1 21 15,1 0 1,42 0 0,1 0-16,20 0 15,21 0-15,1 0 0,21 0 0,-1 0 16,22 0-16,0 0 0,21 0 16,0 0-16,21 0 0,0 0 0,0-21 15,1 21-15,-1 0 0,42-22 16,-20 22-16,20-21 0,-21 21 15,22-21-15,-22 21 0,22-21 16,-1 21-16,-20 0 0,-1 0 0,0-21 16,-21 21-16,1 0 0,-22 0 15,0 0-15,0 0 0,-43 0 0,1 0 16,0 0-16,-22 0 0,-21 0 0,1 0 16,-22 0-16,21 0 0,-21 0 15,1 0 1,-44 0 46,1 0-62,-21 0 0,21 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46:30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3281 6392 0</inkml:trace>
  <inkml:trace contextRef="#ctx0" brushRef="#br0" timeOffset="7045.23">1820 296 0,'0'0'0,"-21"0"0,0 0 0,0 0 15,0 0-15,-1 0 0,1 0 16,0 0-16,0 0 0,21 22 16,21-22 31,0 0-47,22 0 0,-1 0 15,21 0-15,-20 0 0,20 0 0,22 0 16,0 0-16,20-22 0,-20 22 15,21-21-15,0 21 0,0-21 16,-22 21-16,1 0 0,0-21 0,-22 21 16,1 0-16,-1 0 0,-21 0 15,-20 0-15,20 0 0,-21 0 16,-42 21 15,0-21-31,21 21 0,-21-21 16,-1 21-16,1-21 0,0 0 15,-21 22-15,21-22 0,-1 21 0</inkml:trace>
  <inkml:trace contextRef="#ctx0" brushRef="#br0" timeOffset="7404.69">2476 445 0,'0'0'0,"-21"0"32,21 21-17,-21 0 1,21 0-16,0 0 0,0 0 16,-21 1-16,21 20 0,0-21 0,0 21 15,0 22-15,-21-22 0,0 22 16,21-1-16,-22 1 0,22-1 0,-21-20 15,21 20-15,-21-21 0,21 1 16,-21-1-16,21 0 0,0 1 16,0-22-16,0 21 0,0-21 15,0 1-15,0-1 0,0 0 16,0-42 15,21 0-15,0-1-16,0 1 0</inkml:trace>
  <inkml:trace contextRef="#ctx0" brushRef="#br0" timeOffset="7853.77">2752 1122 0,'0'21'0,"21"-21"16,0 0 0,0 0-16,0 0 15,0 0-15,-21-21 0,22 21 16,20-21-16,-21 0 0,0-1 0,0 22 16,1-21-16,-1 0 0,0 0 15,0 0-15,-21 0 0,0-1 0,21 1 16,-21 0-16,0 0 15,0 0-15,-21 21 16,0 0 0,0 0-1,0 21-15,21 0 0,-22 0 0,1 22 16,0-22-16,0 21 0,0-21 16,0 22-16,21-22 0,-22 21 0,1-21 15,21 22-15,-21-22 0,21 0 16,0 0-16,0 0 0,0 0 15,0 1-15,0-1 0,0 0 16,21-21-16,0 0 0,1 0 16,-1 0-16,0 0 0,0 0 15,0 0-15,0 0 0,22-21 16,-22 0-16,21-1 0</inkml:trace>
  <inkml:trace contextRef="#ctx0" brushRef="#br0" timeOffset="8320.43">3619 910 0,'0'0'0,"-21"0"15,0 0 1,0 0-16,0 0 0,0 0 0,-1 21 16,1 1-16,0-22 15,0 21-15,21 0 0,-21 0 0,0 0 16,-1 0-16,1 1 15,21-1-15,0 0 0,0 0 16,21 0 0,1-21-16,-1 0 15,0 0-15,0 0 0,21 0 0,-20 21 16,-1-21-16,0 0 0,21 0 16,-21 0-16,1 22 0,-1-22 0,0 0 15,-21 21-15,21-21 0,0 63 31,-21-42-31,-21 1 16,0-22-16,-21 21 0,20-21 16,-20 21-16,21-21 0,-21 0 15,-1 0-15,22 21 0,-21-21 0,21 0 16,-22 0-16,22 0 0,0 0 16,0 0-16,0 0 0,-1 0 0,1 0 15,21-21 1,0 0-1,0 0-15,0-1 16,21 1-16,1 21 0,20-21 0,-21 0 16</inkml:trace>
  <inkml:trace contextRef="#ctx0" brushRef="#br0" timeOffset="8657.4">4127 529 0,'0'0'0,"0"-21"16,0 42 15,0 0-31,-21-21 0,21 22 16,-21 20-16,0-21 0,21 0 15,0 22-15,-21-1 0,21 0 16,-21 1-16,21-1 0,0 0 15,-22 1-15,1-1 0,21-21 0,-21 21 16,21 1-16,0-22 0,0 21 16,0-21-16,0 1 0,0-1 0,0 0 15,0 0-15,0 0 0,0 0 16,21-21 0,0 0-16,1 0 0,-1 0 15,0-21-15,0 21 16,21-21-16,-20 0 0,-1 0 0</inkml:trace>
  <inkml:trace contextRef="#ctx0" brushRef="#br0" timeOffset="8877.28">3789 931 0,'0'-21'16,"21"21"0,0 0-16,0-21 0,0 21 15,1 0-15,20-21 0,-21 21 16,0 0-16,22-21 0,-22 0 16,21 21-16,-21-22 0,22 22 15</inkml:trace>
  <inkml:trace contextRef="#ctx0" brushRef="#br0" timeOffset="9189.04">4889 550 0,'-21'0'0,"0"0"16,0 0-1,0 22-15,21-1 16,-21 0-16,-1 0 0,1 21 0,21-20 16,-21 20-16,21 0 0,-21 1 15,21-1-15,-21 0 0,21 1 0,0-1 16,-21 0-16,21-21 0,-22 22 16,22-22-16,0 0 0,-21 21 0,21-20 15,0-1-15,0 0 16,21-21-1,1 0 1,-1-21-16,-21 0 0,21-1 16</inkml:trace>
  <inkml:trace contextRef="#ctx0" brushRef="#br0" timeOffset="9501.82">4847 572 0,'0'0'0,"0"-22"0,0 1 0,21 0 15,0 42 17,1 0-32,-22 22 0,21-22 15,-21 21-15,21-21 0,0 22 16,0-1-16,-21 0 0,21 1 0,1-1 16,-1 0-16,0 1 0,0-1 15,0 0-15,-21-20 0,21 20 16,1-21-16,-1 0 0,-21 0 0,21 1 15,0-1-15,-21 0 16,21-21-16,0 0 31,-21-21-31,0 0 16,0-1-16,0 1 0,0 0 16,22-21-16,-22-1 0,21 22 15</inkml:trace>
  <inkml:trace contextRef="#ctx0" brushRef="#br0" timeOffset="9800.54">5609 360 0,'0'0'0,"-42"-21"32,21 21-32,-1 21 15,1 0-15,0 0 0,21 0 16,-21 22-16,0-22 0,0 21 0,-1-21 15,22 22-15,-21-1 16,0 0-16,21 1 0,0-1 0,-21 22 16,0-22-16,21 0 0,-21 1 15,21-1-15,0 0 0,0 1 0,0-22 16,0 21-16,0-21 0,0 0 16,0 1-16,0-1 0,0 0 0,0 0 15,0 0 1,21-21-16,0 0 15,0-21-15,0 0 0,22 21 16</inkml:trace>
  <inkml:trace contextRef="#ctx0" brushRef="#br0" timeOffset="10588.82">6392 487 0,'0'0'16,"0"-21"-16,0 0 0,0-1 0,-21 1 0,0 21 16,0-21-16,0 21 15,-1 0-15,1 0 0,0 0 0,0 0 16,0 0-16,0 21 0,-1-21 16,1 21-16,0 1 0,0 20 0,-21-21 15,20 21-15,1-20 16,0 20-16,21 0 0,-21 1 0,21-1 15,-21 0-15,21 1 0,0-1 16,0 0-16,0 1 0,0-1 0,0 0 16,21-21-16,0 1 0,0 20 15,0-21-15,1 0 0,-1-21 0,21 21 16,-21-21-16,0 0 0,43 0 16,-22 0-16,-21 0 0,22 0 15,-22 0-15,21-21 0,-21 0 16,22 0-16,-22 0 0,0 0 0,0-1 15,-21 1-15,0-21 0,0 21 16,0-22-16,0 22 0,0 0 16,-21 0-16,0 0 0,-21 0 15,20-1-15,1 22 0,-21 0 0,21 0 16,-22 0-16,1 0 0,21 22 16,-21-22-16,20 21 0,1 0 0,0-21 15,0 21-15,21 0 16,21-21-1,0 0 1,0 0-16,1 0 0,-1 0 16,21-21-16,-21 21 0,0 0 0,1-21 15,-1 21-15,0-21 16,0 21-16,0 0 0,0 0 0,1 0 16,-1 0-16,0 0 0,0 0 15,-21 21-15,0 0 0,0 0 16,0 0-16,0 1 0,0 20 15,0-21-15,0 21 0,0 1 0,0-1 16,0-21-16,0 22 0,0-1 16,0 0-16,-21-21 0,0 22 0,21-1 15,-21 0-15,21 1 0,0-1 16,-22 0-16,1 1 0,21-1 0,-21 0 16,21 1-16,0-1 0,-21 0 15,21-20-15,-21 20 0,21-21 16,0 21-16,0-20 0,0-1 0,0 0 15,0 0-15,0 0 16,0-42 15</inkml:trace>
  <inkml:trace contextRef="#ctx0" brushRef="#br0" timeOffset="11436.84">974 2096 0,'0'0'0,"-22"0"0,1 0 15,0-22 1,42 22 62,0 0-78,1 0 16,-1 0-16,0 0 0,21 0 15,-21-21-15,22 21 0,20 0 16,1 0-16,20 0 0,1 0 0,21 0 15,0-21-15,0 21 0,-1 0 16,22 0-16,0-21 0,22 21 0,-1 0 16,21 0-16,-21-21 15,22 0-15,-1 21 0,21 0 0,1-22 16,-1 22-16,22 0 0,0 0 16,21-21-16,-22 21 0,1 0 0,21 0 15,-22-21-15,22 21 0,-21 0 0,0-21 16,-22 21-16,22 0 0,-22 0 15,1 0-15,-22 0 0,0 0 0,-20 0 16,-22 0-16,0 0 0,0 0 16,-22 0-16,1 0 0,-21 0 0,-22 0 15,1 0-15,-1 0 16,-20 0-16,-22 0 0,0 0 0,0 0 16,0 0-16,-42 0 31,0 0-16,0 0-15,-21 0 0,20 0 0,-20 0 16,0 0-16,-22 0 0,22 0 0</inkml:trace>
  <inkml:trace contextRef="#ctx0" brushRef="#br0" timeOffset="12381.93">1291 2138 0,'0'0'0,"-42"0"0,21 0 16,-1 0-16,-20 0 0,21 0 15,-21 21-15,20-21 0,1 0 0,-21 0 16,21 21-16,0-21 0,-1 0 16,1 0-16,0 0 0,42 0 62,22 0-46,-22 0-16,0 0 0,21 0 0,1 0 15,-1-21-15,0 21 0,43 0 16,-22 0-16,22 0 0,21-21 0,0 21 16,0 0-16,-1-21 0,22 0 15,0 21-15,0 0 0,22-22 0,-1 22 16,-21 0-16,21 0 0,0-21 16,21 21-16,1 0 0,-1 0 0,0 0 15,22 0-15,-22 0 0,22-21 16,20 21-16,-20 0 0,-22 0 0,22 0 15,-22 0-15,0 0 16,1-21-16,-1 21 0,-21 0 0,0 0 16,1-21-16,-22 21 0,0-21 15,-22 21-15,22 0 0,-21 0 0,0 0 16,-21 0-16,-1 0 0,1 0 16,-21 0-16,-22 0 0,0-22 0,1 22 15,-1 0-15,-21 0 0,0 0 16,0 0-16,-21-21 94</inkml:trace>
  <inkml:trace contextRef="#ctx0" brushRef="#br0" timeOffset="24940.82">825 3090 0,'0'0'0,"0"-21"0,-21 21 16,21-21-16,0 0 16,-21 21-1,21-21 1,0 42-1,0 0-15,0 21 16,0-20-16,0 20 0,0-21 16,0 21-16,0 1 0,0-1 15,0 0-15,0 1 0,0-1 0,0 0 16,0-20-16,0 20 16,0-21-16,0 0 0,0 0 0,0 1 15,0-1-15,0 0 16,21-21 15,-21-21-31,0 0 16</inkml:trace>
  <inkml:trace contextRef="#ctx0" brushRef="#br0" timeOffset="25301.1">1079 3387 0,'22'42'31,"-1"-42"-15,0 0-1,0 0 1,0 0-16,-21-21 15,0 0-15,0 0 16,0-1 0,-21 22-1,0 0 1,0 0-16,0 22 16,21-1-1,0 0-15,21-21 47</inkml:trace>
  <inkml:trace contextRef="#ctx0" brushRef="#br0" timeOffset="27049.35">2879 3069 0,'0'0'0,"0"-21"0,21 0 16,0 0-16,-21 0 15,0-1-15,0 1 16,0 0-16,0 42 47,-21 0-47,0 1 0,-1-1 16,1 21-16,0 0 0,0 1 15,0-1-15,0 22 0,-1-22 0,-20 0 16,21 1-16,0 20 0,-22-42 15,22 22-15,0-1 0,0-21 0,21 0 16,0 0-16,0-42 47,0 0-47,0 0 16,0 0-16,0 0 0,0-1 0,21-20 15,-21 21-15,21-21 0,-21 20 16,21-20-16,-21 21 0,0-21 15,0 20-15,22 1 0,-22 0 0,21 21 16,0 0-16,-21 21 16,21 0-16,-21 22 15,21-22-15,-21 0 0,21 21 0,-21-20 16,0 20-16,22-21 0,-22 21 16,21-20-16,0-1 0,-21 0 15,21 0-15,0-21 0,0 21 0,1-21 16,20 0-16,-21 0 0,0 0 15,22 0-15,-1 0 0,-21-21 0,21 0 16,1 0-16,-22 0 0,21-1 16,1-20-16,-1 21 0,-21-21 15,21-1-15,-20 1 0,-1 0 0,-21-1 16,0 22-16,0-21 0,0-1 16,-21 22-16,-1-21 0,-20 21 15,21-22-15,-21 22 0,-1 0 0,1 0 16,0 0-16,-1 0 0,22 21 15,-21 0-15,-1 0 0,22 0 0,-21 0 16,21 0-16,-22 21 0,22 0 16,0 21-16,0-21 0,21 22 15,0-1-15,0-21 0,0 22 0,0-1 16,21 0-16,0 1 0,0-22 16,1 21-16,-1-21 0,21 0 15,-21 1-15,22-1 0,-1 0 16,0-21-16,1 0 0,-1 0 0,0 0 15,1 0-15,-1 0 0,0-21 16</inkml:trace>
  <inkml:trace contextRef="#ctx0" brushRef="#br0" timeOffset="27488.62">3789 3133 0,'0'0'0,"21"-21"0,0-43 31,-42 64-15,0 0-16,0 21 15,-1 0-15,1 1 0,0-1 16,0 0-16,0 0 0,21 21 16,-21-20-16,-1 20 0,22-21 0,0 0 15,0 22-15,0-22 0,0 0 16,0 0-16,0 0 0,22-21 0,-1 21 16,0-21-16,21 0 0,-21 0 15,22 0-15,-22 0 0,21 0 0,1 0 16,-22 0-16,0-21 0,21 0 15,-21 21-15,1-21 0,-1 0 16,0 0-16,-21-1 0,0-20 0,0 21 16,0 0-16,0-22 0,0 22 0,0 0 15,0 0-15,-21-21 16,0 42-16,-1-22 0,1 1 0,0 21 16,-21 0-16,21 0 0,-22 0 15,22 0-15,-21 0 0,-1 21 0,22 1 16,0-22-16,-21 42 0,21-21 15,21 0-15,0 22 0,-22-22 0,22 21 16,0-21-16,0 0 0,0 22 16,22-22-16,-1 0 0,0 0 0,0 0 15,21 1-15,-20-22 0,20 0 16,-21 0-16,21 0 0,-20 0 0,20 0 16</inkml:trace>
  <inkml:trace contextRef="#ctx0" brushRef="#br0" timeOffset="28373.43">4191 3260 0,'0'0'0,"0"-21"0,21-22 16,-21 22-16,0 0 0,0 0 16,0 0-16,0 42 31,0 0-31,0 0 0,0 0 16,0 22-16,-21-22 0,21 0 15,0 21-15,0-21 0,0 22 16,0-22-16,0 0 0,0 0 0,0 0 15,0 1-15,0-1 0,0 0 0,21-21 32,0 0-32,0 0 0,1-21 15,-1 21-15,0-21 0,0-1 16,0 1-16,0 0 0,1 0 0,-1 0 16,-21-22-16,21 22 0,0 0 15,-21 0-15,0 0 0,21 21 0,0 0 16,-21 21-1,0 0-15,0 0 16,0 0-16,0 1 0,0-1 16,0 0-16,-21 0 0,21 0 0,0 0 15,0 1-15,0-1 16,21-21 0,1 0-16,-1 0 0,0 0 15,21 0-15,-21 0 0,1 0 16,-1 0-16,0-21 0,0-1 0,-21 1 15,0 0-15,0 0 16,0 0-16,0 0 0,0-1 0,0-20 16,0 21-16,0 0 0,0 0 15,0-1-15,0 1 0,0 0 0,0 0 16,0 0-16,21 21 16,0 0-16,1 0 0,-1 0 0,0 0 15,0 0-15,0 0 16,0 0-16,1 0 0,-1 21 0,0 0 15,0 0-15,0 0 0,0 1 16,-21 20-16,0-21 0,0 0 0,0 22 16,0-22-16,0 0 0,0 0 15,0 0-15,0 0 0,0 1 0,0-1 16,0-42 31,0-1-47,0 1 15,0-21-15,0 21 0,0 0 16,22-22-16,-1 1 0,-21 21 16,21-22-16,0 1 0,0 21 0,0 0 15,22 0-15,-22-1 0,0 1 16,0 0-16,0 21 0,22 0 0,-22 0 16,0 0-16,0 21 0,0 0 15,1 1-15,-22-1 0,21 21 0,-21-21 16,21 22-16,-21-22 0,0 21 15,0-21-15,0 22 0,0-22 0,-21 0 16,21 0-16,-21 0 0,21 0 16,-22 1-16,22-1 0,0 0 15,0-42 17,0 0-32,22-1 0</inkml:trace>
  <inkml:trace contextRef="#ctx0" brushRef="#br0" timeOffset="30169.58">6075 2858 0,'0'0'0,"-21"0"16,-1 21-1,1 0-15,21 0 0,-21 0 16,0 22-16,0-22 0,0 21 0,21 0 15,-22 1-15,1-1 0,0 0 16,0 1-16,0-1 0,0 0 0,-1-20 16,1 20-16,0-21 0,21 21 15,-21-20-15,0-1 0,0 0 16,21-42 15,0 0-15,0-1-16,0 1 0,0 0 0,0-21 15,0-1-15,0 1 16,0 21-16,0-21 0,21-1 0,-21 22 0,21 0 16,-21-21-16,21 42 15,-21-22-15,21 1 0,0 21 16,1 0-16,-1 21 0,-21 1 16,21-1-16,-21 0 0,21 21 15,-21 1-15,0-22 0,0 21 16,21-21-16,-21 22 0,21-22 15,1 0-15,-22 21 0,21-21 0,0-21 16,0 22-16,0-1 0,0-21 16,1 0-16,20 0 0,-21 0 0,0 0 15,0 0-15,22-21 16,-22-1-16,0 1 0,21 0 0,-20 0 16,-1-21-16,0 20 0,21-20 15,-21 0-15,1 21 0,-22-22 0,21 1 16,-21 21-16,21 0 0,-21-1 15,0 1-15,0 42 32,-21 1-32,21 20 0,-21-21 15,21 0-15,0 22 0,0-1 16,0-21-16,-22 0 0,22 22 0,0-22 16,0 0-16,0 0 0,0 0 15,22 0-15,-1-21 0,0 22 16,0-22-16,0 0 0,0 0 15,1 0-15,20 0 0,-21-22 16,0 1-16,22 0 0,-22 0 0,0 0 16,21 0-16,-21-1 0,1-20 15,20 0-15,-42 21 0,21-22 0,-21 1 16,0 21-16,0 0 0,0-22 16,-21 22-16,0 0 0,0 21 0,-22-21 15,22 21-15,-21 0 0,21 0 16,-22 0-16,1 0 0,21 21 0,0 0 15,-22-21-15,22 42 16,0-20-16,21-1 0,0 21 0,0-21 16,0 22-16,0-22 0,0 21 15,0-21-15,21 0 0,0 1 0,0-1 16,1 0-16,-1 0 0,21 0 0,0-21 16,-20 0-16,20 21 0,21-21 15,-20 0-15,-1 0 0,22 0 0,-22-21 16,0 0-16,22 21 0,-22-21 15,0 0-15,1 0 0,-1-1 0,0-20 16,1 21-16,-22-21 0,0 20 16,0-20-16,0 21 0,-21-21 15,22 20-15,-22 1 0,0 0 16,-22 0-16,1 21 16,0 0-16,-21 0 15,21 21-15,-1 0 0,1 0 0,0 1 16,0-1-16,21 0 0,-21 21 0,0-21 15,21 1-15,0-1 0,0 0 16,0 0-16,0 0 0,0 0 0,0 1 16,21-22-1,0 0 1,0 0-16,0 0 16,0-22-16,1 1 0,-22 0 0,21 0 15,0 0-15,0 0 16,0-1-16,-21-20 0,21 21 0,1 0 15,-22 0-15,21 21 0,-21-22 16,21 22-16,0 0 16,-21 22-16,0-1 15,0 0-15,0 0 0,0 0 16,21 0-16,-21 1 0,0 20 0,0-21 16,21 0-16,1 0 0,-1-21 15,0 22-15,0-1 0,0-21 0,0 0 16,22 21-16,-1-21 0,0 0 15,1 0-15,-1 0 0,0 0 0,22 0 16,-22 0-16,22-21 16,-22 0-16,0 21 0,1-22 0,-1-20 15,0 21-15,-20 0 0,-1-22 16,0 22-16,0-63 0,-21 62 16,0 1-16,0-21 0,-21 21 15,0 0-15,0 21 0,-22-22 0,22 22 16,-21 0-16,-1 0 0,1 0 15,0 22-15,-1-1 0,1 0 16,0 0-16,-1 0 0,22 0 0,0 22 16,0-1-16,21-21 0,0 22 0,0-1 15,0-21-15,0 0 0,0 22 16,21-22-16,0 0 0,0-21 16,22 21-16,-22-21 0,21 0 0,-21 0 15,1 0-15,20 0 0,-21 0 16,0 0-16,22 0 0,-22-21 0,0 0 15,0 0-15,0-22 0,0 22 16,1-21-16,-1-1 0,0 1 0,0 0 16,0-22-16,0 1 0,1-1 15,-1 1-15,0-1 0,0 1 16,0-1-16,-21 1 0,0 20 0,0 1 16,0 0-16,0 21 0,0-1 0,-21 22 15,0 22 1,0 20-16,0 0 0,-1 1 0,1 20 15,21-21-15,-21 22 0,21-1 16,0 1-16,0-22 0,0 22 0,21-22 16,0 0-16,-21 1 0,22-1 15,-1 0-15,0 1 0,0-22 0,0 0 16,0 21-16,1-20 0,-1-22 16,21 21-16,-21-21 0,22 0 0,-22 0 15,21 0-15,-21 0 0,22-21 16,-22-1-16,21 1 0,0 0 0,1 0 15,-1-21-15,-21 20 0</inkml:trace>
  <inkml:trace contextRef="#ctx0" brushRef="#br0" timeOffset="31021.34">952 5080 0,'0'0'15,"0"-21"-15,0 0 0,-21 0 0,21-1 16,-21 1-16,21 0 0,0 0 0,0-21 15,0 20-15,0 1 0,0 0 16,0 0-16,0 0 0,0 0 16,0-1-16,21 22 15,0 0-15,1 0 16,-1 22-16,0-1 0,0 21 16,0-21-16,-21 43 0,0-22 15,0 0-15,0 22 0,0-22 16,0 1-16,-21-1 0,0 21 0,-21-20 15,20-22-15,-20 21 0,0 1 16,21-22-16,-22 0 0,22 0 0,0-21 16,0 21-16,0-21 15,-1 0-15,22-21 16,0 0-16,0 0 16,0 0-16,0-1 15,0-20-15,0 21 0,0 0 0,22 0 16,-1-1-16,-21 1 0,21 0 15,0 21-15,0 0 0,0 0 0,1 21 16,-1-21-16,0 21 0,0 1 16,0 20-16,-21-21 0,21 0 15,-21 0-15,22 22 0,-22-22 0,21 0 16,-21 0-16,0 0 16,21 1-16,0-22 0,0 0 15,0 0-15,1 0 16,-1 0-16</inkml:trace>
  <inkml:trace contextRef="#ctx0" brushRef="#br0" timeOffset="31168.85">1439 5292 0,'0'0'0,"-21"0"31,21 21-15</inkml:trace>
  <inkml:trace contextRef="#ctx0" brushRef="#br0" timeOffset="31536.76">2794 4509 0,'0'0'0,"-21"0"16,0 0-16,-1 0 15,22 21 1,0 0-16,0 21 0,0 1 15,0-1-15,0 21 0,0-20 0,0 20 16,0 22-16,0-22 0,0-20 16,0 20-16,0 1 0,0-22 0,-21 0 15,0 1-15,0-1 0,21 0 16,-21-20-16,21-1 0,-21 0 0,21 0 16,0-42 15,0 0-31,0 0 15</inkml:trace>
  <inkml:trace contextRef="#ctx0" brushRef="#br0" timeOffset="31853.26">2413 4932 0,'0'0'16,"-21"-42"-16,0-1 0,-1 1 0,1 0 16,21-1-16,0 1 0,0 21 0,0-22 15,0 22-15,0 0 0,21 0 16,1 0-16,-1 0 0,0-1 0,21 1 15,1 21-15,-22 0 0,21-21 16,0 21-16,22 0 0,-22 0 16,1 21-16,-1 0 0,0 1 15,-21 20-15,1 0 0,-1 1 0,-21-1 16,0 21-16,0 1 0,-21-1 16,-22-20-16,1 20 0,0 1 0,-1-22 15,1 0-15,0-20 0,-1 20 16,1-21-16,21 0 0,0-21 15,21 21-15,21-42 32,0 21-32,0-21 15,0 0-15,22 0 0,-22 0 0,0 21 16,21-22-16</inkml:trace>
  <inkml:trace contextRef="#ctx0" brushRef="#br0" timeOffset="32397.42">2963 5122 0,'0'0'0,"0"22"0,-21-22 0,0 0 16,0 0-1,0 0-15,-1 0 16,22-22-16,0 1 0,0 0 16,0 0-16,22 0 15,-1 0-15,0-1 16,0 22-16,0 0 0,0-21 0,1 21 15,-1 0-15,0 0 0,0 0 16,0 21-16,0 1 0,1-22 0,-1 21 16,0 0-16,0 0 0,-21 0 15,21 22-15,-21-22 0,0 0 0,0 0 16,0 0-16,0 22 0,-21-22 16,21 0-16,0 0 0,-21-21 0,21 21 15,-21-21-15,21 21 16,0-42-1,21 0 1,0 0-16,0 0 0,0 0 16,1-1-16,-1 1 0,0-21 0,0 21 15,0-22-15,22 22 0,-22 0 16,0 0-16,21 0 0,-21 0 0,1 21 16,-1 0-16,0 0 0,0 0 15,0 21-15,0 0 0,-21 0 16,0 0-16,0 22 0,0-22 15,0 0-15,0 0 0,0 0 0,0 0 16,0 1-16,0-1 0,0 0 16,0 0-16,0 0 15,0-42 32,0 0-47,0 0 0,0 0 16,0-1-16</inkml:trace>
  <inkml:trace contextRef="#ctx0" brushRef="#br0" timeOffset="32565.88">3598 4805 0,'0'0'0,"-21"0"0,-42 0 32,41 0-32,1 0 0,21 21 15,0 0 1,0 0-1,21-21-15,1 0 16,-1 0-16,21 22 0,-21-22 16</inkml:trace>
  <inkml:trace contextRef="#ctx0" brushRef="#br0" timeOffset="32985.53">3958 4953 0,'0'0'0,"0"42"0,0-20 0,0-1 15,-21 0-15,21 21 0,0-21 16,-21 22-16,0-22 0,21 0 16,-22 21-16,22-20 0,0-1 0,0 0 15,0 0-15,0 0 16,0 0-16,22-21 0,-1 0 16,0 0-16,0 0 0,0 0 15,22 0-15,-22 0 0,0-21 0,21 21 16,-21-21-16,1 0 0,-1 0 15,0 0-15,0-1 0,0 1 0,0 0 16,-21 0-16,22-21 0,-22 20 16,0-20-16,0 21 0,0-21 15,-22 20-15,1 1 0,0 0 0,0 0 16,0 21-16,0 0 0,-1 0 16,1 21-16,0 0 0,-21 0 0,21 1 15,-1-1-15,1 0 0,21 0 16,-21 21-16,21-20 0,-21-1 0,21 0 15,0 0-15,0 0 0,0 0 16,0 1-16,21-1 0,0-21 16,0 0-16,1 0 0,-1 0 15,0 0-15,0 0 0,0 0 0,22 0 16,-22-21-16,0-1 0</inkml:trace>
  <inkml:trace contextRef="#ctx0" brushRef="#br0" timeOffset="33505.44">4381 5122 0,'0'-42'32,"0"21"-32,22 0 0,-22 0 0,21-1 15,-21 1-15,21 0 0,0 21 16,-21-21-16,21 0 0,0 21 0,1-21 16,-1 21-16,21 0 0,-21 0 15,22 0-15,-22 0 0,21 0 0,-21 21 16,22 0-16,-22 0 0,0 21 15,0-20-15,0-1 0,0 0 0,-21 21 16,0-21-16,0 1 0,0 20 16,0-21-16,0 0 0,-21 0 15,0 1-15,0-1 0,0-21 16,0 0 0,21-21-1,0-1 1,0 1-16,21 0 15,-21-21-15,21 21 0,0-22 0,0 22 16,0 0-16,1-21 0,-1 20 0,0 1 16,21 0-16,-21 0 0,1 0 15,-1 21-15,0 0 0,0 0 0,0 0 16,0 0-16,1 21 0,-22 0 16,0 0-16,0 0 0,0 1 15,0-1-15,0 21 0,0-21 0,0 0 16,0 1-16,0-1 0,0 0 15,0 0-15,0 0 0,0 0 16,0 1 0,0-44 15,0 1-15,0 0-16,0 0 0,0 0 0,0-22 15</inkml:trace>
  <inkml:trace contextRef="#ctx0" brushRef="#br0" timeOffset="33836.94">5186 4657 0,'-21'0'0,"42"0"0,-64 0 15,22 0-15,0 0 0,0 0 16,21 21-16,-21 0 0,21 0 16,0 0-16,0 1 0,0-1 15,21-21 1,21 0-16,-21 0 0,1 0 15,-1 0-15,0-21 16,0-1-16,0 22 0,0-21 0,-21 0 16,0 0-16,22 0 0,-22 0 15,0-1-15,0 1 0,0 0 0,0 0 16,0 0-16,-22 21 0,1 0 16,0 0-16,0 0 0,0 0 0,0 0 15,-1 0-15,-20 21 0,21-21 0,0 21 16,0 0-16,-1 0 0,22 1 15,0-1-15,0 0 0,0 0 16,0 0-16,22 0 16,-1-21-16,0 0 0,0 0 15,0 0-15,0 0 0</inkml:trace>
  <inkml:trace contextRef="#ctx0" brushRef="#br0" timeOffset="34556.75">5715 4445 0,'0'0'0,"0"-21"0,-21 42 32,0 0-32,21 0 15,0 1-15,-22 20 0,1-21 0,21 21 16,-21 1-16,21-1 0,0 0 0,-21 1 16,21-1-16,-21 22 0,21-22 15,0 0-15,0 1 0,0-22 16,0 21-16,21 0 15,0-20-15,0-22 0,22 0 0,-22 21 16,21-21-16,-21 0 0,22 0 16,-1 0-16,0-21 0,-21-1 0,22 1 15,-1 0-15,-21 0 0,22 0 16,-22-22-16,0 1 0,0 21 0,0-21 16,0-1-16,1 22 0,-1 0 15,-21 0-15,0 0 0,0-1 0,0 44 16,0-1-1,0 0-15,0 0 16,0 0-16,0 22 0,0-22 0,-21 21 16,21-21-16,0 22 0,0-22 15,0 0-15,0 0 0,0 0 0,21 0 16,0 1-16,0-1 0,0-21 0,0 0 16,22 0-16,-22 0 0,21 0 15,-21 0-15,22-21 0,-22-1 0,0 22 16,21-21-16,-20 0 0,-1-21 15,0 21-15,0-22 0,-21 22 16,21-21-16,-21-1 0,21 22 0,-21 0 16,22 0-16,-22 0 0,0 0 0,0 42 31,0 0-31,-22 0 16,22 21-16,-21-20 0,0 20 0,21 0 15,-21 22-15,21-22 0,0 0 16,0 22-16,0-1 0,0-20 0,0 20 15,-21 1-15,21-1 0,0 22 16,0-22-16,0 22 0,0-21 0,0 20 16,0-20-16,0-1 0,0 1 0,0-1 15,0-20-15,0 20 0,0-21 16,0 22-16,0-22 0,0-21 0,0 22 16,0-22-16,0 0 0,-21-21 15,-1 0 1,1-21-16,21 0 0,-21 0 15,0-22-15,21 1 0,-21 0 0,0-22 16,-1 1-16,1-1 0</inkml:trace>
  <inkml:trace contextRef="#ctx0" brushRef="#br0" timeOffset="34777.41">5440 4805 0,'21'-42'31,"21"42"-31,-21 0 0,1-22 16,20 22-16,0 0 0,1 0 0,-1-21 16,0 21-16,1 0 0,-1 0 0,0-21 15,1 21-15,-1 0 0,-21 0 16,21-21-16,-20 21 0</inkml:trace>
  <inkml:trace contextRef="#ctx0" brushRef="#br0" timeOffset="35597.44">7874 4784 0,'0'0'0,"-64"-43"31,43 22-31,0 0 0,0 21 0,0 0 0,0-21 16,-1 21-16,1 0 15,42 0 1,1 21-16,20-21 16,0 0-16,22 0 0,-1 0 15,1 0-15,20 0 0,-20 0 0,21 0 16,-22 0-16,22 0 0,-1 0 15,1 0-15,0 0 0,-22 0 0,22 0 16,-22 0-16,22 0 0,-21-21 16,-22 21-16,0 0 0,1 0 15,-22-21-15,0 21 0,0 0 0,-21-21 16,0-1-16,-21 1 16,0 21-16,0-21 0,-1 0 15,-20 21-15,21-21 0,-21 0 16,-1 21-16,1-22 0,0 22 0,-1-21 15,1 21-15,0 0 0,20 0 0,-20 0 16,21 0-16,0 0 0,21 21 16,0 1-16,0-1 15,0 0-15,21 0 0,0-21 16,0 0-16,22 0 0,-1 21 16,0-21-16,1 0 0,-1 0 0,0 0 15,1 0-15,-1 0 0,0 0 16,-21 0-16,22 0 0,-22 0 0,21-21 15,-21 21-15,1 0 0,-22 21 47,-22-21-47,1 21 0,-21 1 0,21-1 16,0 21-16,-22-21 0,1 22 0,21-1 16,-22 0-16,22 1 0,-21-1 15,21 0-15,-43 43 16,43-64-16,21 21 0,-21-20 15,21-1-15,-21 0 0,21 0 0,-21 0 16,21 0-16,0 1 0,0-44 47</inkml:trace>
  <inkml:trace contextRef="#ctx0" brushRef="#br0" timeOffset="38425.03">11155 4170 0,'0'0'0,"0"-21"16,0 0-16,0-1 16,0 1-16,0 0 15,0 0-15,0 0 16,-21 21 15,-1 0-31,1 0 0,0 21 0,0 21 16,0-21-16,0 1 0,-1 20 15,1 0-15,0 1 0,21-1 0,-21 0 16,0 1-16,21-1 0,0 0 16,-21-21-16,21 22 0,-22-1 0,22 0 15,0 1-15,0-22 0,0 21 16,0 1-16,0-22 0,22 21 0,-1-21 15,0 0-15,21 1 0,-21-1 0,22 0 16,-1-21-16,0 0 0,1 0 16,-1 0-16,0 0 0,1 0 0,20-21 15,-20 21-15,-1-21 0,0-1 16,1 1-16,-1 0 0,0-21 16,1 21-16,-22-1 0,21-20 15,-21 21-15,0-21 0,22 20 0,-43-20 16,0 0-16,21-1 0,-21 1 0,0 0 15,0-1-15,0 1 0,-21 0 16,0-1-16,-1 1 0,1 0 0,0-1 16,-21 22-16,21 0 0,-22 0 15,1 0-15,21 21 0,-22 0 0,1 0 16,0 0-16,-22 0 0,22 21 16,0 0-16,-1 0 0,1 0 0,21 22 15,-22-22-15,22 21 0,-21 1 16,21-1-16,0 0 0,21 1 15,0-1-15,-22 0 0,22 1 16,0-22-16,0 21 0,0-21 0,0 22 16,0-1-16,0-21 0,0 0 0,22 22 15,-1-22-15,0 0 0,0 0 16,0 0-16,0 0 0,1 1 0,-1-22 16,0 21-16,0-21 0,21 0 15,-20 0-15,-1 0 0,21 0 0,0 0 16,-20 0-16,20 0 0,-21-21 15,21-1-15,1 1 0,-22 0 0,21 0 16,1 0-16,-22 0 0,21-1 16,-21 1-16,22-21 0,-22 21 15,0 0-15,-21-22 0,0 1 0,0 0 16,0-1-16,0 1 0,0 0 16,0-1-16,0 1 0,-42-43 15,20 43-15,-20 0 0,21 20 16,-21-20-16,20 21 0,-20 21 15,0-21-15,-1 21 0,1 0 0,0 0 16,-1 0-16,1 21 0,0 0 16,-1 0-16,22 0 0,-21 22 0,21-22 15,-22 21-15,22 1 0,0-1 16,21 0-16,0 1 0,-21-1 0,21-21 16,0 21-16,0-20 0,0 20 15,0-21-15,0 0 0,0 0 0,0 1 16,0-1-16,0 0 0,-21-21 15,21 21-15,-21 0 0,-1 0 16</inkml:trace>
  <inkml:trace contextRef="#ctx0" brushRef="#br0" timeOffset="39644.43">7514 5313 0,'0'-21'31,"21"21"32,-21 21-63,21-21 0,1 21 15,-1 0-15,0 0 0,21 1 0,1-1 16,-1 0-16,0 21 0,1-21 0,20 1 16,1 20-16,-1 0 0,1-21 15,-1 22-15,1-1 0,-22-21 0,21 22 16,1-22-16,-1 0 0,-20 21 16,-1-21-16,0 1 0,1-22 0,-1 21 15,0 0-15,-20-21 0,20 0 16,-21 21-16,0-21 0,0 0 15,-21-21 32,0 0-47,0 0 16,0-1-16,-21 1 0,0 0 16,0 0-16,0 0 0,-22 0 0,22 21 15,0-22-15,0 1 0,0 0 16,0 0-16,-1 21 15,1 0-15,21-21 16,0 42 15,21 0-15,1-21-16,-1 21 0,0-21 16,0 21-16,0-21 0,0 22 15,22-22-15,-22 21 0,0-21 0,0 0 16,0 21-16,1-21 0,-1 0 15,0 21-15,0-21 16,-21 21-16,0 0 0,0 1 16,0-1-1,-21 0-15,0 0 0,0-21 16,-22 21-16,22 0 0,-21 1 16,21-1-16,-22 0 0,22 0 0,0 0 15,-21 0-15,20 1 0,1-1 16,0 0-16,0 0 0,0 0 15,0 0-15,-1 1 16,22-1 0,-21-21-16,21-21 62,0-1-46</inkml:trace>
  <inkml:trace contextRef="#ctx0" brushRef="#br0" timeOffset="41265.42">10012 5652 0,'0'-22'0,"0"1"0,0 0 16,0 0-16,0 42 31,0 0-31,-21 0 0,-1 22 15,1-1-15,0 0 0,21 1 16,-21-1-16,0 0 0,0 1 0,-1-1 16,1 0-16,0 1 0,0-22 15,0 21-15,0-21 0,-1 1 0,22-1 16,-21 0-16,21 0 0,0-42 47,0 0-47,0 0 0,21-1 15,1 1-15,-22 0 0,21-21 16,0 21-16,-21-22 0,21 1 0,0 0 16,0-1-16,1-20 0,-22 20 15,42 1-15,-42-21 0,21 41 0,0-20 16,0 21-16,1 21 0,-22 42 16,0-21-1,21 22-15,-21-1 0,0 0 0,21 1 16,-21-1-16,0 0 0,0 1 15,0-1-15,0-21 0,0 22 0,21-22 16,-21 0-16,0 21 0,21-21 16,-21 1-16,0-1 15,21-21-15,-21 21 0,-21-21 32,0 0-32,0-21 15,0 0-15,-22 21 0,1-22 0</inkml:trace>
  <inkml:trace contextRef="#ctx0" brushRef="#br0" timeOffset="41861.19">9652 6011 0,'0'0'16,"-21"-21"-16,-43 21 16,43 0-16,21 21 15,21-21 1,0 0-16,22 22 16,-22-22-16,21 0 0,22 0 0,-22 0 15,22 0-15,-1 0 0,1-22 0,20 22 16,-20-21-16,-1 0 0,1 0 15,-1-21-15,1 20 0,-22 1 0,0-21 16,1 0-16,-1-1 0,-21 22 16,0-21-16,-21-1 0,0 1 0,0 0 15,0 21-15,0-1 0,0 1 16,0 0-16,-21 21 0,0 21 16,21 0-16,-21 1 0,0 20 0,21 0 15,-21 1-15,-1-1 16,1 21-16,21-20 0,0 20 0,-21-20 15,21-1-15,-21 0 0,21 1 16,0-22-16,0 21 0,0-21 0,0 0 16,0 1-16,21-1 0,0-21 0,22 0 15,-22 0-15,0 0 0,21 0 16,1 0-16,-1 0 0,0 0 0,1-21 16,-1-1-16,0 1 0,1 0 0,-1 0 15,0 0-15,1 0 0,-22-1 16,0 1-16,0 0 0,0 0 0,0 21 15,-42 21 17,0 0-32,0 0 0,21 1 0,-21-1 15,0 21-15,-1-21 0,22 22 16,0-1-16,-21 0 0,0 1 0,21 20 16,-21 1-16,21-22 0,-21 21 15,0 22-15,21-21 0,-22-22 0,1 21 16,0 1-16,21-22 0,0 1 0,0-22 15,0 21-15,0-21 0,0 0 0,21-42 47,0 0-47,1-21 0,-1 21 0,-21-22 0,21 1 16,0-22-16,-21 22 16</inkml:trace>
  <inkml:trace contextRef="#ctx0" brushRef="#br0" timeOffset="42121.45">10985 6117 0,'0'-42'15,"0"84"-15,0-126 0,0 41 0,0 22 0,0 0 16,0 0-16,0 0 16,22 21-1,-1 0-15,0 0 0,0 21 16,21-21-16,-20 21 0,20 0 16,-21 0-16,21 0 0,-20 1 0,-1-22 15,-21 21-15,0 0 16,0 0-16,0 0 0,0 0 0,-21-21 15,-1 22-15,-20-1 0,21-21 0,-21 21 16,20-21-16,-20 0 0,0 0 16,21 0-16,-22 0 0,22 0 0,0 0 15,21-21-15,0 0 16,0-1-16,0-20 0,0 21 16,21-21-16,0-1 0</inkml:trace>
  <inkml:trace contextRef="#ctx0" brushRef="#br0" timeOffset="43892.89">11430 5546 0,'0'0'0,"21"-21"16,21 21-16,-20 0 16,-22 21-16,21 0 0,-21 0 15,0 0-15,0 0 0,0 22 0,0-22 16,-21 21-16,21 1 0,-22-22 16,22 21-16,0 0 0,-21 1 15,21-22-15,-21 21 0,21-21 0,0 22 16,0-22-16,0 0 0,0 0 0,0 0 15,21 1-15,0-22 16,1 0-16,-1 0 0,0 0 16,0 0-16,0-22 15,0 1-15,1 0 0,-1 21 16,-21-21-16,21 0 0,0 0 0,0-1 16,-21 1-16,0 0 0,21 21 0,1 0 15,-1 21 16,-21 0-31,0 1 0,0-1 16,21 0-16,0 0 0,0 0 16,0-21-16,1 0 0,-1 21 15,0-21-15,0 0 0,0 0 16,22 0-16,-22 0 0,21 0 0,0 0 16,-20 0-16,20-21 15,0 0-15,-21 21 0,22-21 0,-22 0 16,0 0-16,21-1 0,-42 1 0,0-21 15,22 21-15,-22-22 0,0 22 16,0 0-16,0-21 0,-22 21 0,1 21 16,21-22-16,-21 22 0,0 0 15,-21 0-15,20 0 0,1 22 0,0-1 16,0 0-16,0 0 0,0 0 16,-1 22-16,1-22 0,21 0 0,-21 0 15,21 0-15,0 0 0,0 1 0,0-1 16,0 0-16,21-21 15,0 0-15,1 0 0,-1 0 16,0 0-16,0 0 0,0 0 16,0 0-16,1-21 15,-1 0-15,0 21 0,-21-22 0,21-20 16,0 21-16,-21 0 0,21 0 16,-21-1-16,0-20 0,0 21 15,0 42 16,0 0-31,0 0 0,0 1 0,0-1 16,0 21-16,0-21 16,0 0-16,0 1 0,22-1 0,-1-21 15,-21 21-15,21-21 0,0 0 16,0 0-16,0 0 0,1 0 16,-1 0-16,0 0 0,0 0 0,21-21 15,-20 21-15,-1-21 0,21-1 16,-21 1-16,0 0 0,22-21 0,-22 21 15,0-22-15,0 1 0,0-22 0,1 22 16,-1 0-16,-21-22 0,0 22 16,0 0-16,0-1 0,0 22 0,0 0 15,0 0-15,-21 21 16,-1 0-16,1 0 0,0 42 16,0-21-16,0 22 0,21-1 15,-21 0-15,-1 1 0,22-1 16,-21 0-16,21 1 0,0-1 0,0 0 15,0 1-15,0-22 0,0 0 16,21 0-16,1 0 0,-1 0 0,0-21 16,0 0-16,0 0 0,0 0 0,22 0 15,-22 0-15,0 0 0,21 0 16,-20 0-16,-1-21 0,0 0 0,21 0 16,-21 0-16,-21 0 0,22-1 15,-22 1-15,21 0 0,-21 0 0,0 0 16,0 42 31,0 0-47,21-21 15,-21 21-15,21-21 0,0 21 16,22-21-16,-22 0 0,0 0 16,21 0-16,1 0 0,-22 0 0,21 0 15,0 0-15,-20-21 0,20 0 16,-21 21-16,0-21 0,0 0 0,1 0 15,-1-1-15,-21 1 0,0 0 16,0 0-16,-21 21 16,-1 0-1,1 0-15,0 0 0,0 21 16,0 0-16,0 0 0,-1 1 0,1-1 16,21 0-16,-21 0 0,21 0 15,0 0-15,0 1 0,0-1 0,0 0 16,21 0-16,0-21 15,1 0-15,-1 0 0,0 0 0,0 0 16,21 0-16,-20 0 0,-1 0 0,21 0 16,-21 0-16,0-21 0,22 21 15,-22-21-15,0 0 0,0-1 0,0-20 16,1 21-16,-1-21 0,0-1 16,0 1-16,0 0 0,0-1 0,1 1 15,-22 0-15,0-1 0,0 22 16,0 0-16,0 0 0,-22 21 15,1 21 1,0 0-16,0 0 16,0 0-16,21 22 0,0-1 0,-21 0 15,21-20-15,-22 20 0,22 0 16,0 1-16,0-22 0,0 0 0,0 21 16,0-21-16,22 1 0,-1-1 0,0 0 15,0-21-15,0 0 16,0 0-16,1 0 0,-1 0 0,0 0 15,21 0-15,-21-21 16,1 21-16,20-21 0,-21-1 0,21 1 16,-20 0-16,20 0 0,-21 0 0,21 0 15,-20-1-15,-1 1 0,0 0 16,0 21-16,0 0 0,-21 21 16,0 0-16,0 1 15,0-1-15,0 0 0,-21 0 0,21 0 16,0 0-16,0 1 0,0-1 15,0 0-15,0 0 16,21-21 0,0 0-16,1 0 0,-1 0 15,0 0-15,0 0 0,0 0 0,0-21 16,1 21-16,-1-21 0,0 0 16,0-1-16,0 1 0,0 0 0,-21 0 15,22-21-15,-1 20 0,0-20 16</inkml:trace>
  <inkml:trace contextRef="#ctx0" brushRef="#br0" timeOffset="44056.8">14774 5419 0,'0'0'0,"-21"0"0,-21 0 32,21 0 30</inkml:trace>
  <inkml:trace contextRef="#ctx0" brushRef="#br0" timeOffset="44237.43">13801 5525 0,'0'0'0,"42"0"16,-21 0-16,0 0 16,22 0-16,-1 0 0,0 0 0,1 0 15,20 0-15,-21 0 0,22 0 16,-22 0-16,22 0 0,-22 0 0,22 0 16</inkml:trace>
  <inkml:trace contextRef="#ctx0" brushRef="#br0" timeOffset="45183.05">15176 5482 0,'0'0'0,"22"-21"15,-44 21 17,1 0-32,0 0 0,0 0 0,0 0 15,0 0-15,-1 21 0,1 0 16,0 1-16,0-1 0,21 0 0,0 0 15,-21 21-15,21-20 0,0-1 16,0 21-16,0-21 0,0 0 0,0 1 16,21-1-16,0 0 0,0-21 15,0 21-15,1-21 0,20 0 0,0 21 16,-21-21-16,22 0 0,-1 0 0,0 0 16,1 0-16,-1 0 0,0-21 15,1 21-15,-1-21 0,0 0 16,1 0-16,-1-1 0,-21 1 15,22 0-15,-22-21 0,0 21 0,0-22 16,0 22-16,0 0 0,-21 0 16,0 0-16,0-1 0,-21 22 15,0 0-15,-21 0 16,21 0-16,-1 22 0,-20-1 0,21 0 16,0 0-16,0 0 0,-1 22 15,1-22-15,21 0 0,0 0 0,0 0 16,0 0-16,0 1 15,21-22-15,-21 21 0,22-21 16,-1 0-16,0 0 0,0 0 16,21 0-16,-20-21 15,-1 21-15,0-22 0,0 1 16,0 0-16,0 0 0,1 0 16,-1 0-16,-21-1 0,0 1 0,21 21 15,-21-21-15,21 21 16,-21 21-16,0 0 15,0 1-15,0-1 16,0 0-16,0 0 0,0 0 0,0 0 16,0 1-16,0-1 15,0 0-15,21 0 16,0-21-16,1 0 0,-1 0 16,0 0-16,0 0 0,0 0 15,0 0-15,1 0 0,20 0 0,-21-21 16,0 0-16,22 0 0,-22-1 15,0 1-15,21 0 0,1-21 0,-22-1 16,21 1-16,0 0 0,-20-1 16,20-20-16,-21 21 0,0-22 0,-21 22 15,0-22-15,0 22 0,0 21 16,0 0-16,-21-1 0,-21 1 0,21 21 16,-22 0-16,22 21 15,-21 1-15,-1-1 0,22 0 0,-21 21 16,21 1-16,21-1 0,0 0 15,0 1-15,0-1 0,0 0 0,0 1 16,0-1-16,21 0 0,-21 1 0,21-1 16,0-21-16,0 0 0,1 22 15,-1-22-15,0-21 0,0 21 0,0-21 16,0 0-16,1 0 0,-1 0 16,0 0-16,0 0 0,0 0 0,0 0 15,1 0-15,-1-21 0,0 0 16,0 21-16,0-22 0,0 1 0,1 0 15,-1 0-15,0 21 16,0-21-16,-21 0 0</inkml:trace>
  <inkml:trace contextRef="#ctx0" brushRef="#br0" timeOffset="45293.42">16722 5694 0,'0'0'0,"-22"0"0</inkml:trace>
  <inkml:trace contextRef="#ctx0" brushRef="#br0" timeOffset="46601">656 7408 0,'-21'0'16,"0"-21"-1,21 0 1,0 0-16,0 0 16,0 0-16,21-1 0,0 1 15,0 21-15,0-21 0,1 21 16,-1 0-16,0 0 0,0 0 0,0 0 16,0 0-16,1 0 0,-22 21 15,0 0-15,21 1 0,-21-1 16,0 21-16,0-21 0,0 0 0,-21 22 15,-1-22-15,1 0 0,0 21 16,0-20-16,-21-1 0,20 0 16,-20 0-16,21-21 0,0 21 15,0-21-15,-1 0 0,1 0 0,0 0 16,21-21 0,21 0-16,0 21 15,1 0-15,-1-21 0,21 21 0,-21 0 16,0 0-16,22 0 0,-22 0 15,21 0-15,-21 0 0,1 0 0,20 21 16,-21 0-16,0 0 0,-21 0 16,0 1-16,21-1 0,-21 0 15,0 0-15,0 21 0,0-20 0,-21-1 16,0 0-16,0 0 0,-21 0 16,20 0-16,-20 1 0,21-1 0,-21 0 15,20-21-15,-20 0 16,21 21-16,-21-21 0,20 0 0,1 0 15,0 0-15,0-21 0,21 0 16,0 0-16,-21-1 16,21 1-16,0 0 0,0 0 15,0 0-15,21 0 0,0-1 16,0 1-16</inkml:trace>
  <inkml:trace contextRef="#ctx0" brushRef="#br0" timeOffset="46769.15">1079 7641 0,'0'0'0,"22"0"63,-1 0-48,0 0-15,0 0 0,0-21 16</inkml:trace>
  <inkml:trace contextRef="#ctx0" brushRef="#br0" timeOffset="49140.41">1249 7345 0,'21'0'31,"0"0"-31,0 0 16,0 21-16,1-21 0,-1 0 15,21 0-15,-21 0 0,0 0 0,22 0 16,-1 0-16,-21 0 0,22 0 16,-1-21-16,0 0 0,1 0 0,-1-1 15,0 1-15,-21-21 0,22 21 16,-1 0-16,-21-22 0,22 22 0,-43-21 16,21 21-16,-21-22 0,0 22 15,0-21-15,0 21 0,0-1 16,-21-20-16,21 21 0,-22 21 0,1-21 15,0 21-15,0 0 0,0 21 16,0 0-16,-1 0 16,1 22-16,21-1 0,0 0 15,-21 22-15,21-22 0,-21 43 0,21-22 16,0 1-16,0 20 0,0-20 16,0-1-16,0 1 0,0-22 15,0 1-15,0 20 0,0-42 0,0 22 16,0-22-16,0 21 0,0-21 15,0 0-15,-21-21 32,0-21-32,-1 0 0,1 0 15,0 0-15,0 0 16,0-1-16,0 1 0,-1 0 0,1 0 16,0 0-16,0 0 0,0 21 15,0 0-15,-1 0 16,22 21-16,0 0 0,0 0 15,0 0-15,0 0 0,22 1 16,-1 20-16,0-21 0,0-21 0,21 21 16,-20 0-16,20 1 0,0-22 15,1 0-15,-22 0 0,21 0 0,0 0 16,1 0-16,-22-22 0,21 22 16,-21-21-16,1 0 0,-1 0 15,0 0-15,0 0 0,0-1 16,0-20-16,1 21 0,-22 0 0,0-22 15,0 22-15,21 0 0,-21 0 16,0 42 0,0 0-1,0 0-15,0 1 16,0-1-16,0 0 0,0 0 0,0 0 16,0 0-16,0 1 0,21-1 15,-21 0-15,0 0 0,21-21 16,0 0-1,0 0 1,1-21-16,-22 0 16,21 0-16,-21-1 0,21 1 15,0 0-15,-21 0 0,21 0 16,0 0-16,-21-1 0,22 22 16,-1 0-16,-21 22 15,21-22 1,-21 21-16,0 0 0,0 0 15,21-21-15,-21 21 0,0 0 0,0 1 16,21-1-16,0-21 16,1 0-16,-1 0 0,0 0 15,0 0-15,0 0 16,0 0-16,1 0 0,-1-21 16,0 21-16,0-22 0,0 1 0,0 0 15,1 21-15,-1-21 0,0 0 16,-21 0-16,21-22 0,0 22 0,0 21 15,-21-21-15,22 0 0,-1 21 16,0 0-16,-21 21 16,0 0-16,0 0 15,0 0-15,0 1 0,0-1 16,0 0-16,0 0 16,0 0-16,0 0 0,21-21 15,0 0-15,-21 22 16,21-22-16,1 0 0,-1 0 0,0 0 15,0 0-15,0 0 0,0 0 16,1-22-16,-1 22 0,0-21 0,0 21 16,0-21-16,0 0 0,1 21 0,-1-21 15,-21 0-15,0-1 0,21 1 16,-21 0-16,0 42 31,0 0-15,0 1-16,0-1 15,0 0-15,0 0 16,0 0-16,0 0 0,21-21 16,0 0-16,-21 22 0,21-22 15,1 0-15,-1 0 0,0 0 0,0 0 16,21 0-16,-20 0 0,-1 0 16,0-22-16,0 1 0,0 21 0,0-21 15,1 0-15,-22 0 16,21 0-16,-21-1 0,0-20 0,0 21 15,0-21-15,-21 20 0,-1-20 16,1 0-16,0 21 0,-21-22 16,21 22-16,-1 21 0,1 0 15,-21 0-15,21 0 0,0 0 0,-1 21 16,-20 0-16,42 22 0,-21-22 16,21 21-16,-21-21 0,21 22 0,0-1 15,0-21-15,0 64 16,21-64-16,0 0 0,0 0 15,0-21-15,1 22 0,-1-22 0,21 0 16,-21 0-16,22 0 0,-1 0 16,0 0-16,1-22 0,-1 22 0,0-21 15,1 0-15,-1 21 0,0-21 16,-21 0-16,22 0 0,-22-22 0,0 22 16,0 0-16,0-21 0,-21 20 15,22 1-15,-1 0 0,-21 0 16,0 0-16,0 42 15,0 0 1,0 0-16,0 0 0,0 1 0,-21-1 16,21 0-16,-22 0 0,22 0 15,0 0-15,0 1 0,0-1 0,0 0 16,22 0 0,-1-21-16,0 0 0,0 0 15,0 0-15,0 0 0,1-21 16,-1 21-16,0-21 0,0 21 15,-21-21-15,0-1 0,21 1 0,0 0 16,-21-21 0,0 21-16,0-1 0,0 1 0,0 0 15,22 0-15,-1 21 47,0 0-31,0 0-16,0 0 0,0 0 0,1 0 15,-1 0-15,0 0 0,0 0 16,21-21-16,-20 21 0,20-21 0,-21 21 16,0 0-16,0 0 0,1-22 15,-22 44 17,-22-1-32,1 0 0,21 0 0,-21 0 15,0 0-15,0 1 0,0-1 0,-1 21 16,22-21-16,0 0 0,-21 1 15,21-1-15,0 0 0,0 0 16,21-21 0,1 21-16,-1-21 0,0 0 0,0 0 15,21 0-15,-20 0 0,20-21 0,-21 0 16,21 21-16,-20-21 0,20 0 16,-21-1-16,0 1 0,0 0 0,1 0 15,-1 0-15,-21 0 16,0-22-16,0 22 0,0-21 0,0 21 15,0-1-15,-21 22 0,-1-21 16,1 21-16,0 0 0,0 0 0,-21 0 16,20 21-16,-20 1 0,21-22 15,0 21-15,-22 0 0,22 0 0,21 0 16,-21 0-16,21 1 0,0-1 0,0 0 16,0 0-1,21-21-15,0 0 0</inkml:trace>
  <inkml:trace contextRef="#ctx0" brushRef="#br0" timeOffset="51114.3">5334 7345 0,'0'0'0,"0"-21"0,0-22 31,-21 43-15,0 0-16,21 22 15,0-1-15,-22 0 0,1 0 0,0 0 16,21 22-16,0-22 0,-21 0 16,21 21-16,-21-21 0,21 1 15,0 20-15,0-21 0,0 0 16,0 0-16,0 1 0,21-1 16,0-21-16,0 21 0,0-21 15,22 0-15,-22 0 0,21 0 16,-21 0-16,22 0 0,-22-21 0,21 21 15,-21-21-15,22-1 0,-22 1 16,21 21-16,-21-21 0,1-21 0,-1 21 16,0-1-16,0-20 0,0 21 0,-21-21 15,21-1-15,-21 22 0,0-21 16,0 21-16,0-1 0,-21 22 16,0 0-16,0 0 0,0 0 15,0 22-15,-1-1 0,1 0 0,21 21 16,-21-21-16,0 22 15,0-22-15,21 0 0,0 21 0,-21-20 16,21-1-16,0 0 0,0 0 0,0 0 16,0 0-16,21-21 15,0 0-15,0 0 16,0 0-16,0 0 16,1-21-16,-1 0 0,0 21 0,0-21 15,0 0-15,-21 0 0,21-1 16,1 1-16,-1 0 0,0 0 0,0-21 15,0 20-15,-21 1 0,0 0 16,21 0-16,1 21 0,-22 21 31,0 0-31,0 0 16,0 22-16,-22-22 0,22 0 0,0 0 16,0 0-16,0 1 0,0-1 15,0 0-15,0 0 0,22 0 0,-1 0 16,0-21-16,0 0 0,0 0 15,22 0-15,-1 0 0,-21 0 16,21 0-16,-20 0 0,20 0 0,-21-21 16,0 21-16,0-21 0,1 0 15,-1 0-15,0 0 0,0-1 16,0-20-16,-21 0 0,21-1 16,1 1-16,-1-21 0,-21 20 0,0-20 15,21 20-15,-21 1 0,0 0 0,21 21 16,-21-22-16,0 22 0,-21 21 31,0 21-31,21 0 16,-21 1-16,21 20 0,0 0 0,0 1 15,-22-1-15,22 0 0,0 1 16,0-1-16,-21 0 0,21 1 0,0-1 16,0-21-16,0 21 0,0-20 0,0-1 15,0 0-15,0 0 16,21-21-16,1 21 0,-1-21 15,0 0-15,0 0 0,0-21 16,0 21-16,1-21 16,-1 0-16,0 0 0,21-1 0,-21 1 15,1 0-15,-1 0 0,0-21 16,0 20-16,0-20 0,0 21 0,1 0 16,-1 21-16,-21-21 0,0 42 15,0 0 1,0 0-16,0 0 0,0 0 15,0 1-15,-21-1 0,21 0 16,0 0-16,0 0 0,0 0 0,0 1 16,0-1-16,0 0 0,0 0 15,21-21-15,0 21 16,0-21-16,0 0 0,22 0 16,-22 0-16,0 0 0,0 0 0,0 0 15,0-21-15,1 0 0,-1 21 16,0-21-16,21 0 0,-21-1 0,-21 1 15,22 0-15,-1 0 0,0 0 16,0 21-16,-21-21 0,21 21 16,-21 21 15,0 0-31,-21 0 0,21 0 16,0 0-16,0 1 0,0-1 15,0 0-15,0 0 16,21-21-1,0 0-15,1 0 0,-1 0 16,21 0-16,-21 0 0,0 0 16,1 0-16,-1 0 0,0-21 0,0 21 15,-21-21-15,21 0 0,0-1 0,1-20 16,-22 21-16,0-21 0,0 20 16,0-20-16,0 0 0,0-1 0,0 22 15,0-21-15,0 21 0,-22 0 16,1 21-16,0 0 0,0 0 15,0 0-15,-22 0 0,22 21 16,0 0-16,0 21 0,0 1 0,0-22 16,-1 21-16,22 0 0,-21-20 0,21 20 15,0 0-15,0-21 0,0 1 16,0-1-16,21 0 0,1 0 0,-22 0 16,21-21-16,21 21 0,-21-21 15,0 0-15,1 0 0,-1 0 0,0 0 16,0 0-16,0 0 0,0 0 15,1 0-15,-1-21 0,0 0 16,0 21-16,0-21 0,0 0 0,1 0 16,-1-1-16,0-20 0,0 21 15,0-21-15,0-1 0,1 22 0,20-21 16,-21-1-16,0 22 0,-21 0 16,0 0-16,21 21 0,-21 21 31,0 0-31,0 0 0,0 22 0,0-22 15,-21 21-15,21-21 0,0 1 16,-21 20-16,21 0 0,-21-21 16,21 1-16,0-1 15,0 0-15,21-21 32,0 0-32,0-21 15,1 0-15,-1 21 0,0-22 16,0 1-16,0 0 0,0-21 15,1 21-15,20-1 0,-21 1 0,0 0 16,22 0-16,-22 0 0,0 21 16,0 0-16,-21 21 15,0 0-15,0 0 16,0 0-16,0 1 0,0-1 0,0 0 16,0 0-16,0 0 0,0 0 15,0 1-15,0-1 16,21-21-16,0 0 0,1 21 15,-1-21-15,0 0 0,0 0 16,0 0-16,0 0 0,1-21 16,-1 0-16,0 21 0,0-22 15,-21 1-15,21 0 0,0-21 0,-21 21 16,22-22-16,-1 22 0,-21 0 16</inkml:trace>
  <inkml:trace contextRef="#ctx0" brushRef="#br0" timeOffset="51340.94">7916 6985 0,'0'0'0,"-63"-21"31,42 21-16,21-21 1,-22 21 15,1-21-31</inkml:trace>
  <inkml:trace contextRef="#ctx0" brushRef="#br0" timeOffset="51557.45">6837 7154 0,'0'0'0,"-21"22"0,21-1 0,21 0 15,0-21 1,0 0-16,0 0 0,0 0 0,22 0 16,-1 0-16,-21 0 0,22 0 15,-1 0-15,0 0 0,-21 0 16,22-21-16,-22 21 0,0 0 15,0 0-15,0-21 0,1 21 0,-22-22 16,21 22-16</inkml:trace>
  <inkml:trace contextRef="#ctx0" brushRef="#br0" timeOffset="52541.2">9377 7599 0,'0'0'0,"0"21"0,-21-21 0,-1 0 0,1 0 15,0 0 1,0 0-16,0 0 15,63 0 17,-21 0-17,22 0-15,-1 0 0,0 0 16,22 0-16,20 0 0,1 0 0,0 0 16,21 0-16,-1 0 0,-20 0 15,21 0-15,-21 0 0,-1 0 0,1 0 16,-22 0-16,1 0 0,-22 0 15,1-21-15,-1 21 0,-21 0 0,0 0 16,0-21-16,-21 0 0,0-1 16,0 1-1,-21 0-15,0 21 0,-21-21 16,21 0-16,-22 21 0,22-21 0,-21 21 16,-1 0-16,22 0 0,-21 0 15,21 0-15,-22 0 0,22 0 0,0 0 16,0 0-16,0 0 15,42 0 1,0-22-16,21 22 16,-20 0-16,20 0 0,-21 0 15,21 0-15,-20 0 0,20 0 16,-21 0-16,21 0 0,-20 0 16,-1 0-16,0 0 0,0 0 0,0 0 15,-21 22-15,0-1 0,0 0 0,0 0 16,0 0-16,0 0 15,-21 1-15,0-1 0,0 0 0,0 0 16,-1 0-16,1 0 0,0 1 16,-21-1-16,21 0 0,-1 0 0,1 0 15,0-21-15,0 21 0,0-21 16,21 22-16,-21-22 16,-1 0-1,22-22 16,0 1-31</inkml:trace>
  <inkml:trace contextRef="#ctx0" brushRef="#br0" timeOffset="54040.61">12742 7366 0,'0'-21'63,"0"0"-63,0 0 0,21 21 15,1-22-15,-22 1 0,21 0 0,0 0 16,-21 0-16,21 0 0,0-1 16,-21 1-16,21 0 0,-21 0 0,0 0 15,0 0-15,0-1 0,0 1 16,0 42 15,0 1-15,-21 20-16,21-21 0,0 21 0,0 1 15,0-1-15,-21 22 16,21-22-16,0 0 0,0 1 0,0-1 16,0 0-16,0 1 0,0-22 0,0 21 15,0-21-15,0 0 0,-21 1 16,21-1-16,0 0 0,0 0 16,0 0-1,-21-21-15,0 0 0,-1 0 16,1 0-16,0 0 15,0 0-15,0 0 0,0 0 16,-1 0-16,1 0 0,0-21 16,0 21-16,0 0 15,0 0-15,21-21 0,-22 21 0,44-21 47,20 21-47,-21 0 16,0 0-16,22 0 0,-22 0 0,21 0 15,0 0-15,-20 0 0,20 0 16,0 0-16,1 0 0,-1 0 0,0 0 16,1 0-16,-1 0 0,-21 0 15,43 0-15,-43 0 0,0 0 16,0 0 0,-21-21-16,0-1 31,0 1-16</inkml:trace>
  <inkml:trace contextRef="#ctx0" brushRef="#br0" timeOffset="57162.99">360 9059 0,'21'-21'0,"0"0"32,-21 0-1,21 21-31,0 0 15,-21-21-15,22 21 16,-22-21-16,0-1 16,21 22-16,0-21 15,-21 0 17,21 21-32,0-21 15,-21 42 16,0 0-15,0 0-16,0 22 0,0-22 16,0 21-16,0 1 0,-21-1 0,0 0 15,21 1-15,-21-1 0,0-21 16,-22 21-16,22-20 0,0-1 16,0 0-16,0 0 0,-1 0 0,1 0 15,0-21 1,21-21 15,0 0-15,0 0-16,21 21 0,-21-21 0,21 21 15,1-21-15,-1 21 16,0-22-16,0 22 0,0-21 16,22 21-16,-22 0 0,21 0 15,0 0-15,-20-21 0,20 21 16,0 0-16,-21 0 0,22 0 0,-22-21 15,21 21-15,-21 0 0,1-21 16,-1 21-16,0-21 0,0-1 16,-21 1-16,21 21 0,-21-21 15,0 0-15,0 0 0,0 0 16,0-1-16,0 1 0,0 0 16,0 0-16,0 0 15,-21 21 1,21 21-16,0 0 0,-21 0 0,21 0 15,0 22-15,0-1 0,-21-21 16,0 22-16,21-1 0,-22-21 16,1 21-16,21-20 0,0 20 0,-21-21 15,21 0-15,-21 0 0,21 1 16,-21-1-16,21 0 0,0 0 0,0 0 16,21-42 15,0 21-31,-21-21 15</inkml:trace>
  <inkml:trace contextRef="#ctx0" brushRef="#br0" timeOffset="57328.78">1122 9271 0,'21'0'93</inkml:trace>
  <inkml:trace contextRef="#ctx0" brushRef="#br0" timeOffset="58796.89">2349 8954 0,'0'21'0,"22"-21"16,-1 0-16,0 0 15,0 0-15,0 0 0,0-21 16,22 21-16,-1-22 0,-21 1 0,22 0 16,-1 0-16,0 0 0,1 0 0,-1 21 15,-21-22-15,21 1 0,-20 0 16,-1 0-16,-21 0 0,0 0 15,-21 21 1,-1 0-16,-20 0 0,0 0 16,-1 0-16,1 21 0,-21 0 15,20 0-15,1 0 0,0 0 0,-1 1 16,1-1-16,0 0 0,20 0 16,1 21-16,21-20 0,0-1 0,0 0 15,0 0-15,21 0 0,22-21 16,-22 21-16,21 1 0,-21-1 0,22 0 15,-1 0-15,0 0 0,1-21 16,-22 21-16,21 1 0,-21-1 0,1 0 16,-1-21-16,0 21 15,-21 0-15,0 0 0,0 1 16,-21-22-16,0 0 0,-1 21 0,1-21 16,0 0-16,-21 0 0,21 0 15,-22 0-15,22 0 0,-21 0 0,21 0 16,-22-21-16,22-1 0,0 22 15,-21-21-15,20 0 0,1 0 0,21 0 16,-21 0-16,21-1 0,-21 22 16,21-21-16,-21 21 0,21 21 31,0 1-31,21-1 16,0 0-16,0 0 15,-21 0-15,21-21 0,1 21 16,-1 1-16,0-22 0,0 21 15,0-21-15,22 0 0,-22 0 0,21 0 16,0 0-16,1 0 0,-1 0 16,0 0-16,1 0 0,20-21 0,-20-1 15,-1 22-15,21-21 0,-20 0 16,-1 0-16,0-21 0,1 20 0,-22-20 16,21 21-16,-21-21 0,1-1 15,-1 22-15,-21-21 0,0-1 0,0 1 16,0 21-16,0-21 0,0 20 15,0 1-15,0 0 0,0 0 0,-21 42 32,-1 21-32,22-20 0,-21 20 15,21-21-15,-21 21 0,21 1 16,-21-1-16,0-21 0,21 22 0,0-1 16,0-21-16,-21 0 0,21 22 0,0-22 15,0 0-15,0 0 0,0 0 16,0-42 31,21 21-47,-21-21 0,21 0 15,-21 0-15,21-1 0,0 1 16,-21 0-16,21 0 0,1 0 16,-1 0-16,0-1 0,0 22 0,0-21 15,0 21-15,1 0 0,-1 0 16,0 0-16,-21 21 15,0 1 1,-21-1 0,0-21-16,-1 21 0,1-21 0,0 21 15,0-21-15,0 0 16,21 21-16,-21-21 0,21 21 16,-22 1-1,22-1-15,0 0 16,0 0-1,22-21-15,-1 0 16,0 0-16,0 0 0,0 0 16,0 0-16,22 0 0,-22 0 0,21 0 15,-21-21-15,22 0 0,-1 21 0,-21-21 16,22-1-16,-1 1 0,-21 21 16,0-21-16,0 0 0,1 0 0,-1 0 15,0-1-15,0 1 0,-21 0 16,0 42 15,0 0-31,0 1 0,0-1 0,0 0 16,0 0-16,0 0 0,0 0 15,0 1-15,0-1 0,0 0 16,0 0-16,0 0 0,21-21 62,0-21-62,-21 0 0,22 21 0</inkml:trace>
  <inkml:trace contextRef="#ctx0" brushRef="#br0" timeOffset="59125.45">4022 8784 0,'0'-21'15,"0"42"-15,-22-21 31,22 21-31,0 1 0,22-22 47,-1 0-47,-21-22 16,0 1-16,0 0 16,0 0-16,0 0 15,-21 21 1,-1 0-16,1 0 0,0 0 15,0 21-15,0 0 16,0 0-16,-1 0 0,1 1 0,21-1 16,0 0-16,0 0 0,0 0 15,0 0-15,0 1 0,0-1 16,21-21-16,1 0 0,-1 0 16,21 0-16,-21 0 0,22 0 0</inkml:trace>
  <inkml:trace contextRef="#ctx0" brushRef="#br0" timeOffset="59441.43">4360 8932 0,'0'22'15,"0"-1"1,0 0-16,0 0 16,0 0-16,0 22 0,-21-22 0,21 21 15,0-21-15,0 22 0,0-1 16,0 0-16,0 1 0,0-1 0,0 0 15,0 22-15,0-1 0,0-20 0,0 20 16,0 1-16,0-1 0,0 1 16,0-1-16,0-21 0,-21 1 15,21 20-15,-21-42 0,21 22 16,0-1-16,0-21 0,-21 0 0,21 1 16,0-44-1,0 1 1,21-21-16,-21 21 0,0-22 15,21 22-15,0-21 0,-21-22 0,21 22 16,-21-21-16,0-1 0,21 1 16</inkml:trace>
  <inkml:trace contextRef="#ctx0" brushRef="#br0" timeOffset="59681.4">4381 9335 0,'0'0'0,"0"-43"0,0 1 0,0-22 0,0 22 16,0 0-16,0 21 0,0-22 0,22 1 15,-1 21-15,0-22 0,0 22 16,0 0-16,0 21 0,1-21 15,-1 21-15,0 0 0,0 0 16,0 21-16,0-21 0,1 21 0,-22 0 16,0 22-16,0-22 0,0 0 15,0 21-15,0-20 0,0-1 0,0 0 16,-22 0-16,1 0 0,0 0 0,0 1 16,0-1-16,0 0 0,-22-21 15,22 21-15,0-21 0,21 21 0,-21-21 16,0 0-16,-1 0 15,22-21-15,0 0 16</inkml:trace>
  <inkml:trace contextRef="#ctx0" brushRef="#br0" timeOffset="60353.45">5651 9081 0,'0'0'0,"-21"21"0,0-21 16,21 21 0,21-21-1,0 21 1,1-21-16,20 0 0,21 0 0,1 0 16,-1 0-16,1 0 0,21-21 0,-22 21 15,22-21-15,-22 0 0,22 21 16,0-22-16,-22 1 0,22 21 15,-22-21-15,1 21 0,-1-21 16,-20 21-16,-22 0 0,21 0 0,-21-21 16,-21 0-1,0-1-15,-42 22 0,21-21 16,0 21-16,-22-21 0,1 21 0,0 0 16,20-21-16,-20 21 0,21 0 15,0-21-15,0 21 0,21-21 16,21 21 15,0 0-31,0 0 0,0 0 16,0 0-16,1 0 15,-1 21-15,0 0 0,0-21 16,-21 21-16,0 0 0,0 0 16,0 1-16,0 20 0,0-21 0,-21 0 15,0 0-15,0 1 0,-22-1 0,22 0 16,-21 0-16,21 0 0,-22 0 15,22 1-15,0-1 0,0-21 0,0 21 16,-1-21-16,1 0 16,21 21-16,-21-21 15,21-21 1,0 0-16</inkml:trace>
  <inkml:trace contextRef="#ctx0" brushRef="#br0" timeOffset="63261.16">8488 8827 0,'0'0'0,"0"42"32,0-21-32,21-21 15,0 0 1,0 0-16,0 0 15,1 0-15,-1 0 16,0 0-16,0 0 0,0-21 16,0 21-16,1-21 0,-1 0 15,21 21-15,-21-22 0,0 1 0,22 0 16,-22 0-16,0 0 0,0 21 16,0-21-16,-21-1 0,0 1 0,0 0 15,0 0-15,0 0 16,-21 0-16,21-1 0,-21 22 0,0-21 15,0 0-15,0 0 0,-1 21 0,1-21 16,0 21-16,0 0 0,0 0 16,0 0-1,-1 0 1,22 21 0,-21-21-16,21 21 0,-21-21 15,21 21-15,0 0 31,0 1 204,-21-22 1749</inkml:trace>
  <inkml:trace contextRef="#ctx0" brushRef="#br0" timeOffset="65473.12">8784 8509 0,'0'-21'47,"-21"0"-31,0 0-1,0 21-15,-1 0 0,1 0 16,0 0-16,0 0 16,0 21-16,0 0 0,-1 0 15,22 0-15,0 0 0,-21 1 16,21-1-16,-21 21 0,21-21 16,0 0-16,0 1 0,0 20 0,0-21 15,0 0-15,0 22 0,21-22 16,0 0-16,22-21 0,-22 21 15,21 0-15,-21-21 0,22 0 0,-1 0 16,22 0-16,-22 0 0,0 0 16,1 0-16,-1-21 0,0 0 0,1 0 15,-1 0-15,-21 21 0,21-22 16,1-20-16,-22 21 0,0 0 16,0 0-16,-21-1 0,0 1 15,0 0-15,0 0 0,0 0 16,0 0-16,0 42 31,0 0-15,0 0-16,-21 21 0,21-20 0,-21-1 15,21 21-15,0-21 16,0 0-16,0 22 0,0-22 0,-21 0 16,21 0-16,0 0 15,21-21 16,-21-21-31,21 0 16,-21 0-16,0 0 0,21 0 0,-21-1 16,21 1-16,-21 0 0,0 0 15,0 0-15,22 0 0,-22-1 0,21 1 16,-21 0-16,21 21 0,0 0 31,0 21-31,-21 0 0,0 1 16,0-1-16,0 21 15,21-21-15,-21 0 0,22 22 0,-22-22 16,21 0-16,0 0 0,0 0 0,0 1 16,0-1-16,1-21 0,-1 0 15,0 21-15,21-21 0,22 0 16,-43 0-16,21 0 16,1-21-16,-22 0 0,21-1 0,0 22 0,1-21 15,-22 0-15,21 0 0,-21-21 16,1 20-16,-1 1 0,0 0 15,-21 0-15,0-21 0,0 20 0,0 1 0,0 0 16,0 0-16,-21 0 16,0 21-16,-1 0 0,1 0 0,0 0 15,0 0-15,-21 0 0,20 0 16,-20 0-16,21 21 0,-21 21 0,20-21 16,-20 1-16,21 20 0,0-21 0,0 0 15,-1 22-15,22-22 0,0 0 16,0 0-16,0 0 0,0 0 0,22 1 15,-1-22-15,0 0 0,0 0 16,0 0-16,22 0 0,-22 0 0,0 0 16,0-22-16,21 22 0,-20-21 15,-1 0-15,0 0 0,0 0 16,0 0-16,-21-1 0,0 1 0,21 0 16,-21 0-16,0 0 0,22 0 15,-22-1-15,0 44 31,0-1-31,0 0 16,0 21-16,0-21 0,0 1 0,0-1 16,0 21-16,0-21 0,0 0 15,0 1-15,21-22 0,0 21 0,0 0 16,0-21-16,0 0 0,22 0 16,-22 0-16,21 0 0,-21 0 0,22 0 15,-22-21-15,0 0 0,0-1 16,0 1-16,1 0 0,-1 0 15,0 0-15,0 0 0,-21-22 0,0 22 16,0-21-16,0 21 0,0-1 16,0-20-16,0 21 0,0 0 0,0 0 15,0-1-15,0 1 0,0 0 16,-21 21 0,21 21-16,0 22 0,0-22 15,-21 0-15,21 0 0,0 21 16,-21-20-16,21 20 0,0-21 0,0 21 15,0-20-15,0-1 0,0 0 16,0 0-16,0 0 0,0 0 16,0-42 15,21 21-31,-21-21 16,21 0-16,-21 0 0,21 0 15,0-1-15,-21 1 0,21 0 0,1 0 16,-1 0-16,-21 0 0,21-1 0,0 22 15,0 0-15,0-21 0,22 21 16,-22 0-16,0 0 0,0 0 16,0 21-16,1-21 0,-22 22 0,0-1 15,0 0-15,0 21 0,0-21 0,0 1 16,0 20-16,-22-21 0,1 0 16,-21 0-16,21 22 0,-22-22 15,22-21-15,-21 21 0,21 0 0,-22 0 16,22-21-16,0 0 0,0 22 15,0-22-15,21-22 16,0 1 0,21 0-16,0 0 15,0-21-15,0 20 0,22 1 0</inkml:trace>
  <inkml:trace contextRef="#ctx0" brushRef="#br0" timeOffset="66400.85">11134 8509 0,'0'0'0,"0"-21"16,-22 21 0,1 0-1,21 21 1,0 0-16,-21 0 0,21 1 0,0-1 0,0 21 16,0-21-16,0 22 0,0-22 15,0 21-15,0-21 0,0 22 0,0-22 16,0 21-16,0-21 0,0 0 0,0 1 15,21-1-15,0 0 0,1-21 16,-1 21-16,0-21 0,21 0 16,-21 0-16,22 0 0,-1 0 15,-21 0-15,22 0 0,-1-21 0,-21 0 16,21 21-16,-20-21 0,20-1 0,-21 1 16,0-21-16,0 21 0,1 0 15,-1-22-15,0 22 0,0 0 0,-21 0 16,0 0-16,0-1 0,0 1 15,-21 21 1,0 0-16,21 21 0,-21 1 16,-1-1-16,22 0 0,0 0 15,-21 0-15,21 22 0,-21-22 16,21 0-16,0 0 0,0 0 16,0 0-16,0 1 0,0-1 0,21 0 15,0 0-15,1-21 0,-1 0 0,0 21 16,0-21-16,21 0 0,-20 0 15,20 0-15,0 0 0,-21 0 0,22-21 16,-1 0-16,0 0 0,22 21 16,-22-21-16,1-1 0,-1 1 0,0 0 15,-21-21-15,22 21 0,-22-1 0,21-20 16,-21 21-16,1 0 0,-22 0 16,0-1-16,0 1 0,0 0 0,-22 21 31,1 0-31,-21 0 15,21 0-15,-22 21 0,1 0 0,0 1 16,-1-1-16,1 0 0,0 21 16,21-21-16,-1 22 0,1-22 0,21 0 15,0 21-15,0-20 0,0-1 16,21 0-16,1-21 16,20 0-16,-21 0 0,0 0 0,22 0 15,-22 0-15,0 0 0,21 0 16,-21-21-16,1 0 0,20-1 0,-21 1 15,0 0-15,0 0 0,1-21 16,-1-1-16,0 22 0,0-21 16,0-1-16,0 1 0,-21 0 15,22-1-15,-1 1 0,-21 21 0,0-21 16,0 20-16,0 1 0,0 0 0,0 0 16,0 42-1,-21 0-15,-1 0 0,22 22 16,-21-1-16,0-21 0,21 22 15,0-1-15,0 0 0,-21 1 0,21-1 16,0-21-16,0 21 0,0-20 16,0 20-16,0-21 0,0 0 15,0 0-15,0 1 0,0-1 16,21-21-16,0 0 0,0 0 16,1 0-16,-1 0 0,0 0 0,0 0 15,21-21-15,-20-1 0,20 1 16,0 0-16,-21 21 0</inkml:trace>
  <inkml:trace contextRef="#ctx0" brushRef="#br0" timeOffset="66612.98">13060 8721 0,'0'0'0,"-21"0"16,42 0 30,0 0-46,0 0 0,0 0 16,0 0 0,1 0-16,-1 0 0</inkml:trace>
  <inkml:trace contextRef="#ctx0" brushRef="#br0" timeOffset="66741.42">13017 8763 0,'0'0'0,"-21"0"0,21 21 0,-21-21 15,21 21-15,0 1 16,21-22 0,0 0-1,1 0-15,-1 0 16,0-22-16,0 1 0,0 0 16</inkml:trace>
  <inkml:trace contextRef="#ctx0" brushRef="#br0" timeOffset="67517.25">14012 8657 0,'0'0'0,"-42"0"0,21 0 0,0 0 0,-1 0 15,22 21-15,22-21 32,20 0-32,-21 0 0,21 0 0,1 0 15,-1 0-15,0-21 0,22 21 16,-22-21-16,1 0 0,-1 21 15,0-21-15,1 0 0,-1-1 0,-21 1 16,0 0-16,0 0 0,-21-21 16,0 20-16,0-20 0,0 21 0,0-21 15,0 20-15,0-20 0,-21 21 0,0 0 16,0 21-16,0 0 16,0 0-16,-1 21 0,1 21 15,0-21-15,0 22 0,0-1 16,0 22-16,-1-22 0,1 21 0,-21 1 15,21-1-15,0 22 0,-22-21 16,22 20-16,0 1 0,0 0 16,0-22-16,-22 22 0,22-1 0,0 1 15,0 0-15,0-1 0,-1 1 16,1 84-16,0-105 0,0 21 16,21 20-16,0-62 0,0-1 15,0-21-15,0 0 0,21 1 0,0-1 16,22-21-16,-22 0 0,21 0 15,22-21-15,-22 21 0,21-22 0,1 1 16,-1-21-16,1 21 0,-22 0 0,22-22 16,-22 1-16,0 0 15,1-1-15,-1 1 0,-21-22 0,-21 1 16,0-1-16,0 1 0,0-1 16,-21 22-16,0-21 0,-21-1 0,-1 22 15,1-1-15,-22-20 0,22 42 0,-21-22 16,20 22-16,1-21 0,0 21 15,-1 21-15,22-21 0,0 21 0,0 0 16,42 0 15,21 0-31,-21 0 0,22 0 0,-1 0 16,0-22-16,1 22 0,20-21 16,-20 21-16,-1-21 0,21 0 15,-20 21-15,-1-21 0,0 0 16</inkml:trace>
  <inkml:trace contextRef="#ctx0" brushRef="#br0" timeOffset="67933">14986 8742 0,'0'0'0,"21"-21"0,0 0 0,-21-1 16,0-20-16,0 21 0,0 0 15,-21 0-15,0 21 0,0 0 16,0 0-16,-1 0 0,1 0 0,0 0 16,0 0-16,0 0 0,0 21 0,-22 0 15,22 0-15,0 21 0,0-20 16,-22 20-16,22-21 0,21 21 0,-21-20 15,21-1-15,0 21 0,0-21 16,0 0-16,0 1 0,0-1 16,0 0-16,21-21 0,0 0 15,1 0-15,-1 0 16,0 0-16,0-21 0,0 0 0,0 21 16,-21-22-16,22-20 0,-1 21 15,0 0-15,0-22 0,0 1 0,0 21 16,-21 0-16,22-22 0,-1 43 0,-21-21 15,0 0-15,0 42 16,0 0 0,0 1-16,0 20 0,0-21 15,0 21-15,0-20 0,0 20 0,0-21 16,0 21-16,0-20 0,0-1 16,0 0-16,0 0 0,0 0 15,21 0-15,0-21 0,0 22 16,0-22-16,1 0 0,-1 0 15,0 0-15,0-22 0,0 1 0,0 21 16,22-21-16,-22 0 0</inkml:trace>
  <inkml:trace contextRef="#ctx0" brushRef="#br0" timeOffset="68160.97">15684 8424 0,'0'0'0,"0"-21"15,22-21-15,-22 0 0,0 20 0,0 1 16,-22 21-1,1 0-15,0 21 0,0 1 0,0 20 16,-22-21-16,22 21 0,0 1 16,21-22-16,-21 21 0,0 1 0,0-1 15,21 0-15,0 1 0,0-1 16,0-21-16,0 21 0,0-20 0,0 20 16,0-21-16,0 0 0,0 0 0,21-21 15,0 0-15,0 0 0,21 0 16,-20 0-16,-1 0 0,21-21 15,-21 21-15</inkml:trace>
  <inkml:trace contextRef="#ctx0" brushRef="#br0" timeOffset="68730.05">15960 8700 0,'0'0'0,"21"-22"15,0 1-15,0 0 0,-21 0 16,-21 21 0,0 0-16,0 0 15,-1 0-15,1 21 0,0-21 0,0 21 16,0-21-16,0 21 0,21 1 15,0-1 1,21-21-16,0 21 0,0-21 16,-21 21-16,21-21 15,0 0-15,1 0 0,-22 21 0,21-21 16,0 0-16,0 0 16,-42 0 30,0 21-46,0-21 0,-1 0 16,22 22-16,0-1 16,22 0 15,-1-21-31,0 0 0,0 0 16,21 0-16,-20 0 15,20-21-15,0 0 0,1 21 0,-1-22 16,0 1-16,1 0 0,-1 0 0,0 0 15,1-22-15,-1 22 0,0 0 16,1-21-16,-22 21 0,0-1 0,0 1 16,-21 0-16,-21 21 15,-21 0 1,20 0-16,-20 21 0,0 0 16,21 1-16,-1 20 0,1-21 0,0 21 15,21-20-15,0 20 0,0-21 0,0 21 16,0-20-16,21 20 0,0-21 15,1 0-15,-1 0 0,0 1 16,0-1-16,0-21 0,22 0 0,-22 0 16,0 0-16,21 0 0,-21 0 15,1 0-15,-1 0 0,0-21 16,0-1-16</inkml:trace>
  <inkml:trace contextRef="#ctx0" brushRef="#br0" timeOffset="69365.02">13144 8763 0,'0'-21'15,"22"21"1,-1 0 0,0 0-16,0 0 0,21 0 0,-20 0 15,20 0-15,0 0 0,1 0 16,-1 0-16,0 0 0,1 0 0,-1 0 15,0 0-15,-21 0 0,1 0 16,-1 0-16,0 0 0,-21-21 0,21 21 16,-42 0-1,0 0 1,0 0-16,-1 0 0,1 0 0,0 0 16,-21 0-16</inkml:trace>
  <inkml:trace contextRef="#ctx0" brushRef="#br0" timeOffset="69517.13">13250 8848 0,'-21'21'16,"42"-42"-16,-42 63 16,42-42-1,0 0-15,1 21 0,-1-21 16,0 0-16,0 0 0,0 0 16,0 21-16,1-21 0,-1 0 15</inkml:trace>
  <inkml:trace contextRef="#ctx0" brushRef="#br0" timeOffset="70380.64">423 10689 0,'0'21'15,"21"-21"-15,1 0 0,-1 0 16,0 0-16,21 0 0,-21 0 15,22 0-15,-22 0 0,21 0 0,1-21 16,-22 21-16,0-21 0,21 21 16,-21 0-16,1-21 0,-1 21 15,-42 0 17,-1 0-32,1 0 15,0 0-15</inkml:trace>
  <inkml:trace contextRef="#ctx0" brushRef="#br0" timeOffset="70829.39">317 10753 0,'-21'21'16,"21"0"-16,0 0 0,0 0 0,0 1 16,-21-1-16,21 0 0,-21 0 15,21 0 1,0 0-16,-21-21 15,42-21 32,0 0-47,0 21 16,0 0-16,1 0 0,20-21 16,0 21-16,-21 0 0,22 0 0,-1 0 15,0 0-15,1 0 0,-22 0 0,21 0 16,1 0-16,-22 21 0,0 0 15,0 0-15,0-21 0,-21 22 16,0-1-16,0 0 0,0 21 0,-21-21 16,0 1-16,0-1 15,-22 21-15,22-21 0,-21 0 0,0 1 16,-1-1-16,22-21 0,-21 21 16,-1 0-16,1-21 0,21 0 0,-21 0 15,20 21-15,-20-21 0,21 0 16,0 0-16,0 0 0,-1 0 15,1 0-15,21-21 16,0 0-16,21 0 16,1 0-16,-1-1 0</inkml:trace>
  <inkml:trace contextRef="#ctx0" brushRef="#br0" timeOffset="71016.86">974 10986 0,'0'21'16,"0"0"-16,0 0 31,21-21 0,0 0-31,0 0 16</inkml:trace>
  <inkml:trace contextRef="#ctx0" brushRef="#br0" timeOffset="73060.61">2138 10710 0,'0'22'47,"0"-1"-47,0 0 0,0 0 15,0 0-15,0 0 0,0 1 0,0 20 16,0-21-16,0 21 0,0-20 16,0-1-16,0 21 0,0-21 0,21 0 15,-21 1-15,0-1 0,21 0 16,-21 0-16,0 0 0,0-42 47,0 0-32,0 0-15,21 0 0,-21-22 0,0 22 16,21 0-16,-21 0 0,0-22 16,22 22-16,-1-21 0,-21 0 0,21 20 15,0-20-15,0 0 0,-21-1 16,21 1-16,1 21 0,-1-21 0,0 20 16,0 22-16,21 0 0,-20 0 15,-1 22-15,0-1 0,0 0 0,-21 21 16,21-21-16,0 22 0,1-1 15,-22-21-15,0 22 0,0-1 0,21-21 16,-21 21-16,21-20 16,-21-1-16,0 21 0,21-21 0,0-21 15,0 21-15,-21 1 0,22-22 16,-1 0-16,0 0 0,0 0 16,0 0-16,0-22 0,1 1 15,-1 0-15,0 21 0,0-21 0,0 0 16,0 0-16,1-22 0,-1 22 15,-21 0-15,21 0 0,0-22 0,-21 22 16,21-21-16,-21 21 0,0 0 16,0-1-16,21 22 0,-21 22 31,0-1-31,0 0 16,0 0-16,0 0 0,0 22 0,0-22 15,0 0-15,0 21 0,0-21 16,22 1-16,-22-1 0,0 0 0,0 0 15,21 0-15,0-21 0,0 21 16,0-21-16,0 0 0,1 0 0,-1 0 16,21 0-16,-21-21 0,22 21 15,-22-21-15,21 0 0,-21 0 0,22 21 16,-22-21-16,21-1 0,-21-20 16,22 0-16,-1 21 0,-42-22 15,21 22-15,0-21 0,-21 21 16,0-1-16,0 1 0,0 0 15,0 0-15,0 42 16,0 0 0,0 0-16,-21 1 0,21 20 0,-21-21 15,21 21-15,0-20 0,0 20 16,0-21-16,0 0 0,0 0 0,0 1 16,0-1-16,0 0 0,21 0 15,0-21-15,0 21 0,22-21 16,-22 0-16,0 0 0,0 0 15,22-21-15,-22 21 0,21-21 16,-21 0-16,0 21 0,1-21 0,-1-1 16,0 1-16,0 0 0,0 0 15,-21 0-15,0-22 0,0 22 0,0 0 16,0 0-16,0-21 0,0 20 16,0 1-16,0 0 0,0 42 31,0 0-31,0 1 0,0 20 15,0-21-15,0 0 0,0 22 0,0-22 16,0 21-16,0-21 0,0 0 16,0 1-16,0-1 0,0 0 15,0 0-15,0 0 0,0 0 0,21-21 16,1 0-16,-1 0 0,0 0 16,0 0-16,21 0 0,-20 0 0,20-21 15,-21 0-15,21 21 0,-20-21 16,20 0-16,-21 0 0,0-1 0,22-20 15,-22 0-15,0 21 16,0-22-16,0 22 0,-21-21 0,0-1 16,0 1-16,0 0 0,0-1 15,0 1-15,0 0 0,0-1 0,0 22 16,0-21-16,0 21 0,-21 21 16,0 21-1,21 0-15,-21 21 0,21 1 0,0-1 16,-21 0-16,21 1 15,0-1-15,0 22 0,0-43 0,0 21 16,0 0-16,0 1 0,0-22 16,0 0-16,21 0 0,0 0 0,21 1 15,-21-1-15,22-21 0,-1 0 16,0 0-16,1 0 0,-1 0 16,22 0-16,-22 0 0,0-21 0,1-1 0,-1 22 15,-21-21-15,21 0 0,-20-21 16,20 21-16,-21-1 0,0-20 0,0 0 15,22-1-15,-43 1 0,21 0 16,0-22-16,0 22 0,-21-22 16,0 22-16,0 0 0,0-1 0,0 22 15,0 0-15,0 0 0,0 0 16,0 42-16,0 0 16,0 0-16,-21 22 0,21-1 15,-21 21-15,21-20 0,-21 20 0,21-20 16,0-1-16,0 21 0,0-20 0,0-22 15,0 21-15,0-21 0,0 22 16,21-22-16,0 0 0,0-21 0,0 21 16,1-21-16,-1 0 0,0 0 15,0 0-15,21 0 0,-20 0 16,-1 0-16,0-21 0,21 21 0,-21-21 16,1 0-16,-1 0 0,0-1 15,0 1-15,0 0 0,0 0 0,-21 0 16,22 0-16,-22-1 15,0 44 1,0-1-16,0 0 16,0 0-16,0 0 0,-22 0 15,22 1-15,0-1 0,0 0 16,0 0 0,22-21-1,-1 0-15,0 0 16,0 0-16,-21-21 15,21 21-15,0-21 0,-21 0 0,22-1 16,-22 1-16</inkml:trace>
  <inkml:trace contextRef="#ctx0" brushRef="#br0" timeOffset="73209.46">5905 10520 0,'-21'-21'0,"42"42"0,-63-63 16,0 20-16,21 1 0,-22 0 0,22 0 15,0 21-15,-21 0 0,20 0 16,1 0-16,0 0 0,0 0 0,0 0 15,0 0 1,-1 0-16,22 21 16</inkml:trace>
  <inkml:trace contextRef="#ctx0" brushRef="#br0" timeOffset="73916.49">5059 10626 0,'0'0'0,"42"63"32,-21-63-32,0 21 0,1-21 15,-1 0-15,0 0 16,21 0-16,-21 0 0,1 0 0,-1 0 16,21 0-16,-21-21 0,22 21 15,-1-21-15,0 21 0,1 0 0,-1-21 16,0 21-16,1-21 0,-1 21 0,21-21 15,-20 21-15,-22 0 0,21-22 16,-21 22-16,1 0 0,-1 0 0,-21 22 16,0-1-1,0 0-15,0 0 0,-21 21 0,-1-20 16,1 20-16,21 0 0,0 1 16,-21-1-16,21 0 0,0 1 0,0 20 15,0-21-15,0 22 0,0-1 16,0-20-16,0 20 0,0-20 15,0 20-15,21-21 0,-21 1 0,0 20 16,0-42-16,0 22 0,0-1 16,0-21-16,0 22 0,0-22 0,0 0 15,0 0-15,0 0 0,0 0 16,-21-21-16,0 0 16,0 0-16,0-21 15,-1 0-15,1 0 0,21 0 16,-21 0-16,21-22 0,-21 22 15,21-21-15,0-1 0,0-20 0,0-1 16,0 1-16,0-1 0,0 1 16,0-1-16,0-20 0,21 20 15,0 1-15,0-1 0,1 1 0,-1 20 16,21-20-16,-21 21 0,0-1 16,1 1-16,-1 21 0,0-22 0,0 43 15,0-21-15,0 21 16,1 21-16,-22 1 15,0 20-15,0-21 0,0 21 0,0-20 16,0 20-16,0 0 0,-43-21 16,22 22-16,0-22 0,-21 0 0,-1 21 15,22-20-15,-21-1 0,-1-21 16,22 21-16,0 0 0,0-21 16,42-21-1,0 21 1,22-21-16,-1 0 0,0-1 0,22 1 15,-22-21-15,0 21 0</inkml:trace>
  <inkml:trace contextRef="#ctx0" brushRef="#br0" timeOffset="74305.13">6562 10393 0,'0'-64'32,"0"128"-32,-22-128 0,1 64 0,0 0 0,21 22 15,-21-1-15,0 0 0,21 0 16,0 21-16,0 1 0,-21-1 15,21 0-15,0 1 0,0-1 0,0 0 16,0-20-16,0 20 0,0-21 16,21 21-16,0-20 0,0-1 0,0-21 15,0 21-15,22-21 0,-1 0 0,0 0 16,1 0-16,-1 0 16,22 0-16,-22 0 0,21-21 0,-20 0 0,-1 21 15,0-22-15,1 1 0,-1 0 16,-21-21-16,0 21 0,1-1 15,-22 1-15,0-21 0,0 21 0,0 0 16,-22 21-16,1 0 16,-21 0-16,21 0 0,-22 21 0,22 0 15,-21 0-15,21 0 0,0 0 16,-1 1-16,1 20 0,21-21 0,0 0 16,0 0-16,0 1 0,0-1 15,21-21-15,1 21 0,-1-21 0,0 0 16,0 21-16,0-21 0,22 0 0,-22 0 15,21 0-15,-21 0 0,22-21 16,-1 0-16</inkml:trace>
  <inkml:trace contextRef="#ctx0" brushRef="#br0" timeOffset="75453.17">8001 10435 0,'0'21'15,"21"-21"1,0 0 0,0 0-16,22 0 0,-22-21 0,0 21 15,21-21-15,-20 0 0,-1 0 16,0 0-16,0-1 0,0 1 0,0 0 15,1 0-15,-1 0 0,-21 0 0,0-1 16,0 1-16,0 0 16,0 0-16,0 0 0,-21 21 31,-1 0-31,1 21 0,21 21 16,-21-21-16,21 22 0,-21 20 0,21-20 15,-21 20-15,21-21 0,0 22 16,0-22-16,0 22 0,-21-22 0,21 0 15,-22 1-15,22-22 0,0 0 0,0 0 16,0 0-16,0 1 0,-21-22 31,0 0-31,0 0 0,0 0 16,0 0-16,-1-22 0,1 1 16,0 0-16,0 21 0,0-42 0,0 21 15,-1-1-15,1 1 0,0 0 16,0-21-16,0 21 0,0 21 0,21-22 15,0 44 1,0-1-16,0 0 0,0 0 16,0 21-16,0-20 0,21-1 0,0 21 15,0-21-15,0 0 0,0 1 16,1-1-16,-1 0 0,21 0 16,-21-21-16,22 21 0,-1-21 0,-21 0 15,21 0-15,1 0 0,-22 0 16,21 0-16,1 0 0,-22 0 0,21-21 15,0 21-15,1-21 0,-1 0 16,-21 0-16,22-1 0,-1 1 0,-21-21 16,21 21-16,-20-22 0,-1 22 0,0-21 15,-21 21-15,0-22 16,0 22-16,0 0 0,0 0 0,0 0 16,-21 21-1,0 21-15,-1 0 0,22 0 0,0 22 16,-21-22-16,21 0 0,-21 21 15,21-21-15,0 1 0,0 20 16,0-21-16,0 0 0,21 0 16,0-21-16,22 22 15,-22-22-15,0 0 0,0 0 0,0 0 16,22 0-16,-22 0 0,21-22 0,1 22 16,-22-21-16,21 0 0,0 0 15,-20 0-15,20 0 0,-21-1 0,0 1 16,0 0-16,1 0 0,-22 0 15,0 0-15,0-1 0,0 1 0,-22 42 32,1 1-32,21-1 0,-21 0 15,21 0-15,0 0 0,0 0 0,0 1 16,0-1-16,0 0 16,0 0-16,0 0 0,0 0 15,0 1-15,0-1 16,0 0-1,-21-21-15,0 0 0,0 0 16,21-21 0,0 0-16,0-1 0,0 1 0</inkml:trace>
  <inkml:trace contextRef="#ctx0" brushRef="#br0" timeOffset="75668.32">9440 10287 0,'0'0'0,"21"-21"16,22-21-1,-43 63 1,0 0-16,0 0 0,0 21 0,0-20 16,0 20-16,0 0 0,-21 1 15,21-1-15,-22 0 0,22 1 0,0-1 16,0 0-16,-21-21 0,21 1 16,-21-1-16,21 0 0,0 0 0,0 0 15,0 0-15,0 1 0,-21-22 16,21 21-16</inkml:trace>
  <inkml:trace contextRef="#ctx0" brushRef="#br0" timeOffset="75876.83">9356 10626 0,'0'-21'15,"21"21"1,0-22 0,0 1-16,0 21 0,0 0 15,1-21-15,20 21 0,-21 0 0,0-21 16,22 0-16,-1 21 16,-21-21-16,21 21 0,1-22 0,-1 22 15</inkml:trace>
  <inkml:trace contextRef="#ctx0" brushRef="#br0" timeOffset="77041.46">10266 10245 0,'0'0'0,"-21"0"15,-1 0-15,1 0 16,0 0-16,0 0 0,0 0 16,0 21-16,-22 21 0,22-21 15,0 22-15,-21-1 0,20-21 0,1 22 16,0-1-16,0 0 0,21 1 15,0-1-15,0-21 0,0 21 0,0-20 16,0-1-16,0 0 0,0 0 16,0 0-16,0 0 0,42-21 0,-21 0 15,1 22-15,20-22 0,0 0 0,1 0 16,-1 0-16,0 0 0,1 0 16,20-22-16,-21 22 0,1-21 0,-1 0 15,-21 0-15,22 0 0,-22 0 16,21-1-16,-21 1 0,-21-21 0,0 21 15,0-22-15,0 22 0,0 0 16,0-21-16,0 21 0,0-1 16,-21 22-16,0 0 0,0 0 15,0 22-15,-1-22 16,1 21-16,0 0 0,0 21 0,0-21 16,21 1-16,0 20 0,-21-21 15,21 21-15,0-20 0,0-1 0,0 0 16,0 0-16,0 0 0,0 0 15,21-21-15,0 0 16,0 0-16,0 0 0,0 0 16,1 0-16,-1 0 15,0 0-15,0-21 0,-21 0 16,21 0-16,-21 0 0,21 0 16,-21-1-16,0-20 0,0 21 15,0 0-15,22-22 0,-22 22 0,21 0 16,-21 42-1,21 0 1,-21 1-16,0-1 0,0 0 16,0 0-16,0 0 0,21 0 15,-21 1-15,0-1 0,0 0 0,21-21 16,-21 21-16,21-21 0,1 21 16,-1-21-16,0 0 15,0 0-15,0 0 0,0 0 16,1-21-16,-22 0 0,21 21 15,0-21-15,-21 0 0,21-1 0,-21 1 16,21-21-16,0 21 0,-21 0 16,22-22-16,-1 22 0,0 0 0,0 21 15,0-21-15,0 21 0,1 0 16,-1 0-16,0 0 0,0 21 16,-21 0-16,0 0 0,21-21 0,-21 21 15,0 1-15,0-1 0,0 0 16,0 0-16,0 0 0,-21 0 15,0-21-15,21 22 16,-21-22 0,0 0-16,-1 0 31,22-22-15,22 22 15,-1 0-31,0 0 0,-21 22 0,21-22 15,0 0-15,0 0 0,1 21 16,-1-21-16,0 0 0,0 0 16,0 0-16,0 0 0,1 0 15,20 0-15,-21-21 0,0 21 0,0-22 16,1 22-16,-1-21 0,0 0 16,0 0-16,0 0 15,0 0-15,-21-1 0,22-20 0,-22 21 16,0 0-16,0 0 0,0-1 15,21 1-15,-21 42 32,-21 1-32,-1-1 0,22 21 0,0-21 15,-21 0-15,21 22 0,-21-22 16,21 0-16,0 0 0,0 0 0,0 1 16,0-1-16,21-21 15,0 0-15,1 0 16,-1 0-16,0 0 0,0 0 0,0 0 15,22 0-15,-1 0 0</inkml:trace>
  <inkml:trace contextRef="#ctx0" brushRef="#br0" timeOffset="77510.19">12361 10541 0,'0'0'0,"64"0"16,-43 0-1,21 0-15,-21 0 0,43 0 16,-22 0-16,1 0 16,-1 0-16,21 0 0,-20 0 0,20 0 15,1 0-15,-22 0 0,22 0 0,-22 0 16,21 0-16,-20 0 0,-1 0 16,-21 0-16,22-21 0,-22 21 0,0-21 15,0 21-15,-21-21 0,0-1 16,-21 22-16,0-21 15,0 21-15,-22-21 0,22 21 16,-21 0-16,-1 0 0,22 0 0,0 0 16,0 0-16,0 0 0,0 0 0,21 21 15,21 0 17,0-21-32,0 0 0,0 0 15,22 0-15,-22 0 0,0 0 0,0 0 16,0 22-16,0-22 0,1 21 15,-22 0-15,0 0 16,0 0-16,-22 0 0,-20-21 16,21 22-16,-21-22 0,-1 21 15,22-21-15,-21 21 0,-1-21 0,-41 21 16,41 0-16,1-21 0,0 0 16,21 0-16,-22 21 0,22-21 15</inkml:trace>
  <inkml:trace contextRef="#ctx0" brushRef="#br0" timeOffset="77913.31">14626 10033 0,'42'-42'16,"-20"42"-1,-1 0-15,0 0 0,0 0 16,21 0-16,-20 0 0,20 0 0,-21 0 16,21-21-16,1 21 0,-1 0 15,0 0-15,22 0 0,-22 0 16,1 0-16,-1 0 0,0 0 16,1 0-16,-22 0 0,21 0 0,-21 0 15,-42 0 1,0 0-16,0 0 15,-22 0-15</inkml:trace>
  <inkml:trace contextRef="#ctx0" brushRef="#br0" timeOffset="78141.09">14965 9991 0,'0'0'0,"-21"0"0,21 21 16,-22 0-16,1-21 16,21 21-16,0 0 0,0 1 15,-21-1-15,21 0 0,0 0 16,0 21-16,-21-20 0,21-1 0,0 21 15,0 0-15,0-20 0,0 20 0,0-21 16,0 0-16,0 22 0,0-22 16,0 0-16,0 0 0,0 0 15,0 0-15,21-21 32,0 0-17,0-21-15,1 0 0</inkml:trace>
  <inkml:trace contextRef="#ctx0" brushRef="#br0" timeOffset="78657.05">15198 10478 0,'21'-22'15,"63"-20"1,-62 21-16,-1 0 16,0 0-16,0 21 0,-21-22 15,21 1-15,0 0 0,1 21 0,-1-21 16,0 21-16,-21-21 0,-21 21 31,0 0-31,-1 21 16,-20 0-16,21 0 0,0 0 15,0 1-15,-1 20 0,1-21 16,0 0-16,21 22 0,0-22 16,0 0-16,0 0 0,0 0 0,0 0 15,21 1-15,0-22 0,1 0 16,-1 0-16,0 0 0,0 0 15,21 0-15,-20 0 0,-1 0 0,0 0 16,21-22-16,-21 1 0,1 0 16,-1 0-16,0 0 0,0 0 0,21-1 15,-20-20-15,-1 0 0,0 21 16,0-1-16,-21-20 0,21 21 0,0 21 16,-21-21-16,22 21 0,-22 21 31,0 0-31,0 0 0,0 22 15,0-22-15,0 0 0,0 21 16,0-21-16,0 1 0,0-1 0,0 0 16,-22 0-16,22 0 0,-21 0 15,21 1-15,-21-22 0,21 21 16,0-42 15,21-1-31,0 1 16,1 0-16,-22 0 15</inkml:trace>
  <inkml:trace contextRef="#ctx0" brushRef="#br0" timeOffset="78872.92">16192 10054 0,'0'0'16,"0"21"0,-21 1-1,21-1-15,0 21 0,-21-21 0,21 0 16,-21 22-16,21-22 0,0 21 15,0-21-15,0 1 0,0 20 0,0-21 16,0 0-16,0 0 0,0 1 16,0-1-16,0 0 0,0 0 15</inkml:trace>
  <inkml:trace contextRef="#ctx0" brushRef="#br0" timeOffset="79628.67">15917 10372 0,'0'-21'31,"0"-1"-31,21 22 16,1-21 0,-1 21-16,0-21 0,21 21 0,-21 0 15,22-21-15,-22 21 16,21 0-16,1-21 0,-1 21 0,0-21 15,22 21-15,-1-22 0,-20 22 0,20-21 16,-21 0-16,22 21 0,-22-21 16,1 21-16,-22-21 0,0 0 0,0 21 15,-21-22-15,-21 22 32,21 22-32,-21-1 0,0 0 15,21 0-15,-22 0 0,22 22 16,-21-22-16,0 21 0,21 0 0,0 1 15,0-22-15,-21 21 16,0 1-16,21-22 0,-21 0 0,21 21 16,0-21-16,0 1 0,-22-1 15,22 0-15,0-42 47,0 0-47,0-22 0,0 22 16,0 0-16,0-21 0,0-1 15,22 1-15,-1 21 0,-21-22 0,21 1 16,0 0-16,0 21 0,0-1 16,-21-20-16,22 42 0,-1-21 0,0 21 15,0 0-15,0 0 16,-21 21-16,0 0 16,0 0-16,0 1 0,21 20 0,-21 0 15,0 1-15,0-1 0,0-21 16,0 21-16,22 1 0,-1-1 0,-21-21 15,0 0-15,21 1 0,0-1 16,-21 0-16,0 0 0,21-21 16,0 0-16,-21-21 31,0 0-31,22 0 0,-22-1 0,21 1 16,-21 0-16,0-21 15,0 21-15,21-22 0,0 1 0,-21 0 16,21 20-16,0-41 0,1 42 15,-22 0-15,0-1 0,0 1 16,0 42 15,0 1-15,0-1-16,21 0 16,0-21-16,21 0 15</inkml:trace>
  <inkml:trace contextRef="#ctx0" brushRef="#br0" timeOffset="80156.64">17695 10224 0,'0'0'0,"0"-22"0,21 1 0,-21 0 15,0 0-15,0 0 0,0 0 16,-21 21-16,0 0 16,0 0-16,0 0 0,0 0 15,-1 21-15,-20 0 0,21 0 0,0 0 16,-22 0-16,22 22 0,0-22 15,0 21-15,0 1 0,0-1 0,21 0 16,0 1-16,0-22 0,0 21 16,0 0-16,21-20 0,0-1 0,0 0 15,0 0-15,22 0 0,-22 0 16,0 1-16,21-22 0,-21 0 16,1 0-16,-1 0 0,21 0 0,-21 0 15,0-22-15,1 22 16,-22-21-16,0 0 0,0 0 0,0 0 15,0 0-15,0-22 0,0 22 0,-22 0 16,1 0-16,0 21 0,0 0 16,0 0-16,0 0 0,-1 0 0,1 21 15,0 0-15,0 0 16,21 0-16,-21 1 0,21-1 0,0 21 16,0-21-16,0 0 0,0 1 15,0 20-15,0-21 0,0 0 16,0 0-16,0 22 0,-21-22 0,21 0 15,0 0-15,0 0 0,-22 1 16,22-1-16,0 0 0,0 0 0,0 0 16,0 0-16,-21 1 15,42-22 17,-21-22-17,22 1-15,20 0 0,-21 0 0,0 0 16,22 0-16,-22-1 0</inkml:trace>
  <inkml:trace contextRef="#ctx0" brushRef="#br0" timeOffset="80308.82">17970 10520 0,'0'0'0,"22"-21"0,-22-22 32,0 22-32,0 0 31,0 0-16,21 21 1,0 0-16</inkml:trace>
  <inkml:trace contextRef="#ctx0" brushRef="#br0" timeOffset="80573.87">18521 10118 0,'0'0'0,"0"21"32,0 0-32,21 0 0,0 0 15,0 1-15,0 20 0,1-21 16,-1 0-16,21 22 0,-21-22 0,0 0 16,1 21-16,-1-21 0,0 1 15,0-1-15,-21 0 0,0 0 16,21-21-1,-21-21 17,21 0-32,-21 0 0</inkml:trace>
  <inkml:trace contextRef="#ctx0" brushRef="#br0" timeOffset="80775.77">18965 10266 0,'0'-21'16,"0"42"-16,21-85 0,-21 43 0,0 0 15,-21 21 1,0 0-16,0 0 0,0 0 0,-22 21 15,1 0-15,0 1 16,-1-22-16,1 21 0,0 0 0,-22 21 16,22-21-16,0 1 0,-1 20 15,1-21-15,21 0 0,0 0 0,-22 1 16,43-1-16,-21 0 0,21 0 0,0 0 16,0 0-1,21-21-15,22 0 0,-22 0 0,21 0 16,22 0-16</inkml:trace>
  <inkml:trace contextRef="#ctx0" brushRef="#br0" timeOffset="81425.03">19156 10160 0,'0'0'0,"-21"0"31,21 21-15,-22-21-16,22 21 0,-21 1 0,21 20 15,0-21-15,0 21 0,0-20 0,0 20 16,0-21-16,0 21 0,0-20 16,0-1-16,0 0 0,0 0 0,0 0 15,0 0 1,0-42 15,0 0-31,0 0 0,0 0 16,0 0-16,0-1 0,21-20 0,-21 21 15,22-21-15,-1-1 0,0 22 16,-21-21-16,21 21 0,0-1 0,0 1 16,-21 0-16,0 0 0,22 21 15,-1 0-15,-21 21 16,0 0-16,0 0 0,0 1 16,0 20-16,0-21 0,0 0 15,0 22-15,0-22 0,0 21 0,0-21 16,0 0-16,0 1 15,0-1-15,0 0 0,21-21 32,-21-21-17,21 0-15,-21-1 0,0-20 16,21 21-16,0 0 0,1-22 16,-22 22-16,42-21 0,-21 0 0,0 20 15,22-20-15,-22 21 0,21 0 16,0 0-16,-20-1 0,20 22 0,-21 0 15,0 0-15,-21 22 0,0-1 16,0 21-16,0-21 0,0 0 16,0 1-16,0 20 0,0-21 15,-21 21-15,0-20 0,21 20 16,-21-21-16,21 0 0,0 22 0,0-22 16,-21-21-16,21 21 0,-22 0 15,22-42 16,22 0-31,-1 0 16</inkml:trace>
  <inkml:trace contextRef="#ctx0" brushRef="#br0" timeOffset="81696.45">20129 10054 0,'0'0'0,"0"-21"31,0 42-16,0 0-15,-21 1 0,0-1 0,0 0 16,21 0-16,-21 21 0,0-20 0,-1 20 16,1 0-16,0-21 0,0 22 15,0-1-15,0-21 0,21 22 0,0-22 16,0 21-16,0-21 0,0 0 16,42 1-16,-21-1 0,0 0 0,22-21 15,-22 0-15,0 21 0,21-21 16,-21 0-16,1 0 0,-1 0 0,0-21 15,0 21-15,0-21 0,22 0 16,-22 21-16,0-22 0,0 1 16,0 21-16</inkml:trace>
  <inkml:trace contextRef="#ctx0" brushRef="#br0" timeOffset="82881.02">720 12192 0,'0'0'0,"21"-21"0,0-21 0,0 20 0,0 1 16,0 0-16,-21 0 0,0 0 15,0 0-15,0-1 0,-21 22 16,0 0-16,0 0 16,0 22-16,-22-1 0,22 0 15,-21 21-15,0-21 0,20 22 16,-20-1-16,21 0 0,0 1 16,21-1-16,0 0 0,0 1 0,0-22 15,21 21-15,0-21 0,0 22 16,0-22-16,22 0 0,-22 0 0,21 0 15,1 1-15,-22-1 0,21 0 16,-21-21-16,22 0 0,-22 0 16,21 0-16,-21 0 0,22 0 15,-22 0-15,0-21 0,0 0 0,0-1 16,0 1-16,1 0 0,-22 0 16,0 0-16,0 0 15,-22 21-15,1 0 0,0 0 16,0 0-16,0 0 0,0 0 15,-22 0-15,22 0 0,0 0 0,0 21 16,0 0-16,-1 0 16,1 0-16,21 0 0,0 1 15,0-1 1,0 0-16,0 0 0,21-21 16,1 0-1</inkml:trace>
  <inkml:trace contextRef="#ctx0" brushRef="#br0" timeOffset="83069.09">1460 12510 0,'0'0'16,"22"0"-16,-1 0 94</inkml:trace>
  <inkml:trace contextRef="#ctx0" brushRef="#br0" timeOffset="83536.97">2625 12298 0,'0'0'0,"0"-21"16,0-127 0,0 105-16,0 22 15,0 0-15,0 0 0,-22 0 0,1 21 31,21 21-31,-21 21 0,21 0 16,0 1-16,-21-1 0,21 22 16,-21-22-16,21 21 0,-21-20 0,21 20 15,0-20-15,0-1 0,-22 43 16,22-64-16,-21 21 16,0 0-16,21-20 0,0-1 0,0 0 15,0 0-15,0 0 0,0-42 31</inkml:trace>
  <inkml:trace contextRef="#ctx0" brushRef="#br0" timeOffset="83829.21">2455 12425 0,'0'0'0,"0"-42"0,0 20 16,-21-20-16,21 0 0,0-1 0,0 1 15,0 0-15,21-1 0,0 1 16,1 0-16,20-1 0,0 22 15,1-21-15,-1 21 0,21 0 16,-20 21-16,-1 0 0,22 0 0,-22 21 16,-21 0-16,21 0 0,-20 21 15,-1 1-15,-21-1 0,0 0 0,0 1 16,0-1-16,-21 0 0,-1 1 16,1-1-16,-21 0 0,0-20 0,-1 20 15,1-21-15,0 0 0,-1 22 16,22-22-16,0-21 0,0 21 0,0 0 15,42-21 17,0 0-32,0 0 0</inkml:trace>
  <inkml:trace contextRef="#ctx0" brushRef="#br0" timeOffset="84597.46">3281 12488 0,'0'0'0,"42"-21"0,-21 0 15,0 0-15,1 21 0,-22-21 0,0 0 16,0-1-16,0 1 0,-22 0 16,1 21-16,0 0 0,0 0 15,0 0-15,-22 0 0,22 0 0,0 21 16,-21 0-16,21-21 0,-1 22 16,1 20-16,0-21 0,21 0 15,0 0-15,-21 1 0,21 20 16,0-21-16,0 0 0,0 0 0,0 1 15,0-1-15,0 0 16,21-21-16,0 0 16,0 0-16,1 0 0,-1 0 15,0-21-15,0 0 0,0 21 0,-21-22 16,21 1-16,1 0 0,-1 0 16,-21 0-16,21 0 0,0-1 0,-21 1 15,0 0-15,21 0 0,-21 0 16,21 0-16,1 21 15,-1 0 1,-21 21-16,21 0 0,-21 0 16,0 0-16,21 0 0,0 1 0,-21-1 15,0 0-15,21 0 16,1 0-16,-1 0 0,0-21 16,0 0-16,0 0 15,0 0-15,1 0 0,-1 0 16,0 0-16,0-21 0,0 0 15,0 0-15,1 0 0,-1 0 16,0 21-16,0-22 0,0 1 16,0 0-16,1 0 0,-1 0 0,0 0 15,21 21-15,-21 0 0,1 0 16,20 0-16,-21 0 0,0 0 16,0 21-16,1 0 0,-1 0 0,0 0 15,-21 22-15,21-22 0,-21 0 16,0 0-16,0 0 0,0 0 0,0 22 15,-21-22-15,21 0 0,-21 0 16,21 0-16,0 1 0,-21-22 16,21-22-1,0 1-15,0 0 16,0 0-16,0 0 16,0 0-16,0-1 0,0 1 0,21 0 15,-21 0-15,0-21 0,0 20 16,21 1-16,0 0 0,-21-21 15,21 21-15,0-1 0,1 1 16,-1 21-16,0 0 16,0 0-16,0 0 0,0 21 15,1 1-15,-22-1 16</inkml:trace>
  <inkml:trace contextRef="#ctx0" brushRef="#br0" timeOffset="85981.81">4741 12552 0,'21'0'0,"-42"0"0,64 0 16,-22 0-16,0 0 16,-21-21-16,21 21 0,-21-21 0,0-1 15,0 1-15,0 0 16,0 0-16,0 0 0,0 0 0,-21-1 16,0 1-16,0 0 0,-1 21 15,1 0-15,0 0 0,0 0 0,-21 0 16,20 21-16,1 0 0,-21 1 15,21-1-15,0 0 0,-22 21 0,22-21 16,0 1-16,0 20 0,0-21 0,21 21 16,0-20-16,0-1 0,0 21 15,0-21-15,0 0 0,0 1 16,21-1-16,0-21 16,0 0-16,0 0 0,22 0 0,-22 0 15,21-21-15,-21-1 0,0 1 16,22 21-16,-22-21 0,0 0 0,0 0 15,0 0-15,1-1 0,-22 1 16,21 0-16,-21 0 0,21 0 0,-21 0 16,21-1-16,-21 1 0,0 0 0,0 0 15,0 0-15,21 21 16,-21 21-16,0 0 16,0 0-16,0 0 15,0 1-15,0-1 0,0 21 0,0-21 0,0 0 16,0 1-16,21-1 15,-21 0-15,22 0 0,-1 0 0,0 0 16,-21 1-16,21-22 0,0 0 0,0 0 16,22 0-16,-22 0 0,0 0 15,21 0-15,-20-22 0,-1 1 0,21 0 16,-21 0-16,0 0 0,1 0 16,-1-1-16,-21 1 0,21 0 0,0 0 15,0-21-15,-21 20 0,21-20 16,1 0-16,-22-1 0,21 1 15,0 0-15,-21-1 0,21 1 0,-21 21 16,0-21-16,0 20 0,-21 44 31,0-1-31,21 21 0,-21-21 16,-1 22-16,1-1 0,21 0 0,-21 1 16,21-22-16,0 21 0,0 0 15,0-20-15,0 20 0,0-21 0,0 0 16,0 0-16,21 1 0,-21-1 15,21 0-15,1-21 0,-1 0 0,0 0 16,0 0-16,21 0 0,-20 0 0,-1-21 16,21 0-16,-21 21 0,22-22 15,-22 1-15,21 0 0,-21 0 16,0 0-16,22 0 0,-22-1 16,0-20-16,0 21 0,22-64 15,-43 43-15,21 0 0,-21 20 0,21-20 16,-21 21-16,0 0 0,0 0 15,0 42 1,-21 0-16,0 21 0,-1-21 16,22 22-16,0-1 0,-21 0 0,21 1 15,-21-22-15,21 21 0,0 1 16,0-22-16,0 21 0,0-21 0,0 0 16,0 1-16,21-1 0,0 0 15,1 0-15,20-21 0,-21 0 16,21 0-16,1 0 0,-1 0 0,0 0 15,1 0-15,-22-21 0,21 21 16,-21-21-16,22 0 0,-22 21 0,21-22 16,-21 1-16,1 0 0,-22 0 15,21 0-15,-21 0 0,0-1 0,0-20 16,0 21-16,0-21 0,0 20 16,0 1-16,-21 21 15,-1 0-15,1 0 0,0 21 0,21 1 16,-21-1-16,0 0 15,0 0-15,21 0 0,-22 22 0,22-22 0,0 0 16,0 0-16,0 0 0,0 22 16,0-22-16,0 0 0,43 0 15,-22 0-15,0-21 0,21 0 16,-20 0-16,20 0 0,0 0 16,1 0-16,-1 0 0,0-21 0,1 0 15,-22 0-15,21 0 0,43-22 16,-64 22-16,21 0 0,-21 0 15,22-22-15,-22 1 0,0 0 16,0-1-16,0-20 0,1-1 0,-1 22 16,-21-21-16,21-1 0,-21 22 15,0-1-15,0 1 0,0 21 16,-21 21-16,0 0 0,-22 42 16,22-21-16,-21 22 0,21 20 15,-1-20-15,1 20 0,21 1 0,0-22 16,0 21-16,0-20 0,0 20 15,21-20-15,1-22 0,-1 21 0,0-21 16,0 22-16,21-22 0,22 0 0,-22 0 16,22-21-16,-1 0 0,1 0 15,-1 0-15,22-21 0,-22 0 0,1 0 16,-1-1-16,1 1 0</inkml:trace>
  <inkml:trace contextRef="#ctx0" brushRef="#br0" timeOffset="88700.82">7578 12150 0,'0'21'16,"21"-21"15,0 0-31,0 0 0,21-21 16,-20 0-16,41 21 0,-21-43 0,22 22 15,-22 0-15,22 0 16,-1-22-16,-20 22 0,-1 0 0,0-21 16,-21 21-16,1-1 0,-22 1 15,0 0-15,0 0 0,-22 0 0,1 21 16,-21 0-16,0-21 0,-1 21 0,1 0 15,-22 0-15,22 21 0,21 0 16,-21-21-16,-1 42 0,22-21 0,0 22 16,21-22-16,0 21 0,0 1 15,0-22-15,0 21 0,21-21 0,0 22 16,0-22-16,22 0 0,-22 0 16,21-21-16,1 0 0,-1 21 15,0-21-15,1 0 0,-1 0 0,-21 0 16,21 0-16,-20-21 0,-1 0 15,0 21-15,0-21 0,-42 21 32,0 0-32,0 0 0,-22 0 0,22 21 15,-21 0-15,-1 0 0,1 0 16,0 1-16,-1-1 0,1 21 0,21-21 16,0 22-16,0-22 0,21 0 0,0 21 15,0-21-15,0 1 16,0-1-16,0 0 0,21 0 0,0 0 15,0-21-15,21 21 0,-20-21 0,20 0 16,0 0-16,1 0 0,-1 0 16,-21 0-16,21 0 0,1-21 0,-1 0 15,-21 21-15,22-21 0,-22 0 16,0 0-16,0-1 0,21 1 0,-20 0 16,-1 0-16,0-21 0,0 20 15,0-20-15,22 21 0,-22-21 0,0 20 16,0 1-16,0 21 0,0 0 15,1 0-15,-1 0 0,0 0 0,0 21 16,-21 1-16,0-1 0,0 21 0,0-21 16,0 0-16,0 22 15,-21-22-15,0 0 0,0 0 0,-1 22 16,1-22-16,21 0 0,-21 0 0,0-21 16,21 21-16,-21 0 0,42-21 46,0-21-46,0 0 0,0 0 0,1 0 16,-1 0-16,0-1 0,21 1 0,-21 0 16,1-21-16,-1 21 0,0-22 15,0 22-15,0-21 0,0 21 0,1-22 16,-1 22-16,0 0 0,-21 0 16,0 42-1,0 0 1,0 0-16,0 0 0,-21 1 0,21 20 15,0-21-15,0 21 0,-21-20 0,21-1 16,0 0-16,0 0 0,0 0 16,21 0-16,0 1 0,0-1 0,21-21 15,-20 0-15,20 21 0,0-21 16,22 0-16,-22 0 0,0 0 0,1 0 16,-1 0-16,0-21 0,1 21 15,-1-21-15,0-1 0,-20 22 16,-1-21-16,0 0 0,0 0 0,-21 0 0,21 0 15,-21-22-15,0 22 16,0 0-16,0-21 0,0 20 0,-21 1 16,0 0-16,21 0 0,-21 21 15,0 0-15,-1 21 0,1 0 16,21 0-16,-21 22 0,21-22 0,0 0 16,0 21-16,0-20 0,0 20 15,0-21-15,0 0 0,0 0 0,0 1 16,0-1-16,21-21 0,-21 21 15,21-21-15,1 0 0,-1 0 0,0 0 16,21 0-16,-21 0 0,1 0 0,-1-21 16,21 0-16,-21 21 0,0-22 15,22 1-15,-22 0 0,0 0 16,21 0-16,-20-22 0,-1 22 16,21-21-16,-21 21 0,0-22 0,1 22 15,-1 0-15,0 0 0,0 0 0,0 21 16,-21 21-1,0 0 1,0 0-16,0 0 0,0 1 16,0-1-16,0 0 0,0 0 15,21-21 17,1-21-32,-1 0 15,-21 0 1,0-1-16,0 1 0,0 0 15,0 0-15,0 0 16,0 0-16,0-1 16,-21 22-16,-1 0 0,1 22 15,0-1-15,0 0 0,0 0 16,0 0-16,-1 22 0,1-1 0,0-21 16,0 21-16,0-20 0,21 20 15,0-21-15,0 0 0,0 0 0,0 1 16,0-1-16,0 0 0,42-21 15,-21 0-15,0 21 0,1-21 16,20 0-16,-21 0 0,21 0 0,1 0 16,-22 0-16,21-21 0,-21 21 15,22-21-15,-22 21 0,0-21 0,21-1 16,-20 1-16,-1 0 0,0 0 16,0 0-16,-21 0 0,21-1 0,0-20 15,1 21-15,-22 0 0,0 0 0,21-1 16,-21 44-1,0-1 1,0 0-16,0 0 0,-21 0 16,21 0-16,0 1 0,0-1 0,0 0 15,-22 0-15,22 0 0,0 0 16,0 1 0,22-22-16,-1 0 15,0 0-15,0 0 0,0-22 16,0 22-16,1-21 0,-1 21 15,0-21-15,0 0 0,0 0 0,-21 0 16,21-1-16,1 1 0,-1-21 16,-21 21-16,21 0 0,0-22 15,-21 22-15,0 0 0,21 0 0,-21 42 32,0 21-32,0-21 0,-21 1 15,21-1-15,-21 21 0,21-21 16,-21 0-16,21 1 0,0 20 0,0-21 15,0 0-15,0 0 0,21-21 16,0 22-16,21-22 16,-20 0-16,20 0 0,-21 0 0,21 0 15,-20 0-15,20-22 0,-21 22 16,21-21-16,-20 0 0,-1 0 0,21 0 16,-21 0-16,0-1 0,1-20 15,-1 0-15,0-1 0,0 1 0,-21 0 16,21-22-16,-21 1 0,21 20 0,-21 1 15,0 0-15,0-1 16,0 22-16,0 0 0,-21 21 16,0 21-1,0 0-15,0 22 0,0-1 0,21 0 16,0 1-16,-22 20 0,22-20 0,-21-1 16,21 0-16,0 1 0,0-1 15,0-21-15,0 21 0,0-20 0,0-1 16,21 0-16,1 0 0,-1 0 15,0-21-15,0 0 0,0 0 16,0 0-16,1 0 0,-1 0 16,21 0-16,-21 0 0,0-21 0,1 21 15,-1-21-15,0 0 0,0 0 0,0-1 16,0 1-16,1 0 16,20 0-16,-21 0 0,0 0 15,0 21-15,-21 21 31,0 0-31,0 0 0,-21 0 16,21 0-16,0 1 0,0-1 16,0 0-16,0 0 0,0 0 15,21-21 1,1 0-16,20 0 0,-21 0 0,0 0 16,0 0-16,1 0 0,-1 0 15,0 0-15,0-21 16,0 21-16,0-21 0,1 0 0,-22 0 15,21 21-15,0-22 0,0 1 16,-21 0-16,21 0 0,0 21 0,-21-21 16,22 21-16,-1 0 15,-21 21 1,21-21-16,-21 21 0,0 0 16,21 0-16,-21 1 15,21-22 16,0 0-15,-21-22-16,0 1 16,0 0-16</inkml:trace>
  <inkml:trace contextRef="#ctx0" brushRef="#br0" timeOffset="88897.32">11303 11980 0,'0'0'0,"-42"22"0,20-22 0,-20 0 16,21 0-16,42 0 31,0 0-31,0 0 16,22 0-16,-22 0 0,0 0 15,0-22-15,0 22 0,1-21 16,-1 21-16</inkml:trace>
  <inkml:trace contextRef="#ctx0" brushRef="#br0" timeOffset="89476.46">12996 12234 0,'0'0'0,"-21"0"0,63 0 16,-20 0-16,20 0 15,0 0-15,22 0 16,-1 0-16,1 0 0,-1 0 0,1 0 16,20 0-16,-20 0 0,-1 0 15,-20 0-15,20 0 0,-20 0 0,-1 0 16,-21 0-16,21 0 0,-20-21 16,-22 0-1,0 0-15,0 0 16,-22 21-16,22-21 15,0-1-15,0 1 0,0 0 16,0 0-16,0 0 16,0 0-16,22 21 15,-1 0 1,-21 21 0,21 0-16,-21 0 0,21 21 15,-21-20-15,0-1 0,0 0 16,0 0-16,0 0 0,-21 0 0,0 1 15,0-1-15,-1-21 0,1 21 16,21 0-16,-21-21 0,0 21 0,0-21 16,0 0-16,21 21 0,0-42 31</inkml:trace>
  <inkml:trace contextRef="#ctx0" brushRef="#br0" timeOffset="90368.46">15346 12150 0,'0'0'0,"42"-21"31,-21-1-31,0 1 0,1 0 16,-1 0-16,0 0 0,0 0 0,0-1 16,-21-20-16,0 21 0,0 0 15,0 0-15,0-1 0,0 1 0,-21 0 16,0 0-16,0 21 0,-22 0 0,22 0 15,0 0-15,-21 0 0,21 0 16,-22 0-16,22 21 0,0 0 0,-21 0 16,20 1-16,1-1 15,0 0-15,21 21 0,-21-21 0,21 1 0,-21-1 16,21 0-16,0 0 16,0 0-16,0 0 0,0 1 15,21-22-15,0 0 0,0 0 16,0 0-16,1 0 0,-1 0 15,0-22-15,0 1 0,0 21 0,0-21 16,1 0-16,-1 0 0,0 0 16,0-22-16,-21 22 0,21 0 0,0 0 15,-21 0-15,22-1 0,-22 1 16,0 42 0,0 1-1,0-1-15,0 0 0,0 0 0,0 0 16,0 0-16,0 1 0,0-1 15,0 0-15,0 0 0,21 0 16,0-21-16,21 0 0,-21 0 16,1 0-16,20 0 0,-21 0 15,21 0-15,-20-21 0,20 0 0,-21 21 16,21-21-16,-20 0 0,-1-1 16,0 1-16,0 0 0,0 0 0,-21-21 15,0 20-15,0 1 0,0-21 16,0 21-16,0 0 0,-21-22 15,0 22-15,0-21 0,-22 21 0,22-22 16,-21 22-16,-22 0 0,22 21 16,0 0-16,-22 0 0,1 0 0,-1 0 15,22 0-15,-22 21 0,1 0 16,21 22-16,-22-1 0,22 0 0,-1 1 16,22-1-16,0 21 0,0 1 0,21-22 15,0 22-15,0-22 0,0 22 16,21-22-16,0 0 0,0 1 0,1-22 15,20 0-15,0 21 0,1-42 16,-1 21-16,0 1 0,22-22 0,-1 0 16,-20 0-16,20 0 0,1 0 15,-22 0-15,21-22 0,1 1 0,-22 0 16,22 0-16,-22 0 0,22 0 16,-22-22-16</inkml:trace>
  <inkml:trace contextRef="#ctx0" brushRef="#br0" timeOffset="90589.76">16383 11748 0,'0'0'0,"0"-22"0,0 1 0,0 0 0,-21 21 16,0 0-16,-1 0 15,1 21-15,0 0 0,0 1 16,21-1-16,0 0 0,-21 21 16,21 1-16,-21-22 0,21 21 0,0 0 15,0 1-15,0-22 0,0 21 16,0-21-16,0 1 0,0 20 15,0-21-15,0 0 0,0 0 0,21-21 16,-21 22-16,21-22 0,-21 21 16,21-21-16,0 0 0,0 0 15,1-21-15</inkml:trace>
  <inkml:trace contextRef="#ctx0" brushRef="#br0" timeOffset="90845.17">16277 12002 0,'0'0'16,"-21"-43"-16,21 22 0,0-21 0,0-1 15,0 22-15,0-21 0,0 0 0,0-1 16,21 22-16,0-21 0,0 21 16,22-1-16,-1 1 0,0 0 0,1 0 15,-1 21-15,0 0 0,1 0 16,-1 0-16,0 0 0,-20 0 0,-1 21 16,0 0-16,-21 22 0,0-22 15,0 0-15,-21 0 0,0 0 0,-22 0 16,22 22-16,-21-22 0,-1-21 15,-20 21-15,21 0 0,-1 0 0,1 1 16,21-22-16,-22 21 0,22-21 16,0 0-16,0 0 0,21 21 15,21-21-15</inkml:trace>
  <inkml:trace contextRef="#ctx0" brushRef="#br0" timeOffset="91664.46">16976 12044 0,'42'0'16,"-21"0"-16,0-21 0,-21 0 0,21 21 15,-21-22-15,0 1 0,0 0 16,0 0-16,0 0 0,-21 0 0,0-1 16,0 1-16,0 21 0,0 0 15,-1 0-15,1 0 0,0 0 16,-21 0-16,21 0 0,-1 21 0,-20-21 15,21 22-15,-21 20 0,20-21 16,1 0-16,0 22 0,-21-22 0,21 21 16,-1-21-16,22 22 0,0-22 15,0 0-15,0 0 0,0 0 0,0 0 16,0 1-16,22-22 0,-1 0 0,21 21 16,-21-21-16,0 0 0,22 0 15,-22 0-15,0 0 0,21-21 16,-20 21-16,-1-22 0,0 1 0,0 0 15,0 0-15,0 0 0,1 0 16,-22-1-16,0-20 0,21 21 16,-21 0-16,21 21 0,-21 21 31,0 0-31,0 0 16,0 0-16,0 1 0,0-1 0,0 0 15,0 0-15,0 0 0,0 0 16,0 1-16,21-22 15,0 0 1,0 0-16,1 0 16,-1-22-1,-21 1-15,0 0 0,21 0 0,0 0 16,0 0-16,0-1 0,-21 1 16,22-21-16,20 21 0,-21 0 15,0-22-15,0 22 0,1 0 0,20 21 16,-21-21-16,0 21 0,0 0 15,1 0-15,-1 0 0,0 21 0,0 0 16,0 0-16,0 22 0,-21-22 16,0 21-16,22 0 0,-22-20 0,0 20 15,0-21-15,0 0 0,0 22 16,0-22-16,0 0 0,0 0 16,-22-21-1,1 0 1,0-21-1,21 0-15,0 0 16,0-1-16,0 1 0,0-21 16,21 21-16,0-22 0,1 22 15,-1-21-15,0 0 0,0 20 0,0-20 16,0 21-16,1 0 0,-1 0 16,0-1-16,0 22 0,0 0 0,0 0 15,1 0-15,-1 0 16,-21 22-1,0-1-15</inkml:trace>
  <inkml:trace contextRef="#ctx0" brushRef="#br0" timeOffset="93832.89">18267 12065 0,'0'0'0,"0"-21"0,0 0 0,0 0 16,0-1-16,0 1 0,0 0 15,0 0-15,0 0 0,0 0 0,-21 21 16,-1-22-16,1 1 0,0 21 16,0 0-16,0 0 0,0 0 15,-1 21-15,1 1 0,0-1 0,0 0 16,0 21-16,0-21 16,-1 1-16,1 20 0,0-21 0,21 21 15,0-20-15,0-1 0,0 21 16,0-21-16,0 0 0,0 1 15,21-22-15,0 21 0,1-21 16,-1 0-16,0 0 16,0 0-16,0 0 0,0-21 0,1 21 15,-22-22-15,21 22 0,0-21 16,0 0-16,-21 0 0,21-21 0,0 20 16,-21-20-16,0 21 0,22-21 15,-22 20-15,21 1 0,-21 0 16,0 0-16,21 0 0,-21 42 31,-21 0-31,0-21 0,21 21 16,-22 22-16,22-22 0,-21 0 15,21 0-15,0 0 0,0 0 0,0 1 16,0-1-16,0 21 16,21-21-16,1-21 0,-1 0 15,0 0-15,0 0 0,0 0 0,22 0 16,-22 0-16,21 0 15,-21 0-15,0 0 0,1-21 0,-1 21 16,0-21-16,0 0 0,0 0 0,0-1 16,-21-20-16,22 21 0,-22 0 15,21-22-15,-21 22 0,0 0 16,21 0-16,-21 0 0,0 42 47,0 0-47,-21 0 0,21 22 15,-21-22-15,21 0 0,0 0 0,-22 0 16,22 0-16,-21 1 0,21-1 16,0 0-16,0 0 15,-21-21-15,21-21 47,21 0-47,-21 0 16,21 21-16,1-22 0,-22 1 0,21-21 15,0 21-15,0 0 0,0-1 16,0 1-16,1 0 0,-1 0 0,-21 0 16,21 21-16,0 0 0,0 0 15,0 0 1,-21 21-16,22 0 16,-22 21-16,0-20 0,0-1 0,0 0 15,0 0-15,0 21 0,0-20 16,0-1-16,0 0 0,0 0 15,0 0-15,0 0 16,21-21 15,-21-21-15,21 21-16,-21-21 0,21 0 0,0 0 16,-21 0-16,21-1 0,1 1 15,-22 0-15,21-21 0,0 21 16,0-22-16,0 22 0,0 0 0,1 0 15,-22 0-15,21 21 0,0-22 16,0 22-16,0 0 0,-21 22 16,0-1-1,0 0-15,0 0 0,0 21 16,0-20-16,-21-1 0,21 0 16,0 0-16,-21 0 0,21 0 0,0 1 15,0-1-15,0 0 16,0 0-16,21-21 15,0 0-15,0 0 16,1 0-16,-1 0 0,0 0 0,0 0 16,0 0-16,22-21 0,-22 0 15,0 21-15,0-21 0,21-1 16,-20 1-16,-1 0 0,0 0 0,0 0 16,0-22-16,-21 22 0,0 0 15,0 0-15,0 0 0,-21 21 31,0 0-31,0 21 0,0 0 16,-1 0-16,1-21 0,0 21 16,21 1-16,0-1 0,-21 0 0,21 0 15,-21 0-15,21 0 0,0 1 16,0-1-16,0 0 16,0 0-16,0 0 0,21-21 15,0 0-15,0 21 0,0-21 16,1 0-16,-1 0 0,0 0 15,0 0-15,21 0 0,-20 0 16,-1 0-16,0-21 0,0 0 0,0 21 16,0-21-16,1 0 0,-1-22 15,0 22-15,0-21 0,0 21 0,0-22 16,1 1-16,-1 0 0,0 21 16,0-22-16,-21 1 0,21 0 0,0 20 15,1-20-15,-22 21 0,21 0 16,-21 0-16,21-1 0,-21 1 15,-21 21 1,0 21 0,-1 1-16,1-1 0,0 0 15,0 0-15,21 0 0,-21 0 0,0 1 16,-1-1-16,22 0 0,0 21 16,-21-21-16,21 1 0,-21 20 0,21-21 15,0 0-15,0 22 0,0-22 16,0 0-16,0 0 0,0 0 0,0 0 15,0 1-15,21-1 0,0-21 0,-21 21 16,22-21-16,-1 0 0,-21 21 16,21-21-16,0 0 0,0 0 0,0 0 15,1 0 1,-1 0-16,0 0 0,-21-21 0,21 0 16,0 21-16,0-21 0,1-1 15,-22 1-15,21 0 0,0 0 0,-21 0 16,21-22-16,-21 22 0,21 0 15,-21 0-15,0 0 0,0 42 32,0 0-32,0 0 15,0 0-15,-21 1 0,21-1 0,-21 0 16,21 0-16,0 0 0,0 0 16,0 1-16,0-1 15,0 0 1,21-21-1,0 0-15,0 0 16,1 0-16,-1-21 16,0 0-16,0-1 15,0 1-15,-21 0 0,21 21 0,1-21 16,-1 0-16,0 0 0,0-1 16,0 22-16,0 0 0,-21 22 31,0-1-31,0 0 15,0 0-15,0 0 0,0 0 0,-21-21 16,21 22-16,0-1 0,-21 0 16,21 0-16,0 0 0,0 0 15,21-21 17,0 0-32,1 0 15,-1 0-15,0-21 16,0 0-16,0 0 15,0 0-15,1 21 0,-22-21 16,21-1-16,0 1 0,-21 0 16,0 0-16,21 0 0</inkml:trace>
  <inkml:trace contextRef="#ctx0" brushRef="#br0" timeOffset="94175.03">19516 11769 0,'-22'0'31,"44"0"-31,-44-21 0,44 21 0,-1 0 16,21 0-16,0 0 0,-20 0 0,20 0 16,0 0-16,22 0 0,-22 0 15,0 0-15,1 0 0,-1-22 0,-21 22 16,22 0-16,-22 0 0,0 0 16,0 0-16,-21-21 15,-21 0 1,0 0-1,-22 21-15,22 0 0,-21-21 16</inkml:trace>
  <inkml:trace contextRef="#ctx0" brushRef="#br0" timeOffset="102324.78">402 13610 0,'-21'0'31,"0"0"-16,21-21-15,-21 21 32,21 21-32,0 0 15,0 1-15,0-1 16,21 0-16,0-21 0,0 21 0,0 0 16,22-21-16,-22 0 0,21 21 15,0-21-15,1 0 0,-1 0 16,22 0-16,-22 0 0,0-21 15,1 0-15,-22 0 0,21 21 16,-21-21-16,22 0 0,-22-1 0,0 1 16,-21 0-16,21 0 15,-21 0-15,0 0 0,0-1 16,-21 22 0,0 0-16,0 0 15,-1 22-15,1-1 16,0 0-16,0 21 0,0 1 0,0-1 15,-1 0-15,-20 1 16,21-1-16,0 21 0,-22-20 0,43-1 16,0 0-16,0-20 0,0 20 15,0-21-15,0 0 0,0 0 16,0 1-16,0-1 0,22-21 0,-1 0 16,-21 21-16,21-21 0,0 0 31,-21-21-16,0 0 1,0-1-16,0 1 0,0 0 16</inkml:trace>
  <inkml:trace contextRef="#ctx0" brushRef="#br0" timeOffset="102560.92">466 13991 0,'0'0'0,"0"43"16,21-43-1,0 0-15,0 0 16,0 21-16,0-21 0,1 0 16,-1 0-16,21 0 0,-21 0 0,22 0 15,-22-21-15,0 21 0,21 0 16,-21 0-16,1-22 0,-1 22 15,0 0-15,0-21 0,0 0 16,0 0-16,1 21 0</inkml:trace>
  <inkml:trace contextRef="#ctx0" brushRef="#br0" timeOffset="102793.03">1418 13907 0,'0'0'0,"64"0"32,-64-22-17,0 1 1,-22 0 15,22 0 0,0 0-31</inkml:trace>
  <inkml:trace contextRef="#ctx0" brushRef="#br0" timeOffset="104753.14">3281 13272 0,'0'0'0,"0"-22"0,-21 1 16,-1 0-16,22 0 0,-21 21 15,21-21-15,-21 21 16,0 21 0,21 0-16,-21 21 15,21-20-15,-21 20 0,-1 21 16,22-20-16,-21 20 0,0 1 0,0-1 15,0 1-15,0-1 0,-1-20 16,1-1-16,0 21 0,0-41 0,0 20 16,0-21-16,21 21 0,0-20 15,0-1-15,-22-21 0,22-21 32,0-1-32,0 1 0,0 0 15,22 0-15,-22-21 16,21-1-16,0 1 0,0-22 0,0 1 15,0 21-15,1-22 0,-1 1 16,0 20-16,0 1 0,0-22 0,0 22 16,-21 21-16,22-21 0,-1 20 15,-21 1-15,21 21 16,0 21-16,-21 1 16,0-1-16,0 21 0,21 0 15,-21 1-15,21 20 0,-21-20 0,0 20 16,0 1-16,0-22 0,0 21 15,0-20-15,0-1 0,0 0 0,0-20 16,0 20-16,0-21 16,0 0-16,0 0 0,0 1 0,0-44 47,0 1-32</inkml:trace>
  <inkml:trace contextRef="#ctx0" brushRef="#br0" timeOffset="104961.4">2984 13864 0,'0'0'0,"-21"21"31,42-21-15,1 0-1,-1 0-15,0 0 0,0 0 0,0 0 16,0 0-16,22 0 0,-22-21 15,21 21-15,1-21 0,-1 21 16,0-21-16,1 21 0,20-21 0,-21 0 16,1-1-16,20 22 0,-20-21 15,-1 21-15</inkml:trace>
  <inkml:trace contextRef="#ctx0" brushRef="#br0" timeOffset="105337.46">4000 13610 0,'0'0'16,"0"21"-1,-21-21-15,0 22 0,0-1 16,0-21-16,0 21 0,-1 0 16,1-21-16,0 21 0,0 0 0,0 1 15,21-1-15,0 0 16,0 0-16,0 0 0,0 0 16,21-21-16,0 0 15,0 22-15,22-22 0,-22 0 0,0 21 16,0-21-16,0 21 0,0-21 15,1 21-15,-22 0 0,0 0 16,0 1 0,-22-1-1,1-21-15,0 0 0,0 0 16,0 0-16,-22 0 0,22 0 0,-21 0 16,0 0-16,20 0 0,-20 0 15,21 0-15,-21 0 0,20 0 0,1 0 16,0 0-16,0-21 0,0 21 15,21-22-15,21 22 16,0-21 0,0 0-16,0 21 0,1 0 0,20 0 15,0-21-15</inkml:trace>
  <inkml:trace contextRef="#ctx0" brushRef="#br0" timeOffset="107800.38">4381 13780 0,'0'0'0,"22"-22"0,-1 22 0,0-21 16,-21 0-16,0 0 16,0 0-16,0 0 15,-21 21-15,0 0 16,-1 0-16,1 0 0,0 0 16,-21 0-16,21 21 0,-1 0 15,1 0-15,0 0 0,0 0 0,21 1 16,0-1-16,0 0 0,0 0 15,0 0-15,0 0 0,0 1 0,21-22 16,0 21-16,22-21 0,-22 0 16,21 21-16,0 0 0,-20-21 0,20 0 15,0 0-15,-21 21 0,22-21 16,-22 0-16,0 21 0,-21 1 16,0-1-1,-21-21-15,-21 21 16,20-21-16,-20 0 0,21 0 15,-21 0-15,20 0 0,-20 0 16,21 0-16,0 0 0,0 0 0,-1 0 16,1 0-16,0 0 0,0 0 15,21-21-15,0 42 47,21 0-31,0-21-16,0 21 0,1-21 0,-22 21 15,21-21-15,0 0 0,0 22 16,21-22-16,-20 0 0,-1 0 0,21 0 16,-21 0-16,22 0 0,-1 0 15,-21 0-15,21 0 0,1-22 16,20 22-16,-20-21 0,-1 0 0,0 0 16,1 21-16,-1-21 0,0 0 15,-21-1-15,1 1 0,-1-21 0,-21 21 16,0 0-16,0-1 0,0 1 15,0 0-15,0 0 0,0 0 0,0 0 16,-21 21-16,-1 0 16,1 0-16,0 0 0,0 0 0,0 21 15,0 0-15,21 0 0,-22 0 16,1 22-16,21-22 0,-21 0 0,21 21 16,0-21-16,0 1 0,0-1 15,0 0-15,0 0 0,0 0 16,21-21-16,0 21 0,1-21 15,-1 0-15,0 0 0,0 0 0,0 0 16,0 0-16,1 0 0,-1 0 0,0-21 16,0 21-16,0-21 0,0 0 15,1 21-15,-1-21 0,0-22 0,0 22 16,0 0-16,0 0 0,1-21 16,-1 20-16,-21 1 0,0 0 15,21 0-15,-21 0 0,0 0 0,21 21 16,-21 21-1,0 0-15,0 0 16,0 0-16,0 0 0,0 1 16,0-1-16,0 0 0,0 0 15,0 0-15,0 0 0,21 1 16,-21-1-16,21-21 0,1 0 0,-1 0 16,0 0-16,21 0 0,-21 0 15,1 0-15,20 0 0,-21 0 0,0 0 16,22-21-16,-22-1 0,0 22 15,21-21-15,-21 0 0,1-21 0,-1 21 16,0-22-16,0 22 0,0-21 16,0-1-16,1-20 0,-22 21 15,0-1-15,0-20 0,21 20 16,-21 1-16,0 21 0,0-21 0,0 20 16,0 1-16,-21 42 31,21 1-31,-22-1 0,1 21 15,21 0-15,-21 1 0,21-1 16,0 0-16,-21 22 0,21-22 0,-21 1 16,21-1-16,0-21 0,0 21 15,0-20-15,0 20 0,0-21 0,21 0 16,0 0-16,21-21 16,-20 0-16,-1 0 15,0 0-15,21 0 0,-21-21 16,1 0-16,20 0 0,-21 0 0,0 21 15,0-21-15,1-22 0,-1 22 16,0 0-16,0 0 0,-21 0 0,0-1 16,21 1-16,-21 0 0,0 0 15,21 21-15,-21 21 16,0 0-16,0 0 16,0 1-16,0-1 0,0 0 0,0 0 15,0 0-15,0 0 0,0 1 16,0-1-16,0 0 0,0 0 15,22 0-15,-1 0 0,0-21 16,0 0-16,0 0 16,22 0-16,-22 0 0,0 0 0,21 0 15,-21 0-15,22-21 0,-22 21 16,0-21-16,21 0 0,-20 21 0,-1-21 16,0 0-16,0-1 0,0 1 15,-21 0-15,0-21 0,21 21 0,-21-1 16,22 22-16,-22-21 0,0 42 31,0 1-31,0-1 16,-22 0-16,1 0 0,21 0 0,0 0 15,0 1-15,-21-1 0,21 0 16,0 0-16,0 0 16,0 0-16,21 1 0,0-22 15,1 0-15,-1 0 0,21 0 16,0 0-16,1 0 0,-1 0 0,0 0 15,1 0-15,-1-22 0,0 1 16,1 21-16,-1-21 0,0 0 0,-20 0 16,-1 0-16,0-1 0,0-20 0,-21 21 15,0-21-15,0-1 0,0 22 16,0-21-16,0-1 0,0 22 0,-21 0 16,0 0-16,-22 0 15,22 0-15,-21 21 0,21 0 0,-22 0 16,22 21-16,-21 0 0,21 0 15,0 0-15,-1 22 0,1-22 0,0 21 16,21-21-16,-21 22 0,21-22 16,0 21-16,0-21 0,0 0 0,0 1 15,21-1-15,0 0 0,0-21 16,22 21-16,-22-21 0,21 0 0,-21 0 16,22 0-16,-1 0 0,0 0 15,1 0-15,-22 0 0,21 0 0,1 0 16,-22-21-16,0 0 15,0 21-15,0-21 0,0-1 0,1 1 16,-22 0-16,0 0 0,0 0 0,21 0 16,-21-1-16,0 1 15,0 42 17,0 1-32,0-1 0,0 0 0,0 0 15,0 0-15,0 0 16,0 1-16,0-1 0,0 0 0,0 0 15,0 0-15,0 0 16,21-21 0,0 0-16,0 0 0,0 0 15,1-21-15,-22 0 16,21 21-16,0-21 0,0 0 0,0 0 16,0-1-16,1 1 15,-1 0-15,0-21 0,-21 21 0,21-1 16,0 1-16,0 0 0,1 21 31,-22 21-15,0 0-16,0 22 0,0-22 0,0 0 15,0 0-15,0 0 0,0 1 16,21-1-16,-21 0 0,21 0 0,21 0 16,-21-21-16,1 21 15,20-21-15,-21 0 0,0 0 16,22 0-16,-22 0 0,0 0 0,21 0 15,-21 0-15,1 0 0,-1-21 16,0 21-16,0-21 0,0 0 0,0 0 16,-21 0-16,22-1 0,-22-20 15,21 21-15,-21-21 0,21 20 0,-21-20 16,0 21-16,0 0 0,0 0 16,0-1-16,0 44 15,-21-22-15,0 21 16,-1 21-16,22-21 0,-21 0 0,21 22 15,0-22-15,0 21 16,0-21-16,0 1 0,0-1 0,0 0 16,0 0-16,0 0 15,0 0-15,0 1 16,0-44 31,0 1-47,0 0 15,-21 0-15</inkml:trace>
  <inkml:trace contextRef="#ctx0" brushRef="#br0" timeOffset="108020.83">7662 13399 0,'0'0'0,"-21"0"0,0 0 16,0-22-16,0 22 15,-1 0-15,1 0 16,0 0 0,0 0-1,0 0-15,0 0 16,-1 0-16</inkml:trace>
  <inkml:trace contextRef="#ctx0" brushRef="#br0" timeOffset="108272.43">6159 13568 0,'0'0'0,"-42"21"0,21-21 16,0 0-16,0 0 0,-1 0 15,22 21-15,22-21 32,-1 0-32,0 0 0,21 0 15,-21 0-15,22 0 0,-22 0 16,21 0-16,1-21 0,-22 21 0,21 0 16,0-21-16,1 21 0,-1 0 15,-21-21-15,22 0 0,-1 21 0,0 0 16,-21 0-16</inkml:trace>
  <inkml:trace contextRef="#ctx0" brushRef="#br0" timeOffset="109108.47">9461 13822 0,'-21'0'15,"0"0"1,21 21-1,21-21 1,0 0 0,1 0-16,20 0 0,0 0 0,-21 0 15,43 0-15,-22 0 0,22 0 16,-22 0-16,22 0 0,-1 0 16,-21 0-16,22 0 0,-22 0 15,1-21-15,-1 21 0,-21 0 0,0 0 16,0 0-16,1-21 0,-22 0 31,-22-1-31,1 22 0,0 0 16,0 0-16,0 0 0,0 0 15,-1-21-15,44 21 47,-1 0-47,0 21 16,0-21-16,-21 22 0,21-1 15,0 0-15,-21 0 16,0 0-16,0 0 0,-21-21 16,0 22-16,0-1 0,-21 0 15,20-21-15,1 21 0,0 0 0,0-21 16</inkml:trace>
  <inkml:trace contextRef="#ctx0" brushRef="#br0" timeOffset="109660.49">10541 13589 0,'0'0'15,"0"-21"-15,0 0 0,0 0 0,0-1 16,0 1-16,0 0 0,0 0 16,0 0-16,21 21 47,0 21-47,0 0 15,1 21-15,-1-20 0,0 20 0,0 0 16,0 1-16,-21-1 0,21 0 15,1 1-15,-22-22 0,21 21 0,-21-21 16,0 22-16,0-22 0,0 0 16,0 0-16,0 0 0,0 0 15,0 1 1,0-44 0,0 1-1,0 0-15,0 0 0,0 0 16,21 0-16,0-22 0,-21 22 15,21-21-15,0-1 0,1 1 16,-1 0-16,0-1 0,0 1 0,0 0 16,0-1-16,1 22 0,-1 0 15,0 0-15,0 0 0,0 0 0,0 21 16,1 0-16,-1 0 16,-21 21-16,21 0 0,0-21 15,-21 42-15,21-21 0,-21 1 16,0-1-16,21 21 0,1-21 0,-22 22 15</inkml:trace>
  <inkml:trace contextRef="#ctx0" brushRef="#br0" timeOffset="110408.94">11324 13885 0,'0'0'0,"0"22"0,21-22 0,0 0 16,1 0-16,-1 0 16,0 0-16,0 0 0,0-22 15,0 1-15,1 0 0,-1 21 16,-21-21-16,21 0 0,-21 0 15,21-1-15,-21 1 0,0 0 0,0 0 16,0 0-16,-21 42 31,0-21-31,0 21 0,-1 0 16,22 22-16,-21-22 0,0 0 0,0 0 16,21 0-16,0 0 0,0 1 15,0-1-15,0 0 0,0 0 16,21-21-16,0 21 0,0-21 15,1 0-15,-1 0 16,0 0-16,0 0 0,0 0 0,0-21 16,1 21-16,-22-21 0,21 0 15,-21 0-15,21 21 0,-21-43 0,0 22 16,21 0-16,0 0 0,-21-22 16,21 1-16,1 21 0,-22-21 0,21 20 15,0 1-15,-21 0 0,21 0 16,0 21-16,0 0 0,1 0 15,-1 0-15,0 21 0,0 0 16,0 0-16,-21 22 0,21-22 16,-21 0-16,22 0 0,-22 22 0,0-22 15,21 0-15,-21 0 0,0 0 16,0 0-16,0 1 0,0-1 0,0 0 16,-21-21 15,-1 0-31,22-21 15,0 0-15,0-1 16,0 1-16,0 0 0,0 0 0,22 0 16,-1 0-16,0-22 0,0 22 15,21-21-15,-20-1 0,20 22 0,-21 0 16,21-21-16,-20 42 0,20-21 16,-21 21-16,0 0 0,0 0 0,1 21 15,-1-21-15,0 21 0,-21 0 16,0 0-16,0 22 0,21-22 0,-21 0 15,21 0-15,-21 0 0,0 0 16,0 1-16,0-1 0,0 0 0,0 0 16,0 0-1,0 0-15,0 1 16,0-44 15,0 1-15,0 0-16,0 0 0,21 0 15</inkml:trace>
  <inkml:trace contextRef="#ctx0" brushRef="#br0" timeOffset="110581.16">12594 13377 0,'-21'0'0,"0"0"16,0 0-16,-1 0 0,1 0 15,0 0-15,0 0 16,0 0-16,0 0 0,-1 0 0,44 0 47,-1 0-47,0 0 0,0 0 15</inkml:trace>
  <inkml:trace contextRef="#ctx0" brushRef="#br0" timeOffset="111265.02">12975 13377 0,'0'-63'32,"0"42"-32,0 0 0,0 42 31,0 0-15,0 21-16,0 1 0,0-1 0,0 21 15,0-20-15,0 20 0,-21 1 16,0-1-16,0 1 0,21-1 0,-22 1 15,1-1-15,21 1 0,-21-1 16,0 1-16,21-1 0,-21 1 0,0 20 16,21-20-16,-22-1 0,1 1 15,0-22-15,21 22 0,0-22 16,-21 0-16,21 1 0,0-22 0,0 0 16,21 0-16,-21 0 0,21-21 15,0 0-15,22 0 0,-22 0 0,0-21 16,21 0-16,1 0 0,-1 0 0,-21-22 15,22 22-15,-1-21 0,0 0 16,-21-1-16,22 1 0,-22-22 0,-21 22 16,0-21-16,0 20 0,0-20 15,-42 20-15,20 1 0,-20 0 16,0-1-16,-1 1 0,22 21 0,-21-21 0,0 20 16,20 1-16,1 21 0,0-21 15,0 21-15,0 0 16,21-21-1,21 21-15,0-21 16,21 21-16,-20-21 0,20-1 0,0 22 16,1-21-16,-1 0 0,21 0 15,-20 0-15,-1-22 0,22 43 0,-22-21 16,0 0-16,-21 0 0,22 21 16,-22 0-16,0 0 0,-21 21 31,0 0-31,0 0 0,-21 1 15,0-1-15,21 0 0,0 0 16,-21 0-16,-1 0 0,22 1 16,0-1-16,0 0 0,0 0 15,0-42 32,0 0-47</inkml:trace>
  <inkml:trace contextRef="#ctx0" brushRef="#br0" timeOffset="111448.5">13652 13526 0,'0'0'0,"-42"0"32,21 0-32,0 0 15,21 21-15,0 0 16,0 0-1,21-21 1,0 0-16,0 0 16,0 0-16</inkml:trace>
  <inkml:trace contextRef="#ctx0" brushRef="#br0" timeOffset="113201.41">13864 13483 0,'0'0'0,"-21"0"15,0 21 1,0 1-16,21-1 16,-22 0-16,22 21 0,-21-21 0,0 22 15,21-1-15,0-21 0,0 22 16,-21-22-16,21 21 0,0-21 0,0 0 16,0 1-16,0-1 0,0 0 15,0 0-15,21 0 0,0-21 0,-21 21 16,21-21-16,1 0 0,-1 0 15,21 0-15,-21 0 0,22 0 0,-1 0 16,0 0-16,1 0 0,-1-21 16,0 21-16,1-21 0,-1 0 15,0 0-15,1 0 0,-1-1 0,-21-20 16,0 21-16,0-21 0,1 20 16,-22-20-16,21 21 0,-21-21 0,0 20 15,0 1-15,0 0 0,-21 0 16,-1 21-16,-20 0 0,21 0 0,0 0 15,0 21-15,-22 0 0,22 0 16,0 1-16,0-1 0,0 21 0,-1-21 16,1 22-16,21-22 0,0 21 15,0-21-15,0 0 0,0 22 0,0-22 16,0 0 0,21 0-16,1-21 0,-1 0 15,0 0-15,0 0 0,0 0 0,0 0 16,1 0-16,-1 0 0,0-21 15,0 0-15,21 0 0,-20 0 0,-1-1 16,-21-20-16,21 21 0,0-21 16,0 20-16,0-20 0,-21 21 0,0-21 15,0 20-15,0 1 0,0 0 16,0 42 0,-21 0-1,21 1-15,0-1 0,-21 21 0,21-21 0,-21 0 16,21 22-16,0-22 15,0 0-15,0 0 0,0 0 0,0 1 16,0-1-16,21 0 0,0-21 16,0 21-16,1-21 0,-1 0 0,0 0 15,21 0-15,-21 0 0,1 0 16,20 0-16,-21-21 0,0 21 0,0-21 16,1 0-16,-1-1 0,0 1 0,0-21 15,0 21-15,0-22 0,-21 1 16,22 0-16,-22-22 0,21 22 0,-21 0 15,0-1-15,0 1 0,0 0 16,0 20-16,0 1 0,0 0 16,0 0-16,-21 42 15,21 0 1,-22 0-16,22 22 0,0-1 0,0 0 16,0-20-16,0 20 0,0 0 15,0 1-15,0-1 0,0 0 0,0-21 16,0 1-16,0 20 0,0-21 15,22 0-15,-1 0 0,0-21 0,0 22 16,0-22-16,22 0 0,-22 21 16,21-21-16,-21 0 0,0 0 15,22 0-15,-22 0 0,0-21 16,21 21-16,-20-22 0,-1 1 0,0 0 16,21 0-16,-21-21 0,1 20 15,-1 1-15,-21 0 0,0 0 0,21 21 16,-42 21 15,21 0-31,0 0 0,0 1 16,0-1-16,0 0 0,0 0 0,0 0 15,0 0-15,0 1 16,21-1-16,0-21 0,0 0 16,0 21-16,1-21 0,20 0 15,-21 0-15,21 0 0,-20 0 16,-1 0-16,0 0 0,0 0 15,21-21-15,-20 21 0,-1-21 0,0-1 16,0 1-16,0-21 0,0 21 16,1-22-16,-22 22 0,0-21 0,0 0 15,0 20-15,0-20 0,0 21 16,0-21-16,0 20 0,-43 1 0,22 21 16,-21 0-16,-1 0 0,22 0 15,-21 0-15,0 0 0,20 21 0,-20 1 16,21 20-16,-21-21 0,20 21 15,1-20-15,0 41 16,21-21-16,0-20 0,0 20 16,0-21-16,0 0 0,21 22 15,0-22-15,1 0 0,20-21 16,-21 21-16,0-21 0,0 0 0,22 0 16,-22 0-16,0 0 0,21 0 15,-20 0-15,-1 0 0,21-21 0,-21 0 16,0 0-16,1 21 0,20-43 15,-21 22-15,0 0 0,22 0 0,-22-22 16,0 22-16,0 0 0,0 0 16,0 0-16,1 0 0,-1 21 31,-21 21-31,0 0 0,0 0 0,0 0 16,0 0-16,0 1 0,0-1 15,0 0-15,0 0 0,0 0 0,0 0 16,0 1-16,0-1 0,21 0 15,0-21-15,0 21 16,0-21-16,1 0 0,-1 0 16,0 0-16,0 0 15,0 0-15,0-21 0,1 0 0,-1 21 16,0-21-16,0-22 16,0 22-16,0 0 0,1-21 0,-1 20 15,21 1-15,-21-21 0,0 21 16,22 21-16,-22-21 0,0 21 15,0 0-15,0 0 0,-21 21 0,0 0 16,0 0-16,0 0 16,0 22-16,0-22 0,0 0 0,0 0 15,0 0-15,22 0 16,-1 1-16,0-1 0,0-21 16,0 0-1,0 0 1,1 0-16,-1 0 15,-21-21-15,0-1 0,21 1 16,-21 0-16,21 0 16,0 0-16,-21 0 0,0-1 0</inkml:trace>
  <inkml:trace contextRef="#ctx0" brushRef="#br0" timeOffset="113453.51">16087 13399 0,'0'0'0,"-22"0"16,1 0-16,0 0 0,0 0 0,21-22 16,-21 22-16,0 0 15,-1 0-15,22-21 16,-21 21 15,0-21-31,0 21 16,0 0-16</inkml:trace>
  <inkml:trace contextRef="#ctx0" brushRef="#br0" timeOffset="113689.95">14965 13483 0,'0'0'0,"-21"0"0,-1 21 0,1-21 16,42 0 0,1 0-1,-1 0-15,0 0 0,21-21 0,-21 0 16,22 21-16,-22-21 0,21 21 16,1-21-16,-22 21 0,21 0 0,-21-21 15,0 21-15,1 0 0,-1 0 16,-42 0-1,-1 0-15,-20 21 16,0-21-16,-1 21 16</inkml:trace>
  <inkml:trace contextRef="#ctx0" brushRef="#br0" timeOffset="114898.84">889 15579 0,'-21'-21'47,"0"21"-47,-1 0 0,1 0 16,0-22-1,0 1-15,0 21 0,0-21 16,-1 21-16,22-21 0,0 0 0,0 0 15,0-1-15,0 1 0,0-21 16,0 21-16,0 0 0,22-22 0,-1 22 16,0 0-16,0 0 0,0-22 15,22 43-15,-22-21 0,0 21 16,0 0-16,0 0 16,-21 21-16,0 1 0,0-1 0,0 21 15,0 0-15,0 1 0,-21-1 16,0 0-16,-21 1 0,20 20 0,-20-20 15,21-1-15,-21 0 16,20 1-16,1-22 0,0 21 16,21-21-16,0 0 0,0 1 0,0-1 15,21-21 1,0 0-16,1 0 16,-1 0-16,0 0 0,0 0 0,0-21 15,-21-1-15,21 1 0,1 0 16,-22 0-16,0 0 0,0 0 15,0-1-15,-22 22 16,1 0-16,0-21 0,0 21 16,0 0-16,-22 0 0,22 0 0,0 0 15,0 0-15,0 0 16,0 0-16,21 21 0,0 1 16,21-22-1,0 0 1,0 0-16</inkml:trace>
  <inkml:trace contextRef="#ctx0" brushRef="#br0" timeOffset="115092.94">1609 15579 0,'0'0'0,"21"0"16,-21-21-1,-21 21-15,-1 0 16,22-22-1,-21 22-15,0-21 0,42 0 32,0 21-32,1-21 15,20 0-15,0 0 0,1 21 0</inkml:trace>
  <inkml:trace contextRef="#ctx0" brushRef="#br0" timeOffset="116284.77">3133 14880 0,'0'0'0,"21"-21"16,0 0-16,-21 0 0,-21 21 31,0 21-31,-1 0 0,22 0 16,-21 0-16,21 22 0,0-1 15,-21 0-15,21 22 0,-21-22 16,21 22-16,0-22 0,0 0 0,-21 1 16,21-1-16,-21 0 0,21 1 15,0-22-15,0 0 0,-22 0 0,22 0 16,0 1 0,0-44 15,-21 1-31,21 0 15,-21 0-15,21 0 0,0 0 16,0-22-16,0 22 0,0-21 0,0-1 16,0 1-16,0-21 0,21 20 15,0 1-15,1 0 0,-1-1 16,0 1-16,21 0 0,-21 20 0,22-20 16,-1 21-16,0 0 0,-20 0 0,20 21 15,0 0-15,-21 0 16,1 0-16,-1 21 0,0 0 0,-21 0 15,0 0-15,0 22 0,0-22 16,0 0-16,-21 21 0,-22 1 0,22-22 16,-21 21-16,21-21 0,-22 22 15,1-22-15,0 0 0,21 0 0,-22 0 16,22 0-16,0 1 0,0-22 16,-22 0-16,22 21 0,0-21 15,0 0-15,0 0 0,0 0 0,-1 0 16,1 0-16,21 21 15,0 0 1,0 0 0,21 0-16,1 1 0,20-1 0,-21 0 15,0 0-15,22 0 0,-22 0 16,21 1-16,-21-1 0,22-21 0,-22 21 16,21-21-16,0 0 0,1 0 15,20 0-15,-20 0 0,-1 0 0,21-21 16,-20 21-16,-1-21 0,0-1 15,1 1-15,-1 21 0,0-21 0,-20 0 16,20 0-16,-21 0 0,-21-1 16,0 1-16,0 0 0,0 0 0,0 0 15,0 0-15,-21-1 16,0 1-16,0 21 0,-1 0 0,1 0 16,0 0-1,0 0-15,0 0 0,21 21 0,0 1 16,-21-1-16,21 21 0,0-21 15,0 0-15,0 1 0,0-1 16,0 0-16,0 0 0,21 0 0,0-21 16,0 21-16,0 1 0,0-22 15,1 0-15,20 0 0,-21 0 0,21 0 16,-20 0-16,20 0 0,0 0 0,-21 0 16,22-22-16,-1 1 15,0 21-15,-20-21 0,-1 0 0,0 0 16,0 0-16,0-1 0,0 1 15,-21 0-15,22 0 0,-22-21 0,0 20 16,0 1-16,0 0 16,0 0-16,0 42 15,0 0 1,0 0-16,0 22 0,0-1 0,0-21 16,0 43-16,0-22 0,0 0 15,-22 1-15,22-1 0,0 22 0,0-22 16,0 0-16,0 22 0,0-1 15,0 1-15,0-22 0,0 22 16,0-1-16,0-21 0,0 22 16,0-22-16,0 1 0,0-1 0,0 0 15,0-21-15,0 1 0,0-1 16,0 0-16,0 0 0,0-42 31,0 0-31,0 0 0,0-1 0,0-20 16,22 0-16,-22-1 0,0 1 15</inkml:trace>
  <inkml:trace contextRef="#ctx0" brushRef="#br0" timeOffset="116624.47">4212 15621 0,'0'0'0,"-21"-42"16,21 21-16,0-1 0,0-20 16,-21 21-16,21-21 0,0 20 15,0 1-15,0 0 16,0 0-16,0 0 0,21 0 0,0 21 15,0-22-15,0 1 0,22 21 16,-22-21-16,21 21 0,1 0 0,-22 0 16,21 0-16,-21 0 0,22 21 15,-22-21-15,-21 21 0,0 1 0,0-1 16,0 0-16,0 0 0,0 0 16,-21 0-16,-1 1 0,1-1 0,-21 21 15,21-21-15,-22 0 16,22 1-16,-21-1 0,21-21 0,-22 21 15,22 0-15,0 0 0,21 0 16,0 1 0,21-22-1,22 0-15,-22 0 0,21 0 16,0 0-16,1-22 0,-1 22 16,22-21-16,-22 0 0,21 0 0</inkml:trace>
  <inkml:trace contextRef="#ctx0" brushRef="#br0" timeOffset="117365.17">5016 15431 0,'0'-22'0,"0"44"0,0-65 16,0 22-16,0 0 16,-21 21-16,-21 0 15,21 0-15,0 0 0,-22 0 16,22 21-16,0 0 0,-21 0 0,20 1 16,1-1-16,0 0 0,21 21 15,0-21-15,0 1 0,0-1 0,0 21 16,0-21-16,0 0 0,21 1 15,0-22-15,1 21 0,20-21 0,-21 0 16,21 0-16,-20 0 0,20 0 16,-21 0-16,21 0 0,-20 0 15,20 0-15,-21-21 0,0 21 16,0-22-16,1 1 0,-22 0 16,0 0-16,0-21 0,0 20 15,0 1-15,0 0 0,-22-21 0,-20 21 16,21-1-16,0-20 0,-22 21 15,22 0-15,-21 0 0,21 21 0,0 0 16,-1 0-16,1 0 0,0 0 16,21 21-16,0 0 0,0 0 15,0 0-15,0 0 0,0 22 16,0-22-16,21 0 0,0 0 0,1-21 16,20 21-16,-21 1 0,0-22 15,0 0-15,22 0 0,-22 0 0,21 0 16,-21 0-16,1 0 0,20-22 15,-21 22-15,21-21 0,1 0 16,-22 0-16,21 0 0,1-22 0,-22 22 16,21 0-16,-21 0 0,0-21 15,1 20-15,20 1 0,-21 0 0,0 21 16,0 0-16,1 0 16,-22 21-16,21-21 0,-21 21 0,0 22 15,0-22-15,21 0 0,-21 21 16,0-20-16,0-1 0,0 21 0,0-21 15,0 0-15,0 1 0,0-1 16,0 0-16,0 0 0,0 0 16,0 0-16,0 1 15,0-44 32,0 1-47,21 0 0,0 0 0,0 0 16,-21 0-16,22-1 0,-1 1 15,0-21-15,0 21 0,0-22 0,0 1 16,1 0-16,-1-1 16,0 1-16,21 21 0,-21-21 0,1 20 0,20-20 15,-21 21-15,0 0 0,22 0 16,-22-1-16,21 1 0,-21 0 16,22 0-16</inkml:trace>
  <inkml:trace contextRef="#ctx0" brushRef="#br0" timeOffset="117580.84">6477 14901 0,'0'22'16,"0"-1"-16,0 0 0,-21 0 16,21 21-16,-21-20 0,-1 20 15,22 0-15,-21-21 0,0 22 0,0-1 16,0 0-16,21 1 0,-21-1 16,-1-21-16,1 22 0,21-22 15,-21 0-15,21 0 0,0 21 0,-21-42 16,21 22-16,0-1 0,-21 0 15,21 0-15,0-42 32,21 21-32,0-21 15</inkml:trace>
  <inkml:trace contextRef="#ctx0" brushRef="#br0" timeOffset="117837.22">6244 15219 0,'0'0'0,"-21"0"0,0 0 16,21 21 0,0 0-1,21-21 1,0 0-16,21 0 0,-20 0 16,-1 0-16,0 0 0,0 0 0,0 0 15,22 0-15,-22 0 0,0 0 16,21-21-16,-21 21 0,1 0 0,-22-21 15,21 21-15,0 0 16,-21-21-16,0 0 16</inkml:trace>
  <inkml:trace contextRef="#ctx0" brushRef="#br0" timeOffset="121380.44">952 16574 0,'0'0'15,"22"-22"-15,-22 1 0,21 21 16,-21-21 0,0 0-16,0 0 15,-21 21 1,-1 0-16,1 0 16,-21 0-16,21 0 0,0 0 0,-22 0 15,22 0-15,0 0 0,-21 21 16,20-21-16,1 21 0,0 0 15,0-21-15,0 21 0,21 1 16,-21-22-16,21 21 0,-22 0 0,22 0 16,0 0-1,22-21 1,-1 0-16,0 0 16,0-21-1,0 21-15,22-21 0,-22 21 16,0-21-16,0 21 0,0-21 0,0 21 15,-21-22-15,22 22 0,-22-21 16,21 21-16,0 0 31,-21 21-15,0 1-16,0-1 16,0 0-16,0 0 15,0 21-15,0-20 0,0-1 16,0 21-16,21-21 0,-21 22 0,0-22 15,0 0-15,0 21 16,0-21-16,0 22 0,0-22 16,0 0-16,0 0 0,-21 0 0,0 1 15,0-1-15,21 0 0,-22-21 16,1 21-16,0-21 0,0 0 16,0 0-16,0 0 0,-1 0 0,1 0 15,-21 0-15,21 0 0,0 0 16,-1-21-16,1 0 0,-21 21 15,21-21-15,0-1 0,-1 1 0,1 0 16,0 21-16,0-21 16,21 0-16,0 0 15,21 21 1,0-22 0,0 22-16,1-21 0,-1 21 15,21 0-15</inkml:trace>
  <inkml:trace contextRef="#ctx0" brushRef="#br0" timeOffset="121620.86">1397 16785 0,'0'-21'0,"0"0"31,-21 21-31,0 0 16,-1 0-1</inkml:trace>
  <inkml:trace contextRef="#ctx0" brushRef="#br0" timeOffset="123961">2942 16362 0,'0'-21'16,"-21"21"-1,21-21 1,0-1 0,0 1-1,0 0-15,0 0 16,0 0-16,0 0 16,0-1-16,0 1 15,0 0-15,0 0 0,0 0 0,0 0 16,0 42 15,-21 21-15,21-21-16,0 22 0,0-1 0,-21 0 15,21 1-15,-22-22 0,22 21 16,0 0-16,0 1 0,0-22 0,-21 21 16,21-21-16,0 1 0,-21-1 15,21 0-15,0 0 0,0 0 16,0-42 15,21 21-31,-21-21 0,21 0 0,-21 0 16,22-22-16,-22 22 15,21-21-15,0 21 0,-21-22 0,0 1 16,21 0-16,-21-1 0,21 1 0,-21 0 16,0-1-16,0 1 15,0 0-15,0 20 0,0 1 0,0 0 16,0 0-16,21 21 15,-21 21-15,0 0 0,22 0 0,-22 22 16,0-1-16,0 0 0,21-20 16,-21 20-16,21 0 0,-21 1 0,21-1 15,-21-21-15,21 21 16,-21-20-16,0-1 0,0 0 0,21 0 16,1 0-16,-22 0 15,0-42 32,0 0-31,0 0-16,0 0 15,0 0-15,-22 21 0,22-22 0,-21 1 16,0 0-16,0 0 0,0 0 16,0 21-16,-1 0 0,1-21 15,-21 21-15,21 0 0,0 0 0,-1 0 16,1 21-16,0 0 0,21 0 15,0 0-15,0 22 16,0-22-16,0 0 0,0 0 16,0 0-16,0 22 0,21-22 0,0 0 15,1 0-15,-1 0 16,0-21-16,21 0 0,-21 0 16,1 0-16,20 0 0,-21 0 0,21 0 15,-20-21-15,20 0 0,0 21 16,1-21-16,-1 0 0,-21-1 0,21 1 15,1 0-15,-22 0 0,0 0 16,0 0-16,0-1 0,1 1 0,-1 0 16,-21 42 15,0 0-15,0 1-16,0-1 0,-21 0 15,21 0-15,-22 0 0,22 0 16,0 1-16,0-1 0,0 0 15,0 0-15,0 0 0,0 0 16,22-42 15,-1 0-15,0 0-16,0 0 0,-21 0 0,21 21 16,-21-22-16,21 1 15,-21 0-15,0 0 0,22 0 0,-1 0 16,-21-1-16,21 22 15,0 0-15,-21 22 16,21-1 0,-21 0-16,21 0 15,-21 0-15,0 0 0,0 1 0,0-1 16,22 0-16,-1-21 0,0 21 16,-21 0-16,21-21 0,0 0 0,0 0 15,1 0-15,-1 0 0,0 0 16,0 0-16,0 0 0,0 0 0,1-21 15,-1 0-15,0 21 0,0-21 16,0 0-16,0-1 0,1 1 16,-1 0-16,0 0 0,0 0 15,-21 0-15,21-22 0,-21 22 0,21 0 16,-21 0-16,0 0 16,0 42-1,0 0-15,0 0 16,0 21-16,0-20 0,0-1 15,0 0-15,0 0 0,0 0 0,0 0 16,0 1-16,0-1 16,0 0-16,22-21 0,-1 0 15,0 0 1,0 0-16,-21-21 0,21 0 16,0 21-16,1-22 0,-22 1 0,21 21 15,0-21-15,-21 0 0,0 0 16,21 0-16,-21-1 0,21 1 15,-21 0-15,21 0 0,-21 0 16,0 42 0,0 0-16,0 0 15,0 0-15,0 1 0,22-1 16,-22 0-16,0 0 0,21 0 0,0 0 16,0-21-16,0 22 15,0-1-15,1-21 0,20 21 0,-21-21 16,21 0-16,1 0 0,-22 0 15,21 0-15,1 0 0,-1 0 0,0 0 16,-21-21-16,22 21 0,-22-21 16,0 21-16,0-22 0,0 1 0,1 21 15,-22-21-15,21 0 0,-21 0 16,0 0-16,0-1 16,0 44-1,0-1 1,0 0-16,0 21 0,21-21 15,-21 1-15,21 20 0,-21 0 16,0-21-16,0 22 0,21-22 0,0 21 16,1-21-16,-22 1 0,21-1 15,0-21-15,0 0 0,0 0 16,0 0-16,1 0 0,-1 0 0,21-21 16,-21-1-16,22 1 0,-22 0 15,0 0-15,0 0 0,0 0 0,0-1 16,1-20-16,-22 21 0,0-43 15,0 43-15,0 0 0,-22-21 16,1 21-16,-21-1 0,21 1 16,-22 0-16,22 21 0,-21 0 0,0 0 15,20 0-15,-20 0 16,21 0-16,-21 21 0,20 0 0,1 1 16,0-1-16,0 0 0,0 0 15,21 0-15,0 0 0,0 1 0,0-1 16,0 0-16,0 0 0,0 0 15,21-21-15,0 0 0,0 21 0,0-21 16,1 0-16,20 0 0,-21-21 16,21 0-16,-20 21 0,20-21 15,0 0-15,1 0 0</inkml:trace>
  <inkml:trace contextRef="#ctx0" brushRef="#br0" timeOffset="124200.87">5842 16362 0,'0'0'0,"21"-21"0,0 0 15,-21-22-15,0 22 0,0-21 16,0 21-16,0-22 0,0 22 15,0 0-15,0 0 0,-21 0 0,0 21 16,0 21 0,21 0-16,0 0 0,0 21 0,-21-20 15,21 20-15,0 0 0,0-21 16,0 22-16,0-1 0,0-21 0,0 22 16,0-22-16,0 21 0,0-21 15,0 0-15,0 1 0,0-1 0,0 0 16,21-21-16,-21 21 0,21 0 15,0-21 1,0 0-16,-21-21 16,21 0-16,-21 0 0</inkml:trace>
  <inkml:trace contextRef="#ctx0" brushRef="#br0" timeOffset="124413.49">5630 16468 0,'0'0'0,"21"0"47,1 0-47,-1 0 0,0 0 0,0 0 16,21-21-16,-20 21 0,20-22 16,-21 22-16,0 0 0,22-21 0,-22 0 15,0 21-15,21 0 0,-21-21 16,1 21-16,-1-21 0,0 21 15,0 0-15</inkml:trace>
  <inkml:trace contextRef="#ctx0" brushRef="#br0" timeOffset="128742.66">6371 16447 0,'0'0'0,"21"0"0,0 0 32,1 0-32,-1 0 15,0 0 1,-21-22-16,0 1 16,0 0-16,0 0 15,0 0-15,0 0 0,0-1 16,0 1-16,0-21 15,0 21-15,-21 0 0,0-1 16,-1 22-16,1 0 0,0 0 16,0 22-16,21-1 0,-21 0 0,0 0 15,-1 21-15,1-20 16,21 20-16,0 0 0,-21 1 0,21-22 16,-21 21-16,21 0 0,0-20 15,0 20-15,0-21 0,0 0 0,0 0 16,21 1-16,0-22 0,0 0 15,1 0-15,-1 0 0,0 0 0,21-22 16,-21 22-16,1-21 0,20 0 16,-21 0-16,21 0 0,-20 0 15,-1-1-15,0 1 0,0 0 0,0 0 16,0 0-16,-21-22 0,0 22 16,0 0-16,0 0 0,0 0 15,0 42 16,-21-21-31,21 21 0,0 0 0,-21 0 16,21 1-16,-21 20 0,21-21 16,0 0-16,0 0 0,0 1 0,0 20 15,0-21-15,21-21 0,0 21 16,0 0-16,22-21 0,-1 0 0,0 0 16,1 0-16,-1 0 0,0-21 15,1 0-15,-1 0 0,0 21 0,1-21 16,-22 0-16,0-1 0,21 1 15,-20 0-15,-22 0 0,21 0 16,-21 0-16,21-22 0,-21 1 16,0 21-16,0-22 0,0 1 0,0 0 15,0-1-15,0 1 0,0 0 16,0 21-16,0-1 0,-21 1 16,21 0-16,-21 21 0,-1 0 0,1 21 15,0 0-15,0 22 16,21-22-16,-21 21 0,0 1 0,-1-1 15,22 0-15,0-21 0,0 22 16,0-1-16,0 0 0,0-20 0,0 20 16,0-21-16,22 0 15,-1 0-15,0 1 0,0-1 0,0 0 16,0-21-16,1 0 0,-1 0 16,0 0-16,0 0 0,0 0 0,0 0 15,1 0-15,-1-21 0,0 21 16,-21-21-16,21-1 0,0 1 0,0 0 15,1 0-15,-22 0 16,21 0-16,-21-1 0,0 1 0,21 0 16,0 21-1,-21 21 1,0 0-16,0 1 16,0-1-16,0 0 0,0 0 0,21 0 15,-21 0-15,21-21 16,1 22-16,-1-1 0,0-21 0,0 0 15,0 0-15,0 21 0,1-21 16,20 0-16,-21 0 0,21 0 0,-20 0 16,-1-21-16,21 21 0,-21-21 0,0-1 15,1 22-15,-1-21 0,0 0 16,0 0-16,0 0 0,-21 0 16,21-1-16,-21 1 0,0 0 15,22 21-15,-22 21 31,0 0-31,0 1 0,0-1 16,0 0 0,-22 0-16,22 0 0,0 0 15,0 1-15,22-22 16,-1 0-16,0 0 0,0 0 16,0 0-16,0 0 0,1 0 15,-1-22-15,0 22 0,0-21 0,0 0 16,0 21-16,1-21 0,-1 0 15,0 0-15,-21-1 0,0 1 0,21 0 16,-21 0-16,0 0 0,0 0 16,0-1-16,0 1 0,0 0 15,-21-21-15,0 21 0,-22-1 0,22 1 16,-21 0-16,21 0 0,-22 21 16,1 0-16,0 0 0,21 0 15,-22 0-15,22 21 0,0 0 0,0 0 16,0 1-16,21 20 0,-22-21 15,22 21-15,0-20 0,0 20 0,0-21 16,22 21-16,-1-20 0,0-1 16,0 0-16,0 0 0,22 0 15,-22 0-15,21-21 0,0 22 0,1-22 16,-22 0-16,21 0 0,1 0 16,-1 0-16,0 0 0,1 0 0,-1-22 15,-21 1-15,21 21 0,-20-21 0,20 0 16,-21 0-16,0 0 0,0-1 15,1 1-15,-1 0 0,0 0 16,0-21-16,0 20 0,-21 1 0,0 0 16,21 21-16,-21-21 0,0 42 31,-21 0-15,21 0-16,0 1 0,-21-22 0,21 21 15,-21 0-15,21 0 0,-21-21 16,21 21-16,0 0 0,0 1 15,0-1 1,21-21 15,0 0-15,0-21-16,0-1 16,-21 1-16,22 21 0,-22-21 15,21 0-15,0 0 0,0 0 16,-21-1-16,21 1 0,0 0 0,1 21 15,-1-21-15,0 21 16,-21 21-16,0 0 16,0 0-16,0 1 15,0-1-15,0 0 16,0 0-16,21-21 0,-21 21 16,21-21-16,0 0 15,1 21-15,-1-21 0,0 0 0,0 0 16,0 0-16,0 0 0,1 0 15,-1 0-15,0 0 0,0-21 0,21 21 16,-20-21-16,-1 0 0,0 21 16,0-21-16,0 0 0,0-1 15,1 1-15,-22 0 0,21 0 0,0-21 16,0 20-16,-21 1 0,0-21 16,21 21-16,-21 0 0,21-1 0,-21 1 15,0 0-15,0 0 0,-21 21 16,0 0-1,21 21-15,-21 21 0,0-20 0,21-1 16,-21 21-16,21 0 0,0-20 16,0 20-16,0-21 0,0 21 0,0-20 15,21-1-15,0 0 0,0 0 16,-21 0-16,0 0 0,21 1 0,0-1 16,1 0-16,-22 0 15,-22-21 32,1 0-31,0 0-16,0 0 0,0 0 0,0 0 15,-1 0-15,1 0 0,0-21 16,-21 21-16,21-21 0,-1 21 0,1-21 16,0-1-16</inkml:trace>
  <inkml:trace contextRef="#ctx0" brushRef="#br0" timeOffset="129100.9">8276 15748 0,'0'0'0,"-21"-21"16,0 21 15,0 0 16,-1 21-31,1-21-16,0 0 15,0 0-15,0 0 16,0 21-16</inkml:trace>
  <inkml:trace contextRef="#ctx0" brushRef="#br0" timeOffset="129417.49">7048 16171 0,'0'0'0,"22"0"31,-1 0-31,0 0 0,0 0 16,0 0-16,0 0 0,1 0 0,-1 0 15,21-21-15,-21 21 16,22-21-16,-22 21 0,21-21 0,0 21 16,-20-21-16,20 21 0,-21 0 15,21 0-15,-20 0 0,-1 0 0,0 0 16,-21 21-1</inkml:trace>
  <inkml:trace contextRef="#ctx0" brushRef="#br0" timeOffset="130193.06">931 17759 0,'0'0'16,"0"-42"-16,0 20 0,0-20 0,0 0 16,0 21-16,0-22 0,0 22 15,-21 0-15,0 0 0,0 0 16,0 21-16,-1-22 15,1 22-15,0 0 16,21 22-16,-21-1 0,21 0 0,-21 0 16,21 21-16,-21 1 0,21-1 15,0 0-15,0 1 0,-22-1 16,22 0-16,0 1 0,0-1 16,0-21-16,0 0 0,0 22 0,0-22 15,0 0-15,22 0 0,-22 0 16,21-21-16,0 0 15,0 0 1,0-21 0</inkml:trace>
  <inkml:trace contextRef="#ctx0" brushRef="#br0" timeOffset="130604.51">1270 17632 0,'0'21'16,"0"0"0,0 0-16,-21 1 0,0-1 15,21 0-15,-22 21 0,22-21 16,0 22-16,0-22 0,0 0 16,0 21-16,0-20 0,0-1 15,0 0-15,22 0 16,-1 0-16,0-21 0,0 0 0,0 0 15,0 0-15,1 0 0,-1 0 16,21-21-16,-21 0 0,0 0 16,22 0-16,-22-1 0,0-20 15,-21 21-15,0-21 0,0 20 0,0 1 16,0-21-16,-21 21 0,0-22 16,0 22-16,-1 0 0,1 0 15,0 21-15,0 0 0,0 0 16,0 0-16,-22 0 0,22 0 15,0 21-15,0-21 16,0 21-16,21 0 0,0 1 16,0-1-16,0 0 0,0 0 15,21 0-15,0-21 0,0 21 16,0-21-16,0 0 0</inkml:trace>
  <inkml:trace contextRef="#ctx0" brushRef="#br0" timeOffset="130869.11">2201 17886 0,'0'-21'31</inkml:trace>
  <inkml:trace contextRef="#ctx0" brushRef="#br0" timeOffset="132004.49">4254 17272 0,'0'0'0,"-21"-63"31,0 41-31,0 22 16,21 22 0,-21-1-16,21 21 0,0-21 0,0 0 15,0 22-15,0-1 0,0 0 16,0 1-16,0 20 0,0-20 15,0-1-15,0 0 0,-21 1 0,21-22 16,-22 21-16,22-21 0,0 22 16,0-22-16,-21 0 0,21 0 15,0-42 32,0 0-47,0 0 0,0-22 16,0 22-16,0-21 0,0-1 15,0 1-15,0 0 0,0-1 0,21 1 16,1 0-16,-22-1 0,21 1 16,0 21-16,-21-21 0,21 20 0,0-20 15,0 42-15,1-21 0,-1 21 16,0 0-16,0 0 0,0 0 16,0 21-16,-21 0 0,22-21 15,-22 21-15,0 1 16,0-1-16,0 0 0,0 0 15,0 0-15,-22-21 0,1 21 16,0-21-16,0 22 0,0-22 16,0 0-16,-1 0 31,1 0-31,21 21 16,0 0-1,0 0-15,0 0 0,0 0 16,0 1-16,21-1 0,1 21 0,-22-21 15,21 0-15,0 22 0,-21-22 16,21 21-16,0-21 0,0 1 16,22-1-16,-22 0 15,0 0-15,21-21 0,1 21 0,-1-21 16,22 0-16,-22 0 0,64 0 16,-43 0-16,-20-21 0,-1 0 15,21 21-15,-41-21 0,20 0 16,0-1-16,-21 1 0,1-21 0,-1 21 15,-21 0-15,0-1 0,0-20 16,0 21-16,0-21 0,0 20 0,0-20 16,0 21-16,0 0 15,-21 0-15,-1-1 0,1 22 16,0 0 0,0 22-16,21 20 15,0-21-15,0 0 0,0 22 0,0-22 16,0 21-16,0-21 0,0 22 15,0-22-15,0 0 0,0 0 0,0 0 16,21 0-16,0 1 0,-21-1 16,21-21-16,1 0 0,-1 21 15,0-21-15,0 0 0,0 0 16,0 0-16,1 0 0,-1 0 0,21 0 16,-21 0-16,0-21 0,1 21 15</inkml:trace>
  <inkml:trace contextRef="#ctx0" brushRef="#br0" timeOffset="132260.51">5694 17653 0,'0'0'0,"21"0"63,0 0-48,-21-21 1,21 21 0,-21-21-1</inkml:trace>
  <inkml:trace contextRef="#ctx0" brushRef="#br0" timeOffset="133635.26">6477 17632 0,'0'0'0,"-21"21"0,0-21 0,-1 21 31,22-42 0,22 0-15,-1 0-16,0 21 0,0-43 0,0 22 16,0 0-16,1 0 0,20-21 15,-21 20-15,0-20 0,0 21 0,1 0 16,-1 0-16,0-22 0,-21 22 16,0 0-16,0 0 15,0 0-15,-21 21 0,0 0 16,-1 0-16,1 0 15,0 0-15,0 0 0,21 21 0,-21 0 16,21 0 0,0 0-16,0 0 0,0 1 0,0-1 15,0 0-15,0 0 0,0 0 16,21 0-16,0 1 0,0-1 0,0 0 16,22 0-16,-22 0 0,0 0 15,21-21-15,1 22 0,-22-1 16,21-21-16,1 0 0,-22 0 0,21 0 15,-21 0-15,22 0 0,-22 0 16,0 0-16,0 0 0,0 0 0,0-21 16,1 21-16,-1-22 0,0 1 15,-21 0-15,21 0 16,-21 0-16,21 0 0,-21-1 16,0 1-16,0 0 15,0 0-15,0 0 0,0 0 16,0 42 15,-21 0-31,21 0 16,0 0-16,0 0 0,0 22 0,0-22 15,0 0-15,0 21 0,0-20 16,0-1-16,0 0 0,0 0 16,21 0-16,0-21 0,1 0 15,-1 0 1,0 0-16,21 0 0,-21 0 0,1-21 15,-1 0-15,21 0 0,-21 0 16,0-1-16,1 1 0,-1 0 16,21-21-16,-21 21 0,-21-1 15,0 1-15,0 0 0,0 0 16,0 42 15,-21 0-31,21 0 16,-21 1-16,21-1 0,0 0 15,0 0-15,0 0 16,0 0-16,0 1 0,0-1 16,21 0-1,0-21-15,0 0 0,1 0 0,20 0 16,-21 0-16,0-21 16,0 21-16,22-21 0,-22-1 0,0 22 15,0-21-15,0 0 0,-21 0 16,22 0-16,-1 21 0,-21-21 15,21-1-15,-21 1 0,0 0 16,21 0-16,-21 42 47,0 0-47,0 0 16,-21 1-16,21-1 0,0 0 15,0 0-15,0 0 16,0 0-1,0-42 17,0 0-17,0 0-15,0 0 0,0 0 16,0-1-16,21 1 0,0 0 16,0 0-16,1 0 0,-1 0 15,0-1-15,21 1 0,-21 21 16,22-21-16,-22 21 0,21 0 0,-21 0 15,1 0-15,-1 0 0,-21 21 16,0 0-16,0 1 0,0-1 16,0 0-16,0 21 0,0-21 15,0 1-15,-21-1 0,-1 21 16,22-21-16,0 0 0,0 1 0,-21-22 16,21 21-16</inkml:trace>
  <inkml:trace contextRef="#ctx0" brushRef="#br0" timeOffset="135921.94">9102 17484 0,'0'0'0,"-43"0"0,1 21 0,0 0 0,-1-21 15,22 21-15,0-21 0,0 0 16,42 0 0,0 0-16,21-21 15,1 21-15,-22-21 0,21 0 0,1 0 16,-1-1-16,0 1 0,1 0 15,-1 0-15,0 0 0,1-22 0,-22 22 16,0 0-16,21 0 0,-21-21 16,-21 20-16,22 1 0,-22-21 0,0 21 15,0 0-15,0-1 0,0 1 16,0 0-16,-22 21 16,1 21-16,0 0 15,0 22-15,0-1 0,0 0 0,-1 1 16,1-1-16,0 22 0,0 20 15,0-20-15,0 20 0,-1-20 16,22 21-16,-21-22 0,21 22 0,-21-22 16,21 1-16,-21 20 0,21-20 15,0-1-15,0 22 0,0-21 0,0-1 16,0 1-16,0-1 0,0 1 16,0-22-16,0-21 0,0 21 15,0-20-15,21-1 0,0-21 0,0 0 16,1-21-16,-1-1 15,21 1-15,-21-21 0,0 0 16,22-1-16,-22-20 0,21-1 16,-21 1-16,1-1 0,-1 1 15,0 20-15,-21-20 0,0 21 0,0-22 16,0 22-16,-21-1 0,0 1 16,-1 21-16,-20-21 0,0 20 15,-1 22-15,22-21 0,-21 21 0,0 0 16,20 0-16,1 0 0,0 0 15,42 21 17,0-21-32,1 0 0,-1 0 15,0 0-15,21 0 0,-21 0 16,22-21-16,-1 0 0,0 0 16,1 0-16,-1 0 0,0-22 0,22 22 15,-22-21-15,1-1 0,-1 22 16,0-21-16,1 0 0,-1 20 0,-21-20 15,0 21-15,-21 0 0,0 0 16,0-1-16,0 1 0,-21 21 16,-21 0-16,21 0 15,-1 0-15,1 0 0,-21 21 16,21 1-16,0-1 0,-1 0 16,-20 0-16,21 0 0,0 0 0,21 1 15,-21 20-15,21-21 0,0 0 0,-22 0 16,22 1-16,0-1 15,0 0-15,22-21 0,-1 21 16,0-21-16,0 0 0,0 0 16,0 0-16,1 0 0,-1-21 0,0 0 15,0 21-15,0-21 0,0-1 16,1 1-16,-1 21 0,0-21 16,-21 0-16,21 0 0,-21 0 0,0-1 15,0 44 16,0-1-15,0 0-16,0 0 0,0 0 16,0 0-1,0 1-15,21-22 0,-21 21 0,21-21 16,1 0-16,-1 0 16,0 0-16,0 0 15,0 0-15,0 0 0,1 0 0,-1-21 16,21-1-16,-21 1 0,0 21 15,1-21-15,-22 0 0,21 0 0,0 0 16,-21-1-16,21 1 0,-21 0 16,0 42 31,0 0-47,0 1 15,0-1-15,0 0 0,0 0 16,21 0-16,-21 0 0,0 1 15,21-22-15,1 0 16,-1 0-16,0 0 16,0 0-16,0 0 15,0-22-15,1 22 0,-1-21 16,-21 0-16,21 0 0,0 0 16,0 0-16,-21-1 0,21-20 15,-21 21-15,22 0 0,-22-22 0,0 22 16,0 0-16,0-21 0,0 21 15,0-1-15,0 1 0,0 0 16,0 0-16,0 0 0,0 42 31,0 0-31,0 0 0,0 0 16,0 22-16,0-22 0,0 0 16,0 0-16,0 22 0,0-22 0,0 0 15,0 0-15,0 21 0,0-20 16,0-1-16,0 0 0,0 0 15,0 0-15,21-21 16,0 0-16,0 0 0,21 0 16,-20 0-16,-1 0 0,21 0 0,-21 0 15,22-21-15,-1 0 0,-21 0 16,21 21-16,-20-21 0,20-1 0,-21 1 16,0 21-16,-21-21 0,-21 21 46,0 0-46,21 21 0,0 0 16,-21-21-16,21 22 0,0-1 16,0 0-16,0 0 0,0 0 15,0 0-15,0 1 0,21-22 16,0 21-16,0-21 16,0 0-16,1 21 0,20-21 0,0 0 15,-21 0-15,22 0 0,-1 0 16,0 0-16,1-21 0,-22 21 0,21-21 15,-21-1-15,1 1 0,-1 0 16,0 0-16,0 0 0,-21 0 16,21-1-16,-21 1 0,0 0 15,0 0-15,0 0 0,0 0 0,-21 21 16,-21 0-16,21 0 16,-1 0-16,-20 0 0,21 0 0,-21 0 15,20 0-15,1 21 0,0 0 16,0-21-16,0 21 0,21 0 15,-21 0-15,21 1 0,0-1 0,0 0 16,0 0-16,21 0 0,0-21 16,0 21-16,0 1 0,0-22 15,1 0-15,20 0 0,-21 0 0,0 0 16,0 0-16,1 0 0,-1-22 16,0 22-16,0-21 0,0 0 0,0 0 15,1 0-15,-1 0 0,-21-1 16,0-20-16,21 21 0,-21 0 0,21-22 15,-21 1-15,0 0 16,0-1-16,0 1 0,0 0 0,0 21 16,0-22-16,0 1 0,0 21 15,0 0-15,0-1 0,0 44 32,0-1-32,-21 21 0,21-21 0,0 22 15,-21-1-15,21-21 0,0 21 16,0 1-16,0-1 0,0-21 15,0 22-15,0-22 0,0 21 0,0-21 16,21 0-16,0 1 0,0-1 16,-21 0-16,21-21 0,1 0 0,-1 0 15,0 0 1,0 0-16,0 0 0,0-21 16,1 0-16,-1-1 0,0 22 15,0-21-15,0 0 0,0 0 0,-21 0 16,0 0-16,22-1 0,-22-20 15,0 21-15,0-21 0</inkml:trace>
  <inkml:trace contextRef="#ctx0" brushRef="#br0" timeOffset="136170.42">10562 17039 0,'0'0'0,"-21"0"0,-21 0 0,20 21 15,-20-21-15,21 0 0,0 22 16,-22-22-16,22 0 0,0 0 0,0 21 16,0-21-16,0 0 15,21 21-15,21-21 16,0 0-1,0-21-15</inkml:trace>
  <inkml:trace contextRef="#ctx0" brushRef="#br0" timeOffset="137256.48">13017 17082 0,'0'0'0,"-21"0"16,0 0-16,0 21 31,21 0-31,21-21 15,0 0 1,0-21-16,1 21 0,-1-21 0,21-1 16,-21 1-16,0 21 0,1-21 15,-1 0-15,0 0 0,0 0 0,-21-1 16,21 1-16,-21 0 0,0 0 16,0 42 15,-21 0-31,0 22 15,0-22-15,0 21 0,-1 0 0,1 1 16,0-22-16,0 21 0,0 1 16,0-1-16,21-21 0,-22 21 0,1 1 15,21-22-15,0 21 0,0-21 16,0 1-16,0-1 0,0 0 0,0 0 16,0 0-16,0 0 15,0-42 16,0 0-31,-21 0 0,0 0 16,0 0-16,0-1 16,21 1-16,0 0 0,-22 21 0,1-21 15,21 42 17,0 0-32,0 0 15,0 1-15,0-1 0,0 0 16,0 0-16,0 0 0,21 0 0,1 1 15,-1-22-15,0 21 0,21 0 16,1-21-16,-1 0 0,21 0 0,-20 0 16,20 0-16,1 0 0,-1-21 15,-20 0-15,20-1 0,-21 1 16,1 0-16,-1 0 0,-21 0 16,0 0-16,1-22 0,-1 22 15,0 0-15,-21 0 0,0-22 0,0 22 16,0 0-16,0 0 0,0 0 15,-21 21 1,0 0-16,-1 0 0,22 21 16,-21-21-16,0 21 0,0 0 0,0 0 15,21 1-15,0-1 0,0 0 16,0 0-16,0 0 0,0 0 16,0 1-16,0-1 0,42-21 0,-21 21 15,0-21-15,1 0 16,20 0-16,-21 0 0,21 0 0,-20 0 15,20 0-15,-21-21 0,21 0 16,-20-1-16,20 22 0,-21-21 0,0 0 16,22 0-16,-22 0 0,0 0 15,-21-1-15,21 22 0,-21 22 47,-21-1-47,21 0 0,-21-21 16,21 21-16,-21 0 0,-1 0 15,22 1-15,-21-1 0,21 0 16,-21 0-16,21 0 16,21-21 15,0 0-31,1-21 16,-1 0-16,0 0 0,21 0 15,1-22-15</inkml:trace>
  <inkml:trace contextRef="#ctx0" brushRef="#br0" timeOffset="137505.09">14668 17018 0,'22'-42'0,"-44"84"0,44-105 0,-1 41 0,-21 44 31,0-1-31,0 0 0,0 0 0,0 0 16,0 22-16,0-22 0,-21 21 15,-1 0-15,1-20 0,0-1 0,0 21 16,-21-21-16,20 0 0,1 22 15,0-22-15,0 0 0,0 0 0,0 0 16,21 1-16,-22-1 16,22 0-16,0 0 15,22-21 1,-1 0 0,-21-21-16,21 0 0,-21 0 0,0-1 15</inkml:trace>
  <inkml:trace contextRef="#ctx0" brushRef="#br0" timeOffset="138873.07">14436 17272 0,'0'0'0,"0"-21"0,0 0 16,21 21 15,0 0-31,0 0 16,-21 21-16,21-21 0,0 0 0,1 0 15,-1 0-15,0 0 0,0 0 16,21 0-16,-20 0 0,-1-21 0,21 21 15,0-21-15,-20-1 0,20 22 16,0-21-16,1 0 0,-1 0 16,-21 0-16,21 0 0,1-1 15,-22 22-15,0-21 0,21 0 0,-20 0 16,-44 21 15,1 21-31,0 0 0,0 0 16,0 1-16,0 20 0,-1-21 0,1 0 15,0 22-15,0-22 0,21 0 16,-21 21-16,21-21 0,0 1 16,0-1-16,0 0 0,0 0 0,21 0 15,0 0-15,0 1 16,22-1-16,-22-21 0,21 0 0,22 0 16,-22 0-16,0 0 0,22 0 15,-22 0-15,0-21 0,1 21 0,-1-22 16,0 1-16,1 0 0,-22 0 15,21 21-15,-21-21 0,1 0 0,-1-1 16,0-20-16,0 21 0,-21 0 16,0 0-16,0-1 15,-21 22-15,0 0 16,0 0-16,-22 0 0,22 22 16,0-1-16,-21-21 0,20 21 15,-20 0-15,21 0 0,0-21 16,21 21-16,0 1 0,0-1 0,0 0 15,21 0 1,0-21-16,0 0 0,0 0 0,22 21 16,-22-21-16,21 0 0,-21 0 15,22 0-15,-22 0 0,21 0 0,-21-21 16,1 21-16,20-21 0,-21 0 16,0 21-16,0-21 0,1-1 15,-1 1-15,0 0 0,-21 0 16,0 0-16,0 0 15,-21 21 1,0 0-16,-1 21 16,1-21-16,0 21 0,0 0 15,0 0-15,0 0 16,21 1-16,0-1 0,0 0 16,0 0-16,21 0 15,0-21-15,0 0 16,0 0-16,0 0 0,22 0 0,-22 0 15,21 0-15,-21 0 0,1-21 16,20 0-16,-21 21 0,21-21 0,-20 0 16,-1-1-16,21 1 15,-21 0-15,0 0 0,1 21 0,20-21 16,-21 0-16,-21-1 0,21 22 16,-42 22 15,0-1-31,0 0 15,0 0-15,-1 0 0,1-21 0,0 21 16,21 1-16,0-1 16,-21 0-16,21 0 31,0-42 0,21 0-15,-21 0-1,0-1-15,0 1 0,21 21 16,0 0 0,1 0-1,-22 21 1,21-21-16,0 22 16,0-22-16,0 0 15,0 0-15,1 0 16,-1 0-16,21 0 15,-21 0-15,0 0 0,1-22 0,-1 22 16,0 0-16,0-21 0,21 0 16,-20 21-16,-1-21 0,0 21 15,0-21-15,-21 0 16,21 21-16,-42 0 31,0 0-31,0 21 0,0-21 16,21 21-16,-22 0 0,1-21 0,21 21 15,-21 0-15,21 1 16,-21-22-16,21 21 0,-21-21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56:18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1863 0,'0'-21'47,"0"-1"-32</inkml:trace>
  <inkml:trace contextRef="#ctx0" brushRef="#br0" timeOffset="563.96">5080 1461 0,'-42'0'16,"20"0"-16,44 0 47,-1 0-47,21 0 15,0 0-15,1 0 0,20 0 16,1-22-16,20 22 0,1-21 0,0 21 15,-1 0-15,22-21 0,-21 21 16,0 0-16,-22 0 0,1-21 16,-1 21-16,-21 0 0,1 0 15,-1 0-15,-21 0 0,0 0 0,-42 0 47,0 0-47,0 0 16,0 0-16,0 0 0</inkml:trace>
  <inkml:trace contextRef="#ctx0" brushRef="#br0" timeOffset="879.98">5651 1439 0,'0'0'0,"-42"0"31,21 22-31,0-22 16,21 21-16,0 0 0,0 0 16,-21 0-16,21 0 0,0 22 0,0-1 15,0 0-15,-22 1 0,22 20 16,-21-20-16,21-1 0,0 0 0,0 1 16,-21-1-16,0 0 0,21 1 15,-21-22-15,21 21 0,0-21 0,0 0 16,0 1-16,0-1 15,0 0-15,0-42 32,21 0-17,0-1-15,0 22 0,0-42 16</inkml:trace>
  <inkml:trace contextRef="#ctx0" brushRef="#br0" timeOffset="1343.57">5927 1545 0,'0'0'0,"0"-42"32,0 63-17,0 0-15,0 22 16,0-1-16,0-21 0,0 21 16,0 22-16,0-22 0,-22 1 15,22-1-15,-21 0 0,21 1 0,-21-22 16,21 21-16,0-21 0,-21 0 15,21 22-15,-21-22 0,21 0 16,0-42 31,0 0-47,21 0 0,0-1 0,-21 1 16,21 0-16,0-21 0,1 21 15,-22-1-15,21-20 0,0 21 16,21 0-16,-21 0 0,1-1 0,-1 1 15,0 21-15,0 0 0,0 0 16,-21 21-16,21 1 16,-21-1-16,0 0 0,0 0 0,0 21 15,0-20-15,0-1 0,0 21 0,0-21 16,0 0-16,0 1 0,0-1 16,0 0-16,0 0 0,-21-21 0,21 21 15,0 0 1,21-42 15,1 21-31,-22-21 0</inkml:trace>
  <inkml:trace contextRef="#ctx0" brushRef="#br0" timeOffset="1771.86">6350 1884 0,'0'0'15,"0"-21"-15,-21 0 0,21-1 16,0 1 0,0 0-16,0 0 15,21 21-15,0 0 16,0-21-16,0 21 0,22 0 16,-22 0-16,0 0 0,21 21 15,1-21-15,-22 21 0,21 0 0,-21 0 16,1 1-16,-1 20 0,0-21 15,0 0-15,-21 0 0,0 22 0,0-22 16,0 0-16,-21 0 0,0 0 16,0 1-16,-1-22 0,1 21 0,0 0 15,0-21-15,0 0 0,21-21 32,0 0-17,0-1-15,0 1 0,21 0 16,-21 0-16,21 0 0,0 0 0,-21-1 15,21-20-15,1 21 16,-22 0-16,21 0 0,0-1 0,0 1 16,-21 0-16,21 0 0,0 21 0,1 0 15,-1 0-15,0 0 16,0 0-16,0 0 0,0 0 16</inkml:trace>
  <inkml:trace contextRef="#ctx0" brushRef="#br0" timeOffset="2163.51">7197 1736 0,'-22'0'31,"22"21"-31,-21 0 16,21 0-16,-21 0 0,21 1 15,0-1-15,0 0 0,-21 21 0,21-21 16,0 1-16,0-1 0,0 0 15,0 21-15,0-21 0,0 1 16,0-1-16,21-21 16,0 21-16,0-21 0,1 0 15,-1 0-15,0 0 0,0 0 0,0 0 16,0 0-16,1-21 0,-1 0 16,0 21-16,0-22 0,-21 1 0,0 0 15,21-21-15,-21 21 0,0-1 16,0-20-16,0 21 0,0-21 15,0 20-15,0 1 0,0 0 0,0 0 16,-21 0-16,21 0 0,0 42 47,0 0-47,0 0 16,21-21-1,0 21-15</inkml:trace>
  <inkml:trace contextRef="#ctx0" brushRef="#br0" timeOffset="2567.94">7980 1799 0,'0'0'15,"21"0"-15,0-21 0,-21 0 0,0 0 16,-21 21 0,0 0-16,0 0 0,-1 0 15,-20 0-15,0 0 0,21 0 0,-22 21 16,1-21-16,21 21 0,0 0 15,-1 0-15,1-21 0,21 22 16,0-1-16,0 0 0,0 0 16,21-21-16,1 21 0,20 0 15,-21-21-15,0 22 0,22-22 16,-22 21-16,21-21 0,-21 0 0,22 21 16,-22-21-16,0 21 0,0-21 15,0 21-15,0-21 0,-21 21 16,0 1-16,-21-22 15,0 0-15,-21 21 0,21-21 0,-22 0 16,1 0-16,-22 21 16,22-21-16,0 0 0,-1 0 0,1 0 15,0 0-15,-1 0 0,22 0 16,0 0-16,0 0 0,0 0 0,42 0 31,0 0-31,21-21 16,-20 21-16,20 0 0,0-21 15</inkml:trace>
  <inkml:trace contextRef="#ctx0" brushRef="#br0" timeOffset="3992.46">8445 1947 0,'0'0'0,"43"-21"0,-22 21 0,0-21 0,21 21 15,-42-21-15,0 0 0,0 0 16,0-1-1,-21 22-15,0 0 0,0 0 16,0 0-16,0 0 0,-1 0 0,1 0 16,0 0-16,0 0 0,0 22 15,0-1-15,-1 0 0,1 0 0,0 0 16,0 0-16,0 1 0,0-1 16,21 0-16,0 0 0,0 0 0,-22 0 15,22 1-15,0-1 0,0 0 16,22-21-16,-1 21 15,0-21-15,0 0 16,0 0-16,22 0 0,-22 0 0,0 0 16,0-21-16,0 0 0,22 0 15,-22-1-15,0 1 0,0 0 0,0 0 16,0-21-16,1-1 0,-1 1 16,0 0-16,0-22 0,-21 22 0,21-1 15,-21-20-15,0 21 0,0-1 16,0 22-16,0-21 0,0 21 0,0-1 15,0 1-15,-21 21 0,0 0 16,0 0-16,0 0 16,21 21-16,-22 1 15,1-1-15,0 21 0,21 0 0,-21 1 16,21 20-16,-21-20 0,21 20 16,0-21-16,0 1 0,0-1 0,0 0 15,0 1-15,21-22 0,0 0 16,0 21-16,0-20 0,1-1 0,41 0 15,-21-21-15,1 0 16,-1 0-16,0 0 0,1 0 0,-22 0 16,21 0-16,1 0 0,-1 0 15,0 0-15,-21-21 0,22 0 0,-22-1 16,0 1-16,0 0 0,-21 0 0,0 0 16,0-22-16,0 22 15,0 0-15,0-21 0,0 21 0,0-1 16,-21 1-16,0 21 0,21-21 15,-21 21-15,0 0 0,-1 0 0,1 0 16,0 0-16,0 21 0,0 0 16,0 1-16,21-1 0,-22 0 0,22 0 15,-21 0-15,21 22 0,0-22 16,0 0-16,0 0 0,0 0 0,0 0 16,0 1-16,21-22 15,1 0-15,-1 21 0,0-21 0,0 0 16,21 0-1,-20 0-15,-1 0 0,0 0 0,0-21 16,0-1-16,0 22 0,1-21 16,-1 0-16,-21 0 0,0 0 0,21 0 15,-21-22-15,21 22 0,-21 0 16,0 0-16,21 21 0,-21-21 0,0 42 47,0 0-47,-21 0 0,21 0 15,0 0-15,0 1 0,0-1 0,0 21 16,0-21-16,0 0 0,0 1 16,0-1-16,21 0 15,0-21-15,1 21 0,-1-21 16,0 0-16,0 0 0,0 0 16,22 0-16,-22 0 0,0 0 0,0-21 15,0 0-15,0 21 0,1-21 16,-1-1-16,0 1 0,0 0 0,-21-21 15,0 21-15,0-1 0,0 1 16,0 0-16,21 0 0,-21 0 16,0 42-1,-21 0-15,21 0 16,0 0-16,0 1 0,0-1 16,0 0-16,0 0 0,0 0 15,0 0-15,0 1 0,0-1 16,0 0-16,21 0 15,0-21-15,1 0 0,-1 0 16,0 0-16,0 0 0,0 0 16,0 0-16,1-21 0,20 0 0,-21 0 15,0-1-15,0 1 0,1 0 16,-1 0-16,0 0 0,0-22 0,0 22 16,-21 0-16,0 0 0,0 0 15,0 42 16,0 0-31,-21 0 16,21 0-16,-21 22 0,0-22 16,0 21-16,21-21 0,0 22 0,-22-1 15,22 0-15,-21 1 0,21-1 16,0 22-16,0-22 0,0 21 0,-21 1 16,21-1-16,-21-20 0,21 20 0,0-20 15,0-1-15,-21 0 0,0 1 16,21-1-16,-22-21 0,1 21 0,0-20 15,0-1-15,0 0 16,0-21-16,-1 0 0,1 0 16,0 0-16,21-21 0,0 0 15,0-1-15</inkml:trace>
  <inkml:trace contextRef="#ctx0" brushRef="#br0" timeOffset="4531.51">11007 1693 0,'0'0'0,"-22"-42"31,22 21-31,0 0 0,22 0 16,-1 21-16,0-22 0,0 22 0,0-21 15,22 21-15,-22 0 0,21-21 16,-21 21-16,22 0 0,-22 0 0,21 0 15,-21 0-15,22 0 16,-22 0-16,0 0 0,-21 21 0,0 0 16,0 1-16,0-1 0,0 21 15,-21-21-15,0 22 0,-22-1 0,1-21 16,0 21-16,-1 1 0,-20-22 16,20 0-16,1 0 0,0 0 0,21 1 15,-22-1-15,22-21 16,42 0-1,0 0-15,1 0 0,-1 0 16,21 0-16,0 0 16,-20 0-16,20 0 0,0 0 0,1 0 15,-1-21-15,0 21 0,1-22 16,-22 22-16,21-21 0,0 0 0,1 21 16,-1-21-16,0 0 0</inkml:trace>
  <inkml:trace contextRef="#ctx0" brushRef="#br0" timeOffset="5047.49">11938 1693 0,'0'0'0,"-42"-21"0,20 0 16,-20 0-16,21 0 0,0 0 0,0-1 0,21 1 15,0 0-15,0 0 16,0 0-16,0 0 0,0-1 0,0 1 15,21 0-15,0 0 0,21 0 16,1 0-16,-1 21 0,0 0 0,1-22 16,-1 22-16,-21 0 0,21 0 15,1 0-15,-22 22 0,21-1 0,-42 0 16,0 0-16,0 0 0,0 22 16,0-22-16,-42 21 0,21-21 0,-22 22 15,1-1-15,-21 0 0,20 1 16,1-22-16,0 21 0,-1 0 0,22-20 15,0 20-15,0-21 0,21 0 16,0 0-16,0 1 0,21-1 16,0-21-16,21 0 0,-20 0 15,20 0-15,0 0 0,1 0 16,20 0-16,-21 0 0,1 0 0,-1 0 16,0-21-16,-20-1 0,20 1 15,-21 0-15,0 0 0,0 0 0,-21 0 16,0-1-16,0-20 0,0 21 15,-42 0-15,21-22 0,-21 22 16,-1 0-16,1 21 0,0 0 0,-22-21 16,22 21-16,-22 0 0,22 0 15,0 0-15,20 21 0,-20 0 16,21-21-16,21 21 0,0 1 0,0-1 16,21-21-1,21 0-15</inkml:trace>
  <inkml:trace contextRef="#ctx0" brushRef="#br0" timeOffset="5347.41">12700 953 0,'0'-22'0,"0"44"0,0-65 0,-21 22 15,21 0-15,0 0 0,0 42 16,-21 21 0,21-21-16,0 22 0,-22-1 15,22 0-15,0 22 0,0-22 0,0 1 16,-21-1-16,21 0 0,-21 1 16,21-1-16,0-21 0,0 0 0,0 22 15,0-22-15,0 0 16,0 0-16,21-21 31,0-21-31,1 0 16</inkml:trace>
  <inkml:trace contextRef="#ctx0" brushRef="#br0" timeOffset="5815.13">13017 868 0,'0'0'16,"0"-21"-16,-21 21 15,0 0-15,21 21 0,-21 0 16,21 21-16,-21 1 16,21-22-16,-21 42 0,21-20 0,0-1 15,0 0-15,-22 1 0,22-1 16,0-21-16,-21 22 0,21-22 0,0 21 16,-21-21-16,21 0 0,0 1 15,0-1-15,0 0 16,0-42-1,21 0 1,0-1-16,1 1 16,-1 0-16,0 0 0,-21-21 0,21 20 15,0 1-15,0 0 0,1 0 16,-22 0-16,21 0 0,0 21 16,0 0-1,-21 21-15,0 0 0,0 0 0,0 0 16,0 0-16,0 1 0,0-1 15,0 21-15,21-21 0,-21 0 0,0 1 16,21-1-16,1 0 16,-1-21-16,0 21 0,0-21 15,0 0-15,0 0 0,1 0 0,-1 0 16,0 0-16,0 0 0,0-21 16,0 21-16,1-21 0,-1 0 0,-21-1 15,0 1-15,21 0 0,-21 0 16,0 0-16,0 0 0,0-1 15</inkml:trace>
  <inkml:trace contextRef="#ctx0" brushRef="#br0" timeOffset="6008.44">12425 1164 0,'0'0'0,"-21"0"0,-1 0 16,44 0-1,-1 0-15,0-21 16,0 21-16,21 0 16,1 0-16,-22 0 0,21 0 0,1 0 15,-1 0-15,0 0 0,1 0 16,-1 0-16</inkml:trace>
  <inkml:trace contextRef="#ctx0" brushRef="#br0" timeOffset="7068.36">14478 1884 0,'0'0'0,"21"0"16,0 0-16,0 0 0,-21-21 15,0 0-15,0-1 0,22 1 0,-22 0 16,0 0-16,0 0 0,0-22 16,0 22-16,-22-21 0,1 21 0,0-22 15,0 22-15,0 0 0,0 0 16,-1 21-16,-20-21 0,-21 21 16,41 0-16,-20 0 0,0 0 15,-1 21-15,1 0 0,0 0 0,21 0 16,-22 1-16,1 20 0,21 0 15,0 1-15,-1-1 0,1-21 16,21 21-16,0 1 0,0-22 16,0 0-16,0 21 0,21-20 0,1-22 15,-1 21-15,0 0 0,21-21 16,-21 0-16,1 0 0,20 0 0,0 0 16,-21 0-16,22 0 0,-22 0 15,21-21-15,-21 0 0,22-1 0,-22 1 16,0-21-16,21 21 0,-20-43 15,-1 22-15,0 0 0,0-22 16,0 1-16,0 20 0,1-20 0,-1 20 16,0-20-16,-21 21 0,0-22 15,21 22-15,0-1 0,-21 1 0,21 21 16,-21 0-16,0 0 0,0 42 31,0 0-31,0 21 0,0-21 16,-21 22-16,0-1 0,21 0 15,-21 1-15,0 20 0,21-20 0,-21-1 16,21 21-16,-22-20 0,22-1 16,-21 0-16,21 1 0,0-1 0,0 0 15,0 1-15,0-22 0,0 0 16,21 0-16,1 0 0,-1 1 0,0-22 16,0 21-16,0-21 15,0 0-15,1 0 0,-1 0 16,0-21-16,0 21 0,-21-22 15,21 1-15,0 0 16,1 0-16,-22-21 0,0 20 0,0-20 0,21 21 16,-21-21-16,0-1 0,0 22 15,0-21-15,0 21 0,0-1 0,21 1 16,-21 0-16,21 0 0,0 0 16,-21 0-16,21 21 0,1-22 0,-1 22 15,0 0-15,0 0 0,0 0 16,0 0-16,22 0 0,-22 0 0,0 22 15,21-1-15,-20 0 16,-1 0-16,0 21 0,-21-20 0,0 20 16,0 0-16,0-21 0,0 22 15,0-1-15,0-21 0,0 22 0,0-22 16,0 0-16,0 0 0,0 0 16,-21-21-16,21-21 31,0 0-31,0 0 15,0-22-15,0 22 16,21 0-16,0-21 0,-21 21 0,21-22 16,0 22-16,1 0 15,-1-21-15,0 20 0,-21 1 0,21 0 16,0 21-16,0-21 0,1 0 0,-1 21 16,0-21-16,0 21 15,0 0-15,0 0 0,1 0 16,-1 0-16,0 0 15</inkml:trace>
  <inkml:trace contextRef="#ctx0" brushRef="#br0" timeOffset="7294.95">15833 1461 0,'0'0'0,"0"21"0,0 0 16,0 0-1,0 0-15,0 0 0,0 1 0,-22-1 16,22 21-16,0-21 0,-21 22 15,21-1-15,-21-21 0,21 21 0,0-20 16,0-1-16,0 21 0,0-21 16,0 0-16,0 1 0,0-1 15,21-21 1,0 0-16,1 0 0,-22-21 16,21 21-16,0-22 15,0 1-15,-21 0 0</inkml:trace>
  <inkml:trace contextRef="#ctx0" brushRef="#br0" timeOffset="7663.97">15960 1037 0,'0'0'16,"-22"-21"-16,-20 21 0,21 0 0,0 0 15,0 0-15,-1 21 0,-20-21 0,21 21 16,0 1-16,21-1 0,-21 0 15,21 21-15,0-21 0,0 1 16,0-1-16,0 0 0,21 0 0,0-21 16,0 21-16,-21 0 0,21-21 15,0 0-15,1 0 0,-1 0 16,0 0-16,0 0 0,0 0 16,0-21-16,-21 0 15,22 0-15,-22 0 0,21-22 0,-21 22 16,0 0-16,0-21 0,0 21 15,0-1-15,0 1 0,0 0 0,-21 21 16,-1 0-16,1 0 0,0 0 16,0 21-16,0-21 0,21 21 15,-21 22-15,-1-22 0,22 0 16,-21 0-16,21 0 0,0 1 0,0-1 16,0 0-16,0 0 15,21 0-15</inkml:trace>
  <inkml:trace contextRef="#ctx0" brushRef="#br0" timeOffset="8055.83">16319 1418 0,'0'21'16,"0"1"-16,0-1 0,0 0 15,0 0-15,0 21 0,-21-20 16,21 20-16,0 0 0,0-21 16,0 22-16,0-22 0,0 0 0,0 21 15,0-20-15,0-1 16,21-21 0,1 0-1,-1-21-15,0-1 16,-21 1-16,21 0 0,0 0 0,0-21 15,1-1-15,-1 22 0,0-21 16,0 21-16,0-22 0,0 22 16,1 0-16,-1 21 0,-21-21 0,21 21 31,0 21 0,-21 0-31,0 0 16</inkml:trace>
  <inkml:trace contextRef="#ctx0" brushRef="#br0" timeOffset="8395.7">16870 1715 0,'0'0'16,"21"0"-16,0 0 31,0 0-31,0-22 0,1 22 0,-1-21 16,21 21-16,0-21 0,-20 0 15,20 0-15,0 0 0,-21 21 0,22-22 16,-22 1-16,-21 0 0,0 0 16,0 0-16,-42 21 15,20 0 1,-20 0-16,21 0 0,-21 21 0,-1 0 16,22 0-16,-21 0 0,21 1 15,-1 20-15,1-21 0,0 21 16,21-20-16,-21 20 0,21-21 0,0 0 15,0 22-15,0-22 0,21 0 16,0 0-16,0-21 0,1 21 16,-1 0-16,0-21 0,21 0 0,1 0 15,-22 22-15,42-22 0,-20 0 16,-1 0-16,21 0 0,-20 0 0,20 0 16</inkml:trace>
  <inkml:trace contextRef="#ctx0" brushRef="#br0" timeOffset="9092.29">18309 2159 0,'0'0'0,"-21"0"0,0 0 16,0 0-16,-22 21 0,22-21 0,0 0 15,-21 0-15,20 0 0,-41 0 16,21 0-16,-22 0 0,1 0 0,-1 0 16,-21 0-16,-20 0 0,20 0 15,0 0-15,-21 0 0,22 0 0,-1 0 16,-21 0-16,0 0 0,1 21 0,-22-21 16,21 0-16,-21 0 15,0 0-15,-21 0 0,21 0 0,-22 0 16,-20 0-16,0 0 0,-22 0 15,22 0-15,-43 0 0,1 0 0,-1 0 16,0 0-16,1 0 0,-22 0 16,0 0-16,21-21 0,1 21 0,-1 0 15,0 0-15,1 0 0,20 0 0,1 0 16,-22 0-16,21 0 0,-20-21 16,-1 21-16,0 0 0,-20 0 0,20-21 15,-42 21-15,21 0 0,-21 0 16,0-21-16,0 21 0,0 0 15,-21-21-15,0-1 0,0 22 0,-1 0 16,22-21-16,-21 21 0,21 0 16,21 0-16,1 0 0,-1 0 0,0 0 15,0 0-15,21 0 0,-20 0 16,20 0-16,-21 0 0,0 0 0,22 0 16,-22 0-16,21 0 0,-21 0 15,22 0-15,20 0 0,1 21 0,-1-21 16,22 0-16,-1 22 0,1-22 15,21 0-15,21 21 0,0-21 16,21 0-16,0 21 0,22-21 0,20 0 16,22 0-16,-1 21 15,1-21-15,21 0 0,0 0 0,0 0 16,21 21 0,0 0-1,21 1 1,0-22-16,0 0 0,-21 21 15,21-21-15,0 0 0,1 0 16,-1 0-16,0 0 0</inkml:trace>
  <inkml:trace contextRef="#ctx0" brushRef="#br0" timeOffset="10435.24">7768 2709 0,'0'0'0,"0"-21"0,0 0 0,0 0 0,-21 0 16,0 0-16,21-1 0,0-20 15,-21 21-15,-1 0 0,22 0 16,-21 21-16,21-22 0,0 44 31,0-1-31,0 21 0,0 0 0,0 1 16,0 20-16,0 1 0,0-1 15,-21 1-15,21-1 0,-21 1 16,21-1-16,0 1 0,0-1 16,-21 1-16,0-1 0,21-20 0,-22 20 15,22-21-15,0 1 0,-21-22 16,0 0-16,21 21 0,0-20 16,0-1-16,0-42 15,0-1 1,21 1-16,0 0 0</inkml:trace>
  <inkml:trace contextRef="#ctx0" brushRef="#br0" timeOffset="10731.46">8064 2540 0,'0'0'0,"0"-42"0,-42-22 31,21 64-31,21 21 0,-21 1 0,21-1 16,-21 21-16,21 22 0,0-22 16,0 85-16,0-85 15,0 85-15,0-63 0,0-22 16,0 22-16,0-1 0,0 1 16,0-22-16,-22 0 0,22 22 15,-21-43-15,21 21 0,-21 1 0,21-22 16,-21 0-16,21 0 0,-21 0 15,0-21-15,-1 0 0,1 0 16,0 0-16,0 0 16,0-21-16,-22 21 0</inkml:trace>
  <inkml:trace contextRef="#ctx0" brushRef="#br0" timeOffset="11131.36">7302 3175 0,'0'-21'16,"0"42"-16,-21-63 0,21 21 0,0-1 0,21 22 31,1 0-31,-1 0 0,0 0 16,0 22-16,21-1 0,-20 0 15,20 21-15,-21 1 0,0-1 0,22-21 16,-22 21-16,0 1 0,0-1 16,-21 0-16,0 1 0,21-22 0,-21 0 15,0 21-15,21-20 0,-21-1 16,0 0-16,22-21 0,-1 0 15,0 0-15,0 0 16,21-21-16,-20 21 16,-1-21-16,21-1 0,-21 1 0,22-21 15,-1 21-15,-21-22 0,21 1 16,-20 0-16,20-1 0,-21 1 0,21 0 16,-20 21-16,-1-22 0,0 22 15,-21 42 1,-21 22-1,0-1-15,-1-21 0,1 21 0,0 1 16,-21-1-16,21 0 0,-22 1 16,22-1-16,-21 0 0,21-20 0,-22 20 15,22 0-15,0-21 0,0 1 16</inkml:trace>
  <inkml:trace contextRef="#ctx0" brushRef="#br0" timeOffset="12291.46">6794 5207 0,'0'0'16,"0"-21"-16,22 0 0,-1-22 0,0 22 16,-21-21-16,0 0 0,21 20 0,-21-20 15,0 0-15,0-1 0,0 22 16,-21-21-16,0 21 0,0 0 0,-1-1 15,1 1-15,0 0 0,-21 21 0,21 0 16,-22 0-16,1 21 16,0 0-16,20 1 0,-20 20 0,0 0 15,21 1-15,-22-1 0,22 21 16,0-20-16,0-1 0,0 22 0,21-22 16,-22 0-16,22-21 0,0 22 15,0-22-15,0 0 0,0 0 0,22 0 16,-1-21-16,0 0 15,21 0-15,-21 0 0,1 0 0,20 0 16,-21-21-16,21 0 0,1 0 16,-22-21-16,21 20 0,1-20 0,-22 21 15,0-21-15,0-1 0,0-20 0,0 20 16,-21 1-16,0 0 0,0-1 16,0-20-16,0 42 0,0 0 15,0 42 1,0 0-16,0 21 15,0-21-15,0 22 0,0-1 16,0 0-16,0 22 0,0-22 0,22 1 16,-1-22-16,-21 21 0,21 0 15,0-20-15,0 20 0,0-21 0,1 0 16,-1 0-16,0-21 0,0 22 16,21-22-16,-20 0 0,20 0 0,-21 0 15,21 0-15,-20-22 0,-1 22 0,21-21 16,-21 0-16,22 0 15,-22 0-15,0-22 0,0 22 0,0-21 0,0 0 16,1-22-16,-22 22 16,21-22-16,-21 22 0,0-22 0,0 1 15,0 21-15,0-1 0,0 1 16,0 0-16,0 20 0,0 1 0,0 0 16,-21 42-1,21 0-15,-22 1 0,22-1 16,0 21-16,0 0 0,0 22 0,0-22 15,0 22-15,0-22 16,0 0-16,0 22 0,0-22 0,0 1 16,22-1-16,-1-21 0,0 21 15,0-20-15,0-1 0,0 0 0,1-21 16,-1 21-16,0-21 0,0 0 16,0 0-16,0 0 0,1 0 0,20 0 15,-21-21-15,0 21 0,0-21 0,1 0 16,-1-22-16,0 22 0,0-21 15,0-1-15,0 1 0,1 0 0,-22-22 16,0 22-16,21-22 0,-21 22 16,0 0-16,0-1 0,0 22 0,0-21 15,0 21-15,0 42 16,-21 0 0,21 0-16,0 22 15,0-1-15,-22 0 0,22 1 0,0-1 16,0 0-16,0 1 0,0-1 15,0 0-15,0 1 0,0-1 0,0-21 16,0 21-16,22-20 0,-22-1 0,0 0 16,21-21-16,-21 21 0,21-21 15,0 0 1,0 0-16,0 0 16,-21-21-16,0 0 15,0 0-15</inkml:trace>
  <inkml:trace contextRef="#ctx0" brushRef="#br0" timeOffset="12499.66">7578 5017 0,'0'0'0,"-22"0"0,44 0 32,-1 0-17,0 0-15,0 0 0,21 0 0,-20 0 16,20-22-16,0 22 0,1 0 15,-1 0-15,0-21 0,1 21 0,-1-21 16,0 21-16,1 0 0,-22-21 16,21 21-16,0-21 0,-20 21 15,20 0-15,-21-21 0,21 21 0</inkml:trace>
  <inkml:trace contextRef="#ctx0" brushRef="#br0" timeOffset="13771.91">8445 4995 0,'0'0'15,"0"22"-15,0-1 0,0 0 16,22-21-16,-1 0 16,0 0-16,0 0 15,0 0-15,0 0 0,1-21 0,-1 21 16,0-21-16,21-1 0,-21 1 16,22 0-16,-22 0 0,0 0 0,0 0 15,0-1-15,-21 1 0,0 0 16,0 0-16,0 0 0,0 0 15,-21 21-15,0 0 0,-21 0 16,21 0-16,-1 0 0,1 0 16,-21 21-16,21 0 0,0 0 0,-1 21 15,1-20-15,0 20 0,0 0 16,21-21-16,0 22 0,0 20 16,0-20-16,0-22 0,0 0 15,21 0-15,0 0 0,0 0 0,1 1 16,-1-22-16,21 0 0,-21 21 0,22-21 15,-1 0-15,21 0 16,-20 0-16,-1 0 0,0-21 0,22-1 16,-22 22-16,1-21 0,-1 0 15,-21 0-15,21-21 0,-20 20 0,-1-20 16,0 0-16,0 21 0,-21-22 0,0 22 16,0-21-16,0 21 0,0-1 15,0 1-15,0 42 31,0 1-31,0-1 0,-21 0 0,0 21 16,21-21-16,-21 22 0,21-22 16,0 0-16,0 21 0,0-20 0,-22-1 15,22 0-15,0 0 16,0 0-16,0 0 0,0 1 16,22-22 15,-1-22-31,0 1 0,0 0 15,0 0-15,-21 0 0,21 0 16,1-1-16,-1-20 0,0 21 0,0 0 16,0-22-16,0 22 0,1 0 15,-1 21-15,0-21 0,0 21 0,0 0 16,0 21 0,-21 0-16,0 0 0,0 1 15,0-1-15,0 0 0,22 21 0,-22-21 16,0 1-16,21-1 0,0 0 15,-21 0-15,21 0 0,0 0 0,0 1 16,1-22-16,-1 21 0,21 0 16,-21-21-16,22 0 0,-1 0 0,0 0 15,1 0-15,20 0 0,-21 0 0,1 0 16,20 0-16,-20 0 0,20-21 16,-21 21-16,1-21 0,-1-1 15,-21 1-15,22 0 0,-22 0 0,0 0 16,0-22-16,0 22 0,-21-21 15,0 0-15,0-1 0,0 1 16,0 21-16,0-22 0,0 22 0,0-21 16,-21 42-16,-21-21 0,21 21 0,-1 0 15,-20 0-15,0 0 0,-1 0 16,1 21-16,0 0 0,-1 0 0,22 22 16,-21-22-16,21 21 0,0-21 15,-1 22-15,22-22 0,0 21 0,0-21 16,0 0-16,0 22 0,0-22 15,22-21-15,-1 21 0,0 0 0,0-21 16,0 0-16,22 21 0,-22-21 16,0 0-16,0 0 0,21 0 15,-20 0-15,-1-21 0,21 21 0,-21-21 16,0 0-16,22 0 0,-22 0 16,0-22-16,0 1 0,0 0 0,1-1 15,-1 1-15,0 0 0,-21-22 16,21 22-16,0-22 0,0 22 0,-21 0 15,0-22-15,0 22 0,0-1 16,0 22-16,0-21 0,0 21 0,-21 21 31,0 21-31,0 0 0,21 21 16,-21-20-16,21 20 0,0 0 0,0 22 16,0-22-16,0 22 15,0-22-15,0 21 0,0 1 0,21-22 16,-21 1-16,21-1 0,-21 0 15,21-21-15,-21 22 0,0-22 0,21 0 16,1 0-16,-22 0 0,21-21 16,0 0-16,0 0 15,0 0-15,0 0 0,1 0 16,-1-21-16,0 21 0</inkml:trace>
  <inkml:trace contextRef="#ctx0" brushRef="#br0" timeOffset="14019.59">11028 5207 0,'0'0'0,"-21"0"0,-1 0 0,1 0 16,21 21-16,-21-21 31,0 0 63</inkml:trace>
  <inkml:trace contextRef="#ctx0" brushRef="#br0" timeOffset="15214.68">8572 5990 0,'0'0'0,"0"-21"0,0 0 16,-21 21-16,21-21 0,0 0 15,0-1 1,0 44 15,0-1-31,0 0 16,0 0-16,0 21 0,0-20 15,0 20-15,0-21 0,0 21 16,-21-20-16,21 20 0,-21 0 0,0-21 16,0 22-16,-1-1 0,22 0 15,-21 1-15,0-1 0,0 0 0,21 1 16,0-22-16,0 21 0,0-21 0,0 22 15,0-22-15,21 0 0,0-21 16,22 21-16,-1-21 0,0 0 0,1 21 16,20-21-16,1 0 0,-1 0 0,1 0 15,-22 0-15,21 0 0,1 0 16,-1 0-16,-20 0 0,20 0 0,-20 0 16,-1-21-16,0 21 0,1-21 0,-1 21 15,-21-21-15,0 21 16,0-21-16,1 0 0,-1 21 0,-21-22 15,0 1-15,0 0 0,0 0 0,0 0 16,0 0-16</inkml:trace>
  <inkml:trace contextRef="#ctx0" brushRef="#br0" timeOffset="15600.46">9207 5842 0,'0'0'0,"-21"0"0,0 0 16,0 0-16,0 0 0,0 0 0,-1 21 15,1 0-15,0 1 0,0-1 16,0 21-16,0-21 0,-1 22 0,1-22 16,-42 42-16,42-20 15,-1-1-15,1-21 0,0 21 0,0 1 16,21-1-16,0 0 0,0 1 0,0-1 15,0 0-15,0-20 0,21 20 16,0-21-16,0 0 0,1 0 0,20 1 16,0-1-16,1 0 0,-1-21 15,0 0-15,1 21 0,-1-21 0,21 0 16,-20 0-16,-1 0 0,0 0 16,1 0-16,-22 0 0,21 0 0,1 0 15,-1-21-15,-21 21 0,21-21 16,-20 21-16,20-21 0,-21 21 0,0-22 15,22 22-15,-43-21 0,21 21 0,-21-21 16,21 0-16,-21 0 16</inkml:trace>
  <inkml:trace contextRef="#ctx0" brushRef="#br0" timeOffset="15902.79">9610 6456 0,'0'-21'16,"0"0"-1,21 21 1,0 0-16,0 0 0,0 0 0,0 0 16,1 0-16,20 0 0,-21 0 0,0 0 15,0 0-15,1 21 0,-1-21 16,0 21-16,0 0 0,-21 0 16,0 0-16,0 1 0,0-1 15,-21 0-15,0 0 16,-22 0-16,22-21 0,0 21 0,-21 1 15,-1-1-15,22 0 0,-21 0 0,0 0 16,-1 0-16,22 1 0,-21-1 16,-1 0-16,22-21 0,0 21 0,0 0 15,0-21-15,0 0 0,21-21 32</inkml:trace>
  <inkml:trace contextRef="#ctx0" brushRef="#br0" timeOffset="16124.99">11980 6392 0,'0'0'0,"-21"0"0,0 0 0,-21 0 16,42-21-16,-22 21 0,1 0 15,0 0-15,0-21 0</inkml:trace>
  <inkml:trace contextRef="#ctx0" brushRef="#br0" timeOffset="16599.59">11557 6350 0,'0'0'0,"-21"0"0,0 0 0,21-21 31,21 0-31,0 21 16,0-21-16,0-1 0,0 22 0,1-21 15,20 0-15,-21 0 0,0 0 16,22 0-16,-22 21 0,0-22 0,0 1 16,-21 0-16,0 0 15,-21 21 1,0 0-16,0 0 0,-22 0 0,1 0 0,21 0 15,-22 21-15,1 0 0,0-21 16,-1 21-16,22 1 0,-21-22 16,21 21-16,0 0 0,21 0 0,0 0 15,0 0-15,0 1 16,0-1-16,21 0 0,0 0 0,0-21 16,21 21-16,1 0 0,-22-21 15,21 22-15,1-1 0,-22-21 0,21 21 16,-21 0-16,0 0 0,-21 0 15,0 1-15,0-1 0,-21 0 16,0 0-16,-21-21 0,21 0 16,-22 21-16,1-21 0,-22 0 15,22 0-15,0 0 0,-1 0 16,1 0-16,0-21 0,-1 0 0,22 21 16,-21-21-16,21 0 0,0 21 15,21-22-15,0 1 0,0 0 16,21 0-16,0 21 15,0-21-15,21 21 0,1-21 16,-1 21-16,0-22 0,1 22 0,-1 0 16</inkml:trace>
  <inkml:trace contextRef="#ctx0" brushRef="#br0" timeOffset="16975.5">11938 6371 0,'0'0'0,"21"0"0,0 0 15,0 0 1,1 0-16,-1-21 15,0 21 1,0-21-16,0 0 0,0 21 0,1-21 16,-1-1-16,21 22 0,-21-21 0,0 0 15,1 21-15,-1-21 0,-21 0 16,0 0-16,0-1 0,0 1 16,-21 21-1,-1 0-15,1 0 0,0 0 0,-21 0 16,21 0-16,-22 21 0,1 1 15,21-22-15,-22 42 0,22-21 16,0 0-16,0 0 0,0 22 0,0-1 16,21 0-16,0-20 0,0 20 0,0 0 15,0-21-15,0 22 0,21-22 16,0 0-16,0 0 0,0-21 0,22 0 16,-22 0-16,21 0 0,0 0 0,-20 0 15,20 0-15,0-21 0,1 21 16,-22-21-16,21 0 0,0-22 0,-20 22 15,20-21-15,-21 21 0,0-22 16,22 1-16,-22 0 0,0-1 16,0 22-16</inkml:trace>
  <inkml:trace contextRef="#ctx0" brushRef="#br0" timeOffset="17159.5">12679 5948 0,'0'-21'0,"0"42"0,0-63 0,0 20 16,0 44-1,0-1-15,-21 0 16,21 21-16,0 1 0,-22-22 0,22 21 15,-21 0-15,21 1 0,-21-1 0,21-21 16,0 22-16,0-1 0,0 0 16,0-21-16,0 22 0,0-22 0,0 0 15,0 0-15,0 0 0,0 1 16,21-22-16,0 0 0,1 0 16,-1 0-16,21-22 0</inkml:trace>
  <inkml:trace contextRef="#ctx0" brushRef="#br0" timeOffset="17527.58">12869 6329 0,'0'0'0,"21"0"47,1 0-31,-1 0-16,0 0 0,21-21 15,-21 21-15,22 0 0,-22-21 0,0 21 16,21-22-16,-20 1 0,-1 21 16,-21-21-16,0 0 0,0 0 15,-21 21 1,-1 0-16,1 0 0,-21 0 16,21 21-16,0-21 0,-22 21 0,22 0 15,0 0-15,0 1 0,0-1 16,-1 0-16,22 21 0,0-21 0,0 1 15,0-1-15,0 21 0,0-21 0,0 0 16,22 1-16,-1-1 16,0-21-16,0 0 0,0 0 15,22 0-15,-1 0 0,-21 0 0,21 0 16,1-21-16,-1-1 0,0 1 16,1 0-16,20 0 0</inkml:trace>
  <inkml:trace contextRef="#ctx0" brushRef="#br0" timeOffset="18231.32">13695 6202 0,'-64'-21'31,"43"21"-31,0 0 0,0 21 0,0 0 16,-1 0-16,1 0 0,21 1 16,0-1-16,0 0 0,-21 0 0,21 21 15,0-20-15,0-1 0,0 0 16,0 0-16,0 0 0,21 0 15,0-21-15,1 22 0,-1-22 0,0 0 16,0 0-16,21 0 0,-20 0 16,-1 0-16,21-22 0,-21 22 0,22-21 15,-22 0-15,21 0 0,-21 0 0,22-22 16,-22 22-16,21-21 0,-21 21 16,22-22-16,-22 1 0,0 0 0,21-1 15,-21 1-15,1 0 0,-1-1 16,-21 1-16,0 0 0,21 21 0,-21-1 15,0 1-15,0 0 0,-21 21 16,0 0-16,-1 21 16,1 0-16,0 22 0,0-22 15,21 21-15,0-21 0,-21 22 0,21-1 16,0-21-16,0 22 0,0-22 16,0 21-16,0 0 0,0-20 0,0 20 15,0-21-15,21 0 0,-21 22 16,21-22-16,0 0 0,-21 0 0,21-21 15,1 21-15,-1-21 0,0 0 0,0 0 16,21 0-16,-20 0 0,20 0 16,-21-21-16,21 21 0,-20-21 15,20 0-15,-21 0 0,21-1 0,-20 1 16,20 0-16,-21 0 0,21-21 16,-20 20-16,-1 1 0,0 0 0,0 0 15,-21 0-15,-21 21 31,0 21-31,0-21 0,-1 21 0,1 0 16,0 0-16,0 1 0,0-22 16,0 42-16,-1-21 0,22 0 0,0 0 15,0 1-15,0-1 0,0 0 0,0 0 16,0 0-16,22 0 16,-1-21-16,21 0 0,-21 0 0,0 0 15,1 0-15,20 0 16,-21 0-16,21 0 0,1 0 0,-22 0 15,21 0-15,1 0 0,20-21 0,-21 21 16,1-21-16,20 0 0,-20 21 16,20-21-16,-21 0 0</inkml:trace>
  <inkml:trace contextRef="#ctx0" brushRef="#br0" timeOffset="18715.41">15515 6308 0,'0'0'16,"21"-21"-16,0-1 0,-21 1 0,0 0 16,0 0-16,-21 0 15,0 0-15,0 21 0,-21 0 0,20 0 16,1 0-16,-21 0 0,21 0 15,-22 0-15,22 21 0,-21 0 0,21 0 16,0-21-16,-1 21 0,1 22 16,0-22-16,0 0 0,0 0 0,21 21 15,-21-20-15,21-1 0,0 0 0,0 0 16,0 0-16,0 0 0,21 1 16,0-22-16,0 0 0,0 0 15,22 0-15,-22 0 0,0 0 0,21 0 16,-21-22-16,22 1 0,-22 0 15,0 0-15,21 0 0,-20-22 0,-1 22 16,21 0-16,-21-21 0,0-1 16,22 1-16,-22 21 0,0-43 15,0 22-15,0 0 0,-21-1 0,0-20 16,22 21-16,-22-1 0,0 22 16,0-21-16,0 21 0,-22 21 15,1 0-15,0 0 16,0 21-16,0 0 0,-22 21 0,22-21 15,0 22-15,0-1 0,0 0 16,21 1-16,0-1 0,0 0 0,0-20 16,0 20-16,21 0 0,0-21 0,0 22 15,0-1-15,1-21 0,-1 22 16,-21-22-16,21 0 0,0 0 0,0 0 16,0 22-16,1-43 15,-1 0-15,0 0 0,0 0 16,0 0-16,0 0 15,1-22-15,-22 1 0,21 0 16,0 0-16,0 0 0</inkml:trace>
  <inkml:trace contextRef="#ctx0" brushRef="#br0" timeOffset="18971.32">13716 6075 0,'0'0'16,"21"0"0,21 0-16,-20 0 0,20 0 15,0 0-15,1 0 0,-1 0 0,0 0 16,22 0-16,-22 0 0,0 0 0,22 0 15,-22 0-15,1 0 0,-22-21 16,21 21-16,0 0 0,-20 0 0</inkml:trace>
  <inkml:trace contextRef="#ctx0" brushRef="#br0" timeOffset="44498.4">9186 7789 0,'21'-21'16,"-42"42"-16,64-63 0,-1 21 0,-21 0 15,0 21-15,-21-21 0,21 21 16,-42 21 0,0-21-16,-21 42 0,-1-21 15,1 22-15,-21-1 0,-22 21 16,0 1-16,-21-1 0,22 22 0,-22-21 16,21-1-16,1 22 0,-22-22 15,21-20-15,-21 20 0,22 1 16,-1-22-16,21 0 0,-20 1 0,41-1 15,-20 0-15,21-21 0,-1 1 16,22-1-16,0 0 0,0-21 0,21-21 31,0 0-31,21-22 0,0 22 16,0 0-16,0-21 0,1 20 16,20-20-16,0 0 0,-21 21 0,22-22 15,-22 22-15,21 0 0,-21-21 0,1 20 16,-1 22-16,-21-21 0,0 42 31,-21-21-31,-1 22 16,-20 20-16,0-21 0,21 0 0,-22 0 15,1 1-15,0 20 0,-1-21 0,22 0 16,0 0-16,0 1 0,21-1 16,0 0-16,0 0 0,42-21 15,-21 0-15,22 0 16,20-21-16,-21 0 0,22 0 0,-1 21 15,1-22-15,-1 1 0,1 0 16,42-21-16,-64 42 0,0 0 16</inkml:trace>
  <inkml:trace contextRef="#ctx0" brushRef="#br0" timeOffset="46535.51">4635 9462 0,'0'0'0,"22"-43"0,-1-20 16,0 20-16,0 1 0,0 0 16,0-1-16,1 1 0,-22 21 0,0 0 15,0 0-15,0-1 0,-22 44 16,1-22-16,0 42 16,-21 0-16,21 1 0,-22-1 15,1 0-15,0 22 0,-1-1 16,1 1-16,0 20 0,-1 1 0,22-21 15,0 20-15,0-20 0,0 20 16,-1-20-16,22-1 0,0 1 0,0-1 16,0 1-16,0-1 0,22-20 15,-1-1-15,0 0 0,21 1 0,-21-22 16,22 0-16,20-21 0,-20 0 16,20 0-16,-21 0 0,22-21 0,-1 0 15,-20-22-15,20 1 0,1 0 0,-1-22 16,-20 22-16,20-22 0,-21 1 15,1-1-15,-1 1 0,0-22 0,1 1 16,-22 20-16,-21-21 0,0 22 16,0-22-16,-21 22 0,0 20 0,-1-20 15,-20 21-15,0-1 16,-1 1-16,-20 21 0,-1-22 0,1 43 16,-1 0-16,-20 0 0,-1 0 15,22 22-15,-22-1 0,21 0 0,1 21 16,-1 22-16,22-22 0,0 22 15,21-1-15,-1 22 0,22-22 0,0 1 16,0 20-16,0-20 0,22-22 0,-1 22 16,0-22-16,21 0 0,1 1 15,20-22-15,-21 0 0,22 0 16,-1 0-16,1-21 0,-1 0 0,1 0 16,-1 0-16,1 0 0,-1-21 0,1 0 15,-1 0-15,1-21 0,-1 20 16,1-20-16,-1 0 0,1-1 15,-1 1-15,-20 0 0,-22-1 0,21 1 16,-21 21-16,1 0 0,-22 0 16,0 42-1,0 21 1,0-21-16,-22 0 0,1 22 0,21-22 16,0 21-16,0-21 0,0 1 15,-21-1-15,21 0 0,0 0 16,0 0-16,0 0 0,0 1 0,21-22 31,0 0-31,1-22 16,-1 1-16,0 0 0,0 0 15,0 0-15,22-22 0,-22 22 0,0-21 16,0 21-16,0 0 0,0-1 0,1 1 16,-1 0-16,0 21 0,0 0 15,0 21-15,-21 0 16,21 1-16,-21-1 15,22 21-15,-22-21 0,0 0 0,0 1 16,21-1-16,-21 0 0,0 0 0,21 0 16,0 0-16,0 1 0,0-22 15,-21 21-15,22-21 0,-1 0 16,0 0-16,0 0 0,21 0 16,-20 0-16,20 0 0,-21-21 0,21-1 15,-20 1-15,20 0 0,0 0 0,-21-21 16,22 20-16,-22-20 0,0-21 15,0 20-15,0 1 0,1-22 0,-1 1 16,-21 21-16,0-22 0,0 22 16,0-1-16,0 1 0,0 21 0,0 0 15,0 0-15,-21 21 16,-1 21-16,1 0 16,0 0-16,0 21 0,0 1 0,0-1 15,-1 22-15,1-1 0,21-21 16,0 22-16,-21-22 0,21 1 0,0-1 15,0 0-15,0 1 0,0-22 0,21 0 16,0 0-16,1 0 0,-1 0 16,0-21-16,21 0 0,-21 0 0,22 0 15,-1 0-15,0 0 0,1 0 16,-1-21-16,43-21 16,-64 21-16,21 0 0,1-22 0,-22 22 0,0-21 15,0 21-15,0-22 16,0 22-16,1 0 0,-1 0 0,-21 0 15,0 42 1,0 0-16,0 0 0,0 0 16,0 0-16,0 1 0,0-1 0,0 21 15,0-21-15,0 0 0,0 1 16,0-1-16,0 0 0,0 0 0,21 0 16,0 0-16,0-21 15,0 0-15,1 0 0,-1 0 16,21 0-16,-21-21 0,0 0 15,1 0-15,-1 0 0,0 0 16,0-1-16,0 1 0,0 0 0,1 0 16,-1 0-16,0 0 0,0-1 15,-21 1-15,21 21 16,0 0-16,-21 21 16,0 1-16,0-1 15,0 0-15,0 0 16,0 0-16,22 0 15,-22 1-15,21-22 0,0 0 16,0 0-16,0 0 16,0 0-16,1 0 0,-1 0 15,0-22-15,21 1 0,-21 0 0,1 0 16,-1 0-16,21-22 0,-21 22 16,0 0-16,1-21 0,-1 21 15,0-1-15,0 1 0,0 0 0,0 21 16,-21 21-1,0 0 1,0 1-16,0-1 0,0 85 31,0-85-31,0 0 0,0 0 0,0 0 0,22 0 16,-1 1-16,-21-1 16,21-21-16,0 21 0,0-21 0,0 0 0,1 0 15,20 0-15,-21 0 0,21 0 16,-20 0-16,20-21 0,-21 0 15,21-1-15,1 1 0,-1 0 0,-21-21 16,22 21-16,-1-22 0,-21 1 16,0 0-16,0-1 0,1 22 0,-22-21 15,0 21-15,0-1 0,0 1 0,-43 42 32,22 1-32,0-1 0,0 0 0,21 21 15,-21 1-15,-1-22 0,22 21 16,0-21-16,0 22 0,0-22 0,0 0 15,0 21-15,0-21 0,22 1 16,-1-1-16,0-21 0,0 0 16,0 0-16,0 0 0,22 0 0,-22 0 15,21 0-15,-21-21 0,22-1 16,-1 1-16,0 0 0,-20 0 16,20 0-16,-21-22 0,21 22 0,-20-21 15</inkml:trace>
  <inkml:trace contextRef="#ctx0" brushRef="#br0" timeOffset="46731.81">7747 9462 0,'0'0'0,"-21"0"0,0 0 0,-1 0 0,22 21 16,22-21 15,-1-21-31,0-1 0,0 22 16,21-21-16,-20 0 0</inkml:trace>
  <inkml:trace contextRef="#ctx0" brushRef="#br0" timeOffset="47360">11007 7472 0,'0'0'0,"-22"-21"0,1 21 16,-21-21-16,42-1 0,0 44 31,21-1-31,21 21 0,-20-21 16,41 22-16,-21-1 0,22 0 16,-1 22-16,1-22 0,-1 22 0,1-1 15,-1 1-15,-20-1 0,20 1 0,-20-1 16,-1 1-16,-21-1 0,21-21 15,-20 1-15,-1-1 0,0 0 0,0 1 16,-21-22-16,0 0 0,21 0 16,0 0-16,1-21 0,-1 0 15,0 0-15,0 0 16,0 0-16,-21-21 0,21 0 16,1 0-16,-22 0 0,0 0 0,21-22 15,-21 22-15,0 0 16,0-21-16,0 20 0,0 1 0,0 0 15,0 0-15,0 0 16,21 42 0,0 0-16,0-21 15,-21 21-15,21 0 0,1 1 16,-1-1-16,0 0 0,0 0 0,0-21 16,-21 21-16,0 0 0,0 1 0,0-1 15,-21 0-15,0 0 16,-21 0-16,-1 22 0,1-22 0,-85 21 15,42-21-15,22 22 0,-1-22 16,1 0-16,20 0 0,-20 0 16,21 0-16,20 1 0,1-22 0</inkml:trace>
  <inkml:trace contextRef="#ctx0" brushRef="#br0" timeOffset="49940.03">12425 9123 0,'0'0'0,"-85"-42"16,64 42-1,21-22-15,0 1 0,0 0 16,0 42 0,0 0-1,0 22-15,0-22 0,21 21 16,-21-21-16,21 22 0,-21-1 0,0 0 16,0 1-16,0-1 0,0 0 15,0 1-15,0-1 0,0-21 16,21 22-16,-21-1 0,0-21 0,0 21 15,22-20-15,-22-1 0,21 0 16,0-21-16,0 0 0,-21 21 0,42-21 16,-20 0-16,-1 0 0,0-21 0,0 0 15,21 0-15,-20-1 16,20 1-16,-21-21 0,21 0 0,-20-1 0,20 1 16,-21 0-16,0-1 0,-21 1 0,0 0 15,0-22-15,-21 22 16,0-1-16,-21 1 0,-1 0 0,1-1 15,21 22-15,-22 0 0,1 0 16,0 0-16,-1 21 0,1 0 0,0 0 16,21 0-16,-1 21 0,1 0 15,0 0-15,21 0 0,0 1 0,0-1 16,0 0-16,21 0 0,0 0 0,22-21 16,-1 21-16,0 1 0,22-1 15,-1-21-15,1 0 0,21 0 0,-1 0 16,22 0-16,0-21 0,-21-1 15,20 1-15,-20 0 0,0 0 0,-1-21 16,-20 20-16,-1-20 0,-20 0 16,-1-1-16,-21 1 0,0 21 0,1-21 15,-22-1-15,0 22 0,0-21 16,0 21-16,0-1 0,-22 22 16,1 0-16,0 0 0,0 0 0,0 0 15,-22 0-15,22 43 0,0-22 16,-21 42-16,21-20 0,-1 20 0,-20 1 15,21-1-15,0 1 0,0-1 0,-1 22 16,1-22-16,0 1 0,21 21 16,0-1-16,0 1 0,0 0 0,0-22 15,0 22-15,0-1 0,0 1 0,0-21 16,0 20-16,-21 1 0,21 0 16,-21-22-16,21 22 0,0-22 0,-21 1 15,-1-1-15,1 1 0,21-22 16,-21 0-16,0 1 0,0-22 15,0 0-15,-22 0 0,22 0 0,0-21 16,0 0-16,0 0 0,21-21 0,-22 0 16,1 0-16,0-21 0,0-1 15,0 1-15,0-22 0,-1 1 0,1-22 16,0 1-16,0 20 0,0-21 0,0 22 16,21-1-16,0 1 0,0-1 15,0 22-15,0-21 0,21 20 0,21 22 16,-21-21-16,43 21 0,-22-22 15,22 22-15,-1-21 0,22 21 16,-1-22-16,1 22 0,0-21 0,-1-1 16,1 1-16,21 0 0,-21-1 15,20 1-15,1 0 0,-21-1 0,0-20 16,-1 21-16,1-22 0,-22 22 0,-20-22 16,-1 22-16,-21-22 0,0 22 15,-21-21-15,0 20 0,0 1 0,-42 0 16,21 20-16,-21-20 0,-1 21 15,1 0-15,0 21 0,-22 0 0,22 0 16,-1 0-16,22 0 0,-21 42 16,21 0-16,0 1 0,-1 20 0,22 22 15,-21-22-15,21 22 0,0 0 16,0-1-16,0 22 0,0-21 16,0 21-16,0 0 0,0-22 0,0 22 15,0-21-15,-21 21 0,0-22 16,0 1-16,0 21 0,-1-22 0,1 1 15,0 0-15,-21-1 0,21 1 0,-1 0 16,-20-22-16,21 22 0,0-22 16,21-20-16,0 20 0,0-20 0,0-22 15,0 21-15,0-21 0,0 0 0,21-21 16,0 0-16,0 0 0,0-42 16,22 21-16,-22 0 15,21-22-15,1 1 0,-1 0 0,0-22 16,22 1-16,-22-1 0,-21 1 0,22-22 15,-1 0-15,-21 1 0,-21-1 16,0 22-16,0-22 0,0 0 0,0 22 16,-21-1-16,0 1 0,0-1 0,-1 22 15,1 0-15,-21-1 0,42 1 16,-21 21-16,0 0 0,21-1 0,-22 22 16,22-21-16,22 21 31,-1-21-31,0 21 0,21 0 15,-21 0-15,22-21 0,20 21 16,-20-21-16,20 21 0,-21-21 0,22-1 16,-22 1-16,22 0 0,-22 0 15,0-21-15,1 20 0,20-20 0,-20 21 16,-1-21-16,0-1 0,1-20 16,-1 20-16,-21 1 0,0-21 0,22-1 15,-43 22-15,0-22 0,0 22 0,0 0 16,0 20-16,0-20 0,0 21 15,-22 0-15,1 21 0,0 0 0,0 0 16,0 21 0,0 21-16,21 1 0,0-1 0,0 0 15,-22 22-15,22-22 0,0 22 16,0-1-16,0-21 0,0 1 16,0 20-16,0-20 0,0-1 0,22 0 15,-1-21-15,0 22 0,0-1 16,0-21-16,0 0 0,22 1 15,-22-1-15,0 0 0,21-21 0,-20 0 16,20 0-16,-21 0 0,0 0 0,22-21 16,-22 21-16,0-21 0,21-22 15,-21 22-15,1 0 0,-1-21 16,0 20-16,0 1 0,0-21 0,0 21 16,-21 0-16,0-1 15,0 44 1,-21-1-1,0 0-15,0 21 0,0-21 0,21 1 16,0 20-16,0-21 0,0 21 0,0-20 16,0 20-16,0-21 0,0 0 15,21 0-15,0 1 0,0-22 0,0 21 16,1-21-16,-1 0 0,0 0 16,0 0-16,21 0 0,-20 0 0,-1-21 15,21-1-15,-21 1 0,0 0 16,1 0-16,20 0 0,-21-22 15,0 22-15,0 0 0,1-21 0,-1 21 16,-21-1-16,21 1 16,-21 42-1,0 1-15,0-1 16,0 0-16,-21 0 16,21 0-16,0 0 0,0 1 0,0-1 15,0 0-15,0 0 16,0 0-16,21-42 47,0 0-47,0 21 0,0-21 15,1 0-15,-22-1 0,42 1 16,-42 0-16,21 0 0,0 0 0,0 0 16,1 21-16,-1-22 0,-21 1 15,21 21-15,-21 21 16,0 1-1,0-1-15,0 0 16,21 0-16,-21 0 0,0 0 0,0 1 16,21-1-16,-21 0 0,21 0 15,1 0-15,-1 0 0,0 1 0,0-22 16,0 21-16,0-21 0,1 0 16,20 21-16,-21-21 0,21 0 15,1 0-15,-22 0 0,21 0 0,1-21 16,-1 0-16,0-1 0,-21 1 15,22 0-15,-22-21 0,21 21 0,-21-22 16,1 22-16,-1-21 0,0 21 0,-21-1 16,0 1-16,0 0 0,0 0 15,0 0-15,-21 21 16,0 0-16,-1 0 16,1 0-16,0 21 0,0 0 0,0 0 15,0 22-15,21-22 0,0 21 16,0-21-16,0 22 0,0-22 15,0 21-15,0-21 0,0 22 0,0-22 16,0 0-16,21 0 0,0 0 16,0 0-16,0 1 0,0-22 15,1 0-15,-1 0 0,0 0 0,0 0 16,0 0-16,0-22 0,1 22 16,-1-21-16,0 0 0,21 0 0,-21 0 15,1-22-15,-1 22 0,0-21 16,0 0-16,-21 20 0,0-20 0</inkml:trace>
  <inkml:trace contextRef="#ctx0" brushRef="#br0" timeOffset="50287.25">16023 8848 0,'0'0'0,"-42"0"16,21 0-16,-22 0 0,22 0 0,0 21 15,0-21-15,0 21 0,-1 0 16,22 0-16,0 1 16,22-22-1,-1 0-15,0 0 0,0 0 0,0 0 16,22 0-16,-22 0 16,0-22-16,0 1 0,0 0 0,-21 0 15,0 0-15,0 0 0,0-1 0,0 1 16,-21 0-16,0 21 0,-21-21 15,20 0-15,1 21 0,0 0 0,0 0 16,0 0-16,0 0 16,-1 21-16,1 0 0,0 0 0,21 0 15,0 1-15,0-1 0,-21 0 16,21 0-16,0 0 0,0 0 0,0 1 16,0-1-16,21 0 0,0 0 15</inkml:trace>
  <inkml:trace contextRef="#ctx0" brushRef="#br0" timeOffset="50440.01">17060 9462 0,'0'0'16,"-21"0"-1,0 0-15,0 0 16,-22 0-16,22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17:59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593 0,'0'0'0,"0"-21"15,0-1 1,0 1 0,-21 21-16,21 21 46,0 1-30,0-1-16,0 21 16,0-21-16,0 22 0,0-1 0,0 0 15,0 1-15,0-1 0,0 21 16,0-20-16,0-1 0,0 0 0,0 1 16,-21-1-16,21-21 0,0 22 15,-21-22-15,21 0 0,0 0 0,0 0 16,0 0-16,0 1 0,0-1 15,-21-21 1,0-21 15,21-1-31,-22 1 0,22 0 16</inkml:trace>
  <inkml:trace contextRef="#ctx0" brushRef="#br0" timeOffset="643.52">3111 720 0,'0'0'16,"0"-21"-16,-21 21 0,0-22 15,0 22-15,21-21 16,-21 21-16,21-21 0,0 0 15,0 0-15,0 0 16,0-1-16,21 1 16,0 21-16,0-21 15,0 0-15,22 21 0,-22-21 16,21 21-16,1 0 0,-1 0 0,0 0 16,1 0-16,-22 0 0,21 0 15,0 21-15,1 0 0,-1-21 0,-21 42 16,0-20-16,1-1 0,-22 21 15,0-21-15,0 22 0,0-22 0,-22 21 16,1 0-16,-21 1 16,0-1-16,20-21 0,-20 22 0,-21-1 15,41-21-15,-20 0 0,0 0 16,21 1-16,-22-22 0,22 21 16,0-21-16,0 0 0,0 0 15,-1 0-15,1-21 16,21-1-16,0 1 15,21 42 32,1 1-47,-1-1 0,0 0 16,0 0-16,-21 0 16,21 0-16,0 1 0,1-1 0,-1 0 15,0 0-15,0 0 0,-21 0 16,21-21-16,0 22 0,1-1 0,-1 0 15,0-21 1,0 0-16,-21 21 0,21-21 16,0 0-16,1 0 15,-1 0-15,-21-21 16,0 0-16</inkml:trace>
  <inkml:trace contextRef="#ctx0" brushRef="#br0" timeOffset="1052.29">3662 1249 0,'21'0'31,"0"0"-15,0 0-16,0 0 0,1-21 0,-1 21 15,0 0-15,0-21 0,0 21 16,0-22-16,1 1 0,-1 0 0,0 21 15,0-21-15,-21 0 0,0 0 16,21-1-16,-21 1 0,0 0 16,0 0-16,0 0 0,0 0 15,-21 21-15,0-22 0,0 22 16,0 0-16,-1 0 0,1 0 16,0 22-16,-21-1 0,21-21 0,-1 21 15,1 21-15,0-21 0,0 1 16,21 20-16,-21-21 0,21 0 0,-21 22 15,21-22-15,0 0 0,0 0 16,0 0-16,0 0 0,0 1 0,0-1 16,0 0-16,0 0 15,21-21-15,0 0 0,0 0 0,0 0 16,0 0-16,22 0 16,-22 0-16,0 0 0,21 0 0,-20 0 15,-1-21-15,0 0 0,21 21 16,-21-21-16</inkml:trace>
  <inkml:trace contextRef="#ctx0" brushRef="#br0" timeOffset="1488.73">4149 1101 0,'21'-64'32,"-21"43"-32,21 0 15,0 21 1,0 0-16,0 0 15,1 21-15,-1-21 0,-21 21 16,21 0-16,0 1 0,0-1 0,-21 0 16,0 0-16,21 21 0,-21-20 15,0-1-15,0 0 0,0 0 0,0 0 16,0 0-16,0 1 0,0-1 16,0 0-1,22-42 16,-22 0-15,21-1-16,-21-20 0,21 21 16,-21 0-16,21 0 0,0-22 15,-21 22-15,21 0 0,1-21 0,-22 20 16,21 1-16,0 0 0,0 0 16,-21 0-16,21 21 15,0 0 1,1 21 15,-22 0-31,21-21 16,-21 21-16,21-21 15</inkml:trace>
  <inkml:trace contextRef="#ctx0" brushRef="#br0" timeOffset="1740.53">4911 1058 0,'0'22'47,"0"-1"-47,0 0 16,0 0-16,0 0 0,-22 0 0,22 1 16,-21-1-16,21 0 0,0 0 15,0 0-15,-21 0 16,21 1-16,0-1 15</inkml:trace>
  <inkml:trace contextRef="#ctx0" brushRef="#br0" timeOffset="2088.32">4932 783 0,'-21'0'0,"21"21"16,0 1-16,0-1 16,0 0-16,0 0 15,21-21 1,0 0-16,0 0 0,0 0 15,-21-21-15,21 0 16,-21 0-16,0-1 16,0 1-16,0 0 15,0 0-15,-21 0 16,21 0-16,-21 21 16,0 0-16,0 0 0,0 0 15,-1 0-15,22 21 16,-21 0-16,21 0 0,-21 0 15,21 22-15,0-22 0,-21 0 16,21 21-16,0-21 0</inkml:trace>
  <inkml:trace contextRef="#ctx0" brushRef="#br0" timeOffset="2600.57">5397 1058 0,'0'0'0,"0"-63"31,0 42-31,-21 21 16,0 0-16,0 0 15,0 0-15,0 0 16,-1 21-16,1-21 0,0 21 0,21 0 15,-21-21-15,21 21 0,-21-21 16,21 22-16,0-1 16,0 0-1,21-21-15,0 0 16,-21 21-16,21-21 0,0 21 16,1-21-16,-1 0 0,-21 21 0,21-21 15,0 0-15,-21 22 0,21-22 16,-21 21-16,21 0 15,-21 0-15,0 0 16,-21-21-16,0 21 0,0-21 16,0 0-16,-22 22 0,22-22 0,0 0 15,-21 0-15,21 0 16,-1 0-16,-20 0 0,21 0 0,0 0 16,0 0-16,-1 0 0,1 0 15,0 0-15,0 0 16,21-22-16,21 1 15,0 21 1,0 0-16,1-21 16,20 0-16</inkml:trace>
  <inkml:trace contextRef="#ctx0" brushRef="#br0" timeOffset="2896.73">5673 995 0,'21'0'15,"-21"21"1,0 0 0,0 0-16,0 1 0,0-1 15,0 0-15,0 0 0,0 0 16,-21 0-16,21 1 0,0-1 15,0 0-15,0 0 0,-22-21 16,22 21-16,0 0 16,0-42 31</inkml:trace>
  <inkml:trace contextRef="#ctx0" brushRef="#br0" timeOffset="3243.97">5778 656 0,'0'0'0,"-21"0"0,0 0 0,0 0 16,0 0-16,0 21 0,21 1 15,0-1-15,0 0 16,0 0-16,0 0 15,21-21 1,0 0-16,0 0 0,0 0 16,0 0-16,1-21 0,-1 21 15,0-21-15,0 0 16,-21 0-16,0-1 16,0 1-16,0 0 15,-21 21-15,0-21 16,0 21-16,-1 0 0,1 0 15,0 21-15,0 0 16,21 0-16,0 1 0,-21-1 0,21 0 16,0 0-16,0 0 0,-21 0 15,21 1-15,0-1 0</inkml:trace>
  <inkml:trace contextRef="#ctx0" brushRef="#br0" timeOffset="4067.81">6159 1058 0,'0'0'0,"0"-21"16,0 0-1,-21 21 16,0 0-31,0 0 16,21 21-16,-21 0 0,0 1 16,-1-22-16,22 21 0,0 21 15,-21-21-15,0 0 0,21 1 16,0-1-16,0 0 0,0 0 0,0 0 16,0 0-16,0 1 15,21-22-15,0 0 0,1 0 16,-22 21-16,21-21 0,0 0 0,0 0 15,0-21 1,-21-1-16,0 1 16,0 0-16,0 0 15,0 0-15,0 0 0,0-22 0,0 22 16,0 0-16,0-21 0,0 20 16,0-20-16,21 21 0,1 0 15,-22 0-15,21-1 0,0 1 16,0 21-16,0 0 0,22-21 0,-22 21 15,0 0-15,21 0 0,-21 0 16,1 21-16,20 0 0,-21 1 0,0-1 16,0 0-16,-21 0 0,22 0 15,-22 22-15,0-22 0,0 0 0,0 21 16,0-21-16,0 1 0,0-1 16,0 21-16,0-21 0,-22-21 15,1 21-15,21 1 0,-21-1 16,21-42 31,0-1-47,0 1 15,0 0-15,0-21 0,0 21 16,0-1-16,21-20 0,-21 0 0,21 21 16,1-22-16,-1 1 0,21 0 15,-21 20-15,22-20 0,-22 21 0,21 0 16,0 21-16,1 0 0,-22 0 15,21 0-15,-21 0 0,22 0 0,-22 21 16,0 0-16,0 21 0,-21-20 16,0 20-16,0 0 0,0-21 15,0 22-15,0-1 0,0-21 16,0 22-16,0-22 0,0 21 0,-21-21 16,21 0-16,-21 1 0,0-22 15,21 21-15,0 0 0,-21-21 0,-1 0 16,1 0-16,0 21 15,0-21-15</inkml:trace>
  <inkml:trace contextRef="#ctx0" brushRef="#br0" timeOffset="4880.89">3281 1736 0,'0'0'0,"-21"0"0,-1 0 16,44 0 62,20 0-63,-21 0-15,21 0 0,22 0 16,-1 0-16,1 0 0,21-21 0,20 21 16,-20 0-16,21 0 0,0 0 15,21 0-15,0-22 0,21 22 0,-21 0 16,21 0-16,-21 0 0,21 0 16,-21 0-16,21-21 0,22 21 15,-22 0-15,0 0 0,0 0 16,22 0-16,-22 0 0,21 0 0,-21 0 15,22 0-15,-22 0 0,-21-21 16,0 21-16,0 0 0,0 0 0,-21 0 16,-1 0-16,-20 0 0,0 0 15,-22 0-15,1 0 0,-22 0 0,-21 0 16,22 0-16,-22 0 0,0 0 16,-42 0 15,0 0-16,-1 0-15,1 0 16,0 0-16,42 0 47</inkml:trace>
  <inkml:trace contextRef="#ctx0" brushRef="#br0" timeOffset="5000.17">8086 1651 0,'21'0'16,"-42"0"46,-1 0-46</inkml:trace>
  <inkml:trace contextRef="#ctx0" brushRef="#br0" timeOffset="38168.65">1947 2413 0,'21'0'16,"-21"-21"30</inkml:trace>
  <inkml:trace contextRef="#ctx0" brushRef="#br0" timeOffset="39360.48">2032 2413 0,'0'-21'31,"0"0"-31,0 0 16,0-1 0,0 1-16,0 0 15,0 0-15,0 42 63,0 0-63,0 0 15,-21 1-15,21 20 0,-21 0 0,21 1 16,0-1-16,-22 0 0,1 22 16,0-22-16,21 0 0,-21 22 15,0-22-15,21 1 0,-21-1 16,-1 0-16,1 1 0,0-1 0,21 0 16,-21 1-16,0-22 0,0 21 15,21-21-15,-22 22 0,1-22 0,21 0 16,-21 21-16,21-21 0,-21 1 15,21-1-15,-21-21 0,0-21 32,21-1-17,0 1-15,-22 0 0,22 0 16,0 0-16,0-22 0,0 22 0,0-21 16,0 21-16,0 0 15,0-22-15,0 22 0,0 0 0,0 0 16,0 0-16,0-1 0,0 1 15,0 0-15,22 0 16,-1 21 0,0 0-1,0 21-15,0 0 0,0 0 16,-21 1-16,0-1 0,22 0 16,-1 0-16,-21 0 0,21 0 0,-21 1 15,21-1-15,0 0 0,-21 0 16,21 0-16,-21 0 0,22 1 0,-1-1 15,0 0 1,0-21-16,0 0 0,0 0 16,1 0-16,-1 0 15,0 0-15,0-21 0,0 0 16,0-1-16,1 1 0,-1 0 16,-21 0-16,21 0 0,0-22 0,-21 22 15,0 0-15,21 0 0,-21 0 16,21 0-16,-21-22 0,0 22 15,0 0-15,0 0 0,0 0 16,0 42 31,0 0-47,0 0 16,0 0-16,0 0 0,0 1 0,0-1 15,-21 0-15,21 21 0,0-21 16,0 1-16,0-1 0,0 0 0,0 0 15,0 0-15,0 0 0,0 1 16,21-1-16,1-21 0,-22 21 16,21-21-16,0 0 0,0 0 15,0 0-15,0 0 0,1 0 0,-1 0 16,21 0-16,-21 0 0,0-21 16,1 0-16,-1 21 0,0-22 0,0 1 15,0 0-15,0 0 0,1 0 16,-22-22-16,0 22 0,21 0 15,-21-21-15,0 21 0,0-22 0,0 22 16,0 0-16,0-21 0,0 20 16,-21 1-16,-1 0 0,1 0 0,0 21 15,0-21-15,0 21 0,0 0 16,-1 0-16,1 0 0,0 0 0,0 0 16,0 0-16,-22 21 0,22-21 15,0 21-15,0-21 0,0 21 0,21 0 16,-21-21-16,21 22 15,-22-1-15,22 0 0,0 0 16,0 0-16,0 0 16,22-21-16,20 22 15</inkml:trace>
  <inkml:trace contextRef="#ctx0" brushRef="#br0" timeOffset="39737.23">3175 2794 0,'0'0'0,"21"0"0,-21-21 0,0 0 16,0 0-1,-21 21 1,0 0-16,0 0 15,-1 0-15,1 21 0,0 0 16,0 0-16,0 0 0,0 0 16,-1 1-16,1-1 0,21 0 0,-21 21 15,0-21-15,21 1 0,-21 20 16,21-21-16,0 21 0,0-20 0,0-1 16,0 21-16,0-21 0,0 0 15,0 1-15,0-1 0,21 0 16,-21 0-16,21 0 0,0 0 0,0-21 15,22 0-15,-22 22 0,0-22 16,21 0-16,-20 0 0,20 0 0,0 0 16,1-22-16,-22 22 0,21-21 15</inkml:trace>
  <inkml:trace contextRef="#ctx0" brushRef="#br0" timeOffset="40312.67">3958 2900 0,'0'0'0,"0"-21"0,0 0 0,0-1 16,-21 1-16,0 21 0,21-21 0,-21 21 15,-1 0-15,1 0 0,0 0 16,0 0-16,0 0 0,0 0 0,-1 0 16,1 0-16,-21 0 0,21 0 15,0 21-15,-1 0 0,-20 1 0,21-1 16,0 0-16,0 0 0,-1 21 15,1-20-15,0-1 0,0 0 16,0 21-16,21-21 0,0 1 0,0-1 16,0 21-16,0-21 0,0 0 0,0 1 15,0-1-15,0 0 0,21-21 16,0 21-16,0-21 0,0 0 16,1 0-16,20 0 0,-21 0 0,21 0 15,-20 0-15,20 0 0,-21-21 16,21 0-16,-20 21 0,-1-21 0,21-1 15,-21 1-15,0 0 0,1 0 0,-1 0 16,0-22-16,0 22 0,0 0 16,-21 0-16,0-21 0,0 20 0,21 1 15,-21 0-15,0 0 0,0 0 16,0 0-16,-21 21 47,21 21-47,-21 0 0,21 0 15,0 0-15,0 0 0,-21 1 0,21-1 16,0 0-16,0 0 0,-21 0 16,21 22-16,0-22 0,0 0 0,0 0 15,0 0-15,0 0 0,0 1 16,21-1-16,0-21 0,0 0 16,0 0-16,1 0 0,-1 0 15,0 0-15,0 0 0,0 0 0,0 0 16,1-21-16,-1-1 0,0 1 0</inkml:trace>
  <inkml:trace contextRef="#ctx0" brushRef="#br0" timeOffset="40636.4">4635 2540 0,'0'-63'16,"0"41"-16,-21 22 31,21 22-31,-21-1 0,0 0 16,21 0-16,0 21 0,-21-20 15,21 20-15,-21 0 0,-1 1 16,22-1-16,-21 0 0,0-21 0,21 22 16,-21-1-16,21 0 0,-21 1 15,21-22-15,0 21 0,-21-21 0,21 22 16,0-22-16,-22 0 0,22 0 15,0 0-15,0 1 0,0-1 0,0 0 16,22-21-16,-1 0 16,0 0-16,0 0 15,0-21-15,0 21 0,1-21 0,-1-1 16,0 1-16,0 21 0</inkml:trace>
  <inkml:trace contextRef="#ctx0" brushRef="#br0" timeOffset="40855.83">4339 2900 0,'0'0'0,"-21"0"16,21 21-16,21-21 15,0 0 1,0 0-16,1 0 0,-1 0 15,21 0-15,-21 0 0,22 0 16,-22-21-16,21 21 0,0-21 0,1 21 16,-1-21-16,0 21 0</inkml:trace>
  <inkml:trace contextRef="#ctx0" brushRef="#br0" timeOffset="41324.36">5080 2773 0,'0'21'16,"-21"0"-16,0 0 16,21 1-16,-22-22 0,22 21 15,0 0-15,-21 0 0,0 0 16,21 0-16,-21-21 0,21 22 16,0-1-16,0 0 0,0 0 0,0 0 15,0 0-15,0 1 0,0-1 16,0 0-16,21-21 15,0 21-15,0-21 0,1 0 0,-1 0 16,0 0-16,0 0 16,0 0-16,0 0 0,1 0 0,-1 0 15,0 0-15,0-21 0,0 21 16,-21-21-16,21 0 0,1-1 16,-22 1-16,0 0 0,21 0 15,-21-21-15,0 20 0,0 1 16,0 0-16,0-21 0,0 21 15,0-1-15,-21 1 0,-1 0 16,22 0-16,-21 21 0,0 0 0,0 0 16,0 0-16,0 0 0,-1 0 0,1 0 15,0 0-15,0 21 0,0-21 16,0 21-16,-1 0 0,22 1 16,-21-22-16,21 21 0,-21 0 0,21 0 15,0 0 1,21-21-1,0 0-15,1 0 0</inkml:trace>
  <inkml:trace contextRef="#ctx0" brushRef="#br0" timeOffset="41916.3">5524 2879 0,'0'0'16,"-21"0"-16,21-21 15,-21 21-15,21-22 16,0 1 0,21 21-16,0 0 15,-21-21-15,22 21 0,-1-21 0,0 21 16,0 0-16,0 0 15,0 0-15,1 0 0,-1 0 16,0 0-16,-21 21 0,0 0 16,21-21-16,0 21 0,-21 1 0,0-1 15,0 0-15,0 0 0,0 0 0,0 0 16,0 1-16,0-1 0,0 0 16,0 0-16,0 0 0,0 0 15,0 1-15,0-1 0,-21 0 16,21 0-16,-21-21 0,0 21 15,21 0-15,-21 1 16,-1-22 0,22-22-1,0 1 1,0 0-16,0 0 16,0 0-16,0 0 0,22-1 0,-1 1 15,-21 0-15,21 0 0,0 0 0,0 21 16,-21-21-16,21-1 15,1 1-15,-1 21 0,0-21 0,0 0 16,0 21-16,0-21 0,1 21 16,-1-21-16,0 21 0,0 0 15,0 0-15,0 0 16,1 0-16</inkml:trace>
  <inkml:trace contextRef="#ctx0" brushRef="#br0" timeOffset="42496.86">6646 2858 0,'0'0'0,"21"-22"16,-21 1-16,0 0 15,0 0-15,0 0 16,-21 21 0,0 0-16,0 0 0,0 0 15,0 0-15,-1 0 0,1 0 0,0 0 16,0 21-16,0-21 0,0 21 16,-1-21-16,22 21 0,-21 0 0,0 1 15,21-1-15,-21-21 16,21 21-16,0 0 15,0 0-15,21-21 16,0 0-16,0 21 16,1-21-16,-1 0 0,0 0 15,0 0-15,0 0 0,0 0 0,1 0 16,-1 22-16,0-22 0,0 0 16,0 0-16,0 0 0,-21 21 15,22-21-15,-22 21 16,21-21-16,-21 21 15,0 0 1,-21 0 0,-1-21-16,1 0 15,0 22-15,0-22 0,0 0 0,0 0 16,-1 21-16,1-21 0,0 0 0,0 0 16,0 0-16,0 0 0,-1 0 15,-20 21-15,21-21 0,0 0 16,0 0-16,-1 0 0,1 0 15,0 0-15,0 0 16,0 0-16,0 0 31</inkml:trace>
  <inkml:trace contextRef="#ctx0" brushRef="#br0" timeOffset="43615.84">1439 3556 0,'0'0'0,"-21"0"0,21 21 15,-21-21-15,0 0 16,42 0 46,0 0-62,0 0 16,0 0-16,1 0 0,20 0 0,0 0 16,1 0-16,-1 0 0,0 0 15,22 0-15,-22 0 0,22 0 16,-1 0-16,-21 0 0,22-21 0,-1 21 15,1 0-15,21 0 0,-22 0 16,22 0-16,-1 0 0,-20-21 0,21 21 16,-1 0-16,1 0 0,0 0 15,-1 0-15,1 0 0,0 0 0,20-21 16,-20 21-16,21 0 0,-21 0 16,-1 0-16,22 0 0,-21 0 0,-1 0 15,-20 0-15,21 0 0,-22 0 0,22-21 16,-1 21-16,1 0 0,0 0 15,-1 0-15,22 0 0,-21-22 16,0 22-16,-1 0 0,1 0 0,0-21 16,-1 21-16,-20 0 0,20 0 15,1 0-15,-21 0 0,20 0 0,-20 0 16,-1 0-16,22 0 0,-22 0 16,22 0-16,-21 0 0,-1 0 0,1 0 15,-1 0-15,1 0 0,-1 0 0,1 0 16,-22 0-16,21 0 0,-20 0 15,20 0-15,-20 0 0,-1 0 0,0 0 16,1 0-16,-22 0 0,21 0 16,-21 0-16,0 0 0,1 0 0,-1 0 15,0 0 1,0-21-16,0 21 31</inkml:trace>
  <inkml:trace contextRef="#ctx0" brushRef="#br0" timeOffset="43781.33">6900 3429 0,'-21'0'94,"0"0"-78,0 0-16</inkml:trace>
  <inkml:trace contextRef="#ctx0" brushRef="#br0" timeOffset="49756.55">1524 4466 0,'0'21'15,"21"-21"17,0 0-32,0-21 0,1 21 15,-1-21-15,0 21 0,-21-21 0,21 21 16,0-21-16,0 21 0,-21-21 15,0-1-15,0 1 16,22 21-16,-22-21 0,0 0 16,0 0-16,0 0 0,-22 21 15,1 0-15,0 0 16,0 0-16,0 0 0,-22 0 0,22 0 16,0 21-16,-21-21 0,21 21 15,-1 0-15,-20-21 0,21 21 16,0 0-16,0 1 0,21-1 15,0 0-15,0 0 16,0 0-16,21-21 16,0 21-16,0-21 0,0 22 15,22-1-15,-22-21 0,0 21 16,21-21-16,-21 21 0,22 0 16,-22 0-16,0-21 0,0 22 0,0-1 15,1 0-15,-1 0 0,-21 0 16,0 0-16,0 1 0,0-1 0,0 0 15,0 0-15,0 0 0,-43 0 16,22 1-16,0-1 0,-21 21 0,-1-42 16,1 21-16,0 0 0,-1 1 15,22-22-15,-21 0 0,0 0 0,-1 0 16,22 0-16,-21 0 0,21-22 16,-22 22-16,22-21 0,0 0 15,0-21-15,0 21 0,-1-1 16,1-20-16,0 21 0,21 0 15,-21 0-15,21-1 0,0 1 0,0 0 16,0 0-16,0 0 16,21 21-16,0-21 0,0 21 15,1-22-15,20 1 0,0 21 16,1-21-16</inkml:trace>
  <inkml:trace contextRef="#ctx0" brushRef="#br0" timeOffset="50024.2">2011 4318 0,'0'0'0,"0"-21"15,0 42 17,0 0-32,0 0 15,0 1-15,0 20 16,0-21-16,0 0 0,0 0 0,0 22 15,0-22-15,0 0 0,-21 21 16,21-20-16,-22-1 0,22 21 0,0-21 16,-21 0-16,21 1 15,0-1-15,0 0 0,0 0 0</inkml:trace>
  <inkml:trace contextRef="#ctx0" brushRef="#br0" timeOffset="50264.68">1820 4614 0,'0'-21'31,"21"21"-16,1 0-15,-1 0 16,0 0-16,0-21 0,0 21 0,0 0 16,22 0-16,-22 0 0,0 0 15,0 0-15,0 0 0,1 0 0,-1 0 16,0 0-16,21 0 0</inkml:trace>
  <inkml:trace contextRef="#ctx0" brushRef="#br0" timeOffset="50876.84">2879 4805 0,'0'-64'31,"0"43"-31,0 0 0,0 0 0,0 0 16,0 0-16,0-1 0,0 1 15,0 0-15,0 0 0,0 0 0,-22 0 16,1-1-16,0 1 0,0 21 0,0-21 16,-22 21-16,22 0 15,-21 0-15,21 0 0,-22 0 0,1 0 16,21 21-16,-21-21 0,-1 21 16,22 1-16,-21-1 0,21 0 0,-22 21 15,22-21-15,0 22 0,21-22 16,-21 21-16,21-21 0,0 22 0,-21-1 15,21-21-15,0 0 0,0 1 16,0-1-16,0 0 0,21 0 0,0-21 16,0 0-16,0 0 0,0 0 15,1 0-15,20 0 0,-21 0 0,21-21 16,-20 21-16,20-42 0,-21 20 16,21 1-16,1 0 0,-22-21 0,21 21 15,-21-22-15,1 22 16,-1-21-16,0 21 0,-21-22 0,0 22 15,21 0-15,-21 0 0,0 0 0,0-1 16,0 1-16,-21 21 31,21 21-31,-21 1 16,0-1-16,21 21 0,-22-21 0,22 0 16,0 22-16,0-22 0,0 21 15,0-21-15,0 22 0,0-22 0,0 21 16,0-21-16,0 1 0,22-1 15,-1 0-15,0-21 0,0 21 16,0-21-16,0 0 0,22 0 16,-22 0-16,0-21 0,0 0 15,0 0-15,1-1 0,-1 1 0,0 0 16</inkml:trace>
  <inkml:trace contextRef="#ctx0" brushRef="#br0" timeOffset="51500.38">3238 4276 0,'0'0'0,"0"-21"0,0-1 31,0 44-15,-21-1-16,21 0 0,0 0 16,-21 0-16,21 22 0,0-22 15,0 21-15,0-21 0,0 22 0,0-22 16,0 21-16,0-21 0,-21 22 15,21-22-15,0 0 0,0 21 0,0-21 16,0 1-16,0-1 0,0 0 16,0 0-16,0 0 0,21-21 15,0 0 1,0 0-16,1 0 0,-1-21 16,0 0-16,0 21 0,0-21 0,-21 0 15,21-1-15,1 1 0,-1 0 16,0 0-16,0 0 0,-21 0 0,0-1 15,0 1-15,21 0 16,-21 0-16,0 42 31,0 0-15,0 0-16,0 1 0,0-1 16,0 0-16,0 0 0,0 0 15,0 22-15,0-22 0,0 0 0,0 0 16,0 0-16,0 0 0,0 1 15,21-1-15,1-21 16,-1 21-16,0-21 0,0 0 0,0 0 16,0 0-16,1 0 0,20-21 15,-21 0-15,0-1 0,22 1 0,-22 0 16,21 0-16,-21-21 0,0 20 16,1-20-16,-1 21 0,0 0 0,0-22 15,0 22-15,0 0 0,1 0 0,-22 0 16,21 0-16,-21-1 0,21 22 15,0 0-15,0 0 16,0 0 31</inkml:trace>
  <inkml:trace contextRef="#ctx0" brushRef="#br0" timeOffset="51818.23">4127 4445 0,'0'-21'16,"-21"21"-16,0 0 15,0 0 1,0 0-16,21 21 0,-21-21 16,21 21-16,-22 0 0,22 1 0,-21-1 0,0 0 15,21 0-15,0 0 16,0 0-16,-21 22 0,21-22 0,0 0 15,0 0-15,0 22 0,0-22 16,0 0-16,0 0 0,21 0 0,-21 0 16,21 1-16,0-22 0,1 21 0,-1-21 15,0 0-15,0 0 16,0 0-16,0 0 0,22-21 0,-22 21 16,0-22-16,0 1 0,0 0 15,1 0-15,-1 0 0,0 0 0,0-1 16,0 1-16,0-21 0,1 21 0,-1 0 15</inkml:trace>
  <inkml:trace contextRef="#ctx0" brushRef="#br0" timeOffset="52056.76">4085 4085 0,'0'0'0,"-21"0"0,0 0 16,0 0 46,-1 0-62,1 0 16,0 0-16</inkml:trace>
  <inkml:trace contextRef="#ctx0" brushRef="#br0" timeOffset="52267.86">3006 4382 0,'0'0'0,"0"21"0,21-21 16,0 0-1,0 0-15,0 0 0,22 0 0,-22 0 16,21 0-16,0 0 0,1 0 16,-1 0-16,0-21 0,-20 21 0,20 0 15,0-22-15,-21 22 0,22 0 16,-22 0-16,0 0 0,0-21 0</inkml:trace>
  <inkml:trace contextRef="#ctx0" brushRef="#br0" timeOffset="53323.74">5482 4424 0,'0'0'0,"-21"-21"0,0-22 32,21 22-32,0 0 15,0 0-15,21 0 16,0 21-16,0-21 15,0 21-15,1 0 0,-1 0 0,0 0 16,0 0-16,21 0 0,-20 0 0,-22 21 16,21 0-16,0 21 0,0-21 15,0 1-15,-21 20 0,0-21 0,0 21 16,0 1-16,0-22 0,0 21 16,0-21-16,0 22 0,0-22 0,0 21 15,0-21-15,-21 1 0,0-1 0,21 0 16,-21 0-16,21 0 0,-21-21 15,21-21 17,0 0-32,0 0 15,0 0-15,0-1 0,21 1 0,-21 0 16,21-21-16,0 21 0,0-22 16,-21 22-16,21-21 0,22-1 0,-22 1 15,0 21-15,21-21 0,-20 20 16,20 1-16,-21 0 0,21 0 0,-20 0 15,20 21-15,-21 0 0,0 0 0,0 0 16,-21 21-16,22 0 0,-1 0 16,0 0-16,-21 1 0,0-1 0,0 21 15,21-21-15,-21 0 0,0 22 16,0-22-16,0 0 0,0 21 16,0-20-16,0-1 0,0 0 0,0 0 15,0 0-15,0 0 0,-21-21 16,21 22-16,-21-22 15,0 0-15,21-22 16,0 1 0,0 0-16,0 0 0,0 0 0,0 0 15,0-1-15,0 1 0,21-21 0,0 21 16,0 0-16,0-22 0,0 22 16,1 0-16,-1-21 0,21 20 15,0 22-15,-20-21 0,20 0 0,0 21 0,1 0 16,-1 0-16,0 0 15,1 21-15,-22-21 0,21 21 0,-21 1 16,0-1-16,1 0 0,-22 21 16,0-21-16,0 1 0,0-1 0,0 21 15,0-21-15,0 0 0,-22 1 0,1-1 16,0 0-16,0 0 0,21 0 16,-21-21-16,0 21 0,-1 1 0,22-44 46</inkml:trace>
  <inkml:trace contextRef="#ctx0" brushRef="#br0" timeOffset="53700.85">6985 4614 0,'21'0'0,"21"-21"15,-20 0-15,-1 21 0,0-21 16,0 0-16,0 21 16,0-21-16,22-1 0,-22 1 0,0 0 15,-21 0-15,21 0 0,0 0 16,-21-1-16,22 1 0,-22 0 16,0 0-16,-22 21 31,1 0-31,0 0 0,0 0 0,-21 21 15,20 0-15,1 0 0,-21 1 0,21 20 16,0-21-16,-1 0 0,1 0 16,0 1-16,21 20 0,0-21 0,0 0 15,0 0-15,0 1 0,0-1 16,21 0-16,0-21 0,1 0 16,-1 21-16,0-21 0,0 0 0,0 0 15,0 0-15,1 0 0,20 0 16,-21 0-16,0 0 0,22-21 15,-22 0-15,21 21 0,0-21 0</inkml:trace>
  <inkml:trace contextRef="#ctx0" brushRef="#br0" timeOffset="53956.6">7832 3958 0,'0'0'0,"0"-21"0,0 0 0,0 0 16,0 42-1,0 0 1,0 0-16,-22 22 0,22-22 16,-21 21-16,21 0 0,0 1 0,-21 20 15,21-20-15,-21-1 0,21 0 0,0 1 16,-21-1-16,0 0 0,21-21 16,0 22-16,-22-22 0,22 0 0,-21 0 15,21 0-15,0 1 0,0-1 0,21-21 31,1 0-31,-1 0 16</inkml:trace>
  <inkml:trace contextRef="#ctx0" brushRef="#br0" timeOffset="54461.34">8170 3895 0,'0'84'32,"-21"-62"-32,21 20 0,0 0 15,0 1-15,0-1 0,0 21 16,-21-20-16,21-1 0,-21 0 0,21 1 16,-21-1-16,21-21 15,0 22-15,0-22 0,0 0 0,0 0 16,0 0-16,-22 0 0,22 1 15,0-44 17,0 1-32,0 0 15,0 0-15,0 0 0,0 0 16,0-1-16,22 1 0,-1-21 0,-21 21 16,21-22-16,0 1 0,0 21 0,0-21 15,1 20-15,-1 1 0,0 0 16,0 0-16,0 0 0,22 21 0,-22 0 15,0 0-15,0 0 0,21 0 16,-20 0-16,-1 21 0,-21 0 16,21 21-16,-21-20 0,0 20 0,0 0 15,0-21-15,0 22 0,0-1 16,0-21-16,0 0 0,-21 1 0,0 20 16,21-21-16,-22-21 0,1 21 0,21 0 15,-21-21-15,21 22 16,-21-22-1,21-22-15</inkml:trace>
  <inkml:trace contextRef="#ctx0" brushRef="#br0" timeOffset="54660.03">7641 4318 0,'0'0'0,"-21"0"0,42 0 47,0 0-47,0 0 0,1 0 0,20 0 16,0 0-16,1 0 0,-1-21 16,21 21-16,-20 0 0,-1-21 15,22 21-15</inkml:trace>
  <inkml:trace contextRef="#ctx0" brushRef="#br0" timeOffset="55112.18">8848 4233 0,'0'0'0,"-22"0"31,1 22-31,0-1 0,0-21 0,0 21 15,0 0-15,-1 0 0,1 0 16,21 1-16,-21-1 0,0 0 16,0 0-16,21 21 0,0-20 0,0-1 15,0 0-15,0 0 0,0 0 16,0 0-16,0 1 16,21-22-16,0 0 0,0 0 0,22 0 15,-22 0-15,0 0 0,21 0 0,-21 0 16,1 0-16,20 0 0,-21-22 15,21 22-15,-20-21 0,-1 0 0,21 0 16,-21 0-16,0 0 0,-21-1 16,0 1-16,22 0 0,-22 0 0,0 0 15,0-22-15,0 22 0,-22 0 16,1 0-16,0 21 16,0 0-16,0 0 0,-22 0 0,22 0 15,-21 0-15,21 0 0,-22 0 0,22 0 16,-21 21-16,21-21 0,0 21 15,21 0-15,0 1 16,0-1-16,0 0 16,21-21-16,0 0 0,0 21 15</inkml:trace>
  <inkml:trace contextRef="#ctx0" brushRef="#br0" timeOffset="55648.45">9483 4360 0,'0'0'0,"0"-21"16,0-42 0,-22 42-16,1 21 15,0 0-15,0-22 0,0 22 16,0 0-16,-1 0 0,1 0 0,0 22 16,0-1-16,0 0 0,0 0 15,-1 0-15,1 0 0,0 1 0,21-1 16,-21 0-16,0 0 0,21 21 0,-21-20 15,21-1-15,0 0 16,0 0-16,0 0 0,0 0 16,21 1-16,0-22 0,0 0 0,0 0 15,0 0-15,1 0 0,-1 0 16,0 0-16,0 0 0,0 0 0,0-22 16,1 22-16,-1-21 0,0 0 15,0 0-15,0 0 0,0 0 0,-21-1 16,22-20-16,-1 0 0,-21-1 0,21 1 15,0 0-15,-21-1 0,0-20 16,21 21-16,0-1 0,-21 1 0,0 0 16,0-1-16,0 22 0,0 0 15,0 0-15,0 0 0,0-1 0,0 44 32,0 20-17,0-21-15,0 21 0,-21 1 16,0-1-16,21 0 0,-21 22 0,21-22 15,0 1-15,0-1 0,-21 0 16,21 1-16,-21-1 0,21-21 0,-22 21 16,22-20-16,0-1 0,0 0 0,0 0 15,0 0-15,22-21 32,-1 0-32</inkml:trace>
  <inkml:trace contextRef="#ctx0" brushRef="#br0" timeOffset="56060.85">10245 4318 0,'0'0'0,"0"-21"0,0 0 0,0 0 32,-22 21-32,-20 0 0,21 0 15,0 0-15,-22 0 0,22 0 16,0 21-16,-21 0 0,21-21 0,-1 21 15,1-21-15,21 21 0,0 0 0,-21-21 16,21 22-16,0-1 16,0 0-1,21-21-15,0 0 0,1 21 0,-1 0 16,0-21-16,0 0 0,0 21 16,0-21-16,1 0 0,-1 22 0,0-22 15,0 0-15,0 0 0,0 21 0,1 0 16,-22 0-1,-22-21 1,1 21 0,0-21-16,0 0 15,0 0-15,-22 0 0,22 0 0,0 0 16,-21 0-16,21 0 0,-1 0 0,-20 0 16,21 0-16,0 0 0,0 0 15,-1 0-15,1 0 0,0 0 0,0 0 16,21-21-16</inkml:trace>
  <inkml:trace contextRef="#ctx0" brushRef="#br0" timeOffset="57060.9">11261 4191 0,'0'0'0,"21"-21"0,0-21 15,0 20-15,-21 1 0,21 21 16,-42 0 31,21 21-47,-21 1 0,0-1 0,0 0 16,-1 0-16,22 0 0,-21 22 0,0-22 15,21 0-15,0 0 0,0 0 16,0 0-16,0 1 0,0-1 0,0 0 15,0 0-15,21 0 0,0-21 16,1 0-16,20 0 0,-21 0 16,21 0-16,-20 0 0,-1 0 0,21 0 15,0-21-15,-20 21 0,20-21 16,-21 0-16,0 0 0,22-1 16,-22 1-16,-21 0 0,21 0 0,-21 0 15,0-22-15,0 22 0,0-21 16,0 21-16,-21-22 0,21 22 0,-21 0 15,-1 0-15,1 0 0,0 0 0,0 21 16,0 0-16,21-22 0,-21 22 16,-1 0-16,44 0 31,-1 0-15,0-21-16,0 21 0,21-21 0,-20 21 15,20-21-15,0 21 16,-21-21-16,22 21 0,-1-21 0,0 21 15,-20 0-15,20-22 0,-21 22 0,0 0 16,0 0-16,-21-21 16,0 42 15,-21-21-15,0 22-16,0-1 0,21 0 0,0 0 15,-21 0-15,21 0 0,-21 22 16,-1-1-16,22 0 0,0 1 0,-21-1 15,0 0-15,21 1 0,-21-1 16,0 0-16,21 1 0,0-1 16,0 22-16,-21-22 0,21 0 0,-22 22 15,22-22-15,0 22 0,0 20 0,0-20 16,0-1-16,0 1 0,0-1 16,0 1-16,-21-1 0,21 1 0,0-1 15,0 1-15,-21-1 0,21 1 0,-21-22 16,0 22-16,21-1 0,-21-21 15,-1 1-15,22-1 0,-21-21 0,0 22 16,0-22-16,0 0 0,0-21 0,-1 21 16,-20-21-16,21 0 0,0 0 0,-22 0 15,22 0-15,-21 0 0,21 0 16,-22 0-16,22-21 0,-21 21 16,21-21-16,0 0 0,-1 21 0,1-22 15,21 1-15,-21 0 0,21 0 16,0-21-16,0 20 0,21-20 0</inkml:trace>
  <inkml:trace contextRef="#ctx0" brushRef="#br0" timeOffset="57526.85">13779 3789 0,'0'0'0,"0"-21"0,0 0 0,0-1 15,0 1-15,0 0 16,-21 21-16,0 0 16,0 0-16,21 21 15,0 0-15,0 1 0,-21-1 16,21 0-16,0 0 0,-21 21 0,21-20 15,0 20-15,0 0 0,0 1 0,0-1 16,-22 0-16,22 1 0,0-22 16,0 21-16,0 0 0,0-20 15,0-1-15,0 0 0,0 0 16</inkml:trace>
  <inkml:trace contextRef="#ctx0" brushRef="#br0" timeOffset="58176.3">13547 3810 0,'0'0'0,"0"-63"16,0 41-16,0 1 15,0 0-15,0 0 0,0 0 16,0 0-16,0-1 0,21 1 15,0 0-15,0 21 0,0-21 16,0 21-16,1 0 0,-1-21 0,21 21 16,0 0-16,-20 0 0,20 0 15,0 0-15,1 21 0,-22-21 0,21 21 16,-21 0-16,-21 0 0,0 1 16,0-1-16,0 0 0,-21 21 0,0-21 15,-21 1-15,20-1 0,-20 0 16,0 0-16,-1 0 0,1 0 0,0 1 15,-1-1-15,22 0 0,0-21 0,0 21 16,0-21-16,0 0 16,42 0 15,0 0-31,0 0 0,0-21 16,0 21-16,1 0 0,-1-21 0,21 21 15,0 0-15,1 0 0,-1 0 0,0 0 16,1 0-16,-1 0 0,0 0 15,1 0-15,-1 21 0,0 0 0,1 0 16,-22 22-16,0-22 0,0 0 16,-21 21-16,0-21 0,0 22 15,0-1-15,-21-21 0,0 0 0,-21 22 16,-1-22-16,1 0 0,0 0 16,-1 22-16,1-43 0,-22 21 0,22 0 15,0-21-15,-1 0 0,1 21 16,0-21-16,21 0 0,-22 0 0,1 0 15,21 0-15,0 0 0,-22-21 0,22 21 16,0-21-16,0 0 16,21-1-16,0 1 0,-21 21 0,21-21 15,0 0-15,0 0 0,21 0 16,0 21-16,-21-22 16,21 22-16,0-21 0,0 21 0,1-21 15,-1 21-15,0 0 16,0-21-16</inkml:trace>
  <inkml:trace contextRef="#ctx0" brushRef="#br0" timeOffset="58948.84">14457 4001 0,'0'0'0,"0"21"31,0 0-31,0 0 0,0 0 0,0 0 15,0 22-15,-21-22 0,-1 0 16,22 0-16,-21 0 0,21 1 16,0-1-16,0 0 0,0 0 0,0 0 15,0 0-15,0 1 0,21-1 16,1 0-16,-1-21 0,0 0 16,0 0-16,0 0 0,0 0 0,22 0 15,-22 0-15,0 0 0,21-21 16,-20 21-16,-1-21 0,21-1 0,-21 1 15,0 21-15,1-21 0,-1-21 16,0 21-16,-21-1 0,0 1 0,21-21 16,-21 21-16,21 0 0,-21-1 15,0 1-15,0 0 0,0 0 16,0 0-16,0 0 0,0 63 47,0-21-47,0 0 15,0 22-15,0-22 0,0 21 16,0 0-16,-21 1 0,21-1 0,0 0 16,0 1-16,-21-1 0,21 22 0,-21-22 15,21 21-15,0 1 0,0-1 16,0 1-16,0-1 0,0 22 0,0 0 16,0-22-16,0 22 0,0-22 15,0 22-15,0 0 0,0-1 16,0-20-16,-21 21 0,21-22 0,-22 1 15,22-1-15,-21 1 0,21-1 0,0-21 16,0 1-16,-21-1 0,0-21 16,0 0-16,21 22 0,-21-22 0,-1-21 15,1 21-15,0-21 0,0 0 0,0 0 16,0 0-16,-1 0 0,1 0 0,0 0 16,0-21-16,0 0 0,0 0 15,-1-22-15,1 1 0,0 0 16,21-22-16,-21 22 0,21-43 0,0 22 0,0-22 15,0 0-15,0 1 16,0-22-16,21 21 0,0-21 0,0 0 16,1 22-16,20-22 0,-21 42 0,0-20 15,22 20-15,-22 22 0,0-22 16,21 22-16,-21 21 0,1-21 0,-1 20 16,0-20-16,0 21 0,-21 0 0,21 0 15,0 21-15,-21-22 0,0 1 16,22 0-16,-1 21 0,-21-21 0,0 0 15,21 0-15,0 21 0</inkml:trace>
  <inkml:trace contextRef="#ctx0" brushRef="#br0" timeOffset="61226.24">16044 4255 0,'0'0'0,"21"21"0,1-21 16,-22 21-16,21-21 15,0 0-15,-21-21 16,21 0-16,-21-1 16,21 1-16,0 0 0,-21 0 0,22-21 15,-1 20-15,0-20 0,0 0 16,0-1-16,0 22 0,1-21 15,-1 0-15,0 20 0,0-20 0,21 21 0,-20 0 16,-1 21-16,0-21 16,0 21-16,0 0 0,0 0 15,1 21 1,-22 0-16,0 0 16,0 0-16,0 0 0,0 1 31,21-44 0,-21 1-15,0 0-16,0 0 15,0 0 1,-21 0-16,21-1 0,-22 22 16,1-21-16,0 21 0,0 0 15,0 0-15,0 0 16,-1 0-16,1 21 0,0 1 0,0-1 15,0 0-15,0 0 0,-1 0 16,22 0-16,-21 22 0,0-22 0,21 21 16,-21-21-16,21 22 0,0-22 0,0 21 15,0-21-15,0 22 0,42-22 16,-21 0-16,1 0 0,-1 0 0,21 1 16,-21-22-16,22 0 0,-1 0 15,0 0-15,-21 0 0,22 0 16,-1 0-16,-21 0 0,22-22 0,-22 1 15,21 0-15,-21 0 0,0-21 16,1 20-16,-1-20 0,-21 0 0,21-1 16,-21 1-16,21 0 0,0 21 15,-21-22-15,0 1 0,0 0 0,21-1 16,-21 1-16,0 21 0,22-22 0,-22 22 16,0 0-16,0 0 0,0 0 15,0 42 1,0 0-1,0 0-15,-22 0 0,22 1 16,-21 20-16,21 0 0,0-21 0,0 22 16,0-1-16,0 0 0,0 1 15,0-1-15,0 0 0,0-20 0,0 20 16,0 0-16,0-21 0,0 22 16,0-22-16,0 0 0,0 0 0,0 0 15,21-21-15,-21 22 0,22-22 16,-22 21-16,21-21 0,0 0 0,0 0 15,0 0-15,0 0 0,1 0 16,20 0-16,-21-21 0,0 21 16,22-22-16,-1 1 0,-21 21 0,21-21 15,1 0-15,-22 0 0,21 0 16,1-1-16,-22-20 0,0 21 16,21 0-16,-21-22 0,1 22 0,-1 0 15,-21 0-15,0 0 0,0 0 16,0-1-16,0 1 0,0 0 0,0 0 15,-21 21-15,-1 0 0,1 0 16,0 0-16,0 0 16,0 0-16,-22 21 0,22-21 0,0 21 15,-21 0-15,21 1 0,-1-1 16,1 0-16,0 0 0,0 0 0,0 22 16,0-22-16,21 0 0,0 21 15,0-21-15,0 22 0,0-22 16,0 0-16,0 0 0,0 0 0,0 1 15,21-22 1,0 0-16,0 0 0,0 0 16,22 0-16,-22-22 0,0 1 15,0 21-15,0-21 0,0-21 16,1 21-16,-1-1 0,0-20 0,0 0 16,0 21-16,0-22 0,1 22 15,-1-21-15,-21 21 0,0-1 0,21 1 16,-21 0-16,21 21 0,-21-21 15,0 42 17,0 0-32,0 0 15,0 1-15,-21-1 0,21 21 0,-21-21 16,21 0-16,0 22 0,0-22 16,0 0-16,0 21 0,0-20 0,0-1 15,0 0-15,0 0 0,0 0 0,21 0 16,0-21-16,0 22 15,0-22-15,1 0 0,-1 0 0,0 0 16,0 0-16,0-22 0,22 1 16,-22 21-16,21-21 0,-21 0 15,22-21-15,-22 20 0,0-20 0,21 21 16,-21-21-16,1 20 0,20-20 16,-21 21-16,-21 0 0,21-22 0,-21 22 15,21 21-15,-21-21 0,0 0 16,-21 21-1,0 21-15,0 0 16,21 0-16,0 1 16,-21-1-16,21 21 0,0-21 0,0 0 15,0 1-15,0 20 0,0-21 16,0 0-16,0 0 0,0 1 0,0-1 16,0 0-16,0 0 0,0 0 0,21 0 15,-21 1 1,21-22-1,-21-22 1,0 1 0,0 0-16,0 0 0,0 0 15,0 0-15,-21-1 16,21 1-16,-21 21 0,0 0 16,-1 0-1,22 21-15,-21 1 16,21-1-16,0 0 0,0 0 15,0 0-15,21 0 16,1-21 0,-1 0-16,0 0 0,0 0 15,0 0-15,0 0 0,22 0 16,-22 0-16,21 0 0,1-21 0,-1 21 16,0-21-16,1 0 0,-22 0 15,21 0-15,0-1 0,1-20 0,-22 21 16,21-21-16,-21 20 0,22-20 15,-22 21-15,0 0 0,0 0 16,-21-22-16,0 22 0,0 0 0,0 0 16,-21 21 15,0 0-31,21 21 0,-21 0 16,21 0-16,0 0 0,0 1 0,0-1 15,0 0-15,0 0 0,0 21 0,0-20 16,0-1-16,0 0 0,0 0 15,0 21-15,0-20 0,0-1 0,0 0 16,0 0-16,0 0 16,0 0-16,-21-21 31,-1 0-31,1 0 16,0 0-16,0-21 15,0 21-15,0-21 16,-1 21-16,22-21 15,0 0 1,0 0-16</inkml:trace>
  <inkml:trace contextRef="#ctx0" brushRef="#br0" timeOffset="61413.13">19240 4233 0,'-21'0'0,"0"0"32,0 0-32,0 0 15,0 0-15</inkml:trace>
  <inkml:trace contextRef="#ctx0" brushRef="#br0" timeOffset="80716.87">1926 6138 0,'0'-21'0,"0"0"15,0 0 1,0 42 46,0 0-62,0 0 0,0 1 16,0-1-16,0 0 0,0 0 0,0 21 16,0-20-16,0-1 0,0 0 15,0 21-15,0-21 0,0 1 0,0-1 16,0 0-16,0 0 0,0 0 16,0 0-16,0 1 15,0-44 32,0 1-47</inkml:trace>
  <inkml:trace contextRef="#ctx0" brushRef="#br0" timeOffset="81032.89">2201 6329 0,'21'0'15,"1"0"1,-22-21 0,0 0-1,0 42 95,21-21-110,0 0 0,0 0 0</inkml:trace>
  <inkml:trace contextRef="#ctx0" brushRef="#br0" timeOffset="81363.85">3175 6181 0,'0'21'47,"0"0"-31,0 0-16,0 0 15,0 1-15,0 20 0,0-21 0,0 0 16,0 0-16,0 1 0,0-1 16,0 0-16,0 0 0,0 0 15,0 0-15,0 1 16,0-44 31,0 1-47,0 0 15</inkml:trace>
  <inkml:trace contextRef="#ctx0" brushRef="#br0" timeOffset="81741.91">3175 6011 0,'21'0'47,"0"0"-47,0 0 15,-21-21-15,22 21 16,-22-21-16,0 0 16,0 0-16,0 0 15,-22 21 17,1 0-17,0 0 1,21 21-1,0 0-15,0 0 16,0 0 0,0 0-16,21-21 0,0 22 0,1-1 15</inkml:trace>
  <inkml:trace contextRef="#ctx0" brushRef="#br0" timeOffset="82460">4064 6181 0,'0'0'0,"21"0"0,-21-21 16,0-1 0,0 1-16,-21 21 15,0 0-15,0 0 16,-1 0-16,1 0 15,0 0-15,0 0 0,0 0 16,0 21-16,-1-21 0,1 22 16,0-1-16,0-21 0,0 21 0,0 0 15,21 0-15,0 0 0,-22 1 16,22 20-16,0-21 0,0 0 16,0 0-16,0 1 0,0-1 0,0 0 15,0 0-15,0 0 0,22 0 16,-1 1-16,0-22 0,0 0 15,0 0-15,0 0 16,1 0-16,-1 0 0,0 0 16,0-22-16,0 1 0,0 0 0,1 0 15,-1 0-15,0 0 0,0-1 16,-21 1-16,21-21 0,0 21 0,1 0 16,-22-22-16,0 22 15,21-21-15,0-1 0,-21 22 0,21-21 16,-21 0-16,0 20 0,0-20 0,0 0 15,0-1-15,0 22 0,0-21 16,0 21-16,0 0 0,0-1 0,0 1 16,0 0-16,0 0 0,0 42 31,0 0-31,0 0 16,0 22-16,0-22 0,0 21 15,0-21-15,0 22 0,0-1 0,0-21 16,0 22-16,0-1 0,0 0 0,0 1 15,0-1-15,0 0 0,0 1 16,0-1-16,0 0 0,0 1 16,0-22-16,0 21 0,21-21 0,0 0 15,-21 1-15,22-1 0,-1 0 16,0-21-16,0 0 0,0 0 0,0 0 16,1 0-16,-1 0 0,0 0 0,0 0 15,0 0-15,0 0 0,1-21 16,-1 0-16,0 21 0,0-22 0,0 22 15,-21-21-15,21 0 0,1 21 16,-22-21-16</inkml:trace>
  <inkml:trace contextRef="#ctx0" brushRef="#br0" timeOffset="83413.02">1460 7366 0,'0'-21'15,"0"0"1,0 0-16,0-1 15,0 1-15,0 0 16,0 0-16,22 0 0,-1 21 16,-21-21-16,21-1 0,0 22 0,-21-21 15,21 21-15,0 0 0,1-21 16,-1 21-16,0-21 0,0 21 16,0 0-16,0 0 0,1 0 15,-1 0-15,0 0 0,0 21 16,0 0-16,0 0 0,-21 22 15,0-22-15,0 21 0,0 1 0,0-1 16,0 0-16,0 1 0,0-1 16,0 0-16,-21-21 0,0 22 0,0-1 15,0-21-15,-22 22 0,22-22 16,-21 0-16,21 0 0,-22 0 0,22 0 16,0 1-16,-21-22 15,21 0-15,-1 0 0,22 21 0,-21-21 16,0 0-16,0 0 15,21-21-15,0-1 0,0 1 16,0 0-16,0 0 0,0 0 16,0 0-16,0-1 0,0 1 0,0 0 15,21 0-15,-21 0 16,21 21-16,0 0 0,1 0 0,-1 0 16,0 0-16,0 0 0,0 0 15,0 21-15,1-21 0,-1 21 16,0 0-16,0 0 0,0-21 0,-21 22 15,0-1-15,21 0 0,-21 0 16,22-21-16,-22 21 0,0 0 0,0 1 16,21-1-1,0-21 17,0 0-32,-21-21 15</inkml:trace>
  <inkml:trace contextRef="#ctx0" brushRef="#br0" timeOffset="83597.23">2032 7684 0,'21'0'62,"0"0"-46</inkml:trace>
  <inkml:trace contextRef="#ctx0" brushRef="#br0" timeOffset="85545.87">3133 7514 0,'0'0'0,"0"-21"0,0 0 15,0 0-15,0 0 0,0-1 16,0 1-16,0 0 0,0 0 16,0 0-16,0 42 46,0 0-46,0 0 16,0 22-16,0-22 0,0 21 16,0 0-16,0-20 0,0 20 0,-22-21 15,22 21-15,0-20 0,0 20 16,0-21-16,0 0 0,0 0 16,0 1-16,0-1 0,0 0 15,0-42 32,0 0-47,0-1 16,0 1-16,0 0 0,22 0 15,-22 0-15,21 0 0,-21-22 0,21 22 16,0 0-16,0-21 0,-21 20 16,21 1-16,1-21 0,-1 21 15,0 0-15,21 21 0,-21-22 0,1 22 16,-1 0-16,0 0 0,0 0 15,0 22-15,0-1 0,1-21 0,-22 42 16,21-21-16,0 0 0,0 1 16,-21 20-16,0-21 0,21 0 0,0 22 15,-21-22-15,22 0 0,-22 0 0,21 0 16,0 0-16,-21 1 0,21-1 16,0 0-16,0-21 0,1 21 15,20-21-15,-21 0 0,0 21 0,0-21 0,22 0 16,-22 0-16,0 0 0,21 0 15,-20 0-15,-1 0 0,21 0 16,-21 0-16,0-21 0,1 21 0,-1-21 16,21 21-16,-21-21 0,0 0 15,1-1-15,-1 1 0,-21 0 16,21 0-16,-21 0 0,0 0 0,0-1 16,0 1-16,0-21 0,0 21 15,0 0-15,-21-22 0,0 22 0,21-21 16,-43-1-16,22 43 15,0-21-15,0 21 0,0 0 0,-1 0 16,1 0-16,0 0 0,0 21 0,-21 1 16,20-1-16,1 0 0,0 0 15,0 0-15,0 22 0,21-22 0,-21 0 16,21 21-16,0-21 0,0 1 16,0 20-16,0-21 0,0 0 15,0 0-15,21 1 0,0-1 16,0-21-16,0 0 0,0 0 15,1 0-15,-1 0 0,0 0 16,0 0-16,0 0 0,0-21 16,1 21-16,-1-22 0,0 1 0,0 0 15,0 0-15,0 0 16,-21 0-16,22-1 0,-22 1 16,0 0-16,0 0 0,0 0 0,0 0 15,0-1-15,0 1 0,0 42 47,0 1-47,0-1 0,0 0 0,0 0 16,0 0-16,0 0 0,0 1 0,0-1 15,0 21-15,0-21 16,0 0-16,0 1 0,21-1 0,0 0 16,0-21-16,0 0 0,0 0 15,1 0-15,-1 0 0,0 0 16,0 0-16,21 0 0,-20 0 0,-1-21 15,21 21-15,-21-21 0,0-1 16,22 22-16,-22-21 0,0 0 16,0 0-16,22 0 0,-43 0 0,42-22 15,-42 22-15,21 0 0,-21 0 16,0 0-16,0-1 0,0 1 16,0 0-16,0 42 15,0 0 1,-21 1-16,21-1 0,-21 0 15,21 0-15,0 0 0,-21 22 0,21-22 16,-22 0-16,22 0 0,0 0 0,0 0 16,0 1-16,0-1 15,0 0-15,0-42 63,0 0-63,0-1 15,0 1-15,22 0 0,-22 0 16,0 0-16,21 0 0,-21-22 0,0 22 16,21 0-16,0-21 0,-21 20 0,21 1 15,0 0-15,-21 0 0,22 0 16,-1 0-16,0-1 0,0 22 16,0 0-16,0 0 0,1 0 15,-1 0-15,0 22 0,0-1 16,0 21-16,0-21 0,-21 0 0,22 22 15,-1-22-15,-21 0 0,21 0 0,0 22 16,-21-22-16,0 0 0,0 0 16,21 0-16,-21 0 0,0 1 15,0-44 32,0 1-31,21 0-16,-21 0 15,0 0-15,22 0 0,-1-1 16,0 1-16,-21 0 0,21-21 0,0 21 16,0-1-16,1 1 0,20 0 15,-21 0-15,21 0 0,1 0 0,-1 21 16,-21 0-16,22 0 0,-22 0 0,21 0 16,-21 0-16,-21 21 0,21 0 15,-21 0-15,0 0 0,22 0 0,-22 1 16,0 20-16,0-21 0,0 0 15,0 0-15,0 1 0,0-1 0,0 0 16,0 0-16,-22 0 0,22 0 0,-21 1 16,21-1-16,0 0 31,21-21 0,1-21-31,-1 21 0</inkml:trace>
  <inkml:trace contextRef="#ctx0" brushRef="#br0" timeOffset="85948.86">6117 7726 0,'0'21'16,"21"-21"15,0 0-31,1 0 0,-1 0 15,0 0-15,0-21 0,0 0 16,0 21-16,1-21 16,-1-1-16,0 1 0,0 0 0,0 0 15,0 0-15,1 0 0,-1-22 0,0 22 16,-21 0-16,0-21 0,0 20 16,0 1-16,0 0 0,0 0 15,-21 21-15,0 0 0,-1 0 16,1 0-16,-21 21 0,21 0 0,0 0 15,-1 1-15,-20 20 0,21-21 16,21 21-16,-21 1 0,21-22 0,0 21 16,0-21-16,0 1 0,0-1 15,0 21-15,0-21 0,0 0 0,21 1 16,0-1-16,0 0 0,0-21 16,1 0-16,-1 21 0,0-21 15,21 0-15,-21 0 0,1 0 0,20 0 16,-21 0-16,0 0 0,0-21 0,1 21 15,-1-21-15,0 0 0</inkml:trace>
  <inkml:trace contextRef="#ctx0" brushRef="#br0" timeOffset="87004.87">1482 8594 0,'-22'0'32,"22"-21"-1,22-1-31,-1 22 16,0 0-16,0-21 0,0 0 15,0 21-15,1 0 0,20 0 0,-21-21 16,21 21-16,-20 0 0,-1 0 15,21 0-15,-21 0 0,0 21 0,1 0 16,-22 0-16,0 1 0,0-1 16,0 0-16,0 0 0,0 0 0,-22 22 15,1-22-15,0 0 0,-21 21 16,21-21-16,-22 1 0,22 20 0,-21-21 16,21 0-16,-1-21 15,1 21-15,0 1 0,0-22 0,0 0 16,21-22 15,0 1-31,21 21 16,0-21-16,0 21 0,0-21 0,1 21 15,-1-21-15,21 21 0,-21 0 16,22-21-16,-22 21 0,21 0 0,-21 0 16,22 0-16,-22 0 0,21 21 15,-21-21-15,0 21 0,1 0 0,-22 0 16,0 0-16,21 1 0,-21-1 15,0 0-15,0 0 0,0 21 16,-21-20-16,-1-1 0,1 0 16,0 0-16,-21 0 0,21 0 0,-22 1 15,1-1-15,0-21 0,-1 21 16,1-21-16,0 0 0,-1 21 0,1-21 16,0 0-16,-1 0 0,22 0 15,-21 0-15,21 0 0,-22 0 0,22 0 16,0 0-16,0 0 0,21-21 15,0 0 1,0 0 0,21 21-16,0-22 0,21 1 0,-20 21 15,20-21-15,0 0 0,1 21 16</inkml:trace>
  <inkml:trace contextRef="#ctx0" brushRef="#br0" timeOffset="87173.32">2159 8975 0,'0'0'0,"21"0"0,0 0 0</inkml:trace>
  <inkml:trace contextRef="#ctx0" brushRef="#br0" timeOffset="88424.21">3450 8551 0,'0'0'0,"0"-21"16,0 0-16,0 0 0,0 0 15,0 0 1,0 63 15,0-21-31,0 0 0,0 22 16,-21-1-16,0 21 0,0-20 0,-22 84 16,22-85-16,0 22 15,0-22-15,0 0 0,-1 22 0,-20-43 16,21 21-16,0 1 0,0-22 0,-1 0 15,1 0-15,0-21 0,21 21 16,-21-21-16,0 0 0,0 0 16,-1-21-1,1 0-15,21 0 16,0 0-16,-21-1 0,21 1 0,0 0 16,0-21-16,0-1 0,0 22 15,0-21-15,0 0 0,0 20 0,0-20 16,0 21-16,21 0 0,-21 0 15,21 21-15,1 0 16,-1 21 0,0 0-16,-21 0 0,21 21 0,0-20 15,-21 20-15,21-21 0,1 0 0,-1 22 16,-21-22-16,21 0 0,0 0 16,0 0-16,0 0 0,1 1 0,-1-22 15,21 21-15,-21-21 0,0 0 16,22 0-16,-22 0 0,0 0 15,21 0-15,-20 0 0,-1 0 0,21 0 16,-21-21-16,0 21 0,22-22 16,-22 1-16,0 0 0,0 0 15,0 0-15,-21 0 0,0-1 0,22 1 16,-22 0-16,0 0 0,21 21 0,-21-21 16,0 42-1,0 0 1,0 0-16,0 0 0,0 1 15,-21-1-15,21 0 16,-22 0-16,22 0 0,0 0 16,0 1-16,0-1 0,0 0 31,0-42 0,0 0-31,0-1 16</inkml:trace>
  <inkml:trace contextRef="#ctx0" brushRef="#br0" timeOffset="88596.39">3810 8805 0,'0'0'15,"0"-21"-15,0 0 0,0 0 16,0 42 31,21 0-32,0-21 1,0 0-16,1 21 0,-1-21 0,0 0 16</inkml:trace>
  <inkml:trace contextRef="#ctx0" brushRef="#br0" timeOffset="89080.57">4276 8932 0,'0'0'0,"0"85"31,0-64-31,0 0 0,0 1 0,0-1 16,0 0-16,0 0 0,0 0 15,0 0-15,0 1 0,0-1 16,0 0-16,-22-21 47,22-21-32,0 0-15,0-1 16,0 1-16,0 0 0,0 0 16,0 0-16,0-22 0,22 22 15,-1-21-15,-21 21 0,21-22 0,0 22 16,21-21-16,-20 21 0,-1 0 0,21-1 16,-21 22-16,22 0 0,-1 0 15,0 0-15,-21 0 0,22 0 0,-22 22 16,21-1-16,-21 0 0,1 21 15,-1-21-15,-21 1 0,0 20 0,0-21 16,0 21-16,0-20 0,0-1 0,0 0 16,0 0-16,0 0 0,0 0 15,-21 1-15,21-1 0,-22-21 16,44-21 31,-1 21-47,0-22 0,0 1 15,0-21-15,22 21 0</inkml:trace>
  <inkml:trace contextRef="#ctx0" brushRef="#br0" timeOffset="89713.42">5228 8636 0,'0'0'0,"21"-21"0,-21 0 16,21 21-16,-21-21 0,0 42 31,0 0-31,0 0 0,0 0 15,0 22-15,0-22 0,0 21 16,0 0-16,-21 1 0,21-1 0,0-21 16,-21 22-16,21-1 0,0-21 0,0 21 15,0-20-15,0-1 0,0 0 16,0 0-16,0 0 0,-21-21 47,21-21-47,0 0 15,0 0-15,0 0 0,0-1 16,0 1-16,0-21 0,0 21 16,0 0-16,21-22 0,0 22 0,-21-21 15,21 21-15,1-1 0,-1 1 0,21 0 16,-21 0-16,0 21 0,22 0 16,-1 0-16,-21 0 0,0 0 0,22 0 15,-22 0-15,0 0 0,0 21 16,-21 0-16,0 0 0,0 1 15,0-1-15,-21 0 0,0-21 16,-21 21-16,20 0 0,-20-21 16,21 21-16,-21-21 0,-1 0 0,22 0 15,0 22-15,0-22 0,0 0 16,-1 0-16,1 0 16,21 21-1,0 0-15,0 0 16,21 0-16,1 0 15,-1 1-15,0-1 0,0 0 16,0-21-16,0 21 0,1 0 0,-1 0 16,0-21-16,21 22 0,-21-22 15,1 21-15,-1-21 0,0 0 0,0 0 16,0 21-16,0-21 0,1 0 31,-1 0-31,-21-21 16,21 21-16,-21-21 15,21-1-15,0 1 0,-21 0 16,21 0-16,22-21 0</inkml:trace>
  <inkml:trace contextRef="#ctx0" brushRef="#br0" timeOffset="89963.86">6138 8594 0,'0'0'16,"0"-21"15,21 21-15,1 0-16,-1 0 0,0 0 15,0 0-15,0 0 0,0 0 0,1 0 16,-1 0-16,21-22 0,-21 22 0,0 0 16,1 0-16,-1 0 0,21 0 15,-21 0-15,0 0 0,1 0 0,-1 0 16,0 0-16</inkml:trace>
  <inkml:trace contextRef="#ctx0" brushRef="#br0" timeOffset="90244.74">6392 8551 0,'0'0'0,"0"22"0,-21-22 0,21 21 31,0 0-31,0 0 0,-21-21 16,21 21-16,0 0 0,0 1 0,-21 20 16,21-21-16,0 21 0,0-20 15,0 20-15,-21-21 0,21 21 0,0-20 16,0 20-16,0-21 0,0 0 16,-22 0-16,22 1 0,0-1 0,0 0 15,0 0-15,0 0 16,0 0-1,22-21 17,-1-21-32,0 0 15,0 21-15,-21-21 0</inkml:trace>
  <inkml:trace contextRef="#ctx0" brushRef="#br0" timeOffset="90629.42">6604 8996 0,'21'21'16,"0"-21"-1,0 0-15,1 0 0,-1 0 16,0-21-16,21 21 0,-21-21 0,1 21 16,-1-21-16,0-1 0,0 22 15,-21-21-15,0 0 0,21 0 16,-21 0-16,0 0 15,0-1-15,-21 22 16,0 0-16,0 0 0,0 0 0,-1 0 16,1 0-16,0 0 15,0 22-15,0-1 0,0 0 16,-1 21-16,22-21 0,0 1 0,0-1 16,0 0-16,0 21 0,0-21 15,0 1-15,0-1 0,0 0 0,0 0 16,22 0-16,20 0 0,-21 1 15,0-22-15,22 0 0,-22 0 16,0 0-16,21 0 0,-21 0 0,22 0 16,-22 0-16,21 0 0,-21 0 0,1 0 15,-1 0-15,0-22 0,0 1 16</inkml:trace>
  <inkml:trace contextRef="#ctx0" brushRef="#br0" timeOffset="91128.88">7345 8848 0,'0'0'0,"0"-21"0,0-1 0,0 1 16,21 21 0,-21 21-1,0 1-15,0-1 0,0 0 16,21 0-16,-21 0 0,21 0 16,-21 1-16,21-1 0,1 0 0,-22 0 15,21 0-15,0 0 0,0 1 0,0-22 16,0 21-16,1 0 0,-1-21 15,0 0-15,0 0 16,0 0-16,-21-21 31,0 0-15,0-1-16,0 1 0,0 0 16,0 0-16,0 0 0,0 0 0,0-22 15,0 22-15,0 0 0,0-21 16,0 20-16,0 1 0,0 0 15,0 0-15,-21 42 32,0 0-32,0 0 0,0 1 15,-1-1-15,1 0 0,0 0 16,21 21-16,-21-20 0,0-1 16,0 21-16,-1-21 0,1 0 0,0 22 15,0-22-15,21 0 0,-21 0 16,0 0-16,21 1 0,-22-22 0,22 21 15,0 0-15,22-21 47,-1-21-47,-21 0 0,42 21 0,-21-22 16</inkml:trace>
  <inkml:trace contextRef="#ctx0" brushRef="#br0" timeOffset="91448.83">8064 8509 0,'0'0'0,"22"-21"0,-1 0 0,-21 0 16,0-1-16,0 1 0,0 0 15,0 42 1,0 0 0,0 1-16,-21-1 0,-1 0 0,1 0 15,21 21-15,0 1 0,0-22 16,-21 21-16,0 1 0,21-1 15,-21 0-15,21 1 0,0-1 0,-21 0 16,21 1-16,-22-22 0,22 21 16,0-21-16,0 0 0,0 1 0,0-1 15,0 0-15,0 0 0,0 0 0,0 0 16,22-21 0,-1 0-16,0 0 15,0 0-15,0 0 0,0 0 16,1 0-16,-1-21 0,0 0 15,0 21-15,0-21 0</inkml:trace>
  <inkml:trace contextRef="#ctx0" brushRef="#br0" timeOffset="91707.06">8149 8763 0,'0'0'0,"-21"-21"0,0 21 0,0 0 16,-1 0-16,44 0 31,-1 0-31,0 0 0,0 0 16,21 0-16,-20 0 0,-1-21 0,21 21 15,-21 0-15,0 0 0,22-21 0,-22 21 16,0 0-16,0 0 0,0-22 16,1 22-16,-1 0 0,-21-21 15,0 42 32</inkml:trace>
  <inkml:trace contextRef="#ctx0" brushRef="#br0" timeOffset="92655.9">1439 10097 0,'0'0'0,"0"-22"0,0 1 15,0 0-15,0 0 0,0 42 47,0 0-31,-21 0-16,21 1 0,-21 20 0,0-21 16,0 0-16,-1 0 0,1 22 15,-21-22-15,21 21 0,0-21 16,-22 22-16,22-22 0,0 0 0,-21 0 15,20 0-15,22 1 0,-21-1 16,21 0-16,-21-21 0,42 0 47,0-21-47,1 0 0,-1 21 0,0-22 16,21 22-16,-21-21 0,22 21 15,-22-21-15,21 21 0,1-21 0,-1 0 16,-21 21-16,21-21 0,1-1 15,-22 1-15,21 21 0,-21-21 0,1 0 16,-1 21-16,0-21 0,-21 0 16,0-1-16,0 1 15,-21 21 17,0 21-17,-1 1-15,22-1 0,0 0 0,-21 0 16,0 21-16,21 1 0,-21-22 15,21 21-15,0-21 0,0 22 0,-21-22 16,21 21-16,-21-21 0,21 1 16,0-1-16,0 0 0,0 0 0,0 0 15,0 0 1,21-21 0,0-21-16,0 0 0</inkml:trace>
  <inkml:trace contextRef="#ctx0" brushRef="#br0" timeOffset="92812.87">1926 10308 0,'0'0'0,"21"0"0,0 0 62,-21 21-62,22-21 16,-1 0-16,0 22 0,0-22 0</inkml:trace>
  <inkml:trace contextRef="#ctx0" brushRef="#br0" timeOffset="93264.98">3344 9991 0,'0'0'0,"0"-21"0,-21-1 0,21 1 16,-21 21-16,21-21 0,0 0 0,-21 21 16,21-21-16,-21 21 15,-1 21 1,22 0-16,0 0 0,0 22 16,-21-22-16,21 21 0,0 0 0,0 1 15,0 20-15,0-20 0,0 20 16,-21 1-16,21-22 0,0 21 15,0-20-15,0-1 0,0 0 0,0 1 16,-21-1-16,21-21 0,0 0 16,-21 1-16,21-1 0,0 0 0,0-42 31</inkml:trace>
  <inkml:trace contextRef="#ctx0" brushRef="#br0" timeOffset="93615.88">3196 9970 0,'0'0'0,"0"-22"16,0-83 0,21 83-16,0 1 0,22 21 15,-22-21-15,21 0 0,1 21 0,-1 0 16,0 0-16,1 0 0,-1 0 15,0 21-15,1 0 0,-1 0 0,0 1 16,-21 20-16,-21-21 0,0 0 16,0 22-16,0-22 0,-21 21 0,0-21 15,-21 0-15,-1 1 0,1 20 16,-21-21-16,20 0 0,1-21 16,0 21-16,-1 1 0,22-22 0,-21 21 15,21-21-15,-1 0 0,1 0 16,0 0-16,42 0 31,0 0-15,1 0-16,-1 0 0,0 21 0,0-21 15,21 21-15</inkml:trace>
  <inkml:trace contextRef="#ctx0" brushRef="#br0" timeOffset="94816.45">3937 10414 0,'0'0'0,"42"-21"0,43-43 32,-85 43-32,0 0 0,0 0 15,0 0-15,0 0 16,0-1-16,-21 1 0,0 21 16,-1-21-16,1 21 0,0 0 0,0 0 15,-21 0-15,20 0 0,1 0 0,0 0 16,-21 21-16,21 0 0,-1-21 15,-20 43-15,21-22 0,-21 0 16,20 21-16,1 1 0,0-22 0,0 21 16,0 1-16,21-22 0,0 21 15,0-21-15,0 22 0,0-22 0,0 0 16,0 0-16,21-21 0,0 0 16,0 0-16,0 0 0,1 0 15,-1 0-15,21 0 0,-21-21 0,0 0 16,22 21-16,-22-21 0,21-1 15,-21-20-15,1 21 0,-1 0 0,0-22 16,0 22-16,0-21 0,0 21 0,1 0 16,-22-22-16,0 22 0,0 0 15,0 0-15,21 0 16,-21 42 15,0 0-31,-21 0 0,21 0 0,0 0 16,0 22-16,0-22 0,0 21 0,0-21 15,0 22-15,0-22 0,0 0 16,0 21-16,0-20 0,0-1 0,0 0 16,21 0-16,0-21 0,0 0 15,0 0-15,0 0 0,22 0 16,-22 0-16,0-21 0,0 0 16,0 0-16,22-1 0,-22 1 15,0 0-15,21 0 0,-20-21 16,-1 20-16,0 1 0,0-21 0,0 21 15,-21 0-15,0-1 0,0 1 16,0 0-16,0 0 16,-21 42-1,0 0-15,0 22 16,21-22-16,0 0 0,0 0 16,0 21-16,0-20 0,0-1 0,0 21 15,0-21-15,0 0 0,0 1 16,21-1-16,0 0 0,0-21 15,0 21-15,1-21 0,-1 0 0,0 0 16,0 0-16,0 0 0,0 0 16,1 0-16,-1 0 0,0-21 0,21 0 15,-21 21-15,1-21 0,-1-1 0,0-20 16,0 21-16,0 0 0,0-22 16,1 1-16,-22 21 0,21-21 0,0-1 15,-21 1-15,0 0 0,0-1 0,21 22 16,-21-21-16,21-1 0,-21 22 15,0-21-15,0 21 0,21 0 0,-21-1 16,22 22 0,-22 22-16,0-1 15,0 21-15,0-21 0,0 0 16,0 22-16,0-1 0,0 0 16,0 1-16,0-1 0,0 0 0,0 1 15,0-1-15,0 0 0,0 1 0,0-22 16,0 21-16,0-21 0,21 1 15,42 20 1,-42-42-16,1 0 0,-1 0 16,0 0-16,0 0 0,0-21 15,0 0-15,1-1 0,-1 1 0,0 0 16,0-21-16,0 21 0,0-1 0,-21-41 16,22 42-1,-22-22-15,21 22 0,-21 0 0,0 42 31,0 0-15,0 1-16,0 20 0,0-21 0,0 0 16,0 0-16,0 1 0,0-1 0,0 0 15,0 0-15,0 0 0,21 0 16,-21 1-16,21-22 0,0 0 16,0 0-16,1 0 0,-1 0 15,0 0-15,0-22 16,0 22-16,-21-21 0,21 0 15,1 0-15</inkml:trace>
  <inkml:trace contextRef="#ctx0" brushRef="#br0" timeOffset="94996.27">5757 10097 0,'0'0'0,"-21"-22"0,0 22 0,0 0 15,0 0 1,-1 0-16,1 0 15,0 0-15,21 22 32,-21-22-17,0 0-15</inkml:trace>
  <inkml:trace contextRef="#ctx0" brushRef="#br0" timeOffset="95204.89">4762 10287 0,'0'0'16,"-21"0"-16,21 21 0,21-21 31,1 0-15,-1 0-16,21 0 0,-21-21 0,22 21 15,-1 0-15,0 0 0,1-21 16,-1 21-16,0 0 0,22 0 15,-22 0-15,0 0 0,22 0 0,-22 0 16</inkml:trace>
  <inkml:trace contextRef="#ctx0" brushRef="#br0" timeOffset="96032.38">6244 10393 0,'0'0'0,"21"0"16,-21-21 15,0 0-15,0-1-16,0 1 0,0 0 15,-21 21-15,0-21 16,0 21-16,0 0 0,-1 0 16,-20 0-16,21 0 0,0 21 0,0-21 15,-1 21-15,1 0 0,0 1 0,-21 20 16,21-21-16,21 21 0,-22-20 15,1 20-15,0-21 0,21 21 0,0-20 16,0 20-16,0-21 0,0 0 0,0 0 16,0 1-16,0-1 0,0 0 15,21-21-15,0 0 0,1 0 16,-1 0-16,0 0 0,0 0 16,0 0-16,0-21 0,1 21 0,-1-21 15,0-1-15,0 1 0,0 0 16,0 0-16,1 0 0,-22-22 15,21 22-15,0-21 0,-21 21 0,0-22 16,21 1-16,0 21 0,-21 0 0,21 0 16,-21-1-16,0 1 0,0 42 31,0 1-31,0-1 0,0 0 16,0 0-16,0 21 0,0-20 0,-21-1 15,21 0-15,0 21 0,0-21 16,0 1-16,0-1 0,0 0 15,0 0-15,0 0 0,21 0 0,1-21 16,-1 0-16,-21 22 0,21-22 0,0 0 16,0 0-16,0 0 0,22 0 15,-22 0-15,0-22 0,0 1 0,0 21 16,1-21-16,-1 0 0,0 0 0,0 0 16,0-1-16,-21-20 0,21 0 15,1 21-15,-22-22 0,0 1 0,21 0 16,0-1-16,-21 1 0,21 0 15,-21-1-15,0 1 0,0 21 0,21-22 16,-21 22-16,0 0 0,0 0 16,0 0-16,0 42 31,0 0-31,0 0 0,-21 0 0,21 22 16,0-22-16,-21 21 0,21-21 0,-21 22 15,21-1-15,0 0 0,0 1 0,0-1 16,0 0-16,0 1 0,0-22 15,0 21-15,0-21 0,0 1 0,21-1 16,-21 0-16,21 0 0,0 0 0,0-21 16,1 0-16,-1 0 15,0 0-15,0 0 0,0 0 0,0 0 16,1-21-16,-1 21 0,0-21 16,0 0-16,0 0 0,-21-1 15</inkml:trace>
  <inkml:trace contextRef="#ctx0" brushRef="#br0" timeOffset="96928.87">7556 10097 0,'0'-22'0,"0"44"0,0-65 16,0 22-16,0 0 0,0 0 16,0 0-16,0-1 15,0 44 17,0-1-32,0 0 15,-21 21-15,21-21 0,-21 22 0,21-1 16,0 22-16,-21-22 0,21 0 0,-21 22 15,0-22-15,21 22 0,-22-22 16,22 0-16,-21 1 0,0-1 0,21 0 16,-21-21-16,0 1 0,21-1 15,0 0-15,-21 0 0,-1-21 16,1 0-16,21-21 16,0 0-1,0 0-15,-21-1 0,21-20 0,0 21 16,0-21-16,0-1 0,0 22 15,0-21-15,0-1 0,0 22 0,0-21 16,21 21-16,-21 0 0,21 21 16,1 0-1,-22 21-15,21 0 0,-21 0 0,21 0 16,0 0-16,0 1 0,-21-1 16,21 21-16,1-21 0,-1 0 0,0 1 15,0-1-15,21 0 0,-20-21 16,20 21-16,-21 0 0,21-21 15,-20 0-15,20 0 0,-21 0 0,21 0 16,-20 0-16,-1 0 0,21 0 0,-21-21 16,0 0-16,1 0 0,-1 0 15,-21-1-15,21 1 0,-21-21 0,21 0 16,-21 20-16,0-20 0,0 0 0,0 21 16,0-1-16,0 1 0,21 0 15,-21 0-15,0 42 16,0 0-16,0 0 15,0 1-15,0 20 0,0-21 16,0 0-16,0 22 0,0-22 16,0 21-16,0-21 0,-21 0 0,21 1 15,0-1-15,0 0 0,0 0 16,0-42 15,0 0-15</inkml:trace>
  <inkml:trace contextRef="#ctx0" brushRef="#br0" timeOffset="97104.47">8043 10202 0,'0'0'0,"0"-42"16,21 63 46,1-21-62,-1 0 16,0 0-16,0 21 0,0-21 16,22 22-16,-22-22 0</inkml:trace>
  <inkml:trace contextRef="#ctx0" brushRef="#br0" timeOffset="97552.87">8551 10224 0,'0'21'15,"0"0"-15,0 0 0,0 0 0,-21 0 16,21 1-16,0-1 0,-21 21 16,21-21-16,0 0 0,0 1 0,0 20 15,0-21-15,0 0 0,0 0 16,0 1-16,0-1 0,-21-21 0,21 21 16,0 0-16,-21-21 15,21-21 16,-22 21-31,22-21 0,0 0 16,0-1-16,0 1 0,0 0 0,0 0 16,0-21-16,0 20 0,0-20 15,22 0-15,-1 21 0,0-22 0,0 22 16,0-21-16,22 21 0,-22 21 0,21-22 16,-21 22-16,22 0 0,-22 0 15,0 0-15,21 0 0,-21 22 0,1-22 16,-1 21-16,0 0 0,-21 21 0,0-21 15,0 1-15,0 20 0,0-21 16,0 0-16,0 0 0,0 1 0,0-1 16,-21 0-16,0 0 0,21 0 15,-22 0-15,1-21 16,42 0 0,1-21-1,-1 0-15,0 21 0,0-42 16,0 21-16</inkml:trace>
  <inkml:trace contextRef="#ctx0" brushRef="#br0" timeOffset="98108.48">9250 10012 0,'0'0'0,"0"-21"0,21 0 0,-21-1 0,0 1 16,0 42 0,0 1-16,0-1 15,0 21-15,0-21 0,-21 22 16,21-22-16,0 21 0,0 0 15,-21 1-15,21-1 0,-22 0 0,1 1 16,21-1-16,0 0 0,0-20 0,-21 20 16,21-21-16,-21 0 0,21 0 15,0 1-15,0-1 16,0-42 0,0-1-1,0 1-15,21 0 0,0 0 16,-21 0-16,21 0 0,1-1 15,-1-20-15,-21 21 0,21-21 16,0 20-16,0 1 0,0 0 0,-21 0 16,22 21-16,-1-21 0,0 21 0,0 0 15,0 0 1,-21 21 0,-21 0-1,0-21-15,0 0 0,0 21 16,-1-21-16,1 0 0,0 0 15,0 21-15,21 1 16,-21-22-16,21 21 16,0 0-16,0 0 0,0 0 15,0 0-15,0 1 0,21-1 16,-21 0-16,0 0 0,21 0 0,-21 0 16,21-21-16,-21 22 0,21-1 15,1 0-15,-1-21 0,0 0 16,-21 21-16,21-21 0,0 0 0,0 0 15,1 0-15,-1 0 16,0-21-16,0 21 0,0-21 0,22 0 16,-22-1-16,21 1 0,0 0 0</inkml:trace>
  <inkml:trace contextRef="#ctx0" brushRef="#br0" timeOffset="98333.39">10033 9927 0,'0'0'16,"-21"0"-16,0 0 0,42 0 31,0 0-15,0 0-16,21 0 0,-20 0 0,20 0 16,0 0-16,1 0 0,-22 0 0,21 0 15,0 0-15,1 0 0,-22 0 16,21 0-16,-21 0 0,1 0 15,-1 0-15,0 0 0</inkml:trace>
  <inkml:trace contextRef="#ctx0" brushRef="#br0" timeOffset="98580.22">10202 9991 0,'0'0'15,"-21"21"-15,21 0 0,-21 0 0,21 22 16,-21-22-16,21 0 0,0 21 16,-21-21-16,21 22 0,-22-1 0,22-21 15,0 22-15,-21-22 0,0 21 16,21-21-16,-21 0 0,21 1 16,0-1-16,0 0 0,0 0 15,0 0-15,21-21 31,0 0-31,0 0 0,1-21 0,-1 0 16</inkml:trace>
  <inkml:trace contextRef="#ctx0" brushRef="#br0" timeOffset="98928.83">10456 10393 0,'0'0'0,"0"-21"0,21 21 15,1 0-15,41-43 16,-63 22-16,21 0 16,0 21-16,-21-21 0,22 21 0,-22-21 15,21 0-15,-21-1 16,-21 22 0,-1 0-16,1 0 15,0 0-15,0 22 0,0-1 0,0 0 16,-1 0-16,1 0 0,0 0 15,0 1-15,21-1 0,0 21 16,0-21-16,0 0 0,0 1 0,0 41 16,0-42-16,21 0 15,0 1-15,0-1 0,1-21 16,-1 0-16,21 21 0,-21-21 0,0 0 16,22 0-16,-22 0 0,0 0 15,21 0-15,-20-21 0,-1 21 0,21-21 16,-21 21-16</inkml:trace>
  <inkml:trace contextRef="#ctx0" brushRef="#br0" timeOffset="99172.9">11070 10287 0,'0'0'0,"21"-21"0,0 21 0,-21-21 16,22 21-16,-1 0 16,0 0-16,-21 21 15,21 0-15,-21 0 16,21-21-16,-21 21 0,21 22 15,-21-22-15,0 0 0,22 0 0,-1 0 16,-21 1-16,0-1 0,21 0 0,0 0 16,-21 0-16,21 0 15,0-21 1,-21-21 0,22 21-1,-22-21-15,0 0 0,21 0 16</inkml:trace>
  <inkml:trace contextRef="#ctx0" brushRef="#br0" timeOffset="99376.73">11515 10245 0,'0'0'0,"-22"0"15,1 0-15,0 21 16,0 0-16,-21 0 0,20 0 16,-20 1-16,0 20 0,-1-21 0,1 0 15,21 22-15,-21-22 0,-1 0 16,22 0-16,0 21 0,0-20 15,0-1-15,-1-21 0,22 21 0,-21 0 0,42-21 32,1 0-17,-1 0-15,0-21 0,0 21 0,0-21 16</inkml:trace>
  <inkml:trace contextRef="#ctx0" brushRef="#br0" timeOffset="99668.6">11980 9970 0,'0'0'15,"0"21"1,-21 0 0,0 0-16,0 21 0,21-20 0,-21-1 15,-1 21-15,22-21 0,-21 22 0,0-1 16,21 0-16,-21 1 0,0-22 15,21 21-15,-21 0 0,21 1 0,-22-22 16,22 21-16,0-21 0,0 1 0,0-1 16,0 0-16,0 0 15,22-21-15,-1 0 0,-21 21 16,21-21-16,0 0 0,0 0 0,0 0 16,1 0-16,-1-21 0,0 21 15,21-21-15,-21 0 0</inkml:trace>
  <inkml:trace contextRef="#ctx0" brushRef="#br0" timeOffset="99883.91">11896 10266 0,'0'0'0,"-43"0"0,-84 0 31,106 0-31,42 0 31,22 0-31,-22 0 0,0 0 16,21 0-16,1 0 0,-1 0 16,0-21-16,1 21 0,-1 0 0,-21 0 15,21-21-15,-20 21 0,-1-22 0,0 22 16,0 0-16</inkml:trace>
  <inkml:trace contextRef="#ctx0" brushRef="#br0" timeOffset="100632.31">1778 11472 0,'0'-21'15,"21"21"17,0 0-32,0 0 15,1 0-15,-1 0 0,0 0 16,0 0-16,0 0 0,0 0 15,1 0 1,-1 0-16,-21-21 31,-21 21-15</inkml:trace>
  <inkml:trace contextRef="#ctx0" brushRef="#br0" timeOffset="101076.24">1757 11494 0,'0'0'0,"-64"63"16,43-63-16,0 21 16,0 0-16,0 1 0,-1-1 0,1 0 15,0 0-15,0 0 0,0 0 16,0 1-16,-1-22 16,22 21-16,22-21 46,-1-21-46,0 21 0,0-22 16,0 1-16,0 21 0,1 0 16,20-21-16,-21 21 0,21 0 0,-20 0 15,20 0-15,-21 0 0,21 0 16,-20 0-16,20 0 0,-21 0 0,0 0 16,0 21-16,1 0 0,-1 1 15,0-1-15,0 0 0,-21 0 16,0 0-16,0 0 0,0 1 15,0-1-15,-21 0 0,-21 0 0,20 0 16,-20 0-16,21-21 0,-21 22 0,-1-1 16,22-21-16,-21 0 0,-1 0 15,22 0-15,-21 0 0,21 0 16,0 0-16,-1 0 16,44-21 15,-1 21-31,21-22 15,-21 22-15,0 0 0</inkml:trace>
  <inkml:trace contextRef="#ctx0" brushRef="#br0" timeOffset="101236.81">2244 11917 0,'0'0'0,"21"-21"62,0 0-46,0 21-1</inkml:trace>
  <inkml:trace contextRef="#ctx0" brushRef="#br0" timeOffset="101661.42">3662 11409 0,'0'0'0,"-21"0"0,-85 0 31,127 0-15,0 0-1,0 0-15,22 0 0,-1 0 16,0 0-16,1 0 0,20 0 0,-21-21 15,22 21-15,-1 0 0,-20-21 16,20 21-16,1 0 0,-22-22 0,22 22 16,-22-21-16,21 21 0,-20 0 15,-22 0-15,21 0 0,-63 0 32,0 0-32,0 0 0,-22 0 0,22 0 15</inkml:trace>
  <inkml:trace contextRef="#ctx0" brushRef="#br0" timeOffset="101904.3">4106 11345 0,'0'0'0,"-21"0"0,21 22 0,-21-22 0,21 21 31,-21-21-31,21 21 0,-21 0 16,21 0-16,0 0 0,0 1 0,0 20 16,0-21-16,0 21 0,0 1 15,0-22-15,0 64 0,0-64 16,0 21-16,0-21 0,0 22 0,0-1 15,0-21-15,0 0 16,0 22-16,-22-22 0,22 0 0,0 0 16,0 0-16,0 0 15,22-21 17,-1-21-32</inkml:trace>
  <inkml:trace contextRef="#ctx0" brushRef="#br0" timeOffset="103100.23">4741 11769 0,'0'0'0,"43"-21"0,-22-1 0,21 1 16,-21 0-16,0 21 0,-21-21 16,0 0-16,0 0 0,-21-1 15,0 22-15,0 0 0,-21 0 16,-1 0-16,22 0 0,-21 22 15,-1-22-15,1 21 0,0 0 0,21 0 16,-22 0-16,22 0 0,0 1 16,0-1-16,0 0 0,-1 21 0,22-21 15,-21 1-15,21 20 0,0-21 0,0 0 16,0 0-16,0 1 0,0-1 16,0 0-16,21-21 15,1 0-15,-1 0 16,0 0-16,0 0 0,0-21 15,0 0-15,22-1 0,-22 1 0,0 0 16,0 0-16,22 0 0,-22 0 16,0-1-16,0 1 0,0-21 0,0 21 15,-21 0-15,22 21 0,-22-22 0,21 1 16,-21 42 15,0 1-15,0-1-16,0 0 15,0 0-15,0 0 0,21 0 0,0 22 16,0-22-16,-21 0 0,21 0 16,22 0-16,-22 1 0,0-1 0,21 0 15,1-21-15,-22 21 0,21 0 0,1-21 16,-1 0-16,21 0 0,-20 0 16,-1 0-16,22 0 0,-22 0 0,21-21 15,-20 0-15,-1 21 0,22-21 0,-43 0 16,21-1-16,-21 1 0,0 0 15,1 0-15,-22 0 0,0 0 0,0-1 16,0 1-16,0 0 0,0 0 16,-22 0-16,1 21 0,0 0 15,0-21-15,0 21 0,0 0 0,-22 0 16,22 0-16,0 0 0,-21 21 16,20 0-16,1-21 0,0 21 0,0 0 15,21 0-15,-21 1 0,21-1 0,-21-21 16,21 21-16,0 0 0,0 0 15,0 0-15,21-21 0,0 0 16,0 0-16,21 0 0,-20 0 16,-1 0-16,21 0 0,-21 0 15,0-21-15,1 21 0,20-21 0,-21 21 16,-21-21-16,21 0 0,0 21 0,-21-21 16,22 21-16,-22-22 15,0 1-15,0 42 63,0 1-63,0-1 0,0 0 15,0 21-15,-22-21 0,1 22 16,0-22-16,21 21 0,0 1 0,-21-1 16,0 0-16,21 1 0,-21-1 15,21 0-15,0 1 0,0 20 0,-22-21 16,22 1-16,-21 63 15,21-43-15,0 1 0,0-22 0,0 21 16,0 1-16,0-1 0,0 1 16,0-1-16,0 1 0,0-22 0,0 22 15,0-22-15,0 0 0,0 1 0,21-1 16,-21 0-16,0-20 0,0-1 16,0 0-16,0 0 0,0-42 31,-21 0-31,0 0 0,0-1 15,0 1-15,-22-21 0,22 21 0,-21-22 16,0 1-16,20 0 0,-20-1 0,21 1 16,0-21-16,0-1 0,21 22 15,0-22-15,0 1 0,0-1 16,0 1-16,0-1 0,0 22 0,0-22 0,0 22 16,21 0-16,0-22 15,21 22-15,-21 21 0,22-22 0,-1 1 16,0 0-16,1 21 0,-1-22 0,0 22 15,22 0-15,-22 0 0,1-22 16,-1 22-16,0 0 0,1 0 0,-22 0 16,21 0-16</inkml:trace>
  <inkml:trace contextRef="#ctx0" brushRef="#br0" timeOffset="105208.89">6498 11705 0,'-21'0'32,"21"21"-17,0 1-15,0-1 16,0 0-16,0 0 0,0 21 0,-21-20 0,21 20 16,0-21-16,-21 21 0,21-20 15,-22 20-15,22-21 0,0 0 16,0 0-16,-21 1 0,21-1 0,0 0 15,-21-21-15,21 21 16,0-42 0,0 0-1,0 0-15,0-1 16,0 1-16,0-21 0,0 21 0,0 0 16,21-22-16,0 22 0,-21-21 0,22 21 15,-1-22-15,-21 22 16,0 0-16,21 0 0,0 0 0,-21-1 15,21 22 1,0 0-16,-21 22 16,22-22-16,-1 21 0,-21 0 0,21 0 15,0 0-15,-21 22 0,21-22 16,0 0-16,1 21 0,-1-21 0,0 1 16,0-1-16,21 0 0,-20 0 0,20 0 15,-21 0-15,21-21 0,1 0 16,-1 0-16,0 0 0,1 0 0,-1 0 15,0 0-15,1-21 0,-1 21 16,0-21-16,1 0 0,-22 0 16,21 0-16,-21-1 0,1 1 0,-1 0 15,0 0-15,0-21 0,-21 20 0,0 1 16,0 0-16,0-21 0,0 21 16,-21-1-16,0 1 0,0 0 0,-1 0 15,1 0-15,-21 0 0,21 21 0,-22 0 16,22 0-16,-21 0 0,21 0 15,-22 21-15,22 0 0,-21 0 0,21 0 16,0 0-16,-1 22 0,1-22 16,0 21-16,0-21 0,0 22 0,21-22 15,0 21-15,0-21 0,0 1 16,0 20-16,0-21 0,21 0 16,0 0-16,21-21 0,-20 0 15,-1 0-15,0 0 0,0 0 0,0 0 16,22 0-16,-22 0 0,0-21 15,0 0-15,0 0 0,0 21 0,1-21 16,-1-22-16,0 22 0,0 0 0,-21 0 16,0-21-16,0 20 0,0 1 15,0 0-15,0 0 0,0 0 0,0 0 16,0-1-16,0 44 31,0-1-15,0 0-16,0 0 0,0 0 0,0 0 15,0 22-15,21-22 0,-21 0 16,21 0-16,1 0 0,-22 1 0,21-1 16,0 0-16,0 0 0,0-21 15,22 0-15,-22 21 0,0-21 0,21 0 16,-21 0-16,22 0 0,-22 0 0,21-21 16,-21 21-16,22-21 0,-22 0 15,21 0-15,-21 21 0,1-43 0,-1 22 16,0 0-16,-21 0 0,0 0 0,21-1 15,-21 1-15,0 0 16,0 0-16,0 0 0,0 0 0,0-1 16,0 44 15,0-1-31,0 0 0,0 0 0,0 0 16,0 0-16,0 1 0,0-1 0,-21 0 15,21 0-15,0 21 0,0-20 16,0-1-16,0 0 0,0 0 15,0 0-15,0 0 16,21-42 31,-21 0-47,0 0 0,0 0 0,21 0 16,-21-1-16,21 1 0,1 0 0,-22 0 15,0-21-15,21 20 0,-21 1 16,21 0-16,0 0 0,-21 0 15,21 0-15,0-1 0,-21 1 16,22 21-16,-1 0 16,-21 21-16,21 1 15,-21-1-15,0 0 0,21 0 0,-21 0 16,0 0-16,0 1 0,0-1 16,0 0-16,21 0 0,-21 0 0,21 0 15,-21 1 1,0-1-16,22-21 15,-1 0-15,0 0 16,0 0-16,-21-21 16,21 21-16,0-22 0,1 1 0,-1 0 15,0 0-15,-21 0 0,21 0 0,0-1 16,0 1-16,1 0 0,-1 0 16,0-21-16,0 20 0,0 1 0,0 0 15,1 21-15,-1-21 0,0 21 16,0 0-1,-21 21 1,0 0 0,0 0-16,0 1 0,0-1 15,0 0-15,0 0 0,0 0 0,0 22 16,21-22-16,0 0 0,1 0 0,-1 21 16,0-20-16,0-22 0,0 21 15,22 0-15,-22 0 0,0-21 0,21 0 16,1 0-16,-22 0 0,21 0 15,-21 0-15,22 0 0,-1 0 0,-21-21 16,21 21-16,-20-21 0,20 0 16,-21-1-16,0 1 0,0 0 15,22 0-15,-22 0 0,0 0 0,0-22 16,-21 22-16,21 0 0,1-21 0,-22 20 16,21 1-16,-21-21 0,0 21 15,0 0-15,0-1 0,0 1 16,-21 21-16,-1 0 0,1 0 15,21 21-15,-21 1 0,0-1 16,21 0-16,0 21 0,-21-21 0,21 1 16,0 20-16,0-21 0,0 0 0,0 22 15,0-22-15,0 21 0,0-21 16,0 0-16,21 1 0,0-1 0,-21 0 16,21 0-16,0 0 0,1-21 15,20 0-15,-21 21 0,0-21 16,0 0-16,1 0 0,20 0 0,-21 0 15,0-21-15,0 0 0,1 21 0,-1-21 16</inkml:trace>
  <inkml:trace contextRef="#ctx0" brushRef="#br0" timeOffset="106092.88">1841 12933 0,'0'0'0,"43"0"0,-22-21 16,0 21-16,0-21 0,0 21 0,-21-22 16,0 1-16,0 0 15,-21 21 1,0 0-16,0 0 16,0 21-16,-22 0 0,22 1 15,0-1-15,-21 21 0,21 0 16,-22 1-16,22-1 0,-21 0 15,21 1-15,-1-1 0,1 22 0,0-22 16,21 0-16,0 1 0,0-1 16,0 0-16,21-21 0,0 22 15,22-22-15,-22 0 0,21 0 0,1 0 16,-22-21-16,21 0 0,0 0 16,-20 0-16,20 0 0,-21 0 0,0-21 15,0 0-15,1 0 0,-1 21 16,0-21-16,0 0 0,-21-1 0,0 1 15,0 0-15,0-21 0,0 21 16,0-1-16,0 1 0,-21 0 16,0 21-1,0 0-15,-1 0 0,1 0 0,0 0 0,0 0 16,0 0-16,0 0 16,-1 21-16,22 0 0,-21-21 0,0 22 15,21-1-15,0 0 16,0 0-16,21-21 31,0 0-31,1 0 0,-1 0 0</inkml:trace>
  <inkml:trace contextRef="#ctx0" brushRef="#br0" timeOffset="106248.9">2455 13293 0,'0'0'0,"0"-21"0,21 21 0,1 0 47,-1 0-32,0 0-15</inkml:trace>
  <inkml:trace contextRef="#ctx0" brushRef="#br0" timeOffset="108079.12">4064 13018 0,'0'0'0,"0"-22"0,0 1 15,0 0-15,0 0 0,0 0 16,0 0-1,-21 42 1,0 0-16,-1 21 16,1-21-16,0 1 0,21 20 15,0 0-15,-21 1 0,21-1 16,0 0-16,0-21 0,0 22 0,0-1 16,0 0-16,0 1 0,0-22 15,21 21-15,-21-21 0,21 22 0,0-22 0,1 0 16,20 0-16,-21 0 15,0-21-15,0 0 0,22 0 0,-22 0 16,21 0-16,1 0 0,-1 0 16,0-21-16,1 0 0,-1 0 0,0 0 15,1-22-15,-1 22 0,0 0 0,1-21 16,-1 21-16,-21-22 0,0 22 16,22-21-16,-22-1 0,-21 1 15,21 0-15,-21-1 0,0 1 0,0 0 16,0-1-16,0 22 0,0-21 15,0 21-15,0 0 0,0-22 16,0 22-16,-21 42 16,0 0-16,21 22 15,0-22-15,-22 21 0,22 1 16,-21-1-16,21 0 0,0 1 0,0-1 16,0 0-16,0 1 0,0-1 0,0 0 15,0 1-15,21-22 0,1 21 16,-22 0-16,21-20 0,0-1 0,0 0 15,0 0-15,0 0 0,1-21 16,20 0-16,-21 0 0,21 0 0,-20 0 16,20 0-16,0-21 0,-21 21 15,22-21-15,-22 0 0,21 0 16,-21-1-16,22 1 0,-22 0 0,0 0 16,0 0-16,0-22 0,1 22 15,-1 0-15,0-21 0,-21 21 0,0-22 16,0 1-16,0 21 0,0-22 0,0 22 15,0 0-15,0 0 0,-21 0 16,0 21-16,-1 0 0,1 0 0,0 0 16,0 0-16,0 0 0,0 21 0,-1 0 15,1 0-15,0 0 0,21 22 16,0-22-16,-21 0 0,21 64 16,-21-64-16,21 0 0,0 21 15,0-20-15,0 20 0,0-21 0,0 0 16,0 0-16,21 1 0,0-1 15,-21 0-15,21-21 16,0 0-16,1 0 0,-1 0 16,0 0-16,0 0 0,-21-21 0,21 21 15,0-21-15,1-1 0,-1 1 16,-21 0-16,21 0 0,0 0 0,-21 0 16,0-22-16,21 22 0,-21 0 15,0 0-15,21 0 0,-21-1 0,0 1 16,0 0-16,0 42 31,0 0-31,0 1 16,0-1-16,0 0 0,0 21 15,0-21-15,0 1 0,0-1 16,22 0-16,-22 0 0,21 0 0,0 0 16,21 1-16,-21-22 0,22 21 0,-22-21 15,21 0-15,1 0 0,-22 0 16,21 0-16,0 0 0,1-21 0,-1 21 15,0-22-15,1 1 0,-22 0 16,21 0-16,-21 0 0,22 0 0,-22-1 16,0 1-16,0-21 0,0 21 15,-21 0-15,22-22 0,-22 22 16,21-21-16,-21 21 0,0-1 0,0 1 16,-21 42-1,-1 1-15,22-1 16,0 21-16,-21-21 0,21 0 0,0 22 15,0-22-15,0 21 0,0-21 0,0 1 16,0-1-16,0 0 0,0 21 16,0-21-16,0 1 0,21-1 15,1 0 1,-1-21-16,-21-21 47,0 0-47,0-1 0,0 1 15,-21 21-15,21-21 0,0 0 0,-22 21 16,22-21-16,-21 21 16,0 0-1,21 21-15,0 0 0,0 0 16,0 0-16,0 1 0,0-1 16,0 0-16,0 0 0,21-21 15,-21 21-15,21-21 0,1 0 16,-1 0-16,0 0 0,0 0 15,0 0-15,22 0 0,-22 0 16,21-21-16,0 21 0,-20-21 0,20 0 16,0 0-16,-21-1 0,22 22 15,-22-21-15,21-21 0,-21 21 0,1 0 16,-22-1-16,21 1 0,-21-21 0,0 21 16,0 0-16,0-1 0,0 1 15,0 0-15,-21 21 16,-1 0-1,1 21-15,21 0 0,0 1 16,0-1-16,0 0 0,0 0 0,0 21 16,0-20-16,21-1 0,-21 0 15,0 0-15,0 0 0,0 0 16,0 1-16,0-1 0,0 0 0,0 0 16,0 0-16,-21 0 15,0-21-15,0 0 0,21 22 16,-21-22-16,0 0 0,-1 0 0,1 0 15,0 0-15,0 0 0</inkml:trace>
  <inkml:trace contextRef="#ctx0" brushRef="#br0" timeOffset="108470.89">7662 13060 0,'0'0'0,"-21"-21"0,0 0 15,21-1-15,-21 22 0,0 22 32,21-1-32,0 0 0,0 21 0,0-21 15,0 22-15,0-1 0,0-21 0,0 22 16,0-22-16,0 21 0,-22 0 16,22-20-16,0-1 0,-21 21 0,21-21 15,0 0-15,0 22 0,-21-22 0,21 0 16,-21-21-16,21 21 0,-21 0 15,0 1-15,-1-22 16,1 0-16</inkml:trace>
  <inkml:trace contextRef="#ctx0" brushRef="#br0" timeOffset="108929.32">7239 13356 0,'0'0'0,"-21"-127"16,21 106-16,0-21 0,0 21 15,0-22-15,0 22 0,0 0 16,0 0-16,21-22 0,0 22 16,0 0-16,0 21 0,1-21 0,20 21 15,-21 0-15,21 0 0,-20 0 0,20 0 16,21 21-16,-20 0 0,-1 22 0,22-22 16,-22 21-16,0 0 0,1 1 15,-1-1-15,0 0 0,1-20 16,-1 20-16,-21 0 0,0 1 0,0-22 15,1 21-15,-22-21 0,0 22 16,0-22-16,0 0 0,0 0 0,0 0 16,-22-42 15,22 0-31,0 0 16,0-22-16,0 22 0,0 0 0,0-21 15,0 21-15,22-22 0,-22 22 16,21-21-16,0-1 0,-21 1 15,21 0-15,0-1 0,0 1 0,1 0 16,-22 21-16,21-1 0,0 1 16,-21 0-16,21 0 0,0 21 15,0 0 1,-21 21-16,0 0 16,22 0-16,-22 1 0,0-1 0,0 0 15,21 21-15,0-21 0,-21 22 16,21-1-16</inkml:trace>
  <inkml:trace contextRef="#ctx0" brushRef="#br0" timeOffset="110352.89">8636 13547 0,'0'0'0,"21"0"0,43-21 32,-43 21-32,0-22 0,0 22 15,-21-21-15,0 0 0,21 0 0,-21 0 16,0 0-16,0-1 0,0 1 15,0 0-15,0 0 0,0 0 0,-21 0 16,0-1-16,0 1 0,0 0 16,-1 21-16,-20 0 0,21 0 0,0 0 15,0 0-15,-1 0 0,1 0 0,0 21 16,0 0-16,0 1 16,0-1-16,-1 0 0,1 0 0,0 21 15,21-20-15,-21-1 0,21 21 0,0-21 16,0 0-16,0 1 0,0-1 15,0 0-15,21 0 0,21-21 0,-20 0 16,-1 21-16,0-21 0,0 0 0,21 0 16,-20 0-16,-1 0 0,21-21 15,-21 0-15,0 0 0,1 21 0,-1-21 16,0-1-16,0 1 0,0 0 16,0 0-16,1 0 0,-22 0 0,0-1 15,0 1-15,0 0 0,21 0 16,-21 42 15,0 0-15,0 0-16,0 1 15,0-1-15,0 0 0,0 0 0,21 0 16,-21 0-16,21 1 0,0-22 16,0 21-16,1-21 0,20 0 15,-21 0-15,21 0 0,-20 0 0,20 0 16,-21 0-16,0 0 0,0-21 15,1-1-15,-1 22 0,0-21 0,-21 0 16,0 0-16,21 21 0,-21-21 0,0-22 16,0 22-16,0 0 0,0 0 15,0 0-15,0 0 0,0-1 16,0 1-16,0 0 0,0 42 31,0 0-15,0 1-16,0-1 0,0 0 0,0 21 15,0-21-15,0 1 0,0-1 16,0 0-16,0 21 0,0-21 0,0 1 16,0-1-16,0 0 0,0 0 15,0 0-15,0-42 47,0 0-47,0 0 0,0 0 16,0-1-16,21 1 0,-21 0 0,21 0 15,-21 0-15,22-22 0,-1 22 16,-21-21-16,21 21 0,0 0 0,0-22 16,0 22-16,-21 0 0,22 0 15,-1 21-15,0 0 0,0 0 16,0 0-16,0 0 0,-21 21 16,22 0-16,-1 0 0,-21 0 15,0 1-15,0-1 0,21 0 0,0 21 16,-21-21-16,0 1 0,0-1 0,21 0 15,-21 0-15,0 0 16,21 0-16,-21 1 0,0-1 0,22 0 16,-22 0-16,21-21 31,0 0-31,0-21 16,0 0-16,-21 0 0,21-1 15,1 1-15,-1 0 0,0 0 0,0 0 16,0 0-16,0-1 0,1-20 0,20 21 15,-21 0-15,21-22 0,-20 22 16,-1 21-16,0-21 0,0 21 0,0-21 16,0 21-16,-21 21 15,0 0-15,0 0 16,0 1-16,0-1 0,0 0 16,0 0-16,0 21 0,0-20 0,0-1 15,0 0-15,0 0 0,0 21 16,0-20-16,22-1 0,-1 0 0,0 0 15,-21 0-15,21 0 0,0-21 16,0 22-16,22-22 0,-22 0 16,0 0-16,21 0 0,-20 0 0,-1 0 0,0 0 15,0-22-15,21 1 0,-20 21 16,-1-21-16,0 0 0,0 0 0,0 0 16,0-1-16,1 1 0,-1 0 15,0-21-15,-21 21 0,21-1 16,-21 1-16,21-21 0,-21 21 0,0 0 15,0-1-15,-21 22 16,0 0-16,0 0 0,0 22 16,-1-1-16,1 0 0,0 0 0,0 0 15,0 0-15,21 1 0,0 20 0,0-21 16,0 0-16,0 0 0,0 1 16,0-1-16,0 0 0,0 0 0,0 0 15,21-21-15,0 21 0,0-21 16,0 0-16,1 0 0,-1 0 15,0 0-15,21 0 0,-21 0 16,1 0-16,-1 0 0,0 0 0,0 0 16,0 0-16</inkml:trace>
  <inkml:trace contextRef="#ctx0" brushRef="#br0" timeOffset="111156.3">1630 14669 0,'0'0'0,"-43"0"32,43 21-17,22-21 1,-1 21-16,21-21 0,-21 0 0,0 0 16,22 0-16,-1 0 0,-21 0 15,22-21-15,-22 21 0,21-21 0,0-1 16,-20 1-16,20 21 0,-21-21 15,0 0-15,0 0 0,1 0 0,-1-1 16,-21 1-16,21 21 0,-21-21 16,0 0-16,0 0 15,-21 21 1,0 0-16,-1 21 0,22 0 16,0 0-16,-21 22 0,21-1 15,-21 0-15,21 1 0,-21 20 0,21-21 16,-21 22-16,21-22 0,0 22 15,-21-22-15,-1 22 0,22-22 0,-21 0 16,21 1-16,0-1 16,0 0-16,0-21 0,0 1 0,0-1 15,0 0-15,0 0 0,0-42 32,0 0-17</inkml:trace>
  <inkml:trace contextRef="#ctx0" brushRef="#br0" timeOffset="111372.87">1630 15113 0,'21'0'31,"0"0"-31,0 0 16,0 0-16,1 0 0,-1-21 15,21 21-15,-21 0 0,22 0 16,-1-21-16,-21 21 0,21 0 0,1 0 16,-22-21-16,21-1 0,1 22 15,-22-21-15,21 21 0,0 0 0</inkml:trace>
  <inkml:trace contextRef="#ctx0" brushRef="#br0" timeOffset="111536.58">2646 14965 0,'0'0'0,"21"0"0,0 0 32,0 0-1,0-21-15,1 21-16,20 0 15,-21-21-15</inkml:trace>
  <inkml:trace contextRef="#ctx0" brushRef="#br0" timeOffset="112008.9">4974 14732 0,'-21'0'0,"42"0"0,-42-21 0,21 0 16,-21 21-16,21-21 0,0-1 15,-21 22-15,-1-21 0,1 21 16,0 0-1,0 0-15,0 0 0,0 0 16,-1 0-16,1 21 0,0 1 16,0-1-16,0 0 0,0 0 0,-1 0 15,22 22-15,0-22 0,-21 21 16,21-21-16,0 22 0,0-22 0,0 21 16,0-21-16,0 22 0,0-22 0,21 21 15,-21-21-15,22 0 0,-1 1 16,0-1-16,21 0 0,-21-21 0,1 0 15,-1 0-15,21 0 0,-21 0 16,0 0-16,1 0 0,-1 0 0,0 0 16,0 0-16,0-21 0,0 21 15,1-21-15,-1-1 0,0 22 16,0-21-16,0 0 0</inkml:trace>
  <inkml:trace contextRef="#ctx0" brushRef="#br0" timeOffset="112487.87">5778 14690 0,'0'0'0,"22"-21"0,20-43 31,-42 43-31,0 0 0,-21 21 16,0 0-16,-1 0 16,-20 0-16,21 0 0,-21 0 15,-1 0-15,1 0 0,0 21 0,-1 0 16,22 0-16,-21 0 0,-1 1 0,22-1 15,0 0-15,0 21 0,0-21 16,21 1-16,0-1 0,0 0 0,0 0 16,0 0-16,0 0 0,21-21 15,0 22-15,0-22 0,0 0 0,22 21 16,-22-21-16,21 0 0,1 21 0,-1-21 16,0 21-16,1-21 0,-1 21 15,0-21-15,-21 21 0,22-21 0,-1 22 16,-21-22-16,0 21 15,1-21-15,-22 21 0,0 0 0,0 0 16,-43 0-16,22-21 16,-21 22-16,21-22 0,-22 21 15,1-21-15,0 0 0,-22 21 0,22-21 16,-22 0-16,22 0 0,0 0 16,-22 0-16,22 0 0,21 0 0,-22 0 15,22 0-15,-21 0 0,21 0 0,-1 0 16,44 0 15,-22-21-31,42 21 0,-21-21 16,21 21-16,1-22 0,-1 1 0,0 21 15</inkml:trace>
  <inkml:trace contextRef="#ctx0" brushRef="#br0" timeOffset="112920.53">6879 14732 0,'0'0'0,"21"0"0,-21-106 31,-21 85-31,0 0 16,0 21-16,0-21 0,-1 21 15,1-21-15,0 21 0,0 0 0,0 0 16,0 0-16,-1 21 15,22 0-15,-21-21 0,21 21 0,0 0 16,0 0-16,0 1 0,0 20 16,0-21-16,0 0 0,0 0 0,21 1 15,1-1-15,-1 0 0,0 0 0,0-21 16,0 21-16,0 0 0,1 1 16,-1-1-16,-21 0 0,21-21 15,-21 21-15,21-21 0,-21 21 0,0 0 16,0 1-16,0-1 15,-21-21-15,0 21 16,0 0-16,-22-21 0,22 21 0,-21-21 16,21 0-16,-22 21 0,1-21 15,0 0-15,20 0 0,1 22 0,-21-22 16,21 0-16,0 0 16,-1 0-16,22-22 0,0 1 15,0 0-15,0-21 0</inkml:trace>
  <inkml:trace contextRef="#ctx0" brushRef="#br0" timeOffset="113561.35">8170 14647 0,'21'-21'47,"1"21"-47,-1-21 0,0 0 0,0 21 16,-21-21-16,21 0 0,0 21 15,1-22-15,-1 1 0,0 0 0,-21 0 16,0 0-16,0 0 0,0-22 16,0 22-16,0 0 0,0 0 0,-21 21 15,0-21-15,-1 21 0,1 0 0,-21 0 16,21 0-16,-22 0 0,1 0 16,0 21-16,-1 0 0,22 0 0,-21 0 15,0 0-15,20 1 0,1-1 16,0 21-16,21-21 0,0 0 15,0 22-15,0-22 0,0 21 0,21-21 16,22 1-16,-22-1 0,21 21 16,-21-21-16,22 0 0,-1 1 0,0-1 15,1 0-15,-22 0 0,21 0 16,-21 0-16,0 1 0,1-1 0,-22 0 16,0 0-16,0 0 0,0 0 15,-22-21-15,1 22 0,-21-1 16,0-21-16,-1 21 0,1-21 0,0 0 15,-1 0-15,1 0 0,-22 0 16,22 0-16,21 0 0,-21 0 0,-1 0 16,22 0-16,0-21 0,0 21 0,0-21 15,21-1-15,-22 22 16,22-21-16,0 0 0,0 0 16,22 21-16,-1 0 0,21-21 0,-21 21 15,22-21-15,-1 21 0,0 0 16,1-22-16,41 22 0</inkml:trace>
  <inkml:trace contextRef="#ctx0" brushRef="#br0" timeOffset="114212.31">8551 14923 0,'21'0'15,"1"0"1,-1 0-1,-21-22-15,21 22 0,0-21 16,0 21-16,0-21 0,1 21 0,-1-21 16,-21 0-16,21 21 0,-21-21 15,21-1-15,-21 1 0,0 0 16,0 0 0,-21 21-16,0 0 0,0 0 15,-1 0-15,1 0 0,0 21 0,0 0 16,0 0-16,0 1 0,-1-1 15,1 0-15,0 0 0,21 0 0,0 0 16,0 1-16,0 20 0,0-21 16,0 0-16,0 0 0,0 1 15,0-1-15,0 0 0,21 0 0,0-21 16,1 21-16,-1 0 0,0-21 16,0 0-16,0 0 0,22 0 0,-22 0 15,0 0-15,21 0 0,-21 0 0,22-21 16,-22 21-16,21-21 0,-21 21 15,1-21-15,20 0 0,-21 0 0,21-1 16,-20 1-16,-1 0 0,21-21 16,-21 21-16,0-1 0,1-20 15,20-21-15,-21 20 0,-21 1 0,21 0 16,-21-1-16,0 1 16,0 0-16,0 20 0,0-20 0,0 21 15,0 0-15,-21 21 16,0 0-16,21 21 15,0 0-15,-21 21 0,0 1 0,21-1 16,-22 0-16,22 1 0,-21-1 16,21-21-16,0 22 0,0-1 0,0 0 15,0-21-15,0 22 0,0-22 16,0 0-16,0 0 0,0 0 0,0 1 16,0-1-16,0 0 0,0 0 15,0 0 1,21-21-16,1 0 15,-1 0-15,0-21 0,0 0 16,0 21-16</inkml:trace>
  <inkml:trace contextRef="#ctx0" brushRef="#br0" timeOffset="114612.84">9546 14880 0,'0'21'0,"-21"-21"15,21 22-15,0-1 16,21-21 15,0 0-31,0-21 16,1 21-16,-1-22 0,0 1 16,0 21-16,-21-21 0,0 0 15,21 21-15,-21-21 0,21 21 16,-21-21-16,0-1 0,0 1 0,0 0 15,-21 21 1,0 0 0,0 0-16,0 21 0,0 0 15,-1 1-15,22-1 0,0 0 16,0 0-16,-21 0 0,21 22 16,0-22-16,-21 0 0,21 0 15,0 0-15,0 0 0,0 1 16,0-1-16,0 0 0,21-21 15,0 0-15,1 0 16,-1 0-16,0 0 0,0 0 16,21 0-16,-20-21 0,20 21 15,-21-21-15</inkml:trace>
  <inkml:trace contextRef="#ctx0" brushRef="#br0" timeOffset="115552.85">10245 14817 0,'0'0'0,"0"-21"0,0-1 15,0 1-15,0 0 16,-22 21 0,1 0-16,0 0 0,0 0 15,0 0-15,21 21 0,-21 0 0,-1 1 16,1-22-16,21 21 0,0 0 16,-21 0-16,21 0 0,0 0 0,0 1 15,0-1-15,0 0 0,0 0 16,0 0-16,21 0 15,0-21-15,1 22 0,-1-22 16,0 0-16,0 0 0,0 0 16,0 0-16,22 0 0,-22 0 0,21 0 15,-21 0-15,1 0 0,20 0 0,-21-22 16,0 22-16,0-21 0,1 0 16,-1 0-16,0 0 0,0 0 0,0-1 15,-21-20-15,21 0 0,1 21 0,-22-22 16,0-20-16,21 20 0,-21 1 15,21 0-15,-21-22 0,0 22 0,0 0 16,0 20-16,0 1 0,0 0 16,0 0-16,0 42 15,0 0 1,0 22-16,-21-22 0,21 21 0,0 0 16,0 1-16,0-1 0,0 0 15,0 1-15,-21-1 0,21-21 0,0 22 16,0-22-16,0 21 0,0-21 15,0 0-15,0 22 0,0-22 0,21 0 16,-21 0-16,21 0 16,0-21-16,0 0 15,0 0-15,1 0 0,-1 0 0,0 0 0,0 0 16,0 0-16,0-21 0,1 21 16,-1-21-16,0 21 0,0-21 0,0 0 15,0 0-15,1-1 0,-22 1 16,0 0-16,21 0 0,-21 0 15,21 0-15,-21-1 0,-21 44 32,21-1-17,-21 0-15,-1 0 0,22 0 0,0 0 16,-21 1-16,21-1 0,0 0 16,0 0-16,0 0 0,0 0 15,0 1-15,21-22 16,1 21-16,-1-21 0,0 0 15,0 0-15,0 0 0,22 0 16,-22 0-16,21 0 0,-21 0 0,0-21 0,1 21 16,-1-22-16,0 1 15,0 0-15,0 21 0,0-21 0,-21 0 16,0-22-16,0 22 0,0 0 0,0 0 16,0-21-16,0 20 0,0 1 15,0 0-15,0 0 0,-21 0 0,0 21 16,0 0-16,0-21 0,0 21 15,-1 0-15,1 0 0,0 0 0,0 21 16,0-21-16,0 21 0,-1 0 0,1-21 16,0 21-16,0 0 0,21 1 15,-21-1-15,21 0 16,0 0-16,0 0 0,0 0 16,21-21-1,0 0-15,0 0 0,0 0 0,1 0 16,-1 0-16</inkml:trace>
  <inkml:trace contextRef="#ctx0" brushRef="#br0" timeOffset="115971.89">11430 14838 0,'0'0'16,"0"-21"-16,21 0 0,0-1 16,-21 1-16,21 21 0,-21-21 0,0 0 15,22 0-15,-1 0 16,0 21-16,0 0 15,0 0 1,-21 21-16,0 0 16,21 0-16,-21 0 0,22 0 15,-22 1-15,0-1 0,0 0 0,21-21 16,-21 21-16,21 0 0,-21 0 0,0 1 16,0-1-16,0 0 15,0 0 1,0-42 15,0 0-15,0 0-16,21-1 0,-21 1 15,21 21-15,-21-21 0,0 0 16,21 0-16,1-22 0,-1 22 0,-21 0 16,21 0-16,0 0 0,0 0 15,0 21-15,1-22 16,-1 22-16,0 0 15</inkml:trace>
  <inkml:trace contextRef="#ctx0" brushRef="#br0" timeOffset="116284.88">10477 14647 0,'0'0'0,"-21"0"0,42 0 31,22 0-31,-22 0 16,0 0-16,21 0 0,1-21 0,-1 21 15,0 0-15,1 0 0,-1 0 16,0 0-16,1-21 0,-1 21 0,0 0 16,1-21-16,-1 21 0,-21 0 0,22 0 15,-22 0-15,0-21 0,0 21 16,-21-21-16</inkml:trace>
  <inkml:trace contextRef="#ctx0" brushRef="#br0" timeOffset="119864.16">1990 16510 0,'-22'0'0,"1"0"16,0 0-1,21-21-15,-21 21 0,0 0 0,0-21 16,-1 21-16,22-21 15,0-1-15,-21 22 0,0-21 0,21 0 16,0 0-16,0 0 16,0 0-16,0-1 0,0 1 15,0 0-15,21 0 0,22 0 0,-22 0 16,0-1-16,21 1 0,1 0 16,-22 0-16,21 21 0,0 0 15,-20 0-15,-1 0 0,0 21 0,0 0 16,-21 0-16,0 22 0,0-22 15,0 21-15,-21 1 0,0-22 0,-22 21 16,22 0-16,0 1 0,0-1 16,0-21-16,0 22 0,-1-1 0,1 0 15,21-21-15,0 22 16,0-22-16,0 21 0,0-21 0,0 1 0,0-1 16,0 0-16,21-21 0,1 0 15,-1 0-15,0 0 0,0 0 16,0 0-16,22-21 0,-22 0 15,21-1-15,-21 1 0,22 0 0,-22-21 16,0 21-16,0-1 0,-21 1 16,0 0-16,0 0 0,-21 0 15,0 0-15,0-1 0,-1 22 16,-20 0-16,21-21 0,0 21 0,0 0 16,-1 0-16,1 0 0,0 0 15,0 0-15,0 0 16,21 21-16,0 1 15,0-1 1,21 0 0,0-21-16,0 0 0,0 0 0,1 0 15,-1 0-15</inkml:trace>
  <inkml:trace contextRef="#ctx0" brushRef="#br0" timeOffset="120157.04">2900 16595 0,'0'-21'62,"0"-1"-62,21 22 16,-21-21-16,-21 21 31,0 0-31,21 21 16,-22-21-1,22 22-15,0-1 16,22-21 0,-1 0-16,0 0 0,0 0 15</inkml:trace>
  <inkml:trace contextRef="#ctx0" brushRef="#br0" timeOffset="120596.89">4572 16298 0,'-42'0'0,"84"0"0,-106-21 16,43 0-16,0 0 0,0 0 0,0 0 16,21-1-16,0 1 15,21 21 16,0 21-31,0 1 0,0-1 0,22 21 16,-22-21-16,21 22 0,-21-22 16,22 21-16,-22 0 0,21-20 0,-21 20 15,1-21-15,-1 21 0,21 1 0,-21-22 16,0 21-16,1-21 16,-22 1-16,21-1 0,-21 21 0,21-42 15,-21 21-15,0 0 0,0 1 16,0-1-16,-21-21 31,0-21-31,21-1 16</inkml:trace>
  <inkml:trace contextRef="#ctx0" brushRef="#br0" timeOffset="120856.86">5143 16193 0,'22'0'0,"-44"0"0,22 0 31,-42 21-31,21 0 16,-21 0-16,-1 0 0,1 0 0,0 22 15,-22-22-15,22 0 0,-22 21 16,22-20-16,-22-1 0,22 0 0,0 0 16,21 0-16,-22 0 0,22 1 15,0-1-15,0 0 0,21 0 0,0 0 16,21-21 15,0 0-31,0 0 0,22 0 0,-22 0 16,0 0-16,21-21 0</inkml:trace>
  <inkml:trace contextRef="#ctx0" brushRef="#br0" timeOffset="121208.9">5419 16362 0,'0'0'15,"21"0"-15,-21 21 16,-21 0 0,-1 0-16,22 1 0,-21-1 0,0 21 15,0-21-15,0 22 0,21-1 16,-21 0-16,21 1 0,-22-1 16,22 21-16,-21-20 0,21 20 0,-21-20 15,21 20-15,-21-21 0,21 22 16,0-22-16,0 22 0,-21-22 0,21 22 15,-21-1-15,21 1 0,0-1 0,0 1 16,-22-1-16,1 1 0,21-1 16,0-21-16,0 1 0,-21-1 0,21 0 15,0-20-15,0-1 0,0 0 16,0 0-16,0-42 31,0 0-31,0 0 16,0-1-16,0 1 0,0-21 0,21 21 15,-21-22-15,0 22 0,0-21 16,21 0-16</inkml:trace>
  <inkml:trace contextRef="#ctx0" brushRef="#br0" timeOffset="121551.89">5270 16891 0,'0'-21'0,"0"42"0,0-84 0,0 41 0,0 1 16,-21-21-16,0 21 0,21 0 15,-21-1-15,21 1 0,0 0 16,0 0-16,0 0 0,0 0 16,0-1-16,0 1 0,0 0 15,0 0-15,21 21 0,-21-21 0,42 0 16,-20 21-16,-1-22 0,21 22 0,-21 0 16,22 0-16,-22 0 0,21 0 15,0 0-15,-20 0 0,20 22 0,-21-1 16,0-21-16,0 42 0,-21-21 15,0 0-15,0 1 0,0 20 0,-21-21 16,0 0-16,-21 22 0,-1-1 0,1-21 16,0 0-16,-1 22 0,1-22 15,0 0-15,-1 0 0,22 0 16,-21-21-16,21 21 0,0-21 16,21-21-1,0 0-15,21 21 16,0-21-16</inkml:trace>
  <inkml:trace contextRef="#ctx0" brushRef="#br0" timeOffset="123036.87">6540 16658 0,'0'0'0,"22"0"16,-22-21-16,0 0 0,0 0 15,0 0-15,0-1 16,0 1-16,0 0 16,0 0-16,-22 0 0,1 0 15,0-1-15,0 1 0,21 0 16,-21 0-16,0 21 0,-22-21 0,22 21 15,0 0-15,0 0 0,0 0 0,-1 0 16,1 0-16,0 21 16,0 0-16,0 0 0,0 0 0,-1 1 15,1-1-15,0 21 0,21-21 0,0 22 16,-21-22-16,21 21 16,0 0-16,0-20 0,0 20 0,0-21 15,0 21-15,21-20 0,-21-1 16,21 0-16,0-21 0,1 0 0,-1 0 15,0 0-15,0 0 0,0-21 0,22 21 16,-22-21-16,21-22 0,-21 22 16,22 0-16,-22-21 0,21 20 0,0-20 15,-20 21-15,20 0 0,-21-22 16,-21 22-16,0 0 0,0-21 0,0 21 16,0-1-16,0 1 0,-21 21 31,0 0-31,21 21 0,-21 1 15,-1-1-15,22 0 0,-21 0 0,21 0 16,0 22-16,0-22 0,0 21 16,0-21-16,0 22 0,0-22 0,0 0 15,21 0-15,1 0 0,-1 0 16,0 1-16,0-1 0,0-21 0,22 0 16,-22 0-16,21 0 0,-21 0 0,22 0 15,-1-21-15,0-1 0,1 1 16,-1 0-16,0 0 0,-21 0 0,22 0 15,-22-22-15,21 22 0,-21 0 16,1-21-16,-22 20 0,0 1 16,0-21-16,0 21 0,0-22 0,0 22 15,0-21-15,0 21 0,0 0 16,0-1-16,-22 1 0,22 0 0,-21 0 16,0 21-1,21 21-15,0 0 0,0 0 16,0 22-16,0-22 0,0 21 0,0 1 15,0-22-15,0 21 0,0 0 16,0 1-16,0-22 0,0 21 0,0 1 16,0-22-16,21 0 0,0 0 15,-21 0-15,22 0 0,-1 1 16,0-22-16,0 0 0,0 0 16,0 0-16,1-22 0,-1 1 15,21 0-15,-21 0 0,0 0 0,22 0 16,-22-1-16,0-20 0,0 21 0,0-21 15,1-1-15,-1 22 0,0-21 16,-21-1-16,0 1 0,0 21 0,0-21 16,0-1-16,0 1 0,0 21 0,0 0 15,0-1-15,0 1 0,-21 21 16,21 21 0,-21 1-16,21-1 0,0 0 15,0 21-15,0 1 0,0-1 16,0-21-16,0 21 0,-22 1 0,22-1 15,0 0-15,-21 1 0,21-1 16,0 0-16,0 1 0,0-22 0,0 21 16,0-21-16,0 1 0,-21-1 15,21 0-15,0 0 0,-21-21 16,21-21 0,0 0-1,0 0-15,0-1 0,21 1 0,-21-21 16,21 21-16,0 0 0,1-22 15,-1 22-15,-21 0 0,21-21 16,0 20-16,0 1 0,0 21 0,1-21 16,-1 21-16,0 0 0,0 0 15,0 0-15,0 21 0,-21 0 0,22 1 16,-22-1-16,21 0 0,-21 21 0,0-21 16,0 1-16,21 20 0,-21-21 15,21 0-15,-21 0 0,0 1 0,21-1 16,0 0-16,1 0 0,-1-21 15,-21 21-15,21-21 16,0 0-16,0 0 0,-21-21 0,43 0 16,-22 21-16,0-21 0,-21 0 0,21-1 15,0 1-15,0 0 16,-21 0-16,0-21 0,22 20 0,-22 1 16,21 0-16,-21 0 0,0-21 0,0 20 15,0 1-15</inkml:trace>
  <inkml:trace contextRef="#ctx0" brushRef="#br0" timeOffset="123328.47">7091 16383 0,'21'0'32,"0"0"-32,0 0 0,0-21 15,1 21-15,-1 0 0,0-21 16,21 21-16,-21 0 0,22-21 0,-22 21 16,21 0-16,-21 0 0,22-22 15,-22 22-15,0 0 0,0 0 0,-21-21 16</inkml:trace>
  <inkml:trace contextRef="#ctx0" brushRef="#br0" timeOffset="127831.92">12785 8149 0,'0'0'0,"-22"0"16,1 0-1,0 0-15,0 0 16,21 21 31,21-21 0,21 22-47,-20-22 0,20 0 15,0 0-15,1 0 0,20 0 0,22 0 16,-22 0-16,22 0 0,21 0 15,-22 21-15,1-21 0,0 0 0,21 0 16,-22 0-16,22 0 0,0 0 16,0 0-16,0 0 0,-22 0 0,22 0 15,-21 0-15,-1 0 0,-20 0 0,-1 0 16,1 21-16,-1-21 0,-20 0 16,-1 0-16,0 0 0,1 0 15,-22 0-15,0 0 0,21 0 0,-20 0 16,-1 0-16,0 0 15,-21 21 32,0 0-31,0 0 0,0 1-16,0-1 15,-21 0-15,21 0 0,0 0 16,-21 0-16,21 1 0,0 20 15,0-21-15,0 0 0,0 22 16,0-22-16,0 21 0,0 0 16,0 1-16,0-1 0,0 0 0,0 22 15,0-22-15,0 1 0,0 20 0,0-21 16,0 1-16,0-1 0,0 0 16,21 1-16,-21-22 0,0 21 0,0 1 15,0-1-15,0-21 0,0 21 0,0 1 16,0-22-16,0 21 0,0 1 15,0-1-15,0-21 0,0 21 0,0 1 16,0-1-16,-21-21 0,21 22 0,-22-1 16,22-21-16,0 0 15,0 22-15,-21-22 0,21 0 0,-21 0 16,21 0-16,0 0 0,-21 1 16,0-22-16,21 21 0,-21-21 15,21 21-15,-22-21 16,1 21-16,0-21 31,21 21-31,-21-21 16,0 0-1,0 0 1,-1 0-16,1 0 0,0 0 16,0 0-16,0 0 15,0 0-15,-22 0 0,1 0 0,0 0 16,-1 0-16,-20 0 0,-1 0 0,22 0 15,-22 0-15,1 0 0,-1 0 0,1 0 16,-1 0-16,22 0 0,-21 0 16,20 0-16,-20 0 0,20-21 0,1 21 15,-21 0-15,20 0 0,1 0 0,-22 0 16,22 0-16,0-21 0,-1 21 16,1 0-16,0 0 0,21 0 0,-22 0 15,22-21-15,0 21 0,0 0 0,21-21 16,0-1-16,0 1 31</inkml:trace>
  <inkml:trace contextRef="#ctx0" brushRef="#br0" timeOffset="128348.9">13674 9716 0,'0'0'0,"0"-22"0,0 1 15,-22 21 17,1 0-32,0 0 15,0 0-15,0 21 0,0 1 0,-1-1 16,1 0-16,0 0 0,-21 21 0,21-20 15,-22-1-15,22 0 0,-21 0 0,-1 21 16,1-20-16,21-1 0,-43 0 16,22-21-16,0 21 0,21 0 0,-22-21 15,1 21-15,21-21 0,0 0 16,-1 0-16,1 0 0,0 0 0,0 0 16,21-21-1,0 0 1,21 21-1,0 0-15,0 0 0,1 0 16,-1 0-16,0 0 0,21 21 0,-21 0 16,22 1-16,-1-1 0,-21 0 0,22 0 15,-1 0-15,0 0 0,1 1 0,-22-1 16,21 0-16,-21 0 0,22 21 16,-22-20-16,0-1 0,0 0 0,0-21 15,-21 21-15,0 0 0,21-21 0,1 0 16,-1 0-1,0-21 1,-21 0-16,0 0 16,21-22-16</inkml:trace>
  <inkml:trace contextRef="#ctx0" brushRef="#br0" timeOffset="129300.78">12721 8297 0,'0'0'0,"0"-21"15,0 0 1,0 0-16,0 0 16,0 0-16,21 21 0,-21-22 15,21 1-15,1 0 0,-1 0 0,21 0 16,-21 0-16,22-1 0,-22 1 15,21 0-15,0 0 0,1 0 0,-1 0 16,0 21-16,1-22 0,-22 22 0,21 0 16,-21 0-16,1-21 0,-1 21 15,-64 0 17,22 0-32,-21 21 0,-22-21 15,22 22-15,-21-1 0,-1 0 0,1 0 16,-1 0-16,1 0 0,20 1 15,1-22-15,0 21 0,20 0 0,1-21 16,0 21-16,0-21 16,21 21-16,0 0 15,21-21 1,0 22-16,0-22 0,22 21 16,-22-21-16,0 21 0,21-21 0,-20 21 0,20-21 15,0 21-15,1 0 0,-22-21 16,21 22-16,0-22 0,-20 21 15,20-21-15,-21 0 0,0 21 0,0-21 16,1 0-16,-22 21 16,0 0-1,0 0 1,0 1 0,21-22-1,0 0-15,0 0 16</inkml:trace>
  <inkml:trace contextRef="#ctx0" brushRef="#br0" timeOffset="130292.33">16087 8721 0,'0'0'0,"0"-21"15,21-64 1,-21 64-1,0 42 1,0 0 0,0 0-16,0 0 0,0 22 15,-21-1-15,-1 0 0,22 22 0,-21-1 16,0 1-16,0-22 0,21 22 0,-21-22 16,0 22-16,-1-22 0,1 0 15,0 1-15,0-1 0,0 0 0,0 1 16,-22-1-16,22-21 0,0 0 15,-21 0-15,20 1 0,1-1 0,0-21 16,0 0-16,0 0 0,0 0 16,-1 0-16,22-21 15,-21-1-15,21 1 0,-21 0 0,21 0 16,0 0-16,0 0 0,0-22 0,0 22 16,0-21-16,0 21 0,0-22 15,0 22-15,21-21 0,0-1 0,-21 22 16,22-21-16,-1 21 0,0 0 15,0 21-15,0 0 16,0 0-16,1 21 0,-22 0 16,0 21-16,21-21 0,0 22 15,0-22-15,-21 21 0,0-21 16,42 43-16,-42-22 0,22-21 16,-22 1-16,21-1 0,0 0 15,-21 0-15,21 0 0,0 0 0,0-21 16,1 0-16,-22 22 0,21-22 15,0 0-15,21 0 0,-21 0 0,1 0 16,20-22-16,-21 1 0,21 0 0,-20 21 16,-1-21-16,21 0 0,-21 0 15,0-1-15,1 1 0,-1-21 0,0 21 16,0 0-16,-21-1 0,0 1 16,0 0-16,21 21 0,-42 21 31,21 0-16,0 1-15,0-1 0,-21 0 16,21 0-16,0 0 0,-21 0 16,21 1-16,0-1 15,0 0-15,0 0 16,0-42 15</inkml:trace>
  <inkml:trace contextRef="#ctx0" brushRef="#br0" timeOffset="130634.88">16700 8975 0,'0'0'0,"-21"21"31,0 0-15,42-21 31,0 0-47,1 0 15,-22-21-15,21 21 16,-21-21-16,0 0 0,0-1 16,0 1-1,-21 0-15,-1 21 16,1 0-1,0 0-15,0 0 0,0 21 0,0 0 16,21 1-16,-22 20 0,22-21 16,0 0-16,0 0 0,0 22 15,0-22-15,0 0 0,0 0 0,22 0 16,-1 1-16</inkml:trace>
  <inkml:trace contextRef="#ctx0" brushRef="#br0" timeOffset="131192.41">16976 9271 0,'0'-21'16,"-22"21"-16,22 21 31,-21 0-31,21 0 0,-21-21 16,21 22-16,0-1 0,0 0 0,-21 0 15,0 0 1,0 0-16,21 1 0,0-1 0,0 0 16,-22 0-16,1 0 0,21 0 15,-21-21 17,0 0-17,21-21-15,0 0 16,0 0-16,0 0 0,0 0 15,0-1-15,0 1 0,0 0 16,0 0-16,0 0 0,21 0 0,0-22 16,0 22-16,1 0 0,-1 0 0,0 0 15,0-1-15,0 1 16,22 21-16,-22 0 0,0 0 0,21 0 16,-21 0-16,22 0 0,-22 0 0,0 21 15,0 1-15,0-1 0,1 0 16,-1 0-16,-21 0 0,0 22 0,0-22 15,0 0-15,0 0 0,0 0 0,0 0 16,-21 1-16,21-1 0,-22 0 16,1 0-16,21 0 0,-21 0 15,0-21-15,0 0 16,21-21 31,0 0-47,0 0 0,21 0 15,0 0-15</inkml:trace>
  <inkml:trace contextRef="#ctx0" brushRef="#br0" timeOffset="131896.66">17843 8784 0,'0'0'0,"-21"0"31,0 21-31,0 1 0,21-1 16,-21 21-16,0 0 0,-1-20 0,1 20 16,21 0-16,-21 1 15,0-1-15,0 0 0,21 1 0,-21-1 16,-1 0-16,22 1 0,-21-22 0,0 0 16,0 21-16,21-21 0,-21 1 15,21-1-15,-21-21 0,-1 21 0,22 0 16,-21 0-1,21-42 17,0 0-32,0 0 15,0 0-15,21-1 0,-21 1 16,22 0-16,-1 0 0,0 0 0,0-22 16,0 22-16,22 0 0,-22 0 15,0 0-15,21 0 0,-21-1 0,1 1 16,-1 21-16,0 0 0,0 0 0,0 0 15,0 0 1,-21 21 0,0 1-16,-21-22 15,0 21-15,0 0 0,0-21 16,-22 0-16,22 0 0,0 0 16,-21 21-16,21-21 0,-1 0 0,1 0 15,0 0-15,0-21 16,21 0-1,0 42 17,21 0-17,-21 0-15,0 0 16,0 1-16,21-1 0,-21 0 0,21 0 16,-21 0-16,22 0 0,-22 1 0,21-1 15,0 0-15,0 0 16,0 0-16,-21 0 0,21-21 0,-21 22 15,22-22-15,-1 21 0,0-21 16,0 0 0,0 0-1,0 0-15,-21-21 16,22-1-16,-1 1 0,0 21 16,0-21-16</inkml:trace>
  <inkml:trace contextRef="#ctx0" brushRef="#br0" timeOffset="132396.96">18563 9271 0,'0'0'0,"21"-21"0,-21 0 15,21 0-15,-21-1 16,0 1-16,0 0 16,0 0-16,-21 0 15,0 21-15,0 0 0,-21 0 16,20 0-16,-20 21 0,0-21 15,21 21-15,-22 0 0,22 0 0,-21 1 16,21-1-16,-1-21 0,1 21 0,0 0 16,21 0-16,0 0 15,0 1-15,0-1 0,21-21 16,0 21-16,1-21 0,-1 0 16,0 0-16,0 21 0,0-21 15,0 0-15,1 0 0,-1 21 16,0-21-16,0 0 0,0 0 0,0 21 15,1-21-15,-22 22 16,21-22-16,-21 21 16,-21-21-16,-1 0 15,1 21-15,0-21 0,-21 0 16,21 0-16,-22 0 0,22 0 0,0 0 16,-21 0-16,20 0 0,1 0 0,0 0 15,0 0-15,0 0 0,0 0 16,-1 0-16,1 0 15,21 21 48</inkml:trace>
  <inkml:trace contextRef="#ctx0" brushRef="#br0" timeOffset="148361.26">12488 14690 0,'0'0'0,"21"0"125</inkml:trace>
  <inkml:trace contextRef="#ctx0" brushRef="#br0" timeOffset="148920.4">12509 14711 0,'-42'0'31,"21"0"-31,0 0 15,0 0-15,-1 0 16,1 0 15,42 21 16,1-21-31,-1 0-16,0 0 0,0 0 15,0 0-15,0 0 0,1 0 16,20 0-16,-21 0 0,21 0 0,1 0 16,-1 0-16,0 0 0,1 0 0,-1-21 15,22 21-15,-22 0 0,0 0 16,22 0-16,-22 0 0,0 0 0,1-21 16,-1 21-16,-21 0 0,22 0 0,-22 0 15,0 0-15,0 0 0,0 0 16,0 0-16,1 0 15,-1 0 1,-21-21 62</inkml:trace>
  <inkml:trace contextRef="#ctx0" brushRef="#br0" timeOffset="149500.38">13356 14372 0,'0'0'0,"-21"-21"31,0 21-31,21 21 32,0 0-17,21 1-15,-21-1 0,63 42 31,-63-42-31,22 1 0,-1-1 0,0-21 16,0 21-16,0-21 0,0 0 0,22 21 16,-22-21-16,0 0 0,0 0 15,22 0-15,-22 0 0,21 0 0,-21 0 16,0 0-16,1 0 0,-1 0 0,0 0 16,0 0-16,-21 21 31,-21-21-16,0 0-15,21 21 0,-21-21 16,-1 0-16,1 22 0,0-1 0,0-21 0,0 21 16,0-21-16,-1 21 0,1 0 15,-21-21-15,21 21 0,0 1 16,-1-22-16,1 21 0,0 0 0,-21-21 16,42 21-16,-21-21 0,-1 0 0,1 21 15,0-21 1,0 21-16,0-21 0,0 0 15,21 22 1,-22-22 0,22-22 15</inkml:trace>
  <inkml:trace contextRef="#ctx0" brushRef="#br0" timeOffset="153588.82">14838 13758 0,'0'-21'0,"0"0"15,0 0-15,0 0 16,0 0-16,0-1 15,0 1-15,-21 21 16,21-21-16,-22 21 47,22 21-31,0 0-16,0 1 15,0-1-15,0 0 0,0 0 0,0 0 16,0 22-16,0-22 0,0 0 15,0 21-15,0-21 0,0 22 0,0-22 16,0 0-16,0 21 0,0-20 16,0-1-16,0 21 0,0-21 0,0 0 15,0 1-15,0-1 0,0 0 16,0 0-16,0 0 0,22-21 16,-1 0-1,0 0-15,0 0 16,0 0-16,0-21 15,1 21-15,-1-21 0,-21 0 16,21 21-16,0-21 0</inkml:trace>
  <inkml:trace contextRef="#ctx0" brushRef="#br0" timeOffset="153880.42">14626 13970 0,'0'0'16,"-21"0"-16,42 0 16,0 0-16,0 0 15,1 0-15,-1-21 0,21 21 0,0 0 16,-20-21-16,-1 21 0,0 0 15,0-21-15,21 21 0,-20 0 16,-1-22-16,21 22 0,-21 0 16,0 0-16,1 0 0,-1 0 15</inkml:trace>
  <inkml:trace contextRef="#ctx0" brushRef="#br0" timeOffset="154504.38">15536 14055 0,'0'0'15,"21"0"-15,1-21 0,-1-1 16,-21 1-16,21 21 0,-21-21 15,0 0-15,0 0 16,0 0-16,0-1 0,0 1 0,0 0 16,-21 21-16,0-21 0,-1 21 0,1 0 15,0 0-15,0 0 0,0 0 16,-22 0-16,22 0 0,0 0 0,0 0 16,0 0-16,0 21 0,-1 0 15,1-21-15,-21 21 0,21 1 0,0-1 16,21 0-16,-22 0 0,1 0 15,21 0-15,-21 22 0,21-22 0,0 0 16,0 0-16,0 0 16,0 1-16,0-1 15,21-21-15,0 0 0,1 0 0,-1 0 16,0 0-16,0 0 0,0 0 16,22 0-16,-22-21 0,0-1 0,21 22 15,-21-21-15,1 21 0,-1-21 0,0 0 16,0 0-16,0 21 0,0-21 15,-21-1-15,0 1 0,0 0 16,22 21-16,-22-21 0,0 0 0,0 0 16,0 42 31,0 0-47,0 0 0,0 0 15,0 0-15,0 1 0,0-1 16,0 0-16,0 0 15,0 0-15,21-21 16,-21 21-16,21-21 0,0 0 0,0 0 16,0 0-16,1 0 15,-1 0-15,0 0 0,0 0 0,0 0 16</inkml:trace>
  <inkml:trace contextRef="#ctx0" brushRef="#br0" timeOffset="155244.09">16171 13907 0,'-42'-43'32,"21"43"-32,0 0 0,-1 0 15,1 0-15,0 0 0,0 0 16,0 0-16,0 0 0,-1 0 16,1 0-16,0 21 0,21 1 15,-42-1-15,21 0 16,21 0-16,0 0 0,0 0 15,0 1-15,0-1 0,0 0 16,0 0 0,0 0-16,21-21 15,0 0-15,0-21 16,21 21-16,-20-21 0,-1 21 0,0-21 16,21 0-16,-21 21 0,-21-22 15,0 1-15,22 0 0,-1 21 16,0-21-16,0 0 0,-21 0 15,-21-1 1,21 44 31,0-1-47,0 0 0,0 0 0,0 0 16,0 0-16,0 1 0,0-1 15,21 0-15,-21 21 0,0-21 0,0 22 16,0-22-16,0 21 0,0 1 0,0-1 15,0 0-15,0 1 0,0-1 16,21 0-16,-21 1 0,21 20 0,1-21 16,-1 1-16,-21-1 0,21 22 0,-21-22 15,21 0-15,-21-21 16,21 22-16,-21-1 0,0 0 0,0 1 16,21-1-16,-21 0 0,0-20 0,0 20 15,0-21-15,0 21 0,0-20 16,-21-1-16,21 0 0,-21 0 0,0 0 15,-21 0-15,20-21 0,1 22 0,0-22 16,-21 0-16,21 0 0,-22 0 0,1 0 16,21 0-16,-22 0 0,1-22 15,0 1-15,-1 0 0,1 0 0,21-21 16,-21-1-16,20 1 0,-20 0 0,42-1 16,-21 1-16,21 0 0,0 20 15,0-20-15,0 0 0,0 21 16,0-22-16,0 22 0,21-21 0,-21 21 15,21-22-15,0 22 0,1-21 16,-1-1-16,0 22 0,0-21 0,0 0 16,0 20-16,1-20 0,20 0 15,-21 21-15,21-22 0</inkml:trace>
  <inkml:trace contextRef="#ctx0" brushRef="#br0" timeOffset="155771.88">16383 13907 0,'0'-22'0,"0"44"0,0-65 16,0 22-16,-21 21 31,21 21-15,-21-21-16,21 21 15,0 1-15,0-1 16,0 0-16,0 0 0,0 0 15,0 0-15,0 1 0,0-1 16,0 0-16,0 0 16,0 0-1,0-63 17,0 21-17,21 0 1,0-1-16,-21 1 0,21 0 0,-21 0 15,21 0-15,0 0 0,1-1 16,-1 1-16,0 0 0,0 0 0,21 0 16,-20 0-16,-1-1 0,0 22 0,0 0 15,21 0-15,-20 0 0,-1 0 16,0 0-16,0 0 0,0 22 0,0-1 16,-21 0-16,0 0 0,22 0 15,-22 0-15,0 22 16,0-22-16,0 0 0,0 0 0,0 0 15,-22-21-15,1 22 0,21-1 0,-21-21 16,21 21-16,21-21 47,-21-21-47</inkml:trace>
  <inkml:trace contextRef="#ctx0" brushRef="#br0" timeOffset="155965.5">17335 13758 0,'0'0'0,"0"-21"0,0 0 16,0 0-16,0 0 0,-21 0 15,0 21-15,0 0 0,0-22 16,0 22-16,-1 0 0,1 0 15,-21 0-15,21 0 0,0 0 0,-1 0 16,-20 0-16</inkml:trace>
  <inkml:trace contextRef="#ctx0" brushRef="#br0" timeOffset="156387.9">16954 14034 0,'22'0'15,"-1"0"-15,0 0 16,0 0-16,0 0 0,0 0 15,1 0-15,-1-22 0,21 22 0,-21-21 16,22 0-16,-22 0 0,0 0 16,0 0-16,-21-1 0,0 1 15,21 0-15,-21-21 0,0 21 0,21-1 16,-21 1-16,0 0 0,0 0 16,0 0-16,0 42 31,-21 0-31,21 0 0,-21-21 15,21 21-15,-21 1 0,0-1 0,0 21 16,21-21-16,21 0 0,-21 1 0,21-1 16,-21 0-16,21 0 0,-21 0 15,21-21-15,0 21 0,1-21 16,-1 22-16,0-22 16,0 0-16,0 0 0,0 0 15,1 0-15,-1 0 0,0 0 0,0-22 16,0 22-1,-21-21-15,21 0 0,1 0 16,-1 0-16,-21 0 0,0-1 16,21 1-16,-21 0 0,21 0 15,-21 0-15,0 0 16,-42-1-16</inkml:trace>
  <inkml:trace contextRef="#ctx0" brushRef="#br0" timeOffset="156488.62">17653 13716 0,'0'0'15,"0"21"32,-21 0-16</inkml:trace>
  <inkml:trace contextRef="#ctx0" brushRef="#br0" timeOffset="156812.04">17230 13716 0,'0'-21'16,"0"0"-16,0 0 16,0-1-1,-22 22 1,1 0-16,0-21 0</inkml:trace>
  <inkml:trace contextRef="#ctx0" brushRef="#br0" timeOffset="156951.88">16870 13758 0,'-21'64'15,"21"-43"1,0 21-16,0-20 0,0-1 16,0 0-16,0 0 0,21-21 15,0 21-15,0-21 16,0 21-16,0-21 0,1 0 0,-1 0 15,0 0-15</inkml:trace>
  <inkml:trace contextRef="#ctx0" brushRef="#br0" timeOffset="157744.85">17653 13758 0,'0'22'94,"0"-1"-94,-21-21 0,21 21 15,0 0-15,0 0 0,0 0 16,0 1-16,0-1 0,0 0 15,0 0-15,0 0 0,0 0 16,0 1 0,0-44 46,0 1-46,0 0-16,0 0 15,0 0-15,0 0 0,0-1 16,0 1-16,0 0 0,21 0 16,0 0-16,0 0 0,-21-1 15,21 1-15</inkml:trace>
  <inkml:trace contextRef="#ctx0" brushRef="#br0" timeOffset="158232.91">17843 13758 0,'22'22'31,"-22"-1"-31,0 0 0,0 0 16,0 0-16,0 0 0,0 1 0,0-1 16,0 0-16,0 0 0,21-21 0,-42 0 15,21 21-15,0 0 16,0 1 0,0-44 30,0 1-46,-22 0 16,22 42-16,0-42 0,0 0 16,0 0-16,0-22 0,0 22 0,22 0 15,-22 0-15,63 0 16,-21 0-16,-42-1 0,0 1 16,0 0-16,22 0 0,-1 21 0,-21-21 15,21 21-15,0 0 0,0 0 16,0-21-16,1 21 15,-1 0-15,-21 21 0,0 0 0,21 0 16,-21 0-16,0 0 0,0 1 0,0-1 16,0 0-16,0 0 0,0 0 15,0 22-15,0-22 0,0 0 0,-42-21 16,42 21-16,0 0 0,0 0 16,0 1-16,0-1 15,0-42 32,0-1-31,0 44-16,0-44 0</inkml:trace>
  <inkml:trace contextRef="#ctx0" brushRef="#br0" timeOffset="158660.87">17738 13780 0,'21'0'47,"-21"-22"-47,21 22 0,0-21 15,0 21 1,0-21 0</inkml:trace>
  <inkml:trace contextRef="#ctx0" brushRef="#br0" timeOffset="158970.31">18373 13801 0,'0'0'16</inkml:trace>
  <inkml:trace contextRef="#ctx0" brushRef="#br0" timeOffset="159043.96">18330 13822 0,'0'0'15,"21"0"1,1 0-16,-1 0 0</inkml:trace>
  <inkml:trace contextRef="#ctx0" brushRef="#br0" timeOffset="159380.48">18584 13758 0,'0'0'15,"0"-21"1,0 0-16,0 0 16,0 0-16,0 0 15,0-1 1,-21 22 0,21-21-16,-21 21 0,0 0 15,0 0 1,21 21-16,-22-21 15,1 22-15,21-1 16,-21 0-16,21 0 0,-21-21 0,0 21 16,21 22-16,0-22 0,0 0 0,-21 0 15,21 0-15,-22 0 0,22 1 16,0-1-16,0 0 0,0 0 16,0 0-16,0 0 15,22-21-15,-1 0 16,0 0-16,0 0 15,0 0-15,0 0 0,1 0 16,-1 0-16,0 0 0,0 0 16,0-21-16,0 21 0,-21-21 15,22 21-15,-22-21 16,21 21-16</inkml:trace>
  <inkml:trace contextRef="#ctx0" brushRef="#br0" timeOffset="159940.13">18373 13843 0,'42'0'31,"-21"0"-31,-21-21 16,21 21-16,0 0 15,1 0-15,-1-21 16,0 21 0,0 0-1,-21-21 1</inkml:trace>
  <inkml:trace contextRef="#ctx0" brushRef="#br0" timeOffset="160588.45">19262 12891 0,'0'0'0,"-22"21"0</inkml:trace>
  <inkml:trace contextRef="#ctx0" brushRef="#br0" timeOffset="162738.35">19198 12891 0,'21'0'62,"0"0"-46,1 0-16,20-22 0,-21 22 16,21 0-16,1 0 0,-1 0 0,0 0 15,1 0-15,-1 0 0,0 0 16,-20 0-16,20 0 0,0 0 0,-21 0 16,1 0-16,-1 0 0,0 0 0,-42 0 46,0 0-46,-1 0 0,1 0 0,0 0 16,0 0-16,0 0 16,0 0-16,-1 0 0,1 0 0,0 0 15</inkml:trace>
  <inkml:trace contextRef="#ctx0" brushRef="#br0" timeOffset="163232.97">19198 12891 0,'-42'0'16,"21"0"15,21 21-31,-22-21 0,22 21 0,0 0 16,-21-21-1,21 21-15,0 0 0,0 1 16,0-1-16,0 0 0,0 0 15,0 0-15,0 0 16,0 22-16,0-22 0,0 0 0,-21 0 16,21 0-16,0 1 0,0 20 15,-21-21-15,21 0 0,0 22 16,0-1-16,0-21 0,0 21 0,0 1 16,0-1-16,-21 0 0,21 1 15,0-1-15,-21 0 0,21 1 0,0-1 16,0 0-16,0 1 0,-22-1 0,22 0 15,-21 1-15,21-22 0,0 21 16,0 1-16,0-1 0,0 0 0,0 1 16,0-22-16,0 21 0,0-21 0,0 22 15,0-22-15,0 0 0,0 0 16,21 0-16,1 0 0,-1-21 16,0 0-16,0 22 0,0-22 0,0 0 15,1 0-15,-1 0 0,0 0 0,21 0 16,-21-22-16,1 1 0,20 21 15,0 0-15,1 0 0,-22-21 0,21 21 16,0-21-16,1 21 0,-22-21 0,0 21 16,21-21-16,-20 21 0,-1-22 0</inkml:trace>
  <inkml:trace contextRef="#ctx0" brushRef="#br0" timeOffset="163876.51">19685 13462 0,'0'0'0,"0"-21"16,0 42 15,-21 0-15,21 0-16,-21-21 15,21 22-15,-22 20 0,22-21 0,0 0 16,-21 0-16,21 1 0,-21-1 0,21 21 16,0-21-16,0 0 0,-21 22 15,21-22-15,0 0 0,0 0 16,0 0-16,0 1 0,0-1 15,0 0 1,0-42 31</inkml:trace>
  <inkml:trace contextRef="#ctx0" brushRef="#br0" timeOffset="164188.19">19643 13589 0,'0'0'0,"21"-21"0,-21 0 16,0 0-16,21 21 0,-21-22 15,21 22-15,0-21 0,0 0 16,1 21-16,-1 0 16,0 0-16,0 0 0,0 0 15,0 0-15,1 0 16,-1 21-16,0 0 0,-21 1 0,21-1 15,-21 0-15,21 0 0,-21 21 16,0-20-16,0-1 0,0 21 0,0-21 16,0 0-16,0 1 0,0-1 0,0 0 15,0 0-15,0 0 16,-21 0-16,0-21 31,0 0 0</inkml:trace>
  <inkml:trace contextRef="#ctx0" brushRef="#br0" timeOffset="164412.85">19537 13822 0,'21'0'31,"0"0"-31,0 0 16,0-21-16,22 21 0,-22 0 0,0 0 15,21-21-15,-20 21 0,-1 0 16,21 0-16,-21-22 0,0 22 0,1 0 16,-1 0-16,0 0 0,0-21 0,0 21 15,0 0-15</inkml:trace>
  <inkml:trace contextRef="#ctx0" brushRef="#br0" timeOffset="164680.84">20278 13568 0,'0'0'0,"0"-21"0,-22 21 47,22 21-47,0 0 15,0 0-15,-21 0 0,21 1 16,-21-1-16,21 0 0,0 0 0,0 21 16,0-20-16,0-1 0,-21 0 0,21 0 15,0 0-15,0 0 0,0 1 16,0-1-16,0 0 16</inkml:trace>
  <inkml:trace contextRef="#ctx0" brushRef="#br0" timeOffset="164900.62">20320 13610 0,'-42'-63'31,"42"42"-31,21 21 0,-21 21 16,21-21-16,21 0 15,-21 0-15,1 21 0,-1 0 0,0 0 16,-21 0-16,21 1 16,21-1-16,-20 0 0,62 21 15,-63-21-15,1 1 0,-22-1 16,0 0-16,63-21 0,22 0 16</inkml:trace>
  <inkml:trace contextRef="#ctx0" brushRef="#br0" timeOffset="164933.59">20680 13907 0,'0'0'16</inkml:trace>
  <inkml:trace contextRef="#ctx0" brushRef="#br0" timeOffset="165112.48">20828 13420 0,'-21'0'31,"21"21"-15,0 0-16,0 0 0,-43 0 0</inkml:trace>
  <inkml:trace contextRef="#ctx0" brushRef="#br0" timeOffset="165196.49">20722 13737 0,'0'21'0,"0"-42"0,0 64 16,-21-22-16,0-21 0,21 21 0,0 0 15,0 0-15,0 0 16,0 1-16</inkml:trace>
  <inkml:trace contextRef="#ctx0" brushRef="#br0" timeOffset="165242.49">20828 13822 0,'42'-42'15</inkml:trace>
  <inkml:trace contextRef="#ctx0" brushRef="#br0" timeOffset="167764.76">20807 13420 0,'0'-21'62,"0"42"1,0 0-48,0 0-15,0 0 16,0 0-16,0 1 15,0-1-15,0 0 0,0 0 0,0 0 16,0 0-16,0 1 0,0 20 0,0-21 16,0 0-16,0 0 0,0 1 15,0-1-15,0 0 0,0 0 16,0 0-16,0 0 0,0 1 16,0-44 77,21 1-77</inkml:trace>
  <inkml:trace contextRef="#ctx0" brushRef="#br0" timeOffset="168252.63">21145 13526 0,'22'0'16,"-1"0"0,0 0-1,0 0-15,0 0 0,0 0 16,1 0 0,-1 0-16,0 0 0,0 0 0,0 0 15,0 0 1,1 0-1,-22 21 48</inkml:trace>
  <inkml:trace contextRef="#ctx0" brushRef="#br0" timeOffset="168552.71">21167 13737 0,'0'0'0,"21"0"31,0 0-15,0 0-16,0 0 15,0 0-15,1 0 16,-1 0-16,0-21 16,0 21-16,0 0 15,-21-21-15</inkml:trace>
  <inkml:trace contextRef="#ctx0" brushRef="#br0" timeOffset="169084.93">21823 13377 0,'21'0'63,"0"0"-63,0 0 15,0 0-15,1 0 16,-1-21 0,-21 0-1,0 0-15,0 0 16,-21 21 15,-1 0-31,1 0 16,0 21-16,0-21 0,0 21 0,21 0 15,-21-21-15,21 21 16,-22 1-16,22-1 16,0 0-16,22 0 31,-1-21-31,0 0 0,0 0 15</inkml:trace>
  <inkml:trace contextRef="#ctx0" brushRef="#br0" timeOffset="169276.94">21738 13674 0,'42'0'32,"-20"0"-32,-1 0 0</inkml:trace>
  <inkml:trace contextRef="#ctx0" brushRef="#br0" timeOffset="169664.96">22119 13737 0,'0'43'31,"0"-22"-31,0 0 0,-21 0 0,0 0 16,21 0-16,-21-21 0,21 22 16,0-1-16,21-42 47,0 21-32</inkml:trace>
  <inkml:trace contextRef="#ctx0" brushRef="#br0" timeOffset="172068.33">21865 13399 0,'0'21'0,"21"-21"47,0 0-32,1 0 1,-1-21-16,0 21 16,0 0-1,-21-22 1,-21 22 15,0 0-15,0 0-16,-1 0 15,22 22 1,-21-22-16,21 21 31,21-21 0,1 0-15,-1 0-16,0 0 16,0-21-16,0 21 15,-21-22-15,0 1 16,0 0 0,-21 21-1,0 0 1,0 0-1,21 21-15,-21-21 16,21 21-16,-22 1 0,22-1 0,-21 0 16,0 0-16,21 0 15,-21 0-15,21 1 0,-21-1 16,21 0-16,0 0 0,0 0 0,0 0 16,0 1-16,0-1 0,0 0 15,0 0-15,0 0 0,21-21 16,0 0-16,0 21 0,0-21 15</inkml:trace>
  <inkml:trace contextRef="#ctx0" brushRef="#br0" timeOffset="172652.39">22267 13526 0,'0'-22'15,"0"44"32,0-1-47,-21 0 0,0 0 16,21 0-16,0 0 16,0 1-16,-21-1 0,21 0 0,-21 21 15,-1-21-15,22 1 0,-21-1 0,21 0 16,-21 0-16,21 0 0,-21 0 15,0 1-15,21-1 0,-21 0 16,-1 0 0,22-42 31,22 0-47</inkml:trace>
  <inkml:trace contextRef="#ctx0" brushRef="#br0" timeOffset="173051.81">22246 13568 0,'0'0'0,"0"-21"0,0 0 16,0-1-16,0 1 15,0 0 1,21 21-16,0 0 16,1 0-16,-22-21 0,21 21 15,0 0-15,0 0 16,0 0-16,-21 21 0,21 0 0,1-21 16,-1 21-16,-21 1 0,0-1 15,0 21-15,0-21 0,0 0 0,0 1 16,0 20-16,0-21 0,0 0 0,0 0 15,0 1-15,0-1 0,-21 0 16,-1 0-16,22 0 0,-21 0 0,21 1 16,-21-22-16,21 21 15,-21-21-15</inkml:trace>
  <inkml:trace contextRef="#ctx0" brushRef="#br0" timeOffset="173324.01">22204 13758 0,'-21'0'32,"42"0"-32,0 0 15,0-21-15,0 21 0,0 0 16,1 0-16,-1 0 0,0 0 0,0-21 16,0 21-16,0 0 15,1 0 1,-22-21-16,21 21 15</inkml:trace>
  <inkml:trace contextRef="#ctx0" brushRef="#br0" timeOffset="173672.92">22712 13504 0,'0'0'16,"0"-21"0,-43 0-16,43 42 31,0 0-31,0 1 0,22-1 16,-22 0-16,0 0 0,21 0 0,-21 0 15,0 22-15,0-22 0,0 0 16,0 0-16,0 0 0,0 1 0,0-1 15,0 0-15,0 0 0,0 0 16,0 0-16,0 1 16,21-22 15,0 0-15,-21-22-16,0 1 15,21 21 1</inkml:trace>
  <inkml:trace contextRef="#ctx0" brushRef="#br0" timeOffset="173953.41">23072 13547 0,'0'-21'15,"0"42"16,-22 0-31,1 0 16,21 0-16,-21 0 0,0 1 0,0-1 16,21 0-16,-21 0 0,-1 0 15,1 0-15,21 1 0,-21-1 0,0 0 16,0 0-16,21 0 0,-21 0 16,-1-21-16,22 22 15,-21-22-15,42-22 31</inkml:trace>
  <inkml:trace contextRef="#ctx0" brushRef="#br0" timeOffset="174132.46">23347 13483 0,'0'-21'16</inkml:trace>
  <inkml:trace contextRef="#ctx0" brushRef="#br0" timeOffset="174564.5">23220 13674 0,'0'-21'0</inkml:trace>
  <inkml:trace contextRef="#ctx0" brushRef="#br0" timeOffset="175703.97">23262 13356 0,'-21'0'0,"21"21"31,0 1-15,0-1-1,21-21 1,0 0 15,0 0-31,-21-21 31,0-1-15,0 1-16,0 0 16,-21 21 15,21 21 0,0-42 79,21 21-110,1-21 31,-1 21-31,0 0 15,-21 21 1,21 0-16,-21 0 16,0 1-16,0-1 0,0 0 15,0 0-15,0 0 0,0 0 16,0 1-16,-21-1 16,0-21-16,21 21 0,-21 0 15,-1-21-15,1 21 0,0-21 0,0 21 16,0-21-1</inkml:trace>
  <inkml:trace contextRef="#ctx0" brushRef="#br0" timeOffset="176632.92">23283 12912 0,'0'0'0,"0"-21"31,-21 21-31,42 0 47,0 0-47,1 0 0,-1 0 16,0 0-16,0 0 0,0 0 15,0 0-15,1 0 0,-1-22 0,21 22 16,-21 0-16,0 0 0,22 0 0,-22 0 16,0 0-16,0 0 0,0 0 15,1 0-15,-1 0 0,0 0 0,0 0 16,0 0-16,-21 22 16,0-1-1,0 0-15,0 0 0,0 0 16,0 0-16,0 1 15,0-1-15,0 0 0,0 0 0,0 0 16,0 0-16,0 1 0,0-1 0,-21 0 16,21 0-16,0 0 0,0 0 15,0 22-15,-21-22 0,21 0 0,-21 0 16,21 0-16,0 1 0,0-1 0,0 0 16,-21 21-16,21-21 0,-22 1 15,22 20-15,0-21 0,0 21 0,-21-20 16,21-1-16,0 21 0,-21-21 0,0 22 15,21-1-15,0-21 16,0 0-16,21-21 0,-21 21 0,0 1 16,0-1-16,42 0 0,-42 0 0,0 0 15,0 0-15,0 1 0,0-1 16,0 0-16,-21-21 0,21 21 16,-21 0-16,0 0 15,0-21-15,0 22 0,-1-22 16,1 0-16,0 0 0,0 21 0,0-21 15,0 0-15,-1 0 0,1 0 16,0 21-16,-21-21 0,21 0 0,-1 0 16,-20 0-16,21 0 0,-21 0 0,20 0 15,-20 21-15,21-21 0,0 0 16,-22 0-16,22 0 0,0 0 16,21 21-16,-21-21 0,0 0 15,0 0 32,21-21-16,21 21-31,-21-21 0</inkml:trace>
  <inkml:trace contextRef="#ctx0" brushRef="#br0" timeOffset="187112.45">12065 15536 0,'-21'0'15,"42"0"1,0 0 78</inkml:trace>
  <inkml:trace contextRef="#ctx0" brushRef="#br0" timeOffset="187772.35">12234 15473 0,'0'0'0,"-21"0"0,-21 0 0,105 0 15,-84 0 1,0 0-16,0 0 0,0 0 16,21 21-16,0 0 15,0 0-15,0 1 16,0-1-16,0 0 0,0 0 15,21 0 1,0-21-16,0 0 16,0 0-16,0 0 0,1 0 0,-1 0 15,0 0-15,0 0 0,0-21 16,0 0-16,1 21 16,-22-21-16,21 21 0,-21-21 0,0-1 15,0 1-15,0 0 16,0 0-16,0 0 15,0 0 1,0 42 0,-21 0-1,21 0-15,0 0 16,0 0-16,-22 1 0,22-1 16,0 0-16,0 0 0,0 0 0,0 0 15,0 1-15,0-1 0,0 0 16,0 0-16,0 0 0,0 0 0,0 1 15,0-1-15,0 0 0,0 0 0,0 0 16,0 0-16,0 1 0,0-1 16,-21 0-16,0-21 15,0 21-15,0-21 0,0 0 16,-1 0-16,1 0 0,0 0 16,-21 0-16,21 0 0,-1 0 0,1-21 15,0 21-15,-21-21 16,21 21-16,-1-21 0,1-1 0,0 1 15,0 21-15,21-21 16,0 42 0,21-21 15,-21-21-31,21 21 0,0-21 16</inkml:trace>
  <inkml:trace contextRef="#ctx0" brushRef="#br0" timeOffset="188085.02">12531 15452 0,'21'-21'0,"-21"-1"15,42 22 1,-42 22-1,0-1-15,0 0 0,-21 0 0,21 0 16,-21 0-16,21 1 0,0-1 0,0 0 16,-21 21-16,21-21 0,-22 1 15,22-1-15,0 21 0,0-21 16,0 0-16,0 1 0,0-1 0,0 0 16,0 0-16,0 0 0,0 0 15,0 1-15,22-22 31,-1 0-15,-21-22-16</inkml:trace>
  <inkml:trace contextRef="#ctx0" brushRef="#br0" timeOffset="188648.95">13652 15685 0,'0'0'0,"22"0"0,-22-22 16,21 1-16,-21 0 16,-21 21-16,-1 0 15,22-21-15,-42 21 0,21 0 0,21-21 16,-21 21-16,0 0 15,-1 0 1,1 0-16,0 0 31,21 21-31,-21-21 16,0 0-16,21 21 16</inkml:trace>
  <inkml:trace contextRef="#ctx0" brushRef="#br0" timeOffset="189120.97">12382 15748 0,'-21'0'0,"85"0"16,-43-21-16,42 21 0,-84 0 16,0 0-1,42 0-15,0 0 16,1 0-16,-1 0 0,0 0 15,0 0-15,0 0 0,0 0 0,1 0 16,-1 0-16,-21-21 31</inkml:trace>
  <inkml:trace contextRef="#ctx0" brushRef="#br0" timeOffset="189210.5">13144 15706 0,'43'0'16</inkml:trace>
  <inkml:trace contextRef="#ctx0" brushRef="#br0" timeOffset="190067.93">13568 15685 0,'0'-22'47,"0"1"-32,-21 21 1,-1-21 0,1 21-16,0 0 15,0 0-15,0 0 16,0 0-16,-1 0 16,1 0-16,0 0 0,0 0 0,0 0 15,0 21-15,-1-21 0,44 21 16,-22 1-16,-22-1 0,1-21 15,0 21-15,0 0 0,0 0 0,21 0 16,-21 1-16,21-1 0,0 0 0,0 0 16,0 0-16,21 0 15,0-21-15,-21 22 0,21-22 0,0 0 16,0 0-16,1 0 0,-1 0 16,0 0-16,0 0 0,0 0 0,0 0 15,1 0-15,-1 0 0,0 0 16,0-22-16,0 1 0,0 0 15,1 0-15,-1 0 0,-21 0 16,0-1-16,21 1 0,0 0 0,-21 0 16,0 0-16,0 0 0,21-22 15,-21 22-15,0 0 0,0-21 0,0 20 16,0 1-16,0 0 0,0 0 16,0 0-16,0 0 0,0-1 0,0 1 15,-21 21 16,21 21-31,0 1 16,0-1-16,0 0 0,0 0 16,0 0-16,0 0 0,-21 1 15,21 20-15,0-21 0,0 0 0,0 0 16,0 1-16,0 20 0,0-21 16,0 0-16,0 0 0,0 1 15,0-1-15,0 0 0,0 0 16,21-21-16,0 0 15,0 0-15,1 0 16,-1 0-16,0-21 0,0 0 16,0 21-16,-21-21 15,21-1-15,1 22 0,-22-21 16,21 0-16,0 21 0,-21-21 0,21 0 16,0 0-16,-21-1 15,21 22-15,-21-21 0,0 0 31</inkml:trace>
  <inkml:trace contextRef="#ctx0" brushRef="#br0" timeOffset="190427.93">13906 15642 0,'0'21'16,"0"-42"-16,-21 42 0,21 1 0,0-1 0,0 0 15,0 0-15,0 0 0,-21 0 16,21 1-16,0-1 16,0 0-16,0 0 0,0 0 0,0 0 15,0 1-15,21-22 16,-21 21-16,21-21 0,1 0 15,-1 0-15,0 0 0,0 0 0,0 0 16,22 0-16,-22 0 0,0-21 16,21 21-16,-21-22 0,1 1 0,-1 0 15,0 0-15,0 0 0,0 0 0,0-1 16,-21 1-16,22 0 0,-22 0 16,0 0-16,0 0 0,0-22 0,0 1 15,-22 21-15,-20 21 0,21 0 16,0-21-16,0 21 0,-1 0 15,1 0-15,0 0 0,0 0 16,0 0-16,0 0 0,-1 21 0,1-21 0,21 21 16,-21 0-1,21 0-15,-21-21 0,21 21 0,0 1 16,0-1-16,0 0 0,0 0 16,0 0-16,21 0 15,0-21 1</inkml:trace>
  <inkml:trace contextRef="#ctx0" brushRef="#br0" timeOffset="191063.92">14647 15663 0,'0'-21'16,"0"0"0,-21 21-1,0 0 1,0 0 0,0 0-16,-1 21 15,22 0-15,0 1 16,-21-1-16,21 0 0,-21 0 15,21 0-15,0 0 16,0 1-16,0-1 0,0 0 16,0 0-16,0 0 15,0 0-15,21 1 16,0-22 0,1 0-16,-1 0 15,0-22-15,0 22 0,-21-21 16,21 21-16,0-21 0,1 0 0,-1 21 15,0-21-15,0 21 0,0 0 16,0-21-16,1 21 16,-22-22-16</inkml:trace>
  <inkml:trace contextRef="#ctx0" brushRef="#br0" timeOffset="191712.72">14520 15727 0,'21'0'78,"1"0"-78,-1 0 16,0-21-1,0 21-15,-21-21 16,21 21-1,-21-22 1,0 1 0,-21 21 31,0 21-32,0-21 1,21 22-16,0-1 15,-21-21-15,21 21 0,-22-21 16,22 21-16,0 0 0,0 0 16,-21 1-1,21-1 1,0 0 0,0 0-16,0 0 31,21-21 0,1 0-31</inkml:trace>
  <inkml:trace contextRef="#ctx0" brushRef="#br0" timeOffset="192388.48">14986 15663 0,'0'-21'16,"-21"21"31,0 0-47,-1 0 16,1 0-1,0 0-15,21 21 0,-21-21 16,21 22-16,-21-22 0,21 21 0,-21-21 15,21 21-15,0 0 16,0 0 0,0 0 15,21-21-31,0 0 0,0 0 16,0 0-1,0 0-15,1 0 16,-1 0-1,-21 22-15,0-1 32,0 0-17,-21-21 1,-1 0-16,1 0 0,0 21 16,0-21-16,0 0 0,0 0 15,21 21-15,-22-21 0,1 0 16,21 21-1,-21-21-15,21-21 63</inkml:trace>
  <inkml:trace contextRef="#ctx0" brushRef="#br0" timeOffset="193480.92">15557 15748 0,'0'-21'15,"0"0"1,0 0-16,0-1 16,0 1-16,0 0 15,0 0 1,22 0-16,-1 21 16,0 0-16,0 0 15,-21-21-15,21 21 0,0 0 16,1 0-16,-22 21 0,0 0 15,0 0-15,0 0 0,21 0 16,0 1-16,-21-1 0,0 0 0,0 0 16,0 0-16,0 0 0,0 1 15,0-1-15,0 0 0,0 0 16,0 0-16,0 0 0,0 1 31,0-44 0,0 1-31,0 0 16,0 0-16,0 0 16,0 0-16,0-1 0,0 1 15,0 0-15,0 0 0,21 0 16,-21 0-16,21-1 0,0 1 0,1 21 16,-1-21-16,0 0 0,0 21 15,0-21-15,22 21 0,-22 0 0,21 0 16,-21 0-16,0 0 0,1 0 0,20 0 15,-21 0 1,0 21-16,-42 0 0,21 0 0,0 0 16,21 1-16,-21-1 0,0 0 15,0 0-15,0 0 16,0 0-16,-21 1 0,0-1 16,21 0-1,-21-21 1,21-21 15,0 0-31,21-1 16</inkml:trace>
  <inkml:trace contextRef="#ctx0" brushRef="#br0" timeOffset="194024.9">16552 15515 0,'-21'0'32,"0"0"-32,0 0 15,0 0-15,21 21 16,-22-21-16,22 22 0,-21-22 0,21 21 16,-21 0-16,21 0 0,-21 0 15,21 0-15,0 1 16,0-1-16,0 0 0,0 0 15,0 0-15,0 0 0,0 1 16,21-22-16,-21 21 16,21-21-16,0 0 0,1 0 0,-1 0 15,0 0-15,0 0 0,0 0 16,0 0-16,1 0 0,-1-21 16,0 21-16,0-22 0,-21 1 0,21 0 15,0 21-15,1-21 0,-22 0 0,0 0 16,21-22-16,-21 22 0,0 0 15,0 0-15,0 0 0,0-1 0,0 1 16,-21 0-16,-1 0 0,1 21 16,0 0-16,0-21 0,0 21 15,0 0-15,-1 0 0,1 0 0,-21 0 16,21 21-16,0-21 0,-1 21 16,1-21-16,0 21 0,0 0 0,21 1 15,0-1-15,-21 0 0,21 0 0,0 0 16,0 0-16,0 1 0,0-1 15,0 0-15,0 0 0,21-21 16,0 21-16,0-21 0,0 21 16,1-21-16,-1 0 15,0 0-15,0 0 0,0 0 16,0 0-16,1 0 0,-1-21 0,0 21 16,-21-21-16</inkml:trace>
  <inkml:trace contextRef="#ctx0" brushRef="#br0" timeOffset="194364.73">17039 15261 0,'0'-21'16,"0"42"-16,-148 466 109,148-466-93,0 0-1,21-21 1,0 0-16,0 0 31,1 0-31,-22-21 16,21 0-16,0 0 0,0 0 15</inkml:trace>
  <inkml:trace contextRef="#ctx0" brushRef="#br0" timeOffset="194659.9">16827 15515 0,'0'21'32,"22"-21"-32,-1 0 0,0 0 0,0 0 15,0 0-15,0 0 16,1 0-16,-1 0 0,0-21 15,0 21-15,0 0 0,0 0 16,-21-21-16,22 21 0,-1 0 0,0 0 16,0-21-16,0 21 0,0 0 31,1 0-15,-22-21-16,0 0 0</inkml:trace>
  <inkml:trace contextRef="#ctx0" brushRef="#br0" timeOffset="195092.2">18457 15409 0,'21'0'31</inkml:trace>
  <inkml:trace contextRef="#ctx0" brushRef="#br0" timeOffset="195216.13">18627 15325 0,'42'-43'15,"-84"86"-15,105-86 0,-42 22 16,-21 0-16,0 0 16,0 0-16,0 0 15,-21 21-15,0 0 0,0-22 0,0 22 16,-1 0-16,1 0 0,0 0 15,0 0-15,0 0 0,-22 0 0,22 22 16,0-22-16,-21 0 0</inkml:trace>
  <inkml:trace contextRef="#ctx0" brushRef="#br0" timeOffset="195487.91">18288 15304 0,'0'21'15,"42"21"1,-84-105-16,105 147 0,-41-84 0,-1 21 0,0 1 16,0-1-16,21 0 0,-20 0 15,20 0-15,-21 0 0,21 1 16,-20-22-16,-1 21 0,21 0 0,-21 0 0,-21 0 15,0 0 1,0 1-16,0-1 0,0 0 16,-21-21-16,-21 0 0,105 0 0,-63 21 15,-42-21-15,0 21 0,-22-21 16,22 0-16,-1 0 0,1 0 0,0 0 16,-1 0-16,1 0 0,21 0 0,-21 0 15,20 0-15,1-21 0,0 21 16,-21-21-16,-1 0 0,22 0 0,21-1 15,0 1-15,0 0 0,-21-21 16,0 21-16,21-1 0,-21 1 0,0 0 16,-22 21-16,22-21 0,21 0 0</inkml:trace>
  <inkml:trace contextRef="#ctx0" brushRef="#br0" timeOffset="196400.24">17992 15431 0,'21'0'16,"-42"0"-16,63 0 0,-42 21 0,21 0 15,0-21-15,-42 42 0,21-21 0,21 1 16,0-1-16,1 0 0,-1 0 15,0 0-15,0 0 16,0 1-16,0-22 0,-21 21 0,22 0 16,-1-21-16,0 21 0,0-21 0,0 0 15,0 21-15,22-21 0,-22 0 16,0 0-16,21 0 0,-20 0 0,20 0 16,-21 0-16,21 0 0,-20 0 15,20 0-15,-21 0 0,21 0 16,-20-21-16,-1 21 0,21-21 0,-21 0 15,0 21-15,1-21 0,-1-1 16,-21 1-16,21 21 0,-21-42 0,-21 42 16,21-21-16,0 0 0,0 42 62,-21 0-62,21 0 0,0 0 16,0 0-16,0 1 15,0-1-15,0 0 16,21 0 0,0-21-16,0 0 15,0 0-15,0 0 0,1 0 16,-1 0-16,0 0 0,0-21 16,0 21-16,22-21 0,-22 21 15,0-21-15,-21-1 0,21 22 0,-21-21 16,21 0-16,-21 0 0,0 0 15,0 0-15,0-1 0,0 1 16,0 42 31,0 1-47,0-1 16,0 0-16,0 0 0,0 0 15,0 0-15,0 1 16,21-22-16,1 21 15,-1-21-15,0 0 16,0 0-16,0 0 0,0 0 0,1 0 16,-1 0-16,0 0 0,0-21 0,0 21 15,0-22-15,1 22 0,-22-21 16,21 0-16,-21 0 0,21 0 16,-21 0-16,0-1 15,0 1-15,-21 21 47,21 21-47,-21 1 16,21-1-16,0 0 0,0 0 0,0 0 15,0 22-15,0-22 0,0 0 16,-22 21-16,22-21 0,0 22 0,-21-1 16,21-21-16,0 22 0,0-1 0,0 0 15,0-21-15,-21 22 0,21-1 16,-21-21-16,21 0 0,0 1 0,0-1 15,0 0-15,0 0 0,0-42 47,0 0-31,0 0-16,0-1 0,21 1 0,-21 0 16,21-21-16,0 21 0</inkml:trace>
  <inkml:trace contextRef="#ctx0" brushRef="#br0" timeOffset="196540.55">19579 15558 0,'-21'-22'0,"42"44"0,-42-65 0,-21 43 0,126 0 16,-63-21-16,-42 0 0,0 21 15,0 0-15</inkml:trace>
  <inkml:trace contextRef="#ctx0" brushRef="#br0" timeOffset="196756.5">19621 15431 0,'22'0'15,"-1"0"-15,-64 0 0,170 0 0,-84 0 16,-43 21 0,21 0-16,0 0 15,-21 0-15,21-21 0,-21 21 0,0 1 16,0-1-16,0 0 16,-21 0-16,0-21 15,0 21-15,0-21 0,-1 21 16,1-21-16,0 0 15,0 0-15,0 22 0,0-22 0,-1 0 16,1 0-16,0 0 0</inkml:trace>
  <inkml:trace contextRef="#ctx0" brushRef="#br0" timeOffset="196900.95">20002 15452 0,'0'0'0</inkml:trace>
  <inkml:trace contextRef="#ctx0" brushRef="#br0" timeOffset="197100.12">19981 15558 0,'0'42'16,"0"-21"-16,-21 127 31,21-127-31,-21 22 16,21-1-16,0-21 0,0 22 0,-21-1 15,21 0-15,-21-21 0,42 1 16,-21 20-16,0-21 0,0 0 16,0 22-16,0-22 0,-21 0 0,21 0 15,0 0-15,0-42 47,0 0-47,0 0 0,0-22 16</inkml:trace>
  <inkml:trace contextRef="#ctx0" brushRef="#br0" timeOffset="197200.93">19960 15579 0,'0'0'0,"0"-21"0</inkml:trace>
  <inkml:trace contextRef="#ctx0" brushRef="#br0" timeOffset="197467.92">19939 15473 0,'21'42'0,"-42"-84"0,42 42 0,0 0 16,-21-21-16,21 21 0,1 0 16,-1 0-16,0 0 0,0 0 15,0 0-15,0 0 16,1 0-16,-1 0 0,-21 21 0,21-21 15,-21 21-15,21 0 0,-21 0 16,0 1-16,0-1 16,0 0-16,-21-21 0,0 21 15,0-21-15,-1 21 0,1-21 0,0 0 16,0 21-16,21 1 0,-21-22 16,0 0-16,-1 0 0,22 21 15,22-21 32</inkml:trace>
  <inkml:trace contextRef="#ctx0" brushRef="#br0" timeOffset="197968.09">20489 15409 0,'0'0'16,"-42"-21"-16,0 21 15,20 0-15,22 21 16,0 1 0,-42-1-16,42 0 15,0 0-15,0 0 16,0 0-16,0 1 0,0-1 0,0 0 15,0 0-15,0 0 0,0 0 16,0 1-16,0-1 16,21-21-16,0 21 0,1-21 15,-1 0-15,0 0 16,0 0-16,0 0 0,0 0 16,1 0-16,-1-21 0,0 21 15,0-21-15,0-1 0,0 1 16,1 21-16,-1-21 0,-21 0 15,21 0-15,-21 0 0,21-1 0,-21 1 0,0 0 16,0 0-16,0 0 16,-296 21 31,296 21-32,0 0 1,0 0-1,21-21-15,0 0 16,0 0-16,0 0 0</inkml:trace>
  <inkml:trace contextRef="#ctx0" brushRef="#br0" timeOffset="198427.72">20701 15431 0,'0'0'16,"21"-22"0,-21 1-1,21 21-15,0-21 16,1 21-16,-1-21 16,0 21-16,0 0 15,0 0 1,0 0-16,-21 21 15,22-21-15,-22 21 0,21 0 0,-21 1 16,0-1-16,0 0 16,0 0-16,0 0 0,0 0 0,0 1 15,0-1-15,0 0 0,0 0 16,0 0 0,-21-21-16,21-21 62,0 0-46,0 0-16,0 0 15,0-1-15,21 22 0,-21-21 0,0 0 16,21 0-16,0 21 16,-21-21-16,0 0 15,21 21-15,0-22 0,1 22 0,-1-21 16</inkml:trace>
  <inkml:trace contextRef="#ctx0" brushRef="#br0" timeOffset="198749.42">21357 15113 0,'0'0'0,"-42"-21"16,-64 550 93,127-529-62,0 0-47,0 0 16,1-21-16,-22 0 15,21 21-15,0-21 0</inkml:trace>
  <inkml:trace contextRef="#ctx0" brushRef="#br0" timeOffset="198988.95">21167 15388 0,'21'0'16,"0"0"-16,0 0 0,0 0 15,0-21-15,1 0 16,-1 21-16,0 0 0,0-21 15,0 21-15,0 0 0,1-21 16,-1 21-16,0 0 16,0-22-16,-21 1 0,21 21 15</inkml:trace>
  <inkml:trace contextRef="#ctx0" brushRef="#br0" timeOffset="200108.42">18563 15240 0,'21'0'15,"-21"-21"1,-21 0 0,0 21-1,0 0 1,0 0-16,-1 0 16,1 0-16,0 0 0,0 0 15,0 21-15,0 0 0,-1 0 16,1-21-16,21 21 0,-21 1 0,21-1 15,-21-21-15,21 21 0,0 0 16,0 0-16,0 0 0,0 1 16,0-1-16</inkml:trace>
  <inkml:trace contextRef="#ctx0" brushRef="#br0" timeOffset="201587.96">22479 15219 0,'0'-21'15,"0"42"-15,-21-63 0,21 20 0,0 1 16,-21 0-16,21 0 0,0 0 16,0 0-16,-22 21 15,1 0 1,21 21-1,-21 0-15,21 0 16,-21 0-16,21 22 0,-21-1 16,21-21-16,0 21 0,0 1 0,-21-22 15,21 21-15,0 1 0,-22-22 16,22 21-16,0-21 0,0 22 16,0-22-16,0 0 0,0 0 0,0 0 15,0 0-15,22-21 16,-1 0-16,0 0 15,0 0-15,0 0 16,-21-21-16</inkml:trace>
  <inkml:trace contextRef="#ctx0" brushRef="#br0" timeOffset="201828.92">22288 15388 0,'0'0'0,"-21"21"0,0 1 31,42-22-15,0 0-16,1 0 16,-1 0-16,0 0 0,0-22 0,0 22 15,22 0-15,-22 0 0,0 0 16,21-21-16,-21 21 0,1 0 15,-1 0-15,0-21 0,0 21 16</inkml:trace>
  <inkml:trace contextRef="#ctx0" brushRef="#br0" timeOffset="202236.72">22691 15431 0,'21'0'16,"0"-22"0,0 22-16,21 0 15,-20-21-15,-1 0 0,0 21 0,0-21 16,0 0-16,0 21 0,-21-21 0,0-1 16,0 1-16,-21 21 15,0 0-15,0 0 16,0 0-16,0 0 0,-1 0 15,1 21-15,-21 1 0,21-22 16,0 21-16,-1 0 0,22 21 0,0-21 16,-21 1-16,21-1 0,0 0 15,0 0-15,0 0 0,0 0 0,0 1 16,0-1-16,21-21 0,1 21 0,-1 0 16,0-21-16,0 0 15,21 21-15,-20-21 0,-1 0 0,21 0 16,-21 0-16,22 0 0,-22 0 0,21 0 15,-21 0-15,0-21 0,1 21 0,-1 0 16,0-21-16,0 21 0,0-21 16,-21 0-16,0-1 0,0 1 15</inkml:trace>
  <inkml:trace contextRef="#ctx0" brushRef="#br0" timeOffset="202308.7">23177 15325 0,'0'0'15,"0"-21"-15,0 42 16</inkml:trace>
  <inkml:trace contextRef="#ctx0" brushRef="#br0" timeOffset="202456.6">23199 15367 0,'0'42'16,"0"-84"-16,21 106 16,-21-43-16,0 0 0,21 0 0,-21 0 15,0 0-15,21 1 16,0-1-16,-21 0 16,21-21-16,-21 21 0,22-21 31,-1 0-31,-21-21 15,0 0-15,21 21 16</inkml:trace>
  <inkml:trace contextRef="#ctx0" brushRef="#br0" timeOffset="202524.56">23431 15346 0,'0'0'16,"0"-21"-16</inkml:trace>
  <inkml:trace contextRef="#ctx0" brushRef="#br0" timeOffset="202680.49">23283 15388 0,'0'21'15,"0"-42"-15,-21 64 0,21-22 0,-21-21 0,0 21 16,21 0-16,0 0 0,-21 0 16,21 1-16,-22-1 0,1 0 15,21 0-15,0 0 0,0 0 16,0 1 0</inkml:trace>
  <inkml:trace contextRef="#ctx0" brushRef="#br0" timeOffset="203025.44">23601 15198 0,'0'-21'0,"0"42"0,0-64 0,-21 22 16,21 0-16,0 0 0,-22 0 31,22 42-15,0 0-16,0 0 15,0 0-15,0 1 0,0-1 16,0 21-16,0-21 0,0 22 0,0-22 16,0 0-16,0 21 0,0-21 15,0 1-15,0 20 0,0-21 0,0 0 16,0 0-16,0 1 0,0-1 0,0 0 15,0 0-15,0 0 16,22-21-16,-1 21 0,0-21 16,0 0-16,0 0 15,0 0-15,1 0 16,-1 0-16,-21-21 16,21 0-16</inkml:trace>
  <inkml:trace contextRef="#ctx0" brushRef="#br0" timeOffset="203268.9">23474 15346 0,'21'0'16,"0"0"-16,0 0 15,0 0 1,1 0-16,-1 0 0,0 0 0,0 0 16,0 0-16,0 0 0,1 0 0,-1-21 15,0 21-15,0 0 0,0-21 16,0 21-16,22-22 0,-22 1 16</inkml:trace>
  <inkml:trace contextRef="#ctx0" brushRef="#br0" timeOffset="203668.03">23453 15325 0,'-22'0'31,"-41"21"-31,84-21 16,-42 21-16,0-21 15,0 21-15,-1 0 0,1 1 0,0-1 16,0 0-16,0 0 0,0 21 16,-1-20-16,1-1 0,0 0 0,21 0 15,-42-21-15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21:33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974 423 0,'0'-21'0,"0"0"15,0 0 1,0 42 62,0 0-78,0 0 0,21-21 16,21 43-16,-21-22 0,0 21 0,-21-21 15,22 22-15,-22-1 0,21 0 16,0 1-16,0-1 0,-21 0 0,21 22 16,0-22-16,1 1 0,-1 20 15,0-21-15,-21 1 0,21-1 0,0 0 16,0 1-16,-42 41 0,21-41 15,21-1-15,1-21 0,-1 0 0,-21 1 16,21-22-16,-21 21 16,21-21-16,0 0 15,0 0 1,-21-21-16,0-1 16</inkml:trace>
  <inkml:trace contextRef="#ctx0" brushRef="#br0" timeOffset="275.54">1524 402 0,'0'0'0,"-21"-84"31,0 84-31,21 21 16,-22-21-1,1 21-15,21 0 0,-21 21 0,0-20 16,0 20-16,0 0 0,-85 64 16,63-85-16,1 64 0,0-43 0,42 22 15,-21-1-15,-22 22 0</inkml:trace>
  <inkml:trace contextRef="#ctx0" brushRef="#br0" timeOffset="397.47">720 1439 0,'0'0'0,"42"0"0,0 0 0,22 22 0,-43-1 15,-21 0-15,-21-21 32,-22 21-17,43 21-15,22-42 0</inkml:trace>
  <inkml:trace contextRef="#ctx0" brushRef="#br0" timeOffset="1503.7">931 1461 0,'-21'0'0,"0"0"32,21-22-1,0 1-31,-21 0 16,21 0-1,0 0-15,0 0 16,0-1-16,0 1 15,0 0-15,21 0 0,-21 0 0,21 0 16,-21-1-16,21 1 0,0 0 16,-21-21-16,22-1 0,-1 1 15,0 0-15,0-1 0,0 1 0,0 0 16,1-1-16,20 1 0,-21 0 16,0 21-16,22-22 0,-22 1 15,0 21-15,0 0 0,0-1 16,0 1-16,1 0 0,-22 0 0,0 0 15,0 42 48,0 0-47</inkml:trace>
  <inkml:trace contextRef="#ctx0" brushRef="#br0" timeOffset="2947.71">1672 1185 0,'0'-21'0,"0"0"31,0 0-15,0 0-1,0 42 32,0 0-47,0 43 16,0-43-16,0 0 0,0 21 16,0-21-16,-21 1546 156,42-1567-156,-21-21 0,21-1 15,-21 1-15,21 0 0,-21 0 0,0 0 16,0-22-16,0 22 16</inkml:trace>
  <inkml:trace contextRef="#ctx0" brushRef="#br0" timeOffset="7051.19">1778 1185 0</inkml:trace>
  <inkml:trace contextRef="#ctx0" brushRef="#br0" timeOffset="7471.11">1587 1185 0,'0'-21'31,"22"0"-15,-22 0-16,0 0 15,21 21-15,0 0 0,0-21 16,0 21-16,-21-22 0,21 22 16,-21-21-16,22 0 0,20 21 0,-21-42 15,0 21-15,22 21 0,-22 0 16,21 0-16,-21 0 0,22 0 0,-22 21 16,0 0-16,0-21 15,0 21-15,0 0 0,-21 0 0,0 1 16,0-1-16,0 0 0,0 0 15,0 0-15,0 0 0,-21 22 0,0-22 16,0 0-16,-21 0 0,20 0 16,1 1-16,-21-1 0,21 0 0,0 0 15,-22 0-15,22-21 0,0 21 16,0-21-16,-22 0 0,22 22 0,0-22 16,0 0-16,0 0 15,0 0 1</inkml:trace>
  <inkml:trace contextRef="#ctx0" brushRef="#br0" timeOffset="7512.09">1820 1376 0,'0'0'0,"21"0"0,1 0 15</inkml:trace>
  <inkml:trace contextRef="#ctx0" brushRef="#br0" timeOffset="8019.87">2646 1249 0,'0'0'0,"21"0"0,-21-21 0,21 0 16,0 21-16,0 0 0,-21-22 15,22 22 1,-22-21-16,0 0 0,0 0 16,0 0-16,0 0 15,-22-1-15,1 1 16,0 0-16,0 21 16,0-21-16,0 21 0,-1 0 0,1-21 15,-21 21-15,21 0 0,-22 0 16,22 0-16,-21 0 0,21 21 0,-22 0 15,22-21-15,-21 21 0,21 0 16,-22 22-16,22-22 0,0 0 16,0 21-16,0-20 0,0-1 0,21 21 15,0-21-15,0 0 0,-22 1 16,22-1-16,-42 21 0,42-21 16,0 0-16,0 1 15,0-1-15,21-21 0,0 0 16,1 0-16,-1 0 0,0 0 0,0 0 15,0 0-15,0 0 0,1 0 16,20 0-16,-21-21 0,0 21 16,22-22-16,-22 1 0,21 0 0,-21 0 15,22 0-15,-22 0 0,21-22 16,-21-20-16,0 20 0,1 22 16,-1 0-16,0-21 0,0-1 0,-21 1 15,0 0-15</inkml:trace>
  <inkml:trace contextRef="#ctx0" brushRef="#br0" timeOffset="8223.53">2667 1080 0,'0'21'0,"0"0"0,0 0 15,0 21-15,0-20 16,0-1-16,0 0 0,0 0 16,0 0-16,0 0 0,0 1 0,0-1 15,0 0-15,0 0 0,0 0 16,21-21-16,0 0 0,-21 21 15,21-21-15,1 0 0,-1 0 16,0 0-16,0 0 0,0 0 16,0-21-16,1 0 15,-1 21-15,0-21 0</inkml:trace>
  <inkml:trace contextRef="#ctx0" brushRef="#br0" timeOffset="8341.33">3111 699 0,'0'0'0,"0"-22"0,0 1 15</inkml:trace>
  <inkml:trace contextRef="#ctx0" brushRef="#br0" timeOffset="20575.37">3154 593 0,'-21'0'16,"21"21"0,-22-21-16,1 0 15,21 21-15,0 0 0,0 0 16,0 1-16,-21-1 0,21 0 0,-21 0 15,21 21-15,0 1 16,0-1-16,-21-21 0,21 22 0,0-1 16,0 0-16,0 1 0,0-22 0,0 21 15,0-21-15,0 22 0,0-22 16,0 0-16,0 0 0,0 0 0,0 0 16,0 1-16,0-1 15,0-42 32,0-1-47,0 1 16</inkml:trace>
  <inkml:trace contextRef="#ctx0" brushRef="#br0" timeOffset="20839.66">2879 1058 0,'21'0'31,"0"0"-15,0 0-16,0 0 16,0-21-16,1 0 0,-1 21 15,0 0-15,0 0 0,21 0 16,-42 21-16,22-21 0,20 0 0,-21-21 15,0 21-15,0 0 0,1-21 0,-1 21 16,0-21-16,-21 0 0,21 21 16,-21-22-16</inkml:trace>
  <inkml:trace contextRef="#ctx0" brushRef="#br0" timeOffset="21495.72">3577 656 0,'0'0'0,"0"21"0,0 1 0,-21-1 15,21 21-15,0-21 0,0 22 16,0-1-16,0-21 0,0 21 0,-21 1 16,21-22-16,0 21 0,0-21 0,0 22 15,0-22-15,0 21 16,0-21-16,0 1 0,0-1 0,0 0 16,0 0-16,0 0 0,0 0 15,0 1-15,-21-22 16,-1 0 15,1-22-15,0 1-16,21 0 0,0 0 15,0 0-15,0 0 16,0-1-16,0 1 0,21 0 0,0 0 16,1 0-16,-22 0 0,21-1 0,0 1 15,21 0-15,-21 0 16,1 0-16,-1 0 0,0-1 0,21 1 15,-21 21-15,1-21 0,20 0 0,-21 21 16,0-21-16,0 21 0,1 0 0,-1 21 16,0 0-16,42 21 15,-41-20-15,-22-1 16,0 0-16,0 0 0,0 21 0,-22-20 16,1 20-16,21 0 0,-21-21 0,21 1 15,0-1-15,0 0 16,0 0-16,-21-21 15,21 21-15,-21-21 16,21 21-16,-21-21 31,-1 0-31</inkml:trace>
  <inkml:trace contextRef="#ctx0" brushRef="#br0" timeOffset="22567.89">529 1842 0,'0'0'0,"-21"0"0,-21 0 16,20 0-16,1 0 0,0 0 15,42 0 32,0 0-31,1 0-16,-1 0 0,0 0 15,21 21-15,-21-21 0,1 0 16,20 0-16,-21 0 0,21 0 0,1 0 16,-1 0-16,-21 0 0,22 0 15,-1 0-15,0 0 0,22 0 0,-22 0 16,22 0-16,-1 0 0,1 0 16,-1 0-16,1 0 0,20 0 0,-20 0 15,-1 0-15,22 0 16,-22 0-16,1 0 0,21 0 0,-22 0 15,1 0-15,20-21 0,-20 21 16,20 0-16,1-22 0,0 22 0,21 0 16,-22 0-16,1 0 0,-22-21 15,22 21-15,-21 0 0,-1 0 0,1 0 16,-1 0-16,-21 0 0,1 0 16,-1 0-16,0 0 0,1 0 0,-1-21 15,0 21-15,-20 0 0,-1 0 16,21 0-16,-21 0 0,0 0 0,1 0 15,-1 0-15,0 0 16,0 0-16,0 0 16,0 0-1,-42 0 63,0 0-78,0 0 16,21 21-16</inkml:trace>
  <inkml:trace contextRef="#ctx0" brushRef="#br0" timeOffset="27248.04">4932 1376 0,'0'0'0,"-106"21"32,85-21-32,0 0 0,-1 0 0,1 0 15,42 0-15,-21 21 0,-21-21 16,0 0-16,0 0 0,0 0 15,0 21-15,63-21 63,-21 0-63,0 0 0,0-21 16,1 21-16,20-21 0,-21 21 0,1715-571 125</inkml:trace>
  <inkml:trace contextRef="#ctx0" brushRef="#br0" timeOffset="27806.94">6773 699 0</inkml:trace>
  <inkml:trace contextRef="#ctx0" brushRef="#br0" timeOffset="31019.39">6498 572 0,'0'21'16,"-42"-21"-1,21-21 16,21 42 48,21-21-79,0 21 15,0-21 1,0 0-16,0 0 0,22 0 0,-22 0 15,21 21-15,-21-21 0,22 0 16,-1 0-16,-21 0 0,22 0 0,-1 0 16,-21 0-16,21 0 0,-20 0 15,20 0-15,-21 0 0,0 0 0,0 0 16,1 0-16,-1 0 0,0 0 0,0-21 16,-42 42 46,0 0-62,0-21 16,-1 21-16,22 1 0,-21-22 15,0 21-15,-21 0 0,21 0 0,-1 0 16,1 0-16,0 22 0,-21-22 16,21 0-16,-1 0 0,-20 0 0,21 22 15,0-22-15,0 0 0,-1 0 16,1 0-16,0 1 0,0-1 15,21 0-15,-21-21 0,21 21 16,-21-21-16,21 21 16,0 0-1,0-42 32</inkml:trace>
  <inkml:trace contextRef="#ctx0" brushRef="#br0" timeOffset="31856.01">5038 1778 0,'-22'0'0,"44"0"0,-65 0 16,43-21-16,-21 21 16,0 0-1,21 21 16,0 0-31,0 0 16,21 1-16,0-1 16,0 0-16,1 0 0,-1 0 15,0 0-15,21-21 0,-21 22 16,22-1-16,-22 0 0,21 0 16,1 0-16,-22 0 0,21 1 0,0-22 15,22 21-15,-22 0 0,1 0 16,20 0-16,-21 0 0,22-21 0,-22 22 15,22-1-15,-22 0 0,22 0 16,-22 0-16,0 0 0,1-21 0,-1 22 16,0-1-16,1 0 0,-1 0 0,-21 0 15,21 0-15,-20 1 0,20-22 16,-21 21-16,0 0 0,0 0 16,1-21-16,-1 21 0,0-21 0,0 21 0,0 1 31,-21-44 16,0 1-47,0 0 15,0 0-15,0 0 16</inkml:trace>
  <inkml:trace contextRef="#ctx0" brushRef="#br0" timeOffset="32372.03">6583 2265 0,'-43'0'16,"22"0"0,21 21 15,0 0-31,0 0 15,21-21-15,1 22 0,-1-1 16,0-21-16,-21 21 0,21 0 0,0-21 16,0 21-16,1-21 0,20 21 0,-21-21 15,0 0-15,0 22 16,1-22-16,-22 21 0,21-21 0,0 0 16,0 0-16,0 0 0,0 0 15,1 0 1,-22 21-1,0 0 1,-22-21 0,1 0-16,0 21 0,0 0 0,0-21 15,0 22-15,-1-1 0,1-21 16,-21 21-16,21 0 0,-22 0 16,22 0-16,-21 1 0,21-1 0,-22 0 15,22 0-15,-21 0 0,21 0 16,0-21-16,-1 22 0,1-1 0,0 0 15,0 0-15,21 0 16,-21 0-16,0-21 0,21 22 16,-22-22-16,22-22 31,0 1-31,0 0 0</inkml:trace>
  <inkml:trace contextRef="#ctx0" brushRef="#br0" timeOffset="33028.06">7937 508 0,'0'0'0,"-21"0"16,21-21 0,0 42 15,-21 0-31,0 0 16,21 1-16,0-1 15,0 21-15,-21-21 0,21 22 0,-21-22 16,21 21-16,0-21 0,0 22 15,-22-1-15,1-21 0,21 21 16,0-20-16,-21-1 0,0 21 0,21-21 16,-21 0-16,0 1 15,21-1-15,0-42 32,0-1-17,0 1-15,0 0 16</inkml:trace>
  <inkml:trace contextRef="#ctx0" brushRef="#br0" timeOffset="33383.65">7916 466 0,'0'0'0,"0"-21"0,21-1 16,1 22-16,-1-21 0,-21 0 0,21 21 15,0-21-15,0 21 0,0-21 16,1 21-16,-1 0 0,0 0 0,0 0 16,0 0-16,0 0 0,1 0 15,-1 0-15,0 0 0,0 21 0,-21 0 16,21 21-16,22-20 0,-43 20 0,0-21 16,0 21-16,0-20 15,0 20-15,0-21 0,0 21 0,0 1 16,0-22-16,-22 21 0,22-21 15,-21 22-15,21-22 0,-21 21 0,21-21 16,-21 1-16,0-1 0,21 0 16,0 0-16,0 0 0,-21-21 15,21-21 17,0 0-32</inkml:trace>
  <inkml:trace contextRef="#ctx0" brushRef="#br0" timeOffset="33615.81">7874 804 0,'0'0'0,"-21"0"16,42 0 15,0 0-31,0 0 0,0 0 15,1 0-15,-1 0 0,21 0 16,-21 0-16,22-21 0,-22 21 0,21 0 16,0-21-16,-20 0 0,20 21 0,-21-21 15,0 21-15,0-21 16,22 21-16,-43-22 0,21 22 0</inkml:trace>
  <inkml:trace contextRef="#ctx0" brushRef="#br0" timeOffset="34228.01">8657 360 0,'-21'0'32,"0"0"-17,21 21-15,-21-21 0,21 21 16,-22 0-16,22 1 0,-21 20 0,21-21 15,0 0-15,0 22 0,-21-22 16,21 21-16,-21-21 0,21 22 0,0-22 16,0 21-16,-21-21 0,21 22 15,-21-22-15,21 0 0,0 21 0,-22-21 16,22 1-16,0-1 0,0 0 16,0 0-16,0-42 46,0 0-46,0 0 16,0-1-16,0 1 0,22 0 16,-22 0-16,21 0 0,0 0 15,0-1-15,0 1 0,-21 0 0,21 21 16,1-21-16,-1 0 0,21 21 0,-21-21 16,0 21-16,1-22 0,20 22 15,-21 0-15,0 0 0,22 0 0,-22 0 16,0 0-16,0 0 0,0 0 15,0 22-15,1-1 0,-1 0 0,-21 0 16,0 0-16,0 0 0,0 1 16,-21-1-16,-22 0 15,43 0-15,-21 0 0,-21 0 16,-1 1-16,1-1 0,0-21 16,-1 21-16,1 0 0,0 0 0,21-21 15,-22 21-15,22-21 0,0 0 16,0 22-16,0-22 0,-1 0 15,44 0 17,-1-22-17,21 1-15</inkml:trace>
  <inkml:trace contextRef="#ctx0" brushRef="#br0" timeOffset="34749.07">9504 635 0,'0'0'16,"-21"-21"-16,21 0 16,0 42-16,-22-21 15,1 0-15,0 0 0,0 0 16,-21 0-16,20 0 15,1 0-15,0 0 0,0 21 0,-21-21 16,20 21-16,1 0 16,0-21-16,0 22 0,0-1 0,21 0 15,-21-21-15,21 21 0,0 0 16,21-21 0,0 0-16,0 21 0,0-21 15,0 0-15,1 0 0,-1 22 16,21-22-16,-21 0 0,0 0 0,1 21 15,-1-21-15,0 0 0,0 21 16,0 0-16,0-21 16,-21 21-16,0 0 0,0 1 15,-21-1 1,0 0-16,0-21 0,0 21 16,-22-21-16,22 0 0,-21 21 15,0-21-15,-1 0 0,22 0 0,-21 0 16,-1 0-16,1 0 0,21 0 0,-21 0 15,20 0-15,1 0 0,0 0 16,0 0-16,0 0 0,21-21 16,-21 0-16,21 0 15,42 21-15,0-21 16,-21-1-16,1 22 16</inkml:trace>
  <inkml:trace contextRef="#ctx0" brushRef="#br0" timeOffset="35099.24">9758 381 0,'-43'0'16,"22"21"15,0 0-15,0 1-16,21-1 0,0 0 15,-21 0-15,0 21 0,21-20 0,0-1 16,-22 21-16,1-21 0,21 22 16,-21-22-16,0 21 0,21-21 0,0 0 15,0 22-15,-21-22 0,21 0 16,0 0-16,0 0 0,0 1 0,-21-1 15,21 0-15,21-21 47,-21-21-47,21 0 0</inkml:trace>
  <inkml:trace contextRef="#ctx0" brushRef="#br0" timeOffset="35604.04">9821 635 0,'0'21'31,"-21"-21"-31,0 21 16,21 1-16,-21-1 15,21 0-15,-21 0 0,21 0 16,0 0-16,0 1 0,0-1 0,0 0 15,0 0-15,0 0 16,0 0-16,0 1 0,0-1 16,21-21-16,0 21 15,0-21-15,0 0 0,0 0 16,1 0-16,-1 0 0,0 0 16,21-21-16,-21 0 0,1-1 0,-1 22 15,0-21-15,0-21 0,0 21 16,0 0-16,1-1 0,-22 1 0,21-21 15,-21 21-15,0 0 0,0-1 16,0 1-16,0 0 0,-21 0 0,-1 0 16,1 21-16,0 0 0,0 0 15,-21 0-15,20 0 0,1 0 16,-21 0-16,21 0 0,0 0 0,-1 21 16,-20 0-16,21-21 0,0 21 0,21 0 15,-21 1-15,-1-1 0,22 0 16,-21 0-16,21 0 0,0 0 0,0 22 15,0-22-15,0 0 0,0 0 16,0 0-16,21 1 0,1-22 16,-1 0-16,0 0 15,0 0-15,0 0 0,0 0 16</inkml:trace>
  <inkml:trace contextRef="#ctx0" brushRef="#br0" timeOffset="36139.33">10393 593 0,'0'-21'0,"0"-1"15,-21 22 1,21 22 0,-22-1-16,1 0 15,21 0-15,0 0 0,0 0 16,0 1-16,0-1 0,-21 0 15,21 21-15,0-21 0,0 1 0,0-1 16,0 0-16,0 0 0,0 0 16,0 0-16,0 1 0,21-22 15,0 0-15,1 0 16,-1 0-16,0 0 0,0 0 16,0-22-16,0 1 15,-21 0-15,22 0 0,-22 0 16,0 0-16,21-22 0,0 22 0,-21 0 15,21 0-15,-21-22 0,0 22 0,0 0 16,21 0-16,-21 0 16,21 21-16,-21-21 0,0 42 47,0 0-47,0 0 15,0 0-15,0 0 0,0 1 0,-21 20 16,21-21-16,0 0 0,0 0 15,0 1-15,0-1 0,0 0 0,0 0 16,0 0-16,21-21 16,-21 21-16,22-21 15,-1 0-15,0 0 0,0 0 0,0-21 16,0 21-16,1-21 16,-1 0-16,0 21 0,0-21 0,0 0 15,0-1-15</inkml:trace>
  <inkml:trace contextRef="#ctx0" brushRef="#br0" timeOffset="36455.46">11091 275 0,'0'0'0,"0"-21"0,21 21 0,-42 0 16,0-21-16,21 0 0,0 42 31,-21-21-15,21 21-16,0 0 0,0 0 15,-21 22-15,0-22 0,21 0 0,-22 21 16,22-20-16,0 20 0,-42 0 0,21 1 16,21-1-16,0-21 0,0 0 15,0 0-15,0 22 0,0-22 0,0 0 16,0 0-16,0 0 0,0 1 16,-21-1-16,21 0 0,0 0 15,0 0-15,21-21 16,0 0-1,0-21-15,0 0 16,1 0-16,-1 0 16,0-1-16,21 1 0</inkml:trace>
  <inkml:trace contextRef="#ctx0" brushRef="#br0" timeOffset="36935.06">11388 656 0,'0'0'0,"0"21"16,-22-21-16,1 22 0,21-1 15,21-21 17,1 0-32,-1 0 15,0 0-15,0 0 16,0-21-16,0-1 0,-21 44 15,22-22-15,-1-22 0,-21 1 0,21 0 16,0 21-16,-21-21 0,0 0 16,0 0-16,0-1 0,0 1 15,-21 21 1,0 0 0,0 21-16,-1-21 15,1 22-15,0-1 0,21 0 16,-21 0-16,0 0 0,21 22 15,-21-22-15,21 0 0,-22 0 0,22 0 16,0 0-16,0 1 0,0 20 16,0-21-16,0 0 0,22 0 15,-1 1-15,0-22 16,0 0-16,0 0 0,0 0 16,1 0-16,-1 0 0,0 0 15,0 0-15,0-22 0,0 1 0,1 0 16,-1 21-16,0-21 0,0-21 15,-21 20-15,21 1 0,0 0 16,1 0-16</inkml:trace>
  <inkml:trace contextRef="#ctx0" brushRef="#br0" timeOffset="37295.8">10816 445 0,'21'0'0,"0"0"15,1 0-15,-1 0 0,21 0 16,0 0-16,1 0 0,20 0 16,-20 0-16,-1 0 0,21 0 0,-20 0 15,20 0-15,-20 0 0,-1 0 0,0-22 16,-21 22-16,22 0 0,-22 0 16,0 0-16,0 0 0,0 0 0,1 0 31</inkml:trace>
  <inkml:trace contextRef="#ctx0" brushRef="#br0" timeOffset="38095.35">8086 2328 0,'0'0'0,"-22"0"0,22-21 0,-21 21 16,21-21-1,0 0-15,0 0 31,0 42 1,0 0-32,0 0 0,0 0 0,0 22 15,0-1-15,0 0 0,0 1 16,0-1-16,0 0 0,-21 1 0,0-22 16,0 21-16,21 1 0,-21-1 0,-1-21 15,22 0-15,-21 22 0,0-22 16,21 0-16,0 0 0,-21 0 15,21-42 17,0 0-17,0 0-15</inkml:trace>
  <inkml:trace contextRef="#ctx0" brushRef="#br0" timeOffset="38683.69">8064 2413 0,'-21'-21'15,"0"21"1,21-21-16,0 0 0,0-1 0,0 1 16,0 0-16,0 0 15,21 21 1,-21-21-16,21 0 0,1 21 15,-1 0-15,0-22 0,0 22 0,21 0 16,-20 0-16,-1 0 0,0 0 16,0 0-16,21 0 0,-20 0 0,-1 22 15,0-22-15,-21 21 0,63 0 0,-63 0 16,0 0-16,0 0 0,0 1 0,-21-1 16,0 0-16,0 0 0,0 0 15,0 0-15,-22 1 0,1-1 0,0 21 16,-1-42-16,22 21 0,-21 0 15,-1 1-15,22-22 0,0 0 16,0 21-16,0-21 0,0 0 0,-1 0 16,1 0-16,21-21 15,0-1 1,0 1 0,21 21-16,1 0 0,-1 0 15,0 0-15,0 0 0,0 0 16,0 21-16,1-21 15,-1 22-15,0-1 0,0 0 16,0 0-16,-21 0 0,21 0 16,-21 1-16,22-1 0,-1 0 15,-21 0-15,0 0 0,0 0 0,21 1 0,-21-1 16,21-21-16,-21 21 16,21-21-16,-21 21 0,21-21 15,1 0-15,-1 0 16,0 0-1,0 0-15,-21-21 16</inkml:trace>
  <inkml:trace contextRef="#ctx0" brushRef="#br0" timeOffset="39143.9">8594 2752 0,'42'0'31,"-21"-21"-31,0 21 16,-21-22-16,21 22 0,1-21 15,-1 0-15,0 0 0,0 0 16,0 0-16,-21-1 0,0 1 15,0 0-15,0 0 0,0 0 16,-21 21 0,0 0-16,0 0 15,0 0-15,-1 0 0,1 0 16,0 21-16,0-21 0,0 21 0,21 0 16,-21 0-16,21 1 0,-22-1 0,22 21 15,22-21-15,-22 0 0,0 1 0,0-1 16,-22 0-16,22 0 0,0 0 15,0 0-15,0 1 0,0-1 16,22-21-16,-1 0 16,0 0-16,0 0 15,0 0-15,0 0 0,1 0 0,-1 0 0,21 0 16,-21 0-16,0-21 16,22-1-16,-22 22 0,0-21 0,21 0 15,-20 0-15,20 0 0</inkml:trace>
  <inkml:trace contextRef="#ctx0" brushRef="#br0" timeOffset="39407.19">9292 2307 0,'0'0'0,"42"-42"0,-42 21 0,0 0 15,-21 21 1,0 0-16,0 0 16,0 21-16,0-21 15,-1 21-15,22 0 0,-21 0 0,0 22 16,21-1-16,-21-21 0,21 21 0,0-20 15,0 20-15,0 0 0,0-21 0,0 22 16,0-22-16,0 21 0,0-21 16,0 1-16,0-1 0,0 0 0,0 0 15,0 0-15,0 0 0,0 1 16,21-22 15,0 0-15,0-22-16</inkml:trace>
  <inkml:trace contextRef="#ctx0" brushRef="#br0" timeOffset="39545.6">9737 2604 0,'0'0'0,"0"-22"0,-22-20 15</inkml:trace>
  <inkml:trace contextRef="#ctx0" brushRef="#br0" timeOffset="39892.05">9377 2688 0,'-21'64'31,"21"-43"-31,0 0 0,-22 0 16,22 0-16,0 1 0,0-1 15,0 0-15,22-21 16,-1 0-16,0 0 16,0 0-16,0 0 15,0-21-15,1 0 0,-1 21 0,0-22 16,0 1-16,0 0 0,0 0 15,1 0-15,-1 0 0,0-1 0,0-20 16,-21 0-16,21-1 0,-21 22 0,-21 0 16,21-21-16,21 42 0,-21-21 0,0-1 15,21 22-15,1-21 0,-1 21 0,-21 21 32,-21 1-17</inkml:trace>
  <inkml:trace contextRef="#ctx0" brushRef="#br0" timeOffset="40047.21">9694 2709 0,'0'0'15,"0"43"1,0-22-16,0 0 0,0 0 16,21-21-16,-21 21 15,22-21-15,-1 0 16,0 0-16,0 0 0,0 0 16,0 0-16,1-21 15,-22 0-15,21 21 0,-21-21 16,21 21-16,-21-21 0,63 0 0,-20 21 15,-43-22-15</inkml:trace>
  <inkml:trace contextRef="#ctx0" brushRef="#br0" timeOffset="40543.96">9652 2498 0,'42'-64'32,"-63"64"-17,0 0-15,0 0 0,0 0 0,-1 0 16,1 0-16,42-21 0,-42 42 15,0 0 1,0 1-16,-21-1 0,20 0 0,1 0 16,0 0-16,0 22 0,0-22 15,0 0-15,21 0 0,0 43 16,0-43-16,0 0 0,0 0 0,0 0 16,0 0-16,0 1 15,21-22-15,0 0 16,0 0-16,0 0 0</inkml:trace>
  <inkml:trace contextRef="#ctx0" brushRef="#br0" timeOffset="41260.01">10118 2223 0,'0'-22'31,"-22"22"-15,22 22 0,-21-22-16,0 21 0,21 0 0,-21 0 15,21 0-15,-21 0 16,21 22-16,0-1 0,-21 0 0,21-20 16,0 20-16,0 0 0,-22 1 0,22-22 15,0 21-15,-21-21 0,21 0 16,0 22-16,0-22 0,0 0 0,0 0 15,0 0-15,21 1 16,1-22 0,-1 0-16,0 0 0,0 0 15,0 0-15,0 0 0,1-22 16,-1 22-16,0-21 0,0 0 16,0 0-16,0 0 0,1 0 0,-1-1 15,0 1-15,-21 0 0,0 0 16,21 0-16,0 0 0,-21-22 0,0 22 15,0 0-15,21 0 0,-21 0 0,22 21 16,-22-22-16,0 44 47,0-1-47,0 0 0,0 0 16,0 0-16,0 0 0,0 1 0,0 20 15,0-21-15,0 0 0,0 0 16,0 1-16,0-1 0,0 0 15,0 0-15,0 0 0,21-21 32,0 0-17,0 0-15,0 0 0,0 0 16,-21-21-16,22 21 0,-1-21 16,-21 0-16,21 0 0,0-1 15</inkml:trace>
  <inkml:trace contextRef="#ctx0" brushRef="#br0" timeOffset="41628.01">10689 2180 0,'0'0'15,"-21"0"-15,0 0 0,0 0 16,21 21-16,-22-21 15,22 22-15,0-1 16,0 0 0,22-21-1,-1 0-15,0 0 16,0-21 0,-21 0-1,0-1-15,0 1 16,0 0-16,-21 21 31,0 0-31,0 0 16,-1 0-1,22 21-15,0 0 16,-21 1-16,0-22 16,0 21-16</inkml:trace>
  <inkml:trace contextRef="#ctx0" brushRef="#br0" timeOffset="41883.54">9821 2519 0,'-21'0'16,"42"0"0,0 0-16,1 0 0,-1 0 0,0 0 15,0 0-15,0 0 0,0 0 16,1-21-16,20 21 0,-21 0 0,0 0 16,0-21-16,1 21 0,20-22 0</inkml:trace>
  <inkml:trace contextRef="#ctx0" brushRef="#br0" timeOffset="42448.27">10837 2413 0,'0'-21'16,"21"21"47,1 21-63,-22 0 0,0 0 15,21 1-15,-21-1 0,21 0 0,-21 0 16,0 0-16,0 0 0,0 1 15,21-1-15,-21 0 0,0 0 0,0 0 16,0 0-16,0 1 0,0-1 0,0 0 16,0 0-16,0 0 15,21-21 32,-21-21-47,21 0 16,1 21-16,-1-21 0,-21 0 0,21-1 15,0 1-15,-21 0 0,21-21 16,0 21-16,-21-1 0,22 1 0,-1 0 16,0 0-16,-21 0 0,21-22 15,0 43-15,0-21 0,-21 0 0,22 21 16,-1 0-16,-21-21 0,21 21 16,0 0-1,-21 21 32,21-21-47,-21 21 16</inkml:trace>
  <inkml:trace contextRef="#ctx0" brushRef="#br0" timeOffset="42932.02">11409 2604 0,'0'0'0,"21"0"32,0 0-32,0 0 15,0 0-15,-21-22 16,22 22-16,-1-21 0,0 0 0,0 21 16,-21-21-16,21 0 0,0 0 0,-21-1 15,22 1-15,-22 0 16,21 21-16,-21-21 0,0 0 15,0 0-15,-21 21 16,-1-22-16,1 22 16,0 0-16,0 0 15,0 0-15,0 22 16,21-1-16,-22-21 0,1 21 0,21 0 16,0 0-16,-21 0 0,0 1 15,21-1-15,0 0 0,0 0 16,0 0-16,0 0 0,-21 1 0,21-1 15,0 0-15,0 0 0,0 0 16,0 0-16,0 1 0,0-1 16,21-21-16,-21 21 0,21-21 15,0 0-15,0 0 0,1 0 16,-1 0-16,0 0 16,0 0-16,0 0 0,0 0 15,1 0-15,-1-21 0,0 21 0,0-21 16,0-1-16,0 1 0,1 0 15,-1 0-15,0 0 16,21 21-16</inkml:trace>
  <inkml:trace contextRef="#ctx0" brushRef="#br0" timeOffset="43844.47">12996 254 0,'0'0'0,"0"-21"0,21 21 0,1 0 16,-1 0-16,-21-42 15,0 20-15,0 1 0,0 0 16,0 0 0,0 0-16,-21 21 31,-1 0-31,1 0 16,0 0-16,0 0 0,0 21 0,-22 21 15,22-21-15,0 1 0,0 20 0,-21-21 16,20 21-16,1-20 0,-21 20 15,21 0-15,0-21 0,-1 22 0,1-1 16,0 0-16,0-20 0,0 20 16,21 0-16,0 1 0,-21-1 15,-1 21-15,22-20 0,0-1 0,0 0 0,0 1 16,0-1-16,0-21 16,0 22-16,22-22 0,-1 21 0,0-21 15,-21 0-15,21 22 0,0-43 16,0 21-16,1 0 0,20-21 0,-21 0 15,21 0-15,-20 0 0,20 0 0,0 0 16,-21 0-16,22 0 0,-1-21 16,0 21-16,1-21 0,-1 0 0,-21-1 15,22 1-15</inkml:trace>
  <inkml:trace contextRef="#ctx0" brushRef="#br0" timeOffset="44647.72">14076 423 0,'0'-21'15,"0"0"-15,-21 21 63,-1 21-48,1 0-15,21 1 0,-42-1 0,21 0 16,0 0-16,-22 21 0,22-20 16,-21-1-16,21 21 0,-22 0 15,1 1-15,0-22 0,-1 21 0,1 1 16,21-1-16,-22 0 0,22-21 15,-21 22-15,21-22 0,0 0 0,-1 0 16,22 0-16,0 1 16,22-22 15,-1-22-31,0 1 0,0 0 16,0 0-16,22-21 0,-22 20 0,21-20 15,-21 0-15,22-1 0,-1 1 16,-21 0-16,21-1 0,1 1 15,-1 0-15,0-1 0,1 22 16,-1 0-16,-21 0 0,0 0 0,1 0 16,-1-1-16,0 1 15,-42 21 17,0 21-32,-1-21 15,22 22-15,-21-1 0,0-21 0,0 21 16,0 0-16,0 0 0,-1 0 0,1 1 15,-21 20-15,21-21 0,0 0 16,-1 0-16,-20 1 0,21-1 0,0 0 16,0 21-16,-1-21 15,22 1-15,-21-22 0,21 21 0,-21 0 16,21 0 0</inkml:trace>
  <inkml:trace contextRef="#ctx0" brushRef="#br0" timeOffset="45207.66">14584 21 0,'0'21'16,"63"-21"-1,-42 0-15,-21 22 0,0-1 16,-42-21-1,42 21-15,42-21 16,-42 21-16,0 0 16,22 0-16,-22 1 0,21-1 0,-21 21 15,21-21-15,-21 22 0,21-22 16,0 21-16,-21 0 0,0 1 0,21-22 16,-21 21-16,22 1 0,-22-1 15,0 0-15,0 22 0,0-22 0,0 0 16,-22 1-16,1 20 0,0-20 0,0-1 15,0 0-15,-22 1 0,1-1 16,0-21-16,-1 21 0,-20-20 0,21-1 16,-1 21-16,-20-21 15,20 0-15,1-21 0,0 22 0,21-1 16,-22-21-16,22 0 0,0 21 0,0-21 16,0 0 46,-1 0-46,22 21-16</inkml:trace>
  <inkml:trace contextRef="#ctx0" brushRef="#br0" timeOffset="48264.27">13060 2117 0,'0'0'0,"21"0"16,-21-21-1,0-1 17,-21 22 15,0 0-47,-1 0 0,1 0 15,0 22-15,0-1 0,0-21 16,0 21-16,-1 0 0,-20 0 0,21 0 15,0 1-15,-22-1 0,22 0 0,0 0 16,0 21-16,-21-20 0,20 20 16,1 0-16,0 1 0,0-1 0,0 0 15,0-21-15,-1 22 0,1-1 16,21 0-16,0-20 0,-21 20 16,21-21-16,0 21 0,0-20 0,0-1 15,0 0-15,0 0 0,0 0 16,0 0-16,21 1 0,0-22 0,1 21 15,-1 0-15,0-21 0,0 0 0,0 21 16,0-21-16,1 0 0,-1 0 16,0 0-16,21 0 0,-21 0 0,1 0 15,-1 0-15,0 0 0,21 0 16,-21 0-16,1-21 0,-1 21 0,0-21 16,0 0-16,21 21 0,-20-22 15,20 1-15</inkml:trace>
  <inkml:trace contextRef="#ctx0" brushRef="#br0" timeOffset="48999.68">13885 2138 0,'-21'21'47,"0"-21"-47,0 21 0,0 0 16,-1-21-16,1 22 0,0-1 0,0 0 15,0 21-15,-22-21 0,1 22 0,0-1 16,-1-21-16,1 22 0,0-1 15,-1 0-15,1-21 0,0 22 0,-1-22 16,22 0-16,-21 0 0,21 0 16,0 1-16,-1-22 0,22 21 15,22-42 17,-1 21-32,0-22 0,0 1 0,21 0 15,-20 0-15,20 0 0,-21 0 16,21-22-16,1 22 0,-22-21 0,21 21 15,1-22-15,-22 1 0,21 21 0,0-22 16,-20 22-16,-1-21 0,21 21 16,-21 0-16,0-1 0,22 1 0,-22 0 15,-21 0-15,21 21 0,-21-21 16,21 21-16,-42 0 31,0 21-31,0-21 16,0 21-16,-1 0 0,1 0 15,0-21-15,0 22 16,21-1-16,-21-21 0,0 21 0,-1 0 16,1 0-16,0 0 0,21 1 15,-21-1-15,0-21 16</inkml:trace>
  <inkml:trace contextRef="#ctx0" brushRef="#br0" timeOffset="49820.06">14330 2117 0,'-21'0'47,"-1"21"-47,1-21 0,0 21 0,-21-21 15,21 21-15,-22 0 0,22 1 0,-21-1 16,-1 0-16,22 0 0,-21 21 16,0-20-16,-1 20 0,1-21 0,21 21 15,-22 1-15,22-22 0,-21 21 0,21-21 16,0 22-16,-1-22 0,1 0 16,0-21-16,21 21 0,0 0 0,-21-21 15,42-21 32,0 0-47,0 0 16,1 0-16,-1 0 0,0-22 0,0 22 15,0-21-15,22 21 0,-22-22 16,21 1-16,-21 21 0,22 0 0,-1-1 16,-21-20-16,21 42 0,1-21 0,-22 0 15,21 0-15,-21-1 0,1 22 16,-1-21-16,0 21 0,0-21 15,-42 21 17,0 21-17,0 0-15,-1-21 0,1 22 16,-21-1-16,21 0 0,-22 0 0,1 0 16,21 22-16,-21-22 0,-1 21 0,22-21 15,-21 0-15,21 1 0,-1 20 16,1-21-16,0 0 0,0 0 0,0 1 15,0-22-15,-1 21 0,22 0 16,0 0-16,-21-21 0,0 0 16,21 21-1,0-42 17,21 0-32,0 0 15,1 0 1,-1-1-16,0 1 0,0 0 0,0 0 15,0 0-15,1-22 0,-1 22 16,21 0-16,-21 0 0,0 0 0</inkml:trace>
  <inkml:trace contextRef="#ctx0" brushRef="#br0" timeOffset="50396.27">14541 1863 0,'22'0'62,"-1"0"-46,0 0-16,-21 21 0,21 0 16,-21 0-16,21-21 0,0 21 0,-21 1 15,22 20-15,-1-21 0,-21 0 0,0 0 16,21 1-16,0 20 0,-21-21 15,0 0-15,0 22 0,21-22 0,-21 21 16,0-21-16,0 22 0,0-1 16,0 0-16,-21 1 0,0-1 0,0 0 15,0 1-15,-22-1 0,1 0 0,0-21 16,-1 22-16,-20-1 0,20-21 16,-20 0-16,21 22 0,-22-22 15,22 0-15,-1 0 0,1 0 0,0 1 16,21-1-16,-1-21 0,1 21 15,-21 0-15,21-21 0,0 0 16,21-21 47,-22 21-48,1 0-15,0 0 0</inkml:trace>
  <inkml:trace contextRef="#ctx0" brushRef="#br0" timeOffset="54674.95">12933 3387 0,'0'0'0,"-21"0"15,-1 0-15,1 0 16,0 0-16,0 0 16,0 0-16,0 0 0,-1 0 0,1 21 15,0-21-15,0 0 0,21 21 16,-21-21-16,0 0 15,21 21-15,-22 0 16,22 1 0,22-22-1,-1 0-15,0 0 0,0 0 0,0 0 16,22 0-16,-1 0 0,-21 0 16,21 0-16,1 0 0,-1 0 0,0 0 15,1 0-15,-1 0 0,0 0 16,1 0-16,20 0 0,-20 0 0,-1 0 15,0 0-15,1 0 0,-1 0 0,0 0 16,-21-22-16,22 22 0,-22 0 16,0 0-16,0 0 0,0 0 0,1 0 15,-1 0-15,0-21 16,-42 21 46,0 0-62</inkml:trace>
  <inkml:trace contextRef="#ctx0" brushRef="#br0" timeOffset="55319.58">12636 3556 0,'0'0'0,"-21"0"0,0 0 15,0 21 1,21 0 15,21-21 16,0 0-47,0 0 0,1 0 0,-1 0 16,0 0-16,0 0 0,0 0 15,22 0-15,-22 0 0,21 0 0,0 0 16,1 0-16,-1 0 0,0 0 16,-20 0-16,20 0 0,0 0 0,1 0 15,-1 0-15,0-21 0,-21 21 16,22 0-16,-1 0 0,-21 0 16,0 0-16,1 0 0,20 0 0,-21 0 15,0 0-15,0 0 16,1 0-16,-22-21 0,21 21 15,0 0-15,0 0 0,0 0 32</inkml:trace>
  <inkml:trace contextRef="#ctx0" brushRef="#br0" timeOffset="59060.03">1524 4191 0,'0'-21'0,"0"0"16,0 0-16,0-1 16,0 1-1,0 0-15,0 0 16,0 42 31,0 0-47,0 0 0,-21 1 0,21 20 15,0 0-15,-21-21 0,21 22 16,0-1-16,0 0 0,-22-20 16,22 20-16,-21 0 0,0-21 15,21 22-15,0-22 0,0 0 0,0 21 16,0-20-16,0-1 0,0 0 16,0 0-16,0 0 15</inkml:trace>
  <inkml:trace contextRef="#ctx0" brushRef="#br0" timeOffset="59470.07">1841 4593 0,'22'0'16,"-1"0"-1,0-21 1,-21 0-16,0 0 16,-21 21 46,21 21-62,0 0 16,-21-21-16,21 21 31,21-21 0</inkml:trace>
  <inkml:trace contextRef="#ctx0" brushRef="#br0" timeOffset="60031.3">3154 4001 0,'0'0'0,"0"-22"0,0 1 16,0 0-16,-21 21 0,21-21 0,-22 0 16,22 0-16,0-1 31,0 44-15,0-1-1,22 0-15,-1 0 0,0 21 16,0 1-16,0-1 0,0 0 0,1 1 15,-1-1-15,0 0 16,0 1-16,0-1 0,0 0 0,1-20 16,-1 20-16,0 0 0,0-21 15,-21 1-15,21 20 0,0-21 0,1 0 16,-22 0-16,0 1 0,21-22 16,0 0 15</inkml:trace>
  <inkml:trace contextRef="#ctx0" brushRef="#br0" timeOffset="60395.69">3662 3874 0,'0'0'0,"0"-22"16,-21 22 15,-1 22-31,1-22 0,21 21 16,-21 0-16,0 21 0,0-21 16,0 22-16,-1-1 0,1 0 15,-21 1-15,21-1 0,0 0 0,-22 1 16,22-1-16,-21 0 0,21 1 15,-1-1-15,1 0 0,0-20 0,0 20 16,0-21-16,0 0 0,21 22 16,0-22-16,0 0 0,-22-21 15,22 21-15,22-21 32,-1-21-32,0 21 15,0-21-15</inkml:trace>
  <inkml:trace contextRef="#ctx0" brushRef="#br0" timeOffset="60840.84">4022 4255 0,'0'0'0,"0"21"47,0 0-47,0 0 0,0 0 16,0 22-16,0-22 0,-22 21 15,22 0-15,0 1 0,0-1 0,-21 0 16,21 22-16,0-1 0,-21 1 0,21-1 15,0 22-15,0-21 0,0-1 16,0 1-16,0 20 0,0-20 0,0-1 16,0 1-16,0-1 0,0 1 0,-21-1 15,21 1-15,0-22 16,0 22-16,-21-1 0,21-21 0,-21 1 16,-1-22-16,22 21 0,0 1 0,0-22 0,0 21 15,-21-21-15,21 0 16,-21-21-16,21-21 31,0-21-31,0 21 0,0-22 16,0 1-16,0 0 0,0-22 0,0 1 15</inkml:trace>
  <inkml:trace contextRef="#ctx0" brushRef="#br0" timeOffset="61248">3979 4466 0,'0'0'0,"0"-21"15,-42 0 1,21 0-16,21 0 16,0-1-16,0 1 15,0 0-15,21 0 16,0 0-16,0 21 0,0-21 0,1 21 15,-1 0-15,0-22 0,0 22 0,0 0 16,0 0-16,1 0 16,-1 0-16,0 0 0,0 0 0,0 0 0,0 22 15,-21-1 1,22 0-16,-22 0 0,0 0 0,0 0 16,0 1-16,0 20 0,-22-21 0,1 21 15,-21-20-15,21-1 0,0 21 16,-1-21-16,-20 0 0,21 1 0,0-1 15,0 0-15,-1-21 0,1 21 16,0-21-16,21 21 0,21-42 47,-21 0-47,21 21 0,1-21 0,-1 21 16</inkml:trace>
  <inkml:trace contextRef="#ctx0" brushRef="#br0" timeOffset="61835.49">4847 4382 0,'0'0'15,"0"-43"1,0 22-16,-21 0 0,0 0 15,0 21-15,21-21 16,-22 21-16,1 0 16,0 0-16,0 0 0,0 0 15,0 0-15,-1 21 0,1-21 16,0 21-16,0 0 0,0 0 16,0 0-16,-1 22 0,1-22 0,0 0 15,0 0-15,0 22 0,0-22 0,21 0 16,0 0-16,0 0 0,0 0 0,0 1 15,0-1-15,21-21 16,0 0 0,0 0-16,0 0 15,22 0-15,-22 0 0,0 0 0,0-21 0,21-1 16,-20 22-16,-1-21 0,0 0 16,0 0-16,21 0 0,-42-22 15,22 22-15,-1 0 0,-21 0 0,21-21 16,-21 20-16,0 1 0,0 0 15,0 0-15,0 42 47,0 0-47,0 0 0,0 1 0,-21-1 16,21 0-16,0 21 0,0-21 16,0 1-16,0-1 0,0 0 15,0 0-15,0 0 0,0 0 0,0 1 16,0-1-16,21 0 15,0-21-15,0 0 16,0 0-16,1 0 0,-1 0 0,0 0 16,0-21-16,0 0 0</inkml:trace>
  <inkml:trace contextRef="#ctx0" brushRef="#br0" timeOffset="62091.73">5355 4128 0,'0'0'0,"-21"0"0,0 0 16,0 21-1,21 0-15,-22 0 0,22 0 16,0 22-16,0-22 0,-21 21 0,21 0 16,0-20-16,0 20 0,-21-21 0,21 21 15,0-20-15,0 20 0,0-21 16,0 0-16,0 0 0,0 1 0,0-1 15,0 0-15,0 0 0,21-21 32,0-21-17</inkml:trace>
  <inkml:trace contextRef="#ctx0" brushRef="#br0" timeOffset="62615.53">5778 4064 0,'0'21'16,"-21"0"-16,21 1 16,0-1-16,-21 21 0,21-21 15,0 22-15,0-1 0,0 0 16,0-21-16,0 22 0,-21-1 0,21-21 15,-21 22-15,21-22 0,0 0 0,0 0 16,0 0-16,-21 0 0,21 1 16,0-1-16,-22-21 15,22-21 17,0-1-32,0 1 0,0 0 15,0-21-15,0 21 16,22-1-16,-1 1 0,0-21 0,-21 0 15,42 20-15,-21 1 0,1-21 0,-1 21 16,0 0-16,21 21 0,-21-22 16,1 22-16,20 0 0,-21 0 15,0 0-15,-21 22 0,21-1 0,1 0 16,-1 0-16,-21 0 0,0 0 16,0 1-16,0 20 0,0-21 0,21 0 15,-21 0-15,0 1 0,0-1 0,0 0 16,0 0-16,0 0 15,-21-21-15,21 21 0,-21-21 16,-1 0 0,1 0 15,21-21-31,0 0 0</inkml:trace>
  <inkml:trace contextRef="#ctx0" brushRef="#br0" timeOffset="62843.01">5292 4382 0,'0'0'0,"-22"0"31,44 0-15,-1 0-1,0 0-15,0 0 0,0 0 16,22 0-16,-22-22 0,0 1 0,0 21 16,0 0-16,0-21 0,1 21 15,-1-21-15</inkml:trace>
  <inkml:trace contextRef="#ctx0" brushRef="#br0" timeOffset="64508.81">7366 4678 0,'0'-21'31,"0"0"-15,0-1-16,0 1 16,0 0-16,0 0 0,21 0 15,0 0-15,0-22 0,1 22 0,-1-21 16,0 21-16,0-22 0,-21 1 16,21 0-16,0-1 0,1 1 15,-22 0-15,0-1 0,0 22 16,0-21-16,0 21 0,0-1 0,0 1 15,0 0-15,-22 21 0,1 0 16,0 0-16,0 0 0,0 21 16,0 0-16,-1 1 0,1-1 0,0 0 15,0 21-15,0 1 0,21-1 0,-21 0 16,21 1-16,0-1 0,0 0 16,-22 22-16,1-22 0,21 0 0,0 1 15,0-1-15,0-21 0,0 22 0,0-22 16,0 21-16,0-21 0,21 0 15,1 1-15,-1-1 0,0 0 16,0 0-16,0-21 0,0 0 0,1 0 16,20 0-16,-21 0 0,21-21 15,-20 0-15,20 0 0,0 21 0,-21-22 16,22 1-16,-22 0 0,21 0 0,-21 0 16,1-22-16,-1 22 0,0 0 15,-21 0-15,0 0 0,0-22 0,0 22 16,0 0-16,0 0 15,0 0-15,-21 21 0,0 0 16,-1 0-16,1 0 0,0 0 16,21 21-16,-21 0 15,21 0-15,-21-21 0,21 21 0,0 1 16,0-1-16,21 0 16,0-21-1,0 0-15,0 0 0,1 0 0,-1 0 16,0 0-16,0 0 0,21 0 0,-20 0 15,-1 0-15,21 0 0,-21-21 16,0 21-16,1-21 0,-1 21 16,0-22-16,0 1 0,-21 0 0,21 21 15,-21-21-15,21 21 16,-21-21-16,0 0 0,-21 42 47,21 0-32,-21-21-15,21 21 0,0 0 16,0 0-16,0 1 0,0-1 16,0 0-16,0 0 0,0 0 15,21 0 1,0-21-16,-21 22 0,22-22 16,-1 0-16,0 0 0,0 0 0,0 0 15,0 0-15,1 0 0,-1-22 16,0 22-16,0-21 0,0 21 0,0-21 15,1 0-15,-22 0 0,21 21 16,0-21-16,-21-1 0,0 1 16,21 0-16,0 0 0,-21 0 0,21 0 15,-21-1-15,0 1 0,0 0 16,0 42 31,0 0-47,0 1 0,-21-1 15,21 0-15,0 0 0,0 0 0,0 0 16,0 1-16,0-1 16,0 21-16,-21-21 0,0 43 0,21-22 0,0 0 15,0 1-15,0-1 0,0 0 16,0 22-16,0-22 0,21 22 0,-21-22 16,0 22-16,0-22 0,0 21 15,0-20-15,0-1 0,0 22 0,0-22 16,0 21-16,0-20 0,0 20 0,0 1 15,0-22-15,0 22 0,0-22 0,0 21 16,0-20-16,0 20 0,-21-20 16,21 41-16,0-41 0,0-1 15,0-21-15,0 0 0,0 22 0,0-22 16,21-21 0,-21-21-1,-21-1-15,0 1 0,0-21 16,-1 21-16,1-22 0,0 1 0,-21-21 15,21-1-15,-22 1 0,1-1 16,-22-63-16,64 64 0,0-1 0,0 1 16,0-1-16,0 1 0,0 20 15,0-20-15,0 20 0,0-20 0,0 21 16,0-1-16,22 1 0,-1 0 0,0-1 16,0 1-16,21 0 0,-20 20 15,-1-20-15,0 21 0,21 0 0,-21 0 16,1-1-16,20 1 0,-21 0 0,0 21 15,0-21-15,1 0 16,-22 0-16,21 21 16,-21-22-1,-21 22 1,-1 0-16,1-21 16</inkml:trace>
  <inkml:trace contextRef="#ctx0" brushRef="#br0" timeOffset="65327.97">9948 4509 0,'0'-22'15,"21"22"1,1 0-16,-1 0 0,-21-21 0,21 21 16,0-21-16,0 0 0,0 0 15,1 0-15,-22-1 0,0 1 16,0 0-16,0 0 0,0 0 0,0 0 16,0-1-16,0-20 0,-22 21 0,22 0 15,-21 0-15,0-1 0,0 22 16,-21 0-16,-1 0 0,22 0 0,0 0 15,0 22-15,-22-1 16,1-21-16,21 21 0,-21 0 16,-1 21-16,1-20 0,21 20 0,0-21 15,-22 21-15,86-20 0,-43 20 16,-22 0-16,1-21 0,0 1 0,0 20 16,21-21-16,0 0 0,0 0 0,0 1 15,0-1-15,0 0 0,21-21 16,21 0-16,-20 0 15,20 0-15,-21 0 0,21-21 16,1 0-16,-1 21 0,-21-22 0,22 1 16,-1 0-16,0-21 0,-21 21 15,22-1-15,-22-20 0,0 21 0,21-21 16,-42 20-16,22-20 0,-22 21 16,21-21-16,-21 20 0,21-20 15,-21 21-15,0 0 0,0 0 0,0 42 31,-21 0-31,21 0 16,-21 0-16,21 0 0,-22 22 0,22-22 16,0 21-16,0 1 0,0-22 0,0 21 15,0-21-15,0 22 16,0-22-16,0 0 0,0 21 0,0-21 16,0 1-16,22-22 0,-1 21 0,0 0 15,21-21-15,-21 0 0,22 0 16,-1 0-16,-21 0 0,22 0 0,-1 0 15,0-21-15,1 0 0,-1-1 0,0 1 16,-21 0-16,22-21 0,-22 21 16,21-22-16</inkml:trace>
  <inkml:trace contextRef="#ctx0" brushRef="#br0" timeOffset="65575.92">10837 4233 0,'0'0'0,"0"-42"16,21 21-16,-21-21 0,0-1 0,0 22 16,0-21-16,0 21 0,0-1 15,0 1-15,-21 0 0,0 21 16,0 0-16,0 0 15,21 21-15,0 0 16,-21 1-16,-1-1 0,22 21 0,-21-21 16,21 22-16,-21-1 0,21 0 15,0 1-15,0-1 0,0-21 0,-21 21 16,21 1-16,0-22 0,0 21 0,0-21 16,0 1-16,0-1 0,0 0 15,21 0-15,-21 0 0,0 0 0,21-21 16,0 0-16,1 0 0,-1 0 15,0 0-15,0 0 0,0-21 16,0 21-16,1-21 0,20 0 0,-21 0 16</inkml:trace>
  <inkml:trace contextRef="#ctx0" brushRef="#br0" timeOffset="65828.1">11239 3979 0,'0'0'0,"0"-21"0,22 0 0,-44 21 31,1 0-15,0 21-16,21 0 0,-21 22 16,0-22-16,0 21 0,21 1 0,-22-1 15,22 0-15,-21 1 0,21-1 0,0 0 16,0 1-16,0-22 0,0 21 16,0-21-16,0 0 0,0 1 15,0-1-15,0 0 0,0 0 0,0 0 16,21-21-16,1 21 15,-1-21-15,0 0 0,0 0 16,0-21-16,-21 0 0,21 21 16,-21-21-16</inkml:trace>
  <inkml:trace contextRef="#ctx0" brushRef="#br0" timeOffset="66067.44">10753 4276 0,'0'0'0,"-22"21"0,1-21 15,0 0-15,21 21 16,21-21 0,0 0-16,1 0 0,-1 0 15,21 0-15,-21 0 0,22 0 0,-22 0 16,21 0-16,0 0 0,1 0 15,-22-21-15,21 21 0,1-21 0,-22 21 16,0-21-16,21 21 0</inkml:trace>
  <inkml:trace contextRef="#ctx0" brushRef="#br0" timeOffset="66711.85">11536 4339 0,'0'0'0,"-21"0"0,-1 0 15,22-21 17,0 0-32,0 0 15,0 0 1,22-1-16,-22 1 0,21 21 15,0 0-15,-21-21 0,21 21 0,0 0 16,0 0-16,1 0 0,-1 0 16,0 0-16,0 21 0,-21 0 15,21-21-15,0 22 0,-21-1 0,0 21 16,0-21-16,22 0 0,-22 1 16,0-1-16,0 21 0,0-21 0,0 0 15,0 1-15,-22-1 0,22 0 0,-21-21 16,0 21-16,21 0 0,-21-21 15,21 21-15,-21-21 0,21-21 47,0 0-47,0 0 16,21 0-16,0 0 0,0-1 0,0 1 16,1 0-16,-1-21 0,0 21 15,0-1-15,21 1 0,-20 0 0,-1 0 16,21 0-16,-21 21 0,22-21 15,-22 21-15,0 0 0,21 0 0,-21 0 16,1 0-16,-22 21 0,21-21 16,-21 21-16,0 0 0,0 0 15,0 0-15,0 1 0,0-1 16,0 0-16,0 0 0,0 0 0,0 0 16,-21-21-16,-1 0 0,22 22 15,0-1-15,0 0 0,-21-21 0,21 21 16,-21-21-16,0 0 31,21-21-15,21 0-16,-21 0 0</inkml:trace>
  <inkml:trace contextRef="#ctx0" brushRef="#br0" timeOffset="66895.5">12298 4085 0,'-21'0'16,"-1"0"-16,1 0 16,0 0-16,42 0 62,0 0-62</inkml:trace>
  <inkml:trace contextRef="#ctx0" brushRef="#br0" timeOffset="67483.48">12615 3979 0,'-42'0'31,"21"22"-16,21-1-15,-21 0 16,-1 21-16,22-21 0,0 22 0,0-1 16,-21-21-16,0 22 15,21-22-15,-21 21 0,21 0 0,0-20 16,-21 20-16,0-21 0,21 0 0,-22 22 16,22-22-16,0 0 0,0 0 15,-21-21-15,21 21 0,0 0 0,-21 1 16,21-44 15,0 1-15,0 0-16,0 0 15,0 0-15,21 0 0,0-1 16,-21 1-16,22 0 0,-1 0 16,0 0-16,0 0 0,0-1 0,0 1 15,1 0-15,-1 0 0,0 21 16,0-21-16,21 21 0,-20 0 0,-1 0 15,21 0-15,-21 0 0,22 0 16,-22 0-16,21 0 0,-21 21 0,0 0 16,1 0-16,-1 0 0,-21 1 0,21 20 15,-21-21-15,0 0 0,0 0 16,-21 1-16,0-22 0,-1 21 0,1 0 16,-21 0-16,21-21 0,-22 21 0,1-21 15,21 21-15,-21-21 0,20 0 16,-20 0-16,21 22 0,-21-22 15,20 0-15,1 0 0,0 0 0,0 0 16,21-22 0,21 1-1,0 21-15,0-21 0,1 21 16,-1-21-16</inkml:trace>
  <inkml:trace contextRef="#ctx0" brushRef="#br0" timeOffset="68239.81">13229 4255 0,'-63'0'31,"41"21"-31,1 0 16,21 0-16,-21-21 0,0 21 15,21 0-15,0 1 0,0-1 0,0 0 16,-21 0-16,21 0 0,0 0 15,0 1-15,0-1 0,0 0 0,0 0 16,0 0-16,21 0 0,0-21 16,0 0-16,0 0 15,1 0-15,20 0 0,-21 0 0,21 0 16,-20 0-16,20 0 0,-21-21 16,21 21-16,1-21 0,-22 0 15,21 0-15,-21 0 0,22-22 0,-22 22 16,0-21-16,0 21 0,0-22 0,1 1 15,-22 21-15,0-22 0,0 22 16,0 0-16,0 0 0,-22 42 31,1 0-31,0 0 16,21 1-16,-21-1 0,21 0 0,-21 21 16,21-21-16,0 1 0,0 20 15,0-21-15,-21 0 0,21 0 0,0 1 16,0-1-16,0 0 0,0 0 0,0 0 15,21-21 1,0 21-16,0-21 0,0 0 0,0 0 16,1 0-16,-1 0 0,0 0 0,0 0 15,21-21-15,-20 0 0,-1 21 16,21-21-16,-21 0 0,22-22 0,-22 22 16,0-21-16,21 0 0,-42 20 0,43-20 15,-22-21-15,0 20 0,21 1 16,-21 0-16,-21-1 0,22 1 0,-22 0 15,21-1-15,-21 22 0,0 0 0,0 0 16,-21 21 15,-1 21-31,1 0 0,0 21 0,0 1 16,21-1-16,-21 0 0,0 1 16,-1-1-16,22 22 0,0-22 0,-21 0 15,21 1-15,0-22 0,-21 21 0,21-21 16,0 0-16,0 1 0,0-1 15,0 21-15,21-42 0,0 0 16,1 21-16,-1-21 0,0 0 16,21 0-16,-21 0 15,1-21-15,-1 0 0,21 0 0,-21 0 16,22-1-16,-22 1 0</inkml:trace>
  <inkml:trace contextRef="#ctx0" brushRef="#br0" timeOffset="68435.84">14097 4212 0,'0'0'0,"-21"21"0,-43-21 32,64 22-32,0-1 0,21-21 0,-21 21 15,22-21-15,-1 0 16,21 0-16,-21 0 0,0 0 15,22-21-15,-22 21 0,21 0 0,-21-21 16</inkml:trace>
  <inkml:trace contextRef="#ctx0" brushRef="#br0" timeOffset="68827.53">14647 4318 0,'0'0'0,"0"21"32,0 0-32,21-42 15,1 0-15,-1 21 16,0-21-16,0 0 0,0 0 16,0 21-16,-21-22 0,22 1 0,-1 21 15,-21-21-15,0 0 0,0 0 16,-21 21-1,-1 0-15,1 0 16,0 0-16,0 21 0,21 0 16,-21-21-16,0 21 0,21 0 0,-22 1 15,1 20-15,0-21 0,21 0 0,0 0 16,0 1-16,0-1 0,0 0 16,-21 0-16,21 0 0,0 0 15,0 1-15,0-1 0,21 0 16,0-21-16,0 0 15,1 0-15,-1 0 0,0 0 0,64 0 16,-43 0 0</inkml:trace>
  <inkml:trace contextRef="#ctx0" brushRef="#br0" timeOffset="69207.39">15663 4170 0,'0'-21'0,"-84"21"16,62 0 0,-20 0-16,21 0 0,0 0 15,-22 21-15,22-21 0,0 21 0,-21 0 16,21-21-16,-1 21 0,1 1 16,0-1-16,21 0 0,0 0 15,0 0-15,0 0 0,0 1 16,21-22-16,22 0 15,-22 21-15,0-21 0,21 0 0,-21 0 16,22 21-16,-22-21 0,21 21 16,-21-21-16,1 0 0,-1 0 15,0 0-15,0 21 0,-21 0 16,0 1 0,-21-22-1,0 0-15,0 0 0,-1 0 16,1 0-16,0 0 0,-21 0 15,21 0-15,-1 0 0,-20 0 0,21 0 16,0 0-16,-22 0 0,22 0 0,0 0 16,0 0-16</inkml:trace>
  <inkml:trace contextRef="#ctx0" brushRef="#br0" timeOffset="70299.53">3958 5376 0,'-42'0'16,"63"0"30,0 0-46,0 0 0,22 0 16,-22-21-16,0 21 0,21 0 16,-21 0-16,22-21 0,-1 21 15,0 0-15,1 0 0,-1 0 0,0-21 16,1 21-16,20 0 0,-20 0 0,20 0 16,1 0-16,20 0 0,-20 0 15,20-21-15,1 21 0,21 0 0,-21 0 16,20 0-16,1 0 0,21 0 0,0-21 15,0 21-15,0 0 0,21 0 16,-21 0-16,22 0 0,-1-22 16,21 22-16,-21 0 0,0 0 0,22 0 15,-22-21-15,21 21 0,1 0 16,-1 0-16,0-21 0,1 21 0,20 0 16,-21 0-16,22-21 0,-22 21 0,22 0 15,-22 0-15,22-21 0,-1 21 16,22-21-16,-22 21 0,1-22 0,-1 22 15,1-21-15,-1 21 0,1 0 16,-1 0-16,-20-21 0,20 21 0,1 0 16,-1 0-16,-21 0 0,22 0 0,-22 0 15,1 0-15,20 0 0,1 0 16,-22 0-16,0 0 0,1 0 16,20 0-16,-21 0 0,1 0 0,-1 0 15,0 0-15,1 0 0,-1 0 0,-21 0 16,22 0-16,-22 0 0,0 0 15,0 0-15,-21 0 0,0 0 0,-21 0 16,0 0-16,0-21 0,-22 21 0,-20 0 16,-1-21-16,1 21 0,-22 0 0,-21 0 15,0 0-15,1 0 0,-1 0 16,-21-21-16,-21 21 31,-1 0-31,1 0 16,0 0-16,-21 0 0,21 0 0,-22 0 15,22 0-15,-21 0 0</inkml:trace>
  <inkml:trace contextRef="#ctx0" brushRef="#br0" timeOffset="71428.03">5228 6456 0,'0'0'0,"21"-42"0,-21 20 16,0 1-16,0 0 0,0 0 0,21 0 15,1 0-15,-22 42 0,0-42 0,0-1 16,21 1-16,-21 0 0,0 0 16,0 0-16,0 0 15,-21 42-15,-22 21 32,43-21-17,-21 0-15,21 1 0,-21 20 0,0 0 16,-22 1-16,22-1 0,-21 0 0,21 1 15,-22 20-15,1-21 0,0 1 0,42-1 16,-43 0-16,22-20 0,-21 20 16,21 0-16,-22 22 0,1-43 0,21 0 15,0 0-15,0 0 16,21-42 15,21 0-15,-21 0-16,21 0 0,21 21 15,-21-21-15</inkml:trace>
  <inkml:trace contextRef="#ctx0" brushRef="#br0" timeOffset="71767.5">5694 6223 0,'-21'-21'16,"-1"21"0,22 21-16,-21-21 15,0 21-15,0 0 0,0 1 16,0-1-16,-1 21 0,1-21 0,0 22 16,0-1-16,-21 0 0,20 1 0,-20-1 15,21 0-15,-21 1 0,20-1 16,-20 0-16,21 1 0,0-1 0,-22 0 15,22-21-15,0 22 0,0-22 0,0 0 16,-22 0-16,22 0 0,21 1 0,-21-1 16,21 0-16,-21 0 0,21 0 15,-21-21-15,42 0 32,0 0-32,0-21 15</inkml:trace>
  <inkml:trace contextRef="#ctx0" brushRef="#br0" timeOffset="72336.91">6181 6392 0,'0'0'0,"0"-21"0,0 0 0,0 0 15,0 0-15,0 0 0,-22 42 47,22 0-47,-21 21 0,0-21 16,21 22-16,0-1 0,-21-21 15,0 22-15,0 20 0,21-42 0,-22 22 16,1-1-16,0 0 0,0 1 0,21-1 16,0-21-16,0 21 0,0-20 15,0-1-15,0 0 0,0 0 16,0 0-16,21-21 15,0 0-15,0 0 16,1 0-16,-1-21 0,0 0 16,-21 0-16,0 0 0,0-1 0</inkml:trace>
  <inkml:trace contextRef="#ctx0" brushRef="#br0" timeOffset="72556.06">5969 6689 0,'0'0'0,"0"21"15,21-21 1,0 0-16,0 0 16,1 0-16,-1 0 15,0-21-15,0 21 0,21 0 16,-20-43-16,20 43 0,-21 0 15,21-21-15,-20 21 0,-1 0 0</inkml:trace>
  <inkml:trace contextRef="#ctx0" brushRef="#br0" timeOffset="73776.85">6689 6795 0,'0'0'0,"21"0"0,0 0 16,0 0-16,0 0 16,-21-22-16,21 22 0,-21-21 15,43 0-15,-22 21 0,-21-21 16,0 0-16,0 0 0,0-1 0,0 1 16,0 0-16,0 0 0,0 0 15,0 0-15,0-1 0,-42 1 0,42 0 16,-22 21-16,1 0 0,0 0 0,0 0 15,0 0-15,0 21 0,-22 0 16,22 1-16,0-1 0,-21 0 0,20 0 16,22 21-16,-63-20 0,42-1 0,-22 21 15,22-21-15,21 22 0,0-22 0,0 0 16,-21 0-16,21 21 0,0-20 0,0-1 16,0 0-16,0 0 0,21-21 15,0 0 1,1 0-16,-1 0 0,0 0 15,0 0-15,21 0 0,-20-21 16,20 21-16,-21-21 0,0 0 0,22-1 16,-22 1-16,0 0 0,21 0 0,-21 0 15,1 0-15,-22-22 0,21 22 16,-21-21-16,21 21 0,-21-1 16,0 1-16,-21 42 31,21 1-16,-21-1-15,21 0 0,0 0 16,0 0-16,-22 22 0,22-22 16,0 0-16,0 0 0,0 21 0,22-20 0,-1-22 15,-21 21-15,21-21 0,0 0 16,0 0-16,22 0 0,-22 21 0,21-21 16,-21 0-16,22 0 0,-22 0 15,21 0-15,0 0 0,-20 0 0,20-21 16,21 0-16,1 21 0,-22-22 0,1 1 15,-22 0-15,21 21 0,-42-21 0,0 0 16,21 0-16,0-1 0,1 1 16,-22 0-16,0 0 0,0-21 0,0 20 15,0 1-15,-22 0 0,1 0 16,0 21-16,0 0 16,0 0-16,0 0 0,-22 0 0,22 0 15,0 21-15,0 0 0,0 0 0,-1 1 16,1-1-16,0 0 0,0 0 15,21 0-15,-21 0 0,21 1 0,0-1 16,0 0-16,0 0 16,0 0-16,21-21 0,0 0 15,0 0-15,0 0 0,1 0 0,-1 0 16,0 0-16,21 0 0,-21-21 16,1 0-16,20 21 0,0-21 0,1 0 15,-43-1-15,0 1 16,0 0-16,0 0 15,0 63-15,0-63 16,-22 21 15,1 21-31,21 0 16,0 1-16,0-1 0,0 0 16,0 85-1,-21-64-15,21-21 0,0 22 16,-21-1-16,21 0 0,0 1 0,0-1 15,0 21-15,0-20 0,0 63 16,0-64-16,0 0 0,0 1 0,0 20 16,0-21-16,0 1 0,0-22 15,0 21-15,0 1 0,0-22 16,0 21-16,-21-21 0,0 22 0,-1-22 16,1 0-16,0 0 0,0-21 0,-21 0 15,20 0-15,-20 0 0,0 0 0,-1 0 16,1-21-16,-21 0 0,-1 0 15,22-1-15,-22 1 0,1 0 16,-1 0-16,22-21 0,0 20 0,-1-20 0,22 21 16,0 0-16,0 0 0,21-22 15,0 22-15,0 0 0,0 0 0,0 0 16,21-1-16,0-20 0,0 21 16,22-21-16,-1 42 0,-21-22 0,21-20 15,1 0-15,-1-1 0,0 22 0,1-42 16</inkml:trace>
  <inkml:trace contextRef="#ctx0" brushRef="#br0" timeOffset="74303.27">7916 6541 0,'-42'0'31,"21"21"-31,0 0 16,-1 0-16,22 0 0,0 0 0,-21 22 16,21-22-16,0 0 0,0 0 0,0 0 15,0 1-15,-21-1 16,21 0-16,-21-21 0,21 21 16,-21 0-16,21 0 15,0-42 16,0 0-15,0 0-16,0 0 16,0 0-16,0-1 0,0 1 15,21 0-15,-21 0 0,21-21 16,0 20-16,0 1 0,1 0 0,20-21 16,-21 21-16,0-1 0,22 22 15,-22-21-15,21 21 0,-21 0 0,0 0 16,22 0-16,-22 0 0,0 21 0,0 1 15,-21-1-15,21 0 0,-21 0 16,22 0-16,-22 22 0,0-22 0,0 0 16,0 21-16,0-21 0,0 1 0,0-1 15,-22 0-15,1 0 0,21 0 16,-21-21-16,21 21 0,-21-21 0,21 22 16,0-44 30,21 1-46,0 0 0</inkml:trace>
  <inkml:trace contextRef="#ctx0" brushRef="#br0" timeOffset="75735.97">8699 6541 0,'0'-22'16,"0"44"-16,-21-65 0,0 1 0,0 42 16,0-21-16,0 21 0,-1 0 15,1 0-15,0 0 0,0 0 16,0 0-16,0 21 0,-1 0 0,1 0 16,0 0-16,0 1 0,0 20 0,0-21 15,-1 21-15,1 1 0,21-22 0,0 21 16,0-21-16,0 1 0,0-1 15,0 0-15,0 0 0,0 0 0,0 0 16,21 1-16,1-22 16,-1 0-16,0 0 0,0 0 15,0 0-15,0 0 0,1-22 16,-1 1-16,0 21 0,0-21 16,0 0-16,0 0 0,1 0 0,-1-22 15,0 22-15,0 0 0,-21-21 16,21 20-16,-21 1 0,0 0 0,0 0 15,0-21-15,0 20 0,-21 22 47,0 22-47,21-1 0,-21 21 0,21-21 16,0 0-16,0 1 0,0-1 16,0 21-16,0-21 0,0 0 0,0 1 15,21-22-15,0 21 0,0 0 16,0-21-16,1 0 15,-1 0-15,0 0 0,0 0 0,0 0 16,0 0-16,1 0 0,-1-21 0,0 21 16,0-21-16,0-1 0,0 1 0,-21 0 15,22 0-15,-22-21 0,0 20 16,21 1-16,-21 0 0,21-21 0,-21 21 16,0-1-16,0 1 0,0 0 0,0 42 46,0 0-46,0 1 0,0-1 16,0 0-16,0 0 0,-21 0 16,21 22-16,0-22 0,-21 0 0,21 0 15,0 0-15,0 0 0,0 1 0,0-1 16,0 0-16,0-42 62,0 0-62,0-1 0,0 1 16,0 0-16,0-21 0,0 21 0,0-22 16,21 22-16,0-21 0,-21 21 15,21-1-15,0 1 0,0 0 16,-21 0-16,22 0 0,-1 21 0,0 0 16,0 0-16,0 0 15,0 21-15,1-21 16,-1 21-16,-21 0 0,21 0 0,0 1 15,-21-1-15,0 0 0,21 0 16,-21 0-16,0 0 0,21 1 0,-21-1 16,0 0-16,0 0 0,0 0 15,0-42 48,0 0-63,22 0 0,-22 0 0,21-1 15,0 1-15,-21 0 0,21 0 0,0-21 16,-21 20-16,21 1 0,1 0 16,-1 0-16,0 0 0,0 21 0,0-21 15,0 21-15,1 0 0,-1 0 0,0 0 16,0 0-16,0 0 0,0 21 16,-21 0-16,0 0 0,0 0 15,0 0-15,0 1 0,0-1 0,0 0 16,0 0-16,0 0 0,0 0 15,0 1-15,0-1 0,0 0 16,0 0-16,0 0 0,0 0 16,22-21-16,-1 22 0,0-22 15,0 0-15,0 0 0,0 0 16,1 0-16,20 0 0,-21 0 0,21-22 16,-20 22-16,-1-21 0,21 0 0,-21 0 15,0 21-15,1-42 0,-1 20 16,0 1-16,0 0 0,-21-21 0,21 21 15,-21-22-15,0 22 0,0 0 0,0-21 16,0 20-16,0 1 16,-21 21-16,0 0 0,0 0 15,0 0-15,-1 21 0,1 1 16,0-1-16,0 0 0,21 0 16,-21 0-16,21 22 0,-21-22 0,21 0 15,0 21-15,0-21 0,0 1 0,0-1 16,21-21-16,0 21 0,-21 0 15,21-21-15,0 0 0,0 0 0,1 0 16,-1 0-16,0 0 0,0 0 0,0 0 16,0 0-16,1-21 0,-1 21 15,21-21-15,-21 0 0,0-1 0,1 1 16,-1 0-16</inkml:trace>
  <inkml:trace contextRef="#ctx0" brushRef="#br0" timeOffset="76247.48">10922 5906 0,'0'-22'0,"21"22"16,0 0-16,22 0 0,-22-21 0,21 0 15,-21 21-15,22 0 0,-1 0 16,0-21-16,1 21 0,-1 0 0,0 0 15,1-21-15,-1 21 0,0 0 0,-21-21 16,22 21-16,-22 0 0,0 0 0,0 0 16,-21 21-16,0 0 0,-21-21 15,0 0-15,0 0 16,0 21-16,-1-21 16,-20 0-16</inkml:trace>
  <inkml:trace contextRef="#ctx0" brushRef="#br0" timeOffset="76608.07">11049 5884 0,'0'0'15,"0"22"1,0-1-16,-21-21 0,0 21 16,21 0-1,0 0-15,-22 0 0,1 1 16,0-1-16,21 0 0,0 21 0,-21-21 15,21 1-15,-21-1 0,0 21 16,21-21-16,0 22 0,-22-1 16,1 0-16,0 1 0,0-1 0,21 0 15,-21 22-15,0-22 0,21 0 0,0 1 16,-22-1-16,22 0 0,-21 1 16,21-1-16,0-21 0,0 0 0,0 22 15,0-22-15,0 0 0,21 0 16,1 0-16,-1-21 0,0 22 0,0-22 15,0 0-15,0 0 0,22 0 0,-22 0 16,21 0-16,-21 0 0,1 0 0,20 0 16,-21 0-16,21 0 0,-20-22 0,-1 1 15,21 0-15,-21 0 16,22 21-16</inkml:trace>
  <inkml:trace contextRef="#ctx0" brushRef="#br0" timeOffset="77388.66">11832 6308 0,'0'0'0,"-21"0"0,0-21 16,0 21-16,-1 0 16,1 0-16,0 0 0,0 0 15,0 0-15,0 21 16,-1 0-16,22 0 0,-21 21 15,0-20-15,0-1 0,0 0 0,21 0 16,0 0-16,0 22 0,-21-22 16,21 0-16,0 0 0,0 0 15,21-21 1,0 0-16,0 0 16,-21-21-16,42 0 0,-20 21 0,-1 0 15,-21-42-15,63-1 0,-63 22 16,0 0-16,21 0 0,1 21 0,-22-21 15,0-1-15,42 1 0,-21 0 0,-21 0 32,0 0-32,0 0 0,0 42 15,0 0-15,-21 0 16,21 0-16,0 0 0,0 1 16,0-1-16,0 0 0,0 0 15,0 0-15,0 0 0,0 1 0,0-1 16,0 0-16,0 0 0,21-21 15,0 21-15,0-21 16,1 0-16,-1 0 0,0 0 16,0 0-16,0 0 0,0 0 0,1-21 15,-1 0-15,0 0 0,0 0 16,0-1-16,0 1 0,1 0 16,-22-21-16,0 21 0,21-22 0,-21 22 15,0-21-15,0 21 0,0-22 0,0 1 16,0 21-16,-21 0 0,-1-22 15,1 22-15,0 21 0,-21-21 0,21 0 16,-22 21-16,1 0 0,0 0 0,-1 0 16,1 0-16,0 0 0,-1 0 15,1 0-15,0 21 0,-1 0 0,1 0 16,21 0-16,-22 1 0,22-1 0,0 21 16,0-21-16,0 22 0,21-1 15,-21 0-15,21 1 0,0-1 16,0-21-16,0 43 0,0-22 0,0-21 15,21 21-15,0-20 0,0-1 0,0 0 16,0 0-16,1 0 0,20-21 16,-21 0-16,0 21 0,0-21 0,22 0 15,-22 0-15,0 0 0,21 0 0,-20-21 16,-1 21-16,0-21 0,21 0 16,-21 0-16,1 0 0,20-1 0,-21 1 15</inkml:trace>
  <inkml:trace contextRef="#ctx0" brushRef="#br0" timeOffset="77843.6">12361 6096 0,'0'21'32,"0"0"-32,0 1 15,-21-22-15,21 21 0,0 0 16,-21 0-16,21 0 0,0 0 0,0 1 15,0 20-15,0-21 0,-21 0 16,21 22-16,0-22 0,-21 0 0,21 0 16,-22 0-16,22 0 0,0 1 0</inkml:trace>
  <inkml:trace contextRef="#ctx0" brushRef="#br0" timeOffset="78163.52">12361 6265 0,'0'0'0,"0"-21"16,0-21-16,21 42 15,-21-21-15,0 0 0,22 21 0,-1-22 16,0 1-16,0 21 16,0 0-16,0-21 0,1 21 0,-1 0 15,0 0-15,0 0 0,21 0 0,-20 0 16,-1 0-16,0 0 0,0 21 15,21 0-15,-20 1 0,-22-1 16,21 21-16,-21-21 0,0 0 0,0 22 0,21-22 16,-21 21-16,0-21 0,-21 1 15,0 20-15,21-21 0,-22 0 16,1 0-16,0 1 0,0-1 0,0 0 16,0 0-16,-1-21 15,1 0 1</inkml:trace>
  <inkml:trace contextRef="#ctx0" brushRef="#br0" timeOffset="78371.08">12277 6414 0,'0'-22'16,"21"22"-16,0-21 15,0 21-15,0 0 0,22 0 0,-1 0 16,-21 0-16,0 0 16,0-21-16,1 21 0,-1 0 0,0 0 15,21 0-15,-21-21 0,22 0 0,-1 21 16,0-21-16,1-1 0,-1 44 0</inkml:trace>
  <inkml:trace contextRef="#ctx0" brushRef="#br0" timeOffset="78449.14">13187 6138 0,'0'-21'16</inkml:trace>
  <inkml:trace contextRef="#ctx0" brushRef="#br0" timeOffset="78599.5">13123 6160 0,'0'0'0,"0"21"0,-21-21 16,21 21-16,-21 0 0,21 0 16,-21 0-16,0 22 0,21-22 0,0 0 15,-22 21-15,1-20 0,21 20 0,-21-21 16,21 0-16,0 0 0,0 1 15,0-1-15,0 0 0,21-21 47,0-21-47,-21 0 0</inkml:trace>
  <inkml:trace contextRef="#ctx0" brushRef="#br0" timeOffset="78827.42">13187 6138 0,'0'0'0,"0"22"32,0-1-32,0 0 15,42 0-15,-21 0 0,-21 0 16,21 1-16,1-1 0,-1 0 16,0 0-16,-21 0 0,21 0 0,0 1 15,0-1-15,-21 0 0,22 0 16,-1 0-16,0-21 15,0-21 17</inkml:trace>
  <inkml:trace contextRef="#ctx0" brushRef="#br0" timeOffset="79087.75">13695 5990 0,'0'0'0,"-43"0"16,43 21 0,-21 1-16,0-1 0,0 0 15,21 0-15,0 0 0,-21 0 16,0 22-16,-1-1 0,1 0 16,21-20-16,-21 20 0,21 0 0,-21-21 15,0 1-15,21 20 0,0-21 16,0 0-16,0 0 0,0 1 0,0-1 15,21-21 1,0 0 0,0-21-16,0-1 0,1 22 0</inkml:trace>
  <inkml:trace contextRef="#ctx0" brushRef="#br0" timeOffset="79371.3">14160 6181 0,'-42'0'15,"42"42"1,21-42-1,0-21-15,-21 42 0,22-21 16,20 0-16,-21 0 0,0-21 0,0 21 16,1 0-16,-1 0 0,0 0 0,0 0 15,0 0-15</inkml:trace>
  <inkml:trace contextRef="#ctx0" brushRef="#br0" timeOffset="79544.88">14076 6308 0,'0'21'0,"21"-21"16,0 0-16,0 0 16,22 0-16,-22 0 0,0 0 15,0 0-15,0 0 0,22-21 0,-22 21 16,0-21-16,21 21 0,-21 0 15</inkml:trace>
  <inkml:trace contextRef="#ctx0" brushRef="#br0" timeOffset="79943.84">14965 5948 0,'0'0'0,"-43"0"0,22 0 16,21 21 0,21-21 31,1 0-32,-1 0-15,0 0 0,-21-21 16,21 21-16,-21-21 15,0 0 1,-21 21-16,0 0 16,0 0-16,-1 0 15,22 21-15,-21 0 0,0-21 0,21 21 16,0 0-16,-21 0 0,0 22 0,21-22 16,-21 0-16,21 0 0,-22 0 15,22 1-15,0-1 0,0 0 0,0 0 16,0 0-16,0 0 0,0 1 15,22-22-15,-1 0 0,0 0 16,21 21-16,-21-21 0</inkml:trace>
  <inkml:trace contextRef="#ctx0" brushRef="#br0" timeOffset="80219.36">15579 6075 0,'0'-21'32,"-22"21"-32,1 0 15,0 21 1,0-21-16,21 21 0,-21 0 0,0 0 16,-1 1-16,22-1 0,0 0 0,-21 0 15,0 0-15,0 0 0,0 22 16,0-22-16,21 0 0,0 0 0,-22 0 15,22 1-15,-21-1 0,21 0 0,0 0 16,21-21 0,1 0-1</inkml:trace>
  <inkml:trace contextRef="#ctx0" brushRef="#br0" timeOffset="80524.02">15494 6075 0,'0'-21'0,"42"0"31,-21 21-31,-21-22 0,22 22 0,-1 0 16,0 0-16,0 0 16,0 0-16,-21 22 0,21-22 0,1 21 15,-1 0-15,-21 0 0,0 0 16,0 0-16,0 1 0,21-1 0,-21 0 15,0 21-15,0-21 0,0 1 16,0 20-16,0-21 0,0 0 16,0 0-16,0 1 0,0-1 0,0 0 15,-21 0-15,21 0 0,-21-21 32,21-21-17,-22 0-15</inkml:trace>
  <inkml:trace contextRef="#ctx0" brushRef="#br0" timeOffset="80708.14">15282 6287 0,'0'0'0,"21"0"31,1 0-15,-1 0-16,21 0 0,-21 0 15,0 0-15,1 0 0,-1 0 0,21 0 16,-21 0-16,0 0 0,22-22 16,-22 22-16,0-21 0</inkml:trace>
  <inkml:trace contextRef="#ctx0" brushRef="#br0" timeOffset="80979.06">15938 6011 0,'0'0'0,"0"22"47,0-1-47,22 0 16,-22 0-16,0 0 0,21 0 16,0 1-16,0-1 0,0 0 0,-21 21 15,21-21-15,1 1 0,-22-1 16,0 0-16,0 0 15,21 0-15,-21 0 16,0-42 15,21 21-31,-21-21 16</inkml:trace>
  <inkml:trace contextRef="#ctx0" brushRef="#br0" timeOffset="81207.48">16446 5990 0,'0'0'0,"-21"0"31,0 21-31,0 1 0,0-1 16,0 0-16,-1 0 0,1 0 0,0 22 16,0-22-16,-21 0 0,42 0 0,-22 0 15,1 0-15,0 22 0,0-22 16,21 0-16,0 0 0,0 0 15,0 1-15,21-22 32</inkml:trace>
  <inkml:trace contextRef="#ctx0" brushRef="#br0" timeOffset="81591.05">16827 5990 0,'0'0'0,"-21"0"15,0 0-15,0 0 16,0 0 31,21-21-47,0 0 15,21 21-15,0 0 16,0 0-16,-21-21 0,21 21 31,-42 0-15,21 21-16,0 0 0,0 0 16,0 0-16,-21 1 0,0-1 15,0 0-15,0 0 16,-1-21-16,22 21 0,-21 0 0,0-21 15,0 22-15,0-22 0,0 21 0,-1-21 16,1 21 0</inkml:trace>
  <inkml:trace contextRef="#ctx0" brushRef="#br0" timeOffset="82371.45">17018 5588 0,'-42'0'31,"42"-21"-31,21 21 0,0 0 16,0 0-16,0 0 0,0-21 16,1 21-16,-1 0 0,0 0 0,21 0 15,-21-21-15,1 21 0,20 0 0,-21 0 16,0 0-16,0 0 0,1-22 16,-1 22-16,0 0 0,0 0 15,-21 22 16,0-1-31,0 0 16,0 0-16,0 0 16,0 0-16,0 1 0,0 20 0,0-21 15,0 0-15,-21 22 16,0-22-16,21 21 0,-21-21 0,21 22 16,0-1-16,-22-21 0,22 21 0,-21-20 15,21 20-15,0 0 0,0-21 16,-21 22-16,21-22 0,0 21 0,0-21 15,0 22-15,0-1 0,0 0 16,0-20-16,0 20 0,0 0 0,-21-21 16,21 22-16,-21-22 0,21 21 0,-21-21 15,-1 1-15,1-1 0,0 0 16,0-21-16,0 21 0,0 0 16,-1-21-16,1 0 0,0 21 0,0-21 15,0 0-15,0 0 0,-1 0 16,1 0-16,0 0 0,0 0 15,0 0-15,0 0 0,-1 0 16,1 0 0,0 0-16,0 0 15,0-21 1,21 0-16,-21 21 0,-1 0 16</inkml:trace>
  <inkml:trace contextRef="#ctx0" brushRef="#br0" timeOffset="83763.27">1418 8403 0,'0'-21'16,"-21"21"-16,0 0 15,21-21-15,0 0 0,0 0 16,0-1-16,0 1 16,0 0-16,0 0 0,0 0 15,0 0-15,21-1 16,0 22-16,-21-21 0,21 21 16,0 0-16,1-21 0,-1 21 15,0 0-15,0 0 0,-21 21 0,42 0 16,-42 22-16,0-22 0,0 21 15,0 1-15,0-22 0,0 21 16,0 0-16,0 1 0,-21-1 16,0 0-16,-21 1 0,21-1 0,-22 0 15,1 1-15,0-22 0,-1 21 16,1 1-16,21-22 0,-22 21 0,1-21 16,0 0-16,21 1 0,-22-22 15,22 0-15,0 0 0,0 0 0,0 0 16,-1 0-16,22-22 0,0 1 0,0 0 15,0 0-15,0 0 0,0-22 16,0 22-16,0 0 0,0 0 0,0-21 16,0 20-16,22 1 0,-1 21 15,0-21-15,-21 0 0,21 21 16,0 0-16,0 0 0,1 0 16,-1 0-16,0 0 0,0 0 0,-21 21 15,21 0-15,0 0 0,1 1 16,-22-1-16,21 0 0,0 0 15,-21 0-15,0 22 0,21-22 0,0 0 16,0 0-16,-21 0 0,0 0 16,22 1-16,-1-1 0,-21 0 15,21 0-15,0-21 0,0 0 16,0 0 0,-21-21-1,22 21-15</inkml:trace>
  <inkml:trace contextRef="#ctx0" brushRef="#br0" timeOffset="84011.19">2053 8700 0,'0'0'15,"0"-22"-15,0 1 94,21 21-94,0 0 16,-21-21-1</inkml:trace>
  <inkml:trace contextRef="#ctx0" brushRef="#br0" timeOffset="95252.08">3260 8170 0,'21'0'125</inkml:trace>
  <inkml:trace contextRef="#ctx0" brushRef="#br0" timeOffset="95795.53">3302 7959 0,'0'0'0,"0"-21"0,0-22 31,0 22-31,-21 0 0,21 0 16,0 0 15,0 42-15,0 0-16,21 0 15,-21 21-15,21 1 0,0-1 0,0 22 16,1-22-16,-1 21 0,21-20 0,-21 20 15,0-20-15,22-1 0,-22 0 16,0 1-16,0-1 0,0 0 0,1-21 16,-1 22-16,-21-22 0,21 0 0,0 0 15,0 0-15,-21 1 0,21-22 0,-21 21 16,0 0-16,0-42 31,0 0-31,22 21 16,-22-22-16,0 1 0,0 0 15,21 0-15</inkml:trace>
  <inkml:trace contextRef="#ctx0" brushRef="#br0" timeOffset="96099.06">3937 7811 0,'-21'0'31,"0"0"-31,-1 0 0,1 21 16,0 0-16,0-21 0,0 21 0,-22 43 15,43-22-15,-42 21 0,21 1 16,-21-22-16,20 22 0,-20-1 0,0-20 16,-1 20-16,22-21 0,-21 1 0,21-22 15,-22 21-15,22 1 0,-21-22 16,21 0-16,21 0 0,0 0 0,0 0 15,-21-21 1,21-21 0,21 21-16,0-21 15,0 21-15,0-21 0</inkml:trace>
  <inkml:trace contextRef="#ctx0" brushRef="#br0" timeOffset="96499.06">4212 8297 0,'0'22'78,"0"-1"-78,0 0 0,0 0 0,0 21 16,-21-20-16,21-1 0,0 21 16,0 0-16,0-20 0,0 20 0,0 21 15,0-20-15,-21 20 0,21 1 0,-21-1 16,21 1-16,0-1 0,0 1 16,-22-1-16,22 1 0,-21-1 0,0 1 15,21-1-15,-21 1 0,21-1 0,-21 1 16,0-1-16,21-20 0,0 20 15,0-21-15,-22 1 0,22-22 0,0 0 16,0 0-16,0 0 0,0-42 16,22 0-1,-22 0-15,21 0 0,0-22 16,-21 1-16,21 0 0,0-22 0,0 22 16,1-22-16</inkml:trace>
  <inkml:trace contextRef="#ctx0" brushRef="#br0" timeOffset="96876.09">4254 8488 0,'0'0'0,"-21"-21"0,21 0 0,-21-1 16,0 1-16,21 0 15,0 0-15,0 0 0,0 0 16,0-1-16,21 1 0,0 21 15,0-21-15,1 21 0,-1 0 16,0-21-16,0 21 0,21 0 0,-20 0 16,20 0-16,-21 21 0,21 0 0,-20 0 15,-1 1-15,21-1 0,-42 0 16,21 0-16,-21 0 0,0 0 0,0 1 16,0-1-16,-21 0 0,0 0 15,0 0-15,0 0 0,-22 1 0,22-1 16,-21-21-16,-1 21 0,22-21 15,0 0-15,-21 21 0,21-21 0,-1 0 16,1 0 0,42 0-1,1 0 1,-1 0-16,0-21 0,21 21 16</inkml:trace>
  <inkml:trace contextRef="#ctx0" brushRef="#br0" timeOffset="97452.06">5165 8297 0,'0'0'0,"21"0"0,-21-21 16,-21 21-16,-1-21 15,1 21-15,0 0 0,0 0 16,0 0-16,0 21 16,-1 0-16,1-21 0,21 22 0,-21-1 15,0 0-15,0 0 0,0 0 0,-1 0 16,1 1-16,0 20 0,21-21 16,-21 0-16,21 43 0,0-43 15,0 0-15,0 0 0,0 0 0,0 1 16,0-1-16,0 0 0,0 0 15,21-21-15,0 0 0,0 0 0,1 0 16,-1-21-16,0 21 16,0-21-16,0 0 0,0-1 0,1 22 15,-1-21-15,0 0 0,0 0 0,0 0 16,0 0-16,1-22 0,-22 22 16,21 0-16,-21 0 0,0 0 0,0-22 15,0 22-15,21 0 0,-21 0 16,0 0-16,0 42 31,0 0-31,0 0 0,0 0 16,0 0-16,0 22 0,-21-22 0,21 0 15,0 0-15,0 0 0,0 1 16,0 20-16,0-21 0,0 0 16,0 0-16,0 1 0,0-1 15,21-21-15,0 0 16,0 0-1,0 0-15,1 0 0,-1-21 0,0-1 16,0 22-16,-21-21 16,21 0-16</inkml:trace>
  <inkml:trace contextRef="#ctx0" brushRef="#br0" timeOffset="97727.5">5588 8276 0,'0'0'0,"21"-42"0,0-64 31,-42 106-16,21 21 1,0 22-16,-21-1 0,0 0 16,21 1-16,0-22 0,0 0 15,-21 21-15,21 1 0,0-22 16,0 21-16,0-21 0,0 0 0,-22 1 16,22-1-16,-21 21 0,21-21 0,0 0 15,0 1-15,0-1 0,0 0 0,0 0 16,21-42 15,1 21-31,-1-21 0,0 0 16,0-1-16,0 1 0,0 0 15,1 0-15,-22-21 0,21 20 0</inkml:trace>
  <inkml:trace contextRef="#ctx0" brushRef="#br0" timeOffset="98215.04">5927 8086 0,'0'-21'0,"0"42"0,0-64 0,21 43 15,-21 22 1,0-1-16,0 0 0,0 0 16,0 0-16,0 0 0,0 22 0,0-1 15,0-21-15,-21 22 0,21-1 16,-22-21-16,22 21 0,0 1 0,0-22 16,0 21-16,0-21 0,0 22 0,0-22 15,0 0-15,0 0 0,0 0 0,0 1 16,0-1-16,0 0 15,0-42 32,0 0-47,22-1 0,-22 1 16,21 0-16,-21-21 0,21 21 0,0-1 16,-21-20-16,21 0 0,0 21 15,1-22-15,-1 1 0,0 0 0,21 20 16,-21-20-16,1 21 0,-1-21 0,21 20 15,-21 1-15,0 21 0,1 0 16,-1 0-16,0 21 0,-21 1 0,0-1 16,21 0-16,0 0 0,-21 21 15,0-20-15,0-1 0,0 21 0,0-21 16,0 0-16,0 1 0,0-1 0,0 0 16,0 0-16,0 0 0,-21-21 15,21 21-15,0 1 0,-21-1 16,0-21-16,21 21 0,0 0 15,-21-21-15,-1 0 32,22-21-32</inkml:trace>
  <inkml:trace contextRef="#ctx0" brushRef="#br0" timeOffset="98480.09">5503 8382 0,'21'0'16,"1"-21"-1,-1 21-15,0-21 0,0 21 16,0 0-16,0-21 0,22 21 0,-22 0 15,0-22-15,21 22 0,-20 0 16,20-21-16,-21 21 0,0-21 16,0 21-16,1 0 15,-1 0-15,-21-21 0,21 21 16</inkml:trace>
  <inkml:trace contextRef="#ctx0" brushRef="#br0" timeOffset="100183.06">7789 8467 0,'0'0'0,"0"21"16,0 0-16,0 0 15,21-21 16,1 0-31,-1 0 16,21 0-16,-21 0 0,0 0 16,1-21-16,20 0 0,-21 21 0,0-21 15,22 0-15,-22-1 0,0 1 16,0 0-16,0 0 0,0 0 0,1-22 16,-1 22-16,-21-21 0,0 0 0,21-1 15,-21 1-15,0 0 0,0-1 16,0 1-16,0 21 0,0-22 0,0 1 15,0 21-15,0 0 0,21 0 0,21-1 16,-63 22-16,-21 0 16,0 0-16,-22 0 15,43 22-15,0-22 0,0 42 0,-1-21 0,22 21 16,0-20-16,-42 20 0,42 0 16,0 1-16,0 20 0,0-21 0,0 1 15,0 20-15,0-20 0,0-1 16,0 0-16,0-21 0,0 22 0,21-22 15,0-21-15,43 21 0,-22 0 0,-21 0 16,22-21-16,-43 22 16,21-22-16,21 0 15,-21-22-15,1 1 0,-1 21 0,0-21 16,0 0-16,21 0 0,-20 0 16,-1-22-16,0 22 0,-21-21 15,21 21-15,0-1 0,-21-20 0,21 21 16,-21 0-16,22 0 0,-22-1 0,21 1 15,-21 0-15,-21 21 32,-1 0-32,1 21 0,21 0 15,-21-21-15,21 22 0,-21-1 0,21 21 16,-21-21-16,21 0 0,0 1 16,0-1-16,0 0 0,0 0 15,0 0-15,0 0 0,21 1 16,0-22-16,21 0 0,-20 0 0,-1 0 15,0 0-15,21 0 16,-21 0-16,1 0 0,20-22 0,-21 22 16,21-21-16,-20 0 0,-1 0 0,0 21 15,0-21-15,0 0 0,0-1 16,-21-20-16,0 21 0,22 0 0,-22 0 16,21-1-16,-21 1 0,0 0 0,21 0 15,-21 42 16,-21-21-31,0 21 16,21 0-16,-22 1 0,22-1 16,0 0-16,0 0 0,0 0 15,0 0-15,0 1 0,0-1 16,0 0-16,0 0 16,22-21-16,-1 21 0,0-21 15,0 0-15,0 0 0,0 0 16,1 0-16,-1 0 15,0-21-15,0 0 0,0 21 0,0-21 16,1 0-16,-1-1 0,0 1 16,-21 0-16,0 0 0,21 0 0,0 0 15,-21-1-15,21 1 0,-21 0 16,0 0-16,0 0 0,22 0 16,-22-1-1,0 1 1,0 42-1,0 1-15,0-1 0,0 0 16,0 0-16,0 0 0,0 0 16,0 22-16,-22-1 0,22 0 0,0 1 15,0-22-15,0 0 0,0 21 0,0-20 16,0 20-16,0-21 0,0 21 0,0 22 16,0-22-16,0 1 0,22-1 15,-22 0-15,21 22 0,-21-22 16,0 0-16,0 22 0,0-22 0,21 1 15,-21-1-15,21 0 0,0 1 16,-21-1-16,0 0 0,0 1 0,0-22 16,0 21-16,0-21 0,0 22 0,0-22 15,0 0-15,-21 0 0,0 0 0,0 0 16,0 1-16,-1-22 0,1 0 16,0 0-16,0 0 0,0 0 15,0-22-15,-1 1 0,1 0 0,0 0 16,0 0-16,0 0 0,0-22 0,-1 1 15,1 0-15,21-1 0,0-20 16,0 20-16,0-20 0,0-1 16,0-20-16,21 20 0,1 1 0,-1-1 0,0 1 15,21-1-15,-21 1 0,22 20 16,-22-20-16,21 21 0,-21-1 16,1 1-16,-1 21 0,21-22 0,-21 22 15,22 0-15,-22 0 0,0 0 0,0 21 16,0 0-16,0-21 0,-21-1 15</inkml:trace>
  <inkml:trace contextRef="#ctx0" brushRef="#br0" timeOffset="100679.68">10774 7832 0,'0'0'0,"-21"0"0,-64 0 31,64 0-31,42 0 31,0 0-31,0 0 0,22 0 16,-1-21-16,0 21 0,1 0 0,20 0 15,1 0-15,-1 0 0,1-22 16,-22 22-16,21 0 0,-20 0 16,-1 0-16,0 0 0,1 0 0,-1 0 15,-21 0-15,0 0 0,-42 0 31,0 0-31</inkml:trace>
  <inkml:trace contextRef="#ctx0" brushRef="#br0" timeOffset="100956.07">11112 7853 0,'0'0'0,"-21"0"0,21 21 15,-21-21-15,21 21 0,-21 0 16,21 1-16,0-1 0,-21 0 16,21 0-16,0 21 0,0-20 15,0 20-15,0 0 0,-21 1 0,21-22 16,-22 21-16,22 0 0,0-20 0,-21 20 16,0-21-16,21 0 0,-21 0 0,21 1 15,0-1-15,0 0 0,0 0 0,0 0 16,0 0-1,21-21 17,0 0-32,-21-21 0</inkml:trace>
  <inkml:trace contextRef="#ctx0" brushRef="#br0" timeOffset="101368.01">11366 8340 0,'22'0'31,"-1"0"-31,0 0 16,0 0 0,0-21-16,0 21 0,1-22 15,-1 22-15,-21-21 0,0 0 0,21 0 16,0 21-16,0-21 0,0 0 0,-21-1 15,0 1 1,0 0-16,0 0 0,-21 21 16,-21 0-16,0 0 15,20 0-15,1 21 0,-42 0 16,20 0-16,22 1 0,0-1 0,0 21 16,0-21-16,21 0 0,0 1 15,-21 20-15,21-21 0,-22 0 0,22 0 16,0 1-16,0-1 0,0 0 0,0 0 15,22-21-15,-1 21 16,21 0-16,-21-21 16,0 0-16,22 0 0,-22 0 0,0 0 15,0 0-15,22 0 0,-22 0 0,0-21 16,0 0-16,21 21 0,-20-21 0</inkml:trace>
  <inkml:trace contextRef="#ctx0" brushRef="#br0" timeOffset="101624.55">11853 8170 0,'0'0'0,"-21"0"16,42 0-1,0 0 1,-21 22-16,22-22 0,-22 21 16,0 21-16,0-21 0,21 0 0,-21 1 15,21-1-15,0 0 0,0 0 16,0-21-16,-21 21 0,22 0 0,-1 1 15,0-1-15,-21 0 0,21-21 16,0 21-16,-21 0 0,21-21 16,1 0-1,-1 0 1,-21-21 0</inkml:trace>
  <inkml:trace contextRef="#ctx0" brushRef="#br0" timeOffset="101867.78">12298 8128 0,'0'0'0,"0"-21"15,-21 42 1,-1 0-16,1 0 16,0 22-16,0-22 0,-21 0 15,20 0-15,1 22 0,0-22 16,0 0-16,-21 0 0,20 21 15,1-20-15,-21-1 0,21 0 0,0 0 16,-1 0-16,1-21 0,21 21 0,0 1 16,21-22 15,1 0-31,-1-22 0,0 1 0</inkml:trace>
  <inkml:trace contextRef="#ctx0" brushRef="#br0" timeOffset="102192.08">12700 7832 0,'0'0'16,"0"-21"-16,0-1 0,0 44 47,-21-1-47,21 0 0,-21 0 0,21 21 15,0-20-15,0 20 0,-22 21 16,22-20-16,-21-1 0,21 0 0,-21 1 16,21-1-16,0 0 0,-21 1 15,0-22-15,21 21 0,-21-21 16,21 1-16,0-1 0,0 0 0,0 0 16,0 0-16,0 0 15,21-21-15,0 0 16,0 0-16,0 0 15,0-21-15,1 0 0,-1 21 16,-21-21-16,21 0 0</inkml:trace>
  <inkml:trace contextRef="#ctx0" brushRef="#br0" timeOffset="102423.42">12552 8192 0,'0'0'0,"-21"0"15,21 21 17,21-21-32,0 0 15,0 0-15,0 0 16,0 0-16,1 0 0,-1 0 16,0 0-16,0 0 0,0 0 0,0 0 15,1 0-15,-1 0 16,0-21-16,0-1 0,0 22 15,-21-21-15,21 21 0</inkml:trace>
  <inkml:trace contextRef="#ctx0" brushRef="#br0" timeOffset="102756.95">13398 7916 0,'0'-42'16,"-21"42"15,0 21-31,0 0 16,0 1-16,21-1 0,-21 21 16,-1-21-16,1 0 0,21 22 0,0-22 15,-21 21-15,0-21 0,21 1 0,0 20 16,0-21-16,-21 21 0,21-20 0,0-1 15,0 0-15,-21 0 0,21 0 0,0 0 16,0 1-16,21-22 0,-21 21 16,21-21-16,0 21 0,0-21 0,0 0 15,1 0-15,-1 0 0,0 0 16,0 0-16,0 0 0,0 0 0,22-21 16,-22 21-16,0-21 0</inkml:trace>
  <inkml:trace contextRef="#ctx0" brushRef="#br0" timeOffset="103060.08">13885 7832 0,'0'0'16,"-21"-21"-1,42 21 1,0 0-16,1 0 0,-1 0 0,0 0 15,0 21-15,-21 0 16,0 0-16,0 0 0,21 0 0,-21 1 16,0 41-16,0-21 0,0-20 15,0 20-15,0-21 0,0 21 16,0-20-16,0 20 0,-21-21 0,21 0 16,0 0-16,0 1 0,-21-1 0,0 0 15,-22 0-15,43 0 0,-21 0 16,0-21-16,0 22 15,0-22-15,0 0 0,21 21 16</inkml:trace>
  <inkml:trace contextRef="#ctx0" brushRef="#br0" timeOffset="104215.5">3683 9250 0,'0'0'0,"42"0"63,-21 0-63,1 0 0,20 0 0,-21 0 15,21 0-15,1 0 16,20 0-16,-20 0 0,20 0 0,-21-21 15,22 21-15,21 0 0,-22 0 0,22-21 16,-1 21-16,1 0 0,0 0 0,21-22 16,-22 22-16,1 0 0,21 0 15,-22-21-15,22 21 0,0 0 0,0 0 16,0-21-16,21 21 0,127 0 16,-148 0-16,21-21 0,21 21 15,-21 0-15,21 0 0,0 0 0,0-21 16,0 21-16,22-21 0,-22 21 0,21 0 15,1 0-15,-1 0 0,0-22 16,1 22-16,-1 0 0,21 0 16,-20 0-16,20-21 0,-20 21 0,-1 0 15,21 0-15,1 0 0,-22 0 0,22-21 16,-1 21-16,-20 0 0,41 0 16,-20 0-16,-1 0 0,-20 0 0,20 0 15,-21 0-15,22 0 0,-22 0 0,1 0 16,-1 0-16,0 0 0,1 0 15,-1 0-15,0 0 0,-21 0 0,22 0 16,-22 0-16,-21-21 0,0 21 16,0 0-16,0 0 0,-21 0 0,0 0 15,-1 0-15,1 0 0,-21-21 16,-22 21-16,22 0 0,-43 0 0,22 0 16,-22-21-16,1 21 0,-22 0 15,0 0-15,0 0 0,0 0 0,0 0 16,-21-22-16,22 22 0,-44 0 47,-20 0-47,21 0 0,0 0 0,-22 0 15</inkml:trace>
  <inkml:trace contextRef="#ctx0" brushRef="#br0" timeOffset="105168.41">5207 9610 0,'-21'21'47,"21"0"-47,-21-21 15,21 21-15,-22 22 0,1-22 0,0 21 16,0-21-16,0 22 0,0-1 15,-22 0-15,22-21 0,0 22 0,-21-1 16,20 0-16,-20 1 0,21-22 16,-21 21-16,-1 1 0,1-22 15,21 21-15,-22-21 0,22 0 0,0 1 16,0-1-16,0 0 0,21 0 0,0-42 47,21 0-47,0 0 0,0-1 0,0 1 15</inkml:trace>
  <inkml:trace contextRef="#ctx0" brushRef="#br0" timeOffset="105480.06">5651 9589 0,'-21'42'32,"0"-21"-32,0 0 0,0 0 0,0 1 15,-22 20-15,22 0 0,0 1 16,0-22-16,-22 21 0,1 0 0,21-20 0,-21 20 16,20 0-16,-20-21 0,0 22 0,21-1 15,-22-21-15,22 22 0,-21-22 0,21 21 16,-1-21-16,1 22 0,0-22 15,0 0-15,21 0 0,-21-21 0,21 21 16,-21-21-16,63 0 16,-21 0-16,-21-21 15,21 0-15,-21 0 0,21 21 16</inkml:trace>
  <inkml:trace contextRef="#ctx0" brushRef="#br0" timeOffset="105776.06">6032 9673 0,'0'0'0,"22"-21"0,-22 42 47,0 0-47,0 22 0,0-22 16,-22 21-16,22 1 0,0-1 0,-21-21 15,0 21-15,0 1 0,0-1 0,0 0 16,-1-20-16,22 20 0,-21-21 16,0 21-16,0-20 0,21-1 0,0 0 15,-21 0-15,21 0 0,0 0 0,0 1 16,21-22-16,0 0 31,0 0-31,-21-22 0,21 1 0,1 0 16</inkml:trace>
  <inkml:trace contextRef="#ctx0" brushRef="#br0" timeOffset="106003.4">5673 10097 0,'-22'21'16,"44"-42"-16,-22 42 15,21-21-15,0 0 16,0 0-16,0-21 0,43 21 16,-43-22-16,21 22 0,-21 0 0,22 0 15,-1-21-15,-21 0 0,43 21 16,-43-21-16,21 21 0,-21 0 16,1 0-16,-1-21 0</inkml:trace>
  <inkml:trace contextRef="#ctx0" brushRef="#br0" timeOffset="107185.92">6498 10160 0,'0'0'0,"21"0"0,0 0 16,1 0-16,-1 0 15,-21-21 1,21 21-16,-21-21 0,42 0 0,-21-1 15,-21 1-15,-42 0 0,42 0 16,0 0-16,0 0 0,-21-1 16,0-20-16,0 42 0,-1-21 0,-20 21 15,21 0-15,0 0 0,0 0 0,-22 0 16,22 0-16,0 21 0,0-21 0,-22 21 16,22 0-16,0 1 0,0 20 0,0-21 15,0 0-15,21 0 0,-22 1 16,1 20-16,21 0 0,0-21 15,0 22-15,0-22 0,0 21 16,0-21-16,0 1 0,21-22 16,1 21-16,-1-21 0,0 21 15,0-21-15,0 0 0,0 0 0,1-21 16,-1 0-16,0-1 0,0 22 0,21-21 16,-20 0-16,-1 0 0,0 0 0,0 0 15,0-1-15,0 1 0,1 0 0,-1 0 16,0 0-16,-21 0 0,0-1 15,0-20-15,21 21 0,21 0 0,-20 21 0,-44 0 32,1-21-32,0 21 0,21 21 15,-21 0-15,21 0 0,-21 0 16,0 0-16,21 1 0,0-1 0,0 0 16,21 0-16,-21 0 0,0 0 0,0 1 15,21-1-15,-21 42 0,0-42 16,21 1-16,0-22 15,0 0-15,1 0 0,20 0 0,-21 0 16,21 0-16,1 0 0,-1 0 16,-21-22-16,43 22 0,-22-21 0,0 0 15,-20 21-15,20-21 0,-21 0 16,0 0-16,0-1 0,1 1 0,-22 0 16,21 0-16,-21 0 0,0 0 0,0-1 15,0 1-15,-21 0 16,-1 21-16,1 0 0,0 0 15,-21 0-15,21 21 0,-1-21 0,1 21 16,0 1-16,0-1 0,0 0 0,0-21 16,21 21-16,0 0 0,-22 0 15,22 1-15,0-1 0,0 0 16,22-21 0,-1 0-16,0 0 15,0 0-15,0 0 0,0 0 0,1 0 16,-1 0-16,0-21 0,0 0 15,0 21-15,0-22 0,1 1 16,-1 0-16,-21 0 0,21 21 16,-21-21-16,0 0 15,0 42 17,0 0-32,0 0 15,0 0-15,0 0 0,-21 1 0,21-1 16,-21 21-16,21-21 0,-22 22 0,22-1 15,0 21-15,0-20 0,0-1 16,0 22-16,-21-22 0,21 21 16,0-20-16,0 20 0,0 1 0,0-22 15,0 22-15,0-1 0,0-21 0,0 22 16,0-1-16,-21 1 0,21-1 0,0-20 16,0 20-16,-21 1 0,0-22 15,0 0-15,-1 1 0,-20-1 0,21-21 16,-21 0-16,20 22 0,-20-43 0,0 21 15,-1-21-15,1 0 0,0 0 0,-22 0 16,22 0-16,0-21 0,-1 0 16,-20-22-16,20 22 0,1-21 15,21-1-15,-21-20 0,20 21 0,-20-22 16,21 1-16,21-1 0,0 1 0,-21 20 16,21-20-16,0 20 0,21 1 0,0-21 15,0 20-15,22 1 0,-22 0 16,21-1-16,22 1 0,-22 0 0,21 20 15,-20-20-15,20 0 0,64-43 16</inkml:trace>
  <inkml:trace contextRef="#ctx0" brushRef="#br0" timeOffset="109063.64">7514 10139 0,'0'0'0,"0"-21"0,0 0 0,0-1 15,21 22-15,-21-21 0,0 42 47,0 1-31,0-1-16,0 0 15,-21 0-15,0-21 0,21 21 0,-21 0 16,21 1-16,0-1 0,-21-21 0,21 21 16,-22-21-16,22 21 0,-21-21 0,21 21 15,0-42 16,0 0-31,21 21 16,1-21-16,-22 0 0,21 21 16,0-22-16,0 1 0,0 0 0,-21 0 15,21 21-15,1-21 0,20 0 16,-21 21-16,-21-22 0,21 22 16,0 0-16,1 0 0,-1 0 0,0 22 15,0-22-15,-21 21 16,0 0-16,0 0 0,21 0 15,-21 0-15,0 1 0,0-1 16,21 0-16,-21 0 0,0 0 0,22 0 16,-22 1-16,21-1 0,0 0 0,0 0 15,0 0-15,0-21 16,22 0-16,-22 0 0,0 0 0,21 0 16,-20 0-16,20 0 0,-21-21 0,0 21 15,22-21-15,-22 0 0,21 21 16,-21-21-16,0-1 0,22 1 15,-22 0-15,0-21 0,0 21 0,0-1 16,1 1-16,-22 0 0,0 0 0,0 0 16,0 0-16,0-22 0,0 22 15,0 0-15,-22 0 0,1 0 16,0 21-16,0 0 0,0 0 0,0 0 16,-1 0-16,1 0 0,0 0 15,0 0-15,0 21 0,21 0 0,-21 0 16,-1 0-16,1 0 0,21 22 0,0-22 15,0 0-15,0 21 16,0-20-16,0-1 0,0 0 0,0 0 16,0 21-16,0-20 0,0-1 15,21 0-15,1-21 0,-1 0 16,0 0-16,0 0 0,0 0 0,0 0 16,1 0-16,-22-21 0,21 0 0,0-1 15,0 1-15,0 21 0,0-21 0,-21 0 16,0-21-16,22 20 0,-22 1 15,21 0-15,-21 0 0,0 0 16,0 0-16,0-1 0,0 1 0,0 42 47,0 1-47,0-1 0,0 0 16,0 0-16,0 21 0,0-20 15,0-1-15,0 0 0,0 0 0,0 0 16,0 0-16,21 1 0,0-1 0,-21 0 15,21-21-15,0 21 0,1-21 16,20 0-16,-21 0 0,0 0 0,22 0 16,-1 0-16,-21 0 0,21-21 0,-20 0 15,-1 0-15,0 21 0,21-22 0,-42 1 16,21-21-16,1 21 0,-1 0 16,-21-1-16,0 1 0,0 0 15,0 0-15,0 0 0,0 0 0,0-1 16,0 44 15,-21-22-31,21 21 0,-22 0 0,22 0 16,0 0-16,0 22 15,0-22-15,0 0 0,0 0 0,0 0 16,0 0-16,0 1 0,0-1 0,0 0 16,0 0-1,0-42 1,0 0-1,0 0-15,22-1 16,-22 1-16,21 0 0,0 0 16,-21 0-16,0 0 0,21-1 0,0-20 15,0 0-15,1 21 0,-1-1 16,0 1-16,-21 0 0,21 21 16,0 0-16,0 0 0,1 0 15,-1 21-15,-21 0 16,0 1-16,0 20 0,21-21 0,-21 0 15,21 0-15,-21 1 0,0 20 16,0-21-16,21 0 0,-21 0 16,21 1-16,-21-1 0,22-21 0,-22 21 15,21-21 1,0 0-16,0-21 16,0 0-16,0 21 0,-21-22 15,22 1-15,-1 0 0,-21 0 16,21 0-16,0 0 0,0-1 0,-21 1 15,21-21-15,1 21 0,-1 0 0,-21-1 16,21 1-16,0 0 0,-21 0 16,21 21-1,-21 21-15,0 0 16,0 0-16,0 1 0,0-1 16,0 0-16,0 0 0,0 0 15,0 0-15,0 1 0,0-1 16,0 0-16,0 0 0,21 0 0,-21 0 15,22-21-15,-1 22 0,0-22 0,0 0 16,0 0-16,0 21 0,1-21 16,-1 0-16,0 0 0,21 0 0,-21-21 15,22-1-15,-22 22 0,21-21 0,-21 0 16,1 0-16,-1 0 0,0 0 16,0-1-16,0 1 0,-21 0 0,0 0 15,0-21-15,0 20 0,0 1 0,0 0 16,0 0-16,-21 21 31,0 0-31,0 21 0,0 0 16,21 0-16,-22 1 0,22-1 0,-21 21 15,21-21-15,0 0 0,0 1 16,0 20-16,0-21 0,0 0 0,21 0 16,1 1-16,-22-1 0,21 0 0,0-21 15,0 21-15,0-21 0,0 21 0,1-21 16,20 0-16,-21 0 0,0 0 15,0-21-15,22 0 0,-22 0 0,0 21 16,21-21-16</inkml:trace>
  <inkml:trace contextRef="#ctx0" brushRef="#br0" timeOffset="109523.06">10880 9504 0,'0'0'0,"0"-21"16,21 21-16,0 0 15,0 0-15,0 0 0,0 0 16,22 0-16,-1 0 0,0 0 0,64 0 15,-63 0-15,-1-21 16,21 21-16,-20 0 0,-1 0 16,0 0-16,1 0 0,-22 0 0,0 0 15,0 0-15,0 0 0,-42 0 32,0 0-32,-21 0 0,21 0 15,-22 0-15,1 0 0,0 0 0</inkml:trace>
  <inkml:trace contextRef="#ctx0" brushRef="#br0" timeOffset="109831.21">10985 9504 0,'-42'0'31,"42"21"-31,-21-21 16,21 21-16,0 0 0,0 1 0,-21-1 15,21 0-15,-21 21 0,21 1 16,0-1-16,0 0 0,-22 1 0,22-1 15,-21 0-15,21 1 0,-21-1 16,21 21-16,-21-20 0,21-1 0,-21 22 16,0-22-16,21 21 0,-22 1 0,22-22 15,-21 22-15,21-22 0,0 22 0,-21-22 16,21 21-16,0-20 16,0-22-16,0 21 0,0 1 0,0-22 15,0 0-15,21 0 0,0-21 16,1 0-16,20 0 0,-21 0 0,0 0 15,22 0-15,-1 0 0,0-21 16,1 0-16,-1 0 0,0-1 0,1-20 16,-22 21-16,21 0 0</inkml:trace>
  <inkml:trace contextRef="#ctx0" brushRef="#br0" timeOffset="110043.57">11663 9800 0,'0'-21'0,"0"42"0,-21-63 16,-1 42-1,1 0-15,21 21 16,-21 0-16,0 0 0,21 22 0,-21-22 16,21 21-16,-21 1 0,-1-22 0,22 21 15,-21 0-15,21 1 0,-21-1 16,21-21-16,21 64 0,-21-43 15</inkml:trace>
  <inkml:trace contextRef="#ctx0" brushRef="#br0" timeOffset="110131.07">11409 10520 0,'0'0'0,"21"0"16,0 0-1,0 0-15,0 0 0,-21-21 16,22 21-16,-1-21 0,0-1 16,-21 1-16,21 0 0,0 0 0</inkml:trace>
  <inkml:trace contextRef="#ctx0" brushRef="#br0" timeOffset="110335.88">11345 10160 0,'0'0'0,"-21"0"0,21 21 31,21-21-15,0 0-1,1 0-15,20 0 0,-21 0 0,0 0 16,22 0-16,-22 0 0,21 0 16,-21-21-16,22 21 0,-22 0 0</inkml:trace>
  <inkml:trace contextRef="#ctx0" brushRef="#br0" timeOffset="110549.74">11832 10160 0,'0'0'0,"-21"21"32,21 0-32,21-21 15,0 0 1,0 0-16,1 0 0,-1 0 16,0 0-16,0 0 0,0 0 0,-21-21 15,21 21-15,1 0 16,-22-21-16,0 0 15</inkml:trace>
  <inkml:trace contextRef="#ctx0" brushRef="#br0" timeOffset="111132.05">11430 10202 0,'0'22'78,"0"-1"-78,0 0 0,0 0 15,0 0-15,0 0 0,0 1 0,-21-1 16,21 0-16,-21 0 0,21 0 16,-22 0-16,22 1 0,0-1 15,22-21 1,-1 0-16,0 0 0,0 0 16,0-21-16,0 21 0</inkml:trace>
  <inkml:trace contextRef="#ctx0" brushRef="#br0" timeOffset="111611.06">11811 10245 0,'0'0'0,"21"-21"47,0-1-31,0 22-16,1-21 15,-1 0-15,0 21 16,-21-21-16,0 0 15,-21 21 17,0 0-32,-1 0 15,1 0-15,0 21 0,0-21 16,0 21-16,0 0 0,-1 0 16,1-21-16,0 22 0,21-1 0,0 0 15,0 0-15,0 0 0,0 0 0,0 1 16,0-1-16,0 0 0,0 0 15,0 0-15,21-21 0,0 0 16,1 0-16,-1 0 0,0 0 16,21 0-16,-21 0 0,1 0 15,-1 0-15,0-21 0,0 0 16,0 21-16,22-21 0</inkml:trace>
  <inkml:trace contextRef="#ctx0" brushRef="#br0" timeOffset="112231.05">12277 10118 0,'0'0'0,"0"-21"16,0-1-1,21 22 1,0 0-16,0-21 0,0 21 15,0 0-15,1 0 16,-1 0-16,0 21 16,0-21-16,-21 22 0,21-1 15,-21 0-15,0 0 0,0 0 0,0 0 16,0 1-16,-21-1 0,0 0 16,0 0-16,21 0 0,-21-21 0,-1 21 15,1 1-15,21-1 0,-21 0 16,42-42 31,-21 0-47,21-1 0,1 22 15,-1-21-15,-21 0 0,21 0 0,0 0 16,0 0-16,0-1 0,1 1 0,-1 0 16,-21 0-16,21 0 0,0 0 0,0-1 15,0 22-15,1 0 0,-22-21 0,0 42 31,0 1-15,-22-1-16,22 0 16,-21-21-16,21 21 0,-21 0 0,21 0 0,0 1 15,0-1-15,0 0 0,0 0 16,0 0-16,0 0 0,0 1 16,0-1-16,0 0 0,21-21 15,0 21-15,1-21 16,-1 0-1,0 0-15,0 0 0,21 0 0,-20-21 16,-1 0-16,0 21 0,0 0 0,0-21 16,22-1-16,-22 1 0,0 0 0,0-21 15,-21 21-15,21-1 0,-21 44 16</inkml:trace>
  <inkml:trace contextRef="#ctx0" brushRef="#br0" timeOffset="112495.92">13039 10012 0,'21'-42'15,"-42"147"-15,21-168 0,21-22 0,-21 64 0,21-42 0,-21 41 16,0-20-16,0 21 0,0 0 15,21 21-15,-21-21 0,0-1 16,0 44 0,0-1-16,0 21 15,0-21-15,-21 0 0,21 22 16,0-22-16,-21 21 0,21 1 0,-21-22 16,-1 21-16,22 0 0,0-20 0,-21 20 15,0-21-15,21 0 0,0 0 0,0 22 16,0-22-16,0 0 0,0 0 15,0 0-15,0 1 0,0-1 16,21-21 0,0 0-16,1 0 15,-1 0-15,0 0 0,0-21 0,0-1 16,0 22-16,1-21 0,-1 0 0,0 21 16</inkml:trace>
  <inkml:trace contextRef="#ctx0" brushRef="#br0" timeOffset="112715.06">12954 10075 0,'-21'0'16,"42"0"-1,0 0-15,0 0 0,0 0 16,1 0-16,-1 0 0,0 0 0,0 0 15,0 0-15,0 0 0,22 0 16,-22 0-16,0 0 0,0 0 0,22-21 16,-22 0-16,0 21 0,0 0 0,0 0 15</inkml:trace>
  <inkml:trace contextRef="#ctx0" brushRef="#br0" timeOffset="113039.93">13758 9885 0,'0'-21'16,"-21"21"15,0 0-31,21 21 0,0 0 16,-21 0-16,0 0 0,21 1 15,-22-1-15,22 0 0,0 21 16,-21-21-16,21 1 0,-21-1 0,21 0 16,-21 0-16,21 0 0,0 0 0,0 1 15,0-1-15,0 0 0,0 0 16,0 0-16,0 0 0,21 1 16,0-22-16,0 21 0,1-21 0,-1 0 15,0 0-15,0 0 0,0-21 16,0 21-16,1-22 0</inkml:trace>
  <inkml:trace contextRef="#ctx0" brushRef="#br0" timeOffset="113351.69">14097 9779 0,'0'-21'0,"0"42"0,21-42 31,0 21-31,0 0 16,1 0-16,-1 21 0,-21 0 0,21 0 16,0 1-16,0-1 0,0 0 15,1 0-15,-22 43 0,0-43 0,0 21 16,0-21-16,0 0 0,0 1 16,21-1-16,-21 21 0,0-21 0,0 0 15,-21 64-15,-1-85 16,1 0-16,0 21 0,0 0 0,0-21 15,21 22-15,-21-22 0,42 0 16,-42 0-16,-1 0 16,1 21-16,21-42 15,0-1-15,21 22 0</inkml:trace>
  <inkml:trace contextRef="#ctx0" brushRef="#br0" timeOffset="113632.13">14859 10033 0,'0'0'0,"-21"0"0,0 0 15,42 0 16,0 0-31,0 0 16,0 0-16,0-21 0,1 21 16,-1 0-16,0 0 0,0 0 15,0 0 1</inkml:trace>
  <inkml:trace contextRef="#ctx0" brushRef="#br0" timeOffset="113800.09">14795 10139 0,'0'0'0,"43"21"16,-22-21 15,0 0-15,0 0-16,0 0 15,1 0-15</inkml:trace>
  <inkml:trace contextRef="#ctx0" brushRef="#br0" timeOffset="114591.46">15557 9631 0,'0'0'0,"-21"0"16,0 21-16,0 0 15,0 0-15,0-21 16,21 22-16,0-1 31,21-21-15,0 0-16,0 0 0,0 0 0,0-21 15,1 21-15,-1-22 16,-21 1-16,0 0 16,0 0-16,0 0 15,0 0-15,-21 21 31,-1 21-15,1-21-16,0 21 16,0 0-16,0-21 0,21 21 0,-21 0 15,-1 1-15,22-1 16,0 0-16,22-21 31,-1 0-31,0 0 16,0 0-16,0-21 0,0 21 0,-21-21 15,22 21-15,-1-22 0,0 1 0,-21 0 16,21 0 0,-21 0-16,0 0 0,0-1 15,0 1-15,-21 21 16,0 21 0,0 1-16,-1-1 0,1 0 15,21 0-15,-21 21 0,21-20 16,-21 20-16,21-21 0,0 21 0,0-20 15,0 20-15,0-21 0,0 0 0,0 0 16,0 1-16,0-1 0,0 0 16,0 0-16,21-21 0,0 0 15,0 0-15</inkml:trace>
  <inkml:trace contextRef="#ctx0" brushRef="#br0" timeOffset="114883.62">16214 9652 0,'0'0'0,"0"-21"0,0 0 0,-22 21 16,1 0-16,0 0 16,0 21-16,0 0 0,0 0 15,21 0-15,-22 22 0,1-1 0,0-21 16,21 22-16,-21-1 0,0 0 15,21 1-15,-21-22 0,21 21 16,0 0-16,-22-20 0,22 20 0,0-21 16,0 0-16,0 0 0,0 1 0,0-1 15,22-21-15,-1 0 16,0 0-16,0 0 0,0 0 16,0 0-16,22 0 0,-22-21 0</inkml:trace>
  <inkml:trace contextRef="#ctx0" brushRef="#br0" timeOffset="115088.07">15854 10012 0,'0'0'0,"-21"0"0,-1 0 31,44 0-15,-1 0-16,0 0 0,0 0 15,0 0-15,22 0 0,-22 0 16,21 0-16,0 0 0,1-21 0,20 21 16,-20-21-16,-1 21 0,0 0 0</inkml:trace>
  <inkml:trace contextRef="#ctx0" brushRef="#br0" timeOffset="115335.65">16552 9779 0,'0'0'0,"0"21"32,0 0-32,0 1 15,0-1-15,0 0 0,0 0 16,0 0-16,0 0 0,21 1 0,-21-1 16,22 21-16,-22-21 0,21 0 0,-21 1 15,0-1-15,21 0 16,-21 0-16,21-21 0,-21 21 15,21-21 1,0 0 0</inkml:trace>
  <inkml:trace contextRef="#ctx0" brushRef="#br0" timeOffset="115568.08">16997 9800 0,'0'0'16,"-21"21"0,-1-21-16,1 22 0,21-1 15,-21 0-15,0 0 0,0 0 0,0 0 16,-1 1-16,1-1 0,0 0 16,21 0-16,-21 0 0,0 0 0,21 1 15,0-1-15,-21-21 0,21 21 0,0 0 16,21-21-1,0 0 1,0 0-16</inkml:trace>
  <inkml:trace contextRef="#ctx0" brushRef="#br0" timeOffset="116111.59">17357 9694 0,'21'0'31,"-21"-21"-31,21 21 16,-21-21-1,21 21 1,0 0-1,-21 21 32,0 0-31,0 1-16,0-1 16,-21-21-16,0 0 0,21 21 15,-21-21-15,0 21 16,-1-21-1,1 0-15,21-21 16,0 0 0,0 0-16,21 21 15,1-22-15,-22 1 0,21 0 0,0 21 16,0-21-16,0 0 0,0 21 16,1-21-16,-1 21 15,0 21-15,-21 0 16,0 0-16,0 0 0,0 0 15,0 1-15,0-1 0,0 0 0,0 0 16,0 21-16,-21-20 0,0-1 16,-1 0-16,1 0 0,0-21 0,0 21 15,0 0-15,0-21 0,-1 0 0,1 22 16</inkml:trace>
  <inkml:trace contextRef="#ctx0" brushRef="#br0" timeOffset="116755.59">17822 9313 0,'0'0'0,"0"-21"32,21 21-17,1 0-15,-1 0 0,0-21 0,21 21 16,-21 0-16,22 0 0,-22-21 0,21 21 16,1 0-16,-22 0 0,21 0 15,-21 0-15,22 0 0,-22-21 0,0 21 16,0 0-16,0 0 0,0 0 15,-21 21 1,0 0-16,0 0 16,0 0-16,0 1 0,0-1 15,0 0-15,-21 0 0,21 0 16,0 0-16,0 1 0,0 20 0,0-21 16,-21 21-16,21 1 0,0-22 15,-21 21-15,21 1 0,0-1 0,0 0 16,0 1-16,-21-1 0,21-21 0,0 21 15,-21 1-15,21-22 0,0 21 16,0 1-16,0-22 0,0 0 0,-22 21 16,22-21-16,0 1 0,0-1 15,0 0-15,0 0 0,-21 0 0,21 0 16,0 1-16,0-1 0,-21 0 16,0-21-16,0 21 0,0-21 0,-1 21 15,1-21-15,0 21 0,0-21 16,0 0-16,0 0 0,-1 0 15,1 0-15,0 0 0,0 0 0,0 0 16,0 0-16,-1 0 0,1 0 0,0 0 16,0 0-1,21-21 1,0 0 0</inkml:trace>
  <inkml:trace contextRef="#ctx0" brushRef="#br0" timeOffset="116887.06">17865 10435 0,'-22'0'16,"1"0"0,0 0-16,0 0 0,0 0 15</inkml:trace>
  <inkml:trace contextRef="#ctx0" brushRef="#br0" timeOffset="119259.07">1482 11790 0,'0'0'0,"0"-21"0,-22 21 16,22-21-16,0-1 16,0 1-16,0 0 0,0 0 15,22 0 1,20 0-16,-21 21 0,0-22 15,0 22-15,22 0 0,-22 0 0,21 0 16,-21 0-16,1 0 0,-1 0 16,0 22-16,0-22 0,-21 21 0,0 0 15,0 0-15,0 0 0,0 0 16,-21 22-16,0-22 0,0 0 0,-22 0 16,22 22-16,-21-22 0,21 0 15,-22 0-15,22 0 0,-21 0 0,21 1 16,-1-1-16,1-21 0,0 0 15,21 21-15,0-42 32,0 0-32,21-1 15,-21 1-15,21 21 16,1-21-16,-1 21 0,21 0 0,-21-21 16,0 21-16,22 0 0,-22 0 15,21 0-15,-21 0 0,22 0 0,-22 0 16,0 0-16,21 21 0,-20 0 15,-1 0-15,0 1 0,0-1 16,0 0-16,-21 0 0,0 21 0,0-20 16,0-1-16,0 21 0,0-21 0,-21 22 15,0-22-15,0 21 0,-22-21 0,22 0 16,-21 1-16,21-1 16,-22 0-16,1-21 0,21 21 0,-21-21 15,-1 0-15,1 0 0,0 0 16,-1 0-16,1 0 0,0 0 0,20 0 15,-20 0-15,21 0 0,0-21 16,0 21-16,21-21 0,0 0 16,-22 21-16,22-22 0,0 1 15,0 0 1,22 21-16,-22-21 0,21 0 16,0 21-16,-21-21 0,21 21 15</inkml:trace>
  <inkml:trace contextRef="#ctx0" brushRef="#br0" timeOffset="119623.07">2265 12107 0,'0'0'0,"0"22"31,21-22-15,0 0-16,0-22 15,-21 1 1,21 21-16,-21-21 0,0 0 0,0 0 16,-21 21-1,0 0 1,0 0-16,0 0 0,0 0 15,21 21-15,-22-21 0,22 21 16,-21 0-16,21 0 0,0 1 16,21-22-1,1 0 1,-1 0-16,0 0 0,0-22 16,0 22-16</inkml:trace>
  <inkml:trace contextRef="#ctx0" brushRef="#br0" timeOffset="128675.36">4064 11790 0,'0'0'0,"0"-21"0,0 0 0,0-1 15,0 1-15,0 0 16,0 0 0,21 42-1,0 0 1,0 0-16,-21 1 0,22 20 0,-1-21 15,0 21-15,0 1 0,0-1 0,0 0 16,22 22-16,-22-22 0,21 1 16,-21-1-16,22 0 0,-22 1 0,21-1 15,-21-21-15,22 21 16,-22-20-16,0-1 0,21 0 0,-20 0 16,-1 0-16,0-21 0,0 21 0,-21 1 15,21-22-15</inkml:trace>
  <inkml:trace contextRef="#ctx0" brushRef="#br0" timeOffset="129027.25">4720 11684 0,'0'0'0,"0"-42"31,-21 42-31,0 21 16,-22 0-16,22 0 16,0 0-16,-21 22 0,21-1 15,-22 0-15,1 1 0,0 20 0,20-20 16,-20-1-16,0 21 0,21-20 0,-22 20 15,22-20-15,-21-1 0,21 0 16,-1 1-16,1-1 0,0-21 16,0 21-16,0-20 0,21-1 0,0 0 15,0 0-15,0 0 16,21-21 0,0 0-16,0 0 0,0-21 0,22 0 15,-22 0-15,0 0 0,21 21 16</inkml:trace>
  <inkml:trace contextRef="#ctx0" brushRef="#br0" timeOffset="129355.42">4953 12065 0,'21'-21'0,"-42"42"0,84-42 16,-41 0-16,-1 21 0,0 0 0,-21 21 31,0 0-31,0 0 0,0 0 16,0 22-16,0-22 0,0 21 0,0 1 15,0-22-15,0 42 0,0-20 16,0-1-16,0 0 0,0 22 0,0-22 16,-21 22-16,21-1 0,0 22 0,-21-22 15,21 1-15,-22 20 0,22-20 16,0 21-16,0-22 0,-21 1 16,0-1-16,21 1 0,-21-1 0,21-21 15,0 22-15,-21-22 0,21 1 0,0-22 16,0 21-16,-21-21 0,21 0 15,0 1-15,0-44 32,0 1-32,0 0 0,0-21 0,0-1 15,0 1-15,0 0 0,21-1 0,-21-20 16</inkml:trace>
  <inkml:trace contextRef="#ctx0" brushRef="#br0" timeOffset="129707.08">5059 12340 0,'0'0'0,"0"-21"0,0 0 16,0 0-16,0 0 0,0-1 0,-21 1 15,21 0-15,0 0 0,0 0 16,0 0-16,0-1 0,21 22 16,0-21-16,0 0 0,0 0 0,0 0 15,22 21-15,-22-21 0,21 21 16,-21 0-16,22 0 0,-22 0 0,21 0 15,-21 21-15,1 0 0,-1 0 0,0 0 16,-21 0-16,0 1 0,0-1 16,0 21-16,0-21 0,0 0 0,-21 1 15,-22-1-15,22 0 16,0 0-16,-21 0 0,21 0 0,-1-21 16,1 22-16,0-1 0,-21-21 0,21 21 15,-1-21-15,44 0 47,-1 0-47,21 0 16,-21-21-16,0 21 0</inkml:trace>
  <inkml:trace contextRef="#ctx0" brushRef="#br0" timeOffset="130231.25">6202 12107 0,'0'-84'16,"-21"84"-1,21-21-15,-22 21 0,1 0 16,0 0-16,0 0 16,0 0-16,0 21 0,-1-21 0,1 21 0,0 21 15,-21-21-15,21 1 0,-1-1 16,1 21-16,0-21 0,21 22 0,0-22 15,-21 0-15,21 0 0,0 21 16,0-20-16,0-1 0,0 0 16,0 0-16,21-21 15,0 0-15,0 0 16,1 0-16,-1 0 0,0 0 16,0-21-16,0 0 0,0 0 0,22-1 15,-22 1-15,0 0 0,0 0 0,0 0 16,1-22-16,-1 22 0,-21-21 15,0 21-15,21 0 0,-21-1 0,0 1 16,21 21-16,-21 21 31,0 1-31,0-1 16,0 0-16,0 0 0,0 0 0,0 0 16,-21 22-16,21-22 0,0 0 15,0 0-15,0 0 0,0 1 0,0-1 16,0 0-16,21 0 15,0-21 1,0 0-16,1 0 0,-1 0 16,0 0-16,0 0 0,0-21 15,0 0-15,22 0 0,-22-1 16</inkml:trace>
  <inkml:trace contextRef="#ctx0" brushRef="#br0" timeOffset="130488.07">6816 11853 0,'0'0'0,"0"-21"0,0 0 0,0 42 47,-22 0-47,1 1 0,21-1 0,0 21 16,0-21-16,-21 22 0,21-1 16,-21 0-16,21-21 0,-21 22 0,21-22 15,0 21-15,0-21 0,0 1 16,0-1-16,0 0 0,0 0 0,0 0 15,0 0-15,21-21 16,0 0-16,0 0 16,0 0-16,1 0 0,20-21 15,-21 0-15,0 0 0,0 0 16,1 0-16,-1-1 0</inkml:trace>
  <inkml:trace contextRef="#ctx0" brushRef="#br0" timeOffset="130960.04">7133 11811 0,'21'0'16,"-21"21"0,0 0-1,0 1-15,0-1 16,0 21-16,0-21 0,0 0 0,0 22 16,0-22-16,0 21 0,0-21 0,0 22 15,0-22-15,0 21 0,0-21 16,-21 1-16,21-1 0,0 0 0,0 0 15,0 0-15,0 0 0,0-42 47,0 0-31,0 0-16,0 0 16,0 0-16,0-22 0,21 22 15,0 0-15,1-21 0,-22 20 0,21-20 16,0 21-16,0 0 0,0 0 15,0-1-15,1 1 0,-1 0 0,0 21 16,0 0-16,0 0 0,0 0 0,1 21 16,-1 0-16,-21 1 0,21-1 15,-21 0-15,21 0 0,-21 21 0,0-20 16,0-1-16,0 21 0,0-21 0,0 0 16,0 1-16,0-1 0,0 0 15,0 0-15,0 0 0,0 0 16,-21-21-16,0 0 15,21 22-15,-21-22 16,-1-22 0,22 1-16,-21 21 0</inkml:trace>
  <inkml:trace contextRef="#ctx0" brushRef="#br0" timeOffset="131184.04">6625 12171 0,'0'0'16,"-21"0"-16,42 0 31,0 0-31,0 0 16,1 0-16,20 0 0,-21-21 0,21 21 15,1 0-15,-22 0 0,21-21 16,-21 21-16,22 0 0,-22 0 0,21 0 15,-21-22-15,1 22 0,-1-21 0,0 21 16</inkml:trace>
  <inkml:trace contextRef="#ctx0" brushRef="#br0" timeOffset="132670.46">8551 12467 0,'0'0'0,"21"0"15,1 0-15,-1 0 16,0-21-16,0 21 0,0-21 15,0 21-15,1-21 0,-1 0 0,0-1 16,0 1-16,0 0 0,0 0 0,1 0 16,-1-22-16,0 22 0,0-21 15,0 0-15,-21-1 0,21 1 16,1 0-16,-22-22 0,21 22 0,-21 21 16,0-22-16,0 1 0,0 21 15,0-22-15,0 22 0,0 0 0,0 0 16,-21 21-1,-1 0-15,1 21 16,0 0-16,0-21 0,0 43 0,21-22 16,-21 0-16,-1 21 0,1 1 0,21-1 15,-21 0-15,21 1 0,-21 20 16,21-21-16,-21 1 0,21 20 0,0-20 16,0-22-16,0 21 0,0-21 15,21 22-15,0-22 0,0 0 16,0 0-16,1-21 0,-1 21 0,0-21 15,21 0-15,-21 0 0,22 0 0,-22 0 16,0 0-16,21 0 0,-20-21 16,20 0-16,-21 0 0,0 21 0,0-21 15,1-1-15,-1-20 0,-21 21 0,0 0 16,21 0-16,-21-1 0,0 1 16,0 0-16,0 0 0,0 0 15,-21 21 16,21 21-31,0 0 0,0 0 16,0 0-16,0 1 16,21-22-1,0 0-15,0 0 16,0 0-16,1 0 0,-1 0 0,0 0 16,0 0-16,0-22 0,0 1 0,1 21 15,-1-21-15,-21 0 0,21 21 16,0-21-16,-21 0 0,0-1 15,21 22 1,-21 22 15,0-1-31,-21 0 16,21 0-16,0 0 0,0 0 16,0 1-16,0-1 15,0 0-15,21-21 16,0 0-16,1 0 0,-1 0 15,0 0-15,21 0 0,-21 0 0,1 0 16,-1 0-16,21 0 0,-21 0 0,0-21 16,1 21-16,-1-21 0,0-1 15,0 1-15,0 0 0,-21 0 0,0 0 16,21 0-16,-21-1 0,22 1 0,-22 0 16,0 0-16,0 0 15,21 21-15,-21-21 16,0 63-1,-21-21 1,21 0-16,0 0 0,0 22 0,-22-22 16,1 0-16,21 0 0,0 22 0,0-1 15,0-21-15,0 43 0,0-22 16,0 0-16,0 1 0,0-1 16,0 0-16,0 1 0,0-1 15,0 21-15,0-20 0,-21-1 0,21 22 0,0-22 16,0 0-16,-21 22 0,21-22 15,0 0-15,-42 43 0,42-43 0,0 1 16,0-22-16,-22 21 0,22 1 0,-21 20 16,0-21-16,0 1 0,0-22 15,21 21-15,-21-21 0,-1 1 16,1-1-16,21 0 0,-21-21 16,0 0-16,21-21 15,-21 0-15,21-22 0,0 22 16,-21-21-16,21-1 0,0 1 0,0-21 15,-22-43-15,22 42 0,0 1 16,0-1-16,0-20 0,0 20 0,0 1 16,0-1-16,22 1 0,-1 20 15,0-20-15,0 20 0,0 1 16,0 21-16,22-21 0,-22 20 16,21 1-16,1 0 0,-22 0 0,63-21 15,-41 20-15,20 1 0,-20 0 16,-1 0-16,-21 0 0,21 0 0,1-1 15</inkml:trace>
  <inkml:trace contextRef="#ctx0" brushRef="#br0" timeOffset="133975.93">11599 11853 0,'0'0'0,"0"-21"0,0 0 0,0 0 15,0 0 1,0 0-16,21-1 0,-21 1 16,0 0-16,0 0 15,-21 21 1,0 0 0,21 21-16,-21-21 0,0 21 15,0-21-15,-1 43 0,1-1 16,21 0-16,0 1 0,-21 20 15,0 1-15,21-22 0,-21 21 0,0 1 16,21-22-16,0 22 0,-22-22 0,22 0 16,0 1-16,0-22 0,0 0 0,0 0 15,22 0-15,-1 1 0,0-1 16,0-21-16,0 0 0,0 0 16,1 0-16,-1 0 0,21 0 0,0 0 15,-20-21-15,20-1 0,0 1 16,-21 0-16,22 0 0,-1 0 15,-21 0-15,22-22 0,-22 22 0,0-21 16,0 21-16,0-22 0,0 1 0,-21 21 16,0-22-16,22 22 0,-22 0 15,0 0-15,0 0 0,0 42 32,0 0-17,-22 0-15,1 0 0,21 22 0,-21-22 16,21 21-16,0-21 0,0 22 0,-21-22 15,21 0-15,0 0 0,0 22 16,0-22-16,0 0 0,0 0 0,21-21 16,0 21-16,-21 0 0,21-21 0,1 0 15,-1 0-15,0 0 0,21 0 16,-21 0-16,1 0 0,-1 0 0,0 0 16,21 0-16,-21-21 0,1 21 0,-1-21 15,0 0-15,-21 0 0,0 0 16,21-1-16,-21 1 0,0 0 15,0 0-15,0-21 0,-21 20 0,0 1 16,-22-21-16,22 21 16,0 0-16,0 21 0,0 0 0,0-22 15,-1 22-15,1 0 0,0 0 16,21-21 0,21 21-16,0-21 15,1 0-15,-1 21 0,21 0 0,-21-21 16,22 21-16,-22 0 0,21 0 15,0-21-15,-20 21 0,20 0 0,-21 0 16,21 0-16,-20 0 0,-1 21 0,0 0 16,0-21-16,-21 21 0,21 0 15,0 0-15,-21 1 0,0 20 0,22-21 16,-22 0-16,0 0 0,21 1 16,-21-1-16,0 0 0,0 0 15,0 0-15,0 0 0,0 1 16,0-1-16,0 0 15,0-42 32,0 0-47,0-1 16,0 1-16,0 0 0,21 0 0,-21-21 16,21 20-16,-21-20 0,21 21 15,0-21-15,1 20 0,-1-20 16,0 21-16,21 0 0,-21 0 0,1-1 15,20 22-15,-21 0 0,0 0 0,0 0 16,1 0-16,-1 0 0,0 22 16,0-1-16,0 0 0,-21 0 0,21 21 15,-21-20-15,22-1 0,-22 21 0,0-21 16,0 0-16,0 1 0,0 20 16,0-21-16,0 0 0,0 0 0,0 1 15,0-1-15,-22-21 0,22 21 16,-21-21-16,21-21 47,21 0-47,1-1 15,-1 1-15,0 0 0,0 0 0</inkml:trace>
  <inkml:trace contextRef="#ctx0" brushRef="#br0" timeOffset="134231.65">13525 11896 0,'0'0'16,"22"-21"-16,-1-22 0,0 22 0,-21 0 0,21 0 15,-21 0-15,0 42 32,0 0-32,0 0 0,0 0 15,0 0-15,-21 22 16,21-1-16,0 0 0,0 1 0,-21-1 16,0 0-16,21 1 0,-22-22 0,22 21 15,0 1-15,0-22 0,0 0 16,-21 21-16,21-21 0,0 1 15,0-1-15,0 0 0,0 0 16,21-21 0,1 0-16,-1-21 15,0 0-15,-21 0 16</inkml:trace>
  <inkml:trace contextRef="#ctx0" brushRef="#br0" timeOffset="134423.53">13377 12171 0,'0'0'0,"-21"0"31,42 0-15,0 0-16,1 0 16,-1 0-16,0 0 0,0 0 15,21 0-15,-20 0 0,-1-21 0,21 0 0,0 21 16,-20-22-16,20 22 15,-21-21-15,21 0 0</inkml:trace>
  <inkml:trace contextRef="#ctx0" brushRef="#br0" timeOffset="136127.09">14330 12298 0,'0'0'0,"42"0"15,-21 0 1,0-21-16,-21 0 0,0-1 16,0 1-16,0 0 15,0 0-15,0 0 0,0 0 16,0-1-16,0 1 0,-21 0 0,0 0 15,21 0-15,-21 0 0,0-1 16,0 22-16,-1 0 0,1 0 0,0 0 16,0 0-16,0 0 0,0 22 15,-1-22-15,1 21 0,-21 0 0,21 0 16,0 21-16,21-20 0,-22 20 16,1-21-16,0 0 0,21 22 0,-21-22 15,21 0-15,0 0 0,0 0 16,0 0-16,0 1 0,0-1 0,0 0 15,21-21 1,0 0-16,0 0 0,1 0 16,-1 0-16,21 0 0,-21 0 0,0 0 15,1-21-15,20 0 0,-21 21 16,0-22-16,0 1 0,1 0 16,-1 0-16,0 0 0,0 0 0,0-1 15,-21-20-15,0 21 0,0 0 16,0 0-16,0-1 0,0 1 0,0 0 15,0 42 17,0 0-32,0 1 0,0-1 0,-21 0 15,21 0-15,0 0 0,0 0 16,0 1-16,0-1 0,0 0 0,0 0 16,0 0-16,0 0 0,0 1 0,0-1 15,21-21-15,0 21 0,1-21 16,-1 0-16,0 0 0,0 0 15,0 0-15,0 0 0,1 0 0,-1 0 16,0 0-16,0 0 0,0-21 16,0 0-16,1 21 0,-1-22 15,0 1-15,0 0 0,0 0 16,-21 0-16,21 0 0,-21-22 16,22 22-16,-22 0 0,0 0 0,0 0 15,0-1-15,21 1 0,-21 0 0,0 42 31,0 0-31,0 1 16,-21-1-16,21 0 0,0 0 0,0 21 16,0-20-16,0-1 0,0 0 15,0 0-15,0 0 0,0 0 16,0 1-16,0-1 0,21-21 16,0 0-16,0 0 0,0 0 15,0 0-15,1 0 0,-1 0 16,0 0-16,0 0 0,0 0 0,0 0 15,1-21-15,-1-1 0,0 22 16,0-21-16,-21 0 0,21 0 0,-21 0 16,21-22-16,-21 22 0,0 0 0,0-21 15,0 21-15,0-1 0,0 1 16,22 0-16,-22 42 16,0 0-1,0 1-15,-22 20 16,22-21-16,0 0 0,0 0 15,-21 1-15,21 20 0,-21-21 0,21 0 16,-21 0-16,21 1 16,0-1-16,0 0 0,0 0 31,0-42 0,0 0-15,0 0-16,21-1 0,-21 1 15,21 0-15,0 0 0,1-21 0,-22 20 16,42 1-16,-21-21 0,0 21 16,0 0-16,1-1 0,20-20 15,-21 21-15,0 21 0,0-21 0,1 21 16,-1 0-16,0 0 16,0 0-16,0 0 0,-21 21 0,0 0 15,0 0-15,0 0 0,0 22 0,0-22 16,0 0-16,0 21 0,0-20 15,0-1-15,0 21 0,0-21 0,0 0 16,0 1-16,0-1 0,0 0 16,0 0-16,0 0 0,0 0 15,21-21-15,1 0 16,-1 0-16,0 0 16,0 0-16,0 0 15,0 0-15,1 0 0,-1-21 0,0 0 16,0 21-16,0-21 0,0 0 0,1 0 15,-1-1-15,0-20 0,0 21 16,0-21-16,0-1 0,1 22 0,-1-21 16,-21-1-16,0 22 0,21-21 15,-21 21-15,0 0 0,0-1 16,0 1-16,-21 21 16,0 21-1,21 1-15,-22-1 0,1 0 16,21 0-16,-21 0 0,21 0 0,0 1 0,0-1 15,0 0-15,0 0 16,0 0-16,0 0 0,0 1 0,0-1 16,0 0-16,21-21 0,-21 21 15,21-21-15,1 21 0,-1-21 16,0 21-16,0-21 16,-21 22-16,0-1 15,0 0-15,0 0 16,-21-21-1,0 0-15,0 21 16,-1-21-16,1 0 16,0 0-16,0 0 15,0 0 1,21-21 0,0 0-16</inkml:trace>
  <inkml:trace contextRef="#ctx0" brushRef="#br0" timeOffset="136368.09">14859 11938 0,'0'0'0,"-21"-21"0,0 0 0,-1 21 31,22-21-15,22 21 15,-1 0-31,0 0 0,0-22 16,0 22-16,0 0 0</inkml:trace>
  <inkml:trace contextRef="#ctx0" brushRef="#br0" timeOffset="136915.19">16870 11875 0,'0'0'0,"0"-22"16,-21 22 0,-1 0-16,1 22 15,0-22-15,0 21 16,0 0-16,0 21 0,-1-21 0,22 22 15,-21-22-15,0 21 0,0 1 0,21-22 16,-21 21-16,21-21 0,0 22 16,-21-1-16,21-21 0,0 0 0,0 22 15,0-22-15,0 0 0,0 0 0,0 0 16,0 0-16,0 1 16,21-1-16,0-21 0,0 21 15,0-21-15,0 0 0,1 0 0,-1 0 16,21 0-16,-21 0 0</inkml:trace>
  <inkml:trace contextRef="#ctx0" brushRef="#br0" timeOffset="137232.25">17378 11832 0,'0'0'0,"42"-63"31,-21 63-31,0 0 16,1 0-16,-1 0 0,0 21 15,0-21-15,0 21 0,0 0 16,1 0-16,-22 22 0,0-22 16,21 21-16,-21 1 0,0-1 0,0 0 15,0 1-15,0-1 0,-21 0 0,-1 1 16,1-22-16,21 21 0,-21 0 15,0-20-15,0-1 0,0 0 0,-1 0 16,22 0-16,-21 0 0,0 1 0,21-1 16,-21-21-16,0 21 0,0-21 15,-1 0-15,1 21 0,0-21 16</inkml:trace>
  <inkml:trace contextRef="#ctx0" brushRef="#br0" timeOffset="138464.59">4276 12848 0,'0'0'0,"-22"-21"0,-41 21 31,42-21-31,42 21 63,0 0-63,0 0 15,22 0-15,-22 0 0,21 0 0,0 0 16,22 0-16,-22 0 0,1 0 16,20 0-16,1 0 0,-1 0 0,1 0 15,-1 0-15,1 0 0,-1 0 0,1 0 16,-1 0-16,1 0 0,20 0 15,1 0-15,0 21 0,20-21 0,1 0 16,0 0-16,21 0 0,-21 21 16,21-21-16,0 0 0,0 0 0,21 0 15,0 0-15,0 0 0,1 0 16,-1 21-16,21-21 0,-21 0 16,22 0-16,-1 0 0,0 0 0,1 0 15,-1 0-15,21 0 0,-20 0 0,20 0 16,1-21-16,-1 21 0,1 0 15,-1 0-15,1 0 0,20-21 0,-20 21 16,-1 0-16,22 0 0,0-21 16,-1 21-16,1 0 0,0 0 0,21-21 15,-22 21-15,22-21 0,-21 21 16,21 0-16,-1-22 0,1 22 0,-21 0 16,21 0-16,-22-21 0,1 21 15,0 0-15,-1-21 0,-20 21 16,-1-21-16,22 21 0,-21 0 0,-22 0 15,0 0-15,1-21 0,-1 21 0,0 0 16,1 0-16,-22 0 0,0 0 16,-21 0-16,0 0 0,-21 0 0,0 0 15,-1 0-15,-20 0 0,-21 0 16,20 0-16,-41 0 0,20 0 0,-42 0 16,22 0-16,-22 0 0,0 0 0,-42 0 46,0 0-30,-1 0-16,1 0 16,0 0-16,0 0 0,0 0 15</inkml:trace>
  <inkml:trace contextRef="#ctx0" brushRef="#br0" timeOffset="139735.44">5778 13547 0,'0'0'0,"0"-21"16,0-1-16,0 1 16,0 0 15,0 42-16,-21 0-15,21 1 16,-21-1-16,0 21 0,-21-21 16,20 22-16,-20-1 0,21 0 0,-21 1 15,-1-1-15,1 0 16,0 22-16,20-22 0,-20 0 16,0 1-16,-1-22 0,22 21 0,-21 1 15,21-22-15,-22 21 0,22-21 0,0 0 16,0 22-16,0-22 0,21 0 15,-21-21-15,21 21 0,0-42 32,0 0-17,0 0-15,21 21 0,-21-21 16,21-1-16</inkml:trace>
  <inkml:trace contextRef="#ctx0" brushRef="#br0" timeOffset="140109.76">6096 13483 0,'0'21'31,"-21"1"-15,0-1-16,-1 0 0,1 21 0,-21-21 16,21 22-16,0-1 0,-22 0 0,1 1 15,21 20-15,-22-20 0,1-1 16,0 0-16,-1 1 0,1-1 0,21-21 16,-21 21-16,-1 1 0,1-22 0,21 21 15,0-21-15,-22 22 0,22-22 16,0 0-16,0 0 0,0 0 0,-1 1 15,22-1-15,0 0 0,-21-21 16,21 21-16,-21-21 0,42 0 47,0-21-47</inkml:trace>
  <inkml:trace contextRef="#ctx0" brushRef="#br0" timeOffset="140631.44">6456 13758 0,'0'0'15,"0"-21"-15,0 0 0,0 0 16,0 0-16,0 0 0,0-1 0,0 1 15,0 0-15,0 0 0,0 0 16,21 0-16,-21-1 0,0 1 16,0 42-1,0 1 1,0-1-16,0 0 0,0 21 0,0 1 16,0-1-16,0 0 0,-21 22 15,0-22-15,21 0 0,-22 1 0,1-1 16,21-21-16,0 22 0,-21-1 0,21-21 15,-21 0-15,21 0 0,0 1 16,-21-1-16,21 0 0,21-21 31,0 0-31,0 0 16,0-21-16,1 21 0,-1-21 16,-21-1-16,21 1 0,0 0 0</inkml:trace>
  <inkml:trace contextRef="#ctx0" brushRef="#br0" timeOffset="140859.56">6350 13949 0,'0'-21'15,"21"21"1,0-21-16,0 21 15,1-22-15,-1 22 0,21 0 0,-21-21 16,22 21-16,-1 0 0,0-21 16,1 21-16,-1-21 0,0 21 0,1-21 15,-22 21-15,21 0 0,-21 0 16,0 0-16</inkml:trace>
  <inkml:trace contextRef="#ctx0" brushRef="#br0" timeOffset="142107.7">7175 13991 0,'0'0'0,"22"0"0,-1 0 16,0 0 0,0-21-16,-21 0 15,0 0-15,0 0 16,0-1-16,0 1 0,0 0 15,0 0-15,-21 0 0,0 0 16,0 21-16,-1-22 0,1 22 16,0 0-16,0 0 0,0 0 0,0 0 15,-1 0-15,1 0 0,0 22 16,-21-1-16,21 0 0,-1 0 16,1 0-16,21 0 0,-21 22 0,21-22 15,-21 0-15,21 0 0,-21 22 0,21-22 16,0 0-16,0 0 0,0 0 15,0 0-15,0 1 0,21-22 16,0 0-16,0 0 16,0 0-16,1 0 0,-1 0 0,0 0 15,0 0-15,0 0 0,0-22 0,1 22 16,-1-21-16,0 0 0,0 21 16,0-21-16,0 0 0,1 0 15,-1-1-15,0 22 0,0-21 0,-21 0 16,21 0-16,-21 0 0,21 0 15,-21-1-15,0 1 0,0 0 16,22 21-16,-22 21 31,0 0-31,0 1 0,0-1 0,0 0 16,0 0-16,0 0 0,0 0 0,0 22 16,0-22-16,0 0 0,0 0 15,0 0-15,0 1 0,0-1 0,21-21 16,-21 21-16,21 0 0,0-21 0,0 0 15,0 0-15,1 0 0,-1 0 16,0 0-16,0 0 0,21 0 16,-20 0-16,-1-21 0,21 21 0,-21-21 15,22 0-15,-1 21 0,-21-22 16,0 1-16,22 0 0,-22 0 0,0 0 16,0 0-16,-21-22 0,0 22 15,0 0-15,21 0 0,-21 0 0,0-1 16,0 1-16,0 0 0,-21 21 0,0 0 15,-21 0 1,-1 0-16,22 21 0,0-21 0,0 21 16,0 1-16,-1-1 0,1 0 0,0-21 15,0 21-15,0 0 16,21 0-16,0 1 0,0-1 16,21-21 15,0 0-31,0 0 0,0 0 15,1-21-15,-1 21 0,0-22 0,0 22 16,0-21-16,0 21 0,1-21 16,-1 21-16,-21-21 0,21 21 15,0 0 1,-21 21 15,0 0-15,0 0-16,0 1 0,0-1 0,0 21 15,-21-21-15,21 22 0,0-1 0,-21 0 16,0 1-16,21-1 0,0 21 16,-22 1-16,1-1 0,21-20 0,-21 20 15,21 1-15,0-1 0,0-20 0,0 20 16,0 1-16,0-1 0,0 1 16,0-1-16,0-21 0,0 22 0,0-1 15,-21 1-15,21-22 0,0 1 0,-21 20 16,0-21-16,-1 1 0,1-22 15,21 21-15,-21-21 0,0 22 16,0-22-16,-22-21 0,22 21 0,0 0 16,0-21-16,0 0 0,-22 0 15,22 0-15,-21 0 0,0-21 0,-1 0 16,1 0-16,-22 0 0,1-22 0,-1 1 16,1 0-16,-1-1 0,1-20 15,21-1-15,-1 1 0,1-22 0,21 22 16,0-1-16,21 1 0,0 20 0,0-20 15,21-1-15,0 22 0,0-22 0,0 22 16,22 0-16,-1-1 0,21 1 16,-20 0-16,-1-1 0,22 1 0,-1-21 15,1 20-15,-22 1 0,21 0 0,1-1 16</inkml:trace>
  <inkml:trace contextRef="#ctx0" brushRef="#br0" timeOffset="144060.94">8170 13843 0,'0'0'0,"0"-21"0,0 42 47,0 0-31,0 0-16,0 1 0,-21-1 0,21 0 15,0 0-15,0 0 0,-21 0 16,21 1-16,-21-1 0,21 0 16,-21 0-16,21 0 15,0-42 17,0 0-17,21 21-15,0-21 0,-21 0 0,21-1 16,0 1-16,-21 0 0,21 0 15,1 0-15,-22 0 0,21-1 0,0 1 16,-21 0-16,21 21 0,0-21 16,0 21-16,1 0 15,-1 0-15,-21 21 0,0 0 16,0 0-16,21 1 16,-21-1-16,21 0 0,-21 0 0,21 0 15,-21 0-15,0 1 0,21-1 0,1 0 16,-1 0-16,0-21 15,0 21-15,0-21 0,0 0 0,1 0 16,-1 0-16,0 0 0,21 0 0,-21 0 16,1 0-16,20 0 0,-21 0 15,0 0-15,22-21 0,-22 21 0,21-21 16,-21 0-16,0 0 0,1-1 16,20 1-16,-42 0 0,21 0 15,-21-21-15,0 20 0,0 1 0,0-21 16,0 21-16,0-22 0,0 22 15,-21 0-15,0 0 0,0 21 0,-1 0 16,1 0-16,0 0 0,-21 0 0,21 0 16,-1 21-16,-20-21 0,21 21 15,0 0-15,0 22 0,-1-22 0,1 0 16,21 21-16,-21-20 0,21-1 16,0 21-16,0-21 0,0 0 15,0 1-15,0-1 0,0 0 0,21-21 16,0 21-16,1-21 0,-1 0 15,0 0-15,0 0 0,0 0 16,0 0-16,1 0 0,-1 0 0,0 0 16,0-21-16,0 21 0,0-21 15,1 0-15,-1 21 0,0-22 0,0 1 16,-21 0-16,0 0 0,21 0 16,-21 0-16,21-22 0,-21 22 0,0 0 15,0 0-15,0 0 0,0-1 16,0 44-1,0-1-15,0 0 16,0 0-16,0 0 0,0 0 16,0 1-16,0-1 0,0 21 0,0-21 15,0 0-15,0 1 16,0-1-16,22 0 0,-1-21 16,0 0-16,0 0 0,0 0 15,0 0-15,1 0 0,-1 0 0,0 0 16,21 0-16,-21-21 0,1 21 15,-1-21-15,0-1 0,0 1 0,-21 0 16,21 0-16,-21 0 0,21 0 0,-21-1 16,0-20-16,0 21 0,0 0 15,0 0-15,0-1 0,0 1 0,0 42 32,0 1-17,0-1-15,0 0 0,0 21 0,0-21 16,0 1-16,0-1 0,0 21 15,-21-21-15,21 0 0,0 1 0,-21-1 16,21 0-16,0 0 0,0 0 31,0-42-15,0 0 0,0 0-16,0 0 15,0-1-15,21-20 0,-21 21 16,21 0-16,-21 0 0,0-1 15,22 1-15,-22-21 0,21 21 16,-21 0-16,21-1 0,0 22 16,0 0-1,0 0-15,1 22 0,-22-1 16,0 0-16,21 0 0,-21 0 16,0 0-16,21 1 0,-21-1 15,0 0-15,0 0 0,0 0 16,0 0-16,0 1 0,0-1 31,21-21-15,0 0-16,-21-21 15,21 21-15,1-22 16,-22 1-16,21 21 0,0-21 0,-21 0 16,21 0-16,0-22 0,0 22 15,1 0-15,20-21 0,-21 21 0,0-1 16,0 1-16,1 0 0,-1 0 15,0 0-15,0 21 0,0 0 16,-21 21 0,0 0-16,0 0 15,0 0-15,0 22 0,0-22 0,0 0 16,0 0-16,0 0 0,0 1 0,21-1 16,-21 0-16,0 0 15,22 0-15,-1-21 0,0 21 0,0-21 16,0 22-16,0-22 0,22 0 15,-22 0-15,0 0 0,0 0 16,22 0-16,-22 0 0,0 0 0,0-22 16,21 22-16,-20-21 0,-1 0 0,0 21 15,0-21-15,-21 0 0,21 0 16,-21-22-16,21 22 0,-21 0 0,0-21 16,0 20-16,0-20 0,0 21 0,0 0 15,0 0-15,0-1 16,0 1-16,0 0 0,-21 21 0,0 0 0,0 21 15,0 0 1,21 1-16,0-1 0,0 21 0,0-21 16,-21 22-16,21-22 0,0 21 0,0-21 15,0 22-15,0-22 0,0 0 16,0 0-16,0 0 0,21 0 0,-21 1 16,21-22-16,0 0 0,0 0 15,0 0-15,1 0 0,-1 0 16,0 0-16,21 0 0,-21 0 0,22-22 15,-22 1-15,21 0 0,1 0 0,-1 0 16</inkml:trace>
  <inkml:trace contextRef="#ctx0" brushRef="#br0" timeOffset="144495.85">11345 13145 0,'0'0'0,"0"-43"16,21 43-1,1-21-15,-1 21 16,0 0-16,21 0 0,-21 0 16,22 0-16,-22 0 0,21-21 0,1 21 15,-1 0-15,-21 0 0,21 0 16,1 0-16,-1 0 0,-21 0 0,0 0 15,1 0-15,-1 0 0,-42 0 32,-1 0-32,1 0 15,0 0-15,-21 21 0,21-21 0,-1 0 16,1 0-16,0 0 0,0 0 16</inkml:trace>
  <inkml:trace contextRef="#ctx0" brushRef="#br0" timeOffset="144818.82">11557 13123 0,'-21'0'0,"42"0"0,-63 0 15,20 22-15,1-22 16,0 0 0,0 21-16,0-21 15,21 21-15,0 0 16,-21-21-16,21 21 0,-22 0 16,22 1-16,-21-1 0,21 21 0,0-21 15,0 22-15,-21-1 0,21 0 0,-21 1 16,21-1-16,-21 21 0,21-20 15,0 20-15,-21-20 0,-1 20 0,22-21 16,-21 1-16,21 20 0,0-20 16,-21-1-16,21 0 0,0 1 0,0-1 15,0 0-15,0 1 0,0-22 0,0 21 16,21-21-16,0 22 16,1-22-16,20 0 0,-21 0 0,21-21 15,1 21-15,-22-21 0,21 0 0,1 0 16,-1 0-16,-21 0 0,21 0 15,1-21-15,-22 0 0,21 0 0,1 0 16,-22-1-16,21 1 0</inkml:trace>
  <inkml:trace contextRef="#ctx0" brushRef="#br0" timeOffset="146180.59">12298 13547 0,'0'-21'0,"0"42"0,0-64 0,0 22 15,0 0-15,0 0 16,0 0-16,0 0 0,0-1 15,0 1-15,-21 21 16,21-21-16,-22 21 0,1 0 16,-21 0-16,21 0 0,0 0 0,-1 0 15,-20 0-15,21 21 0,-21 0 0,-1 1 16,22-1-16,-21 0 0,21 0 16,-22 21-16,22 1 0,0-1 15,0 0-15,0 1 0,21-1 0,0 0 16,0 1-16,0-1 0,0 0 15,0-20-15,0 20 0,0-21 0,21 21 16,0-20-16,0-1 0,21 0 16,-20 0-16,20-21 0,0 21 0,1-21 15,-1 0-15,0 0 0,1 0 0,-1 0 16,0 0-16,22-21 0,-22 0 16,0 0-16,1 0 0,-1-1 0,0 1 15,-20 0-15,20 0 0,-21-21 16,0 20-16,0 1 0,1-21 15,-1 21-15,-21-22 0,21 22 0,-21 0 16,0 0-16,0 0 0,0 0 0,0-1 16,-21 22-1,0 22-15,21-1 16,0 0-16,-22 0 0,1 0 0,21 0 16,-21 1-16,21 20 0,0-21 15,0 0-15,0 22 0,0-22 0,0 0 16,0 21-16,0-21 15,0 1-15,21-22 0,0 21 0,1-21 16,-1 21-16,21-21 0,-21 0 16,0 0-16,1 0 0,-1 0 15,21 0-15,-21-21 0,0 21 16,1-21-16,-1-1 0,0 22 0,0-21 16,-21 0-16,0 0 0,0 0 15,0 0-15,0-1 0,0 1 16,-21-21-16,0 21 0,0 0 0,-1-1 0,1 1 15,0 21-15,-21-21 0,21 21 16,-1 0-16,1 0 0,0 0 0,0 0 16,21-21 15,21 21-31,0 0 16,0-21-16,1 21 0,-1-21 15,21 21-15,0 0 0,-20-22 16,20 22-16,0 0 0,1 0 0,-1 0 15,0 0-15,1 0 0,-1 0 16,-21 0-16,21 22 0,-20-1 0,-1 0 16,-21 0-16,0 0 0,0 22 15,0-22-15,0 0 0,0 21 0,0-21 16,0 1-16,0-1 0,0 0 0,-21 0 16,21 0-16,-22 0 15,1 1-15,21-1 0,0 0 0,-21-21 16,21-21 31,0 0-47,0-1 15,0 1-15,21 0 0,0 0 16,-21-21-16,22 20 0,-1 1 0,0-21 16,0 21-16,21 0 0,-20-22 15,-1 22-15,21 0 0,-21 0 0,0 21 16,22-21-16,-22 21 0,0 0 0,0 0 15,0 21-15,1-21 0,-22 21 16,0 0-16,21 0 0,-21 22 0,0-22 16,0 0-16,0 21 0,0-21 15,0 1-15,0 20 0,0-21 0,0 0 16,0 0-16,0 1 0,0-1 16,-21 0-16,21-42 46,0 0-46</inkml:trace>
  <inkml:trace contextRef="#ctx0" brushRef="#br0" timeOffset="146443.67">14118 13420 0,'0'0'0,"0"21"47,-21 0-47,21 21 16,-21-20-16,0 20 0,21 0 15,0 1-15,-22-22 0,1 21 0,0 0 16,21 1-16,-21-1 0,21-21 0,0 0 16,-21 22-16,21-22 0,0 0 15,0 0-15,0 0 0,0 1 16,21-22-1,0 0 1,0-22-16</inkml:trace>
  <inkml:trace contextRef="#ctx0" brushRef="#br0" timeOffset="146651.54">13885 13758 0,'21'0'31,"1"0"-31,-1 0 16,0 0-16,0 0 0,0 0 16,0 0-16,1 0 0,20-21 0,-21 21 15,0 0-15,22-21 0,-22 21 16</inkml:trace>
  <inkml:trace contextRef="#ctx0" brushRef="#br0" timeOffset="148232.09">14668 13907 0,'0'0'0,"22"0"0,-1 0 15,0 0-15,-21-22 16,21 22-16,0-21 0,-21 0 16,0 0-16,0 0 0,0 0 0,0-1 15,0 1-15,0 0 0,0-21 16,0 21-16,0-1 0,-21 1 0,21 0 16,-21 0-16,0 21 0,0 0 15,-1 0-15,-20 0 0,21 0 16,0 0-16,-22 21 0,22-21 0,0 21 15,-21 0-15,21 22 0,-1-22 16,1 0-16,0 21 0,21-20 0,0 20 16,-21-21-16,21 21 0,0-20 0,-21-1 15,21 21-15,0-21 0,0 0 16,0 1-16,0-1 0,21-21 0,0 21 16,0-21-16,0 21 15,1-21-15,-1 0 0,0 0 0,0 0 16,0 0-16,0 0 0,1-21 0,-1 21 15,0-21-15,0 0 0,0-1 16,0 1-16,1 0 0,-1 0 0,-21 0 16,21 0-16,0-22 0,-21 22 0,0-21 15,21 21-15,-21-22 0,21 22 16,-21-21-16,0 21 0,0-1 16,0 1-16,0 42 31,-21 1-31,21-1 15,0 0-15,0 21 0,0-21 0,0 1 16,0 20-16,0-21 0,0 0 16,0 22-16,0-22 0,0 0 0,0 0 15,0 0-15,0 0 0,0 1 16,21-1-16,1-21 16,-1 21-16,0-21 0,0 0 15,0 0-15,0 0 0,1 0 16,20-21-16,-21 21 0,0-21 15,0 21-15,1-22 0,-1 1 0,0 0 16,-21 0-16,21 0 0,0-22 16,0 22-16,-21 0 0,0-21 0,0 21 15,22-1-15,-22 1 0,0 0 0,0 0 16,0 42 15,0 0-31,0 0 16,0 1-16,0-1 0,0 21 0,0-21 15,0 0-15,0 1 16,0-1-16,0 0 0,21-21 16,0 21-16,0-21 0,0 0 0,22 0 15,-22 0-15,0 0 0,0 0 16,0 0-16,0 0 0,1 0 16,-1-21-16,0 0 0,0 21 0,-21-21 15,0-1-15,21 1 0,-21 0 0,21-21 16,-21 21-16,0-1 0,0 1 15,0-21-15,0 21 0,22 0 0,-22-1 16,0 44 0,0-1-1,-22 0-15,22 0 0,0 0 16,-21 0-16,0 1 0,21 20 16,-21-21-16,0 0 0,21 0 0,0 1 15,0-1-15,-21 0 0,21 0 16,0 0-1,0-42 32,0 0-47,21 0 0,-21 0 16,21-1-16,0 1 0,-21 0 16,21 0-16,0-21 0,22 20 15,-22 1-15,0-21 0,0 21 0,0 0 16,1 21-16,-1-22 0,0 22 15,0 0-15,0 0 16,-21 22-16,0-1 0,0 0 16,0 0-16,0 21 0,0-20 0,0-1 15,0 0-15,0 21 0,0-21 0,0 1 16,0-1-16,0 0 0,0 0 16,0 0-16,21 0 15,1-21-15,-1 0 16,0 0-16,0 0 0,0 0 15,0 0-15,1 0 0,-1 0 16,0 0-16,0-21 0,0 21 16,22-21-16,-22 0 0,0 0 0,0 0 15,0-1-15,0 1 0,1 0 0,-1-21 16,-21 21-16,21-22 0,-21 22 16,21-21-16,-21 21 0,0-1 0,0 1 15,0 0-15,0 0 0,-21 21 16,0 0-1,0 21-15,21 0 0,0 0 16,0 1-16,-22 20 0,22-21 16,0 0-16,0 0 0,0 22 15,0-22-15,0 0 0,0 0 0,0 0 16,0 1-16,0-1 16,0 0-16,0 0 0,0 0 15,0 0-15,0 1 16,-21-22 15,0 0-15,0 0-16,21-22 15,-21 22-15,21-21 0,0 0 0,-21 21 16</inkml:trace>
  <inkml:trace contextRef="#ctx0" brushRef="#br0" timeOffset="148459.07">15303 13441 0,'0'0'0,"-21"0"15,21-21 32,21 21-31,1 0-16</inkml:trace>
  <inkml:trace contextRef="#ctx0" brushRef="#br0" timeOffset="149019.45">17568 13293 0,'0'0'0,"0"-21"0,0-1 15,0 1-15,0 0 16,0 0-16,0 0 0,0 0 15,-21 21-15,0 0 0,0 0 16,0 0-16,-1 0 0,-20 0 16,21 0-16,-21 0 0,-1 21 0,1 0 15,21 0-15,-22 21 0,1 1 16,0-1-16,-43 64 0,64-43 16,-21 1-16,20-1 0,-20 22 0,21-21 15,0-1-15,-22 1 16,22-1-16,0-21 0,21 22 0,0-22 15,0 22-15,-21-22 0,21 22 0,0-22 16,0 0-16,0 1 0,21-1 16,-21 0-16,21-21 0,0 1 0,1-1 15,-1 0-15,0-21 0,0 0 0,21 0 16,-20 0-16,20 0 0,-21 0 16,21 0-16,1 0 0,-1-21 0,0-22 15,1 22-15,-1 0 0</inkml:trace>
  <inkml:trace contextRef="#ctx0" brushRef="#br0" timeOffset="149748.42">17907 13822 0,'0'0'0,"0"-21"0,0 0 16,0-1-16,-21 1 0,21 0 0,-21 0 16,-1 21-16,1-21 0,0 21 15,0 0-15,0 0 0,-22 0 0,22 0 16,0 0-16,0 21 0,0 0 0,21 0 15,-21 0-15,-1 1 0,1-1 16,21 0-16,-21 0 0,21 0 0,0 22 16,0-22-16,0 0 0,0 0 15,0 0-15,21 0 16,0-21-16,1 0 0,-1 0 16,0 0-16,0 0 15,0 0-15,0 0 0,1-21 16,-1 21-16,0-21 0,0 0 0,-21 0 15,21 0-15,0-1 0,-21 1 16,0 0-16,22 0 0,-22 0 0,21 0 16,-21-1-16,0 1 0,0 42 31,0 1-31,0-1 16,0 0-16,0 0 0,0 0 15,0 0-15,0 1 0,0-1 16,0 0-16,0 0 0,0 0 15,21-21-15,0 0 0,0 0 16,0 0-16,1 0 16,-1 0-16,0 0 0,0 0 15,0 0-15,0-21 0,-21 0 16,22 0-16,-1 0 0,-21-1 0,21 1 16,-21 0-16,0-21 0,0 21 0,0-22 15,0 1-15,0 0 0,0-1 16,-21 1-16,0 21 0,-1-22 0,1 22 15,-21-21-15,21 21 0,0 0 16,-22 21-16,1-22 0,0 22 0,-1 0 16,1 0-16,0 0 0,-1 0 15,1 22-15,-22-1 0,22 21 0,0-21 16,-1 22-16,22-1 0,-21 0 16,21 1-16,0 20 0,-1-21 0,1 1 15,0 20-15,21 1 16,0-22-16,0 0 0,0-20 0,0 20 15,21-21-15,0 0 0,-21 0 0,22 1 16,-1-22-16,21 21 0,-21-21 16,0 21-16,22-21 0,-22 0 0,21 0 15,-21 0-15,22 0 0,-1-21 16,0 0-16,-20-1 0,20 1 16,0 0-16</inkml:trace>
  <inkml:trace contextRef="#ctx0" brushRef="#br0" timeOffset="150007.12">18605 13568 0,'0'0'0,"0"-21"16,-21 21-16,0 0 0,0 21 15,21 0 1,-21 0-16,0 0 0,21 1 0,-22 20 0,22-21 15,-21 21-15,0 1 0,21-22 16,-21 21-16,0-21 0,21 1 16,-21-1-16,21 0 0,0 0 0,0 0 15,-22 0-15,22 1 0,22-22 32,-1 0-32,0 0 0</inkml:trace>
  <inkml:trace contextRef="#ctx0" brushRef="#br0" timeOffset="150323.59">18563 13610 0,'0'0'0,"0"-21"16,0 0-16,0 0 0,0 0 16,0-1-16,21 22 15,0-21-15,1 21 0,20 0 0,-21-21 16,21 21-16,1 0 0,-1 0 0,0 0 15,-20 0-15,20 0 0,-21 0 16,21 21-16,-20 0 0,-1 22 0,0-22 16,-21 21-16,0 1 0,0-22 15,0 21-15,0 0 0,0 1 0,0-22 16,0 0-16,-21 21 0,0-20 0,21-1 16,-22 0-16,1 0 15,21 0-15,-21-21 0,0 21 16,0-21-1,0-21 1</inkml:trace>
  <inkml:trace contextRef="#ctx0" brushRef="#br0" timeOffset="150512.01">18521 13822 0,'-21'0'0,"42"0"0,-64 0 16,22 0-16,42 0 31,1 0-15,-1 0-16,21 0 0,-21 0 0,22 0 15,-1 0-15,0 0 0,1 0 0,-1-21 16,0 21-16,1-21 0,-22 21 16,21-22-16,-21 1 0,22 21 0,-22-21 15</inkml:trace>
  <inkml:trace contextRef="#ctx0" brushRef="#br0" timeOffset="150777.19">19664 13483 0,'0'0'0,"21"0"0,-42 0 31,0 0-31,21 21 16,-22 1-16,1 20 0,0-21 0,21 0 15,-21 22-15,0-1 0,0-21 16,21 21-16,-22-20 0,22 20 0,-21-21 16,21 0-16,0 0 0,-21 1 0,21-1 15,0 0-15,0 0 0,0 0 16</inkml:trace>
  <inkml:trace contextRef="#ctx0" brushRef="#br0" timeOffset="151019.35">19473 13568 0,'21'-42'16,"-42"84"-16,42-106 0,1 64 16,-22-21-16,0 42 15,0 1 1,21-1-16,0 0 0,-21 21 15,21-21-15,0 22 0,-21-22 0,21 21 16,1-21-16,-1 22 0,-21-22 16,21 0-16,0 0 0,0 0 0,-21 1 15,21-1-15,1-21 16,-1-21 15,-21-1-31,21 1 0</inkml:trace>
  <inkml:trace contextRef="#ctx0" brushRef="#br0" timeOffset="151235.56">20002 13420 0,'0'0'15,"0"-21"-15,0-1 0,-21 44 32,21-1-17,-21 21-15,0-21 0,0 22 16,21-1-16,-21-21 0,-1 21 0,22 1 15,0-22-15,-21 21 0,21-21 0,-21 1 16,21-1-16,0 0 0,0 0 16,0 0-16,0 0 0,21-21 15,0 0 1</inkml:trace>
  <inkml:trace contextRef="#ctx0" brushRef="#br0" timeOffset="151500.1">20193 13928 0,'0'-21'31,"21"-1"-31,0 22 16,-21-21-16,21 21 0,1 0 15,-22 21 1,0 1-1,0-1-15,0 0 0,0 0 16,0 0-16,-22 0 0,1 1 16,21-1-16,-42 0 0,21 0 0,0-21 15,-1 21-15,1 0 0,0-21 0,-21 0 16,21 22-16,-1-22 0,1 0 16</inkml:trace>
  <inkml:trace contextRef="#ctx0" brushRef="#br0" timeOffset="151891.07">20764 13187 0,'-84'63'31,"63"-41"-31,21-1 0,-22 0 0,22 0 16,0 0-16,0 0 0,0 1 0,0-1 15,0 0-15,0 0 0,0 0 16,0 0-16,0 1 0,22-1 16,-1-21-16,0 0 0,0 0 15,21 0-15</inkml:trace>
  <inkml:trace contextRef="#ctx0" brushRef="#br0" timeOffset="152151.06">21272 13420 0,'0'0'16,"-21"21"15,0 0-31,0 0 0,21 0 15,0 1-15,-21 20 0,0-21 16,-1 21-16,22-20 0,-21 20 0,0 0 16,21-21-16,-21 1 0,0-1 0,21 21 15,0-21-15,-21-21 16,21 21-16,0 1 0,-22-22 0,22 21 16,22-21-1,-1-21 1</inkml:trace>
  <inkml:trace contextRef="#ctx0" brushRef="#br0" timeOffset="152411.64">21209 13568 0,'0'0'0,"0"-21"0,0-64 16,0 64 0,21 21-16,0 0 15,0 0 1,1 21-16,-1 0 15,-21 0-15,0 22 0,0-22 0,0 21 16,0 1-16,0-1 0,0-21 0,0 21 16,0-20-16,0 20 0,0-21 15,0 0-15,0 0 0,0 1 0,0-1 16,0 0-16,-21-21 0,21 21 16,-22-21-1,22-21 1,0 0-16</inkml:trace>
  <inkml:trace contextRef="#ctx0" brushRef="#br0" timeOffset="152596.12">20976 13758 0,'21'0'31,"0"0"-31,1 0 16,-1 0-16,0 0 0,0 0 15,0 0-15,0-21 0,1 21 0,20 0 16,-21 0-16,0 0 0,0-21 16,22 21-16,-22-21 0,0 21 0,0-21 15,0 21-15</inkml:trace>
  <inkml:trace contextRef="#ctx0" brushRef="#br0" timeOffset="152824.82">21569 13462 0,'0'0'15,"0"-21"-15,21 21 16,0 21 0,-21 0-16,0 0 15,0 1-15,0-1 0,0 0 0,0 0 16,0 21-16,0-20 0,0-1 0,0 0 16,21 21-16,-21-21 15,0 1-15,21-1 0,-21 0 16,0 0-16,22 0 0,-1-21 15,-21 21-15,21-21 16</inkml:trace>
  <inkml:trace contextRef="#ctx0" brushRef="#br0" timeOffset="153067.32">22013 13483 0,'21'-21'0,"-42"21"32,0 0-32,21 21 0,-21 0 15,0-21-15,0 22 0,-1-1 0,22 21 16,-21-21-16,0 0 0,21 22 16,-21-22-16,0 0 0,21 0 0,-21 0 15,21 22-15,-22-22 16,22 0-16,-21 0 0,21 0 15</inkml:trace>
  <inkml:trace contextRef="#ctx0" brushRef="#br0" timeOffset="153428.1">22373 13377 0,'-42'0'15,"42"-21"63,21 21-62,-21-21-16,0 42 47,0 0-47,0 1 0,0-1 16,0 0-16,0 0 15,-21-21-15,0 21 0,-1-21 0,22 21 16,-21-21-16,0 0 0,21 22 15</inkml:trace>
  <inkml:trace contextRef="#ctx0" brushRef="#br0" timeOffset="154108.79">22500 12954 0,'21'21'31,"0"-21"-16,-21 21 1,22 1 0,-1-22-16,-21 21 15,0 0-15,21 0 16,-21 0-16,21-21 0,-21 21 0,21 1 16,-21-1-16,0 0 15,0 0-15,0 0 0,0 0 16,0 1-16,0-1 0,0 0 15,0 0 1,0 0-16,0 0 0,0 1 0,0-1 16,0 0-16,0 0 0,0 21 15,0-20-15,0-1 0,0 21 0,0-21 16,0 22-16,0-22 0,-21 21 0,0-21 16,21 22-16,-21-22 0,0 21 15,-22-21-15,22 22 0,0-22 0,-21 21 16,-1-21-16,1 0 0,21 1 0,-22-1 15,22 0-15,-21 0 0,21 0 16,-22 0-16,22 1 0,0-22 0,0 21 16,0-21-16,0 0 0,21 21 15</inkml:trace>
  <inkml:trace contextRef="#ctx0" brushRef="#br0" timeOffset="155075.35">22606 12679 0,'0'-21'15,"21"21"-15,0-21 16,0 21-16,1 0 0,20 0 16,0 0-16,1 0 0,-1 0 0,0-22 15,1 22-15,-1 0 0,0 0 16,1 0-16,-1 0 0,-21 0 0,21 0 16,-20 0-16,-1 0 0,0 0 15,0 0 1,-21 22-16,0-1 0,0 0 15,0 0-15,0 0 0,0 0 16,0 22-16,0-22 0,0 21 0,0-21 16,0 22-16,0-1 0,0 0 15,0 1-15,0-1 0,0 0 0,0 1 16,0-1-16,0 22 0,0-22 0,0 0 16,0 22-16,0-22 0,0 22 15,0-1-15,0 1 0,0-22 0,0 21 16,0-20-16,0-1 15,0 0-15,0 1 0,0-1 0,0-21 16,0 22-16,0-1 0,0-21 0,0 0 16,0 0-16,0 1 0,-21-1 15,0 0-15,0 0 0,-1 0 0,1 0 16,0-21-16,-21 22 0,21-22 16,-22 21-16,1-21 0,0 0 0,-1 0 15,22 21-15,-21-21 0,-1 21 0,1-21 16,21 0-16,-21 0 0,-1 0 15,22 0-15,-21 0 0,21 0 0,-22 0 16,22 0-16,-21 0 0,21 0 0,-22 0 16</inkml:trace>
  <inkml:trace contextRef="#ctx0" brushRef="#br0" timeOffset="155968.85">4805 15198 0,'0'0'0,"0"-64"15,0 43-15,-21 21 31,-1 21-31,1 0 16,0 22-16,0-22 0,0 21 16,0 1-16,-22-1 0,1 0 0,21 1 15,-22-1-15,1 21 0,0-20 16,-1-1-16,1 0 0,0 1 0,21-22 16,-22 21-16,22 1 0,0-22 15,0 0-15,21 21 0,-21-21 0,21 1 16,-22-22-16,22 21 0,0-42 31,0-1-15,0 1-16,0 0 15,22 0-15</inkml:trace>
  <inkml:trace contextRef="#ctx0" brushRef="#br0" timeOffset="156254.23">4953 15155 0,'0'0'0,"21"-21"0,0-21 32,-42 42-17,0 21-15,0 21 16,0-20-16,-1 20 0,-20 0 0,21 1 16,-21-1-16,20 0 0,-20 1 15,21-1-15,-21 0 0,-1 22 0,22-22 16,-21-21-16,-1 22 0,22-1 0,0 0 15,-21-21-15,21 22 0,-1-22 16,1 21-16,0-21 0,0 1 0,21-1 16,0 0-1,0-42 1,21 0-16,0-1 0,0 1 16,1 0-16</inkml:trace>
  <inkml:trace contextRef="#ctx0" brushRef="#br0" timeOffset="156535.07">5461 15071 0,'0'0'0,"21"0"0,-21-21 0,0 42 32,-21 0-32,0 21 15,21-21-15,-21 22 0,-1-1 0,1 0 16,0 1-16,21 20 0,-21-20 15,0-1-15,0 0 0,-1 1 16,22-1-16,-21 0 0,0-21 0,21 22 16,0-22-16,0 0 0,0 0 15,-21 0-15,21 1 0,0-1 0,21-21 32,0 0-32,0 0 15,1-21-15,-1-1 0,-21 1 0,21 21 16,0-21-16</inkml:trace>
  <inkml:trace contextRef="#ctx0" brushRef="#br0" timeOffset="156751.43">5228 15536 0,'21'0'47,"22"0"-47,-22-21 16,0 0-16,21 21 0,-21-21 15,22 21-15,-1-21 0,0 0 0,1 21 16,-1-22-16,0 22 0,1 0 16,-1 0-16</inkml:trace>
  <inkml:trace contextRef="#ctx0" brushRef="#br0" timeOffset="157843.9">6244 15727 0,'0'0'0,"21"21"0,0 0 0,1-21 0,-1 0 16,-21 21-16,21-21 0,0 0 16,0 0-16,0 0 15,1-21-15,-22 0 16,21 0-16,-21 0 0,21 0 15,-21-1-15,0 1 16,0 0-16,0-21 0,-21 21 16,0-1-16,-1 1 0,1-21 0,-21 21 15,21 0-15,0-1 0,-1 1 0,-20 21 16,21 0-16,0 0 0,0 0 16,-1 0-16,-20 21 0,21-21 0,0 43 15,0-22-15,-1 0 0,1 21 16,0-20-16,21-1 0,0 21 0,-21-21 15,21 22-15,0-22 0,0 21 0,0-21 16,0 0-16,0 1 0,21-1 16,-21 0-16,21 0 0,0-21 15,1 0-15,20 0 0,-21 0 0,0 0 16,22 0-16,-22 0 0,0 0 16,21-21-16,-21 21 0,1-21 0,20 0 15,-21-1-15,0 1 0,0 0 16,1 0-16,-1 21 0,0-21 0,-21 0 15,0-1-15,0 1 0,21 0 0,-21 0 16,0 42 15,0 0-31,0 0 0,0 1 16,0-1-16,0 0 0,0 0 16,0 0-16,0 0 0,0 1 15,21-22-15,0 21 0,-21 0 0,22-21 16,-1 0-16,21 0 0,-21 21 15,0-21-15,22 0 0,-22 0 0,21 0 16,1-21-16,-1 0 0,-21 21 16,21-21-16,1-1 0,-1 1 0,0 0 15,-20 0-15,20 0 0,-21 0 0,-21-1 16,21 1-16,-21 0 0,0 0 16,0 0-16,0-22 15,-21 22-15,0 21 0,0 0 0,0 0 0,-22 0 16,22 0-16,-21 0 0,21 21 15,-22-21-15,22 22 0,0-1 16,0 0-16,0 0 0,21 0 0,-22 0 16,22 1-16,0-1 15,0 0-15,22-21 0,-1 0 16,0 0-16,0 0 16,0 0-16,0 0 0,22 0 0,-22 0 15,0 0-15,0 0 0,0 0 0,1 0 16,-1 0-16,0-21 0,0 21 15,0 0 1,-21 21-16,0 0 0,0 0 16,0 0-16,0 1 0,0 20 15,-21-21-15,0 21 0,21 1 0,0-1 16,-21 0-16,21 1 0,0-1 16,0 22-16,0-22 0,0 0 15,0 1-15,0-1 0,0 21 0,0-20 16,0-1-16,0 22 0,21-22 0,-21 21 15,21 1-15,-21-22 0,0 22 16,0-22-16,0 0 0,0 22 0,0-22 16,0-21-16,-21 22 0,-21-22 15,20 0-15,1 0 0,-21 0 0,0-21 16,-1 0-16,-20 0 0,20-21 0,-20 0 16,-1 0-16,22-21 0,-21-1 15,20 1-15,-20-22 0,20 1 16,22-1-16,0 1 0,0-1 0,21-20 15,0 20-15,0-20 0,0 20 16,21-21-16,0 22 0,22-22 0,-1 22 16,0-22-16,22 22 0,-1-1 15,1 22-15</inkml:trace>
  <inkml:trace contextRef="#ctx0" brushRef="#br0" timeOffset="159642.88">7853 15452 0,'0'0'0,"-21"-21"15,21 42 1,0 0 0,-22-21-16,22 21 0,-21 0 0,21 0 15,0 1-15,0-1 0,0 0 0,0 0 16,0 0-16,-21-21 0,21 21 15,0 1-15,0-1 16,0-42 15,21-1-15,-21 1-16,21 0 16,-21 0-16,22 0 0,-1 0 0,-21-1 15,21 22-15,0-21 0,0 0 16,0 21-16,1 0 15,-1 0-15,0 0 0,-21 21 0,21 0 16,0 1-16,0-22 0,1 42 16,-22-21-16,21 0 0,0 0 0,0 1 15,0-1-15,22 0 0,-22 0 16,0 0-16,0-21 0,0 0 16,22 0-16,-22 0 0,21 0 0,-21 0 15,22 0-15,-1 0 0,0 0 16,1-21-16,20 0 0,-21 21 15,1-21-15,-1 0 0,106-64 16,-127 43 0,1 20-16,-22 1 0,0-21 0,0-22 15,0 22-15,-22 21 0,1-21 16,0 20-16,-21 1 0,21 0 16,-22 0-16,22 21 0,-21 0 0,-1 0 15,22 21-15,-21 0 0,21 22 16,-22-22-16,22 21 0,-21 0 0,21 1 15,0-1-15,-1 0 0,22 1 0,0-22 16,0 21-16,0-21 0,0 1 16,22-1-16,-1 0 0,0 0 0,21-21 15,-21 0-15,22 0 16,-1 0-16,0 0 0,1 0 0,-1 0 16,0 0-16,1 0 0,-1-21 0,0 0 15,1 0-15,-1 21 0,-21-22 16,0 1-16,1 0 0,-1 0 0,-21-21 15,0 20-15,0 1 0,0 0 0,0 0 16,0 0-16,0 0 0,0-1 16,-21 22-16,-1 0 15,1 22 1,21-1-16,0 21 0,0-21 0,0 0 16,0 1-16,0-1 0,0 0 0,0 0 15,0 0-15,21 0 16,1 1-16,-1-1 0,0-21 0,0 0 15,0 21-15,0-21 0,22 0 0,-22 0 16,0 0-16,21 0 0,-20 0 16,20-21-16,-21 0 0,0 21 0,22-22 15,-22 1-15,0 0 0,0 0 16,0 0-16,0 0 0,1-22 16,-22 22-16,0 0 0,0-21 0,0 20 0,0 1 15,0 0-15,0 0 16,0 42-1,0 0-15,0 0 0,0 1 16,0 20-16,0-21 0,0 21 16,-22-20-16,22-1 0,0 21 0,0 0 15,0-20-15,0-1 0,0 0 16,0 0 0,0-42 15,22 0-31,-22 0 0,21-1 15,-21 1-15,21-21 0,-21 21 0,21 0 16,-21-1-16,0-20 0,21 21 16,0 0-16,-21 0 0,0-1 0,22 1 15,-22 0-15,21 21 0,0 21 32,-21 0-32,21 1 0,-21-1 0,21 0 15,-21 0-15,21 0 0,-21 0 0,22 1 16,-1-1-16,-21 21 15,21-42-15,0 21 0,-21 0 0,21 1 0,0-22 16,1 0-16,-22 21 0,21-21 16,0 0-16,0 0 0,21 0 15,-20 0-15,-1 0 0,0 0 0,0-21 16,-21-1-16,21 1 16,0 21-16,-21-21 0,0 0 0,22 0 0,-1 0 15,-21-22-15,0 22 0,0 0 16,21 21-16,-21-21 0,0 0 15,21 21-15,-21 21 16,0 0 0,0 0-16,0 0 0,0 0 15,0 1-15,0-1 0,0 0 0,0 0 16,0 0-16,21-21 16,0 21-16,1-21 0,-1 0 15,0 22-15,0-22 0,0 0 0,0 0 16,1 0-16,-1 0 0,0 0 0,0 0 15,21-22-15,-20 1 0,-1 21 16,0-21-16,21 0 0,-21 0 0,1 0 16,-22-1-16,21 1 0,-21 0 15,0-21-15,0 21 0,0-1 0,0 1 16,0 0-16,0 0 0,-21 21 16,-1 0-16,1 21 15,0 0-15,0 0 0,21 1 0,-21-1 16,21 21-16,-21-21 0,21 0 15,0 1-15,0-1 0,0 0 0,0 0 16,0 0-16,0 0 0,0 1 0,0-1 16,21-21-1,0 0 1,0 0-16,21 0 0,-20 0 0,-1-21 16,21-1-16,-21 1 0,22 0 15,-1 0-15</inkml:trace>
  <inkml:trace contextRef="#ctx0" brushRef="#br0" timeOffset="159975.6">11599 14690 0,'0'0'16,"-21"0"-16,0 0 0,0-21 0,21-1 15,21 22 1,0 0-16,21-21 16,-20 21-16,20 0 0,0 0 0,22 0 15,-1 0-15,-20 0 0,20 0 0,1-21 16,-1 21-16,-21 0 0,22 0 15,-43 0-15,21 0 0,-20 0 16,-44 0 0,1 0-16,-21 0 15,21 0-15,-22 0 0,1 0 0</inkml:trace>
  <inkml:trace contextRef="#ctx0" brushRef="#br0" timeOffset="160252.66">11832 14626 0,'-85'0'15,"64"0"-15,169 0 0,-190 0 0,-85 0 0,85 21 16,21-21-16,-1 22 0,1-22 15,0 21-15,21 0 0,0 0 0,0 0 16,-21 0-16,21 22 0,0-22 16,0 21-16,0 1 0,-21 20 0,21-21 15,0 1-15,0 20 0,0 1 16,0-1-16,0-20 0,-21 20 16,21-21-16,0 22 0,-22-22 0,22 1 15,0-1-15,0 0 0,0 1 16,0-1-16,0 0 0,0-21 0,0 22 15,0-22-15,0 0 0,0 21 0,22-20 16,-1-22-16,0 21 0,0-21 16,0 0-16,0 0 0,1 0 0,20 0 15,0-21-15,1 21 0,-1-43 16,0 22-16,1 0 0,-1 0 16,0-22-16,22 22 0</inkml:trace>
  <inkml:trace contextRef="#ctx0" brushRef="#br0" timeOffset="161292.34">12509 14986 0,'0'0'15,"-21"-21"-15,0-21 0,0 20 16,-21 22-16,20 0 0,1 0 0,0 0 16,-21 0-16,21 22 0,-1-1 15,-20 0-15,21 0 0,0 21 0,-22 1 16,22-1-16,0 0 0,0 1 0,21 20 15,-21-20-15,21-1 16,0 21-16,0-20 0,0-1 0,0-21 16,0 22-16,0-22 0,0 21 0,21-21 15,0-21-15,0 21 0,0 1 16,22-22-16,-22 0 0,21 0 0,1 0 16,-22 0-16,21 0 0,0 0 15,-20-22-15,20 1 0,-21 0 0,21 0 16,-20 0-16,-1 0 0,0-1 0,0 1 15,0-21-15,0 21 0,1 0 16,-22-22-16,21 22 0,-21 0 16,0 0-16,0 0 0,0-1 0,0 44 31,0-1-31,-21 0 16,21 0-16,-22 0 0,22 0 15,0 1-15,0-1 0,0 0 0,0 21 16,0-21-16,0 1 0,0-1 0,0 0 15,0 0-15,22-21 16,-1 0-16,0 21 0,0-21 16,0 0-16,0 0 0,1 0 0,-1 0 15,21 0-15,-21-21 0,0 0 16,1 21-16,-1-21 0,0 0 0,-21-1 16,0 1-16,21-21 15,-21 21-15,0 0 0,0-22 0,0 22 16,-21 0-16,0-21 0,21 20 0,-21 22 15,-22-21-15,22 21 0,0 0 16,0 0-16,0 0 0,-1 0 0,1 0 16,42 0 15,1 0-15,-1-21-16,0 21 0,21-21 15,-21 21-15,22 0 0,-22 0 0,0 0 16,21 0-16,-20 0 0,-1 0 15,0 0-15,0 21 0,0-21 16,0 21-16,-21 0 0,0 1 0,0-1 16,0 21-16,0-21 0,0 0 15,0 1-15,0-1 0,0 0 0,0 0 16,0 0-16,0 0 0,-21 1 0,0-1 16,21 0-16,-21-21 0,0 21 15,0-21-15,21 21 16,0-42 15,0 0-31,0 0 16,21 0-16,0-1 15,0 1-15,0-21 0,22 21 0,-22-22 16,0 22-16,21 0 0,-21-21 0,22 21 16,-22-1-16,21 1 0,-21 21 15,22 0-15,-22 0 0,21 0 0,-21 0 16,1 21-16,-1 1 0,0 20 15,0-21-15,-21 0 0,0 22 0,0-22 16,0 21-16,0-21 0,0 0 0,0 1 16,0-1-16,0 0 0,0 0 15,0 0-15,0 0 0,21-21 32,0 0-32,1 0 15,-1 0-15,0-21 16,0 0-16,0 0 0,0 0 0,1 0 15</inkml:trace>
  <inkml:trace contextRef="#ctx0" brushRef="#br0" timeOffset="161503.57">13906 15071 0,'0'0'0,"0"-43"16,0 22-16,0 0 0,0 0 0,0 42 31,0 21-31,-21-20 0,21 20 16,-21 0-16,21 1 0,-21-1 0,21 21 15,0-20-15,0-1 16,0 0-16,0 1 0,-21-22 0,21 21 16,0-21-16,0 1 0,0-1 0,0 0 15,0 0-15,0 0 0,21-21 16,0 0 0</inkml:trace>
  <inkml:trace contextRef="#ctx0" brushRef="#br0" timeOffset="161707.6">13758 15240 0,'21'-21'47,"1"21"-32,-1 0-15,0 0 0,21-21 16,-21 21-16,1-21 0,20-1 0,-21 22 16,21-21-16,-20 21 0</inkml:trace>
  <inkml:trace contextRef="#ctx0" brushRef="#br0" timeOffset="161923.66">14330 15558 0,'-21'0'0,"42"0"0</inkml:trace>
  <inkml:trace contextRef="#ctx0" brushRef="#br0" timeOffset="163203.89">14393 15536 0,'0'0'0,"21"-21"15,1 21-15,-22-21 0,21 21 16,0-21-16,-21 0 0,0 0 0,21-1 16,-21-20-16,0 21 0,0 0 0,0-22 15,0 22-15,0-21 0,0 21 16,-21-22-16,0 22 0,21 0 0,-21 0 15,-1 21-15,-20 0 0,21 0 16,0 0-16,0 0 0,-22 0 0,22 21 16,0 0-16,-21 0 0,20 22 0,1-22 15,0 21-15,0-21 16,0 22-16,21-22 0,-21 21 0,21-21 16,-22 22-16,22-22 0,0 0 0,0 0 15,0 0-15,22 1 0,-1-22 16,0 21-16,0-21 0,0 0 0,0 0 15,22 0-15,-22 0 0,21 0 16,-21 0-16,22 0 0,-22 0 0,0-21 16,21-1-16,-20 22 0,20-21 0,-21 0 15,0 0-15,0 0 0,1-22 16,-22 22-16,0 0 0,21-21 0,-21 21 16,21-1-16,-21 1 0,0 0 15,0 42 16,-21 0-31,0 1 0,21-1 16,-22 21-16,22-21 0,0 0 0,0 22 16,0-22-16,0 0 0,0 0 0,0 0 15,0 1-15,0-1 0,22-21 16,-1 21-16,0-21 0,0 0 0,0 0 16,0 0-16,1 0 0,20 0 15,-21 0-15,21 0 0,-20 0 16,20-21-16,0 0 0,-21 21 0,22-22 15,-1 1-15,-21 0 0,22 0 0,-22-21 16,0 20-16,0 1 0,0-21 16,-21 21-16,21 0 0,-21-1 0,0 1 15,-21 42 1,0 1-16,0-1 16,21 0-16,-21 0 0,0 0 15,-1 22-15,22-22 0,0 0 0,0 0 16,0 21-16,0-20 0,0-1 15,0 0-15,0 0 16,22-21-16,-1 0 0,0 0 0,0 0 16,21 0-16,-20 0 0,20 0 0,-21 0 15,21 0-15,1-21 16,-22 0-16,21 21 0,-21-21 0,1-1 16,-1 1-16,0 0 0,0 0 0,-21 0 15,21-22-15,-21 22 0,0 0 16,0 0-16,-21 21 31,21 21-31,-21 0 0,0 0 0,21 1 16,0-1-16,-21 0 0,-1 0 0,1-21 15,21 21-15,0 0 0,0 1 16,-21-22-16,21 21 0,-21-21 16,21-21 30,21-1-46,0 1 0,0 21 16,1-42-16,-1 21 0,0 0 0,0-1 16,0-20-16,0 21 0,1-21 15,-1 20-15,0 1 0,0 0 0,0 0 16,0 21-16,1 0 0,-22 21 16,21 0-1,-21 0-15,0 1 0,0-1 0,0 21 16,0-21-16,0 0 0,0 1 15,0-1-15,0 21 0,0-21 16,0 0-16,0 1 0,21-1 16,0-21-16,0 21 15,0-21-15,1 0 0,-1 0 0,0 0 16,0 0-16,21 0 0,-20 0 0,20-21 16,-21 21-16,21-21 0,-20-1 15,-1 1-15,0 21 0,21-21 0,-42-21 16,21 21-16,1-1 0,-22 1 0,21-21 15,-21 21-15,0 0 0,0-1 16,0 1-16,-21 21 16,-1 0-16,1 21 15,0 1-15,21-1 16,-21 0-16,21 0 0,0 0 0,0 0 16,0 22-16,-21-22 0,21 0 15,0 0-15,0 0 0,0 1 16,0-1-16,0 0 15,-21-42 17</inkml:trace>
  <inkml:trace contextRef="#ctx0" brushRef="#br0" timeOffset="163407.09">15579 14965 0,'-22'0'31,"44"0"16,-1 0-47,0 0 16,0 0-16</inkml:trace>
  <inkml:trace contextRef="#ctx0" brushRef="#br0" timeOffset="163825.68">17272 14732 0,'0'0'0,"-21"0"0,0 0 16,-1 0-16,1 0 0,0 0 15,0 21-15,0 0 0,0 1 16,-1 20-16,1-21 0,-42 64 16,20-43-16,22 22 0,-21-1 15,21 1-15,0-1 0,-22 43 16,22-43-16,21-20 0,0 20 16,-21-20-16,21-1 0,0 0 0,0-21 15,0 22-15,21-22 0,0 0 0,-21 0 16,21 0-16,1 1 0,20-1 15,-21-21-15,0 0 0,22 0 16,-22 0-16,21 0 0,-21 0 0,22-21 16</inkml:trace>
  <inkml:trace contextRef="#ctx0" brushRef="#br0" timeOffset="164103.71">17589 15028 0,'0'0'0,"0"-21"0,0 0 0,0 0 16,0 0-16,-21 42 31,21 0-31,-21 0 0,21 22 16,-21-22-16,21 21 0,0 0 16,0 1-16,0-1 0,0 0 0,0 1 15,0-1-15,0-21 0,0 22 16,0-22-16,0 21 0,0-21 0,0 0 15,0 1-15,21-1 0,0-21 16,0 0-16,1 0 16,-1 0-16,0 0 0,0 0 15,-21-21-15</inkml:trace>
  <inkml:trace contextRef="#ctx0" brushRef="#br0" timeOffset="164287.09">17335 15325 0,'0'0'16,"-42"0"-16,21 0 0,0 0 0,0 0 0,-1 0 16,44 21-1,-1-21 1,0 0-16,0 0 0,21 0 0,1 0 16,-22 0-16,42 0 15,-20 0-15,-1 0 0,0 0 0,-20 0 16,20-21-16,0 21 0,-21-21 0</inkml:trace>
  <inkml:trace contextRef="#ctx0" brushRef="#br0" timeOffset="164647.62">17865 15282 0,'0'22'0,"21"-22"46,0 0-46,0 0 16,-21-22-16,21 22 0,0-21 16,1 0-16,-1 0 15,-21 0-15,0 0 16,-21 21 0,-1 0-1,22 21-15,-21 0 0,0 0 0,0 0 16,0 0-16,21 22 0,-21-22 0,-1 0 15,22 0-15,0 0 0,0 22 16,0-22-16,0 0 0,0 0 16,0 0-16,0 1 0,22-22 15,-1 0-15,0 0 16,0 0-16,0 0 0,0 0 0,1 0 16,20 0-16,-21 0 0,0 0 0,0-22 15,1 1-15,-1 21 0</inkml:trace>
  <inkml:trace contextRef="#ctx0" brushRef="#br0" timeOffset="164859.62">18267 15177 0,'0'0'15,"0"-22"1,0 44 0,0-1-16,21 0 15,-21 21-15,21-21 0,-21 1 0,21-1 16,0 21-16,1-21 0,-1 0 15,0 1-15,0-1 0,0 0 16,0 0-16,1-21 0,-1 21 0,-21 0 16,21-21-16,0 0 31</inkml:trace>
  <inkml:trace contextRef="#ctx0" brushRef="#br0" timeOffset="165076.09">18669 15198 0,'0'0'0,"-21"0"16,0 0-16,-1 0 15,1 0-15,0 21 16,0-21-16,0 21 0,0 0 0,-22 22 16,22-22-16,0 0 0,0 0 0,0 0 15,-1 22-15,1-22 0,21 0 16,-21 0-16,21 0 0,-21 0 0,21 1 15,0-1-15,21-21 32</inkml:trace>
  <inkml:trace contextRef="#ctx0" brushRef="#br0" timeOffset="165375.09">19050 14923 0,'0'-22'0,"0"44"0,0-65 16,-21 64 15,0 1-31,-1 20 0,1-21 16,21 21-16,-21 1 0,0-1 15,0 0-15,21 1 0,0-1 0,-21 0 16,21 1-16,-22-1 0,22-21 15,0 22-15,0-22 0,0 0 0,0 0 16,0 0-16,0 0 0,22-21 16,-22 22-16,21-22 0,0 0 15,0 0-15,0 0 16,-21-22-16,21 1 16</inkml:trace>
  <inkml:trace contextRef="#ctx0" brushRef="#br0" timeOffset="165555.82">18838 15261 0,'0'0'0,"-21"0"16,0 0-16,42 0 47,0 0-47,0 0 15,1 0-15,-1 0 0,0 0 0,0 0 16,0 0-16,22 0 0,-22 0 15,0-21-15,21 21 0,-21-21 0</inkml:trace>
  <inkml:trace contextRef="#ctx0" brushRef="#br0" timeOffset="165799.78">19579 14986 0,'-21'0'16,"0"0"-16,0 0 0,-1 0 15,1 21-15,0 0 0,0 1 0,0-1 16,0 0-16,21 21 0,-22-21 16,1 22-16,0-1 0,21-21 0,0 22 15,-21-22-15,21 21 0,-21-21 0,21 0 16,0 1-16,0-1 16,0 0-16,0 0 0,0 0 0,21 0 15,0-21-15,0 0 16,0 0-16,1 0 0,-1 0 15,0 0-15,21 0 0</inkml:trace>
  <inkml:trace contextRef="#ctx0" brushRef="#br0" timeOffset="166064.18">19960 15028 0,'0'0'0,"0"-21"15,21 21 1,0 0 0,1 21-16,-1 1 15,-21-1-15,21 0 0,0 0 0,-21 21 16,21-20-16,-21 20 0,0 0 16,0 1-16,0-1 0,0 0 0,-21 1 15,0-22-15,0 21 0,0-21 0,-1 0 16,1 22-16,0-43 0,0 21 15,0 0-15,0-21 0,-1 0 0,1 21 16</inkml:trace>
  <inkml:trace contextRef="#ctx0" brushRef="#br0" timeOffset="166291.5">20299 15663 0,'0'0'16,"0"22"-16,0-1 16,0 0-16,0 0 0,-21 0 15,-1-21-15,22 21 16,-21 1-16,0-22 0,0 21 16,0-21-16,0 21 0,-1 0 0,1-21 15,-21 21-15,0-21 0,20 0 16,-20 0-16,0 0 0,21 0 0,-22 0 15</inkml:trace>
  <inkml:trace contextRef="#ctx0" brushRef="#br0" timeOffset="166792.13">20849 14944 0,'-21'0'16,"21"21"0,0 0-1,21-21 32,0 0-47,0 0 16,-21-21-16,22 0 15,-1 0-15,-21-1 16,-21 22 15,-1 22-31,1-1 0,0 0 0,0 0 16,0 0-16,0 22 0,-1-22 16,22 21-16,0 0 0,-21-20 15,21 20-15,0-21 0,0 21 0,0-20 16,0-1-16,21 0 0,22-21 15</inkml:trace>
  <inkml:trace contextRef="#ctx0" brushRef="#br0" timeOffset="167063.92">21484 15050 0,'0'0'0,"0"-43"31,-21 43-31,0 21 0,0 1 16,21-1-16,-22 0 16,1 21-16,0-21 0,0 22 0,0-1 15,21-21-15,-21 22 0,-1-1 0,22-21 16,0 0-16,0 22 0,-21-22 16,21 0-16,0 0 0,0 0 0,0 0 15,0 1-15,0-1 0,21-21 16,1 0-1,-1 0-15,0 0 0,0 0 16</inkml:trace>
  <inkml:trace contextRef="#ctx0" brushRef="#br0" timeOffset="167248">21145 15409 0,'0'0'0,"-63"0"31,63-21-15,21 21 0,21 0-16,-20-21 0,20 21 15,0 0-15,1-21 0,-1 0 16,0 21-16,1-21 0,-1 21 0,21-22 16</inkml:trace>
  <inkml:trace contextRef="#ctx0" brushRef="#br0" timeOffset="167487.06">21738 15198 0,'0'-21'16,"0"42"15,0 0-15,0 0-16,0 0 0,0 0 0,0 1 16,21 20-16,-21-21 0,21 0 15,-21 0-15,0 22 0,0-22 0,22 0 16,-22 0-16,21-21 0,-21 21 0,0 1 15,21-22 1,-21 21-16,21-21 16,0 0-1,-21-21-15,21-1 16,1 1-16</inkml:trace>
  <inkml:trace contextRef="#ctx0" brushRef="#br0" timeOffset="167667.6">22098 15240 0,'0'-21'0,"-85"190"0,170-317 15,-64 127-15,-21 0 0,0 0 0,-21 42 16,0 0 0,0-21-16,-1 21 0,1 0 15,0 0-15,0 1 0,0-1 0,0 0 16,-1 0-16,1 0 16,21 0-16,0 1 0,-21-1 0,21 0 15</inkml:trace>
  <inkml:trace contextRef="#ctx0" brushRef="#br0" timeOffset="168007.05">22415 15113 0,'0'0'0,"-21"0"0,-21 21 16,21-21-16,0 0 16,21 21-16,0-42 62,21 0-62,0 21 16,-21 21 15,0 0-31,0 1 0,0-1 16,0 0-16,-21 0 0,21 21 15,-21-20-15,21-1 0,-22 0 0,1 0 16,21 0-16,-21-21 0,21 21 16,-21-21-16</inkml:trace>
  <inkml:trace contextRef="#ctx0" brushRef="#br0" timeOffset="168343.84">22564 14923 0,'21'0'31,"-21"21"-15,0 0-16,21 0 15,-21 0-15,21 0 0,-21 1 0,0 62 16,0-63-16,0 22 16,0-1-16,0 0 0,0 1 0,0-1 0,0 0 15,0 1-15,-21-22 0,0 21 16,0-21-16,-1 1 0,1 20 15,0-21-15,-21-21 0,21 21 0,-22 0 16,22 1-16,-21-22 0,21 0 16,-1 0-16,1 0 0,0 0 0</inkml:trace>
  <inkml:trace contextRef="#ctx0" brushRef="#br0" timeOffset="168860.11">23050 14859 0,'43'0'15,"-43"-21"-15,21 21 16,0 0-16,0 0 0,0-21 0,1 21 15,-1 0-15,21 0 0,-21-21 0,0 21 16,1 0-16,-1 0 0,0 0 16,-21 21-1,0 0-15,0 0 16,0 0-16,0 0 0,0 1 16,-21-1-16,0 21 0,21-21 0,0 22 15,0-1-15,0 0 0,0 1 16,0 20-16,0-21 0,0 1 0,0-1 15,0 0-15,-22 1 0,22-1 0,0 0 16,0 1-16,0-1 0,0-21 16,0 22-16,0-1 0,0-21 0,-21 21 15,21-20-15,0 20 0,-21-21 16,0 0-16,0 22 0,0-22 0,-1 0 16,1 0-16,0 0 0,-21-21 15,21 21-15,-22 1 0,22-22 16,0 21-16,-21-21 0,20 0 0,-20 21 15,21-21-15,0 0 0,0 0 0,-1 0 16,1 0-16,0 0 0,0 0 16,21-21-1,0 0-15</inkml:trace>
  <inkml:trace contextRef="#ctx0" brushRef="#br0" timeOffset="169039.41">22945 16108 0,'0'21'15,"-22"-21"1,1 0 0,0 0-16,0 0 15,0 0-15,0 0 16,-1 0-16,1 0 0,0-21 0</inkml:trace>
  <inkml:trace contextRef="#ctx0" brushRef="#br0" timeOffset="170503.56">1630 17018 0,'0'-21'0,"0"0"0,0 0 16,0-1-16,0 1 15,0 0-15,0 0 0,0 0 16,0 0-16,0-1 0,-21 1 0,21 0 16,-22 0-16,22 0 0,0 0 15,0 42 17,0 0-17,0 21-15,0-21 0,0 22 0,-21-1 16,0-21-16,0 22 0,0 20 15,0-21-15,-1 1 0,-20-1 0,21 0 16,-21 1-16,-1-22 0,1 21 16,21 1-16,-22-22 0,22 21 15,0-21-15,0 0 0,0-21 16,0 0-16,21-21 31,0 0-31,0 0 0,21 0 16,0 0-16,0-1 0,0 1 0,22 0 15,-22 0-15,21 21 0,0-21 16,1 21-16,-1 0 0,22-21 16,-22 21-16,0 0 0,1 0 0,-1 0 15,-21 0-15,21 0 0,-20 0 16,-1 0-16,0-22 0,0 22 0,0-21 16,0 21-16,1-21 15,-22 0 1,0 0-16,0 0 15,0-1-15,0 1 16,-22 0-16,22 0 0,0 0 16,-21 21-16,0 0 15,21 21 1,0 0-16,0 0 0,0 0 0,0 1 16,0 20-16,0-21 0,0 21 15,0-20-15,0 20 0,0-21 0,0 21 16,-21-20-16,21 20 0,-21-21 15,21 21-15,0-20 0,0-1 16,-21 0-16,21 0 0,-22 0 16,22 0-1,0-42 1,0 0 0,0 0-16,0 0 0</inkml:trace>
  <inkml:trace contextRef="#ctx0" brushRef="#br0" timeOffset="170860.23">2371 17420 0,'0'0'0,"0"43"15,0-65 17,21 1-17,-21 0-15,21 21 16,-21-21-16,0 0 0,0 0 16,0 42 30,0 0-46,0 0 16,0 0 0,0 0-16,-21-21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24:27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953 0,'0'0'0,"0"-22"0,0 1 16,0 0-16,0 0 0,0 0 15,0 0-15,0-1 0,0 1 16,0 0-16,0 42 31,0 0-31,0 22 16,0-1-16,0 22 0,0-1 15,0-21-15,0 22 0,0-1 0,0 1 16,0-1-16,-21-20 16,0 20-16,-1-20 0,1 20 0,0-21 0,0 22 15,21-22-15,-21-21 16,0 22-16,21-22 0,-22-21 0,22 21 16,0-42-1,0 0-15,0 0 16,0-1-16,0-20 0,0 21 15,0 0-15,0-22 0,22 22 0,-1 0 16,0 0-16,-21 0 0,42 21 16,-21-21-16,1-1 0,-1 22 0,21 0 15,-21 0-15,22 0 0,-1 0 16,0 0-16,1-21 0,-22 21 16,21 0-16,0 0 0,1 0 0,-1 0 15,-21 0-15,22 0 0,-22-21 16,21 21-16,-21 0 0,0-21 15,1 0-15,-22 0 16,0-1-16,0 1 16,-22 0-16,1 0 15,0 0-15,21 0 16,-21 21-16,0 0 16,0 0-16,-1 0 0,22 21 15,-21-21-15,0 21 0,21 0 16,-21 21-16,0-20 0,21-1 15,0 21-15,-21-21 0,21 22 0,-22-22 16,22 21-16,0 0 0,-21-20 16,21 20-16,0-21 0,0 0 15,0 22-15,0-22 0,-21 0 0,21 0 16,0 0-16,0-42 47,0 0-32,0 0-15</inkml:trace>
  <inkml:trace contextRef="#ctx0" brushRef="#br0" timeOffset="272.33">3154 1545 0,'0'0'16,"0"-21"31,0 0-47,0 0 16,0 0-1,0-1 1,21 1 15</inkml:trace>
  <inkml:trace contextRef="#ctx0" brushRef="#br0" timeOffset="745.02">5397 656 0,'0'0'0,"0"-21"0,-21 0 16,0 21-16,0-21 0,21 0 0,-21 21 16,21-22-16,0 44 31,21-1-31,0 21 0,0-21 15,22 22-15,-1-1 0,-21 21 16,21-20-16,1 20 0,-1-20 0,0-1 16,-20 21-16,20-20 15,-21-1-15,21 0 0,-20 1 0,-22-22 0,0 21 16,21 1-16,-21-22 16,0 0-16,0 0 0,0 0 0,0-42 46</inkml:trace>
  <inkml:trace contextRef="#ctx0" brushRef="#br0" timeOffset="1021.01">6117 677 0,'0'0'0,"0"-21"15,21-21-15,-21 21 0,0 0 0,0-1 16,0 1-16,-21 21 0,0 0 0,0 0 15,0 0-15,-1 0 16,-20 21-16,0 1 0,-1 20 0,1 0 16,0 1-16,-22-1 0,22 21 15,0-20-15,-22 20 0,22 1 0,-1-22 16,22 0-16,-21 1 0,21-1 16,0 0-16,-1 1 0,1-22 0,21 0 15,-21 0-15,21 0 0,0 1 16,21-22-1,0 0-15,22 0 0,-22 0 0,21-22 16,-21 22-16</inkml:trace>
  <inkml:trace contextRef="#ctx0" brushRef="#br0" timeOffset="1324.96">6350 995 0,'0'21'15,"0"0"-15,0 0 0,0 1 16,-21-1-16,21 21 0,-21 0 16,21-20-16,0 20 0,0 0 0,-22 1 15,1-1-15,21 0 0,-21 1 16,0 20-16,21 1 0,-21-1 0,0 22 16,-1-1-16,22-20 0,-21 21 15,0-1-15,0 1 0,0 0 16,0-1-16,-1 1 0,1 0 0,0-1 15,0-20-15,0-1 0,0 1 0,21-22 16,0 0-16,-22 1 0,22-22 16,0 0-16,22-21 15,-22-21-15,21 21 0,0-42 16,0 20-16,0 1 0,-21-21 16</inkml:trace>
  <inkml:trace contextRef="#ctx0" brushRef="#br0" timeOffset="1688.68">6308 1312 0,'0'0'0,"0"-42"0,0-106 32,0 106-32,0 20 0,0-20 0,0 21 15,0 0-15,0 0 0,21-1 16,0 1-16,0 0 0,0 0 0,22 21 15,-22 0-15,21 0 0,0 21 16,1 0-16,-22 0 0,21 1 0,1-1 16,-22 21-16,0-21 0,0 22 15,-21-22-15,0 21 0,0-21 16,0 0-16,0 22 0,-21-22 0,0 0 16,-22 0-16,22 0 0,-21 1 15,0-1-15,-1-21 0,1 21 0,0 0 16,20-21-16,-20 0 0,21 0 15,0 0-15,0 0 0,-1 0 0,44 0 47,-1-21-47,0 0 0,21 21 0,-21-21 16,22 21-16</inkml:trace>
  <inkml:trace contextRef="#ctx0" brushRef="#br0" timeOffset="2169">7345 995 0,'0'0'0,"0"-21"0,0-43 15,0 43 1,-21 21-16,-1 0 0,1 0 0,0 0 16,0 0-16,-21 0 0,20 21 15,-20 0-15,21 22 0,-21-22 0,-1 21 16,1-21-16,0 22 0,20-1 15,-20-21-15,21 43 16,21-22-16,-21-21 0,21 0 16,0 1-16,0-1 0,0 0 0,21 0 15,0-21-15,0 0 0,22 0 16,-22 0-16,0 0 0,0 0 16,21 0-16,-20 0 0,-1-21 0,0 21 15,21-21-15,-21 0 0,1-1 16,-1-20-16,0 21 0,-21 0 0,21-22 15,-21 1-15,21 0 0,-21 21 16,0-22-16,0 22 0,0 0 0,0 0 16,0 0-16,0 42 15,0 0-15,0 0 16,0 0-16,0 22 0,0-22 0,0 21 16,0 0-16,0-20 0,0 20 15,0-21-15,0 0 0,0 0 0,0 1 16,0-1-16,0 0 0,0 0 15,21 0-15,1-21 16,-1 0-16,0 0 0,0 0 16,0-21-16,0 21 0,1-21 15</inkml:trace>
  <inkml:trace contextRef="#ctx0" brushRef="#br0" timeOffset="2404.48">7916 762 0,'0'-42'15,"0"84"-15,0-105 0,0 41 0,0 1 0,0 0 16,-21 21 0,0 21-16,0 0 0,21 1 0,-21-1 15,-1 21-15,22 0 0,-21 1 16,21-1-16,0 22 0,-21-22 0,21 0 16,-21 1-16,21-1 0,0 0 0,0-21 15,0 22-15,0-22 0,0 0 16,0 0-16,0 0 0,0 1 15,21-1-15,0-21 0,0 0 0,1 0 16,-1 0-16,0 0 0,21 0 16,-21 0-16</inkml:trace>
  <inkml:trace contextRef="#ctx0" brushRef="#br0" timeOffset="2864.49">8340 762 0,'0'0'0,"0"-21"0,0 0 0,0 0 0,0-1 15,-22 44 1,1-1-16,21 0 16,0 0-16,-21 21 0,0 1 15,0-1-15,21 0 0,-21 1 16,21-1-16,0 0 0,-22 1 0,22-1 16,-21 0-16,21-20 0,0 20 15,0-21-15,0 0 0,0 0 0,-21 1 16,21-1-16,0 0 15,0-42 17,0 0-32,0-1 0,21 1 15,0 0-15,-21 0 0,22-21 0,-1 20 16,0-20-16,0 0 16,0 21-16,0-22 0,1 22 0,-1 0 15,0 0-15,0 21 0,0 0 16,0 0-16,1 21 0,-22 0 0,21 0 15,-21 0-15,21 1 0,-21 20 16,0-21-16,0 0 0,0 0 0,0 22 16,0-22-16,0 0 0,0 0 0,0 0 15,0 1-15,0-1 16,0 0-16,0-42 47,0 0-47</inkml:trace>
  <inkml:trace contextRef="#ctx0" brushRef="#br0" timeOffset="3060.51">7683 931 0,'0'0'16,"0"22"-16,22-22 15,-1 0-15,0 0 16,21 0-16,1 0 0,-22 0 16,21 0-16,0 0 0,1 0 0,-22 0 15,21-22-15,-21 22 0,1-21 16</inkml:trace>
  <inkml:trace contextRef="#ctx0" brushRef="#br0" timeOffset="4408">9715 1312 0,'0'0'0,"22"0"16,-1 0-1,0 0-15,0 0 0,0 0 16,0 0-16,43-42 0,-43 21 15,21 0-15,-20 0 0,62-22 16,-63 1-16,43-22 16,-43 22-16,0 0 0,0-1 15,1-20-15,-22 21 0,0-43 16,0 43-16,0-1 0,0 1 0,-22 0 16,22-1-16,-21 22 0,0 0 15,0 0-15,0 0 0,0 21 0,-1 0 16,1 0-16,0 0 0,0 21 15,0 0-15,0 0 0,-22 21 0,22 1 16,0-1-16,0 22 0,0-1 16,-1 1-16,22-1 0,-21 1 15,21-1-15,0 1 0,0-1 16,0-21-16,21 22 0,1-22 0,-1 1 16,0-22-16,0 21 0,0-21 0,22 0 15,-22 1-15,21-1 0,-21-21 16,22 0-16,-1 0 0,-21 0 0,21 0 15,1 0-15,-22 0 0,21-21 0,1 21 16,-22-22-16,21 1 0,-21 0 16,0 0-16,22 0 0,-22-22 15,0 22-15,-21-21 0,0 0 16,21 20-16,-21-20 0,0 21 0,0 0 0,0 0 16,-21 21-1,0 0-15,0 0 16,0 0-16,-1 0 0,22 21 0,0 0 15,-21 0-15,21 0 16,0 0-16,0 1 0,21-22 16,1 0-1,-1 0-15,0 0 0,0 0 16,0 0-16,0 0 0,1 0 16,20 0-16,-21-22 0,0 1 0,0 21 15,1-21-15,-1 0 0,0 0 0,0 21 16,0-21-16,-21 42 47,-21 0-47,21 0 15,0 0-15,-21 0 0,21 1 16,0-1-16,0 0 0,0 0 16,0 0-16,0 0 0,0 1 15,21-1 1,0-21-16,0 0 0,1 0 0,-1 0 15,21 0-15,-21 0 0,22 0 0,-1 0 16,-21-21-16,21-1 0,1 22 16,-22-21-16,21 0 0,-21 0 0,1 21 15,-1-21-15,0-22 16,-21 22-16,0 0 0,21 0 0,-21 0 16,0 0-16,0-1 0,0 1 15,0 42 16,0 1-31,0-1 0,0 0 16,0 0-16,0 0 0,-21 22 0,21-22 16,0 21-16,0-21 0,0 22 0,0-1 15,0 0-15,0 1 0,0 20 16,0-21-16,0 22 0,0-1 0,0-20 16,0 20-16,0 1 0,0-1 15,-21 1-15,21-22 0,-21 22 16,21-22-16,0 0 0,0 22 0,0-22 15,-22 0-15,22-20 0,-21 20 0,21-21 16,0 0-16,-21-21 0,21 21 16,-21-21-16,0 0 0,21-21 15,0 0-15,-21 0 0,21 0 16,0-22-16,0 1 0,0 21 16,0-21-16,0-22 0,0 22 0,0-22 15,0 1-15,0-1 0,0 22 0,21-22 16,-21 1-16,21 21 0,0-1 15,-21 1-15,21 0 0,0 20 16,1-20-16,-22 0 0,21 21 0,0-1 16,-21-20-16,21 21 0</inkml:trace>
  <inkml:trace contextRef="#ctx0" brushRef="#br0" timeOffset="5216.47">13102 614 0,'0'0'0,"21"-21"0,-21 0 0,0-1 16,0 1-16,0 0 0,-21 21 15,0 0 1,0 0-16,0 21 0,-22 0 15,1 1-15,21 20 0,-22-21 0,22 21 16,-21 22-16,21-22 0,0 22 16,-1-22-16,-20 22 0,42-1 0,-21-21 15,21 22-15,-21-22 0,21 1 16,0-1-16,0 0 0,0 1 0,0-22 16,21 0-16,0 0 0,21 0 0,-20 0 15,20-21-15,21 0 0,-20 0 16,20 0-16,1 0 0,-1-21 0,1 0 15,-1 21-15,-20-21 0,20 0 16,-21 0-16,-20-1 0,-1 1 16,-21 0-16,0 0 0,0 0 0,-21 0 15,-1-1-15,1 1 0,-21 0 16,0 0-16,-22 0 0,22 0 0,-1 21 16,1-22-16,0 22 0,-1-21 15,22 21-15,0 0 0,0 0 0,21-21 16,21 21-1,0 0-15,0 0 16,1 21-16,20 0 0,0 1 0,1-1 16,-22 0-16,21 0 0,0 0 15,-20 22-15,20-22 0,-21 21 16,0-21-16,-21 22 0,0-1 0,21-21 16,-21 21-16,0 22 0,0-22 15,0 1-15,-21 20 0,21 1 0,-21-1 16,-21 1-16,21-1 0,-1 1 0,-20-1 15,21 1-15,-21-1 0,20 1 16,-20-1-16,21-21 0,0 22 0,0-22 16,21-21-16,0 22 0,0-22 15,21-21 1,0-21-16,0 0 16,0-1-16,0 1 0,1-21 15,-1 21-15</inkml:trace>
  <inkml:trace contextRef="#ctx0" brushRef="#br0" timeOffset="5636.7">13525 1207 0,'0'0'0,"0"-22"0,0 1 0,-21-21 16,21 0-16,0 20 0,0-20 15,0 21-15,0-21 0,21 20 0,1 1 16,-1 0-16,21 0 0,-21 0 16,0 0-16,22 21 0,-1 0 0,0 0 15,1 21-15,-1 0 0,0 0 16,-20 21-16,20-20 0,-21 20 0,-21 0 16,0-21-16,0 22 0,0-1 15,0-21-15,0 0 0,-21 22 0,0-43 16,0 21-16,-1 0 0,22 0 0,-21-21 15,0 0-15,0 0 16,21-21 0,0 0-1,0 0-15,0 0 0,0-1 16,21 1-16,0 0 0,-21-21 0,21 21 16,1-1-16,-1 1 0,-21 0 15,21 0-15,0 0 0,0 21 0,0-21 16,1 21-16,-1-22 0,0 22 15,21 0-15,-21-21 0,1 21 0,-1 0 16</inkml:trace>
  <inkml:trace contextRef="#ctx0" brushRef="#br0" timeOffset="6457.02">14520 910 0,'0'0'0,"0"43"0,-21-22 15,0 0-15,0 0 16,0 21-16,-1-20 0,22-1 0,-21 0 15,0 21-15,21-21 0,0 1 16,0-1-16,0 0 0,0 0 16,0 0-16,21-21 15,0 0-15,1 0 0,-1 0 16,0 0-16,0 0 0,0 0 0,0 0 16,1-21-16,-1 0 0,0 21 15,0-21-15,0 0 0,0-1 0,1 1 16,-1-21-16,0 21 0,-21 0 0,0-22 15,0 22-15,0-21 0,0 21 16,0-22-16,0 22 0,-21 0 0,0 0 16,-1 0-16,-20 21 15,21 0-15,-21 0 0,20 0 0,-20 21 16,0 0-16,-1 0 0,22 21 16,-21-20-16,21 20 0,-22 0 0,22-21 15,21 22-15,0-1 0,0-21 0,0 22 16,0-22-16,0 0 0,21 0 15,1 0-15,-1 0 0,21-21 0,-21 22 16,22-22-16,-22 0 16,21 0-16,0 0 0,-20 0 0,20 0 0,0-22 15,-21 22-15,22-21 0,-1 0 16,-21 21-16,22-21 0,-22-21 16,0 20-16,0 1 0,0 0 0,0-21 15,1 21-15,-22-22 0,0 22 16,0 0-16,0 0 0,0 0 0,0-1 15,0 44 1,0-1-16,-22 0 16,1 0-16,21 21 0,0-20 15,-21 20-15,21-21 0,-21 0 16,21 0-16,0 22 0,0-22 0,0 0 16,0 0-16,0 0 15,21-21-15,0 0 0,0 0 0,1 0 16,-1 0-16,0 0 0,0 0 0,0 0 15,22 0-15,-22-21 0,0 0 16,21 21-16,-21-21 0,1 0 0,-1 0 16,0-22-16,0 22 0,0 0 15,-21-21-15,0 20 0,21 1 0,-21 0 16,0 0-16,0 0 0,-21 21 31,21 21-31,-21 0 0,0 0 0,0 0 16,21 22-16,-21-22 0,21 0 15,0 0-15,0 0 0,0 1 16,0-1-16,0 0 0,0 0 16,21 0-16,0-21 0,0 21 0,0-21 15,0 0-15,22 0 0,-22 0 0,0 0 16,0 0-16,22 0 0,-22 0 16,21 0-16,-21-21 0</inkml:trace>
  <inkml:trace contextRef="#ctx0" brushRef="#br0" timeOffset="6745.8">15748 995 0,'0'-42'31,"-21"63"-31,21 0 0,-21 0 16,-1 0-16,22 22 0,-21-22 16,0 21-16,0 0 0,0 1 0,21-1 15,-21 0-15,-1 1 0,1-1 16,0 0-16,0 22 0,0-22 0,0 22 15,-1-1-15,1 1 0,0-22 16,0 22-16,0-1 0,-22-21 16,22 22-16,0-22 0,0 1 0,21-22 15,-21 21-15,21-21 0,-21 22 0,21-22 16,0 0-16,0 0 0,21-21 16,0-21-1,0 0-15,0 0 0,22-1 16,-22 1-16,21 0 0,-21-21 15</inkml:trace>
  <inkml:trace contextRef="#ctx0" brushRef="#br0" timeOffset="7024.85">15727 974 0,'0'0'0,"21"-170"31,0 149-31,0 0 0,0 0 15,22 21-15,-22 0 0,0 0 0,0 0 16,22 0-16,-22 0 0,0 21 16,21 0-16,-21 22 0,1-22 0,-1 21 15,-21 0-15,0 1 0,0-22 16,0 21-16,0-21 0,0 1 0,0 20 16,-21-21-16,-1 0 0,1 0 15,0-21-15,-21 22 0,21-22 0,-1 0 16,-20 0-16,21 0 0,-21 0 0,20 0 15,1 0-15,0 0 0,0-22 16,0 1-16,21 0 0,0 0 0</inkml:trace>
  <inkml:trace contextRef="#ctx0" brushRef="#br0" timeOffset="8592.87">16933 910 0,'0'0'0,"0"21"0,0 1 16,21-22-16,1 0 16,-1 0-16,0-22 0,21 22 0,-21-21 15,22 0-15,-1 0 0,0-21 16,1 20-16,-1 1 0,-21-21 0,22 21 16,-1-22-16,-21 1 0,0 0 15,0-1-15,-21 1 0,0 0 0,0-1 16,0 1-16,0 21 0,0 0 15,-21 0-15,0 21 0,0 0 0,0 21 16,-22 0-16,22 0 16,0 21-16,0 1 0,-21-1 0,20 22 15,1-22-15,0 21 0,21 1 0,-21-1 16,0 1-16,0-1 0,21 1 16,0-1-16,-22-20 0,22 20 0,-21-20 15,21-1-15,0 0 0,0-21 16,0 1-16,0-1 0,0 0 0,0 0 15,-21-21-15,0 0 16,0-21 0,0 0-16,-1 0 0,22-1 15,-21 1-15,21 0 16,-21-21-16,0-1 0,21 1 0,-21 21 16,21-21-16,-21 20 0,-1 1 15,1 21 1,0 21-16,21 1 0,0-1 15,0 0-15,0 0 0,0 0 0,0 0 16,0 1-16,0 20 0,0-21 16,0 0-16,0 0 0,21-21 0,0 22 15,1-1-15,-1-21 0,0 21 16,0-21-16,21 0 0,-20 0 16,-1 0-16,0 0 0,21 0 15,-21 0-15,22-21 0,-22 21 16,21-21-16,1-1 0,-22 22 0,0-21 15,21 0-15,-21 0 0,1 0 16,-1 0-16,0-1 0,0 22 0,-21-21 16,0 42 15,0 1-31,0-1 16,0 0-16,0 0 0,0 0 15,0 0-15,0 1 0,0-1 16,21-21-16,0 21 15,1-21-15,-1 0 16,0 0-16,0 0 16,0 0-16,0 0 0,1-21 0,-1 21 15,21-21-15,-21 21 0,0-22 16,1 1-16,-1 21 0,0-21 0,0 0 16,0 21-16,0 0 0,1 0 0,-22 21 31,0 0-31,0 0 15,0 1-15,21-22 16,-21 21-16,21 0 0,-21 0 16,21-21-16,0 0 15,0 0-15,1 21 0,-1-21 0,0 0 16,0 0-16,21 0 0,-20 0 0,20 0 16,0 0-16,-21-21 0,22 21 15,-1-21-15,0 21 0,1-21 0,-22 0 16,21-1-16,-21 1 0,22-21 15,-22 21-15,0-22 0,-21 22 0,0-21 16,0 0-16,0 20 0,0 1 16,0 0-16,0 0 0,-42 0 0,21 21 15,-1 0-15,-20 0 0,21 0 16,-21 21-16,-1 0 0,22 0 0,-21 0 16,-1 22-16,22-22 15,-21 0-15,21 21 0,21-20 0,0-1 16,-21 0-16,21 0 0,0 0 0,0 0 15,0 1-15,0-1 0,21-21 16,0 0-16,-21 21 0,42-21 0,-21 0 16,1 0-16,-1 0 0,0 0 15,21 0-15,-21-21 0,1 0 0,20 21 16,-21-22-16,0 1 0,22 0 16,-22-21-16,0-1 0,0 22 0,0-42 15,0 20-15,-21-20 0,22-1 16,-1 22-16,-21-21 0,0-1 0,0 22 15,0-22-15,21 22 0,-21 0 16,0 20-16,0 1 0,0 0 16,-21 21-1,0 21-15,21 0 0,0 22 16,-22-22-16,1 21 0,21 1 0,-21-1 16,21 21-16,0-20 0,0 20 15,0-20-15,0 20 0,0-21 0,0 1 16,0-1-16,0-21 0,0 22 15,0-22-15,0 0 0,0 0 0,21 0 16,0 0-16,1-21 16,-1 0-16,0 0 0,0 0 15,0 0-15,0 0 0,1 0 16,-1-21-16,21 21 0,-21-21 16,22 0-16,-22 0 0,0 0 0,21-1 15</inkml:trace>
  <inkml:trace contextRef="#ctx0" brushRef="#br0" timeOffset="9156.48">19008 1101 0,'21'0'31,"0"0"-15,0 0 0,0 0-16,0-21 0,1 21 15,-22-22-15,21 22 0,-21-21 16,21 0-16,-21 0 0,0 0 15,0 0 1,-21 21-16,0 0 16,-1 0-16,1 21 0,0-21 15,0 21-15,21 0 0,0 0 16,0 0-16,0 22 0,0-22 0,0 0 16,0 0-16,0 0 0,0 1 15,0-1-15,0 0 0,21 0 16,0 0-16,0-21 15,1 21-15,-1-21 0,0 0 16,0 0-16,0 0 16,0 0-16,1 0 0,-1-21 0,0 21 15,0-21-15,-21 0 0,21 0 0,0 0 16,-21-1-16,22 1 0,-22-21 16,21 21-16,0-22 0,-21 1 0,21 21 15,0-21-15,0 20 0,-21 1 16,22 21-16,-1 0 15,0 21 1,-21 1-16,0-1 0,0 0 0,0 21 16,21-21-16,0 1 0,-21-1 15,21 21-15,1-21 0,-22 0 16,21 1-16,-21-1 0,21 0 16,-21 0-16,21 0 0,0 0 15,0-21-15,1 0 31,-1 0-15,-21-21-16,0 0 0,21 0 16,-21 0-16</inkml:trace>
  <inkml:trace contextRef="#ctx0" brushRef="#br0" timeOffset="9329.02">19960 868 0,'0'0'0,"0"-21"0,-21 21 0,0 0 16,0 0-16,-1 0 0,1 21 15,0 0-15,0 0 0,-21 22 0,20-22 16,-20 21-16,21-21 0,-21 22 16,20-22-16,-20 21 0,21-21 0,0 22 15,0-22-15,-1 0 0,1 0 16,0 0-16,0-21 0,0 21 0,0-21 16,-1 22-16</inkml:trace>
  <inkml:trace contextRef="#ctx0" brushRef="#br0" timeOffset="10660.66">5186 2096 0,'0'0'0,"0"21"31,21-21-15,0 0 0,0 0-16,22 0 0,-22 0 0,21 0 15,0 0-15,1 0 0,20 0 16,-20 0-16,20 0 0,1 0 0,20 0 15,-20 0-15,-1 0 0,1 0 16,20 0-16,-20 0 0,21 21 0,-22-21 16,1 0-16,20 0 0,1 0 15,0 0-15,-1 0 0,22 0 16,-21 0-16,21 0 0,-1 0 0,1 0 16,0 0-16,21 0 0,-21 0 15,42 0-15,-21 0 0,0 0 0,0 0 16,21 0-16,-21 0 0,21 0 0,1 0 15,-1 0-15,0 0 0,0 0 16,21 0-16,-20 0 0,-1 0 0,21 0 16,0 0-16,1 0 0,-1 0 15,22 0-15,-1 0 0,1 0 0,-1 0 16,1 0-16,-1 0 0,22 0 0,-1 0 16,1 0-16,0 0 0,-1 0 15,1 0-15,0 0 0,-22 0 0,22 0 16,-22 0-16,22 0 0,-21 0 15,20 0-15,-20 0 0,-22 0 16,22 0-16,-22-21 0,21 21 16,1 0-16,-22 0 0,1 0 0,-1-21 15,0 21-15,1 0 0,-1 0 0,0-22 16,1 22-16,-22 0 0,0 0 16,0 0-16,21 0 0,-20-21 0,-1 21 15,0 0-15,-21 0 0,21 0 16,-21 0-16,0 0 0,0 0 0,0 0 15,0 0-15,-21 0 0,21-21 16,-21 21-16,-22 0 0,22 0 0,-21 0 16,-22 0-16,1 0 0,-1 0 15,1 0-15,-22 0 0,-21 0 16,22 0-16,-22 0 0,0 0 16,0 0-16,0 0 46,-21-21-30,22 21-16</inkml:trace>
  <inkml:trace contextRef="#ctx0" brushRef="#br0" timeOffset="10777.43">19516 2011 0</inkml:trace>
  <inkml:trace contextRef="#ctx0" brushRef="#br0" timeOffset="15253.16">7218 2900 0,'21'0'0,"0"0"16,-21-21-1,21 21 1,-21-21 0,21 21-1,-21-22 1,0 44 46,-21-22-46,0 21-16,21 0 0,-21 0 16,0 0-16,0 0 0,-1 1 15,1-1-15,0 21 0,-21 0 16,21 1-16,-22-1 0,1 22 0,0-22 16,-1 21-16,1 1 0,0-1 15,-1-20-15,22 20 0,-21 1 0,21-1 16,-1-20-16,1 20 0,0 1 0,0-1 15,0 1-15,21-1 0,0 1 16,0-1-16,0 1 0,0-1 0,0 1 16,0-22-16,0 0 0,21 1 15,0-1-15,0 0 0,22-21 0,-22 22 16,21-22-16,0 0 0,1 0 0,-1 0 16,0 1-16,1-1 0,-1-21 15,0 0-15,1 0 0,-22 0 16,21 0-16,1 0 0,-22-21 0,0-1 15,0 22-15</inkml:trace>
  <inkml:trace contextRef="#ctx0" brushRef="#br0" timeOffset="16893.04">7895 3450 0,'0'0'0,"0"-21"31,-21 21 0,21-21-31,0 42 78,0 0-78,21-21 0,0 21 0,-21 22 16,21-22-16,22 21 0,-22 1 15,0-22-15,0 21 0,22 0 0,-22 1 16,0-1-16,0 0 0,0 1 16,0-1-16,1 0 0,-22 1 0,21-1 15,0 0-15,-21-20 0,0 20 0,21-21 16,-21 0-16,21 0 0,-21 1 16,0-1-1,0-42 16,0-1-31,0 1 0,0 0 16</inkml:trace>
  <inkml:trace contextRef="#ctx0" brushRef="#br0" timeOffset="17200.84">8403 3450 0,'-21'0'15,"0"21"1,21 1-16,-21-1 0,-22 0 16,1 42-16,0-20 0,20-1 15,-20 0-15,0 1 0,-1-1 16,1 0-16,0 1 0,-1-1 0,1 0 15,0 1-15,21-1 0,-22 0 16,22-20-16,0 20 0,0-21 0,0 0 16,21 0-16,21-21 15,21 0 1,-21 0-16,22-21 0,-22 0 0,21 21 16</inkml:trace>
  <inkml:trace contextRef="#ctx0" brushRef="#br0" timeOffset="17497.02">8636 3874 0,'0'0'0,"0"21"0,0 21 16,0-21-16,0 22 0,0 20 0,-21-21 15,21 22-15,0-22 0,0 22 0,-21-1 16,21 1-16,-22-1 0,1 1 15,0-1-15,21 1 0,-21 20 0,0-20 16,0 21-16,-1-22 0,1 22 16,0-1-16,0-20 0,0-1 15,0 1-15,-1-1 0,1-20 0,21-1 16,0 0-16,0-20 0,0 20 0,0-21 16,21-21-1,1-21-15,-1 0 0,0 0 16,-21-1-16,21 1 0,0-21 0,0 0 15</inkml:trace>
  <inkml:trace contextRef="#ctx0" brushRef="#br0" timeOffset="17821.02">8594 4382 0,'0'0'0,"0"-64"0,0 1 0,0 20 0,-22-20 15,1 20-15,21-20 0,0 21 16,0-1-16,0 1 0,0 21 0,0-22 15,0 22-15,21 0 0,1 0 0,-1 0 16,0 0-16,0-1 0,21 22 16,-20 0-16,20 0 0,0 0 0,1 0 15,-22 0-15,21 22 0,-21-1 16,22 0-16,-43 0 0,0 0 16,0 0-16,0 22 0,0-22 0,-22 0 15,1 21-15,0-20 0,-21-1 16,21 0-16,-22 0 0,1 0 0,21 0 15,-22-21-15,22 22 0,0-22 16,0 0-16,0 0 0,0 0 0,-1 0 16,44 0 15,-1-22-31,0 1 0,21 21 0</inkml:trace>
  <inkml:trace contextRef="#ctx0" brushRef="#br0" timeOffset="18277.68">9377 3789 0,'0'0'0,"21"0"0,-21-21 15,-21 21 1,0 0 0,-1 0-16,1 0 0,0 0 15,0 0-15,0 21 0,0 0 0,-22 0 16,22 0-16,0 22 0,0-22 15,0 21-15,-1-21 0,22 22 0,0-22 16,-21 21-16,21-21 0,0 1 0,0-1 16,0 0-16,0 0 15,21-21-15,1 0 0,-1 0 16,0 0-16,0 0 16,21-21-16,-20 0 0,-1 0 0,0-1 15,0 1-15,-21 0 0,21 0 0,0-21 16,-21 20-16,22 1 0,-22 0 15,0 0-15,0 0 0,0 0 0,0 42 32,0 0-17,0 0-15,0 0 0,0 22 0,0-22 16,0 21-16,0-21 16,0 0-16,0 1 0,0-1 0,0 0 15,0 0-15,0 0 0,21 0 16,0-21-16,0 0 15,0 0-15,-21-21 0,21 0 16,1 21-16,-1-21 0,0-21 16</inkml:trace>
  <inkml:trace contextRef="#ctx0" brushRef="#br0" timeOffset="18492.43">9737 3641 0,'0'0'0,"0"-21"0,0-43 31,-22 64-16,1 21-15,21 0 0,-21 1 16,21 20-16,0-21 0,-21 21 0,21-20 16,-21 20-16,21 0 0,-21-21 15,21 22-15,0-22 0,0 21 16,0-21-16,0 1 0,0-1 16,0 0-16,0 0 0,0 0 0,21-21 15,0 0-15,0 0 16,0 0-16,0-21 0,1 0 0</inkml:trace>
  <inkml:trace contextRef="#ctx0" brushRef="#br0" timeOffset="18904.27">10096 3514 0,'0'0'0,"0"-43"0,0 22 16,0 42-1,0 1 1,0 20-16,-21-21 0,21 21 0,-21 1 15,0-1-15,21-21 0,0 22 16,-21-1-16,21-21 0,-21 21 0,21-20 16,-22 20-16,22-21 0,0 0 15,0 0-15,0 1 0,0-1 0,0-42 47,0-1-47,22 1 0,-22 0 16,21 0-16,0 0 0,0 0 15,0-1-15,-21-20 0,21 21 0,1 0 16,-1 0-16,0-1 0,0 22 0,0 0 16,-21 22-1,21-1-15,-21 0 0,0 0 16,0 0-16,0 0 0,0 1 16,0-1-16,0 0 0,0 0 0,0 0 15,0 0-15,-21 1 0,21-1 16,0 0-16,-21-21 15,21-21 1,0 0 0</inkml:trace>
  <inkml:trace contextRef="#ctx0" brushRef="#br0" timeOffset="19088.97">9567 3662 0,'0'0'0,"0"21"0,21-21 31,1 0-31,20 0 16,-21 0-16,0 0 0,22-21 16,-1 21-16,0 0 0,1-21 0,-1 21 15</inkml:trace>
  <inkml:trace contextRef="#ctx0" brushRef="#br0" timeOffset="19664">10880 3620 0,'0'0'0,"0"21"15,21-21-15,0 0 16,0 0-16,0 0 0,0 0 15,1-21-15,-1 21 0,0-22 16,0 22-16,0-21 0,0 0 16,-21 0-16,22 0 0,-22 0 15,0-1-15,0 1 16,0 0-16,-22 0 0,1 21 0,0 0 16,0 0-16,0 0 0,0 0 15,-22 0-15,22 21 0,0-21 0,0 21 16,0 0-16,-1 22 0,22-22 15,0 0-15,0 0 0,0 22 0,0-22 16,0 0-16,0 0 0,0 0 16,0 0-16,22-21 0,-1 0 15,0 22-15,0-22 16,0 0-16,0 0 0,-42 0 47,0 0-47,0 0 0,-21 0 15,20 0-15,-20 0 0,21 21 16,-21 0-16,20-21 0,1 21 0,0 0 16,0 0-16,0 1 0,21-1 15,0 0-15,0 0 0,0 0 16,0 0-16,0 1 0,21-1 0,0 0 16,0 0-16,0 0 0,1-21 15,-1 21-15,0-21 0,0 0 0,0 0 16,22 0-16,-22 0 0,0 0 15,21-21-15,-21 21 0,22-21 0,-22 0 16,0 0-16,21 0 0,-20-1 0,-1 1 16,0 0-16,0 0 0</inkml:trace>
  <inkml:trace contextRef="#ctx0" brushRef="#br0" timeOffset="19845.07">11261 3747 0,'0'0'0,"0"21"31,0 0-31,21 0 15,-21 0-15,21 0 0,0 1 0,-21-1 16,21 0-16,0 0 0,1-21 0,-1 21 16,0 0-16,0 1 0,0-22 15,0 21-15,1-21 0,-1 0 16,0 0-16,-21-21 16,21 21-16,-21-22 15,21 1-15</inkml:trace>
  <inkml:trace contextRef="#ctx0" brushRef="#br0" timeOffset="20036.29">11620 3810 0,'0'0'0,"0"-42"16,-21 42-1,0 0-15,0 0 16,21 21-16,-21-21 0,0 21 16,-1 0-16,1 0 0,0-21 0,0 22 15,0-1-15,0 0 0,-1 0 16,22 0-16,-21 0 0,21 1 15,21-22 1,1 0-16,-1 0 16,0 0-16,0 0 0</inkml:trace>
  <inkml:trace contextRef="#ctx0" brushRef="#br0" timeOffset="20368.34">11896 3768 0,'0'0'0,"-22"21"47,22 0-47,-21 0 0,21 0 15,-21 1-15,21 20 0,0-21 16,0 21-16,0 1 0,-21-1 0,21 0 16,-21 22-16,21-22 0,0 22 15,-21-22-15,-1 22 0,1-1 0,21-21 16,-21 22-16,0-1 0,0 1 15,0-1-15,-1 1 0,22-1 0,-21 1 16,21-1-16,0 1 0,0-1 0,0-20 16,0-1-16,0 0 0,0 1 15,0-22-15,0 21 0,0-21 0,0 1 16,21-22 0,1 0-16,-22-22 15,21 1-15,0 0 0,0-21 16,0-1-16,-21 1 0,21 0 15</inkml:trace>
  <inkml:trace contextRef="#ctx0" brushRef="#br0" timeOffset="20672.93">11874 4149 0,'0'0'0,"0"-212"31,22 170-31,-1 21 0,-21-1 16,21 1-16,0 0 0,0 21 15,0-21-15,1 0 0,20 21 0,-21 0 16,21-21-16,-20 21 0,20 0 0,-21 0 16,0 0-16,0 0 0,-21 21 15,0 0-15,0 0 16,0 0-16,-21 0 16,0 1-16,0-1 0,-21 0 0,20 0 15,-20 0-15,0-21 0,21 21 0,-22 1 16,22-22-16,0 0 0,0 21 15,0-21-15,21-21 32,0-1-32,0 1 0,21 21 0,0-21 15,21-21-15</inkml:trace>
  <inkml:trace contextRef="#ctx0" brushRef="#br0" timeOffset="21080">12531 3006 0,'0'0'0,"0"-21"32,0-1-32,21 22 15,0 0-15,0 0 0,0 0 0,0 0 16,22 0-16,-22 22 0,0-1 15,21 0-15,1 0 0,-22 0 16,21 0-16,1 22 0,-22 20 16,21-20-16,0-1 0,-20 21 0,20 1 15,-21-1-15,0 1 0,-21-1 0,0-20 16,0 20-16,0 1 0,0-1 16,0-20-16,-42 20 0,21 1 0,0-1 15,-22 1-15,1-22 0,0 21 16,-1-20-16,1-1 0,0 0 0,-1 1 15,1-22-15,0 0 0,20 21 0,-20-20 16,21-22-16,0 21 0,0 0 16,-1-21-1,22-21 1,0 0 0,22 21-16,-1-22 0</inkml:trace>
  <inkml:trace contextRef="#ctx0" brushRef="#br0" timeOffset="21593.01">14033 3133 0,'0'0'0,"-21"-21"16,-42-22 0,42 43-16,63 0 31,-21-21-31,21 21 0,22 0 15,-1 0-15,1 0 0,21 0 16,-22 0-16,22 0 0,-22 0 16,1 0-16,-1 0 0,-20 0 0,-1 0 15,-21 0-15,21 0 0,-63 0 32,0 0-32,-21 0 0,-1 0 15,1 0-15</inkml:trace>
  <inkml:trace contextRef="#ctx0" brushRef="#br0" timeOffset="21904.95">14097 3006 0,'0'0'16,"-21"0"-16,0 0 0,-1 0 0,1 0 15,0 0-15,0 0 0,0 0 0,0 0 16,21 21 0,0 0-16,0 0 15,-22 0-15,22 1 0,0 20 0,-21 0 16,21 1-16,0-1 0,0 21 15,-21 1-15,0-22 0,21 22 0,-21-1 16,21-20-16,0 20 0,0-21 16,-21 22-16,21-22 0,0 22 0,0-22 15,0 22-15,0-22 0,21 0 0,-21 1 16,21-1-16,0-21 0,0 21 16,22-20-16,-22-1 0,0 0 0,21-21 15,1 21-15,-22-21 0,21 0 16,0 0-16,1 0 0,-1 0 0,0-21 15,-20 21-15,20-21 0,0 0 16,1-22-16,-22 22 0,21-21 16,-21 21-16</inkml:trace>
  <inkml:trace contextRef="#ctx0" brushRef="#br0" timeOffset="22192.25">14732 3641 0,'0'0'0,"0"-21"0,0-1 16,0 1-16,-21 21 31,21 21-31,-21 22 16,-1-22-16,22 21 0,0 1 0,-21-1 15,0 21-15,0 1 0,0 21 16,21-22-16,-21 22 0,-1-22 16,1 22-16,21 0 0,-21-22 0,0 22 15,21-1-15,0 1 0,-21 21 0,0-21 16,-1-1-16,1 1 0,0 0 15,21-1-15,-21-20 0,0-1 0,0 1 16,-1-22-16,1 0 0,21-20 0,-21 20 16,21-21-16,0-42 15,21 0 1,0 0-16,1-22 0</inkml:trace>
  <inkml:trace contextRef="#ctx0" brushRef="#br0" timeOffset="22524.84">14584 3874 0,'0'0'0,"0"-43"0,0 22 0,0-21 16,0 21-16,0-22 0,0 22 16,0 0-16,0 0 0,21 0 0,0-1 15,0 1-15,0 0 0,1 21 16,20 0-16,-21 0 0,21 0 15,1 0-15,-1 0 0,-21 21 0,22 0 16,-1 1-16,-21-1 0,0 0 16,-21 0-16,0 21 0,0-20 0,0-1 15,0 0-15,-21 0 0,0 0 16,-21 0-16,20 1 0,-20-1 0,21 0 16,0-21-16,-22 21 0,22-21 15,0 0-15,0 0 0,0 0 16,21-21 15,21 0-31,0 21 0</inkml:trace>
  <inkml:trace contextRef="#ctx0" brushRef="#br0" timeOffset="22935.95">15346 3620 0,'0'0'0,"-21"0"15,-1 0 1,1 0-16,0 21 0,0 0 16,0 0-16,0 0 0,-1 0 0,22 1 15,-21-1-15,0 0 0,21 0 0,-21 0 16,21 0-16,0 1 0,0-1 16,0 0-16,0 0 0,0 0 15,21 0-15,0-21 0,0 0 16,1 22-16,-1-22 0,0 0 0,21 0 15,-21 0-15,1 0 0,20-22 0,-21 1 16,0 21-16,0-21 0,22 0 16,-22 0-16,0 0 0,0-1 0,-21 1 15,21 0-15,-21-21 0,0 21 16,0-1-16,0 1 0,0 0 0,0 0 16,-21 0-16,0 0 0,0 21 0,-21 0 15,20 0-15,-20 0 0,21 0 16,-21 0-16,20 0 0,-20 21 0,21 0 15,0-21-15,0 21 16,-1 0-16,22 0 0,0 1 16,0-1-16,22-21 15,-1 0-15,0 0 0,21 0 16,-21 0-16</inkml:trace>
  <inkml:trace contextRef="#ctx0" brushRef="#br0" timeOffset="23312.01">15938 3641 0,'0'0'0,"22"-43"32,-44 43-32,1 0 15,0 0 1,-21 0-16,21 0 0,-1 0 0,1 0 16,0 22-16,0-22 0,21 21 15,0 0-15,0 0 0,0 0 16,0 0-16,21-21 15,0 22-15,0-22 0,1 0 16,-1 21-16,21-21 0,-21 21 0,0-21 16,1 21-16,-1-21 0,-21 21 15,21-21-15,0 21 0,-21 1 16,-21-22 0,0 21-1,0-21-15,-1 0 0,1 0 0,0 0 16,-21 0-16,21 0 0,-1 0 0,-20 0 15,21 0-15,0 0 0,0 0 16,-1 0-16,1 0 0,0 0 0,21-21 16,-21 21-16,21-22 15,21 22 1,0 0-16</inkml:trace>
  <inkml:trace contextRef="#ctx0" brushRef="#br0" timeOffset="23549.01">16298 3641 0,'-21'0'15,"0"21"1,0 0-16,0-21 0,21 21 16,-22 0-16,1-21 0,21 22 0,0-1 15,0 0-15,-21-21 0,21 21 0,-21 0 16,21 0-1,21-21 32,0 0-47,-21-21 0</inkml:trace>
  <inkml:trace contextRef="#ctx0" brushRef="#br0" timeOffset="23892.97">16298 3281 0,'0'0'0,"-21"0"0,-85 0 31,106 21-31,0 0 0,-21-21 16,21 21-16,0 1 16,21-22-1,0 0-15,1 0 0,-1 0 0,0 0 16,0 0-16,21-22 0,-20 1 15,-1 21-15,-21-21 0,21 0 0,-21 0 16,0 0-16,0-1 16,0 1-16,-21 0 0,21 0 15,-21 21-15,-1 0 0,1 0 16,0 0-16,0 0 0,0 0 0,0 0 16,-22 0-16,43 21 0,-21-21 0,21 21 15,-21 0-15,21 1 0,0-1 16,0 0-16,21 0 0,0 0 15,0-21-15,1 0 16,-1 0-16,21 0 0</inkml:trace>
  <inkml:trace contextRef="#ctx0" brushRef="#br0" timeOffset="24188.87">16849 3133 0,'0'0'0,"0"-21"0,42-64 16,-42 64-1,21 21-15,-21 21 16,-21 0-16,0 21 16,0-20-16,21 20 0,-22 0 15,1 1-15,0 20 0,0-21 0,0 22 16,0-22-16,-1 1 16,1-1-16,0 0 0,0 1 0,21-1 15,0-21-15,0 21 0,0-20 0,0-1 16,0 0-16,0 0 15,21-21-15,0 0 16,0 0-16,1 0 0,-1 0 16,0-21-16,0 0 0,0 21 0,22-21 15,-22-1-15,0-20 0,21 21 0,-21 0 16</inkml:trace>
  <inkml:trace contextRef="#ctx0" brushRef="#br0" timeOffset="25097">17081 3493 0,'0'0'0,"22"-22"15,-22 1-15,-22 42 31,1 1-15,21-1-16,0 0 0,-21 0 0,0 0 16,21 0-16,-21 1 0,21-1 0,0 0 15,0 0-15,0 0 0,0 0 16,0 1-16,0-1 16,21-21-1,0 0 1,0 0-16,0 0 0,1-21 0,-1-1 15,0 22-15,0-21 16,0 0-16,0 0 0,1 0 0,-1 0 16,0-1-16,0 1 0,-21 0 15,0 0-15,21 0 0,0 0 16,-21 42 0,0 0-1,-21-21-15,0 21 0,21 0 0,-21 0 16,21 1-16,0-1 0,0 0 15,-21 0-15,21 0 0,0 0 0,0 1 16,0-1-16,0 0 16,21-21-1,0 0 1,0 0 0,0 0-16,-21-21 0,0 0 15,0-1-15,0 1 16,0 0-16,0 0 0,0-21 0,0 20 15,0 1-15,0 0 0,0 0 0,0 0 16,0 0-16,0-1 0,22 22 16,-1-21-16,-21 0 0,21 21 0,0 0 15,0-21-15,0 21 16,22 0-16,-22 0 0,0 0 0,21 0 16,-20 0-16,20 0 0,-21 0 0,0 0 15,0 21-15,1 0 0,-22 0 16,0 1-16,0-1 0,0 0 15,0 0-15,0 0 0,0 22 0,0-22 16,0 0-16,-22 0 0,22 0 16,-21 0-16,21 1 15,-21-22-15,0 21 0,0-21 16,21-21 15,0-1-15,0 1-16,0 0 0,21-21 15,0 21-15,0-22 0,0 22 16,1-21-16,20 21 0,-21-22 16,0 1-16,0 21 0,22 0 0,-22-1 15,0 1-15,21 21 0,-20 0 16,20 0-16,-21 0 0,21 21 16,-20 1-16,-1 20 0,0-21 0,0 21 15,0-20-15,-21 20 0,0-21 0,0 21 16,0 1-16,0-22 0,0 0 15,-21 21-15,0-20 0,0-1 0,21 0 16,-21-21-16,-1 21 0,22 0 0,-21-21 16,0 0-1,21-21 17,0 0-32,0 0 15,0-22-15,0 22 0</inkml:trace>
  <inkml:trace contextRef="#ctx0" brushRef="#br0" timeOffset="25293.88">17843 3112 0,'0'0'0,"-21"-22"0,0 22 16,0 0-16,0-21 0,0 21 15,-1 0-15,22-21 0,0 42 63,0 0-48</inkml:trace>
  <inkml:trace contextRef="#ctx0" brushRef="#br0" timeOffset="25485.92">16933 3366 0,'-21'42'31,"42"-21"-15,0-21-16,1 0 0,-1 0 0,0 0 16,21 0-16,-21 0 0,1 0 15,20-21-15,0 21 0,-21-21 0,22 21 16,-1 0-16</inkml:trace>
  <inkml:trace contextRef="#ctx0" brushRef="#br0" timeOffset="26029.59">18732 3069 0,'0'0'0,"0"-21"0,22 21 16,-1 0-1,0 0-15,0 0 16,0 21-16,0 0 0,-21 22 16,22-22-16,-1 21 0,0 1 0,0-1 15,-21 0-15,0 1 0,0 20 16,0-42-16,0 22 0,0-1 0,0 0 16,0-21-16,-21 1 0,21-1 0,-21 0 15,0 0-15,-1 0 0,1-21 16,0 21-16,0-21 15,21-21 1,0 0-16,21 0 16</inkml:trace>
  <inkml:trace contextRef="#ctx0" brushRef="#br0" timeOffset="26255.94">19346 3112 0,'0'0'0,"0"-22"0,-42 22 31,21 0-31,0 0 0,-1 22 0,1-1 16,-21 0-16,21 21 0,-22-21 16,22 22-16,0-1 0,-21-21 0,21 22 15,-1-1-15,1 0 16,0-21-16,0 22 0,0-22 0,0 0 16,21 0-16,0 0 0,0 1 0,0-1 15,0 0-15,0 0 0,21-21 16,0 0-16,0 0 15,21 0-15,-20 0 0</inkml:trace>
  <inkml:trace contextRef="#ctx0" brushRef="#br0" timeOffset="26704.89">19537 3514 0,'0'0'0,"0"-127"31,-21 106-31,-1 21 0,1 0 0,0 0 15,0 0-15,0 0 0,0 0 16,-1 21-16,1 0 0,-21 0 16,21 0-16,0 22 0,-1-22 0,1 0 15,0 21-15,0-21 0,21 1 16,0-1-16,0 0 0,0 0 0,0 0 16,21 0-16,0-21 15,0 0-15,1 0 0,-1 0 0,21 0 16,-21 0-16,22 0 0,-1 0 0,-21-21 15,21 21-15,1-21 0,-22 0 16,0 0-16,21 0 0,-20-22 0,-1 22 16,0-21-16,0 21 0,-21-22 15,0 22-15,21 0 0,-42 42 32,0 0-17,0 0-15,21 1 0,-21-1 16,-1 0-16,22 0 0,-21 21 0,21-20 15,0-1-15,0 0 0,0 0 16,0 0-16,0 0 0,21 1 16,1-22-1,-1 0-15,21 0 0,-21 0 16,0 0-16,1-22 0,20 22 16,-21-21-16</inkml:trace>
  <inkml:trace contextRef="#ctx0" brushRef="#br0" timeOffset="27592.73">20066 3239 0,'0'0'0,"21"-43"0,-21 1 0,0 21 16,0 0-16,21-22 0,-21 22 15,0 42 17,0 0-32,0 1 0,-21 20 0,21 0 15,-21 1-15,0-1 0,21 0 16,0 1-16,0-1 0,-21 0 0,21 1 15,-22-22-15,22 21 16,0-21-16,0 0 0,0 1 0,0-1 16,0 0-16,0 0 15,22-21 1,-1 0-16,0-21 16,0 21-16,-21-21 0,21 0 0,0-1 15,-21 1-15,0 0 0,22 0 16,-1 0-16,-21 0 0,21-1 15,-21 1-15,21 21 16,-21 21 0,0 1-1,0-1-15,0 0 16,0 0-16,0 0 0,0 0 16,0 1-16,0-1 0,0 0 15,0 0 1,21-21-1,0 0 1,1 0-16,-1 0 0,0-21 16,0 21-16,0-21 0,0 0 15,1 21-15,-1-22 0,0 1 0,0 0 16,0 0-16,0 0 0,1 0 16,-22-1-16,21 1 15,-21 42 16,-21 1-31,21-1 16,-22 0-16,22 0 16,-21-21-16,21 21 0,0 0 0,0 1 15,0-1-15,21 0 16,1-21 0,-1 0-16,0 0 0,0 0 15,0 0-15,0 0 0,22 0 0,-22 0 16,0 0-16,0-21 0,0 21 15,22-21-15,-22 21 0,0-22 0,0 1 16,0 0-16,-21 0 0,22-21 16,-1 20-16,-21-20 0,0 21 15,0 0-15,0 0 0,0-1 16,-21 22 0,-1 22-16,1-1 0,0 0 15,21 0-15,-21 0 0,0 0 16,21 1-16,0-1 0,-21 21 0,21-21 15,-22 0-15,22 1 0,0-1 16,0 0-16,0 0 0,22-21 31,-1 0-31,0 0 16,0 0-16,0 0 0,0 0 0,1 0 16,20-21-16,0 0 0,1 21 15,-1-21-15</inkml:trace>
  <inkml:trace contextRef="#ctx0" brushRef="#br0" timeOffset="28167.98">21294 2815 0,'0'0'0,"-22"0"0,1 0 0,42 0 47,1 0-47,-1 0 0,0 0 16,21 0-16,-21 0 0,22-21 0,-1 21 15,-21 0-15,22 0 0,-22 0 16,21 0-16,-21-21 0,22 21 0,-22 0 16,21 0-16,-21 0 0,0 0 15,1 0-15,-1 0 0,0 0 16,0 21-16,0 0 0,-21 0 15,0 1-15,0-1 0,0 0 16,0 0-16,0 0 0,0 0 16,0 22-16,-21-22 0,0 21 0,0 1 15,21-22-15,-21 42 0,-1-20 16,1-1-16,0 0 0,0 1 16,0 20-16,0-21 0,21 1 0,-22-1 15,22 0-15,0 1 0,0-1 0,0 0 16,0 1-16,-21-22 0,21 21 0,0-21 15,0 22-15,0-22 0,-21 0 16,21 21-16,0-20 0,0-1 0,-21 0 16,0 0-16,0 0 0,-1-21 15,1 21-15,-21-21 0,21 0 16,-22 0-16,22 0 0,-21 22 16,0-22-16,20 0 0,-20 0 0,21 0 15,0 0-15,0 0 0,-1 0 16,1 0-16,0 0 15,0 0 1</inkml:trace>
  <inkml:trace contextRef="#ctx0" brushRef="#br0" timeOffset="28315.96">21103 4212 0,'0'21'0,"0"-42"0,0 64 16,-21-43-1,0 0 17,0 0-17,-1 0-15,1 0 16,-21-22-16,21 22 0</inkml:trace>
  <inkml:trace contextRef="#ctx0" brushRef="#br0" timeOffset="29272.51">1884 6795 0,'0'0'0,"-21"0"0,-1 0 15,44 0 17,20 0-32,-21 0 15,0 0-15,22 0 0,-1-22 16,-21 22-16,21 0 0,1-21 0,-1 21 16,0 0-16,1 0 0,-1 0 15,-21 0-15,0 0 0,1 0 16,-1 0-16,-42 0 15,-22 0 1,22 0-16,0 0 0,-21 0 0</inkml:trace>
  <inkml:trace contextRef="#ctx0" brushRef="#br0" timeOffset="29781.66">1990 6731 0,'0'0'0,"-22"0"0,-20 0 15,21 0-15,0 21 16,0 0-16,-1-21 15,22 22-15,-21-1 0,21 0 16,-21 0-16,0 0 16,0-21-16,21 21 0,-21 1 0,-1-1 15,22 0-15,-21-21 16,0 0-16,21 21 0,-21-21 16,21 21-1,21-21 16,0-21-31,0 21 16,22-21-16,-22 21 16,0-21-16,21 21 0,-20 0 15,20 0-15,-21-21 0,21 21 16,-20 0-16,20 0 0,-21 0 0,21 0 16,-20 21-16,-1 0 0,0 0 15,0 0-15,0 0 0,-21 1 0,0-1 16,0 0-16,0 21 0,0-21 15,0 1-15,-21 20 0,0-21 16,-21 21-16,20-20 0,1-1 0,-21 21 16,0-21-16,-1 0 0,1 1 15,0-22-15,-1 21 0,1-21 0,0 0 16,-1 21-16,22-21 0,-21 0 16,21 0-16,-1 0 0,1 0 15,0 0-15,42 0 31,0 0-15,1 0-16,-1-21 0,0 0 0,0 21 16,21-22-16</inkml:trace>
  <inkml:trace contextRef="#ctx0" brushRef="#br0" timeOffset="29965.04">2371 7281 0,'0'0'0,"21"0"16,0 0-16,0 0 0,-42 0 47,0 0-31,21-21-1</inkml:trace>
  <inkml:trace contextRef="#ctx0" brushRef="#br0" timeOffset="30444.31">4424 6625 0,'0'0'0,"-21"-21"0,-22-42 32,22 41-32,21 1 15,42 21 1,-20 21-16,-1 1 0,21-1 16,0 0-16,1 21 0,20 1 15,-20-1-15,-1 0 0,0 1 0,1-1 16,-1 0-16,-21 1 0,0-1 0,0 0 15,1 1-15,-22-1 0,0 0 16,0 1-16,0-22 0,0 21 16,0 0-16,0-20 0,0-1 15,0 0-15</inkml:trace>
  <inkml:trace contextRef="#ctx0" brushRef="#br0" timeOffset="30708.56">5186 6541 0,'0'0'0,"0"-22"0,-21-62 32,-1 84-32,-20 0 0,21 21 0,-21 0 15,-1 21-15,-20-20 0,20 20 16,-20 0-16,21 22 0,-22-22 0,1 0 15,20 22-15,-20-22 0,20 1 16,1-1-16,0 0 0,-1 22 16,22-22-16,0 0 0,0 1 0,21-22 15,0 21-15,0-21 0,0 1 16,0-1-16,21 0 0,21-21 0,-20 0 16,20 0-16,-21-21 0</inkml:trace>
  <inkml:trace contextRef="#ctx0" brushRef="#br0" timeOffset="31053.02">5270 6816 0,'0'0'16,"0"21"0,0 0-16,0 0 0,-21 0 15,21 22-15,-21-22 0,0 21 0,21 1 16,-21-1-16,21 0 0,0 22 15,0-1-15,0 1 0,0-1 16,-21 22-16,21-22 0,0 22 0,0 0 16,0-1-16,0 1 0,0 21 0,0 0 15,-22 0-15,22-22 0,0 22 16,0 0-16,0-21 0,0 20 0,-21-20 16,0 0-16,21-1 0,-21 1 0,21-21 15,0-1-15,-21 1 0,0-22 16,21-21-16,0 21 0,0-20 0,-22-22 15,22-22 1,0 1-16,0-21 0,0 0 16,0-1-16,22-20 0,-1-22 0,-21 0 15,21 1-15,0-1 0</inkml:trace>
  <inkml:trace contextRef="#ctx0" brushRef="#br0" timeOffset="31393.38">5313 7154 0,'0'0'16,"0"-42"-16,0 0 0,0-1 0,0 22 16,0-21-16,0 21 0,0 0 0,0-1 15,0-20-15,0 21 0,21 0 16,0 0-16,0-1 16,22 22-16,-1 0 0,-21 0 0,21 0 15,1 22-15,-1-1 0,0 0 16,1 0-16,-22 21 0,0-20 0,-21 20 15,0 0-15,0 1 0,0-1 16,-21-21-16,-21 21 0,20 1 0,-20-1 16,21-21-16,-21 0 0,20 1 0,-20-1 15,21 0-15,0 0 0,0-21 16,-1 0-16,1 0 0,0 0 0,21 21 16,-21-21-16,21-21 46,21 0-46,0 21 0,0-21 16,1 0-16,-1 21 0</inkml:trace>
  <inkml:trace contextRef="#ctx0" brushRef="#br0" timeOffset="31887.98">6308 7027 0,'0'0'0,"0"-21"0,21 0 0,-21 0 15,0 0-15,0 0 16,0-1-16,0 1 0,-21 0 16,-1 21-16,1-21 0,0 21 15,0 0-15,0 0 16,0 0-16,-22 0 0,22 0 0,0 21 16,0 0-16,0 0 0,-1 22 15,1-22-15,0 0 0,0 21 0,0 1 16,21-1-16,0-21 0,0 22 15,0-1-15,0 0 0,0-21 0,0 1 16,0-1-16,0 0 0,21 0 0,0 0 16,0-21-16,0 0 15,1 0-15,-1 0 0,21 0 0,-21-21 16,0 0-16,1 0 0,-1 0 16,0-1-16,0-20 0,0 21 15,0-21-15,-21 20 0,22-20 0,-22 21 16,21-21-16,-21 20 0,0 1 15,0-21-15,0 21 0,0 0 16,0 42 0,0 0-16,-21 0 15,21 0-15,-22 0 0,22 22 0,0-22 16,0 21-16,0-21 0,0 22 16,0-22-16,0 21 0,0-21 0,0 1 15,0-1-15,0 0 0,22 0 16,-1-21-16,0 0 0,0 0 0,0 0 15,0 0-15,22 0 0,-22-21 16,21 0-16</inkml:trace>
  <inkml:trace contextRef="#ctx0" brushRef="#br0" timeOffset="32141.41">6943 6731 0,'0'0'0,"0"-42"0,0 21 0,0-1 0,0 1 16,-22 21-16,1 0 15,0 0-15,0 21 0,0-21 0,0 43 16,21-22-16,-22 0 0,1 21 16,0 1-16,0-1 0,21 0 0,0 1 15,-21-1-15,21 0 0,-21 1 16,21-1-16,-22 0 0,22 1 16,0-1-16,0 0 0,0-20 0,0-1 15,0 0-15,22 0 0,-1 0 0,0-21 16,0 0-16,0 0 0,0 0 15,22 0-15,-22-21 0,21 0 0,-21 0 16,1-22-16</inkml:trace>
  <inkml:trace contextRef="#ctx0" brushRef="#br0" timeOffset="32600">7302 6625 0,'0'0'0,"0"-21"0,0 42 31,-21 0-31,21 22 0,-21-22 16,21 21-16,0 1 0,0-1 0,-21 0 16,21 1-16,-21-1 0,21 0 15,-21 1-15,21-1 0,0 0 0,-22 22 16,22-22-16,-21-21 0,21 22 16,0-22-16,0 0 0,0 0 15,-21-42 16,21 0-15,0 0-16,0-1 0,0 1 0,0-21 16,0 21-16,21-22 0,0 1 15,1 0-15,-1 21 0,0-22 0,0 1 16,21 21-16,-20 0 0,20-1 16,-21 22-16,21 0 0,-20 0 0,-1 0 15,21 0-15,-21 22 0,0-1 0,1 0 16,-1 0-16,-21 0 0,0 22 15,0-22-15,0 21 0,0-21 0,0 22 16,0-22-16,0 0 0,-21 21 0,-1-21 16,1 1-16,21-1 15,0 0-15,-21-21 0,21 21 0,-21-21 16,0 0-16,21-21 16,0 0-1,0 0-15,-21-1 0,21 1 0</inkml:trace>
  <inkml:trace contextRef="#ctx0" brushRef="#br0" timeOffset="32780.33">6837 6900 0,'0'0'16,"-21"0"-16,21 22 0,21-22 15,0 0 1,0 0-16,0 0 0,22 0 15,-22 0-15,21 0 0,0 0 0,-20 0 16,20-22-16,0 22 0,-21-21 16,22 0-16</inkml:trace>
  <inkml:trace contextRef="#ctx0" brushRef="#br0" timeOffset="34141.21">8890 7197 0,'21'-21'32,"0"-1"-32,-21 1 0,21 0 0,1 0 15,-22 0-15,21 0 0,0-1 0,0-20 16,0 21-16,0-21 0,1-1 15,-1 1-15,-21-22 0,21 1 0,-21 21 16,21-22-16,-21 1 0,0-1 16,0 22-16,0-1 0,0 1 0,0 0 15,0 21-15,0-1 0,-21 22 0,0 0 16,0 0-16,-1 0 16,1 22-16,-21-1 0,21 21 0,0 0 15,-22 1-15,22 20 0,0 1 16,0-1-16,0 1 0,-1-1 0,1 1 15,21-22-15,-21 22 0,21-22 0,0 21 16,0-20-16,0-1 0,21 0 16,0 1-16,1-1 0,-1-21 0,21 0 15,-21 1-15,22-1 0,-22-21 16,21 0-16,-21 0 0,22 0 0,-1 0 16,0 0-16,-21-21 0,22-1 0,-22 1 15,0 0-15,0 0 0,0-21 16,1 20-16,-22 1 0,21-21 0,-21 21 15,0 0-15,0-22 0,0 22 16,0 0-16,0 0 0,0 0 16,0-1-16,-21 22 0,-1 0 15,1 0-15,21 22 16,0-1-16,0 0 16,-21-21-16,21 21 0,0 0 0,0 0 15,21 1 1,0-22-16,1 0 15,-1 0-15,0 0 0,0 0 0,0 0 16,0 0-16,1-22 0,-1 1 16,0 21-16,21-21 0,-21 0 15,1 21-15,-1-21 0,0 0 0,0 21 0,0-22 16,0 1-16,-21 42 31,0 1-15,-21-22-16,21 21 0,-21 0 15,0 0-15,21 0 0,0 0 16,0 1-16,0-1 0,0 0 16,0 0-16,0 0 15,21-21-15,21 0 0,-20 0 16,-1 0-16,21 0 0,-21 0 16,22 0-16,-1-21 0,0 0 0,-21 0 15,22 21-15,-22-21 0,21-1 16,-21 1-16,1 0 0,-1 0 0,0 0 15,0 0-15,-21-1 0,0 1 16,0 0-16,0 0 0,0 0 16,0 0-16,0 42 31,0 0-31,0 0 16,0 0-16,0 0 0,0 1 15,0 20-15,0-21 0,0 21 0,0 1 16,-21-1-16,21 0 0,0 22 0,0-22 15,0 22-15,0-1 16,0-20-16,21 20 0,-21 1 0,21-1 16,0 1-16,1-1 0,-22 1 0,21-1 15,0 1-15,0 20 0,-21-20 16,0-1-16,0 22 0,21-22 0,-21 1 16,0-22-16,0 22 0,0-22 15,0 0-15,0 1 0,0-1 0,-21-21 16,0 0-16,0-21 0,0 0 15,-1 0-15,1-21 0,0 0 0,21-21 16,-21 21-16,0-22 0,0-20 16,-1-1-16,22 1 0,0-1 0,0-20 15,0-1-15,0 21 0,0-20 16,0-1-16,0 22 0,22-22 0,-1 0 16,0 22-16,21-22 0,-21 22 15,1-1-15,-1 1 0,21-1 0,-21 22 16,0-1-16,1 1 0,-1 21 0,0-21 15,0 20-15,-21-20 0,21 21 16,0 0-16</inkml:trace>
  <inkml:trace contextRef="#ctx0" brushRef="#br0" timeOffset="34548.64">11726 6329 0,'0'0'0,"-21"0"15,-21-21 1,63 21 0,0 0-16,21 0 0,1-21 15,-1 21-15,22 0 0,-1 0 16,22 0-16,-22 0 0,1 0 15,-1 0-15,1 0 0,-22 0 0,0 0 0,1 0 16,-1 0-16,-21 0 0,-21 21 31</inkml:trace>
  <inkml:trace contextRef="#ctx0" brushRef="#br0" timeOffset="34793.14">12086 6329 0,'0'0'0,"-21"0"0,-43 0 15,43 21 1,21 0-16,0 0 16,0 1-16,0-1 0,0 21 0,0-21 15,0 22-15,0-1 0,0 0 16,0 1-16,-21-1 0,21 21 0,-21-20 16,21-22-16,0 21 0,0 1 15,-21-1-15,21-21 0,0 0 16,-21 22-16,21-22 0,0 0 0,0 0 15,0 0-15,0 0 0,21-21 32,0 0-32,0 0 0,0 0 15</inkml:trace>
  <inkml:trace contextRef="#ctx0" brushRef="#br0" timeOffset="35225.01">12340 6900 0,'0'0'0,"0"-21"16,-21 21-16,21-21 0,-21 21 16,21-21-16,0 0 0,0 0 15,0-1-15,0 1 16,21 0-16,0 21 0,0 0 16,0 0-16,1 0 0,-1 0 0,0 0 15,0 0-15,0 0 0,0 0 16,1 21-16,-1 0 0,0 1 0,0-1 15,-21 0-15,21 0 0,-21 0 16,21 0-16,-21 1 0,0-1 0,0 0 16,0 0-16,0 0 0,0 0 0,0 1 15,-21-1-15,0 0 16,21-42 15,0 0-31,0-1 16,0 1-16,0 0 15,0 0-15,21 0 0,0 0 0,-21-22 16,22 22-16,-22 0 0,21-21 16,0 20-16,-21 1 0,21-21 0,0 21 15,-21 0-15,21-1 0,1 22 16,-1 0-16,0 0 16,0 0-16,0 0 15,0 0-15,1 22 0</inkml:trace>
  <inkml:trace contextRef="#ctx0" brushRef="#br0" timeOffset="35748.54">13293 6922 0,'0'0'0,"42"0"16,-21 0-16,-21-22 0,21 1 15,0 0-15,-21 0 16,0 0-16,0 0 0,0-1 15,0-20-15,0 21 0,0 0 16,-21-22-16,0 22 0,0-21 0,0 21 16,0 0-16,-1 21 0,1 0 15,-21 0-15,21 0 0,0 0 0,-22 21 16,22 0-16,0 21 0,0-21 16,0 22-16,-1-1 0,1-21 0,0 22 15,0-1-15,21 0 0,0-21 16,-21 22-16,21-22 0,0 21 0,0-21 15,0 1-15,0-1 0,21-21 0,-21 21 16,21-21-16,0 0 0,22 0 16,-22 0-16,0 0 0,21 0 0,-21 0 15,1-21-15,20 21 0,-21-21 16,0-1-16,0 1 0,1 0 16,-1 0-16,0 0 0,0 0 0,-21-1 15,0-20-15,21 21 0,-21 0 0,0 0 16,21-22-16,-21 22 15,0 0-15,0 42 16,0 0-16,0 0 16,0 22-16,0-22 0,0 0 15,0 0-15,0 0 0,0 1 0,0-1 16,0 0-16,0 0 0,0 0 16,0 0-16,22-21 15,-22 22-15,21-22 0,0 0 16,0 0-1,0 0-15</inkml:trace>
  <inkml:trace contextRef="#ctx0" brushRef="#br0" timeOffset="36161.33">13652 6795 0,'0'0'0,"0"-22"16,0 1-16,0 0 0,0 0 15,0 0-15,22 0 0,-1 21 16,0-22-16,0 22 15,0 0-15,0 0 16,1 22-16,-1-22 0,0 21 16,0 0-16,-21 0 0,21 0 0,0 0 15,-21 1-15,22-1 0,-22 0 0,0 0 16,0 0-16,0 22 0,0-22 16,0 0-16,0 0 0,0 0 15,0 0-15,0-42 47,0 0-31,0 0-16,21 0 0,0 0 15,-21-1-15,21 1 0,0-21 16,0 21-16,-21-22 0,22 22 16,-1 0-16,0-21 0,0 21 0,0-1 15,0 22-15,1-21 0,-1 21 16,0 0-16,0 0 15,-21 21 1,0 1 0,21-1-16</inkml:trace>
  <inkml:trace contextRef="#ctx0" brushRef="#br0" timeOffset="36845.03">14372 6900 0,'0'0'0,"21"22"0,0-22 0,1 0 16,-1 0-1,0 0-15,0 0 0,0 0 16,-21-22-16,21 22 0,1-21 16,-1 21-16,0-21 0,0 0 0,0 0 15,-21 0-15,0-1 0,21 1 16,-21 0-16,22 0 0,-22 0 16,-22 21-1,1 0-15,0 0 16,0 21-16,0 0 0,0 0 0,-1 0 15,1 22-15,0-22 0,0 0 16,0 0-16,21 22 0,-21-22 16,21 0-16,0 0 0,0 0 0,0 0 15,21 1-15,0-22 16,0 0-16,0 21 0,0-21 0,22 0 16,-22 0-16,0 0 15,0 0-15,0-21 0,1 21 16,-22-22-16,21 22 0,0-21 0,-21 0 15,21 0-15,0 0 16,-21 0-16,21-1 0,-21 1 0,22-21 0,-1 21 16,0 0-16,0-22 0,0 1 0,0 21 15,22 0-15,-22-22 16,21 43-16,-21-21 0,1 21 0,20 0 16,-21 0-16,0 0 0,0 21 15,1 0-15,-22 1 0,0-1 0,21 21 16,-21-21-16,0 22 0,0-22 0,0 21 15,0-21-15,0 0 0,-21 22 16,21-22-16,0 0 0,-22-21 0,1 21 16,21 0-16,-21-21 0,21 22 15,0-44 17,0 1-32,0 0 15,0 0-15,0 0 16,21 0-16,0-1 0,1 1 0,-1 0 15,0-21-15,0 21 0,0-22 16,0 22-16,1 0 0,-1 0 0,0 0 16,0-1-16,0 22 15,0 0-15,1 0 16,-22 22 0,21-22-16,-21 21 15,21-21-15</inkml:trace>
  <inkml:trace contextRef="#ctx0" brushRef="#br0" timeOffset="37272.03">15854 6773 0,'0'0'0,"21"0"0,0 0 15,0-21-15,0 0 0,1 21 16,-22-21-16,0 0 0,21 0 16,-21-1-16,0 1 0,-21 21 15,-1 0 1,1 0-16,-21 0 15,21 21-15,0-21 0,-1 22 0,1-1 16,0 0-16,0-21 0,21 21 16,0 0-16,0 0 0,0 1 15,0-1-15,21-21 16,0 21-16,0-21 16,1 0-16,-1 0 0,0 21 0,0-21 15,0 21-15,0-21 0,1 0 16,-1 21-16,0-21 0,0 22 0,0-22 15,0 0-15,-21 21 0,22-21 0,-22 21 16,-22-21 0,1 21-16,0-21 0,0 0 15,-21 0-15,20 0 0,1 21 16,-21-21-16,21 0 0,-22 0 16,22 0-16,0 0 0,-21 0 0,21 0 0,-1 0 15,1 0-15,42 0 47,1 0-47,20-21 0</inkml:trace>
  <inkml:trace contextRef="#ctx0" brushRef="#br0" timeOffset="37517.01">16446 6731 0,'0'0'0,"0"21"31,0 0-31,-21 1 0,0-1 0,0 0 16,21 0-16,0 0 0,0 0 15,-21 1-15,21-1 0,0 0 0,-21-21 16,21 21-16,0 0 0,0 0 16,0 1-1,21-22 1,0 0-1,-21-22-15,0 1 16,21 21-16</inkml:trace>
  <inkml:trace contextRef="#ctx0" brushRef="#br0" timeOffset="37684.69">16319 6456 0,'0'0'0,"0"-21"0,-21 21 16,0 0-1,21 21 1,0 0-16,0 0 16,0 0-1,21-21-15,0 0 0,1 0 0</inkml:trace>
  <inkml:trace contextRef="#ctx0" brushRef="#br0" timeOffset="38180.65">16891 6562 0,'0'0'0,"-42"63"15,42-42-15,-22 1 16,1-1-16,21 0 0,0 21 16,0-21-16,0 1 0,0-1 0,0 0 15,0 0-15,0 0 0,0 0 0,0 1 16,0-1-16,0 0 15,0 0-15,-21-21 32,0 0-32,0 0 15,21-21 1,0 0-16,0 0 16,0-1-16,0 1 0,0 0 0,0 0 15,21-21-15,0 20 0,0-20 0,22 0 16,-22 21-16,0-22 0,21 22 15,-21 0-15,22 0 0,-22 0 16,21-1-16,-21 22 0,22 0 16,-22 0-16,0 22 0,0-1 0,0 0 0,1 0 15,-22 0-15,21 0 0,-21 1 0,0 20 16,0-21-16,0 0 16,0 0-16,0 22 0,0-22 0,-21 0 15,-1-21-15,22 21 0,-21 0 0,21 1 16,0-1-16,-21-21 15,0 0-15,42 0 32,0 0-17,0 0-15,22 0 0,-22-21 0</inkml:trace>
  <inkml:trace contextRef="#ctx0" brushRef="#br0" timeOffset="39069">17907 6731 0,'0'0'16,"0"-21"-16,0 0 0,0 0 0,0-1 0,0 1 15,-21 0-15,0 21 0,-1 0 16,1 0-16,0 0 0,0 0 0,0 0 16,-22 21-16,22 0 0,-21 1 15,21-1-15,-22 0 0,22 0 0,0 0 16,0 0-16,0 1 0,0-1 0,21 0 15,-22 0-15,22 0 16,0 0-16,0 1 0,22-1 16,-1-21-16,21 0 0,-21 0 15,22 21-15,-22-21 0,21 0 0,0 0 16,-20 0-16,-1 0 0,21-21 0,-21 21 16,0-21-16,1-1 0,-1 1 15,0 0-15,0 0 0,-21 0 16,21 0-16,-21-1 0,21 1 0,-21 0 15,0 0-15,22 21 0,-22-21 16,0 42 0,0 0-1,0 0-15,0 0 0,0 1 16,0-1-16,0 0 0,0 21 16,-22-21-16,22 22 0,0-1 0,0 0 15,0 1-15,0 20 0,0 1 16,0-22-16,0 22 0,0-1 0,0 1 15,0-1-15,0 1 0,0-22 0,0 21 16,0-20-16,0 20 0,0 1 16,0-1-16,0 1 0,0-1 0,0 1 15,0-1-15,0 1 0,0-1 0,0 1 16,0-22-16,0 22 0,0-22 16,0 21-16,0-20 0,0 20 0,0-20 15,0-1-15,0 21 0,22-20 16,-22-1-16,0 0 0,0-20 15,0 20-15,0-21 0,0 0 0,0 0 16,0 1-16,-22-22 16,1 0-1,0-22-15,21 1 0,-21 0 0,0 0 16,0-21-16,-1 20 0,1-20 16,0 0-16,0-1 0,21 1 0,-21 0 15,0-1-15,-1-20 0,1 21 0,21-22 16,0 1-16,-21-1 0,21 1 15,-21-1-15,21-21 0,0 22 0,0-22 16,0 22-16,0-1 0,0 1 16,21-1-16,0 1 0,0-1 15,1 1-15,41-43 0,-42 42 16,0 22-16,22 0 0,-22-1 16,0 1-16,0 21 0,0 0 15,1 0-15,-1-1 0,0 1 0,-21 0 16,21 21-16,0-21 0,-42 21 78,0 0-78</inkml:trace>
  <inkml:trace contextRef="#ctx0" brushRef="#br0" timeOffset="40284.03">4339 8001 0,'0'0'0,"-21"0"0,0 0 16,21-21-1,0 0 16,21 21-31,0 0 0,0 0 16,0 0-16,1 0 0,-1 0 16,21 0-16,-21 0 0,22 0 0,-1 0 15,21 0-15,1 0 0,-1-21 0,1 21 16,21 0-16,-22 0 0,22 0 16,-1 0-16,1-22 0,0 22 0,21 0 15,-1 0-15,22 0 0,-21 0 16,21 0-16,-21 0 0,0 0 15,21 0-15,0 0 0,0 0 0,0 0 16,21 0-16,-21 0 0,21 0 16,0 0-16,22 0 0,-1 0 0,0 0 15,1 0-15,20-21 0,-20 21 0,20 0 16,22 0-16,-22 0 0,22-21 16,21 21-16,-22 0 0,43 0 0,-21-21 15,21 21-15,0 0 0,21-21 0,-21 21 16,0-21-16,22 21 0,-22-22 15,0 22-15,0 0 0,21-21 0,-21 21 16,0 0-16,0-21 16,0 21-16,0 0 0,-21 0 0,21-21 15,-22 21-15,1-21 0,21 21 16,-42 0-16,21 0 0,-22-21 0,1 21 16,0 0-16,-1 0 0,-20 0 0,-22 0 15,1 0-15,-1 0 0,0-22 16,-21 22-16,-21 0 0,0 0 0,-21 0 15,-21 0-15,-22-21 0,1 21 16,-22 0-16,1 0 0,-22 0 0,0-21 16,0 21-16,-21-21 15,0 0 1,0 0 0,-21 21-1,21-22-15,-21 22 31,0 0-15</inkml:trace>
  <inkml:trace contextRef="#ctx0" brushRef="#br0" timeOffset="41105">6075 9271 0,'0'0'0,"0"-21"0,0-21 15,0 20 1,0 1-16,0 42 31,0 1-15,0-1-16,0 0 0,0 21 0,0-21 15,0 22-15,0-1 0,0 0 16,0 1-16,0-1 0,0 0 0,-21 1 16,21-1-16,0 0 0,0 1 15,0-22-15,0 21 0,0-21 16,0 1-16,-22-1 0,22 0 0,0 0 16</inkml:trace>
  <inkml:trace contextRef="#ctx0" brushRef="#br0" timeOffset="41421.76">6329 9567 0,'0'0'0,"0"22"0,0-1 0,0 0 15,21-21 1,0 0-16,0 0 16,0 0-16,-21-21 0,22 21 15,-22-21-15,21 21 0,-21-22 16,0 1-16,0 0 31,-21 21-31,-1 0 16,22 21-1,-21-21-15,21 21 16,0 1-16</inkml:trace>
  <inkml:trace contextRef="#ctx0" brushRef="#br0" timeOffset="43139.05">8086 9462 0,'0'0'0,"21"0"0,-21-22 15,0 1-15,0 0 16,0 0-16,0 0 15,0 0 1,-21-1 0,21 1-16,-22 21 0,22-21 15,-21 0-15,0 21 0,21-21 16,-21 0-16,0 21 0,0-22 0,-1 22 16,-20-21-16,21 21 15,0-21-15,0 21 0,-22 0 0,22 0 16,0 0-16,-21 0 0,20 0 15,1 0-15,0 0 0,0 21 0,-21 0 16,20-21-16,22 22 0,-21-22 0,0 21 16,0 0-16,21 0 15,0 0 17,21-21 155,0 0-156,-21-21 32,21 21-48,1 0 1</inkml:trace>
  <inkml:trace contextRef="#ctx0" brushRef="#br0" timeOffset="44125.04">7874 9271 0,'21'0'0,"-21"-21"16,21 21-16,-21-21 15,0 0 1,-21 21-16,0-22 15,0 22-15,0 0 0,-22 0 16,22 0-16,0 0 0,0 0 0,-64 0 31,64 0-31,0 0 0,0 22 0,-1-22 0,1 21 16,0 0-16,0-21 0,0 21 0,0 0 16,-1 0-16,22 1 0,-21-22 15,21 21-15,0 0 0,0 0 16,21-21-16,1 21 0,20-21 15,-21 21-15,21 1 0,-20-22 16,20 21-16,0 0 0,1 0 0,-1 0 16,0 0-16,1 1 0,-1-1 15,-21 21-15,0-21 0,0 0 0,1 1 16,-22 20-16,0-21 0,0 0 16,0 0-16,-22 22 0,1-22 0,0 0 15,-21 0-15,-1-21 0,1 21 0,0 1 16,-1-22-16,1 21 0,0-21 15,-1 0-15,1 0 0,21 0 0,-21 0 16,20 0-16,1 0 0,-21 0 0,21 0 16,0 0-16,21-21 0,-22 21 15,1-22-15,0 22 0,0-21 16,0 0-16,21 0 0,0 0 16,0 0-16,0-1 15,0 1-15,0 0 0,21 0 0,0 21 16,0-21-16,0 0 0,22-1 15,-1 1-15</inkml:trace>
  <inkml:trace contextRef="#ctx0" brushRef="#br0" timeOffset="44389.02">8403 9208 0,'0'0'0,"0"21"47,0 0-47,-21 0 0,21 21 0,0-20 16,-21 20-16,21-21 0,0 21 15,0 1-15,0-1 0,-21 0 0,21 1 16,0-1-16,0 0 0,0 1 16,-22-22-16,22 21 0,-21-21 0,21 1 15,-21 20-15,21-21 0,0 0 16,-21-21-1</inkml:trace>
  <inkml:trace contextRef="#ctx0" brushRef="#br0" timeOffset="44601.04">7937 9694 0,'0'0'0,"0"-21"0,0 0 15,22 0 1,-1 21-16,0 0 0,0 0 0,0-21 16,0 21-16,22-21 0,-22 21 0,21 0 15,-21 0-15,22 0 16,-1-22-16,-21 22 0,22 0 0,-1 0 16,-21 0-16,21 0 0,1 0 15,-22 0-15,21 0 0,-21 0 0</inkml:trace>
  <inkml:trace contextRef="#ctx0" brushRef="#br0" timeOffset="45084.75">8826 9567 0,'0'-21'16,"0"0"-16,0 0 0,0 0 16,0 0-16,0-1 0,-21 1 15,0 21 1,0-21-16,0 21 15,0 0-15,-1 0 0,1 0 16,0 21-16,0 0 0,0 1 16,0-1-16,21 21 0,-22-21 0,1 22 15,0-1-15,21 0 0,0 1 16,0-22-16,0 21 0,-21-21 0,21 22 16,0-22-16,0 0 0,0 0 0,0 0 15,21-21-15,0 0 16,0 0-16,1 0 0,-1 0 15,0-21-15,0 21 16,0-21-16,0 0 0,1 0 16,-1-1-16,0 1 0,-21 0 0,21-21 15,0 21-15,-21-22 0,0 1 16,21 21-16,-21-22 0,0 1 0,0 21 16,22 0-16,-22 0 0,0-1 0,0 44 46,0-1-46,-22 21 0,22-21 16,0 0-16,-21 22 0,21-22 0,0 21 16,0-21-16,0 1 0,0 20 0,0-21 15,0 0-15,0 0 16,21-21-16,1 0 16,-1 0-16,0 0 0,0 0 0</inkml:trace>
  <inkml:trace contextRef="#ctx0" brushRef="#br0" timeOffset="45957.11">9313 9250 0,'0'0'0,"0"-42"0,0-22 32,0 43-32,-21 42 15,21 0 1,-21 22-16,0-22 0,21 21 15,0 0-15,-21 1 0,21-1 0,-22 0 16,1 1-16,21-1 0,-21 22 16,21-22-16,-21 0 0,0 1 0,21-1 15,0-21-15,0 21 0,0-20 0,0-1 16,0 0-16,21-21 16,0 0-16,0 0 0,0 0 15,22-21-15,-22 21 0,0-21 0,0-1 16,0 1-16,1 0 0,-1 0 15,0-43-15,-21 43 16,21-21-16,-21 21 0,0 0 16,0-1-16,21 22 0,-21 22 31,0-1-31,0 0 16,0 21-16,0-21 0,0 1 0,0-1 15,0 0-15,0 0 0,0 0 16,0 0-16,21 1 0,-21-1 0,22-21 15,-22 21-15,21-21 0,0 0 0,0 0 16,0 0-16,0 0 0,1 0 16,-1 0-16,0 0 0,0 0 0,0-21 15,0 0-15,1-1 0,-1 1 16,21 0-16,-21 0 0,0-21 16,1 20-16,-1-20 0,0 0 0,0-1 15,21 22-15,-20-21 0,-1 21 0,0-22 16,0 22-16,21 0 0,-20 21 15,-22-21-15,21 21 0,0 0 0,-21 21 32,0 0-17,0-42 48,-21 21-48,21-21 1,-21 21-16,-1 0 16,1 0-16,0 0 15,0 21-15,0-21 0,0 21 0,21 0 16,-22 22-16,1-22 0,0 21 0,0-21 16,21 22-16,0-1 0,0-21 15,0 22-15,0-22 0,0 21 0,0-21 16,0 0-16,0 1 0,21-1 15,-21 0-15,21-21 0,22 0 16,-22 21-16,0-21 0,0 0 0,21 0 16,-20 0-16,20 0 0,-21-21 0,21 21 15,-20-21-15,-1 0 0,0-1 16,0 1-16,0 0 0,-21-21 0,21 21 16,1-22-16,-1 1 0</inkml:trace>
  <inkml:trace contextRef="#ctx0" brushRef="#br0" timeOffset="46153.02">10118 9123 0,'0'0'0,"-22"0"0,1 0 0,0 0 16,0 0-16,0 0 0,0 0 31,21 21-16,-22-21-15,1 0 32</inkml:trace>
  <inkml:trace contextRef="#ctx0" brushRef="#br0" timeOffset="46336.27">9144 9313 0,'0'0'0,"-21"22"0,42-22 32,0 0-17,0 0-15,0 0 0,22 0 0,-1 0 16,0 0-16,1 0 0,-1 0 16,0 0-16,22 0 0,-1-22 0</inkml:trace>
  <inkml:trace contextRef="#ctx0" brushRef="#br0" timeOffset="48822.07">11028 9292 0,'21'0'0,"-42"0"0,63 0 0,-21 0 16,0 0-16,1 0 0,-1 0 15,0 0-15,0 0 0,0-21 16,0 0-16,1 0 15,-1 21-15,0-21 0,0-1 16,0 22-16,-21-21 0,0 0 0,0 0 16,0 0-1,-21 21-15,-21 0 0,-1 0 0,22 0 0,-42 21 16,20 0-16,1-21 0,0 21 16,-1 0-16,22 1 0,0-1 15,0 0-15,0 0 0,21 0 0,0 0 16,0 22-16,0-22 15,21-21-15,0 21 0,0-21 0,0 0 16,1 0-16,20 21 0,-21-21 0,21 0 16,1 0-16,-22 0 0,0 0 15,21 0-15,-20 0 0,-1 0 0,0 0 16,-21-21 0,-21 21-1,0 0-15,-1 0 0,-20 0 16,21 0-16,-21 21 0,-1 0 0,1-21 15,21 22-15,-22-1 0,1 21 16,21-21-16,0 0 0,-22 22 0,22-22 16,0 21-16,21-21 0,0 1 15,0 20-15,0-21 0,0 0 0,0 0 16,21 1-16,0-22 0,1 21 0,-1-21 16,21 21-16,0-21 0,1 0 15,-1 0-15,0 0 0,22-21 16,-22 0-16,1 21 0,20-22 0,-21 1 0,1-21 15,-1 21-15,0-22 16,1 22-16,-22-21 0,21 0 0,-21-1 16,1-20-16,20 20 0,-21 1 0,0 0 15,-21-1-15,21 1 0,1-21 16,-22 20-16,0 1 0,21 21 0,-21-22 16,0 22-16,0 0 0,0 0 0,0 0 15,-21 42 1,21 0-16,-22 0 0,1 0 0,21 22 15,-21-22-15,21 21 0,-21 1 16,21-1-16,-21 0 0,21-21 0,-21 22 16,21-1-16,0 0 0,0 1 0,0-1 15,0 0-15,0 1 16,0-22-16,0 21 0,21-21 0,0 22 16,0-22-16,0 0 0,0-21 0,1 21 15,-1-21-15,0 0 0,21 0 16,-21 0-16,22 0 0,-22 0 0,21-21 15,-21 21-15,22-21 0,-22-21 0,21 20 16,-21 1-16,1-21 0,20 21 16,-21-22-16,-21 22 0,21-21 0,-21 21 15,21-22-15,-21 22 0,0 0 16,0 0-16,0 0 0,-21 21 16,0 0-16,0 0 0,0 0 15,0 21-15,-1 0 16,1 0-16,21 0 0,0 1 0,0-1 15,0 0-15,0 0 0,0 21 0,0-20 16,0-1-16,0 0 0,0 0 16,0 0-16,21 0 0,1-21 0,-1 22 15,0-22-15,0 0 0,21 0 0,-20 0 16,-1 0-16,21 0 0,-21 0 16,22-22-16,-22 1 0,21 21 0,-21-21 15,0 0-15,1-21 0,-1 20 16,0 1-16,0 0 0,0 0 0,-21-21 15,0 20-15,21 1 0,-21 0 16,22 0-16,-22 42 31,-22-21-31,1 21 0,21 0 16,-21 1-16,21-1 0,0 21 16,-21-21-16,21 0 0,0 1 0,-21 20 15,21-21-15,0 0 0,0 0 16,0 1-16,0-1 0,0 0 15,21-21 1,0 0 0,-21-21-16,21 0 0,-21-1 0,21 1 15,1 0-15,-22-21 16,21 21-16,0-1 0,0-20 0,-21 21 16,21 0-16,0 0 0,-21-1 0,22 1 15,-22 0-15,21 21 0,0 0 16,0 0-1,-21 21-15,0 0 16,0 1-16,0-1 0,0 0 16,0 0-16,21 0 0,-21 0 0,21 1 15,-21 20-15,0-21 0,22-21 16,-22 21-16,21-21 0,0 0 16,0 0-1,0 0-15,-21-21 16,21 21-16,1-21 0,-22 0 15,21 0-15,0-1 0,0 1 0,0 0 16,0 0-16,22 0 0,-22-22 0,0 22 16,21 21-16,-20-21 0,-1 0 15,0 21-15,0 0 0,0 0 0,-21 21 32,0 0-32,0 0 15,0 1-15,-21-1 0,21 0 16,0 0-16,0 0 0,0 0 15,0 1-15,0-1 0,0 0 16,21 0-16,0-21 0,-21 21 0,43-21 16,-22 0-16,0 21 0,21-21 15,1 0-15,-1 0 0,0 0 0,-20 0 16,20-21-16,-21 21 0,21-21 16,-20 0-16,-1 0 0,0 0 15,21-1-15,-21 1 0,1 0 0,-1 0 0,0-21 16,-21 20-16,21 1 15,-21 0-15,0 0 0,0 0 0,0 0 16,-21 21 0,0 0-16,0 21 15,21 0-15,-22 0 16,22 0-16,-21 22 0,21-22 0,0 0 16,0 0-16,0 0 0,0 22 15,0-1-15,0-21 0,0 0 16,21 0-16,1-21 15,-1 0-15,0 0 0,21 0 16,-21 0-16,1 0 0,-1-21 16,21 0-16,-21 0 0,22 0 15,-22 0-15,0-1 0,21 1 16,-21 0-16,1 0 0,-1 0 0,21 0 16,-42-1-16,21 22 0,-21-21 15,0 42 16,-21 1-31,21-1 0,-21-21 16,21 21-16,-21 0 0,21 0 16,0 0-1,0 1-15,21-22 16,0 0-16,0 0 16,0 0-16,1 0 0,-1-22 15,0 1-15,0 21 0,0-21 16,0 0-16,1 0 0,-1 0 15,0-1-15,0 1 0,0 0 0,0 0 16,-21 0-16,22 21 16,-22-21-16,0 42 15,-22 0-15,22 0 16,0 0-16,0 0 16,0 1-16,0-1 0,0 0 0,0 0 15,0 0-15,0 0 16,22 1-16,-1-22 15,0 0-15,0 0 0,21 0 0,-20 0 16,20 0-16,-21 0 0,0 0 16,22 0-16,-22-22 0,0 22 0,21-42 15,-21 21-15,1 0 16,-1 0-16,0-22 0,0 1 0,0 0 16,0-1-16,1-20 0,-1 20 0,-21-20 15,0-1-15,0 1 0,0 21 16,0-1-16,0 1 0,0 21 0,0 0 15,0-1-15,-21 22 16,-1 22-16,1-22 0,0 42 16,0-21-16,21 21 0,0 1 15,0-1-15,-21 0 0,21 1 0,0-1 16,0 0-16,0 1 0,0-1 0,0 0 16,0 1-16,0-1 15,0-21-15,0 22 0,0-22 0,0 0 16,21 21-16,-21-21 0,21-21 0,0 22 15,0-22-15,1 0 16,-1 0-16,0 0 0,0 0 16,0 0-16,0-22 0,1 1 15,-1 21-15,0-21 0,0 0 0,0-21 16,0 20-16,1 1 0,-1 0 0</inkml:trace>
  <inkml:trace contextRef="#ctx0" brushRef="#br0" timeOffset="49016.51">15240 9229 0,'0'0'0,"-21"0"0,-22 42 32,65-21-17,-1-21-15,0 0 16,0 0-16,21 0 0,-20 0 16,20 0-16,0 0 0,1 0 0,-1 0 15,0-21-15,1 21 0,-1-21 0,-21 21 16,21 0-16,-20-21 0,-22 0 15,0-1-15,-22 1 16,-20 21-16</inkml:trace>
  <inkml:trace contextRef="#ctx0" brushRef="#br0" timeOffset="49861.04">5524 10837 0,'0'0'15,"-21"0"-15,21-21 16,0 0-1,0 0-15,0 0 0,21 0 0,1-1 16,-1 22-16,0-21 16,0 21-16,21 0 0,-20 0 15,-1 0-15,21 0 0,0 0 16,-20 0-16,20 21 0,-21 1 0,21-1 16,-20 21-16,-22-21 0,0 22 0,0-1 15,0-21-15,0 21 0,-22 1 16,1-1-16,-21 0 0,0 1 0,-1-1 15,-20 0-15,20 1 0,1-22 0,0 21 16,-1-21-16,22 1 0,-21-22 16,21 0-16,0 0 0,-1 0 0,1 0 15,21-22-15,-21-20 16,21 21-16,0 0 16,0 0-16,0-22 0,0 22 0,0-21 15,0 21-15,0-1 0,21 1 16,0 0-16,1 21 0,-1 0 15,0 0-15,0 0 0,0 0 0,0 21 16,1 22-16,-1-22 16,0 0-16,0 0 0,-21 21 0,21-20 15,0-1-15,-21 0 0,0 0 16,22 21-16,-22-20 0,21-22 0,-21 21 16,21 0-16,-21 0 0,0 0 15,21-21-15,0 0 16</inkml:trace>
  <inkml:trace contextRef="#ctx0" brushRef="#br0" timeOffset="50025.05">6223 11218 0,'0'0'0,"63"-42"31,-41 42-15,-1 0 15</inkml:trace>
  <inkml:trace contextRef="#ctx0" brushRef="#br0" timeOffset="52736.67">7937 10626 0,'0'0'0,"0"-21"0,0-43 16,-21 64-16,0-21 0,0 21 15,0 0-15,-22 0 16,22 0-16,0 0 0,-21 0 0,21 21 16,-22 0-16,22 0 0,-21 1 15,21 20-15,-1 0 0,1 1 16,0-1-16,0 0 0,21 1 0,0-1 15,0 0-15,-21 22 0,21-22 0,0 0 16,0 22-16,0-22 0,0-21 16,0 22-16,0-1 0,21-21 0,0 0 15,0 1-15,0-22 0,22 0 16,-22 0-16,21 0 0,1 0 0,-22-22 16,21 22-16,0-21 0,1 0 15,-22 0-15,21 0 0,1-22 0,-22 22 16,21 0-16,-21-21 0,0 21 15,-21-1-15,0 1 0,22 0 0,-22 0 16,0 0-16,0 0 0,0-1 0,0 44 47,-22-1-47,22 0 0,0 21 0,0-21 16,0 22-16,0-22 0,0 21 0,0-21 15,0 22-15,0-22 0,0 0 16,0 0-16,22 0 0,-1-21 15,0 0-15,21 0 0,-21 0 0,1 0 16,20 0-16,-21-21 0,0 21 16,22-21-16,-22 0 0,0 0 0,0 0 15,0-1-15,0 1 0,1-21 16,-22 21-16,21 0 0,-21-1 16,0-20-16,0 21 0,0-21 0,-21 20 0,-1 1 15,1 0-15,0 0 16,21 0-16,-42 0 0,21 21 0,-1 0 15,1 0-15,0 0 0,0 0 0,0 0 16,0 21-16,-1 0 0,1 0 16,0 0-16,21 22 0,0-22 0,0 21 15,0 0-15,0-20 0,0 20 0,0 0 16,0-21-16,21 1 0,22-1 16,-22 0-16,0-21 0,21 0 0,1 0 15,-22 0-15,21 0 0,0 0 16,1 0-16,-22-21 0,21 0 15,1-1-15,-22 22 0,0-42 0,21 21 16,-21 0-16,1 0 0,-1-1 16,0 1-16,-21 0 0,0 0 0,0 0 15,0 0-15,0-1 0,0 44 32,-21-1-32,0 21 15,21-21-15,0 0 0,0 22 16,0-22-16,0 0 0,-22 0 15,22 22-15,0-22 0,0 0 16,0 0-16,0-42 47,0 0-47,0 0 0,0-1 16,22-20-16,-1 21 0,-21 0 15,21 0-15,-21-22 0,21 22 0,0 0 16,-21-21-16,21 42 0,-21-22 0,22 1 15,-1 21-15,0 0 16,0 0-16,-21 21 16,21 1-16,-21-1 0,21 0 15,-21 0-15,0 21 0,22-20 0,-22-1 16,0 0-16,0 21 0,0-21 0,0 1 16,21-22-16,-21 21 15,0 0-15,21-21 0,0 0 16,0 0-16,0-21 15,1 0-15,-1-1 16,-21 1-16,21 0 0,0 0 0,0 0 16,0 0-16,-21-1 0,22-20 0,-1 21 15,-21 0-15,0 0 0,21-1 16,0 1-16,-21 0 0,0 42 31,0 0-15,0 1-16,0-1 0,0 0 0,0 0 15,0 21-15,0-20 0,0 20 16,0-21-16,0 21 0,0-20 16,0-1-16,21 0 0,0 0 0,1 0 15,-1-21-15,0 21 0,0-21 16,0 0-16,0 0 0,22 0 0,-22 0 16,0-21-16,21 21 0,-20-21 0,20 0 15,-21 0-15,21 0 0,-20-1 16,20 1-16,-21 0 0,0-21 0,0 21 15,1-1-15,-22 1 0,0-21 16,0 21-16,0 0 0,0-1 0,0 1 16,0 0-16,-22 21 15,1 0 1,0 21-16,21 0 16,-21 1-16,21-1 0,0 0 0,-21 0 15,21 21-15,-21-20 0,21 20 0,0-21 16,0 21-16,-22-20 0,22-1 15,0 0-15,-21 0 0,21 0 0,0 0 16,0 1-16,0-44 31,0 1-15,21 0-16,-21 0 0,22 0 16,-22 0-16,0-22 0,21 22 15,0 0-15,-21-21 0,21 20 0,-21 1 16,21 0-16,0 0 0,-21 0 0,22 0 15,-1 21-15,0 0 16,0 0 0,-21 21-16,21-21 0,-21 21 15,0 0-15,0 0 0,0 0 0,0 1 16,0-1-16,21 0 0,-21 0 0,22 0 16,-1 0-16,0 1 15,0-1-15,0-21 0,0 0 16,1 0-16,-1 0 0,0 0 15,0 0 1,0-21-16,0-1 0,-21 1 0,22 0 16,-1 0-16,0 0 0,-21 0 0,21-1 15,0 1-15,0-21 0,1 21 16,-1 0-16,0-1 0,0 1 0,0 0 16,0 21-16,1-21 15,-1 21-15,-21 21 16,0 0-16,0 0 0,0 1 15,0-1-15,0 0 0,0 0 16,0 0-16,0 0 0,0 1 0,0-1 16,0 0-16,0 0 0,0 0 15,0 0-15,21-21 16,0 0-16,0 0 0,0 0 16,1 0-16,-1 0 0,0 0 0,0-21 15,0 0-15,0 0 0,1 21 16,-1-21-16,0 0 0,0-1 0,0 1 15,0 0-15,1 0 0,-22 0 0,21 0 16,-21-1-16,21 22 0,-21-21 16,0 42-1,0 1 1,-21-1-16,0 0 16,21 0-16,0 0 0,0 0 15,0 1-15,0-1 0,0 0 0,0 0 16,0 0-16,0 0 0,21 1 15,0-22-15,0 0 16,0 0-16,0 0 0,1 0 16,-1 0-1,-21-22-15,0 1 16,0 0-16,0 0 16,0 0-16,-21 0 0,21-1 0,-22 1 15,22 0-15,-21 0 0,21 0 0,0 0 16,0-1-16,0 1 0,0 0 15,0 0-15,21 0 0,1 21 16,-1-21-16,0 21 0,21 0 0,-21-22 16,1 22-16,20 0 0,-21 0 15,0 0-15,0 0 0,1 22 0,-1-1 16,0-21-16,0 21 0,0 0 0,-21 0 16,0 0-16,21 1 0,-21-1 15,0 21-15,0-21 0,0 0 0,0 1 16,0-1-16,0 0 15,0 0-15,0 0 0,-21-21 47,21-21-31,0 0-16,0 0 0,0 0 16,0-1-16,0 1 0,21 0 15,1-21-15,-1 21 0,0-1 0,0 1 16,0 0-16,22 0 0,-22 0 0,0 0 15,21 21-15,-21 0 0,1 0 16,-1 0-16,0 0 0,0 21 0,-21 0 16,0 21-16,0-21 0,0 1 15,0-1-15,0 0 0,0 0 16,0 0-16,0 0 0,0 1 16,-21-1-16,0 0 0,0-21 15,-1 0 1</inkml:trace>
  <inkml:trace contextRef="#ctx0" brushRef="#br0" timeOffset="53164.52">12404 10478 0,'0'0'0,"0"-22"0,0 1 16,0 0-16,0 0 0,0 0 15,0 0-15,0-1 0,0 44 32,0 20-32,0 0 0,0 1 15,0-1-15,0 0 0,0 1 0,0 20 16,0-21-16,0 1 0,0-1 16,0 0-16,0 1 0,0-1 0,0 0 15,0-20-15,0 20 0,0-21 0,0 0 16,21 0-16,-21 1 0,21-22 15,0 21-15,0-21 0,0 0 16,1-21 0,-1 21-16,-21-22 0</inkml:trace>
  <inkml:trace contextRef="#ctx0" brushRef="#br0" timeOffset="53468.87">12425 10605 0,'0'0'0,"-21"-43"0,21 22 15,-22-21-15,22-1 0,0 22 0,0-21 16,0 21-16,22 0 0,-1-22 0,21 22 16,-21 0-16,22 21 0,-1-21 15,-21 21-15,21 0 0,1 0 0,20 0 16,-20 0-16,-1 0 0,0 0 0,-21 42 16,1 0-16,-1 43 15,-21-43-15,0-20 0,0 20 0,-21 0 16,-1 1-16,-20-1 0,21-21 15,-21 21-15,-1-20 0,-20-1 0,20 0 16,1 0-16,21 0 0,-21-21 16,20 21-16,1-21 0,0 0 0,0 0 15,42 0 1,0 0 0,0 0-16,1 0 0,-1 0 0,21 0 15,-21 0-15</inkml:trace>
  <inkml:trace contextRef="#ctx0" brushRef="#br0" timeOffset="54273.04">13271 10816 0,'0'0'0,"22"0"15,-1 0-15,0-21 0,-21 0 16,0 0-16,0 0 0,0-1 16,-21 1-16,0 21 15,-1 0-15,1 0 0,-21 0 0,21 0 16,0 0-16,-22 0 0,22 0 0,-21 21 15,21 1-15,-1-1 0,1 21 16,0-21-16,0 0 0,0 1 0,0 20 16,-1-21-16,22 0 0,-21 0 0,21 1 15,0-1-15,0 0 0,0 0 16,21 0-16,1-21 16,-1 0-16,0 0 0,0 0 15,21 0-15,-20-21 0,20 21 16,0-21-16,-21 0 0,22 21 0,-1-21 15,-21-1-15,0 1 0,1 0 16,-1-21-16,0 21 0,0-1 0,0 1 16,-21 0-16,0 0 0,0 42 31,0 0-31,0 0 16,0 1-16,0-1 0,0 0 0,0 0 15,0 0-15,0 0 0,0 1 16,0-1-16,0 0 15,21-21-15,1 0 16,-22 21-16,21-21 0,0 0 0,0 0 16,0 0-16,0 0 15,1-21-15,-22 0 0,21 0 16,0 21-16,-21-22 0,0 1 0,21 0 16,0 0-16,-21-21 0,21 20 15,1 1-15,-1 0 0,0 0 0,0 0 16,0 21-16,0-21 0,1 21 0,-1 0 15,0 0-15,0 0 16,0 21-16,0-21 0,-21 21 0,0 0 16,22 0-16,-1 0 0,-21 1 0,0-1 15,0 0-15,0 0 16,0 0-16,0 0 0,0 1 0,0-1 16,0 0-16,0 0 15,-21-21 1,21-21-1,0 0 1,0 0-16,0-1 0,0 1 16,0 0-16,0 0 0,21 0 15,0 0-15,0-1 0,0-20 0,0 21 16,1 0-16,-1 0 0,0-1 0,0 22 16,0-21-16,0 0 15,1 21-15,20 0 0,-21-21 0,0 21 16,0 0-16,1 0 0,-1 0 0,0 0 15,-21 21-15,21 0 16,-21 0-16,0 1 0</inkml:trace>
  <inkml:trace contextRef="#ctx0" brushRef="#br0" timeOffset="55252.3">14414 10859 0,'22'0'16,"-44"0"-16,44 21 0,-1 0 0,0-21 0,0 21 16,0-21-1,0 0-15,1 0 0,-1 0 0,0 0 16,0 0-16,0 0 0,0-21 0,22 0 15,-22 21-15,0-21 16,-21-1-16,21 1 0,0 21 0,-21-21 16,22 0-16,-22 0 0,0 0 15,0-1-15,-22 22 16,1 0-16,0 0 0,0 0 0,0 0 16,0 22-16,-22-1 0,22-21 15,0 21-15,0 0 0,0 0 0,-1 0 16,1 1-16,21 20 0,0-21 15,0 0-15,0 0 0,0 1 16,0-1-16,21 0 0,1-21 0,-1 21 16,0-21-16,21 0 0,-21 0 0,22 0 15,-22 0-15,21 0 16,-21 0-16,22 0 0,-22 0 0,21 0 16,-21 0-16,22-21 0,-22 0 0,0 0 15,0-1-15,0 1 0,1 0 16,-1 0-16,0 0 0,-21 0 0,21-22 15,-21 22-15,0 0 0,0 0 0,0 0 16,0-1-16,0 44 16,-21-1-1,0 0-15,21 0 0,-21 0 0,21 0 16,0 1-16,-22-1 0,22 0 16,0 0-16,0 0 15,0 0-15,0 1 0,22-22 47,-1 0-47,-21-22 16,21 22-16,0-21 0,0 0 15,0 0-15,1 0 0,-1 0 0,0-1 16,0 1-16,0 0 0,0 0 16,1 0-16,-1 21 0,0 0 15,0 0-15,-21 21 16,0 0-16,0 0 15,0 0-15,0 1 0,0-1 16,0 0-16,0 0 0,0 0 16,21 0-16,0-21 0,-21 22 15,22-22-15,-1 0 0,0 21 0,0-21 16,0 0-16,0 0 0,1 0 0,-1 0 16,21 0-16,-21 0 0,0 0 15,1-21-15,-1 21 0,0-22 0,0 1 16,0 0-16,0 0 0,1-21 15,-22 20-15,21-20 0,0 0 0,0-1 16,0 1-16,-21-21 0,21-1 16,1 1-16,-1 20 0,-21 1 0,0 0 15,21-1-15,-21 22 0,0 0 16,0 42 0,-21 0-16,0 0 15,21 1-15,-43 20 0,43 0 0,-21 22 16,0-22-16,21 0 0,0 1 0,-42-1 15,42 0-15,-22 1 0,1-22 16,21 21-16,-21-21 0,21 22 0,0-22 16,0 21-16,0-21 15,0 1-15,21-22 16,0 0-16,1 0 0,-1 0 16,0 0-16,21 0 0,-21 0 0,1-22 15,20 1-15,-21 21 0,21-21 16,-20 0-16,20 0 0,-21 0 0,0-1 15,0 1-15,1 0 0</inkml:trace>
  <inkml:trace contextRef="#ctx0" brushRef="#br0" timeOffset="55468.99">15811 10583 0,'0'0'0,"-42"0"0,-64 0 31,106 22-31,21-22 15,1 0-15,-1 0 0,21 0 16,0 0-16,-20 0 0,20 0 16,0 0-16,1 0 0,-1 0 0,-21 0 15,21-22-15,1 22 0,-1 0 0,-21-21 16,22 0-16,-22 21 0,0 0 16,0-21-16,0 21 0,-21-21 0,21 21 15,-21-21-15</inkml:trace>
  <inkml:trace contextRef="#ctx0" brushRef="#br0" timeOffset="56060.62">17843 10202 0,'0'0'16,"43"-21"-16,-1-42 15,-21 42-15,-21-1 0,0 1 0,0 0 16,0 0-16,0 0 15,0 42 1,-21 0 0,21 0-16,-42 0 0,21 1 15,-1 20-15,-20 0 0,21 22 0,-21-1 16,-1 1-16,-20-1 0,20 1 0,-20-1 16,21-20-16,-1 20 0,-20 1 15,20-22-15,1 0 0,0 1 0,21-1 16,-22-21-16,1 43 0,21-43 15,21 0-15,0 0 16,21-21 15,0-21-31,0 21 0,0-21 16</inkml:trace>
  <inkml:trace contextRef="#ctx0" brushRef="#br0" timeOffset="56939.77">17949 10880 0</inkml:trace>
  <inkml:trace contextRef="#ctx0" brushRef="#br0" timeOffset="58108.9">17970 10943 0,'-21'0'47,"0"0"-47,0 0 15,0 0-15,21 21 16,21-21 31,0 0-47,0 0 16,0-21-1,-21 0 1,0 0-1,-21 21 17,0 0-32,21 21 15,0 0 1,-21-21-16,21 21 0,0 1 31,21-22-31,0 0 16</inkml:trace>
  <inkml:trace contextRef="#ctx0" brushRef="#br0" timeOffset="58412.54">18436 10964 0,'0'0'0,"0"22"31,-21-1-31,21 0 15,21-21 1,0 0 0,0 0-16,1 0 15,-1 0-15,-21-21 16,0 0 0,-21 21-1,-1 0 1,1 0-16,0 0 15,0 0 1,0 0-16,0 0 0,-1 0 16,1 0-16,0 0 0</inkml:trace>
  <inkml:trace contextRef="#ctx0" brushRef="#br0" timeOffset="59564.33">5397 12361 0,'0'0'0,"-21"0"0,0 0 15,0 0 1,0 0 0,21-21 15,21 0-31,0 21 15,0 0-15,0-21 0,1 0 16,-1 21-16,0 0 0,0 0 0,0 0 16,0 0-16,1 0 0,-22 21 15,0 0-15,0 0 16,0 0-16,0 1 0,0-1 16,0 0-16,-22 0 0,1 0 0,-21 0 15,21-21-15,0 22 0,-1-1 16,-20 0-16,21-21 0,-21 21 15,20-21 1,22-21 15,22 21-15,-1 0-16,-21-21 0,21 21 0,0 0 16,21 0-16,-20 0 0,-1 0 0,21 0 15,-21 0-15,0 0 0,22 0 16,-22 0-16,21 0 0,-21 21 0,22 0 15,-22-21-15,0 21 0,0 0 16,-21 1-16,0-1 0,0 0 16,0 0-16,-21 0 0,0 22 0,0-22 15,-22 0-15,22 0 0,-21 0 16,0 0-16,20 1 0,-20-1 0,21-21 16,-21 0-16,20 0 0,-20 0 0,21 0 15,0 0-15,0 0 0,-1 0 16,1 0-16,0 0 0,0-21 0,21-1 15,-21 22-15,0-21 0,21 0 16,0 0-16,0 0 16,0 0-1,0-1 1,21 22-16</inkml:trace>
  <inkml:trace contextRef="#ctx0" brushRef="#br0" timeOffset="59760.48">6181 12679 0,'0'0'0,"21"0"16,-21-21-16,0 0 16,0-1-1,0 1 16,21 21-15</inkml:trace>
  <inkml:trace contextRef="#ctx0" brushRef="#br0" timeOffset="61073.02">7832 12785 0,'0'-21'16,"21"-1"0,-21 1-16,21 0 15,0 0-15,0 0 16,-21 0-16,0-1 0,0 1 16,0 0-16,0 0 0,0 0 15,0 0-15,-21 21 0,0-22 16,-21 1-16,20 21 0,-20 0 0,21 0 15,-21 0-15,20 0 0,-20 0 0,0 21 16,21 1-16,-22-1 0,22 0 16,0 0-16,-21 21 0,20 1 0,1-1 15,0-21-15,0 22 0,21-1 16,0 0-16,-21 1 0,21-22 0,0 0 16,0 0-16,0 0 0,0 0 15,21-21-15,0 0 0,0 0 16,22 0-16,-22 0 0,21-21 0,-21 0 15,22 0-15,-1 0 0,0 0 0,1-22 16,-1 1-16,0 21 0,1-22 16,-1 1-16,0 0 0,-21-1 0,22 1 15,-43 0-15,21-1 0,-21 1 16,0 0-16,0-1 0,0 1 0,0 0 16,-21-1-16,0 22 0,-1 0 0,1 21 15,0 0-15,0 21 16,0 0-16,0 1 0,-1 20 0,22 0 15,-21-21-15,21 22 0,-21-1 16,21 0-16,-21 1 0,21-1 16,0 0-16,0 1 0,0-1 0,0-21 15,21 22-15,0-22 0,0 0 16,1 0-16,20-21 0,0 21 0,-21-21 16,22 0-16,-1 0 0,0 0 0,1 0 15,-1-21-15,0 0 0,-20 0 16,20 21-16,-21-21 0,0-1 0,0 1 15,1 0-15,-1 0 0,0 0 16,-21 0-16,0-1 0,0 44 31,0-1-15,0 0-16,0 0 16,-21 21-16,21-20 0,-21-1 0,21 0 15,0 0-15,0 0 0,0 0 16,0 1-16,0-1 0,21-21 0,0 0 15,0 0-15,0 0 0,0 0 0,1 0 16,20 0-16,-21-21 0,21-1 16,1 1-16,-1 0 0,-21 0 0,22 0 15,-22 0-15,21-22 0,-21 22 0,0 0 16,-21 0-16,0 0 16,22-1-16,-22 1 0,0 0 0,-22 21 46,22 21-46,0 0 16,0 1-16,0-1 0,0 0 16,0 21-16,0-21 0,0 22 0,0-1 15,0 0-15,0 1 0,0-1 0,0 22 16,0-22-16,0 0 0,0 22 16,22-22-16,-1 22 0,-21-1 0,21 1 15,-21-1-15,0 1 0,21 20 0,-21-20 16,0-1-16,0 22 0,0-22 15,0 1-15,0-1 0,-21 1 16,0-1-16,0 1 0,-1-22 0,1 22 16,-21-43-16,21 21 0,0-21 0,-22 1 15,22-22-15,0 0 0,-21 0 16,20-22-16,1 1 0,0-21 0,-21 21 16,21-22-16,-22 1 0,22-21 0,-21-1 15,21 1-15,-1-1 0,1-21 16,0 22-16,21-22 0,0 1 0,0 20 15,0 1-15,21-1 0,0 1 0,22-1 16,-22 22-16,21-1 0,-21-20 16,22 21-16,20-1 0,-20 1 15,-1 0-15,21-1 0,1 1 0,-1 0 16,1-1-16,-1 1 0,-20 21 16</inkml:trace>
  <inkml:trace contextRef="#ctx0" brushRef="#br0" timeOffset="62984.03">9292 12594 0,'0'0'0,"21"0"0,-21-21 15,-21 42 17,0 0-32,0 1 15,21 20-15,0-21 0,0 0 0,-21 0 16,21 22-16,-22-22 0,22 0 16,-21 0-16,21 0 0,0 1 0,0-1 15,0 0 1,0-42-1,0 0 1,21 21-16,-21-22 0,22-20 0,-1 21 16,0 0-16,-21 0 0,21-1 15,0 1-15,-21 0 0,21 0 0,1 0 16,-1 21 0,-21 21-1,21 0-15,0 0 0,0 0 16,-21 1-16,21-1 0,1 0 15,-22 0-15,148 21 32,-106-42-32,0 0 0,1 0 15,-1 0-15,0 0 0,22-21 0,-22 0 16,1 0-16,-1 0 0,0 0 0,1-1 16,-1 1-16,-21 0 0,0 0 15,0-21-15,-21 20 0,0 1 0,0-21 16,0 21-16,0 0 0,-21-22 15,0 22-15,0 21 0,0-21 0,0 21 16,-22 0-16,1 0 0,21 0 0,-22 0 16,1 0-16,21 21 15,-21 0-15,20 0 0,-20 1 0,21 20 16,0-21-16,21 0 0,0 22 0,0-22 16,0 21-16,0-21 0,0 0 15,0 1-15,21-1 0,0 0 0,43 0 16,-43-21-16,21 0 0,0 0 15,-20 0-15,20 0 0,0 0 16,-21-21-16,22 21 0,-22-21 0,0 0 16,0-1-16,0 1 0,1 0 15,-22 0-15,21 0 0,-21 0 0,0-22 16,0 22-16,0 0 0,0 0 16,0 0-16,-21 42 31,21 0-31,0 0 0,0 0 15,0 0-15,0 22 16,0-22-16,0 0 0,0 0 0,21 0 16,0 1-16,0-1 0,21 0 0,-20 0 15,20-21-15,-21 0 0,21 21 16,-20-21-16,20 0 0,-21 0 0,21 0 16,-20 0-16,-1-21 0,0 0 15,0 0-15,-21 0 0,0-1 0,21 1 16,-21 0-16,21 0 0,-21-21 15,0 20-15,0 1 0,0-21 0,0 21 16,0 0-16,0-1 0,0 44 31,0-1-15,-21-21-16,21 42 0,0-21 0,-21 0 16,21 1-16,0 20 0,0-21 0,0 0 15,0 0-15,0 1 0,0-1 16,0 0-16,0 0 0,0 0 0,21-42 47,0 0-47,-21 0 0,22 0 15,-1-1-15,0 1 0,0 0 16,0 0-16,-21 0 0,21 0 16,1-1-16,-1 1 0,0 0 0,0 21 15,0 0-15,0 0 16,1 0-16,-22 21 15,0 0-15,21-21 0,-21 22 0,0-1 16,0 0-16,21 0 0,-21 0 16,21 0-16,0 1 0,0-1 15,1-21-15,-1 0 0,0 21 0,0-21 16,0 0-16,22 0 0,-22 0 16,0 0-16,0-21 0,0 21 15,0-21-15,22-1 0,-22 1 16,0 0-16,0 0 0,-21 0 15,21 0-15,-21-1 0,22 1 16,-22-21-16,21 21 0,-21 0 16,0-1-16,0 44 31,0-1-31,0 0 0,0 0 16,0 0-16,0 0 0,0 1 15,0-1-15,0 0 0,0 0 16,0 0-16,0 0 0,21-21 0,0 22 15,0-22-15,0 0 0,1 0 16,-1 0-16,0 0 0,21 0 16,-21 0-16,1-22 0,-1 22 0,21-21 15,-21 0-15,0 0 0,1 21 0,-1-21 16,-21 0-16,21-1 0,0 1 16,0 0-16,-21 0 0,0 0 0,0 42 31,0 0-16,0 0-15,0 0 0,0 1 0,0-1 16,0 0-16,0 21 0,0-21 16,0 1-16,0-1 0,0 0 15,0 0-15,21-21 0,1 0 16,-1 0-16,21 0 0,-21 0 16,22 0-16,-1 0 0,-21 0 0,21 0 15,1-21-15,-22 0 0,21 0 0,1-1 16,-22 1-16,21 0 0,-21 0 15,0-21-15,1 20 0,20 1 0,-21-21 16,0 21-16,0 0 0,1-1 0,-1 1 16,-21 0-16,21 21 15,-42-21 79,0 21-63,-1 0-31,1 0 0,0 0 16,0 0-16,0 21 0,0-21 16,-1 21-16,1 0 0,0 1 0,0-22 15,0 21-15,0 0 0,21 0 0,0 0 16,0 22-16,0-22 0,0 0 15,0 0-15,0 0 0,21 0 16,0 1-16,21-1 0,-21 0 0,1-21 16,-1 21-16,21-21 0,-21 0 15,22 0-15,-22 0 0,0 0 0,21 0 16,-21-21-16,1 21 0,20-21 16,-21 0-16,0-1 0,0 1 0,22 0 15,-22 0-15,0 0 0,0 0 0,0-22 16,1 22-16</inkml:trace>
  <inkml:trace contextRef="#ctx0" brushRef="#br0" timeOffset="63208.03">12192 12192 0,'0'0'0,"-21"21"0,0-21 0,-1 0 15,1 0-15,21 21 0,0 1 16,21-22 0,1 0-1,-1 0-15,0 0 0,0 0 16,-21-22-16,21 22 16</inkml:trace>
  <inkml:trace contextRef="#ctx0" brushRef="#br0" timeOffset="65729.13">13716 12404 0,'0'0'16,"-21"21"-16,21-42 31,21 21-31,0-21 0,0 21 16,0-22-16,1 1 0,20 0 0,-21 0 15,21 0-15,-20 0 16,-1-1-16,0 1 0,0-21 0,0 21 16,-21-22-16,0 22 0,0 0 15,0-21-15,0 21 0,-21-1 0,0 1 16,0 21-16,0 0 0,-22 0 16,22 21-16,0 1 0,0-1 15,0 0-15,-1 0 0,22 21 0,0-20 16,0-1-16,0 21 0,0-21 15,0 0-15,0 1 0,0-1 0,0 0 16,22 0-16,-1 0 0,0-21 16,0 0-16,0 0 0,22 0 15,-22 0-15,0 0 0,0 0 0,0 0 16,0 0-16,-42 0 31,0 0-31,0 0 16,0 0-16,-22 0 0,22 0 15,-21 21-15,21 1 0,0-22 0,-22 21 16,22 0-16,0 21 0,0-21 16,0 1-16,-1-1 0,1 0 0,21 21 15,0-21-15,0 1 0,0-1 0,0 0 16,0 0-16,21 0 0,22-21 16,-22 21-16,0-21 0,21 0 0,-20 0 15,20 0-15,0 0 0,1-21 16,-1 21-16,21-21 0,-20 0 0,20 0 15,-20 0-15,20-1 0,-21 1 16,1 0-16,20-21 0,-20 21 16,-22-22-16,21 1 0,-21 0 0,0-22 15,1 22-15,-1-22 0,-21 22 0,0 0 16,0-22-16,0 22 0,0 21 16,0-22-16,0 22 0,-21 0 0,-1 21 15,1 0-15,0 21 16,0 0-16,0 22 0,0-22 0,-1 21 15,1 22-15,0-22 0,0 0 16,21 22-16,0-22 0,0 0 0,0 1 16,0-1-16,0 0 0,0-20 15,0-1-15,21 21 0,0-21 16,0 0-16,22 1 0,-22-1 0,0-21 16,21 0-16,1 21 0,-22-21 0,21 0 15,-21 0-15,22 0 0,-1-21 16,-21 21-16,22-21 0,-1-1 0,-21 1 15,0 0-15,22 0 0,-22 0 16,0-22-16,0 22 0,0-21 0,-21 21 16,0-22-16,0 22 0,21 0 0,-42 21 31,0 0-31,0 21 16,0 0-16,21 1 0,0-1 15,-21 0-15,21 0 0,-22 0 16,22 0-16,0 1 0,0-1 0,0 0 15,22 0-15,-1 0 0,0 0 16,0-21-16,0 0 16,22 0-16,-22 0 0,0 0 0,21 0 15,1 0-15,-22 0 0,21 0 16,0-21-16,1 0 0,-22 21 0,21-21 16,-21 0-16,1 0 0,20-1 0,-21 1 15,0 0-15,0 0 16,-21 0-16,0 0 0,22-1 0,-44 22 47,22 22-47,-21-22 0,21 21 0,0 0 15,-21 0-15,0 0 16,21 0-16,0 1 0,0-1 16,0 0-16,0 0 0,0 0 31,0-42 0,21 0-31,0 0 16,-21 0-16,21-1 0,1 1 15,-22 0-15,21 0 0,0 0 16,0 0-16,0-1 0,0 1 0,-21 0 16,22 21-16,-1 0 0,0 0 15,0 0 1,-21 21-16,21 0 0,-21 1 15,0-1-15,0 0 16,0 0-16,0 0 0,21 0 16,1 1-16,-1-1 0,0-21 15,0 0-15,0 0 16,-21 21-16,21-21 0,1 0 0,-1 0 16,0 0-16,0-21 15,0 21-15,-21-21 0,21-1 16,1 22-16,-1-21 0,-21 0 0,21 0 15,0 0-15,0 0 0,-21-1 16,21-20-16,1 21 0,-1 21 16,-21-21-16,0 0 0,21 21 0,-21 21 31,0 0-31,0 0 0,0 0 16,0 0-16,0 1 0,0-1 15,0 0-15,0 0 0,0 0 16,0 0-16,21 1 0,0-1 0,0-21 15,22 21-15,-22-21 16,21 0-16,-21 0 0,22 0 0,-1 0 16,-21 0-16,22 0 0,-1 0 0,-21 0 15,21 0-15,-20 0 0,20-21 16,-21 0-16,0-1 0,0 22 0,1-21 16,-22-21-16,0 21 0,21 0 15,-21-1-15,0 1 0,0 0 0,0 0 16,0 0-16,0 0 0,-21 21 15,-1 0-15,1 0 16,0 21-16,0 0 0,0 0 0,21 0 16,0 0-16,-21-21 15,21 43-15,0-22 0,0 0 16,0 0-16,0 0 0,0 1 0,21-1 16,0-21-16,0 0 15,-21 21-15,42-21 0,-20 0 0,-1 0 16,21 0-16,-21 0 0,0 0 15,22 0-15,-22 0 0,0-21 0,0 21 16,22-21-16,-22-1 0,0 1 0,21 0 16,-21 0-16,1 0 0,-1 0 15,-21-1-15,0 1 0,21 21 0,-42 0 47,21 21-47,-21 1 0,21-1 16,0 0-16,0 0 0,0 0 15,0 0-15,0 1 16,0-1-16,21-21 16,0 0-16,0 0 15,0 0-15,0 0 0,1 0 0,-1 0 16,0 0-16,0 0 0,21 0 0,-20-21 16,-1 21-16,21-22 0,-21 1 15,0 0-15,22-21 0,-22 21 0,0-1 16,0 1-16,0 0 15,-21 42 17,0 0-32,0 1 15,0-1-15,0 0 16,22 0 0,-1-21-16,0 0 0,21 0 15,-21 0-15,1 0 0,-1 0 0,0-21 16,0 21-16,0-21 0,-21 0 15,21-1-15,1 1 0,-1 0 16,0 0-16,-21-21 0,21-1 0,0 1 16,0-22-16,-21 22 0,22-21 0,-1 20 15,-21 1-15,0 0 0,0 20 16,0-20-16,0 21 0,0 42 31,-21 0-31,-1 0 0,1 1 0,21 20 16,-21 0-16,21 1 0,-21-1 15,21 0-15,0 1 0,0-1 0,0 0 16,0 1-16,0-22 0,0 21 16,0-21-16,0 0 0,21 1 0,0-1 15,0 0-15,1-21 0,-1 0 0,0 0 16,0 0-16,0 0 16,0 0-16,1 0 0,-1 0 0,0-21 0,0 21 15,0-21-15,0-1 0,1 1 16</inkml:trace>
  <inkml:trace contextRef="#ctx0" brushRef="#br0" timeOffset="65925.75">18119 11959 0,'0'0'0,"-22"0"0,-20 0 31,42 21-31,21-21 16,0 0-16,1 0 0,-1 0 0,0 0 15,21 0-15,1 0 0,-1 0 16,0 0-16,1 0 0,-1-21 16,0 21-16,1-21 0,-1 0 15,0 21-15,1-21 0</inkml:trace>
  <inkml:trace contextRef="#ctx0" brushRef="#br0" timeOffset="66596.7">19812 11832 0,'0'0'0,"-21"0"16,0 0-16,-1 0 0,22-21 47,0 0-47,0 0 15,0 0-15,0-1 16,-21 22-16,0 0 16,0 0-16,0 0 0,0 0 15,-1 22-15,-20-1 0,21 0 0,0-21 16,0 21-16,-1 0 0,22 0 16,-21 1-16,21-1 15,0 0-15,21-21 16,1 21-16,-1-21 0,21 0 15,0 0-15,1 0 0,-1 0 0,0 0 16,-20 0-16,20 0 0,0 0 16,-21 0-16,1 0 0,-1 0 0,-42 0 31,-1 0-31,-20 0 0,0 21 16,-1-21-16,1 21 0,0 1 0,-1-1 15,1 0-15,0 0 16,21-21-16,-1 21 0,1 0 0,0 1 0,21-1 15,0 0 1,21-21-16,0 0 0,1 21 16,20-21-16,0 0 0,1 0 0,-1 0 15,0 0-15,1 0 0,-1 0 16,0 0-16,1 0 0,-22 0 0,0 0 16,0 0-16,0 0 0,0 0 15,-21 21-15,0 0 0,0 1 16,0-1-16,0 21 0,0-21 0,-21 0 15,0 22-15,0-22 0,0 21 16,0-21-16,-1 22 0,1-22 16,0 0-16,0 0 0,21 0 0,0 1 15,-21-22-15,0 21 0,21 0 16,-22-21-16,1 21 0,0-21 0,-21 0 16,21 0-16,-1 21 15,-20-21-15,0 0 0</inkml:trace>
  <inkml:trace contextRef="#ctx0" brushRef="#br0" timeOffset="70485.06">10943 13568 0,'0'21'0,"0"0"16,0-42 31,0 0-47,0 0 15,0 0-15,0-1 0,0 1 0,0 0 16,0 0-16,0 0 15,-21 42 17,21 0-17,-21 21-15,0-20 0,21 20 0,0 0 16,-22 1-16,1-1 0,21 0 16,-21-21-16,21 22 0,0-22 0,-21 21 15,21-21-15,0 1 0,0-1 0,0 0 16,21-21-1,0 0 1,0-21-16,1 21 0,-1-21 16,0-1-16,0 1 0,0 0 0,-21 0 15,21 0-15,1 0 0,-1-1 16,0 1-16,-21 0 0,21 0 16,0 0-16,0 21 0,1 21 31,-22 0-31,0 0 0,21 22 0,-21-22 15,0 0-15,0 21 0,0-21 16,0 1-16,0-1 0,21 0 0,0-21 16,-21 21-16,21-21 0,0 0 15,1 0-15,-1 0 0,0 0 0,0 0 16,21 0-16,-20-21 0,-1 0 0,0 0 16,0-1-16,21 1 0,-42 0 15,22 0-15,-1 0 0,0 0 0,-21-22 16,0 22-16,0-21 15,0 21-15,21-22 0,-21 22 0,0 0 16,0 0-16,0 42 16,0 0-1,0 0-15,0 0 0,0 22 16,-21-22-16,21 21 0,0-21 0,0 22 16,-21-22-16,21 21 0,-21-21 0,21 1 15,0-1-15,0 0 0,0 0 16,21-21-16,-21 21 0,21-21 15,0 0-15,0 0 0,0 0 16,22 0-16,-22-21 0,0 0 16,21 21-16,-20-21 0,20 0 0,85-128 31,-106 128-31,0-21 0,-21 0 16,21 20-16,-21-20 0,0 21 15,0 0-15,0 0 0,-21 21 16,0 0-16,0 0 0,0 0 15,0 0-15,21 21 0,-22 0 0,22 0 16,-21 0-16,21 0 0,0 1 0,0-1 16,0 0-16,21 0 15,1 0-15,-1 0 0,0-21 0,-21 22 16,21-1-16,0 0 0,0-21 16,1 21-16,-22 0 0,0 0 0,21-21 15,-21 22-15,21-22 0,-21 21 16,21-21-16,0 0 15,0 0-15,1 0 0,-1 0 16,0 0-16,21 0 0,-21-21 16,1 21-16,-1-22 0,0 22 0,0-21 15,21 0-15,-20 0 0,-1 0 16,-21 0-16,21-1 0,0-20 0,0 21 16,0 0-16,-21-22 0,22 22 0,-1 0 15,-21 42 16,0 0-15,0 1-16,0-1 0,0 0 0,0 0 16,0 0-16,0 0 0,0 1 15,0-1-15,0 0 0,0 0 0,0 0 16,0 0-16,0 1 0,21-22 0,0 21 16,0-21-16,0 0 0,1 0 15,-1 0-15,0 0 0,21 0 0,-21 0 16,22 0-16,-22-21 0,0 21 15,21-22-15,-20 1 0,20 0 0,-21 0 16,0 0-16,0 0 0,1-22 16,-1 22-16,0-21 0,-21-1 15,0 1-15,21 0 0,-21-1 0,21 1 16,-21 0-16,0-1 0,0 22 16,0 0-16,0 0 0,-21 42 31,0 0-31,0 0 0,0 1 15,21 20-15,0 0 0,-22 1 0,1-1 16,21 0-16,0 1 0,0-22 16,0 21-16,0 0 0,0-20 0,0-1 15,0 0-15,21 0 0,1 0 16,-1 0-16,0-21 0,0 0 0,0 0 16,0 0-16,22 0 0,-22 0 15,21 0-15,-21 0 0,22 0 16,-22-21-16,21 0 0,-21 0 0,22 0 15,-22 0-15,21-1 0,-21-20 16,1 21-16,-1-21 0,-21 20 0,0 1 16,21 0-16,-21 0 0,0 0 15,-21 21 1,0 21-16,-1 0 0,1 0 16,0 0-16,0 1 0,0-1 0,21 21 15,0-21-15,-21 22 0,21-22 16,0 0-16,0 0 0,0 0 0,21 0 15,0 1-15,0-1 0,0-21 16,0 21-16,1-21 0,-1 0 16,21 0-16,-21 0 0,0 0 0,1 0 15,20 0-15,-21 0 0,0 0 16,0-21-16,1 21 0,-1-21 0,0 21 16,-21-22-16,21 1 0,-21 0 0,21 0 15,-21 0-15,0 0 0,0-1 16,0-20-16</inkml:trace>
  <inkml:trace contextRef="#ctx0" brushRef="#br0" timeOffset="70713.07">13081 13526 0,'0'0'15,"-21"0"-15,42 0 16,21 0-1,-21 0-15,1 0 0,-1 0 16,21 0-16,-21 0 0,22-22 16,-1 22-16,-21-21 0,21 21 0,1 0 15,-22-21-15,21 0 0,-21 21 16,1-21-16,-1 21 0,-21-21 16,0-1-1</inkml:trace>
  <inkml:trace contextRef="#ctx0" brushRef="#br0" timeOffset="70900.73">12594 13420 0,'0'0'16,"-21"0"-16,0 0 0,21 21 16,21-21 15,0 0-31,0 0 0,0 0 0,1 0 15,-1 0-15,0 0 0,0 0 0,0 0 16,0-21-16,1 21 16</inkml:trace>
  <inkml:trace contextRef="#ctx0" brushRef="#br0" timeOffset="71339.53">14584 13356 0,'0'0'0,"21"-63"31,-21 42-31,21 21 16,-42 21 0,0 0-1,21 0-15,-21 0 0,21 0 0,0 22 16,-22-1-16,22 0 0,-21 1 16,21-1-16,-21 0 0,21 1 0,0-1 15,-42 43-15,42-64 16,0 21-16,0-21 0,0 1 15,0-1-15,0 0 0,21-21 32,0 0-32,0 0 0,0-21 0,1 0 15,-1-1-15,0 1 0,0 0 0,21-21 16,-20 21-16,-1-22 0,21 1 16,-21 0-16,0-1 0</inkml:trace>
  <inkml:trace contextRef="#ctx0" brushRef="#br0" timeOffset="71928.62">14880 13441 0,'64'-106'16,"-128"212"-16,128-233 15,-64 106-15,0 0 0,0 42 32,0 0-32,-22 0 15,22 0-15,-21 22 0,21-22 0,0 21 16,0 0-16,0-20 0,0 20 16,-21 0-16,21 1 0,0-22 0,0 0 15,0 0-15,0 0 0,0 0 16,0 1-16,21-22 15,0 0 1,1-22-16,-1 1 16,0 21-16,0-42 0,-21 21 15,21 0-15,0-1 0,1 1 0,-1 0 16,0 0-16,-21 0 0,21 0 16,-21-1-16,21 22 0,-21 22 15,0-1 1,0 0-16,0 0 0,0 0 0,0 0 15,0 1-15,0-1 0,0 0 16,0 0-16,0 0 0,0 0 0,0 1 16,21-1-16,1-21 0,-1 21 0,21-21 15,-21 0-15,22 0 0,-22 0 16,21 0-16,0 0 0,-20 0 0,20 0 16,0 0-16,-21 0 0,22-21 15,-22 0-15,0-1 0,0 1 16,0 0-16,-21 0 0,0-21 0,22 20 15,-22-20-15,0 21 0,0 0 16,0 0-16,0-1 0,-22 22 16,1 0-1,0 0-15,21 22 0,-21-1 0,0 0 16,0 0-16,21 21 0,-22-20 16,22-1-16,0 0 0,0 0 0,0 0 15,0 0-15,0 1 0,0-1 0,0 0 16,22-21-16,-1 0 0,0 21 15,0-21-15,0 0 0,0 0 16,1 0-16,-1 0 0,0-21 16,0 21-16,21-21 0,-42 0 0,22-1 15,-1 1-15,0 0 0,-21 0 0</inkml:trace>
  <inkml:trace contextRef="#ctx0" brushRef="#br0" timeOffset="72144.71">14626 13547 0,'-21'0'0,"42"0"0,-84 0 0,41 0 16,44 0 0,-1 0-1,0 0-15,0 0 0,21 0 0,1-21 16,-1 21-16,0-22 0,22 22 15,-22 0-15,1-21 0,-1 21 0,0-21 16,22 21-16,-22-21 0</inkml:trace>
  <inkml:trace contextRef="#ctx0" brushRef="#br0" timeOffset="72557.55">16912 13377 0,'0'0'16,"-21"-21"-16,0 21 0,-22-21 0,22 21 0,0-21 16,21 0-16,0 0 15,21 21 32,-21 42-47,0-21 0,0 21 0,0 1 16,0 20-16,0 1 0,0-1 15,0 1-15,-21 20 0,0-20 0,0 21 16,0-22-16,-1 22 0,-20-1 0,21 1 16,0 0-16,-22 21 0,1-22 15,21 1-15,-21-22 0,42 22 0,-43-21 16,22-1-16,0-21 0,-21 1 0,42-1 15,-22-21-15,22 0 16,-21 1-16,21-44 16,21 1-16,1 0 15,-1 0-15,0-21 0,0-1 0,0 1 16</inkml:trace>
  <inkml:trace contextRef="#ctx0" brushRef="#br0" timeOffset="72884.59">16722 14012 0,'0'0'0,"0"-63"15,0-1-15,0 1 0,-22 21 0,1-22 16,21 22-16,0-1 0,0 1 0,0 0 16,0-1-16,0 1 0,0 21 15,0 0-15,21-22 0,1 22 0,-1 0 16,21 0-16,0 0 0,1 0 16,-1 21-16,0 0 0,1 0 0,-1 0 15,0 0-15,1 21 0,-1 0 16,-21 0-16,0 0 0,-21 22 15,0-22-15,0 0 0,0 21 16,-21-21-16,-21 22 0,21-22 0,-22 0 16,22 21-16,-21-20 0,21-22 0,-22 21 15,22 0-15,0-21 0,0 0 0,0 0 16,0 0-16,42-21 31,21 0-31,-21-1 16,0 1-16,1 0 0,20 0 0,0-21 15,1 20-15,-1 1 0,0 0 0</inkml:trace>
  <inkml:trace contextRef="#ctx0" brushRef="#br0" timeOffset="75053.96">17484 13377 0,'0'0'0,"-22"22"32,1-1-32,0-21 0,0 21 0,0 0 15,0 0-15,-1 0 0,1 22 16,21-22-16,0 0 0,-21 0 15,21 0-15,-21 1 0,21-1 16,0 0-16,0 0 0,0 0 0,21 0 16,0-21-16,0 0 15,22 0-15,-22 0 0,21 0 16,-21-21-16,22 0 0,-1 0 0,-21 0 16,22 0-16,-22-1 0,0-20 0,0 21 15,0-21-15,0 20 0,-21 1 16,22-21-16,-22 21 0,0 0 0,0-22 15,-22 43-15,1 0 16,-21-21-16,21 21 0,-22 0 0,22 0 16,-21 0-16,0 21 0,-1-21 0,1 21 15,21 1-15,-22-22 0,22 21 16,0-21-16,0 21 0,21 0 0,0 0 16,0 0-1,0 1-15,42-1 0,-21-21 16,22 0-16,-1 0 0,0 0 0,1 0 15,20 0-15,-20 0 0,20 0 16,-21 0-16,22-21 0,-22-1 0,1 22 16,-1-21-16,0 0 0,-21 0 15,1 21-15,-1-21 0,0 0 0,-21-1 16,-21 22 15,0 0-31,-1 0 0,22 22 0,-21-1 16,21 0-1,0 0-15,0 0 0,0 0 0,0 1 16,0-1-16,21 0 16,1 0-16,-22 0 0,21 0 15,-21 1-15,21-1 0,-21 0 16,21-21-16,-42 0 31,0 0-31,0 0 0,-1 0 16,1 0-16,0-21 15,0 0-15,0-1 0,0 1 16,-1 21-16,22 21 31,0 1-15,0-1-16,22-21 16,-1 21-16,0 0 0,0-21 0,-21 21 15,21-21-15,0 0 0,1 0 16,-1 0-16,0 0 0,0 0 0,0 0 15,22-21-15,-22 21 0,21-21 0,0 0 16,1 0-16,-1-1 0,-21 1 16,22 0-16,-1 0 0,-21 0 0,0-22 15,0 22-15,1-21 0,-22 21 16,0 0-16,0-1 0,21 22 0,-21-21 16,-21 42-1,-1 1 1,1-1-16,21 0 0,-21 0 0,21 0 15,-21 22-15,21-22 0,0 0 16,0 0-16,0 0 0,0 0 16,21 1-16,0-22 0,0 21 0,1-21 15,-1 0-15,0 0 0,21 0 0,-21 0 16,22 0-16,-22 0 0,21-21 0,-21 21 16,22-22-16,-22 1 0,0 0 15,0-21-15,0 21 0,1-22 0,-1 1 16,-21 0-16,21-1 0,0 1 0,0 0 15,0-1-15,-21-20 16,22 20-16,-22 1 0,0 0 0,21-1 16,-21 22-16,0 0 0,0 0 15,-21 42 1,-1 0-16,1 22 0,0-22 16,21 21-16,-21 0 0,21 1 0,0-1 15,-21 0-15,21-20 0,-21 20 0,21 0 16,0 1-16,0-1 0,0 0 15,0-21-15,0 22 0,0-22 0,0 0 16,0 0-16,21 0 0,0 1 16,0-22-16,0 0 0,0 0 15,1 0-15,-1 0 0,0 0 0,0-22 16,0 22-16,22-21 0,-22 0 16,0-21-16,0 21 0,0-1 0,0 1 15,1-21-15,-1 21 0,-21 0 16,0-1-16,21 1 0,-21 42 47,0 1-47,0-1 0,-21 0 0,21 0 15,0 0-15,-21 0 0,21 1 0,0-1 16,0 0-16,0 0 0,0 0 16,0 0-16,21-21 0,0 22 15,0-22-15,0 0 0,0 0 16,1 0-16,-1 0 0,0 0 0,0 0 15,0 0-15,22-22 0,-22 1 0,0 21 16,21-21-16,-21 0 0,1 0 16,-1 0-16,21-1 0,-21 1 15,0 0-15,-21 0 0,22 21 16,-22-21-16,0 42 31,-22 0-31,22 0 16,0 0-16,-21 1 0,21-1 0,-21 0 15,21 0-15,0 0 16,0 0 0,21-21-16,0 0 0,1 0 15,-1 0-15,0 0 0,0 0 0,21 0 16,-20 0-16,-1-21 0,0 0 0,0 21 16,0-21-16,-21 0 0,21 0 15,-21-1-15,0 1 0,22 0 0,-22 0 16,0-21-16,0 20 0,0 1 15,0 0-15,-22 21 0,1-21 0,0 21 16,0 0-16,0 0 16,0 0-16,-1 21 0,-20-21 15,21 21-15,0 0 0,0 1 0,-1 20 16,22-21-16,-21 21 0,21-20 16,0-1-16,0 0 0,0 21 0,0-21 15,0 1-15,21-1 16,1-21-16,-1 0 0,0 0 0,0 0 15,0 0-15,0 0 0,1 0 16,20 0-16,-21-21 0,0-1 0,0 22 16,1-21-16,-1-21 0,21 21 0,-21 0 15,0-1-15,1-20 0,-1 21 16,21 0-16,-21 0 0,0-1 0,1 1 16,-22 0-16,21 21 0,-21 21 31,0 0-16,0 1-15,0-1 0,0 0 16,0 0-16,0 0 0,0 0 16,0 1-16,0-1 0,0 0 15,21 0-15,0-21 16,0 21-16,0-21 0,1 0 0,20 0 16,-21 0-16,21 0 0,-20 0 15,-1-21-15,0 0 0,21 21 0,-21-21 16,1 0-16,-1-1 0,0 1 15,0 21-15,-21-21 0,21 0 16,0 0-16,1 21 0,-1-21 0,-21 42 31,21 0-15,-21 0-16,0 0 0,21 0 16,0 1-16,0-1 15,-21 0-15,22-21 0,-1 0 0,0 0 16,0 0-16,0 0 15,0 0-15,1 0 0,-1 0 16,0-21-16,-21 0 16,0-1-16,21 1 0,-21 0 15,0 0-15</inkml:trace>
  <inkml:trace contextRef="#ctx0" brushRef="#br0" timeOffset="75289.39">20024 13145 0,'0'0'0,"-43"0"0,22 0 16,0 0-16,0 0 0,0 0 15,-1 0-15,1 21 0,21-42 47,-21 21-31,21-22-16,-21 22 0,0 0 0</inkml:trace>
  <inkml:trace contextRef="#ctx0" brushRef="#br0" timeOffset="75476.94">18796 13250 0,'0'0'0,"-21"0"0,0 22 0,42-22 32,21 0-32,-21 0 15,0 0-15,22 0 0,-22 0 16,0 0-16,0-22 0,22 22 0,-43-21 16,21 21-16,-21-21 0,21 21 15,-21-21-15,0 0 0</inkml:trace>
  <inkml:trace contextRef="#ctx0" brushRef="#br0" timeOffset="75628.91">18563 13123 0,'0'0'0,"-21"0"0,0 0 16,0 0-16,-1 0 0,1 0 16,21 22-1,0-1 1,21-21-1</inkml:trace>
  <inkml:trace contextRef="#ctx0" brushRef="#br0" timeOffset="76213.07">18923 14330 0,'0'0'0,"0"-21"0,0 0 15,0-1-15,0 1 0,0 0 16,0 0-16,21 0 0,0 0 16,0-1-16,1 22 0,-1-21 15,0 21-15,0 0 0,0 0 16,0 0-16,1 21 0,-1 1 0,0-1 16,0 0-16,-21 21 0,21-21 15,0 22-15,-21-1 0,22-21 16,-22 22-16,0-1 0,0-21 0,0 21 0,0-20 15,0-1-15,0 0 0,0 0 16,0 0-16,0 0 16,21-42 15,0 0-31,-21 0 0,21 0 16,0-22-16,0 22 0,-21-21 15,22 0-15,-1-1 0,0 1 0,0 21 16,0-22-16,22 1 0,-22 0 0,0-1 15,21 22-15,-21-21 0,1 21 16,-1 0-16,0 21 0,0-22 0,0 22 16,-21 22-1,0-1 1,0 0-16,0 0 0,0 0 16,0 0-16,0 22 0,21-22 15</inkml:trace>
  <inkml:trace contextRef="#ctx0" brushRef="#br0" timeOffset="77556.56">19981 14478 0,'0'0'0,"43"21"16,-22-21-1,0-21-15,0 0 0,0 0 16,-21 0-16,0-1 0,21 1 16,-21-21-16,0 21 0,0 0 0,0-22 15,0 22-15,0 0 0,0 0 16,0 0-16,-21 21 0,0 0 15,0 0-15,-21 0 0,20 0 16,1 0-16,-21 21 0,21 0 16,-22 0-16,1 0 0,21 22 0,0-22 15,-22 21-15,22-21 0,0 22 16,0-22-16,0 21 0,21-21 0,0 0 16,0 1-16,0-1 0,0 0 0,21-21 15,0 21-15,0-21 0,0 0 16,1 0-16,-1 0 0,21 0 0,-21-21 15,22 21-15,-22-21 0,0 0 16,0-1-16,0 1 0,0-21 0,1 21 16,-1-22-16,0 22 0,0-21 15,-21 21-15,21 0 0,-21-1 16,0 44 15,0-1-31,0 0 0,-21 0 16,21 0-16,0 0 0,0 1 15,0-1-15,0 21 0,0-21 0,0 0 16,21 1-16,-21-1 0,21-21 16,1 21-16,-1-21 0,0 0 15,0 0-15,0 0 0,0 0 0,1 0 16,-1 0-16,21-21 0,-21 21 16,0-21-16,1-1 0,20 1 15,-21-21-15,0 21 0,0-22 0,1 1 16,-1 21-16,0-21 0,-21-1 15,0 1-15,21 0 0,-21 20 0,0-20 16,0 21-16,0 0 0,0 0 16,-21 21-16,0 0 0,0 0 15,-1 0-15,1 21 0,0 0 16,0 0-16,-21 0 0,20 0 0,1 22 16,21-22-16,-21 21 0,21-21 15,0 22-15,-21-1 0,21 0 0,0-20 16,0 20-16,0 0 0,21-21 15,0 1-15,0-1 0,1 0 0,-1 0 16,0-21-16,0 0 0,21 0 16,-20 0-16,20 0 0,-21 0 0,21 0 15,-20 0-15,20-21 0,-21 0 16,0 0-16,22-1 0,-22 1 0,0-21 16,0 0-16,0 20 0,0-20 15,22 21-15,-43 0 0,21 0 0,-21-1 16,21 22-16,-21 22 31,0-1-31,0 0 0,-21 0 16,21 0-16,-21 0 0,21 1 0,0-1 15,0 0-15,0 0 0,0 0 16,0 0-16,0 1 16,0-1-16,21-21 15,0 0-15,0 0 16,0 0-16,1 0 0,-1 0 0,0-21 15,0-1-15,0 1 0,0 0 0,1-21 16,-22 21-16,21-1 16,0 1-16,-21 0 0,0 0 0,0 0 15,21 21-15,-21-21 16,0 42 0,0 0-16,0 0 15,0 0-15,0 0 0,0 1 16,0-1-16,0 0 0,0 0 15,0 0-15,0 0 16,21-21-16,0 0 0,1 0 0,-1 0 16,0 0-16,0 0 0,0 0 15,22 0-15,-22 0 0,21-21 0,0 21 16,1-21-16,-22 0 0,21 0 0,1 0 16,-1-1-16,-21 1 0,21 0 15,-20-21-15,-22 21 0,0-1 0,21 1 16,-21 0-16,0 0 15,-21 21-15,-1 0 0,1 0 0,0 0 16,-21 0-16,21 0 16,-1 0-16,1 21 0,0 0 0,0 0 15,21 1-15,0-1 0,0 0 16,0 0-16,0 0 0,0 0 0,0 1 16,21-1-16,-21 0 0,21 0 0,0 0 15,1 0-15,-1-21 16,0 0-16,0 0 0,0 0 15,0 0-15,1 0 16,-1 0-16,0-21 16,-21 0-16,21 21 15,0 0-15,0 0 0</inkml:trace>
  <inkml:trace contextRef="#ctx0" brushRef="#br0" timeOffset="77732.92">22542 14563 0,'-21'0'31,"0"0"0,0 0-15,0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26:09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550 0,'21'0'31,"0"0"-15,-21-21-16,21 21 0,0 0 15,-21-21-15,21 21 0,-21-21 0,22 21 16,-22-21-16,21 21 0,-21-21 16,0-1-16,0 1 15,-21 21 17,-1 0-32,1 0 0,-21 0 15,21 21-15,-22-21 0,1 22 0,21-1 16,-21 0-16,-1 0 0,1 0 15,0 0-15,-1 1 0,22-1 0,-21-21 16,21 21-16,-1 0 0,1 0 16,0 0-16,21 1 0,0-1 15,21 0 1,0-21-16,22 0 0,-22 0 16,0 21-16,21-21 15,-20 0-15,20 0 0,0 21 0,1-21 16,-1 21-16,0-21 0,1 22 15,-1-22-15,0 21 0,1-21 0,-1 21 16,-21 0-16,21-21 0,-20 21 16,-1 0-16,0 1 0,0-1 0,-21 0 15,21 0-15,-21 0 0,0 0 16,0 1-16,0-1 0,-21 0 0,0 21 16,-21-21-16,20 1 15,-20-1-15,0-21 0,-1 21 0,-20 0 0,21-21 16,-22 0-16,22 21 15,-22-21-15,22 0 0,0 0 0,-1 0 16,1 0-16,0 0 0,-1 0 16,22-21-16,0 21 0,0-21 0,0 21 15,-1-21-15,1 0 0,0-1 16,21 1-16,-21 21 0,21-21 0,0 0 16,0 0-16,0 0 15,21-1 1,0 22-16,0 0 15,1 0-15</inkml:trace>
  <inkml:trace contextRef="#ctx0" brushRef="#br0" timeOffset="815.91">7366 762 0,'0'0'16,"0"21"15,0 0-15,0 1-16,0-1 0,0 0 15,0 0-15,-21 0 0,21 22 0,0-22 16,0 0-16,0 0 0,0 21 15,0-20-15,0-1 0,0 0 0,0 0 16,0 0-16,21 0 16,0-21-16,0 0 0,0 0 15,1 0-15,-1 0 0,0 0 16,21 0-16,-21 0 0,1-21 0,-1 0 16,0 0-16,0 21 15,0-21-15,0-22 0,1 22 0,-22 0 16,0 0-16,21 0 0,-21-22 15,21 22-15,-21 0 0,0 0 0,0 0 16,0 0-16,0-1 16,0 1-16,0 42 62,0 1-62,0-1 0,0 0 0,0 21 16,0-21-16,0 22 0,0-1 15,0 0-15,0 1 0,0-1 0,21 0 16,-21 1-16,0-1 0,0 0 16,21 1-16,-21-1 0,0 0 15,0 22-15,21-1 0,-21-20 0,22 20 16,-22 1-16,0-1 0,21 1 16,-21-1-16,21-20 0,-21 20 0,0 1 15,0-22-15,0 0 0,0 1 16,0 20-16,0-21 0,-21 1 0,0-1 15,21 0-15,-43 1 0,22-22 0,0 21 16,-21-21-16,20 1 0,-20-1 16,0 0-16,21 0 0,-22-21 0,-20 0 15,20 0-15,1 0 0,-21 0 0,20-21 16,-20 0-16,-1 0 0,22-22 16,-22 22-16,22-21 0,0-1 0,-1 1 15,1 0-15,21-1 16,0 1-16,0 0 0,-1-1 0,22 22 15,0-21-15,0 0 0,0-1 0,0 22 16,22-21-16,-1-1 0,0 1 16,0 0-16,0-1 0,22 1 0,-22 0 15,21-1-15,0 1 0,1 0 16,-1-1-16,0 1 0</inkml:trace>
  <inkml:trace contextRef="#ctx0" brushRef="#br0" timeOffset="1403.46">7980 804 0,'0'0'0,"-21"0"0,21-21 15,0 42 32,0 1-47,0-1 0,0 21 16,0-21-16,0 0 0,0 22 0,0-22 15,0 21-15,0-21 0,0 1 16,0-1-16,0 0 0,0 0 16,0 0-16,0 0 0,0 1 0,0-1 15,-22-21 1,22-21 15,0-1-31,0 1 16,0 0-16,0 0 0,0-21 15,0 20-15,22-20 0,-22 21 0,21-21 16,0 20-16,0 1 0,0-21 16,0 21-16,1 0 0,-1-1 0,0 22 15,21-21-15,-21 21 16,1 0-16,20 0 0,-21 0 0,21 0 15,-20 0-15,20 0 0,-21 21 16,0 1-16,0-1 0,1 0 0,-22 21 16,0-21-16,0 22 0,0-22 15,0 21-15,0-21 0,0 1 0,-22 20 16,1-21-16,0 0 0,0 0 16,0 1-16,21-1 0,-21-21 15,21 21-15,0-42 47,21 0-47,0 21 16,0-22-16</inkml:trace>
  <inkml:trace contextRef="#ctx0" brushRef="#br0" timeOffset="1719.99">8975 762 0,'0'0'0,"0"-21"0,0 0 16,0 0-16,-43 21 16,22 0-1,0 0-15,-21 21 16,20-21-16,1 21 0,0 0 0,-21 21 16,21-20-16,-1 20 0,1-21 15,0 21-15,0 1 0,21-1 0,-21-21 16,21 22-16,0-22 0,0 21 15,0-21-15,21 0 0,0 1 0,0-1 16,0-21-16,1 21 0,20 0 16,-21-21-16,21 0 0,-20 0 0,20 0 15,0 0-15,1 0 0,-1 0 16,0 0-16,1-21 0,-1 0 0,0 0 16,-21-1-16,22 1 0,-22 0 15,21 0-15</inkml:trace>
  <inkml:trace contextRef="#ctx0" brushRef="#br0" timeOffset="2235.86">9398 783 0,'0'0'0,"0"-21"0,21-127 31,-21 127-31,21 0 0,-21-1 16,0 44 15,0-1-31,0 0 0,0 0 16,0 0-16,-21 22 0,21-1 15,0 0-15,-21 1 0,21-1 16,0 0-16,0 1 0,0-1 0,0 0 16,0 1-16,0-1 0,-21-21 15,21 21-15,0-20 0,0-1 0,0 0 16,0 0-16,-21 0 0,21 0 16,0-42 15,0 0-16,0 0-15,0 0 0,0 0 0,0-1 16,0-20-16,0 21 0,0-21 16,21 20-16,0-20 0,0 0 15,0 21-15,0-1 0,1 1 16,-1 0-16,0 0 0,0 21 0,0 0 16,0 0-16,1 0 0,-1 0 15,0 0-15,-21 21 0,21 0 0,-21 0 16,21 22-16,-21-22 0,0 0 15,0 0-15,0 22 0,0-22 0,0 0 16,0 0-16,0 0 0,0 0 0,0 1 16,0-1-16,0 0 15,-21 0-15,0 0 0,21 0 32,0-42-17,21 21 1,0-21-16</inkml:trace>
  <inkml:trace contextRef="#ctx0" brushRef="#br0" timeOffset="2691.39">9927 974 0,'0'0'0,"0"-21"0,-21-1 0,0 1 15,21 0 1,0 0-16,0 0 16,0 0-16,0-1 15,21 22-15,0-21 0,0 21 0,0 0 16,22 0-16,-22 0 0,0 0 16,21 0-16,-20 0 0,-1 0 0,0 0 15,0 21-15,0 1 0,0-1 16,1 0-16,-22 21 0,0-21 0,0 1 15,0-1-15,0 21 0,0-21 16,0 0-16,0 1 0,0-1 0,0 0 16,-22 0-16,22 0 15,0 0-15,-21-21 0,0 0 32,21-21-17,0 0-15,0 0 16,0 0-16,0 0 0,0-1 15,0-20-15,0 21 0,0 0 0,21-22 16,0 22-16,-21 0 0,22 0 16,-22 0-16,21 0 0,0-1 15,-21 1-15,21 0 16,0 21-16,0 0 0</inkml:trace>
  <inkml:trace contextRef="#ctx0" brushRef="#br0" timeOffset="3175.52">10753 741 0,'0'0'16,"-22"0"-16,1 0 0,0 0 0,0 0 15,0 0-15,0 0 16,-1 0-16,1 21 0,0 0 16,0 0-16,0 1 0,21 20 15,0-21-15,-21 21 0,-1-20 16,22 20-16,0-21 0,0 21 0,0-20 16,0-1-16,0 0 0,0 21 15,0-21-15,22-21 0,-1 22 0,0-1 16,0-21-16,0 0 0,22 0 15,-22 0-15,0 0 0,21 0 0,-21 0 16,1 0-16,20 0 0,-21-21 16,0-1-16,22 22 0,-22-42 0,0 21 15,0 0-15,0-22 0,-21 22 16,0-21-16,0 0 0,0-1 16,0 1-16,0 21 0,0-22 0,-21 22 15,-21 0-15,21 0 0,-1 21 16,-20 0-16,21-21 0,-21 21 0,20 0 15,-20 0-15,21 0 0,0 21 0,0-21 16,-1 21-16,1-21 0,0 21 16,21 0-16,0 1 15</inkml:trace>
  <inkml:trace contextRef="#ctx0" brushRef="#br0" timeOffset="4059.78">11155 804 0,'0'0'0,"0"-21"15,0 42 32,0 1-47,0-1 0,0 0 16,0 21-16,0-21 0,0 1 15,0-1-15,0 21 0,0-21 0,0 0 16,0 1-16,-21-1 0,21 0 16,0 0-16,-22 0 0,22 0 15,0 1 1,-21-22-1,0 0 1,21-22 0,0 1-16,0 0 15,0 0-15,0 0 0,0 0 0,0-1 16,0 1-16,0 0 0,0 0 16,0-21-16,0 20 0,21 1 0,0 0 15,1 0-15,-1 0 0,21 0 16,-21-1-16,22 1 0,-22 0 15,21 21-15,0 0 0,-20 0 0,20 0 16,-21 0-16,0 0 0,0 0 16,1 21-16,-1 0 0,0 1 0,-21-1 15,0 0-15,0 21 0,0-21 16,0 22-16,0-22 0,0 21 0,0-21 16,-21 1-16,0 20 0,-1-21 15,22 0-15,-21 0 0,21 1 16,-21-22-16,21 21 15,0-42 32,0-1-47,21 1 16,0 21-16</inkml:trace>
  <inkml:trace contextRef="#ctx0" brushRef="#br0" timeOffset="4323.2">11832 847 0,'0'63'15,"0"-42"1,-21-21-16,21 22 0,0-1 0,0 0 16,-21 0-16,21 0 15,0 0-15,-21 1 0,21-1 0,0 0 16,0 0-16,0 0 0,-22-21 15,22 21-15,0 1 16,-21-22-16,21-22 31,-21 1-15,21 0-16,0 0 16</inkml:trace>
  <inkml:trace contextRef="#ctx0" brushRef="#br0" timeOffset="4535.75">11705 699 0,'-21'0'31,"0"0"-31,42 0 47,0 0-47,0 0 16,0 0-16</inkml:trace>
  <inkml:trace contextRef="#ctx0" brushRef="#br0" timeOffset="5216.5">12213 804 0,'-21'0'31,"21"-21"-15,21 21-16,0-21 16,0 21-16,22 0 0,-22 0 15,0 0-15,0 0 0,0 0 16,1 0-16,-1 0 0,0 0 0,0 21 15,-21 0-15,0 1 0,21-1 16,-21 0-16,0 21 0,0-21 0,0 1 16,-21-1-16,0 0 0,0 21 15,-22-21-15,22 1 0,-21-1 0,21 0 16,-22 0-16,1 0 0,21 0 16,-21-21-16,20 22 0,1-22 0,0 21 15,0-21-15,42 0 47,0 0-47,-21-21 0,43 21 16,-22-22-16,0 22 0,0 0 0,0 0 15,0 0-15,22 0 0,-22 0 16,0 0-16,21 0 0,-20 0 0,-1 0 16,0 22-16,0-1 0,21-21 0,-20 21 15,-1 0-15,0 0 0,0 0 16,0 1-16,0-1 0,1 0 0,-1 21 15,0-21-15,-21 1 0,0 20 16,21-21-16,-21 21 0,0 1 0,0-22 16,0 21-16,0 1 0,0-1 15,-21 0-15,-21-21 0,20 22 16,-20-22-16,21 21 0,-21-21 0,-22 22 16,22-22-16,-22 0 0,1 0 15,-1-21-15,1 21 0,-1-21 0,1 0 16,-1 0-16,1 0 0,-1 0 0,22 0 15,-22-21-15,22 21 0,21-21 16,0 0-16,-22 0 0,43 0 0,-21-1 16,21 1-16,0 0 0,0 0 15,0 0-15,0-22 0,0 22 0,0 0 16,21 0-16,1 0 0,-1-22 0,0 22 16,0 0-16,21-21 0,1 21 15</inkml:trace>
  <inkml:trace contextRef="#ctx0" brushRef="#br0" timeOffset="5819.31">13102 910 0,'0'-21'0,"0"42"0,0-63 0,0 21 16,0 0-16,0-1 0,0-20 0,0 21 15,-21 0-15,21 0 16,0-1-16,-21 1 0,0 0 0,-1 0 16,1 0-16,0 21 15,0 0-15,0 0 0,0 0 16,-1 21-16,1 0 0,0 0 16,0 0-16,0 1 0,-22 20 0,43-21 15,-21 21-15,0 1 0,21-1 16,-21 0-16,21-20 0,-21 20 0,21-21 15,0 21-15,0-20 0,0-1 0,0 0 16,0 0-16,0 0 0,21 0 16,0-21-16,0 0 0,0 0 15,1 0-15,-1 0 0,0 0 16,0 0-16,0 0 0,0-21 0,1 21 16,20-21-16,-21 0 0,0-21 15,0 20-15,1-20 0,-1 21 0,0-21 16,0-1-16,0 1 0,0 21 15,-21-22-15,0 22 0,0 0 0,0 0 16,22 0-16,-22 0 16,0 42-1,-22 0-15,22 0 16,-21 21-16,21-20 0,0 20 16,0-21-16,0 21 0,0 1 0,0-22 15,0 21-15,0-21 16,0 1-16,0-1 0,0 0 0,0 0 15,21 0-15,1 0 0,-1-21 16,0 0-16,0 0 0,0 0 16,0 0-16,1 0 0,-1 0 0,21 0 15,-21-21-15,0 0 0,1 0 16,-1-21-16,0 20 0,0-20 0</inkml:trace>
  <inkml:trace contextRef="#ctx0" brushRef="#br0" timeOffset="6105">13631 550 0,'0'0'0,"0"-21"16,0-21 0,0 21-1,0 42 1,0 0-16,0 0 16,0 22-16,-21-22 0,21 0 0,0 21 15,0 1-15,-21-1 0,21 0 16,0 1-16,0-1 0,0 0 0,-21 1 15,21-1-15,0 0 0,0-21 16,-21 22-16,21-22 0,0 0 16,0 0-16,0 0 0,0 1 15,0-1-15,21-21 32,0 0-32,-21-21 15,21-1-15,0 1 0,0 0 0,1 0 16</inkml:trace>
  <inkml:trace contextRef="#ctx0" brushRef="#br0" timeOffset="6383.15">13991 741 0,'0'0'16,"-21"0"15,0 0-31,21 21 16,-21 0-16,21 0 0,-22 1 15,22 20-15,0-21 0,0 21 0,-21-20 16,21-1-16,0 21 0,-21-21 16,21 0-16,0 1 0,0-1 0,0 0 15,0 0-15,0 0 16,0 0-16,0 1 16,21-22-1,0 0-15,1 0 16,-1-22-16,0 1 0,0 0 15,21 0-15,-20 21 16</inkml:trace>
  <inkml:trace contextRef="#ctx0" brushRef="#br0" timeOffset="7161.94">14457 826 0,'0'0'0,"0"-22"15,-21 22 1,-1 0-16,1 0 0,0 22 15,0-1-15,0 0 16,0-21-16,21 21 0,-22 0 0,22 0 16,-21 1-16,21-1 0,0 0 15,0 0-15,0 0 0,0 0 16,0 1-16,0-1 0,0 0 16,21-21-1,1 0-15,-1-21 31,-21 0-31,21-1 0,-21 1 16,0 0-16,0 0 0,0 0 16,0-22-16,21 22 0,-21-21 0,21 21 15,-21-22-15,21 22 0,-21 0 16,0 0-16,22 21 0,-1-21 0,0 21 16,0-21-16,0 21 15,0 0-15,1 0 0,-1 0 16,0 0-16,0 21 0,0-21 15,0 21-15,-21 0 0,0 0 16,22 0-16,-22 22 0,21-22 0,-21 0 16,21 21-16,-21-20 0,0-1 15,0 21-15,0-21 0,0 0 0,0 1 16,0-1-16,0 0 0,0 0 16,0 0-16,0 0 31,-21-21-16,21-21 1,-21 0-16,21 0 16,0 0-16,0 0 0,0-22 0,0 22 15,21-21-15,0 21 0,0-22 16,0 1-16,0 21 0,1-22 0,-1 22 16,0 0-16,21 0 0,-21 0 15,22 21-15,-22-21 0,21 21 0,1 0 16,-1 0-16,-21 0 0,21 0 15,-20 0-15,20 21 0,-21 0 0,0 0 16,0 0-16,-21 22 0,0-1 16,0-21-16,0 21 0,0-20 0,0 20 15,0-21-15,0 21 0,-21-20 16,0-1-16,0 0 0,21 0 16,-21 0-16,0 0 0,-1 1 15,22-1 1,-21-21-16,21-21 31,0-1-15,0 1-16,0 0 0</inkml:trace>
  <inkml:trace contextRef="#ctx0" brushRef="#br0" timeOffset="7436.94">14584 466 0,'0'0'0,"-21"0"0,-22 0 16,22 0-1,0 0 63,0 0-78,0 0 16</inkml:trace>
  <inkml:trace contextRef="#ctx0" brushRef="#br0" timeOffset="7679.61">13674 635 0,'0'0'16,"0"21"0,21-21 15,0 0-31,0 0 15,0 0-15,0 0 0,1 0 16,-1 0-16,0 0 0,0 0 0,0 0 16,0 0-16,1 0 0</inkml:trace>
  <inkml:trace contextRef="#ctx0" brushRef="#br0" timeOffset="8747.01">6477 1651 0,'0'0'0,"-21"0"0,0 0 31,21 21-15,21-21 15,0 0-15,0 0-16,0 0 0,22 0 0,-22 0 15,21 0-15,0 0 0,1 0 16,20 0-16,1 0 0,-1 0 0,1 0 16,-1 0-16,1 0 0,20 0 15,1 0-15,0 0 0,-1 0 0,22 0 16,21 0-16,0 0 0,0 0 15,0 0-15,21 0 0,-21 0 16,43 0-16,-22 0 0,21 0 16,1 0-16,-1 0 0,0 0 0,22 0 15,-1 0-15,1-21 0,-1 21 16,22 0-16,-22 0 0,22 0 0,0-21 16,-1 21-16,-20 0 0,21 0 15,20 0-15,-20 0 0,0 0 0,-1 0 16,1 0-16,21 0 0,-21 0 15,-1 0-15,-20 0 0,20 0 0,1 21 16,-21-21-16,-22 0 0,0 0 0,1 0 16,-22 0-16,21 0 15,-42 0-15,0 0 0,0 0 0,-21 0 16,-21 0-16,-1 0 0,-20 0 16,-1 0-16,-20 0 0,-1 0 0,-21 0 15,0 0-15,0 0 0,1 0 16,-1 0-16,0 0 62</inkml:trace>
  <inkml:trace contextRef="#ctx0" brushRef="#br0" timeOffset="14551.48">9991 2392 0,'21'0'0,"-21"-21"0,21 21 16,0 0-16,-21-21 16,-21 21 15,0 21-31,0 0 15,-22 0-15,1 0 0,0 0 16,-1 22-16,-20-22 0,-1 21 0,1 22 16,-22-22-16,0 0 0,1 22 15,-1-22-15,0 1 0,1-1 0,-1 0 16,0 1-16,1-1 0,20 0 0,1 1 16,-1-1-16,1 0 0,20 1 15,1-22-15,0 21 0,-1-21 0,22 22 16,0-22-16,0 0 0,0-21 15,0 21-15,-1 0 0,22 0 16,-21-21-16,21-21 31</inkml:trace>
  <inkml:trace contextRef="#ctx0" brushRef="#br0" timeOffset="14967.42">8467 3090 0,'0'-21'16,"0"42"31,-22 1-47,1-1 15,0-21-15,0 21 0,0 0 0,0 0 16,-1 0-16,1 1 0,0-1 15,0 0-15,0 0 0,0 0 0,-1 0 16,22 1-16,-21-22 0,21 21 31,0-42 1,21 21-32,1 0 15,-1 0-15,0 0 0,0 0 16,0 0-16,0 0 0,1 0 15,-1 0-15,21 0 0,-21 21 0,0-21 16,22 21-16,-1 0 0,-21-21 16,22 21-16,-22 0 0,21 1 0,-21-22 15,22 21-15,-22 0 0,0-21 16,0 21-16,0-21 0,0 0 0,1 0 16,-1 0-16,0 0 15,0 0-15</inkml:trace>
  <inkml:trace contextRef="#ctx0" brushRef="#br0" timeOffset="15642.92">12827 2328 0,'0'0'0,"0"-21"0,-21 0 15,21 0-15,-21 0 16,-1 0-16,22-1 15,-21 22-15,21 22 47,0-1-47,21 0 16,1 0-16,-1 21 0,0 1 0,21-1 16,-21 0-16,22 1 0,-1-1 0,22 0 15,-22 1-15,21-1 0,1 0 16,-1 1-16,1-1 0,-22 0 0,22-20 15,-1 20-15,1 0 0,-1-21 16,1 22-16,-22-22 0,22 21 0,-22-21 16,21 1-16,-20-1 0,-1 21 15,22-21-15,-43-21 0,21 21 16,0 1-16,1-1 0,-22-21 16,0 21-16,0-21 15,-21-21 1,0 0-1,0-1-15,0 1 0,0 0 16,0 0-16</inkml:trace>
  <inkml:trace contextRef="#ctx0" brushRef="#br0" timeOffset="16071.99">14182 2942 0,'-22'0'16,"22"21"0,0 1-1,0-1 1,22-21-16,-1 21 0,0-21 0,0 0 16,0 0-16,0 21 0,1-21 0,-1 0 15,0 0-15,0 21 0,21-21 16,-20 0-16,-1 21 0,0-21 15,0 0-15,-21 22 16,21-22-16,-21 21 31,0 0-15,0 0-16,-21-21 0,0 21 16,0-21-16,0 21 0,-1-21 15,1 22-15,0-1 0,-21 0 0,21 0 16,-22 0-16,22-21 0,-21 21 0,-1 1 15,22-1-15,-21 0 0,21-21 16,0 21-16,-1 0 0,1-21 0,0 0 16,21 21-16,-21-21 15,0 0-15,0 0 16,21 22-16,-22-22 16</inkml:trace>
  <inkml:trace contextRef="#ctx0" brushRef="#br0" timeOffset="18080.02">889 3916 0,'0'0'0,"-21"-21"0,21 0 16,0-1-16,-43 1 0,22 0 15,0 21 1,0 0-16,0 0 15,0 21-15,21 0 16,-22 1-16,22-1 0,0 0 16,0 0-16,0 21 0,0 1 0,0-1 15,0-21-15,0 22 0,0-22 16,22 0-16,-1 0 0,0 0 0,0 0 16,0-21-16,0 0 0,1 0 15,-1 0-15,0 0 0,0 0 16,0 0-16,0-21 0,22 0 0,-22 0 15,0 0-15,0-22 0,0 22 16,1 0-16,-1-21 0,0 21 0,-21-1 16,21 1-16,-21-21 0,0 21 15,0 0-15,0-1 0,0 1 16,-21 0-16,0 0 16,0 21-16,-1 0 15,1 0-15,0 0 16,21 21-16,0 0 0,-21 0 15,21 22-15,-21-1 0,21 0 0,0 22 16,0-22-16,0 22 0,0-1 16,0 1-16,0-1 0,0-20 15,0 20-15,0-21 0,0 22 0,0-22 16,0 1-16,0 20 0,0-21 16,0 1-16,0-1 0,0-21 0,0 22 15,0-22-15,0 0 16,0 0-16,0 0 0,-21-21 15,-1-21 1,1 0-16,0 0 0,21 0 16,-21-1-16,0-20 0,21 21 15,-21-21-15,-1 20 0,1 1 0,21-21 16,-42 0-16,42 20 16,0 1-16,0 0 0,-21 21 15,21 21 1,0 0-16,0 1 15,0-1-15,21 0 0,0 0 16,-21 0-16,21 0 0,0 1 16,1-1-16,-1 0 0,0 0 0,0-21 15,0 0-15,22 0 0,-22 0 16,0 0-16,21 0 0,1 0 0,-22 0 16,21-21-16,0 0 0,-20 0 15,20 21-15,-21-22 0,21 1 16,-20 0-16,-1 0 0,0 0 0,-21-22 15,0 22-15,0 0 0,21 21 16,-21-21-16,0 0 0,0 42 31,0 0-15,-21 0 0,21 0-16,-21-21 0,21 22 0,0-1 15,0 0-15,0 0 0,0 0 16,-21-21-16,21 21 0,0 1 15,0-44 32,21 22-47,-21-21 0,0 0 16,21 0-16,-21 0 0,21 0 16,0-1-16,-21 1 0,21 0 15,1 0-15,-1 0 16,0 0-16,0 21 0,0 0 15,0 0-15,1 0 16,-1 21-16,-21 0 0,21 0 16,-21 0-16,21 0 0,-21 1 15,0-1-15,0 0 0,0 0 16,0 0 0,0-42 15,21 0-16,-21 0 1,21 0-16,-21-1 0,0 1 0,22 0 16,-1 0-16,0 21 0,0-21 15,0 0-15,-21-1 0,21 22 0,1 0 16,-1 0-16,0 0 0,0 0 16,-21 22-16,21-22 0,-21 21 15,21 0-15,-21 0 0,0 0 16,0 0-16,0 1 0,0-1 0,0 0 15,0 0-15,0 0 16,0 0-16,0 1 16,22-22-1,-1 0 1,0 0-16,0-22 16,0 1-16</inkml:trace>
  <inkml:trace contextRef="#ctx0" brushRef="#br0" timeOffset="18432.02">2392 4403 0,'0'0'0,"0"-21"0,-21 21 32,21 21-32,-22 0 15,22 0-15,0 0 16,0 0-16,0 22 0,0-22 0,0 21 15,0 1-15,0-1 0,0 21 16,0 1-16,0-1 0,0 1 0,0 21 16,22-22-16,-22 22 0,0-22 15,0 1-15,0 20 0,0 1 0,0-21 16,0 20-16,0 1 0,0-22 0,0 1 16,0-1-16,0 1 0,0-1 15,0-20-15,0-1 0,0 0 0,0-20 16,0-1-16,0 0 0,0 0 15,-22-21-15,22-21 16,0 0 0,0 0-16,0-22 0,0 1 15,0-22-15,22 1 0,-22-1 0,21 1 16</inkml:trace>
  <inkml:trace contextRef="#ctx0" brushRef="#br0" timeOffset="18768.55">2434 4530 0,'0'0'0,"-21"-21"0,-21-106 31,42 105-31,0 1 0,0 0 16,21 0-16,0 0 0,21 21 16,-21 0-16,22-21 0,-22 21 15,21 0-15,1 0 0,-1 0 0,0 21 16,-21 0-16,22 0 0,-22 0 15,21 0-15,-42 1 0,0-1 0,0 0 16,0 21-16,0-21 0,-21 1 16,21 20-16,-21-21 0,-21 0 0,-1 0 15,1 1-15,0-1 0,-1-21 0,1 21 16,0-21-16,-1 0 0,22 0 16,0 0-16,0 0 0,0 0 15,21-21 1,21 0-16,0-1 15,21 22-15,-21-21 0,22 0 16,-22 0-16,21-21 0</inkml:trace>
  <inkml:trace contextRef="#ctx0" brushRef="#br0" timeOffset="19212">3048 4064 0,'0'0'0,"21"0"16,-21-21-16,0 42 15,0 21 1,0-20-16,0-1 16,0 21-16,0 0 0,0 1 0,0-1 15,-21 0-15,21 1 0,0-1 16,0 0-16,0 1 0,0-22 0,0 21 16,0-21-16,0 1 0,0-1 15,0 0-15,0 0 0,21-21 16,0 0-16,0 0 0,1 0 15,-1 0-15,0 0 0,0-21 16,0 0-16,0 0 0,1 21 16,-22-22-16,21 1 0,0 0 15,0 0-15,-21 0 0,0 0 0,21-1 16,0 1 0,-21 42-1,0 1-15,0-1 16,0 0-16,0 0 0,0 0 15,0 0-15,0 1 0,0-1 16,0 0-16,0 0 16,22-21 15,-1 0-31,0 0 16,-21-21-16,0 0 0,21 21 15</inkml:trace>
  <inkml:trace contextRef="#ctx0" brushRef="#br0" timeOffset="19359.5">3535 4255 0,'0'0'0,"-21"0"31,21 21 0,21-21-31,0 0 16,0 0-16</inkml:trace>
  <inkml:trace contextRef="#ctx0" brushRef="#br0" timeOffset="20935.86">4170 4212 0,'-21'-21'16,"-1"21"-16,1 0 0,0 0 15,0 0-15,0 0 0,0 21 16,-1 0-16,22 1 0,-21-1 0,0 0 16,21 21-16,-21-21 15,21 1-15,0 20 0,0-21 0,0 21 16,0-20-16,0-1 0,0 0 0,0 0 16,21 0-16,0 0 0,0 1 15,1-22-15,-1 0 0,0 21 0,21-21 16,-21 0-16,1 0 0,-1 0 15,21 0-15,-21 0 0,0-21 16,1-1-16,20 22 0,-21-21 0,0 0 0,0 0 16,1 0-16,-1 0 0,-21-1 15,21-20-15,-21 21 0,21 0 0,-21-22 16,0 22-16,0 0 0,0 0 16,0 0-16,21 21 0,-42 0 15,0 21 1,21 0-16,0 0 0,-21 0 15,21 1-15,-21 20 0,21-21 0,0 0 16,0 0-16,0 22 0,0-22 16,0 0-16,0 0 0,0 0 0,21 1 15,0-1-15,0 0 0,0-21 0,22 21 16,-22-21-16,21 0 0,0 0 16,-20 0-16,20 0 0,0 0 0,1 0 15,-22 0-15,21-21 0,0 21 16,-20-21-16,20 0 0,-21-1 0,0 1 15,0 0-15,1-21 0,-1 21 16,0-22-16,-21 1 0,0 0 16,21-1-16,-21-20 0,0 20 0,0 1 15,21 0-15,-21-1 0,0 1 0,0 21 16,0 0-16,0 0 0,0-1 16,0 1-16,-21 42 31,21 22-31,-21-22 0,21 21 0,-21-21 15,21 22-15,0-1 0,0 0 0,0 1 16,0-1-16,0 0 0,0-20 16,0 20-16,0 0 0,0-21 0,0 1 15,0 20-15,0-21 0,0 0 16,0 0-16,21 1 16,0-22-16,0 21 0,0-21 15,1 0-15,-1 0 0,0 0 0,0 0 16,0-21-16,0 21 0,1-22 15,-1 1-15,0 0 0,0 0 0,0-21 16,0 20-16,1-20 0,-1 0 16,0-1-16,0 1 0,0 0 0,0-22 15,1 22-15,-22-22 0,0 22 0,21 0 16,-21-1-16,21 1 0,0 0 16,-21 21-16,0-1 15,0 44 16,0-1-31,-21 0 0,21 21 0,-21 1 16,0-1-16,21 0 0,0 1 16,0 20-16,-22-21 0,1 1 0,21 20 15,-21-20-15,21-1 0,0-21 0,0 21 16,0 1-16,0-22 0,0 0 16,0 0-16,0 0 0,0 1 0,21-1 15,0-21-15,1 0 0,-1 0 16,0 0-16,0 0 0,0 0 15,22 0-15,-22 0 0,0-21 0,21 21 16,-21-22-16,1 1 0,-1 0 16,0 0-16,0 0 0,0 0 0,-21-1 15,0 1-15,21 0 0,-21 0 0,0 0 16,0 42 15,0 0-31,0 0 16,0 0-16,0 1 15,0-1-15,0 0 0,0 0 16,22-21-16,-1 21 16,0-21-16,0 0 15,0 0-15,0 0 0,22 0 0,-22 0 16,21 0-16,-21 0 0,1-21 16,-1 21-16,21-21 0,-21 0 15,0 0-15,1-22 0,-1 22 16,-21 0-16,21 0 0,-21 0 15,0-1-15,0 1 0,0 0 16,0 0-16,-21 21 31,21 21-31,0 0 16,-21 0-16,21 1 0,-22-1 0,22 21 16,0-21-16,0 22 15,0-1-15,0 0 0,0 22 0,0-22 16,0 22-16,0-1 0,0 22 0,0-22 15,0 1-15,0 20 0,0-20 16,22-1-16,-22 22 0,21-21 0,0-1 16,-21 22-16,21-22 0,0 1 0,-21 20 15,0-20-15,21-1 0,1 1 16,-22-1-16,0-20 0,21 20 0,-21-20 16,21-1-16,-21 0 0,0 1 15,0-1-15,0-21 0,0 0 0,0 0 16,0-42 15,-21 0-31,21 0 0,0-21 0,0 20 16,0-20-16,0 0 0,-21-1 0,21 1 15,0-21-15,-22-1 0,1 1 16,0-1-16</inkml:trace>
  <inkml:trace contextRef="#ctx0" brushRef="#br0" timeOffset="21193.99">5207 4276 0,'0'0'0,"0"-43"31,21 43-31,0-21 0,22 21 16,-22 0-16,21 0 0,0-21 15,22 21-15,-22 0 0,1-21 0,-1 21 16,0 0-16,1-21 0,-1 0 0,0 21 16,-21 0-16,22 0 0,-22-22 15,-21 1-15,-42 0 16</inkml:trace>
  <inkml:trace contextRef="#ctx0" brushRef="#br0" timeOffset="21392.01">4762 3937 0,'0'0'16,"0"21"15,22-21-31,-1 0 16,0 0-16,0 0 0,0 0 15,0 0-15,1 0 16,-1 0-16,0 0 0</inkml:trace>
  <inkml:trace contextRef="#ctx0" brushRef="#br0" timeOffset="22219.7">7472 4170 0,'0'-42'0,"0"84"0,0-106 0,0 43 16,0 0-16,0-21 0,0 21 0,0-1 16,0 1-16,0 42 31,-21 1-31,21-1 16,-22 21-16,22-21 15,0 22-15,-21-1 0,21 0 0,0 1 16,0-1-16,-21 0 0,21 1 0,-21-22 15,0 21-15,21-21 0,0 0 16,0 22-16,-21-22 0,21 0 16,0 0-1,0-42 1,21 21-16,0-21 16,0 0-16,-21 0 0,21-1 15,0 1-15,1 0 0,-1 0 0,0-21 16,0 20-16,21-20 0,-42 21 15,22 0-15,-1 0 0,0-1 16,0 22-16,0 0 0,0 22 16,-21-1-1,22 0-15,-22 21 0,0-21 0,0 1 16,0-1-16,21 21 0,-21-21 0,21 0 16,-21 1-16,21-1 0,0 0 15,-21 0-15,21 0 0,1-21 0,20 0 16,-21 21-16,21-21 0,1 0 0,-1 0 15,0 0-15,1-21 0,-22 21 16,21-21-16,1 0 0,-1 0 0,-21 0 16,21-1-16,-20 1 0,-1-21 15,-21 0-15,21-1 0,-21 1 16,21 0-16,-21-22 0,0 22 0,0-22 16,0 22-16,0 0 0,-21-22 15,0 43-15,0-21 0,-1 20 0,1 1 16,0 0-16,-21 0 0,21 21 0,-22 0 15,1 0-15,21 0 0,-22 0 16,1 21-16,21 0 0,-21 0 0,20 1 16,1-1-16,0 21 0,21-21 15,0 22-15,0-1 0,0 0 0,0-21 16,21 22-16,0-22 0,22 21 16,-22-21-16,21 1 0,1-1 0,-1 0 15,0-21-15</inkml:trace>
  <inkml:trace contextRef="#ctx0" brushRef="#br0" timeOffset="22918.99">9017 4170 0,'0'0'0,"0"-21"0,-21-64 31,0 85-31,-1-21 0,1 21 16,-21 0-16,21 0 0,0 21 0,-22-21 15,22 21-15,0 22 0,-21-22 16,20 0-16,1 21 0,0 1 16,0-22-16,0 21 0,0-21 0,-1 22 15,22-1-15,0-21 0,0 0 0,0 0 16,0 1-16,0-1 0,0 0 16,0 0-16,22-21 0,-1 21 15,0-21-15,0 0 0,21 0 16,-20 0-16,-1 0 0,21-21 0,-21 21 15,0-21-15,22 0 0,-22 0 0,0-1 16,21 1-16,-20 0 0,-1 0 16,0-21-16,0 20 0,-21-20 15,21 21-15,-21-21 0,21 20 0,-21 1 16,22 0-16,-22 0 0,0 42 31,0 0-31,0 0 16,0 1-16,0-1 0,0 0 15,-22 21-15,22-21 0,0 1 0,0-1 16,0 0-16,0 0 0,0 0 16,0 0-16,22 1 0,-1-22 15,0 0-15,0 0 0,0 0 16,0 0-16,1 0 0,-1 0 16,0 0-16,0 0 0,0-22 15,0 1-15,1 0 0,-1 0 16,0-21-16,0 20 0,0 1 15,-21 0-15,0-21 0,0 21 0,0-1 16,21 1-16,-21 42 31,0 1-31,0-1 0,0 21 16,0-21-16,0 0 0,0 1 16,0-1-16,0 0 0,0 0 0,0 0 15,0 0-15,0 1 0,0-1 16,22-21 15,-22-21-15,0-1-1,21 1-15</inkml:trace>
  <inkml:trace contextRef="#ctx0" brushRef="#br0" timeOffset="23263.46">9525 3852 0,'0'0'0,"-64"22"32,43-1-32,21 0 0,0 0 15,0 0-15,0 0 16,0 1-16,21-22 16,1 0-16,-1 0 15,0 0-15,0 0 0,0 0 0,0 0 16,1-22-16,-1 1 15,0 0-15,0 0 0,-21 0 16,0 0-16,0-1 0,0 1 0,0 0 16,0 0-16,-21 0 15,0 0-15,0 21 0,-1 0 16,1 0-16,0 0 16,0 0-16,0 0 0,21 21 15,-21 0-15,21 0 0,0 0 0,0 0 16,0 1-16,0-1 15,0 0-15,21 0 0,-21 0 16,42-21-16</inkml:trace>
  <inkml:trace contextRef="#ctx0" brushRef="#br0" timeOffset="23551.99">10308 3831 0,'0'0'0,"0"-21"0,-21 21 15,0 0-15,0 0 16,-1 21 0,22 0-16,0 1 0,-21-1 15,21 21-15,-21 0 0,21 1 16,-21-1-16,21 0 0,0 1 0,-21-1 16,21 0-16,-21 1 0,21-1 0,-22 0 15,22-20-15,0 20 0,0-21 16,0 0-16,0 0 0,0 1 0,22-22 15,-1 21-15,0-21 0,0 0 16,0 0-16,0 0 0,1 0 16,-1 0-16,0-21 15,0-1-15,0 22 0,-21-21 0</inkml:trace>
  <inkml:trace contextRef="#ctx0" brushRef="#br0" timeOffset="23747.88">10075 4149 0,'0'0'16,"-42"0"-16,21 0 0,0 0 0,-1 0 16,44 0-1,-1 0-15,0 0 16,21 0-16,-21 0 0,22 0 16,-22 0-16,21 0 0,-21 0 15,22 0-15,-1-21 0,-21 21 0,0-22 16,22 22-16,-22-21 0,0 21 0,0 0 15,0-21-15</inkml:trace>
  <inkml:trace contextRef="#ctx0" brushRef="#br0" timeOffset="24564">13695 3747 0,'0'21'15,"21"-21"1,0 0-1,0 0-15,0 0 0,1 0 0,20 0 16,-21 0-16,21 0 0,1 0 16,-1 0-16,22-21 0,-22 21 0,0-22 15,1 22-15,-1 0 0,-21-21 16,21 0-16,-42 0 16,0 0-1,-42 21-15,21 0 0,-43 0 16,22 0-16,0 0 0,-22 0 0,22 21 15,-22 0-15,22-21 0,0 21 16,21 0-16,-22 1 0,22-1 0,0 0 16,21 0-16,0 0 0,0 0 0,0 1 15,0-1-15,0 0 0,21 0 16,0 0-16,0-21 0,22 21 0,-1-21 16,-21 0-16,22 22 0,-1-22 15,21 0-15,-20 0 0,-1 0 0,0 0 16,1 0-16,-1 0 0,-21 0 15,22-22-15,-65 22 32,1 0-32,-21 0 0,0 0 15,-1 0-15,1 0 0,0 22 0,-22-1 16,22 0-16,-1 0 0,1 0 16,0 0-16,21 1 0,-1-1 0,-20 21 15,42-21-15,-21 0 0,21 1 0,0-1 16,0 0-16,0 0 0,0 0 15,0 0-15,21-21 0,0 22 0,22-22 16,-22 0-16,21 0 0,-21 0 16,22 0-16,20 0 0,-21 0 0,1 0 15,-1 0-15,22-22 0,-22 22 16,0-21-16,1 0 0</inkml:trace>
  <inkml:trace contextRef="#ctx0" brushRef="#br0" timeOffset="24766.96">14541 4001 0,'0'0'16,"0"-22"-16,22 22 31,-1 0-31,-21 22 0,21-1 0,0 0 16,-21 0-16,21 0 0,0 0 16,1 1-16,-1-1 0,0 0 15,0 0-15,0 0 0,0 0 0,1-21 16,-1 22-16,0-22 0,-21 21 15,21-21-15,0 0 16</inkml:trace>
  <inkml:trace contextRef="#ctx0" brushRef="#br0" timeOffset="24991.37">14986 4022 0,'0'0'0,"0"-21"0,0-1 0,-21 1 16,0 21-16,-1 0 15,1 0-15,0 0 16,0 21-16,0-21 0,0 22 0,-22-1 16,22 0-16,0 21 0,0-21 15,0 1-15,-1-1 0,1 0 0,21 21 16,0-21-16,-21 1 0,21-1 16,0 0-16,0 0 0,0 0 15,21-21-15,0 0 16,1 0-16,-1 0 0</inkml:trace>
  <inkml:trace contextRef="#ctx0" brushRef="#br0" timeOffset="25340">15452 3937 0,'0'21'31,"0"0"-31,-22 1 0,1-1 15,21 21-15,0 0 0,0-20 16,-21 41-16,21-21 0,-21 1 0,21 20 16,0-20-16,0 20 0,-21-21 0,0 22 15,-1-22-15,22 22 0,-21-1 16,0 1-16,0 20 0,0-20 0,-22-1 16,22 1-16,0 21 0,0-22 15,-21 1-15,20-1 0,1 1 16,0-1-16,0 1 0,0-1 0,0 1 15,-1-22-15,1 0 0,21 1 0,0-1 16,-21-21-16,21 0 0,-21 0 0,21 1 16,0-44-1,21 1-15,0 0 16,0-21-16,1-1 0,-1 1 0,21-21 16,-21-1-16,22 1 0,-22-1 15</inkml:trace>
  <inkml:trace contextRef="#ctx0" brushRef="#br0" timeOffset="25607.54">15219 4360 0,'0'0'0,"0"-63"16,-21-170-1,21 191-15,0 21 16,0-22-16,21 22 0,0 0 0,21 0 16,-21 21-16,22-21 0,-1-1 0,0 22 15,22 0-15,-22 0 0,22 0 16,-22 0-16,0 0 0,1 0 0,-1 22 15,-21-1-15,0 0 0,1 21 16,-22-21-16,0 22 0,0-22 0,0 21 16,0-21-16,-22 1 0,1 20 15,-21-21-15,0 0 0,-1-21 16,-20 21-16,20 1 0,-20-22 0,21 0 16,-22 0-16,22 0 0,-1 0 0,22 0 15,-21 0-15,21 0 0,21-22 16,0 1-16</inkml:trace>
  <inkml:trace contextRef="#ctx0" brushRef="#br0" timeOffset="26248.37">15917 3620 0,'0'0'0,"0"-22"0,21 1 16,-21 0-16,0 0 0,-21 42 31,21 0-31,-21 0 16,21 1-16,0 20 0,-21-21 0,0 21 16,21 1-16,-21-1 0,21 0 0,0 1 15,0-1-15,-22 0 0,22 1 16,-21-1-16,21 0 0,0 1 0,0-1 15,0-21-15,0 0 0,0 1 16,0-1-16,21-21 0,1 0 0,-1 0 16,0 0-16,0 0 0,0 0 15,0 0-15,1-21 0,20-1 16,-21 1-16,0 0 0,22 0 0,-22 0 16,0-22-16,21 22 0,-21-21 15,1 21-15,-1 0 0,-21-1 0,0 1 16,21 0-16,-21 42 31,-21 0-31,21 1 0,-21-1 0,21 0 16,0 21-16,-22-21 0,22 1 15,-21-1-15,21 0 0,0 0 16,0 0-16,0 0 16,21-42 15,1 0-16,-1 0-15</inkml:trace>
  <inkml:trace contextRef="#ctx0" brushRef="#br0" timeOffset="26411.32">16383 3831 0,'0'-42'16,"-21"21"0,0 21-16,-1 0 0,1 0 15,21 21 16,21-21-31,1 0 16,-1 21-16,0-21 0,0 0 16,0 21-16,0-21 0,22 0 0</inkml:trace>
  <inkml:trace contextRef="#ctx0" brushRef="#br0" timeOffset="27939.96">16912 3831 0,'0'-42'31,"-21"42"-31,0 0 0,0 0 16,-1 0-16,1 21 0,0-21 15,0 21-15,0 0 0,0 1 16,-1-1-16,1 0 0,0 21 16,21-21-16,0 22 0,-21-1 0,21-21 15,0 22-15,0-22 0,0 0 0,21 0 16,-21 0-16,21 0 0,0 1 15,22-1-15,-22-21 0,0 0 0,21 0 16,-20 0-16,20 0 0,0 0 16,1 0-16,-22-21 0,21 21 0,0-22 15,-20 1-15,20 0 0,0 0 0,-21 0 16,1-22-16,20 22 16,-42-21-16,21 21 0,0 0 0,0-22 15,-21 22-15,0 0 0,0 0 16,0 42 15,-21 0-31,21 0 16,-21 0-16,21 22 0,0-22 0,-21 0 15,21 0-15,0 0 0,0 1 16,0-1-16,0 0 0,21 0 16,0 0-16,0-21 0,1 0 15,-1 0-15,0 0 0,21 0 16,-21 0-16,22 0 0,-22-21 0,21 21 0,-21-21 15,22 0-15,-22 0 16,0-1-16,0-20 0,0 21 0,22-21 16,-22-1-16,0 22 0,-21-21 15,21-1-15,0 1 0,-21 0 0,0-1 16,22 1-16,-22 0 0,21-1 16,-21 1-16,0 0 0,0-1 0,0 1 15,0 21-15,0 0 0,-21 63 31,-1-21-31,22 22 16,0-1-16,-21 0 16,0 22-16,21-22 0,-21 0 0,21 1 0,0 20 15,0-20-15,0-1 16,0 0-16,0 22 0,0-43 0,21 21 16,-21 1-16,21-22 0,0 0 0,1 0 15,-1 0-15,0 0 0,0-21 16,0 0-16,0 0 0,1 0 0,-1 0 15,0 0-15,0 0 0,0-21 16,0 0-16,1-21 0,20 21 0,-42-22 16,21 22-16,0-21 0,0-1 15,1 1-15,-1 0 0,0-22 0,0 22 16,0 0-16,0-22 0,1 22 0,-1-22 16,-21 22-16,21 0 15,-21-1-15,21 1 0,-21 0 0,0-1 16,0 22-16,0 0 0,0 42 31,-21 0-31,0 0 0,0 22 16,21-1-16,-22 0 0,1 1 0,21 20 15,-21 43-15,21-64 16,-21 1-16,21-1 0,-21 22 0,21-22 16,0 0-16,0 1 0,0-1 0,0-21 15,0 21-15,0-20 0,21-1 16,0 0-16,-21 0 0,21 0 0,0-21 15,1 0-15,-1 0 16,21 0-16,-21 0 0,0 0 0,22 0 16,-22 0-16,21-21 0,-21 0 0,22 0 15,-22 0-15,0-22 0,0 22 16,0 0-16,1-21 0,-1 20 0,0 1 16,-21 0-16,21 21 0,-21-21 15,0 42 1,0 0-16,0 22 15,0-22-15,0 0 0,0 0 16,0 0-16,0 0 0,0 1 16,0-1-16,0 0 0,0 0 15,0 0-15,21-21 0,0 0 16,1 21-16,-1-21 0,21 0 16,-21 0-16,0 0 0,1 0 0,-1 0 15,0-21-15,0 0 0,0 0 16,0 0-16,1 0 0,-1-22 0,0 22 15,0 0-15,-21-21 0,0 20 16,21 1-16,0 0 0,-21 0 0,0 0 16,0 0-16,0 42 31,0 0-15,-21 0-16,0 21 0,21 1 15,-21-1-15,21 0 0,-21 22 16,21-22-16,0 22 0,0-1 0,0-20 15,0 20-15,0 1 0,0-22 16,0 21-16,0 1 0,0-1 0,0 1 16,0 21-16,21-22 0,-21 1 0,0-1 15,0 22-15,0-22 0,0 1 16,0-22-16,0 22 0,0-1 0,0 1 16,0-22-16,-21 21 0,21-20 0,-21-1 15,21 0-15,0 1 0,-22-22 0,1 0 16,21 0-16,-21 0 0,0-21 31,0 0-31,21-21 0,0 0 16,0 0-16,0-21 0,0-1 15,0 1-15,0 0 0,0-1 0,0-20 16,0 20-16,0-20 0</inkml:trace>
  <inkml:trace contextRef="#ctx0" brushRef="#br0" timeOffset="28199.52">17992 3852 0,'0'0'0,"21"0"16,0-21-16,0 21 15,0 0-15,0-21 0,22 21 16,-22-21-16,0 21 0,21 0 16,1 0-16,-22-21 0,21 21 0,1 0 15,-22 0-15,0-21 0,0 21 16,0 0-16,-21-22 16</inkml:trace>
  <inkml:trace contextRef="#ctx0" brushRef="#br0" timeOffset="28407.61">17611 3577 0,'-22'0'0</inkml:trace>
  <inkml:trace contextRef="#ctx0" brushRef="#br0" timeOffset="29275.81">20087 3747 0,'0'0'0,"-21"0"0,0-22 0,0 1 15,21 0-15,0 0 0,0 0 16,0 0-16,0-1 0,0 1 16,0 0-16,0 0 15,21 21-15,-21 21 16,0 0-1,0 22-15,0-22 0,0 0 16,0 21-16,0 1 0,0-1 0,0-21 16,0 21-16,0 1 0,0 20 15,0-20-15,0-1 0,-21 0 0,21-21 16,0 22-16,0-22 0,0 0 16,0 0-16,0 0 15,0-42 1,0 0-1,0 0-15,21 0 0,0-22 16,-21 22-16,21-21 0,0 21 16,-21-22-16,21 22 0,1-21 0,-22 21 15,21-22-15,0 22 0,-21 0 16,0 0-16,21 0 0,0 21 0,0 0 16,1 0-1,-22 21-15,0 0 16,21 0-16,0 0 0,-21 1 0,21-1 15,0 0-15,0 21 0,1-21 16,-1 1-16,0-1 0,21 21 0,-21-21 16,22 0-16,-1-21 0,0 22 15,-20-22-15,20 0 0,0 0 16,1 0-16,-22 0 0,21-22 0,-21 22 16,22-21-16,-22 0 0,0 0 15,0-21-15,0 20 0,0 1 0,-21-21 16,0 21-16,22-22 0,-22 1 15,0 0-15,0 21 0,0-22 0,0 1 16,0 0-16,0-1 0,-22 22 16,1 0-16,0-21 0,0 20 0,0 22 15,-22-21-15,22 21 0,0 0 0,0 0 16,0 0-16,0 0 0,-1 0 16,1 21-16,21 1 0,-21-22 0,21 21 15,0 0-15,0 0 16,0 0-16,0 0 0,0 1 0,21-1 15,0 0-15,1 0 0,-1 0 16,0 0-16,0 1 0,21-1 0,-20 0 16</inkml:trace>
  <inkml:trace contextRef="#ctx0" brushRef="#br0" timeOffset="29947.27">21378 3831 0,'0'-63'31,"0"42"-31,0-1 0,-21 22 0,0-21 16,0 21-1,0 0-15,-1 0 0,1 21 16,0 1-16,21-1 0,-21 0 0,0 0 16,21 0-16,-21 0 0,21 22 15,-22-22-15,22 21 0,0-21 0,-21 1 16,21 20-16,0-21 0,0 0 15,0 0-15,0 1 0,21-22 32,1 0-32,-1 0 0,0-22 15,0 22-15,0-21 0,-21 0 16,21-21-16,1 21 0,-1-1 16,0-20-16,-21 21 0,21 0 0,0-22 15,0 22-15,-21 0 0,0 0 16,22 0-16,-1 0 0,-21 42 31,0 0-31,0 0 16,0 0-16,0 0 0,0 1 15,0 20-15,0-21 0,0 0 0,0 0 16,0 22-16,0-22 0,0 0 0,0 0 16,21 0-16,0 1 0,-21-1 15,21-21-15,0 0 16,1 0-16,-1 0 0,0 0 15,0 0-15,0 0 0,0-21 0,1-1 16,-1 22-16,0-21 0,0 0 0,0 0 16,22 0-16,-22 0 0,0-22 15,0 22-15,0 0 0,0 0 0,-21 0 16,22 21-16,-22-22 0,21 22 16,-21 22-1,0-1-15,0 0 16,0 0-16,0 0 0,-21 22 0,21-22 15,0 0-15,0 0 0,0 0 16,0 0-16,0 1 16,21-22-1,0 0-15,0 0 16,0-22-16,0 1 0,1 0 16</inkml:trace>
  <inkml:trace contextRef="#ctx0" brushRef="#br0" timeOffset="30332">22013 3471 0,'0'0'0,"-21"0"0,-21 64 31,42-43-31,0 0 0,0 0 0,0 1 0,0-1 15,0 0-15,0 0 0,0 0 16,21-21-16,0 0 0,0 0 16,0 0-16,1 0 0,-1 0 15,0 0 1,-21-21-16,0 0 0,0 0 16,21 0-16,-21-1 15,0 1-15,0 0 0,0 0 0,0-21 16,0 20-16,0 1 0,0 0 15,0 0-15,-21 21 0,0 0 16,0 0 0,-1 21-16,22 0 0,0 0 0,-21 1 15,21-1-15,-21 0 0,21 0 0,0 0 16,0 0-16,0 1 16,21-22-16</inkml:trace>
  <inkml:trace contextRef="#ctx0" brushRef="#br0" timeOffset="30660.05">22648 3429 0,'0'-21'0,"0"42"0,0-21 47,-21 21-47,0 0 0,0 1 0,21 20 15,-21-21-15,-1 0 0,22 22 16,-21-1-16,21-21 0,-21 21 0,21 1 16,-21-1-16,21-21 0,0 22 15,0-1-15,0-21 0,0 21 16,0 1-16,0-22 0,0 0 0,0 21 16,0-20-16,0-1 0,0 0 15,21-21-15,-21 21 0,21-21 0,0 0 16,1 0-1,-1 0-15,0-21 0,-21 0 16,21 0-16,0-1 0,-21 1 16,21 0-16,1 0 0</inkml:trace>
  <inkml:trace contextRef="#ctx0" brushRef="#br0" timeOffset="30879.52">22331 3747 0,'0'0'16,"0"21"-16,21 0 15,0-21-15,0 0 16,0 0-16,1 0 0,-1 0 0,21 0 16,-21 0-16,0 0 0,22 0 15,-22 0-15,21 0 0,-21-21 16,1 21-16,20 0 0,-21-21 0,0 21 15,0 0-15</inkml:trace>
  <inkml:trace contextRef="#ctx0" brushRef="#br0" timeOffset="32270.94">910 5122 0,'21'0'16,"-21"22"0,21-22-16,1 0 31,-1 0-31,0 0 15,0 0-15,0 0 0,22 0 16,-22 0-16,0 0 16,21 0-16,-21 0 0,22 0 0,-1 0 15,0 0-15,1 0 0,-1 0 16,22 0-16,-22 0 0,21 0 0,1 0 16,-1-22-16,1 22 0,-1 0 15,1 0-15,-1 0 0,22-21 0,0 21 16,-1 0-16,22 0 0,0-21 15,0 21-15,21 0 0,-21 0 16,21 0-16,0-21 0,0 21 16,0 0-16,21 0 0,0-21 0,0 21 15,0 0-15,1 0 0,20-21 0,0-1 16,1 22-16,-1 0 0,0-21 16,22 21-16,-22-21 0,22 21 0,-1-21 15,-21 21-15,22-21 0,-1 0 16,1 21-16,-1-22 0,1 1 0,-22 21 15,22-21-15,-1 0 0,1 21 0,-1-21 16,-20 0-16,-1 21 0,0-22 16,1 22-16,-1 0 0,0-21 15,-21 21-15,1-21 0,-22 21 0,0 0 16,0-21-16,-22 21 0,22 0 16,-21 0-16,0-21 0,-21 21 0,21 0 15,-43 0-15,1 0 0,-1-21 16,-21 21-16,1 0 0,-22 0 0,0 0 15,0 0-15,0 0 110,1 0-95,-1 0-15,0-22 0,0 22 0,0 0 16,0-21-16</inkml:trace>
  <inkml:trace contextRef="#ctx0" brushRef="#br0" timeOffset="33386.82">13885 4657 0,'-21'0'15,"42"0"48,0 0-63,1 0 0,-1 0 16,0 0-16,0 0 0,0 0 0,22 0 15,-22 0-15,21 0 0,0 0 0,1 0 16,-1 0-16,22 0 0,-22 21 15,21-21-15,1 0 0,-1 0 0,1 0 16,-1 0-16,22 21 0,0-21 16,-1 0-16,1 0 0,0 0 15,21 0-15,21 21 0,-22-21 0,1 0 16,21 0-16,0 0 0,0 0 16,21 0-16,1 0 0,-1 0 0,0 0 15,0 0-15,0 0 0,22 0 0,-22 0 16,21 0-16,0 0 0,1 0 15,-22 0-15,21 0 0,22 0 0,-22 0 16,0 0-16,1 0 0,-1 0 16,0 0-16,22 0 0,-22 0 0,22 0 15,-22 0-15,0 0 0,1 0 0,-1 21 16,22-21-16,-22 0 16,-21 0-16,0 0 0,0 22 0,1-22 15,-22 0-15,0 0 0,0 0 16,-22 0-16,1 0 0,0 0 0,-21 0 15,-22 0-15,1 0 0,-1 0 16,-20 0-16,-22-22 0,21 22 0,-21 0 16,0 0-16,-42 0 62,0 0-15</inkml:trace>
  <inkml:trace contextRef="#ctx0" brushRef="#br0" timeOffset="33531.82">22246 4826 0,'0'0'15,"0"21"1,-21-21-1,0 21 1,0-21-16,-1 0 0,-20 0 16,21 0-16</inkml:trace>
  <inkml:trace contextRef="#ctx0" brushRef="#br0" timeOffset="37391">952 6900 0,'0'22'31,"-21"-22"0,21-22-15,0 1-1,0 0-15,0 0 16,0 0-16,0 0 16,-21-1-16,21 1 0,-21 0 15,0 21-15,0 0 16,-1 0-16,1 0 16,-21 0-16,21 0 0,0 21 15,-22-21-15,22 21 0,0 1 0,-21-1 16,20 0-16,1 0 0,21 0 15,0 0-15,0 1 0,0-1 16,21-21-16,1 21 16,20-21-16,0 0 0,1 21 15,-22-21-15,21 21 0,0-21 0,1 21 16,-1-21-16,-21 22 0,0-1 16,22 0-16,-22 0 0,-21 0 15,0 0-15,0 1 0,0-1 16,0 21-16,-21-21 0,0 0 0,-22 1 15,1 20-15,0-21 0,-1 0 16,-20-21-16,20 21 0,-20-21 0,21 0 16,-1 0-16,1 0 0,21 0 15,0 0-15,-22-21 0,22 21 0,21-21 16,0 0-16,-21 0 0,21 0 16,0-1-16,0-20 15,0 21-15,0 0 0,0 0 0,21-1 16,0 1-16,22 0 15,-22 21-15,0-21 0,21 21 16,1 0-16</inkml:trace>
  <inkml:trace contextRef="#ctx0" brushRef="#br0" timeOffset="38048.01">1079 7006 0,'0'21'31,"0"1"-31,-21-22 0,21 21 0,-21 0 16,21 0-16,0 0 0,0 0 15,0 1-15,0-1 0,0 0 16,0 0-16,0 0 0,0 0 16,21-21-16,0 22 15,1-22-15,-1 0 0,0 0 16,0 0-16,0-22 0,22 1 0,-22 21 15,0-21-15,0 0 0,21 0 16,-20 0-16,-1-1 0,0 1 16,0 0-16,-21 0 0,21 0 0,-21 0 15,0-1-15,21 1 0,-21 0 16,0 0-16,0 42 31,0 0-15,-21-21-16,21 21 0,0 1 0,0 20 15,0-21-15,0 21 0,0 1 16,0-1-16,0 0 0,0 22 0,0-22 16,0 22-16,21-1 0,-21-20 15,22 20-15,-1 1 0,0-22 0,0 21 16,0 1-16,-21-1 0,21 1 16,1 21-16,-22-22 0,0 1 0,21-1 15,-21 1-15,0-1 0,0 1 16,0-1-16,0 1 0,0-1 0,0 1 15,0-22-15,-21 21 0,-1-20 16,-20 20-16,0-20 0,21-22 16,-22 21-16,1-21 0,0 0 0,-1 1 15,1-22-15,0 0 0,-1 0 16,1-22-16,0 1 0,20-21 0,-20 0 16,21-1-16,0-20 0,0-1 15,21 1-15,0-22 0,-22 22 0,22-22 16,0-21-16,0 21 0,0-20 15,0 20-15,22 0 0,-22 1 0,21 20 16,21-21-16,-21 22 0,22-1 16,-22 1-16,21-1 0,0 1 0,1-1 15,-1 22-15</inkml:trace>
  <inkml:trace contextRef="#ctx0" brushRef="#br0" timeOffset="38731.25">1926 7006 0,'0'21'16,"0"1"-1,0-1-15,0 0 0,0 0 16,-21 0-16,21 0 0,0 1 0,0-1 16,0 0-16,0 0 0,0 0 15,0 0-15,0 1 0,0-1 16,-21-21-1,21-21 17,0-1-32,0 1 15,0-21-15,0 21 0,0 0 16,0-22-16,21 22 0,0 0 0,0-21 16,-21 20-16,21 22 0,1-21 15,-1 0-15,0 21 0,0 0 16,0 0-1,0 21-15,1 0 16,-22 1-16,0-1 0,21 0 16,-21 0-16,21 21 0,-21-20 0,21 20 15,0-21-15,0 0 0,-21 22 16,22-43-16,-1 21 0,0 0 0,0 0 16,0-21-16,22 0 0,-22 0 15,0 0-15,21 0 0,-21-21 0,1 0 16,-1 21-16,21-21 0,-21-22 0,0 22 15,1 0-15,-22-21 0,21 20 16,0-20-16,-21 0 0,21-1 0,-21 1 16,0 0-16,21-1 0,-21 1 0,0 0 15,0 21-15,0-22 0,0 22 16,0 0-16,0 0 0,0 42 31,0 0-31,0 0 0,0 22 16,-21-22-16,21 21 0,0 0 15,-21 1-15,21-22 0,0 21 0,0 1 16,0-1-16,0-21 0,0 21 0,0-20 16,0 20-16,0-21 0,0 0 15,21 0-15,-21 1 0,21-22 16,0 21-16,1-21 16,-1 0-16,0 0 0,0-21 15,0-1 1,-21 1-16</inkml:trace>
  <inkml:trace contextRef="#ctx0" brushRef="#br0" timeOffset="38944.01">2519 6964 0,'0'0'0,"21"0"47,0 0-47,0 0 0,0 0 16,1 0-16,-1 0 0,21 0 15,-21 0-15,0 0 0,22 0 0,-22 0 16,21 0-16,-21 0 0</inkml:trace>
  <inkml:trace contextRef="#ctx0" brushRef="#br0" timeOffset="40016.04">3344 6985 0,'0'0'0,"0"-21"0,21 21 15,-21-21-15,0 0 0,0-1 16,0 1-16,0 0 15,0 0-15,-21 21 16,0 0-16,0 0 0,0 0 16,0 0-16,-1 21 15,1-21-15,0 21 0,0 0 0,0 1 16,0-1-16,-1 21 0,22-21 16,0 0-16,0 22 0,0-22 15,0 0-15,0 21 0,0-20 0,0-1 16,0 0-16,0 0 0,0 0 15,0 0-15,22-21 0,-1 0 16,0 0-16,0 0 16,0 0-16,0-21 0,-21 0 15,22 0-15,-1 0 0,-21 0 16,21-22-16,-21 22 0,0 0 16,21 0-16,-21-22 0,21 22 0,-21 0 15,0-21-15,0 21 0,21-1 16,-21 1-16,0 42 31,0 1-31,0-1 16,0 0-16,0 0 0,0 0 0,0 0 15,0 1-15,0 20 0,0-21 16,22 0-16,-22 0 0,21 1 0,0-1 16,-21 0-16,21-21 0,0 21 15,0-21-15,1 0 0,-1 0 16,0 0-16,0 0 0,0 0 0,0 0 15,1-21-15,-1 0 16,0 0-16,0-22 0,-21 22 16,21 0-16,0 0 15,1 0-15,-1-22 0,-21 22 0,21 0 16,0-21-16,0 20 0,0 1 0,1 0 16,-1 0-16,0 0 0,0 0 15,0 21-15,0 0 0,1 0 0,-1 0 16,0 0-16,0 0 0,-21 21 15,0 0-15,21 0 0,-21 0 16,0 0-16,0 1 0,0-1 0,0 0 16,-21 0-16,21 0 15,0 0-15,-21-21 0,0 22 16,0-22-16,21 21 0,0-42 47,21-1-32,-21 1-15,0 0 0,21 0 16,0 0-16,-21 0 0,0-1 0,21 1 16,0-21-16,1 21 0,-22 0 15,21-1-15,-21 1 0,21 0 0,-21 0 16,0 42 15,0 0-31,0 0 0,0 1 16,0-1-16,-21 0 0,0 0 0,21 0 15,-22 22-15,22-22 0,0 0 16,0 0-16,0 0 0,0 0 16,0 1-16,0-1 0,0 0 0,0 0 15,0 0-15,0 0 0,0 1 0,22-22 16,-1 21-16,0-21 16,0 0-16,0 0 0,0 0 15,1 0-15,-1 0 16,0 0-16,0-21 0,0-1 15,0 1-15,1 21 0,20-21 16</inkml:trace>
  <inkml:trace contextRef="#ctx0" brushRef="#br0" timeOffset="40268.04">4911 7070 0,'0'0'0,"-22"0"0,1 0 16,21-21 46</inkml:trace>
  <inkml:trace contextRef="#ctx0" brushRef="#br0" timeOffset="47292.73">13822 6392 0,'0'0'0,"0"-21"0,21 0 32,-21 0-32,21 21 0,0-21 0,0 0 15,1-1-15,-1 1 0,21 21 16,-21-21-16,0 0 0,22 21 16,-22-21-16,21 0 0,-21-1 0,1 22 15,-1-21-15,-21 0 16,-21 21-1,-1 0-15,1 0 0,-21 0 16,21 0-16,-22 0 0,1 0 16,0 0-16,-1 21 0,1-21 0,21 21 15,-21 1-15,20-1 0,1-21 16,21 21-16,0 0 0,0 0 16,0 0-16,0 1 0,43-1 15,-22-21-15,0 21 0,21 0 16,1 0-16,-1 0 0,0 1 0,1-1 15,-22 21-15,21-21 0,-21 0 16,22 22-16,-43-22 0,0 0 16,0 21-16,0-20 0,-22-1 0,1 0 15,0 0-15,-21 0 0,-1 0 16,1-21-16,0 22 0,-1-22 0,1 0 16,0 0-16,-1 0 0,22 0 15,-21 0-15,21 0 0,0 0 0,-1 0 16,22-22-16,-21 1 0,0 0 15,21 0-15,0 0 0,0 0 16,0-1-16,0 1 0,0 0 0,0 0 16,0 0-16,0 0 0,0-1 15,21 1-15,0 0 0,1 21 0,-1-21 16,0 21-16,0 0 16,21 0-16,1-21 0,-1 21 0,-21 0 15,22 0-15,20 0 0,-21 0 0,1 0 16,-22-21-16,21 21 0,-21 0 15,22 0-15,-22 0 0,0 0 0,0 21 16,-21 0 0,0 0-16,0 0 0,0 0 15,0 1-15,0-1 0,0 0 16,0 0-16,0 0 0,0 0 0,0 1 16,0-1-16,0 0 0,21 0 15,1 0-15,-1-21 16,0 0-16,0 0 0,0 0 0,22 0 15,-22 0-15,0 0 0,21-21 16,-21 0-16,22 21 16,-22-21-16,0 0 0,0-1 0,0 1 15,1 0-15,-1 0 0,0 0 0,-21 0 16,0-1-16,0 1 0,0 0 0,0 0 16,0 0-16,0 0 0,0 42 31,0 0-31,0 0 15,0 0-15,-21 22 0,0-1 0,21-21 16,0 21-16,-22 1 0,1-1 0,21 0 16,-21 1-16,21-1 15,0 0-15,0 22 0,0-22 0,0 22 16,0-22-16,0 22 0,0-1 0,0 22 16,0-22-16,0 1 0,0-1 15,0 1-15,0-1 0,0 1 0,0-22 16,0 22-16,0-1 0,0 1 0,0-22 15,-21 21-15,0-20 0,0-1 16,-1 0-16,1-20 0,0-1 0,0 0 16,0 0-16,0 0 0,-1-21 0,1 0 15,-21 0-15,21 0 0,0-21 16,-22 0-16,1-21 0,21 20 16,-22-20-16,22 0 0,-21-1 0,21 1 0,0 0 15,-1-1-15,22 1 0,0 0 16,0-1-16,0 1 0,0 0 15,0-1-15,0 1 0,0 21 0,43-64 16,-1 43-16,-21 0 16,22-22-16,-22 22 0,21-1 0,0-20 15</inkml:trace>
  <inkml:trace contextRef="#ctx0" brushRef="#br0" timeOffset="48820.04">15028 6541 0,'-21'0'16,"21"21"-1,-21-21-15,21 21 0,0 0 16,-21-21-16,21 21 0,0 0 0,0 1 16,0-1-16,0 0 0,0 0 0,0 0 15,0 0 1,0-42 31,21 21-47,-21-21 15,21 0-15,0 0 16,-21 0-16,21 21 16,1 0-1,-22 21 1,0 0-16,0 0 0,21-21 0,-21 21 15,21 0-15,-21 1 16,21-1-16,0-21 0,0 0 16,1 0-16,-1 0 0,0 0 0,0 0 15,0 0-15,0 0 0,1 0 16,20 0-16,-21-21 0,0-1 16,0 22-16,22-21 0,-22 0 15,0 0-15,0 0 0,22-22 0,-22 22 16,0-21-16,0 0 0,0-1 0,0 1 15,-21 21-15,22-22 0,-22 1 16,0 21-16,0-21 0,0 20 0,0 1 16,0 0-16,0 0 15,-22 21 1,1 0-16,0 21 0,21 0 0,0 0 16,-21 22-16,0-22 0,21 21 15,0 1-15,0-1 0,0 0 0,0 1 16,0-1-16,0 0 0,0-21 15,0 22-15,0-22 0,21 21 16,0-21-16,0-21 0,0 22 0,-21-1 16,22-21-16,-1 0 0,21 0 15,-21 0-15,0 0 0,1 0 0,-1 0 16,21 0-16,-21 0 0,22-21 0,-22 21 16,21-22-16,-21 1 0,0 0 15,1 0-15,-1-21 0,0 20 0,-21 1 16,0-21-16,21 21 0,-21-22 15,0 22-15,0 0 0,0 0 0,0 0 16,-21 21-16,0 0 16,0 0-16,-1 0 15,1 21-15,0 0 0,21 21 0,-21-20 16,0-1-16,21 21 0,-21-21 16,21 22-16,0-22 0,0 0 0,0 0 15,0 0-15,0 0 0,0 1 0,0-1 16,0 0-1,21-21-15,0 0 0,0 0 16,0 0-16,0 0 0,1-21 16,-1 21-16,0-21 0,-21-1 15,21 22-15,0-21 0,-21 0 16,0 0-16,21 0 0,1 0 0,-22-1 16,21 1-16,-21 42 31,0 1-31,0-1 15,0 0-15,0 0 0,0 0 0,0 0 16,0 1-16,0-1 0,0 0 16,21-21-16,-21 21 0,21-21 0,0 0 15,-21 21-15,21-21 0,1 0 0,-1 0 16,0 0-16,0 0 16,0 0-16,0-21 0,22 21 0,-22-21 15,0 0-15,21 21 0,-20-21 16,-1-1-16,0 1 0,21-21 0,-21 21 15,1 0-15,-1-22 0,0 22 16,21 0-16,-21 0 0,1 0 16,-22-1-16,21 22 0,0 0 0,-21 22 31,0-1-31,0 0 0,0 0 0,0 21 16,0-20-16,0-1 0,0 0 0,0 0 15,0 0-15,0 0 0,-21 1 16,21-1-16,-21-21 0,21 21 0,-22 0 15,44-21 17,-1-21-17,-21 0-15,21 21 16,0-21-16,-21-1 0,21 1 0,0 0 16,1 0-16,-22 0 0,21 0 0,0-22 15,0 22-15,-21 0 0,21 0 16,-21 0-16,21-1 0,-21 1 0,0 42 31,0 1-31,0-1 0,0 0 16,-21 0-16,21 0 0,0 22 0,-21-22 15,21 0-15,0 0 16,-21 0-16,21 0 0,0 1 0,0-1 0,0 0 16,21 0-16,0-21 15,0 0-15,1 21 0,20-21 16,-21 0-16,0 0 0,0 0 15,1 0-15,20 0 0,-21 0 16,0-21-16,22 0 0,-22 21 0,0-21 16,0 0-16,0-1 0,0 1 0,1 21 15,-1-21-15,-21 0 0,0-21 16,21 20-16,0 22 0,-21-21 0</inkml:trace>
  <inkml:trace contextRef="#ctx0" brushRef="#br0" timeOffset="49199.04">16044 6392 0,'0'0'0,"-42"0"0,21-21 0,21 0 31,21 21-31,0-21 16,21 21-16,-20 0 0,20 0 15,21-21-15,-20 21 0,-1 0 0,22 0 16,-22-21-16,21 21 0,-20 0 0,-1 0 15,22 0-15,-43 0 0,21 0 16,-21-22-16,0 22 0,1 0 0,-1 0 16,-42 0-1,-1 0 1,1 0-16,0 0 0,0 0 16,0 0-16</inkml:trace>
  <inkml:trace contextRef="#ctx0" brushRef="#br0" timeOffset="64924.01">4551 8721 0,'0'-21'0,"-21"21"16,21-22-1,-22 1-15,1 0 16,0 21 0,21-21-16,0 0 15,0 0-15,0-1 16,0 1-1,-21 0 17,0 42-1,21 0-15,0 1-16,0-1 15,0 0-15,0 21 0,0 1 16,0-1-16,0 21 0,0 1 0,0-1 15,0 1-15,0-1 0,0 22 0,0-21 16,0-1-16,0 22 0,0-22 16,0 22-16,0-22 0,0 1 0,0 21 15,-21-22-15,21 1 0,-22-22 16,22 21-16,0 1 0,0-22 0,-21 1 16,21-1-16,0 0 0,-21 1 0,21-1 15,0 0-15,0 1 0,0-22 16,0 0-16,0 21 0,0-21 0,0 1 15,0-44 17,0 1-32,0 0 0,0 0 0,0 0 15,0-22-15,0 22 0</inkml:trace>
  <inkml:trace contextRef="#ctx0" brushRef="#br0" timeOffset="66379.87">4424 8636 0,'0'0'0,"21"0"140,0 0-140,0 0 0,0 0 16,22-21-16,-22 21 0,0 0 16,21 0-16,1 0 0,-1 0 15,22 0-15,-22 0 0,21 0 0,1 0 16,-22 0-16,22 0 0,-1-21 15,1 21-15,20 0 0,22 0 0,0 0 16,0 0-16,21 0 0,-21 0 0,21 0 16,21 0-16,-21 0 15,42 0-15,-21 0 0,1 0 0,20 0 16,-21 0-16,0 0 0,0 0 16,1 0-16,-1 0 0,0 0 0,0 0 15,0 0-15,-21 0 0,21 0 0,-21 0 16,0 0-16,0 0 0,0 0 15,0 0-15,-21 0 0,0 0 0,0 0 16,-21 0-16,-1 0 0,-20 0 0,-1 0 16,1 0-16,-1 0 0,-20 0 15,-1 0-15,0 0 0,1 0 0,-22 0 16,21 0-16,-21 0 0,0 0 16,1 0-16,-1 0 15,0 0-15,0 0 16,-21 21-1,0 0-15,0 0 16,0 0-16,0 1 0,0 20 16,0-21-16,0 0 0,0 22 15,0-1-15,0 0 0,0 1 0,-21-1 16,21 0-16,-21 1 0,21 20 16,0-21-16,0 1 0,-21 20 0,21-20 15,-22 20-15,22 1 0,-21-1 0,21 1 16,0-1-16,0 22 0,0-22 15,0 1-15,0-1 0,0-20 16,0 20-16,0 1 0,0-22 0,0 21 16,0-20-16,0 20 0,21 1 15,-21-22-15,22 22 0,-22-22 0,0 0 16,0 1-16,0-1 0,0 0 16,0 1-16,0-22 0,0 21 15,0-21-15,0 0 0,0 1 0,0-1 0,-22 0 16,1-21-16,0 21 15,0-21-15,0 0 16,0 0-16,-1 0 0,1 0 16,0 0-16,0 0 0,0 0 0,-22 0 0,1 0 15,21 0-15,-43 0 16,22 0-16,-21 0 0,-1 0 0,1 0 16,-22 0-16,0 0 0,-21 0 0,1 0 15,20 0-15,-21 0 0,0 0 0,0 0 16,1 0-16,-1 0 0,-21 0 15,0 0-15,21 0 0,-21 0 0,0 0 16,0 0-16,0 0 0,0 0 0,0 0 16,-21 21-16,21-21 0,-21 0 15,-1 0-15,22 0 0,-21 0 0,21 0 16,0 0-16,0 0 0,21 0 0,1 0 16,20 0-16,21 0 15,1 0-15,-1 0 0,1 21 0,21-21 16,-1 0-16,1 0 0,0 0 0,-1 0 15,1 0-15,0 0 0,20 0 16,-20 0-16,21 0 0,-21 0 0,20 0 16,1 0-16,0 0 0,0 0 15,0 0 1,21-21-16,0 0 16,0 0-1,-21 21-15,21-21 16,-22 21-16,22-21 0,-21-1 15</inkml:trace>
  <inkml:trace contextRef="#ctx0" brushRef="#br0" timeOffset="67303.75">4297 10329 0,'0'0'0,"0"-21"16,0 42 46,0 1-62,0-1 0,0 0 0,0 0 16,0 0-16,0 22 0,0-22 0,0 0 16,0 21-16,21-21 0,-21 22 15,21-22-15,-21 21 0,0-21 0,21 22 16,0-22-16,-21 0 0,22 0 16,-1 0-16,-21 1 0,21-1 15,0 0-15,0 0 0,0-21 0,22 21 16,-22-21-16,21 0 0,-21 21 0,22-21 15,-1 0-15,0 0 0,1 0 16,-1 0-16,0 0 0,1 0 0,-1 0 16,0-21-16,-20 21 0,20-21 0,0 0 15,-21 0-15,22 0 0</inkml:trace>
  <inkml:trace contextRef="#ctx0" brushRef="#br0" timeOffset="67708.05">5863 9335 0,'0'0'0,"-42"-64"16,42 85 31,0 0-47,0 1 0,0 20 0,0-21 15,0 21-15,0-20 0,0 20 16,0 0-16,0 1 0,0-1 0,0 0 16,0-21-16,0 22 0,0-22 15,0 0-15,0 0 0,0 0 16,0 1-16,0-1 0</inkml:trace>
  <inkml:trace contextRef="#ctx0" brushRef="#br0" timeOffset="67981.1">5927 9250 0,'21'0'16,"0"0"-16,0-21 15,0 0-15,0 21 16,1 0-16,-1 0 0,0 0 16,0 0-16,0-22 0,0 22 0,1 0 15,-1 0-15,0 0 0,0 0 0,0 0 16,-21 22 0,0-1-1,-21-21-15,0 21 0,0 0 0,0-21 16</inkml:trace>
  <inkml:trace contextRef="#ctx0" brushRef="#br0" timeOffset="68147.45">5927 9589 0,'0'0'0,"42"0"16,-21 0-1,0 0-15,0 0 0,1 0 0,-1 0 16,0 0-16,0-22 0,0 22 15,22-21-15,-22 21 0,0-21 0,0 0 16,21 21-16,-20-21 0,-1 0 0</inkml:trace>
  <inkml:trace contextRef="#ctx0" brushRef="#br0" timeOffset="68444.39">6689 9208 0,'-22'0'31,"1"21"-31,21 0 16,-21 0-16,0 0 0,0 0 0,21 1 15,0-1-15,0 0 0,-21 21 16,21-21-16,0 1 0,-22 20 0,22-21 16,0 21-16,0-20 0,0-1 15,0 21-15,0-21 0,0 0 0,22 1 16,-22-1-16,21-21 0,0 21 15,0-21-15,0 0 0,0 21 0,1-21 16,-1 0-16,0 0 0,21 0 16,-21 0-16,1 0 0,-1-21 0,21 21 15,-21-21-15,0 21 0,1-21 16,-1-1-16,-21 1 0,21 0 0</inkml:trace>
  <inkml:trace contextRef="#ctx0" brushRef="#br0" timeOffset="68671.72">6667 9504 0,'0'0'16,"0"-21"0,22 21-16,-1-21 15,0 21-15,0 0 0,0 0 16,0 0-16,1-22 0,-1 22 0,0 0 15,0-21-15,0 21 0,22-21 0,-22 21 16,0-21-16,0 21 0,0-21 16,0 21-16,-21-21 0,0-1 0,0 1 15</inkml:trace>
  <inkml:trace contextRef="#ctx0" brushRef="#br0" timeOffset="68855.98">6752 9250 0,'-21'0'16,"0"0"-16,42 0 31,0 0-31,0 0 16,0 0-16,1 0 0,-1 0 0,0 0 16,0 0-16,0-21 0,22 21 15,-22 0-15,0 0 0,21 0 0,-21 0 16</inkml:trace>
  <inkml:trace contextRef="#ctx0" brushRef="#br0" timeOffset="69379.03">7874 9208 0,'0'0'0,"-21"0"15,0 0-15,-1 0 16,1 0-16,0 0 0,0 0 16,-21 0-16,20 21 0,1-21 0,0 21 15,0-21-15,0 0 0,21 21 16,0 0 0,0 0-16,21-21 15,0 0 1,0 22-16,0-22 15,1 0-15,-1 0 0,0 0 0,0 0 16,0 0-16,0 0 0,-21 21 47,-21-21-47,0 0 0,0 0 16,0 0-1,0 0-15,21 21 0,-22-21 0,44 0 31,-1 0-31,0 0 16,0 0-16,0 0 0,0 0 16,1 0-16,-1 21 15,-21 0-15,0 0 16,0 1-16,0-1 0,0 0 16,0 0-16,-21 0 0,21 22 15,-22-22-15,1 0 0,0 0 0,0 0 16,21 0-16,-21 1 0,0-1 0,-1-21 15,22 21-15,0 0 0</inkml:trace>
  <inkml:trace contextRef="#ctx0" brushRef="#br0" timeOffset="69830.91">6054 10287 0,'0'0'0,"0"-21"0,0-21 32,0 63-1,0 0-31,-22 0 0,22 0 0,0 0 15,-21 106 1,21-105-16,0 20 0,-21 0 0,21 1 16,0-22-16,-21 0 0,21 21 0,0-21 15,0 1-15,0-1 0,0 0 16</inkml:trace>
  <inkml:trace contextRef="#ctx0" brushRef="#br0" timeOffset="70076.39">6096 10245 0,'0'0'0,"21"0"0,-21-21 0,21 21 15,0-22 1,1 22-16,-1-21 0,0 21 15,0 0-15,0-21 0,0 21 16,1-21-16,-1 21 0,0 0 0,0 0 16,0 0-16,0 0 0,1 0 15,-22 21 1,-22 0-16,1 0 16,0-21-16</inkml:trace>
  <inkml:trace contextRef="#ctx0" brushRef="#br0" timeOffset="70251.03">6075 10499 0,'0'0'0,"0"21"31,21-21-15,0 0-16,0 0 16,0 0-16,1 0 15,-1-21-15,0 21 0,0 0 0,0-21 16,0 21-16,1-22 0,-1 22 15,0-21-15,21 21 0</inkml:trace>
  <inkml:trace contextRef="#ctx0" brushRef="#br0" timeOffset="70551.73">6858 10202 0,'0'-21'16,"-21"21"-16,21 21 15,-21-21-15,-1 22 0,1-1 16,0 0-16,0 0 0,0 0 16,0 22-16,21-1 0,0-21 0,-22 21 15,22 1-15,0-22 0,0 21 16,0-21-16,0 22 0,0-22 0,0 0 16,0 0-16,22 0 0,-22 1 0,21-1 15,0-21-15,0 21 0,0-21 16,0 0-16,22 0 0,-22 0 0,0 0 15,21 0-15,-20 0 0,-1 0 0,0 0 16,21-21-16,-21 21 0,1-21 16,-1-1-16,0 1 0,0 0 15,-21 0-15,21 0 0</inkml:trace>
  <inkml:trace contextRef="#ctx0" brushRef="#br0" timeOffset="70759.97">6858 10520 0,'21'0'16,"0"0"0,0 0-16,1-21 0,-1 21 15,0-21-15,0 21 16,0-22-16,-21 1 0,21 0 0,1 0 15,-22 0-15,21 0 16</inkml:trace>
  <inkml:trace contextRef="#ctx0" brushRef="#br0" timeOffset="70947.57">6879 10181 0,'21'0'15,"0"0"1,1 0-16,-1 0 0,0 0 16,0 0-16,0 0 0,0 0 15,-21-21-15,22 21 0,-1 0 16,0 0-16</inkml:trace>
  <inkml:trace contextRef="#ctx0" brushRef="#br0" timeOffset="71168.07">7472 10160 0,'0'21'31,"0"0"0,-21-21-15,21 22 0,0-1-1</inkml:trace>
  <inkml:trace contextRef="#ctx0" brushRef="#br0" timeOffset="71612.03">8022 10308 0,'0'-21'16,"-21"21"-16,0 0 0,0 0 16,-1 0-16,-20 0 0,21 0 15,0 0-15,-22 0 0,22 0 0,0 0 16,0 0-16,0 21 0,21 0 15,0 1 1,0-1 0,21 0-16,0-21 15,0 0-15,0 0 0,1 21 0,-1-21 16,0 0-16,0 21 0,0-21 0,0 0 16,1 21-16,-1 1 0,0-22 15,0 0-15,-21 21 0,21 0 16,-21 0-16,0 0 15,0 0 1,-21-21 0,21 22-16,-21-22 0,-21 0 0,20 0 15,1 21-15,0-21 0,-21 0 16,21 0-16,-1 21 0,1-21 0,0 0 16,0 0-16,21 21 0,-21-21 0,0 0 15,-1 0-15,22 21 16</inkml:trace>
  <inkml:trace contextRef="#ctx0" brushRef="#br0" timeOffset="72220.66">6223 11155 0,'0'0'0,"21"-21"0,-21 0 16,21 21-16,0 0 16,-21-22-16,0 44 31,-21-1-31,0 0 16,0 21-16,0-21 0,-22 22 0,1-1 15,0 0-15,-1 1 0,-20-1 0,-1 22 16,22-22-16,-21 0 0,-1 1 15,1-1-15,-1 21 0,1-20 0,-1-1 16,1 22-16,-1-22 0,22 21 0,-22-20 16,22-1-16,0 0 0,-1-20 15,22 20-15,0-21 0,0 0 16,0 0-16,-1-21 0</inkml:trace>
  <inkml:trace contextRef="#ctx0" brushRef="#br0" timeOffset="72487.03">5101 11980 0,'0'0'0,"0"22"16,0-1-1,-21 0-15,21 0 0,-21 0 0,0 22 16,21-22-16,-22 0 15,1 0-15,21 21 0,-21-20 0,0-1 16,21 0-16,0 0 0,0 0 0,-21 0 16,21 1-16,21-22 31,0 0-31,0 0 0,0-22 0,1 22 16,20-21-16,-21 0 0,21 0 15,1 0-15,-1 21 0,0-21 0,1-1 16,20 1-16,-20 21 0</inkml:trace>
  <inkml:trace contextRef="#ctx0" brushRef="#br0" timeOffset="73124.27">1651 12785 0,'0'0'0,"-42"-21"31,42 42-15,-22 0-16,22 21 15,0 1-15,-21 20 0,21-21 0,0 22 16,0-1-16,0 1 0,-21-1 15,21 22-15,-21-21 0,21-1 16,0 22-16,-21-22 0,21 1 0,0-1 16,0 1-16,0-1 0,0 1 15,0-22-15,0 0 0,0 1 16,0-22-16,0 21 0,0-21 16,0 1-16,0-1 0,21-21 15,0 0-15,0 0 16,-21-21-16,21-1 0,1 1 0,-22 0 15,21-21-15</inkml:trace>
  <inkml:trace contextRef="#ctx0" brushRef="#br0" timeOffset="73983.42">1736 13018 0,'0'0'0,"-22"-22"0,1 1 15,0 0-15,0 21 0,0-21 16,0 21-1,42 0 17,0 0-32,0 0 0,0 0 15,22 0-15,-1 0 0,0 0 16,22 0-16,-1 0 0,1 0 0,20 0 16,22 0-16,0-21 0,21 21 15,-21-21-15,21 21 0,-21 0 0,148-22 16,-127 1-16,21 21 15,-21-21-15,21 21 0,-21-21 16,21 0-16,-21 21 0,0-21 0,21 21 16,-21-22-16,-21 22 0,21 0 15,-21 0-15,-21-21 0,-1 21 0,1 0 16,-21 0-16,-1 0 0,-21 0 16,1 0-16,-1 0 0,0 0 0,-20 0 15,20 0-15,-21 21 0,0-21 16,0 22-16,1-1 15,-22 0-15,0 0 0,0 0 16,0 0-16,0 1 16,21 20-16,-21-21 0,0 0 15,0 22-15,0-22 0,0 21 0,0-21 16,0 22-16,0-1 0,21-21 16,-21 21-16,0 1 0,0-1 0,21 0 15,-21 1-15,0-1 0,0 0 0,0 1 16,0-1-16,0 0 0,0 1 15,21-1-15,-21-21 0,0 22 0,0-22 16,0 21-16,0-21 0,0 0 0,0 22 16,0-22-16,0 0 0,0 0 15,-21 0-15,21 1 0,-21-1 16,0 0-16,0-21 0,-1 21 16,1 0-16,0-21 0,0 21 0,0 1 15,0-1-15,-1-21 0,-20 21 16,21 0-16,-21 0 0,-22 0 15,22 1-15,-1-1 0,-20-21 0,21 21 16,-22 0-16,1 0 0,-22-21 16,0 21-16,1-21 0,-22 0 0,0 22 15,0-22-15,-21 0 0,-21 0 0,0 0 16,0 0-16,-22 0 0,22 0 16,-21 0-16,-1 0 0,22-22 0,0 22 15,0 0-15,21 0 16,21 0-16,0 0 0,0 0 0,22-21 0,-22 21 15,42 0-15,-20 21 0,20-21 16,-20 22-16,20-1 0,1-21 16,20 21-16,-20-21 0,20 0 15,1 21-15,0-21 0,21 0 0,-22 0 16,43-21 0,0 0-1,21 0-15,1-1 0,-1 1 16,21-21-16</inkml:trace>
  <inkml:trace contextRef="#ctx0" brushRef="#br0" timeOffset="74755.5">8170 11218 0,'0'0'0,"0"-21"15,0 0-15,21 42 63,1 0-63,-1 1 0,0-1 0,21 21 16,1-21-16,-1 22 0,0-1 0,22 0 15,-22 1-15,22-1 0,-1 0 16,1 22-16,-1-22 0,1 0 0,-1 1 15,64 63-15,-63-43 16,-22-21-16,0 1 0,22-1 0,-22 0 16,0 1-16,1-22 0,-22 21 0,0-21 15,21 1-15,-42-1 0,22 0 16,-1-21-16,-21 21 16,0-42 15,0 0-16,0 0-15,0-1 0</inkml:trace>
  <inkml:trace contextRef="#ctx0" brushRef="#br0" timeOffset="75060.03">9567 12023 0,'-21'0'31,"21"21"-15,0 0-16,0 0 16,21 0-1,0-21-15,1 0 0,-1 22 0,0-22 16,0 0-16,0 21 0,0-21 16,1 21-1,-22 0-15,0 0 16,0 0-1,-22-21-15,1 22 0,-21-22 16,21 21-16,-22 0 0,1-21 0,0 21 0,-1 0 16,22 0-16,-21-21 15,21 22-15,-22-1 0,22 0 16,21 0-16</inkml:trace>
  <inkml:trace contextRef="#ctx0" brushRef="#br0" timeOffset="75507.03">9440 12764 0,'0'0'0,"0"-22"0,-21 1 15,21 0-15,0 0 0,-21 0 0,21 0 16,-21 21-16,21-22 0,-21 22 16,-1 0-1,22 22 1,0 20-16,0-21 0,0 21 16,0 1-16,0-1 0,0 0 15,0 22-15,0-22 0,0 22 0,0-1 16,22-20-16,-22 20 0,0-21 15,0 22-15,0 21 0,-22-43 0,44 21 16,-22 1-16,0-22 0,0 22 0,0-22 16,0 22-16,0-22 0,-22 0 15,22 1-15,0-22 0,0 21 0,-21-21 16,21 0-16,0 1 0,-21-1 16,21-42 15,0-1-31,0 1 0,0 0 0,0-21 15,0 21-15,21-43 0,0 22 0</inkml:trace>
  <inkml:trace contextRef="#ctx0" brushRef="#br0" timeOffset="76261.03">9483 12637 0,'0'0'0,"-22"0"0,-41-43 31,84 43 1,0 0-32,22 0 0,-22 0 0,21 0 15,22 0-15,-22 0 0,43 0 16,-22 0-16,43-21 0,-21 21 0,20 0 16,1 0-16,0 0 0,-21-21 15,42 21-15,-21 0 0,-1 0 16,1-21-16,0 21 0,21-21 0,-42 21 15,-1 0-15,22-22 0,-21 22 0,0 0 16,-1 0-16,1-21 0,0 21 16,-22 0-16,1 0 0,20 0 0,-20 0 15,-1 0-15,-20 0 0,20 0 0,-21 0 16,1 21-16,-1-21 0,-21 22 16,0-22-16,1 21 0,-1 0 0,-21 0 15,21 0-15,-21 0 0,0 1 16,0-1-16,0 0 0,0 0 15,-21 21-15,21 1 0,-21-22 16,-1 21-16,22 1 0,0 20 0,0-21 16,-21 1-16,21-1 0,0 22 15,0-22-15,-21 0 0,21 22 0,0-22 16,0 0-16,0 22 0,0-1 16,0-20-16,0 20 0,0-20 0,0 20 15,0-21-15,0 1 0,0-1 16,0 0-16,0 1 0,0-1 0,-21-21 15,0 0-15,0 22 0,-1-1 16,1-21-16,0 0 0,0-21 0,0 22 16,-22-1-16,22-21 0,-21 21 15,0-21-15,-1 0 0,1 0 16,0 21-16,-22-21 0,1 0 0,-1 21 16,22-21-16,-22 0 0,1 0 0,-22 0 15,0 0-15,1 0 0,-22 0 0,0 0 16,21 0-16,-42 0 0,0-21 0,-42 21 15,21-21-15,-21 0 0,20 21 16,1 0-16,0-21 0,21 21 0,0 0 16,0 0-16,21 0 0,22-22 0,-1 22 15,0 0-15,22 0 0,-1-21 16,22 21-16,0 0 0,-1 0 0,22-21 16,-21 21-16,21-21 0,21 0 15,0 0 1,21-1-1,0 1-15,0 0 0,0 0 0,22 0 16</inkml:trace>
  <inkml:trace contextRef="#ctx0" brushRef="#br0" timeOffset="77007.82">8488 9821 0,'0'-84'32,"0"63"-17,0 42 1,0 0-16,0 0 15,0 0-15,-21 22 16,21-22-16,-22 0 0,22 21 0,0-21 16,0 22-16,0-22 0,0 0 0,0 0 15,0 0-15,-21 1 0,21-1 16,0 0-16,0 0 0,21-21 47,-21-21-32,22 21-15,-1-21 0,0 0 0</inkml:trace>
  <inkml:trace contextRef="#ctx0" brushRef="#br0" timeOffset="77214.7">8721 9758 0,'21'-21'16,"-42"42"-16,42-21 31,-21 21-31,0 0 15,0 0-15,0 22 0,0-22 0,0 0 16,0 0-16,0 0 0,0 1 16,0-1-16,0 0 0,0 0 15,0 0-15,0 0 0</inkml:trace>
  <inkml:trace contextRef="#ctx0" brushRef="#br0" timeOffset="77403.71">8445 9991 0,'0'0'16,"22"0"15,-1 0-31,0 0 0,21 0 15,-21 0-15,22 0 0,-1 0 16,-21-21-16,22 21 0,-1 0 16,0-22-16</inkml:trace>
  <inkml:trace contextRef="#ctx0" brushRef="#br0" timeOffset="77603.92">8996 9800 0,'0'0'0,"21"0"32,0 0-32,0 0 15,0 0-15,1 0 0,-1-21 16,0 21-16,0 0 0,0 0 0,0 0 16,1 0-16,-1 0 0,-21-21 15,21 21-15</inkml:trace>
  <inkml:trace contextRef="#ctx0" brushRef="#br0" timeOffset="77808.05">9207 9779 0,'0'0'0,"0"21"0,-21-21 0,21 21 16,0 1-16,-21-22 0,21 21 16,0 0-16,-21 0 15,21 0-15,0 0 0,0 1 16,0-1-16,0 0 0,-21-21 15,21 21-15,0 0 16,21-21 15,0 0-15</inkml:trace>
  <inkml:trace contextRef="#ctx0" brushRef="#br0" timeOffset="78438.78">9356 9906 0,'0'0'0,"-22"21"31,1 0-15,21 1-16,0-1 16,-21 0-16,21 0 0,0 0 15,0 0-15,0 1 31,0-44 16,0 1-47,0 0 16,0 0-16,21 0 0,-21 0 16,0-1-16,21 1 15,-21 0-15,22 21 0,-1 0 31,-21 21-15,0 0-16,0 1 0,21-1 16,-21 0-16,0 0 15,0 0-15,0 0 16,21-21 0,0 0 15,-21-21-31,21 21 0,1-21 0,-22 0 15,21 21-15,0-21 0,-21 0 16,21-1-16,0 1 0,-21 0 0,21 21 16,1-21-16,-22 0 0,21 21 31,-21 21-31,0 0 16,0 0-16,0 0 0,0 1 0,0-1 15,0 0-15,0 0 16,0 0-16,0 0 15,0 1-15,0-1 0,21-21 47,0 0-47,0-21 0,0 21 16,1-22-16</inkml:trace>
  <inkml:trace contextRef="#ctx0" brushRef="#br0" timeOffset="78660.47">10054 9758 0,'-63'63'31,"41"-41"-31,1-1 0,21 21 16,-21-21-16,21 0 0,-21 22 0,21-22 16,0 0-16,0 0 0,0 0 0,0 1 15,0-1-15,0 0 16,21-21-16,0 0 15,22 0-15,-22 0 0,0 0 0,21 0 16,1 0-16,-1 0 0,0-21 16,1 21-16,-22-21 0</inkml:trace>
  <inkml:trace contextRef="#ctx0" brushRef="#br0" timeOffset="79608.25">2836 11705 0,'-42'-21'31,"42"0"-31,0 0 0,0 0 16,0-1-16,0 1 0,0 0 16,0 0-1,21 21-15,0 0 16,-21 21-16,21-21 0,-21 21 15,0 0-15,22 1 0,-22-1 16,21 21-16,-21-21 0,0 0 0,0 1 16,0-1-16,0 0 0,21 0 0,-21 0 15,21 0 1,0-21-16,0 0 16,1 0-16,-1 0 0,-21-21 15,21 0-15,0 0 0,0 21 16,22-21-16,-22-22 0,0 22 15,0 0-15,-21 0 0,0-21 16,0 20-16,0 1 0,0 0 0,0 0 16,0 0-16,0 0 0,21 42 47,-21 0-47,0 0 0,0 0 0,0 0 15,21 1-15,-21 20 0,22-21 16,-1 21-16,-21-20 0,0 20 0,0-21 15,21 21-15,-21-20 0,0 20 0,0-21 16,0 21-16,0-20 0,0 20 16,0-21-16,0 0 0,0 0 15,0 1-15,0-1 0,0 0 16,-21-21-16,0 0 16,-1 0-16,1 0 0,0 0 15,0-21-15,21 0 16,0-1-16</inkml:trace>
  <inkml:trace contextRef="#ctx0" brushRef="#br0" timeOffset="80256.07">3471 11748 0,'0'0'0,"21"0"31,-21-22-15,22 22-16,-22-21 0,0 0 15,21 21-15,0-21 0,-21 0 16,0 0-16,21-1 16,-21 1-16,-21 21 46,21 21-46,0 1 16,-21-1-16,21 0 0,-21 0 16,21 0-16,0 0 0,0 1 0,0-1 15,0 0-15,0 0 0,0 0 16,0 0-16,0 1 0,0-1 0,21 0 16,0-21-1,0 0-15,0 0 0,0 0 0,1 0 16,-1 0-16,0 0 0,21-21 15,-21 21-15,1-21 0,20-1 0,-21 1 16,21 0-16,-20 0 0,-1 0 16,0 0-16,21-1 0,-21-20 15,-21 21-15,22-21 0,-22 20 0,0 1 16,0 0-16,0 0 0,0 0 0,0 0 16,-22 21-1,1 0-15,0 0 16,0 21-16,0 0 0,21 0 15,0 0-15,0 0 0,0 1 0,0-1 16,0 0-16,0 0 0,0 0 0,21 0 16,0-21-16,0 22 0,0-1 15,1 0-15,-1-21 0,0 21 16,-21 0 0,0 0-1,-21-21 1,0 0-16,-22 0 0,22 0 0,0 0 15,0 22-15,0-22 0</inkml:trace>
  <inkml:trace contextRef="#ctx0" brushRef="#br0" timeOffset="81189.96">1587 13801 0,'0'0'0,"0"-21"0,-21-22 16,21 22-16,0 0 0,0 0 15,0 0-15,0-1 0,0 1 0,0 0 16,21 21 0,1 0-16,-1 0 0,0 21 15,0 0-15,0 1 0,0-1 16,1 21-16,-22-21 0,0 22 15,21-22-15,-21 21 0,21-21 16,-21 0-16,0 22 0,0-22 16,0 0-16,0 0 0,0 0 15,0-42 32,0 0-47,0 0 0,0 0 16,0 0-16,0-1 0,0-20 15,0 21-15,21-21 0,-21 20 0,21-20 16,-21 21-16,0 0 0,21 0 16,-21-1-16,22 22 0,-1 0 15,0 22 1,-21-1-16,0 0 0,0 0 0,0 21 16,21-20-16,-21-1 0,0 21 15,0-21-15,0 0 0,21 22 0,-21-22 16,0 0-16,0 0 0,0 0 15,0 1-15,21-22 0,1 0 16,-1 0 0,0 0-16,0 0 15,0-22-15,0 1 0,1 0 16,-1 0-16</inkml:trace>
  <inkml:trace contextRef="#ctx0" brushRef="#br0" timeOffset="81543.6">2244 13801 0,'21'-21'79,"0"-1"-79,0 22 0,-21-21 15,21 21-15,0-21 0,1 21 0,-1 0 16,-21-21-16,21 0 15,-21 0 1,-21 21 0,0 0-1,-1 0-15,1 0 0,21 21 16,-21-21-16,21 21 0,0 0 16,-21 0-16,21 0 0,0 1 0,-21-1 15,21 0-15,0 0 0,0 0 16,0 0-16,0 1 0,0-1 0,0 0 15,0 0-15,0 0 16,21-21-16,0 0 0,0 0 16,0 0-16,1 0 0,-1 0 15,0 0-15</inkml:trace>
  <inkml:trace contextRef="#ctx0" brushRef="#br0" timeOffset="81868.03">2794 13653 0,'-21'-22'32,"21"44"-1,63 41-16,-42-42-15,1 0 16,-22 1-16,21-22 0,0 21 0,0 0 16,-21 0-16,21 0 15,0 0-15,-21 1 16</inkml:trace>
  <inkml:trace contextRef="#ctx0" brushRef="#br0" timeOffset="82539.03">3027 13547 0,'21'-21'31,"-42"42"1,0 21-32,-1-21 15,1 0-15,0 1 0,0 20 16,0-21-16,-22 21 0,22 1 15,0-22-15,-21 21 0,21-21 0,-1 22 16,1-22-16,0 0 0,21 0 16,0 0-16,-21 1 0,21-1 15,21-21 17,0 0-17,-21-21 1,21 21-16,-21-22 15,22 1 1,-22 0-16,21 21 16,-21-21-16,21 0 0</inkml:trace>
  <inkml:trace contextRef="#ctx0" brushRef="#br0" timeOffset="82951.24">3175 13483 0,'0'0'0,"0"-21"0,21 0 32,-21 0-32,0 42 46,0 0-30,0 0-16,0 22 0,0-22 0,0 21 16,0 0-16,0 1 0,0-22 15,-21 21-15,21 1 0,0-1 0,0-21 16,0 21-16,0-20 0,0-1 16,0 0-16,0 0 0,0 0 15,21-21 32,-21-21-47,0 0 31,0 0-15</inkml:trace>
  <inkml:trace contextRef="#ctx0" brushRef="#br0" timeOffset="86247.49">1947 13780 0,'0'0'0,"0"-22"0,-21 22 47,0 0-32,0 22 1,0-1 0,21 0-16,-22-21 0,22 21 0,0 0 15,0 0-15,-21 1 0,21-1 16,-21 0-16,21 0 0,0 0 16,0 0-16,0 1 0,0-1 15,0 0-15,0 0 0,0 0 16,21-21-1,0 0-15,1 0 16,-1 0-16,0 0 0,0-21 16,0 0-16,-21 0 15,21 0-15,1-1 0,-22 1 16,0 0-16,21 0 16,-21 0-16,0 0 0,0-1 0,0 1 15,0 0-15,0 0 0,0 0 16,0 0-16,0 42 47,0 0-47,0 0 0,0 0 15,0 0-15,0 1 0,0-1 0,21 0 16,-21 0-16,0 0 0,21 0 16,0 1-16,-21-1 0,21 0 15,1-21-15,-1 21 0,0 0 0,0-21 16,0 0-16,0 0 0,22 0 0,-22 0 15,0 0-15,21 0 16,1 0-16,-22 0 0,21-21 0,1 0 16,-22 21-16,21-21 0,-21 0 15,0 21-15,1-22 0,-1 1 0,0 0 16,-21 0-16,0 0 0,0 0 16,0-1-16,0 1 0,-21 0 15,0 0-15,-1 0 0,1 21 16,0 0-16,-21 0 0,21 0 0,-22 0 15,22 0-15,0 0 0,-21 0 16,20 0-16,1 21 0,0 0 0,0-21 16,21 21-16,-21 0 15,21 1-15,-21-1 0,21 0 0,0 0 16,0 0-16,0 0 0,0 1 16,0-1-16,0 0 0,21-21 15,0 21-15,0-21 0,0 0 16,0 0-16,1 0 0,-1 0 0,21 0 15,-21-21-15,0 21 0,22-21 0,-22 0 16,21-1-16,-21 1 0,22 0 16,-22 0-16,21-21 0,-21 20 0,1-20 15,-1 0-15,0 21 16,0-22-16,-21-20 0,0 20 0,0 22 16,0-21-16,0 21 15,0 0-15,0-1 0,0 1 0,0 0 16,-21 21-16,0 0 0,0 0 15,-1 0-15,1 0 0,21 21 16,-21 0-16,0 1 0,21-1 16,-21 21-16,21-21 0,0 22 0,0-1 15,0 0-15,0 1 0,0-22 16,0 21-16,0 0 0,0-20 0,0-1 16,21 21-16,0-21 0,0 0 15,0 1-15,1-1 0,20-21 0,-21 21 16,21-21-16,-20 0 0,20 0 15,-21 0-15,21 0 0,-20 0 16,20 0-16,-21 0 0,0 0 0,22 0 16,-22-21-16,0 21 0,0-21 15,0 21-15,-21-22 0,21 1 0,-21 0 16,22 21-16,-22-21 0,0 0 16,0 0-16,0-1 0,0-20 0,0 21 15,-22 0-15,1 0 0,0-1 16,0 22-16,0 0 15,0 0-15,-1 0 16,1 0-16,21 22 0,-21-22 0,0 21 16,21 0-16,0 0 0,-21 0 15,21 0-15,-21 1 0,21-1 16,0 0-16,0 0 0,0 0 16,0 0-16,0 1 15,21-22-15,0 0 16,0 0-16,0 0 0,0 0 15,1 0-15,-1-22 16,0 1-16,0 0 16,0 0-16,-21 0 0,21-22 0,1 22 15,-22-21-15,21 21 0,-21-22 0,0 1 16,0 0-16,0 21 0,0-22 16,0 1-16,0 21 0,0-22 15,0 22-15,0 0 0,0 0 16,-21 21-1,21 21 1,-22 0-16,22 0 0,0 1 0,0-1 16,0 21-16,0 0 0,0-20 15,0 20-15,0 0 0,0-21 0,22 22 16,-1-1-16,-21-21 0,21 0 16,0 22-16,-21-22 0,21 0 0,0-21 15,-21 21-15,22 0 0,-1-21 0,0 0 16,-21 22-16,21-22 0,0 0 15,0 0-15,-21-22 32,22 1-32,-22 0 0,0 0 15,0 0-15,0 0 0,0-1 16,0 1-16,0 0 0,0 0 0,0-21 16,21 20-16,-21 1 0,21 0 0,0 0 15,-21 0-15,21 0 0,0 21 16,1 0-16,-1 0 0,0 0 15,0 0-15,0 0 0,0 21 16,1 0-16,-1 0 0,0 0 16,0 0-16,0 1 0,0-1 15,-21 0-15,0 0 0,0 0 0,0 0 16,0 1-16,0-1 0,0 0 0,0 0 16,0-42 30,0 0-46,0 0 0,0-1 16,0 1-16,0 0 0,0-21 16,0 21-16,22-1 0,-22 1 0,21-21 15,0 21-15,-21 0 0,21-1 16,-21 1-16,21 21 0,0 0 16,1 0-1,-1 0-15,0 0 16,0 21-1</inkml:trace>
  <inkml:trace contextRef="#ctx0" brushRef="#br0" timeOffset="87228.02">4212 13780 0,'0'0'0,"0"21"0,21-21 0,0 0 0,1 0 16,-1 0-1,0-21-15,-21-1 0,0 1 16,0 0-16,21 0 15,-21 0-15,0 0 0,0-1 16,0 1-16,-21 21 16,0 0-1,0 0-15,-1 21 16,1 1-16,21-1 0,0 0 16,-21 0-16,21 0 0,-21 0 0,21 1 15,0-1-15,0 21 0,0-21 0,0 0 16,0 1-16,0-1 15,0 0-15,21-21 0,0 0 0,-21 21 16,21-21-16,1 0 0,-1 0 16,0 0-16,21 0 0,-21 0 15,1-21-15,20 21 0,-21-21 0,0 0 16,22-1-16,-22 1 0,0 0 16,0 0-16,0 0 0,0-22 0,1 22 15,-22-21-15,0 21 0,0-22 16,0 22-16,0 0 0,0 0 0,0 0 15,-22 21 1,1 0-16,0 21 16,21 0-16,-21 0 0,21 0 15,0 1-15,0 20 0,0-21 16,0 0-16,0 0 0,0 1 0,21-1 16,0 0-1,-21 0-15,0 0 0,21-21 16,-21 21-16,-21-21 47,21-21-32,-21 21-15,0 0 32,21 21-17,0 1 1,21-22-16,0 0 15,0 0-15,1 0 0,-1 0 16,0 0-16,0 0 0,0 0 0,22 0 16,-22 0-16,21-22 0,0 1 15,-20 21-15,20-21 0,-21 0 0,21 0 16,-20 0-16,-1-1 0,0 1 16,0 0-16,0 0 0,-21-21 0,21 20 15,-21 1-15,0 0 0,0 0 16,0 0-16,-21 0 15,0 21-15,0 0 0,0 0 0,0 21 16,-1-21-16,22 21 16,0 0-16,0 0 0,0 0 0,0 1 15,0-1-15,0 0 16,22 0-16,-1 0 0,-21 0 0,21 1 16,0-1-16,-21 0 0,21-21 0,-21 21 15,0 0-15,21-21 0,-21 21 16,0 1-16,0-1 15,0 0-15,-21-21 16,0 0-16,0 0 16,0 0-1,21-21 1,0 0 0,0-1-16,0 1 15,21 21-15,0-21 16</inkml:trace>
  <inkml:trace contextRef="#ctx0" brushRef="#br0" timeOffset="87411.03">5376 13780 0,'0'0'16,"0"-22"46,21 22-46,1-21-16,-1 0 16</inkml:trace>
  <inkml:trace contextRef="#ctx0" brushRef="#br0" timeOffset="89532.08">9673 13123 0,'21'0'32,"-21"22"-32,21-22 31,1 0-31,-1 0 15,0 0-15,0-22 0,0 22 0,0-21 16,1 0-16,-1 21 0,21-21 16,-21 0-16,0 21 0,22-21 0,-22-1 15,0 1-15,-21 0 0,0 0 16,21 0-16,-21 0 0,0-1 16,0 1-16,0 0 15,-21 21-15,0 0 16,0 21-16,0 0 0,21 1 15,-22 20-15,22-21 16,0 21-16,0 1 0,0-1 0,0 0 16,0-20-16,0 20 0,0 0 15,0 1-15,0-22 0,0 21 0,0-21 16,0 22-16,0-22 0,0 0 0,0 0 16,0 21-16,0-20 15,-21-1-15,0 0 16,0-21-1,0 0-15,0-21 0,-1 21 16,1-21-16,21-1 0,-21 1 0,0 0 16,0 0-16,21 0 15,-21 0-15,-1-1 0,22 1 0,-21 21 16,21-21-16,0 42 31,0 0-15,21 1-16,1-1 0,-1 0 15,0 0-15,0-21 0,0 21 0,0 0 16,1 1-16,20-22 0,-21 21 0,21-21 16,-20 0-16,20 0 0,0 0 15,-21 0-15,22 0 0,-22 0 0,21 0 16,-21-21-16,1-1 0,-1 22 16,0-21-16,0 0 0,0 0 15,-21 0-15,21 0 0,-21-1 16,0 1-16,0 0 0,0 0 15,0 42 17,0 0-32,0 0 15,0 1-15,0-1 0,0 0 0,0 0 16,0 0-16,0 0 0,0 1 16,0-1-16,0 0 0,22 0 15,-1-21-15,0 0 16,0 0-1,0 0-15,0-21 16,1 21-16,-22-21 0,0 0 0,21-1 16,-21 1-16,21 21 0,-21-21 15,0 0-15,0 0 0,21 0 0,-21-1 16,21 22-16,-21-21 16,21 21-16,-21 21 15,0 1 1,0-1-16,22-21 0,-22 21 15,0 0-15,0 0 0,0 0 16,21-21-16,0 22 16,0-22-1,0 0-15,0 0 16,1 0 0,-1-22-16,0 1 0,0 0 15,0 0-15,0 0 0,1 0 16,-22-1-16,21 1 0,0 21 15,-21-21-15,0 0 0,21 21 16,0 0 0,-21 21-1,0 0-15,21-21 0,-21 21 0,22 1 16,-22-1-16,21 0 16,0-21-16,-21 21 0,21-21 15,0 0-15,0 21 16,1-21-16,-1 0 0,0 0 15,0 0-15,0 0 0,0 0 0,1 0 16,20-21-16,-21 0 0,0 21 16,0-21-16,1 21 0,-1-21 0,0-1 15,-21 1-15,21 0 0,-21 0 0,21 0 16,-21 0-16,0-1 0,0 1 16,0 0-16,0 42 31,0 0-16,-21-21-15,0 22 0,21-1 0,-21 0 16,21 0-16,0 0 0,0 0 16,0 1-16,0-1 0,0 0 15,21-21-15,0 21 0,0 0 16,0-21-16,1 0 0,-1 0 0,21 0 16,-21 0-16,0 0 0,1 0 0,-1 0 15,0 0-15,0 0 0,0 0 16,0-21-16,1 0 0,-1 21 15,-21-21-15,0 0 0,0-1 16,0 1-16,0 0 16,-21 0-16</inkml:trace>
  <inkml:trace contextRef="#ctx0" brushRef="#br0" timeOffset="89759.34">10753 12954 0,'0'0'0,"-43"0"31,22 0-15,0 0-1,21 21 1,0 0-16,0 1 15,0-1-15,0 0 16</inkml:trace>
  <inkml:trace contextRef="#ctx0" brushRef="#br0" timeOffset="90951.6">9948 13864 0,'-42'0'32,"21"21"-32,21 1 15,-21-22-15,21 21 0,-22 0 16,22 0-16,0 0 0,0 0 0,0 1 15,0-1-15,-21 0 0,21 0 0,0 0 16,0 0-16,0 1 0,0 20 16,0-21-16,0 0 0,0 0 15,0 1-15,21-22 0,1 21 0,-1-21 16,0 21-16,0-21 0,21 0 0,-20 0 16,-1 0-16,21-21 0,0 0 15,-20-1-15,20 1 0,0 0 0,-21 0 16,22 0-16,-1-22 0,-21 22 0,0-21 15,1 21-15,-1-22 0,-21 1 16,0 21-16,0-21 0,0-1 0,0 22 16,-43-21-16,22 21 0,0-1 15,0 1-15,-21 21 0,-1 0 0,1 0 16,21 0-16,-22 0 0,1 0 16,0 21-16,21-21 0,-22 22 0,22-1 15,-21 0-15,21 0 0,-1 21 0,22-20 16,0-1-16,0 0 0,0 21 15,0-21-15,0 1 0,0-1 16,0 0-16,22 0 0,-1 0 0,0-21 16,21 21-16,-21-21 0,1 0 15,20 0-15,0 0 0,1 0 0,-22 0 16,21 0-16,0-21 0,1 0 0,-22 21 16,21-21-16,-21 0 0,1 0 15,-1 21-15,0-22 0,0 1 0,0 0 16,-21 0-16,0 0 0,0 42 47,0 0-32,0 0-15,0 0 16,0 1-16,0-1 0,0 0 16,0 0-1,21-21-15,1 0 0,-1 0 16,0 0-16,0 0 0,0 0 15,0-21-15,1 21 16,-1-21-16,0 0 0,0-1 16,0 1-16,-21 0 0,21 0 0,-21 0 15,22 0-15,-22-1 16,0 1-16,0 42 16,0 1-1,0-1-15,0 0 16,0 0-16,0 0 0,0 0 15,0 1-15,21-22 16,0 21-16,0-21 0,0 0 16,0 0-16,1 0 0,-1 0 0,21 0 15,-21 0-15,22 0 0,-22 0 0,21-21 16,-21-1-16,22 22 0,-22-21 16,21 0-16,-21 0 0,0 0 15,-21 0-15,22-22 0,-22 22 16,0-21-16,0 21 0,0-22 0,0 22 15,0-21-15,0 21 0,0-1 0,0 1 16,-22 21 0,22 21-16,-21 1 0,0-1 15,21 21-15,-21-21 0,21 22 16,0-22-16,-21 21 0,21-21 0,0 22 16,0-22-16,0 0 0,0 21 0,0-21 15,0 1-15,0-1 16,0 0-16,21-21 0,0 0 0,-21 21 15,21-21-15,0 0 0,1 0 16,-1 0-16,0 0 0,0 0 16,0 0-16,-21-21 0,21 21 15,1-21-15,-22 0 0,21-1 16,-21 1-16,21 21 0,-21-21 16,0 0-16</inkml:trace>
  <inkml:trace contextRef="#ctx0" brushRef="#br0" timeOffset="91167.79">11049 13885 0,'0'0'0,"0"22"31,21-22-15,0 0-16,0 0 0,1 0 15,-1 0-15,0 0 0,0 0 16,0 0-16,0 0 0,1 0 0,-1-22 15,0 22-15,0 0 0,0 0 16,0-21-16,1 0 0,-1 21 16,0 0-16,-21-21 15</inkml:trace>
  <inkml:trace contextRef="#ctx0" brushRef="#br0" timeOffset="91504.07">11663 13970 0,'0'21'31,"21"-21"31</inkml:trace>
  <inkml:trace contextRef="#ctx0" brushRef="#br0" timeOffset="91676.46">11853 13970 0,'0'0'15,"0"-21"63</inkml:trace>
  <inkml:trace contextRef="#ctx0" brushRef="#br0" timeOffset="92663.53">9991 11557 0,'0'-21'0,"0"0"16,0 0-16,0-1 16,-22 44 31,22-1-47,-21 0 15,21 0-15,-21 0 0,21 22 0,-21-22 16,21 0-16,0 0 0,-21 21 0,21-20 15,-21-1-15,21 0 0,0 0 16,0 0-16,0 0 0,0 1 16</inkml:trace>
  <inkml:trace contextRef="#ctx0" brushRef="#br0" timeOffset="92935.61">9991 11578 0,'0'0'0,"0"-42"0,0 21 0,-22 0 0,22-1 16,0 1-16,0 0 15,0 42 1,22 0-16,20 1 0,-21 20 16,0-21-16,0 0 0,1 22 15,-1-22-15,0 21 0,0-21 0,0 0 16,0 1-16,1-1 0,-1 0 0,-21 0 15,21 0 1,0 0-16,-21-42 47</inkml:trace>
  <inkml:trace contextRef="#ctx0" brushRef="#br0" timeOffset="93167.55">10520 11367 0,'0'0'0,"-21"0"31,-1 21-31,1 0 0,21 0 16,0 21-16,-21-20 0,0 20 0,0-21 16,21 21-16,0-20 0,-21 20 15,-1-21-15,22 21 0,0-20 0,-21-1 16,21 0-16,-21 0 0,21 0 0,-21 0 15,21 1-15,0-1 16,21-21 0,0 0-1</inkml:trace>
  <inkml:trace contextRef="#ctx0" brushRef="#br0" timeOffset="93519.24">10647 11705 0,'-21'43'16,"21"-22"-16,-22 0 16,22 0-16,-21 0 0,21 0 15,0 1-15,0-1 0,0 0 16,0 0-16,0 0 16,21-21-16,1 0 0,-1 0 0,0 0 15,0 0-15,0 0 0,0 0 16,1 0-16,-1-21 0,0 0 15,0 0-15,0 21 0,0-21 16,1-1-16,-22 1 0,21 0 0,-21 0 16,0-43-16,0 43 15,0 0-15,0 0 0,-21 0 0,-1 21 16,1-21-16,0 21 0,0 0 16,0 0-16,0 0 0,-1 0 15,1 0-15,0 21 0,0-21 0,0 21 16,0 0-16,-1-21 0,1 21 0,21 0 15,-21 1-15,21-1 16,-21 0-16</inkml:trace>
  <inkml:trace contextRef="#ctx0" brushRef="#br0" timeOffset="94363.51">9631 14732 0,'0'0'0,"21"-21"0,-21 0 15,0 0-15,0-1 0,0-20 0,0 21 16,0 0-16,0 0 0,0-1 16,0 1-16,-21 21 31,0 21-31,-1 1 0,1 20 15,-21 0-15,21-21 0,-22 22 16,1 20-16,0-20 0,-1-1 0,-20 21 16,-1-20-16,-20 20 0,20 1 15,-20-1-15,20 1 0,1-22 0,-22 22 16,43-1-16,-22-21 0,22 1 16,-1-1-16,22 0 0,-21-20 0,21 20 15,0-21-15,-1-21 0,22 21 0,0-42 31,0 0-15,22 0-16,-22 0 0,21-1 0,0 1 16,0-21-16,0 21 0,-21 0 15,21-1-15,1-20 0,-22 21 0,0 0 16,21 21-16,-21-21 0,0 42 31,0 0-31,-21 0 16,-1 0-16,1 0 0,0 1 15,0-1-15,21 21 0,-21-21 0,21 0 16,-21 1-16,21-1 0,0 0 0,0 0 16,0 0-16,21-21 15,0 0 1,0 0-16,0 0 0,0 0 0,22-21 16,-22 21-16,0-21 0,0 21 15,22 0-15,-22-21 0,0 21 16,0 0-16,0 0 0</inkml:trace>
  <inkml:trace contextRef="#ctx0" brushRef="#br0" timeOffset="95611.94">10075 15198 0,'0'0'0,"0"-43"16,0 22 0,0 0-16,0 0 15,0 0-15,21 0 0,-21-1 0,22 22 16,-1-21-16,0 0 0,0 21 15,0-21-15,0 21 0,1 0 16,-22 21 0,0 0-16,0 0 0,0 1 15,0-1-15,0 21 0,0-21 0,0 0 16,0 22-16,0-22 16,0 0-16,0 0 0,0 0 0,0 1 15,0-1-15,21-21 31,0 0-31,0-21 0,0-1 0,0 1 16,1 0-16,-1 0 0,0 0 16,0 0-16,0-1 0,0 1 0,1-21 15,-1 21-15,0 0 0,-21-1 0,0 1 16,21 21-16,-21-21 0,21 21 16,-21 21-1,0 0 1,0 1-16,0-1 0,0 21 0,0-21 15,0 22-15,0-1 0,0 0 16,0 1-16,0-1 0,0 0 16,0 1-16,0-1 0,0 0 0,0 1 15,0-1-15,0 0 0,0-21 0,0 22 16,0-1-16,0 0 0,0-20 16,-21 20-16,21 0 0,-21-21 0,21 1 15,-21-1-15,21 0 0,-21-21 31,21-21-31,0 0 0,-22-1 0,22 1 16,0-21-16,0 21 0,0-22 16,0 1-16,0 0 0,0-1 15,0 1-15,0 0 0,0-1 0,0 22 16,0-21-16,0 21 0,0-22 16,22 22-16,-1 0 0,-21 0 0,21 0 15,0 0-15,0-1 0,0 1 16,1 0-16,20 0 0</inkml:trace>
  <inkml:trace contextRef="#ctx0" brushRef="#br0" timeOffset="96111.03">10880 15240 0,'0'0'16,"0"42"0,0-63 30,21 0-46,0 0 16,-21 0-16,0 0 0,0-1 16,0 1-16,0 0 0,0 0 15,0 0-15,0 0 16,-21 21 0,0 0-16,-1 21 0,22 0 0,-21 0 15,21 21-15,0-20 0,-21 20 16,21-21-16,0 21 0,0-20 0,0 20 15,0-21-15,0 0 0,21 0 16,0 1-16,1-22 16,-1 21-16,0-21 0,0 0 0,21 0 15,-20 0-15,-1-21 0,0 21 0,21-22 16,-21 1-16,1 0 0,-1 0 16,0 0-16,21-22 0,-21 22 0,1-21 15,-1 0-15,0 20 0,0-20 16,-21 0-16,0 21 0,21-1 0,-21 1 15,-21 21 1,0 21 0,0 1-16,0-1 0,21 21 15,-22-21-15,22 22 0,-21-22 16,21 21-16,0-21 0,0 22 0,0-22 16,0 0-16,0 0 0,0 0 0,0 0 15,0 1-15,0-1 0,0 0 16,0 0-16</inkml:trace>
  <inkml:trace contextRef="#ctx0" brushRef="#br0" timeOffset="96610.97">6752 16277 0,'0'0'0,"21"-21"0,0 0 0,-21 0 16,22 21-16,-1 0 0,0 0 0,0 0 15,0 0-15,-21 21 0,21 0 0,1 21 16,-22-20-16,0 20 0,0-21 16,0 21-16,0 1 0,0-1 0,0 22 15,0-22-15,0 21 0,0 1 16,0-1-16,0 1 0,0-1 0,-22 1 15,22-1-15,0 1 16,-21-1-16,21-20 0,0 20 0,0 1 16,0-22-16,-21 0 0,0 22 0,21-22 15,0 1-15,-21-1 0,21 21 16,0-41-16,0-1 0,-21 0 16,21-63-1,0 20-15,0-20 16,0 21-16,0-21 0</inkml:trace>
  <inkml:trace contextRef="#ctx0" brushRef="#br0" timeOffset="97443.96">7070 16447 0,'0'0'0,"0"-22"0,21-62 31,0 84-31,-21-21 0,21 21 15,-21-22-15,21 22 0,0 0 0,1 0 16,-1-21-16,21 21 0,0 0 16,-20-21-16,41 21 0,-21-21 0,22 21 15,21-21-15,-1 21 0,22-21 16,0 21-16,0 0 0,0-22 0,21 22 16,21 0-16,0 0 0,0 0 0,21 0 15,1 0-15,-1 22 0,22-22 16,-22 0-16,21 21 0,1 0 15,21-21-15,-22 21 0,22-21 0,-1 0 16,1 21-16,0-21 0,-1 0 16,-20 0-16,21 0 0,-22 21 15,1-21-15,-22 0 0,0 0 0,1 0 16,-22 0-16,0 0 0,-21 0 0,-21 0 16,0 0-16,-22 0 0,-20 0 15,-1 0-15,-20 0 0,-22 0 0,0 0 16,0 0-16,0 0 0,-21 22 15,0-1-15,0 0 16,0 0-16,0 0 16,0 0-16,0 22 15,0-22-15,0 0 0,0 0 0,0 22 16,-21-1-16,0 0 0,21 1 16,-21-1-16,21 21 0,-21-20 0,-1 20 15,1-20-15,0 20 0,0 1 0,0-22 16,0 0-16,-1 22 0,-20-22 15,21 0-15,-21 1 0,20-1 0,-20 0 16,0 1-16,-1-1 0,1 0 16,0-20-16,-1 20 0,1-21 0,0 0 15,-1 0-15,-20 1 0,21-1 16,-22-21-16,22 21 0,-22-21 16,1 0-16,-1 0 0,-20 0 0,20 21 15,-21-21-15,-20 0 0,-1 0 16,0 0-16,0 0 0,-21 0 0,-21 0 15,0 0-15,-22 0 0,1 0 16,0 0-16,-22 0 0,-20 0 0,20 0 16,-21 0-16,-20 0 0,20 0 15,-21 0-15,0 21 0,-21 0 0,21-21 16,1 22-16,-22-22 0,42 21 16,-21-21-16,21 21 0,1-21 0,-1 0 15,22 0-15,20 0 0,22 0 16,21 0-16,0 0 0,21 0 0,43 0 15,-1-21-15,1 0 16,42-1-16,-1 22 0,22-21 0,0-21 16,0 21-16,22 0 0,-1-1 15,0 1-15,0 0 0,0 0 0,22 0 16,-22 0-16,21-1 0</inkml:trace>
  <inkml:trace contextRef="#ctx0" brushRef="#br0" timeOffset="97740.03">7578 16806 0,'42'-21'0,"-21"21"31,-42 0-31,0 21 0,21 1 16,-21 20-16,21-21 0,0 21 15,0 1-15,-22-22 0,22 21 0,-21 1 16,21-1-16,0-21 0,-21 21 16,0-20-16,0 20 0,21-21 0,-21 0 15,21 0-15,0 1 0,0-44 32,0 1-17,0 0-15,0 0 0,0-21 16,0-1-16,0 1 0,0 0 0</inkml:trace>
  <inkml:trace contextRef="#ctx0" brushRef="#br0" timeOffset="98088.04">7451 16828 0,'0'127'0,"0"-254"0,21 63 16,0 43-16,0 21 0,0 0 15,0 0-15,1 0 0,-1 21 16,0 0-16,0 0 0,21 1 0,-20 20 16,20-21-16,-21 21 0,21-20 15,1 20-15,-22 0 0,21-21 0,-21 22 16,22-22-16,-22 0 15,21 0-15,-21 0 0,1 1 0,-1-1 16,0 0-16,-21 0 0,21-21 16,0-21-1,-21 0 1,0 0-16,0-22 0,0 22 0,0-21 16,0-1-16,0 1 0,0-21 0,0-1 15,0 22-15,0-22 0,0 22 16,0 0-16,0-1 0,0 22 0,0 0 15,0 42 1,0 0 0,0 0-16,0 1 0,0 20 15,0-21-15,0 0 0,0 0 16,0 22-16,0-22 0,21-21 0,-21 21 16,22 0-16,-1-21 0</inkml:trace>
  <inkml:trace contextRef="#ctx0" brushRef="#br0" timeOffset="98463.5">8636 16806 0,'0'0'0,"21"-21"0,21 21 0,1-63 15,-64 63 17,-1 0-32,1 0 0,-21 0 15,21 21-15,0 0 16,-1 0-16,-20 0 0,21 1 0,0-1 15,0 0-15,21 0 0,0 21 16,0-20-16,0-1 0,0 0 0,0 0 16,0 0-16,21 0 0,0-21 15,21 0-15,-21 22 0,22-22 16,-1 0-16,0 0 0,1 21 0,-1-21 16,0 21-16,1-21 0,-22 21 15,0-21-15,0 21 0,-21 0 16,-21 1-16,0-1 15,0-21-15,-22 21 0,1 0 0,21-21 16,-21 21-16,-1-21 0,1 0 16,0 0-16,20 0 0,-20 0 15,21 0-15,-21 0 0,20 0 0,1 0 16,21-21-16,0 0 16,0 0-16,0 0 0,21-1 15</inkml:trace>
  <inkml:trace contextRef="#ctx0" brushRef="#br0" timeOffset="98751.6">9229 16658 0,'0'0'0,"21"0"16,-42 0 0,-1 21-16,1 22 15,0-22-15,0 0 0,0 21 16,21 1-16,-21-22 0,-1 21 0,1 1 15,0-22-15,21 21 0,0 0 16,0-20-16,0 20 0,0-21 0,0 0 16,0 0-16,0 1 0,0-1 15,0 0-15,21-21 0,0 0 0,1 0 16,-1 0-16,21 0 0,-21 0 0,0 0 16,22 0-16,-22 0 0,0 0 15,0 0-15,0-21 0,-21 0 16,22 21-16,-22-22 15</inkml:trace>
  <inkml:trace contextRef="#ctx0" brushRef="#br0" timeOffset="98932.05">9038 17166 0,'21'-21'31,"0"21"-31,1 0 0,-22-21 15,21 21-15,0-21 0,0 0 0,21 21 16,-20-22-16,-1 1 0,0 0 0,0 0 16,0 0-16,0 0 0,1-1 15,-22 1-15,0 0 0,0 0 16</inkml:trace>
  <inkml:trace contextRef="#ctx0" brushRef="#br0" timeOffset="99055.59">9059 16828 0,'64'0'16,"-43"-22"0,0 22-16,0-21 0,22 21 15,-22-21-15,0 21 0,21-21 0,-21 0 16</inkml:trace>
  <inkml:trace contextRef="#ctx0" brushRef="#br0" timeOffset="99692.04">9885 16912 0,'0'0'0,"-21"0"15,-1 0-15,1 21 0,0-21 16,21-21 0,0 0-1,21 0-15,0 0 0,22 0 16,-22-1-16,0 1 0,0 0 16,0 0-16,1 21 0,-1-21 0,0 0 15,0-1-15,-42 22 31,0 0-31,0 0 0,-1 0 16,1 22-16,0-1 0,0 0 0,-21-21 16,20 21-16,1 0 0,0 0 15,0 1-15,0-1 0,21 0 0,0 0 16,0 0-16,0 0 0,0 1 16,21-22-1,0 0-15,0 0 16,0 0-16,1 0 0,-1 0 0,0 0 15,0 0-15,0 0 0,-42 0 32,0 0-32,0 0 15,0 21-15,-22-21 0,22 21 0,-21 0 16,21 0-16,-1-21 0,-20 21 16,21 1-16,0-1 0,0 0 0,21 0 15,0 0-15,0 0 0,0 1 16,0-1-16,21-21 15,0 0-15,0 0 0,21 0 16,-20 0-16,20 0 0,0 0 0,1 0 16,-1 0-16,0-21 0,1-1 0,-22 22 15,21-21-15,-21 0 0,22 0 16,-22 0-16,0 0 0</inkml:trace>
  <inkml:trace contextRef="#ctx0" brushRef="#br0" timeOffset="99891.04">10202 16933 0,'21'64'16,"-21"-43"0,22 0-16,-22 0 0,0 1 15,21-1-15,0-21 0,-21 21 0,21 0 16,0-21-16,-21 21 0,21-21 16,-21 21-16,22-21 0,-22-21 62,0 0-62</inkml:trace>
  <inkml:trace contextRef="#ctx0" brushRef="#br0" timeOffset="100057.04">10435 16976 0,'-21'106'0,"42"-212"0,-21 127 16,-21 0-1,0 0-15,0 0 0,-1 1 16,1-1-16,0 0 0,0 0 0,-21 0 15,20 0-15,1 1 0,0-1 16,-21 0-16,21 0 0,21 0 16,-22 0-16,44-21 15,-1 0 1</inkml:trace>
  <inkml:trace contextRef="#ctx0" brushRef="#br0" timeOffset="100279.65">10964 16955 0,'0'0'16,"-42"84"-1,42-63-15,-21 22 0,0-22 16,21 21-16,0-21 16,-43 22-16,43-1 0,-42 0 0,42 22 15,-21-22-15,0 22 0,-1-22 16,22 22-16,-21-1 0,0-21 0,0 22 15,0-1-15,0-20 0,-1 20 0,-20 22 16,42 0-16,-21-43 0,-21-21 16,-1 0-16</inkml:trace>
  <inkml:trace contextRef="#ctx0" brushRef="#br0" timeOffset="100351.63">10477 18373 0,'0'-21'32,"0"-1"-32,22 1 0,-22 0 15,21-21-15,0 21 0,-21-22 16</inkml:trace>
  <inkml:trace contextRef="#ctx0" brushRef="#br0" timeOffset="100641.04">10731 17399 0,'0'0'0,"22"-63"15,-22-43-15,21 63 0,-21-20 16,21 21-16,0-1 0,0 1 0,0 0 16,1 20-16,-1-20 0,21 21 15,-21 0-15,22 21 0,-1-21 0,0 21 16,1 0-16,-1 0 0,0 0 15,22 0-15,-22 0 0,0 0 16,1 0-16,-22 21 0,21-21 0,1 21 16,-22 21-16,0-21 0,0 1 15,-21 20-15,0-21 0,0 0 0,-21 22 16,-21-22-16,-1 0 0,1 21 0,0-21 16,-22 1-16,1-1 0,-22 0 15,-42 21-15,42-21 0,-42-21 16,64 0-16,20 0 15,-20 0-15,21 0 0,-1-21 0,22 0 16,0-21-16</inkml:trace>
  <inkml:trace contextRef="#ctx0" brushRef="#br0" timeOffset="101483.35">10118 9398 0,'84'0'16,"-63"0"-16,22 0 15,-1 0-15,22 0 0,-1 0 0,22 0 16,-1 0-16,22 0 0,0 0 16,0 0-16,21 0 0,-21 0 0,0-21 15,-1 21-15,1 0 0,-21 0 0,0 0 16,-1 0-16,1 0 0,0 0 0,-22 0 16,1 0-16,-1 0 0,-21 0 15,1 0-15,-1 0 0,-21 0 0,0 0 16,1 0-1,-44 0 32,1 0-47,0 0 16,0 0-16,0 0 0,-22 21 16,22-21-16,0 21 0,0-21 15,0 21-15,0-21 0,-1 22 0,1-22 16,0 21-16</inkml:trace>
  <inkml:trace contextRef="#ctx0" brushRef="#br0" timeOffset="101799.59">11917 9567 0,'0'0'0,"0"-42"16,0 63 15,0 0-31,0 1 0,0 20 0,0 0 16,0 1-16,0-1 0,0 21 15,0-20-15,0 20 0,0 1 0,0-22 16,0 22-16,0-22 0,0 21 0,0-20 16,0 20-16,0-20 15,0 20-15,0-21 0,0 1 0,0-1 16,-21 0-16,21 1 0,0-22 15,0 0-15,0 0 0,-22 0 0,22-42 32,0-21-17,0 21-15,22 0 0</inkml:trace>
  <inkml:trace contextRef="#ctx0" brushRef="#br0" timeOffset="102587.7">12001 9440 0,'0'0'16,"-21"-42"-16,21 21 0,-21-21 0,21 20 0,-21 1 15,21 0-15,0 0 0,0 0 16,0 0-16,0-1 0,21 22 16,0-21-16,22 21 15,-1 0-15,21 0 0,1 0 16,-1 0-16,1 0 0,21 0 0,-1 0 15,22 0-15,0 0 0,0 0 16,42 0-16,-21 0 0,21 0 0,0 0 16,-21 0-16,21 0 0,1 0 15,-22 0-15,21 0 0,-21 0 16,0 0-16,0 0 0,-21 0 0,-1 0 16,-20 0-16,0 0 0,-1 0 15,1 0-15,-21 0 0,-22 0 0,21 0 16,-20 0-16,-1 0 0,-21 0 15,0 0-15,1 0 0,-22 21 16,0 1-16,21-22 0,-21 21 0,0 0 16,21 0-16,-21 0 15,0 0-15,0 1 0,0-1 0,0 0 16,0 0-16,21 0 0,-21 22 16,0-22-16,21 21 0,-21 0 15,21 1-15,1 20 0,-22-20 0,0 20 16,21-21-16,0 1 0,-21 20 15,0-20-15,0-1 0,0 0 0,0 1 16,0-1-16,0-21 0,0 21 16,-21 1-16,21-1 0,-21 0 0,-1 1 15,1-1-15,21-21 0,-21 22 0,0-22 16,0 21-16,21-21 0,-21 0 16,-1 1-16,1-1 0,21 0 0,0 0 15,-21 0-15,0 0 0,0 1 16,0-22-16,-1 21 15,1-21-15,0 0 0,0 21 0,-21-21 16,20 0-16,-20 0 0,0 21 16,-22-21-16,1 0 0,-1 0 15,-20 0-15,-22 0 0,0 0 0,0 0 16,-21 0-16,0 0 0,0 0 0,-21 0 16,-21 0-16,-1 0 0,22 0 15,0-21-15,0 21 0,21 0 0,0 0 16,21 0-16,0 0 0,21 0 0,22 0 15,-1 0-15,1 0 0,21 0 16,-22 0-16,22 0 0,21-21 0,-22 21 16,22 0-16,0 0 0,0 0 15,0 0-15,21-21 16,21-1 0,0 1-16,0 0 15</inkml:trace>
  <inkml:trace contextRef="#ctx0" brushRef="#br0" timeOffset="102903.67">12319 9779 0,'0'0'0,"-148"-127"31,127 127-31,-1 21 16,22 0 0,-21 1-16,21 20 0,0 0 0,-21 1 15,21-1-15,0 0 0,0 1 0,0-1 16,0 0-16,0 1 0,0-1 16,0 0-16,0-21 0,0 1 0,0 20 15,0-21-15,0 0 0,0 0 16,0 1-16,21-22 15,0 0-15,1 0 16,-1 0-16,-21-22 16,21 1-16</inkml:trace>
  <inkml:trace contextRef="#ctx0" brushRef="#br0" timeOffset="103207.69">12213 9906 0,'0'0'0,"0"-21"0,-21-106 31,21 106-31,21 0 16,0 21 0,0 0-16,1 0 0,-1 0 15,0 0-15,0 0 0,0 0 16,0 0-16,22 21 0,-22-21 0,0 21 16,0 0-16,0 0 0,-21 0 0,0 1 15,0-1-15,0 0 16,-21 0-16,0 0 0,0-21 0,-21 21 15,20 1-15,-20-22 0,21 21 16,-21-21-16,20 0 0,-20 21 0,21-21 16,0 0-16,42 0 31,0 0-15,0 0-16,0 0 0</inkml:trace>
  <inkml:trace contextRef="#ctx0" brushRef="#br0" timeOffset="103595.18">12679 9948 0,'0'0'0,"-85"64"31,64-43-31,0 0 0,0 0 16,-1 1-16,22-1 0,0 0 15,-21 0-15,21 0 0,0 0 0,0 1 16,0-1-16,0 0 0,21 0 15,1-21 1,-1 0-16,0 0 0,0 0 16,0 0-16,0 0 0,1 0 0,-1-21 15,21 21-15,-21-21 0,0 0 16,1 21-16,-1-22 0,0 1 0,-21 0 16,0 0-16,0 0 0,0 0 0,0-22 15,0 22-15,-21 0 0,0 0 0,-1 0 16,1 21-16,0 0 0,0 0 15,-21 0-15,20 0 0,1 0 0,0 0 16,0 0-16,0 21 0,0 0 16,21 0-16,-22-21 0,22 21 15,0 0-15,0 1 0,0-1 0,0 0 16,22-21-16,-1 0 16,0 0-16,0 0 0,0 0 15,0 0-15,22 0 0</inkml:trace>
  <inkml:trace contextRef="#ctx0" brushRef="#br0" timeOffset="103851.04">13166 9821 0,'0'-42'15,"0"84"-15,0-105 0,0 42 0,0 0 0,0-1 16,-22 22 0,1 0-1,0 43-15,0-22 0,21 0 0,-21 21 16,0-20-16,21 20 0,-22 0 15,22-21-15,0 22 0,0-22 0,0 21 16,0-21-16,0 22 0,0-22 0,0 0 16,0 0-16,0 0 0,0 1 15,0-1-15,22-21 0,-1 0 16,0 0-16,0 0 0,0 0 16,0 0-16,1 0 0,-1 0 15,0-21-15,0-1 0,21 22 0</inkml:trace>
  <inkml:trace contextRef="#ctx0" brushRef="#br0" timeOffset="105091.64">13483 9737 0,'0'0'15,"21"-43"-15,-21-20 16,0 42-16,-21 21 16,21 21-16,-21 21 15,0-21-15,21 22 16,-21-22-16,21 21 0,0 1 0,-22-1 15,22 0-15,-21 1 0,21-1 16,0 0-16,0-21 0,0 22 0,0-22 16,0 0-16,0 0 0,0 0 0,21 1 15,1-1-15,-22 0 0,21-21 16,0 0-16,0 0 0,0 0 16,0 0-16,1 0 0,-1 0 0,0 0 15,0 0-15,0 0 0,0-21 0,1 0 16,-1-1-16,0 1 15,-21 0-15,21 0 0,-21 0 0,0 0 16,0-1-16,21 1 0,-21 0 0,0 0 16,0 42-1,0 0 1,0 0-16,0 1 16,0-1-16,0 0 0,-21 0 15,21 0-15,0 0 16,0 1-16,0-1 15,21-21-15,0 0 0,1 21 16,-1-21-16,0 0 16,0 0-16,0 0 0,22 0 0,-22 0 15,0 0-15,0-21 0,0 0 16,0-1-16,1 1 16,-22 0-16,0 0 0,0 0 15,0 0-15,0 42 31,0 0-15,0 0-16,0 0 0,-22-21 16,22 21-16,-21 1 15,21-1-15,-21 0 0,42-21 63,-21-21-63,21 21 0,1-21 15,-22-1-15,21 1 0,0 0 16,0 0-16,0 0 16,0 0-16,1-1 15,-1 22-15,-21 22 32,0-1-32,0 0 15,0 0-15,0 0 16,0 0-16,0 1 15,21-22-15,0 21 0,0-21 16,22 0-16,-22 21 0,21-21 0,0 21 16,1-21-16,-22 0 0,21 0 15,1 0-15,-1 0 0,-21 0 0,21 0 16,-20 0-16,20 0 0,-21-21 16,0 0-16,0 21 0,1-21 15,-22-1-15,21 1 0,-21 0 0,0 0 16,0-21-16,0 20 0,0 1 15,0 0-15,-21 0 16,-1 21-16,1 0 0,0 0 16,0 0-16,0 0 0,0 21 15,-1-21 1,22 21-16,0 0 31,22-21-31,-1 0 0,0 0 16,0 0-16,0 0 31,-21 22-15,0-1-16,0 0 0,0 0 15,0 0-15,0 0 16,0 1-16,0-1 0,0 21 0,0-21 16,0 22-16,0-22 0,0 21 15,-21-21-15,21 22 0,0-1 0,-21-21 16,0 21-16,0-20 0,21 20 0,-22-21 15,22 21-15,-21-20 0,0-1 16,21 0-16,0 0 0,-21 0 0,0 0 16,21-42 31,0 0-47,0 0 0,0 0 15,0 0-15</inkml:trace>
  <inkml:trace contextRef="#ctx0" brushRef="#br0" timeOffset="105271.76">14118 9843 0,'-21'21'16,"42"-42"-16,-63 42 0,63-21 46,-21 42-46,0-21 16</inkml:trace>
  <inkml:trace contextRef="#ctx0" brushRef="#br0" timeOffset="105735.67">13441 10562 0,'0'0'0,"0"21"31,-21 1-31,-1-1 15,22 0-15,-21 0 16,21 0-16,-21 0 0,21 1 0,0-1 16,0 0-16,0 0 0,0 0 15,0 0-15,0 1 16,0-44 31</inkml:trace>
  <inkml:trace contextRef="#ctx0" brushRef="#br0" timeOffset="105979.59">13356 10605 0,'0'0'0,"0"-22"0,0 1 16,0 0-16,0 0 16,21 21-16,0 0 15,1-21-15,-1 21 0,0 0 0,0 0 16,0 0-16,0 0 0,22 0 15,-22 0-15,0 21 0,-21 0 16,21 0-16,-21 0 0,0 1 16,0-1-16,-21 0 15,0 0-15,0-21 0,0 21 0,-1-21 16,1 0-16,-21 21 0,21-21 0,0 0 16,-1 0-16,22 22 31</inkml:trace>
  <inkml:trace contextRef="#ctx0" brushRef="#br0" timeOffset="106407.05">13674 10753 0,'21'0'0,"-42"0"0,63 0 16,-21 0-16,0 0 0,-21-21 0,21-1 15,1 22-15,-1-21 0,-21 0 16,21 0-16,-42 21 47,0 0-47,21 21 15,0 0-15,-22 0 16,22 1-16,0-1 16,0 0-1,22-21 32,-1-21-31,0 0-16,0-1 15,-21 1-15,21 0 0,0 0 16,1 21-16,-1-21 0,-21 0 16,21 21-16,0 0 0,0 0 0,0 0 15,1 21-15,-22 0 16,0 0-16,0 0 15,0 0-15,0 1 16,0-1-16,0 0 0,-22 0 0,1 0 16,21 0-16</inkml:trace>
  <inkml:trace contextRef="#ctx0" brushRef="#br0" timeOffset="107135.03">14266 11091 0,'0'0'0,"21"0"0,1-21 16,41 21 15,-42 0-31,0 0 16,-21 21-16,0 1 0,0-1 16,0 0-16,0 0 0,0 21 0,0 1 15,0-1-15,0 0 0,0 1 16,0 20-16,0-20 0,0 20 0,0-21 15,0 1-15,0 20 0,0 1 16,-21-1-16,21 1 0,0-1 0,0 1 16,-21-1-16,21 22 0,-21-22 0,21 1 15,0-1-15,-21 1 0,21-1 16,0 1-16,0-1 0,-21 1 0,21-1 16,-22 1-16,22-1 0,-21 1 0,21-1 15,0-20-15,-21-1 0,0 22 16,21-22-16,-21-21 0,21 21 15,0 1-15,-21-22 0,21 21 0,-22-21 16,22 1-16,-21-1 0,21 0 16,0 0-16,0 0 0,0 0 15,-21-21 1,21 22-16,-21-22 16,0 0-1,0 0-15,-1 0 0,1 0 16,0 0-16,-21 0 0,21 0 15,-22 0-15,1 0 0,0 0 0,-22 0 0,1 0 16,-22 0-16,21 0 0,-20 0 16,-22 0-16,21 0 0,1 21 15,-1-21-15,0 0 0,22 0 0,-1 21 16,1-21-16,20 0 0,-20 0 16,21 21-16,-1-21 0,1 21 0,0-21 15,-1 0-15,22 0 0,-21 0 0,21 0 16,-1 0-16</inkml:trace>
  <inkml:trace contextRef="#ctx0" brushRef="#br0" timeOffset="122788.25">18119 8742 0,'0'0'0,"0"-21"16,0 0-16,0-1 0,0 1 0,0 0 16,0 0-16,0 0 0,0 0 15,0-1-15,0 1 0,0 0 16,0 0-16,0 0 15,0 0-15,0-1 16,0 1 0,0 42 15,0 1-31,0-1 16,0 21-16,0-21 0,0 0 0,0 22 15,0-1-15,0 22 0,0-22 0,0 21 16,0 1-16,0-1 0,0 1 15,0-1-15,0 1 0,0-1 0,0 1 16,0-1-16,0 22 0,0-21 16,0-1-16,-22 22 0,22-22 0,-21 22 15,21-22-15,0 1 0,-21-1 0,21 1 16,-21-22-16,0 22 0,21-22 16,0 0-16,0-20 0,-21 20 15,21 0-15,0-21 0,0 1 0,0-1 16,0-42-1,0-1 1,0 1-16,0 0 0,0-21 0,21 21 16,-21-22-16,0 1 0,21 0 0</inkml:trace>
  <inkml:trace contextRef="#ctx0" brushRef="#br0" timeOffset="124008.06">18119 8403 0,'0'0'0,"0"-21"32,21 0-17,0 21-15,21 0 16,-21 0-16,22-21 0,-1 21 0,0 0 15,1 0-15,20 0 0,-20-21 0,20 21 16,1 0-16,20 0 0,-20 0 16,-1 0-16,22 0 0,0 0 0,20 0 15,1 0-15,21 21 0,0 0 16,0-21-16,0 0 0,0 21 16,0-21-16,0 21 0,21-21 15,1 0-15,-22 0 0,0 21 0,0-21 16,-22 0-16,1 0 0,0 22 0,0-22 15,0 0-15,0 0 0,-1 0 16,-20 0-16,0 0 0,-1 21 0,-20-21 16,-1 0-16,1 0 0,-1 0 15,-20 0-15,-1 0 0,-21 0 0,22 0 16,-22 21-16,0-21 0,0 0 0,0 0 16,0 0-16,1 0 0,-22 21 15,21-21-15,0 21 16,-21 0-1,0 1-15,0-1 16,0 0-16,0 0 16,0 0-16,0 0 0,0 22 15,0-1-15,0 0 0,0 1 0,-21-1 16,21 22-16,-21-22 0,21 0 0,-22 22 16,22-22-16,0 22 0,-21-22 15,21 21-15,-21-20 0,21 20 0,0 1 16,0-22-16,0 22 0,-21-1 15,21 1-15,0-1 0,-21 1 0,21-22 16,0 21-16,0-20 0,-21 20 0,21-20 16,-22-1-16,22 0 15,0 22-15,0-22 0,-21 0 0,21 1 16,-21-1-16,21 0 0,-21 1 0,21-1 16,0-21-16,0 22 0,-21-22 15,0 0-15,21 0 0,-22 0 0,22 0 16,0 1-16,0-1 0,-21-21 0,21 21 15,-21-21-15,21 21 0,-21-21 16,0 0-16,0 0 16,-1 21-16,1-21 0,0 0 15,0 0-15,0 0 0,-22 0 16,22 0-16,-21 0 0,21 0 0,-22 0 16,-20 0-16,21 0 0,-22 0 15,22 0-15,-22-21 0,-20 21 16,20 0-16,-21-21 0,-20 21 0,-1-21 15,0 21-15,0-21 0,-21 21 0,0-22 16,-21 22-16,0-21 0,0 21 16,-1-21-16,1 21 0,0 0 0,21 0 15,-21 0-15,42 0 0,-21 0 0,21 0 16,-21 0-16,21 0 0,22 0 16,-22 0-16,21 0 0,1 0 0,20 0 15,-21 0-15,22 0 0,-1 0 0,22 0 16,-21-21-16,20 21 15,-20 0-15,20 0 0,1-21 0,0 21 16,-1 0-16,22 0 0,-21 0 0,21-21 16,0 21-16,-1 0 0,1 0 15,0 0 17,21-22-17,-21 22-15,0 0 0,0 0 16,21-21-16,-22 21 0,22-21 15,-21 21-15,21-21 0</inkml:trace>
  <inkml:trace contextRef="#ctx0" brushRef="#br0" timeOffset="130097.11">18775 8805 0,'0'0'15,"0"-42"-15,0 21 0,21 21 16,-21-21-16,21 21 15,-21-21-15,0-1 16,0 1-16,-21 21 31,0 0-31,0 0 16,-1 0-16,1 21 0,0 1 16,21 20-16,-21-21 0,0 21 0,0 1 15,21-1-15,-22 0 0,22 1 0,-21-1 16,21 0-16,0 1 0,0-1 15,0 0-15,0-20 0,0-1 0,0 21 16,21-21-16,1 0 16,-1 1-16,0-22 0,0 21 0,0-21 0,22 0 15,-22 0-15,0 0 0,21 0 0,-21 0 16,1 0-16,20 0 16,-21-21-16,21-1 0,-20 1 0,-1 0 15,0 0-15,21 0 0,-21 0 0,-21-1 16,22 1-16,-22 0 0,21-21 15,-21 21-15,0-1 0,0 1 16,-21 21 0,-1 0-16,22 21 15,-21 1-15,21-1 0,-21 0 16,21 0-16,0 0 0,0 0 16,0 22-16,0-22 0,0 0 15,0 0-15,21 0 0,0 1 16,1-22-16,-1 21 15,0-21-15,0 0 0,0 0 0,0 0 16,1 0-16,20 0 0,-21 0 0,0-21 16,0-1-16,1 22 0,-1-21 15,0 0-15,0 0 0,-21 0 0,0 0 16,0-22-16,0 22 0,0 0 16,0-21-16,0 20 0,0 1 15,-21 0-15,0 21 16,0 0-16,-1 0 0,-20 21 15,21-21-15,0 21 0,0 1 0,-1-1 16,1 0-16,0 0 0,21 21 0,-21-20 16,21-1-16,0 0 0,0 0 15,0 0-15,21 0 0,0-21 16,0 0-16,22 22 0,-22-22 0,21 0 16,-21 0-16,22 0 0,-22 0 15,21 0-15,1 0 0,-22 0 0,21-22 16,-21 22-16,0-21 0,1 21 15,-1-21-15,0 0 0,0 0 0,0 0 16,0-1-16,1 1 0,-22 0 16,21 21-16,0 0 31,-21 21-31,0 0 0,0 1 0,0-1 16,0 0-16,0 0 15,0 0 1,21-21-16,0 0 15,0 0 1,1 0-16,-1 0 0,0-21 16,0 0-1,0 0-15,-21 0 0,21-1 16,1 22-16,-22-21 0,21 0 16,0 21-1,-21 21 1,0 0-16,0 1 15,21-1-15,-21 0 16,0 0-16,21-21 0,0 21 0,-21 0 16,22-21-16,-1 0 0,0 22 15,0-22-15,0 0 0,0 0 0,1 0 16,-1 0-16,0 0 0,21 0 0,1 0 16,-22 0-16,21 0 0,-21 0 15,22-22-15,-22 22 0,21-21 0,-21 0 16,0 0-16,1 21 0,-1-21 0,-21 0 15,0-1-15,0 1 16,0-21-16,0 21 0,0 0 0,-21-1 16,-1 1-16,1 21 15,0 0-15,0 0 0,0 0 0,-22 0 16,22 21-16,-21 1 0,21-1 0,-22 0 16,22 0-16,0 0 0,0 0 15,0 1-15,21-1 0,-21 0 0,21 0 16,0 0-16,0 0 0,0 1 15,0-1-15,21-21 0,0 0 16,0 0-16,0 0 0,0 0 0,1 0 16,20 0-16,-21 0 0,0 0 15,0 0-15,1 0 0,-1-21 16,0-1-16,0 1 0,0 0 0,0 0 16,1 0-16,-1 0 0,0-22 15,-21 22-15,21-21 0,-21-1 0,21 1 16,-21 0-16,0-1 0,0 1 0,0 0 15,0 21-15,0-22 0,0 22 16,0 0-16,-21 21 0,0 0 16,0 0-16,0 21 15,-1 0-15,22 22 0,-21-1 0,21 0 16,-21 1-16,21-1 0,0 0 16,0-21-16,0 22 0,0-1 0,21-21 15,0 0-15,-21 22 0,22-22 16,-1-21-16,21 0 0,-21 21 15,0 0-15,1 0 0,-1-21 0,21 0 16,-21 0-16,0 0 0,1 0 0,-1 0 16,0 0-16,0-21 15,0 21-15,-21-21 0,21 0 0,1 0 16,-22 0-16,0-1 0,21-20 16,-21 21-16,21 0 0,-21 0 15,0-1-15,0 1 0,0 42 31,0 1-31,0-1 16,0 0-16,0 0 0,0 0 16,0 0-16,0 1 0,0-1 15,21 0-15,-21 0 16,21-21-16,0 0 0,1 0 16,-1 0-16,0 0 0,0 0 0,0 0 15,0 0-15,1 0 0,-1 0 16,0-21-16,0 0 0,0 0 15,0-1-15,-21 1 0,22 0 0,-1 0 16,0-21-16,0-1 0,0 22 0,0-21 16,1-1-16,-22 1 15,0 0-15,21 21 0,-21-22 0,0 22 16,21 0-16,-42 21 31,0 21-31,21 21 0,-22-20 16,22 20-16,-21-21 0,0 21 15,21 1-15,-21-22 0,21 21 0,0-21 16,0 1-16,0 20 0,0-21 16,0 0-16,0 0 0,0 1 15,0-1-15,21-21 16,0 0-16,0 0 16,1 0-16,-1 0 0,0 0 15,0-21-15,0 21 0,0-22 16,1 1-16,-1 0 0,21 21 15,-21-21-15,0 0 0,1 0 0,-1 21 16,0-22-16,0 22 0,0 0 16,-21 22-1,0-1 1,0 0-16,0 0 0,0 0 16,0 0-16,-21 1 0,21-1 15,0 0 1,21-21-16,0 0 15,1 0-15,-1 0 16,0 0-16,0 0 16,0 0-16,0 0 0,-21-21 0,22 0 15,-1 21-15,0-22 0,21 22 16,-21-21-16,1 21 0,-1 0 16,-21 21-1,0 1-15,0-1 16,0 0-16,0 0 0,0 0 15,0 0-15,0 1 16,21-22 0,0 0-1,0 0-15,0 0 16,-21-22 0,0 1-16,0 0 0,0 0 15</inkml:trace>
  <inkml:trace contextRef="#ctx0" brushRef="#br0" timeOffset="130347.08">21505 8932 0,'21'0'16,"1"0"-1,-1 0-15,21 0 0,-21 0 0,0-21 16,22 21-16,-22 0 0,21 0 16,-21 0-16,22-21 0,-22 21 0,0 0 15,0 0-15,0 0 0,1-21 16,-1 21-16,0 0 0,-21-21 16,0 0-16</inkml:trace>
  <inkml:trace contextRef="#ctx0" brushRef="#br0" timeOffset="130560.05">21230 8721 0,'-21'0'78,"0"0"-63,21 21-15,-21-21 0,21 21 0,-22 0 16,1-21-16</inkml:trace>
  <inkml:trace contextRef="#ctx0" brushRef="#br0" timeOffset="131379.41">19325 11134 0,'0'0'0,"42"-21"0,22-85 31,-64 85-31,-21 21 16,0 0 0,-1 0-16,1 21 0,-21-21 15,21 42-15,-22-21 0,1 22 16,0-1-16,-1 21 0,1-20 0,-21 20 16,20 1-16,-20-22 0,-1 22 15,1-1-15,-22-21 0,22 1 0,-1 20 16,1-20-16,-1-1 0,-42 21 15,64-41-15,21 20 0,0-21 16,-1 0-16,1-21 0,42-21 31,1 0-31,20 0 0,-21 0 16,0-1-16,22 1 0,-22-21 0,21 21 16,-21 0-16,0-22 0,1 22 15,-1 0-15,0 0 0,-21 0 0,0-1 16,-21 22-1,0 22 1,-1-1-16,1-21 0,0 21 0,-21 0 16,21 0-16,-1 0 0,1 1 15,0-1-15,0 0 0,21 0 0,0 0 16,42-21 0,1 0-1,-1 0-15,-21 0 0,21 0 16,1 0-16,-1 0 0,0 0 0,-20 0 15,20 0-15,-21 0 0</inkml:trace>
  <inkml:trace contextRef="#ctx0" brushRef="#br0" timeOffset="132044.06">16425 11536 0,'0'0'16,"-21"-21"-16,0 0 0,0 21 0,21-22 16,0 1-16,0 0 0,0-21 0,0 21 15,21-1-15,0 1 0,0 0 0,22 0 16,-22 0-16,21 21 16,-21 0-16,0 0 0,22 0 0,-22 0 15,0 21-15,21 0 0,-42 0 0,22 22 16,-1-22-16,-21 21 0,21 0 15,-21-20-15,0 20 0,0-21 0,0 21 16,0-20-16,0-1 0,0 0 16,0 0-16,0 0 0,21-21 31,0 0-31,0 0 0,1-21 16,-1 21-16,0-21 0,-21 0 15,21 0-15,0-1 0,0 1 16,1 0-16,-1-21 0,0 21 0,-21-1 15,21-20-15,-21 21 0,21-21 16,-21 20-16,0 1 0,0 0 0,0 42 31,0 0-31,0 22 16,0-22-16,0 21 0,0 1 16,0-22-16,0 21 0,0 0 0,0 1 15,0-1-15,0-21 0,0 22 0,0-1 16,0 0-16,0-21 0,0 22 15,0-1-15,0-21 0,0 0 0,-21 1 16,21-1-16,0 0 0,-21-21 16</inkml:trace>
  <inkml:trace contextRef="#ctx0" brushRef="#br0" timeOffset="132559.84">17314 11557 0,'0'0'0,"0"-21"0,0 0 16,0 0-16,21-1 16,-21 1-16,22 0 0,-22 0 15,21 0-15,-21 0 0,21 21 16,-21-22-16,0 1 0,0 0 15,0 42 1,0 0 0,-21 1-16,21-1 0,-21 0 0,-1 0 15,1 21-15,21-20 0,-21-1 16,21 21-16,0-21 0,0 0 0,0 1 16,0-1-16,21-21 0,0 0 15,1 0-15,20 0 0,-21 0 16,0 0-16,0 0 0,1 0 0,20 0 15,-21-21-15,0-1 0,22 1 16,-22 0-16,0 0 0,0 0 16,0 0-16,0-1 0,1-20 0,-22 21 15,0-21-15,0 20 0,0 1 0,0 0 16,0 42 15,0 0-31,0 1 0,0 20 16,0-21-16,0 0 0,-22 22 0,22-22 15,0 0-15,0 0 0,-21 0 0,21 0 16,0 1-16,0-1 0,0 0 16,-21-21-16,21 21 0,-21 0 0,0-21 15,0 21 1,-1-21-16</inkml:trace>
  <inkml:trace contextRef="#ctx0" brushRef="#br0" timeOffset="133092.28">15938 12531 0,'0'0'0,"0"-21"0,-21-85 31,21 85-31,0-1 0,0 1 16,-21 42-1,21 1 1,0-1-16,0 21 0,-21-21 0,21 22 16,0 20-16,0-21 0,0 22 15,0-1-15,-21-20 0,21 20 0,-21 1 16,21-22-16,0 0 0,-22 1 15,22-1-15,0 0 0,0-20 0,0 20 16,0-21-16,0 0 0,0 0 16,0-42-1,22 0 1,-1 0-16,0 0 0,-21 0 16,0-22-16,21 1 0,-21 0 15,21-22-15</inkml:trace>
  <inkml:trace contextRef="#ctx0" brushRef="#br0" timeOffset="133775.96">15917 12637 0,'0'-43'0,"0"1"0,0 232 0,0-295 0,0-22 0,-21 105 16,21-20-16,0 21 0,-21 0 0,21 0 16,0-1-16,42 22 47,-21 0-47,22 22 15,-1-22-15,22 0 0,-1 0 0,22 21 16,-1-21-16,1 0 0,21 0 15,0 0-15,0 0 0,-1 0 0,22 0 16,0 0-16,0 0 0,22 0 0,-1 0 16,-21 21-16,21-21 0,-21 0 15,0 0-15,0 0 0,0 0 0,-21 0 16,-22 21-16,1-21 0,0 0 16,-22 0-16,1 0 0,-22 0 0,0 0 15,-20 0-15,20 0 0,-21 0 0,-21-21 16,21 21-16,-21 21 47,0 0-47,0 0 0,0 1 0,0-1 15,0 21-15,0-21 0,0 22 0,0-1 16,0 0-16,0 1 0,0-1 16,0 0-16,0 1 0,0-1 0,0 0 15,0 1-15,0-1 0,0-21 16,0 21-16,0 1 0,21-22 0,-21 0 15,0 21-15,0-20 0,0-1 0,0 0 16,0 0-16,0 0 0,0 0 16,0 1-16,-21-22 0,0 21 15,0 0-15,-21 0 0,20-21 0,-20 21 16,0 0-16,-1-21 0,-20 22 16,-1-22-16,22 0 0,-43 21 0,22-21 15,-1 0-15,-20 0 0,-1 0 16,0 0-16,-20 0 0,-1 0 0,-21 0 15,0-21-15,0 21 0,-21-22 0,-1 1 16,-20 21-16,21-21 0,-21 0 16,20 21-16,1-21 0,21 21 0,21-21 15,1 21-15,20-22 0,0 22 0,22-21 16,20 21-16,-20 0 0,42-21 16,-22 21-16,1 0 0,21 0 15,0 0-15,0 0 0,-1 0 0,22-21 16,0 0-1,22 21 1,-1-21-16,21 21 0,-21-22 16</inkml:trace>
  <inkml:trace contextRef="#ctx0" brushRef="#br0" timeOffset="134827.72">16256 12679 0,'0'-21'0,"0"42"0,0-63 0,0 20 0,0 1 16,0 42 15,0 1-31,-21-22 16,21 21-16,0 0 0,0 21 0,0-21 15,0 1-15,0-1 0,-21 0 16,21 21-16,0-21 0,0 1 15,0-1-15,21-21 32,0 0-32,-21-21 15,21 21-15,0-22 0,-21 1 16,21 0-16,-21 0 0,22 0 0,-22-22 16,0 22-16,21 0 0,0 0 15,-21 42 16,0 0-15,0 0-16,0 1 0,21-1 0,-21 0 16,21 0-16,0 0 0,-21 0 15,22-21-15,-1 22 0,0-1 0,0-21 16,0 21-16,0-21 0,1 0 0,-1 0 16,21 0-16,-21 0 15,0 0-15,1 0 0,20 0 0,-21 0 16,0-21-16,0 21 0,-21-21 0,22-1 15,-22 1-15,21 0 0,-21 0 16,0 0-16,0 0 0,0-1 0,0 1 16,0 0-16,0 0 15,-21 21-15,-1 0 0,1 0 16,21 21-16,-21 0 16,0 0-16,21 22 15,0-22-15,0 0 0,0 0 0,0 0 16,0 1-16,0-1 15,0 0-15,0 0 16,21-21-16,-21 21 0,21-21 0,0 0 16,1 0-16,-1 0 15,0 0-15,0 0 0,0-21 0,-21 0 16,21 21-16,1-21 0,-1 0 0,0-1 16,-21 1-16,21 0 15,-21 0-15,21 21 0,-21-21 0,21 21 16,1 0-1,-1 21-15,0 0 16,0 0-16,0 0 0,0 1 16,1-1-16,-22 0 15,21 0-15,0 0 0,0-21 0,0 21 16,-21 1-16,21-1 0,1-21 16,-1 21-16,0-21 0,0 0 15,0 0-15,0 0 0,-21-21 31,0 0-15,0-1-16,0 1 16,0 0-16,0 0 0,0 0 0,0 0 15,-21 21-15,0 0 16,0 0 0,0 21-16,0-21 0,-1 21 15,1-21-15,0 21 0,0 0 0,0 0 16,0-21-16,-1 22 0,1-1 15,0 0-15,0 0 0,0-21 0,0 21 16,-1 0-16,1-21 0,21 22 0,-21-22 16,21 21-16,0-42 31,21 21-31,22-22 16,-22 1-16</inkml:trace>
  <inkml:trace contextRef="#ctx0" brushRef="#br0" timeOffset="135067.69">17674 12615 0,'0'-21'31,"0"42"-31,0 1 16,-21-1-16,21 0 0,0 0 0,0 0 15,-21 22-15,21-22 0,0 0 16,-21 21-16,21-21 0,0 22 0,0-22 15,0 0-15,0 0 0,0 0 16,0 1-16,0-1 0,21-21 16,0 0-16,0 0 15,0 0-15,0 0 16,1-21-16,-1-1 0</inkml:trace>
  <inkml:trace contextRef="#ctx0" brushRef="#br0" timeOffset="135267.56">17568 12827 0,'-21'0'31,"42"0"-31,0 0 16,1 0-16,20 0 0,-21 0 0,0 0 15,0 0-15,22 0 0,-22 0 16,0 0-16,0 0 0,0 0 0,1 0 15,-1 0-15,-21 21 0,0 0 16</inkml:trace>
  <inkml:trace contextRef="#ctx0" brushRef="#br0" timeOffset="136475.67">16891 13462 0,'0'0'16,"-21"0"-16,21-21 31,21 21-31,0-21 0,0 0 0,0-1 16,1 1-16,-1 0 15,0 0-15,0 0 0,0-22 0,0 22 16,-21 0-16,0 0 0,0-21 0,0 20 16,0 1-16,0 0 15,-21 21 17,0 21-32,0 0 15,21 1-15,-21-1 0,21 0 16,-21 0-16,21 0 0,0 0 15,0 1-15,0-1 0,0 0 0,0 0 16,0 0-16,0 0 0,21 1 16,0-22-16,0 21 15,0-21-15,0 0 0,1 0 0,-1 0 16,0 0-16,0 0 0,0 0 0,0 0 16,1 0-16,-1 0 0,0 0 15,0 0-15,0-21 0,0 21 16,1-22-16,-1 22 0,-21-21 0,21 21 15,-21-21-15,21 21 0,-21-21 16,0 42 15,0 0-15,0 0-16,0 1 16,0-1-16,0 0 15,21-21 1,0 0-16,1 0 0,-1 0 15,0 0-15,0 0 0,0 0 0,0 0 16,1 0-16,-1 0 0,0 0 16,0-21-16,0 0 0,0-1 15,1 22-15,-22-21 0,21 0 16,0 0-16,0 21 16,-21 21 15,0 0-16,0 0 1,0 1 0,21-22-16,0 0 15,1 0 1,-1 0-16,0 0 0,0 0 16,0 0-16,-21-22 0,21 22 15,1-21-15,-1 0 0,0 0 16,0 0-16,0 21 0,-21-21 15,21 21-15,1 0 16,-1 0 15,-21 21-31,21 0 16,-21 0-16,21-21 16,0 0-16,-21 21 15,21-21-15,1 0 16,-1 0-16,0 0 0,0 0 15,0 0-15,0 0 0,1 0 16,-1 0-16,0 0 16,0 0-16,0 0 0,0 0 15,1-21-15,-1 0 16,-21 0-16,21 21 16,-21-21-1,0 42 1,0 0-1,0 0-15,-21-21 0,21 21 16,0 0 0,0 1-1,21-22 1,0 0-16,0 0 16,0 0-16,-21-22 15,22 1-15,-22 0 0</inkml:trace>
  <inkml:trace contextRef="#ctx0" brushRef="#br0" timeOffset="136692.57">18076 13145 0,'0'0'0,"-21"0"15,21 21-15,21-21 63</inkml:trace>
  <inkml:trace contextRef="#ctx0" brushRef="#br0" timeOffset="137868.51">20532 10880 0,'-22'0'16,"22"21"15,0 0-31,0 0 0,0 0 0,0 1 15,22-1-15,-1 21 0,21 0 16,-21 1-16,22-1 0,-1 0 0,0 22 16,1-22-16,20 1 0,-21-1 15,1 21-15,-1-41 0,0 20 16,1 0-16,-1 1 0,43 20 16,-43-42-16,0 0 0,-20 1 15,20-1-15,-21 0 0,0 0 0,22-21 16,-43 21-16,21-21 0,0 0 0,0 21 15,0-21-15,0 0 16,1 0-16,-22-21 16,0 0-1,0 0-15,0 0 0,0 0 16,-22-1-16,1 1 0,0 0 16,0 0-16,0 21 15,21-21-15,-21 0 0,-1 21 16,1 0-16,21 21 31,0 0-31,21-21 16,1 21-16,-1-21 0,0 21 0,0 0 15,-21 1-15,0-1 16,0 0-16,0 0 16,-21-21-16,0 21 0,0-21 15,-22 21-15,22 1 0,-21-22 16,21 21-16,-22-21 0,22 21 0,-21 0 15</inkml:trace>
  <inkml:trace contextRef="#ctx0" brushRef="#br0" timeOffset="138835.66">21569 11218 0,'0'0'0,"0"-21"0,0 0 0,0 0 15,0 0-15,-21 42 31,21 0-31,-22 0 16,1 0-16,21 1 0,-21 20 0,21-21 16,-21 21-16,0-20 0,21 20 0,0-21 15,0 0-15,-21 0 0,21 22 16,-22-22-16,22 0 0,-21-21 0,21 21 16,0 0-16,0-42 46,0 0-46,21 0 16,1 0-16,-22-22 0,21 22 0,-21 0 16,0-21-16,21 21 15,0-22-15,-21 22 0,0 0 0,0 0 16,21 0-16,-21-1 0,21 22 16,-21 22-1,0-1-15,22 0 0,-22 0 0,21 21 16,-21-20-16,21 20 0,0-21 15,0 0-15,-21 22 0,21-22 0,22 0 16,-22 0-16,0-21 0,0 21 16,0-21-16,22 0 0,-22 21 0,0-21 15,0 0-15,0 0 0,1 0 0,-1 0 16,-21-21-16,21 21 16,-21-21-16,0 0 0,0 0 15,0 0-15,0-1 0,0 1 16,0-21-16,0 21 0,0-22 0,0 22 15,0 0-15,0 0 0,0 0 16,21 0-16,-21-1 0,21 22 31,-21 22-15,0-1-16,21-21 0,-21 21 0,0 0 16,0 0-16</inkml:trace>
  <inkml:trace contextRef="#ctx0" brushRef="#br0" timeOffset="139159.26">22267 11451 0,'0'0'0,"-21"21"0,21 1 0,0-1 0,0 0 16,0 0-16,-21 0 0,21 0 15,0 1-15,0-1 16,21-21-16,0 0 15,0 0-15,1 0 0,-1 0 16,0 0-16,0 0 0,0 0 0,0 0 16,1-21-1,-1 21-15,-21-22 0,0 1 0,0 0 16,0 0 0,0 0-16,-21 0 15,-1 21-15,1 0 0,0 0 16,0 0-16,0 21 0,0 0 15,-22-21-15,22 21 0,0 0 0,-21 0 16,20 1-16,-20-1 0,21 0 16,-21 0-16,20 0 0</inkml:trace>
  <inkml:trace contextRef="#ctx0" brushRef="#br0" timeOffset="139511.25">20722 12404 0,'0'0'0,"-21"0"0,0 0 0,0 0 15,-1 0-15,22 21 0,-21 0 0,0 0 16,0 0-16,21 1 0,0 20 15,-21-21-15,21 21 0,-21 1 16,21-1-16,0 0 0,0 22 0,0-22 16,0 1-16,0 20 0,0-21 15,0 22-15,-22-22 0,22 1 0,-21-1 16,21 0-16,-21 1 0,21-22 0,0 21 16,0-21-16,0 0 0,0 1 15,0-1-15,21-21 16,0-21-1,1-1-15,-22 1 0,21 0 16</inkml:trace>
  <inkml:trace contextRef="#ctx0" brushRef="#br0" timeOffset="140243.35">20786 12510 0,'0'0'0,"0"-22"0,-22 1 0,22 0 0,0 0 16,-21 21-16,0-21 15,42 21 17,0 0-32,22 0 0,-1 0 15,0 0-15,22 0 0,-1 0 0,1 0 16,21 0-16,-1 0 0,22 0 16,21 0-16,-21 0 0,21 0 15,0 0-15,-21 0 0,21 0 0,0 0 16,0 0-16,0 0 0,0 0 15,0 0-15,-21 0 0,-1 0 0,-20 0 16,0 0-16,-1 0 0,-20 0 16,-1 0-16,1-21 0,-22 21 0,22 0 15,-22 0-15,0 0 0,-20 0 0,20 0 16,-21 0-16,0 0 0,0 0 16,1 0-16,-1 0 0,-21 21 15,21-21-15,-21 21 16,0 0-16,0 0 15,0 0-15,0 1 0,-21-1 16,21 21-16,0-21 0,-21 22 16,21-1-16,0 0 0,0 1 0,0-1 15,-22 0-15,22 1 0,0-1 16,0 0-16,0 1 0,0-1 0,0 0 16,0 1-16,0-22 0,0 21 0,0-21 15,-21 22-15,21-22 0,0 0 16,0 0-16,-21 0 0,0 0 0,21 1 15,-21-1-15,0 0 0,-1-21 0,22 21 16,-21-21-16,0 21 0,0-21 16,0 21-16,0-21 0,-22 0 15,22 0-15,0 0 0,-21 0 16,-1 0-16,-20 0 0,-1 0 0,-20 0 16,-1-21-16,0 0 0,-21 21 0,1-21 15,-1 0-15,-21 21 0,0-21 16,-21-1-16,-1 22 0,1-21 0,0 21 15,0 0-15,21 0 0,-21 0 0,42 0 16,-21 0-16,21 0 0,21 0 16,1 0-16,20 0 0,-63 0 15,85 0-15,0 0 0,20 0 16,1 0-16,0 0 0,0 0 0,21-21 16,21 0-1,0 21 1,0 0-16,1-21 0,-1 0 15</inkml:trace>
  <inkml:trace contextRef="#ctx0" brushRef="#br0" timeOffset="140568.07">20976 12573 0,'21'-42'31,"-21"63"-15,-21 0-16,21 0 15,0 0-15,-21 1 0,21 20 0,-21-21 16,0 21-16,21 1 0,-22-22 0,22 21 16,0 1-16,-21-22 0,21 21 15,0-21-15,0 0 0,0 1 0,0-1 16,0 0-16,0 0 0,0 0 15,21-21-15,1 0 16,-1 0-16,0 0 16,0 0-16,0 0 0,0-21 15,-21 0-15,22 0 0,-1 0 0,0-1 16,-21 1-16</inkml:trace>
  <inkml:trace contextRef="#ctx0" brushRef="#br0" timeOffset="140888.09">20849 12806 0,'0'21'16,"21"-21"15,0 0-31,1 0 0,-1 0 0,0 0 16,0 0-16,0-21 0,22 0 15,-22 21-15,0-21 0,0 21 16,21 0-16,-20-22 0,-1 22 15,0 0-15,0 0 16,-21 22-16,0-1 16,0 0-16,0 0 0,0 0 15,0 0-15,0 1 0,0-1 16,0 0-16,-21 0 0,21 0 0,0 0 16,0 1-16,0-1 15,0-42 32,0-1-47</inkml:trace>
  <inkml:trace contextRef="#ctx0" brushRef="#br0" timeOffset="141079.07">21272 12637 0,'0'0'0,"-21"0"31,0 0-15,21 21 15,0 0-31,21-21 16,0 0-16,1 21 16,-1-21-16</inkml:trace>
  <inkml:trace contextRef="#ctx0" brushRef="#br0" timeOffset="141808.26">21526 12869 0,'0'22'0,"0"-44"0,0 65 16,0-22-16,0 0 0,0 0 15,0 0-15,0 1 0,0-1 16,0 0-16,-21-21 16,21 21-16,0 0 15,0-42 32,21 0-47,-21 0 0,0 0 16,0-1-16,22 1 0,-1 0 15,-21 0-15,21 0 0,-21 0 16,21 21 0,0 21-1,-21 0-15,0 0 16,0 0-16,0 0 15,0 1-15,21-1 0,1 0 16,-22 0 0,21 0-16,0-21 15,0 0-15,0 0 0,0 0 16,1 0-16,-1-21 0,0 0 16,0 0-16,0 21 0,-21-21 15,0-1-15,21 1 0,-21 0 16,22 0-16,-22 0 0,0 0 0,0-1 15,21 44 17,-21-1-32,0 0 15,21 0-15,-21 0 0,0 0 16,21 1-16,0-22 16,-21 21-16,21-21 0,1 0 15,-1 0-15,0 0 16,0 0-16,0 0 0,0 0 0,-21-21 15,22 21-15,-22-22 0,21 1 16,0 0-16,-21 0 0,0 0 16,0 0-16,0-1 0,0 1 15,0 42 17,0 1-32,0-1 15,-21-21-15,21 21 0,0 0 0,0 0 16,-21 0-16,21 1 0,0-1 15,0 0 1,21-21 15,0 0-31,0-21 0</inkml:trace>
  <inkml:trace contextRef="#ctx0" brushRef="#br0" timeOffset="142739.39">22564 12700 0,'0'0'0,"0"-21"0,-22 21 31,1 0-31,0 21 16,0 0-16,0 0 0,21 1 0,-21-1 16,21 21-16,-22-21 0,22 22 15,0-22-15,0 0 0,0 21 0,0-21 16,0 1-16,0 20 0,0-21 0,0 0 15,0 0-15,0 1 16,22-1-16,-1-21 0,0 21 16,0-21-16,0 0 0,0 0 15,1 0-15,20 0 0,-21 0 16,0 0-16,0-21 0,22 0 0,-22 21 16,0-22-16,0 1 0,0 0 15,1-21-15,-1 21 0,0-22 0,-21 22 16,21-21-16,-21-1 0,0 1 15,0 0-15,0-1 0,0 22 0,-21-21 16,0 21-16,0 0 0,-1-1 0,1 22 16,0 0-16,0 0 0,-21 0 15,20 0-15,1 0 0,0 0 0,-21 0 16,21 22-16,-1-1 0,1 0 16,21 0-16,-21 21 0,21 1 15,-21-1-15,21 0 0,0 1 0,0-22 16,0 21-16,0 1 0,21-22 15,0 21-15,-21-21 0,21 0 0,1 1 16,-1-1-16,0-21 0,0 21 0,0-21 16,0 0-16,1 0 0,-1 0 15,0 0-15,0 0 0,0 0 0,0 0 16,1 0-16,-1 0 0,0-21 16,0 0-16,0 21 0,0-22 0,-21 1 15,22 0-15,-1 0 0,-21 0 16,21 21-16,-21 21 31,0 0-15,0 0-16,0 0 0,0 1 15,0-1-15,0 0 0,0 0 32,21-21-32,0 0 15,0 0-15,1 0 0,-1 0 16,0-21-16,0 0 0,0 21 15,0-21-15,1 21 0,-22-22 0,21 1 16,0 0-16,0 21 0,-21-21 16,21 21-16,-21-21 15,0 42 1,0 0 0,0 0-16,0 0 0,0 1 0,0-1 15,0 0-15,0 0 16,21 0-1,1-21 1,-1 0-16,0 0 0,0 0 16,0 0-16,0-21 0,1 21 0,-1-21 15,0 21-15,-21-21 0,21 21 16,0-21-16</inkml:trace>
  <inkml:trace contextRef="#ctx0" brushRef="#br0" timeOffset="143240.07">21442 13758 0,'0'0'0,"-21"0"0,21-21 0,0 0 16,0 0-16,0 0 0,0 0 16,0-1-16,0 1 15,0 42 1,0 1-16,0-1 16,0 0-16,0 21 0,0 1 0,0-1 15,0 0-15,0 22 0,0-22 0,0 0 16,0 22-16,0-22 0,0 22 15,0-1-15,0 1 0,0-1 0,0 1 16,-22-1-16,1 1 0,21-1 16,-21-20-16,0-1 0,21 0 0,-21 1 15,0-1-15,21 0 0,0-21 0,-22 1 16,22-1-16,-21 0 0,21 0 16,-21-21-16,0 0 15,0 0 1,0-21-16,21 0 0</inkml:trace>
  <inkml:trace contextRef="#ctx0" brushRef="#br0" timeOffset="143555.37">21018 14542 0,'0'0'16,"0"-22"-16,22 22 16,-22 22-16,21-1 0,0 0 15,-21 0-15,0 21 0,21-20 0,0-1 16,-21 21-16,0-21 0,0 22 15,0-22-15,21 0 0,-21 21 0,0 1 16,0-22-16,22 0 16,-22 0-16,21-21 15,0 0-15,0 0 0,0 0 16,0 0-16,1 0 0,-1-21 0,0 0 16,21 0-16,-21-1 0,22 1 15,-22-21-15,21 21 0,-21 0 0,1-22 16,-1 22-16,0 0 0,0 0 15,0 0-15</inkml:trace>
  <inkml:trace contextRef="#ctx0" brushRef="#br0" timeOffset="144200.07">22140 14266 0,'0'0'0,"0"-42"32,-21 21-32,0 0 0,21 0 15,0-1 1,0 1-16,21 21 15,0 0 1,0 0 0,-21 21-16,22 1 0,-22-1 0,0 0 15,0 0-15,0 0 0,0 22 16,0-22-16,0 0 0,0 21 0,0-21 16,0 1-16,0-1 0,0 0 0,0 0 15,0 0-15,21-21 31,0 0-31,0 0 0,0 0 16,0-21-16,1 0 0,-1 0 16,0 0-16,21-22 0,-21 22 15,-21 0-15,22 0 0,-1-22 16,0 22-16,-21 0 0,0 0 16,0 0-16,0 42 31,0 0-31,0 0 15,0 0-15,-21 1 0,21 20 0,-21-21 16,21 0-16,0 22 16,0-22-16,0 21 0,0-21 0,0 22 15,0-1-15,0-21 0,0 21 0,0-20 16,0 20-16,0-21 0,0 21 16,0-20-16,0-1 0,0 21 0,0-21 15,0 0-15,0 1 0,0-1 0,-22 0 16,22 0-16,-21-21 15,0 21-15,0-21 0,0 0 16,0 0 0,21-21-16,0 0 15,0 0-15,0 0 0,0-1 16,0-20-16,21 21 0,0 0 0,0-22 16</inkml:trace>
  <inkml:trace contextRef="#ctx0" brushRef="#br0" timeOffset="144784">22860 14499 0,'0'0'0,"21"0"16,-21-21-1,21 0-15,0 0 16,-21 0-1,0-1-15,0 1 16,0 0-16,-21 21 31,0 21-15,21 0-16,0 1 16,-21-1-16,21 0 0,-21 0 0,0 0 15,21 0-15,0 1 0,0-1 0,0 0 16,0 0-16,0 0 0,0 0 15,0 1-15,21-1 16,0-21-16,0 0 0,0 0 0,0 0 16,1 0-16,-1 0 0,0-21 15,0 21-15,21-22 0,-20 1 16,-1 0-16,21 0 0,-21 0 0,0 0 16,1-22-16,-1 22 0,0 0 15,0-21-15,-21 20 0,21 1 0,-21 0 16,0 0-16,-21 21 31,0 0-31,21 21 16,-21 0-16,21 0 0,0 1 0,0-1 15,0 0-15,0 0 0,0 0 0,0 0 16,0 1-16,0-1 0,21-21 16,0 21-16,-21 0 0,0 0 15,0 0-15,0 1 16,-21-22-1,0 0 1,0 0-16,-1 0 0,1 0 16,0 0-16,0 0 0</inkml:trace>
  <inkml:trace contextRef="#ctx0" brushRef="#br0" timeOffset="145335.04">19537 15558 0,'0'0'15,"-21"-22"-15,-1 1 0,1 0 0,0 21 0,0 0 16,0 0-16,0 0 0,-1 0 16,1 0-16,0 21 0,0 0 0,0 1 15,21-1-15,0 21 0,0 0 16,0 1-16,0-1 0,0 0 15,0 22-15,0-22 0,0 22 0,0-22 16,0 22-16,0-22 0,0 21 16,0-20-16,0-1 0,0 0 0,0-20 15,0 20-15,0-21 0,0 0 0,0 0 16,21 1-16,0-22 16,0 0-16,-21-22 0</inkml:trace>
  <inkml:trace contextRef="#ctx0" brushRef="#br0" timeOffset="146216.07">19600 15558 0,'0'0'0,"-21"0"0,0 0 0,21-22 15,21 22 16,0 0-15,0 0-16,22 0 0,-1 22 16,22-22-16,-22 0 0,21 21 15,22-21-15,0 0 0,-1 0 0,22 21 16,21-21-16,0 21 0,0-21 16,0 0-16,21 0 0,-21 21 0,22-21 15,-1 0-15,21 21 0,-21-21 16,-21 0-16,21 22 0,-21-22 0,22 0 15,-22 21-15,0 0 0,0-21 0,-22 0 16,1 21-16,0-21 0,-21 0 16,-1 0-16,1 0 0,-21 0 0,-1 21 15,1-21-15,-1 0 0,-21 0 0,1 0 16,-1 0-16,0 0 0,1 0 16,-22 0-16,0 0 0,0 0 15,0 0 1,-21 21 15,0 1-15,0-1-16,0 0 15,0 0-15,0 0 0,0 22 16,22-22-16,-1 0 0,0 21 0,0 1 16,0-22-16,22 21 15,-22 0-15,21 1 0,-21-22 0,22 21 16,-22 1-16,21-22 0,-21 21 0,0 0 15,1-20-15,-1-1 0,0 21 16,-21-21-16,21 0 0,-21 1 0,0-1 16,0 0-16,0 0 0,-21 0 15,0-21-15,-22 21 0,22 1 0,0-1 16,-21 0-16,-1 0 0,22-21 0,-21 21 16,0 0-16,-1-21 0,1 22 15,0-1-15,-22-21 0,1 21 0,-1-21 16,1 0-16,-1 21 0,-21-21 0,-20 0 15,20 0-15,-42 0 0,21 0 16,-21 0-16,0 0 0,0-21 16,0 0-16,-21 21 0,0-21 0,0-1 15,-1-20-15,-20 21 0,21 0 16,-21 0-16,20-1 0,1 1 0,0 21 16,0-21-16,21 0 0,21 21 0,0 0 15,43-21-15,-1 21 0,22 0 16,0 0-16,-1 0 0,43-21 0,-21 21 15,0 0-15,0 0 16,21-22 0,0 1-1,-21 21-15,21-21 16,-22 0 0,22 0-16,0 0 15,0-1-15</inkml:trace>
  <inkml:trace contextRef="#ctx0" brushRef="#br0" timeOffset="155166.85">19770 15833 0,'0'0'0,"-22"0"0,22-21 16,0-1-16,0 44 16,0-1-16,0 21 15,0-21-15,0 0 0,0 1 16,0 20-16,0-21 0,0 0 0,0 0 15,22-21-15,-1 22 0,-21-1 0,0 0 16,0 0-16,21-21 0,0 0 16,0 0-16,0 0 0,1 0 15,-1 0-15,21 0 0,-21 0 16,0-21-16,1 21 0,-22-21 0,21 0 16,0-1-16,-21 1 0,0 0 15,0 0-15,0 0 0,0 0 0,0-1 16,21 1-16,0 0 0,-42 21 0,0 0 15,0 0-15,0 0 0,21 21 16,-22-21-16,1 21 0,0 1 16,0-1-16,0 21 0,0 22 15,21-43-15,0 21 0,-22 0 16,22-20-16,0-1 0,0 21 0,0-21 16,0 0-16,0 1 15,0-1-15,0 0 0,-21-21 63,0 0-63,21-21 15,-21 0-15,0-1 0,21 1 16,-21 21-16,-1 0 0,22-21 16,-21 21-1,21 21-15,-21 0 0,21 1 16,0-1-16,0 0 15,0 0-15,0 0 16,0 0-16,21-21 0,22 22 16,-22-22-1,0 0-15,21 0 0,-21 0 0,1 0 16,-1 0-16,0 0 0,0 0 0,0 0 16,0-22-16,1 1 15,-1 21-15,-21-21 0,21 0 0,-21 0 16,21 0-16,0 21 15,-21-22-15,0 44 47,0-1-47,0 0 16,21 0-16,-21 0 16,0 0-1,22-21 1,-1 0-1,0 0-15,0 0 16,0 0-16,0 0 16,1 0-16,-1-21 0,0 21 15,-21-21-15,0 0 0,42 21 16,-21 0 15,-21 21-15,22-21-1,-22 21-15,21-21 0,-21 21 16,21-21 0,0 0-16,0 0 15,0 0-15,1 0 0,-1 0 16,0 0-16,0 0 0,0-21 16,0 21-16,-21-21 0,22 0 15,-22 0-15,63 21 0,-21 0 0,-63 0 31,21 21-15,-21-21-16,21 21 0,0 0 16,0 0-1,0 1-15,21-22 32,0 0-32,1 0 0,-1 0 15,0 0-15,0 0 0,0 0 16,0-22-16,1 22 0,-22-21 15,21 0-15,-21 0 0,0 0 16,0 0-16,0-1 16,0 1-16,-21 21 15,-1 21 17,22 1-32,0-1 0,0 0 15,0 0-15,0 0 0,0 0 16,0 1-16,0-1 0,0 0 15,0 0-15,22-21 0,-1 0 32</inkml:trace>
  <inkml:trace contextRef="#ctx0" brushRef="#br0" timeOffset="155305.07">20574 16150 0,'-64'-21'0</inkml:trace>
  <inkml:trace contextRef="#ctx0" brushRef="#br0" timeOffset="155391.51">20447 16108 0,'0'0'31,"21"0"0,0 0-31,0 0 16,1 0-16,20 0 0</inkml:trace>
  <inkml:trace contextRef="#ctx0" brushRef="#br0" timeOffset="156499.85">21336 15981 0,'0'0'16,"-21"-21"-16,0 21 0,-1 0 16,1 0-16,0 0 15,0 21-15,0-21 16,0 21-16,21 0 0,-22 22 0,1-22 16,21 21-16,-21-21 0,21 22 15,-21-22-15,21 21 0,0-21 0,0 22 16,0-22-16,0 0 0,0 21 0,0-21 15,21 1-15,0-1 0,0-21 16,1 21-16,-1 0 0,0-21 0,0 0 16,21 0-16,-20 0 0,-1 0 15,21 0-15,-21 0 0,22 0 0,-22 0 16,21 0-16,-21-21 0,22 0 16,-22 0-16,21-1 0,-21 1 15,0-21-15,-21 21 0,0-22 16,0 1-16,0 0 0,-21-1 0,0 1 15,0 0-15,0-1 0,0 1 16,21 21-16,-22 0 0,-20 0 0,21-1 16,-21 22-16,-1 0 0,22 0 15,-21 22-15,21-1 0,-1 0 0,-20 0 16,21 21-16,0 1 0,0-1 0,21 0 16,-22 1-16,1-1 0,21-21 15,0 22-15,0-1 0,-42-21 16,63-21-16,21 21 0,-20 0 0,-1 1 0,0 20 15,42-21-15,-41 0 16,-1-21-16,0 0 0,21 0 16,-21 0-16,1 0 0,-1-21 0,0 21 15,21-21-15,-21 0 0,1 21 0,-22-21 16,21-1-16,-21 1 0,42 21 16,-42-21-16,0-21 0,0 63 46,0 0-46,0 0 16,0 0-16,0 1 0,0-1 16,-21-21-16,21 21 0,0 0 15,0 0 1,21-21 0,0 0-16,0 0 15,1 0-15,-1-21 16,0 0-16,-21 0 0,21 21 15,-21-21-15,42-1 0,-20 22 0,-22-21 16,0 42 15,0 1-31,0-1 16,0 0-16,0 0 0,0 0 16,21 0-16,0 1 15,0-22 1,0 0-16,0 0 15,1 0-15,-1 0 16,0 0-16,0 0 0,-21-22 16,21 1-16,0 21 0,-21-21 0,0 0 15,43 0-15,-22-22 0,-21 22 0,0 0 16,0-21-16,0 21 0,0-22 16,0 22-16,0-21 0,0 21 0,0-1 15,0 1-15,0 42 31,0 1-31,0-1 0,0 0 0,0 0 16,0 21-16,-21-20 16,21-1-16,-21 21 0,21-21 0,0 0 15,0 1-15,0-1 0,0 0 0,0 0 16,0 0-16,0 0 16,0-42 30</inkml:trace>
  <inkml:trace contextRef="#ctx0" brushRef="#br0" timeOffset="156635.6">21865 16320 0,'0'0'0,"64"0"0,-86 0 16,1 0-1</inkml:trace>
  <inkml:trace contextRef="#ctx0" brushRef="#br0" timeOffset="156702.84">21992 16277 0,'42'0'15,"-84"0"-15,106 0 0,-22 0 0,-21-21 16,0 0-16,0 21 0,1 0 0,20 0 16</inkml:trace>
  <inkml:trace contextRef="#ctx0" brushRef="#br0" timeOffset="157196.07">22331 16235 0,'0'0'0,"21"0"47,0 0-47,0-21 15,0 21 1,-21-21-16,0-1 0,22 22 15,-22 22-15,0-44 16,-22 22 0,1 0-16,0 0 0,0 22 15,0-1-15,0-21 0,21 21 0,0 0 16,-22-21-16,22 21 0,0 0 16,0 1-16,0-1 15,22-21 1,-1 0-16,0 0 15,0 0-15,0 0 0,0 0 16,1 0 0,-22-21-1,-22 21 1,1 0-16,0 21 0,0-21 16,0 21-16,0 0 0,-1-21 15,1 21-15,0-21 0,21 21 0,-21 1 16,0-22-16,21 21 0,-21 0 0,21 0 15,0 0 1,0 0-16,21-21 16,0 0-16,0 0 15,0 0-15,0 0 16,1 0-16,-22-21 0,21 21 0</inkml:trace>
  <inkml:trace contextRef="#ctx0" brushRef="#br0" timeOffset="157379.72">22437 16383 0,'21'0'16,"-21"21"-16,0 0 0,0 1 15,0-1-15,21 0 16,-21 0-16,21-21 16,-21 21-16,21-21 15,0 0 1,1 0-1</inkml:trace>
  <inkml:trace contextRef="#ctx0" brushRef="#br0" timeOffset="157564.85">22521 16404 0,'0'0'0,"0"21"15,-21 1-15,0-1 0,0-21 16,21 21-16,-21 0 0,-1 0 15,1-21-15,0 21 0,0 1 16,0-22 0,21 21-16,21-21 31</inkml:trace>
  <inkml:trace contextRef="#ctx0" brushRef="#br0" timeOffset="157887.01">22839 16362 0,'0'0'0,"0"42"15,0-21-15,0 1 32,0-1-17,0 0-15,0 0 0,0 0 0,0 0 16,0 1-16,0 20 0,-21 0 15,21-21-15,-22 22 0,22-1 0,-21 0 16,0 1-16,21 20 0,-21-20 16,0-1-16,0 0 0,21-21 0,0 22 15,-22-1-15,1-21 0,21 0 0,0 22 16,0-22-16,0 0 0,0 0 0,0 0 16,0 1-16,0-1 15,0-42 16,21 21-31,-21-22 16,0 1-16</inkml:trace>
  <inkml:trace contextRef="#ctx0" brushRef="#br0" timeOffset="158183.28">22818 16574 0,'0'0'0,"0"-43"0,21 22 16,-21 0-16,0 0 0,21 0 0,-21-1 15,21 1-15,0 0 0,0 21 16,-21-21-16,22 21 0,-1-21 0,0 21 16,0 0-16,0 0 15,0-21-15,1 21 16,-1 0-16,-21 21 0,0 0 16,21 0-16,-21 0 0,0 0 15,0 1-15,0-1 0,-21 0 16,0 0-16,-1-21 0,1 21 15,0-21-15,0 0 0,0 0 16,-22 0-16,22 0 0,-21 0 0,21 0 16,-22 0-16,22 0 0,0-21 0,0 21 15,0-21-15,0 0 0,21 0 16</inkml:trace>
  <inkml:trace contextRef="#ctx0" brushRef="#br0" timeOffset="159059.16">22542 9610 0,'0'0'0,"-21"0"0,-21 0 16,21 0-16,0 0 0,63 0 31,-21 0-15,21 21-16,-20-21 0,41 0 0,-21 21 16,1 0-16,20-21 0,1 0 0,-22 21 15,22-21-15,-22 0 0,0 0 16,22 0-16,-22 22 0,0-22 0,-20 0 15,-1 0-15,0 0 0,21 0 16,-21 0-16,1 0 0,-1 0 0,-21-22 31</inkml:trace>
  <inkml:trace contextRef="#ctx0" brushRef="#br0" timeOffset="159368.07">23304 9567 0,'0'-21'0,"0"42"0,22-63 0,-22 21 16,21 42 15,-21 0-15,0 22-16,0-1 0,0 0 0,0 22 16,0-1-16,0-20 15,0 20-15,0 1 0,0-22 0,0 21 16,0-20-16,0-1 0,0 0 0,0 1 15,0-1-15,0 0 0,0 1 16,0-22-16,0 21 0,0-21 0,0 1 16,0-1-16,0 0 0,0 0 15,0-42 17,21 0-32,-21 0 15,0-1-15,21 1 0,-21-21 16,0 21-16,0-22 0,0 22 0</inkml:trace>
  <inkml:trace contextRef="#ctx0" brushRef="#br0" timeOffset="160027.07">23326 9673 0,'0'-21'0,"0"42"16,0-63-16,0 21 0,21 0 0,0 21 15,0 0-15,-21-22 0,42 22 0,-20 0 16,-1 0-16,21 0 0,0 0 15,1 0-15,-1 0 0,22 0 0,-1 0 16,1 0-16,-1 0 0,22 0 16,-22 0-16,22-21 0,-22 21 15,22 0-15,-21 0 0,20 0 0,1 0 16,0 0-16,-1 0 0,22 0 16,-21 0-16,-1 0 0,1 0 0,0 21 15,-1-21-15,-20 0 0,-1 0 16,1 0-16,-22 0 0,22 0 0,-22 22 15,-21-22-15,22 0 0,-22 0 16,0 21-16,0 0 0,-21 0 16,0 0-16,0 0 0,0 1 0,0-1 15,0 0-15,0 21 16,0-21-16,0 22 0,0-22 0,-21 21 16,21 1-16,-21-22 0,21 21 0,0 0 0,0-20 15,0 20-15,0 0 16,0-21-16,0 22 0,0-1 0,0 0 15,0 1-15,0-1 0,0-21 16,-21 22-16,21-1 0,0 0 0,-22-21 16,22 22-16,-21-22 0,21 0 0,0 0 15,-21 22-15,0-22 16,0 0-16,0 0 0,-1-21 16,1 0-16,0 21 0,0-21 0,0 0 15,-22 0-15,22 0 0,-21 0 16,0 0-16,-22 0 0,22 0 15,-22 0-15,1 0 0,-22 0 0,22 0 16,-22 0-16,21 0 0,-20-21 16,-1 21-16,0-21 0,1 0 0,-1 21 15,0-21-15,1 21 0,20 0 0,-20-22 16,41 22-16,-20 0 0,20-21 16,1 21-16,0 0 0,21 0 0,-1 0 15,1-21-15,0 21 0,0 0 16,21-21-1,0 0 1,0 0-16,0-1 16</inkml:trace>
  <inkml:trace contextRef="#ctx0" brushRef="#br0" timeOffset="160303.45">23770 10012 0,'0'0'0,"0"-21"0,-21 21 16,0 0-16,0 0 31,-1 21-31,22 0 0,-21 0 0,21 0 0,-21 22 16,21-22-16,-21 0 15,21 21-15,-21-20 0,21-1 0,0 0 16,0 21-16,0-21 0,0 1 0,0-1 15,0 0-15,0 0 16,0 0-16,21-21 31,-21-21-31</inkml:trace>
  <inkml:trace contextRef="#ctx0" brushRef="#br0" timeOffset="160575.07">23685 10139 0,'0'0'0,"0"-21"0,43-43 15,-43 43 1,0 0-16,21 0 0,0 0 0,0-1 16,0 22-16,1 0 0,-1-21 15,0 21-15,0 0 0,21 0 16,-20 0-16,-1 0 0,21 21 0,-21 1 16,0-22-16,-21 21 0,0 0 15,0 0-15,0 0 0,0 0 16,-21 1-16,-21-1 0,21 0 0,-22 0 15,1 0-15,21-21 0,-21 21 0,20 1 16,-20-22-16,21 21 16,0-21-16,21 21 0,-21-21 15,42 0 1,0 0-16,0 0 16,0 0-16</inkml:trace>
  <inkml:trace contextRef="#ctx0" brushRef="#br0" timeOffset="160932.1">24109 10181 0,'-21'43'31,"-1"-22"-31,22 0 0,-21-21 0,0 21 16,0 0-16,21 0 0,-21 1 16,0-1-16,21 0 0,0 0 15,0 0-15,21-21 16,0 0-16,0 0 15,0 0-15,0 0 0,1 0 16,-1 0-16,0 0 0,0-21 16,0 21-16,0-21 0,-21 0 0,0 0 15,22 21-15,-22-22 0,21 1 0,-21 0 16,0 0-16,0 0 0,-21 21 16,-1 0-16,1 0 15,0 0-15,0 0 0,0 0 0,0 0 16,-1 0-16,22 21 0,-21-21 15,21 21-15,0 0 16,0 0 0,21-21-16,1 0 15,-1 0-15,42-21 0,-63 42 0,21-21 16</inkml:trace>
  <inkml:trace contextRef="#ctx0" brushRef="#br0" timeOffset="161908.01">24426 10075 0,'0'0'0,"0"-21"0,0 0 15,21 0-15,-21 0 0,0 0 0,-21 21 16,0 0 0,0 21-16,21 0 0,0 0 15,-21 0-15,0 0 0,21 1 0,0 20 16,-43-21-16,43 0 0,0 22 16,0-22-16,-21 21 0,21-21 15,0 0-15,0 1 0,0 20 0,0-21 16,0 0-16,0 0 0,0 1 15,21-22-15,-21 21 0,21 0 16,1-21-16,-1 0 0,0 0 0,0 0 0,0 0 16,0 0-16,1 0 0,20-21 15,-42 0-15,42-1 0,-21 22 16,1-21-16,-22-21 0,21 21 0,0-22 16,0 22-16,-21 0 15,0-21-15,21 21 0,-21-1 0,21 1 16,-21 0-16,22 0 0,-22 42 31,-22 0-31,1-21 16,21 43-16,-21-22 0,21 0 0,-21 64 15,21-64 1,0 0-16,0 21 0,0-21 0,0 1 16,0-1-16,0 0 0,0 0 15,21-21 1,0 0-1,0 0-15,1 0 0,-1-21 16,0 0-16,0 21 16,-21-21-16,21-1 0,0 22 0,1-21 15,-22 0-15,21 21 16,0 0-16,0 0 0,-21 21 31,0 0-31,0 1 16,0-1-16,21 0 15,-21 0 1,21-21 0,1 0-16,-1 0 15,0-21 1,0 21-16,-21-21 0,21 0 0,0-1 16,1 1-16,-22 0 15,21 0-15,0 0 0,0 21 16,-21-21-16,21 21 15,-21 21 1,0 0 0,0 0-16,0 0 15,21-21-15,1 0 16,-1 0 0,0 0-16,0 0 15,0 0 1,0 0-16,-21-21 0,22 21 15,-22 21 17,-22 0-32,1-21 15,21 22-15,-21-1 0,0 0 16,21 0-16,0 0 0,-21-21 0,0 21 16,21 1-16,0-1 15,-22-21-15,22 21 16,-21-21-16,21-21 47,0 0-47</inkml:trace>
  <inkml:trace contextRef="#ctx0" brushRef="#br0" timeOffset="162095.63">25104 10181 0,'0'0'0,"-22"0"0,1 0 0,0 0 16,0 0 0,21 21 31,21 1-47,0-22 15,-21 21-15,21-21 0</inkml:trace>
  <inkml:trace contextRef="#ctx0" brushRef="#br0" timeOffset="162775.04">25358 10520 0,'0'21'31,"0"0"-31,21 0 16,-21 1-16,0-1 15,0 0-15,0 0 0,0 0 0,0 0 16,0 22-16,0-22 0,0 0 0,0 21 16,0-20-16,0 20 0,0-21 0,-21 21 15,21 1-15,-22 20 0,22-20 16,-21 20-16,0 1 0,21-1 0,-21 1 15,0-1-15,21 1 0,-43-1 16,43-21-16,0 22 0,-63 63 16,63-85-16,-42 22 0,20-1 0,1 1 15,0 20-15,-21 43 0,42-63 16,-21 21-16,21-43 0,0 21 16,0-20-16,0 20 0,0 1 0,0-1 15,0-20-15,0 20 0,0-21 0,0 1 16,0-1-16,0 0 0,-22-20 0,22-1 15,0 0-15,-42 21 16,21-42-16,0 0 31,0 0-15,-1 0 0,1 0-16,0 0 15,0 0-15,-21 0 0,20 0 16,1 0-16,0 0 0,0 0 15,-21 0-15,20 0 0,1 0 0,-21 0 16,0 0-16,-22 0 0,1 0 0,-1 0 16,1 0-16,-22-21 0,0 21 0,1 0 15,-1 0-15,21-21 0,-20 21 16,20 0-16,22 0 0,-22 0 0,22 0 16,0 0-16,21 0 0,-22-21 15,22 21-15,0 0 0,0 0 0,0 0 16,21-21-16,-22 21 0,22-22 15,43 22-15,-43-21 0,63 0 16,-42 0-16,22 0 0</inkml:trace>
  <inkml:trace contextRef="#ctx0" brushRef="#br0" timeOffset="163035.91">23918 12700 0,'0'0'0,"21"0"0,-21-21 16,0 42 31,0 0-47,0 0 0,-21 1 15,0-1-15,21 0 0,0 0 16,0 0-16,-21 0 0,21 1 0,-21-22 16,21 21-16,0 0 0,0 0 15,0 0-15,0 0 16,21-21-16,0 0 0,0 0 15,22 0-15,-22 0 16,0 0-16,21 0 0,1-21 0,-22 21 16,21-21-16,-21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29:49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8826 508 0,'0'0'0,"0"-21"32,0 0-17,0 0 1,0-1-16,0 1 31,0 42 32,0 1-63,0-1 0,0 0 15,0 0-15,0 0 0,0 22 16,0-22-16,0 21 0,0-21 0,22 43 16,-22-22-16,0 0 0,21 22 15,-21-1-15,0-20 0,0 20 16,0-20-16,0 20 0,0-21 15,0 1-15,0-1 0,0 0 0,0-20 16,0 20-16,0-21 0,0 21 0,0-20 16,0-1-16,0 0 0,-21 0 15,21 0-15,0 0 0,0 1 16,0-44 15,0 1-15,0 0-16,0 0 0,0 0 0,21 0 15</inkml:trace>
  <inkml:trace contextRef="#ctx0" brushRef="#br0" timeOffset="520.7">9334 953 0,'0'-22'31,"0"44"-15,-21-1-1,0 0-15,0 0 0,0 0 0,0 0 16,-1 1-16,1 20 0,0-21 15,-21 21-15,21-20 0,-22 20 0,1-21 16,21 21-16,-22-20 0,1-1 16,21 21-16,0-21 0,-22 0 0,22-21 15,0 22-15,21-1 0,-21 0 16,0-21 0,21 21-16,21-21 31,0-21-31,0 0 15,0 21-15,1-21 0,-22-1 16,21 1-16</inkml:trace>
  <inkml:trace contextRef="#ctx0" brushRef="#br0" timeOffset="779.59">9250 1016 0,'0'0'0,"21"-21"0,0 21 15,0 0 1,-21 21-16,0 0 16,21 0-16,1 1 0,-22-1 15,0 0-15,21 0 0,-21 21 16,21-20-16,0-1 0,-21 0 0,21 0 16,0 0-16,-21 0 0,22 1 15,-1-1-15,-21 0 0,21-21 0,-21 21 16,21-21-16,-21 21 15,21-21-15,0 0 0,1 0 16</inkml:trace>
  <inkml:trace contextRef="#ctx0" brushRef="#br0" timeOffset="1135.52">9737 529 0,'0'0'0,"-22"21"15,1 1-15,21-1 0,0 0 16,0 21-16,-21 1 0,21-1 15,-21 0-15,21 22 0,-21-22 16,0 22-16,21-1 0,-22-21 0,22 22 16,-21-22-16,0 1 0,21-1 15,0 0-15,0 1 0,-21-1 0,21-21 16,0 0-16,-21 0 0,21 1 16,0-1-16,0 0 0,21-21 31,0 0-31,0-21 15,0 0-15</inkml:trace>
  <inkml:trace contextRef="#ctx0" brushRef="#br0" timeOffset="1611.86">9864 1270 0,'0'0'0,"21"0"31,0 0-31,0 0 16,0-21-16,0 0 0,1 21 16,-1-21-16,0-1 0,0 1 0,-21 0 15,21 0-15,0 0 16,1 21-16,-22-21 0,21-1 0,-21 1 15,0 0-15,0 0 16,-21 21 0,-1 0-16,1 0 15,0 0-15,0 0 0,0 21 0,0 0 16,-1 0-16,1 1 0,0 20 16,0-21-16,21 0 0,-21 0 0,0 22 15,21-22-15,-22 0 0,22 0 16,0 0-16,0 1 0,0-1 15,0 0-15,0 0 0,22 0 16,-1-21-16,0 0 0,0 0 16,21 0-16,-20 0 0,-1 0 0,21 0 15,-21 0-15,22 0 0,-1 0 16,0 0-16,1-21 0,-22 21 0,21-21 16,0 0-16,-20 0 0,20-1 0,-21 1 15,0 0-15,0-21 0,1 21 16</inkml:trace>
  <inkml:trace contextRef="#ctx0" brushRef="#br0" timeOffset="2139.87">10583 614 0,'0'0'0,"0"-21"0,0 0 0,0-1 16,-21 22 0,0 0-16,21 22 15,0-1-15,-21 0 16,21 0-16,0 21 0,-21-20 0,21 20 15,0 21-15,0-20 0,0-1 16,0 22-16,0-22 0,0 0 0,0 1 16,0-1-16,0 0 0,0 1 15,0-1-15,0-21 0,0 0 0,0 22 16,0-22-16,0 0 16,0 0-16,0 0 15,0-42 16,0 0-31,0 0 16,0 0-16,21-1 0,-21 1 16,21-21-16,-21 21 0,0 0 0,21-22 15,0 22-15,0 0 0,1-21 16,-1 20-16,0 1 0,21 21 0,-21-21 16,1 0-16,20 21 0,-21 0 15,21 0-15,-20 0 0,20 0 16,-21 21-16,21 0 0,-20 0 0,-1 1 15,0-1-15,0 0 0,0 0 16,-21 0-16,0 0 0,0 1 0,0-1 16,0 0-16,-21 0 0,0 0 15,-21 0-15,20 1 0,1-22 0,-21 21 16,0 0-16,20-21 0,-20 0 16,21 21-16,-21-21 0,20 0 0,1 0 15,-21 0-15,21 0 0,0 0 0,-1 0 16,1 0-16,0 0 15,21-21-15,0 0 0</inkml:trace>
  <inkml:trace contextRef="#ctx0" brushRef="#br0" timeOffset="3004.53">11282 762 0,'0'0'0,"-21"0"0,-1 0 15,1 0 1,42 0 15,1 0-31,-1 0 0,21 0 16,-21 0-16,22-21 0,-1 21 0,-21-21 15,21 21-15,1-21 0,-1-1 16,0 22-16,-20-21 0,41 0 16,-42 0-16,0 21 0,-21-21 15,0 0-15,0-1 16,-21 22-16,0 0 0,-21 0 15,21 0-15,-22 0 0,22 0 0,-21 0 16,-1 22-16,1-22 0,21 21 16,-21 0-16,-1-21 0,22 21 15,0 0-15,0 0 0,0 1 0,21 20 16,0-21-16,0 0 0,0 0 16,0 1-16,0-1 0,21 0 0,0 0 15,21 0-15,-21-21 0,22 21 16,-22-21-16,21 0 0,-21 0 15,22 0-15,-1 0 0,-21 0 0,22 0 16,-22 0-16,0 0 0,0 0 16,0 0-16,-21-21 15,-21 21 1,0 0-16,0 0 0,-22 0 0,1 21 16,21-21-16,-21 22 0,-1-1 15,22 0-15,-21 0 0,-1 0 16,22 0-16,-21 1 0,21 20 0,0-21 15,-1 0-15,1 22 0,21-22 16,-21 0-16,21 21 0,0-21 0,0 1 16,0-1-16,21 0 0,0 0 15,1 0-15,-1-21 0,21 21 0,-21-21 16,22 0-16,-22 0 0,21 0 16,-21 0-16,22 0 0,-1 0 0,0 0 15,-21 0-15,22 0 0,-1-21 16,0 0-16,1 0 0,-22 0 15,21-22-15</inkml:trace>
  <inkml:trace contextRef="#ctx0" brushRef="#br0" timeOffset="3316.17">12425 529 0,'-43'-21'31,"22"42"-31,0 0 0,21 1 16,-21-1-16,0 0 0,21 21 16,0 1-16,-21-1 0,21 21 0,-22-20 15,1 20-15,21-20 0,-21 20 16,21-21-16,-21 1 0,0 20 0,21-20 16,0-1-16,-21-21 0,21 21 15,-22-20-15,22 20 0,0-21 0,-21 0 16,21 0-16,0 1 0,0-1 0,0 0 15,21-21 1,1 0 0,-22-21-1,21 21-15,-21-21 0,21-1 0,0 1 16</inkml:trace>
  <inkml:trace contextRef="#ctx0" brushRef="#br0" timeOffset="4439.53">12404 1185 0,'0'22'0,"21"-22"31,0 0-15,0 0-16,0 0 0,0 0 15,1-22-15,-1 22 16,0-21-16,0 0 0,0 0 0,0 0 15,-21 0-15,22-1 0,-22 1 16,21 0-16,-21 0 0,0 0 0,0 0 16,-21 21-1,-1 0 1,1 0-16,21 21 0,-21-21 16,0 21-16,21 0 0,-21 0 0,0 0 15,21 1-15,-22-1 0,22 0 16,0 0-16,0 0 0,-21 0 15,21 1-15,0-1 0,0 0 0,0 0 16,0 0-16,0 0 0,21-21 16,1 22-16,-1-22 0,21 0 15,-21 0-15,0 0 16,22 0-16,-22 0 0,21 0 0,1 0 16,-1-22-16,-21 22 0,21-21 15,1 0-15,-22 21 0,21-21 0,-21 0 16,1 0-16,-22-1 0,0-20 15,21 21-15,-21 0 0,0 0 0,0-1 16,0 1-16,0 0 0,0 0 16,0 0-16,-21 42 31,21 0-31,0 0 16,0 0-16,-22 1 0,22 20 15,0-21-15,-21 0 0,21 0 16,0 22-16,0-22 0,0 0 0,0 0 15,-21 0-15,21 1 0,0-1 16,0 0-16,0 0 0,0 0 16,21-21 15,-21-21-15,0 0-16,21 0 15,-21-22-15,22 22 0,-22 0 0,21-21 16,0 21-16,-21-22 0,21 22 15,0-21-15,0-1 0,1 22 16,-1 0-16,0 0 0,0-21 16,0 42-16,0-22 0,1 22 0,-1 0 15,0 0-15,0 0 0,0 0 16,0 22-16,1-1 0,-22 0 0,0 0 16,21 0-16,-21 22 0,21-22 0,-21 21 15,21-21-15,-21 0 0,0 22 16,0-22-16,0 0 0,0 0 0,0 0 15,0 1-15,0-1 0,0 0 16,0 0-16,-21-21 16,0 0-1,21-21 17,0 0-32,0 0 15,0-1-15,0 1 0,0-21 0,0 21 16,21-22-16,0 22 0,0-21 15,0 21-15,1-22 0,-1 22 0,0-21 16,0 21-16,21 0 0,-20-1 16,-1 22-16,0 0 0,0 0 0,21 0 15,-20 22-15,-22-1 0,21 0 16,-21 21-16,0-21 0,0 22 16,0-22-16,0 21 0,0-21 0,0 22 0,0-22 15,0 0-15,-21 0 16,21 0-16,0 1 0,-22-22 0,22 21 15,-21-21-15,21 21 16,21-42 15,1 0-31,-1 21 16</inkml:trace>
  <inkml:trace contextRef="#ctx0" brushRef="#br0" timeOffset="5364">14139 1185 0,'-21'0'31,"42"0"0,0 0-31,1 0 0,-1-21 16,21 21-16,-21-21 0,0 0 0,1 0 15,-1 21-15,21-21 0,-21-1 16,0 1-16,-21 0 0,22 0 16,-22 0-16,0 0 0,0-1 0,0 1 15,-22 0 1,1 21-16,0 0 0,0 0 0,0 0 16,0 21-16,-1 0 0,-20 1 15,21-1-15,0 0 0,0 0 0,-1 21 16,1-20-16,21 20 0,0-21 15,0 0-15,0 22 0,0-22 0,0 0 16,0 0-16,0 0 0,0 0 16,21 1-16,1-1 0,-1-21 0,0 21 15,21 0-15,1-21 0,-22 0 16,21 0-16,0 0 0,1 0 0,-1 0 16,0 0-16,1 0 0,-1 0 15,-21-21-15,0 0 0,22 0 16,-22-1-16,0 1 0,0 0 0,0 0 15,1-21-15,-22 20 0,0-20 16,21 0-16,-21-1 0,21 22 0,-21-21 16,0 0-16,0 20 0,0 1 15,0 0-15,0 42 32,0 0-32,0 1 0,-21 20 0,21-21 15,-21 0-15,21 22 0,0-22 16,0 21-16,0-21 0,0 0 15,0 22-15,0-22 0,0 0 16,0 0-16,0 0 0,0 1 0,0-1 16,0 0-1,0-42 17,0 0-32,0-1 15,0-20-15,0 21 0,0 0 16,0-22-16,0 22 0,0-21 15,21 0-15,0-1 0,0 22 0,0-21 16,0 21-16,1-1 16,20-20-16,-21 21 0,21 21 0,1-21 15,-1 21-15,0 0 0,1 0 16,-22 21-16,21 0 0,1 0 0,-22 0 16,0 22-16,0-22 0,-21 21 15,0-21-15,0 22 0,0-1 0,0-21 16,0 22-16,0-22 0,0 0 15,0 0-15,0 0 0,0 0 0,0 1 16,-21-1-16,21 0 16,0-42 31,21 21-47,-21-21 0,21-1 15,-21 1-15,21 0 0,1-21 16,-1 21-16</inkml:trace>
  <inkml:trace contextRef="#ctx0" brushRef="#br0" timeOffset="5688.5">15854 487 0,'0'0'0,"-21"0"31,-1 0-31,22 21 15,0 0-15,-21 0 16,21 1-16,-21-1 0,21 0 0,0 21 16,-21 1-16,21-1 0,-21 0 15,0 1-15,-1 20 0,22-21 0,-21 1 16,0 20-16,21-20 0,0-1 16,-21 0-16,21-21 0,-21 22 0,21-22 15,0 21-15,0-21 0,0 1 16,0-1-16,0 0 0,0 0 15,0 0-15,21-21 0,0 0 16,0 0 0,0 0-16,1-21 15,-1 0-15,0 0 16</inkml:trace>
  <inkml:trace contextRef="#ctx0" brushRef="#br0" timeOffset="6141.01">16235 995 0,'0'0'0,"0"-21"0,0 0 16,0-1-16,-21 22 31,-1 0-31,1 0 0,0 0 0,0 22 16,0-22-16,21 21 15,-21 0-15,-1 0 0,1 0 0,21 0 16,0 1-16,0-1 0,0 0 15,0 0-15,0 0 0,0 0 16,0 1-16,21-22 16,1 21-16,-1-21 0,0 0 15,21 0-15,-21 21 0,1-21 0,20 0 16,-21 0-16,21 21 0,-20-21 16,-1 0-16,0 21 0,0-21 0,0 0 15,0 21-15,-21 1 16,0-1-16,0 0 15,-21-21 1,0 0-16,0 0 0,0 21 16,0-21-16,-22 0 0,22 0 0,0 0 15,0 0-15,0 0 0,-1 0 16,1 0-16,0 0 0,0 0 16,0 0-16,0 0 15,21-21 16,0 0-31</inkml:trace>
  <inkml:trace contextRef="#ctx0" brushRef="#br0" timeOffset="6521.06">15706 699 0,'0'0'0,"21"0"31,0 0-31,0 0 0,21 0 0,-20 0 16,20-22-16,-21 22 0,21 0 15,1 0-15,-1 0 0,0 0 16,1 0-16,-1 0 0,0-21 0,1 21 15,-1 0-15,-21 0 0,0 0 16,1 0-16,-1 0 0,0 0 0,0 0 16,-21 21 46,0 1-46,-21-22-16,0 0 15,0 21-15,-1-21 0,1 21 0,-21 0 16</inkml:trace>
  <inkml:trace contextRef="#ctx0" brushRef="#br0" timeOffset="7581.32">8572 1947 0,'0'0'0,"-21"0"0,0 0 0,0 0 16,0-21-16,0 21 0,-1 0 15,1 0-15,21-21 16,0 0 15,21 21 0,1-21-31,-1 21 0,0 0 16,0 0-16,21 0 0,1 0 0,-1 0 16,22 0-16,-1 0 15,1 0-15,20 0 0,-20 0 0,20 0 16,1 0-16,0 0 0,-1 0 16,22 0-16,-21 0 0,21 0 0,21 0 15,-21 0-15,21 0 0,0 0 16,0 0-16,0 21 0,0-21 0,0 0 15,21 0-15,0 0 0,0 0 0,0 0 16,-21 0-16,21 0 0,22 0 16,-22 0-16,21 0 0,1 0 0,-22 0 15,21 0-15,0 0 0,1 0 16,-1 0-16,0 0 0,22 0 0,-22 0 16,1 0-16,-1 0 15,21 0-15,-20 0 0,-1 0 0,0 0 16,1 0-16,-1-21 0,0 21 0,1 0 15,-1 0-15,-42 0 0,21 0 16,-21 0-16,0 0 0,-21 0 0,0 0 16,21 0-16,-42 0 0,20 0 15,-20 0-15,0 0 0,-22 0 0,1 0 16,-22 0-16,0 0 0,-20 0 16,-1 0-16,0 0 0,0 0 0,0 0 15</inkml:trace>
  <inkml:trace contextRef="#ctx0" brushRef="#br0" timeOffset="8476.44">9356 2350 0,'0'0'0,"21"-22"0,-21 1 0,0 0 16,21 21-16,-21-21 16,-21 21-1,0 21 1,-1 0-16,1 0 0,0 1 15,-21-1-15,-1 21 0,1 0 0,0 1 16,-22-1-16,1 22 0,-1-22 16,-20 21-16,20-20 0,1-1 0,-22 22 15,21-22-15,-20 0 0,20 1 16,1-1-16,-22 0 0,22 1 0,-1-1 16,22 0-16,-22 1 0,22-22 0,0 21 15,-1-21-15,1 0 16,0 1-16,-1-1 0,1 0 0,21 0 15,-22 0-15,22-21 0,0 0 16,0 21-16,0-21 16,21-21-1,0 0 1,21 0-16,-21 0 0,21 0 16,0-1-16,-21 1 0,21 0 15,1 21-15</inkml:trace>
  <inkml:trace contextRef="#ctx0" brushRef="#br0" timeOffset="8851.45">7916 3090 0,'0'0'0,"0"22"31,-21-1-15,0 0-16,0 0 0,0-21 15,-1 21-15,1 0 0,0 1 0,0-1 16,-21 0-16,20 0 0,1 0 15,-21 0-15,21 1 0,0-22 16,-1 21-16,1 0 0,0-21 0,0 0 16,21 21-16,21-21 47,0 0-32,22 0-15,-22 0 0,21 0 16,0 0-16,1 0 0,-1 21 0,0-21 15,1 0-15,20 0 0,-20 0 16,20 0-16,-21 0 0,1 0 0,-1 0 16,0 0-16,-20 0 0,-1 0 0,21 0 15,-21 0-15,0 0 16,1 0-16,-1 0 0,0 0 16,0-21-16,-21 0 15,21 21-15</inkml:trace>
  <inkml:trace contextRef="#ctx0" brushRef="#br0" timeOffset="9434.4">12890 2201 0,'0'0'0,"22"-21"0,-1 0 16,-21 0 0,0 42 15,0 0-31,0 0 15,0 1-15,0 20 0,0 0 0,0 22 16,0-22-16,0 43 0,0-22 16,0 1-16,-21-1 0,21 1 0,-22-1 15,22 1-15,0-1 0,-21 22 0,21-22 16,-21 1-16,0-1 0,21 1 16,0-1-16,-21 1 0,21-22 15,0 22-15,-21-22 0,21 0 16,0 1-16,0-22 0,0 0 0,0 21 15,0-20-15,0-1 0,0 0 16,-22-21 0,1-21-1,0 0-15</inkml:trace>
  <inkml:trace contextRef="#ctx0" brushRef="#br0" timeOffset="9696.53">12467 3366 0,'0'0'0,"0"-22"16,0 44 15,21-1-31,-21 0 0,21 0 16,1 0-16,-1 0 0,0 1 15,0-1-15,0 0 0,0 0 0,-21 0 16,22 0-16,-1 1 0,0-22 15,-21 21-15,0 0 0,21-21 16,-21 21-16,21-21 0,0 0 16,1 0-1,-1 0-15,0 0 16,-21-21-16,21 0 0</inkml:trace>
  <inkml:trace contextRef="#ctx0" brushRef="#br0" timeOffset="9888.48">13166 3302 0,'0'0'0,"0"21"16,-22-21-16,1 21 16,-21 1-16,21 20 0,0-21 15,-1 0-15,-20 0 0,21 22 0,0-22 16,0 0-16,-22 0 0,22 0 0,0 1 16,21-1-16,-21 0 15,0 0-15,-1 0 0,22 0 0,-21-21 16,21 22-16</inkml:trace>
  <inkml:trace contextRef="#ctx0" brushRef="#br0" timeOffset="10524.01">16764 2773 0,'169'85'16,"-105"-43"-16,-1 0 0,1-21 15,-1 22-15,1-1 0,-1-21 0,1 22 16,-1-1-16,1-21 0,-22 21 16,0 1-16,22-22 0,-43 21 0,21-21 15,1 1-15,-22-1 0,0 0 16,-21 0-16,0 0 0,21-21 0,-21 21 16,21-21-16,-21-21 31,0 0-16,0 0-15,0 0 16,0 0-16,0-1 0</inkml:trace>
  <inkml:trace contextRef="#ctx0" brushRef="#br0" timeOffset="11128.62">16319 2350 0,'-21'-22'15,"21"44"48,21-22-63,1 21 0,-1 21 0,0-21 15,21 22-15,-21-1 0,22 0 16,-1 1-16,0-1 0,1 0 0,-1-21 16,22 22-16,-22-1 0,0 0 0,22-20 15,-22 20-15,0-21 0,22 0 16,-22 22-16,1-22 0,-1 0 0,0-21 15</inkml:trace>
  <inkml:trace contextRef="#ctx0" brushRef="#br0" timeOffset="11832.52">18034 3217 0,'0'0'0,"0"-21"15,0 42 63,0 1-78,21-1 16,0-21-16,0 21 16,-21 0-16,22-21 0,-1 21 15,0 0-15,0-21 0,0 22 0,0-1 16,1-21-16,-1 21 0,0-21 16,0 21-16,-21 0 0,0 0 15,0 1-15,-42-22 16,21 21-16,-1-21 0,-20 0 15,0 0-15,-1 21 0,1-21 0,0 0 16,-1 0-16,1 0 0,-21 21 16,41-21-16,-20 0 0,0 0 0,-1 21 15,22-21-15,0 0 0,-21 0 16,21 0-16,-1 0 0,1 0 0,0 0 16</inkml:trace>
  <inkml:trace contextRef="#ctx0" brushRef="#br0" timeOffset="12870.65">2286 3916 0,'0'0'0,"0"-21"32,0 0-32,-21 21 31,0 0-31,21 21 0,0 0 15,-22 21-15,1-21 0,21 22 16,-21-1-16,21 0 0,0 22 0,-21-22 16,0 1-16,21-1 0,0 0 15,-21 1-15,-1-1 0,22 0 0,-21 1 16,21-22-16,0 21 16,0-21-16,0 0 0,0 1 0,0-1 15</inkml:trace>
  <inkml:trace contextRef="#ctx0" brushRef="#br0" timeOffset="13204.7">2180 4191 0,'0'0'15,"0"-42"-15,-21 21 0,21-1 0,0-20 0,0 21 16,0-21-16,0 20 0,21 1 15,0 0-15,-21 0 0,21 0 16,1 0-16,-1-1 0,0 22 0,0-21 16,21 21-16,1 0 0,-22 0 15,21 0-15,1 0 0,-1 21 16,0-21-16,1 43 0,-1-22 0,-21 21 16,0 1-16,0-1 0,1 0 0,-1 1 15,-21-1-15,0 21 0,0-20 16,0-22-16,0 21 0,0 1 15,0-22-15,0 0 0,-21 21 0,21-21 16,-22 1-16,1-22 47,0 0-47,21-22 0,-21 1 16</inkml:trace>
  <inkml:trace contextRef="#ctx0" brushRef="#br0" timeOffset="13416.21">2117 4403 0,'0'0'15,"-22"0"-15,1 0 0,21 21 16,21-21 0,1 0-1,-1 0-15,21 0 0,-21 0 16,22-21-16,-1 21 0,0 0 0,1-21 15,20 21-15,-21-22 0,1 22 16,20-21-16,-20 21 0,-1-21 0,0 0 16,1 21-16,-1-21 0</inkml:trace>
  <inkml:trace contextRef="#ctx0" brushRef="#br0" timeOffset="14175.49">3260 4064 0,'0'0'0,"0"-21"16,-22 21 0,1 0-16,0 0 0,0 0 15,0 0-15,21 21 0,-21 0 16,-1 0-16,1 1 0,0-1 16,21 21-16,-21-21 0,0 22 0,21-22 15,-21 21-15,21-21 0,0 22 16,0-22-16,0 21 0,0-21 0,0 0 15,0 1-15,0-1 0,0 0 16,21-21-16,0 21 0,21-21 16,-21 0-16,1 0 0,-1 0 0,21 0 15,0 0-15,1 0 0,-22-21 16,21 21-16,1-21 0,-1 0 0,0-1 16,1 1-16,-1 0 0,0-21 15,1 21-15,-22-22 0,21 1 0,-21 0 16,0-1-16,1 1 0,-22 0 15,0-22-15,0 22 0,0-1 0,0 22 16,0-21-16,0 21 0,0 0 16,0-1-16,0 1 0,-22 21 31,1 0-31,0 21 16,21 1-16,0-1 0,-21 21 0,21 0 15,0-20-15,-21 41 16,21-21-16,0 1 0,0-1 0,0 0 15,0 1-15,0-1 0,0 0 16,0-20-16,0 20 0,0-21 0,21 0 16,0 0-16,-21 1 0,21-22 15,0 21-15,1-21 0,-1 0 0,0 0 16,0 0-16,0 0 0,0 0 16,1-21-16,-1-1 0,0 22 15,0-21-15,0 0 0,-21 0 0,21-21 16,1 20-16,-1 1 15,-21-21-15,0 21 0,21 0 0,-21-1 16,21 1-16,-21 0 0,0 42 31,0 0-31,0 1 16,0-1-16,0 0 0,0 0 16,0 0-16,0 0 0,0 1 0,0-1 15,0 0-15,21 0 16,-21 0-16,21-21 31,1 0-15,-22-21-16,0 0 15,0 0-15</inkml:trace>
  <inkml:trace contextRef="#ctx0" brushRef="#br0" timeOffset="14372.14">4233 3916 0,'0'0'0,"-21"21"0,0-42 16,0 21-16,0 0 31</inkml:trace>
  <inkml:trace contextRef="#ctx0" brushRef="#br0" timeOffset="14599.99">3662 4233 0,'0'0'0,"-21"0"0,-1 22 15,1-1-15,0-21 0,0 0 0,21 21 16,42-21 15,-21 0-15,22 0-16,-22 0 0,21-21 0,1 21 16,-1-21-16,0-1 0,1 22 0,-1-21 15</inkml:trace>
  <inkml:trace contextRef="#ctx0" brushRef="#br0" timeOffset="15380">4635 4128 0,'-21'0'16,"0"0"-16,0 0 15,0 21-15,0-21 0,-1 21 16,1 0-16,0-21 0,0 21 0,0 0 15,0 1-15,-1-1 0,1 0 16,0 0-16,21 0 0,0 0 0,0 1 16,0-1-16,0 0 0,0 0 15,0 0-15,0 0 0,21 1 16,0-22-16,43 0 16,-43 0-16,0 0 15,22 0-15,-22 0 0,0 0 0,0 0 16,0 0-16,0 0 0,1 0 0,-22-22 15,0 1-15,0 0 16,0 0-16,-22 0 0,22 0 16,-21-1-16,0 1 0,0 0 15,0-21-15,21 21 0,0-1 0,0 1 16,0-21-16,0 21 16,21 0-16,0-1 0,0 1 0,0 0 0,22 0 15,-1 21-15,0 0 0,1 0 16,-1 0-16,0 0 0,-20 0 15,20 0-15,0 21 0,1-21 0,-1 21 16,-21 0-16,21 22 0,-20-22 16,-1 0-16,0 0 0,0 22 0,-21-22 15,0 0-15,0 0 0,0 0 16,0 22-16,0-22 0,0 0 16,0 0-16,0 0 0,0 0 15,-21-21 1,0 0-1,0 0-15,21-21 16,0 0-16,0 0 16,0 0-16,0 0 15,0-22-15,0 22 0,0-21 16,21 21-16,0-22 0,0 1 0,0 0 16,0 20-16,1-20 0,20 21 15,-21 0-15,21 0 0,-20 21 0,20 0 16,-21 0-16,0 0 0,22 21 0,-22 0 15,0 0-15,0 0 0,0 22 16,0-1-16,-21-21 0,0 21 0,0-20 16,0 20-16,0-21 0,0 0 15,0 22-15,0-22 0,0 0 0,0 0 16,-21-21-16,21 21 0,-21 0 0,42-42 47,22-21-32</inkml:trace>
  <inkml:trace contextRef="#ctx0" brushRef="#br0" timeOffset="15788.08">6265 4043 0,'0'0'0,"0"-21"0,0 0 16,-21-1-16,0 22 15,0 0-15,0 0 0,-1 0 16,1 0-16,0 0 0,0 22 16,0-1-16,0 0 0,-1 0 0,22 0 15,0 22-15,-21-22 0,21 0 16,0 0-16,0 0 0,0 0 0,0 1 16,21-1-16,1-21 15,-1 21-15,21-21 0,-21 0 0,0 0 16,22 0-16,-22 21 0,0-21 0,21 0 15,-20 0-15,-1 21 0,0-21 16,-21 21-16,21-21 0,-21 22 16,21-22-16,-21 21 0,0 0 15,0 0 1,-21-21-16,0 0 0,0 21 16,0 0-16,-1-21 0,1 0 15,0 0-15,0 0 0,0 0 0,0 0 16,-1 22-16,1-22 0,0 0 0,0 0 15,0 0 1,0 0-16,-1 0 0,1 0 16</inkml:trace>
  <inkml:trace contextRef="#ctx0" brushRef="#br0" timeOffset="16631.88">1863 5122 0,'0'22'31,"21"-22"-31,0 0 16,0 0 0,0 0-1,0 0-15,1 0 0,-1 0 0,0 0 16,21 0-16,1 0 0,-1 0 15,21 0-15,1 0 0,-1 0 0,1 0 16,21 0-16,-1 0 0,22 0 16,0 0-16,-21 0 0,20-22 0,22 22 15,0-21-15,0 21 16,0-21-16,22 21 0,-1-21 0,0 21 0,0 0 16,0-21-16,22 0 0,-22 21 0,21 0 15,-21-22-15,-21 22 16,21 0-16,-21 0 0,22-21 0,-22 21 15,0 0-15,0 0 0,-22 0 16,1-21-16,-21 21 0,0 0 0,-1 0 16,-20 0-16,-1 0 0,1 0 0,-22 0 15,0 0-15,-20 0 0,20 0 16,-21 0-16,0 0 16,-21-21 46,0 0-46,0 0 31,0-1-16,0 1-31</inkml:trace>
  <inkml:trace contextRef="#ctx0" brushRef="#br0" timeOffset="19708.5">10393 4318 0,'0'0'0,"0"-21"16,21 21-16,0-21 0,0 0 16,-21-1-16,0 1 15,0 0-15,0 0 0,0 0 16,0 0-16,0-1 0,0 1 15,-21 21-15,0 0 16,0 0-16,-22 0 0,22 0 0,-21 0 16,21 0-16,-22 21 0,22 1 15,-21-1-15,0 0 0,20 21 16,1-21-16,-21 1 0,21 20 0,0-21 16,21 21-16,0-20 0,0-1 15,0 0-15,0 0 0,0 0 0,0 0 16,21-21-16,0 0 0,0 0 15,0 0-15,22 0 0,-1 0 0,-21 0 16,21 0-16,1 0 0,-1-21 16,-21 0-16,22 21 0,-1-21 0,-21 0 15,0 0-15,22-1 0,-22 1 0,-21 0 16,21 0-16,-21 0 0,21 0 16,-21-1-16,0 1 0,0 0 15,0 0-15,0 42 31,0 0-31,0 0 0,0 1 16,0-1-16,0 21 0,0 0 16,0-20-16,0 20 0,0 0 0,0 1 15,0-1-15,0 21 0,0-20 16,21 20-16,-21 22 0,0-22 0,0 1 16,0 21-16,21-22 0,-21 22 0,0-22 15,22 1-15,-22 20 0,0-20 16,0-1-16,0 22 0,0-21 0,0-1 15,-22 1-15,1-22 0,-42 127 32,42-148-32,-1 1 0,1-22 0,0 0 15,0 0-15,0 0 0,0 0 0,-1 0 16,1-43-16,0 22 0,-21-21 0,21-1 16,-22 1-16,1-21 0,21 20 15,-22-20-15,22-1 0,0 1 0,0-1 16,0 1-16,21-1 0,0 1 15,0-1-15,0 1 0,21-1 0,0 22 16,21-22-16,1 1 0,-1 21 16,22-1-16,-22-20 0,21 20 15,-20 1-15,20 0 0,1 21 0,-22-22 16,22 1-16,-22 21 0,21 0 0,-20-1 16</inkml:trace>
  <inkml:trace contextRef="#ctx0" brushRef="#br0" timeOffset="20252.43">11028 4445 0,'0'0'0,"21"0"47,0-21-47,0 21 0,0-21 0,-21 0 16,22 21-16,-1-22 0,0 1 16,0 0-16,-21 0 0,0 0 15,0 0-15,0-1 0,0 1 16,0 0-16,-21 21 15,0 0-15,0 0 0,-1 0 0,1 0 16,0 21-16,0 0 0,0 1 16,0-1-16,-22 21 0,43-21 15,-21 0-15,21 22 0,0-22 0,0 21 16,0-21-16,0 1 0,0-1 16,21 0-16,0-21 0,1 21 0,-1-21 15,21 0-15,-21 0 0,22 0 0,-1 0 16,0 0-16,-21 0 15,22-21-15,-1 21 0,0-21 0,-20 0 0,20-1 16,-21 1-16,0-21 0,22 21 16,-22 0-16,0-22 0,-21 1 15,0 0-15,21 20 0,-21-20 0,0 0 16,0-1-16,0 1 0,0 21 16,0 0-16,0 0 0,0-1 0,0 44 31,0-1-31,0 0 0,0 21 15,0 1-15,0-1 0,0 0 0,0 1 16,-21-1-16,21 0 0,0 1 16,0-22-16,0 21 0,0-21 15,0 22-15,0-22 0,0 0 0,0 0 16,0 0-16,21-21 16,0 0-16,0 0 0,1 0 15,-1 0-15,0 0 0,0-21 16,0 0-16,0 0 0,1 0 0,-1-1 15</inkml:trace>
  <inkml:trace contextRef="#ctx0" brushRef="#br0" timeOffset="20475.52">11980 4001 0,'0'0'0,"0"-106"32,0 85-32,0 42 15,0 0-15,0 0 16,0 0-16,0 22 0,0-1 15,0 0-15,0 1 0,0-1 0,0 0 16,0 1-16,0-22 0,0 21 16,0-21-16,0 22 0,0-22 0,0 0 15,0 0-15,0 0 0,0 0 16,0-42 15</inkml:trace>
  <inkml:trace contextRef="#ctx0" brushRef="#br0" timeOffset="20689.49">11642 4191 0,'0'0'0,"-22"0"31,22 21-31,22-21 16,-1 0-1,0 0-15,0 0 0,0 0 16,22 0-16,-22-21 0,0 21 16,21 0-16,-21 0 0,22-21 0,-22 21 15,21 0-15,-21-21 0,1 21 16</inkml:trace>
  <inkml:trace contextRef="#ctx0" brushRef="#br0" timeOffset="21056.94">12255 4297 0,'0'0'0,"0"63"31,22-63-15,-1 0 0,0 0-16,0 0 0,0-21 0,0 21 15,1-21-15,-1 0 0,0 21 16,0-21-16,-21 0 0,0-1 0,21 1 15,-21 0-15,0 0 16,0 0-16,-21 21 16,0 0-16,0 0 0,0 0 15,-1 0-15,1 21 0,0 0 0,0 0 16,0 0-16,21 1 0,-21-1 0,21 0 16,-22 0-16,22 0 0,0 0 15,0 1-15,0-1 0,0 0 0,0 0 16,22 0-16,-1-21 15,0 0-15,0 21 0,0-21 16,22 0-16,-22 0 0,21 0 0,-21 0 16,22 0-16,-1 0 0,-21-21 15,21 21-15,-20-21 0</inkml:trace>
  <inkml:trace contextRef="#ctx0" brushRef="#br0" timeOffset="21452.54">12827 4318 0,'0'0'0,"0"-21"0,0 0 32,0 0-32,0-1 0,0 1 15,21 21-15,0-21 16,0 21-16,1 0 0,-1 0 16,0 0-16,0 0 0,0 0 15,0 21-15,-21 0 0,0 1 16,22-1-16,-22 0 0,21 0 0,-21 0 15,0 0-15,0 1 0,0-1 16,0 0-16,0 0 0,0 0 16,-21-21-16,21 21 0,-22-21 15,22-21 17,0 0-17,0 0-15,0 0 16,0 0-16,22-1 0,-1 1 0,-21 0 15,21 0-15,-21 0 0,21 0 16,0-1-16,0 1 0,-21 0 0,22 21 16,-1-21-16,0 21 15,0 0-15,-21-21 0,21 21 0,0 0 16,1 0-16,-1 0 0,0 0 0</inkml:trace>
  <inkml:trace contextRef="#ctx0" brushRef="#br0" timeOffset="21852.54">13779 4191 0,'0'0'0,"0"-21"16,-21 21 0,0 0-16,0 0 15,-21 0-15,20 0 0,1 0 0,0 0 16,0 21-16,0-21 0,0 21 15,-1 0-15,1 1 0,0-1 16,21 0-16,0 0 16,21-21-16,0 21 15,1-21-15,-1 0 0,0 21 0,0-21 16,21 22-16,-20-22 0,-1 0 16,-21 21-16,21-21 0,0 21 0,0-21 15,-21 21-15,0 0 16,0 0-1,-21 1 1,0-22-16,0 21 0,0-21 16,-1 0-16,1 0 0,0 0 0,0 21 15,-21-21-15,20 0 16,1 0-16,0 0 0,0 0 16,0 0-16,0 0 0,-1 0 15,1 0-15,0 0 0</inkml:trace>
  <inkml:trace contextRef="#ctx0" brushRef="#br0" timeOffset="22420.54">10287 4911 0,'0'0'0,"-21"0"0,-22 0 15,1 0-15,21 0 0,0 0 0,0 0 16,-1 0-16,1 0 0,0 0 15,0 0-15,21 21 0,21-21 32,0 21-32,22-21 0,-22 0 15,42 0-15,-20 0 0,20 0 0,22 0 16,-22 0-16,22 0 0,0 0 16,20 0-16,1 0 0,21 0 0,0 0 15,21 0-15,1 0 0,-1 0 16,0 0-16,21 0 0,1 0 0,-1 0 15,-21 0-15,21 0 0,1 0 0,-22 0 16,21 0-16,-42 0 0,0-21 16,0 21-16,-21 0 0,-21 0 0,-1 0 15,-20 0-15,-1 0 0,-20 0 16,-1 0-16,-21 0 0,22 0 0,-22 0 16,0 0-16,0 0 31,-42 0 16,21-21-47,0 0 0,0-1 0</inkml:trace>
  <inkml:trace contextRef="#ctx0" brushRef="#br0" timeOffset="23248.27">16827 4106 0,'0'0'0,"0"-21"0,0 0 16,-21 0-16,21 0 0,0 0 15,0-1-15,0 1 0,0 0 16,0 0-1,21 21-15,1 0 16,-1 0-16,0 21 16,0 0-16,-21 0 0,21 22 0,0-1 15,1 0-15,-1 1 0,0-1 16,0 0-16,0 1 0,-21-22 0,0 21 16,0 1-16,0-22 0,0 0 15,0 0-15,0 0 0,0 0 0,0 1 16,0-1-16,0-42 47,0-1-47,0 1 15,0 0-15,0 0 0,0 0 0,0 0 16,0-22-16,21 1 0,1 0 0,-1-1 16,0 1-16,0 0 0,0-22 15,0 22-15,1-1 0,-1 22 0,0-21 16,0 21-16,0 0 0,-21-1 15,0 1-15,21 21 0,-21-21 16,22 21-16,-22 21 63,0 0-48,0 1 1,0-1-16</inkml:trace>
  <inkml:trace contextRef="#ctx0" brushRef="#br0" timeOffset="23631.53">17526 4403 0,'0'0'0,"0"21"0,21-21 31,0 0-31,0 0 16,1 0-16,-1-21 0,0 21 15,0-21-15,0-1 0,0 1 16,1 21-16,-1-21 0,-21 0 0,21-21 16,-21 20-16,21 1 0,-21 0 15,0 0-15,0 0 0,0 0 0,-21 21 16,0 0-1,0 0-15,-1 0 0,1 0 16,0 21-16,0 0 0,0 21 0,0-21 16,21 1-16,-22 20 0,22-21 15,-21 0-15,21 22 0,0-22 0,0 0 16,0 0-16,0 0 16,0 0-16,21 1 0,1-22 15,-1 0-15,21 0 0,-21 0 16,22 0-16,-22 0 0,21 0 0,-21 0 15,22 0-15</inkml:trace>
  <inkml:trace contextRef="#ctx0" brushRef="#br0" timeOffset="24215.54">18013 4297 0,'0'0'0,"0"-21"0,0 0 0,0-1 15,0 1 1,0 0-16,0 0 0,0 0 15,0 0-15,21 21 16,0-22-16,0 22 0,0 0 0,1 0 16,20 0-16,-21 0 0,0 0 0,22 0 15,-22 22-15,21-1 0,-21 0 16,0 0-16,1 21 0,-1-20 0,-21-1 16,21 21-16,-21-21 0,0 22 15,0-22-15,0 0 0,-21 0 16,0 0-16,-1 0 0,1 1 15,0-1-15,0-21 0,0 0 16,21-21 15,0-1-15,0 1-16,21 0 16,0 0-16,0 0 0,0 0 0,1-22 15,-1 22-15,0 0 0,21-21 16,-21 20-16,22 1 0,-22 0 15,21 0-15,-21 21 0,22-21 0,-22 0 16,0 21-16,0 0 0,0 0 16,1 0-16,-1 21 15,-21 0-15,0 0 0,0 0 16,0 0-16,0 1 0,0-1 0,0 21 16,0-21-16,0 0 0,0 1 15,0-1-15,0 0 0,0 0 0,0 0 16,-21-21-16,21 21 0,0 1 15,-22-22-15,22 21 0,0-42 63,0-1-63,0 1 16,0 0-16,0 0 0,22-21 0</inkml:trace>
  <inkml:trace contextRef="#ctx0" brushRef="#br0" timeOffset="24382.53">18817 4001 0,'-21'0'16,"42"0"-16,-63-22 0,21 22 15,-1 0 1,22-21-16,22 21 47,-1 0-47,0 0 15</inkml:trace>
  <inkml:trace contextRef="#ctx0" brushRef="#br0" timeOffset="25271.27">19367 4022 0,'0'0'16,"0"-21"-16,0-1 0,0 1 15,22 21-15,-22-21 0,21 0 16,0 0-16,-21 0 0,21-1 16,0 1-16,-21 0 15,21 0-15,1 0 0,-22 0 0,0-1 16,0 1-16,0 0 0,0 0 16,-22 21-1,1 0-15,0 0 0,0 0 0,0 21 16,0 0-16,-1 0 0,1 1 15,0 20-15,0 0 0,0 1 0,0-1 16,21 21-16,-22 1 0,22-1 16,-21 1-16,0-1 0,0 22 15,21-21-15,0-1 0,0 1 0,0-1 16,-21 1-16,21-1 0,0 22 16,0-22-16,0 1 0,-21 20 0,21-20 15,0-1-15,0 22 0,-22-21 16,1-1-16,21 1 0,-21-1 0,21 1 15,-21-1-15,0 1 0,21-22 0,-21 21 16,21-20-16,-22-1 0,1 0 16,21 1-16,0-22 0,0 0 0,0 0 15,0 0-15,0 1 0,21-22 32,1-22-32,20 1 0,-21 21 15,21-21-15,-20-21 0,20 21 0,0-22 16,1 22-16,-1-21 0,0-1 15,1-20-15,-1 21 0,0-1 0,-21-20 16,22 20-16,-22-20 0,-21 21 0,0-22 16,0 1-16,0-1 0,-21 1 15,-22-1-15,22 22 0,-21-22 0,21 22 16,-22 0-16,1-1 0,0 1 16,21 21-16,-22 0 0,1-1 0,21 1 15,0 0-15,21 0 16,0 0-1,21 21-15,21-21 16,-21 21-16,22-22 16,-22 1-16,21 21 0,0-21 0,1 0 15,20 0-15,-20 21 0,-1-21 0,0-22 16,1 22-16,-1 0 0,-21 0 16,21 0-16,-20-22 0,-1 22 0,-21 0 15,0 0-15,21 0 16,-42 21 15,21 21-31,0 0 0,0 0 16,-21 0-16,21 0 0,-22 1 15,22-1-15,0 0 0,0 0 16,0 0-16,0 0 16,22-42 30,-22 0-46,0 0 16</inkml:trace>
  <inkml:trace contextRef="#ctx0" brushRef="#br0" timeOffset="25459.52">19854 4022 0,'0'0'0,"0"-21"0,0-1 31,-21 22-15,21 22 31,21-22-47,0 0 0,1 21 0,-1-21 16</inkml:trace>
  <inkml:trace contextRef="#ctx0" brushRef="#br0" timeOffset="25723.99">20193 4022 0,'0'0'0,"0"-21"0,-21 21 31,0 0-31,-1 21 16,22 0-16,-21 0 0,0 0 15,21 0-15,-21 22 0,21-22 0,0 21 16,0-21-16,-21 22 0,21-22 15,0 0-15,0 21 0,0-20 0,0-1 16,0 0-16,21 0 0,0 0 16,-21 0-16,21-21 0,0 22 15,1-22-15,20 0 0,-21 0 0,21 0 16,1 0-16,-1 0 0,0 0 16,1 0-16,-1 0 0,0 0 0,1-22 15,-1 1-15</inkml:trace>
  <inkml:trace contextRef="#ctx0" brushRef="#br0" timeOffset="26228.36">20913 4106 0,'0'0'0,"0"-21"0,-64-21 31,43 21-31,0 21 0,0 0 0,-1 0 16,1 0-16,-21 21 0,21 0 15,0 0-15,-1 0 0,1 1 0,0 20 16,0-21-16,0 21 0,21-20 15,0 20-15,-21-21 0,21 0 0,0 22 16,0-22-16,0 0 0,0 0 16,0 0-16,21 0 0,0-21 15,0 0-15,0 0 0,0 0 16,1 0-16,-1 0 0,0 0 16,0 0-16,0-21 0,0 0 0,-21 0 15,22 21-15,-1-42 0,-21 20 16,21 1-16,-21-21 0,0 21 0,0-22 15,0 1-15,21 21 16,-21-21-16,0-1 0,0 22 0,0-21 16,0 21-16,0-1 0,0 44 31,0-1-31,0 0 0,0 21 16,0-21-16,0 22 0,0-1 15,0-21-15,0 22 0,0-1 0,0-21 16,0 0-16,0 22 0,0-22 15,0 0-15,0 0 0,0 0 0,21-21 16,0 21-16,1-21 0,-1 0 16,0 0-16,0 0 0,0 0 0,0 0 15,1 0-15,-1 0 0,0 0 16,0 0-16,0-21 0,0 0 16,1 0-16,-1-21 0,0 20 0,0-20 15,-21 0-15,21-1 0</inkml:trace>
  <inkml:trace contextRef="#ctx0" brushRef="#br0" timeOffset="26532.06">21378 3704 0,'0'0'0,"0"-21"0,0 0 31,0 42-15,0 0-16,0 0 15,0 1-15,0-1 0,-21 21 0,21-21 16,0 22-16,0-22 0,0 21 15,-21 0-15,21 1 0,0 20 0,-21-20 16,21-1-16,0 0 0,0 1 16,0-22-16,0 21 0,0-21 0,0 0 15,0 22-15,0-22 0,0 0 16,0 0-16,21-21 16,0 0-1,0 0-15,-21-21 0,21 21 16,1-21-16,-22 0 0,21 0 0,0-1 15,21-20-15,-21 21 0,1-21 16,20-1-16,-21 1 0,21 21 16</inkml:trace>
  <inkml:trace contextRef="#ctx0" brushRef="#br0" timeOffset="26736.54">21717 4022 0,'-21'42'0,"42"-84"0,0 21 15,-21-1-15,0 1 0,-21 42 47,0 1-47,21-1 0,-21 0 0,-1 0 16,22 21-16,-21-20 0,21-1 15,-21 21-15,21-21 0,-21 0 0,21 1 16,0-1-16,0 0 0,0 0 16,0 0-16,0 0 0,0 1 15,0-1-15,21-21 32,0 0-32,0-21 15,1-1-15,-1 1 0,21 0 16</inkml:trace>
  <inkml:trace contextRef="#ctx0" brushRef="#br0" timeOffset="27480.06">22077 4043 0,'0'0'0,"0"-21"15,-21 42 17,-1-21-17,22 21-15,0 0 0,-21 0 0,21 1 16,-21-1-16,21 21 0,0-21 15,0 0-15,0 1 0,0-1 16,0 0-16,0 0 0,0 0 16,21-21-1,0-21 17,-21 0-32,0 0 15,0 0-15,0-1 0,0 1 0,0-21 16,0 21-16,0-22 0,0 22 15,0 0-15,22 0 0,-22 0 16,0 0-16,0-1 0,21 1 0,0 21 16,0 0-16,-21-21 0,21 21 15,0 0-15,1 0 0,-1 0 16,0 0-16,0 0 0,0 0 16,-21 21-16,21 0 0,1 1 0,-22-1 15,21 0-15,0 0 0,-21 21 16,0-20-16,21-1 0,-21 21 15,0-21-15,0 0 0,21 1 0,-21-1 16,0 0-16,0 0 0,0 0 0,0 0 16,0 1-1,-21-22 17,21-22-17,0 1-15,0 0 0,0 0 16,0 0-16,0-22 15,0 22-15,21 0 0,0-21 0,1 21 16,-22-22-16,42 22 0,-21-21 16,0 21-16,22-1 0,-22 1 0,21 21 15,0 0-15,1 0 0,-22 0 16,21 0-16,-21 0 0,1 21 0,-1 1 16,-21-1-16,0 21 0,0-21 0,0 22 15,0-22-15,0 21 16,0-21-16,0 22 0,0-22 0,0 0 15,0 0-15,0 0 0,-21 0 16,21 1-16,0-1 0,-22-21 16,1 0-1,21-21 17,0-1-32,21 22 0,1-21 15,-1 0-15,21 0 0</inkml:trace>
  <inkml:trace contextRef="#ctx0" brushRef="#br0" timeOffset="27887.53">23410 4022 0,'0'0'0,"0"-21"0,0-1 16,0 1-16,-21 21 31,0 0-31,0 0 0,0 0 15,-1 0-15,1 0 0,21 21 16,0 1-16,0-1 16,0 0-16,0 0 15,0 0-15,0 0 16,21 1-16,1-22 0,-1 21 16,0 0-16,0-21 15,-21 21-15,21-21 0,-21 21 0,21-21 16,-21 21-16,22 1 0,-22-1 0,0 0 15,21 0-15,-21 0 16,0 0-16,0 1 0,0-1 16,0 0-16,-21-21 0,-1 0 15,22 21-15,-21-21 0,0 0 0,0 0 16,0 0-16,0 0 16,-1 0-16,1 0 15,0 0-15,0 0 0,0 0 0,0 0 16,-1-21-16,1 0 15,0 0-15</inkml:trace>
  <inkml:trace contextRef="#ctx0" brushRef="#br0" timeOffset="28179.83">22310 3556 0,'0'0'0,"-22"0"16,1 0-16,21-21 0,-21 21 0,0 0 16,0 0-1,0 0-15,21-21 0,-22 21 78,1 21-78</inkml:trace>
  <inkml:trace contextRef="#ctx0" brushRef="#br0" timeOffset="28444.06">21167 3789 0,'0'0'0,"42"21"31,-21-21-31,0 0 0,0 0 0,1 0 16,-1 0-16,0 0 0,0 0 15,0 0-15,22 0 0,-22 0 0,0 0 16,0 0-16,0 0 16,0 0-16</inkml:trace>
  <inkml:trace contextRef="#ctx0" brushRef="#br0" timeOffset="29339.8">17293 5038 0,'0'0'0,"-21"0"16,0 0-16,0 0 0,-1 0 0,-62 0 31,63 0-31,-1 0 0,1 0 15,0 0-15,21-21 16,21 21 31,0-22-31,1 22-16,-1 0 0,21 0 15,0 0-15,1 0 0,-1 0 0,22-21 16,-1 21-16,1 0 15,20 0-15,1 0 0,-22-21 0,22 21 0,21 0 16,-21 0-16,42 0 16,-22 0-16,22 0 0,-21 0 0,21 0 15,0 0-15,0 0 0,0 0 0,0 0 16,21 0-16,-21 0 0,22 0 16,-1 0-16,-21 0 0,21 0 0,-21 0 15,21 0-15,0 0 0,-21 21 16,21-21-16,-21 0 0,0 0 0,0 21 15,0-21-15,0 0 0,0 0 16,-21 0-16,21 0 0,0 0 0,-21 0 16,0 0-16,0 0 0,-22 0 15,1 0-15,0 0 0,-1 0 16,1 0-16,-21-21 0,20 21 0,-20 0 16,-1 0-16,1 0 0,-22 0 15,0 0-15,22 0 0,-43 0 0,21 0 16,1 0-16,-22 0 0,21 0 15,-21 0-15,1 0 0,-1 0 0,0 0 16,0 0 0,-21-21 31,-21 0-47,0 21 0</inkml:trace>
  <inkml:trace contextRef="#ctx0" brushRef="#br0" timeOffset="29491.88">23114 4953 0,'0'0'15,"-21"0"-15,0 0 47,-1 0-31</inkml:trace>
  <inkml:trace contextRef="#ctx0" brushRef="#br0" timeOffset="30359.86">550 6858 0,'0'0'0,"-21"0"0,0 0 16,0 0-16,0 0 0,-1 0 15,1 0-15,0 0 0,0 0 0,0 0 16</inkml:trace>
  <inkml:trace contextRef="#ctx0" brushRef="#br0" timeOffset="31115.99">508 6329 0,'0'0'0,"0"-21"0,0 0 16,0-1-1,0 1-15,0 0 0,0 0 16,0 0-16,0 0 16,0-1-1,0 44 1,0-1 0,0 0-16,0 0 0,21 21 0,-21-20 15,0 20-15,0 0 16,0 1-16,0-1 0,0 0 0,0 1 15,0-1-15,0 0 0,0-21 16,0 22-16,0-22 0,0 0 16,0 0-16,-21 0 0,21 1 0,0-1 15,0-42 32,0-1-47,21 22 0,-21-21 16</inkml:trace>
  <inkml:trace contextRef="#ctx0" brushRef="#br0" timeOffset="31436.55">931 6562 0,'0'0'16,"0"21"-16,0 0 0,21-21 31,1 0-31,-1 0 16,-21-21-16,0 0 0,21 21 15,-21-21-15,0-1 16,0 1 0,-21 21-1,0 0 1,-1 21-1,22 1-15,0-1 16,22-21 15,-1 0-31</inkml:trace>
  <inkml:trace contextRef="#ctx0" brushRef="#br0" timeOffset="32444.36">2498 6160 0,'0'-64'32,"0"43"-32,0 0 0,-22 21 15,1 0-15,21-21 0,-21 21 0,0 0 16,0 0-16,0 0 16,-1 0-16,-20 21 0,21 0 15,0 0-15,0 0 0,-1 22 0,1-22 16,0 21-16,21 0 0,-21 1 15,21-1-15,-21 0 0,21 22 16,0-22-16,0 1 0,0-1 0,0 0 16,0 1-16,0-22 0,0 0 15,21 21-15,0-21 0,0-21 0,0 22 16,1-22-16,20 0 0,-21 0 16,21 0-16,1 0 0,-1 0 0,0-22 15,1 1-15,-1 0 0,0 0 16,22 0-16,-22-22 0,1 22 0,-1-21 15,0 0-15,1-1 0,-22 1 16,21 0-16,-21-22 0,0 22 16,1-1-16,-22 1 0,0 0 0,21-1 15,-21 1-15,21 0 0,-21 21 16,21-22-16,-21 22 0,0 0 0,0 0 16,0 0-1,0 42 1,0 0-16,-21 0 0,21 0 15,-21 0-15,21 22 0,-21-22 0,21 21 16,-22 1-16,22-1 0,0 0 0,0 1 16,0-1-16,0 0 0,0 1 15,0-1-15,0 0 0,0-21 16,0 22-16,0-22 0,0 0 16,0 0-16,22 0 0,-22 1 0,21-22 15,0 0-15,0 0 16,0 0-16,0-22 0,1 1 0,-1 0 15,21 0-15,-21 0 0,22 0 16,-22-22-16,0 22 0,21-21 0,-21 21 16,1-22-16,-1 22 0,0 0 0,-21 0 15,0 0-15,21 21 0,-21 21 47,0 0-47,0 0 0,0 0 0,0 0 16,-21 22-16,21-22 0,0 0 0,-21 0 15,21 0-15,0 1 0,0-1 16,0 0-16,0 0 0,21-21 31,0 0-31,0-21 16,-21 0-16</inkml:trace>
  <inkml:trace contextRef="#ctx0" brushRef="#br0" timeOffset="32804.5">3514 6033 0,'0'0'0,"-64"42"32,64-21-32,0 0 31,21-21-31,0 0 15,1 0-15,-1 0 0,0 0 16,-21-21-16,21 21 0,0-21 16,-21 0-16,0 0 15,0-1 1,-21 22-16,0 0 16,0 0-16,0 0 0,-1 0 15,1 0-15,0 0 0,0 0 0,21 22 16,0-1-16,0 0 15,0 0-15,0 0 0,0 0 16,0 1-16,21-1 16,0-21-16,0 21 0,1-21 15,20 0-15</inkml:trace>
  <inkml:trace contextRef="#ctx0" brushRef="#br0" timeOffset="33760.23">4191 6117 0,'0'0'0,"-42"-21"31,20 21-31,1 0 0,0 0 16,0 0-16,0 0 15,0 0-15,21 21 0,0 0 0,-22 1 16,22-1-16,-21 0 15,21 21-15,0-21 0,0 22 0,-21-1 16,21 0-16,0-20 0,0 20 0,0 0 16,0-21-16,0 22 0,0-22 15,21 0-15,0 0 0,1 0 0,-1-21 16,0 0-16,0 22 0,0-22 16,22 0-16,-22 0 0,21 0 0,-21-22 15,22 1-15,-1 21 0,-21-21 0,21 0 16,1 0-16,-1-22 0,-21 22 15,22-21-15,-22 21 0,21-22 0,-21 1 16,22 0-16,-22-1 0,0 1 16,0 0-16,0-1 0,0 1 15,-21 0-15,0-1 0,22 1 0,-22 0 16,0-1-16,0 22 0,0 0 16,0 0-16,-22 21 31,22 21-31,-21 0 0,21 0 15,-21 1-15,0 20 0,21-21 16,0 21-16,0 1 0,-21-1 0,21-21 16,-21 22-16,21-22 0,0 21 0,0 0 15,0-20-15,-22-1 0,22 21 16,0-21-16,0 0 0,-21 1 0,21-1 16,0 0-1,0-42 1,21 0-1,1-1-15,-22 1 0,21 0 16,0 0-16,0 0 0,0 0 0,0-1 16,1 1-16,-1 0 0,0 0 15,0 0-15,0 0 0,22-1 16,-22 1-16,0 21 0,0-21 0,0 21 0,0-21 16,1 21-16,-1 0 0,0 0 15,-21 21 1,0 0-16,-21 0 15,0 1-15,-1-22 0,-20 21 16,21 0-16,-21-21 0,20 21 0,-20-21 16,0 21-16,21-21 0,-22 0 15,22 0-15,0 0 0,0 21 0,0-21 16,21 22 0,0-1-1,0 0 1,21 0-16,0 0 0,0 0 15,0-21-15,-21 22 0,21-1 16,1 0-16,-22 0 0,21 0 0,0 0 0,-21 1 16,21-1-16,0 0 15,0 0-15,1-21 0,-22 21 0,21-21 16,0 0-16,0 21 0,0-21 0,0 0 16,1 0-16,-1 0 0,0 0 15,0 0-15,0 0 0,0 0 16,1-21-16,-1 0 0,0 0 15,21 21-15,-21-21 0</inkml:trace>
  <inkml:trace contextRef="#ctx0" brushRef="#br0" timeOffset="34055.64">5884 5927 0,'0'-21'0,"-42"21"15,21 21 1,0-21-16,-1 21 0,1 0 0,0 0 16,0 22-16,0-22 0,21 0 15,0 21-15,-21-21 0,21 22 0,-22-22 16,22 21-16,0-21 0,0 1 16,0 20-16,0-21 0,0 21 0,0-20 15,0-1-15,0 0 0,0 0 0,22-21 16,-1 21-16,0-21 15,0 0-15,0 0 0,0 0 0,1 0 16,-1 0-16,0 0 0,0 0 0,21 0 16,-20 0-16,-1-21 0,0 0 15,0 0-15,0 0 0</inkml:trace>
  <inkml:trace contextRef="#ctx0" brushRef="#br0" timeOffset="34371.53">6413 5800 0,'22'0'32,"-1"0"-32,0 0 15,0 0-15,0 21 0,0-21 16,1 21-16,20 0 0,-21 0 15,0 1-15,-21 20 0,21-21 0,-21 0 16,22 22-16,-22-22 0,0 0 0,0 21 16,0-21-16,0 1 0,-22 20 15,1-21-15,0 0 0,0 0 0,0 1 16,0-1-16,-1 21 0,1-21 16,21 0-16,-21-21 0,0 22 15,21-1-15,-21-21 0,0 0 0</inkml:trace>
  <inkml:trace contextRef="#ctx0" brushRef="#br0" timeOffset="35460.03">529 8128 0,'0'0'0,"-63"0"15,41 0 1,1 0-16,0-21 0,21 0 16,-21 0-16,0-1 0,0 1 15,21 0-15,0 0 0,0 0 16,0 0-16,0-1 0,21 22 16,21-21-16,-21 0 0,0 21 0,22 0 15,-22 0-15,21 0 0,1 0 16,-22 21-16,21 0 0,-21 22 0,0-22 15,1 21-15,-1 1 0,0-1 16,-21 21-16,0-20 0,0-1 16,0 0-16,-21 1 0,0-1 15,-1 0-15,-20 1 0,21-22 0,-21 21 16,20-21-16,1 1 0,-21-1 16,21 0-16,0 0 0,-1-21 15,1 0-15,0 0 0,0 0 0,0 0 16,0 0-16,-1-21 15,1 0-15,21 0 16,0-1-16,-21 1 0,21 0 16,0 0-16,0 0 0,0 0 0,0-1 15,0 1-15,0 0 16,21 21-16,0 0 0,1 0 16,-1 0-16,21 0 0,-21 21 15,0 0-15,1 1 0,-1-1 16,0 0-16,0 0 0,0 0 0,0 0 15,-21 1-15,22-1 16,-22 0-16,21 0 0,-21 0 16,0 0-16,21-21 0,0 0 15,0 0-15,0 0 16,1 0-16,-22-21 0,21 21 16,0-21-16</inkml:trace>
  <inkml:trace contextRef="#ctx0" brushRef="#br0" timeOffset="35632.21">1016 8361 0,'0'0'0,"21"0"0,0 0 0,-21-21 15,21 21 32,1 0-47,-1 0 16,0 0-1,-21-21-15</inkml:trace>
  <inkml:trace contextRef="#ctx0" brushRef="#br0" timeOffset="36275.79">2286 8065 0,'0'-127'31,"21"105"-31,0 1 0,0 0 0,1 0 16,-1 0-16,0 0 0,0-1 16,0 1-16,-21 0 0,0 0 15,-21 21-15,-21 0 16,21 0-16,-22 0 0,1 0 16,-22 21-16,22 0 0,0 0 0,-1 1 15,22-1-15,-21 0 16,21 0-16,0 0 0,-1 22 0,22-22 15,0 0-15,0 21 0,0-21 16,0 1-16,22 20 0,-1-21 0,0 0 16,21 0-16,1 1 0,-22 20 15,21-21-15,0 0 0,1 0 0,-1 1 16,0-1-16,-20 0 0,-1 0 16,0 0-16,-21 0 0,0 1 0,0-1 15,-21 0-15,0 0 16,-22 0-16,1 0 0,0-21 0,-22 22 15,22-22-15,-1 0 0,1 0 16,21 0-16,-21 0 0,20 0 16,1 0-16,-21-22 0,21 1 0,0 0 15,21 0-15,-22 0 16,22 0-16,0-22 0,0 22 0,0 0 16,0 0-16,0 0 0,22-22 15,-22 22-15,21 21 0,0-21 0,21 0 16,-21 21-16,1 0 0,20 0 15,-21-21-15,21 21 0,-20 0 0,20 0 16,-21 0-16</inkml:trace>
  <inkml:trace contextRef="#ctx0" brushRef="#br0" timeOffset="37452.53">2455 8382 0,'21'21'16,"-42"-42"-16,64 42 0,-22-21 0,0 0 15,21 0-15,-21 0 0,1 0 16,-1 0-16,0 0 0,21-21 0,-21 21 15,1-21-15,20 0 0,-21 0 16,0-1-16,0 1 0,1 0 0,-22 0 16,0 0-16,0 0 0,0-1 15,0 1-15,0 0 0,-22 0 0,1 0 16,0 21-16,0 0 0,0 0 16,-22 0-16,22 0 0,0 21 0,0 0 15,-21 0-15,20 0 0,1 1 16,0-1-16,21 21 0,0-21 15,0 22-15,0-22 0,0 0 0,0 21 16,0-21-16,21 1 0,0-1 16,1-21-16,-1 21 0,21-21 0,-21 0 15,22 0-15,-22 0 0,21 0 16,-21 0-16,22 0 0,-1 0 0,-21-21 16,21 21-16,-20-21 0,20-1 15,-21 1-15,21 0 0,-20-21 0,-1 21 16,-21-1-16,21-20 0,-21 21 0,0-21 15,0 20-15,0 1 0,0-21 16,0 21-16,0 0 0,-21 21 31,21 21-31,0 0 0,0 0 16,0 0-16,0 22 0,0-22 16,0 0-16,0 21 0,0-21 0,0 22 15,0-22-15,0 0 0,0 0 0,0 0 16,0 1-16,0-1 0,0 0 15,21-21 17,0 0-32,0-21 0,-21 0 15,21-1-15,1-20 0,-22 21 16,21 0-16,0 0 0,-21-22 16,21 22-16,0 0 0,-21 0 0,21 21 15,-21-21-15,22 21 16,-1 0-16,0 21 0,0-21 15,-21 21-15,21 0 0,0 0 0,-21 0 16,22-21-16,-1 22 0,-21-1 16,21 0-16,0 0 0,0-21 0,0 21 15,1 0-15,-1-21 0,0 0 16,21 0-16,-21 0 0,22 0 16,-22 0-16,21 0 0,1 0 0,-1-21 0,-21 21 15,21-21-15,1 0 0,-22 0 16,21 0-16,-21-1 0,1 1 15,-22 0-15,0-21 0,0 21 0,0-1 16,0-20-16,0 21 0,0-21 16,0 20-16,-22 1 0,22 0 0,-21 21 15,0 0-15,0-21 0,-21 21 16,20 0-16,1 0 0,0 21 0,-21 0 16,21 0-16,-1 1 0,-20-1 15,21 21-15,0-21 0,21 22 0,0-22 16,0 21-16,0-21 0,0 0 0,0 1 15,0-1-15,0 0 0,0 0 16,21 0-16,0-21 0,0 21 16,0-21-16,1 0 15,-1 0-15,0 0 0,0 0 0,0-21 16,22 21-16,-22-21 0,0 0 0,-21 0 16,21 0-16,0-1 0,-21-20 15,0 21-15,21-21 0,-21-1 0,0 1 16,22-22-16,-22 22 0,0 0 0,0-1 15,0 1-15,0 0 0,0 21 16,0-22-16,0 22 0,0 0 0,0 0 16,0 42-1,0 0 1,0 0-16,0 22 0,-22-22 0,22 21 16,0 22-16,0-22 15,0 0-15,0 22 0,0-22 0,0 0 16,0 1-16,0-1 0,0 0 0,0-20 15,22 20-15,-22-21 0,0 0 16,21 0-16,0-21 0,0 0 0,0 0 16,22 0-16,-22 0 15,0 0-15,0-21 0,21 0 0,1 0 16,-22 0-16,21-22 0,1 1 0</inkml:trace>
  <inkml:trace contextRef="#ctx0" brushRef="#br0" timeOffset="37701.33">4826 7662 0,'0'0'0,"0"-21"0,0 0 0,-21 21 31,21 21-31,-21 0 0,21 1 16,0-1-16,0 0 0,-22 21 0,22-21 16,0 22-16,-21-1 0,21 0 0,0 1 15,0-1-15,-21 0 0,21 22 16,-21-22-16,21-21 0,-21 22 0,21-1 15,0-21-15,0 0 0,0 1 16,0-1-16,21-21 16,0-21-1,0-1-15,85-83 16</inkml:trace>
  <inkml:trace contextRef="#ctx0" brushRef="#br0" timeOffset="39060.32">5101 7705 0,'0'0'0,"21"-21"0,-21-1 0,-21 22 32,0 22-17,0-1-15,0 0 0,-1 0 16,1 0-16,0-21 0,-21 21 0,21 1 16,-1-1-16,1 0 0,0 0 0,0 0 15,0-21-15,21 21 16,-21-21-16,-1 22 15,22-1 1,0 0 0,0 0-16,0 0 0,22 0 15,-1 1-15,0-1 0,-21 0 16,21 0-16,0 0 0,0 22 0,1-22 16,-1 0-16,0-21 0,0 21 0,0 0 15,0-21-15,1 0 0,20 0 16,-21 0-16,0 0 0,22 0 15,-22 0-15,21 0 0,-21 0 0,0-21 16,22 0-16,-22 0 0,0 21 16,0-21-16,0-22 0,1 22 0,-1 0 15,-21-21-15,0 20 0,0-20 16,0 21-16,0 0 0,0 0 0,0-1 16,0 1-16,-21 21 31,-1 21-31,22 1 0,-21-1 0,0 0 15,0 0-15,21 21 0,0-20 0,-21 20 16,21-21-16,0 0 0,0 22 16,0-22-16,0 0 0,0 0 15,21 0-15,0-21 0,0 0 16,0 0-16,1 0 0,-1 0 16,21 0-16,-21 0 0,0 0 0,22-21 15,-22 21-15,21-21 0,-21 0 0,1 0 16,20-1-16,-21 1 0,0 0 15,0 0-15,1-21 0,-22 20 0,21 1 16,-21 0-16,0 0 0,21 0 16,-21 42 15,0 0-31,-21 0 0,21 22 16,0-22-16,0 0 0,0 0 15,0 0-15,0 0 0,0 1 16,0-1-16,21 0 15,0-21-15,0 0 0,0 0 0,1 0 16,20 0-16,-21 0 0,0 0 0,22 0 16,-22 0-16,21-21 0,-21 0 15,0 21-15,22-22 0,-43 1 0,21 0 16,0 0-16,0-21 0,-21 20 0,0 1 16,0 0-16,21 0 15,-21 0-15,0 42 31,-21 0-15,21 0-16,-21 0 0,21 1 16,0 20-16,-21-21 0,21 21 15,-21 1-15,0-1 0,21 0 0,0 1 16,0-1-16,0 0 0,0 1 0,0-1 16,0 0-16,0 22 0,0-1 15,0-20-15,0 20 0,0 1 0,21 20 16,-21-20-16,0-1 0,0-20 0,0 20 15,0 1-15,0-22 0,0 0 0,0 1 16,0-1-16,0-21 0,-21 0 16,21 1-16,-22-22 0,22 21 15,-21-21-15,0 0 0,0 0 16,0-21-16,0 21 0,-1-22 0,1 1 16,0-21-16,0 21 0,0-22 15,21 1-15,0 0 0,0-22 0,0 1 16,0-1-16,0 1 0,21-1 0,0-20 15,0 20-15,0 1 0,1-1 16,20-21-16,0 22 0,-21-1 0,22-20 16,-1 20-16,0 1 0,1-1 15,-22 1-15,21-1 0,-21 22 0,22 0 16,-22 20-16,0-20 0,0 21 0,0 0 16,-21 0-16,0-1 0,-21 22 31,0 0-16,0 0-15,0 0 0,21 22 0,-21-22 16,21 21-16,0 0 16,0 0-16,0 0 0,21-21 15,0 21-15,0 1 0,0-1 0,0-21 16,1 21-16,-22 0 0,21 0 16,-21 0-16,0 1 0,0-1 15,0 0-15,0 0 16,0 0-16,-21-21 0,-1 0 0,1 21 15,0-21-15,0 0 0,0 0 16,21-21 0,0 0-16,0 0 15,0 0-15,0 0 0,0-1 0</inkml:trace>
  <inkml:trace contextRef="#ctx0" brushRef="#br0" timeOffset="39323.98">7112 7535 0,'0'0'0,"21"0"0,0 0 16,-42 0 15,0 22-31,0-1 16,21 0-16,-21 0 0,-1 0 0,22 22 15,-21-22-15,21 0 0,0 21 0,-21-21 16,21 1-16,0 20 0,0-21 15,0 0-15,0 0 0,0 22 0,0-22 16,21 0-16,0 0 0,1 0 16,-1-21-16,0 0 0,0 0 15,21 0-15,-20 0 0,-1 0 0,0 0 16,21-21-16,-21 0 0</inkml:trace>
  <inkml:trace contextRef="#ctx0" brushRef="#br0" timeOffset="39548.17">7662 7472 0,'64'21'16,"-64"0"-16,21 0 16,0 1-16,-21-1 0,0 0 15,21 21-15,-21-21 0,0 1 0,0-1 16,0 21-16,0-21 0,-21 0 0,0 1 15,0-1-15,0 0 16,-1 0-16,1 0 0,-21 22 0,0-22 16,-1 0-16,1 0 0,0 21 0,-22-20 15</inkml:trace>
  <inkml:trace contextRef="#ctx0" brushRef="#br0" timeOffset="40436.53">889 9864 0,'0'0'0,"-21"0"0,-43 21 16,43-21-1,0 0-15,21-21 32,0 0-32,0-1 15,21 22-15,0 0 16,0-21-16,1 21 0,-1 0 0,0 0 16,0 0-16,-21 21 0,21 1 15,0-22-15,-21 21 0,0 0 0,0 0 16,0 0-16,0 0 0,0 1 15,0-1-15,-21 0 0,0 0 0,-21-21 16,-1 21-16,22 0 0,-42 1 16,20-22-16,1 21 0,21-21 15,-21 21-15,20-21 0,1 0 16,0 0-16,21-21 16,0 0-1,21 21-15,0-22 0,1 22 0,20 0 16,-21 0-16,21 0 0,-20 0 15,20 0-15,-21 0 0,21 0 0,-20 0 16,20 0-16,-21 22 0,0-1 16,22 0-16,-22 0 0,0-21 0,-21 42 15,0-20-15,0-1 0,0 0 16,0 21-16,-21-21 0,0 1 16,-1 20-16,1-21 0,-21 0 15,0 0-15,20 1 0,-20-1 0,21 0 16,-21-21-16,20 0 0,-20 0 15,21 0-15,0 0 0,0 0 0,-1-21 16,22 0-16,0-1 0,-21 1 16,21 0-16,0 0 0,0-21 0,0 20 15,21 1-15,1-21 0</inkml:trace>
  <inkml:trace contextRef="#ctx0" brushRef="#br0" timeOffset="40596.97">1249 10054 0,'0'0'0,"-21"0"16,-1 0-1,22 21-15,-21-21 0</inkml:trace>
  <inkml:trace contextRef="#ctx0" brushRef="#br0" timeOffset="41731.96">2646 10033 0,'0'0'0,"-21"0"0,21-21 31,0 0-15,21 0-16,0 21 0,0-22 0,0 1 15,0 0-15,1 0 0,-1-21 16,0 20-16,0 1 0,0 0 0,0-21 16,-21 21-16,22-1 0,-22 1 0,0 0 15,0 0-15,-22 21 16,1 0-16,0 0 0,-21 0 0,21 0 16,-22 0-16,1 21 0,21 0 15,-22 0-15,1 1 0,21-1 0,0 0 16,0 21-16,-1-21 15,22 1-15,0 20 0,0-21 0,0 21 16,22-20-16,-1-1 0,0 21 16,0-21-16,0 0 0,22 1 0,-22-1 15,0 0-15,0 21 0,-21-21 0,0 1 16,0-1-16,0 0 0,0 0 16,0 0-16,-21 0 0,0 1 0,0-1 15,-22-21-15,1 21 0,21-21 16,-22 0-16,1 0 0,0 0 0,-1 0 15,-20 0-15,21-21 0,20 0 16,-20-1-16,0 1 0,21 0 0,-1 0 16,-20 0-16,21-22 0,21 1 15,-21 21-15,0-21 0,21 20 16,0-20-16,0 21 0,0 0 0,0 0 16,0-1-16,0 1 0,21 21 15,0 0-15,0 21 16,0 1-16,-21-1 0,21 0 15,1 0-15,-1 21 0,0-20 0,0 20 16,0-21-16,0 0 0,1 22 16,-1-22-16,0 21 0,0-21 0,43 22 15,-43-22-15,0-21 16,21 0-16,-21 0 0,22 0 16,-22 0-16,21 0 0,-21 0 0,22-21 15,-22-1-15,21 22 0,-21-21 16,22 0-16,-22 0 0,21 0 0,-21 0 15,1-1-15,-1 1 0,-21 0 0,0 0 16,21 0-16,-21 0 0,0-1 16,0 44 15,-21-22-31,21 21 0,0 0 16,0 0-16,0 0 0,0 0 0,0 1 15,0-1-15,0 0 16,0 0-16,21-21 15,0 0-15,0 0 0,0 0 0,1 0 16,-1 0-16,0 0 0,0 0 16,0-21-16,22 0 0,-22 0 0,0 21 15,0-22-15,0 1 0,0 0 16,1 0-16,-1 0 0,-21 0 0,0-1 16,0 1-16,0 0 0,-21 42 31,21 0-16,-22-21-15,22 22 0,0 20 16,0-21-16,0 0 0,0 0 16,0 1-16,0-1 0,0 0 15,0 0 1,22-21-16,-1 0 0,0 0 0,21 0 16,-21 0-16,1-21 0,20 0 0,0 21 15,-21-21-15,22-1 0</inkml:trace>
  <inkml:trace contextRef="#ctx0" brushRef="#br0" timeOffset="42208.3">3831 9610 0,'-63'0'16,"41"21"-16,1 0 15,21 0-15,-21 22 0,21-22 16,-21 21-16,21 0 0,0 1 15,0-22-15,0 21 0,0-21 0,0 22 16,0-22-16,0 21 0,0-21 0,0 1 16,0-1-16,0 0 0,0 0 15,0 0-15,0 0 16,0-42 15,0 0-31,0 0 16,0 0-16,0 0 0,0-1 15,0 1-15,21 0 0,0 0 16,0 0-16,1 21 0,-1-21 0,21-1 16,0 22-16,1 0 0,-22 0 15,21 0-15,1 0 0,-22 0 0,21 0 16,-21 0-16,0 22 0,1-22 0,-1 21 16,-21 0-16,0 0 0,0 0 15,0 0-15,0 1 0,0-1 0,-21 0 16,-1 0-16,-20-21 0,21 21 0,-21 0 15,20 1-15,-20-1 0,21-21 16,-21 0-16,20 21 0,1-21 16,0 0-16,21-21 15,0 0 1,0-1-16,21 1 0,0 0 16,1 0-16</inkml:trace>
  <inkml:trace contextRef="#ctx0" brushRef="#br0" timeOffset="43005.05">4339 9906 0,'21'21'31,"-21"0"-31,0 1 16,0-1-16,0 0 15,0 0-15,0 0 0,0 0 0,0 1 16,0-1-16,0 0 0,21 0 15,-21 0-15,0 0 16,22-21 0,-22-21 15,21 21-31,-21-21 0,0 0 0,0 0 16,21 21-16,-21-21 0,0-1 0,0 1 15,21 0-15,0-21 16,0 21-16,1-1 0,-22 1 15,21 21-15,0 0 0,0 0 16,0 0-16,-21 21 16,21 1-16,1-22 0,-1 21 0,-21 0 15,21 0-15,0 0 0,0-21 0,-21 21 16,21 1-16,1-22 0,-1 21 16,0-21-16,0 0 0,0 0 15,0 0-15,1 0 0,-1 0 0,0 0 16,0 0-16,0-21 15,0-1-15,1 1 0,-1 0 16,0 0-16,0 0 16,-21 0-16,21-22 0,0 22 15,-21 0-15,22 0 0,-1 0 0,0 21 32,-21 21-32,0 0 15,0 0-15,0 0 0,0 0 16,0 1-16,0-1 0,0 0 15,0 0-15,0 0 0,21 0 0,-21 1 16,21-22-16,0 0 0,1 0 16,-1 0-16,0 0 15,0 0-15,0 0 0,0 0 16,1 0-16,-1 0 0,0-22 0,0 1 16,0 21-16,0-21 0,1 0 0,-22 0 15,21 0-15,-21-1 16,21 1-16,-21 42 31,0 1-31,0-1 16,0 0-16,0 0 0,0 0 0,0 0 15,0 1-15,0-1 0,0 0 16,21-21 0,0 0-1,0 0-15,-21-21 16,22 21-16,-22-21 0,21-1 15,-21 1-15</inkml:trace>
  <inkml:trace contextRef="#ctx0" brushRef="#br0" timeOffset="43171.53">5651 9610 0,'0'0'0,"-21"-21"0,0-1 0,0 22 16,0 0-16,0 0 15,21 22 1,0-1-16,-22-21 15,22 21-15,0 0 0,22-21 32,-1 0-32,0 0 15</inkml:trace>
  <inkml:trace contextRef="#ctx0" brushRef="#br0" timeOffset="43432.12">6096 9462 0,'0'0'0,"21"-22"0,0 22 15,-21 22 1,0-1-16,0 21 16,-21-21-16,21 0 0,0 22 15,0-1-15,-21-21 0,21 22 16,-21-1-16,21 0 0,0 1 0,0-1 16,0-21-16,0 21 0,0 1 15,0-22-15,0 0 0,0 0 16,0 0-16,0 1 0,0-1 0,21 0 15,0 0-15,0-21 16,0 0-16,1 0 16,-22-21-16,21 21 0,0-21 15,-21 0-15</inkml:trace>
  <inkml:trace contextRef="#ctx0" brushRef="#br0" timeOffset="43603.75">5990 9885 0,'-63'-21'15,"126"42"-15,-105-42 32,63 21-32,0 0 0,21 0 0,-20 0 15,-1-21-15,21 21 0,-21 0 16,22-22-16,-22 22 0,21-21 0,0 21 16,-20-21-16,20 0 0,-21 21 0,21-21 15,-20 0-15</inkml:trace>
  <inkml:trace contextRef="#ctx0" brushRef="#br0" timeOffset="43827.91">7048 9440 0,'0'0'0,"22"-21"0,20 0 0,-63 21 16,0 0-16,-1 21 16,-20 0-16,21 1 0,-21-1 15,20 0-15,1 21 0,-21-21 0,21 22 16,0-1-16,-1 0 0,22 1 0,-21-1 15,0 0-15,21-20 0,-21 20 16,21-21-16,0 0 0,0 0 0,0 1 16,0-1-16,0 0 0,21-21 0,21 0 15,-20 0-15,20 0 0,0 0 16,1 0-16,-1 0 0,0-21 16</inkml:trace>
  <inkml:trace contextRef="#ctx0" brushRef="#br0" timeOffset="44052.87">7451 9440 0,'0'0'0,"21"-42"31,0 63-15,0 0-16,-21 1 0,21-1 0,0 0 15,1 0-15,-22 21 0,0-20 0,21-1 16,-21 0-16,0 21 0,21-21 0,-21 22 15,0-22-15,0 0 0,0 0 16,0 22-16,-21-22 0,0-21 16,-22 21-16,22 0 0,-21 0 0,21 0 15,-22 1-15</inkml:trace>
  <inkml:trace contextRef="#ctx0" brushRef="#br0" timeOffset="45071.66">804 11917 0,'-42'-42'16,"42"20"-16,0 1 15,-21 21 1,21 21 15,21 1-31,-21 20 0,0-21 16,0 21-16,0 1 0,0-22 0,0 21 16,0 1-16,0-22 0,-21 21 15,0-21-15,21 0 0,-22 1 16,1-1-16,0 0 0,21 0 15,0-42 17,0 0-32,21 0 15,0-1-15,1 22 0,-1-21 0,21 21 16,-21 0-16,0-21 0,22 21 16,-22 0-16,0-21 0,21 21 15,-20-21-15,-1 21 0,0 0 0,-21-21 16,0-1-16,21 22 0,0 0 15,-21-21-15,0 0 16,0 0-16,-21 21 16,21-21-16,-21 0 0,21-1 15,0 44 1,0-1-16,0 0 16,0 0-16,0 21 0,0-20 0,0 20 15,0 0-15,0-21 0,0 22 0,0-22 16,0 21-16,0-21 15,0 1-15,0-1 0,0 0 0,0 0 16,0 0-16,0 0 16,0-42-1,0 0-15,0 0 0,21 21 16,0-21-16</inkml:trace>
  <inkml:trace contextRef="#ctx0" brushRef="#br0" timeOffset="45248.06">1460 11938 0,'0'0'0,"0"21"0,0 0 47,0 1-31,22-22-1,-1 0 1,0 0-16,0 0 0,0 0 0</inkml:trace>
  <inkml:trace contextRef="#ctx0" brushRef="#br0" timeOffset="45644.46">2371 11705 0,'-64'-21'16,"64"0"-16,0 0 0,-21 21 0,0 0 15,0 0-15,-22 0 0,22 21 16,0 0-16,-21-21 0,20 21 0,1 0 16,0 1-16,21 20 0,0-21 15,-21 21-15,21 1 0,-21-22 0,21 21 16,0 1-16,0-1 0,0 0 16,0-21-16,0 22 0,21-22 0,0 0 15,21 0-15,-20-21 0,20 0 16,21 0-16,-20 0 0,20 0 15,-20 0-15,20-21 0,1 21 0,-22-21 16,21 0-16,-20-22 0,-1 22 16,0 0-16,1-21 0,-22-1 0,21 22 15,-21-21-15,1 21 0,-22-22 16,0 1-16,0 0 0,0-1 0,0 1 16,0 0-16,-22 21 0,22-22 0,-21 22 15,21 0-15,0 0 0,0 0 16,-21 21-16,0 21 15,0 0-15,0 21 0,21-21 16</inkml:trace>
  <inkml:trace contextRef="#ctx0" brushRef="#br0" timeOffset="45979.94">2709 12086 0,'21'21'32,"1"1"-32,-1-22 0,0 21 0,0-21 0,0 0 15,22 0-15,-22 0 0,21 0 16,-21-21-16,22-1 0,-22 1 0,21 0 15,0 0-15,1 0 0,-22 0 0,21-22 16,-21 22-16,1 0 0,-1-43 16,-21 43-16,0 0 0,0 0 15,0 0-15,0 0 0,-21 21 16,-1 0 0,1 0-16,0 21 15,21 0-15,-21 0 0,21 0 0,-21 0 16,21 1-16,0-1 0,0 21 15,0-21-15,0 0 0,0 1 0,0-1 16,0 0-16,0 0 0,0 0 16,0 0-16,21-21 0,0 0 15,0 0-15,22 0 0,-22 0 16,21 0-16,-21 0 0,22 0 0,-1-21 16,0 0-16,1 0 0,-1 21 15,0-21-15,1 0 0</inkml:trace>
  <inkml:trace contextRef="#ctx0" brushRef="#br0" timeOffset="46039.6">3937 11726 0,'0'0'0</inkml:trace>
  <inkml:trace contextRef="#ctx0" brushRef="#br0" timeOffset="46251.53">3873 11684 0,'0'21'0,"0"-42"0,-21 63 0,0-42 16,-21 22-16,21-1 0,-22-21 15,22 21-15,0 0 0,0 0 0,0 0 16,21 1-16,-22-1 15,22 0-15,0 0 0,0 0 0,0 0 16,0 1-16,22-22 16,-1 0-16,0 0 0,0 0 0,0 0 15,0 0-15,1 0 0,-1-22 16,21 22-16,-21-21 0,0 0 16,1 0-16,-1 0 0,0 21 0,-21-21 15,0-1-15,21 1 0,-21 0 0,0 0 16,0-21-16</inkml:trace>
  <inkml:trace contextRef="#ctx0" brushRef="#br0" timeOffset="46727.94">3937 11684 0,'0'21'16,"0"-42"-16,0 63 0,0-20 0,0-1 15,0 0-15,0 0 0,0 0 16,0 22-16,0-22 0,0 0 0,21 0 16,0 0-16,-21 0 0,21 1 0,1-1 15,-1-21 1,0 0-16,0 0 0,0 0 15,0 0-15,1 0 0,-22-21 16,21-1-16,-21 1 16,21 0-16,-21 0 0,0 0 0,21 0 15,-21-1-15,0 1 0,0-21 0,21 21 16,0 0-16,-21-1 0,22 1 16,-1 0-16,0 0 0,21 21 0,-21 0 15,1 0-15,-1 0 0,21 0 16,-21 0-16,0 0 0,1 21 15,20 0-15,-21 0 0,0 1 0,0-1 16,-21 0-16,22 21 0,-22-21 16,0 1-16,0-1 0,0 0 0,0 21 15,0-21-15,0 1 0,-22-1 16,1-21 0,0 0-16,0 0 0,21-21 15,0-1 1,0 1-16,0 0 15,0 0-15,0 0 0,0 0 0,21-22 16,-21 22-16,21 0 0,0 0 16,-21 0-16,22-1 0,-1 1 15,0 0-15,0 21 0,0-21 16,0 21-16,1 0 0,-1 0 0,0 0 16,0 0-16,0 0 0,0 0 15,1 0-15,-1 0 0</inkml:trace>
  <inkml:trace contextRef="#ctx0" brushRef="#br0" timeOffset="46860.05">5567 11388 0,'0'0'0,"-21"-43"15</inkml:trace>
  <inkml:trace contextRef="#ctx0" brushRef="#br0" timeOffset="47028.53">5376 11388 0,'-63'148'16,"63"-127"-16,0 21 15,0-20-15,0 20 0,-21 0 16,21-21-16,0 1 0,0 20 0,0-21 16,0 0-16,0 0 0,0 1 15,21-22-15,-21 21 0,21 0 16,0-21-16,0 0 0,0 0 0,1 0 0,20 0 15,-21 0-15,21-21 0,-20 21 16,20-21-16,-21-1 0</inkml:trace>
  <inkml:trace contextRef="#ctx0" brushRef="#br0" timeOffset="47319.76">6159 11091 0,'22'0'16,"-1"0"0,0 0-16,0 0 0,0 0 15,0 22-15,1-1 0,-1 21 0,21-21 16,-21 22-16,0-1 0,1 0 16,-22-21-16,0 22 0,0-1 0,21 0 15,-21 1-15,0-1 0,0-21 0,-21 22 16,21-22-16,-22 21 0,1-21 15,0 0-15,0 1 0,0-1 0,-22 0 16,22 0-16,0 0 0,0-21 0,0 21 16,0-21-16,-1 0 15</inkml:trace>
  <inkml:trace contextRef="#ctx0" brushRef="#br0" timeOffset="48119.51">9271 5630 0,'0'-21'0,"0"42"0,0-63 0,0 21 16,0 0-16,0 42 31,0 0-31,0 21 15,0-20-15,0 20 16,0 0-16,0 1 0,0-1 0,0 0 16,0 1-16,0-22 0,0 21 15,0 0-15,0-20 0,0-1 0,0 21 16,0-21-16,0 0 0,0 1 0,0-1 16,0 0-16,-21 0 15</inkml:trace>
  <inkml:trace contextRef="#ctx0" brushRef="#br0" timeOffset="48307.87">9610 6011 0,'0'0'0,"0"-21"46,-22 21-14,44 0-17</inkml:trace>
  <inkml:trace contextRef="#ctx0" brushRef="#br0" timeOffset="49220.44">11451 5948 0,'0'0'0,"42"-42"31,-42 20-31,0 1 0,0 0 15,22 0-15,-22 0 0,0 0 0,0-1 16,0 1-16,-22 21 0,1-21 16,0 21-16,0 0 0,0 0 15,-22 0-15,22 0 0,-21 0 0,0 21 16,20 0-16,-20 1 0,0-1 16,-1 0-16,22 0 0,-21 21 0,21-20 15,0-1-15,-1 21 0,1-21 16,21 0-16,-21 1 0,21-1 0,0 0 15,21-21-15,0 21 16,1-21-16,20 0 0,-21 0 16,21 0-16,1 0 0,-1-21 0,0 21 15,-20-21-15,20 21 0,0-21 0,1-1 16,-22 22-16,0-21 0,0 0 16,0 0-16,0 21 0,-21-21 15,0 0-15,0-1 0,0 1 16,-21 42 15,21 1-31,0-1 16,0 21-16,0-21 0,0 22 0,0-22 15,0 21-15,0 0 0,0-20 0,0 20 16,0 21-16,0-20 0,0-1 16,0 22-16,21-1 0,-21-21 15,0 22-15,0-1 0,0 1 0,0-22 0,22 22 16,-22-22-16,0 22 0,0-22 15,0 21-15,0-20 0,0 20 16,-22-20-16,1-1 0,0 0 0,-21 43 16,21-64-16,-1 0 0,-20-21 15,21 0-15,0 0 0,0 0 0,-22 0 16,22-21-16,-21 0 0,-1 0 16,22-22-16,-21 1 0,0 0 0,-1-22 15,22 22-15,-21 0 0,21-22 0,-22 1 16,22-1-16,0 1 0,21-1 15,0 1-15,0-1 0,0 1 0,21 20 16,0-20-16,22 20 0,-22 1 0,21 21 16,22-21-16,-22 20 0,21-20 15,1 21-15,-1 0 0,1-22 16,-1 22-16,1 0 0,-1 0 0,-20 21 16,-1-21-16,0 0 0,1 21 15</inkml:trace>
  <inkml:trace contextRef="#ctx0" brushRef="#br0" timeOffset="49755.39">11769 6011 0,'21'0'32,"0"-21"-17,0 0-15,0 21 16,-21-21-16,21 0 0,1 0 16,-22-1-16,0 1 15,0 0-15,0 0 0,0 0 16,-22 21-1,1 0-15,0 0 16,0 21-16,0 0 0,0 0 16,21 0-16,-22 1 0,22 20 0,-21-21 15,21 0-15,0 0 0,0 1 0,0-1 16,0 0-16,0 0 0,0 0 16,0 0-16,21 1 0,1-22 0,-1 0 15,0 0-15,21 0 0,-21 0 0,1 0 16,20 0-16,0 0 0,-21 0 15,22 0-15,-22-22 0,21 1 16,1 0-16,-1 0 0,-21 0 0,0 0 16,22-22-16,-22 22 0,-21-21 15,21-1-15,-21 1 0,21 0 0,-21-1 16,0 1-16,0 0 0,0-1 16,0 1-16,0 21 0,0-21 0,0 20 15,0 1-15,0 42 31,0 1-31,0 20 0,0 0 16,0 1-16,0-22 0,0 21 16,0 0-16,-21 1 0,21-1 15,-21 0-15,21-20 0,0 20 0,-21-21 16,21 0-16,0 0 0,0 1 16,0-1-16,0 0 0,21-21 15,0 0-15,0 0 0,0 0 16,0 0-16,1 0 15,-22-21-15</inkml:trace>
  <inkml:trace contextRef="#ctx0" brushRef="#br0" timeOffset="49955.99">12319 5736 0,'0'0'0,"-21"0"0,0 0 0,-1 0 16,1 0-16,42 0 31,1 0-15,-1 0-16,21 0 0,-21 0 0,0 0 15,43 0-15,-1-21 0,-41 21 0,-1 0 16,21-21-16,0 0 0,1 21 0,-1-21 16</inkml:trace>
  <inkml:trace contextRef="#ctx0" brushRef="#br0" timeOffset="50184.51">12996 5567 0,'0'0'0,"-21"0"16,21-21 0,21 21-1,22 0-15,-22 0 0,21 0 16,0 0-16,1 0 0,-1 0 0,0 0 15,1 0-15,-1 0 0,0 0 0,1 0 16,-1-21-16,0 21 0,-20 0 16,-1 0-16,0 0 15</inkml:trace>
  <inkml:trace contextRef="#ctx0" brushRef="#br0" timeOffset="50412.22">13335 5525 0,'0'0'0,"-21"0"0,0 0 0,-1 21 16,1-21-16,21 21 0,-21 0 16,21 0-16,0 0 0,-21 1 0,0-1 15,21 21-15,-21 0 0,21-20 0,0 20 16,0 0-16,-22-21 0,22 22 16,-21-22-16,21 0 0,0 0 15,0 0-15,-21 1 0,21-1 0,0 0 16,0 0-16,21-21 15,22 0 1,-22 0-16,0-21 16,0 21-16</inkml:trace>
  <inkml:trace contextRef="#ctx0" brushRef="#br0" timeOffset="50776.52">13462 5884 0,'0'0'0,"21"0"32,0 0-17,0 0-15,1 0 0,-1 0 0,0-21 16,0 21-16,0-21 0,0 21 16,1-21-16,-1 0 0,0 21 0,-21-21 15,0-1-15,0 1 16,-21 21-1,0 0-15,21 21 0,-22 1 0,1-1 16,0 0-16,0 0 0,0 0 16,0 0-16,-1 22 0,22-22 15,0 0-15,0 0 0,0 0 0,0 1 16,0-1-16,0 0 16,22 0-16,-1-21 0,0 0 0,0 21 15,0-21-15,0 0 0,1 0 0,-1 0 16,0 0-16,21 0 0,-21 0 15,1-21-15,-1 0 0,21 21 0,-21-21 16,0 0-16,1-1 0</inkml:trace>
  <inkml:trace contextRef="#ctx0" brushRef="#br0" timeOffset="50984.54">14097 5800 0,'0'0'0,"0"-21"0,0-1 16,0 44 15,0-1-31,0 0 0,0 0 0,21 0 15,-21 0-15,21 1 0,-21-1 0,21 0 16,-21 0-16,22 0 0,-22 0 16,21-21-16,-21 22 0,0-1 15,21-21-15,0 0 0,0 21 16,0-21 0,1 0-1,-1-21-15,-21 0 0</inkml:trace>
  <inkml:trace contextRef="#ctx0" brushRef="#br0" timeOffset="51191.5">14436 5800 0,'0'-21'0,"0"42"0,0-64 15,-22 43-15,1 0 16,0 0-16,0 0 0,0 0 0,-22 22 16,22-1-16,0-21 0,-21 21 15,21 0-15,-1 0 0,-20 0 0,21 1 16,0-1-16,21 0 0,-21 0 0,-1 0 15,22 0-15,-21 1 0,21-1 16,21 0 0,1-21-16,-1 0 15,0 0-15,0 0 0,0-21 16,22 21-16</inkml:trace>
  <inkml:trace contextRef="#ctx0" brushRef="#br0" timeOffset="51464.55">14711 5503 0,'0'0'0,"0"-21"0,0 0 0,0 0 16,-21 21-1,-1 21 1,1 0-16,21 22 0,0-22 16,-21 21-16,0-21 0,21 22 15,-21-1-15,21 0 0,0 1 0,-21-1 16,21 0-16,-22 1 0,22-22 15,-21 21-15,21-21 0,0 0 0,0 1 16,0-1-16,0 0 0,0 0 0,0 0 16,21-21-1,1 0-15,-1 0 0,0 0 16,0 0-16,0-21 0,0 21 16,1-21-16,-22 0 0</inkml:trace>
  <inkml:trace contextRef="#ctx0" brushRef="#br0" timeOffset="51640.23">14541 5736 0,'0'0'0,"-21"0"0,42 0 32,1 0-17,-1 0-15,0 0 16,0 0-16,21 0 0,-20 0 0,-1 0 15,0 0-15,0 0 0,21 0 0</inkml:trace>
  <inkml:trace contextRef="#ctx0" brushRef="#br0" timeOffset="51860.16">15155 5588 0,'0'0'0,"-84"21"31,62-21-31,1 21 0,21 1 15,-21 20-15,21-21 0,-21 0 0,-21 22 16,42-22-16,0 0 0,0 21 0,0-21 16,0 22-16,0-22 0,0 0 0,0 0 15,0 0-15,0 1 0,0-1 16,21 0-16,0-21 0,0 21 16,0-21-16,0 0 15,1 0-15,-1 0 0,21 0 16</inkml:trace>
  <inkml:trace contextRef="#ctx0" brushRef="#br0" timeOffset="52100.41">15557 5567 0,'22'-21'0,"-1"21"15,0 0-15,0 0 16,-21 21-16,21 0 0,-21 0 15,21 0-15,-21 1 0,0 20 16,0 0-16,0-21 0,0 22 0,0-22 16,0 21-16,0-21 0,0 22 0,-21-22 15,0 0-15,21 0 0,-21 22 0,0-43 16,0 21-16,-22 0 0,22 0 0,0-21 16,0 21-16,0-21 0,-22 21 0,1 1 15,0-22-15</inkml:trace>
  <inkml:trace contextRef="#ctx0" brushRef="#br0" timeOffset="52872.56">9779 7916 0,'-21'0'0,"-43"0"31,64-21-31,-21 21 0,21-21 0,0 0 16,0 0-16,0 0 0,0-1 15,0 1-15,0 0 0,21 0 16,0 0-16,1 0 0,-1 21 16,0 0-16,0 0 0,0 0 0,22 0 15,-22 21-15,0-21 0,0 21 16,0 21-16,-21-21 0,0 22 0,0-1 15,0 0-15,0 1 0,-21-1 0,0 0 16,-21 1-16,-1-1 16,22 0-16,-21-20 0,-1 20 0,22-21 15,-21 0-15,21 0 0,-22 1 0,22-1 16,0-21-16,0 0 16,0 0-16,21-21 0,0-1 15,-21 1-15,21 0 0,0 0 0,0 0 16,0-22-16,0 22 0,0 0 15,0-21-15,0 21 0,0-1 0,21 22 16,0 0-16,0 0 0,0 0 16,0 0-16,1 22 0,-22-1 15,21 0-15,0 0 0,-21 0 0,0 22 16,21-22-16,-21 0 0,21 0 16,-21 0-16,0 0 0,0 1 15,0-1-15,21-21 0,1 0 16,-1 0-16</inkml:trace>
  <inkml:trace contextRef="#ctx0" brushRef="#br0" timeOffset="52965.11">10160 8107 0,'0'0'16</inkml:trace>
  <inkml:trace contextRef="#ctx0" brushRef="#br0" timeOffset="53040.39">10139 8128 0,'21'0'31,"0"0"-31,0 0 0,0 0 16,22 0-16</inkml:trace>
  <inkml:trace contextRef="#ctx0" brushRef="#br0" timeOffset="53650.23">10583 8276 0,'106'-42'16,"-85"21"-16,22 21 0,-1-21 15,0 21-15,-21-22 0,22 1 0,-1 0 16,-21 0-16,0 21 0,1-21 16,-1 0-16,0-1 0,-21 1 15,0 42 1,0 1-1,0 20-15,0-21 0,0 21 16,0 1-16,0-1 0,0 0 16,0 1-16,0-1 0,0 22 0,0-1 15,0 1-15,0-1 0,0 1 0,0-1 16,0 22-16,21-22 0,-21 22 0,0-22 16,0 1-16,0-1 0,0 1 0,0-1 15,0 1-15,-21-22 0,21 22 16,-21-22-16,0 0 0,-1 1 0,1-1 15,-21-21-15,21 0 0,-22 1 0,22-1 16,-21-21-16,21 0 0,-22 0 0,22-21 16,-21-1-16,0 1 0,20-21 15,-20 21-15,21-22 0,-21 1 0,20-21 16,1 20-16,0-20 0,21-1 0,0 1 16,0-1-16,0 1 0,0 20 0,42-41 15,22 20-15,-22 1 0,-21 42 0,1-22 16,-1 1-16,21 0 0,0-1 15,1 1-15,-1 21 0,0-22 0,1 1 16,20 21-16</inkml:trace>
  <inkml:trace contextRef="#ctx0" brushRef="#br0" timeOffset="54076.49">10964 7980 0,'0'0'0,"21"0"0,1-64 32,-22 43-32,-22 21 15,-20 0-15,21 0 0,0 0 16,-22 0-16,22 0 0,-21 0 0,21 0 15,0 21-15,-1 1 0,1-1 16,0 0-16,21 0 0,0 21 0,0 1 16,0-22-16,0 21 0,0 1 0,21-22 15,0 21-15,1-21 0,-1 0 16,0 1-16,0-1 0,0 0 0</inkml:trace>
  <inkml:trace contextRef="#ctx0" brushRef="#br0" timeOffset="54731.83">11472 8022 0,'21'0'47,"1"0"-47,-1-21 0,0 0 16,0 21-16,0-21 0,0 0 0,1 21 15,-1-22-15,0 22 0,0-21 16,-21 0-16,0 0 16,-21 21-1,0 0-15,0 0 16,-1 0-16,1 0 0,0 21 0,0-21 15,0 21-15,0 0 0,-1 22 0,1-22 16,0 0-16,0 21 0,21-20 16,0-1-16,0 21 0,0-21 0,0 0 15,0 1-15,0-1 0,21 0 16,0-21-16,0 0 0,1 0 16,20 0-16,-21 0 0,0 0 0,0 0 15,22 0-15,-22-21 0,21 0 0,1 21 16,-22-43-16,21 22 15,0 0-15,-20 0 0,20-22 0,-21 22 16,0-21-16,0 0 0,1 20 0,-1-20 16,-21 0-16,0 21 0,0-22 15,0 1-15,0 0 0,0-1 0,0 22 16,0-21-16,0 21 0,0-1 0,0 44 31,0-1-31,0 0 16,0 21-16,0 1 0,0-1 15,0-21-15,0 21 0,-21 22 0,21-22 16,0 1-16,0-1 0,-22 0 0,22-21 16,0 22-16,0-22 0,0 0 15,0 0-15,0 0 0,22 1 16,-1-22-16,0 0 16,0 0-16,0-22 15,-21 1-15,21 0 0</inkml:trace>
  <inkml:trace contextRef="#ctx0" brushRef="#br0" timeOffset="54908.58">11980 7895 0,'0'0'0,"-21"-21"16,21 0 0,21 21-1,0-21-15,1 21 0,-1 0 0,0 0 16,0-21-16,0 21 0,22 0 15,-22 0-15,21 0 0,0 0 0,-20-22 16,-1 22-16,21 0 0,-21 0 0,0 0 16</inkml:trace>
  <inkml:trace contextRef="#ctx0" brushRef="#br0" timeOffset="55424.41">12742 7789 0,'0'-21'31,"0"0"-31,0 0 16,0 0-16,0 0 0,0-1 15,0 1-15,-21 0 0,0 21 16,0 0-16,0 21 16,-1 0-16,1-21 15,0 43-15,21-22 0,-21 0 0,0 0 16,0 22-16,-1-1 0,1-21 15,0 21-15,21 1 0,0-22 0,-21 21 16,21-21-16,0 1 0,0-1 16,0 0-16,0 0 0,21-21 0,0 0 15,0 0-15,1 0 16,-1 0-16,0 0 0,0-21 0,-21 0 16,21 0-16,43-85 15,-43 85 1,0-22-16,-21 22 0,0-21 0,0 21 15,0-1-15,0-20 0,0 21 16,0 0-16,0 0 0,0-1 0,0 44 31,0-1-31,0 0 16,0 21-16,0-21 0,0 22 16,0-22-16,0 21 0,0-21 0,0 22 15,0-22-15,0 21 0,0-21 16,0 1-16,0 20 0,21-21 15,0 0-15,1-21 16,-1 0-16,0 0 0,0 0 16,0-21-16,0 0 0,1 21 0,-1-21 15</inkml:trace>
  <inkml:trace contextRef="#ctx0" brushRef="#br0" timeOffset="55672.56">13208 7599 0,'0'0'0,"0"-21"0,0-22 0,0 22 15,0 0-15,0 0 0,0 0 0,-21 21 16,0 21 0,-1 0-16,22 0 0,-21 22 0,21-22 15,0 21-15,-21 0 0,21 1 0,-21-22 16,21 21-16,0 1 0,0-1 16,-21-21-16,21 21 0,0 1 0,0-22 15,0 21-15,0-21 0,0 1 0,0-1 16,0 0-16,21-21 15,0 0-15,0 0 0,0 0 0,1 0 16,-1 0-16,21-21 0,-21 21 16,22-21-16,-22-22 0,21 22 15</inkml:trace>
  <inkml:trace contextRef="#ctx0" brushRef="#br0" timeOffset="55908.14">13631 7472 0,'0'0'16,"0"-21"-16,0-43 15,-21 64 1,21 21-16,-21 1 0,21 20 16,0-21-16,0 21 0,0 1 15,0-1-15,0-21 0,0 22 0,0-1 16,0 0-16,0-21 0,0 22 0,0-22 16,0 21-16,0-21 15,0 1-15,0 20 0,0-21 0,0 0 16,0 0-16,21 1 0,0-22 15,0 0-15,1 0 16,-22-22-16,21 1 16</inkml:trace>
  <inkml:trace contextRef="#ctx0" brushRef="#br0" timeOffset="56116.55">13123 7789 0,'0'0'0,"-42"0"0,21 0 0,0 0 16,-1 0-16,1 0 16,42 0-1,1 0-15,-1 0 0,0 0 0,21-21 16,1 21-16,-1 0 0,0 0 16,1-21-16,20 21 0,-21-21 0,1 21 15,20 0-15,-20-21 0,-1 21 0,-21 21 16</inkml:trace>
  <inkml:trace contextRef="#ctx0" brushRef="#br0" timeOffset="56627.55">13970 7705 0,'0'0'0,"-21"0"16,21-21 15,21 21-16,0 0-15,0 0 0,0 0 16,1 0-16,-1 0 16,0 0-16,0 21 0,-21 0 15,21 0-15,0 0 0,-21 0 16,22 1-16,-22-1 0,0 0 16,0 0-16,0 21 0,0-20 15,0-1-15,0 0 0,0 0 16,0 0-16,-22-21 0,1 0 15,21-21 17,0 0-32,21 0 0,1 0 15,-22-1-15,21 1 0,0 0 16,0-21-16,0 21 0,22-1 0,-22 1 16,0-21-16,0 21 0,0 0 15,0-1-15,1 22 0,-1 0 0,0 0 16,0 0-16,0 0 0,-21 22 0,0-1 15,0 0-15,0 0 16,0 0-16,0 0 0,0 1 0,0-1 16,0 0-16,0 0 15,0 0-15,0 0 0,0 1 32,0-44-17,0 1 1,0 0-16,0 0 15</inkml:trace>
  <inkml:trace contextRef="#ctx0" brushRef="#br0" timeOffset="56792.01">14541 7493 0,'-105'0'15,"83"0"1,1 0-1,42-21 1,22 21-16,-22 0 16,0-21-16,21 0 0</inkml:trace>
  <inkml:trace contextRef="#ctx0" brushRef="#br0" timeOffset="56947.96">14859 7260 0,'-21'64'16,"21"-43"-1,0 0-15,0 0 0,0 22 0,0-22 16,-21 21-16</inkml:trace>
  <inkml:trace contextRef="#ctx0" brushRef="#br0" timeOffset="57000.54">14859 7768 0,'0'21'15,"0"-42"-15,0 64 16,0-22-16,0 0 0,-21-21 0</inkml:trace>
  <inkml:trace contextRef="#ctx0" brushRef="#br0" timeOffset="57296.03">14901 7684 0,'0'-22'16,"85"319"93,-106-297-109,0 0 16,-1 0-16,22-21 31,22-1-31,-1 1 16,21 21-16,-21-21 0</inkml:trace>
  <inkml:trace contextRef="#ctx0" brushRef="#br0" timeOffset="58368.55">15515 7599 0,'-21'0'31,"0"0"-31,21 21 0,-21 0 0,21 0 16,-22 1-16,22-1 15,-21 0-15,21 0 0,-21 0 0,21 0 16,0 1-16,0-1 0,0 0 16,0 0-16,21 0 15,0-21-15,1 0 0,-1 0 16,0 0-16,0 0 15,0 0-15,0 0 0,1 0 16,-1 0-16,-21-21 0,21 21 0,0-21 16,0 0-16,0 0 0,-21-1 0,0 1 15,22 0-15,-22 0 0,21 0 16,-21 0-16,0-1 0,0 1 0,0 0 16,21 0-16,-21 0 15,21 21 1,-21-21-16,0-1 31,0 1-31,21 21 16,-21 21 46,0 1-46,0-1-16,0 0 0,0 0 15,0 0-15,0 0 0,0 1 16,0-1-16,0 0 0,0 0 0,-21 0 16,21 0-16,0 1 0,0-1 0,0 0 15,0 0 1,21-21-16,-21 21 0,21-21 0,1 0 16,-1 0-16,0 0 0,0 0 15,0 0-15,0 0 0,1 0 16,-1 0-16,0-21 0,0 21 0,0-21 15,22 0-15,-22 0 0,0-1 0,0 1 16,0 0-16,-21-21 0,21-1 16,-21 1-16,22 0 0,-22-1 0,0 1 15,0 0-15,0-22 0,0 43 16,0-21-16,0-1 0,0 22 0,0 0 16,0 0-16,0 0 0,0 0 0,-22 21 31,1 0-31,21 21 15,0 0-15,0 0 0,-21 21 16,21 1-16,0-22 0,-21 21 16,21 1-16,0-1 0,0 0 0,0-21 15,0 22-15,0-1 0,0-21 0,0 22 16,0-22-16,0 0 0,0 0 16,0 0-16,0 0 0,21-21 0,0 22 15,0-22-15,1 21 0,-1-21 16,0 0-16,0 0 15,0 0-15,0 0 0,1 0 0,-1 0 16,-21-21-16,21-1 0,0 22 0,0-21 16,-21 0-16,21 0 15,-21 0-15,22 0 0,-1-1 16,-21 1-16,0 0 16,-21 42-1,-1 0 1,1 1-16,0-1 0,21 0 15,0 0-15,0 0 16,0 0-16,0 1 0,0-1 16,0 0-1,21-21-15,0 0 0,1 0 16,-1 0-16,0 0 0,0 0 16,0 0-16,0 0 0,22-21 15,-22 0-15,0 21 0,0-22 16,0 1-16,1 0 0</inkml:trace>
  <inkml:trace contextRef="#ctx0" brushRef="#br0" timeOffset="58548.55">16087 7408 0,'0'0'0,"-43"0"0,43 22 0,-21-22 15,42 0 1,0 0-16,1 0 16,-1 0-16,21 0 0,-21 0 0</inkml:trace>
  <inkml:trace contextRef="#ctx0" brushRef="#br0" timeOffset="58628.55">16531 7366 0,'0'-21'15,"-21"21"16</inkml:trace>
  <inkml:trace contextRef="#ctx0" brushRef="#br0" timeOffset="59167.71">14817 7641 0,'21'0'16,"0"0"-16,0 0 15,0 0 1,0 0-16,1 0 0,-1 0 0,0 0 16,0 0-16,21 0 0,-20 0 0,20 0 15,-21 0-15,21 0 0,-20 0 16,-1 21-16,21-21 0,-21 22 0,0-22 16,1 21-16,-1-21 0,-21 21 15,0 0-15,0 0 0,-21 0 16,-1-21-16,-20 22 0,21-22 15,-21 21-15,-1-21 0,1 0 16,0 21-16,-22-21 0,43 0 16,0 0-16</inkml:trace>
  <inkml:trace contextRef="#ctx0" brushRef="#br0" timeOffset="59640.49">17018 7345 0,'0'-21'16</inkml:trace>
  <inkml:trace contextRef="#ctx0" brushRef="#br0" timeOffset="60175.93">16976 7387 0,'0'0'0,"21"-21"0,0-42 31,-21 41-31,-21 44 47,21-1-47,-21 0 0,-1 21 0,22-21 15,0 1-15,0 20 0,-21-21 16,21 21-16,-21-20 0,21-1 0,-21 21 16,21-21-16,0 0 0,0 1 0,0-1 15,0 0-15,0 0 0,0 0 16,0 0-16,0 1 15,21-22 17,0 0-32,0 0 15,1 0-15</inkml:trace>
  <inkml:trace contextRef="#ctx0" brushRef="#br0" timeOffset="60461.25">17272 7324 0,'0'0'0,"21"-21"31,0 21-31,0 21 16,-21 0-16,0 0 15,22 0-15,-22 0 0,0 1 0,0 20 16,0-21-16,0 21 0,0-20 0,0 20 15,0-21-15,0 0 0,-22 0 0,22 22 16,-21-22-16,21 0 0,-42 0 0,42 0 16,-21 1-16,0-22 0,-1 21 15,1-21-15,0 0 0,21 21 16,-21-21-16,0 0 0,0 0 16</inkml:trace>
  <inkml:trace contextRef="#ctx0" brushRef="#br0" timeOffset="61501.13">9567 9631 0,'0'0'15,"0"-21"-15,-21 21 16,0-21-16,0 21 15,21-22-15,0 1 16,0 0 0,0 0-16,0 0 15,0 0 1,0-1-16,0 1 16,21 21-1,0 0-15,0 0 16,0 0-16,1 0 0,-1 0 0,0 0 15,21 0-15,-21 21 0,22-21 0,-22 22 16,0-1-16,0 0 0,0 21 16,-21-21-16,0 1 0,0-1 15,0 21-15,-21-21 0,-21 0 0,21 22 16,-22-22-16,1 0 0,0 0 16,-1 0-16,22 1 0,-21-1 0,21-21 15,-22 21-15,22-21 0,0 0 16,0 0-16,21-21 31,0 0-15,21 21-16,0 0 0,0 0 15,1 0-15,-1 0 0,0 0 0,0 21 16,0 0-16,22-21 16,-22 21-16,0 0 0,0 0 0,0 1 0,-21-1 15,0 0-15,0 0 16,0 0-16,-21 0 0,0 1 15,0-22-15,-22 21 0,22 0 0,-21-21 16,21 0-16,-22 21 0,22-21 0,0 0 16,0 0-16,0 0 0,0 0 15,-1 0-15,1 0 16,0 0-16,21-21 0,-21 21 16,21-21-16,0 0 15,0-1-15,21 1 16,0 21-16,-21-21 15</inkml:trace>
  <inkml:trace contextRef="#ctx0" brushRef="#br0" timeOffset="61668.07">9927 9970 0,'0'0'16,"21"0"-16,0 0 0,1 0 0,-22 21 15,-22-21 1,22 21-1,22-21 17,-1 0-32</inkml:trace>
  <inkml:trace contextRef="#ctx0" brushRef="#br0" timeOffset="62511.77">11472 9843 0,'0'-22'0,"21"-62"16,-21 63-16,0-1 15,0-20-15,22 21 0,-22 0 0,0 0 16,0-1-16,0 1 0,-22 0 16,22 0-16,-21 21 0,0 0 15,0 0-15,0 0 0,0 0 16,-22 0-16,22 0 0,-21 0 15,-1 21-15,22 21 0,-21-20 16,0-1-16,-1 0 0,22 21 0,0-21 16,-21 43-16,20-22 0,22 1 0,0-1 15,0-21-15,0 0 0,22 0 16,-1 1-16,0-1 0,0-21 0,0 21 16,22-21-16,-22 0 0,21 0 0,-21 0 15,22 0-15,-1 0 0,-21-21 0,21 0 16,1 21-16,-22-22 0,21 1 0,-21 0 15,1 0-15,-1-21 0,0 20 16,0 1-16,-21 0 0,0 0 0,0 0 16,0 0-16,0-22 0,0 22 15,0 0-15,0 0 0,-21 42 32,21 0-32,0 0 15,0 0-15,0 22 0,0-1 0,0 0 16,0 1-16,0-1 0,0 0 0,0 1 15,0 20-15,0-20 0,0 20 0,0-21 16,0 22-16,0-1 0,0 1 16,0-1-16,0 1 0,0-1 0,0-20 15,0 20-15,0 1 0,-21-22 0,-22 43 16,22-43-16,0 0 0,21 1 0,-21-22 16,0 0-16,-22 21 0,22-20 15,0-22-15,0 0 0,0 0 16,0 0-16,-1 0 0,1 0 0,0-22 15,-21 1-15,21 0 0,-1 0 0,-20-21 16,21 20-16,0-20 0,0 0 0,-1-22 16,22 22-16,0-22 0,0 1 0,0-1 15,0 1-15,22-1 0,-22 1 16,42 21-16,-21-22 0,21 22 0,-20-1 16,20 1-16,0 0 0,22-1 0,-22 22 15,0-21-15,1 0 0,20 20 16,-42 1-16,22-21 0,-1 21 15,-21 0-15,22-1 0,-22 1 0</inkml:trace>
  <inkml:trace contextRef="#ctx0" brushRef="#br0" timeOffset="63056">11769 9779 0,'42'0'16,"-21"0"-16,0 0 16,0 0-1,1 0-15,-1-21 0,-21 0 0,21 0 16,-21-1-16,21 22 0,-21-21 15,0 0-15,0 0 0,0 0 16,0 0-16,0-1 16,-21 1-16,0 21 0,0 0 15,-1 0-15,1 0 0,0 21 16,0 1-16,0-1 0,21 0 16,0 21-16,0-21 0,-21 22 15,-1-1-15,22-21 0,0 22 0,0-22 16,0 21-16,0-21 0,0 0 0,0 1 15,22-1-15,-1 0 0,0-21 0,0 0 16,0 0-16,0 0 0,22 0 16,-22 0-16,21 0 0,1 0 0,-22-21 15,21 0-15,0-1 0,1 1 0,-22 0 16,21 0-16,-21-21 0,1 20 16,20-20-16,-21 0 0,-21-1 15,21-20-15,0 21 0,-21-1 0,0 1 16,0 0-16,22-1 0,-22 1 15,0 0-15,21 20 0,-21-20 0,0 21 16,0 0-16,0 42 31,0 0-31,-21 21 0,21 1 0,-22-1 16,22 0-16,0 1 0,-21-1 0,21 22 16,-21-22-16,21 0 15,0 1-15,0-1 0,0 0 0,0 1 0,0-22 16,0 0-16,0 0 0,0 0 15,0 0-15,21-21 16,0 0-16,1 0 16,-1-21-16,-21 0 0,0 0 15</inkml:trace>
  <inkml:trace contextRef="#ctx0" brushRef="#br0" timeOffset="63247.73">12107 9589 0,'0'0'16,"-21"0"-16,-21 0 15,63 0 17,0 0-32,21 0 0,-20 0 0,20 0 15,0 0-15,1 0 0,-22 0 16,21 0-16,0 0 0,1 0 0</inkml:trace>
  <inkml:trace contextRef="#ctx0" brushRef="#br0" timeOffset="63664.5">13144 9462 0,'0'0'0,"0"0"31,-21 0-31,0 0 16,-21 0-16,21 0 0,-1 0 0,-20 0 15,21 0-15,-21 0 0,-1 21 16,22-21-16,0 21 0,-21 0 0,20 0 16,1 0-16,0 1 0,0-1 15,21 0-15,0 0 0,0 0 16,63 43 0,-41-64-16,20 0 15,-21 21-15,21 0 0,1-21 0,-22 21 16,21-21-16,-21 21 0,1-21 15,-1 22-15,0-1 0,-21 0 16,0 0-16,0 0 16,-21-21-16,-22 0 0,22 21 15,-21 1-15,0-22 0,-1 0 16,22 0-16,-21 21 0,-1-21 0,1 0 16,21 0-16,-21 0 0,20 0 0,1 0 15,0 0-15,0 0 0,42-21 31,0 21-31,0-22 16,22 1-16,-22 21 0,21-21 16,-21 0-16</inkml:trace>
  <inkml:trace contextRef="#ctx0" brushRef="#br0" timeOffset="63891.75">13356 9610 0,'0'0'0,"21"0"0,-42 0 31,21 21-15,-21 0-16,0 0 0,21 0 0,-21 1 16,21 20-16,0-21 0,0 0 0,0 0 15,0 1-15,0-1 0,0 0 16,0 0-16,-22 0 0,22 0 16,0 1-16,-21-22 0,21 21 15,0-42 16,0-1-31,21 1 16</inkml:trace>
  <inkml:trace contextRef="#ctx0" brushRef="#br0" timeOffset="64021.03">13398 9356 0,'0'0'0,"-105"0"31</inkml:trace>
  <inkml:trace contextRef="#ctx0" brushRef="#br0" timeOffset="64639.59">13885 9758 0,'-42'85'31,"21"-64"-31,0 0 0,-1 0 0,1 0 16,0 0-16,0 1 0,21-1 15,-21-21-15,21-21 47,0-1-47,21 1 16,-21 0-16,0 0 0,21 0 0,-21 0 15,21-1-15,-21 1 0,21 0 16,-21 0-16,22 21 0,-22-21 16,0 0-1,0-1 1,0 1-1</inkml:trace>
  <inkml:trace contextRef="#ctx0" brushRef="#br0" timeOffset="66180.82">13589 9462 0,'-21'0'16,"0"0"15,21 21-15,21-21-16,0 0 15,0 0-15,0 21 16,0-21-16,1 0 0,-1 0 0,21 0 16,-21 0-16,0 0 0,1 0 15,-1 0-15,0 0 0,0 0 0,0 0 16,-21-21-1,21 21-15,-42 0 47,21 21-47,-21 0 16,0 0-16,0 0 0,21 1 0,0-1 16,-21 0-16,-1 21 0,1-21 0,0 1 15,0 20-15,0-21 0,21 0 16,-21 22-16,-1-22 0,1 0 0,0 0 15,0 0-15,0 0 0,0-21 0,21 22 16,-22-22-16,22 21 16,-21-21-16,21 21 15,0-42 32,21 0-31,1 21-16,-1-22 15,-21 1-15,21 21 0,0-21 0,0 21 16,-21-21-16,21 21 0,1 0 31,-1 0-31,0 21 16,0 0-16,0-21 16,-21 21-16,0 1 0,21-22 15,-21 21-15,22-21 0,-1 0 0,-21 21 16,21-21-16,0 0 0,0 0 0,0 0 15,1 0-15,-1 0 0,0 0 16,21 0-16,-21 0 0,22 0 0,-22 0 16,21-21-16,-21 21 0,1-21 15,20-1-15,-21 22 0,0-21 0,22 0 16,-22 0-16,0 0 0,-21-22 0,21 22 16,-21 0-16,21-21 0,-21 21 15,0-22-15,0 22 0,0-21 16,0 21-16,0-1 0,0 1 0,0 0 0,0 0 15,-21 21 17,0 21-32,21 0 15,0 22-15,-21-22 0,21 0 0,0 21 16,-21 1-16,21-22 0,0 21 0,0-21 16,0 22-16,0-22 0,0 0 15,0 0-15,0 0 0,21 0 0,0 1 16,0-1-16,0-21 0,0 0 15,1 0-15,-1 0 16,0 0-16,0 0 0,0 0 16,0 0-16,1 0 0,-1-21 0,0-1 15,0 1-15</inkml:trace>
  <inkml:trace contextRef="#ctx0" brushRef="#br0" timeOffset="66460.17">15282 9356 0,'0'0'0,"0"-21"31,-21 21-31,0 0 0,0 0 0,0 0 16,-1 21-16,1 0 0,21 0 15,-21 21-15,21-20 0,-21 20 16,21 0-16,-21 1 0,21-1 0,0-21 15,0 21-15,0 1 0,0-22 16,0 21-16,0-21 0,0 1 0,0-1 16,0 0-16,21 0 0,0 0 15,0-21-15,0 0 0,1 0 16,-1 0-16,0 0 0,0 0 0,0 0 16,0-21-16</inkml:trace>
  <inkml:trace contextRef="#ctx0" brushRef="#br0" timeOffset="66752.53">15748 9250 0,'0'0'15,"21"0"-15,0 0 0,0 0 16,1 0-16,-22 21 15,21 0-15,0 0 0,0 1 16,0 20-16,-21-21 0,0 0 0,21 22 16,-21-1-16,0 0 0,0 1 15,0-1-15,0 0 0,0 1 16,-21-22-16,0 21 0,0-21 0,21 0 16,-21 22-16,-22-22 0,43 0 15,-21-21-15,0 21 0,0 0 0,0 1 16,0-22-16,-1 21 0,-20-21 15</inkml:trace>
  <inkml:trace contextRef="#ctx0" brushRef="#br0" timeOffset="67616.24">9419 11409 0,'0'0'0,"-42"-42"32,21 20-32,21 1 0,0 0 15,0 0-15,-22 0 0,22 42 32,-21 0-32,21 0 15,0 22-15,0-1 0,0-21 16,0 21-16,-21 1 0,0-1 0,21-21 15,-21 22-15,0-22 0,21 21 0,-22-21 16,1 0-16,0 1 0,0-1 16,0 0-16,0 0 0,-1 0 15,1-21 1,21-21 0,0 0-1,0 0-15,21 0 0,1-1 16,-1 22-16,0-21 0,21 21 15,-21-21-15,22 21 0,-1-21 0,0 21 16,-20 0-16,20-21 0,-21 21 0,21 0 16,1 0-16,-22-21 0,0 21 15,21-22-15,-20 22 0,-1-21 0,0 21 16,0-21-16,0 0 0,0 21 0,-21-21 16,0 0-16,22 21 0,-22-22 15,21 22-15,-21 22 16,0-1-1,-21 0-15,21 0 16,-22 0-16,22 22 0,0-22 0,-21 0 16,21 21-16,-21-21 0,0 1 0,21-1 15,-21 21-15,21-21 0,0 0 16,-21 1-16,21-1 0,0 0 16,0 0-16</inkml:trace>
  <inkml:trace contextRef="#ctx0" brushRef="#br0" timeOffset="67812.56">10012 11621 0,'0'0'0,"0"-22"16,0 1 46</inkml:trace>
  <inkml:trace contextRef="#ctx0" brushRef="#br0" timeOffset="68660.08">11451 11578 0,'0'-21'31,"0"0"-31,0 0 16,0 0-16,0-1 15,0 1 1,-21 21-16,0 0 0,0 0 0,-1 0 15,1 0-15,-21 0 0,0 21 0,-1 1 16,1-1-16,0-21 0,-1 21 16,1 0-16,0 0 0,20 0 15,1-21-15,-21 22 0,42-1 0,-21-21 16,21 21-16,21-21 16,0 0-16,0 0 15,22 0-15,-1-21 0,-21 21 0,21-21 16,1-1-16,-1 22 0,0-21 15,1 0-15,-1 0 0,-21 0 0,22 0 16,-22 21-16,0-22 0,-21 1 0,21 0 16,-42 42 31,21 0-47,0 1 0,-21 20 15,0-21-15,21 21 0,-22 1 0,22-1 16,0 0-16,0 1 0,0-1 0,0 0 15,0 22-15,0-1 0,0 1 16,0-1-16,0 1 0,22-1 0,-22 1 16,21-1-16,-21 1 0,0-1 0,0 1 15,0-1-15,0 1 0,0-1 16,0 1-16,0-1 0,0 1 0,0-22 16,-21 22-16,-1-22 0,1 0 0,0-20 15,-21 20-15,21-21 0,-1 0 16,1 0-16,0-21 0,-21 0 15,21 0-15,-1 0 0,-20-21 0,21 0 16,-21 0-16,-1 0 0,1-22 0,21 1 16,-22-21-16,1 20 0,21-20 15,-21-1-15,20 1 0,22-1 0,0 1 16,0-1-16,0 1 0,0-1 0,0 22 16,22-22-16,-1 22 0,0-21 15,21 20-15,1 1 0,-1 0 0,0-1 16,22 22-16,-22-21 0,22-1 0,-22 22 15,21-21-15,-20 21 0,20-22 16,-20 22-16,-1-21 0,0 21 0,22-22 16</inkml:trace>
  <inkml:trace contextRef="#ctx0" brushRef="#br0" timeOffset="69244.14">11811 11578 0,'-21'0'0,"21"21"0,0-42 31,21 0-15,0 0-16,0 21 15,0-21-15,1 0 0,-1 21 16,0-22-16,0 1 0,-21 0 16,0 0-16,0 0 15,-21 21 1,0 0-16,0 0 15,-22 0-15,22 21 0,0 0 0,0-21 16,0 21-16,-1 0 0,1 1 16,21 20-16,-21-21 0,21 0 0,-21 0 15,21 1-15,0-1 0,0 0 16,0 0-16,0 0 0,21 0 16,0-21-16,0 22 0,1-22 0,-1 0 15,21 0-15,-21 0 0,22 0 0,-22 0 16,21-22-16,0 1 15,-20 0-15,20 21 0,0-21 0,1 0 16,-22-22-16,0 22 0,21 0 0,-21-21 16,1-1-16,-22 22 0,0-21 15,21-22-15,-21 22 0,0 0 0,0-1 16,0 1-16,0 0 0,0-1 16,0 22-16,0 0 0,-21 0 0,21 0 15,0 42 1,-22 0-16,22 0 15,0 0-15,-21 22 0,21-1 0,0 0 16,0 1-16,0-1 0,-21 0 0,21-20 16,0 20-16,-21 0 0,21-21 15,0 22-15,0-22 0,0 0 16,0 0-16,0 0 0,0 1 0,21-1 16,0-21-16,-21 21 15,21-21-15,1 0 16</inkml:trace>
  <inkml:trace contextRef="#ctx0" brushRef="#br0" timeOffset="69476">12171 11388 0,'-21'0'15,"42"0"-15,-21 0 31,21 0-31,0 0 0,0 0 0,22-21 16,-22 21-16,0 0 0,21-22 0,22 1 16,-22 21-16,0 0 0,-20 0 0,-1 0 15,-21-21-15,21 21 0,0 0 16,0 0-16,0 0 16,1 0-1</inkml:trace>
  <inkml:trace contextRef="#ctx0" brushRef="#br0" timeOffset="70691.6">13377 11578 0,'21'-21'16,"-21"0"15,0 0-31,0 0 15,0-1-15,0 1 0,0 0 16,0 0-16,0 0 16,-21 21-16,0-21 0,21-1 0,-21 1 15,0 0-15,0 0 0,-1 0 16,-20 21-16,21 0 0,-21-21 0,-1 21 16,22 0-16,-21 0 0,-1 0 0,22 21 15,-21 0-15,0 0 0,20 0 16,1 0-16,0 22 0,0-22 15,0 21-15,0-21 0,21 1 16,0 20-16,0-21 0,0 0 0,0 0 16,0 1-16,0-1 0,0 0 0,21 0 15,0-21-15,0 0 16,0 0-16,22 0 0,-22 0 0,0 0 16,21 0-16,-21-21 0,22 0 0,-1 21 15,-21-21-15,22-1 0,-22 1 16,0 0-16,21 0 0,-21 0 0,-21 0 15,22-1-15,-22 1 0,0-21 16,0 21-16,0 0 0,0-1 0,0 1 16,-22 42 15,22 1-15,0 20-16,0-21 0,0 0 0,0 22 15,0-22-15,0 0 0,0 21 16,0-21-16,22 1 0,-1-1 0,0 0 15,0 0-15,21-21 16,-20 0-16,-1 0 0,0 0 16,0 0-16,21 0 0,-20 0 0,-1 0 15,0-21-15,0 0 0,0 21 0,0-21 16,1-1-16,-22 1 16,21 0-16,-21 0 0,21 0 0,-21 0 15,0-1-15,0 1 0,0-21 0,0 21 16,0 0-16,0-1 0,0 1 15,0 0-15,0 0 0,0 0 63,0 0-47,0-1-16,0 1 15,0 0 1,0 0-1</inkml:trace>
  <inkml:trace contextRef="#ctx0" brushRef="#br0" timeOffset="73356.57">13123 10943 0,'21'-21'15,"-21"0"-15,0 0 16,0 0 0,-21 21-1,0 0 1,21 21-16,-21 0 15,0 0-15,21 0 0,-21 22 0,21-1 16,0 21-16,0-20 0,-22 20 16,1 1-16,21-22 0,-21 22 0,0-22 15,21 0-15,-21 1 0,0-1 0,-1 0 16,22-21-16,-21 22 0,0-22 16,21 0-16,0 0 0,-21 0 15,0-21-15,0 0 16,-1 0-1,1 0-15,0-21 0,21 0 16,-21 0-16,21 0 0,-21 0 16,0-1-16,21 1 0,0 0 15,0 0-15,-22-21 0,22 20 0,-21 1 0,21-21 16,0 21-16,0 0 16,0-1-16,0 1 0,0 0 0,0 42 31,0 0-31,21 1 15,1-1-15,-22 0 0,0 21 0,21-21 16,0 1-16,0 20 0,-21-21 0,21 0 16,0 0-16,-21 1 0,22-22 15,-1 21-15,0-21 0,21 21 16,-21-21-16,1 0 0,20 0 16,-21 0-16,0 0 0,22 0 15,-22-21-15,21 21 0,-21-21 0</inkml:trace>
  <inkml:trace contextRef="#ctx0" brushRef="#br0" timeOffset="73932.92">13674 11261 0,'0'0'0,"0"-21"0,0-22 16,0 22-16,0 42 47,-22 0-47,1 1 0,21-1 0,-21 0 15,0 21-15,21-21 0,-21 1 16,21 20-16,-21-21 0,21 21 0,-22-20 16,22-1-16,0 0 0,0 0 15,0 0-15,0 0 0,0 1 16,22-1-16,-1-21 0,0 0 16,0 0-16,0 0 0,0 0 0,1 0 15,-1 0-15,0 0 0,0 0 16,0-21-16,0-1 0,1 22 0,-1-21 15,0 0-15,0 0 0,0 0 0,-21 0 16,0-22-16,0 22 0,0 0 16,0-21-16,0 20 0,0 1 0,-21-21 15,0 21-15,0 0 0,0-1 0,-1 1 16,1 21-16,0 0 16,0 0-16,0 0 0,0 0 0,-1 0 15,1 0-15,0 0 0,0 21 0,21 1 16,-21-1-16,0 0 0,21 0 15,-22 21-15,22-20 0,0-1 0,0 0 16,0 0-16,0 0 0,0 0 0,22 1 16,-1-22-16,0 0 15,0 0-15,0 0 0</inkml:trace>
  <inkml:trace contextRef="#ctx0" brushRef="#br0" timeOffset="74220.08">14182 11282 0,'0'0'0,"0"-21"0,0 0 0,0-1 16,0 1-16,0 0 0,0 0 15,-22 21-15,1 0 0,0 0 16,0 0-16,0 0 0,0 21 16,-1 0-16,22 0 0,-21 1 0,0 20 15,21-21-15,-21 0 0,21 22 16,0-1-16,0-21 0,0 0 0,-21 22 15,21-22-15,0 0 0,0 21 0,0-21 16,0 1-16,21-1 16,0-21-16,0 0 0,0 21 15,1-21-15,-1 0 0,21 0 0,-21 0 16,22 0-16,-1-21 0,0 21 16,1-21-16,41-22 0,-41 22 15</inkml:trace>
  <inkml:trace contextRef="#ctx0" brushRef="#br0" timeOffset="74912.75">14711 11367 0,'0'-22'0,"0"44"0,0-65 16,63 22-16,-63 0 0,0 0 0,-21 21 16,0-21-16,0 21 0,0-22 0,-1 22 15,1 0-15,0 0 0,0 0 0,0 0 16,-22 0-16,22 22 0,0-1 16,0 0-16,0 0 0,0 0 15,-1 22-15,1-22 0,21 0 0,0 21 16,-21-21-16,21 1 0,0-1 15,0 0-15,0 0 0,0 0 0,21 0 16,0-21-16,1 0 0,-1 0 16,0 0-16,0 0 0,0 0 15,0 0-15,1 0 0,-1-21 0,0 0 16,0 21-16,0-21 0,0 0 0,1 0 16,-22-1-16,0 1 0,21 0 15,-21 0-15,21-21 0,-21 20 0,0 1 16,0 0-16,0 42 31,0 0-31,0 1 16,0-1-16,0 0 0,0 21 0,0-21 15,0 1-15,0 20 0,0-21 16,0 0-16,0 0 0,0 1 16,21-1-16,0-21 15,0 21-15,1-21 0,-1 0 16,0 0-16,0 0 0,0 0 0,0 0 15,1-21-15,-1 21 0,0-21 16,0-1-16,0 1 0,-21 0 0,21 0 16,1-21-16,-1-1 0,-21 22 15,0-21-15,0-1 0,21 1 16,-21 0-16,0-1 0,0 1 0,0 0 16,0-1-16,0 22 0,0-21 0,0 21 15,0 0-15,-42 21 16,42 21-1,-22 0-15,22 0 0,0 21 16,0-20-16,-21 20 0,21 0 0,0 1 16,0-1-16,-21 0 0,21 1 0,0-1 15,-21 0-15,21-21 0,0 1 16,0-1-16,0 0 0,0 0 0,0 0 16,0 0-16,21-21 15,-21 22-15,21-22 0,0 0 16,1 0-16,-1 0 15,0 0-15,-21-22 0,21 1 0,0 21 16,0-21-16,1 0 0,-1 0 16,0 0-16</inkml:trace>
  <inkml:trace contextRef="#ctx0" brushRef="#br0" timeOffset="75819.7">15515 11197 0,'0'0'0,"0"-21"15,-21 21-15,21 21 16,0 0-1,0 1-15,-21-1 0,0 0 16,21 0-16,-22 0 0,22 0 0,0 22 16,0-22-16,-21 0 0,21 0 0,0 0 15,0 1-15,0-1 0,0 0 16,0 0-16,0 0 16,21-21-1,1 0-15,-1 0 16,0 0-16,0 0 0,0 0 0,0 0 15,22-21-15,-22 21 0,0-21 0,0 0 16,22 0-16,-22-1 0,0 1 16,0 0-16,0 0 0,0 0 15,-21-22-15,0 22 0,0 0 0,22 21 0,-22-21 16,0 42 0,0 0-1,-22 0-15,22 1 0,0-1 16,-21 0-16,21 0 0,0 0 0,0 0 15,0 1-15,0-1 0,0 0 16,0 0 0,21-21-16,1 0 15,-1 0-15,0 0 0,0 0 16,-21-21 0,21 21-16,-21-21 0,0 0 15,0-1-15,0 1 0,0 0 16,0 0-16,0 0 0,0 0 0,0-22 15,0 22-15,-21 0 0,21 0 16,0 0-16,0-1 0,0 1 0,0 0 16,21 0-16,0 21 15,1 0-15,-1 0 16,-21 21-16,21 0 0,0 0 16,-21 1-16,21-1 0,-21 0 15,21 21-15,-21-21 0,22 1 16,-22-1-16,21 0 0,-21 0 15,0 0-15,0 0 0,0 1 0,0-1 16,0 0-16,0 0 16,0 0-16,-21-21 31,-1 0-15,22-21-16,0 0 0,0 0 15,0 0-15,0-1 0,0-20 16,22 21-16,-1 0 0,0-22 15,0 22-15,0-21 0,0 21 0,22-22 16,-22 22-16,0 0 0,21 0 16,-20 0-16,20 21 0,-21 0 15,0 0-15,0 0 0,1 21 0,-22 0 16,0 0-16,21 0 0,-21 1 16,0 41-16,21-42 0,-21 0 0,0 22 15,0-22-15,-21 0 0,0 0 16,-1 0-16,1 1 0,21-1 15,-21-21-15,21 21 16,0-42 15,0 0-15,0-1-16</inkml:trace>
  <inkml:trace contextRef="#ctx0" brushRef="#br0" timeOffset="76056.55">16129 10880 0,'0'0'0,"-21"-21"0,0 21 16,-1 0-1,-20 0 1,21 0-16,21 21 47,-21 0-32</inkml:trace>
  <inkml:trace contextRef="#ctx0" brushRef="#br0" timeOffset="76268.53">15113 11134 0,'0'0'0,"-21"0"15,0 21-15,-1-21 0,44 0 32,-1 0-17,0 0-15,21 0 0,1 0 0,-1 0 16,0 0-16,1-21 0,20 21 15,-21-21-15,22 21 0,-1 0 0,-20-22 16</inkml:trace>
  <inkml:trace contextRef="#ctx0" brushRef="#br0" timeOffset="76636.58">16849 11367 0,'0'63'16,"0"-42"-1,0 0-15,0 1 0,21-1 16,-21 0-16,21-21 0,0 21 16,0-21-1,0 0-15,1 0 0,-1 0 16,0 0-16,0 0 0,-21-21 15,21 21-15,0-21 0</inkml:trace>
  <inkml:trace contextRef="#ctx0" brushRef="#br0" timeOffset="77280.07">16997 11007 0,'0'0'0,"0"-43"16,-21 43 30,21 22-46,0-1 0,-22 0 16,1 0-16,0 0 0,21 22 16,-21-22-16,21 21 0,0-21 15,0 22-15,0-22 0,0 21 0,0-21 16,0 22-16,0-22 0,0 0 0,0 0 16,0 0-16,0 0 15,21 1-15,0-22 16,0 0-16,1 0 0,-1 0 15,0 0-15,0 0 16,0-22-16,0 22 0,1-21 0</inkml:trace>
  <inkml:trace contextRef="#ctx0" brushRef="#br0" timeOffset="77624.57">17399 10964 0,'0'0'0,"21"0"16,0 0 0,0 0-1,-21 22 1,0-1-16,0 21 15,0-21-15,0 22 16,0-22-16,0 21 0,0 0 16,0-20-16,0 20 0,0-21 0,0 0 15,0 22-15,-21-22 0,21 0 0,-21 0 16,21 0-16,0 0 16,-21-21-16,0 22 0,0-22 31,-1 0-31</inkml:trace>
  <inkml:trace contextRef="#ctx0" brushRef="#br0" timeOffset="83851.53">18542 5990 0,'0'0'0,"0"-21"0,0 0 0,-64-85 32,64 85-32,0 0 15,0 42 17,0 0-32,0 0 15,0 22-15,0-22 0,0 0 16,0 0-16,0 21 0,0-20 0,0 20 15,0-21-15,0 21 0,0-20 0,0-1 16,0 0-16,-21-21 0,21 21 0,0 0 16,0 0-16,0 1 15,21-22 17,1 0-17,-1 0-15,0-22 0</inkml:trace>
  <inkml:trace contextRef="#ctx0" brushRef="#br0" timeOffset="84048.57">18902 6138 0,'21'0'94,"0"0"-94,0 0 15</inkml:trace>
  <inkml:trace contextRef="#ctx0" brushRef="#br0" timeOffset="84331.55">19875 5948 0,'0'0'0,"0"-21"16,0 42 15,0 0-15,0 0-16,0 0 0,0 1 15,0-1-15,-21 0 0,21 0 0,0 0 16,-21-21-16,21 21 0,-21 1 16,21-1-16,0 0 0,-21-21 15,21 21-15,-21-21 0</inkml:trace>
  <inkml:trace contextRef="#ctx0" brushRef="#br0" timeOffset="84758.56">20341 5927 0,'-21'0'0,"42"0"0,-21-21 0,0-1 16,-21 22-1,0 0-15,0 0 16,-1 0-16,1 0 0,0 22 15,0-1-15,0-21 0,0 21 16,-1-21-16,22 21 0,0 0 16,0 0-16,0 1 15,0-1-15,22-21 16,-1 0-16,0 21 0,0-21 16,0 0-16,0 0 0,1 21 15,-1-21-15,0 0 0,0 0 0,0 21 16,0-21-16,1 0 0,-1 21 0,-21 1 15,0-1 1,0 0-16,-21-21 16,-1 21-1,1-21-15,0 0 0,0 0 16,0 0-16,0 0 0,-22 0 0,22 0 16,0 0-16,0 0 0,0 0 15,-1 0-15,1 0 16,0-21-16,0 0 15,21 0-15</inkml:trace>
  <inkml:trace contextRef="#ctx0" brushRef="#br0" timeOffset="84939.85">19770 5779 0,'-22'0'16,"44"0"-16,-44-22 15,44 22 32,-1-21-31</inkml:trace>
  <inkml:trace contextRef="#ctx0" brushRef="#br0" timeOffset="85435.51">21061 5779 0,'0'0'0,"0"-22"0,0-41 31,0 42-31,0 0 0,0-1 0,-21 22 16,-1 0 0,1 0-16,21 22 15,0-1-15,0 0 0,0 0 16,0 21-16,0-20 0,0 20 0,0-21 16,0 21-16,0 1 0,0-22 15,0 0-15,0 21 0,0-20 0,-21-1 16,21 0-16,0 21 0,-21-42 15,21 21-15,0 1 0,0-1 0,0 0 16,-21-21-16</inkml:trace>
  <inkml:trace contextRef="#ctx0" brushRef="#br0" timeOffset="85680.37">20870 5757 0,'0'0'0,"-21"-21"0,-64-127 31,64 148-31,0-21 0,21 0 0,0 0 16,0-1-16,0 1 0,21 0 16,22 21-16,-22 0 15,21 0-15,0-21 0,1 21 0,-1 0 16,0 0-16,1 0 0,-1 0 0,22 0 15,-1 0-15,1 21 0,-1 0 0,22 22 16,-22-22-16,1 42 0,-1-20 16,-20-1-16,-1 21 0,-21-20 0,0-1 15</inkml:trace>
  <inkml:trace contextRef="#ctx0" brushRef="#br0" timeOffset="85848.59">21632 6138 0,'-63'22'16,"20"-22"-16,1 21 0,-21-21 15,20 21-15,-20-21 0,-1 0 0,22 0 16,0 21-16,-1-21 0,1 0 15,0 0-15,20 0 0,1 0 0,0 0 16,0 0 0,42 0 15,0-21-31,0 21 16,22-21-16,-22 21 0,0-21 15,21 21-15</inkml:trace>
  <inkml:trace contextRef="#ctx0" brushRef="#br0" timeOffset="86108.37">21950 5990 0,'0'0'0,"0"21"16,0 1-16,0-1 15,0 0-15,-21 0 0,-1 0 0,22 0 16,-21-21-16,21 22 0,0-1 15,-21 0-15,21 0 0,-21-21 16,21 21-16,0 0 0,0 1 16,0-44 31,0 1-32,0 0-15,0 0 0</inkml:trace>
  <inkml:trace contextRef="#ctx0" brushRef="#br0" timeOffset="86508.55">21611 5906 0,'0'0'0,"21"21"32,-21 0-32,21 0 15,1 0-15,-22 0 0,0 1 16,0-1-16,0 0 0,0 0 0,0 0 16,-22 0-16,1 1 0,0-22 15,-21 21-15,-1 0 0,22-21 0,-21 21 16,0-21-16,-1 0 0,1 21 15,0-21-15,20 0 0</inkml:trace>
  <inkml:trace contextRef="#ctx0" brushRef="#br0" timeOffset="86864.32">22056 5673 0,'0'0'0,"0"-21"0,0-1 31,-22 22-15,1 0-16,21 22 31,0-1-15,0 0-16,21-21 16,-21 21-16,0 0 0,0 0 15,0 1 1</inkml:trace>
  <inkml:trace contextRef="#ctx0" brushRef="#br0" timeOffset="87313.08">22352 5969 0,'0'0'0,"42"0"15,-21 0 1,1 0-16,-1 0 15,-21-21 1,-21 21 0,-1 0-1,1 0-15,0 0 0,0 0 0,21 21 16,-21-21-16,0 21 0,-1-21 16,1 21-16,21 1 0,0-1 15,0 0-15,21 0 16,1 0-1,-1-21-15,0 21 0,0-21 16,0 22-16,0-22 0,1 21 16,-1-21-16,0 21 0,0-21 15,0 0-15,-21 21 0,21-21 0,-21 21 16,-21 0 0,0-21-16,-21 0 15,21 0-15,-22 0 0,22 0 0,-21 0 16,21 0-16,-22 0 0,22 0 15,0 0-15,-21 0 0,20 0 16,22-21 0,0 0-1,22 21-15</inkml:trace>
  <inkml:trace contextRef="#ctx0" brushRef="#br0" timeOffset="87655.83">22902 5969 0,'-21'0'16,"21"21"0,0 0-16,0 1 15,0-1-15,0 0 0,0 0 0,0 0 16,0 22-16,0-22 15,0 0-15,0 21 0,0 1 0,0-1 16,21 0-16,-21 1 0,21-1 0,-21 0 16,0 22-16,0-22 0,0 0 15,0 1-15,0-1 0,0 0 0,0 1 16,-21-1-16,0-21 0,0 22 0,0-22 16,21 0-16,-21 0 0,21 0 15,-22-21-15,22-21 16,0 0-1,22 0-15,-1 0 16,-21-22-16,21 22 0,-21-21 16</inkml:trace>
  <inkml:trace contextRef="#ctx0" brushRef="#br0" timeOffset="87951.51">22945 6096 0,'0'-63'16,"0"20"-16,0 22 15,0 0-15,0 0 0,0 0 0,0-1 16,0 1-16,0 0 16,21 21-16,0 0 15,0 0-15,0 0 16,0 0-16,1 0 0,-1 21 0,0-21 16,0 21-16,-21 1 0,0-1 15,0 0-15,0 0 0,0 0 16,0 0-16,0 1 0,-21-1 0,0 0 15,-22-21-15,22 21 0,-21 0 0,21-21 16,-22 0-16,1 21 0,21-21 16,-21 0-16,20 0 0,-20 0 0,21 0 15,0 0-15,21-21 16</inkml:trace>
  <inkml:trace contextRef="#ctx0" brushRef="#br0" timeOffset="88196.61">23304 5630 0,'0'-21'15,"0"0"-15,43 0 0,-22 21 0,-21 21 32,-21 0-32,21 0 15,0 1-15,0 20 0,0 0 16,0 1-16,0-22 0,0 21 0,-43 0 15,43 1-15,0-1 0,0-21 0,0 0 16,0 22-16,0-22 0,0 0 16,0 0-16,0 0 0,0 1 15,0-1-15,22-21 16,-1 0-16</inkml:trace>
  <inkml:trace contextRef="#ctx0" brushRef="#br0" timeOffset="89119.49">23749 6033 0,'0'0'0,"0"-22"0,0-20 15,-21 42 1,0 0-16,-1-21 16,1 21-16,0 0 0,0 0 15,0 21-15,0-21 16,-1 21-16,22 0 0,-21-21 0,21 22 15,-21-1-15,21 0 0,-21-21 0,21 21 16,0 0-16,0 0 16,0 1-1,21-22-15,0 0 0,0 0 16,1 0-16,-1 0 16,0 0-16,-21-22 0,21 1 0,0 21 15,0-21-15,-21 0 0,22 0 16,-22 0-16,21-1 15,-21 1-15,0 42 32,0 1-17,-21-22-15,21 21 0,0 0 0,0 0 16,0 0-16,0 0 0,0 1 16,0-1-16,21 0 15,0-21-15,0 0 16,0 0-16,0 0 15,1 0-15,-1 0 0,0 0 0,0 0 16,0 0-16,0-21 0,22 0 16,-22-1-16,0 1 15,0 0-15,0 21 0,-21-21 0,0 0 16,0 0-16,0-1 0,0 44 31,-21-1-31,21 0 16,0 0-16,0 0 0,0 0 0,-21 1 15,21-1-15,0 0 0,0 0 32,21-21-32,0 0 15,1 0-15,-1 0 0,0 0 0,0 0 16,0 0-16,0-21 16,1 0-16,-1 21 0,-21-21 15,21-1-15,0 1 0,-21 0 16,0 0-16,21 21 15,-21-21-15,0 42 16,0 0 0,0 0-16,0 0 15,0 22-15,0-22 0,0 0 0,-21 21 16,21 1-16,0-1 0,0 0 16,-21 1-16,21-1 0,-21 0 0,21 1 15,0-1-15,0 0 0,-21 1 0,21-22 16,-22 21-16,22 1 15,-21-22-15,21 0 0,0 21 0,0-21 16,0 1-16,0-1 0,-21 0 16,21 0-16,0-42 47,0 0-32,0 0-15,0-22 0,21 22 16,-21 0-16,21 0 0</inkml:trace>
  <inkml:trace contextRef="#ctx0" brushRef="#br0" timeOffset="89480.7">24511 6202 0,'-21'42'16,"42"-84"-16,-42 63 0,21-42 15,0 0-15,0 0 16,21 21-16,-21-22 0,21 22 16,-21-21-16,0 0 0,21 21 15,-21-21-15,21 21 0,-21-21 16,0 0 0,-21 42 15,0 0-31,0 0 15,21 0-15,0 0 16,0 1-16,0-1 16,0 0-1,21-21-15,0 0 16,0 21-16,1-21 0,-1 0 16,0 0-16,0 0 0,21 0 15,-20 0-15,-1 0 0</inkml:trace>
  <inkml:trace contextRef="#ctx0" brushRef="#br0" timeOffset="89936.29">24998 6138 0,'0'0'0,"0"-42"31,-21 21-31,-1 21 16,1 0-16,0 0 16,0 0-16,0 0 15,0 0 1,21 21-1,0 0 17,21-21-32,0 0 0,0 0 15,0 0 1,-21-21 0,0 0-16,0 0 0,21 21 15,-21-21-15,0-1 0,0-20 16,0 21-16,0 0 0,22-22 0,-22 22 15,0-21-15,0 21 0,0-22 0,0 22 16,21 0-16,-21 0 0,0 0 16,0 42 15,0 0-31,0 0 0,0 0 0,-21 1 16,21 20-16,0-21 15,0 21-15,-22-20 0,22-1 0,0 21 16,-21-21-16,21 0 0,0 22 0,0-22 15,0 0-15,0 0 16,0 0-16,0 1 0,0-1 16,21-21-16,1 0 0,-1 0 15,0 0-15</inkml:trace>
  <inkml:trace contextRef="#ctx0" brushRef="#br0" timeOffset="90408.1">25802 5927 0,'-21'42'15,"21"-21"-15,-21 0 16,21 1-16,0-1 0,0 0 16,-21 0-16,21 0 0,0 0 15,-22-21-15,22 22 0,0-1 0,0 0 16,0 0-16,-21 0 15,0-21-15,0 0 16,21 21-16,-21-21 0,0 0 0,-1 0 16</inkml:trace>
  <inkml:trace contextRef="#ctx0" brushRef="#br0" timeOffset="91239.5">18246 7578 0,'0'0'0,"-22"0"0,1 0 0,21-21 15,0-1-15,0 1 16,0 0-16,0 0 0,0 0 16,43 0-16,-22-1 0,0 22 0,0-21 15,21 0-15,-20 21 0,20 0 16,-21 0-16,21 0 0,1 0 0,-22 21 16,0 0-16,0 22 0,0-22 15,1 0-15,-22 21 0,0-20 0,0 20 16,0-21-16,-22 0 0,1 22 15,-21-22-15,21 0 0,-22 21 16,1-21-16,21 1 0,-21-1 0,-1 0 16,22-21-16,0 21 0,0-21 0,0 0 15,-1 0-15,1 0 0,0 0 16,21-21 0,0 0-16,0 0 0,0-1 15,0 1-15,21 0 16,0 0-16,1 0 0,-1 21 0,0 0 15,0-21-15,0 21 0,0 0 0,1 21 16,-1-21 0,0 21-16,0 0 0,0 0 0,-21 0 0,0 1 15,21-1-15,-21 0 0,22 0 16,-22 0-16,0 0 16,21 1-16,0-1 0,-21 0 15,21-21-15,0 0 16,0 0-16</inkml:trace>
  <inkml:trace contextRef="#ctx0" brushRef="#br0" timeOffset="91428.58">18944 7747 0,'0'0'0,"0"-21"0,0 42 62,21-21-30,0 0-32,1 0 0,-1 0 15,0 0-15</inkml:trace>
  <inkml:trace contextRef="#ctx0" brushRef="#br0" timeOffset="91651.53">19833 7535 0,'0'0'0,"21"0"16,-42 22 15,21-1-31,0 0 16,-21 0-16,21 0 0,-21-21 16,21 21-16,0 1 0,0-1 0,-21 0 15,21 0-15,0 0 0,-22-21 16,22 21-16,22-21 15,-1 0 1,0 0-16,0 0 0</inkml:trace>
  <inkml:trace contextRef="#ctx0" brushRef="#br0" timeOffset="92003.55">20235 7514 0,'0'0'0,"-21"0"16,0 0-1,0 0-15,0 0 0,-1 0 16,1 0-16,0 0 0,0 21 16,21 1-16,-21-22 0,21 21 15,0 0-15,0 0 16,21-21-16,0 0 16,0 21-16,0-21 15,1 0-15,-1 21 0,0-21 16,0 0-16,0 22 0,0-1 15,1-21-15,-22 21 0,0 0 16,0 0-16,0 0 16,-22-21-16,1 0 0,0 22 15,0-22-15,0 0 0,0 0 0,-22 21 16,22-21-16,0 0 0,0 0 16,0 0-16,-1 0 0,1 0 0,0 0 15,0 0-15,0-21 0,0 21 0,-1-22 16,1 1-16,0 21 15,0-21-15</inkml:trace>
  <inkml:trace contextRef="#ctx0" brushRef="#br0" timeOffset="92147.77">19664 7239 0,'21'0'15</inkml:trace>
  <inkml:trace contextRef="#ctx0" brushRef="#br0" timeOffset="93628.16">21272 7535 0,'0'0'0,"-21"22"0,0-22 16,21-22-1,0 1 1,0 0-16,21 21 15,0-21-15,1 0 0,-1 21 0,0-21 16,0-1-16,0 1 0,0 0 16,1 0-16,-22 0 0,21 0 0,-21-1 15,0 1-15,0 0 0,-21 21 16,-1 0-16,1 0 0,0 0 16,-21 0-16,21 0 0,-1 0 0,-20 21 15,21 0-15,0 1 0,0-1 16,-1 21-16,1-21 0,0 0 0,21 1 15,0 20-15,0-21 0,0 0 16,0 0-16,0 1 16,21-22-16,0 21 0,1-21 0,-1 0 15,21 0-15,-21 0 0,0 0 16,22 0-16,-22 0 0,21 0 0,-21 0 16,1 0-16,-1 0 15,-42 0 1,-1 0-16,1 21 0,-21 0 15,21-21-15,-22 21 0,1 0 16,0-21-16,-1 22 0,1 20 16,0-21-16,21 0 0,-22 0 0,22 1 15,0 20-15,0-21 0,21 0 16,0 0-16,0 1 0,0-1 0,21 0 16,0-21-16,0 21 0,0-21 0,22 0 15,-22 0-15,21 0 0,1 0 16,-1 0-16,0-21 0,1 21 0,20-21 15,-21 0-15,22 21 0,-22-22 16,1 1-16,-1 0 0,-21 0 0,21 21 16,-20-21-16,-1 0 0,0-1 0,-21 1 15,0 0-15,-21 21 32,0 0-32,-1 21 0,1-21 0,0 21 15,21 1-15,0-1 0,-21-21 16,0 21-16,21 0 0,0 0 15,0 0-15,-21 1 0,42-22 63,-21-22-63,21 1 0,0 21 16,-21-21-16,21 0 0,0 0 0,1 21 15,-1-21-15,0-1 0,0 22 16,-21-21-16,21 21 0,0 0 15,1 0 1,-1 21-16,-21 1 16,0-1-16,21-21 0,-21 21 15,21 0-15,-21 0 16,21 0-16,0-21 0,1 22 16,-1-22-16,0 0 0,0 21 0,0-21 15,0 0-15,1 0 0,-1 0 16,21 0-16,-21 0 0,22 0 0,-22-21 15,21 21-15,-21-22 0,0 1 0,22 21 16,-22-21-16,0 0 0,-21 0 16,0 0-16,21-1 0,-21 1 0,0 0 15,0 0-15,0 0 16,-21 0-16,0 21 0,0 0 16,0 0-16,-1 0 0,1 0 15,0 0-15,0 21 0,0-21 16,21 21-16,-21 0 0,-1 0 0,22 0 15,0 1-15,0-1 0,0 0 16,0 21 0,22-42-1,-1 0-15,0 0 0,0 0 16,0 0-16,0 0 0,1-21 16,-22 0-16,21 21 0,0-21 0,0 0 15,0 21-15,-21-22 0,0 1 16,21 21-16,-21-21 0,22 21 0,-22-21 15,0 42 17,0 0-32,0 0 0,0 1 0,0-1 15,-22 0-15,22 0 0,0 0 16,0 0-16,0 1 16,0-1-16,22 0 15,-1-21-15,0 0 16,0 0-16,-21-21 0,21 21 15</inkml:trace>
  <inkml:trace contextRef="#ctx0" brushRef="#br0" timeOffset="94112.01">22733 7620 0,'0'0'0,"0"-21"16,-21-43-1,0 64 1,-1 0-16,1 0 0,21 22 15,-21-1-15,21 0 0,0 0 16,0 0-16,0 0 0,0 1 0,0-1 16,0 21-16,0-21 0,0 0 15,-21 1-15,21-1 0,0 0 0,0 0 16,0 0-16,0 0 16,0 1-1,-21-22 16,21-22-15,0 1-16,0 0 0,0 0 16,0 0-16,0 0 15,21 21-15,21-22 0,-21 1 16,1 21-16,-1 0 0,21 0 0,-21 0 16,0 0-16,1 0 0,-1 0 15,0 21-15,0-21 0,-21 22 0,21-22 16,-21 21-16,0 0 0,0 0 15,0 0 1,0 0-16,-21-21 0,0 0 16,0 22-16,0-22 0,-1 0 15,1 0-15,0 0 0,0 0 0,0 0 16,0 0-16,-1 0 0,1 0 0,0 0 16,21-22-1,0 1-15,0 0 0,21 0 16</inkml:trace>
  <inkml:trace contextRef="#ctx0" brushRef="#br0" timeOffset="94380.51">23262 7472 0,'0'0'0,"0"21"31,-21 0-15,21 0-16,-21 1 0,21 20 15,0 0-15,0-21 0,-21 1 16,21-1-16,-22 0 0,22 0 16,0 0-16,0 0 0,0 1 0,-21-1 15,21 0-15,-21-21 0,21 21 16,0 0-16,-21 0 0,0 1 16,42-22 15,0-22-16</inkml:trace>
  <inkml:trace contextRef="#ctx0" brushRef="#br0" timeOffset="94724.42">23304 7832 0,'22'0'31,"-22"-21"-31,21 21 16,0 0-16,0 0 0,0-22 15,0 22-15,-21-21 0,22 21 16,-1-21-16,0 21 16,-21-21-16,0 0 15,-21 21 1,0 21 0,-1-21-16,1 21 0,0-21 0,21 21 15,-21 0-15,0 1 0,21-1 16,-21-21-16,21 21 0,0 0 15,0 0-15,0 0 16,21 1 0,0-22-16,0 0 15,0 0-15,0 0 0,1 0 16,-1 0-16,0 0 0,0 0 16,0 0-16,22 0 0,-22-22 0,21 1 15,0 21-15</inkml:trace>
  <inkml:trace contextRef="#ctx0" brushRef="#br0" timeOffset="95248.27">24109 7768 0,'0'0'0,"-43"-21"31,22 0-31,0 21 0,0 0 0,0 0 16,0-21-16,-1 21 0,1 0 15,0 0-15,0 0 0,0 21 16,0-21-16,21 21 0,-22-21 15,22 21-15,-21-21 0,21 21 0,-21 1 16,21-1-16,0 0 0,0 0 16,0 0-1,21-21-15,0 0 16,1 0-16,-1 0 16,0 0-16,0 0 0,0 0 0,0 0 15,1 0-15,-1-21 0,0 21 0,0-21 16,0 21-16,-21-21 15,21 0-15,1-1 0,-22 1 0,0 0 16,21 0-16,0 0 0,-21-22 0,0 22 16,0-21-16,21 0 0,-21-1 15,21 1-15,-21 0 0,0 20 0,0-20 16,0 21-16,0 0 0,0 0 16,0 42-1,-21 0-15,0 0 16,0 21-16,21 1 0,-21-22 0,-1 21 15,1 1-15,21-1 0,0 0 0,0-21 16,0 22-16,0-22 0,0 0 16,0 0-16,0 0 0,0 1 15,0-1-15,0 0 0,0 0 0,0 0 16,21-21-16,1 0 16,-1 0-16,0 0 15,0 0-15,0 0 16,0 0-16,22 0 0,-22 0 0</inkml:trace>
  <inkml:trace contextRef="#ctx0" brushRef="#br0" timeOffset="95495.55">24680 7557 0,'0'-43'31,"0"86"-31,-21-86 0,0 43 0,0 0 0,0 0 16,-1 0-16,22 21 0,-21 1 0,0-1 15,21 0-15,0 0 0,0 0 16,-21 0-16,21 1 0,0-1 0,0 0 16,-21 0-16,21 0 0,0 0 15,0 1-15,0-1 0,0 0 16,0 0-16,21-21 16,-21 21-16,21-21 0,0 0 15,0 0-15,1 0 0,-1 0 16,0-21-16</inkml:trace>
  <inkml:trace contextRef="#ctx0" brushRef="#br0" timeOffset="95768.07">25082 7451 0,'64'21'16,"-43"-21"-16,-21 21 16,0 0-16,0 0 15,0 22-15,0-22 0,0 0 0,0 21 16,0-20-16,0-1 0,0 21 0,0-21 16,0 0-16,-21 22 0,0-22 15,0 0-15,-1 0 0,1 0 0,0 1 16,0-1-16,0-21 0,-22 21 15,22 0-15,0-21 0,0 21 0,-21-21 16</inkml:trace>
  <inkml:trace contextRef="#ctx0" brushRef="#br0" timeOffset="96639.51">19008 9250 0,'0'0'0,"-22"0"15,22-21 1,0 0-1,22 21-15,-1 0 16,0 0-16,0 0 16,0 0-1,-21 21-15,21 0 0,-21 0 16,0 0-16,0 0 0,0 1 16,0-1-16,0 0 0,-21 0 15,0-21-15,0 21 0,0 0 0,0-21 16,-1 22-16,1-22 15,0 21-15,42-21 47,0 0-47,1 0 0,20 0 16,-21 0-16,0 21 0,22-21 0,-22 21 16,21 0-16,-21-21 0,22 21 15,-22 1-15,0-1 0,0 0 0,-21 0 16,0 0-16,0 0 15,-21 1-15,0-1 0,0-21 16,-22 21-16,22 0 0,-21-21 0,21 21 16,-22-21-16,22 0 0,-21 0 0,21 0 15,-1 0-15,1 0 0,0 0 16,42 0 31,0 0-47,1 0 15,-1-21-15,0 21 0</inkml:trace>
  <inkml:trace contextRef="#ctx0" brushRef="#br0" timeOffset="96800.09">19600 9673 0,'0'0'0,"21"0"31,1 0 0,-1 0-15,0 0-16,0 0 15</inkml:trace>
  <inkml:trace contextRef="#ctx0" brushRef="#br0" timeOffset="97044.37">20362 9419 0,'0'0'0,"21"0"0,-21 21 31,-21 1-15,21-1-16,-21 0 0,21 0 16,0 0-16,0 0 0,0 1 0,0-1 15,0 0-15,0 0 0,0 0 0,0 0 16,-21 1-16,21-1 15,0 0 1,21-21 0</inkml:trace>
  <inkml:trace contextRef="#ctx0" brushRef="#br0" timeOffset="97388.56">20976 9462 0,'0'0'0,"-21"-22"31,0 22-15,0 0-16,-1 0 0,-20 22 0,0-22 15,21 0-15,-22 21 0,22-21 0,0 21 16,0-21-16,0 21 0,21 0 16,0 0-16,21 1 15,0-22-15,0 21 16,0-21-16,0 0 0,22 21 0,-22-21 15,0 21-15,0-21 0,0 21 0,1-21 16,-1 21-16,0-21 0,-21 22 16,21-22-16,-21 21 0,0 0 15,0 0-15,-21-21 16,0 21-16,0-21 16,-22 0-16,22 0 0,-21 21 0,21-21 15,-22 0-15,1 0 0,0 0 0,-1 0 16,1 0-16,0 0 0,20-21 15,-20 0-15,0 21 0,-1-21 0</inkml:trace>
  <inkml:trace contextRef="#ctx0" brushRef="#br0" timeOffset="97580.11">20405 9250 0,'0'-21'0,"21"21"31,0 0-15,-21 21-1,21-21 1,0 0-16</inkml:trace>
  <inkml:trace contextRef="#ctx0" brushRef="#br0" timeOffset="98664.58">21548 9313 0,'0'0'0,"0"-21"78,21 21 32,0 0-95,0 0 1,0 0-16,-21-21 16,21 21-16,-21-21 0,22 21 15,-22-21-15,0 0 16,0-1-16,0 1 0,-22 21 15,1-21 1,0 21-16,0 0 0,0 0 16,0 21-16,-1 0 0,1 1 15,0-1-15,21 21 0,0-21 16,0 0-16,0 22 0,0-22 0,0 0 16,0 21-16,0-20 0,0 20 0,21-21 15,0 0-15,1 22 0,-1-22 16,0 0-16,0 0 0,0 0 15,0 0-15,1-21 0,-1 22 0,-21-1 16,0 0 0,0 0-16,-21-21 0,-1 0 15,-20 0-15,0 21 0,-1-21 16,1 0-16,0 0 0,-1 0 0,1 0 16,21 0-16,-21 0 0,20 21 0,1-21 15,0 0-15,0 0 16,42 0-1,0-21-15,0 0 16,1 21-16,-1-21 16,21 0-16,-21 21 0</inkml:trace>
  <inkml:trace contextRef="#ctx0" brushRef="#br0" timeOffset="99193.14">21950 9589 0,'0'0'0,"21"-22"15,-21 1 1,0 0 0,0 0-16,0 0 15,21 21-15,-21-21 0,0-1 16,0 1 0,-21 21 15,0 21-16,21 1-15,0-1 0,-21 0 0,21 21 16,0-21-16,0 1 0,0 20 0,0-21 16,0 0-16,0 0 0,21 1 15,0-1-15,-21 0 0,21-21 0,0 0 16,0 0-16,1 0 0,-1 0 16,0 0-16,0 0 0,0 0 0,0 0 15,1-21-15,-1 0 0,0-1 16,-21 1-16,21 0 15,0-21-15,-21 21 0,0-22 0,0 22 16,0-21-16,0 21 0,0-22 0,21 22 16,-21-21-16,0-1 0,0 22 15,0-21-15,0 21 0,0 0 0,0-1 16,-21 44 0,21-1-1,0 0-15,0 0 0,-21 21 0,21-20 16,0 20-16,0-21 0,0 21 15,0 1-15,0-22 0,0 21 0,0-21 16,0 22-16,0-22 0,0 21 0,0-21 16,0 1-16,0-1 0,0 0 15,21-21-15,0 0 16</inkml:trace>
  <inkml:trace contextRef="#ctx0" brushRef="#br0" timeOffset="99576.14">22606 9610 0,'-21'0'0,"0"0"15,-1 21 1,44-21 15,-1 0-31,0 0 16,0-21-16,0 21 0,0-21 0,1 21 15,20-22-15,-21 22 0,-21-21 16,21 0-16,0 21 0,-21-21 0,22 21 16,-22-21-16,0 0 0,0-1 15,-22 22 1,1 0-16,0 0 0,0 22 16,0-22-16,0 21 0,-1 0 15,1 21-15,0-21 0,21 1 0,0-1 16,-21 21-16,21-21 0,0 0 15,-21 1-15,21-1 0,0 0 16,0 0-16,0 0 0,21 0 16,0-21-16,0 0 0,0 0 0,22 0 15,-22 0-15,0 0 0,21 0 16,-20 0-16,20-21 0,0 21 0</inkml:trace>
  <inkml:trace contextRef="#ctx0" brushRef="#br0" timeOffset="100272.43">23410 9398 0,'0'0'0,"0"-21"0,-21 42 31,0-21-15,0 21-16,21 0 0,-21 1 16,-1-1-16,1 21 0,21-21 0,0 0 15,0 22-15,0-22 0,0 0 0,0 0 16,0 22-16,0-22 0,0 0 15,0 0-15,21 0 0,1-21 16,-1 0-16,0 21 0,0-21 16,0 0-16,22 0 0,-22 0 15,0 0-15,0 0 0,0-21 0,0 21 16,1-21-16,-22 0 0,21 0 16,0 0-16,-21-22 0,21 22 15,-21-21-15,0-1 0,21 1 0,-21 0 16,21 21-16,-21-22 0,0 1 15,0 0-15,0 20 0,0-20 0,22 21 16,-22 0-16,0 0 0,0-1 16,-22 44-1,1-1-15,21 0 16,-21 0-16,21 21 0,0-20 16,0 20-16,0-21 0,0 21 0,0-20 15,0 20-15,0-21 0,0 21 0,0-20 16,0-1-16,0 0 0,0 21 15,0-21-15,21-21 0,0 22 16,1-1-16,-1-21 0,0 0 16,0 0-16,0 0 0,0 0 15,1 0-15,-1 0 0,0 0 0,21 0 16,-21-21-16,1 21 0,20-22 16,-21 1-16,0 0 0,0 0 0,1 0 15,-1 0-15,-21-1 0,0 1 0,0 0 16,0 0-16,-21 21 15,-1 0-15,1 0 16,21 21-16,-21 0 0,0 0 16,21 1-16,-21-1 0,21 0 0,0 0 15,0 0-15,0 0 0,0 1 16,0-1-16,0 0 16,21-21-16,0 21 0,0-21 15,0 0-15,1 0 0,-1 0 16,0 0-16,0 0 0,0 0 15,0 0-15,1 0 0,-1 0 0,21 0 16,-21-21-16</inkml:trace>
  <inkml:trace contextRef="#ctx0" brushRef="#br0" timeOffset="100764.58">24596 9567 0,'0'0'0,"0"-21"15,-43 0 1,22 21-16,0 0 0,0 0 15,0 0-15,-1 21 0,1 0 0,0 1 16,0-22-16,21 21 0,0 0 16,-21 0-16,21 0 0,0 0 0,0 1 15,0-1-15,0 0 0,0 0 16,0 0 0,21-21-16,0 0 0,0 0 15,0 0-15,1 0 0,-1 0 16,0 0-16,-21-21 0,21 0 15,0 21-15,-21-21 0,21 0 16,-21-22-16,22 22 0,-1-21 0,-21 21 16,0-22-16,0 22 0,21-21 15,-21-1-15,21 1 0,-21 0 0,21 21 16,-21-22-16,0 1 0,0 21 16,0-22-16,21 22 0,-21 0 0,0 42 31,-21-21-31,21 43 0,-21-22 15,0 0-15,0 21 0,21-21 0,-21 22 16,-1-1-16,22 0 0,0 1 0,-21-1 16,21 0-16,-21 1 0,21-1 15,0-21-15,0 22 0,0-22 16,0 0-16,0 0 0,0 0 0,0 0 16,21 1-16,0-22 15,1 21-15,-1-21 0,0 0 16,0 0-16,0 0 15,0-21-15,1-1 0</inkml:trace>
  <inkml:trace contextRef="#ctx0" brushRef="#br0" timeOffset="101007.98">23601 9356 0,'0'21'31,"21"-21"-31,0 0 0,0 0 16,22 0-16,-22 21 0,21-21 0,22 0 15,-22 0-15,0 0 0,22 0 0,-22 0 16,22 0-16,-22 0 15,0 0-15,1 0 0</inkml:trace>
  <inkml:trace contextRef="#ctx0" brushRef="#br0" timeOffset="101267.48">25231 9313 0,'0'0'0,"-22"0"0,44 0 15,-65 0-15,22 22 16,0-1-16,0-21 0,0 21 0,-1 0 16,1 0-16,0-21 0,0 21 15,21 1-15,-21-1 0,21 21 16,0-21-16,0 0 0,0 1 0,0-1 16,0 0-16,0 0 0,0 0 15,0 0-15,0 1 0,21-22 16,0 0-16,0 0 15,0 0-15,22 0 16</inkml:trace>
  <inkml:trace contextRef="#ctx0" brushRef="#br0" timeOffset="101516.58">25463 9525 0,'0'0'0,"0"106"31,0-85-31,0 0 0,0 0 0,-21-21 16,21 22-16,-21-22 15,21 21-15,-21-21 0,0 21 0,0-21 16,-1 0-1,1 0-15,0 0 0,0 21 16</inkml:trace>
  <inkml:trace contextRef="#ctx0" brushRef="#br0" timeOffset="129261.74">1228 1016 0</inkml:trace>
  <inkml:trace contextRef="#ctx0" brushRef="#br0" timeOffset="131628.09">1482 0 0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32:1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952 762 0,'0'-21'0,"0"0"15,0 0 1,0-1-16,0 1 16,0 42 62,22 1-78,-22-1 15,0 0-15,0 21 0,0-21 0,0 22 16,0-1-16,0 0 0,0 1 16,0-1-16,0 22 0,0-22 0,0-21 15,0 21-15,0 1 0,0-1 16,0-21-16,0 22 0,0-22 16,0 0-16,0 0 0,0 0 0,0 0 15,0 1-15,0-1 0,0 0 16,-22-21 15,22-21-15,0 0-16,0-1 15</inkml:trace>
  <inkml:trace contextRef="#ctx0" brushRef="#br0" timeOffset="560.34">783 783 0,'0'0'0,"-21"-21"0,21 0 15,0 0 1,0 0 0,21-1-1,0 22-15,0 0 16,1-21-16,-1 0 0,0 21 0,21 0 16,-21 0-16,1 0 0,20 0 15,-21 0-15,21 0 0,1 0 0,-22 0 16,21 21-16,1 0 0,-22 1 15,21-1-15,-21 21 0,22-21 16,-22 22-16,0-1 0,0 0 16,-21 1-16,0-1 0,0 0 15,0 22-15,0-22 0,-21 0 0,0-20 16,-22 20-16,22 0 0,-21-21 16,0 22-16,20-22 0,-20 0 15,21 21-15,-21-42 0,20 22 0,-20-1 16,21-21-16,0 0 0,0 21 15,-1-21-15,1 0 0,0 0 0,0 0 16,0 0-16,0 0 0,-1 0 16,1 0-16,21-21 0,-21 21 15,0-21 1,21-1 0,0 1-16,21 21 15,0 0-15,-21-21 0,21 21 16</inkml:trace>
  <inkml:trace contextRef="#ctx0" brushRef="#br0" timeOffset="1192.02">1439 1164 0,'0'-21'31,"0"0"-31,21 21 31,1 0-31,-1 0 16,0 0-1,0 0-15,0 0 16,-21 21-16,21-21 0,1 21 0,-1 0 16,0 1-16,0-1 15,-21 0-15,21 0 0,-21 0 0,0 0 16,0 1-16,0-1 0,0 0 15,0 0-15,0 0 16,0 0-16,0 1 16,-21-1-16,0-21 15,0 0 1,21-21 15,0-1-31,0 1 16,0 0-16,0 0 0,0 0 0,0 0 15,21-1-15,-21 1 0,21 0 16,0 0-16,-21 0 0,21 0 16,1-1-16,-1 1 0,0 0 15,0 21-15,-21-21 16,21 21-16,-21-21 31,21 21-31,1 0 16</inkml:trace>
  <inkml:trace contextRef="#ctx0" brushRef="#br0" timeOffset="1777.36">2117 1016 0,'-22'0'32,"1"0"-32,21 21 15,0 0-15,-21-21 0,21 22 16,-21-1-16,21 0 0,0 0 15,0 0-15,-21 0 0,21 1 16,-21-1-16,21 0 0,-22 0 0,22 21 16,0-20-16,0-1 0,0 0 15,0 0-15,0 0 16,0 0-16,22 1 16,-1-22-1,0 0-15,0 0 0,0 0 16,0 0-16,1 0 15,-1-22-15,0 22 0,0-21 0,0 0 16,0 21-16,-21-21 0,22 0 16,-1 21-16,0-21 0,-21-1 15,0 1-15,0 0 0,0-21 0,0 21 16,0-1-16,0 1 0,0 0 16,0 0-16,-21 0 0,21 0 0,-21-1 15,-1 22-15,1-21 16,0 21-16,0 0 0,0 0 15,0 0-15,21 21 16,-22 1-16,22-1 16,-21 0-16,21 0 15,0 0-15,0 0 0,0 1 16</inkml:trace>
  <inkml:trace contextRef="#ctx0" brushRef="#br0" timeOffset="2229.07">2688 1016 0,'0'0'16,"-21"-21"-16,21 21 15,-21 0-15,21 21 0,0 0 16,0 0-16,0 1 16,0-1-16,0 21 0,-43 0 15,22-20-15,21-1 0,0 0 0,0 21 16,0-21-16,0 1 0,0-1 0,0 0 16,0 21-16,0 1 0,0-1 15,0 21-15,0 1 0,0 63 16,0-64-16,0 22 0,0 0 0,0-1 15,-21-20-15,21 21 0,-42-1 0,21-20 16,-1 20-16,1-20 0,0-1 16,0 22-16,0-43 0,0 22 0,-1-22 15,22 1-15,-21-1 0,0 0 0,21 1 16,-21-22-16,21 0 16,0 0-16,-21 0 0,21-42 31,21 0-16,-21-21-15,21 20 0,0-20 16,0 0-16,1-22 0,-1 1 0</inkml:trace>
  <inkml:trace contextRef="#ctx0" brushRef="#br0" timeOffset="2624.98">2476 1312 0,'0'0'0,"-21"-63"31,21 42-31,21 0 0,1 21 16,-1-22-16,0 1 0,0 21 15,21-21-15,-20 0 0,20 21 0,0-21 16,-21 21-16,22 0 0,-1-21 15,-21 21-15,22 0 0,-22 0 0,21 0 16,-21 0-16,0 0 16,1 21-16,-1 0 0,21 0 15,-21 0-15,-21 0 16,-21 1-16,21-1 0,-21 0 0,-21 0 16,20 21-16,1-20 0,-21-1 15,21-21-15,-22 21 0,22 0 0,0 0 16,0 0-16,0-21 0,0 22 15,-1-22-15,1 0 0,0 0 16,21 21-16</inkml:trace>
  <inkml:trace contextRef="#ctx0" brushRef="#br0" timeOffset="6215.38">3577 783 0,'0'0'0,"42"-42"0,22 42 15,-85 0 1,0 0-16,-1 0 0,-20 0 16,21 0-16,0 21 0,0-21 0,-1 21 15,22 0-15,-21 1 0,0-1 16,0 21-16,0-21 0,0 22 0,-1-22 15,1 21-15,0 0 0,0 1 16,0-22-16,0 21 0,-1 1 16,1-1-16,0-21 0,0 21 0,21-20 15,0-1-15,-21 21 0,21-21 16,-21 0-16,-1 1 16,22-1-16,0-42 46,0-1-46,0 1 16,0 0-16,0 0 0,0 0 16,0 0-16,22-1 0,-22 1 0,21 0 15,-21 0-15,21 0 16,0 21 0,-21 21-1,21-21-15,-21 21 16,21 0-16,22-21 0,-22 21 15,-21 1-15,0-1 0,0 0 0,21 0 16,-21 0-16,21-21 16,-21 21-16,0 1 0,21-22 0,1 0 15,-1 0-15,21 0 0,-21 0 16,22 0-16,-22 0 0,21 0 0,0 0 16,1 0-16,-1-22 0,0 1 15,1 0-15,-22 21 0,21-21 0,-21-21 16,22 20-16,-22 1 0,0-21 15,0 0-15,-21 20 0,0-20 16,0-21-16,0 20 0,0 1 0,0 0 16,0-1-16,-21 1 0,0 0 15,0-1-15,0 22 0,-1 0 16,-20 0-16,21 0 0,-21-1 0,-1 22 16,1 0-16,0 0 0,-1 0 15,1 0-15,0 0 0,-1 0 0,1 22 16,0-22-16,-1 42 0,22-21 15,0 0-15,0 22 0,0-1 16,21 0-16,0 1 0,0-22 0,0 21 16,0 0-16,0-20 0,21 20 15,0-21-15,21 0 0,-21 0 16,22 1-16,-22-22 0,21 21 0,1-21 16,-1 0-16,0 0 0,1 0 15,-1 0-15,0 0 0,1 0 16,-1 0-16,-21 0 0,21 0 0,-20 0 15,-1 0-15,0-21 0,0 21 16</inkml:trace>
  <inkml:trace contextRef="#ctx0" brushRef="#br0" timeOffset="6729.4">4254 995 0,'0'-21'15,"0"42"32,-21 0-47,21 0 0,-21 0 16,21 1-16,-21 20 0,21-21 15,-21 0-15,21 0 0,0 1 16,0-1-16,0 21 0,-21-21 0,21 0 16,0 1-16,0-1 0,0 0 0,0 0 15,21 0-15,0 0 16,0-21-16,0 0 0,0 0 15,1 0-15,20 0 0,-21 0 16,0 0-16,22 0 0,-22-21 0,21 21 16,-21-21-16,22 0 15,-22 0-15,0 0 0,0-1 0,0 1 16,0-21-16,1 21 0,-22-22 16,0 22-16,0-21 0,0 0 0,0-1 15,0 22-15,-22-21 0,1 21 16,0-1-16,0 1 0,0 21 0,0-21 15,-1 21-15,1 0 0,0 0 16,-21 0-16,21 21 0,-22 0 16,22 1-16,0-1 0,0 21 0,0-21 15,-1 0-15,1 22 0,21-22 16,0 21-16,0-21 0,0 1 16,0-1-16,0 21 0,0-21 0,0 0 15,0 1-15,0-1 0,21-21 16,-21 21-16,22 0 0,-1-21 0,0 0 15,0 0-15,0 0 0,0 0 16,1 0-16,-1 0 0,21 0 0</inkml:trace>
  <inkml:trace contextRef="#ctx0" brushRef="#br0" timeOffset="7896.38">4995 1080 0,'0'0'0,"0"-22"0,0 1 16,0 42 31,0 1-47,0-1 15,0 0-15,-21 0 0,21 21 16,-21-20-16,21-1 0,-21 0 0,21 0 15,0 21-15,0-20 0,-21-1 0,21 0 16,0 0-16,0 0 0,0 0 16,0 1-16,0-1 15,21-21 1,0 0-16,0 0 16,0 0-16,0 0 15,22-21-15,-22-1 0,0 22 0,0-21 16,0 0-16,1 0 0,-1 0 15,-21 0-15,21-1 0,-21 1 0,21 0 16,-21 0-16,0 0 0,0 0 16,0-1-16,0 44 62,0-1-62,0 0 0,0 0 16,0 0-16,0 0 15,0 1-15,0-1 0,0 0 0,0 0 16,0 0-16,21 0 16,43-21-1,-43 0 1,0 0-16,0 0 16,0-21-16,-21 0 15,22 21-15,-22-21 0,0 0 16,0 0-16,0-1 0,0-20 15,0 21-15,0 0 0,0 0 16,0-1-16,0 1 0,0 0 0,0 0 16,0 0-16,0 0 0,0-1 15,0 1-15,21 0 16,0 0-16,0 21 16,0 0-16,0 0 0,1 0 15,-1 0-15,0 0 0,0 0 16,0 21-16,22-21 0,-22 21 0,0 0 15,21 1-15,-21-22 0,1 21 16,-1 21-16,-21-21 0,0 0 16,21 1-16,-21-1 0,21 0 15,-21 0-15,0 0 0,0 0 0,0 1 16,0-1-16,0 0 0,0 0 16,0 0-1,-21-21 1,0 0 15,21-21-31,-21 0 16,21 0-16,0 0 15,0-1-15,0 1 0,0 0 0,0-21 16,0 21-16,21-1 0,0 1 16,-21 0-16,21 0 0,0 0 15,0 0-15,1 21 0,-1-22 16,0 1-16,0 0 0,0 21 0,0 0 15,1-21-15,-1 21 0,0 0 16,0 0-16,0 0 0,0 0 0,1 21 16,-1 0-16,0-21 0,0 21 15,-21 1-15,0-1 0,0 0 0,0 0 16,0 0-16,0 0 0,0 1 16,0-1-16,0 0 0,0 0 0,0 0 15,0 0-15,0 1 0,-21-1 16,0 0-16,21 0 15,0 0-15,-21-21 16,21 21 0,-22-21-1,22-21-15,0 0 16</inkml:trace>
  <inkml:trace contextRef="#ctx0" brushRef="#br0" timeOffset="8507.37">7197 1185 0,'-22'0'0,"44"0"0,-65 0 16,22 0-16,0 0 0,0 0 16,0 0-16,-1 0 0,1 0 15,0 0-15,0 0 0,0 0 0,0 0 16,-1 22-16,22-1 47,22-21-47,-1 0 0,42 0 0,-20 0 15,-22 21-15,21-21 0,0 0 16,1 0-16,41 0 0,-41 0 16,20 0-16,1 0 0,-22 0 0,22 0 15,-1 0-15,1 0 0,-1 0 16,1 0-16,-1 0 0,-21 0 0,1 0 16,-1 0-16,0 0 0,1 0 15,-22 0-15,0 0 0,0 0 0,0 0 16,-21-21-16,22 21 15,-22-21 17,0-1-17,-22 22-15,22-21 0</inkml:trace>
  <inkml:trace contextRef="#ctx0" brushRef="#br0" timeOffset="9005.7">7937 868 0,'-42'42'16,"21"1"-16,84-43 0,-41 21 15,-44 21-15,22-21 16,0 0-16,0 1 15,0-1-15,22 0 0,20 0 16,-21-21-16,0 21 0,22-21 16,-22 0-16,21 21 0,0-21 0,-20 0 15,20 0-15,-21 0 0,0 0 16,22 0-16,-22 0 0,0 0 0,0 0 16,0 0-16,0 0 0,-21-21 31,-21 21-16,0 0 1,0 0-16,0 0 0,-22 0 16,22 21-16,0 1 0,0-1 0,-21-21 15,20 42-15,1-21 0,-21 0 16,21 1-16,-22-1 0,22 0 0,-21 0 16,21 0-16,0 0 0,-1-21 0,1 22 15,0-1-15,0 0 0,21 0 16,-21-21-1,21 21-15</inkml:trace>
  <inkml:trace contextRef="#ctx0" brushRef="#br0" timeOffset="12219.65">9588 1016 0,'0'21'0,"0"0"15,22 1-15,-1-22 16,-21 21-16,21-21 15,0 0-15,0 0 16,0 0-16,1 0 0,-1 0 0,0-21 16,0 21-16,0-22 0,22 1 15,-22 0-15,0 0 0,0 21 0,0-21 16,0 0-16,1-1 0,-1 1 16,-21 0-16,0 0 0,0 0 0,0 0 15,0-1-15,-21 1 16,-1 21-16,1 0 0,-21 0 15,21 0-15,0 0 0,-22 0 16,22 0-16,-21 0 0,21 0 0,-22 21 16,22 1-16,0-1 0,0 0 15,0 0-15,-1 0 0,1 22 0,21-22 16,0 0-16,0 0 0,0 0 16,0 0-16,0 1 0,0-1 0,0 0 15,0 0-15,21 0 16,1 0-16,-1 1 0,0-22 0,0 21 15,0 0-15,0-21 0,22 21 16,-22 0-16,21-21 0,-21 21 16,1 1-16,-1-22 0,0 21 0,0 0 15,0 0-15,-21 0 16,0 0-16,0 1 0,-21-1 16,0 0-16,-21-21 0,20 21 15,-20 0-15,0-21 0,21 0 0,-22 21 16,1-21-16,21 0 0,-22 0 15,22 0-15,-21 0 0,21 0 0,0 0 16,-1-21-16,1 0 0,0 0 16,0 0-16,0 0 0,0-1 0,21 1 15,0 0-15,0 0 16,0 0-16,0 0 0,0-1 16,0 1-16,21 0 31,0 21-31,0 0 15,0 0-15,0 0 0,1 0 16,-1 0-16</inkml:trace>
  <inkml:trace contextRef="#ctx0" brushRef="#br0" timeOffset="12623.38">10118 1376 0,'0'0'0,"21"0"0,0 0 16,0 0-16,0 0 0,0 0 16,1 0-16,-1-21 0,0 0 15,0 21-15,0-22 0,0 22 0,1-21 16,-22 0-16,21 0 0,0 21 16,-21-21-16,0 0 0,0-1 0,0 1 15,0 0-15,0 0 16,-21 21-16,0 0 0,-1 0 15,-20 0-15,21 0 0,0 0 16,0 0-16,-22 21 0,22 0 16,0 0-16,0 1 0,-22-1 15,22 0-15,0 0 0,0 0 0,21 0 16,0 22-16,0-22 0,0 0 16,0 0-16,0 0 0,0 1 0,21-1 15,0 0-15,0-21 16,22 21-16,-22-21 0,21 0 0,-21 0 15,22 0-15,-22 0 0,21 0 0,1 0 16,-22 0-16,21 0 0,-21-21 16,0 0-16,22 0 0,-22 21 0,21-22 15</inkml:trace>
  <inkml:trace contextRef="#ctx0" brushRef="#br0" timeOffset="12922.91">10858 762 0,'0'0'0,"0"-21"0,0-21 32,-21 42-17,21 21-15,-21-21 0,21 42 16,0-21-16,0 22 0,-21-1 0,21 0 16,-21 22-16,21-22 0,-21 22 15,21-22-15,0 0 0,0 1 0,0-1 16,-22 0-16,22 1 0,0-22 0,0 21 15,-21-21-15,21 0 0,0 1 16,0-1-16,0 0 16,0 0-1,21-21 1,1 0-16,-1-21 16,-21 0-16,21 21 0,0-21 0,-21-1 15</inkml:trace>
  <inkml:trace contextRef="#ctx0" brushRef="#br0" timeOffset="13341.88">11028 1249 0,'0'42'31,"0"-21"-15,21-21-16,0 0 15,0 0-15,0 0 0,1 0 16,-1 0-16,0-21 0,0 0 0,0 21 16,22-21-16,-22 0 0,0 21 15,0-21-15,-21-1 0,0 1 0,21 21 16,-21-21-16,0 0 0,0 0 16,-21 21-1,0 0-15,0 0 16,0 0-16,-1 0 0,-20 21 15,21 0-15,0-21 0,-22 21 0,22 0 16,0 1-16,0-1 0,0 0 16,0 21-16,21-21 0,0 1 15,0-1-15,0 0 0,0 0 0,0 0 16,0 0-16,0 1 0,21-1 16,0 0-16,0-21 0,0 0 15,0 21-15,1-21 0,-1 0 0,21 0 16,-21 0-16,22 0 0,-1 0 15,-21 0-15,21-21 0,1 21 16</inkml:trace>
  <inkml:trace contextRef="#ctx0" brushRef="#br0" timeOffset="13988.38">11917 1058 0,'0'0'0,"-85"-42"31,64 42-31,0 0 0,0 0 16,-1 21-16,22 0 15,-21 1-15,21-1 0,-21 0 0,0 0 16,21 0-16,0 0 0,0 1 16,-21 20-16,21-21 0,0 0 0,0 0 15,0 1-15,0-1 0,0 0 16,0 0-16,0 0 0,0 0 0,21-21 15,0 22-15,0-22 0,0 0 16,1 21-16,-1-21 0,0 0 0,21 0 16,1 0-16,-22 0 0,21 0 15,0 0-15,-20 0 0,20 0 0,-21-21 16,21 21-16,-20-22 0,-1 1 0,0 0 16,21 0-16,-21 0 15,1 0-15,-1-22 0,0 22 0,-21-21 16,21-1-16,0 1 0,0-21 15,-21 20-15,0-20 0,22 20 0,-22-20 16,21 21-16,-21-1 0,0 22 16,0-21-16,0 21 0,0-22 0,0 22 15,0 0-15,0 42 32,0 0-17,-21 0-15,21 22 0,-22-1 0,22 0 16,-21 1-16,21-1 15,0 0-15,0 22 0,-21-22 0,21 1 16,0-1-16,-21 0 0,21-21 16,0 22-16,0-22 0,0 21 0,0-21 15,0 1-15,0-1 0,0 0 0,0 0 16,21 0-16,0-21 16,0 0-16,1 0 0,-1 0 15,0 0-15,0 0 16,0 0-16,0 0 0,1 0 0,-1-21 15,-21 0-15,21 21 0,0-21 16,0 0-16,-21-1 0,0 1 0,21 0 16,-21-21-16</inkml:trace>
  <inkml:trace contextRef="#ctx0" brushRef="#br0" timeOffset="14259.97">12298 1037 0,'0'0'0,"21"0"47,0 0-47,0 0 0,0 0 15,22 0-15,-22 0 0,0 0 16,0 0-16,0-21 0,1 21 0,-1 0 15,-21-21-15,21 21 16,0 0-16,-21-21 0,0 0 16,0-1-16,0 1 15,0 0-15,21 0 0</inkml:trace>
  <inkml:trace contextRef="#ctx0" brushRef="#br0" timeOffset="14668.21">13674 339 0,'0'0'0,"-22"-21"0,1 21 16,0 0-16,0 0 15,0 0-15,0 0 16,-1 21-16,1 0 0,0-21 0,21 21 16,-21 0-16,0 0 0,0 1 15,21-1-15,0 0 0,0 0 0,0 0 16,0 0-16,0 1 0,0-1 15,0 0-15,0 0 0,0 0 16,21-21-16,0 0 0,-21 21 0,21-21 16,0 0-16,0 0 0,1 0 15,-1 0-15,0 0 0,0 0 0,0 0 16,0 0-16,1 0 0,-1-21 16,0 0-16,0 0 15</inkml:trace>
  <inkml:trace contextRef="#ctx0" brushRef="#br0" timeOffset="15387.8">13864 0 0,'0'0'0,"-21"0"0,0 0 0,0 0 0,-1 0 16,1 0-16,0 0 0,-21 0 16,21 0-16,-1 0 0,1 0 0,0 0 15,0 0-15,0 0 0,0 0 16,-1 0-16,1 0 0,-21 0 0,21 0 16,0 21-16,-22 0 0,22 1 15,0-1-15,0 21 0,-22-21 0,22 22 16,0-22-16,0 21 0,0-21 15,0 22-15,-1-1 0,1-21 16,21 21-16,0-20 0,0-1 16,0 21-16,0-21 0,0 0 0,0 1 15,0 20-15,0-21 0,0 0 16,0 0-16,21 1 0,1-1 0,-22 0 16,21 0-16,0-21 0,0 21 15,21 0-15,-20 1 0,-1-22 0,0 21 16,0-21-16,0 0 0,0 0 15,22 21-15,-22-21 0,0 0 0,0 0 16,0 0-16,22 0 0,-22-21 16,0 21-16,0-21 0,0-1 0,1 22 15,-1-21-15,0 0 0,0 0 16,0 0-16,0 21 0,1-21 0,-1-1 16,-21 1-16,21 0 0,0 0 15,0-21-15,-21 20 0,21 1 16,-21 0-16,22 0 0,-22 0 0,0 0 15,0-22-15,0 22 0,0 0 16,0 0-16,0-22 0,0 22 16,0-21-16,0 21 0,0 0 0,-22-22 15,1 22-15,0 0 0,21 0 0,-21-22 16,0 22-16,0 0 0,-1 21 16,1 0-16,0 0 0,-21 0 0,21 0 15,-1 0-15,1 0 16,0 0-16,0 0 0,0 0 0,0 0 15,-1 0 1,1 0-16,0 0 16,0 0-1,21 21-15,-21 0 0,21 1 16</inkml:trace>
  <inkml:trace contextRef="#ctx0" brushRef="#br0" timeOffset="19079.91">1016 2879 0,'0'0'0,"0"-21"16,0-1-16,0 1 15,0 0-15,-21 21 0,21-21 16,-21 21 15,21 21-31,0 0 0,0 0 0,0 1 16,-22-1-16,22 21 0,0-21 15,-21 22-15,21-22 0,-21 21 16,0 0-16,21 1 0,0-1 16,0 0-16,0 1 0,0-22 0,-21 21 15,21 1-15,0-22 0,-21 0 16,63 0-16,-42 0 0,0 0 0,-21 1 16,21-1-16,0-42 31,0-1-31,0 1 0,0 0 15,0 0-15</inkml:trace>
  <inkml:trace contextRef="#ctx0" brushRef="#br0" timeOffset="19396.27">910 2963 0,'0'0'0,"0"-21"0,0 0 0,0 0 0,0 0 15,0 0-15,0-1 0,21 22 16,0-21-16,1 21 0,-22-21 15,21 21-15,0-21 16,0 21-16,0 0 0,0 0 16,22 0-16,-22 21 0,21 0 15,-21 0-15,1 1 0,20-1 0,-21 0 16,0 21-16,0-21 16,-21 22-16,0-22 0,0 21 0,0 1 15,0-1-15,0 0 0,0-21 0,0 22 16,0-1-16,-21-21 0,0 0 15,21 22-15,0-22 0,-21-21 16,21 21-16,0 0 0,0-42 47</inkml:trace>
  <inkml:trace contextRef="#ctx0" brushRef="#br0" timeOffset="20351.62">868 3217 0,'0'0'0,"-21"0"0,21 22 16,21-22 15,0 0-31,0 0 0,0-22 16,22 22-16,-22-21 0,21 0 15,22 21-15,-22-21 0,0 0 16,22 21-16,-22-21 0,22 21 0,-22 0 16,0-22-16,1 22 0,-22 0 15,21-21-15,-21 21 0,0-21 0,1 21 16,-1 0 0,-21 21 30,0 0-46,0 1 16,0-1-16,0 0 0,0 21 16,0-21-16,0 1 0,0-1 0,0 0 15,0 0-15,0 0 0,0 0 16,0 1-16,21-22 0,-21 21 0,21-21 16,0 0-16,0 0 15,1 0-15,-1 0 16,0 0-16,0-21 15,0-1-15,0 22 0,1-21 16,-22 0-16,21 0 0,-21 0 0,21-22 16,-21 22-16,0 0 0,0 0 15,0 0-15,21 0 0,-21-1 0,0 1 16,0 0 0,0 42 15,0 0-16,0 1-15,0-1 0,0 0 16,0 0-16,0 0 0,0 0 16,0 1-16,0-1 0,0 0 15,0 0-15,21 0 0,-21 0 16,21 1-16,1-22 16,-1 0-16,0 0 15,0 0-15,0-22 0,0 22 16,1-21-16,-22 0 0,21 0 15,0 0-15,0-22 0,0 22 0,-21 0 16,21-21-16,1 21 0,-22-43 16,21 43-16,-21-21 0,21 20 15,-21-20-15,0 21 0,0 0 16,0 0-16,0-1 0,0 1 16,0 0-16,0 0 15,0 42 16,0 0-31,0 0 16,0 1-16,0-1 0,0 21 0,0-21 16,0 0-16,0 22 0,0-22 15,0 0-15,0 21 0,0-20 0,0-1 16,0 0-16,0 21 0,0-21 16,0 1-16,0-1 0,0 0 0,0 0 15,0 0-15,0 0 16,21-21-1,0 0 1,-21-21-16,21 0 0,1 0 0</inkml:trace>
  <inkml:trace contextRef="#ctx0" brushRef="#br0" timeOffset="20821.41">2773 2942 0,'-21'21'15,"-1"1"1,22-1-16,0 0 16,-21 0-16,0 0 0,21 0 15,0 22-15,0-22 0,-21 0 16,21 0-16,0 0 0,-21 1 15,21-1-15,0 0 0,0 0 0,0 0 16,0 0-16,21-21 16,0 0-16,0 0 0,0 0 15,1 0-15,20 0 0,-21 0 16,0-21-16,0 0 0,1 0 0,-1 0 16,0 0-16,-21-1 15,21 1-15,-21 0 0,21 0 0,-21 0 16,0 0-16,0-1 0,0 1 15,0 0-15,0 0 0,-21 0 16,0 21-16,0-21 0,0 21 16,-1 0-16,1 0 0,0 0 15,0 0-15,0 0 0,0 0 16,21 21-16,-22 0 0,1-21 16,21 21-1</inkml:trace>
  <inkml:trace contextRef="#ctx0" brushRef="#br0" timeOffset="21139.38">2180 2900 0,'42'0'31,"-20"0"-31,-1 0 16,0 0-16,21 0 0,1 0 16,-22 0-16,21-21 0,0 21 0,1 0 15,-1-21-15,0 21 0,1 0 16,-22 0-16,0 0 0,0 0 0,0-22 15,1 22-15</inkml:trace>
  <inkml:trace contextRef="#ctx0" brushRef="#br0" timeOffset="22792.41">3852 2963 0,'21'-21'32,"1"21"-32,-1-21 15,0 0-15,0 21 16,0-21-16,0 0 0,1 21 16,-22-22-16,21 1 15,0 0-15,0 0 0,-21 0 16,0 0-16,-42 21 31,21 0-31,-1 0 0,-20 0 16,21 0-16,-21 21 0,-1-21 0,1 21 15,21 0-15,-22-21 0,1 21 16,21 0-16,0-21 0,0 22 0,-1-22 16,22 21-16,0 0 15,22-21 1,20 0-16,-21 21 0,21 0 15,-20-21-15,20 0 0,0 21 0,1 1 16,-1-22-16,-21 21 0,21-21 16,1 21-16,-22 0 0,0-21 15,0 21-15,0 0 0,1 1 0,-22-1 16,0 21-16,0-21 16,0 0-16,0 1 0,0-1 0,-22 0 15,1 0-15,-21 0 0,21 0 16,-22 1-16,1-1 0,21-21 0,-21 21 15,-1-21-15,22 0 0,-21 0 16,21 0-16,-22 0 0,22 0 0,0 0 16,-21-21-16,20 0 0,1-1 15,0 1-15,0 0 0,0 0 0,21-21 16,0 20-16,-21 1 0,21-21 16,-22 21-16,22 0 0,0-1 15,0 1-15,0 0 16,0 42 15,22 0-15,-1 1-16,-21 20 15,21-21-15,0 0 0,0 0 0,0 1 16,1 20-16,-22-21 0,21 0 16,0 0-16,0-21 0,21 22 0,-20-1 15,-1-21-15,0 0 0,0 21 16,21-21-16,-20 0 0,-1 0 15,21 0-15,-21 0 0,0-21 0,1 0 16,20 21-16,-21-22 0,0 1 16,0 0-16,1 0 0,-1 0 0,0 0 15,0-22-15,0 22 0,0 0 16,-21 0-16,0 0 0,0-1 16,22 1-16,-22 0 15,0 42 16,0 0-31,0 1 16,0-1-16,0 0 0,0 0 16,0 0-16,0 0 0,0 1 15,0-1-15,21 0 0,-21 0 0,21 0 16,0 0-16,0-21 16,0 22-16,1-22 15,-1 0-15,0 0 0,0 0 16,0-22-16,0 22 0,1-21 0,-1 0 15,0 0-15,0 21 0,0-21 16,0 0-16,-21-1 0,0 1 0,0 0 16,0 0-16,0 0 0,0 0 15,0-1-15,0 1 16,0 42 15,0 1-15,0-1-16,-21 0 15,21 0-15,0 0 0,0 0 16,0 1-16,0-1 0,0 0 16,0 0-16,0 0 0,0 0 15,0 1-15,21-22 16,1 0-16,-1 0 0,0 0 16,0 0-16,0-22 0</inkml:trace>
  <inkml:trace contextRef="#ctx0" brushRef="#br0" timeOffset="23524.05">5249 3069 0,'0'0'15,"21"-21"-15,-21 0 0,0 0 16,-21 0 0,0 21-16,0 0 0,0 0 15,-22 0-15,22 0 0,0 0 16,-21 0-16,21 21 0,-22 0 0,22-21 15,0 21-15,-21 0 0,20 0 16,1 1-16,0-1 0,21 0 0,0 0 16,-21 21-16,21-20 0,0-1 15,0 0-15,0 0 0,0 0 16,21 0-16,0-21 0,0 0 16,1 0-16,20 0 0,-21 0 15,0 0-15,22-21 0,-22 0 0,21 0 16,-21 21-16,0-21 0,1 0 15,-1-1-15,0 1 0,0 0 0,-21 0 16,0 0-16,0 0 16,21-1-16,-21 1 15,0 42 32,0 1-47,-21-1 0,21 0 16,0 0-16,0 0 0,-21 22 0,21-1 15,-21-21-15,21 21 0,0 1 16,0-1-16,0 0 0,0 1 0,0-1 16,0 22-16,0-22 0,0 21 15,0-20-15,0 20 0,0 1 0,21-1 16,0 22-16,-21-22 0,0 1 0,0-1 16,0 1-16,0-1 0,0 1 15,0-22-15,0 1 0,0-1 0,0 0 16,0-21-16,0 22 0,-21-22 0,0-21 15,21 21-15,-21 0 16,-1-21-16,1 0 0,0 0 0,-21 0 16,21 0-16,-22 0 0,1-21 0,-22 0 15,22 0-15,0-22 0,-22 22 16,-20-63-16,41 41 0,1 1 16,21 0-16,0-1 0,-1 1 15,1 0-15,21-1 0,0 1 0,0 0 16,0-1-16,0 22 0,0-21 15,0-1-15,0 22 0,21 0 0,1-21 16,-1 21-16,0-22 0,0 22 0,0 0 16,22-21-16,-22 20 0,0-20 15,21 21-15,-21 0 0,22 0 16,-22-1-16,21 1 0</inkml:trace>
  <inkml:trace contextRef="#ctx0" brushRef="#br0" timeOffset="24297.5">5778 3133 0,'0'0'0,"22"-21"16,-44-1 0,1 22-16,0-21 0,0 21 15,0 0-15,0 0 16,-1 0-16,-20 0 0,21 0 0,0-21 15,0 21-15,-1 0 0,1 0 0,-21 42 16,21-20-16,0-1 0,21 0 16,0 0-16,-22 0 0,22 0 0,0 1 15,0-1-15,0 0 0,0 0 16,0 0-16,22-21 0,-22 21 0,21-21 16,0 0-16,21 0 0,-21 0 15,22 0-15,-22 0 0,21 0 0,-21-21 16,1 0-16,20 21 0,-21-21 0,0 0 15,0 0-15,-21-1 16,22 22-16,-22-21 0,21 0 0,-21 0 16,0 0-16,0 0 15,0-1-15,0 44 47,0-1-47,0 0 0,0 0 16,0 21-16,0-20 0,0 20 15,0 0-15,0 1 0,0-1 0,0 0 16,0 1-16,0-1 0,0 0 16,0 22-16,0-22 0,0 0 15,0 22-15,0-22 0,0 22 0,0-1 16,0-20-16,0 20 0,0 22 16,0-22-16,0 1 0,0-1 0,0 1 15,21-1-15,-21 1 0,21-22 0,-21 22 16,0-22-16,0 21 0,0-20 15,0-1-15,0-21 0,0 22 0,0-22 16,0 0-16,-21 0 0,0-21 16,0 0-16,-1 0 15,22-21-15,-21 0 0,0 0 0,0-22 16,0 22-16,0-21 0,-1-1 16,1 1-16,-21 0 0,21-22 0,0 22 15,-1-22-15,22-20 0,0 20 16,0 1-16,0-1 0,0-20 0,0 20 15,0 1-15,0-1 0,0 1 16,22 20-16,-1-20 0,0 20 0,0 1 16,0 0-16,0-22 15,1 22-15,-1 21 0,0-22 0,0 1 0,0 21 16,22-21-16,-22-1 0,-21 22 16,21-21-16,0 21 0,0-1 15,0 1-15</inkml:trace>
  <inkml:trace contextRef="#ctx0" brushRef="#br0" timeOffset="24992.23">6159 3048 0,'0'-21'47,"22"0"-47,-22 0 15,21 21-15,-21-22 0,21 1 0,0 21 16,-21-21-16,0 0 0,0 0 16,0 0-1,-21 21 17,21 21-32,-21-21 0,0 21 0,21 0 15,-22 0-15,22 0 16,-21 1-16,21-1 0,0 0 0,0 0 15,0 0-15,0 0 16,0 1-16,21-1 16,1 0-1,-1-21-15,0 0 0,0 0 16,0 0-16,0 0 0,1 0 16,-1-21-16,0 0 0,0 21 15,0-22-15,0 22 0,1-21 0,-1 0 16,0 0-16,0 0 0,0 0 15,0-1-15,1 1 0,-1 0 0,0 0 16,-21 0-16,0 0 0,0-1 16,-21 22 15,0 0-31,-1 22 16,22-1-16,0 0 0,0 0 15,0 0-15,0 0 16,22 1-16,-1-1 15,0 0-15,0-21 0,-21 21 16,21 0-16,0 0 0,-21 1 16,0-1-1,-21-21 1,0 0-16,0 0 0,0 0 16,0 0-16,-1 0 0,1 0 15,0 0-15,0 0 0,0 0 16,21-21 15,21-1-15,0 1-16</inkml:trace>
  <inkml:trace contextRef="#ctx0" brushRef="#br0" timeOffset="25315.39">6985 2604 0,'0'0'0,"0"-22"0,0 1 0,0 0 16,0 0-1,0 0-15,-21 21 0,21 21 16,-21 0 0,21 0-16,0 0 15,-22 1-15,22 20 0,0 0 0,0 1 16,0-22-16,-21 21 0,21-21 0,0 22 15,0-1-15,-21-21 0,21 0 16,0 22-16,-21-22 0,21 0 0,0 0 16,0 0-16,0 0 0,0 1 15,0-1 1,21-21-16,0 0 16,0 0-16,1 0 0,-1 0 15,0-21-15,-21-1 0,21 1 16</inkml:trace>
  <inkml:trace contextRef="#ctx0" brushRef="#br0" timeOffset="25603.94">7260 2794 0,'0'0'0,"0"21"15,-21 0 1,21 1-16,0-1 15,0 0-15,0 0 0,-21 0 16,0 0-16,21 1 0,-22-1 16,22 0-16,0 0 15,0 0-15,0 0 0,0 1 16,0-1-16,0 0 16,22-21 15,-1 0-31,0 0 15,0-21-15,0 0 16,-21-1-16,21 1 0</inkml:trace>
  <inkml:trace contextRef="#ctx0" brushRef="#br0" timeOffset="26392.41">7556 2836 0,'-21'0'31,"0"0"-31,21 22 16,-21-22-16,0 21 0,21 0 16,-21-21-16,21 21 0,-22 0 0,22 0 15,0 1-15,0-1 0,0 0 16,0 0-16,0 0 16,0 0-1,22-21 16,-22-21-15,0 0-16,0 0 16,0 0-16,0 0 0,0-1 15,0 1-15,0 0 16,21 0-16,-21 0 0,0 0 16,21-1-16,0 22 0,-21-21 15,21 21-15,0-21 0,1 21 16,-1 0-16,0 0 0,0 0 15,0 0-15,0 0 0,1 0 16,-1 21-16,-21 0 0,0 1 16,0-1-16,21 0 0,-21 0 15,0 0-15,0 0 0,0 1 16,0-1-16,0 0 0,0 0 16,0 0-16,0 0 0,0 1 15,0-1 1,0-42 31,-21-1-47,21 1 15,0 0-15,0 0 16,0 0-16,0 0 0,0-1 16,21 1-16,0-21 0,0 21 15,0 0-15,1 21 0,-1-22 16,0 1-16,21 0 0,-21 0 0,1 21 15,20 0-15,0 0 0,-21 0 16,22 0-16,-1 0 0,0 21 0,-20-21 16,-1 21-16,0 22 0,0-22 15,-21 0-15,21 0 0,-21 0 0,0 22 16,0-22-16,0 0 0,0 0 16,0 0-16,-21-21 0,21 21 0,-21 1 15,21-1-15,-21-21 0,0 0 16,21 21-1,-22-21 1,22-21 0,0 0-16,0-1 15,0 1-15,0 0 16,0 0-16</inkml:trace>
  <inkml:trace contextRef="#ctx0" brushRef="#br0" timeOffset="26639.39">7599 2434 0,'0'0'0,"-21"0"0,-1 0 31,1 0-31,0 0 62</inkml:trace>
  <inkml:trace contextRef="#ctx0" brushRef="#br0" timeOffset="26883.93">6752 2688 0,'0'0'0,"0"21"16,21-21 0,0 0-1,1 0-15,-1 0 0,0 0 0,0 0 0,0 0 16,0 0-16,22 0 15,-22 0-15,0 0 0,0 0 0,22 0 16,-22 0-16,0 0 16,0 0-16,0 0 0</inkml:trace>
  <inkml:trace contextRef="#ctx0" brushRef="#br0" timeOffset="27499.77">8721 2879 0,'0'0'0,"-22"0"0,1 0 0,0 0 16,0 0-16,0 0 0,0 0 16,-1 0-16,44 0 46,20 0-46,-21 0 16,21 0-16,1 0 0,20 0 16,-20 0-16,-1 0 0,21 0 0,1 0 15,-22 0-15,22 0 0,-1 0 0,-20 0 16,-1 0-16,0 0 0,1 0 16,-1 0-16,0 0 0,-21 0 0,1 0 15,-1 0-15,0 0 0,0 0 16,0 0-16,-21-21 0,0-1 31,-21 22-31,0-21 16,0 21-16,21-21 15</inkml:trace>
  <inkml:trace contextRef="#ctx0" brushRef="#br0" timeOffset="27991.95">9313 2604 0,'-42'0'32,"21"21"-17,21 0 1,0 0-16,0 0 15,21 0-15,0-21 0,0 22 0,0-1 16,1-21-16,-1 21 0,21-21 0,-21 21 16,0-21-16,22 0 0,-22 0 15,21 21-15,-21-21 0,22 0 16,-22 0-16,0 0 0,21 0 16,-20 0-16,-1 0 0,0 0 15,-42 0 16,0 0-31,-22 0 16,22 21-16,0 1 0,0-22 16,0 21-16,-1-21 0,1 21 0,0 0 15,0 0-15,0-21 0,-22 21 16,43 1-16,-21-1 0,0-21 0,0 21 16,0 0-16,0-21 0,21 21 15,0 0-15,-22-21 0,1 0 16,21 22-16,-21-22 15,21 21-15</inkml:trace>
  <inkml:trace contextRef="#ctx0" brushRef="#br0" timeOffset="29251.72">10520 2879 0,'-21'21'16,"21"0"15,21-21-15,0 0 0,0 0-16,0 0 0,22 0 0,-1-21 15,0 0-15,1 21 0,20-21 16,-21-1-16,22 1 0,-22 0 0,22 0 15,-22 0-15,0 0 0,1-22 0,-22 22 16,21 0-16,-21-21 0,1 20 16,-22-20-16,0 0 0,0 21 0,0-22 15,0 22-15,-43 0 16,22 0-16,0 0 0,0-1 0,0 1 16,-22 0-16,22 21 0,0 0 15,0 0-15,0 0 0,-1 0 0,1 0 16,0 0-16,21 21 0,-21 0 15,21 22-15,-21-22 0,0 21 0,21 1 16,0 20-16,-22-21 0,22 22 0,-21-22 16,0 22-16,0-22 0,21 22 15,-21-1-15,0 1 0,21-1 16,-22 1-16,22-1 0,0 1 16,-21 20-16,21 1 0,-21-22 0,21 22 0,0-21 15,0 20-15,0-20 0,-21 20 16,21 1-16,-21 0 0,21-1 15,0-20-15,0 21 0,-21-22 0,21 1 16,0-1-16,-22 1 0,22-1 16,0-21-16,0 1 0,0 20 0,0-20 15,0-1-15,0 0 0,0-21 0,0 1 16,0-1-16,0 0 0,22-21 16,-1 0-16,21-21 0,-21 0 15,22-1-15,-22-20 0,21 0 16,22 21-16,-22-22 0,0-20 15,22 20-15,-22-20 0,0-1 0,1 1 16,-1-1-16,-21-20 0,22-1 0,-22 22 16,-21-22-16,0 0 0,0 1 15,0 20-15,-21-21 0,-22 22 0,22-22 16,-21 43-16,-1-22 0,1 1 16,-21 21-16,20-1 0,-20 22 0,20-21 15,1 21-15,0-1 0,-1 1 0,1 21 16,21 0-16,0-21 0,0 21 15,-1 0-15,44 0 32,-1 0-32,0 0 0,21 0 15,1-21-15,-1 21 0,0-21 16,1 0-16,20 21 0,1-22 0,-22 1 16,21 0-16,-20 0 0,20 21 0,-20-21 15,-1 0-15,-21-1 0,21 1 16,-20 0-16,-22 0 0,21 0 15,-21 0-15,0-1 16,-21 22 0,21 22-1,0-1-15,-22-21 0,22 21 16,0 0-16,-21 0 0,21 0 16,0 1-16,0-1 15,0 0 1,0-42 31,0 0-32</inkml:trace>
  <inkml:trace contextRef="#ctx0" brushRef="#br0" timeOffset="29463.43">11472 2688 0,'-21'0'47,"21"21"-32,21-21 16,0 22-31</inkml:trace>
  <inkml:trace contextRef="#ctx0" brushRef="#br0" timeOffset="29980.02">11769 2815 0,'0'0'0,"0"21"15,0 1-15,0-1 16,-22 0-16,22 0 16,0 0-16,0 0 0,0 1 15,0-1-15,0 0 0,0 0 16,0 0-16,0 0 16,0 1-1,-21-22 16,21-22-15,0 1 0,0 0-16,0 0 15,0 0-15,0 0 0,0-1 16,0 1-16,0 0 0,0 0 16,21 21-16,1-21 0,-1 0 0,0-1 15,0 1-15,0 21 0,0-21 16,22 21-16,-22 0 0,0 0 15,0 0-15,22 0 0,-22 0 0,0 0 16,0 21-16,0 0 0,0-21 16,1 22-16,-1-1 0,-21 0 0,0 0 15,0 0-15,0 0 0,0 1 16,0-1-16,0 0 0,0 0 16,0 0-16,-21-21 0,-1 21 15,1-21 1</inkml:trace>
  <inkml:trace contextRef="#ctx0" brushRef="#br0" timeOffset="30660.19">12763 2794 0,'0'0'0,"0"-21"0,-21 0 16,0 0-16,0-1 15,0 22-15,0-21 0,-1 21 16,1-21-16,0 21 0,0 0 16,0 0-16,0 0 15,-1 0-15,1 21 0,0-21 16,0 21-16,0 1 0,0-1 0,-1 0 15,22 0-15,-21 0 0,0 0 16,0 1-16,21-1 0,0 0 0,0 0 16,0 0-16,0 0 0,0 1 15,0-1-15,0 0 16,21-21-16,0 0 0,0 0 16,1 0-16,-1 0 0,0 0 15,0 0-15,0 0 0,0 0 16,-21-21-16,22 21 0,-1-21 15,0-1-15,0 22 0,0-21 0,0 0 16,-21-21-16,22 21 0,-1-1 0,0-20 16,-21 21-16,21-21 0,-21-1 15,21 1-15,0 21 0,-21-22 0,0 1 16,0 0-16,0-1 0,0 1 16,22 21-16,-22 0 0,0-22 0,0 22 15,0 0-15,0 0 16,0 42 15,-22-21-31,22 42 16,0-20-16,-21 20 0,21 0 0,0 1 15,0-1-15,0 0 0,0 1 16,0-1-16,0 0 0,0 1 0,0-1 16,0 0-16,0-21 0,0 22 15,0-22-15,0 0 0,0 0 0,0 0 16,0 1-16,0-1 0,0 0 15,21-21-15,1 0 0,-1 0 16,0 0-16,0 0 16,0 0-16,0 0 15,1-21-15,-1 21 0,0-21 0,0-1 16,-21 1-16,21 21 0,0-21 16,1 0-16</inkml:trace>
  <inkml:trace contextRef="#ctx0" brushRef="#br0" timeOffset="31508.36">13356 2498 0,'0'0'0,"0"21"16,21-21 31,0 0-47,1 0 0,-1 0 0,21 0 15,-21-21-15,22 0 0,-22 21 16,21-22-16,-21 1 0,0 21 0,1-21 15,20 0-15,-42 0 0,21 21 16,-21-21-16,21 21 0,-21-22 0,0 1 16,-21 21-1,0 0-15,0 0 0,0 0 16,-22 0-16,22 0 0,-21 0 0,21 0 16,-22 0-16,22 21 0,0-21 15,0 22-15,-22-1 0,43 0 0,-21 0 16,21 0-16,0 22 0,0-22 15,0 0-15,0 0 0,21 0 0,1 0 16,-1 1-16,0-1 0,0 0 16,21 0-16,-20-21 0,-1 21 0,21-21 15,-21 0-15,0 0 0,1 0 16,-1 0-16,21 0 0,-21 0 0,0 0 16,-42-21 15,0 21-31,0 0 0,0 0 15,-22 0-15,1 0 16,21 0-16,-21 0 0,-1 0 0,22 21 16,-21-21-16,21 21 0,-22 1 15,22-22-15,0 21 0,0 0 0,0 0 16,-1 0-16,1 0 0,21 1 16,0-1-16,0 0 0,0 0 0,0 0 15,0 0-15,0 1 0,21-22 16,1 21-16,-1-21 0,0 0 15,0 0-15,0 0 0,0 0 0,1 0 16,-1 0-16,21 0 0,-21 0 16,0 0-16,22 0 0,-22-21 15,21-1-15,-21 1 0,22 21 0</inkml:trace>
  <inkml:trace contextRef="#ctx0" brushRef="#br0" timeOffset="31848.29">14203 2201 0,'0'0'0,"0"-21"0,0 0 31,-21 42 0,-1 0-31,1 1 0,21 20 16,0-21-16,-21 21 0,0 1 15,21-1-15,0 0 0,-21 1 0,0-1 16,-1 0-16,1 22 0,21-22 16,-21 1-16,21-1 0,-21-21 0,21 21 15,0 1-15,-21-1 0,21-21 16,0 0-16,0 1 0,0-1 16,21-21 15,-21-21-16,21 21-15,0-22 0,-21 1 16,21 21-16</inkml:trace>
  <inkml:trace contextRef="#ctx0" brushRef="#br0" timeOffset="32271.41">14266 2773 0,'0'21'0,"0"0"15,21-21 17,1 0-32,-1 0 15,0 0-15,0 0 16,0 0-16,0 0 0,22 0 0,-22-21 16,0 21-16,0-21 0,0 0 15,1 21-15,-1-21 0,-21-1 0,21 1 16,-21 0-16,0 0 15,-21 21 1,0 0 0,-1 0-16,1 0 0,0 0 0,0 21 15,0-21-15,0 21 0,-1 0 0,22 1 16,-21-1-16,21 0 0,-21 0 16,21 0-16,0 0 0,0 1 15,0-1-15,0 0 16,0 0-16,0 0 0,0 0 15,0 1-15,21-22 16,0 0-16,1 0 0,-1 0 0,0 0 16,0 0-16,21 0 0,-20 0 15,-1 0-15,0 0 0,0-22 16,21 1-16,-20 0 0</inkml:trace>
  <inkml:trace contextRef="#ctx0" brushRef="#br0" timeOffset="33060.26">14880 2604 0,'0'0'0,"0"21"31,0 0-31,-21 0 16,21 0-16,0 0 16,-21 1-16,21-1 0,0 0 0,-21 0 15,21 0-15,0 0 0,0 1 16,0-1-16,0 0 0,-22 0 15,22 0 17,0-42-1,0 0-31,0 0 16,0 0-16,0-1 0,0 1 15,0 0-15,0 0 0,0 0 0,0 0 16,22-22-16,-22 22 0,21 0 15,0 0-15,-21 0 0,21-1 0,0 1 16,0 21-16,-21-21 0,22 21 0,-1 0 16,0 0-16,0 0 15,0 0-15,0 21 0,1 0 16,-22 1-16,21-1 16,-21 0-16,0 0 0,0 21 0,0-20 15,0-1-15,0 0 0,0 0 16,0 0-16,0 0 0,0 1 0,0-1 15,0 0-15,0 0 0,0 0 16,-21-21 0,-1 0-1,22-21 17,-21 21-32,21-21 0,0 0 15,0 0-15,0-1 0,0 1 16,0 0-16,0 0 0,0 0 15,21 0-15,1-1 0,-22 1 16,21 0-16,0 0 0,21 0 0,-21 0 16,1-1-16,20 22 0,-21-21 15,21 0-15,1 21 0,-22 0 0,21 0 16,-21 0-16,22 0 0,-1 0 16,-21 21-16,0 0 0,1 1 0,-1-1 15,0 0-15,-21 0 0,0 21 16,0-20-16,0-1 0,0 0 0,0 0 15,0 0-15,-21 0 0,21 1 16,-21-1-16,-1-21 0,22 21 16,-21 0-16,0-21 0,0 0 15,21 21-15,21-42 47</inkml:trace>
  <inkml:trace contextRef="#ctx0" brushRef="#br0" timeOffset="33980.19">15748 2773 0,'21'0'31,"0"-21"-16,0 21-15,-21-21 0,22 21 16,-1-22-16,0 1 16,0 0-16,-21 0 15,0 0-15,21 0 0,-21-1 16,0 1-16,0 0 0,-21 21 31,0 0-15,0 0-16,0 0 0,-1 21 15,22 0-15,-21 1 0,0-1 0,0 0 16,21 0-16,0 0 0,0 0 16,0 1-16,-21-1 0,21 0 0,0 0 15,0 0-15,0 0 0,0 1 16,0-1-16,0 0 16,21-21-16,0 0 0,-21 21 0,21-21 15,0 0-15,1 0 0,-1 0 16,0 0-16,0 0 0,0 0 0,0 0 15,22-21-15,-22 21 0,0-21 16,0 0-16,0-1 0,1 1 0,-1 0 16,0 0-16,-21 0 15,21 0-15,-21-22 0,21 22 0,-21 0 16,0 0-16,0 0 0,0-1 16,0 1-16,0 42 31,0 1-16,0-1-15,0 21 0,0-21 16,0 0-16,-21 1 0,21-1 0,0 0 16,0 0-16,-21 21 0,21-20 15,0-1-15,0 0 16,0 0-16,0 0 0,0 0 0,0 1 31,0-44 0,0 1-31,0 0 16,0 0-16,0 0 0,0 0 16,0-1-16,0 1 0,21-21 15,0 21-15,0-22 0,1 22 0,-1-21 16,21 21-16,-21-22 0,22 22 16,-1 0-16,0 0 0,-21 0 0,22 21 15,-1 0-15,-21 0 0,22 0 16,-22 0-16,21 0 0,-21 21 15,0 0-15,1 21 0,-22-20 16,0-1-16,0 21 0,0 0 0,0-20 16,0 20-16,0-21 0,0 0 15,0 22-15,0-22 0,0 0 0,-22 0 16,22 0-16,0 0 0,-21-21 16,21 22-16,-21-22 15,21-22 16,0 1-31,0 0 16,0 0-16,0 0 0</inkml:trace>
  <inkml:trace contextRef="#ctx0" brushRef="#br0" timeOffset="34287.39">17124 2138 0,'-21'21'31,"-1"0"-31,22 0 0,-21 1 16,21-1-16,-21 0 0,21 21 16,-21 1-16,21-1 0,0 0 0,0 1 15,-21-1-15,21 0 0,0 1 16,-21-1-16,21-21 0,0 21 0,0-20 15,0 20-15,0-21 0,0 0 16,0 0-16,0 1 0,0-1 16,0 0-1,0-42 17,21 0-32</inkml:trace>
  <inkml:trace contextRef="#ctx0" brushRef="#br0" timeOffset="34728.41">17547 2540 0,'0'0'0,"0"-42"32,-21 42-32,0 0 0,0 0 15,-1 0-15,1 0 0,-21 21 16,21 0-16,0-21 0,-1 21 15,1 0-15,21 1 16,0-1-16,0 0 0,0 0 16,0 0-16,0 0 15,0 1 1,21-22-16,1 0 0,20 21 0,-21-21 16,0 0-16,0 21 0,22-21 15,-22 21-15,0-21 0,0 21 0,0-21 16,1 21-16,-1 1 15,-21-1 1,0 0 0,-21-21-16,-1 0 0,1 0 0,0 21 15,0-21-15,-21 0 0,20 0 16,-20 0-16,21 0 0,0 0 16,-22 21-16,22-21 0,0 0 0,0 0 15,0 0 1,0 0-16,21-21 31,0 0-31,0 0 0</inkml:trace>
  <inkml:trace contextRef="#ctx0" brushRef="#br0" timeOffset="35027.89">17039 2328 0,'21'0'15,"0"-21"-15,1 21 16,-1 0-16,0 0 0,21 0 16,1 0-16,-22 0 0,21 0 0,0-21 15,1 21-15,-22 0 0,21 0 0,-21 0 16,1 0-16,-1 0 0,0 0 15,0 0-15,0 0 0</inkml:trace>
  <inkml:trace contextRef="#ctx0" brushRef="#br0" timeOffset="35391.87">18224 2392 0,'0'0'16,"-21"-21"-1,0 21-15,0 0 16,0 0-16,0 0 16,21 21-16,-22 0 0,1 0 15,21 0-15,0 1 0,-21-1 0,21 21 16,-21 0-16,21-20 0,0 20 16,0 0-16,0-21 0,-21 22 15,21-22-15,0 21 0,0-21 0,0 1 16,0-1-16,0 0 0,0 0 15,0 0-15,21 0 0,-21 1 16,21-22-16,0 21 0,0-21 16,1 0-16,-1 0 0,0 0 0,0 0 15,0 0-15,0 0 0,1 0 16,20-21-16</inkml:trace>
  <inkml:trace contextRef="#ctx0" brushRef="#br0" timeOffset="35755.97">18796 2371 0,'0'-21'15,"21"21"1,0 21-1,0 0-15,1 0 0,-1 0 16,-21 0-16,0 22 0,0-22 16,0 21-16,0-21 0,0 22 0,0-1 15,0-21-15,0 22 0,0-22 16,-21 21-16,-1-21 0,1 0 16,0 22-16,0-22 0,21 0 0,-21 0 15,0-21-15,-1 21 0,1 1 16,0-22-16,0 21 0,0-21 15,0 21 1,-1-21-16</inkml:trace>
  <inkml:trace contextRef="#ctx0" brushRef="#br0" timeOffset="43401.74">847 5165 0,'0'-21'0,"0"-1"32,0 1 14</inkml:trace>
  <inkml:trace contextRef="#ctx0" brushRef="#br0" timeOffset="43671.71">889 5038 0,'0'-21'31,"0"-1"-31</inkml:trace>
  <inkml:trace contextRef="#ctx0" brushRef="#br0" timeOffset="44108.41">931 4932 0,'0'0'0,"0"-21"0,0 0 16,0-1 0,0 1-16,0 0 31,-21 21-15,21 21-16,0 0 15,0 22-15,0-22 0,-21 21 16,21 1-16,0-1 0,-21 0 15,21 1-15,0 20 0,0-21 16,-21 1-16,-1 20 0,22-20 0,-21-1 16,21 0-16,0 1 15,-21-1-15,21 0 0,-21-21 0,21 1 16,0-1-16,-21 0 0,21 0 16,0 0-16,0-42 46,0 0-46,0 0 0,0 0 16,0-1-16,0 1 0,0 0 16</inkml:trace>
  <inkml:trace contextRef="#ctx0" brushRef="#br0" timeOffset="44747.64">614 5186 0,'0'-21'0,"0"42"0,-21-42 0,21 0 0,0-1 16,0 1-16,0 0 0,0 0 15,0 0-15,0-22 0,21 22 16,-21 0-16,21 0 0,0-21 0,0 20 16,0 1-16,1 0 0,20 0 15,-21 21-15,0-21 0,22 21 16,-22 0-16,21 0 0,-21 0 15,22 0-15,-22 0 0,21 42 16,-21-21-16,0 22 0,1-1 0,-1 0 16,-21 1-16,21-1 0,-21 0 15,0 1-15,0-1 0,0 0 16,0 1-16,0-1 0,-21 0 0,0-21 16,21 1-16,-22 20 0,22-21 15,0 0-15,-21 0 0,0-21 47,21-21-47,0 0 16,0 0-16,0 0 0,0 0 15,0-1-15,0-20 0,21 21 0,0-21 16,-21-1-16,22 1 0,-1 0 16,0-1-16,0 1 0,21 0 0,1-1 15,-22 1-15,21 21 0,22-22 16,-22 22-16,0 21 0,1 0 15,-1 0-15,0 0 0,-20 21 0,20 1 16,-21 20-16,0 0 0,0 1 16,-21-1-16,0 0 0,0 1 0,0-1 15,0 21-15,-21-20 0,21-22 16,-21 21-16,0 1 0,0-22 16,0 21-16,-1-21 0,1 0 15,0 1-15,21-1 0,0 0 16,-21 0-16,21 0 0,-21-21 15,42-21 32</inkml:trace>
  <inkml:trace contextRef="#ctx0" brushRef="#br0" timeOffset="46424.14">2032 5228 0,'0'-21'31,"-21"21"-31,0 0 16,21 21-16,-22 0 0,22 1 16,-21-1-16,21 0 0,-21 0 0,0 0 15,21 0-15,0 1 0,0 20 16,-21-21-16,21 0 0,0 0 15,0 22-15,0-22 0,0 0 0,0 0 16,0 0-16,0 1 0,21-22 16,0 21-16,0-21 0,0 0 15,1 0-15,-1 0 0,0 0 16,0-21-16,0 21 0,0-22 0,22 1 16,-22 0-16,0 0 0,0 0 15,0 0-15,1-1 0,-1 1 0,0 0 16,-21-21-16,0 21 0,0-1 15,0-20-15,0 21 0,0 0 0,0-22 16,-21 22-16,0 0 0,-1 0 16,1 21-16,0 0 0,0 0 0,0 0 15,0 0-15,-1 0 0,1 0 16,0 21-16,0-21 0,0 21 0,0 0 16,-1 22-16,1-22 15,21 0-15,0 21 0,-21-20 0,21-1 16,0 21-16,0-21 0,0 22 15,0-22-15,0 0 0,0 0 16,21 21-16,-21-20 0,21-1 0,1-21 16,-1 21-16,21-21 0,-21 0 15,0 0-15,22 0 0,-22 0 0,21 0 16,-21 0-16,22-21 0,-22 21 16,21-21-16,1-1 0,-1 1 15,-21 0-15,21 0 0,-20-21 0,-1 20 16,21 1-16,-21-21 0,0 21 15,1-22-15,-1 22 0,-21-21 16,21 21-16,-21 0 0,21-1 0,-21 1 16,0 42 31,-21 1-47,0-1 0,21 0 0,0 0 15,0 0-15,-21 0 0,21 22 16,-22-22-16,22 0 0,0 0 0,-21 0 15,21 1-15,0-1 0,0 0 16,0 0-16,0 0 0,0 0 0,21-21 16,1 0-16,-1 22 15,0-22-15,0 0 0,0 0 0,0 0 16,22 0-16,-22-22 0,0 1 16,0 21-16,22-21 0,-22 0 0,0 0 15,0 0-15,0-1 0,0-20 16,-21 21-16,22 0 0,-22 0 0,21-1 15,-21-20-15,0 21 16,0 0-16,0 0 0,0 42 47,0 0-31,0 0-16,0 0 0,-21 0 15,21 1-15,0-1 16,0 21-16,0-21 0,0 0 0,0 1 15,0-1-15,0 0 16,0 0-16,0 0 0,21-21 16,0 0-1,0 0-15,0 0 0,0 0 16,1-21-16,-1 0 0,0 0 16,0 0-16,21-1 0,-20 1 0,-1 0 15,21 0-15,-21-21 0,22 20 16,-22 1-16,0 0 0,-21 0 15,0 0-15,21 0 0,-21-1 0,-21 22 32,0 0-32,0 22 15,21-1-15,-22 0 16,22 0-16,0 0 0,0 0 0,0 1 16,0-1-16,0 0 0,0 0 15,0 0-15,0 0 0,22-21 16,-22 22-16,21-1 0,0-21 15,-21 21-15,21-21 16,-21 21-16,-21-42 47,0 0-47,0 0 0,-1 21 16,22-22-16,-21 22 0,21-21 15,-21 21-15,0 0 16,21 21 15,0 1-31,0-1 0,0 0 16,21-21-16,-21 21 15,21-21-15,0 21 0,1-21 16,-1 0-16,0 0 0,0 0 16,0 0-16,0 0 0,1 0 0,20 0 15,-21 0-15,21 0 16,-20-21-16,20 0 0,-21 0 0,0 21 15,0-21-15,22-1 0,-22 1 16,-21 0-16,21 0 0,0 0 0,-21 0 16,21-1-16,-21 1 0,0 0 15,0 0-15,0 0 0,0 0 0,-21 21 16,0 0-16,0 0 16,21 21-16,-21-21 15,21 21-15,0 0 0,-21 0 16,21 0-16,0 1 0,0-1 15,0 0-15,0 0 0,0 0 16,0 0-16,0 1 0,0-1 16,21 0-16,0 0 0,0 0 15,0-21-15,0 0 0,1 0 16,-1 0-16,0 0 0,21-21 16,-21 21-16,1-21 0,-1 0 0,0 0 15</inkml:trace>
  <inkml:trace contextRef="#ctx0" brushRef="#br0" timeOffset="46951.61">4191 4974 0,'0'-21'0,"0"42"0,0-63 0,0 21 15,0 0-15,0-1 0,0 1 16,-21 21 0,21 21-16,0 1 15,0-1-15,0 21 0,0 0 16,0-20-16,0 20 0,0 0 15,0 1-15,0 20 0,0-21 0,0-20 16,0 20-16,-21 0 0,21 1 16,0-1-16,0-21 0,0 21 0,0-20 15,0-1-15,0 0 0,0 0 16,0 0-16,0 0 0,0-42 47,0 0-47,0 0 0,0 0 15</inkml:trace>
  <inkml:trace contextRef="#ctx0" brushRef="#br0" timeOffset="47235.86">4487 4890 0,'0'0'15,"0"-22"1,0 44-1,0-1-15,0 0 0,0 0 0,0 0 0,0 22 16,0-1-16,0 0 0,0 1 16,0-1-16,0-21 0,0 21 0,0 1 15,-21-1-15,21-21 0,0 22 16,-21-22-16,21 21 0,0-21 0,0 0 16,0 1-16,0-1 0,0 0 15,0 0-15,0 0 0,0 0 16,0-42 15,0 0-31,0 0 0,0 0 16</inkml:trace>
  <inkml:trace contextRef="#ctx0" brushRef="#br0" timeOffset="47880.41">4233 5376 0,'0'0'0,"21"0"63,1 0-63,-1 0 0,21-21 16,-21 21-16,0-21 0,22 21 15,-1 0-15,-21-21 0,22 21 0,-1-21 16,0 0-16,-21 21 0,22-22 15,-22 22-15,21 0 0,-21 0 0,-21-21 16,22 21-16,-1 0 16,-21 21 15,0 1-31,0-1 16,0 0-16,0 0 0,0 0 15,0 0-15,0 1 16,0-1-16,-21 0 0,21 0 0,0 0 15,0 0-15,0 1 0,0-1 16,0 0-16,21-21 0,0 0 16,0 0-16,0 0 0,0 0 15,1 0-15,-1 0 0,0 0 0,0 0 16,21-21-16,-20 21 0,-1-21 0,0-1 16,21 22-16,-21-21 15,1 0-15,-1 0 0,0 0 0,0 0 16,0-1-16,-21 1 0,0 0 15,0-21-15,0 21 0,0-1 0,0 1 16,0 0-16,0 0 0,-21 0 16,0 0-16,0 21 0,0 0 15,-1 0-15,1 0 0,-21 0 0,21 0 16,0 21-16,-1 0 0,1 0 16,0-21-16,21 21 0,-21 0 0,0 1 15,21-1-15,-21 0 0,21 0 16,0 0-16,0 0 0,0 1 15,0-1 1,21-21 0,0 0-16,0 0 0,0 0 15,0 0-15</inkml:trace>
  <inkml:trace contextRef="#ctx0" brushRef="#br0" timeOffset="48343.66">5419 5165 0,'0'0'0,"0"-21"16,21 21 0,0 0-16,0 21 15,0 0 1,0 0-16,-21 0 0,0 0 15,22 1-15,-22-1 0,21 0 16,-21 0-16,0 0 0,0 0 0,0 1 16,0-1-16,0 0 0,0 0 15,0 0-15,0 0 16,21-42 31,0 21-47,-21-21 15,21 0-15,-21 0 0,0 0 16,21-1-16,1 1 0,-22 0 0,0 0 16,21 0-16,0 0 0,0-1 15,-21 1-15,21 0 0,-21 0 0,21 21 16,-21-21-16,22 21 16,-22 21 30,0 0-30</inkml:trace>
  <inkml:trace contextRef="#ctx0" brushRef="#br0" timeOffset="48720.11">6011 5313 0,'0'0'15,"21"0"1,1 0-16,-1 0 15,0 0-15,0-21 16,0 0-16,0-1 16,1 22-16,-22-21 0,0 0 15,21 0-15,0 0 16,-42 21 15,0 21-31,-1 0 16,1 0-16,0 0 0,21 1 0,-21-1 15,21 0-15,-21 0 0,21 0 16,-21 0-16,21 1 0,0-1 16,0 0-16,0 0 0,0 0 15,21-21-15,0 0 0,0 0 16,0 0-16,0 0 0,1 0 16,-1 0-16,0 0 15,0 0-15,0 0 0,0 0 0,1 0 16,-1-21-16,0 0 0,0 21 15,-21-21-15,0 0 0,21-1 0,-21 1 16,21 0-16</inkml:trace>
  <inkml:trace contextRef="#ctx0" brushRef="#br0" timeOffset="49112.28">6413 5313 0,'0'-21'16,"0"42"-16,0-63 0,0 20 0,22 1 15,-22 0-15,0 0 0,21 0 16,-21 0 0,21 21-16,0 0 15,0 0-15,0 0 16,1 0-16,-1 0 15,0 0-15,0 0 0,0 21 16,-21 0-16,21 0 0,1 0 0,-22 0 16,21 1-16,-21-1 0,21 0 15,-21 0-15,0 0 0,0 0 16,0 1-16,0-1 16,0 0-16,0 0 15,-21-21 16,21-21-31,0 0 16,0 0-16,0-1 16,0 1-16,0 0 0,0 0 15,21 0-15,0 0 0,-21-1 16,0 1-16,21 0 0,0 0 0,-21 0 16,22 0-16,-1-1 15,0 22 16,-21-21-15,21 21-16,0 0 16,-21-21-16</inkml:trace>
  <inkml:trace contextRef="#ctx0" brushRef="#br0" timeOffset="49608.05">7874 5122 0,'-21'0'0,"-43"0"16,43 0 0,0 0-16,0 0 0,0 0 0,-1 0 15,44 0 17,-1 0-17,0 0-15,0 0 0,21 0 16,1 0-16,20 0 0,-20 22 0,20-22 15,-21 0-15,22 0 0,-1 0 16,-20 0-16,20 0 0,-20 0 0,20 0 16,-21 0-16,1 0 15,-1 0-15,0 0 0,1 0 0,-1 0 16,0 0-16,1 0 0,-22-22 0,21 22 16,-21 0-16,1 0 0,-1 0 15,0 0-15,-21-21 0,0 0 31,0 0-31,-21 21 0,21-21 16,-21 0-16</inkml:trace>
  <inkml:trace contextRef="#ctx0" brushRef="#br0" timeOffset="50079.69">8678 4805 0,'-42'0'16,"21"0"-16,21 21 16,0 0-1,0 0-15,0 1 16,0-1-16,21-21 0,0 21 16,0-21-16,0 21 0,22-21 15,-22 0-15,0 21 0,21-21 0,-20 0 16,20 0-16,-21 0 0,21 0 15,1 0-15,-22 0 0,0 0 16,21 0-16,-20 0 0,-1 0 0,0 0 16,0 0-1,-42 0 1,0 0 0,0 21-16,-1 1 0,-20-22 0,21 21 15,-21 0-15,20 0 0,-20 0 16,0 22-16,21-22 0,-22 0 0,1 0 15,21 21-15,-22-20 0,22-1 0,-21 0 16,21-21-16,0 21 16,21 0-16,-22-21 0,22 21 0,-21-21 15,21 22 1,-21-22 46</inkml:trace>
  <inkml:trace contextRef="#ctx0" brushRef="#br0" timeOffset="51772.83">9800 4720 0,'0'0'0,"21"0"0,-21-21 15,-21 42 17,21 0-32,-21 1 15,0 20-15,0 0 0,-1 1 16,1-1-16,0 0 0,0 1 16,0 20-16,-22-21 0,22 1 15,0-1-15,0 0 0,0-20 0,0 20 16,-1-21-16,1 21 0,21-20 0,0-1 15,0 0-15,0 0 16,21-21 15,1-21-31,-22 0 0,21 0 16,0-1-16,0 1 0</inkml:trace>
  <inkml:trace contextRef="#ctx0" brushRef="#br0" timeOffset="52063.45">9800 4805 0,'0'0'0,"21"-21"0,0 0 0,-21-22 16,22 22-16,-1 21 0,0-21 15,0 0-15,0 21 0,0 0 0,1 0 16,-1 0-16,0 0 0,0 0 16,0 21-16,0 0 0,1 0 0,-1 22 15,0-22-15,-21 21 0,21 0 16,-21 1-16,21 20 0,-21-20 0,0-1 15,0 0-15,0 1 0,0-22 0,0 21 16,0 0-16,0-20 0,0 20 16,0-21-16,0 0 0,0 0 15,0 1-15,0-1 16,0 0-16,-21-21 31,0-21-15,0 21-16</inkml:trace>
  <inkml:trace contextRef="#ctx0" brushRef="#br0" timeOffset="52263.46">9567 5249 0,'0'0'0,"0"-21"0,21 21 31,22 0-31,-22 0 15,21 0-15,1 0 0,-1 0 0,21-21 16,-20 21-16,20 0 0,-20 0 16,-1 0-16,21 0 0,-20-21 0,-1 21 15,0-21-15,1 21 0,-1-21 0,0 21 16</inkml:trace>
  <inkml:trace contextRef="#ctx0" brushRef="#br0" timeOffset="53823.41">10689 4974 0,'0'0'0,"0"-21"32,0 0-32,-21 21 15,0 0 1,21 21-16,0 0 0,-21 0 0,-1 1 16,1-1-16,21 0 0,0 0 0,-21 21 15,21-20-15,-21 20 0,21-21 16,-21 0-16,21 22 0,0-22 0,0 0 15,0 0-15,0 0 0,0 0 16,0 1-16,21-22 0,0 21 0,0-21 16,0 0-16,1 0 0,-1 0 15,0 0-15,21 0 0,-21 0 0,22 0 16,-22 0-16,21-21 0,1-1 16,-1 1-16,0 0 0,-21 0 15,22 0-15,-1-22 0,-21 1 16,0 21-16,1-21 0,-1-22 0,0 22 15,0-1-15,0-20 0,0 21 0,-21-22 16,0 22-16,22-1 0,-22 1 0,0 21 16,0-21-16,0 20 0,0 1 15,0 0-15,-22 21 16,22 21 0,0 0-16,-21 1 15,21-1-15,-21 0 0,21 21 0,0 1 16,0-1-16,-21 21 0,21-20 15,-21-1-15,21 22 0,0-22 0,0 0 16,0 1-16,0-22 0,0 21 16,0-21-16,0 22 0,0-22 0,0 0 15,21-21-15,0 21 0,-21 0 16,21-21-16,0 0 0,1 0 0,-1 0 16,21 0-16,-21 0 0,0 0 0,1 0 15,20-21-15,-21 0 0,0 0 16,0 21-16,1-21 0,-1-1 0,0-20 15,-21 21-15,21 0 16,-21 0-16,21-22 0,-21 22 0,0 0 16,0 0-16,0 0 0,0 42 47,0 0-47,0 0 15,0 0-15,0 0 0,0 1 0,0-1 16,0 0-16,-21 0 0,21 0 15,0 0-15,0 1 0,0-1 0,0 0 16,0 0-16,21-21 16,0 0-1,1 0-15,-1 0 0,0 0 0,0 0 16,21 0-16,-20-21 16,-1 0-16,0 21 0,0-21 0,0-1 15,22-20-15,-22 21 0,0 0 16,0-22-16,0 22 0,0-21 0,1 21 15,-22 0-15,0-1 0,0 1 0,0 0 16,0 42 15,-22 0-31,22 1 0,-21-1 16,21 0-16,-21 0 0,21 21 0,0-20 16,0-1-16,0 0 0,0 0 15,0 0-15,0 0 0,0 1 16,0-1-16,0 0 0,21-21 15,0 0-15,1 0 16,-1 0-16,0 0 0,0 0 16,0 0-16,0 0 0,-21-21 15,0 0-15,0-1 16,0 1-16,0 0 0,0 0 16,-21 0-16,21 0 0,-21-1 15,0 1-15,0 0 0,0 21 16,21-21-16,-22 0 0,1 0 15,21-1 1,0 1-16,21 0 16,1 21-16,20-21 0,-21 21 15,0 0-15,22-21 0,-22 21 0,21 0 16,-21 0-16,22 0 0,-1 0 16,-21 0-16,21 0 0,-20 21 0,-1-21 15,0 21-15,0 0 0,-21 0 16,0 22-16,0-22 0,0 0 0,0 0 15,0 0-15,0 1 0,0-1 16,0 0-16,0 0 0,0 0 0,0 0 16,0 1-16,0-1 15,0 0 1,0 0 0,0-42 15,0 0-31,0 0 15,0-1-15,0 1 16,0 0-16,0 0 0,0 0 0,0 0 16,21-22-16,0 22 0,-21 0 0,22-21 15,-1 20-15,0 1 0,0 0 16,21 0-16,-20 21 0,20-21 16,-21 0-16,0 21 0,22 0 15,-22 0-15,0 0 0,0 21 0,0 0 16,0 0-16,-21 21 0,0-20 15,0-1-15,0 21 0,0-21 0,0 22 16,0-22-16,0 0 0,-21 0 0,0 21 16,0-20-16,0-22 0,0 21 15,21 0-15,0 0 0,-22-21 0,22 21 16,-21-21 0,21-21-1,21 21 1,1-21-16,-1 0 15</inkml:trace>
  <inkml:trace contextRef="#ctx0" brushRef="#br0" timeOffset="54259.39">13356 4953 0,'0'0'0,"21"-21"0,-21 0 15,0 0-15,0-1 0,0 1 16,-21 21-1,0 0-15,0 0 0,0 0 16,-22 0-16,22 21 0,0 1 16,0-1-16,0 0 0,-1 0 15,22 0-15,-21 0 0,21 1 16,0-1-16,0 0 16,21-21-16,1 0 0,-1 21 15,0-21-15,0 0 16,21 0-16,-20 0 0,-1 0 0,0 0 15,0 0-15,0 21 0,0-21 16,1 0-16,-1 21 0,0-21 0,0 22 16,-21-1-16,0 0 15,0 0-15,0 0 16,-21 0-16,0-21 0,0 0 16,-1 22-16,-20-22 0,21 0 15,0 21-15,0-21 0,-22 0 16,22 0-16,0 0 0,0 21 0,0-21 15,-1 0-15,1 0 0,0 0 16,0 0-16,0 0 0,0 0 0,-1 0 16,1 0-16,0-21 15,0 0-15,0-1 0</inkml:trace>
  <inkml:trace contextRef="#ctx0" brushRef="#br0" timeOffset="54515.69">12150 4530 0,'-22'0'16,"1"0"46</inkml:trace>
  <inkml:trace contextRef="#ctx0" brushRef="#br0" timeOffset="54768.41">11070 4826 0,'0'0'15,"0"21"-15,21-21 16,0 0-16,1 0 15,-1 0-15,0 0 0,21 0 16,-21-21-16,22 0 0,-1 21 0,-21 0 16,0 0-16,22-21 0,-22 21 15,0 0-15,-21-21 0,21 21 16</inkml:trace>
  <inkml:trace contextRef="#ctx0" brushRef="#br0" timeOffset="55344.17">13716 4043 0,'0'0'0,"0"-21"0,0 0 15,-21 21 1,0 0-16,-1 0 0,1 0 15,0 0-15,0 21 0,0 0 16,0-21-16,-1 21 0,1 0 16,21 0-16,-21 1 0,21-1 0,-21 0 15,21 0-15,0 0 0,-21 0 0,21 1 16,0-1-16,0 0 0,0 0 16,21 0-16,0-21 0,0 0 15,0 21-15,1-21 16,-1 0-16,0 0 0,0 0 15,0 0-15,0 0 0,1 0 16,-1-21-16</inkml:trace>
  <inkml:trace contextRef="#ctx0" brushRef="#br0" timeOffset="55884.25">13949 3810 0,'0'0'0,"-21"-21"0,-1 0 15,1 21-15,0-21 0,0-1 0,0 22 16,0 0-16,-1-21 0,1 21 16,0 0-16,0 0 0,0 0 0,0 0 15,-22 0-15,22 0 16,-21 0-16,-1 21 0,22 1 0,-21-1 16,0-21-16,-22 21 0,22 0 0,-1 21 15,22-20-15,-21 20 0,21-21 16,-22 21-16,22 1 0,21 41 15,0-41-15,0-1 0,0 0 16,0 1-16,21-1 0,1-21 0,-1 22 16,0-22-16,0 0 0,21 21 15,-20-42-15,20 21 0,-21 1 0,21-22 16,1 0-16,-1 0 0,0 0 16,1 0-16,-1 0 0,0 0 15,1 0-15,20 0 0,-20-22 0,20 22 16,-21-21-16,1 0 0,20 0 15,-20 0-15,-1-22 0,-21 22 0,21-21 16,-20 21-16,-22-22 0,0 1 16,0 0-16,0-1 0,0-20 0,0 21 15,0-1-15,-22 22 0,-20-21 16,21-1-16,-21 22 0,20-21 0,-20 21 16,0 0-16,-1 21 0,22-22 15,-21 22-15,0 0 0,-1 0 16,1 0-16,21 0 0,-22 0 0,22 0 15,0 22-15,-21-22 0,21 21 16,-1 0-16,22 0 0,-21 0 0,0 0 16,21 1-16,-21-1 0,21 0 15,0 21-15,0-21 0,0 22 0</inkml:trace>
  <inkml:trace contextRef="#ctx0" brushRef="#br0" timeOffset="56811.96">13885 5165 0,'-21'0'15,"42"0"-15,-63 0 0,42 21 16,21-21 0,0 0-16,0 21 15,22-21-15,-1 0 0,0 0 0,1 0 16,20 0-16,1 0 0,-1 0 16,1 0-16,-1 0 0,1 0 0,-1 0 15,-20 0-15,-1-21 0,0 21 16,1 0-16,-22 0 0,0 0 0,0-21 15,0 21-15,-21-21 16,0-1 0,-21 22-16,0-21 0,0 21 15,0-21-15,-1 21 0,1-21 16,0 21-16,0-21 0,0 21 16,0 0-16,21-21 0,21 21 46,0 0-30,0 0-16,0 0 0,0 0 16,1 0-16,-1 0 0,0 0 15,0 0-15,0 0 16,-21 21-16,0 0 16,0 0-16,0 0 15,-21 0-15,0 1 0,0-1 16,-22 21-16,22-21 0,0 0 0,0 1 15,-21-1-15,20 0 0,1 0 16,0 0-16,0 0 0,0 1 0,0-22 16,-1 21-16,1-21 15,21 21-15,21-21 32,1 0-32,-1 0 15,0-21-15,0 21 0,0-21 16,0-1-16</inkml:trace>
  <inkml:trace contextRef="#ctx0" brushRef="#br0" timeOffset="57664.46">15155 5080 0,'0'0'0,"-21"0"31,0 0-31,0 21 0,21 0 0,-21-21 16,21 22-16,0-1 0,-22 0 15,22 0-15,0 0 0,-21 0 16,21 1-16,0-1 0,0 0 16,0 0-16,0 0 0,0 0 15,0 1-15,0-1 16,-21-21-16,21 21 15,0-42 17,0 0-17,0-1-15,0 1 16,0 0-16,0 0 0,0 0 0,0 0 16,0-1-16,0 1 0,0 0 15,21-21-15,0 21 0,-21-1 16,22 1-16,-1-21 0,0 21 0,0 0 15,21 21-15,-20-22 0,-1 1 16,0 21-16,21 0 0,-21 0 0,22 0 16,-22 0-16,0 0 0,0 0 15,22 21-15,-22 1 0,0-1 0,-21 21 16,21-21-16,-21 0 0,0 1 16,0 20-16,0-21 0,0 0 15,0 0-15,0 22 0,0-22 0,0 0 16,0 0-16,-21 0 0,21 1 15,-21-1-15,0-21 0,-1 21 16,1-21 0,0 0-1,21-21 1,0 0-16,0-1 16,0 1-16,0 0 0,0 0 15,0 0-15,0 0 0,21-1 16,0-20-16,-21 21 0,22 0 0,-1 0 15,0-1-15,0 1 0,0 0 16,0 0-16,1 0 0,-1 21 0,0 0 16,0 0-16,0 0 15,0 0-15,22 21 0,-22-21 16,0 21-16,-21 0 0,0 0 16,21 22-16,-21-22 0,0 0 0,0 0 15,0 22-15,0-22 0,0 0 16,0 0-16,0 0 0,-21 0 0,0 1 15,0-22-15,21 21 0,-21-21 16,21 21-16,-22-21 16,22-21 31,0 0-47,22 21 0</inkml:trace>
  <inkml:trace contextRef="#ctx0" brushRef="#br0" timeOffset="58168.36">16129 5038 0,'0'0'0,"0"-21"16,-21 21-16,0 0 15,-1 0 1,1 21-16,21 0 0,-21 0 0,0 0 15,21 0-15,-21 1 0,0-1 16,21 0-16,0 21 0,-22-21 0,1 1 16,21-1-16,-21 0 0,21 0 15,0 0-15,0 0 0,0 1 0,0-1 16,0 0-16,21 0 16,0-21-16,1 0 0,-1 21 0,0-21 15,0 0-15,0 0 0,0 0 0,22 0 16,-22 0-16,21 0 0,-21-21 15,22 21-15,-1-21 0,-21 21 0,22-21 16,-22 0-16,0-1 0,0 1 16,0 0-16,-21 0 0,0 0 15,0-22-15,0 22 0,0-21 16,0 21-16,0-22 0,-21 22 0,0-21 16,0 21-16,-22 21 0,22-21 0,0 21 15,-21 0-15,21 0 0,-22 0 16,22 0-16,0 0 0,-21 21 0,20 0 15,1-21-15,0 21 0,0 0 16,21 0-16,-21 1 0,21-1 0,-21 0 16,21 0-16,0 0 0,0 0 15,0 1-15,0-1 0,21-21 16,21 0 0,-21 0-16,0 0 0,22 0 15</inkml:trace>
  <inkml:trace contextRef="#ctx0" brushRef="#br0" timeOffset="58621">16616 5059 0,'0'0'0,"0"-21"16,0 0-16,21 21 0,0 0 31,0 0-16,0 0-15,-21 21 16,22-21-16,-1 21 0,-21 0 16,0 0-16,0 0 0,21 1 0,-21 20 15,21-21-15,-21 0 0,0 0 0,0 22 16,0-22-16,0 0 0,0 0 16,0 0-16,0 1 15,21-44 32,-21 1-47,21 0 16,-21 0-16,22 0 0,-1 0 15,-21-1-15,21 1 0,-21-21 16,21 21-16,-21 0 0,21-22 0,0 22 16,-21 0-16,0 0 15,22 0-15,-1 21 16,0 0 15,-21 21-31,0 0 16</inkml:trace>
  <inkml:trace contextRef="#ctx0" brushRef="#br0" timeOffset="59044.18">17060 5249 0,'0'0'0,"21"0"16,1 0-16,-1 0 0,0 0 16,0 0-16,0-21 15,22 21-15,-22-21 0,0 21 0,0-21 16,0 0-16,0 0 0,1 21 16,-1-22-16,0 1 0,-21 0 0,0 0 15,0 0-15,0 0 0,0-1 16,-21 1-1,0 21-15,-22 0 0,1 0 16,21 21-16,0-21 16,-1 22-16,1-1 0,0 0 0,21 0 15,-21-21-15,0 42 0,21-20 16,-21-1-16,21 0 0,0 0 0,0 0 16,0 0-16,0 1 0,0-1 15,0 0-15,0 0 0,21-21 16,0 21-16,0-21 0,0 21 15,0-21-15,1 0 0,-1 0 16,0 0-16,0 0 0,0 0 0,0 0 16,1 0-16,-1 0 15,0 0-15,-21-21 0,21 21 0,0-21 16,-21 0-16,21 21 16,-21-21-16,22 0 0,-22-1 0</inkml:trace>
  <inkml:trace contextRef="#ctx0" brushRef="#br0" timeOffset="59572.99">17526 4509 0,'0'0'0,"-21"0"0,0 0 15,-1-22-15,1 22 16,0 0-16,42 0 31,22 0-31,-22 0 0,21 0 0,0 0 16,1 0-16,-1 0 0,22 0 0,-22 0 15,0 0-15,22 0 0,-22 0 16,0 0-16,22 0 0,-22 0 0,-21 0 16,22 0-16,-22 0 15,0 0-15,-21 22 16,-21-22 0,0 0-16,0 0 0,-22 0 0,22 0 15,0 0-15,0 0 0,0 0 16,-1 0-16,1 0 0</inkml:trace>
  <inkml:trace contextRef="#ctx0" brushRef="#br0" timeOffset="59840.32">17886 4509 0,'-21'0'31,"21"21"-31,0 0 16,-22 0-1,22 0-15,0 0 16,-21 1-16,21-1 0,-21 0 15,21 21-15,0-21 0,-21 22 0,21-1 16,-21-21-16,0 22 0,21-1 16,-22 0-16,1 1 0,21-1 0,-21-21 15,21 21-15,0-20 0,-21 20 16,21-21-16,-21 0 0,21 0 0,0 1 16,0-1-16,21-21 46,0 0-46,-21-21 16</inkml:trace>
  <inkml:trace contextRef="#ctx0" brushRef="#br0" timeOffset="60288.04">18013 4974 0,'-21'43'31,"-1"-22"-31,1 0 0,21 0 16,0 0-16,-21 0 0,21 1 15,-21-1-15,21 0 0,0 0 0,0 0 16,0 0-16,0 1 0,0-1 0,0 0 16,21-21-1,0 21-15,0-21 0,1 0 16,-1 0-16,0 0 15,21 0-15,-21-21 0,1 0 0,-1 21 16,0-21-16,21-1 0,-21 1 16,1 0-16,-1 0 0,0-21 0,-21 20 15,0-20-15,0 21 0,0-21 16,0 20-16,0-20 0,-21 21 0,21 0 16,-21 0-16,-1 21 0,1 0 15,-21-22-15,21 22 0,0 0 16,-1 0-16,1 22 0,0-22 0,21 21 15,-21 0-15,21 0 0,-21 0 16,21 0-16,0 1 0,0-1 16,0 0-16,0 0 0,0 0 15,21-21 1,0 0-16,0 0 16,0 0-16,1 0 0</inkml:trace>
  <inkml:trace contextRef="#ctx0" brushRef="#br0" timeOffset="60928.26">18648 4614 0,'0'0'0,"-21"0"16,21 22 15,21-22-31,0 0 15,0 0-15,0 0 0,0 0 0,22 0 16,-22 0-16,21 0 0,-21 0 16,1 0-16,20 0 0,-21 0 15,0-22-15,-21 1 16,21 21-16,-21-21 0,-21 0 16,0 21-16,0-21 15,0 21-15,0 0 0,-22 0 16,1 0-16,0 0 0,20 0 0,-20 21 15,0 0-15,21-21 0,-1 21 16,1 0-16,0 1 0,21-1 0,-21 0 16,21 0-16,0 0 15,0 0-15,21 1 0,0-1 0,0 0 16,1 0-16,-1-21 16,0 0-16,0 21 0,21-21 0,-20 0 15,-1 0-15,0 0 0,0 0 16,0 0-16,0-21 15,-21 0 1,0 0-16,-21 21 0,0 0 16,0 0-16,0 0 15,-22 0-15,22 21 0,0-21 0,0 21 16,0 0-16,0 0 0,-1 22 16,1-22-16,0 0 0,0 21 15,0-20-15,21 20 0,0-21 0,-21 21 16,21-20-16,0 20 15,0-21-15,0 0 0,21 0 16,0 1-16,0-22 0,0 21 0,0-21 16,1 0-16,-1 21 0,0-21 0,21 0 15,-21 0-15,1 0 0,-1 0 16,0 0-16,0 0 0,21 0 0,-20-21 16,-1 0-16,0 21 0,0-22 15,0 1-15,0 0 0</inkml:trace>
  <inkml:trace contextRef="#ctx0" brushRef="#br0" timeOffset="61224.29">19346 4572 0,'0'0'0,"0"-42"0,0 21 0,0-1 16,0 1-16,0 0 0,0 0 16,0 0-16,0 42 31,0 0-31,-21 21 0,21-20 15,0 20-15,0 0 0,-21 1 0,0-1 16,21 0-16,-21 1 0,-1 20 16,1-21-16,21 1 0,-21-1 0,21 0 15,-21 1-15,21-22 0,0 21 16,0-21-16,0 1 0,-21-1 0,21 0 16,0 0-16,0 0 0,0 0 15,21-21 16,0-21-15,0 0-16,0 21 0</inkml:trace>
  <inkml:trace contextRef="#ctx0" brushRef="#br0" timeOffset="62292.24">19431 5059 0,'21'0'47,"0"0"-47,0-21 16,1 21-16,-1 0 0,-21-21 15,21 21-15,0-22 0,0 22 16,0-21-16,-21 0 0,22 21 0,-1-21 16,-21 0-16,0 0 15,0-1-15,-21 22 16,-1 0-1,1 0-15,0 0 0,0 22 16,0-1-16,0 0 0,-1 0 0,1 0 16,21 0-16,0 22 15,0-22-15,-21 0 0,21 0 0,0 0 16,0 1-16,0-1 0,0 0 16,21 0-16,0-21 15,1 21-15,-1-21 0,0 0 16,0 0-16,0 0 0,0 0 15,22 0-15,-22 0 0,0 0 0,21 0 16,-20-21-16,-1 0 0,0 21 0,21-21 16,-21 0-16,1-1 0,20-20 0,-21 21 15,0 0-15,-21 0 16,0-22-16,21 22 0,-21 0 16,0 0-16,0 42 31,0 0-31,0 0 15,0 0-15,-21 1 0,21-1 0,-21 0 16,21 0-16,0 0 0,-21 0 16,21 1-16,0-1 0,0 0 15,0 0-15,0 0 0,-21-21 16,21 21-16,0-42 47,0 0-47,0 0 15,0 0 1,0 0-16,21-1 0,0 1 0,-21 0 16,21-21-16,-21 21 0,21-1 15,1-20-15,-1 21 0,-21 0 0,21 0 16,0 21-16,0-22 0,0 22 16,1 0-1,-22 22-15,21-22 0,-21 21 16,0 0-16,21 0 0,-21 21 0,21-20 15,-21-1-15,0 0 0,0 21 16,0-21-16,0 1 0,0-1 0,0 0 16,0 0-16,0 0 15,0 0 1,0-42 15,0 0-15,0 0-16,0 0 0,0 0 0,0-1 15,21 1-15,0 0 0,-21 0 16,22-21-16,-1-1 0,0 22 0,0-21 16,21 21-16,-20-1 0,-1 1 15,0 0-15,21 21 0,-21 0 0,1 0 16,-1 0-16,0 21 16,0 0-16,0 22 0,-21-22 15,0 0-15,0 21 0,0-20 16,0-1-16,0 0 0,0 0 0,0 0 15,0 0-15,0 1 0,0-1 16,0 0-16,0 0 16,21-21 15,-21-21-31,22 21 16,-1-21-16,21 0 0</inkml:trace>
  <inkml:trace contextRef="#ctx0" brushRef="#br0" timeOffset="63131.87">20849 4974 0,'0'0'0,"-21"0"0,0 0 0,42 0 47,0 0-47,0 0 16,0-21-16,1 21 0,-1-21 0,0 0 15,0 21-15,0-21 0,0-1 16,1 1-16,-1 0 0,-21 0 16,0 0-16,-21 21 31,-1 0-31,1 0 0,-21 21 16,21-21-16,0 21 0,-22 0 0,22 0 15,0 22-15,21-22 0,-21 0 16,21 0-16,0 22 0,0-22 0,0 0 15,0 0-15,0 0 0,0 0 16,21 1-16,-21-1 0,21-21 0,21 21 16,-20-21-16,-1 0 0,21 0 15,-21 21-15,22-21 0,-22 0 16,0 0-16,0 0 0,0-21 0,0 21 16,1-21-16,-1 0 0,-21-1 15,21 1-15,-21 0 0,21 0 0,-21-21 16,0 20-16,21-20 0,-21 21 15,21 0-15,-21 0 0,0-1 0,0 1 16,0 42 15,0 1-31,0-1 0,0 0 16,0 0-16,-21 0 0,21 0 0,-21 1 16,21 20-16,0-21 0,-21 0 15,21 0-15,0 1 0,0-1 16,0 0-16,0 0 15,0-42 32,0 0-47,0 0 16,0-1-16,0 1 0,0 0 16,0 0-16,21-21 0,0 20 0,-21 1 15,21-21-15,1 21 0,-1-22 16,0 22-16,21 0 0,-21 0 0,22 0 15,-22 0-15,21 21 0,1 0 0,-1 0 16,-21 0-16,21 0 0,-20 21 16,-1 0-16,0 21 0,-21-21 0,0 22 15,0-22-15,0 21 16,0-21-16,0 43 0,-21-43 16,0 21-16,21-20 0,0-1 15,0 0-15,-22-21 0,22 21 16,0 0-16,-21-21 0,21-21 47,21 0-32,1 0-15,-1 0 0</inkml:trace>
  <inkml:trace contextRef="#ctx0" brushRef="#br0" timeOffset="63483.43">22140 4445 0,'0'-21'15,"0"42"17,-21-21-17,0 21-15,0 22 0,21-22 16,-21 0-16,-1 21 0,1-21 15,0 22-15,0-1 0,0 0 0,0 1 16,21-1-16,-22 0 0,1 1 16,21-1-16,-21-21 0,21 22 0,0-22 15,0 0-15,0 0 0,0 0 16,0 0-16,0 1 0,21-1 0,0-21 16,1 0-16,-1 0 15,0 0-15,0 0 0,0 0 16,0 0-16,1-21 15,-1 21-15,-21-22 0,21 1 0,0 0 16,-21 0-16,0 0 0,21-22 16</inkml:trace>
  <inkml:trace contextRef="#ctx0" brushRef="#br0" timeOffset="63723.86">21971 4720 0,'0'0'15,"-21"0"-15,0 0 0,42 0 47,0 0-47,0 0 16,0 0-16,0 0 0,1 0 16,-1 0-16,-21-21 0,21 21 15,0 0-15,0 0 16,0-21-1,1 21-15,-22-21 0,21 21 16,0 0-16,0-21 0</inkml:trace>
  <inkml:trace contextRef="#ctx0" brushRef="#br0" timeOffset="64115.96">22733 4551 0,'0'-21'16,"0"0"-16,-21 21 16,0 0-16,-1 0 15,1 21-15,0 0 16,0 0-16,21 0 15,-21 0-15,21 1 0,0-1 16,-21 0-16,21 0 0,-22 0 0,22 22 16,-21-22-16,21 0 0,0 0 15,0 21-15,0-20 0,0-1 16,0 0-16,0 0 0,0 0 0,0 0 16,21 1-16,1-1 0,-22 0 0,21-21 15,0 21-15,0-21 16,0 0-16,0 0 0,1 0 15,-1 0-15,0-21 16,0 21-16,-21-21 0,21 0 16,0 21-16</inkml:trace>
  <inkml:trace contextRef="#ctx0" brushRef="#br0" timeOffset="64507.99">23304 4509 0,'-42'-64'31,"63"64"1,0 0-17,1 21-15,-1 0 16,0 1-16,0-1 15,-21 0-15,21 0 0,-21 0 16,0 0-16,0 1 0,0 20 0,0-21 16,0 0-16,0 22 0,0-22 15,0 21-15,0 0 0,0-20 0,0-1 16,0 21-16,0-21 0,-21 0 0,21 1 16,-21-1-16,0 0 0,21 0 15,0 0-15,-21-21 0,-1 21 0,1 1 16,21-1-1,-21-21 17,21-21-17</inkml:trace>
  <inkml:trace contextRef="#ctx0" brushRef="#br0" timeOffset="65755.95">762 6689 0,'0'0'0,"42"-43"16,-42 22-16,0 0 15,0 0-15,0 42 32,0 21-32,0-20 15,0 20-15,0 0 0,0 1 16,-21-1-16,21 0 0,-21 22 16,21-22-16,-21 0 0,0 22 15,21-22-15,-22 22 0,22-22 0,-21 0 16,21 1-16,0-22 0,0 21 15,0-21-15,0 1 0,-21-1 0,21-42 32,0-1-17</inkml:trace>
  <inkml:trace contextRef="#ctx0" brushRef="#br0" timeOffset="66475.73">550 6985 0,'0'0'0,"-21"-21"0,21 0 16,-21 0-16,0-1 16,21 1-16,-21 0 0,21 0 15,0 0-15,0 0 0,0-1 0,0 1 16,0 0-16,21-21 0,0 21 16,0-1-16,21-20 0,-20 21 0,20 0 15,0 0-15,1-1 0,-1 1 16,0 0-16,1 21 0,-1 0 15,0 0-15,1 21 0,-22 0 16,0 1-16,0 20 0,-21 0 0,0 1 16,0-1-16,0-21 0,-21 21 15,0 1-15,0-1 0,-22 0 16,1-20-16,0 20 0,-1-21 16,1 21-16,0-20 0,-1-1 0,22-21 15,-21 21-15,21-21 0,-1 0 16,1 0-16,0 0 0,0 0 15,21-21-15,0 0 16,0-1 0,21 22-1,0 0 1,-21 22-16,21-22 0,1 21 16,-1 0-16,0 21 0,0-21 15,0 1-15,-21 20 0,21-21 16,1 21-16,-1-20 0,0 20 0,0-21 15,0 0-15,-21 0 0,21 1 16,1-22-16,-1 21 0,0-21 0,0 0 16,0 0-16,22 0 0,-22-21 15,0 21-15,21-22 0,-21 1 0,1 0 16,20-21-16,0 21 0,-21-1 16,1-20-16,20 0 0,-21 21 15,0-22-15,0 22 0,-21 0 0,0 0 16,22 0-16,-22-1 0,0 1 15,0 42 17,0 1-32,0-1 0,0 0 15,-22 0-15,22 0 0,-21 0 16,21 22-16,0-22 0,0 0 0,0 0 16,-21 0-16,21 1 15,0-44 16,0 1-31,0 0 16,0-21-16</inkml:trace>
  <inkml:trace contextRef="#ctx0" brushRef="#br0" timeOffset="66664.35">1397 6795 0,'0'0'16,"21"0"62,0 0-62,0 21-16,1-21 0</inkml:trace>
  <inkml:trace contextRef="#ctx0" brushRef="#br0" timeOffset="67499.37">1926 7070 0,'42'0'16,"-20"0"-1,-1-21 1,-21-1-16,0 1 15,0 0-15,0 0 16,0 0 0,-21 21-16,-1 0 0,1 0 15,0 0-15,0 0 16,0 21-16,0-21 0,-1 21 0,1 0 16,0 0-16,0 1 0,0-1 15,0 0-15,21 0 0,0 0 0,-22 0 16,22 1-16,0-1 0,0 0 15,22-21 1,-1 0-16,0 0 16,64-21-1,-64 0-15,0-1 0,0 1 16,0 0-16,0 21 0,1-21 0,-1 0 16,0 0-16,0 21 0,-21-22 15,0 1-15,0 0 16,0 42 15,0 0-31,0 1 16,0-1-16,-21 0 0,21 0 15,0 0-15,0 22 0,0-1 16,0-21-16,0 21 0,0 1 0,0-1 16,0 22-16,0-22 15,0 0-15,0 22 0,0-22 0,0 22 16,21-22-16,-21 21 0,0 1 15,21-1-15,-21 22 0,21-21 0,-21-1 16,0 22-16,22-22 0,-22 1 16,0-1-16,0 1 0,0-1 0,0-20 15,0 20-15,-22-21 0,22 1 16,-21-1-16,0 0 0,0-20 0,0 20 16,0-21-16,-22 0 0,22 0 15,0-21-15,-21 0 0,-1 0 16,22 0-16,-21 0 0,-22 0 0,22-21 15,0 0-15,-22-21 0,22 21 16,-1-22-16,-20 1 0,21 0 0,20-22 16,-20 1-16,0 20 0,21-41 15,-1 20-15,22 1 0,0-22 16,0 21-16,0-20 0,0 20 0,22 22 16,20-22-16,-21 22 0,21-21 15,1 20-15,-1 22 0,0-21 0,1-1 16,-1 22-16,0-21 0,1 21 15,-1 0-15,0-1 0,-20 1 0,20 0 16,0 0-16,-21 0 0,1 0 16,20 21-16,-21-43 0,0 22 15,22 0-15</inkml:trace>
  <inkml:trace contextRef="#ctx0" brushRef="#br0" timeOffset="68288.41">2625 6731 0,'0'0'16,"0"-21"-16,-22 21 15,1 0-15,0 0 16,21 21-16,-21-21 0,21 21 16,0 0-16,-21 1 0,21 20 15,-21-21-15,21 21 0,0-20 16,0 20-16,0-21 0,0 21 0,0 1 15,0-22-15,0 21 0,0-21 16,0 1-16,0 20 0,0-21 0,0 0 16,0 0-16,0-42 47,0 0-47,0 0 0,0 0 15,21 0-15,-21-1 0,21 1 16,-21-21-16,21 21 0,-21 0 15,21-1-15,0 1 0,-21 0 0,22 0 16,-1 0-16,0 0 0,0 21 16,0 0-16,0 0 0,1 0 15,-1 21 1,-21 0-16,0 0 0,21-21 0,-21 21 16,21 0-16,-21 1 0,21 20 15,-21-21-15,0 0 0,0 0 0,0 1 16,21-1-16,-21 0 0,22 0 15,-22 0-15,21-21 0,0 0 0,0 0 16,0 0 0,0 0-16,1 0 0,-1-21 15,0 21-15,0-21 0,-21 0 16,21 0-16,0-1 0,1 1 0,-22 0 16,21 0-16,-21 0 0,21 0 15,-21-22-15,21 22 0,-21-21 0,0 21 16,0-22-16,0 1 0,0 21 0,0-22 15,0 1-15,0 21 0,0 0 16,0 0-16,0-1 0,0 1 16,0 42-1,0 1 1,0 20-16,0-21 16,0 0-16,0 22 0,0-22 0,0 21 15,0-21-15,0 22 0,0-22 16,0 21-16,0-21 0,0 0 0,0 22 15,0-22-15,0 0 0,0 0 16,0 0-16,0 1 0,21-22 31,0 0-15,-21-22-16,0 1 16,0 0-16,22 0 0</inkml:trace>
  <inkml:trace contextRef="#ctx0" brushRef="#br0" timeOffset="68488.41">3048 6922 0,'0'0'16,"0"21"-16,21-21 15,0 0 1,0 0-16,1 0 0,-1 0 15,-21-21-15,21 21 0,0 0 16,0-22-16,0 22 0,1 0 0,-1-21 16</inkml:trace>
  <inkml:trace contextRef="#ctx0" brushRef="#br0" timeOffset="69600.31">4149 6773 0,'0'0'0,"0"-21"0,0 0 15,-22 0-15,1 21 16,0 0 0,0 0-16,0 0 0,0 0 15,-1 0-15,1 0 0,0 21 16,0-21-16,0 21 0,0 0 0,-1 1 15,1-1-15,0 0 0,0 0 0,0 0 16,0 22-16,21-22 0,0 0 16,-22 0-16,22 21 0,0-20 15,0-1-15,0 21 0,0-21 16,0 0-16,0 1 0,22 20 0,-1-21 16,0-21-16,0 21 0,0 0 15,0-21-15,22 0 0,-22 0 0,21 0 16,-21 0-16,22 0 0,-22-21 0,0 0 15,21 0-15,-20 0 0,20 0 16,0-1-16,-21 1 0,22 0 0,-22-21 16,21 21-16,-21-1 0,1-20 15,-1 21-15,0-21 0,0 20 0,0-20 16,-21 21-16,0-21 16,0-1-16,0 1 0,0 0 0,0 20 0,0-20 15,0 21-15,0-21 0,0 20 16,0 1-16,0 0 0,-21 21 15,0 0 17,21 21-32,-21 0 0,21 1 0,0 20 15,0-21-15,0 0 0,0 22 16,0-1-16,0-21 0,0 21 0,-21 1 16,21-22-16,0 21 0,0-21 15,-22 22-15,22-22 0,0 0 0,0 21 16,0-20-16,0-1 0,0 0 15,0 0-15,0 0 16,22-21-16,-1 0 16,0 0-16,0 0 15,0 0-15,0-21 0,1 0 16,-1 21-16,0-21 0,-21 0 16,21 21-16,0-22 0,0 1 0,-21 0 15,0 0-15,22 21 0,-22-21 0,21 0 16,-21-1-1,0 44 17,0-1-32,0 0 15,0 0-15,0 0 0,0 0 16,0 1 0,0-1-1,21-21 1,-21-21-1,0-1 1</inkml:trace>
  <inkml:trace contextRef="#ctx0" brushRef="#br0" timeOffset="69792.08">4762 6837 0,'0'-21'31,"22"21"16,-1 0-31,0 0-16,0 0 16,0 0-16,0 0 0</inkml:trace>
  <inkml:trace contextRef="#ctx0" brushRef="#br0" timeOffset="70823.88">5143 6773 0,'0'0'0,"0"-21"16,-21 21 15,0 0-15,0 0-16,21 21 0,0 1 15,-21-22-15,21 21 0,-21 0 16,21 21-16,0-21 0,0 1 0,0-1 16,0 0-16,0 0 0,0 0 15,0 0-15,0 1 0,0-1 16,0 0-16,21 0 0,0-21 0,0 21 16,0-21-16,0 0 0,1 0 0,-1 0 15,0 0-15,0 0 0,0 0 16,0-21-16,1 21 0,20-21 0,-21 0 15,0 0-15,0 21 0,1-22 16,-1 1-16,0-21 0,0 21 0,-21 0 16,21-22-16,-21 1 0,21 21 15,-21-22-15,0 1 0,0 0 0,0-1 16,0 1-16,0 0 0,0-1 0,0 22 16,0-21-16,0 21 15,0 42 16,0 21-31,0-21 0,0 22 0,0-1 16,0 0-16,0 1 0,0-1 0,0 0 16,0-20-16,-21 20 0,21-21 15,0 21-15,-21-20 0,21-1 0,0 0 16,0 0-16,0 0 0,0 0 16,-21-21-16,21 22 0,-21-22 31,21-22-16,0 1 1,0 0-16,0 0 0,0 0 16,0 0-16,21-1 0,0 1 15,0-21-15,0 21 0,1 0 0,-1-1 16,21 1-16,-21 21 0,0-21 16,22 0-16,-22 21 0,21 0 0,-21 0 15,1 0-15,-1 0 0,0 0 16,-21 21-16,0 0 15,0 0-15,-21 1 0,0-1 16,-1-21 0,-20 21-16,21-21 0,0 0 0,-22 21 15,22-21-15,0 0 0,0 0 0,0 0 16,0 0-16,-1 0 0,1 0 16,21-21-1,0 42 16,0 0-15,21-21-16,-21 21 0,22 1 16,-22-1-16,0 0 0,21-21 0,-21 21 15,21 0-15,-21 0 0,21 1 16,0-22-16,-21 21 0,21 0 0,1-21 16,-1 0-16,0 0 0,0 0 15,21 0-15,-20 0 0,20 0 16,-21 0-16,21 0 0,1 0 0,-22 0 15,21 0-15,-21-21 0,22 0 0,-22 21 16,-21-22-16,21 22 0,-21-21 16,21 21-16,-21-21 0,0 0 0,0 0 15,0 0 1,0-1 31,21 22-47,22-21 15</inkml:trace>
  <inkml:trace contextRef="#ctx0" brushRef="#br0" timeOffset="71272.45">6816 6837 0,'0'0'0,"-22"0"0,1 0 16,0 0-16,0 0 0,42 0 31,0 0-31,22 0 16,-1 0-16,0 0 0,1 0 15,-1 0-15,21 0 0,1 0 0,-22 0 16,22 0-16,-1 0 0,1 0 16,-1 0-16,1 0 0,-1-21 0,1 21 15,-22 0-15,22 0 0,-1 0 16,-21 0-16,22-21 0,-22 21 0,-21 0 15,22 0-15,-22 0 0,-21-22 16,0 1 0,-21 21-16,0 0 15,-1-21-15,1 21 0,0-21 16,0 21-16,0-21 0</inkml:trace>
  <inkml:trace contextRef="#ctx0" brushRef="#br0" timeOffset="71627.38">7641 6541 0,'0'0'0,"-21"0"16,21 21-1,0 0 1,21-21-16,0 0 16,0 21-16,1 0 0,-1-21 0,0 0 15,0 21-15,0-21 0,0 0 0,22 22 16,-22-22-16,0 0 0,0 0 15,0 0-15,1 21 0,-1-21 16,0 0-16,0 0 0,0 0 16,0 21-1,-21 0-15,0 0 16,0 0-16,-21-21 16,0 22-16,0-1 0,0 0 0,0 0 15,-22-21-15,22 21 0,0 0 16,-21 1-16,20-1 0,-20 0 0,21 0 15,0 0-15,-22 0 0,22 1 16,0-1-16,0 0 0,0-21 16,0 21-16,-1-21 0</inkml:trace>
  <inkml:trace contextRef="#ctx0" brushRef="#br0" timeOffset="72459.89">8911 6498 0,'0'0'0,"0"-21"0,0 0 15,0 0-15,0 0 0,0-1 0,0 1 16,-21 0-16,21 0 16,-21 21-16,21-21 0,-21 21 31,-1 21-31,22 0 0,-21 21 0,21 1 16,-21-1-16,21 0 0,-21 1 0,0-1 15,21 0-15,0 1 0,-21-1 16,21 0-16,-22 1 0,1-1 0,21-21 15,0 22-15,0-22 0,-21 21 16,21-21-16,0 0 0,-21 1 16,21-1-16,0-42 47,0-1-47,0 1 0,21 0 15,-21 0-15,0-21 0,0 20 16,21-20-16,-21 0 0,21-1 0,-21 1 15,22 0-15,-22-1 0,0-20 16,21 21-16,0-22 0,-21 22 0,0-1 16,21 22-16,0-21 0,-21 21 15,21-22-15,1 22 0,-1 21 0,0-21 16,0 0-16,0 21 0,0 0 16,22 0-16,-22 0 0,0 21 15,0 0-15,0 0 0,1 22 16,-1-1-16,0 0 0,-21 22 0,0-22 15,21 22-15,-21-22 0,0 0 16,0 22-16,0-22 0,0 1 16,0-1-16,0-21 0,0 21 0,0-20 15,0-1-15,0 0 0,0 0 0,0 0 16,0 0-16,0 1 16,-21-22 15,21-22-31,-21 1 0,0 0 15,-1 21-15,1-21 0</inkml:trace>
  <inkml:trace contextRef="#ctx0" brushRef="#br0" timeOffset="72655.78">8721 6752 0,'0'0'0,"-22"0"0,22 21 31,22-21-31,-1 0 15,0 0-15,0 0 0,21 0 16,-20 0-16,20 0 0,0 0 16,1-21-16,-1 21 0,0 0 0,1-21 15,-1 21-15,-21 0 0,21 0 16,1-21-16,-22 0 0,21 21 0,-21 0 16,1-21-16</inkml:trace>
  <inkml:trace contextRef="#ctx0" brushRef="#br0" timeOffset="74195.89">9567 6541 0,'0'0'0,"0"-22"0,0 1 0,-21 21 47,0 0-47,0 21 0,21 1 16,-21 20-16,21-21 0,-22 0 15,22 22-15,-21-22 0,21 21 16,0-21-16,0 22 0,0-22 0,0 0 15,0 0-15,0 0 0,0 0 16,0 1-16,0-1 0,21-21 0,1 0 16,-1 21-16,0-21 0,0 0 15,0 0-15,22 0 0,-22 0 0,21 0 16,-21-21-16,22 21 0,-1-21 0,-21-1 16,21 1-16,1 0 0,-22 0 15,21-21-15,-21 20 0,1-20 0,-1 0 16,0-1-16,0 1 0,0-21 15,-21 20-15,0-20 0,21 20 0,-21 1 16,0 0-16,0-1 0,0 22 0,0 0 16,0 0-16,0 0 15,0 0-15,-21 21 16,0 0-16,0 21 0,21 0 16,-21 21-16,0-21 0,-1 22 15,1-1-15,21 0 0,-21 1 0,21 20 16,-21-20-16,21-1 0,0 21 15,0-20-15,0-1 0,0 0 0,0-20 16,0 20-16,21-21 0,0 0 0,0 0 16,1 1-16,-1-1 15,0 0-15,0-21 0,0 0 0,0 0 16,22 0-16,-22 0 0,0 0 0,21 0 16,-20 0-16,20-21 0,-21 0 15,0-1-15,22 1 0,-22 0 0,0 0 16,0 0-16,0-22 0,0 22 15,1-21-15,-22 21 0,0-22 0,21 22 16,-21-21-16,21 21 0,-21 0 16,0-1-16,0 44 31,-21-1-31,21 0 0,-21 0 16,21 0-16,0 0 0,0 1 0,0 20 15,0-21-15,0 0 0,0 0 16,0 1-16,0-1 0,0 0 15,0 0-15,21 0 0,0-21 16,0 21-16,0-21 16,0 0-16,22 0 0,-22 0 0,0 0 15,21 0-15,-20-21 0,-1 0 0,0 21 16,21-21-16,-21 0 0,1 0 16,-1-22-16,0 22 0,0 0 0,-21-21 15,21 20-15,-21 1 0,21-21 16,-21 21-16,0 0 0,0-1 15,0 44 17,0-1-32,0 0 0,-21 0 0,21 0 15,-21 22-15,21-22 0,0 0 16,0 0-16,0 0 0,-21 0 0,21 1 16,0-1-16,0 0 0,0 0 15,0 0-15,21-21 16,0 0-16,0 0 0,1 0 0,20 0 15,-21 0-15,21 0 0,-20-21 16,20 21-16,-21-21 0,0 21 0,0-21 16,1 0-16,-22-1 0,0 1 15,0 0-15,0 0 0,-22 0 16,1 0-16,0-1 0,0 1 16,-21 0-16,20 21 0,1-21 15,-21 21-15,21 0 0,-22 0 0,22 0 16,0 0-16,0 0 0,21-21 15,21 21 1,0-21-16,0 21 16,22 0-16,-22 0 0,21-22 15,1 22-15,-22 0 0,21 0 0,-21 0 16,22 0-16,-22 0 0,21 0 16,-21 0-16,0 0 0,1 22 0,-1-1 15,-21 0-15,0 0 0,21 0 0,-21 22 16,0-22-1,0 0-15,0 0 0,0 0 16,0 0-16,0 1 0,0-1 16,0 0-16,0 0 15,0 0-15,0 0 16,0 1 0,0-44 15,0 1-16,0 0-15,0 0 0,0 0 16,21 0-16,-21-1 0,21 1 16,0-21-16,1 21 0,-1-22 15,0 22-15,0-21 0,0 21 0,22-22 16,-22 22-16,0 0 0,0 0 16,0 0-16,0 21 0,1 0 0,-1 0 15,0 0-15,0 21 16,-21 0-16,0 21 0,0-20 0,0-1 15,0 21-15,0 0 0,0-20 16,0 20-16,0-21 0,-21 0 16,0 0-16,21 1 0,0-1 0,-21 0 0,-1 0 15,22 0 17,22-42-1,-1 0-31,0 21 0,-21-21 0</inkml:trace>
  <inkml:trace contextRef="#ctx0" brushRef="#br0" timeOffset="74576.37">12298 6477 0,'0'0'16,"42"-21"-16,-42-21 16,-21 42-1,0 0-15,0 0 0,-1 0 0,-20 0 16,21 21-16,0 0 0,0-21 15,-22 21-15,43 0 0,-21 0 16,0 1-16,21-1 0,0 0 16,0 0-16,21 0 15,0-21-15,0 0 0,1 21 16,-1-21-16,0 0 0,21 0 0,-21 22 16,1-22-16,-1 0 0,0 21 15,0-21-15,0 0 0,0 21 0,1-21 16,-22 21-16,0 0 15,0 0-15,0 1 16,0-1-16,-22-21 0,1 21 0,0-21 16,0 0-16,0 21 0,0-21 15,-1 0-15,1 0 0,0 21 16,0-21-16,0 0 0,0 0 16,-1 0-16,1 0 15,0 0-15,0-21 0,0 0 16,0 21-16,-1-21 0,22 0 15</inkml:trace>
  <inkml:trace contextRef="#ctx0" brushRef="#br0" timeOffset="74816.59">10964 6117 0,'0'0'0,"-21"0"0,21-21 16,-21 21-16,0 0 15,0 0 1,-1 0 0,1 0-1,0 0 1</inkml:trace>
  <inkml:trace contextRef="#ctx0" brushRef="#br0" timeOffset="75037.35">9927 6371 0,'0'0'0,"0"21"16,21-21-1,0 0-15,1 0 0,20 0 0,-21 0 16,21 0-16,1-21 0,-1 21 16,0 0-16,1 0 0,-1-21 15,0 21-15,1 0 0,-22 0 16,21 0-16,-21-21 0,1 0 0,-1 21 16,0 0-16,0-21 0</inkml:trace>
  <inkml:trace contextRef="#ctx0" brushRef="#br0" timeOffset="75436">12890 5906 0,'0'0'16,"0"-43"0,-21 43-1,0 0 1,0 21-16,0 1 0,0-22 15,-1 21-15,22 0 0,-21-21 16,21 21-16,-21 0 0,21 0 0,-21-21 16,21 22-16,0-1 0,0 0 15,0 0-15,21 0 16,0-21-16,0 0 0,1 0 16,-1 0-16,0 0 0,0 0 15,0 0-15,22 0 0,-22 0 0,0 0 16</inkml:trace>
  <inkml:trace contextRef="#ctx0" brushRef="#br0" timeOffset="75880.42">13081 5715 0,'0'0'0,"-21"0"0,0 0 15,-1 0-15,1 0 0,0 0 0,0 0 16,-21 0-16,20 21 0,-20 0 15,21 1-15,-21-1 0,20 0 0,-20 0 16,21 21-16,0-20 0,0-1 0,-1 21 16,1-21-16,21 22 0,-21-22 15,21 0-15,0 0 0,0 21 0,0-20 16,21-1-16,0 0 0,1-21 16,-1 21-16,0 0 0,0-21 15,21 0-15,-20 21 0,20-21 0,-21 0 16,21 0-16,1 0 0,-1 0 15,-21 0-15,22 0 0,-1 0 0,0-21 16,-21 21-16,22-21 0,-22 0 0,0 0 16,21 0-16,-42-1 0,22 1 15,-22-21-15,0 21 0,0-22 0,0 1 16,0 0-16,0-1 0,-22 1 16,1 0-16,0 21 0,0-22 0,-21 22 15,20-21-15,-20 21 0,0 21 16,-1-22-16,1 22 0,0 0 0,21 0 15,-22 0-15,22 22 16,-21-1-16,21-21 0,-1 21 0,1 21 16,0-21-16,0 1 0,0-1 0,0 0 15,21 0-15</inkml:trace>
  <inkml:trace contextRef="#ctx0" brushRef="#br0" timeOffset="76551.6">13674 6731 0,'-22'0'0,"44"0"46,-1 0-30,0 0-16,0 0 0,21 0 16,1 0-16,-1 0 0,0 0 0,22 0 15,-1 0-15,1-21 0,-1 21 0,1 0 16,-1-21-16,1 21 0,-22 0 16,1-21-16,-1 21 0,-21-22 0,0 22 15,-21-21-15,0 0 16,-21 21-16,0-21 15,-21 21-15,-1 0 0,22-21 16,-21 0-16,-1 21 0,22 0 16,-21 0-16,21-22 0,0 22 0,21-21 31,21 21-31,0 0 16,21 0-16,1 0 0,-22 0 15,21 0-15,0 0 0,1 0 0,-22 0 16,21 0-16,-21 21 0,1-21 15,-1 22-15,-21-1 0,0 0 16,0 0-16,0 0 0,-21 0 16,-1 1-16,-20-1 0,21 0 15,-21-21-15,-1 21 0,1 0 0,0 0 16,20-21-16,-20 22 0,21-22 16,0 0-16,0 21 0</inkml:trace>
  <inkml:trace contextRef="#ctx0" brushRef="#br0" timeOffset="77795.64">15748 6223 0,'0'0'0,"0"-21"15,0 0 1,0 0-16,0-1 0,-21 22 16,0-21-16,-1 21 0,1 0 15,0 0-15,0 0 0,0 0 16,-22 0-16,22 0 0,-21 21 0,21 1 16,-22-22-16,1 42 0,21-21 15,-21 21-15,20 1 0,1-1 0,-21 0 16,21 22-16,0-1 0,21-20 15,0 20-15,0 1 0,0-22 0,0 0 16,0 1-16,21-1 0,0-21 0,21 22 16,1-22-16,-1 0 15,0-21-15,1 21 0,20-21 0,-21 0 16,1 0-16,-1 0 0,22 0 16,-22 0-16,0-21 0,1 0 0,-1 21 15,-21-21-15,21-1 0,-20 1 0,20 0 16,-21-21-16,0 21 0,-21-1 15,21-20-15,-21 21 0,22-21 0,-22 20 16,0 1-16,0 0 0,0 0 16,0 0-16,-22 21 15,1 0-15,21 21 0,-21 0 16,0 0-16,21 0 0,-21 1 16,0-1-16,21 0 0,0 0 0,-22 21 15,22-20-15,0-1 0,0 0 16,0 0-16,0 0 0,0 0 0,22 1 15,-1-22-15,0 21 0,0-21 16,0 0-16,22 0 0,-22 0 16,0 0-16,21 0 0,-21 0 0,22 0 15,-22-21-15,0-1 0,0 22 16,-21-21-16,0 0 0,0 0 0,0 0 16,0 0-16,0-1 0,-21 1 0,0 0 15,0 0-15,0 0 16,-22 0-16,22-1 0,0 1 0,-21 0 15,20 21-15,22-21 16,-21 21-16,21-21 0,21 0 16,1 21-16,-1 0 15,0-22-15,21 22 0,-21-21 16,22 21-16,-1 0 0,0 0 0,1 0 16,-1 0-16,0 0 0,-20 21 15,20 1-15,-21-1 0,0 0 0,0 0 16,1 0-16,-22 22 0,0-22 15,0 0-15,0 0 0,0 0 0,0 0 16,0 1-16,0-1 0,0 0 16,0 0-16,-22-21 0,22 21 15,0 0-15,-21-21 16,21-21 15,0 0-15,0 0-16,0 0 15,0 0-15,0-1 0,0 1 0,0-21 16,0 21-16,21-22 0,1 22 16,-22-21-16,21 0 0,21 20 15,-21 1-15,0 0 0,22 0 0,-22 0 16,21 21-16,-21 0 0,22 0 16,-22 0-16,0 21 0,0 0 0,0 0 15,-21 0-15,22 1 0,-22 20 16,0-21-16,0 21 0,0-20 0,0-1 15,0 21-15,-22-21 0,22 0 16,-21 1-16,21-1 0,0 0 0,-21 0 16,21 0-16,-21-21 0,21 21 15,0-42 17,0 0-17</inkml:trace>
  <inkml:trace contextRef="#ctx0" brushRef="#br0" timeOffset="78055.42">17230 6244 0,'0'0'0,"0"-21"0,0 0 0,0 0 32,-22 21-32,1 21 15,21 0-15,0 0 16,0 22-16,-21-1 0,21 0 0,-21 1 15,21-1-15,-21 0 0,21 1 16,-21-1-16,21 0 0,0-21 16,-22 22-16,22-22 0,0 0 0,0 21 15,0-20-15,0-1 16,0 0-16,22-21 16,-1 0-16,0 0 15,0 0-15,0-21 0</inkml:trace>
  <inkml:trace contextRef="#ctx0" brushRef="#br0" timeOffset="78243.99">17060 6519 0,'0'0'0,"-21"0"0,42 0 31,0 0-16,1 0-15,-1 0 0,0 0 16,0 0-16,-21-21 0,21 0 16,0 21-16,1 0 0,-1 0 0</inkml:trace>
  <inkml:trace contextRef="#ctx0" brushRef="#br0" timeOffset="78600.28">17420 6689 0,'0'0'0,"21"0"31,0 0-15,1 0-16,-1-21 0,0 21 16,0-22-16,0 1 0,0 0 0,22 0 15,-22 0-15,0 0 0,0 21 16,-21-22-16,0 1 0,0 0 0,0 0 15,-21 21 1,0 0-16,-21 0 16,20 21-16,1 0 0,0 0 15,0 1-15,-21 20 0,20-21 16,22 0-16,-21 22 0,21-22 0,0 0 16,0 0-16,0 0 0,0 0 15,0 1-15,0-1 0,21-21 0,1 21 16,-1-21-16,0 0 0,0 21 0,0-21 15,0 0-15,22 0 0,-22 0 16,0 0-16,0 0 0</inkml:trace>
  <inkml:trace contextRef="#ctx0" brushRef="#br0" timeOffset="79412.42">17928 6519 0,'0'0'0,"0"-21"0,0 0 15,0 0 1,0 0-16,21 21 0,0 0 16,1 0-16,-1 0 15,0 0-15,0 21 0,0 0 16,-21 0-16,21 0 16,-21 22-16,0-22 0,0 0 0,0 0 15,0 22-15,0-22 0,0 0 16,-21 0-16,21 0 0,-21 0 0,0 1 15,0-1-15,21 0 0,-21-21 16,21 21-16,-22-21 0,44-21 47,-1 0-31,0 0-16,0-1 15,0-20-15,0 21 0,1-21 0,-1 20 16,0-20-16,0 0 0,0 21 0,0-22 15,1 22-15,-1 0 0,0 0 16,-21 0-16,0-1 0,0 44 31,0-1-31,0 0 0,-21 0 16,0 0-16,21 22 0,0-22 16,-22 0-16,1 21 0,21-21 0,0 22 15,0-22-15,0 0 0,0 0 0,-21 0 16,21 1-16,0-1 0,0 0 15,0 0-15,0 0 0,21-21 16,0 0-16,1 0 0,-1 0 16,0 0-16,0 0 0,21 0 0,-20 0 15,20 0-15,-21 0 0,21-21 16,1 0-16,-1 0 0,0 0 16,-20-1-16,20 1 0,-21-21 0,21 0 15,-20-1-15,-1 1 0,0-22 16,0 22-16,-21 0 0,0-1 0,0 1 15,21 0-15,-21 21 0,0-22 16,0 22-16,0 0 0,0 0 0,-21 21 31,0 0-31,21 21 16,0 0-16,0 0 0,-21 0 0,21 22 16,0-22-16,-21 21 0,21 1 15,0-1-15,0 0 0,0 1 0,-22-22 16,22 21-16,0 0 0,0-20 15,0-1-15,0 21 0,0-21 16,0 0-16,0 1 16,0-1-16,22-21 0,-1 0 15,0 0-15,0 0 16,0-21-16,0 21 0,-21-22 16,22 22-16,-22-21 0</inkml:trace>
  <inkml:trace contextRef="#ctx0" brushRef="#br0" timeOffset="79599.57">18711 6456 0,'0'0'0,"-42"0"0,21 0 16,42 0 15,0 0-31,0 0 16,0 0-16,1 0 0,-1 0 0,21 0 15,-21 0-15,22-21 0,-22 21 16,21 0-16,-21 0 0</inkml:trace>
  <inkml:trace contextRef="#ctx0" brushRef="#br0" timeOffset="80416.39">19431 6287 0,'0'0'0,"-42"0"16,20 0-16,1 0 0,0 0 15,0 0-15,0 0 0,0 0 16,21 21-16,-22 0 0,1 0 16,21 21-16,-21-20 0,0 20 0,21-21 15,0 21-15,-21 1 0,21-22 16,-21 21-16,21-21 0,0 1 15,0 20-15,0-21 0,0 0 0,0 0 16,21 1-16,-21-1 16,21-21-16,0 0 0,0 0 0,0 0 15,1 0-15,-1 0 0,0 0 16,21 0-16,-21 0 0,1 0 0,-1-21 16,21-1-16,-21 1 0,0 0 0,22 0 15,-22 0-15,0-22 0,21 1 16,-20 0-16,20-1 0,-21 1 0,21-21 15,-20 20-15,-1 1 0,0 0 16,0-1-16,0 1 0,0 21 16,1-22-16,-22 22 0,0 0 15,0 0-15,0 0 0,0 0 0,0-1 16,-22 22 0,1 0-16,21 22 15,-21-1-15,0 0 0,0 0 0,0 21 16,21 1-16,-22-22 0,1 21 15,0 22-15,0-22 0,0 0 0,0 1 16,21-1-16,0 0 0,-22 1 16,22-1-16,0-21 0,0 22 15,0-22-15,0 0 0,0 0 0,0 0 16,22 0-16,-1 1 0,0-22 16,0 0-16,0 0 0,0 0 0,1 0 15,20 0-15,-21 0 0,21 0 16,-20 0-16,-1-22 0,21 22 0,-21-21 15,0 0-15,22 0 0,-22 0 16,0 0-16,0-22 0,-21 22 0,21 0 16,-21 0-16,22 0 0,-22-1 15,0 44 17,0-1-32,0 0 0,-22 0 0,22 0 15,-21 0-15,21 1 0,0-1 0,0 0 16,-21 0-16,21 0 15,0 0-15,0 1 16,21-22 0,0 0-1,1 0-15,-1-22 16,0 1-16,0 0 16,0 0-16,-21 0 0</inkml:trace>
  <inkml:trace contextRef="#ctx0" brushRef="#br0" timeOffset="80600.14">20299 6329 0,'0'0'0,"-21"0"0,-1 0 16,1 0-1</inkml:trace>
  <inkml:trace contextRef="#ctx0" brushRef="#br0" timeOffset="81515.42">20680 6308 0,'0'0'0,"-21"0"0,-64 0 32,64 21-32,-22 21 0,22-21 0,21 1 15,0-1-15,-21 0 0,21 21 16,0-21-16,0 1 0,0 20 15,0-21-15,0 0 0,0 0 16,0 1-16,21-1 0,0 0 0,1-21 16,-1 21-16,0-21 0,0 0 15,21 0-15,-20 0 0,20 0 0,-21 0 16,21 0-16,1 0 0,-22 0 0,21-21 16,-21 0-16,22 0 0,-22-1 15,0 1-15,0 0 0,0-21 0,1-1 16,-1 1-16,0 0 0,0-1 15,0 1-15,-21 0 0,21-1 0,-21 1 16,22 0-16,-22 21 0,0-22 16,0 22-16,0 0 0,0 0 15,-22 42 17,22 0-32,-21 0 15,0 0-15,21 1 0,0-1 16,-21 0-16,0 21 0,21-21 0,-21 22 15,21-1-15,0-21 0,-22 22 16,22-1-16,-21-21 0,0 0 0,21 22 16,0-22-16,-21-21 0,21 21 15,-21 0-15,42-42 47,0 0-47,0 21 0,0-21 16,1-1-16,-1 1 0,0 0 15,-21 0-15,21-21 0,0 20 0,0 1 16,1 21-16,-22-21 0,0 0 16,21 21-16,0 0 0,-42 0 62,0 0-46,-1 0-16,1 0 15,0 21 1,21 0-16,-21 0 16,21 1-16,-21-1 0,21 0 15,0 0-15,0 0 0,0 22 16,0-22-16,0 0 0,0 0 16,21 0-16,0-21 0,-21 21 15,21 1-15,0-22 0,1 0 16,-1 0-16,0 0 0,0 0 15,0 0 1,0 0-16,1-22 16,-1 22-16,-21-21 0,21 0 15,0 0-15,0 0 16</inkml:trace>
  <inkml:trace contextRef="#ctx0" brushRef="#br0" timeOffset="81840.41">22034 6181 0,'0'0'0,"-42"-21"31,21 21-15,0 0-16,0 21 0,-1-21 15,22 21-15,-21 0 0,0 0 16,21 0-16,-21 1 0,0-1 0,0 21 16,21-21-16,0 22 0,-22-22 15,22 21-15,-21-21 0,21 22 0,0-22 16,0 0-16,0 0 0,0 0 16,0 0-16,0 1 0,0-1 15,0 0-15,21-21 16,1 0-16,-1 0 0,0 0 15,0-21-15,0 0 0,0 21 16</inkml:trace>
  <inkml:trace contextRef="#ctx0" brushRef="#br0" timeOffset="82255.94">22500 6096 0,'-21'0'0,"42"0"47,0 0-47,0 0 0,1 0 0,-1 21 15,0-21-15,0 21 0,0-21 16,0 22-16,1-1 0,-1 0 0,-21 0 16,21 0-16,-21 0 0,0 1 15,0-1-15,0 21 0,-21 0 0,0-20 16,-22 20-16,22 0 0,0-21 16,0 22-16,0-22 0,-22 0 15,22 21-15,0-20 0,0-1 0,21 0 16,-21 0-16,-1-21 0,22 21 15,-21-21-15,21 21 16,-21-21-16,0 0 16,0-21-16,0 0 15,-1 21-15</inkml:trace>
  <inkml:trace contextRef="#ctx0" brushRef="#br0" timeOffset="85100.44">995 8763 0,'0'0'0,"21"-21"0,-21 0 0,0 0 16,0-1-16,0 1 16,0 0-16,0 42 31,-21 0-31,0 1 16,21 20-16,-22 0 0,22 1 15,-21-1-15,0 0 0,0 1 0,0-1 16,0 0-16,-1 22 0,1-43 15,0 21-15,0 1 0,0-1 16,-22-21-16,22 0 0,0 0 16,0 1-16,0-1 0,0 0 0,-1-21 31,22-21-15,0 0-16,0-1 0,0 1 15,0-21-15,22 21 0,-1 0 16,-21-22-16,21 22 0,0-21 15,-21 21-15,0-1 0,21 22 0,-21-21 16,21 21-16,-21 21 16,22-21-16,-22 22 0,0-1 15,21 21-15,-21-21 0,0 0 16,0 1-16,0 20 0,21-21 0,-21 0 16,21 0-16,0 1 0,-21-1 15,21 0-15,1-21 0,-1 21 16,0-21-16,0 0 0,0 0 0,0 0 15,22 0-15,-22 0 0,21-21 16,-21 0-16,22 0 0,-22-1 16,21 1-16,1 0 0,-22-21 15,0-1-15,21 1 0,-21 0 0,-21-1 16,0 1-16,0-21 0,0 20 16,-21-20-16,0 20 0,0 1 0,0 0 15,-22-1-15,22 1 0,-21 21 16,0 0-16,-1 0 0,22-1 15,-21 22-15,21 0 0,-22 0 16,22 0-16,-21 22 0,21-1 0,-1 21 16,1-21-16,21 22 0,0-1 15,0 21-15,0-20 0,0-1 16,0 0-16,0 1 0,21-1 0,1 0 16,-1-20-16,0 20 0,0-21 15,0 0-15,0 0 0,22-21 0,-22 0 16,21 22-16,-21-22 0,22 0 15,-22 0-15,0 0 0,21 0 16,-20-22-16,-1 22 0</inkml:trace>
  <inkml:trace contextRef="#ctx0" brushRef="#br0" timeOffset="85557.03">1460 9186 0,'-84'22'16,"63"-44"0,21 1-16,0 0 15,0 0-15,0 0 0,21 21 16,0-21-16,0-1 0,0 1 16,0 21-16,1-21 0,-1 21 0,0 0 15,0 0-15,0 0 0,22 0 16,-22 0-16,0 0 0,0 21 15,0 0-15,0 1 0,1-1 16,-1 0-16,-21 0 0,0 0 0,0 0 16,0 1-16,0 20 0,0-21 15,0 0-15,0 0 0,-21 1 16,-1-22 0,22-22 15,0 1-31,0 0 0,0 0 15,0 0-15,22 0 0,-22-1 16,21 1-16,-21 0 0,21 0 16,-21 0-16,0 0 0,21-1 15,0 1-15,0 21 16,1 0-16,-1 0 16,0 0-16,0 0 15,0 0-15</inkml:trace>
  <inkml:trace contextRef="#ctx0" brushRef="#br0" timeOffset="86764.4">2286 9144 0,'0'0'16,"21"0"-16,0 0 0,0 0 16,1-21-16,-22 0 15,0 0-15,0-1 16,0 1-16,0 0 0,0 0 15,-22 21-15,22-21 0,-21 0 0,0 21 16,0 0-16,0 0 0,0 0 16,-1 0-16,1 0 0,0 21 0,0 0 15,-21 0-15,20 0 0,1 0 16,-21 1-16,21 20 0,0-21 0,-1 21 16,1-20-16,0-1 0,21 21 15,-21-21-15,21 0 0,0 1 0,0-1 16,21 0-1,0-21-15,0 0 0,1 0 0,-1 0 16,0 0-16,0 0 0,0-21 16,22 21-16,-22-21 0,0-1 0,0 22 15,21-21-15,-20 0 0,-1 0 16,21-21-16,-21 20 0,0 1 0,1-21 16,-22 21-16,21 0 0,-21-22 15,0 22-15,0 0 0,21 0 0,-21 0 16,-21 21-1,0 21 1,-1 0 0,22 0-16,0 0 0,0 0 0,-21 22 15,21-22-15,0 0 0,0 0 16,0 22-16,0-22 0,0 0 0,0 0 16,0 0-16,21 0 0,1 1 15,-1-1-15,21-21 0,-21 0 16,22 0-16,-1 0 0,0 0 0,1 0 15,-1 0-15,0 0 0,1-21 16,-1 21-16,0-22 0,1 1 0,-1 0 16,-21 0-16,21 0 0,-20 0 15,-1-1-15,0-20 0,-21 21 0,0 0 16,0 0-16,0-1 16,0 1-16,0 0 0,-21 21 15,0 0-15,-1 0 0,1 0 16,0 21-16,-21-21 0,21 21 0,-1 1 15,-20-1-15,21 0 0,0-21 16,0 21-16,21 0 0,0 0 0,0 1 16,0-1-16,0 0 15,21-21 1,0 0-16,0 0 0,0 0 0,0 0 16,1 0-16,-1-21 0,0 21 15,0-21-15,0-1 0,0 22 16,1-21-16,-1 0 0,-21 0 15,0 0-15,21 21 16,-21-21 0,0 42-1,0 0 1,0 0-16,0 0 0,-21 0 16,21 1-16,0-1 0,0 21 0,0-21 15,0 22-15,0-1 0,0-21 16,0 43-16,0-22 0,0 0 0,0 22 15,0-1-15,0 1 0,0-22 16,0 22-16,0-1 0,0 1 16,0-1-16,0 1 0,0-1 0,21 22 15,-21-22-15,21 22 0,-21-22 16,0 22-16,0-21 0,0-1 0,0 1 16,0-1-16,0-21 0,21 22 0,-21-22 15,0 1-15,0-22 0,0 21 16,0-21-16,0 0 0,0 1 0,-21-22 15,0 0-15,0 0 0,0 0 16,21-22-16,-22-20 0,-20 21 16,21-21-16,0-1 0,0-20 15,-22-1-15,22 1 0,0-22 0,0 0 16,0 1-16,-1-1 0,22 0 16,0 1-16,0-1 0,0 0 0,0 1 15,22 20-15,-1-20 0,0-1 16,0 21-16,0 1 0,0 21 0,1-22 15,20 22-15,-21-1 0,0 22 16,0-21-16,1 21 0,20-22 0,-42 22 16,21 0-16,0 0 0,0 0 15,1 0-15,-22-1 0,21 1 0,0 0 16</inkml:trace>
  <inkml:trace contextRef="#ctx0" brushRef="#br0" timeOffset="88339.42">3683 9059 0,'0'0'0,"21"0"32,0-21-32,-21 0 15,21 21-15,1-21 0,-22 0 16,0 0-16,0-1 0,21 1 0,-21 0 16,0 0-16,0 0 0,0 0 15,0-1-15,0 1 0,-21 0 0,-1 21 16,1-21-16,0 21 0,0 0 15,0 0-15,-22 0 0,22 0 0,0 21 16,-21 0-16,-1 0 0,22 1 16,-21-1-16,21 21 0,-22 0 15,22 1-15,0-1 0,0-21 0,0 22 0,21-1 16,0-21-16,0 21 16,0-20-16,0-1 0,0 0 0,0 0 15,21-21-15,0 21 0,0-21 16,0 0-16,1 0 0,-1 0 0,0 0 15,21 0-15,-21-21 0,22 21 0,-1-21 16,-21 0-16,22 0 0,-1-1 16,-21-20-16,21 21 0,-20 0 0,-1-22 15,0 1-15,0 21 0,0-21 16,-21-1-16,0 1 0,21 21 0,-21 0 16,0-1-16,0 1 0,22 0 15,-22 42 16,-22 0-31,22 1 0,-21-1 16,21 21-16,0-21 0,0 22 0,0-22 16,0 21-16,0-21 0,0 0 15,0 1-15,0-1 0,0 0 16,21 0-16,1 0 0,-1-21 0,0 0 16,0 21-16,0-21 0,0 0 0,1 0 15,-1 0-15,0 0 0,0 0 16,0-21-16,0 21 0,1-21 0,-1 0 15,0 0-15,0 0 0,-21-1 16,0 1-16,0 0 0,0 0 16,0 0-16,0 0 0,0-1 15,0 44 17,0-1-32,0 0 15,-21 0-15,21 0 0,0 0 16,0 1-16,-21-1 0,21 0 0,0 0 15,0 0-15,0 0 16,0-42 15,0 0-15,21 21-16,0-21 0,-21 0 16,21 0-16,0-1 0,-21 1 15,22-21-15,-1 21 0,0 0 16,-21-1-16,21 1 0,0 21 15,0 0 1,1 21-16,-1-21 16,-21 22-16,21-1 0,-21 0 15,0 0-15,21 0 0,0 22 0,-21-22 16,21 0-16,1 0 0,-22 0 16,21-21-16,0 21 0,0 1 0,0-1 15,0-21-15,1 0 0,20 21 0,-21-21 16,21 0-16,1 0 15,-22 0-15,21 0 0,1-21 0,-22 21 16,21-21-16,0-1 0,-20 1 0,-1 21 16,21-21-16,-21-21 0,-21 21 15,21-1-15,-21-20 0,0 21 0,0-21 16,0-1-16,0 22 0,0-21 16,0 21-16,-21-1 0,21 1 0,-21 0 15,0 0-15,0 21 0,0 0 16,-1 0-16,1 0 0,0 21 0,0 0 15,-21 0-15,20 1 0,1-1 0,0 21 16,0-21-16,0 22 16,21-1-16,0-21 0,-21 21 0,21-20 0,0-1 15,0 21-15,0-21 16,0 0-16,21 1 0,0-22 16,0 0-16,0 0 0,22 0 15,-22 0-15,0 0 0,0 0 16,0-22-16,0 1 0,1 21 0,-1-21 15,0-21-15,0 21 0,0-22 16,0 22-16,-21-21 0,22-22 0,-1 22 16,-21 0-16,0-1 0,0-20 15,21 20-15,-21 1 0,0 0 0,0-1 16,0 1-16,0 0 0,0 21 16,0-1-16,0-20 0,0 21 15,-21 21 1,21 21-16,0 0 0,-21 0 15,21 1-15,-22 20 0,22 0 16,0 1-16,-21-1 0,21 21 0,0-20 16,0-1-16,0 0 0,0 22 15,0-22-15,0 1 0,0-22 0,0 21 16,0-21-16,0 0 0,0 22 0,0-22 16,0 0-16,21-21 15,1 0-15,-1 0 16,0 0-16,0 0 15,-21-21-15,21 21 16</inkml:trace>
  <inkml:trace contextRef="#ctx0" brushRef="#br0" timeOffset="89853.43">5800 8848 0,'0'0'0,"0"-21"0,0-43 16,0 43-16,0 0 0,0 0 15,-22-1-15,1 22 16,0 0-16,0 0 0,0 0 16,-22 0-16,22 0 0,0 0 0,0 22 15,0-1-15,0 0 0,-1 0 16,1 0-16,21 22 0,-21-22 0,21 21 16,-21-21-16,21 22 0,-21-22 15,21 0-15,0 21 0,0-21 0,0 1 16,0-1-16,0 0 0,21 0 15,0-21-15,0 0 0,0 0 16,1 0-16,-1 0 0,0 0 0,0 0 16,0-21-16,0 0 0,1 21 15,20-21-15,-21-1 0,0-20 16,0 21-16,1-21 0,-1-1 0,-21 1 16,21 0-16,0-1 0,0 1 15,-21-22-15,21 22 0,-21 0 0,22-1 16,-22 1-16,0 0 0,0-1 15,0 1-15,0 21 0,0-21 0,0 20 16,0 1-16,-22 21 16,1 21-1,0 1-15,0-1 0,21 0 16,0 21-16,0-21 0,-21 22 16,21-1-16,0-21 0,-21 22 0,21-1 15,0 0-15,0 1 0,0-1 0,0 0 16,0 1-16,0-22 0,0 21 15,0 0-15,0-20 0,21-1 16,0 0-16,0 0 0,0 0 16,22-21-16,-22 0 0,0 0 0,0 0 15,21 0-15,-20 0 0,-1 0 0,21-21 16,-21 21-16,0-21 0,22 0 16,-22 0-16,0-1 0,0 1 0,0 0 15,-21-21-15,0 21 0,0-22 16,0 22-16,0 0 0,0 0 0,0 0 15,0-1-15,-21 22 0,0 0 16,0 0-16,0 0 0,21 22 31,0-1-31,0 0 0,0 0 16,0 0-16,0 22 0,0-22 16,0 0-16,0 0 0,0 0 0,0 0 15,21 1-15,0-22 0,-21 21 16,21 0-16,-21 0 0,21-21 15,1 0-15,-1 0 16,0 0-16,0 0 16,0 0-16,0 0 0,22-21 0,-22 0 15,0 0-15,0-1 0,22 1 16,-22 0-16,0-21 0,0 21 16,0-1-16,0-20 0,1 21 0,-22 0 15,0 0-15,0-1 16,-22 22-1,22 22 1,-21-1-16,0 0 0,21 0 16,-21 0-16,21 0 0,0 1 0,0-1 15,0 0-15,0 21 0,0-21 0,0 1 16,0-1-16,0 0 16,21 0-16,0-21 15,0 0-15,1 0 16,-1 0-16,0 0 0,0 0 15,0 0-15,-21-21 0,21 0 0,1 0 16,-22-1-16,0 1 16,0 0-16,0-21 0,0 21 0,0-1 15,0 1-15,-22 0 0,1 0 16,21 0-16,-21 21 0,0 0 0,0 0 16,0 0-16,-1 0 0,1 0 15,21 21 1,0 0-1,21-21-15,1 0 16,-1 0-16,0 0 0,0 0 16,0 0-16,0 0 0,22-21 15,-22 0-15,21 21 0,-21-21 16,22-1-16,-22 22 0,21-21 0,-21 21 16,1-21-16,-1 0 0,0 21 0,0 0 15,-21-21-15,0 42 31,0 0-15,0 0-16,-21 0 16,21 1-16,-21-1 0,21 21 15,-21-21-15,21 22 0,0-1 16,0 0-16,-22 1 0,22-1 0,-21 0 16,21 22-16,-21-22 0,21 0 0,0 22 0,0-22 15,0 22-15,0-22 16,0 22-16,0-1 0,0 1 0,-21-1 15,21 1-15,0-1 0,-21 1 0,21-22 16,0 21-16,-21-20 0,21 20 16,-22-20-16,1-1 0,21 0 0,0-21 15,-21 22-15,0-22 0,21 0 0,0 0 16,0 0-16,0-42 31,0 0-31,0 0 0,0 0 0,0 0 16,0-1-16,21-20 0,0 21 15,-21-21-15,21-1 0,1-20 16,-1-1-16,0 1 0,-21-1 0</inkml:trace>
  <inkml:trace contextRef="#ctx0" brushRef="#br0" timeOffset="90156.11">7070 8848 0,'0'0'0,"0"-43"0,0-62 31,0 83-31,21 1 0,0 21 0,0-21 0,0 21 16,0 0-16,1 0 0,-1 0 16,0 0-16,0 0 0,0 0 15,0 0-15,1 0 0,-1 21 0,0 0 16,-21 1-16,0-1 0,0 0 16,0 0-16,0 0 0,0 0 0,0 22 15,0-22-15,-21 0 0,0 0 0,-1-21 16,1 21-16,0 1 0,-21-22 15,21 0-15,-22 21 0,22-21 0,0 21 16,0-21-16,0 0 0,-1 0 16,44-21-1,-1 0 1,0 21-16,0-22 16,21 1-16</inkml:trace>
  <inkml:trace contextRef="#ctx0" brushRef="#br0" timeOffset="90728.62">7768 8763 0,'0'0'15,"-21"0"-15,0 0 0,42 0 31,21 0-15,-21 0-16,1 0 0,20 0 16,0 0-16,1 0 0,-1 0 15,0 0-15,1 0 0,-1 0 16,0 0-16,1 0 0,-1 0 0,0 0 16,1 0-16,-22-21 0,21 21 0,-21 0 15,0 0-15,1 0 0,-22-21 16,0 0-1,-22 21 1,1 0-16,0-22 0,-21 22 16,21 0-16,-22 0 0,22-21 15,0 21-15,0 0 0,0 0 0,-1 0 16,44 0 15,-1 0-15,0 0-16,0 0 0,0 0 0,0 0 15,1 0-15,-1 0 0,0 0 0,-21 21 16,21 1-16,-21-1 16,0 0-16,0 0 0,0 0 15,0 0-15,0 1 0,-21-1 16,0 0-16,21 0 0,-21 0 0,-1 0 16,1 1-16,0-22 0,0 21 15,0 0-15,0 0 0,-1 0 16,1-21-16,21 21 0,-21-21 0,0 22 15,0-22-15,0 0 16,-1 0-16</inkml:trace>
  <inkml:trace contextRef="#ctx0" brushRef="#br0" timeOffset="91268.43">9356 8319 0,'21'-22'0,"-42"44"0,42-65 0,-21 22 0,0 0 15,0 0-15,0 0 0,0-1 16,-21 22 0,21 22-1,-22-1-15,1 21 0,21-21 16,-21 22-16,0-1 0,0 0 16,0-21-16,-1 22 0,1-1 0,0 0 15,-21-20-15,21 20 0,-1 0 16,1 1-16,0-22 0,21 21 0,-21 0 15,21-20-15,0-1 0,0 0 16,0 0-16,0 0 0,0 0 0,21-21 31,-21-21-31,0 0 16,21 0-16</inkml:trace>
  <inkml:trace contextRef="#ctx0" brushRef="#br0" timeOffset="91564.53">9165 8530 0,'0'0'0,"21"-42"0,0 0 0,-21-1 15,22 1-15,-1 0 16,0-1-16,0 22 0,0-21 0,-21-1 16,21 22-16,22-21 15,-43 21-15,0 0 0,21 21 0,0 0 16,0 0-16,0 21 16,1 0-16,-22 0 0,21 21 15,-21-20-15,21 20 0,-21 0 0,21 1 16,-21-1-16,0 0 0,0 1 15,0-1-15,0 0 0,0-21 0,0 22 16,0-22-16,0 21 0,0-21 16,0 1-16,0-1 0,0 0 15,0 0-15,-21 0 0,21 0 16,-21-21 0,21-21-1,0 0-15,0 0 0,-21 0 16</inkml:trace>
  <inkml:trace contextRef="#ctx0" brushRef="#br0" timeOffset="91759.41">9250 8573 0,'0'0'0,"-21"0"0,21-22 16,21 22 15,0 0-31,0 0 0,0 0 16,0 0-16,1 0 0,-1-21 15,0 21-15,21 0 0,-21 0 0,1 0 16,-1-21-16,0 21 0,0 0 16,0 0-16,22 0 0,-22-21 0,0 21 15,0 0-15,0 0 0,0-21 0</inkml:trace>
  <inkml:trace contextRef="#ctx0" brushRef="#br0" timeOffset="93291.82">10096 8361 0,'-21'0'47,"0"0"-47,0 0 0,0 21 16,0 0-16,-1-21 0,1 21 16,21 1-16,0-1 0,-21 0 0,21 0 15,0 0-15,0 0 0,0 1 16,0-1-16,0 0 0,0 0 15,0 0-15,21 0 0,0-21 0,1 22 16,-1-1-16,0-21 0,0 0 16,0 0-16,0 0 0,22 0 15,-22 0-15,0 0 0,21 0 0,-20-21 16,20 21-16,-21-22 0,21 1 16,-20 0-16,20 21 0,-21-21 0,0 0 15,0-22-15,1 22 0,-1 0 16,0-21-16,-21-1 0,21 22 0,-21-21 15,0 0-15,0-1 0,0 1 0,0 0 16,0-1-16,0-20 0,0 42 16,0-22-16,0 1 0,0 21 0,0 0 15,0-1-15,0 1 0,0 42 32,0 1-17,0-1-15,0 21 0,0 0 16,-21 1-16,21-1 0,0 0 0,0 1 15,-21 20-15,21-20 0,-21-1 0,21 0 16,0 1-16,0-22 0,0 21 16,0-21-16,0 0 0,0 1 0,0-1 15,0 0-15,0 0 0,21-21 16,0 0-16,0 0 16,0 0-16,0 0 0,1 0 15,-1 0-15,0-21 0,-21 0 16,21 0-16,0 21 0,0-22 15,1 1-15,-1 0 0,0-21 0,0 21 16,0-1-16,0 1 0,1-21 16,-22 21-16,0 0 0,21-1 0,-21 1 15,0 0-15,-21 42 32,21 0-32,0 1 0,0-1 15,-22 0-15,22 0 0,-21 0 16,21 0-16,0 22 0,0-22 15,0 0-15,0 0 0,0 0 0,0 1 0,0-1 16,21-21-16,22 21 0,-22 0 16,21-21-16,1 0 0,-1 0 15,-21 0-15,21 0 0,1 0 0,-22 0 16,21 0-16,-21 0 0,1 0 16,20-21-16,-21 21 0,0-21 0,0 21 15,1-21-15,-22-1 0,0 1 0,21 0 16,-21 0-16,21 0 0,-21 0 15,0-1-15,0 1 0,0 0 0,0 0 16,0 0-16,0 42 31,-21 0-31,21 0 16,0 0-16,-21 1 16,-1-1-16,22 0 0,-21 0 0,21 0 15,0 0-15,0 1 0,0-1 16,0 0-16,21-21 15,1 0-15,-1 0 16,0 0-16,0 0 16,0-21-1,-21 0-15,0-1 0,0 1 16,0 0-16,0 0 16,0 0-16,-21 0 0,0-1 0,21 1 15,-21 0-15,0 21 0,21-21 31,0 0-15,21 21-16,0-21 16,0 21-16,0 0 0,0 0 15,1-22-15,-1 22 0,0 0 0,21 0 16,-21 0-16,1 0 0,-1 0 16,0 0-16,0 0 0,0 22 0,-21-1 15,0 0-15,21 0 0,-21 21 0,0-20 16,0-1-16,0 0 0,0 21 15,0-21-15,22 1 0,-22-1 0,0 0 16,0 0-16,0 0 16,0 0-1,0-42 32,0 0-47,0 0 0,0 0 16,21 0-16,-21-1 0,21 1 0,-21 0 15,21-21-15,0 21 0,0-1 16,1-20-16,-1 21 0,0 0 0,0 0 16,0-1-16,0 1 0,22 0 15,-22 21-15,0 0 0,0 0 16,0 0-16,22 0 0,-22 21 0,-21 0 16,21 1-16,-21 20 0,0-21 15,0 0-15,0 22 0,0-22 0,0 0 16,-21 0-16,0 0 0,21 0 0,-21 1 15,-1-1-15,22 0 16,-21 0-16,0-21 0,21 21 16,-21-21-1,42-21 1,0 21 0,-21-21-16,21 0 0</inkml:trace>
  <inkml:trace contextRef="#ctx0" brushRef="#br0" timeOffset="93687.57">12679 8255 0,'0'0'0,"-21"0"32,-1-21-32,1 21 0,0 0 15,0 0-15,0 0 0,0 21 16,21 0-16,-22-21 0,22 21 15,0 1-15,22-1 16,-1 0 0,0-21-16,0 0 0,0 21 15,0-21-15,1 21 16,-1-21-16,-21 21 0,21 1 16,0-22-16,-21 21 0,0 0 15,0 0-15,0 0 16,0 0-16,-21-21 0,0 0 15,0 22-15,-1-22 0,1 0 16,0 21-16,0-21 0,0 0 0,-22 0 16,22 0-16,0 0 0,0 21 0,0-21 15,0 0-15,-1 0 0,1 0 16,0 0 0,21-21-1,-21 21-15,21-21 0,0-1 16,0 1-16</inkml:trace>
  <inkml:trace contextRef="#ctx0" brushRef="#br0" timeOffset="93932.42">11769 8001 0,'0'0'0,"-22"0"0,1 0 16,0 0 47,0 0-48,0 0-15</inkml:trace>
  <inkml:trace contextRef="#ctx0" brushRef="#br0" timeOffset="94164.44">10604 8022 0,'0'0'0,"-21"0"0,21 21 0,21-21 31,1 0-15,-1 0-16,0 0 0,21 0 16,-21-21-16,22 21 0,-1-21 0,0 21 15,1 0-15,20 0 0,-20-21 16,-1 21-16,21 0 0,-20-21 16,-1 21-16,0 0 0,1-21 0</inkml:trace>
  <inkml:trace contextRef="#ctx0" brushRef="#br0" timeOffset="94556.29">12975 7684 0,'0'-22'16,"21"22"-16,-21-21 0,0 0 15,0 0 1,-21 21 0,0 0-1,0 0-15,0 0 0,21 21 16,-22 0-16,1 0 0,21 1 15,-21-1-15,21 0 0,0 0 16,0 0-16,0 0 0,0 1 16,0-1-16,0 0 15,0 0 1,21-21-16,-21 21 0,21-21 0,1 0 16,-1 0-16,0 0 15,0 0-15,0 0 0,0 0 0</inkml:trace>
  <inkml:trace contextRef="#ctx0" brushRef="#br0" timeOffset="95064.16">13314 7493 0,'0'0'0,"-21"-21"0,-106-43 16,84 64-1,22 0-15,-21 0 0,21 0 0,-22 0 16,22 0-16,-21 0 0,21 22 0,-22-22 16,22 21-16,-21 0 0,-1 0 15,22 0-15,-21 0 0,21 1 0,-22 20 16,22-21-16,0 0 0,0 22 16,0-22-16,21 0 0,0 21 0,0-21 15,0 1-15,0 20 0,21-21 16,0 0-16,0 0 0,0 1 0,22-1 15,-22 0-15,21 0 0,-21-21 0,22 0 16,-1 21-16,-21-21 16,22 0-16,-1 0 0,0 0 0,22 0 15,-22-21-15,0 0 0,22 0 16,-22 0-16,1-1 0,-1 1 0,0 0 16,-21 0-16,22-21 0,-22 20 0,0-20 15,0 21-15,-21-21 0,0-1 16,0 22-16,0-21 0,0 21 0,-42-22 15,21 22-15,-22 0 0,1 0 16,0 0-16,-22-1 0,22 22 16,0 0-16,-22 0 0,22 0 15,-1 0-15,1 0 0,21 22 0,-21-1 16,20 0-16,1 0 0,0 0 0,21 0 16,0 1-16,0-1 0,0 0 15,0 0-15,0 0 0,0 0 0,21 1 16,0-1-16</inkml:trace>
  <inkml:trace contextRef="#ctx0" brushRef="#br0" timeOffset="95644.3">13885 8467 0,'0'0'0,"-21"0"0,0 0 15,42 0 16,0 0-31,0 0 0,1 0 16,20 0-16,-21 0 0,21 0 16,1 0-16,20 0 0,-20 0 0,20 0 15,-21 0-15,22 0 0,-22 0 16,22 0-16,-22 0 0,-21 0 0,22 0 16,-22 0-16,0 0 0,0 0 0,-21-21 15,0-1 1,-21 1-16,0 21 0,0 0 15,-1-21-15,1 21 0,-21-21 16,21 21-16,0 0 0,-1 0 0,44 0 47,-1 0-47,0 0 0,0 0 16,0 0-16,0 0 0,22 0 15,-22 0-15,-21 21 0,21-21 0,-21 21 16,0 0-16,0 1 15,0-1-15,0 0 0,-21-21 0,0 21 16,0 0-16,-22-21 0,22 21 0,-21 1 16,21-22-16,-1 0 0,-20 21 15,21-21-15,0 0 0,0 0 16</inkml:trace>
  <inkml:trace contextRef="#ctx0" brushRef="#br0" timeOffset="96476.43">15938 8488 0,'0'-21'47,"0"0"-31,0-1-16,0 1 0,0 0 16,0 0-16,0 0 0,-21 0 0,21-1 15,0 1-15,-21 21 0,0-21 16,0 0-16,0 21 0,-1 0 15,1 0-15,0 0 0,0 21 16,0 0-16,-22-21 0,22 43 0,0-22 16,0 0-16,-21 0 0,20 0 15,-20 22-15,21-22 0,-21 0 0,20 21 16,1-21-16,-21 1 0,42-1 16,0 0-16,0 0 0,0 0 15,0 0-15,0 1 0,21-22 16,0 0-16,22 0 0,-22 0 15,21 0-15,0 0 0,-20 0 0,20-22 16,0 22-16,1-21 0,-1 0 0,0 0 16,-21 0-16,22 0 0,-22-1 15,21 1-15,-21-21 0,1 21 0,-1-22 16,0 1-16,0 0 0,-21-1 16,0 1-16,21-21 0,-21 20 0,0 1 15,21-22-15,-21 22 0,0 21 16,0-21-16,0 20 0,0 1 15,-21 21 1,0 21-16,0 1 0,21-1 16,-21 21-16,0 22 0,-1-22 0,1 21 15,21-20-15,-21 20 0,0-20 16,21-1-16,-21 0 0,21 1 0,0-1 16,0 0-16,0-21 0,0 1 0,0 20 15,0-21-15,21 0 0,0-21 16,-21 21-16,21-21 0,0 0 0,1 0 15,-1 0-15,0 0 0,0 0 16,0 0-16,22 0 0</inkml:trace>
  <inkml:trace contextRef="#ctx0" brushRef="#br0" timeOffset="96875.97">16256 8530 0,'0'0'0,"0"-21"15,0 0-15,0 0 16,0 0-16,0-1 0,0 1 15,0 0-15,0 0 16,21 21-16,0-21 0,0 21 16,1 0-16,-1 0 0,0 0 0,0 0 15,0 0-15,0 21 16,1-21-16,-1 21 0,0 0 0,0 0 16,0 1-16,0-1 0,-21 0 15,22 0-15,-1 0 0,-21 0 0,0 1 16,0-1-16,0 0 0,0 0 0,0 0 15,0 0-15,0 1 16,-21-22-16,-1 0 0,1 0 16,0 0-1,21-22-15,0 1 16,0 0-16,0 0 0,21 0 16,0 0-16,-21-1 0,22 1 15,-22 0-15,21 0 0,0 0 0,-21 0 16,21-1-16,0 1 15,0 21-15,1-21 0,-1 21 16,0 0-16,0 0 0,0-21 0,0 21 16,1 0-16,-1 0 15,0 0-15</inkml:trace>
  <inkml:trace contextRef="#ctx0" brushRef="#br0" timeOffset="98121.26">17272 8594 0,'0'0'0,"21"0"0,0-21 0,0 21 15,1-22-15,-1 1 0,0 21 16,0-21-16,-21 0 0,0 0 16,0 0-16,0-1 0,0 1 0,0 0 15,0 0-15,0 0 0,-21 21 16,0-21-16,0 21 0,-1 0 15,1 0-15,-21 0 0,21 21 16,-22-21-16,22 21 0,0 0 0,-21 0 16,21 0-16,-22 1 0,22-1 0,0 21 15,0-21-15,0 0 0,-1 1 16,22-1-16,-21 0 0,21 0 16,0 0-16,0 0 0,0 1 15,21-22-15,1 0 0,-1 0 16,21 0-16,-21 0 0,0 0 0,1 0 15,-1 0-15,21-22 0,-21 1 16,0 21-16,22-21 0,-22 0 0,0 0 16,0 0-16,0-1 0,1 1 15,-1 0-15,-21 0 0,0 0 0,21 0 16,-21-1-16,0 1 0,21 0 0,-42 42 47,0-21-47,21 21 0,-21 1 15,21-1-15,0 0 0,-22 0 16,22 0-16,0 0 0,0 1 0,0-1 16,0 0-16,0 0 0,0 0 15,22 0-15,-22 1 0,42-22 16,-21 0-16,0 21 0,22-21 16,-1 0-16,0 0 0,1 0 0,20 0 15,-21 0-15,1 0 0,-1-21 0,0-1 16,-20 22-16,20-21 0,-21 0 15,0 0-15,0 0 0,-21 0 0,0-22 16,0 22 0,0 0-16,0 0 15,-21 21-15,0 0 0,0 0 16,0 0-16,0 0 0,-1 21 16,1-21-16,0 21 0,0-21 0,0 21 15,21 0-15,0 1 16,0-1-16,0 0 0,21 0 15,0-21 1,0 0-16,0 0 0,1 0 16,-1 0-16,0 0 0,0 0 15,-21-21-15,21 21 16,-21-21-16,21 21 0,1-21 16,-22-1-1,0 44 48,-22-1-63,22 0 0,0 0 15,0 0-15,0 22 0,0-22 16,0 21-16,0 0 0,0 1 0,0-1 16,0 0-16,0 1 0,0 20 0,0-20 15,0-1-15,0 0 0,0 1 16,0-1-16,0 21 0,0-20 0,0-1 15,0 22-15,0-1 0,-21 1 16,0-1-16,0 1 0,0-1 16,0 1-16,-1-1 0,1 1 0,0-1 15,-21-21-15,21 22 0,-1-22 0,1 1 16,0-1-16,-21 0 0,21 1 16,-1-22-16,1 0 0,0 0 0,21 0 15,-21-21-15,0 0 0,0 0 16,21-21-16,0 0 15,0 0-15,-22 0 0,1-22 0,21 22 16,-21-21-16,0-1 0,21 1 0,0-21 16,-21 20-16,21-20 15,0-22-15,0 22 0,0-22 0,0 21 16,21-20-16,0 20 0,0 1 16,22-1-16,-22 22 0,0-22 0,0 22 15,21 0-15,-20-1 0,-1 1 0,0 0 16,0 21-16,0-22 0,0 22 15,1-21-15,-1 21 0,-21-1 0,0 1 16,21 0-16,0 0 0,0 0 16,0 0-16,1-1 0</inkml:trace>
  <inkml:trace contextRef="#ctx0" brushRef="#br0" timeOffset="99560.35">18521 8636 0,'63'-63'16,"-126"126"-16,126-148 0,-63 64 15,21 0-15,1 0 16,-22 0-16,0 0 0,0-1 0,0 1 16,0 0-16,-22 0 0,1 21 15,0 0-15,0-21 0,0 21 0,-22 0 16,22 0-16,-21 0 15,21 0-15,-22 21 0,22-21 0,0 21 16,-21 0-16,21 22 0,-1-22 0,1 0 16,0 0-16,0 21 0,21-20 15,0-1-15,0 0 0,0 0 0,0 0 16,0 0-16,0 1 16,21-22-16,0 0 0,0 0 0,1 0 15,20 0-15,-21 0 0,21 0 0,-20 0 16,20 0-16,-21 0 0,21-22 15,-20 22-15,20-21 0,-21 0 0,0 0 16,0 0-16,1 0 0,-22-1 16,0 1-16,0 0 0,0 0 15,0 0-15,-22 21 32,1 0-32,0 21 15,21 0-15,-21-21 0,21 21 16,-21 0-16,21 43 15,0-43-15,21 0 0,0-21 16,0 21-16,0-21 0,1 22 16,-1-22-16,21 0 0,-21 0 15,0 0-15,1 0 0,20 0 16,-21 0-16,0 0 0,0-22 16,1 22-16,-1-21 0,0 0 0,0 0 15,0 0-15,0 21 0,-21-21 16,0-1-16,0 1 0,0 0 0,0 0 15,22 21-15,-22-21 16,-22 21 0,22 21-16,-21 0 15,0 0-15,0 0 0,21 1 16,0-1-16,0 0 0,-21 0 0,21 0 16,-21 0-16,21 1 15,-22-1-15,22-42 63,0-1-63,22 1 15,-1 0-15,0 0 0,0 0 16,0 0-16,0-1 0,1 1 16,-22 0-16,21 0 0,0 0 0,0 0 15,0 21-15,0 0 0,1-22 16,-1 22-16,0 0 15,0 0-15,-21 22 0,0-1 0,0 0 16,21 0-16,-21 0 16,0 0-16,0 1 0,0-1 0,0 0 15,21 0-15,-21 0 0,0 0 16,22 1-16,-1-22 0,0 21 16,0-21-16,0 0 0,0 21 0,22-21 15,-22 0-15,21 0 0,1 0 16,-1 0-16,-21 0 0,21 0 0,1 0 15,-1-21-15,0 21 0,-20-21 16,20-1-16,-21 1 0,21-21 16,-20 21-16,-22-22 15,0 22-15,0 0 0,0 0 16,0 0-16,-22 0 0,1-1 0,0 22 0,0 0 16,0 0-16,0 0 15,-1 0-15,1 0 0,0 0 0,0 22 16,0-22-16,0 21 0,-1 0 0,1 0 15,21 0-15,-21 0 0,21 1 16,-21-1-16,21 0 0,0 0 16,0 0-16,0 0 0,0 1 15,21-22 1,0 0-16,0 0 0,1 0 16,-1 0-16,0 0 0,0 0 0,0 0 15,0-22-15,1 1 0,-1 0 16,0 0-16,0 0 0,0 0 15,0-1-15,1-20 0,-22 21 16,21-21-16,0-1 0,-21 22 16,21-21-16,-21-1 0,0 22 0,0 0 15,0-21-15,0 21 0,0-1 16,0 1-16,-21 21 16,21 21-1,-21 1-15,0-1 0,21 0 16,0 21-16,0-21 0,0 22 0,-22-22 15,22 21-15,0-21 0,0 22 16,0-22-16,0 0 0,0 0 0,0 0 16,0 1-16,0-1 0,0 0 15,0 0-15,22 0 16,-1-21-16,0 0 0,0 21 16,21-21-16,-20 0 0,-1 0 15,0 0-15,21 0 0,-21 0 0,22 0 16</inkml:trace>
  <inkml:trace contextRef="#ctx0" brushRef="#br0" timeOffset="100967.43">20764 8530 0,'-42'-63'31,"21"63"-31,0-21 0,0 21 0,-1 0 16,1-22-16,0 22 0,-21-21 0,21 21 15,-1 0-15,-20 0 0,21 0 16,0 0-16,0 0 0,-22 21 0,22 1 16,0-22-16,21 21 0,-21 0 15,0 0-15,21 0 0,0 0 16,0 1-16,0-1 0,0 0 0,0 0 16,0 0-16,21-21 15,0 21-15,0-21 0,0 0 16,22 0-16,-22 0 0,0 0 0,21 0 15,-21 0-15,22 0 0,-22-21 16,0 0-16,21 21 0,-20-21 16,-1 0-16,0-22 0,0 22 15,0-21-15,0 0 0,22-1 0,-43 1 16,42 0-16,-42-1 0,21 1 16,0-22-16,1 22 0,-1 0 0,-21-1 15,0 22-15,0 0 0,0 0 0,0 0 16,0 0-16,-21 21 31,-1 42-31,1-21 16,0 21-16,0-20 0,0 20 0,0 0 15,-1 1-15,22-1 16,0 0-16,0 1 0,0-1 0,0 0 16,0-21-16,0 22 0,0-22 0,0 0 15,0 0-15,22 0 0,-1 1 16,0-22-16,0 0 0,0 0 15,0 0-15,22 0 16,-22 0-16,0 0 0,0 0 0,0-22 16,1 22-16,-1-21 0,0 0 15,0 0-15,0 0 0,0 21 16,1-21-16,-1-1 0,-21 1 16,0 42 15,0 1-31,0-1 15,0 0-15,0 0 16,0 0-16,0 0 16,0 1-1,21-22 1,0 0 0,0 0-16,0 0 15,1 0-15,-22-22 16,21 22-16,0-21 0,-21 0 15,21 21-15,0-21 0,0 0 16,-21 0-16,22 21 16,-22 21-1,0 0 1,-22-21-16,22 21 16,0 0-16,-21-21 0,21 21 0,0 1 15,0-1 1,21-21-1,1 0-15,-1 0 16,0 0-16,0 0 0,0 0 16,0 0-16,1-21 0,-1-1 0,-21 1 15,0 0-15,0 0 16,0 0-16,0 0 16,0-1-16,0 1 0,-21 21 15,-1 0-15,1 0 0,21-21 16,-21 21-16,0 0 0,0 0 15,21 21 1,21-21 0,0 0-16,0 0 15,0 0-15,1 0 16,-1 0-16,0 0 0,0 0 16,0 0-16,0 0 0,22 0 15,-22 0-15,0-21 0,0 21 0,0 0 16,1 0-16,-1 0 0,-21 21 31,0 0-31,0 1 16,-21-1-16,-1 21 0,1-21 15,0 0-15,21 22 0,0-22 0,-21 21 16,21 1-16,-21-1 0,21 0 16,-21 22-16,21-22 0,0 0 0,-22 22 15,1-22-15,21 1 0,-21-1 16,21 0-16,0-21 0,-21 22 0,21-22 15,-21 21-15,21-21 0,0 1 16,0-1-16,0 0 0,0 0 16,-21 0-16,21 0 0,0 1 15,-22-22-15,22 21 0,0-42 47,0-1-47,0 1 16,0 0-16,0 0 0,0 0 15,22-22-15,-22 22 0,21-21 0,-21 0 16</inkml:trace>
  <inkml:trace contextRef="#ctx0" brushRef="#br0" timeOffset="101287.79">21717 8551 0,'0'0'0,"21"-21"0,-21 0 15,0 0-15,0 0 0,0 0 16,21-1-16,0 1 15,1 21-15,-1-21 16,0 21-16,0-21 0,21 21 0,-20 0 16,-1 0-16,0 0 0,0 0 0,0 0 15,0 0-15,1 0 0,-22 21 16,0 0-16,0 0 16,0 1-16,0-1 15,-22 0-15,1-21 0,0 21 16,0 0-16,0-21 0,0 0 15,-1 21-15,1-21 0,0 22 16,0-22-16,0 0 16,42 0 31,0 0-47,0 0 0</inkml:trace>
  <inkml:trace contextRef="#ctx0" brushRef="#br0" timeOffset="101556.45">22479 8213 0,'-21'-21'31,"0"21"-31,21 21 16,-22 0-16,1 0 0,21 0 15,-21 0-15,21 1 0,0-1 0,0 0 16,-21 0-16,21 21 0,0-20 0,-21-1 16,21 0-16,0 0 15,0 0-15,0 0 16,0 1 0,21-22-16,0 0 0,0 0 15,0 0-15,1-22 0</inkml:trace>
  <inkml:trace contextRef="#ctx0" brushRef="#br0" timeOffset="101871.11">22987 8149 0,'0'0'0,"-21"0"0,0 0 15,21 21 16,0 1-15,21-1-16,0-21 0,0 21 16,-21 0-16,0 0 0,0 0 15,0 1-15,0-1 0,0 0 0,0 0 16,0 0-16,0 0 0,-21 1 16,0-1-16,0 0 0,-1 0 0,1 0 15,0-21-15,0 21 0,21 1 16,-21-22-16,0 21 0,-1-21 15,22 21-15,-21 0 16,0-21-16,0 0 16</inkml:trace>
  <inkml:trace contextRef="#ctx0" brushRef="#br0" timeOffset="106277.5">1291 11007 0,'21'0'0,"0"-21"31,-21-1-31,22 1 0,-22 0 0,0 0 16,0 0-1,0 0-15,0-1 0,-22 22 0,1-21 16,0 0-16,-21 21 0,21 0 16,-1 0-16,1 0 0,-21 0 0,21 0 15,-22 0-15,22 21 0,0-21 16,0 21-16,0 1 0,-22 20 0,22-21 15,0 0-15,0 22 0,21-1 16,0 0-16,-21-21 0,21 22 16,0-1-16,0 0 0,0-20 0,21 20 15,0-21-15,-21 0 0,21-21 16,0 0-16,22 0 0,-22 0 16,0 0-16,21 0 0,1-21 15,-1 0-15,0 0 0,1-22 0,20 22 16,-20-21-16,20 0 0,-21 20 15,1-20-15,-1 0 0,0-1 0,1 1 16,-22 0-16,0-1 0,-21 1 16,0 0-16,0-1 0,0 1 0,0 0 15,0 21-15,0-22 0,-21 1 16,0 21-16,21 0 0,-21-1 16,-1 1-16,1 21 0,0 0 0,21 21 15,-21 1-15,0-1 0,21 21 16,0 0-16,-21 1 0,-1-1 15,22 22-15,-21-1 0,21-21 16,0 22-16,0-1 0,0-20 0,0 20 16,0 1-16,0-22 0,0 0 15,21 1-15,1-1 0,20-21 0,-21 0 16,21 1-16,-20-22 0,20 0 16,0 0-16,1 0 0,-22 0 0,21-22 15,0 1-15,-20 0 0,20 0 16,-21-21-16,21 20 0,-20-20 0,-1 21 15,0-21-15,-21 20 0,0-20 16,21 21-16,-21 0 0,0 0 0,0-1 16,0 1-16,0 0 15,-21 42 17,21 0-32,0 1 0,0-1 15,0 0-15,0 0 0,0 21 16,0-20-16,0 20 0,0-21 0,0 21 15,0-20-15,0-1 0,0 0 16,0 0-16,21 0 0,-21 0 0,21-21 16,0 0-16,1 0 0,-1 0 15,0 0-15,21 0 0,-21-21 0,1 21 16,-1-21-16,21 0 16,-21-21-16,0 20 0,1 1 0,-1-21 15,0 21-15,0-22 0,-21 22 16,0-21-16,0 21 0,0 0 0,0-22 15,-21 22-15,-21-21 0,20 21 16,1-1-16,-21 1 0,21 21 0,-43-21 16,43 21-16,0 0 15,0 0-15,0 21 0,-1 0 0,1 1 16,0-1-16,0 0 0,0 0 16,21 0-16,0 22 0,0-22 0,0 0 15,0 21-15,0-21 0,0 22 16,21-22-16,0 0 0,0 0 15,22 0-15,-22-21 0,21 0 0,0 0 16,-20 0-16,20 0 0,21 0 16,-20 0-16,-1-21 0,0 0 15,1 0-15,-1 0 0,0 0 0,1-1 16,-22 1-16,0 0 0,0 0 0,0 0 16,1 0-16,-22-1 0,0 1 15,0 0-15,0 0 0,-22 42 47,22 0-47,-21 0 16,21 22-16,0-22 0,0 0 15,0 0-15,0 22 0,0-22 16,0 0-16,0 0 0,0 0 0,21 0 16,1 1-16,-1-22 0,0 0 15,0 0-15,0 0 0,0 0 16,1-22-16,-1 22 0,0-21 15,0 0-15,0 0 0,0 0 0,1 0 16,-22-22-16,21 22 0,-21 0 0,21 0 16,-21 0-16,0-1 0,0 1 15,0 0-15,0 0 0,0 42 32,0 0-17,0 0-15,0 1 16,0-1-16,0 0 0,0 21 0,0-21 15,0 1-15,0-1 0,0 0 0,0 0 16,0 0-16,21-21 16,0 0-16,0 0 0,1 0 15,-1 0-15,0-21 0,21 0 16,-21 0-16,22 0 0,-22-1 0,21 1 16,-21-21-16,1 21 0,-1 0 15,0-22-15,0 1 0,0 0 16,-21 20-16,0-20 0,0 0 0,0-1 15,0 1-15,0 0 0,0 21 16,0-1-16,0 1 0,0 0 0,0 42 31,0 0-31,0 1 0,0-1 0,0 21 16,0 0-16,0-20 0,0 20 16,0 0-16,0 1 0,0-22 0,0 21 15,0 0-15,0-20 0,0 20 16,0-21-16,0 21 0,0-20 0,0-1 15,0 0-15,0 0 16,0-42 0,0 0-1,0 0-15,0-1 16,0 1-16,0 0 0,0-21 0,0 21 16,21-1-16,1 1 0,-1 0 15,-21 0-15,21 0 0,21 0 0,-21-1 16,1 1-16,20 21 0,-21-21 0,21 21 15,-20 0-15,20 0 0,0 0 16,1 21-16,-22-21 0,21 21 0,-21 1 16,22-1-16,-22-21 0,-21 21 15,0 0-15,0 0 0,0 22 0,0-22 16,0 0-16,-21 0 0,-1 0 16,1 0-16,-21 1 0,0-1 15,20 0-15,-20 0 0,0 0 0,-1 0 16,1-21-16,21 22 0,-21-22 15,20 0-15,1 0 0,0 0 0,0 0 16,0 0-16,21-22 16,21 1-1,0 21-15,0-21 16,0 0-16,1 0 0,20 0 0</inkml:trace>
  <inkml:trace contextRef="#ctx0" brushRef="#br0" timeOffset="106548.44">4233 10478 0,'0'0'0,"0"21"32,0 0-32,0 0 0,0 21 0,0-20 15,0 20-15,0-21 0,-21 21 0,21 1 16,0-22-16,-21 21 0,21-21 15,0 22-15,0-22 0,-21 21 0,21-21 16,-21 1-16,21-1 0,0 0 16,0 0-16,0 0 0,0 0 15,0 1-15,0-1 0,0-42 32,21-1-17,0 1-15</inkml:trace>
  <inkml:trace contextRef="#ctx0" brushRef="#br0" timeOffset="106964.45">4508 10901 0,'0'21'15,"22"-21"1,-1 0-1,0 0-15,0 0 0,0 0 16,-21-21-16,21 21 0,1-21 16,-1 21-16,-21-21 0,21 21 0,-21-22 15,21 22-15,-21-21 0,21 0 16,-21 0-16,0 0 16,-21 21-1,0 0-15,0 0 0,0 21 16,-1 0-16,1-21 0,21 21 15,0 0-15,-21 1 16,21-1-16,-21 0 0,21 21 0,0-21 16,0 1-16,0-1 0,0 0 0,0 0 15,0 0-15,0 0 16,0 1-16,0-1 0,21-21 16,0 0-16,0 0 15,1 0-15,-1 0 0,21 0 0,-21 0 16,22-21-16,-22-1 0,21 1 0,0 21 15,-20-21-15,20 0 0</inkml:trace>
  <inkml:trace contextRef="#ctx0" brushRef="#br0" timeOffset="107703.61">5207 10668 0,'0'0'0,"-21"0"31,0 0-31,-1 21 0,1 0 15,0 1-15,0-1 16,0 21-16,21-21 0,0 0 16,0 1-16,-21 20 0,21-21 0,0 0 15,-22 0-15,22 22 0,0-22 0,0 0 16,0 0-16,0 0 0,0 1 0,22-1 16,-1 0-16,0 0 15,0 0-15,0-21 0,0 0 0,1 0 16,20 0-16,-21 0 0,0 0 0,0 0 15,22-21-15,-22 0 0,0 0 16,0 0-16,22-1 0,-22 1 0,0 0 16,0 0-16,0-21 0,-21 20 15,21-20-15,1 21 0,-22-21 0,0-1 16,21 1-16,0-22 0,-21 22 0,21 0 16,-21-1-16,0 1 0,0 0 15,0 21-15,0-1 0,0 1 16,0 0-16,0 0 0,0 42 31,0 21-31,0-20 0,0-1 0,0 21 16,0 0-16,-21 1 0,21-1 15,0 0-15,0-20 0,0 20 0,0 0 16,-21 1-16,21-22 0,0 21 0,0-21 16,0 0-16,0 1 15,0-1-15,0 0 0,0 0 0,0 0 16,21-21-16,0 0 15,0 0-15,0 0 0,1 0 0,20 0 16,-21-21-16,0 21 0,0-21 16,1 0-16,20 0 0,-21 21 15,0-22-15,0 1 0,-21 0 0,22 0 16,-22 0-16,21 0 0,-21-1 16,0 44-1,0-1 1,0 0-16,-21 0 15,21 0-15,0 0 0,-22 1 16,22-1-16,0 0 0,0 0 16,0 0-16,0 0 31,22-21-31,-1 0 16,-21-21-1,0 0-15,0 0 16,0 0-16,0 0 0,0-1 15</inkml:trace>
  <inkml:trace contextRef="#ctx0" brushRef="#br0" timeOffset="107896.45">6054 10710 0,'21'0'109,"0"0"-109</inkml:trace>
  <inkml:trace contextRef="#ctx0" brushRef="#br0" timeOffset="108717.4">6562 10668 0,'0'0'16,"0"-21"-16,0 0 15,-22 21-15,1 0 16,0 0-16,0 0 16,0 0-16,0 0 0,21 21 0,-22-21 15,1 21-15,0 21 0,21-20 0,0-1 16,0 0-16,-21 21 0,21-21 15,0 1-15,0-1 0,0 21 0,0-21 16,0 0-16,0 1 0,0-1 16,0 0-16,21-21 0,-21 21 0,21-21 15,0 0-15,1 21 0,20-21 0,-21 0 16,0 0-16,22 0 0,-22 0 16,21-21-16,-21 21 0,22-21 15,-22 21-15,21-21 0,-21 0 0,0-1 16,1 1-16,-1 0 0,0-21 15,0-1-15,0 22 0,-21-21 0,21 0 16,-21-22-16,0 22 0,0-1 0,22 1 16,-22 0-16,0-1 0,21 1 15,-21 21-15,0 0 0,0 0 0,0 42 32,0 0-32,0 21 15,0-21-15,-21 22 0,21-1 16,-22-21-16,1 22 0,21-1 0,-21 0 15,21 1-15,0-22 0,-21 21 16,0-21-16,21 0 0,-21 1 16,21-1-16,0 0 0,0 0 0,-22 0 15,44-42 17,-1 21-32,0-21 15,0 0-15,21 0 0,-20-1 0,-1 1 16,21 0-16,-21 0 0,22 0 15,-22 0-15,21-1 0,0-20 16,-20 42-16,-1 0 0,0 0 16,0 0-16,-21 21 31,-21-21-31,21 21 16,-21-21-16,0 22 0,-1-22 0,1 21 15,0-21-15,0 21 0,0-21 16,0 0-16,21 21 0,0 0 15,-22-21-15,22 21 0,0 1 16,0-1-16,0 0 16,22 0-16,-22 0 15,21-21-15,0 21 0,0-21 16,0 22-16,0-22 0,1 0 16,-1 0-16,-21 21 15,21-21-15,0 0 16,0-21-1,0-1-15,-21 1 16</inkml:trace>
  <inkml:trace contextRef="#ctx0" brushRef="#br0" timeOffset="109403.87">7832 10668 0,'0'0'0,"-22"0"0,1 0 16,42 21 0,1-21-16,-1 0 15,21 0-15,0 0 0,1 0 0,20 0 16,1 21-16,-1-21 0,1 0 15,-1 0-15,1 0 0,-1 0 0,22 0 16,0 0-16,-22 0 0,22 0 0,-1 0 16,-20 0-16,-1 0 0,1-21 15,-22 21-15,1 0 0,-22 0 0,0-21 16,-21 0-16,0 0 16,-21 0-16,0 21 15,-22-22-15,1 1 0,0 21 0,-1-21 16,1 0-16,0 21 0,20 0 15,-20-21-15,21 21 0,0 0 0,42 0 47,21 0-47,-21 0 16,1 0-16,20 0 0,0 21 16,-21-21-16,22 21 0,-22-21 0,0 21 15,0 0-15,0-21 16,-21 22-16,0-1 0,0 0 0,0 0 15,-21 0-15,-21 0 0,21 1 0,-22-1 16,22 0-16,-21 0 0,0 0 16,-1-21-16,1 21 0,21 1 0,-22-1 15,22-21-15,0 0 0,0 21 0</inkml:trace>
  <inkml:trace contextRef="#ctx0" brushRef="#br0" timeOffset="110107.6">9673 10160 0,'0'0'0,"0"-21"16,-21 21 15,0 0-31,0 21 0,21 0 0,-22 0 15,1 1-15,0-1 0,21 21 0,-21-21 16,21 22-16,-21-1 0,0-21 16,21 21-16,-22 1 0,22-22 0,0 21 15,-21-21-15,0 1 0,21 20 16,0-21-16,0 0 0,-21 0 16,21 1-16,0-44 31,0 1-16,0 0-15,0 0 0,0 0 16,0-22-16,0 22 0,0-21 16,0 0-16,0-1 0,0 1 0,0 0 15,0-1-15,0-20 0,21 20 16,-21 1-16,21 0 0,0-1 0,1 1 16,-1 0-16,0 21 0,0-22 0,0 22 15,0 0-15,22 0 16,-22 0-16,21-1 0,-21 22 0,1 0 0,20 0 15,-21 22-15,21 20 16,-20-21-16,-1 21 0,0-20 0,0 20 16,-21 0-16,0 1 0,0-1 0,0 0 15,0 1-15,0-1 0,-21 0 16,21 22-16,-21-22 0,0 0 0,-1 1 16,1-22-16,21 21 0,0-21 15,0 1-15,-21-1 0,21 0 0,0 0 16,-21-21-1,21-21 1,-21 21-16,0-21 16</inkml:trace>
  <inkml:trace contextRef="#ctx0" brushRef="#br0" timeOffset="110307.97">9483 10329 0,'21'0'32,"0"-21"-32,0 21 15,0 0-15,0 0 0,22 0 0,-22-21 16,21 21-16,1 0 0,-1 0 0,0-21 16,1 21-16,-1-21 0,0 21 15,1-21-15,-1 21 0,-21-22 0</inkml:trace>
  <inkml:trace contextRef="#ctx0" brushRef="#br0" timeOffset="111783.39">10372 10118 0,'-43'0'16,"22"0"-1,0 21-15,0-21 0,0 21 16,21 0-16,-22 0 0,1-21 15,0 22-15,21 20 0,0-21 0,0 0 16,0 0-16,-21 22 0,21-22 0,0 0 16,0 21-16,0-20 15,0-1-15,0 0 0,21 0 0,0 0 16,0-21-16,1 0 0,-1 21 16,0-21-16,0 0 0,21 0 0,-20 0 15,-1-21-15,21 21 0,-21-21 0,22 0 16,-22 0-16,21 0 0,-21-22 15,22 22-15,-22-21 0,0 21 0,21-22 16,-21 1-16,1 0 0,-1 20 16,-21-20-16,0 0 0,21-1 15,-21 1-15,0 0 0,0-43 16,0 43-16,0 21 0,0-22 0,0 22 16,0 0-16,-21 21 15,0 0 1,21 21-16,-22 0 0,1 0 0,21 22 15,0-1-15,0-21 0,0 22 16,-21-1-16,21 0 0,0 1 0,0-1 16,0 0-16,0-21 0,0 22 0,0-1 15,0-21-15,0 22 0,0-22 16,0 0-16,0 0 0,0 0 0,21 0 16,0 1-16,1-22 15,-1 0-15,0 0 0,0 0 0,0 0 16,0 0-16,1-22 0,-1 1 15,0 0-15,0 0 0,0 0 16,0 0-16,1-1 0,-1-20 0,-21 21 16,21 0-16,0 0 0,-21-1 0,0 1 15,21 0-15,-21 0 0,21 21 16,-21-21-16,0 42 31,0 0-31,-21 0 16,21 0-16,-21-21 0,21 22 0,0-1 15,0 0-15,0 21 0,0-21 16,0 1-16,0-1 0,0 0 0,0 0 16,0 0-16,0 0 0,0 1 15,21-22-15,0 0 0,1 21 16,-1-21-16,0 0 0,0 0 0,0 0 16,0 0-16,1-21 0,20-1 15,-21 1-15,21 0 0,-20 0 0,-1 0 16,0 0-16,0-22 0,0 22 0,0 0 15,1 0-15,-22 0 0,0-1 16,21 1-16,-21 0 0,0 42 31,-21-21-15,-1 21-16,22 1 0,-21-1 16,21 0-16,-21 0 15,21 0-15,-21 0 0,21 1 0,0-1 16,0 0-16,0 0 15,21-21 1,0 0-16,0 0 16,1-21-1,-22 0-15,21 21 0,-21-21 0,0-1 16,0 1-16,0 0 0,0 0 0,0 0 16,0 0-16,0-1 15,-21 1-15,-1 0 0,22 0 31,0 0-31,0 0 16,22 21 0,-1 0-16,0 0 0,0-22 15,0 22-15,0 0 0,1 0 16,-1 0-16,0 0 0,-21 22 16,21-22-16,0 21 15,-21 0-15,0 0 0,0 0 16,0 0-16,0 1 15,0-1-15,0 0 0,0 0 0,0 0 16,0 0-16,0 1 0,0-1 16,0 0-1,0 0-15,0-42 47,0 0-47,0 0 16,0-1-16,21 1 0,-21 0 15,22 0-15,-1 0 0,0-22 0,-21 22 16,21 0-16,0-21 0,0 21 16,1-1-16,-1 1 0,21 0 0,-21 0 15,43 0-15,-43 21 0,0 0 16,21 21 0,-20 0-16,-22 0 0,0 0 0,0 1 15,0 20-15,0-21 0,0 0 0,0 0 16,0 1-16,0-1 0,-22 0 15,22 0-15,-21 0 0,21 0 0,0 1 16,-21-1-16,0-21 16,21-21 15,0-1-15</inkml:trace>
  <inkml:trace contextRef="#ctx0" brushRef="#br0" timeOffset="112203.37">12679 10075 0,'0'-21'0,"0"0"16,-21 21 0,-1 0-16,-20 0 15,21 0-15,0 0 0,0 21 0,-22 0 16,22-21-16,0 22 0,0-1 15,21 0-15,-21 0 0,21 0 16,21 0 0,0-21-1,0 0-15,0 0 0,0 0 16,1 0-16,-1 22 0,0-22 16,0 21-16,0-21 0,-21 21 15,21-21-15,1 21 16,-22 0-16,0 0 15,0 1-15,-22-22 16,1 21-16,0-21 0,0 21 16,0 0-16,-22-21 0,22 0 0,0 0 15,-21 21-15,21-21 0,-1 0 16,1 0-16,0 0 0,0 0 16,0 0-16,0 0 0,-1 0 0,1-21 15,21 0 1,0 0-16,-21 21 0,21-21 0,-21-1 15,21 1-15</inkml:trace>
  <inkml:trace contextRef="#ctx0" brushRef="#br0" timeOffset="112456.16">11853 9779 0,'0'0'0,"-21"0"0,0 0 15,0 0-15,21-21 16,-21 21 15,-1 0-15</inkml:trace>
  <inkml:trace contextRef="#ctx0" brushRef="#br0" timeOffset="112700.45">10541 9885 0,'0'0'0,"-21"0"0,0 0 0,21 21 0,42-21 32,-21 0-17,21 0-15,1 0 0,20-21 16,1 21-16,-1 0 0,1 0 16,-1 0-16,1-21 0,-22 21 15,22 0-15,-22 0 0,0 0 0,1 0 16,-22-21-16,0 21 0,0 0 0,21 0 15</inkml:trace>
  <inkml:trace contextRef="#ctx0" brushRef="#br0" timeOffset="113088.43">12933 9462 0,'0'0'0,"0"-22"0,-21 22 16,-1 0-16,1 0 0,0 0 15,0 22-15,0-22 16,0 21-16,-1 0 0,1 0 16,21 0-16,0 0 0,0 1 15,0-1-15,0 0 0,0 0 0,0 0 16,0 0-16,0 1 0,0-1 16,21-21-16,1 0 0,-22 21 15,21-21-15,0 0 0,0 0 0,0 0 16,0 0-16,1-21 15,-1 21-15,0-21 0,0 21 0</inkml:trace>
  <inkml:trace contextRef="#ctx0" brushRef="#br0" timeOffset="113549.23">13187 9313 0,'0'-21'0,"0"42"0,-21-42 16,-22 21-16,22-21 0,0 21 15,-21 0-15,20 0 0,-20 0 0,0 0 16,-1 0-16,22 0 0,-21 21 0,0 0 16,20 1-16,-20-1 0,0 0 15,21 0-15,-1 0 0,-20 22 0,21-22 16,0 21-16,21 0 0,0 1 16,0-1-16,0-21 0,0 22 0,0-1 15,21-21-15,0 21 0,0-20 0,0-1 16,1 0-16,-1 0 0,21 0 15,-21 0-15,22-21 0,-1 0 16,0 22-16,1-22 0,-1 0 0,0 0 16,22 0-16,-1 0 0,-20 0 15,-1-22-15,21 1 0,-20 0 0,-22 0 16,21 0-16,-21 0 0,1-22 16,-22 22-16,0-21 0,0-1 0,0 1 15,0 0-15,0-1 0,0 1 16,0 0-16,-22 21 0,1-22 0,0 22 15,0 0-15,0 21 0,-22-21 16,22 21-16,-21-21 0,21 21 16,0 0-16,-22 0 0,22 0 0,0 0 0,0 21 15,0 0-15,21 0 16,-22 0-16,22 0 0,0 1 16,0-1-16,0 0 0,0 0 15,22 0-15</inkml:trace>
  <inkml:trace contextRef="#ctx0" brushRef="#br0" timeOffset="114167.9">13822 10308 0,'0'0'0,"-21"0"0,-1 21 31,44-21-31,-1 0 16,21 0-16,-21 0 0,0 0 15,22 0-15,-22 0 0,21 0 0,1 0 16,-1 0-16,21 0 0,-20 0 15,-1 0-15,0 0 0,1 0 16,-1-21-16,0 21 0,1 0 0,-22 0 16,0-21-16,0 21 0,0 0 15,-21-21-15,22 0 0,-22 0 16,0-1-16,-22 22 0,1 0 16,-21-21-16,21 21 0,0-21 15,-22 21-15,22 0 0,0 0 0,0 0 16,0 0-16,42 0 31,0 21-31,0-21 0,0 0 16,22 0-16,-22 0 15,0 0-15,21 0 0,-21 0 0,1 0 16,-1 0-16,0 0 0,0 0 0,0 0 16,0 0-16,-42 0 31,0 21-16,0 1-15,0-22 0,0 21 16,-1 0-16,22 0 0,-21 0 16,0-21-16,0 21 0,0 1 0,0-1 15,-1 0-15,1-21 0,0 21 0,0-21 16,0 0-16,0 0 16,-1 0-16</inkml:trace>
  <inkml:trace contextRef="#ctx0" brushRef="#br0" timeOffset="116380.23">15621 10456 0,'21'0'0,"0"0"15,0 0-15,1 0 16,-1-21-16,-21 0 0,0 0 16,21 21-16,-21-21 0,0 0 15,21-1-15,-21 1 0,0 0 16,0 0-16,0 0 0,0 0 15,-21-1-15,0 22 0,0-21 0,-1 21 16,1 0-16,-21-21 0,21 21 0,0 0 16,-22 0-16,22 0 0,-21 21 15,21-21-15,-22 21 0,1 1 16,21-1-16,-22 0 0,22 0 16,0 0-16,0 22 0,0-1 0,0-21 0,-1 21 15,22-20-15,0 20 0,0-21 16,0 0-16,0 22 0,22-43 15,-1 21-15,0 0 0,0-21 0,0 0 16,22 0-16,-1 0 0,0 0 16,1 0-16,-22-21 0,21 21 0,0-21 15,1-1-15,-1 1 0,0-21 16,1 21-16,-1-22 0,-21 1 0,0 21 16,22-21-16,-22-1 0,0 1 15,-21 0-15,21-1 0,-21 22 0,21-21 16,-21-1-16,0 1 0,22 0 15,-22-1-15,0 22 0,0-21 16,0 21-16,0 0 0,0-1 0,0 1 16,0 0-16,-22 21 0,1 0 15,21 21-15,0 22 0,-21-22 16,0 21-16,21 0 0,-21 1 0,21-1 16,-21 0-16,21 1 0,0-1 15,0 22-15,0-22 0,0 0 0,0 1 16,0-1-16,0 0 0,0-21 15,0 22-15,0-22 0,0 0 16,0 0-16,21 0 0,0-21 0,0 0 0,0 0 16,0 0-16,1 0 15,-1 0-15,21-21 0,-21 21 0,0-21 16,22 0-16,-22 0 0,0 0 16,21-1-16,-20 1 0,-1-21 0,0 21 15,0 0-15,0-1 0,0 1 16,-21 0-16,0 0 0,0 42 47,0 0-47,-21-21 0,21 43 0,0-22 15,-21 0-15,21 0 0,0 21 16,0-20-16,0 20 0,0-21 0,0 0 16,21 0-16,0 1 0,1-1 15,-1 0-15,0-21 0,0 21 16,0-21-16,22 0 0,-22 0 0,21 0 15,0 0-15,1 0 0,-22 0 16,21-21-16,1 21 0,-22-21 0,21 0 16,-21-1-16,22 1 0,-22 0 15,0-21-15,-21 21 0,0-22 0,0 22 16,0-21-16,0-1 0,0 22 0,0-21 16,0 21-16,-21-22 0,0 22 15,-1 0-15,1 21 0,0-21 0,0 21 16,0 0-16,-22 0 0,22 0 15,-21 0-15,21 21 0,-22-21 16,22 21-16,0 0 0,-21 1 0,42 20 16,-21-21-16,21 21 0,0-20 15,0 20-15,0-21 0,0 21 0,0-20 16,21-1-16,0 0 0,0 0 16,21 0-16,-20-21 0,20 21 0,-21-21 15,21 0-15,-20 0 0,20 0 16,-21 0-16,21 0 0,-20-21 0,20 21 15,-21-21-15,0 0 0,0 0 0,1 0 16,-1-1-16,21-41 16,-21 21-16,0 20 0,-21 1 15,0 0-15,0 0 0,22 0 16,-22 0-16,0 42 31,-22 0-31,22 0 16,0 0-16,0 0 0,-21 1 0,21 20 15,0-21-15,-21 0 0,21 22 16,0-22-16,0 0 0,0 0 0,0 0 16,21-21-16,0 21 15,1-21-15,-1 0 0,0 0 16,0 0-16,0 0 0,0 0 16,22-21-16,-22 21 0,0-21 15,0 0-15,22 0 0,-1-43 16,-21 22-16,0 21 0,-21 0 0,21-1 15,-21 1-15,22 0 0,-44 42 47,1 0-47,21 1 0,-21-1 0,21 0 16,0 0-16,0 21 0,-21-20 16,21-1-16,0 0 0,0 0 0,0 0 15,0 0-15,0 1 0,0-1 16,21-21-16,-21 21 0,21-21 15,22 0-15,-22 0 0,21 0 0,0 0 16,1 0-16,-22 0 0,21 0 0,1 0 16,-22 0-16,0-21 0,21 0 15,-21-1-15,1 1 0,-1 0 0,0-21 16,-21 21-16,0-22 0,21 1 16,0 0-16,-21-1 0,0 22 0,0-21 15,0-1-15,0 22 0,21 0 16,-21 0-16,0 0 0,0 0 0,0 42 31,0 0-15,-21 0-16,21 21 0,-21-20 0,21 20 15,-21 0-15,21 1 0,-21-1 16,21-21-16,-21 21 0,21 1 0,0-22 16,0 0-16,0 0 0,0 22 15,-22-43-15,22 21 0,0 0 0,0-42 47,0 0-31,0-1-16,22 1 15,-1 0-15,-21 0 0,21 0 0,0 0 16,0-1-16,-21 1 0,21 0 16,1 0-16,-1 0 0,0 21 15,0 0-15,0-21 0,0 21 0,22 0 16,-22 0-16,0 0 0,0 21 15,0 0-15,1 0 0,-1 0 0,-21 0 16,0 1-16,0-1 0,0 0 16,0 0-16,-21 0 0,-1 0 0,-20 1 15,21-1-15,0 0 0,-22 0 0,22-21 16,-21 21-16,21-21 0,0 0 16,-1 21-16,1-21 0,0 0 0,0 0 15,0 0 16,21-21 1,21 0-32,0 0 15,0 0-15,-21 0 0</inkml:trace>
  <inkml:trace contextRef="#ctx0" brushRef="#br0" timeOffset="116675.46">18605 10054 0,'0'0'0,"-21"0"31,0 0-31,0 21 0,21 1 16,-21-1-16,0 0 0,21 0 0,-22 0 15,22 0-15,0 22 0,-21-22 16,21 21-16,-21 1 0,21-22 0,0 21 15,0 0-15,-21-20 0,21-1 0,-21 21 16,21-21-16,-21 0 0,21 1 16,0-1-16,0 0 0,21-21 47,0 0-47,0 0 0,0-21 15,0 21-15</inkml:trace>
  <inkml:trace contextRef="#ctx0" brushRef="#br0" timeOffset="117063.75">18711 10478 0,'43'0'32,"-22"0"-32,0-22 0,-21 1 15,21 21-15,0-21 0,0 21 0,1-21 16,-1 0-16,0 21 0,-21-21 15,21-1-15,-21 1 16,-21 21 0,0 0-1,0 0-15,-1 0 0,1 21 0,0 1 16,0-1-16,0-21 0,0 21 16,21 0-16,0 0 0,-22 0 15,22 1-15,-21-22 0,21 21 0,0 0 16,0 0-16,0 0 0,0 0 15,0 1-15,0-1 16,0 0 0,21-21-16,1 0 15,-1 0-15,0 0 16,0 0-16,0 0 0,-21-21 16,21 21-16,1-21 0,-22-1 15,21 1-15,0 0 0,-21 0 0,0 0 16,0 0-16</inkml:trace>
  <inkml:trace contextRef="#ctx0" brushRef="#br0" timeOffset="118175.93">19600 10181 0,'0'0'0,"21"0"0,1-21 16,-1 0-16,0 0 15,0 0-15,-21-1 16,0 1 0,-21 21-16,0 0 0,0 0 0,-1 0 15,1 0-15,0 0 0,-21 0 0,21 21 16,-1 1-16,-20-1 0,21 0 15,0 0-15,-22 21 0,22-20 0,0 20 16,0-21-16,0 21 0,0 1 16,21-22-16,0 21 0,0-21 0,0 22 15,0-22-15,0 0 0,0 0 0,21 0 16,21-21-16,-21 22 16,22-22-16,-1 0 0,0 0 0,1 0 15,-1 0-15,0 0 0,1-22 16,20 22-16,-21-21 0,1 0 0,-1 0 15,0-21-15,1 20 0,-22-20 16,21 21-16,-21-21 0,1-1 0,-1 1 16,0 0-16,0-1 0,0 1 0,0 0 15,1-1-15,-22 1 0,0 0 16,21-1-16,-21 1 0,21 21 0,-21-22 16,0 22-16,0 0 0,0 0 15,0 42 1,-21 0-16,21 0 15,-21 22-15,-1-1 0,22 0 16,-21 1-16,0-1 0,0 0 0,21 1 16,-21-1-16,0 0 0,21 1 15,0-1-15,0 0 0,0-20 0,0 20 16,0-21-16,0 21 0,0-20 16,0-1-16,21-21 0,0 21 15,0 0-15,0-21 0,0 0 0,1 0 16,-1 0-1,0-21-15,0 0 0,0 0 0,-21-1 0,21 1 16,1 0-16,-22 0 0,0 0 16,21 0-16,-21-1 0,21 1 15,-21 0-15,0 42 32,0 0-32,-21-21 0,21 22 15,-21-1-15,21 0 0,0 0 16,0 0-16,0 0 0,0 1 15,0-1-15,0 0 16,21-21 31,-21-21-47,0 0 16,21-1-16,0 1 0,-21 0 15,21 0-15,-21 0 0</inkml:trace>
  <inkml:trace contextRef="#ctx0" brushRef="#br0" timeOffset="118355.85">20468 10181 0,'0'0'0,"0"-21"16,0 42 77,21-21-93,0 0 16,1 0-16,-1 21 16</inkml:trace>
  <inkml:trace contextRef="#ctx0" brushRef="#br0" timeOffset="119200.22">20870 10181 0,'0'-42'15,"-21"42"1,0 0 0,0 21-16,0-21 15,-1 21-15,1 0 0,0 1 16,21-1-16,-21 21 0,21-21 0,-21 0 16,21 22-16,0-22 0,0 0 15,0 0-15,0 0 0,0 1 0,21-1 16,0 0-16,0 0 0,0-21 15,1 0-15,-1 0 0,0 0 0,0 0 16,21 0-16,-20 0 0,-1 0 0,0 0 16,21-21-16,-21 21 0,1-21 15,-1 0-15,0-1 0,0-20 16,-21 21-16,21-21 0,0 20 16,-21-20-16,22 21 0,-22-21 0,21 20 15,-21-20-15,0 0 0,21 21 0,-21-22 16,21 22-16,-21 0 0,0 0 15,0 0-15,0-1 0,0 44 32,0-1-32,0 0 0,-21 0 0,21 0 15,-21 22-15,21-22 0,-21 0 16,21 21-16,0-21 0,-22 1 0,22 20 16,-21-21-16,21 0 0,0 0 0,0 1 15,0-1-15,0 0 16,0-42 15,0 0-15,0-1-16,21 1 0,1 0 15,-1 0-15,0 0 0,-21 0 0,21 21 16,0-22-16,0 1 0,1 0 0,-1 21 16,0-21-16,0 21 15,0 0-15,0 0 16,-42 0 15,0 0-31,0 0 16,0 0-1,0 0-15,-1 0 16,1 0-16,0 0 16,21 21-16,0 0 15,0 0-15,-21 1 16,21-1-16,0 0 0,0 0 15,0 0-15,0 0 0,0 1 16,0-1-16,0 0 16,21 0-16,-21 0 15,21-21-15,0 0 0,1 0 16,-1 0 0,0 0-16,0 0 15,0-21-15,22 0 16,-22 21-16,0-21 0,21 0 0,-21 21 15</inkml:trace>
  <inkml:trace contextRef="#ctx0" brushRef="#br0" timeOffset="119480.93">22098 10012 0,'-42'0'16,"20"0"-1,1 0-15,0 0 0,0 21 16,0 0-16,0 0 0,21 1 16,-22-1-16,22 0 0,0 0 15,0 0-15,0 0 0,-21 1 0,21-1 16,0 0-16,0 0 16,0 0-16,0 0 0,0 1 0,0-1 15,21 0-15,1-21 16,-1 0-16,0 0 15,0 0-15,0 0 0,0-21 16,1 0 0</inkml:trace>
  <inkml:trace contextRef="#ctx0" brushRef="#br0" timeOffset="119796.46">22415 9927 0,'22'0'16,"-1"0"-1,0 21-15,-21 1 16,21-1 0,-21 0-16,0 0 0,0 0 0,0 0 15,0 1-15,0-1 0,0 0 0,0 21 16,0-21-16,-21 1 0,0-1 15,0 0-15,21 0 0,-22 0 0,1 0 16,0 1-16,0-1 0,0 0 16,0-21-16,21 21 0,-22-21 0,1 0 15,21 21 1,0-42 0,0 0-1</inkml:trace>
  <inkml:trace contextRef="#ctx0" brushRef="#br0" timeOffset="143883.81">1079 12996 0,'-42'0'0</inkml:trace>
  <inkml:trace contextRef="#ctx0" brushRef="#br0" timeOffset="143943.82">1101 12996 0,'0'0'0,"0"-21"31</inkml:trace>
  <inkml:trace contextRef="#ctx0" brushRef="#br0" timeOffset="144073.6">1439 12510 0,'0'-22'0,"-21"22"16,-21 0-16</inkml:trace>
  <inkml:trace contextRef="#ctx0" brushRef="#br0" timeOffset="144116.57">2709 12552 0,'-846'21'16,"1692"-42"-16</inkml:trace>
  <inkml:trace contextRef="#ctx0" brushRef="#br0" timeOffset="145523.99">804 12785 0,'43'21'15,"-22"0"-15,0 0 0,0 0 16,0-21-16,0 22 0,1-1 15,-1 0-15,0-21 0,21 21 0,-21 0 16,1 0-16,20 1 0,-21-22 16,21 21-16,-20 0 0,-1 0 15,0 0-15,0 0 0,0 1 0,-21-1 16,0 0-16,0 0 16,0 0-16,-21 0 0,0 1 0,0-1 15,-22 0-15,22-21 16,0 21-16,-21-21 0,21 0 0,-1 0 15,-20 0-15,21 0 0,0 0 16,0 0-16,-1 0 0,-20 0 16,21-21-16,0 0 0,0 0 0,-22-1 15,22 1-15,0-21 0,0 21 16,21 0-16,0-1 0,-21 1 16,21 0-16,-22 0 0,22 0 15,-21 21-15,85 0 16,-22 0-1,-42 21-15,-21 21 16,21 1-16,21-43 0,0 21 0,0 0 16,1-21-1,-1 21-15,0 0 0,0 0 0,-21 1 16,21-1-16,22-21 0,-43 21 16,42-21-16,-21 0 0,0 21 0,0-21 15,22 0-15,-22 0 0,21 0 16,1 0-16,-1 0 0,-21-21 15,21 21-15,1-21 0,-1 0 0,0 21 16,-20-22-16,20 1 0,-21 0 16,21-21-16,-20 21 0,-22-1 0,0 1 15,21 0-15,-21-21 0,0 21 16,0-1-16,0 1 0,0 42 47,0 1-47,-21-1 15,21 0-15,0 21 0,0-21 0,0 1 16,0-1-16,0 0 0,0 0 16,0 0-16,0 0 0,0 1 15,0-1 1,21-21-16,0 0 0,0 0 0,0 0 16,0 0-16,1 0 15,-1-21-15,-21-1 0,21 22 16,0-21-16,0 0 0,-21 0 15,21 0-15,-21 0 0,22-22 0,-22 22 16,0 0-16,21 0 0,-21 0 16,0-1-16,0 1 15,0 42 17,0 1-32,0-1 15,0 0-15,0 0 0,0 0 0,0 0 16,0 1-16,0-1 15,0 0-15,0 0 0,0 0 16,0 0-16,0 1 16,21-22 15,0 0-15,0 0-16,-21-22 15,21 22-15,-21-21 0,0 0 16,22 21-16,-22-21 0,21 0 15,-21 0-15,21 21 16,-21-22-16,0 1 0,0 0 16,21 21-16,-21-21 0,0 42 47,0 0-47,0 0 15,0 1-15,0-1 16,0 0-16,0 0 0,0 0 15,0 0-15,0 1 0,21-1 16,0-21-16,1 21 16,-1-21-1,0 0-15,0 0 0,0 0 16,0-21-16,1 21 16,-22-21-16,21 21 0,0-22 0,-21 1 15,0 0-15,21 0 16,-21 0-16,21 0 0,-21-1 15,0 1-15,0 0 0,0 0 16,0 0-16,0 0 0,0-1 16,21 22-1,-21 22 1,0-1-16,0 0 16,0 0-16,0 0 0,0 0 15,0 1-15,0-1 0,0 0 16,0 0-16,0 0 15,22-21-15,-1 0 32,0 0-17,0 0-15,-21-21 16,0 0-16,21 21 0</inkml:trace>
  <inkml:trace contextRef="#ctx0" brushRef="#br0" timeOffset="145906">2392 12933 0,'21'0'32,"0"0"-32,0 0 15,0 0-15,1 0 0,-1-21 16,-21 0-16,21 21 16,-21-22-16,0 1 0,0 0 15,0 0-15,0 0 16,0 0-16,-21 21 0,0 0 15,-1 0 1,1 0-16,0 0 0,0 0 16,0 21-16</inkml:trace>
  <inkml:trace contextRef="#ctx0" brushRef="#br0" timeOffset="146307.79">2603 12361 0,'0'22'31,"0"-1"-31,0 0 16,0 0-16,0 0 0,0 0 15,0 1-15,0-1 0,0 21 0,0-21 16,0 22-16,0-1 16,0 0-16,0 1 0,-21-1 0,21 0 15,0 22-15,0-22 0,-21 0 16,21 1-16,0-1 0,0 0 0,0-20 15,0 20-15,0-21 0,0 0 16,0 0-16,0 1 0,0-1 16,21 0-16,0 0 15,1-21-15,-1 0 16,0 0-16,0 0 0,0-21 16,0 0-16,1 0 15,-1-1-15,-21-20 0,0 21 16</inkml:trace>
  <inkml:trace contextRef="#ctx0" brushRef="#br0" timeOffset="147200.15">1355 12573 0,'0'-21'0,"21"21"0,-21 42 16,21-42-16,-21-21 15,0 0-15,21 0 0,-21 0 16,0-1-16,0 1 16,-21 0-1,0 21-15,0 0 16,-22 0-16,22 0 0,0 0 15,-21 0-15,20 0 0,1 0 0,-21 0 16,21 21-16,0-21 0,-1 21 16,1 1-16,0-1 0,0-21 0,0 21 15,0 0-15,-1 0 0,22 0 16,0 1-16,-21-1 0,21 0 16,0 0-16,0 0 0,0 0 15,0 1-15,0-1 16,21-21-16,-21 21 0,22-21 0,20 0 15</inkml:trace>
  <inkml:trace contextRef="#ctx0" brushRef="#br0" timeOffset="147591.94">3154 12848 0,'-64'-84'15</inkml:trace>
  <inkml:trace contextRef="#ctx0" brushRef="#br0" timeOffset="147792.45">3133 12806 0,'0'0'0,"21"21"0,-42 0 0,-22 0 0,1 22 16,21-22-16,-22 21 0,43-21 15,0 22-15,-21-22 0,21 0 0,0 0 16,0 0-16,0 1 0,21-1 0,1 0 15,-1-21 1,-21 21-16,21-21 0,0 0 0,0 0 16,0 0-16,1 0 0,-1 0 0,0 0 15,0-21-15,0 21 0,22-21 0,-22 0 16,0-1-16,0 1 0,0 21 16,-21-21-16,43 0 0,-22-21 0</inkml:trace>
  <inkml:trace contextRef="#ctx0" brushRef="#br0" timeOffset="148280.09">3514 12658 0,'0'0'0,"0"-21"0,-22-85 16,22 85-16,-21 21 31,0 0-31,0 42 16,0-21-16,21 0 0,0 0 0,0 1 16,0-1-16,0 21 0,0-21 15,0 0-15,0 22 0,0-1 0,0 0 16,0-20-16,0 20 0,0-21 0,0 21 15,0-20-15,0 20 0,0-21 16,0 0-16,0 0 0,0 1 16,0-1-16,0-42 47,0-1-47,0 1 15,0 0-15,0 0 0,0 0 16,0 0-16,0-22 0,0 22 0,21 0 15,0-21-15,0 20 0,0 1 16,22 0-16,-22 0 0,0 0 0,21 0 16,-20 21-16,-1 0 0,0 0 15,21 0-15,-21 21 0,1-21 0,-22 21 16,21 0-16,0 0 16,-21 22-16,0-22 0,0 0 0,0 21 0,0-21 15,0 1-15,0-1 16,0 0-16,-21 0 0,21 0 0,-21 0 15,-1 1-15,1-22 16,21 21-16,-21-21 16,21-21-1,21-1 1,-21 1-16,21 0 0,1-21 16</inkml:trace>
  <inkml:trace contextRef="#ctx0" brushRef="#br0" timeOffset="148560.1">4254 12488 0,'22'0'0,"-1"0"16,0 0-16,0 0 15,-21-21-15,21 21 16,-42 0 15</inkml:trace>
  <inkml:trace contextRef="#ctx0" brushRef="#br0" timeOffset="148815.48">4254 12467 0,'-21'21'16,"21"1"-16,0-1 16,0 0-1,-21 0-15,21 0 0,-21 0 16,21 22-16,0-22 0,0 0 15,0 21-15,0-20 0,-21 20 0,21-21 16,-21 21-16,21-20 0,0 20 16,-22-21-16,22 0 0,0 0 0,0 1 15,0-1-15,0 0 16,22-42 15,-22 0-31,0-1 16,0-20-16</inkml:trace>
  <inkml:trace contextRef="#ctx0" brushRef="#br0" timeOffset="149192.66">3937 12446 0,'42'0'31,"-21"0"-31,1 0 0,-1 0 15,0 0-15,0 0 16,0 0-16,0 0 0,1 0 0,-1 0 16,0 0-16,0 0 15,0 0-15,0 0 16,-21 21 31</inkml:trace>
  <inkml:trace contextRef="#ctx0" brushRef="#br0" timeOffset="149539.64">4276 12954 0,'21'42'16,"-21"-20"-1,21-1-15,0-21 0,0 0 16,0 0-16,1 0 15,-1 0-15,0 0 0,0 0 16,0 0 0,0-21-16,-21-1 0,22 1 15,-22 0-15,21 0 0,-21 0 16,0 0-16,0-1 0,0 1 0,0 0 16,0-21-16,-21 21 0</inkml:trace>
  <inkml:trace contextRef="#ctx0" brushRef="#br0" timeOffset="149684.9">4762 12764 0,'85'0'16</inkml:trace>
  <inkml:trace contextRef="#ctx0" brushRef="#br0" timeOffset="151409.93">4614 12679 0,'0'0'0,"-42"0"16,42-21-1,-21 21 1,0 0-16,-1 0 16,1 0-16,0 0 0,0 0 15,0 0-15,0 21 0,-1-21 16,22 21-16,0 0 0,-21 0 15,21 22-15,-21-22 0,21 0 16,0 0-16,0 0 0,0 1 16,0 20-16,0-21 0,0 0 15,0 0-15,21-21 16,0 0-16,1 0 0,-1 0 0,0 0 16,21 0-16</inkml:trace>
  <inkml:trace contextRef="#ctx0" brushRef="#br0" timeOffset="151880.23">4995 12869 0,'0'-42'16,"21"21"-16,22 0 15,-22 21-15,0-21 0,0-1 0,0 1 16,1 0-16,-1 0 16,-21 0-16,0 0 0,0-22 0,21 22 15,0 0-15,0 0 0,0-22 16,-21 1-16,0 0 0,0 21 0,0-1 15,0 1-15,0 0 0,-21 0 0,0 0 16,21 0-16,-21 21 0,0 0 16,0 0-16,-1 0 0,1 0 15,0 21-15,0 0 0,0 0 16,0 21-16,21-20 0,-43-1 16,22 21-16,63 0 0,-42 1 15,0-1-15,-21 0 0,0 1 0,0 20 0,0 22 16,0-22-16,-1 22 0,22 0 15,0-1-15,-21 1 0,-21 0 16,0-22-16,42 43 0,-22-21 0,44-22 16,-44 1-16,44-1 0,-44 1 0,1-1 15</inkml:trace>
  <inkml:trace contextRef="#ctx0" brushRef="#br0" timeOffset="151949.9">4826 14669 0,'-21'-22'0</inkml:trace>
  <inkml:trace contextRef="#ctx0" brushRef="#br0" timeOffset="151987.88">5122 14288 0,'21'0'16,"-21"-22"-16</inkml:trace>
  <inkml:trace contextRef="#ctx0" brushRef="#br0" timeOffset="152211.79">5016 13293 0,'-42'-21'31,"21"21"-31,0-22 0,0 22 0,-1 0 0,44 0 63,-1 0-63,0 0 15,0 0 1,-21-21-16,21 21 15</inkml:trace>
  <inkml:trace contextRef="#ctx0" brushRef="#br0" timeOffset="152679.46">4974 13166 0,'21'0'16,"-21"-21"-1,-21 21 1,21 21 47</inkml:trace>
  <inkml:trace contextRef="#ctx0" brushRef="#br0" timeOffset="153390.01">4953 13187 0,'-21'-42'16,"0"42"46,-1 0-62,1 42 16,0-42-16,21 21 0,0 0 0,0 0 15,0 1-15,-21-1 0,21 0 16,0 21-16,-21-21 0,21 22 0,-21-1 16,-1 0-16,22 22 0,0-22 15,0 22-15,-42 20 0,21-20 0,21-43 16,-21 0-16,-43 22 0,64-1 16,43-21-16,-43 21 0,0 22 0,0-1 15,0-20-15,0-22 0,-22 0 0,-20 0 16,21 0-16,21 22 0,0 41 15,0-62-15,0-1 0,0 0 16,21-21 0,0 0-16,0 0 15,1 0-15,-1 0 0,0 0 16,0-21-16,0 21 0,0-21 0,1-1 16,-1 1-16,0 21 15,21-21-15,-21 0 0,1 0 0,-1-22 16,0 22-16,0 0 0,21 0 0,-20-21 15,-1 20-15,0-20 0,0 21 16,0-21-16,-21-1 0,0 22 0,0-21 16,0-1-16,0 22 0,0-21 15,-21 0-15,0 20 0,0-20 0,-22 0 16,22 21-16,0-22 0,-21 22 0,21 0 16,-1 0-16,-20 0 0,21 21 15,0-22-15,0 22 0,-1 0 16,1 0-16,0 0 0,0 0 0,42 0 62,0-21-46</inkml:trace>
  <inkml:trace contextRef="#ctx0" brushRef="#br0" timeOffset="154548">5038 13039 0,'0'-21'16,"42"21"-1,-21 0-15,-21-22 16,0 1-1,0 0-15,0 0 16,0 0-16,21 21 16,-21-21-16,21 21 0,1-22 0,-1 22 15,0-21-15,0 21 16,0 0-16,0 0 16,-21 21-16,22 1 15,-22-1-15,21 0 0,-21 0 0,0 0 16,0 0-16,0 1 0,0 20 15,0-21-15,0 0 0,0 0 16,0 1-16,0-1 0,0 0 16,0 0-1,0-42 17,0 0-32,0 0 15,0-1-15,0 1 0,0 0 16,0 0-16,0 0 0,0 0 0,0-1 15,0-20-15,0 21 0,21 0 16,0 0-16,0-1 0,0 1 0,1 0 16,-1 0-16,0 21 0,0 0 15,-21-21-15,21 21 0,0 0 16,1 0-16,-1 0 16,0 0-16,0 21 15</inkml:trace>
  <inkml:trace contextRef="#ctx0" brushRef="#br0" timeOffset="156024.48">6011 12933 0,'0'0'0,"21"0"0,1-21 16,-22 0-16,0-1 15,0 1-15,0 0 0,0 0 0,0-21 16,0 20-16,0 1 0,-22 21 0,22-21 16,-21 0-16,-21 21 0,21 0 15,0 0-15,-22 0 0,22 0 0,-21 0 16,21 0-16,-22 21 0,22 0 16,0 0-16,-21 1 0,20-1 0,1 21 15,21-21-15,0 22 0,-21-22 16,21 21-16,0-21 0,0 22 15,0-22-15,0 0 0,0 0 0,0 0 16,21 0-16,0-21 0,1 22 16,-1-22-16,0 0 0,21 0 15,-21 0-15,1 0 0,-1-22 16,21 22-16,-21-21 0,22 0 0,-22 0 16,21 0-16,-21 0 0,0-22 15,1 22-15,-1 0 0,0-21 0,0 20 16,-21-20-16,0 21 0,0 0 15,0 0-15,0-1 0,0 1 0,-21 21 16,0 0 0,21 21-16,0 1 15,-21-1-15,21 0 0,0 0 16,0 21-16,0-20 0,0-1 16,0 0-16,0 0 0,0 0 0,0 0 15,0 1-15,21-1 0,0-21 16,-21 21-16,21-21 0,0 0 0,0 0 15,1 0-15,-1 0 0,0 0 16,0-21-16,0 0 0,0 21 16,-21-22-16,22 1 0,-22 0 0,21 0 15,-21 0-15,21-22 0,-21 22 16,0 0-16,0 0 0,0-21 0,0 20 16,0 1-16,0 0 15,-21 42 1,21 0-1,0 1-15,0 20 16,0-21-16,0 0 0,0 0 0,0 1 16,0 20-16,0-21 0,0 0 15,0 0-15,0 1 0,0-1 16,0 0-16,0 0 16,0-42 15,0 0-16,0 0-15,0-1 0,0 1 16,21 0-16,-21-21 0,0 21 16,0-1-16,21-20 0,0 21 0,-21 0 15,21 0-15,1-1 0,-1 1 16,-21 0-16,21 21 0,0 0 0,0 0 16,0 0-16,1 0 15,-22 21-15,21 0 0,0 1 0,-21-1 16,0 0-16,21 0 0,-21 0 0,21 0 15,-21 1-15,0-1 0,0 0 16,0 0-16,21 0 0,-21 0 0,22 1 16,-1-22 15,0 0-15,-21-22-1,21 1-15,0 0 0,-21 0 0,21 0 16,1-22-16,-1 22 0,0-21 15,0 21-15,0-22 0,0 22 0,1 0 16,-1 0-16,-21 0 0,21 0 16,0 21-16,-21-22 0,21 22 15,0 0-15,1 0 16,-22 22-16,0-1 0,0 0 16,0 0-16,0 0 0,0 0 15,0 1-15,0-1 0,0 0 16,0 0-16,0 0 0,0 0 0,0 1 15,0-1-15,0 0 0,0 0 0,0 0 16,21-21-16,0 21 0,-21 1 16,21-22-16,0 0 0,0 0 15,1 0-15,-1 0 0,0 0 16,0 0-16,0 0 0,22-22 0,-22 22 16,0-21-16,0 0 0,0 0 15,0 0-15,1 0 0,-22-1 16,0-20-16,21 21 0,-21 0 0,0-22 15,0 22-15,0 0 0,0 0 16,0 0-16,0 0 0,0-1 0,-21 22 16,-1 0-1,1 0-15,21 22 16,-21-1-16,21 0 0,0 21 0,0-21 16,0 1-16,0 20 0,0-21 15,0 0-15,0 22 0,0-22 0,0 0 16,0 0-16,0 0 0,0 0 15,21 1-15,0-22 0,1 0 16,-1 0 0,0 0-16,0 0 0,0 0 15,22 0-15,-22 0 0,21-22 0,-21 1 16,22 0-16,-1 0 0</inkml:trace>
  <inkml:trace contextRef="#ctx0" brushRef="#br0" timeOffset="156699.95">8382 12742 0,'0'0'0,"-21"0"16,0 0-1,42 0 17,0 0-32,0 0 0,0 0 15,0 0-15,22 0 0,-22 0 16,21 0-16,1 0 0,-1 0 0,0 0 16,22 0-16,-22 0 15,22 0-15,-1 0 0,-21 0 0,22 0 0,-22 0 16,1 0-16,-1 0 15,-21-21-15,21 21 0,-20 0 0,-1-21 16,0 21-16,-21-21 16,0 0-16,0 0 15,-21 21-15,0-22 0,-1 1 16,1 21-16,0-21 0,-21 21 16,21 0-16,-22-21 0,22 21 0,0 0 15,0 0-15,21-21 0,-21 21 16,-1 0-16,44 0 47,-1 0-47,0 0 15,0 0-15,0 0 0,22 0 0,-22 0 16,0 21-16,0-21 0,21 0 16,-20 0-16,-1 0 0,0 0 15,-21 21-15,21-21 0,-21 42 16,-21-20-1,0-1-15,0 0 0,-1 0 16,1 0-16,-21 0 0,21 1 16,-22-1-16,22 0 0,0 0 0,0 0 15,-21 0-15,20 1 0,22-1 0,-21 0 16,0-21-16,21 21 16,-21-21-16,21 21 0,-21-21 15,21-21 1</inkml:trace>
  <inkml:trace contextRef="#ctx0" brushRef="#br0" timeOffset="157271.9">10223 12848 0,'22'0'16,"-1"-21"-16,0 21 16,-21-21-16,0 0 0,21 21 15,-21-21-15,0-1 0,0 1 16,0 0-16,0 0 15,0 0-15,-21 0 0,0-1 0,0 1 16,-1 0-16,1 0 0,0 21 16,0-21-16,0 0 0,0-1 15,-22 22-15,22 0 0,-21 0 0,21 0 0,-22 0 16,1 0-16,21 0 0,-22 22 16,1-1-16,21 0 0,-21 0 15,20 0-15,-20 0 0,21 22 16,0-22-16,0 21 0,-1-21 0,22 22 15,-21-1-15,21-21 0,0 22 0,0-22 16,0 21-16,0-21 0,0 0 16,0 1-16,21-22 0,1 21 0,-1 0 15,0-21-15,0 0 0,21 0 16,-20 0-16</inkml:trace>
  <inkml:trace contextRef="#ctx0" brushRef="#br0" timeOffset="158164.46">10393 12319 0,'0'-63'31,"0"41"-31,0 1 0,-148 402 78,148-360-62,0 1-16,0-1 15,0 0-15,0 21 0,0-21 0,0 22 16,0-22-16,0 0 0,0 0 16,0 22-16,21-22 0,0 0 0,0 0 15,-21 0-15,21-21 0,0 0 16,1 0-16,-1 0 0,0 0 15,0 0-15,0-21 0,0 21 16,22-21-16,-22 0 0,0 0 16,0-22-16,22 22 0,-22 0 0,0-21 15,0 20-15,0-20 0,0 21 0,1 0 16,-22 0-16,21-1 0,-21 1 16,-21 21-1,-1 0 1,1 0-16,0 0 0,0 21 0,21 1 15,-21-22-15,21 21 16,21 0 0,0-21-16,0 0 15,0 0-15,1 0 0,-1 0 16,0 0-16,0 0 0,0 0 0,0 0 16,1 0-16,-1 0 15,-21 21 1,0 0-16,0 0 0,0 1 15,0-1-15,0 0 16,0 0-16,0 0 0,0 0 16,-21 1-16,21-1 0,0 0 15,0 0-15,21-21 16,0 0 0,0 0-16,0 0 0,0 0 15,1 0-15,-1 0 0,0-21 0,0 0 16,0 21-16,22-21 0,-22-1 0,0 1 15,0 0-15,0 0 0,-21-21 16,21 20-16,-21 1 0,22 0 0,-22 0 16,0 0-16,0 0 0,0 42 47,-22-21-47,22 21 0,-21 21 15,21-21-15,-21 1 0,21-1 0,0 0 16,0 0-16,-21 21 0,21-20 15,0-1-15,-21 0 0,21 0 16,0 0-16,0-42 47,21 0-47,-21 0 0,21 0 16,0-1-16,-21 1 0</inkml:trace>
  <inkml:trace contextRef="#ctx0" brushRef="#br0" timeOffset="158483.37">11366 12446 0,'0'0'15,"-21"0"-15,21 21 16,-21-21-16,42 0 62,-21-21-30,-21 21-17,0 0 1,0 0 0,21 21-1,0 0-15,0 1 16,21-22-1,0 0-15,0 0 16,0 0-16,-21 21 0,22-21 16</inkml:trace>
  <inkml:trace contextRef="#ctx0" brushRef="#br0" timeOffset="158840.01">11620 12594 0,'0'21'47,"0"1"-31,0-1-1,0 0-15,0 0 0,0 0 16,22 0-16,-22 22 0,21-22 0,-21 0 15,0 0-15,0 0 0,0 1 16,0-1-16,0 0 0,0 0 0,0 0 16,0 0-16,0 1 15,0-44 32,0 1-47,0 0 16,0 0-16,0 0 0,21 0 15,0-22-15,0 22 0,0 0 16</inkml:trace>
  <inkml:trace contextRef="#ctx0" brushRef="#br0" timeOffset="159108.35">12001 12594 0,'0'0'16,"22"-21"-16,-44 21 31,1 21-31,0-21 0,0 21 15,0 1-15,0-1 0,21 0 16,-22 21-16,1-21 0,0 1 0,0-1 16,0 21-16,21-21 0,-21 0 15,21 1-15,-22-1 0,22 0 16,0 0-16,0 0 0,-21-21 16,21 21-16,0-42 46,21 21-46,1-21 16,-1 0-16,0 21 0,0-21 0,0 21 16</inkml:trace>
  <inkml:trace contextRef="#ctx0" brushRef="#br0" timeOffset="159523.9">12171 12806 0,'21'0'16,"0"0"15,0 0-31,-21-21 0,21 21 16,1 0-16,-22-21 0,21 21 0,0-22 16,0 1-16,0 21 0,0-21 0,1 21 15,-1-21-15,0 21 16,0-21-16,0 21 0,-21-21 15,0-1-15,-21 22 32,0 0-32,0 0 0,0 0 0,-1 22 15,1-1-15,0-21 0,21 21 0,-21 0 16,0 0-16,21 0 0,-21 1 16,21-1-16,0 21 0,0-21 0,0 0 15,0 1-15,0-1 0,0 0 16,0 0-16,0 0 0,0 0 15,21-21-15,0 0 16,0 0-16,0 0 16,0 0-16,1 0 0,-1 0 15,0-21-15,0 21 0,21-21 0,-20 0 16,20 21-16,-21-21 0</inkml:trace>
  <inkml:trace contextRef="#ctx0" brushRef="#br0" timeOffset="159990.14">12785 12679 0,'0'0'0,"0"-21"16,-22 21-16,22-21 0,0-1 15,0 1 1,22 21-16,-1 0 0,0 0 0,0-21 16,0 21-1,0 0-15,1 0 0,-1 0 0,0 0 16,0 0-16,0 0 0,0 0 15,-21 21-15,22-21 0,-22 21 0,0 1 16,0-1-16,0 0 0,0 0 0,0 0 16,0 22-16,0-22 0,0 0 15,0 0-15,0 0 0,-22 0 0,22 1 16,-21-1-16,0 0 0,0 0 16,0 0-1,21-42 16,0 0-31,0 0 16,21 0-16,-21-1 0,21-20 16,0 21-16,-21 0 0,21-22 15,1 22-15,-1 0 0,0 0 0,0-21 16,0 20-16,0 1 0,1 21 16,-1-21-16,0 0 0,0 0 15,0 21-15,0 0 0,1 0 0,-1 0 16,0 0-16,0 0 15,0 0 1,0 0-16</inkml:trace>
  <inkml:trace contextRef="#ctx0" brushRef="#br0" timeOffset="160254.67">13547 12806 0,'0'21'16,"21"-21"-16,0 0 15,0 0-15,0-21 16,-21 0 0,21 21-16,-21-21 0,0-1 15,0 1 1,-21 21 15,21 21-31,-21 1 16,0-22-16,0 0 15</inkml:trace>
  <inkml:trace contextRef="#ctx0" brushRef="#br0" timeOffset="160380.99">14711 12785 0,'127'0'15</inkml:trace>
  <inkml:trace contextRef="#ctx0" brushRef="#br0" timeOffset="161816.12">14097 13081 0,'0'0'0,"0"21"0,-21-21 16,0 0-1,21-21 1,21 0-16,0 0 16,0 0-16,0-1 0,0 1 0,1 0 15,20-21-15,-21-1 16,21 22-16,1-21 0,-22 0 0,21-1 0,-21 1 16,1 0-16,-1-1 0,0 22 0,0-21 15,-21 21-15,0-1 16,0 1-16,0 0 15,-21 21-15,0 0 16,0 0-16,-1 21 0,1-21 0,0 21 16,0 1-16,0-1 0,21 0 0,0 0 15,0 21-15,0-20 0,0 20 16,0-21-16,0 21 0,0-20 0,0 20 16,0-21-16,21 21 0,-21-20 0,21-1 15,-21 21-15,0-21 0,0 0 16,0 1-16,0-1 0,0 0 31,-21-21-15,0 0-16,0-21 0,-1 0 15,22-1-15,-21 22 16,0-21-16,21 0 0,-21 0 0,21 0 16,0 0-16,-21 21 0,21-22 15,-21 22-15,21 22 31,0-1-31,0 0 16,0 0-16,0 0 0,21 0 16,0 1-16,0-1 0,0 0 15,0-21-15,1 0 16,-1 0-16,0 0 0,21 0 0,-21 0 16,1 0-16,-1 0 0,21 0 15,-21 0-15,0 0 0,1-21 0,-1 0 16,21-1-16,-21 1 0,0 0 15,1 0-15,-1-21 0,0 20 0,0 1 16,-21-21-16,21 0 0,0 20 0,-21-20 16,22 21-16,-22 0 0,0 0 15,0-1-15,0 1 0,0 42 32,0 1-17,-22-1-15,22 0 0,-21 0 16,21 21-16,-21-20 0,21 20 15,0-21-15,0 0 0,0 22 0,0-22 16,0 0-16,0 0 0,0 0 0,0 0 16,0 1-16,21-22 0,0 21 15,1-21-15,-1 0 16,0 0-16,0 0 0,0 0 0,0-21 16,1-1-16,-1 22 0,0-21 0,0 0 15,0 0-15,0 0 0,1-22 16,-1 22-16,0 0 0,0-21 0,-21 21 15,0-1-15,21-20 0,-21 21 16,0 0-16,0 42 31,0 0-31,-21-21 0,21 21 16,-21 22-16,21-22 0,0 0 16,0 0-16,0 0 0,0 22 0,0-22 15,0 0-15,0 0 0,0 0 16,0 0-16,21 1 0,0-22 15,0 0-15,1 21 0,-1-21 16,0 0-16,0 0 0,21 0 16,-20 0-16,-1 0 0,0 0 0,0-21 0,0 21 15,0-22-15,1 1 0,-1 0 16,0 0-16,0 0 0,0 0 16,-21-22-16,21 22 0,-21-21 0,22 21 15,-22-1-15,0 1 0,0 0 16,0 0-16,0 0 0,0 0 15,0 42 1,0 0 0,0 0-16,0 0 0,0 0 0,0 1 15,21 41-15,-21-21 0,0-20 16,0-1-16,0 0 0,0 0 16,0 0-16,0 0 0,0 1 15,21-22-15,21 0 0,-21 21 16,1-21-16,-1 0 0,0 0 15,0-21-15,0 21 0,0-22 16,1 1-16,-1 0 0,0 0 16,0 0-16,0 0 0,-21-1 15,21-20-15,-21 21 0,22 0 0,-22 0 16,0-1-16,0 1 0,0 0 0,0 42 31,0 0-31,0 1 16,-43-22-16</inkml:trace>
  <inkml:trace contextRef="#ctx0" brushRef="#br0" timeOffset="161944.16">15875 12954 0,'0'21'16,"0"-42"-16,0 63 16,0-20-16,0-1 15,0 0 1,0-42 15,0 0-31,0-1 0,21 1 16,-21-21-16</inkml:trace>
  <inkml:trace contextRef="#ctx0" brushRef="#br0" timeOffset="162264.26">15960 12637 0,'0'0'0,"0"-22"0,0 1 16,0 42 15,0 1-15,21-22-1,0 0-15,0 0 16,0-22 0,-21 1-1,0 0-15,-21 21 16,0 0-16,0 0 16,0 0-16,-1 0 15,1 0-15,21 21 16,0 0-16,0 1 15,0-1-15,0 0 16,0 0-16,21-21 16,1 0-16,20 0 15,-21 0-15,21 0 16</inkml:trace>
  <inkml:trace contextRef="#ctx0" brushRef="#br0" timeOffset="162540.03">16531 12510 0,'0'0'0,"21"-22"0,-21 1 0,21 21 16,-21-21-16,0 0 0,0 0 16,-21 42 15,21 0-31,-21 0 16,21 0-16,-21 1 0,0-1 0,21 21 15,-21-21-15,21 0 0,-22 22 0,1-22 16,21 21-16,-21 1 0,0-22 15,0 21-15,21-21 0,0 0 0,-21 22 16,21-22-16,0 0 0,0 0 16,21-21-1,0 0 1,0 0-16,0 0 16,0-21-16,1 0 0,-1 0 0</inkml:trace>
  <inkml:trace contextRef="#ctx0" brushRef="#br0" timeOffset="162728.47">16256 12658 0,'0'0'0,"21"0"32,0 0-17,0 0-15,1 0 0,-1 0 0,0 0 16,21 0-16,-21 0 0,22 0 15,-1 0-15,0 0 0,1 0 0,-1 0 16,0-21-16,1 21 0,-1 0 0</inkml:trace>
  <inkml:trace contextRef="#ctx0" brushRef="#br0" timeOffset="163444.04">17060 12510 0,'0'0'0,"-21"0"16,0 0-16,0 21 15,0-21-15,21 21 0,-22 0 16,1-21-16,21 21 0,-21 0 0,21 1 16,-21 20-16,0-21 0,21 0 15,0 0-15,0 22 0,0-22 0,0 0 16,0 0-16,0 0 0,0 1 16,0-1-16,21 0 0,0-21 15,0 0-15,0 0 0,1 0 0,20 0 16,-21 0-16,21 0 0,-20 0 15,20-21-15,0 0 0,-21-1 0,1 1 16,20-21-16,-21 21 0,0-22 16,0 22-16,1-21 0,-1 0 15,-21-1-15,0 1 0,0 0 0,21-1 16,-21 1-16,0 0 0,0 20 16,0-20-16,0 21 0,0 0 0,0 42 31,-21 0-16,21 21-15,0-20 0,-21 20 16,-1-21-16,22 21 0,-21 1 0,21-22 16,0 21-16,-21 1 0,21-1 0,-21-21 15,0 21-15,21-20 0,0 20 16,0-21-16,-21 0 0,21 0 0,0 1 16,-22-1-16,22 0 15,0-42 16,0-22-15,43 22-16,-43 0 0,0 0 0,0 0 16,0-22-16,0 22 0,21 0 0,0-21 15,0 21-15,0-22 16,1 22-16,20 0 0,0 0 0,1 0 16,-1-1-16,0 1 0,1 21 0,-1 0 15,-21 0-15,21 0 0,-20 0 0,20 21 16,-21 1-16,0-1 0,0 0 15,-21 0-15,0 0 0,0 22 16,0-22-16,0 21 0,0-21 0,0 0 16,0 22-16,-21-22 0,0 0 15,0 0-15,0 0 0,0 1 0,-1-1 16,1-21-16,42-21 47,1-1-47,-1 1 0</inkml:trace>
  <inkml:trace contextRef="#ctx0" brushRef="#br0" timeOffset="163680.01">18013 12319 0,'0'0'15,"0"-21"16,21 21-31,21 0 16,-21-21-16,1 21 0,20 0 16,0 0-16,1 0 0,-1-21 0,0 21 15,1 0-15,-1 0 0,-21 0 16,0 0-16,0 0 0,1 0 16,-22 21-1</inkml:trace>
  <inkml:trace contextRef="#ctx0" brushRef="#br0" timeOffset="163947.63">18330 12319 0,'-42'0'32,"21"0"-32,0 21 15,-1 0-15,22 1 16,-21-1-16,21 0 0,0 0 0,-21 0 15,0 0-15,21 22 0,0-22 0,0 21 16,-21-21-16,0 22 0,21-22 16,21 21-16,-21-21 0,0 22 0,-21-22 15,-1 0-15,22 0 0,22 0 0,-22 1 16,0-1-16,-22-21 16,44 0-1,-1-21 1,0-1-16,0 1 0,0 21 0</inkml:trace>
  <inkml:trace contextRef="#ctx0" brushRef="#br0" timeOffset="164299.93">18563 12510 0,'0'0'0,"-21"0"16,0 0-16,0 0 15,-1 21-15,22 0 0,-21-21 16,0 21-16,0 0 0,21 0 0,-21 1 15,21-1-15,0 0 0,0 0 16,0 0-16,0 0 0,0 1 0,21-1 16,0-21-16,0 0 0,-21 21 15,21-21-15,22 0 0,-22 0 16,0 0-16,0-21 0,0 21 0,1-21 0,-1-1 16,0 1-16,0 0 0,0 0 15,-21 0-15,0 0 0,21-1 16,-21 1-16,0 0 0,0 0 15,0 0-15,0 0 0,0-1 0,-21 22 16,0 0-16,0 0 0,0 0 0,0 0 16,-1 0-16,-20 0 0,21 22 15,0-22-15,0 21 0,-1-21 16,1 21-16,21 0 0,0 0 16,21-21-1,1 0-15</inkml:trace>
  <inkml:trace contextRef="#ctx0" brushRef="#br0" timeOffset="164576">19240 12213 0,'0'0'16,"0"-21"-16,0 0 0,0 0 0,-21 21 15,0 21 1,0 0-16,0 0 0,21 22 15,-21-1-15,-1-21 0,1 21 16,21 1-16,0-1 0,-21-21 0,21 22 16,-21-22-16,21 21 0,-21-21 15,21 0-15,0 22 0,0-22 16,0 0-16,0 0 0,0 0 0,0 1 16,21-22-1,0 0-15,0 0 0,0 0 0,1 0 16,20 0-16,-21-22 0,21 1 15</inkml:trace>
  <inkml:trace contextRef="#ctx0" brushRef="#br0" timeOffset="164864.07">19537 12234 0,'0'0'0,"0"-21"0,0-21 16,0 21-16,0 0 0,21-1 15,0 1-15,0 21 0,0 0 16,1 0-16,-1 0 0,0 0 15,0 0-15,0 21 0,-21 1 0,21 20 16,1-21-16,-22 21 0,0 1 16,0-1-16,0 0 0,0-20 0,0 20 15,0 0-15,-22 1 0,1-22 0,0 21 16,0-21-16,0 0 0,0 1 16,-1-1-16,1 0 0,0 0 15,0 0-15,0 0 0,0 1 0,-1-22 16,22 21-16,22-42 31,-1-1-15,0 1-16,21 21 0</inkml:trace>
  <inkml:trace contextRef="#ctx0" brushRef="#br0" timeOffset="165116.1">20002 12573 0,'0'0'0,"0"21"16,22-21-1,-1 0-15,42 0 16,-20 0-16,-43-21 16,0 0-16,-22 21 15,22-21 1,-21 21-1,0 0-15,0 0 16,0 0-16,0 0 16</inkml:trace>
  <inkml:trace contextRef="#ctx0" brushRef="#br0" timeOffset="165767.89">20659 12552 0,'42'0'15,"-21"0"1,0 0-16,22 0 0,-22 0 15,0-21-15,21 21 0,-21-21 0,22-1 16,-1 1-16,-21 0 0,22-21 16,-1 21-16,-21-22 0,21 1 15,-20 0-15,-1-1 0,0-20 16,0 20-16,0-20 0,0 21 0,-21-1 16,22-20-16,-22 20 0,0 22 0,0-21 15,0 21-15,0 0 0,0-1 16,-22 22-16,1 0 15,0 22-15,0-1 0,0 0 16,0 21-16,-1 1 0,1 20 0,0 1 16,0-1-16,0 22 0,-22-22 15,22 22-15,0-22 0,-21 22 0,21-21 16,-1 20-16,1 1 0,0 0 16,0-1-16,-21 22 0,20-21 15,1-1-15,0 1 0,-21 0 0,21-1 16,-22 1-16,1 0 0,0-1 0,20 1 15,-20 0-15,0-1 0,-1 1 0,43-21 16,-42 20-16,21-20 0,-21-1 0,-1 1 16,1-22-16,21 0 0,21 1 0,0-1 15,0-21-15,21 0 0,21 1 0</inkml:trace>
  <inkml:trace contextRef="#ctx0" brushRef="#br0" timeOffset="165819.85">20722 14478 0,'106'-127'0,"-212"254"0,254-317 16,-63 126-16,0 1 0</inkml:trace>
  <inkml:trace contextRef="#ctx0" brushRef="#br0" timeOffset="165899.71">21124 13589 0,'-21'-85'0,"-42"-63"16,147 381-16,-190-529 0,64 232 15,21 1-15,-21 20 0,-1-20 0,22-1 16,-21 22-16</inkml:trace>
  <inkml:trace contextRef="#ctx0" brushRef="#br0" timeOffset="166026.32">21357 12615 0,'21'-21'0</inkml:trace>
  <inkml:trace contextRef="#ctx0" brushRef="#br0" timeOffset="166472.39">21294 12446 0,'-22'0'0,"44"0"0,-44-21 0,22 0 0,0 0 16,0-1 0,0 1-16,0 0 0,0 0 15,22 21 1,-1 0-16,0-21 0,21 21 0,-21 0 16,1 0-16,20 0 0,-21 0 15,0 0-15,22 0 0,-22 0 16,0 0-16,0 0 0,-21 21 15,0 0-15,0 0 16,0 0-16,0 1 0,0-1 0,0 0 16,-21 0-16,0 0 0,0 0 15,21 1-15,-22-1 0,22 0 16,0 0-16,0-42 47,0 0-32,0 0-15,0-1 16,0 1-16,0 0 16,0 0-16,22 0 0,-1 0 15,-21-1-15,21 1 0,-21 0 16,21 21-16,21-21 0,-20 0 16,-1 0-16,21 21 0,-21-22 0,22 22 15,-22 0-15,21 0 0,-21 0 0,0 0 16,22 0-16,-22 0 0,-21 22 15,0-1-15,0 0 0,0 0 16,0 0-16</inkml:trace>
  <inkml:trace contextRef="#ctx0" brushRef="#br0" timeOffset="167303.74">20891 13208 0,'0'0'0,"64"42"31,-43-20-31,0-1 16,0 0-1,-21 0-15,22 0 16,-22 0-16,0 1 16,21-1-16,-21 0 0,0 0 0,0 0 15,0 0-15,0 22 0,0-22 0,0 21 16,0-21-16,0 22 16,0-22-16,0 21 0,0 1 0,0-22 15,0 21-15,-21-21 0,21 22 0,-22-1 16,1-21-16,21 0 0,-21 22 15,0-43-15,-21 42 0,20-21 0,-20-21 16,0 21-16,-1 22 0,1-22 0,0 0 16,-22 0-16,22 0 0,-22 0 0,1-21 15,21 22-15,-22-1 0,22-21 16,-1 0-16,1 0 0,0 0 16,-1 0-16,22-21 0,-21-1 0,21 1 0,0 0 15,21 0-15,0 0 0</inkml:trace>
  <inkml:trace contextRef="#ctx0" brushRef="#br0" timeOffset="168928.13">22161 12467 0,'22'0'47,"-22"-21"-47,21 0 15,-21 0-15,21 0 16,-21-1-16,0 1 0,0 0 16,0 0-16,0 0 0,0 0 15,0-1-15,0 1 0,0 0 0,-21 21 16,0-21-16,-1 21 0,1 0 16,0 0-16,0 0 0,0 0 0,0 0 15,-22 21-15,22-21 0,0 21 16,0 0-16,0 1 0,-1-1 0,1 21 15,21-21-15,-21 0 0,21 1 0,0-1 16,0 0-16,0 0 16,0 0-16,21 0 0,0-21 0,1 22 15,-1-22-15,0 0 16,0 0-16,0 0 0,0 0 0,22 0 16,-22 0-16,0 0 0,0-22 0,0 22 15,-21-21-15,22 21 0,-1-21 16,0 0-16,-21 0 0,21 0 15,-21-1-15,21 1 0,-21-42 16,21 63-16,-21-21 0,0-1 16,0 1-16,0 42 31,0 1-15,0-1-16,0 0 0,0 0 0,0 0 15,0 0-15,0 1 16,0-1-16,22-21 0,-22 21 0,21 0 15,0-21 1,0 0-16,0 0 0,0 0 16,1 0-16,-1 0 0,0 0 0,0 0 15,0-21-15,0 0 16,1 21-16,-22-21 0,21-1 0,0 1 16,-21 0-16,0 0 0,0 0 15,0 0-15,0-1 16,0 1-16,0 42 31,0 1-31,0-1 16,0 0-16,-21-21 0,21 21 0,-21 0 15,21 0-15,0 1 0,0-1 16,-22-21-16,22 21 0,0 0 0,-21-21 16,21 21-16,0-42 46,0 0-46,21 0 16,-21 0-16,22 21 16,-22-22-16,21 1 0,0 0 15,0 0-15,0 0 0,-21 0 16,21-1-16,1 1 0,-1 0 0,0 21 16,0-21-16,0 21 0,0 0 0,1 0 15,-1 0-15,0 0 0,-21 21 16,0 0-16,21 0 15,-21 1-15,0-1 0,0 0 16,0 0-16,0 21 0,0-20 0,0-1 16,0 0-16,0 0 0,-21 0 15,21 0-15,-21-21 32,21-21-1,0 0-16,0 0-15,21 0 0,0 0 16,0-1-16,0 1 0,-21 0 16,22 0-16,-1 0 0,0 0 0,0-1 15,0 1-15,0 21 0,1 0 0,-1 0 16,0 0-16,0 0 0,0 21 16,0 1-1,-21-1-15,0 0 0,0 0 16,0 0-16,0 0 0,0 1 15,0-1-15,0 0 0,0 0 0,-21-21 16,21 21-16,0 0 0,-21-21 16,21 22-16,0-1 15,0-42 17,0-1-17,0 1-15,21 21 0</inkml:trace>
  <inkml:trace contextRef="#ctx0" brushRef="#br0" timeOffset="169099.3">23368 12361 0,'21'0'15,"0"0"1,0 0-1,1-21-15,-1 21 0,0-21 16</inkml:trace>
  <inkml:trace contextRef="#ctx0" brushRef="#br0" timeOffset="169211.87">23643 12150 0,'0'0'16,"0"-21"-16,-21 21 16,0 0-16,0 0 0,21 21 15,-22 0-15,1 0 16,0 0-16,0 0 0,0 1 0,21-1 15,-21 0-15,-1 0 0</inkml:trace>
  <inkml:trace contextRef="#ctx0" brushRef="#br0" timeOffset="169324.29">23347 12488 0,'21'43'31,"-42"-86"-31,63 107 16,-21-64-16,0 0 16,1 0-16,-1 0 0,0 0 15,0 0 1,0-21-16,0 0 0,1 21 0,-1-22 0</inkml:trace>
  <inkml:trace contextRef="#ctx0" brushRef="#br0" timeOffset="169668.16">24257 11875 0,'0'0'16,"0"-22"-16,0 1 0,0 0 15,0 0-15,-21 42 47,0 0-47,-1 22 0,1-22 16,0 21-16,0 0 0,0 1 0,0-1 16,-1 0-16,1 1 0,0-1 15,0 0-15,0 1 0,0-22 0,-1 21 16,1-21-16,21 22 0,-21-22 0,21 0 15,0 0-15,0 0 0,0 1 16,0-1-16,0 0 0,0 0 16,0 0-1,21-21-15,0 0 0,1 0 16,-1 0-16,0 0 0,0 0 0,0-21 16,0 0-16,1 0 15</inkml:trace>
  <inkml:trace contextRef="#ctx0" brushRef="#br0" timeOffset="170116.5">24532 12129 0,'0'0'0,"0"-22"0,-21 22 16,0 0-16,0 22 15,-1-1-15,1-21 0,21 21 0,-21 0 16,0 21-16,0-20 15,0-1-15,21 0 0,0 21 0,0-21 16,0 1-16,0-1 0,0 0 0,0 0 16,0 0-16,0 0 0,0 1 15,21-22-15,0 0 0,0 21 16,0-21-16,0 0 0,1 0 16,-1 0-16,0 0 0,0 0 15,-21-21-15,21-1 0,0 1 0,1 0 16,-1 0-16,0 0 0,-21-22 15,0 22-15,0-21 0,0 21 0,0-22 16,0 1-16,0 21 0,0 0 0,0 0 16,-21-1-16,0 22 15,-1 0-15,1 0 0,0 0 0,0 0 16,0 0-16,0 0 0,-1 0 16,1 22-16,0-1 0,0 0 15,21 0-15,0 0 0,0 0 0,0 1 16,0-1-1,21-21-15,0 0 16,0 0-16,1 0 16,-1 0-16,0 0 0</inkml:trace>
  <inkml:trace contextRef="#ctx0" brushRef="#br0" timeOffset="170540.74">25146 11748 0,'0'0'16,"0"-22"-16,0 1 0,21 21 47,0 0-47,0 21 15,1-21-15,-1 22 0,-21-1 16,21 0-16,-21 21 0,0-21 15,0 22-15,0-1 0,0 0 16,0 1-16,0-1 0,0 0 0,0 1 16,0-1-16,-21 0 0,0 1 15,-1-1-15,1 0 0,0-20 0,0 20 16,-21-21-16,20 21 0,-20-20 0,21-1 16,-21 0-16,-1 0 0,1 0 15,0 0-15,-1-21 0,1 22 0,21-1 16,-22-21-16,22 0 0,0 21 0,0-21 15,0 0-15,0 0 16,21 21-16,0-42 31,21 21-15,0 0-16,0 0 0,-21-21 0,21 21 16,0 0-16</inkml:trace>
  <inkml:trace contextRef="#ctx0" brushRef="#br0" timeOffset="170692.06">24723 12742 0,'0'0'0,"-22"0"16,1 0 15,0-21-31</inkml:trace>
  <inkml:trace contextRef="#ctx0" brushRef="#br0" timeOffset="177547.47">1439 14542 0,'21'-22'31,"1"1"-31,-1 0 0,0 0 0,0 21 16,0-21-16,-21 0 0,21-1 15,-21 1-15,0 0 0,0 0 16,0 0-16,-21 0 16,0 21-16,-21 0 15,21 0-15,-22 0 0,1 0 16,21 0-16,-22 0 0,1 21 0,0 0 15,21 0-15,-1-21 0,-20 21 16,42 0-16,-21 1 0,21 20 16,0-21-16,0 0 0,0 0 15,21 1-15,0 20 0,0-21 0,22 0 16,-1 0-16,0 1 0,-20 20 16,20-21-16,0 0 0,1 0 15,-22 1-15,0-22 0,0 21 0,-21 0 16,0 0-16,0 0 0,-21 0 15,0-21-15,0 22 0,-22-1 0,1 0 16,0-21-16,-1 21 0,1-21 16,0 0-16,-1 0 15,1 0-15,21 0 0,-22 0 0,22 0 16,0 0-16,0 0 0,0-21 16,0 0-16,-1 0 0,1-1 15,21 1-15,-21 0 0,21 0 0,0-21 16,0 20-16,0 1 0,0 0 15,0 0-15,0 0 0,0 0 0,0 42 32,0 0-17,0 0-15,0 0 0,21 0 0,-21 1 16,21 20-16,1-21 16,-22 0-16,0 0 0,21 22 0,0-22 15,0 0-15,0 0 0,0 0 16,22 1-16,-22-22 15,0 0-15,0 0 0,0 0 0,22 0 16,-22 0-16,21 0 0,-21-22 16,22 1-16,-22 21 0,21-21 15,-21 0-15,22 0 0,-22 0 0,0-1 16,0 1-16,0 0 0,1 0 16,-1 0-16,-21 0 0,0-1 15,0 1-15,0 42 47,0 1-47,0-1 0,0 0 16,0 0-16,0 0 0,-21 0 0,21 1 15,0-1-15,0 0 16,0 0-16,0 0 16,21-21-16,0 0 15,0 0-15,0 0 0,0 0 16,-21-21-16,22 0 0,-1 21 0,0-21 15,-21 0-15,21-1 0,0 22 16,0-21-16,-21 0 0,0 0 0,22 0 16,-22 0-16,0-1 15,0 1-15,0 42 32,0 1-32,0-1 15,0 0-15,0 0 0,0 0 16,0 0-16,0 1 0,0-1 15,0 0-15,0 0 0,0 0 0,0 0 16,21-21 0,0 0-16,0 0 0,0 0 15,-21-21-15,21 21 0,1-21 16,-1 0-16,0 0 0,0 0 16,0-1-16,0 1 15,1 0-15,-22 0 0,0 0 16,21 0-16,-21-1 0,0 1 0,0 0 15,-21 21 17,21 21-32,0 0 0,0 1 15,0-1-15,0 0 0,0 0 16,0 0-16,0 0 16,0 1-16,0-1 0,0 0 15,0 0-15,21-21 0,0 0 16,0 0-16,0 0 15,0 0-15,1 0 0,-1 0 16,0 0-16,0-21 0,0 0 16,0 21-16,1-21 0,-1-1 0,0 1 15,-21 0-15,0 0 0,0 0 16,0 0-16,0-1 0,0 44 47,-21-1-47,21 0 15,0 0-15,-21-21 0,21 21 0,0 0 16,0 1-16,0-1 16,-22 0-16,22 0 31,0-42 0</inkml:trace>
  <inkml:trace contextRef="#ctx0" brushRef="#br0" timeOffset="177744.19">2476 14605 0,'-21'0'15,"42"0"32,1 0-31,-1 0-16</inkml:trace>
  <inkml:trace contextRef="#ctx0" brushRef="#br0" timeOffset="177984.49">2963 14351 0,'-21'42'32,"0"-20"-32,0-1 0,21 21 0,0-21 15,-21 22-15,-1-22 0,22 21 16,-21 0-16,21 1 0,0-22 0,0 21 16,0-21-16,-21 22 0,21-22 15,0 0-15,0 21 0,0-20 0,0-1 16,0 0-16,0 0 15,21-21 1</inkml:trace>
  <inkml:trace contextRef="#ctx0" brushRef="#br0" timeOffset="178194.03">2709 14817 0,'-21'0'32,"42"0"-17,0 0-15,1 0 16,-1 0-16,0 0 16,0 0-16,0 0 0,22 0 0,-22-21 15,0-1-15,0 22 0,0-21 16,0 0-16,1 21 0</inkml:trace>
  <inkml:trace contextRef="#ctx0" brushRef="#br0" timeOffset="178448.47">3302 14542 0,'-64'21'16,"43"0"-1,0 0-15,21 0 0,-21 0 16,0 1-16,21-1 0,-21 0 15,21 0-15,0 0 0,-22 22 0,22-22 16,0 0-16,0 0 0,0 0 16,0 0-16,0 1 0,0-1 0,0 0 15,22-21 1,-1 0-16,0 0 0,0 0 0,0 0 16,22 0-16,-22 0 0,0-21 15,21 21-15,1-21 0,-22-1 0,21 1 16,-21 0-16,22 0 0</inkml:trace>
  <inkml:trace contextRef="#ctx0" brushRef="#br0" timeOffset="178911.73">3662 14436 0,'0'0'0,"0"-21"0,0-1 0,0 1 16,0 0-16,0 0 0,0 42 31,0 0-31,0 0 0,0 22 16,0-22-16,0 21 0,0 1 0,0-22 15,-21 21-15,21 0 0,0 1 16,0-22-16,0 21 0,0-21 0,0 22 16,-22-22-16,22 0 0,-21 0 15,21 0-15,0 1 0,-21-1 16,0-21 15,21-21-31,0-1 16,0 1-16,0 0 15,0 0-15,0 0 0,21 0 0,0-1 16,0-20-16,1 21 0,-1-21 16,0 20-16,0 1 0,0 0 0,0 0 15,1 21-15,20 0 0,-21 0 16,0 0-16,0 21 0,1 0 16,-22 0-16,0 1 0,0-1 15,21 0-15,-21 0 0,0 0 0,0 0 16,0 1-16,0-1 15,0 0-15,-21 0 0,-1 0 16,22 0-16,-21 1 16,0-22 15,21-22-15,21 1-16,0 0 0</inkml:trace>
  <inkml:trace contextRef="#ctx0" brushRef="#br0" timeOffset="179487.47">4170 14288 0,'0'0'0,"0"21"32,-43 0-17,43 0-15,0 0 0,0 22 0,0-22 16,0 0-16,0 21 0,0 1 0,0-22 15,0 21-15,0-21 0,0 22 0,0-22 16,0 0-16,0 21 0,0-21 16,0 1-16,0-1 0,0 0 0,0 0 15,0-42 32,0 0-31,0 0-16,0-1 0,0 1 15,0 0-15,0 0 0,0-21 0,0 20 16,22 1-16,-22 0 0,21 0 16,0 0-16,0 21 0,21-21 0,-20 21 15,-1 0-15,0 0 0,21 0 16,-21 0-16,22 0 0,-22 21 0,0-21 16,21 21-16,-20 0 0,-1 0 15,0 0-15,0 1 0,-21-1 16,0 0-16,0 0 0,0 0 15,-21 0-15,0 1 0,0-1 16,-1-21-16,-20 21 0,21 0 16,-21-21-16,20 0 0,-20 21 0,21-21 15,0 0-15,-22 0 0,22 21 16,0-21-16,0 0 0,0 0 0,0 0 16,-1 0-1,44-21 32,-1 0-47,0 21 0,-21-21 16,21 21-16</inkml:trace>
  <inkml:trace contextRef="#ctx0" brushRef="#br0" timeOffset="180011.98">4995 14626 0,'0'0'16,"0"-21"-16,21 0 0,-21 0 16,0 0-16,-21-1 15,0 22-15,0 0 16,0 0-16,0 0 16,-1 0-16,1 0 0,0 22 15,0-1-15,0 0 0,0 0 16,-1 0-16,1 0 0,21 1 0,0-1 15,0 21-15,-21-21 0,21 0 16,0 1-16,0-1 0,0 0 0,0 0 16,21-21-1,0 0-15,1 0 16,-1 0-16,0 0 0,0 0 16,0-21-16,0 0 15,1 21-15,-22-21 0,21-1 0,0 1 0,-21 0 16,21 0-16,-21 0 15,0 0-15,21-22 0,-21 22 0,0 0 16,0 0-16,0 0 16,0 42-1,0 0-15,0 0 16,0 0-16,0 0 0,0 1 16,0-1-16,0 0 0,0 0 15,0 0-15,0 0 0,0 1 16,0-1-16,0 0 15,21-21 1,1 0-16,-1 0 16,0 0-16,0-21 0,0 0 15,0 21 1</inkml:trace>
  <inkml:trace contextRef="#ctx0" brushRef="#br0" timeOffset="180807.46">5376 14542 0,'0'0'15,"0"-22"-15,0-20 0,-21 42 16,0-21-16,0 21 16,0 21-16,-1-21 15,22 21-15,-21 0 16,0-21-16,21 22 16,-21-1-16,21 0 0,0 0 0,42 21 15,-42-20-15,0-1 0,0 0 16,0 0-16,-21 0 0,21 0 0,0 1 15,0-1-15,0 0 16,21-21 0,0 0-16,1 0 0,-1 0 0,0 0 15,21 0-15,-21 0 0,1 0 16,-1-21-16,0 21 0,0-21 0,0-1 16,0 1-16,1 0 0,-22 0 15,21 0-15,0-22 0,-21 1 16,0 0-16,21-1 0,0 1 0,-21 0 15,21-1-15,-21 1 0,0 0 16,22 21-16,-22-1 0,21 1 0,-21 0 16,0 42 15,0 0-31,0 1 0,-21-1 16,21 21-16,-22-21 0,1 22 0,21-22 15,0 21-15,0 0 0,-21-20 16,21-1-16,0 21 0,-21-21 0,21 0 15,0 1-15,0-1 0,0 0 16,0-42 31,0 0-47,0-1 16,21 22-16,-21-21 0,21-21 15,0 21-15,1 0 0,20-1 0,-21 1 16,0 0-16,0 0 0,22 21 15,-22-21-15,0 0 0,0 21 0,0 0 16,1 0-16,-1 0 16,-42 0 15,-1 0-31,1 21 16,0-21-16,0 21 0,0-21 0,0 0 15,-1 21-15,1-21 0,0 21 16,21 0-16,-21 1 0,21-1 15,0 0-15,0 0 16,0 0-16,0 0 0,0 1 16,21-22-16,0 0 0,-21 21 15,21-21-15,1 0 0,-1 0 0,0 0 16,0 0-16,0 0 0,0 0 16,1 0-16,-1 0 0,0-21 0,0 21 15,0-22-15,-21 1 0</inkml:trace>
  <inkml:trace contextRef="#ctx0" brushRef="#br0" timeOffset="181724.33">6329 14753 0,'0'0'0,"-21"0"16,21-21 15,21 21-31,0-21 0,0 0 16,0 21-16,0-21 0,1-1 0,20 1 16,-21 0-16,21 0 0,-20-21 15,-1 20-15,21-20 0,-21 21 0,0-21 16,1 20-16,-1-20 0,-21 21 15,0-21-15,0 20 0,21 1 0,-21 0 16,0-21-16,0 21 16,0-1-16,-21 22 31,21 22-31,-21-22 0,21 21 0,-22 21 16,1-21-16,21 22 0,-21-1 0,0 21 15,21-20-15,-21 20 16,0 1-16,21-1 0,-22 1 0,1-1 0,21-20 15,-21 20-15,21 1 16,-21 20-16,0-20 0,21 20 0,-21-20 16,-1 21-16,22-1 0,-21 1 15,21-22-15,-21 22 0,0 0 0,21-22 16,-21 22-16,0 0 0,21-22 0,0 22 16,-22-22-16,22-20 0,-21 20 15,21-21-15,0 1 0,-21-1 0,21-21 16,0 0-16,0 1 0,21-22 15,0-22-15,1 1 16,-1 0-16,21-21 0,-21-1 16,22 1-16,20-21 0,-21-22 15,22 21-15,-1-20 0,1-1 0,-1 0 16,1 1-16,-1 20 0,-20-20 16,-1-1-16,-21 21 0,0 1 0,-21-1 15,0 1-15,0 21 0,-21-1 16,-21 1-16,21 0 0,-22 20 0,1 1 15,-21 0-15,20 21 0,1-21 0,0 21 16,-22 0-16,43 0 0,-21 0 16,20 0-16,1-21 0,0 21 0,0 0 15,21-21 17,21 21-32,0 0 15,0 0-15,1 0 0,-1-22 0,0 22 16,0 0-16,0-21 0,22 21 0,-22-21 15,0 0-15,21 0 0,-21 21 16,1-21-16,20-1 0</inkml:trace>
  <inkml:trace contextRef="#ctx0" brushRef="#br0" timeOffset="182200.65">7112 14457 0,'0'0'0,"0"-21"0,0 0 16,0-1-1,21 1 1,0 21-16,-21-21 0,21 21 0,1 0 16,-1 0-16,0 0 15,0 0-15,0 0 0,0 21 16,1 0-1,-22 1-15,0-1 0,0 0 0,0 0 16,0 0-16,0 22 16,0-22-16,0 0 0,-22 0 15,22 0-15,-21-21 0,21 21 16,0-42 15,0 0-31,0 0 16,0 0-16,0 0 0,0-1 15,0 1-15,21 0 0,-21 0 16,22 21-16,-22-21 0,21 0 0,-21-1 16,21 22-16,-21-21 0,21 21 15,-21-21-15,21 21 16,0 0 0,1 0-16,-1 0 15,0 21 1,0 0-16,0-21 15</inkml:trace>
  <inkml:trace contextRef="#ctx0" brushRef="#br0" timeOffset="183654.93">7853 14457 0,'21'-21'16,"-21"0"-16,0-1 15,0 1-15,0 0 0,0 0 16,0 0-16,-21 21 16,21-21-16,-21 21 0,-1 0 0,1 0 15,0 0-15,0 0 16,0 0-16,0 0 0,-1 21 0,1 0 16,0 0-16,21 21 15,0-20-15,-21-1 0,0 0 0,21 21 16,-21-21-16,21 1 0,0-1 15,0 0-15,0 0 0,0 0 0,0 0 16,21-21 0,0 0-16,0 0 15,0 0-15,0 0 0,1 0 16,-1-21-16,0 0 0,0 21 16,0-21-16,0 0 0,1 0 15,-1-1-15,0 1 0,-21 0 0,0-21 16,21 21-16,-21-1 0,21 1 0,-21 0 15,0 0-15,0 0 16,0 42 0,0 0-16,0 0 15,0 0-15,0 1 0,0-1 16,0 0-16,0 0 16,0 0-16,21 0 0,1 1 0,-22-1 15,21-21-15,0 0 0,0 0 16,0 0-16,0 0 15,1 0-15,-1 0 0,0 0 16,0-21-16,0-1 16,0 1-16,1 0 0,-22 0 0,21 21 15,-21-21-15,0 0 0,0-1 16,0 1-16,0 0 0,0 0 0,0 42 31,0 0-15,0 0-1,0 22-15,0-22 0,-21 0 0,21 0 16,0 0-16,0 1 0,-22-1 16,22 0-16,0 0 0,0 0 15,0-42 32,0 0-31,0 0-16,0 0 0,0-1 15,22 1-15,-22 0 0,21-21 16,-21 21-16,0-1 0,21 1 0,0 0 16,0 0-16,-21 0 15,21 21-15,1 0 0,-1-21 0,0 21 16,0 0 0,-21 21-16,0 0 0,21 0 15,-21 0-15,0 0 0,0 1 16,0-1-16,0 0 0,0 0 0,0 0 15,0 0-15,0 1 16,0-1-16,0 0 0,21-21 63,1-21-63,-22 0 15,0-1-15,21 22 0,0-21 16,0 0-16,-21 0 0,21 0 0,0 0 15,1-22-15,-1 22 0,-21 0 16,21 21-16,-21-21 0,21 21 16,0 0-16,-21 21 31,0 0-31,0 0 0,0 22 16,0-22-16,0 0 15,0 0-15,0 0 0,0 0 0,0 1 16,0-1-16,0 0 0,0 0 15,0 0-15,0 0 16,21-21-16,1 22 16,-1-22-16,0 0 0,0 0 15,0 0-15,0 0 0,1 0 16,-1 0-16,0 0 0,0 0 0,0 0 16,0-22-16,1 22 0,-1-21 15,0 0-15,0 0 0,0 21 0,-21-21 16,21 0-16,-21-22 0,0 22 0,0 0 15,0 0-15,0 0 0,0-1 16,0 1-16,0 0 0,-21 21 31,0 0-31,0 0 16,0 21-16,21 0 0,0 1 16,0-1-16,-21 0 0,21 21 0,0-21 15,-22 1-15,22-1 16,0 0-16,0 0 0,0 0 15,0 0 1,22-21 0,-1 0-16,0 0 15,0 0-15,0 0 16,0 0-16,1 0 16</inkml:trace>
  <inkml:trace contextRef="#ctx0" brushRef="#br0" timeOffset="184380.02">9588 14436 0,'-63'21'31,"63"0"-15,0 0-1,21-21 1,0 0-16,0 0 16,1 0-16,-1 21 0,21-21 15,-21 0-15,22 0 0,-1 0 0,0 0 16,-21 0-16,22 0 0,-1 0 0,0 0 15,1 0-15,-22 0 0,21 0 16,-21 0-16,1 0 0,20 0 0,-21 0 16,-21-21-16,21 21 15,0-21-15,-21 0 0,0 0 16,0 0-16,-21-1 16,0 22-16,0-21 0,0 0 15,0 21-15,-1 0 0,1 0 16,0 0-16,0 0 0,0 0 15,0 0-15,-1 0 0,1 0 16,0 0-16,0 0 0,21 21 31,21-21 1,0 0-32,0 0 0,22 0 0,-22 0 15,0 0-15,0 0 0,0-21 16,1 21-16,-1 0 0,0 0 15,0 0-15,0 0 0,0 0 16,-21 21 0,0 0-16,-21 1 15,0-1-15,0-21 16,0 21-16,0 0 0,-1-21 0,1 21 16,0 0-16,0 1 0,0-1 15,0 0-15,-1-21 0,1 21 16,21 0-16,-21-21 0,0 21 0,0-21 15,21 22 1,0-44 15,0 1-31</inkml:trace>
  <inkml:trace contextRef="#ctx0" brushRef="#br0" timeOffset="185288.48">11155 14520 0,'63'0'31,"-42"-21"-31,1 21 0,-22-21 16,21 0-16,-21 0 0,21 0 15,-21-1-15,0 1 0,0 0 16,0 0-16,0 0 0,0 0 16,-21-1-16,0 1 0,-1 21 0,1-21 15,0 21-15,0 0 0,0 0 16,0 0-16,-1 0 0,1 0 0,0 0 16,0 0-16,0 21 0,0 0 15,-22 1-15,43-1 0,-21 21 0,0-21 16,0 22-16,0-1 0,21-21 0,0 21 15,0-20-15,0-1 0,0 21 16,0-21-16,0 0 0,0 1 16,21-22-16,0 0 15,0 0-15,21 0 0,-20 0 0,20 0 16,-21-22-16,21 1 0,1 0 16,-1 0-16,0 0 0,-20-22 15,20 22-15,-21-21 0,21 0 0,-20-1 16,-22 22-16,21-21 0,0-1 0,-21 1 15,0 0-15,0-1 0,0 1 16,0 21-16,0-21 0,0-1 0,0 1 16,0 21-16,0 0 0,0-1 0,0 1 15,0 42 17,0 1-32,0-1 0,-21 21 15,21 0-15,-21 1 0,21-1 0,0 0 16,0 1-16,0-1 0,0 0 15,0 1-15,0-1 0,0 0 0,0 1 16,0-1-16,0-21 0,21 0 16,0 22-16,0-22 0,0 0 15,0-21-15,1 0 0,-1 0 16,0 0-16,0 0 16,0-21-16,0 0 0</inkml:trace>
  <inkml:trace contextRef="#ctx0" brushRef="#br0" timeOffset="185896.42">11747 14330 0,'-21'0'16,"0"-21"-16,21 0 16,0-1-1,0 1-15,0 0 0,21 21 16,0-21-16,1 21 0,-1 0 15,0 0-15,0-21 0,0 21 0,0 0 16,1 0-16,-1 0 16,0 0-16,21 0 0,-21 21 0,1 0 0,-1 0 15,-21 0-15,21 1 0,-21-1 16,0 21-16,0-21 0,0 0 16,0 22-16,0-22 0,0 0 0,-21 0 15,0 0-15,-1 1 0,1-1 16,0 0-16,0-21 0,0 0 15,21-21 1,0 0 0,0-1-16,0 1 0,0 0 15,0 0-15,21 0 0,-21-22 16,21 22-16,0 0 0,0 0 0,1 0 16,-1 21-16,0-21 0,21-1 15,-21 1-15,22 21 0,-22-21 0,21 21 16,1-21-16,-1 21 0,-21 0 15,21-21-15,1 21 0,-22 0 0,21 0 16,-21 0-16,1 0 0,-1 0 16,-21 21-1,0 0-15,0 0 0,0 0 16,0 1-16,0 20 0,0-21 16,-21 0-16,21 22 0,-22-22 0,22 0 15,0 21-15,0-21 16,0 1-16,0-1 0,0 0 0,-21 0 15,21 0 1,0-42 15,21 0-31,-21 0 0,22 0 16,-1-1-16,-21-20 0</inkml:trace>
  <inkml:trace contextRef="#ctx0" brushRef="#br0" timeOffset="186224.19">12679 13991 0,'0'0'16,"-21"0"-16,-1 0 0,1 21 15,0-21-15,21 22 16,-21-22-16,21 21 0,0 0 16,21-21-1,0 0-15,0 0 16,1 0-16,-1 0 0,0 0 0,0 0 15,0 0-15,-21-21 0,0 0 16,0-1-16,0 1 16,-21 0-1,0 21-15,0 0 0,0 0 16,-1 0-16,1 0 16,0 0-16,21 21 15,0 0-15,0 1 16,0-1-16,0 0 0,0 0 0,0 0 15,0 0-15,21 1 0,-21-1 0,21-21 16,-21 21-16</inkml:trace>
  <inkml:trace contextRef="#ctx0" brushRef="#br0" timeOffset="186508.46">13039 14224 0,'-22'0'16,"22"21"0,0 0-16,0 1 15,0-1-15,0 0 0,0 0 16,0 21-16,0-20 0,0-1 0,22 21 16,-22-21-16,0 0 0,21 1 15,-21-1-15,0 0 0,0 0 16,21-42 31,-21 0-47,21 0 15,0-1-15,0 1 0,1 0 0</inkml:trace>
  <inkml:trace contextRef="#ctx0" brushRef="#br0" timeOffset="186731.72">13420 14203 0,'0'0'0,"-22"0"16,1 21 0,0-21-16,0 21 0,0 0 15,0 1-15,-1-1 0,22 0 0,-21 0 16,0 0-16,0 0 0,0 1 16,0-1-16,-1 0 0,22 0 15,-21 0-15,21 0 0,-21 1 0,21-1 16,21-21 15,0 0-31,22-21 0,-22-1 16</inkml:trace>
  <inkml:trace contextRef="#ctx0" brushRef="#br0" timeOffset="187060.38">13525 14436 0,'0'0'0,"22"0"15,-22-21-15,21 21 0,0-22 16,0 22-16,-21-21 16,21 21-16,0-21 0,-21 0 15,22 0-15,-1 0 0,-21-1 16,21 22-16,-21-21 0,0 0 16,-21 21-1,0 0 1,-1 0-16,1 0 0,0 21 0,0-21 15,0 21-15,21 1 0,0-1 16,-21 21-16,21-21 0,0 0 0,0 1 16,0-1-16,0 0 0,0 0 15,0 0-15,21 0 0,0 1 16,0-22-16,0 0 16,0 0-16,1 0 0,-1 0 15,0 0-15,0 0 0,0 0 0,-21-22 16</inkml:trace>
  <inkml:trace contextRef="#ctx0" brushRef="#br0" timeOffset="187425.48">13906 14245 0,'0'0'16,"0"-21"-16,0 0 0,0 0 16,22 21-1,-1 0-15,0 0 0,0 0 16,0 0-16,0 0 15,1 0-15,20 21 0,-21 0 0,0 0 16,0 0-16,1 1 0,-1-1 16,0 0-16,-21 0 0,0 21 0,0-20 15,0-1-15,0 0 0,0 0 16,-21 0-16,21 0 0,-21 1 0,-1-1 16,1-21-16,0 0 0,0 21 0,0-21 15,0 0 1,21-21-1,0 0-15,0-1 16,21 1-16,0-21 0,-21 21 16,21 0-16,0-22 0,0 22 0,1-21 15,-1 21-15,0-1 0,-21-20 16,21 21-16,21 0 0,-20 0 0,-1 21 16,0-22-16,0 1 0,21 21 15,-20 0-15</inkml:trace>
  <inkml:trace contextRef="#ctx0" brushRef="#br0" timeOffset="187717.52">14711 14393 0,'0'0'0,"0"43"31,21-43-15,0 0-16,0 0 0,0-21 15,1-1 1,-22 1-16,0 0 16,0 0-16,0 0 15,-22 21 1,1 21 15,21 0-31,-21-21 0,21 21 16,-21-21-1</inkml:trace>
  <inkml:trace contextRef="#ctx0" brushRef="#br0" timeOffset="189373.01">15557 14711 0,'0'0'0,"-42"0"31,42-21-31,0 0 16,0-1-16,0 1 15,0 0-15,21 0 0,0 0 0,1-22 16,-1 22-16,0-21 0,0 0 16,0-1-16,22 1 0,-22 0 0,0-1 15,0 22-15,0-21 16,0-1-16,-21 22 0,0 0 0,0 0 16,0 0-16,0 0 0,-21 21 15,0 0 1,0 21-16,0-21 0,0 21 15,-1 0-15,22 0 0,0 0 16,0 1-16,0-1 0,0 0 0,0 21 16,0-21-16,22 1 0,-1 20 15,0-21-15,0 0 0,0 22 0,-21-22 16,21 0-16,1 0 0,-1 0 16,-21 0-16,0 1 0,0-1 15,-21-21 16,-1 0-31,1 0 0,0 0 0,0 0 16,0 0-16,0-21 0,-1-1 16,1 1-16,0 0 0,0 0 0,0-21 15,21 20-15,-21 22 0,21 22 32,0-1-32,0 0 15,0 0-15,0 0 16,0 0-16,21 1 0,0-1 15,0 0-15,0-21 16,0 21-16,1-21 0,-1 0 0,0 0 16,0 0-16,21 0 0,-20-21 15,20 21-15,-21-21 0,21 0 16,-20-1-16,20 1 0,0 0 0,-21-21 16,1 21-16,-1-22 0,0 22 15,0-21-15,0 21 0,0-22 0,-21 22 16,22 0-16,-22 0 0,0 0 15,0-1-15,0 1 16,-22 42 0,1 1-1,21-1-15,-21 0 0,21 0 16,0 0-16,0 22 0,0-22 16,0 0-16,-21 0 0,21 0 0,0 22 0,0-22 15,0 0-15,21-21 16,-21 21-16,21 0 0,0-21 0,1 0 15,-1 0-15,0 0 0,0 0 0,0 0 16,22 0-16,-22-21 0,21 21 16,-21-21-16,0 0 0,22 0 0,-22-22 15,0 22-15,0 0 0,0 0 16,1-22-16,-22 22 0,0 0 0,0 0 16,0 0-16,0 42 31,0 0-16,-22 0-15,22 0 0,0 1 16,0-1-16,0 0 0,0 21 0,0-21 16,0 1-16,0-1 0,0 0 15,0 0-15,0 0 0,22 0 16,-1-21-16,-21 22 0,21-22 16,0 0-16,0 0 0,0 0 0,1 0 15,-1 0-15,0-22 0,0 1 16,0 0-16,0 21 0,1-21 0,-22 0 15,21-22-15,-21 22 0,21 0 16,-21 0-16,21 0 0,-21-22 16,0 22-16,0 0 0,0 0 0,0 0 0,0 0 15,0 42 17,0 0-32,0 0 15,-21 21-15,0-20 0,21-1 16,-21 21-16,21-21 0,0 0 0,0 22 15,0-22-15,0 0 0,0 0 16,0 0-16,0 1 0,21-22 16,0 0-16,0 0 0,0 0 15,0 0-15,1 0 0,-1 0 0,0-22 16,0 22-16,0-21 0,0 0 16,1 0-16,-1 0 0,0 0 15,0-22-15,0 22 0,-21 0 0,0-21 16,0 20-16,21 1 0,-21 0 15,0 0-15,0 0 0,0 42 32,0 0-32,0 0 15,0 0-15,-21 1 16,21-1-16,-21 0 0,21 0 0,0 0 16,0 0-16,0 1 0,0-1 0,0 0 15,0-42 32,0 0-31,21-1-16,-21 1 15</inkml:trace>
  <inkml:trace contextRef="#ctx0" brushRef="#br0" timeOffset="189707.38">17293 14034 0,'0'0'0,"0"21"0,-21 0 0,21 0 16,0 0-1,21-21 1,0 0 0,0 0-16,1 0 0,-1-21 15,0 0 1,-21 0-16,0 0 15,-21 21-15,0-22 16,-1 22-16,1 0 16,0 0-16,0 0 0,0 0 0,0 0 15,-1 0-15,22 22 0,-21-22 16,21 21-16,-21-21 16,21 21-16,0 0 0,21 0 31,0-21-31,1 0 0,-1 0 0,0 0 15,0 0-15</inkml:trace>
  <inkml:trace contextRef="#ctx0" brushRef="#br0" timeOffset="190007.69">17780 13949 0,'0'-21'15,"-21"21"1,0 0-1,21 21 1,0 0-16,-22 0 16,1 22-16,0-22 0,21 0 0,-21 21 15,0-21-15,21 22 0,-21-1 0,-1-21 16,22 22-16,-21-1 0,21-21 16,-21 21-16,0-20 0,21-1 0,0 0 15,0 0-15,0 0 0,0 0 16,0 1-16,21-22 15,0 0 1,0 0-16,-21-22 16,22 1-16,-1 21 0,-21-21 0,21 0 15,-21 0-15,21 0 0</inkml:trace>
  <inkml:trace contextRef="#ctx0" brushRef="#br0" timeOffset="190216.27">17674 14203 0,'-21'0'16,"21"21"15,21-21-15,0 0-16,0 0 16,1 0-16,-1 0 15,0 0-15,0 0 0,0 0 0,0 0 16,1-21-16,-1 0 0,0 21 15,21-21-15,-21 21 0,64-22 16</inkml:trace>
  <inkml:trace contextRef="#ctx0" brushRef="#br0" timeOffset="190947.52">18140 14076 0,'0'0'0,"-64"0"31,43 0-15,21 21-16,-21 0 0,0-21 15,21 21-15,-21 1 0,21-1 0,0 0 16,-22 0-16,22 0 0,0 22 16,0-22-16,0 0 0,0 0 0,0 0 15,0 0-15,0 1 0,0-1 16,0 0-16,22 0 0,-1-21 16,0 0-16,0 0 0,0 0 0,0 0 15,1 0-15,-1 0 0,0 0 16,21 0-16,-21-21 0,1 21 0,-1-21 15,0 0-15,0-1 0,0 1 16,0-21-16,-21 21 0,0 0 0,0-22 16,22 22-16,-22 0 0,0-21 15,0 20-15,21-20 0,-21 21 16,0-21-16,0 20 0,0 1 0,0 0 16,0 0-16,0 0 15,0 42 1,0 0-1,-21 0-15,21 0 0,-22 1 16,22 20-16,-21-21 0,21 0 0,0 22 16,0-22-16,0 21 0,0-21 15,-21 0-15,21 22 0,0-22 0,0 0 16,0 0-16,0 0 0,0 1 16,0-1-16,0 0 15,0-42 16,0 0-31,0-1 16,0 1-16,21 0 0,-21 0 16,21 0-16,1 0 0,20-22 0,-21 22 15,0 0-15,22 0 0,-1 0 16,-21-1-16,21 1 0,1 0 0,-1 0 16,-21 21-16,22 0 0,-22 0 0,21 0 15,-21 0-15,-21 21 0,0 0 16,0 0-16,0 1 0,43-1 15,-43 21-15,0-21 0,-22 22 0,22-22 16,-21 0-16,0 21 0,0-21 16,0 1-16,-22 20 0,22-21 0,21 0 15,0-42 32,21 0-31,-21 0-16,22 0 0</inkml:trace>
  <inkml:trace contextRef="#ctx0" brushRef="#br0" timeOffset="191251.43">18965 14012 0,'21'-21'47,"1"21"-47,-1 0 0,21 0 15,-21-21-15,0 21 0,1 0 0,-1 0 16,0 0-16,21 0 16,-42-21-16,21 21 0,22 0 0,-22 0 15,0 0-15,0 0 0,0 0 0,1 0 16,-1 0-1,-42 0 1,-1 0 0,1 0-16,0 0 15</inkml:trace>
  <inkml:trace contextRef="#ctx0" brushRef="#br0" timeOffset="191523.96">19219 13970 0,'0'0'0,"-42"85"32,21-85-32,21 21 15,-21 0-15,21 0 0,0 0 0,-22 1 16,22-1-16,0 0 0,0 0 0,0 0 16,0 0-16,0 1 0,0 20 15,0-21-15,0 0 0,0 0 16,0 1-16,0-1 15,22-21 1,-1 0 0,0 0-16,0 0 0,0-21 15,0 21-15,1-22 0,20 1 16,-21 0-16,0 0 0</inkml:trace>
  <inkml:trace contextRef="#ctx0" brushRef="#br0" timeOffset="191872.24">19516 14182 0,'0'21'15,"0"-42"-15,-22 21 16,1 0-16,0 0 16,21 21-16,-21 0 0,21 0 15,-21 0-15,21 1 16,0-1-16,0 0 0,0 0 16,0 21-1,21-20-15,0-22 16,0 0-16,0 0 15,1 0-15,-1 0 0,21 0 0,-21 0 16,0-22-16,-21 1 0,22 21 0,-1-21 16,0 0-16,-21 0 0,0 0 15,0-1-15,0 1 0,0 0 0,0 0 16,0 0-16,0 0 16,-21 21-16,0 0 0,-1 0 15,1 0-15,0 0 16,0 0-16,0 0 0,0 0 0,-1 21 15,1-21 1,21 21-16</inkml:trace>
  <inkml:trace contextRef="#ctx0" brushRef="#br0" timeOffset="192195.78">20151 13991 0,'0'0'16,"0"-21"-16,0 0 15,-22 21-15,1 0 16,0 0-16,0 21 16,0 0-16,0 0 0,21 1 15,0-1-15,-22 21 0,1-21 16,21 0-16,-21 1 0,21 20 0,0-21 15,0 0-15,0 0 0,-21 22 16,21-22-16,0 0 0,0 0 0,0 0 16,0 1-16,0-1 0,0 0 15,21-21 1,-21 21-16,21-21 0,0 0 16,1 0-16,-1 0 15,0-21-15,0 0 0,0 0 16,0-1-16,-21 1 0</inkml:trace>
  <inkml:trace contextRef="#ctx0" brushRef="#br0" timeOffset="192544.14">20468 14012 0,'-21'-21'31,"0"21"-31,42 0 31,0 0-15,0 21-16,-21 1 15,21-1-15,1 0 0,-22 0 0,0 0 16,0 0-16,0 1 0,0 20 16,0-21-16,0 21 0,0 1 15,0-22-15,-22 21 0,1-21 0,21 1 16,-21 20-16,0-21 0,0-21 15,0 21-15,21 0 0,-22 1 0,1-22 16,21 21-16,-21-21 0,0 0 0,21-21 47,0-1-31,21 22-16,0-21 0,0 0 15</inkml:trace>
  <inkml:trace contextRef="#ctx0" brushRef="#br0" timeOffset="192868.03">20997 14288 0,'0'0'0,"-21"21"0,0-21 0,21 21 16,-21 0-1,21 0-15,0 0 16,21-21-1,0 0 1,0 0 0,-21-21-16,0 0 15,0 0-15,0 0 0,0 0 16,-21 21 15,0 0-15,0 21-16,0 0 15,-1-21-15,1 0 16,0 0-16</inkml:trace>
  <inkml:trace contextRef="#ctx0" brushRef="#br0" timeOffset="194376.48">21759 14372 0,'21'0'0,"1"0"16,-22-21 0,0 0-16,0 0 0,0 0 15,0-1-15,0 1 16,0 0-16,0 0 0,-22 0 16,22 0-16,-21 21 0,-21-22 0,21 22 15,0 0-15,-22 0 16,22 0-16,-21 0 0,21 0 0,-1 0 15,-20 22-15,21-1 0,0-21 16,0 42-16,-22-21 0,22 0 0,21 22 16,0-22-16,-21 21 0,21 1 15,0-22-15,0 21 0,0-21 0,0 0 16,0 1-16,21-1 0,0-21 0,0 0 16,22 0-16,-22 0 0,21 0 15,-21 0-15,22 0 0,-1-21 0,0 21 16,1-22-16,-1-20 0,-21 21 15,22-21-15,-22 20 0,21-20 0,-21 0 16,0-1-16,1 1 0,-1 0 16,0-1-16,0 1 0,-21 0 15,0-22-15,21 22 0,0 0 16,-21-1-16,0 1 0,0 0 0,0-1 16,0 22-16,0 0 0,0 42 31,0 21-31,-21 1 0,0-22 15,21 21-15,-21 1 0,0-1 16,21 0-16,0 1 0,-21-1 0,21 0 16,-22 1-16,22-1 0,0 0 15,0-21-15,0 22 0,0-22 0,22 0 16,-1 0-16,0 0 0,0 1 16,0-22-16,22 0 0,-22 0 15,0 0-15,21 0 0,-21 0 16,22-22-16,-22 22 0,21-21 0,-21 0 15,1 0-15,20 0 0,-21 0 16,0-1-16,-21-20 0,21 21 0,-21 0 16,0 0-16,0-1 15,0 1-15,-21 21 16,0 0-16,0 21 16,0-21-16,21 22 0,0-1 15,-21 0-15,21 0 0,0 0 16,0 0-16,0 1 15,0-1-15,21 0 0,-21 0 0,21-21 16,0 0-16,21 21 0,-20-21 16,20 0-16,0 0 0,-21 0 0,22 0 15,-1-21-15,22 0 0,-22 21 16,0-21-16,-21 0 0,22-1 0,-22 1 16,21 0-16,-21-21 0,1 21 15,-1-1-15,-21-20 0,0 21 0,21-21 16,-21 20-16,0-20 0,21 21 0,-21-21 15,0 20-15,0 1 0,0 0 16,0 42 0,-21-21-16,0 43 15,0-22-15,21 21 0,-22-21 16,1 22-16,0-1 0,0 0 16,0 22-16,0-22 0,-1 22 0,1-22 15,0 21-15,0 1 0,-21-1 16,20 1-16,1-1 0,0 1 0,0-1 15,-21 1-15,20-1 0,1 22 0,0-21 16,0-1-16,-21 22 0,20-22 16,1 1-16,0-1 0,0 1 15,0-22-15,0 22 0,-1-22 0,22-21 16,-21 21-16,21-20 0,0-1 16,21-21-16,1 0 0,20 0 15,-21-21-15,43-1 0,-22 1 16,21 0-16,1-21 0,-1-1 0,22-20 15,-21 21-15,-1-22 0,1 1 16,-22-1-16,0 1 0,1-1 0,-22 1 16,0 20-16,-21-20 0,0 20 15,-21-20-15,0 21 0,-1-1 0,-20 1 16,0 21-16,-1-22 0,1 22 16,-21 0-16,20 0 0,22 0 15,-21 21-15,-1-21 0,22 21 0,0 0 16,21-22-1,21 1-15,0 21 16,22 0-16,-1-21 0,0 21 16,1-21-16,20 21 0,-20-21 0,20 0 15,-21-1-15</inkml:trace>
  <inkml:trace contextRef="#ctx0" brushRef="#br0" timeOffset="195612.3">23495 14097 0,'0'0'0,"0"-21"0,-21 0 15,0 21-15,-1 0 0,1 0 16,0 0-16,0 0 0,0 0 0,0 0 16,-1 0-16,1 0 0,-21 0 15,21 21-15,0 0 0,-1-21 16,1 21-16,21 0 0,0 1 0,-21-1 16,21 0-16,0 0 15,0 0-15,0 0 0,21-21 0,-21 22 16,21-22-16,1 0 0,-1 0 15,0 0-15,0 0 0,0 0 0,0 0 16,1 0-16,-1-22 0,0 1 16,0 0-16,0 21 0,-21-21 15,21 0-15,-21 0 0,22-1 0,-22 1 0,0 0 16,0 42 15,0 0-15,-22-21-16,22 22 0,-21-1 0,21 0 15,0 0-15,0 0 0,-21 0 16,21 1-16,0-1 0,21 0 16,0-21-16,1 0 15,-1 0-15,0 0 0,0 0 16,0 0-16,0 0 0,1 0 0,-22-21 16,21 0-16,0-1 0,0 22 15,0-21-15,0 0 0,1 0 16,-22 0-16,0 0 0,21-1 0,-21 1 15,0 0-15,0 42 32,0 0-17,0 1-15,0-1 0,0 0 16,0 0-16,0 0 16,0 0-16,0 1 15,21-22-15,0 0 16,0 0-16,0 0 0,1 0 0,-1 0 15,0 0-15,0 0 16,0-22-16,0 1 0,1 21 16,-1-21-16,0 0 0,0 0 15,0 0-15,-21-1 0,0 1 16,0 42 15,0 1-31,0-1 0,0 0 16,-21 0-16,21 0 0,-21 0 15,21 1-15,0-1 0,0 0 0,0 0 16,0 0-16,21-21 16,0 0-16,0 0 15,1 0-15,-1 0 0,0 0 16,0-21-16,0 0 0,0 21 16,22-21-16,-22 0 0,0-1 0,0 1 15,-21-21-15,21 21 0,1 0 16,-1-22-16,0 22 0,-21-21 0,21-1 15,-21 22-15,21-21 0,-21 0 16,0 20-16,0 1 0,21 0 0,-42 42 31,0 22-15,21-22-16,-21 0 0,0 21 16,21-21-16,-21 22 0,21-22 0,0 21 15,0-21-15,0 1 0,0-1 16,0 0-16,0 0 0,0 0 15,0 0-15,21 1 16,0-22-16,0 0 16,0 0-16,0 0 0,1-22 0,-1 22 15,0-21-15,21 0 0,-21 0 16,1 21-16,-1-21 0,0 0 0,21-43 16,-21 43-16,1-21 15,-1-1-15,0 22 0,0-21 0,-21 21 16,21-1-16,-21 1 0,21 0 15,-21 0-15,0 42 16,-21 0 0,0 0-16,0 22 0,0-22 15,0 21-15,21-21 0,-22 22 0,1-1 16,21-21-16,-21 22 0,21-22 16,0 21-16,0-21 0,0 0 0,0 1 15,0-1-15,0 0 0,21 0 16,0-21-16,22 0 0,-22 21 15,21-21-15,-21 0 0,22 0 0,-22 0 16,21-21-16,-21 0 0,1 0 0,-1 0 16,0-1-16</inkml:trace>
  <inkml:trace contextRef="#ctx0" brushRef="#br0" timeOffset="195792.26">24765 14076 0,'0'0'15,"0"21"1,21-21 0,0 0-16,0 0 0,1 0 15,20 0-15,-21 0 0,21 0 0,-20 0 16,20 0-16,-21 0 0,21 0 16,-20 0-16,-1 0 0,0 0 0</inkml:trace>
  <inkml:trace contextRef="#ctx0" brushRef="#br0" timeOffset="198041.33">18267 15198 0,'0'0'0,"0"-21"0,-85-85 31,64 85-31,0-1 0,0 22 16,-1 0-16,1-21 0,-21 21 0,21 0 0,0 0 16,-1 0-16,1 21 15,0 1-15,-21-1 0,21 21 0,-1 0 16,22 1-16,-21-1 0,21 0 15,-21 22-15,21-22 0,-21 1 0,21-1 16,0 0-16,0 1 0,0-1 16,0 0-16,0-21 0,0 1 0,0 20 15,21-21-15,0-21 0,0 21 0,22-21 16,-22 21-16,21-21 0,-21 0 16,22 0-16,-1-21 0,0 0 0,22 21 15,-22-21-15,1 0 0,20 0 16,-21-22-16,1 22 0,-1 0 0,0-21 15,-20 20-15,-1 1 0,0 0 16,-21 0-16,-21 42 31,0 0-31,-1 0 16,1 1-16,21-1 0,0 0 0,-21 0 16,21 0-16,0 22 0,0-22 15,0 0-15,21 0 0,22-21 16,-22 0-16,21 0 15,-21 0-15,22 0 0,-1 0 0,0 0 16,-21 0-16,22-21 0,-1 0 0,-21 21 16,0-21-16,1-1 15,-22 1-15,21 0 0,-21 0 0,0 0 16,0 0-16,-21-1 0,-1-20 16,1 21-16,0 0 0,-21 21 0,21-21 15,-1 21-15,-20 0 0,21 0 16,0 0-16,0 0 0,-1 0 0,44 0 31,-1 0-15,0 0-16,0 0 0,21 0 15,-20 0-15,-1 0 0,21 0 0,-21 0 16,0 0-16,22 0 0,-22 0 16,0 21-16,0 0 0,-21 0 15,21 0-15,-21 0 0,22 1 0,-22-1 16,0 0-16,0 0 0,0 0 15,0 0-15,0 1 0,0-1 16,0 0-16,-22-21 16,22 21-16,-21-21 15,0 0 1,21-21 0,0 0-16,0 0 0,0-1 15,0 1-15,0 0 0,21 0 0,0-21 0,1 20 16,-1 1-16,-21-21 15,21 21-15,0 0 0,0-1 0,0 22 16,1 0-16,-1 0 0,0 0 16,0 22-16,-21-1 15,21 0-15,-21 0 0,0 0 16,0 22-16,0-22 0,0 0 0,0 0 16,0 0-16,0 0 0,0 1 15,0-1-15,0 0 0,21 0 16,1-21-16,-1 0 0,0 0 15,21 0-15,-21 0 0,1 0 16,20 0-16,0 0 0,-21-21 0,22 0 16,-22 21-16,21-21 15,-21-1-15,22-20 0,-22 21 0,0 0 16,0-22-16,0 1 0,1 0 0,-1-1 16,-21-20-16,21 21 0,-21-1 15,0-20-15,0 20 0,0 22 0,0 0 16,0 0-16,0 0 0,-21 21 15,0 21 1,-1 21-16,22-21 0,-21 22 16,0-1-16,21 0 0,0 1 0,-21-1 15,0 0-15,21 1 16,0-1-16,0 0 0,0-20 0,0 20 0,0-21 16,0 0-16,0 22 15,21-22-15,0 0 0,0 0 16,22-21-16,-22 0 0,0 0 0,21 0 15,1 0-15,-22 0 0,21 0 16,-21 0-16,22 0 0,-22-21 0,0 21 16,21-21-16,-21 0 0,1-1 15,-22 1-15,21 0 0,-21 0 0,21 0 16,-21-22-16,0 22 16,0 0-16,0 42 31,0 0-31,-21-21 0,0 22 15,21-1-15,0 0 0,0 0 0,0 0 16,0 0-16,0 1 0,0-1 16,0 0-16,21-21 31,0 0-31,0 0 0,0 0 16,22 0-16,-22 0 0,0-21 15,21 21-15,-21-21 0,1 21 0,-1-22 16,0 1-16,0 0 0,0 0 15,0 21-15,1-21 0,-22 0 0,0 42 47,0 0-47,0 0 16,0 0-16,0 0 16,0 1-16,0-1 0,0 0 15,21-21 1,0 0-16,0 0 15,0 0-15,0 0 0,1 0 0,-1 0 16,0-21-16,0 0 16,0-1-16,0 22 0,-21-21 15,22 0-15,-1 0 0,0 0 0,0 21 16,-21-21-16,21-1 0,0 22 16,-21 22-1,0-1-15,0 0 16,0 0-16,22 0 0,-1 0 15,-21 1-15,0-1 16,21-21-16,0 21 0,0-21 16,0 0-16,1 0 0,-1 0 15,0 0-15,0 0 0,0 0 16,-21-21-16,21 0 0,1 21 16,-22-22-16,21 1 0,-21 0 0,21 0 15,0-21-15,-21 20 0,0-20 16,0 0-16,21-1 0,0 1 0,-21 0 15,0-43-15,0 43 16,0-1-16,0 1 0,22 21 0,-22 0 16,0 0-16,0 42 15,0 0-15,0 0 16,0 21-16,-22 1 0,22-22 0,0 21 16,-21 1-16,21-1 0,-21 0 15,21 1-15,0-1 0,-21 0 0,21-21 16,0 22-16,0-22 0,0 0 0,0 0 15,0 0-15,0 1 0,0-1 16,0 0-16,21-21 16,0 0-1,0 0-15,1-21 16,-1 0-16,-21-1 16,21 1-16,0 0 0,-21 0 0</inkml:trace>
  <inkml:trace contextRef="#ctx0" brushRef="#br0" timeOffset="198233.49">21294 15388 0,'0'21'16,"0"1"0,21-22-1,0 0-15,0 0 0,0 0 16,-21-22-16,21 22 0,1-21 0,-22 0 15,21 21-15,0 0 0,0 0 0,0 0 16,0-21-16</inkml:trace>
  <inkml:trace contextRef="#ctx0" brushRef="#br0" timeOffset="198505.23">19748 15409 0,'0'0'0,"-42"0"0,21 0 0,0 0 16,42 0-1,0 0-15,0 0 16,0 0-16,22 0 0,-1 0 0,0-21 15,22 21-15,-22-21 0,22 21 16,-22 0-16,22 0 0,-22-21 0,21 21 16,1 0-16,-1 0 0,22-21 15,-21 21-15</inkml:trace>
  <inkml:trace contextRef="#ctx0" brushRef="#br0" timeOffset="198775.59">21929 15304 0,'0'0'0,"0"-22"31,63 22-31,-63 22 16,-42-1-16,21 0 15,-1 0-15,1 0 0,0 0 0,0 22 16,0-22-16,21 0 0,-21 0 15,21 22-15,0-22 0,0 0 0,0 0 16,0 0-16,0 0 0,21 1 16,0-1-16,0 0 0,0 0 0,0-21 15,22 21-15,-22-21 0,0 0 0,0 0 16,0 0-16,22 0 0</inkml:trace>
  <inkml:trace contextRef="#ctx0" brushRef="#br0" timeOffset="199036.05">22712 15388 0,'0'0'0,"0"21"0,0 43 15,0-43-15,0 0 0,0 22 16,0-22-16,-21 0 0,21 0 15,-22 0-15,22 0 0,0 1 0,0-1 16,-21 0-16,21 0 0,-21 0 16,21 0-16,-21 1 15,0-22-15,0 0 0,-1 0 16,1 0-16,0 0 0,0 21 16,-21-21-16,-22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35:38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804 910 0,'21'-21'15,"-21"0"-15,22 21 0,-22-21 16,0 0-16,0-1 15,0 1-15,0 0 16,0 42 0,0 0-1,0 1-15,0 20 0,-22 0 16,22 1-16,-21-1 0,21 0 16,-21 1-16,21 20 0,-21-21 15,21 1-15,0-1 0,0 0 0,-21 1 16,0-1-16,21 0 0,-22-20 15,22 20-15,-21 0 0,21-21 16,0 22-16,0-22 0,0 0 0,0 0 16,0-42 15,0 0-31,0 0 0,0 0 16</inkml:trace>
  <inkml:trace contextRef="#ctx0" brushRef="#br0" timeOffset="344.27">720 1101 0,'0'0'15,"0"-21"-15,21-1 0,-21 1 16,21 0-16,-21 0 0,21 0 16,0 21-16,-21-21 0,43-1 0,-22 1 15,0 0-15,0 21 0,0-21 16,22 21-16,-22 0 0,21 0 15,0 0-15,-20 21 0,20 0 0,-21 22 16,21-22-16,-20 21 16,-1 0-16,-21 1 0,0-1 0,0 0 15,0-20-15,0 20 0,0 0 16,-21-21-16,21 22 0,-22-22 16,22 21-16,-21-21 0,21 1 0,0-1 15,-21 0-15,21 0 16,-21-21-16,21 21 0,-21-42 47,21 0-47,-21 0 15</inkml:trace>
  <inkml:trace contextRef="#ctx0" brushRef="#br0" timeOffset="563.98">741 1312 0,'0'0'0,"-21"0"0,42 0 31,0 0-31,0-21 16,0 21-16,0-21 0,22 21 0,-1-21 16,-21 21-16,22-21 0,-1 0 15,0 21-15,-21-22 0,22 1 16,-1 21-16,-21-21 0,22 0 15,-22 0-15,21 0 0,-21-1 16,22 1-16</inkml:trace>
  <inkml:trace contextRef="#ctx0" brushRef="#br0" timeOffset="828.48">1503 783 0,'0'0'0,"0"-21"15,0 42 1,-21 0-1,21 22-15,0-22 0,0 21 16,0 1-16,-22-1 0,22 0 0,0 1 16,0-1-16,0 0 15,0 1-15,0-1 0,0-21 16,-21 21-16,21 1 0,0-22 0,0 21 16,0-21-16,0 64 15,0-64-15,0 0 16,21-21-16,1 0 0,-1 0 15,0 0-15,0 0 16,0-21-16,0 0 0,1 0 0,-22 0 16</inkml:trace>
  <inkml:trace contextRef="#ctx0" brushRef="#br0" timeOffset="1247.96">1651 1312 0,'0'22'16,"21"-22"15,0 0-31,0 0 0,1 0 16,-1-22-16,0 22 0,0-21 15,0 21-15,0-21 0,-21 0 0,22 0 16,-1 0-1,-21-1-15,-21 22 32,-1 0-17,1 0-15,21 22 0,-21-1 0,0 0 16,21 0-16,-21 0 0,21 0 16,0 1-16,0-1 0,0 0 0,0 0 15,-21 0-15,21 0 0,0 1 16,0-1-16,0 0 15,21-21-15,-21 21 0,21-21 16,0 0-16,0 0 0,0 0 16,1 0-16,-1 0 0,0 0 15,0 0-15,0-21 0,0 0 16,1 21-16,-22-21 0,21-1 0,0 1 16</inkml:trace>
  <inkml:trace contextRef="#ctx0" brushRef="#br0" timeOffset="1616.84">2138 1228 0,'0'0'0,"0"-21"15,0-1 1,21 22 0,0-21-16,0 21 0,0 0 15,1 0-15,-1 0 16,0 21-16,0-21 0,0 22 0,0-22 15,1 21-15,-1 0 0,0 0 16,-21 0-16,0 0 16,0 1-16,0-1 0,0 0 0,0 0 15,0 0-15,-21 0 0,21 1 16,-21-22-16,-1 21 0,22 0 16,-21-21-16,0 0 15,21-21 1,0 0-1,0-1-15,0 1 0,0 0 16,0 0-16,21 0 0,0 0 16,-21-1-16,22 1 0,-1-21 0,0 21 15,0 0-15,0-22 0,0 22 16,22 0-16,-1 0 0</inkml:trace>
  <inkml:trace contextRef="#ctx0" brushRef="#br0" timeOffset="1892.55">2984 762 0,'0'0'0,"0"21"31,0 0-31,0 1 16,0-1-16,-21 21 0,21-21 16,-21 22-16,21-1 0,0-21 15,0 21-15,-21 1 0,21-22 0,-21 21 16,21 1-16,0-22 0,0 0 15,0 21-15,0-21 0,-21 1 0,21-1 16,0 0-16,0 0 0,0 0 16,0 0-16,21-21 31,0 0-15,-21-21-16,21 0 15</inkml:trace>
  <inkml:trace contextRef="#ctx0" brushRef="#br0" timeOffset="2109.21">2752 1207 0,'0'0'0,"-22"0"0,44 0 32,-1 0-17,0 0-15,0 0 0,0 0 0,0 0 16,22 0-16,-22 0 0,0 0 15,0-22-15,22 22 0,-22-21 16,0 21-16,0 0 0,21-21 16,-20 21-16,-1-21 0,0 21 15,0-21 1</inkml:trace>
  <inkml:trace contextRef="#ctx0" brushRef="#br0" timeOffset="2709.01">3937 1122 0,'0'0'0,"0"-21"15,0 0 1,-21 42 15,21 0-31,0 0 16,0 21-16,0-20 0,0 20 16,0-21-16,0 21 0,0 1 0,0-1 15,0 22-15,-21-22 16,21 21-16,0 1 0,0-1 0,-22 22 15,1-21-15,21 20 0,-21-20 16,0-1-16,0 22 0,0 0 0,-1-22 16,1 22-16,0-1 0,0-20 15,0 21-15,0-22 0,-1 1 0,1-22 16,21 21-16,0-20 0,-21-22 0,21 21 16,0-21-16,0 1 0,0-1 15,0-42 16,0-1-31,21 1 0,-21 0 0,0-21 16,0 21-16,21-22 0,-21 1 0,22 0 16</inkml:trace>
  <inkml:trace contextRef="#ctx0" brushRef="#br0" timeOffset="3104.68">3704 1397 0,'0'0'16,"-21"-21"-16,0 0 0,21 0 15,0-1-15,0 1 0,0 0 16,0 0-16,21 0 16,0 0-16,21-1 0,-20 1 0,20 0 15,-21 0-15,21 21 0,1-21 16,-1 0-16,0 21 0,1 0 0,-22 0 15,21 0-15,-21 0 0,22 0 16,-22 21-16,0 0 0,-21 0 0,0 0 16,0 0-16,0 1 0,0-1 15,0 0-15,-21 0 0,0 0 0,0 0 16,-1 1-16,1-1 0,0-21 16,0 21-16,0-21 0,0 0 0,-1 21 15,1-21-15,0 0 16,21 21-16,-21-21 15,42 0 17,0 0-17,0 0-15,22-21 0</inkml:trace>
  <inkml:trace contextRef="#ctx0" brushRef="#br0" timeOffset="3409.98">4657 1080 0,'0'0'0,"0"-22"0,-22 1 15,1 21 1,0 0-16,0 0 0,0 0 16,0 0-16,-1 21 15,1-21-15,0 22 0,0-1 0,0 0 16,0 0-16,-1 21 0,1-20 15,0-1-15,21 0 0,0 21 0,0-21 16,0 1-16,0-1 0,0 0 16,0 0-16,0 0 0,21-21 15,0 0-15,1 0 0,20 0 16,-21 0-16,0 0 0,22 0 16,-22 0-16,21 0 0,-21-21 15,22 0-15,-22 21 0,0-21 0,0 0 16,0-1-16</inkml:trace>
  <inkml:trace contextRef="#ctx0" brushRef="#br0" timeOffset="3536.81">4762 1228 0,'0'0'16,"0"-21"-16,0-1 0,0 1 0,-21 0 16,0 0-16,0 21 0,0 0 0,0 0 15,-1 0-15,1 0 0,0 0 16,0 0-16,0 0 16,42 0 15,0 0-31</inkml:trace>
  <inkml:trace contextRef="#ctx0" brushRef="#br0" timeOffset="3932.4">5101 1016 0,'0'0'0,"0"-21"31,-21 21 0,21 21-31,0 0 0,0 0 16,0 22-16,-21-22 0,21 21 0,0 1 15,0-1-15,0 0 0,0 1 16,0-1-16,0 21 0,-21-20 16,21 20-16,0-20 0,0 20 0,0 1 15,-22-1-15,1 1 0,21-1 0,-21 1 16,21-22-16,0 21 0,-21 1 15,21-1-15,-21-20 0,0 20 16,21 1-16,-22-1 0,1-20 0,0 20 16,21-21-16,-21 1 0,-21 20 15,42-20-15,0-22 0,-22 0 16,22 0-16,-21 0 0,21-42 31,0 0-31,0 0 16,0 0-16,21-22 0,1 1 0,-1 0 15,0-1-15,-21-20 0,21 20 0</inkml:trace>
  <inkml:trace contextRef="#ctx0" brushRef="#br0" timeOffset="4304">5080 1355 0,'0'0'0,"0"-21"0,0-1 0,0 1 15,0 0 1,0 0-16,0 0 16,0 0-16,0-1 0,21 1 15,0 21-15,0-21 0,1 21 16,-1 0-16,0-21 0,0 21 0,0 0 16,0 0-16,1 0 0,-1 0 15,0 0-15,0 21 0,0-21 0,-21 21 16,0 0-16,0 1 0,21-22 15,-21 21-15,0 0 0,0 0 0,0 0 16,-21 0-16,0 1 16,0-1-16,0-21 0,0 21 15,-1 0-15,1-21 16,0 21-16,0-21 0,21 21 16,-21-21-1,42 0 16</inkml:trace>
  <inkml:trace contextRef="#ctx0" brushRef="#br0" timeOffset="4773.47">5651 1143 0,'0'0'0,"22"0"0,-22-21 0,0 0 31,-22 21 0,1 21-31,21 0 0,0 0 16,0 0-16,0 1 16,0-1-16,0 0 0,0 0 0,0 0 15,0 0-15,0 1 0,0-1 16,0 0-16,0 0 0,21 0 15,1-21-15,-1 0 16,0 0-16,0 0 0,0 0 16,0 0-16,1 0 0,-1 0 15,0 0-15,0-21 0,0 21 0,0-21 16,1 0-16,-1 0 0,0-1 16,0 1-16,-21 0 0,0 0 0,0 0 15,0 0-15,0-1 0,0 1 16,0 0-16,0 0 0,0 0 0,0 0 15,-21 21 1,21 21 31</inkml:trace>
  <inkml:trace contextRef="#ctx0" brushRef="#br0" timeOffset="5203.99">6350 995 0,'0'0'0,"0"-21"16,0 42 15,-21 0-31,21 21 15,0-20-15,0-1 16,0 0-16,-21 21 0,21 1 0,0-22 16,-22 21-16,22 0 0,0-20 15,0 20-15,0 0 0,0 1 0,-21-1 16,21 0-16,0 22 0,-21-22 16,21 22-16,0-22 0,0 21 0,-21-20 15,21 20-15,-21-20 0,21-1 16,0 21-16,0-20 0,0-1 0,-21 0 15,21 1-15,0-1 0,-22 0 16,22-20-16,0 20 0,0 0 16,0-21-16,-21 22 0,21-22 0,-21 0 15,21 0-15,-21 0 0,21 1 16,-21-22 0,21-22-1,0 1-15,0 0 0,0 0 16,0 0-16,0 0 0,0-1 15,21-20-15,0 0 0,0 21 0,-21-22 16,21 1-16,1 0 0,-1-1 16</inkml:trace>
  <inkml:trace contextRef="#ctx0" brushRef="#br0" timeOffset="5580.53">6308 1270 0,'0'0'0,"0"-21"0,0-43 0,0 43 15,84-106 1,-63 127 0,1-21-16,-1 0 0,21 0 15,-21 0-15,22 21 0,-22-22 16,21 22-16,0 0 0,-20 0 16,-1 0-16,0 0 0,0 0 0,0 22 15,0-1-15,1 0 0,-22 0 16,0 0-16,0 0 0,0 1 0,0 20 15,0-21-15,0 0 0,-22 0 16,1 22-16,0-22 0,0 0 0,-21 0 16,20 0-16,1 1 0,-21-1 15,21-21-15,0 21 0,-22 0 0,22-21 16,0 21-16,0-21 0,0 0 16,-1 0-16,22 21 0,-21-21 15,21 22-15,-21-22 0</inkml:trace>
  <inkml:trace contextRef="#ctx0" brushRef="#br0" timeOffset="6340.7">7599 1397 0,'-21'0'0,"42"0"0,-64 21 15,22-21-15,0 0 0,0 0 0,21 21 16,-21-21 0,42 0 15,0 0-31,21 0 0,1 0 15,20 0-15,-20 0 0,41 0 16,-20 0-16,-1 0 0,1 0 0,20 0 16,-20 0-16,-1 0 0,1 0 15,-1 0-15,1 0 0,-1 0 16,1 0-16,-1 0 0,1 0 0,-1-21 16,-20 21-16,-1 0 0,-21 0 15,22 0-15,-22 0 0,0 0 0,-21-21 16,0 0 15,0 0-31,-21 21 16,21-21-16</inkml:trace>
  <inkml:trace contextRef="#ctx0" brushRef="#br0" timeOffset="6753.25">8594 1164 0,'0'0'0,"0"21"15,0 1 1,0-1-16,21-21 0,0 21 16,0-21-16,21 0 0,-20 21 15,20-21-15,0 0 0,-21 0 16,22 0-16,-1 0 0,-21 0 15,22 0-15,-22 0 0,21 0 0,-21 0 16,0 0-16,1 0 0,-1 0 16,0 0-16,-42 0 31,0 0-15,-1 21-16,1 0 0,0-21 0,0 22 15,0-1-15,0 0 0,-22 0 16,22 0-16,0 0 0,-21 1 0,20-1 15,1 0-15,-21 0 0,21 0 16,0 0-16,-1 1 0,1-22 16,0 21-16,21 0 0,-21-21 15,21 21-15,-21-21 0,0 0 16</inkml:trace>
  <inkml:trace contextRef="#ctx0" brushRef="#br0" timeOffset="8308.98">10562 1291 0,'0'0'0,"0"21"16,21-21-16,0 0 16,1 0-1,-22-21 1,0 0-16,0 0 15,0 0-15,0 0 16,-22-1-16,1 1 0,0 0 16,0 0-16,0 0 0,0 0 0,-1-1 15,-20 22-15,21-21 0,0 21 16,-22 0-16,22 0 0,-21 0 16,21 0-16,-22 0 0,22 21 15,-21 1-15,21-1 0,-22 0 0,22 0 16,0 0-16,0 22 0,0-22 15,0 21-15,-1-21 0,22 22 0,-21-1 16,21-21-16,0 21 0,0-20 0,0-1 16,21 0-16,1 21 0,-1-21 15,0-21-15,21 22 0,-21-22 0,22 0 16,-1 0-16,-21 0 0,22 0 16,-1-22-16,0 1 0,1 0 0,-1 0 15,0 0-15,1 0 16,-1-1-16,-21-20 0,21 21 0,-20-21 15,20 20-15,-21-20 0,0 0 16,0-1-16,1 1 0,-1 0 0,-21-22 16,0 22-16,0 0 0,0-22 15,21 22-15,-21-1 0,0 1 0,0 21 16,0-21-16,0 20 0,0 1 0,0 0 16,0 0-16,-21 21 0,0 0 15,-1 21-15,22 0 16,-21 22-16,21-22 0,-21 21 15,21 22-15,-21-22 0,21 21 0,-21-20 16,21 20-16,0-20 0,0 20 16,0-21-16,0 1 0,0-1 15,0 0-15,0-20 0,0 20 16,0-21-16,0 0 0,0 0 0,0 1 16,21-22-1,0 0-15,0 0 0,0 0 16,1 0-16,-1-22 0,0 1 0,0 21 15,0-21-15,0 0 0</inkml:trace>
  <inkml:trace contextRef="#ctx0" brushRef="#br0" timeOffset="8972.54">10985 1270 0,'0'0'16,"-21"0"-16,0 0 15,0 0-15,21-21 16,0 0-16,0 0 16,0-1-16,0 1 15,21 21-15,0-21 0,0 0 0,1 0 16,-1 21-16,0-21 0,0 21 16,0 0-16,0 0 0,1 0 0,-1 0 15,0 0-15,0 0 0,0 0 16,0 0-16,1 21 0,-22 0 15,0 0-15,21 0 0,-21 0 16,21-21-16,-21 43 0,0-22 16,0 0-16,0 0 0,0 0 0,0 1 15,0-1-15,-21 0 0,0 0 16,-1-21-16,22 21 16,-21-21-16,0 0 15,0 0-15,21-21 31,0 0-31,0 0 16,0 0-16,0-1 16,0 1-16,21 21 0,0-21 15,0 0-15,1 0 0,-1 0 0,0-1 16,21 22-16,-21-21 0,1 0 16,20 0-16,-21 0 0,21 21 0,-20-21 15,-1-1-15,0 22 0,0 0 16,0 0-16,0 0 0,1 0 0,-1 0 15,-21 22 1,0-1 0,0 0-16,0 0 0,0 0 15,0 0-15,0 1 0,0-1 0,0 0 16,0 0-16,0 0 16,0 0-16,0 1 0,0-1 15,0 0-15,-21 0 0,21 0 16,0-42 31,0 0-47,0 0 15,0 0-15</inkml:trace>
  <inkml:trace contextRef="#ctx0" brushRef="#br0" timeOffset="9320.65">11726 826 0,'0'0'0,"-42"21"31,21 0-31,21 0 16,0 0-16,21-21 31,0 0-31,0 0 16,0-21-16,-21 0 15,22 21-15,-22-21 0,0 0 16,0-1 0,-22 22-16,1-21 0,0 21 15,0 0 1,0 0-16,0 0 0,-1 21 16,22 1-16,-21-1 15,21 0-15,0 0 0,0 0 0,0 0 16,0 1-16,0-1 0,0 0 15,0 0-15,21 0 0,1-21 16,-1 21-16</inkml:trace>
  <inkml:trace contextRef="#ctx0" brushRef="#br0" timeOffset="9644.77">11917 1101 0,'0'-21'15,"0"-1"1,21 44 15,0-1-15,-21 0-16,21 0 16,-21 0-16,21 0 0,-21 1 15,0-1-15,0 0 0,0 0 0,0 0 16,0 0-16,0 1 15,0-1-15,0 0 0,0 0 0,0 0 16,0 0-16,0 1 0,-21-1 16,0-21-1,21-21 17,21-1-32,0 1 0,1 0 15,-1 0-15</inkml:trace>
  <inkml:trace contextRef="#ctx0" brushRef="#br0" timeOffset="9885.48">12277 995 0,'0'-21'31,"0"42"-15,-22 0-16,1 0 0,0 0 15,21 1-15,-21-1 0,0 21 0,0-21 16,-1 22-16,1-22 0,0 0 15,0 21-15,0-21 0,21 1 0,-21-1 16,21 0-16,-22 0 0,22 0 0,0 0 16,22-21 15,-1 0-15,0 0-16,0-21 0,0 21 0</inkml:trace>
  <inkml:trace contextRef="#ctx0" brushRef="#br0" timeOffset="10280.37">12488 1228 0,'21'0'47,"1"0"-31,-1 0-16,0-21 15,0 21-15,-21-22 0,21 1 16,0 0 0,-21 0-16,0 0 0,0 0 15,-21 21 1,0 0 0,0 0-16,21 21 0,-21-21 15,0 21-15,-1 0 0,1 0 16,21 0-16,-21 1 0,21-1 0,0 0 15,0 0-15,0 0 0,0 0 16,0 1-16,0-1 0,0 0 0,0 0 16,0 0-1,21-21-15,0 21 0,1-21 16,-1 0-16,0 0 0,0 0 16,0 0-16,0 0 15,1-21-15,-1 21 0,0-21 16</inkml:trace>
  <inkml:trace contextRef="#ctx0" brushRef="#br0" timeOffset="10729.98">12827 1143 0,'0'0'0,"0"-21"16,0 0-1,0 0-15,21-1 16,0 22-1,0-21-15,1 0 0,-1 21 16,0 0-16,0 0 16,0 0-16,0 0 0,1 0 0,-22 21 15,21 0-15,0 1 0,0-1 16,-21 0-16,0 0 0,21 0 0,-21 0 16,0 1-16,0-1 0,0 0 15,0 0-15,0 0 0,0 0 16,0 1-16,-21-1 0,0 0 0,21 0 15,0 0-15,-21-21 16,0 21 0,21-42-1,0 0 1,0 0-16,21 0 16,0 0-16,-21-1 0,21 1 15,-21-21-15,21 21 0,0 0 0,-21-1 16,22-20-16,-1 21 0,0 0 15,-21 0-15,21-1 0,0 1 0,0 0 16,1 21-16,-1-21 0,0 21 16,-21-21-16,21 21 0,0 0 15,0-21-15,1 21 0</inkml:trace>
  <inkml:trace contextRef="#ctx0" brushRef="#br0" timeOffset="11012.57">13631 1270 0,'0'0'0,"0"21"15,21-21 1,1 0 0,-1-21-16,-21 0 15,0 0-15,0 0 16,0-1-1,-21 22 1,-1 0 0,22 22-16,-21-22 0,21 21 15,-21-21 1</inkml:trace>
  <inkml:trace contextRef="#ctx0" brushRef="#br0" timeOffset="12680.83">14224 1461 0,'0'0'0,"-21"0"0,-43 21 31,43-21-15,21-21 0,0-1-1,21 1-15,0 0 0,1 0 0,20 0 16,0-22-16,1 22 0,-1-21 15,0 0-15,1-22 0,-1 22 0,-21-1 16,21-20-16,-20 21 0,-1-1 16,0 1-16,-21 21 0,0 0 0,0-1 15,0 1-15,-21 21 0,0 0 16,-1 0-16,-20 0 0,0 0 0,-1 21 16,1 1-16,0-1 0,-1 0 15,1 21-15,21 1 0,0-22 16,21 21-16,0 0 0,0 1 0,0-1 15,0 0-15,21 1 0,0-22 16,21 21-16,-20-21 0,-1 1 0,21 20 16,-21-21-16,0-21 0,1 21 15,20 0-15,-21 1 0,0-1 16,-42-21 15,0-21-31,0-1 0,0 22 16,-1-21-16,1 21 0,0-21 15,0 0-15,0 21 0,0-21 16,-1 21 0,22 21-1,0 0-15,22-21 16,-22 21-16,21 0 0,0-21 16,0 22-16,0-22 0,0 21 0,1-21 15,-1 0-15,21 0 0,-21 0 16,0 0-16,22 0 0,-22 0 0,0 0 15,0 0-15,22 0 0,-22-21 0,0 21 16,0-22-16,0 1 0,0 0 16,1 0-16,-22-21 15,21 20-15,-21 1 0,0-21 0,0 21 16,0-22-16,0 1 0,0 21 16,21-21-16,-21 20 0,0 1 15,0 0-15,0 0 0,0 42 31,0 0-31,0 0 0,0 22 0,-21-22 16,21 21-16,-21 1 0,21-22 16,0 21-16,-22-21 0,22 22 0,0-22 15,0 0-15,0 0 0,0 0 16,0 0-16,0 1 0,22-22 0,-1 0 16,0 0-16,0 0 0,0 0 0,22 0 15,-22 0-15,0 0 0,21 0 16,-21-22-16,1 1 0,-1 21 0,0-21 15,0 0-15,0 0 16,0 0-16,1-22 0,-22 22 0,0 0 16,21-21-16,-21 20 0,0 1 15,0-21-15,0 21 0,0 0 16,0-1-16,0 44 16,0-1-1,0 0-15,0 0 0,0 21 0,0-20 16,0-1-16,0 21 0,0-21 15,0 0-15,0 1 0,0-1 16,0 0-16,0 0 0,0 0 16,21 0-16,-21 1 0,21-22 15,0 0-15,0 0 0,1 0 0,-1 0 16,0 0-16,21 0 0,-21 0 16,1-22-16,-1 1 0,0 21 0,0-21 15,0 0-15,0 0 0,1 0 16,-1-1-16,0 1 0,-21-21 0,0 21 15,21-22-15,-21 22 0,0-21 16,0 21-16,0 0 0,0-1 0,0 1 16,0 42-1,0 1 1,0-1-16,-21 21 0,21-21 16,0 0-16,0 22 0,0-22 15,0 21-15,0-21 0,0 1 0,0-1 16,0 0-16,0 0 0,0 0 15,0 0-15,21-21 0,0 22 0,0-22 16,1 0-16,-1 0 0,0 0 16,0 0-16,0 0 0,0 0 15,1-22-15,-1 22 0,0-21 0,-21 0 16,21 0-16,0 0 0,0 0 16,-21-1-16,22 1 0,-22-21 0,21 21 15,-21-22-15,21 22 0,-21 0 16,0 0-16,0 0 0,0 0 15,0 42 1,0 0-16,0 0 16,0 21-16,0-20 0,0-1 0,0 0 15,0 0-15,0 0 0,0 0 16,0 1-16,0-1 0,0 0 0,0 0 16,0 0-16,0-42 46</inkml:trace>
  <inkml:trace contextRef="#ctx0" brushRef="#br0" timeOffset="13020.99">16044 910 0,'0'0'0,"-21"0"0,-21 64 31,21-64-31,21 21 0,21-21 31,0 0-31,0-21 16,0 21-16,-21-21 0,21-1 16,1 1-16,-22 0 15,0 0-15,0 0 0,0 0 0,0-1 16,-22 1-1,1 21-15,0 0 0,0 0 16,0 21-16,21 1 16,-21-1-16,21 0 0,-22 0 15,22 0-15,0 0 0,0 1 16,0-1-16,0 0 0,22-21 16,-1 0-16,0 0 0,0 0 0,0 0 15</inkml:trace>
  <inkml:trace contextRef="#ctx0" brushRef="#br0" timeOffset="13296">16552 699 0,'0'0'0,"0"-22"16,-21 22 0,0 22-1,0 20-15,21-21 16,-21 0-16,21 22 0,0-1 0,-22 0 15,22 1-15,-21-1 0,21 0 16,-21 1-16,21-1 0,0 0 0,0 1 16,0-1-16,0-21 15,0 21-15,0-20 0,0-1 0,0 0 16,0 0-16,0 0 0,0 0 16,21-21-1,0 0 1,-21-21-16,0 0 15</inkml:trace>
  <inkml:trace contextRef="#ctx0" brushRef="#br0" timeOffset="13484.56">16235 1185 0,'-21'0'15,"42"0"1,0 0-1,0 0-15,0-21 0,0 21 0,1 0 16,20 0-16,0-21 0,-21 0 16,22 21-16,-22-21 0,21 21 0,1-21 15,-22-1-15,21 22 0,0-21 16</inkml:trace>
  <inkml:trace contextRef="#ctx0" brushRef="#br0" timeOffset="14200.14">16933 931 0,'0'-21'31,"-21"21"-31,0 0 0,0 0 0,21 21 16,-21 1-16,-1-1 0,1 0 0,0 0 15,21 0-15,-21 22 0,0-22 16,21 0-16,-21 21 0,21-21 0,0 22 16,0-22-16,0 0 0,0 0 15,0 0-15,0 1 0,21-1 0,0 0 16,0-21-16,0 0 0,0 21 15,22-21-15,-22 0 0,0 0 16,21 0-16,-20 0 0,-1-21 0,0 21 16,21-21-16,-21 0 0,1-1 15,-22 1-15,21 0 0,0 0 0,0-21 16,-21-1-16,0 1 0,0 0 16,21-1-16,-21-20 0,0 20 0,0 1 15,0 0-15,0-1 0,0 1 16,0 21-16,0 0 0,0 0 0,0-1 15,0 44 1,0-1-16,-21 0 16,21 21-16,0 1 0,0-1 15,0 0-15,0 1 0,-21-1 0,21 0 16,0 1-16,-21-1 16,21 0-16,0 1 0,0-22 0,0 21 15,0-21-15,0 22 0,0-22 16,0 0-16,0 0 0,0 0 15,0-42 17,0 0-17,21 0-15,-21 0 0,21-1 16,-21-20-16,21 21 0,0-21 0,-21 20 16,22-20-16,-1 0 0,0 21 15,0-1-15,0-20 0,0 42 0,1-21 16,-1 0-16,0 21 15,0 0-15,0 0 0,0 21 16,-21 0-16,22-21 0,-1 21 16,0 22-16,-21-22 0,0 0 0,21 0 15,-21 0-15,0 22 0,0-22 16,0 0-16,0 0 0,0 0 0,0 0 16,0 1-16,0-1 0,0 0 15,0 0-15,-21-21 0,21-21 47,0 0-47,21 0 16</inkml:trace>
  <inkml:trace contextRef="#ctx0" brushRef="#br0" timeOffset="14460.57">17759 699 0,'21'0'47,"0"-22"-47,0 22 0,0 0 0,22 0 16,-1 0-16,-21 0 0,22-21 15,-1 21-15,0 0 0,1 0 0,-22 0 16,0 0-16,21 0 0,-63 0 47,0 0-47</inkml:trace>
  <inkml:trace contextRef="#ctx0" brushRef="#br0" timeOffset="14736.01">17970 741 0,'0'0'0,"0"21"0,0 0 0,0 0 16,-21 1-16,21-1 0,0 0 0,0 0 15,0 21-15,-21-20 0,21 20 16,0-21-16,0 21 0,0-20 0,0 20 16,0-21-16,-21 21 0,21-20 0,0 20 15,-21-21-15,21 0 0,0 0 16,0 1-16,0-1 0,0 0 0,0 0 15,0 0 1,21-42 15,0 21-31,0-21 0,0 0 16,1 21-16</inkml:trace>
  <inkml:trace contextRef="#ctx0" brushRef="#br0" timeOffset="15120.55">18330 974 0,'0'0'16,"-21"21"0,0-21-16,21 21 15,-21 0-15,0 0 0,21 22 16,0-22-16,-22 0 0,1 0 16,21 22-16,0-22 0,-21 0 0,21 0 15,0 0-15,0 0 0,0 1 16,0-1-16,21-21 15,0 21-15,1-21 0,-1 0 16,0 0-16,21 0 0,-21 0 0,1 0 16,-1-21-16,21 21 0,-21-21 15,0-1-15,22 22 0,-22-21 0,0 0 16,-21 0-16,0-21 0,21 20 16,-21 1-16,0-21 0,0 0 0,0 20 15,0-20-15,-21 21 0,0 0 16,0 0-16,0 21 0,-1 0 15,1 0-15,0 0 0,0 0 16,0 21-16,0 0 0,-1-21 0,1 21 16,0 0-16,0 0 0,21 1 15,-21-1-15</inkml:trace>
  <inkml:trace contextRef="#ctx0" brushRef="#br0" timeOffset="15437">18986 677 0,'-21'0'16,"0"0"-16,0 0 15,0 0-15,0 22 0,-1-1 16,1 0-16,21 0 0,-21 21 15,0-20-15,21 20 0,0 0 0,-21 1 16,21-1-16,-21-21 0,21 21 16,0 1-16,0-22 0,0 21 15,0-21-15,0 22 0,0-22 0,0 0 16,0 0-16,0 0 0,0 1 16,21-1-16,0-21 15,0 0-15,0 0 0,0 0 16,1 0-16,-1 0 0,0 0 15,0 0-15,0-21 0,0-1 0,1 1 16</inkml:trace>
  <inkml:trace contextRef="#ctx0" brushRef="#br0" timeOffset="15740.99">19240 741 0,'0'0'0,"0"-21"0,0 0 16,22 21 15,-1 0-31,0 21 16,0-21-16,0 21 0,0 0 0,1 0 15,-1 22-15,-21-22 0,21 21 16,0-21-16,-21 22 0,0-1 0,0 0 16,0-21-16,0 22 0,0-1 15,0-21-15,0 22 0,-21-22 0,0 0 16,0 0-16,-1 0 0,1 0 0,21 1 15,-21-1-15,0 0 0,0-21 16,0 21-16,21-42 47,21 0-47</inkml:trace>
  <inkml:trace contextRef="#ctx0" brushRef="#br0" timeOffset="16020.35">19685 1122 0,'21'0'16,"0"0"-16,0 0 15,1 0 1,-1-21-16,-21 0 15,0-1 1,-21 22 0,-1 0-1,1 22-15,0-1 16</inkml:trace>
  <inkml:trace contextRef="#ctx0" brushRef="#br0" timeOffset="16892.56">20934 1228 0,'0'0'0,"21"0"15,0 0-15,-21-21 16,0-1-16,21 22 16,-21-21-16,21 21 0,-21-21 0,0 0 15,0 0-15,0 0 16,0-1-16,0 1 0,0-21 0,0 21 16,-21 0-16,0-1 0,0 1 15,0 0-15,-22 21 0,22 0 0,-21 0 16,0 0-16,-1 0 0,22 21 15,-21 0-15,-1 22 0,-20-22 16,42 21-16,-22-21 0,1 22 16,21-1-16,-21 0 0,20 1 0,1-1 15,21-21-15,0 22 0,0-22 16,0 0-16,0 0 0,0 0 0,0 0 16,21 1-16,22-22 0,-22 0 15,21 0-15,1 0 0,-1 0 0,0 0 16,1 0-16,-1-22 0,0 22 15,1-21-15,-1 0 0,-21 0 16,0 0-16,22-22 0,-22 22 0,-21-21 0,21 21 16,-21-22-16,21 1 15,-21 0-15,0 21 0,0-22 0,0 1 16,0 21-16,0 0 0,0-1 16,0 1-16,0 42 15,0 1-15,0-1 0,-21 0 16,21 21-16,-21-21 0,21 22 0,0-1 15,0 0-15,0-20 0,0 20 16,0-21-16,0 21 0,0-20 0,21-1 16,0 0-16,0 0 15,0-21-15,-21 21 0,43-21 0,-22 0 16,0 0-16,0 0 0,0 0 16,1 0-16,20 0 0,-21-21 0,21 0 15,-20 0-15</inkml:trace>
  <inkml:trace contextRef="#ctx0" brushRef="#br0" timeOffset="17140">21526 804 0,'0'0'0,"0"-42"0,0 21 15,0 0-15,0 0 0,0-1 0,-21 22 16,0 0 0,0 22-16,0 20 0,21-21 15,-21 21-15,-1 1 0,22-1 16,0 22-16,-21-22 0,21 0 15,-21 1-15,21-1 0,-21 0 0,21-21 16,0 22-16,0-22 0,0 21 16,0-21-16,0 1 0,0-1 0,0 0 15,0 0-15,21-21 16,0 0-16,0 0 0,1 0 16,-1 0-16,0 0 0,21 0 15</inkml:trace>
  <inkml:trace contextRef="#ctx0" brushRef="#br0" timeOffset="17508.57">21696 1164 0,'42'0'63,"-21"0"-63,0 0 15,1-21-15,-1 0 0,0 21 0,0-21 16,0 0-16,-21-1 16,0 1-16,-21 21 31,0 0-15,0 21-16,0-21 0,-1 22 15,1 20-15,0-21 0,0 0 0,0 0 16,0 22-16,-1-22 0,22 0 15,0 0-15,-21 0 0,21 1 0,0-1 16,0 0-16,0 0 0,21-21 16,1 0-16,-1 0 0,0 21 15,21-21-15,-21 0 0,22 0 0,-22 0 16,21-21-16,-21 21 0,22-21 16,-22 0-16,0 21 0</inkml:trace>
  <inkml:trace contextRef="#ctx0" brushRef="#br0" timeOffset="17876.08">22161 1037 0,'0'0'16,"0"-21"-16,0 0 0,0 0 31,0 0-31,22 21 16,-1 0-16,0 0 15,0 21-15,0 0 0,0 0 16,1 0-16,-22 0 0,21 1 15,0-1-15,0 0 0,-21 21 0,0-21 16,0 1-16,0-1 16,0 0-16,0 0 0,0 0 0,0 0 15,0 1-15,-21-1 0,21 0 16,-21-21-16,0 0 16,21-21 15,0 0-31,0-1 0,0 1 15,0 0-15,0 0 0,0 0 0,0-22 16,0 22-16,21-21 0,-21 21 16,21-22-16,0 22 0,-21-21 0,21 21 15,0 0-15,1-22 0,-1 22 16,0 0-16,0 0 0,0 0 16,22-1-16</inkml:trace>
  <inkml:trace contextRef="#ctx0" brushRef="#br0" timeOffset="18144.83">22945 593 0,'0'-21'0,"-22"42"31,22 0-31,-21 0 0,21 0 0,-21 0 16,21 22-16,0-22 0,0 21 16,-21 1-16,21-22 0,-21 21 0,21 0 15,0 1-15,0-1 0,0 0 16,-21 1-16,21-22 0,-22 21 15,22 1-15,0-22 0,0 0 16,0 21-16,0-21 0,0 1 0,0-1 16,0 0-16,0 0 15,22-21 1,-1 0-16,0 0 0,0 0 16,0-21-16,0 0 0,-21 0 15</inkml:trace>
  <inkml:trace contextRef="#ctx0" brushRef="#br0" timeOffset="18336.39">22839 953 0,'0'0'16,"-21"0"-16,-1 0 0,1 0 16,42 0 15,1 0-31,-1 0 0,0 0 0,21 0 15,-21 0-15,1 0 0,-1 0 16,21 0-16,-21 0 0,22-22 0,-22 22 16,21 0-16</inkml:trace>
  <inkml:trace contextRef="#ctx0" brushRef="#br0" timeOffset="18608">23453 741 0,'-22'0'32,"1"0"-32,21 21 0,-21 0 0,21 0 15,-21 1-15,21-1 0,0 21 16,-21 0-16,0-20 0,21 20 0,-22 0 16,22 1-16,0-1 0,0-21 15,-21 21-15,21 1 0,0-22 0,-21 0 16,21 21-16,0-20 0,0-1 15,0 0-15,0 0 16,21-21-16,-21 21 0,21-21 16,1 0-16,-1 0 15,0 0-15,0 0 0,0-21 0</inkml:trace>
  <inkml:trace contextRef="#ctx0" brushRef="#br0" timeOffset="18976.98">23812 762 0,'22'-21'0,"-1"21"16,0-21-16,0 21 0,0 0 16,0 0-16,1 0 0,-1 0 15,0 0-15,21 0 0,-21 0 0,22 0 16,-22 21-16,21 0 0,-21 0 15,1 0-15,-1 22 0,0-1 0,0 0 16,-21 1-16,0-1 0,0 0 16,0 1-16,0-22 0,0 21 0,-21 1 15,0-22-15,0 21 16,-1-21-16,1 0 0,0 1 0,0-1 16,0 0-16,-22 0 0,43 0 0,-21-21 15,0 21-15,0-21 16,0 0-16,21 22 15,-21-22 1,21-22 0,0 1-1</inkml:trace>
  <inkml:trace contextRef="#ctx0" brushRef="#br0" timeOffset="20857.68">9842 2646 0,'0'-21'16,"0"0"-16,0-1 0,0 1 16,-21 21-1,0 0 1,0 0-16,0 0 0,0 21 16,-1 1-16,1-1 0,0 0 15,21 0-15,-21 0 0,0 22 16,21-22-16,0 21 0,-21-21 15,-1 22-15,22-22 0,-21 21 0,21-21 16,0 22-16,0-22 0,0 21 16,0-21-16,21 0 0,22 22 15,-1-43-15,-21 21 0,0-21 16,22 0-16,-1 0 0,-21 0 0,22 0 16,-1 0-16,0-21 0,1 0 15,-1 21-15,0-22 0,-21 1 0,22 0 16,-22-21-16,0 21 0,21-1 0,-42 1 15,22-21-15,-22 21 0,0-43 16,0 22-16,0 0 16,-22 20-16,1-20 0,0 0 15,0 21-15,0-1 0,-22-20 0,22 21 16,-21 21-16,21-21 0,-22 21 16,22 0-16,-21 0 0,0 0 0,20 21 15,-20 0-15,0 0 0,21 22 16,-1-22-16,1 21 0,0-21 0,0 22 15,21-1-15,0-21 0,0 21 16,0-20-16,0-1 0,21 0 0,0 0 16,0 0-16,1 0 0,20-21 0,-21 0 15,21 0-15,1 0 16</inkml:trace>
  <inkml:trace contextRef="#ctx0" brushRef="#br0" timeOffset="21134.46">10435 2604 0,'0'0'0,"0"-22"0,0 1 0,0 0 15,0 0 1,0 42 0,0 0-16,0 0 0,0 1 15,0 20-15,0-21 0,0 21 16,0-20-16,0 20 0,0-21 0,-21 21 15,21-20-15,0 20 0,0-21 16,0 0-16,0 22 0,-21-22 16,21 0-16,0 0 0,0 0 15</inkml:trace>
  <inkml:trace contextRef="#ctx0" brushRef="#br0" timeOffset="21664.33">10774 2540 0,'-21'21'15,"-1"0"-15,1 1 16,0-22-16,0 21 0,0 0 0,0 0 15,-1 0-15,1 0 0,0 1 16,0-1-16,0 0 0,0-21 0,-1 21 16,1-21-16,21 21 15,-21-21-15,21 21 78,0 1-62,0-1-16,0 0 0,0 0 0,0 0 16,21 0-16,-21 1 0,0-1 15,0 0-15,21 0 0,1-21 0,-1 21 16,-21 0-16,21-21 0,0 0 16,-21 22-16,21-22 0,0 0 0,1 0 15,-1 0-15,0 0 0,0 0 16,0-22-16,0 1 0,1 21 15,-1-21-15,-21 0 0,21 0 16,-21 0-16,0-1 16,0 1-16,0 0 15,0 0-15,21 21 63</inkml:trace>
  <inkml:trace contextRef="#ctx0" brushRef="#br0" timeOffset="22116.35">11451 2858 0,'0'0'16,"-21"0"-16,0 0 0,0 0 16,-1 0-16,44 0 31,-1 0-16,0 0-15,0 0 0,21 0 0,-20 0 16,20 0-16,0 0 0,1 0 0,-22 0 16,21 0-16,22 0 0,-22 0 15,0 0-15,22 0 0,-1 0 0,-20 0 16,20 0-16,-21-22 0,22 22 16,-22 0-16,1 0 0,-22 0 0,21 0 15,-21 0-15,0 0 0,1 0 16,-22-21 15,0 0 0</inkml:trace>
  <inkml:trace contextRef="#ctx0" brushRef="#br0" timeOffset="22556">12234 2561 0,'0'0'0,"-21"0"0,0 0 16,0 0-1,21 21-15,0 1 0,0-1 16,0 0-16,21-21 15,0 21-15,0 0 0,0-21 0,1 21 16,20-21-16,-21 0 0,0 0 16,0 0-16,22 0 0,-22 0 0,0 0 15,0 0-15,0 0 16,1 0-16,-1 0 16,-21-21-16,-21 21 31,-1 0-16,1 21-15,0 1 0,0-22 16,0 21-16,0 0 0,-1 0 0,1 21 16,0-20-16,0-1 0,0 0 0,0 0 15,-1 0-15,22 0 0,-21 1 16,0-1-16,21 0 16</inkml:trace>
  <inkml:trace contextRef="#ctx0" brushRef="#br0" timeOffset="23424.98">13779 2794 0,'0'-21'31,"22"21"-31,-22-21 0,0 0 16,21-1-16,0 22 0,0-21 15,-21 0-15,0 0 0,21 0 0,-21 0 16,0-22-16,0 22 0,0 0 16,0 0-16,0 0 0,-21-1 0,21 1 15,-21 0-15,0 0 0,-22 21 16,22 0-16,0-21 0,0 21 15,-21 0-15,20 0 0,-20 21 16,21 0-16,-21 0 0,20 0 0,-20 1 16,21 20-16,-21-21 0,20 21 15,1 1-15,0-1 0,0-21 0,21 22 16,0-1-16,0 0 0,0-21 0,0 22 16,21-22-16,0 0 0,0 0 15,1 0-15,-1 1 0,0-22 0,21 0 16,-21 0-16,22 0 0,-22 0 15,21 0-15,-21 0 0,22 0 0,-1 0 16,0-22-16,-20 1 0,20 0 16,0 0-16,-21 0 0,22 0 15,-22-1-15,0-20 0,-21 21 0,0-21 16,0 20-16,0-20 0,0 21 16,0-21-16,0-1 0,0 22 0,0-21 15,0 21-15,0-1 0,0 1 16,-21 21-16,0 0 0,21 21 15,0 1-15,0-1 16,-21 0-16,21 21 0,0-21 16,0 22-16,0-22 0,0 21 0,0 1 15,0-22-15,0 21 0,0-21 0,0 0 16,0 1-16,0-1 0,21 0 16,-21 0-16,21-21 0,0 0 15,0 21-15,0-21 0,1 0 0,-1 0 16,21 0-16,-21 0 0,0-21 15,22 0-15</inkml:trace>
  <inkml:trace contextRef="#ctx0" brushRef="#br0" timeOffset="23704">14690 2455 0,'0'0'0,"-43"-63"31,22 63-31,0 0 15,0 0-15,0 0 0,-1 0 0,-20 21 16,21 0-16,0 0 0,0 1 16,-1-1-16,1 21 0,0 0 0,0-20 15,0 20-15,21 0 0,0-21 0,0 22 16,-21-22-16,21 0 0,0 21 16,0-20-16,0-1 0,21 0 0,0-21 15,0 21-15,0-21 0,0 0 16,22 0-16,-22 0 0,21 0 0,-21 0 15,22 0-15,-1 0 0,-21 0 16,22 0-16,-22-21 0,21 0 0,-21 0 16</inkml:trace>
  <inkml:trace contextRef="#ctx0" brushRef="#br0" timeOffset="23996.44">15134 2455 0,'0'0'0,"-42"-21"31,21 21-31,-1 0 0,1 0 0,0 21 16,0 1-16,0-1 0,0 0 15,-1 0-15,1 0 0,21 22 16,0-22-16,-21 21 0,21-21 16,-21 0-16,21 22 0,0-22 0,0 0 15,0 0-15,0 0 0,0 1 16,0-1-16,0 0 0,0 0 0,21 0 15,0-21-15,22 0 16,-22 0-16,0 0 0,0 0 16,21 0-16,-20 0 0,20 0 0,0-21 15,1 0-15,-1 21 0,0-21 16,1 0-16,-1-1 0,0 1 0</inkml:trace>
  <inkml:trace contextRef="#ctx0" brushRef="#br0" timeOffset="24764.29">15642 2709 0,'0'0'0,"-21"22"0,21-1 16,21-21 15,0 0-31,0 0 0,1 0 15,-1 0-15,0-21 0,0 21 16,0-22-16,-21 1 0,21 21 0,1-21 16,-1 0-16,-21 0 0,21 0 15,-21-1-15,0 1 16,0 0-16,0 0 0,0 0 0,0 0 16,-21 21-16,0 0 0,-1 0 15,1 0-15,0 0 0,0 0 0,0 21 16,0 0-16,-1 0 0,-20 0 15,42 0-15,-21 1 0,0 20 0,0-21 16,21 0-16,-22 22 0,22-22 16,0 0-16,0 0 0,0 21 0,0-20 15,22-1-15,-1 0 16,0-21-16,21 21 0,-21-21 16,22 0-16,-1 0 0,-21 0 0,22 0 15,-1 0-15,0 0 0,22 0 16,-22-21-16,0 21 0,1-21 0,-22 0 15,21-1-15,1 1 0,-22 0 16,0-21-16,0 21 0,0-1 0,-21-41 16,0 21-16,0 20 15,0-20-15,0 21 0,0 0 0,0 0 16,0-1-16,0 1 0,0 0 16,0 42-1,0 0 1,0 1-16,0-1 0,0 21 0,0 0 0,-21 1 15,21-22-15,0 21 0,-21 1 16,21 20-16,-21-21 0,21 1 16,0-1-16,0 0 0,-21 1 0,21-1 15,0 22-15,0-22 0,-22 21 16,22-20-16,-21 20 0,21 1 0,0-1 16,0 1-16,-21-22 0,21 22 0,-21-1 15,21-21-15,0 22 0,0-22 16,0 1-16,-21 20 0,21-21 0,-21 1 15,-1-1-15,22 0 0,-21-20 16,21-1-16,0 0 0,-21-21 0,0 0 16,21-21-1,0 0-15,0-1 0,0 1 16,0-21-16,21 0 0,0-1 16,-21 1-16,21 0 0,1-22 0,-1 22 15</inkml:trace>
  <inkml:trace contextRef="#ctx0" brushRef="#br0" timeOffset="25105.13">16256 2794 0,'0'-21'15,"0"42"-15,-21-84 0,21 41 0,0 1 16,0-21-16,0 21 0,0 0 16,0-1-16,0 1 0,0 0 0,21 21 15,0-21-15,0 0 0,0 0 16,22 21-16,-22-22 0,21 22 0,-21 0 15,22 0-15,-22 0 0,21 0 16,-21 0-16,1 0 0,-1 22 0,0-1 16,-21 0-16,0 0 0,0 0 15,0 22-15,-21-22 0,0 0 0,-1 0 16,-20 0-16,21 0 0,-21 1 16,-1-1-16,1 0 0,21-21 0,-22 21 15,1 0-15,21-21 0,0 0 16,0 0-16,21 21 0,21-21 47,0 0-47,0-21 0,21 0 0,-20 21 15,-1-21-15,21 0 0</inkml:trace>
  <inkml:trace contextRef="#ctx0" brushRef="#br0" timeOffset="25392.43">16954 2265 0,'0'0'0,"0"-21"0,0 0 16,0-1 15,0 44-15,-21-1-16,0 0 16,21 0-16,-21 21 0,21 1 15,-21-22-15,21 42 0,0-20 0,0-1 16,0 0-16,-21 1 0,21-1 0,0 0 15,0-20-15,0 20 0,0-21 16,0 21-16,0-20 0,0-1 0,0 0 16,0 0-16,21-21 15,0 0-15,0 0 0,0 0 16,0 0-16,1 0 16,-1-21-16,-21 0 0,0 0 15,21-1-15</inkml:trace>
  <inkml:trace contextRef="#ctx0" brushRef="#br0" timeOffset="25604.99">16764 2561 0,'0'0'0,"-21"0"0,42 0 47,0 0-32,0 0-15,0 0 0,22 0 16,-22-21-16,0 21 0,0-21 0,0 21 16,1-21-16,-1 21 0,0-21 15,0 21-15,21 0 0,-20 0 0</inkml:trace>
  <inkml:trace contextRef="#ctx0" brushRef="#br0" timeOffset="25900.53">17780 2350 0,'0'0'0,"-21"0"0,0 0 0,-1 0 16,1 0-16,0 0 16,0 0-16,0 21 0,0 0 15,-1 0-15,22 0 16,0 0-16,-21 22 0,21-22 0,-21 21 15,21-21-15,0 22 0,0-22 16,0 21-16,0-21 0,0 22 16,0-22-16,0 0 0,0 21 0,21-20 15,-21-1-15,21-21 16,1 21-16,-1-21 0,0 0 0,0 0 16,0 0-16,0 0 0,1 0 15,-1 0-15,21 0 0,-21 0 0</inkml:trace>
  <inkml:trace contextRef="#ctx0" brushRef="#br0" timeOffset="26208.96">18309 2286 0,'0'-21'15,"21"21"16,0 0-15,1 0-16,-1 21 0,0 0 16,-21 0-16,21 1 0,-21 20 15,21 0-15,-21-21 0,0 22 0,0-1 16,0 0-16,0 1 0,0-1 16,0 0-16,-21-20 0,0 20 0,0-21 15,0 0-15,21 0 0,-22 1 0,1-1 16,0 0-16,0 0 15,0-21-15,21 21 0,-21-21 0,-1 0 0,1 21 16,0-21-16,-21 22 0,21-22 16,-22 0-16</inkml:trace>
  <inkml:trace contextRef="#ctx0" brushRef="#br0" timeOffset="27016.7">8742 4022 0,'0'0'0,"0"-85"15,0 64 1,0 0-16,-21 0 16,-1 21-16,1 0 0,0 0 0,0 0 15,0 0-15,-22 0 0,22 0 16,-21 0-16,0 21 0,20 0 16,-20 21-16,21-21 0,0 22 15,0-1-15,-1 0 0,1 22 0,21-22 16,0 1-16,0-1 0,0 0 15,0 1-15,0-1 0,0-21 0,0 21 16,21-20-16,-21-1 0,43 0 0,-22-21 16,0 21-16,21-21 0,-20 0 15,20 0-15,0 0 0,1 0 0,-22 0 16,21 0-16,0 0 0,1 0 16,-1-21-16,0 0 0,-20 0 0,20-1 15</inkml:trace>
  <inkml:trace contextRef="#ctx0" brushRef="#br0" timeOffset="27904.29">9144 4191 0,'0'0'0,"0"-42"16,0 21-16,0-1 0,-21 22 15,0 0 1,-1 0-16,1 0 0,0 0 0,0 22 16,0-1-16,0 0 0,-1 0 0,1 0 15,0 22-15,0-22 0,21 21 16,0-21-16,-21 22 0,21-22 0,-21 0 15,21 21-15,0-21 0,0 1 16,0-1-16,21 0 16,0-21-16,0 0 0,0 0 0,0 0 15,1 0-15,20 0 0,-21 0 16,21-21-16,-20 0 0,-1-1 0,21 1 16,-21 21-16,0-21 0,-21 0 15,0 0-15,22 0 0,-22-22 0,0 22 16,0 0-16,0 0 0,0 0 15,0-1-15,0 1 0,-22 21 16,22 21 0,-21 1-16,21-1 15,0 0-15,0 0 0,0 0 0,0 0 16,0 1-16,0-1 16,0 21-16,21-21 0,1 0 15,-22 1-15,21-22 0,0 0 16,0 0-16,0 0 0,0 0 0,1 0 15,-1 0-15,0 0 0,0-22 0,0 1 16,0 21-16,22-21 0,-22 0 16,0 0-16,0 0 0,0-22 0,1 22 15,-22 0-15,0 0 0,0-22 16,0 22-16,0 0 0,0 0 0,0 0 16,0 0-16,0 42 15,-22 0 1,22 0-16,0 0 0,0 0 15,-21 1-15,21 20 0,0-21 16,0 0-16,0 22 0,0-22 0,0 0 16,0 0-16,0 0 0,0 0 15,0 1-15,0-1 0,0 0 16,-21-21 15,0-21-15,21 0-1,0-1-15,0 1 0,0 0 0,0 0 16,0-21-16,0 20 0,0 1 16,21-21-16,0 21 0,0-22 15,1 22-15,-1 0 0,21-21 0,0 42 16,1-21-16,-1-1 0,0 22 16,64 0-16,-63 0 0,20 22 15,-21-1-15,1 0 0,-22 0 16,21 0-16,-21 0 0,-21 22 0,0-22 15,0 0-15,0 0 0,0 22 16,0-22-16,0 0 0,-21 0 0,0 0 16,0 0-16,0 1 0,0-22 15,-1 21-15,1-21 0,0 0 16,21 21-16,0-42 31,21 0-31,0-1 16</inkml:trace>
  <inkml:trace contextRef="#ctx0" brushRef="#br0" timeOffset="28190.01">10710 4085 0,'0'0'0,"0"-21"15,-21 21-15,0 0 0,0 0 16,0 0-16,-1 21 15,1 0-15,0-21 0,0 22 16,0 20-16,0-21 0,-1 0 0,22 22 16,-21-22-16,21 21 0,-21-21 15,21 0-15,0 22 0,0-22 0,0 0 16,0 0-16,0 0 0,0 1 16,21-22-16,0 0 0,1 21 15,-1-21-15,0 0 0,0 0 0,0 0 16,0 0-16,22-21 0,-22 21 15,0-22-15,21 22 0,1-21 0,-22 0 16</inkml:trace>
  <inkml:trace contextRef="#ctx0" brushRef="#br0" timeOffset="28848.52">11112 4276 0,'-21'0'0,"21"21"0,0 0 15,21-21 17,1 0-32,-1 0 15,0 0-15,-21-21 0,21 21 0,0-21 16,0 21-16,1-21 16,-22-1-16,21 22 0,0-21 0,-21 0 15,0 0-15,0 0 0,0 0 16,0-1-16,0 1 0,-21 0 15,0 21 1,-1 0-16,1 0 0,0 0 0,-21 21 16,21 0-16,-1 1 0,1-1 0,-21 0 15,21 0-15,0 21 0,-1-20 16,22 20-16,0-21 0,-21 21 0,21-20 16,0-1-16,0 21 0,0-21 15,0 0-15,0 1 0,21-1 16,1 0-16,20-21 0,-21 0 15,0 0-15,0 0 16,22 0-16,-22 0 0,21-21 0,1 21 16,-22-21-16,21-1 0,0 22 15,-20-42-15,20 21 0,-21 0 0,21 0 16,-20-22-16,-1 1 0,0 0 0,0-1 16,0 1-16,0-22 0,1 22 15,-22 0-15,0-1 0,21 1 0,-21 0 16,0 21-16,0-1 0,0 1 15,-21 21 1,21 21-16,0 1 16,-22-1-16,22 21 15,-21 0-15,21-20 0,0 41 0,-21-21 16,21 1-16,0-1 0,0 0 16,0-20-16,0 20 0,0 0 0,0-21 15,0 22-15,0-22 0,0 0 0,0 0 16,21 0-16,0-21 15,1 0-15,-1 0 0,0 0 16,0 0-16,0 0 0,0 0 16,1 0-16,-1-21 0,0 0 0,0 0 15,21 0-15</inkml:trace>
  <inkml:trace contextRef="#ctx0" brushRef="#br0" timeOffset="29443.8">12298 4191 0,'0'0'0,"-64"21"31,85-21-16,1 0-15,-1 0 16,0 0-16,21 0 0,1 0 0,-22 0 16,21 0-16,0 0 0,1 0 15,-1 0-15,0 0 0,1 0 0,-1 0 16,0 0-16,1 0 0,-1-21 16,-21 21-16,22 0 0,-22 0 0,21-21 15,-21 21-15,0 0 16,-21-21-16,-21 0 31,0-1-31,0 22 0,0-21 16,0 21-16,21-21 0,-22 21 15,1 0-15,0-21 0,0 21 16,0 0-16,21-21 16,-21 21-16,42 0 31,0 0-31,0 0 15,0 0-15,0 0 0,1 0 16,-1 21-16,0-21 0,-21 21 16,0 0-16,0 0 15,0 1-15,0-1 0,0 0 16,0 0-16,-21 0 0,0 0 0,21 1 16,-22-1-16,1 0 0,0 0 15,0 0-15,0 0 0,0 1 0,-1-1 16,1 0-16,0-21 0,0 21 15,0-21-15,0 21 0,-1-21 16,1 0-16</inkml:trace>
  <inkml:trace contextRef="#ctx0" brushRef="#br0" timeOffset="30464.71">13991 4318 0,'21'0'16,"-21"-21"-16,21 0 0,-21 0 15,22-1-15,-22 1 16,0 0-16,0 0 0,0 0 15,0 0-15,0-1 0,-22 1 16,1 0-16,0 0 0,0 0 0,0 0 16,0 21-16,-22 0 0,22 0 15,0 0-15,-21 0 0,20 0 0,1 0 16,0 21-16,-21 0 0,21 0 16,-1 21-16,1-20 0,0 20 15,21 0-15,0-21 0,0 22 0,0-1 16,0-21-16,0 22 0,0-22 15,0 0-15,0 0 0,0 0 0,21 0 16,0-21-16,1 22 0,-1-22 16,0 0-16,0 0 0,21 0 0,-20 0 15,-1 0-15,21 0 0,-21-22 0,22 1 16,-22 21-16,21-21 0,-21 0 16,22 0-16,-22 0 0,21-22 0,-21 22 15,0-21-15,1-1 0,-1 1 16,0 0-16,0-22 0,0 22 15,-21 0-15,0-1 0,21 1 0,-21 0 16,0-1-16,0 22 0,0-21 16,0 21-16,0-1 0,0 1 0,-21 21 31,0 0-31,0 21 0,0 1 16,21-1-16,-21 0 0,21 21 15,-22 1-15,22-1 0,-21 0 0,21 22 16,0-22-16,0 0 0,0 1 15,0-1-15,0 0 0,0 1 0,0-22 16,0 21-16,21-21 0,1 1 16,-1-22-16,0 21 0,0-21 15,0 0-15,22 0 0,-22 0 0,0 0 16,21 0-16,-21-21 0,22 21 16,-1-22-16,-21 1 0,0 0 0,22 0 15,-22-21-15,0 20 0,-21 1 0,21-21 16,-21 21-16,21-22 0,-21 22 15,0 0-15,0 0 0,0 0 16,0 0-16,0 42 16,0 0-16,0 0 0,0 0 15,-21 0-15,21 1 0,-21-1 16,21 21-16,0-21 0,0 0 16,0 1-16,0-1 0,0 0 15,0 0-15,0 0 0,0 0 31,0-42-15,0 0 0,0 0-16,0 0 0</inkml:trace>
  <inkml:trace contextRef="#ctx0" brushRef="#br0" timeOffset="30660.33">14817 3937 0,'21'0'94,"0"0"-94,0 0 16,0 0-16</inkml:trace>
  <inkml:trace contextRef="#ctx0" brushRef="#br0" timeOffset="31108.02">15557 3979 0,'22'0'0,"-22"-42"16,-22 42-16,1 0 15,0-21-15,-21 21 16,21 0-16,-1 0 0,-20 0 0,21 0 16,-21 0-16,20 21 0,-20-21 15,21 21-15,0-21 0,0 21 16,-1 1-16,22-1 0,0 0 16,0 0-16,22 0 15,-1 0-15,21-21 0,-21 22 0,22-1 16,-1 0-16,0-21 0,1 21 15,-22 0-15,21-21 0,-21 21 0,0 1 16,22-22-16,-43 21 0,21 0 16,-21 0-16,0 0 15,-21-21-15,-22 0 16,22 0-16,-21 0 0,0 21 0,-1-21 16,-20 0-16,20 0 0,1 0 0,-21 0 15,20 0-15,22 0 16,-21 0-16,21 0 0,-22-21 0,22 21 15,21-21 1,21 21 0,0-21-16,22 0 15,-22 21-15,21-21 0,1 21 16</inkml:trace>
  <inkml:trace contextRef="#ctx0" brushRef="#br0" timeOffset="31848.8">15854 3958 0,'0'0'0,"-21"0"47,21 21-47,0 1 0,-22-1 0,22 0 16,0 0-16,0 21 0,0-20 15,0-1-15,0 0 0,0 0 0,0 0 16,0 0-16,0 1 0,0-1 0,0 0 15,0 0-15,0 0 16,0-42 15,0 0-31,0 0 16,0 0-16,0-1 16,0 1-16,0-21 0,0 21 15,0 0-15,0-22 0,0 22 16,22-21-16,-1 21 0,0-1 0,-21 1 15,21 0-15,0 0 0,0 0 0,1 21 16,-1 0-16,0 0 16,0 0-16,0 0 0,0 0 0,-21 21 15,22 0-15,-1 0 0,0 0 16,0 1-16,0 20 0,0-21 0,-21 0 16,22 0-16,-22 22 0,21-22 15,-21 0-15,0 0 0,0 0 16,0 1-16,0-1 0,0 0 15,0 0 1,-21-21-16,21-21 31,0 0-31,0 0 16,0-1-16,0 1 0,0 0 16,0 0-16,21 0 0,0-22 0,-21 22 15,21 0-15,0-21 0,0 21 16,1-1-16,20 1 0,-21 21 0,21-21 15,-20 0-15,-1 21 0,21 0 0,-21 0 16,0 0-16,22 0 0,-22 21 16,-21 0-16,21 0 0,-21 22 15,0-22-15,0 0 0,0 21 16,0-20-16,0 20 0,0-21 0,0 0 16,0 0-16,-21 1 0,21-1 15,0 0-15,0 0 0,-21-21 16,42-21 31,0 21-47,-21-21 0,21 0 15,0-1-15</inkml:trace>
  <inkml:trace contextRef="#ctx0" brushRef="#br0" timeOffset="32069.15">16933 3937 0,'0'64'16,"0"-43"0,0 0-16,0 21 0,0-21 15,0 1-15,0-1 0,-21 0 16,21 0-16,0 0 0,0 0 0,0 1 16,0-1-16,0 0 15,0-42 16,0 0-15,0-1-16,0 1 0</inkml:trace>
  <inkml:trace contextRef="#ctx0" brushRef="#br0" timeOffset="32236">16976 3768 0,'0'0'0,"-43"0"15,22 0 1,21 21 31</inkml:trace>
  <inkml:trace contextRef="#ctx0" brushRef="#br0" timeOffset="32685.02">17441 3874 0,'-21'0'32,"0"0"-32,0 0 15,0 0-15,-1 0 0,1 0 16,0 0-16,0 21 0,0-21 0,0 21 15,21 0 1,0 0 0,0 0-16,21 1 15,0-22-15,0 0 0,0 21 0,0-21 16,1 0-16,-1 21 0,0-21 16,0 21-16,0-21 0,0 21 0,1-21 15,-1 21-15,0-21 0,0 22 16,-21-1-1,0 0-15,-21-21 16,0 21-16,0-21 0,-22 0 16,22 21-16,0-21 0,-21 0 0,20 0 15,-20 0-15,21 0 0,-21 0 16,20 0-16,1 0 0,0 0 0,0 0 16,0 0-16,0 0 15,42 0 16,0-21-31,0 21 0</inkml:trace>
  <inkml:trace contextRef="#ctx0" brushRef="#br0" timeOffset="33092.71">17886 3895 0,'0'0'16,"21"0"-16,-21-21 0,0-1 15,-21 22 1,0 0-16,-1 0 16,1 0-16,0 0 0,0 0 15,0 0-15,0 0 0,21 22 16,0-1-16,0 0 16,0 0-16,0 0 15,0 0-15,21 1 16,0-22-16,-21 21 0,21 0 15,0-21-15,-21 21 0,0 0 0,21 0 16,1-21-16,-22 22 0,21-22 16,-21 21-16,0 0 0,0 0 15,0 0 1,-21-21-16,-1 0 16,1 0-16,0 0 0,0 0 15,0 0-15,-22 0 0,22 0 0,0 0 16,0 0-16,0 0 0,0 0 15,21-21 1,0 0-16,0 0 16,21 0-16,0 21 15</inkml:trace>
  <inkml:trace contextRef="#ctx0" brushRef="#br0" timeOffset="33408.53">18351 3725 0,'0'0'0,"-21"0"16,0 0 0,0 0-1,0 0-15,0 22 0,21-1 16,0 0-16,-22 0 0,1 0 0,0 0 15,21 22-15,0-22 0,-21 21 16,21-21-16,-21 22 0,21-1 0,0-21 16,0 0-16,0 22 0,0-22 15,0 0-15,0 0 0,0 0 16,21 1-16,0-22 0,0 0 16,0 0-16,1 0 15,-1 0-15,0 0 0,0 0 16,0-22-16</inkml:trace>
  <inkml:trace contextRef="#ctx0" brushRef="#br0" timeOffset="33672.58">18986 3683 0,'0'0'0,"0"21"0,0 0 16,0 1-16,0-1 16,0 0-16,0 0 0,0 0 0,0 0 15,0 1-15,0 20 0,0-21 16,0 0-16,0 0 0,0 22 0,0-22 16,0 0-16,-21 0 0,0-21 15,21 21-15,-21 1 0,0-22 16,0 0-16,-1 0 0,1 0 0,0 0 15</inkml:trace>
  <inkml:trace contextRef="#ctx0" brushRef="#br0" timeOffset="37201.03">762 5609 0,'0'0'0,"-21"0"16,0 0-1,21 21 1,0 1-16,0-1 0,0 21 16,0 22-16,-22-22 0,22 21 0,0-20 15,0 20-15,-21-20 0,21-1 16,0 0-16,0 1 0,0-1 16,0-21-16,0 0 0,0 22 0,0-22 15,0 0-15,21-21 31,1-21-15,-22 0-16</inkml:trace>
  <inkml:trace contextRef="#ctx0" brushRef="#br0" timeOffset="37492.35">952 5630 0,'0'0'0,"0"-84"31,0 105-15,0 0-16,0 21 15,0-20-15,0 20 0,0 0 16,0 1-16,0-1 0,0 0 16,0 1-16,0-1 0,0 0 0,0 1 15,0-22-15,0 21 0,0 0 16,0-20-16,0-1 0,0 0 0,0 0 15,0 0-15,0 0 0,0 1 16,22-22 0,-22-22-1,0 1 1,0 0-16</inkml:trace>
  <inkml:trace contextRef="#ctx0" brushRef="#br0" timeOffset="37865.01">635 6138 0,'0'0'0,"21"0"31,0 0-31,0 0 0,1 0 16,20 0-16,-21 0 0,21 0 0,-20-21 15,20 21-15,0-21 0,-21 0 16,22 0-16,-1 21 0,0-21 15,1-1-15,-22 22 0,21-21 0,-21 0 16,22 21-16,-22 0 16,-21 21-1,0 0 1,0 1-16,0-1 0,0 0 16,0 0-16,0 0 0,0 0 0,0 1 15,0-1-15,0 0 16,0 0-16,0 0 0,0 0 15,-21-21 1,21-21 15,21 0-15</inkml:trace>
  <inkml:trace contextRef="#ctx0" brushRef="#br0" timeOffset="38041.01">1333 5863 0,'0'0'16,"0"-21"-16,0 0 16,-21 21-16,21 21 62,21 0-46,1 0-16</inkml:trace>
  <inkml:trace contextRef="#ctx0" brushRef="#br0" timeOffset="39760.51">2011 6117 0,'0'-21'47,"0"0"-31,0 0-16,-21 21 0,21-21 15,-22 21-15,1 0 0,0-22 16,0 22-16,0 0 0,0 0 0,-1 0 16,1 0-16,0 0 0,0 22 15,0-22-15,0 21 0,-1 0 16,1 0-16,0 0 0,0 0 0,0 1 15,21-1-15,0 0 0,0 0 16,0 0-16,0 0 0,21-21 16,0 0-1,0 0-15,0 0 0,22 0 0,-22 0 16,0 0-16,0 0 16,22-21-16,-22 0 0,0 21 0,0-21 15,0 0-15,0 0 0,1-22 16,-1 22-16,0-21 0,0 21 0,-21-22 15,0 1-15,21 0 0,-21-1 16,0 1-16,0 0 0,0-22 16,0 43-16,0-21 0,0 20 0,0-20 15,-21 21-15,0 21 16,21 21-16,-21 0 16,21 0-16,0 22 0,0-1 15,0 0-15,-21 1 0,21 20 0,0-20 16,0-1-16,0 0 0,0-21 15,0 22-15,0-1 0,21-21 16,-21 0-16,21 1 0,0-1 16,0 0-16,22 0 0,-22-21 0,21 21 15,0-21-15,1 0 0,-1 0 16,22 0-16,-22 0 0,0 0 0,22 0 16,-22-21-16,0 21 0,22-21 15,-22 0-15,1 0 0,-22 21 0,21-22 16,-21 1-16,0 0 0,1 0 15,-22 0-15,0 0 0,0-1 16,0-20-16,0 21 0,-22 0 0,1 0 16,0 21-16,0-22 0,0 22 15,0-21-15,-22 21 0,22 0 16,0 0-16,-21 0 0,20 21 0,1 1 16,0-1-16,0 0 0,0 0 15,0 21-15,21-20 0,0-1 0,0 0 16,0 21-16,0-21 0,0 1 15,0-1-15,0 0 0,21-21 0,-21 21 16,21 0-16,0-21 0,0 0 16,0 0-16,22 0 0,-22 0 0,0 0 15,21 0-15,-20 0 0,20-21 16,-21 0-16,0 21 0,0-21 16,1 0-16,-1-1 0,0-20 15,0 21-15,0-21 0,0 20 0,1-20 16,-22-21-16,21 20 0,-21 1 15,21-22-15,-21 22 0,21 0 0,-21-22 16,0 43-16,0-21 0,0-1 16,0 22-16,0 0 0,0 0 0,-21 21 15,0 0 1,0 21-16,21 0 0,-22 149 31,1-128-31,21 21 0,0-20 0,0-1 16,0 0-16,0 1 0,0-1 15,0 0-15,0 1 0,0-22 16,0 0-16,0 0 0,0 0 16,0 1-16,21-1 0,1 0 0,-1-21 15,0 0-15,0 0 0,0 0 0,22 0 16,-22 0-16,21 0 0,-21 0 16,22-21-16,-22 0 0,21-1 0,-21 22 15,22-21-15,-22 0 0,0 0 16,0 0-16,0-22 0,-21 22 15,0 0-15,0 0 0,0 0 0,0 0 16,-21 21 15,0 0-31,21 21 0,-21 0 0,0 0 16,21 0-16,0 0 0,-22 1 16,22-1-16,-21 0 0,21 0 0,0 0 15,0 0-15,0 1 0,0-1 16,21-21-16,1 0 0,-1 21 15,0-21-15,0 0 0,0 0 0,22 0 16,-22 0-16,21 0 0,-21-21 16,22 21-16,-22-21 0,21 21 0,-21-22 15,0 1-15,1 0 0,-1 21 16,-21-21-16,0 0 0,0 0 16,0-1-16,0 1 0,0 0 15,0 0-15,0 42 31,0 0-31,0 0 0,0 1 16,0-1-16,0 0 0,0 0 16,0 0-16,-21 0 15,21 1-15,-22-1 16,22-42 31,0-1-32,0 1-15,0 0 0,0 0 16,0 0-16,0 0 0,22-22 16,-1 22-16,0-21 0,0 21 0,0-1 15,0-20-15,1 42 0,20-21 16,-21 21-16,21 0 0,-20 0 0,-1 0 16,0 0-16,0 21 0,0 0 15,0 0-15,1 1 0,-1-1 0,-21 21 16,0-21-16,0 0 0,0 1 15,0-1-15,0 0 0,0 0 0,0 0 16,0 0-16,0 1 0,-21-22 0,21 21 16,0 0-16,-22-21 0,1 0 15,21 21 1,-21-21 0,21-21-16</inkml:trace>
  <inkml:trace contextRef="#ctx0" brushRef="#br0" timeOffset="40764.26">4995 6138 0,'21'0'15,"-21"-21"-15,22 0 16,-1 21-16,-21-21 0,21 21 15,-21-21-15,0 0 0,21 21 16,-21-22-16,0 1 0,21 0 0,-21 0 16,0 0-16,0 0 0,0-1 15,0 1-15,-21 0 0,-21 0 0,21 0 16,-1 0-16,1 21 0,-21-22 16,21 22-16,-22 0 0,1 0 0,0 0 15,21 0-15,-22 22 0,1-22 0,0 42 16,-1-21-16,22 0 0,-21 22 15,21-22-15,-1 21 0,1 0 0,0-20 16,21 20-16,0-21 16,0 21-16,0-20 0,0-1 0,0 0 15,21 0-15,0-21 0,1 21 16,-1-21-16,0 0 0,0 0 0,21 0 16,-20 0-16,20 0 0,-21 0 0,21-21 15,1 21-15,-22-21 0,21 0 16,1 0-16,-22-1 0,21-20 0,-21 21 15,22-21-15,-22-1 0,0 22 16,0-21-16,0-1 0,0-20 0,-21 21 16,0-1-16,0-20 0,0 20 15,0 1-15,0 0 0,0 21 0,0-22 16,0 1-16,0 21 16,0 0-16,-21-1 0,0 22 15,0 22 1,21-1-16,-21 0 15,21 21-15,-21 1 0,21 20 0,0-21 16,0 22-16,0-22 0,0 1 16,0 20-16,0-21 0,0 1 0,0-1 15,0-21-15,0 22 0,21-22 16,-21 0-16,21 21 0,0-42 0,0 21 16,0 1-16,1-22 0,-1 0 0,0 0 15,0 0-15,21 0 0,-20 0 16,-1 0-16,0 0 0,21-22 0,-21 22 15,1-21-15,-1 0 16,0 0-16,-21 0 0,21 0 0,-21-1 16,21 1-16,-21 0 0,0 0 15,0 0-15,0 42 32,0 0-17,0 0-15,0 0 0,-21 1 16,21-1-16,-21 0 15,21 0-15,0 0 0,0 0 32,0-42 15,0 0-47,0 0 15</inkml:trace>
  <inkml:trace contextRef="#ctx0" brushRef="#br0" timeOffset="40964.28">5609 5757 0,'-21'0'16,"0"0"-16,0 0 16,-1 0-1,44 0 32,-1 0-47,0 0 0,0 0 16,0 0-16,22 0 0,-22 22 0</inkml:trace>
  <inkml:trace contextRef="#ctx0" brushRef="#br0" timeOffset="41380.9">6032 5842 0,'0'-21'32,"-21"21"-17,21 21 32,0 0-47,0 0 0,21 1 16,-21-1-16,22 0 0,-22 0 15,0 0-15,0 0 0,0 1 0,0-1 16,0 0-16,21 0 0,-21 0 16,21-21-1,0 0 1,0 0-16,0-21 16,-21 0-16,22 0 15,-1 0-15,0-1 0,-21 1 0,0 0 16,0 0-16,21 0 0,-21-22 15,21 22-15,-21 0 0,0 0 0,21 0 16,-21 0-16,0-1 16,22 44 31</inkml:trace>
  <inkml:trace contextRef="#ctx0" brushRef="#br0" timeOffset="41633.03">6646 5800 0,'0'0'0,"-21"21"16,0-21-16,0 0 0,21 21 0,-21-21 16,-1 21-16,22 0 15,-21 1-15,0-1 0,21 0 0,-21 0 16,21 0-16,0 0 0,-21 1 15,0-1-15,21 0 0,0 0 16,0 0-16,0 0 0,0 1 31,21-22-15,0 0-16,-21-22 16,21 1-16</inkml:trace>
  <inkml:trace contextRef="#ctx0" brushRef="#br0" timeOffset="41812.62">6583 5694 0,'0'-21'15,"0"42"-15,0-63 0,-21 20 0,-1 22 16,1 0 0,21 22 15,0-1-31,21-21 15,-21 21-15,22-21 0,-1 21 16</inkml:trace>
  <inkml:trace contextRef="#ctx0" brushRef="#br0" timeOffset="42248.7">7048 5821 0,'0'0'15,"22"0"-15,-1 0 16,-21-21-16,0 0 15,-21-1 1,-1 22 0,1 0-16,0 0 0,0 0 15,0 0-15,0 0 0,-1 0 16,1 22-16,21-1 0,0 0 16,0 0-16,0 0 15,0 0-15,21 1 0,22-22 16,-22 21-1,0-21-15,0 0 0,0 0 0,22 21 16,-22-21-16,0 0 0,0 21 0,0-21 16,1 21-16,-1 0 15,-21 1-15,0-1 16,-21 0 0,-1-21-16,-20 0 0,21 0 15,0 0-15,0 21 0,-1-21 0,-20 0 16,21 0-16,-21 0 0,20 0 15,1 0-15,-21 0 0,21 0 0,0 0 16,-1-21-16,1 21 16,21-21-1,0 0-15,21-1 16,1 22-16,-1-21 0,0 0 16</inkml:trace>
  <inkml:trace contextRef="#ctx0" brushRef="#br0" timeOffset="42480.9">7387 5715 0,'0'21'15,"0"0"1,0 1-16,0-1 0,0 0 16,0 0-16,0 21 0,-21-20 15,21-1-15,0 0 0,0 0 16,-21 0-16,21 0 0,0 1 15,0-1 1,0-42 15,0-1-31</inkml:trace>
  <inkml:trace contextRef="#ctx0" brushRef="#br0" timeOffset="42677.03">7451 5567 0,'0'0'0,"0"-21"16,-22 0-16,22-1 0,-21 22 0,21-21 16,-21 21-1,0 0-15,0 0 16,21 21 0,0 1-16,0-1 15,0 0-15,0 0 16,0 0-16,21 0 15</inkml:trace>
  <inkml:trace contextRef="#ctx0" brushRef="#br0" timeOffset="43364.01">7768 5715 0,'0'0'0,"0"21"16,-21 0-16,0 1 15,21-1-15,-21 0 0,21 0 0,0 0 16,0 0-16,-22 1 0,22 20 16,0-21-16,-21 0 0,21 0 0,0 1 15,0-1-15,0 0 0,0 0 32,0-42-1,0 0-16,0 0-15,0-1 16,0 1-16,0-21 0,0 21 16,21 0-16,1-22 0,-1 22 0,0-21 15,0 21-15,0-22 0,0 22 16,22 0-16,-22 0 0,21 0 0,-21-1 16,1 22-16,-1 0 0,21 0 15,-21 22-15,0-1 0,-21 0 0,22 0 16,-1 0-16,-21 22 0,0-22 15,0 21-15,0-21 0,0 0 16,0 22-16,0-22 0,0 0 0,0 0 16,0 0-16,0 1 0,0-1 0,0 0 15,0 0-15,-21-21 16,-1 0 0,22-21-1,0 0 1,0 0-16,0-1 0,22 1 15,-1-21-15,0 21 0,0-22 16,0 22-16,0-21 0,22 0 0,-22-1 16,0 22-16,21-21 15,-20 21-15,20-1 0,-21 22 0,21 0 16,-20 0-16,20 0 0,-21 0 16,0 22-16,0-1 0,-21 0 0,0 21 15,0-21-15,0 22 0,0-22 0,0 21 16,0-21-16,0 1 0,0 20 15,0-21-15,0 0 0,0 0 0,-21-21 16,21 22-16,-21-1 0,0-21 16,21 21-16,-21-21 15</inkml:trace>
  <inkml:trace contextRef="#ctx0" brushRef="#br0" timeOffset="44156.01">9334 5927 0,'0'0'15,"-21"0"-15,0 0 0,0 0 16,0 0-16,63 0 47,-21 0-31,22 0-16,-1 0 0,0 0 15,22 0-15,-1 0 0,1 0 0,-1 0 16,22 0-16,0 0 0,-1 0 15,-20 0-15,20-21 0,-20 21 0,-1 0 16,-20 0-16,-1 0 0,0-22 0,-20 22 16,-1 0-16,0 0 0,-21-21 15,0 0 1,-21 21-16,0 0 16,-1-21-16,1 21 0,-21 0 0,21-21 15,-22 21-15,1 0 0,0 0 0,21 0 16,-22 0-16,1 0 0,21-21 15,0 21-15,-1 0 0,1 0 0,0 0 16,42 0 15,22-22-31,-22 22 16,0 0-16,21 0 0,-21-21 0,1 21 16,20 0-16,-21 0 0,0 0 0,0 0 15,1 0-15,-1 0 0,0 0 16,-21 21-1,0 1-15,0-1 0,0 0 16,0 0-16,-21 0 0,0 0 0,-1 1 16,1-1-16,0 0 0,0 0 0,0 0 15,0 0-15,-22 1 0,22-1 16,0-21-16,0 21 0,0-21 0,-1 0 16,1 0-16</inkml:trace>
  <inkml:trace contextRef="#ctx0" brushRef="#br0" timeOffset="46000.44">11112 5779 0,'-21'0'16,"0"0"31,21 21-32,0 0 1,0 0-1,21-21 17,0 0-32,1 0 15,-1 0-15,21 0 0,-21 0 0,22-21 16,-1 0-16,-21 21 0,21-21 16,1-1-16,-1 1 0,0 0 0,1-21 15,-22 21-15,21-1 0,-21-20 16,1 21-16,-1-21 0,0 20 0,-21 1 15,21-21-15,-21 21 0,0 0 16,0-22-16,0 22 0,0-21 0,-21 21 16,0-1-16,21 1 0,-21 0 0,-1 0 15,22 0-15,-21 21 16,0 21 0,21 0-16,0 0 15,0 22-15,-21-1 0,21 0 0,-21 1 16,21 20-16,-21 1 0,-1-1 15,1 1-15,21-1 0,-21 22 0,0-22 16,0 1-16,0-1 0,-1 1 0,22-1 16,-21 22-16,21-22 0,-21 22 15,21 0-15,0-1 0,-21 1 0,21 0 16,-21-1-16,21-20 0,-21 21 0,21-1 16,0-20-16,0 20 0,0-20 15,0-1-15,0 1 0,0-1 0,0-20 16,0-1-16,0-21 0,21 0 15,-21 1-15,21-1 0,21-21 16,-21 0-16,1 0 0,-1-21 0,21-1 16,0 1-16,1-21 0,-1 0 0,0-1 15,1 1-15,-1-22 0,0 1 16,1-1-16,-1 1 0,0-1 0,1 1 16,-22-1-16,0-20 0,-21 20 0,0-20 15,0 20-15,-21-21 0,0 22 16,-22 21-16,1-22 0,-21 22 0,20-1 15,-20 1-15,-1 21 0,1-21 16,-1 20-16,1 22 0,-1-21 16,22 0-16,-22 21 0,22 0 0,21 0 15,-21 0-15,20-21 0,22 0 32,22 21-32,-1-21 0,0-1 0,21 22 15,1-21-15,-1 0 0,0 0 16,1 0-16,20 0 0,-21-22 0,22 22 15,-1-21-15,1 21 0,-22-22 16,22 22-16,-22-21 0,0 21 16,1-1-16,-22 1 0,0 0 0,0 0 15,-21 0-15,-21 21 32,21 21-32,-21-21 15,21 21-15,-21 0 0,21 0 0,0 1 16,0-1-16,0 0 15,0 0-15,0 0 0,0 0 16,-21-21 0,21 22-16,0-44 31,0 1-15</inkml:trace>
  <inkml:trace contextRef="#ctx0" brushRef="#br0" timeOffset="46181.06">12065 5355 0,'-21'0'31,"0"0"-15,21 21-1,21-21 1,0 22-16,0-22 0,0 0 15,0 0-15</inkml:trace>
  <inkml:trace contextRef="#ctx0" brushRef="#br0" timeOffset="46613.03">12382 5503 0,'0'0'0,"-21"106"31,21-85-31,-21 1 0,21-1 0,0 0 15,0 0-15,0 0 0,0 0 16,0 1-16,0-1 0,0 0 16,0 0-16,-21-21 31,0 0-15,21-21-16,0 0 15,0 0-15,0-1 0,0 1 16,0 0-16,0-21 0,0 21 0,21-22 15,0 22-15,0 0 0,0-21 16,22 20-16,-22 1 0,0 0 0,21 0 16,-20 21-16,20 0 0,0-21 15,-21 21-15,22 0 0,-22 0 0,21 21 16,-21-21-16,1 21 0,20 0 0,-42 22 16,21-22-16,-21 21 0,0-21 15,0 22-15,0-22 0,0 21 0,-21-21 16,21 0-16,-21 1 15,0 20-15,-1-21 0,1 0 0,21 0 16,-21-21-16,21 22 16,21-44-1,0 22 1,1-21-16</inkml:trace>
  <inkml:trace contextRef="#ctx0" brushRef="#br0" timeOffset="47132.68">13441 5567 0,'0'0'0,"0"-21"0,0 0 16,0-1-16,0 1 15,-21 21-15,-1-21 16,1 21-16,0 0 0,0 0 0,-21 0 16,20 0-16,-20 0 0,0 0 15,21 0-15,-22 0 0,22 21 0,-21 0 16,21 1-16,-22 20 0,22-21 0,0 21 15,0-20-15,0 20 0,-1-21 16,22 0-16,0 22 0,0-22 0,0 0 16,0 0-16,22 0 15,-1-21-15,0 0 0,0 0 0,21 0 16,-20 0-16,20 0 0,-21 0 16,21 0-16,-20 0 0,20-21 15,-21 0-15,0 0 0,22 0 0,-22-1 16,0-20-16,21 21 0,-21-21 15,1-1-15,-1 1 0,-21 0 0,21-1 16,0 1-16,-21 0 0,0-1 16,21 1-16,-21 0 0,21-1 0,-21 1 15,0 0-15,22 20 0,-22 1 0,0 0 16,-22 42 0,22 0-1,-21 1-15,0 20 0,21 0 16,0 1-16,-21-1 0,21 0 0,-21 1 0,21-1 15,0 0-15,0 22 16,0-22-16,0 0 0,0-20 0,0 20 16,0-21-16,0 21 0,0-20 0,0-1 15,0 0-15,21-21 0,0 0 16,0 0-16,0 0 0,1 0 16,-1 0-16,21 0 0</inkml:trace>
  <inkml:trace contextRef="#ctx0" brushRef="#br0" timeOffset="49988.69">13864 5482 0,'0'0'0,"21"0"46,0 0-30,1 0-16,-1 0 0,21-21 16,-21 21-16,0-21 0,22 21 0,-22-21 15,0 21-15,21-21 0,-20-1 0,-1 1 16,0 0 0,-21 0-16,0 0 0,0 0 15,-21 21-15,0 0 0,21-22 16,-43 22-16,22 0 0,0 0 0,-21 0 15,20 0-15,1 22 16,-21-1-16,21-21 0,-22 21 0,22 0 16,0 0-16,0 0 0,0 1 0,21-1 15,0 0-15,0 0 16,0 0-16,0 0 0,21-21 16,0 0-16,0 0 15,0 0-15,22 0 0,-22 0 0,0 0 16,0 0-16,0 0 0,1 0 0,-1 0 15,-42 0 17,-1 0-32,1 22 0,0-1 15,0 0-15,0-21 0,0 21 16,-1 0-16,1 22 0,0-22 16,0 0-16,0 0 0,0 21 0,21-20 15,0 20-15,-22-21 0,22 0 0,0 22 16,0-22-16,0 0 0,22 0 15,-1 0-15,0-21 0,0 0 16,21 0-16,-20 0 0,20 0 16,0 0-16,1 0 0,-1-21 0,0 0 15,1 21-15,20-21 0,-21 0 16,1-22-16,-1 22 0,0-21 16,1 21-16,-22-22 0,21 1 0,-21 0 15,1-1-15,-1 1 0,-21 0 16,21-22-16,-21 22 0,21-1 0,-21 1 15,0 0-15,0-1 0,0 1 16,0 0-16,0 21 0,0-1 0,0 1 16,0 0-16,0 42 15,0 0-15,0 1 16,-21-1-16,21 21 0,-21 0 0,21 1 16,0-1-16,-21 0 0,21 1 15,-22 20-15,22-20 0,-21-1 0,21 0 16,0 1-16,0-22 15,0 21-15,0 0 0,0-20 0,21-1 16,1 0-16,-1 0 0,0-21 0,0 21 16,0-21-16,22 0 0,-22 0 15,0 0-15,0 0 0,21 0 0,-20-21 16,41 0-16,-21 0 16,-20 0-16,20-1 0,-21 1 0,0-21 15,0 21-15,1 0 0,-22-1 16,21-20-16,-21 21 0,0 0 0,0 0 15,0-1-15,-21 22 16,-1 0-16,1 0 0,0 0 0,0 0 16,0 22-16,0-1 15,21 0-15,0 0 0,0 0 16,-22 0-16,22 1 0,0-1 0,0 0 16,0 0-16,0 0 0,22 0 15,-1-21-15,0 0 0,0 22 16,0-22-16,0 0 0,22 0 0,-22 0 15,21 0-15,-21 0 0,22-22 16,-1 22-16,0-21 0,-20 0 0,20 0 16,-21 0-16,21 0 0,-42-1 15,22 1-15,-22 0 0,21 0 0,-21 0 16,0 0-16,0-1 0,0 1 0,0 0 16,-21 42 15,21 0-16,0 1-15,-22 20 0,22-21 0,0 0 16,0 22-16,0-22 0,0 21 0,-21-21 16,21 0-16,0 1 0,0-1 15,0 0-15,0 0 0,0-42 63,0 0-63,0 0 0,0-1 15,21 1-15,1 0 0,-22-21 0,21 21 16,0-22-16,0 1 0,-21 21 16,21-22-16,0 22 0,1 0 0,-1 0 15,0 0-15,0 0 0,0 21 16,0 0-16,1 0 0,-1 0 16,0 0-16,0 21 0,-21 0 15,21 0-15,0 0 0,-21 0 16,0 1-16,0-1 0,0 21 0,22-21 0,-22 0 15,0 1-15,0-1 0,0 0 16,0 0-16,0 0 0,0 0 16,21-21 15,-21-21-15,0 0-16,0 0 0,21 21 0,0-42 15,-21 20-15,21 1 0,0 0 0,1-21 16,-1 21-16,0-1 0,0-20 15,0 21-15,0 0 0,1-22 0,20 22 16,-21 0-16,21 21 0,-20-21 16,20 21-16,-21 0 0,0 0 0,22 0 15,-22 21-15,-21 0 16,0 0-16,0 1 0,0-1 0,0 0 16,0 21-16,0-21 0,0 1 15,-21 20-15,21-21 0,0 0 16,0 0-16,0 1 0,0-1 0,0 0 15,0 0-15,21-21 16,-21 21-16,42-21 0,-21 0 16,0 0-16,1 0 0,20 0 15,-21 0-15,21 0 0,1-21 0,-22 0 16,21 21-16,1-21 0,-22 0 16,0-1-16,21-20 0,-21 21 0,1 0 15,-1-22-15,-21 22 0,0 0 0,0-21 16,0 21-16,0-1 15,0 1-15,0 0 0,-21 21 16,-1 0 0,1 0-16,0 0 0,0 21 0,0-21 15,0 21-15,21 1 0,0-1 16,-22 21-16,22-21 0,0 0 0,0 1 16,0-1-16,0 21 0,0-21 0,0 0 15,22 1-15,-1-1 16,0-21-16,0 0 0,0 0 15,0 0-15,22 0 16,-22 0-16,0 0 0,0-21 0,0 21 16,22-22-16,-22 1 15,21 0-15,-21 0 0,22 0 0,-22 0 16,0-1-16,0-20 0,22 21 0,-43 0 16,21 0-16,0-1 0,-21 1 15,0 0-15,0 0 0,0 42 31,0 0-31,-21 0 0,0 1 0,21-1 16,-22 21-16,22-21 0,-21 0 16,21 22-16,0-22 0,0 0 0,0 0 15,-21 0-15,21 1 0,0-1 16,0 0-16,0-42 47,0 0-47,0-1 15,0-20-15,21 21 16,0 0-16,1 0 0,-1-22 0,0 1 16,21 21-16,-21-22 0,22 22 15,-22-21-15,21 21 0,1 0 0,-22-1 16,21 1-16,-21 21 0,0 0 0,1 0 16,-1 0-16,0 21 0,0 1 15,-21-1-15,0 0 0,0 21 0,0-21 16,0 1-16,0-1 0,0 0 15,0 0-15,0 0 0,21 22 16,0-22-16,1 0 16,-22 0-16,21-21 0,0 21 0,0-21 15,0 0-15,0 0 0,1 0 16,-1 0-16,0 0 0,0 0 0,21 0 16,-42-21-16,22 0 0,-1 21 15,0-21-15,0 0 0,-21-22 0,21 22 16,0 0-16,-21-21 0,22-1 0,-1 22 15,-21-42-15,21 20 0,0-20 16,0 20-16,-21-20 0,43-1 0,-43 22 16,21-21-16,0 20 15,0 1-15,-21 0 0,21 20 0,-21 1 16,0 0-16,0 0 0,0 0 0,-21 21 16,0 0-1,0 21-15,0 0 0,-1 0 0,1 22 16,0-1-16,0 0 0,0 1 15,0 62-15,-1-41 0,22-22 16,0 1-16,0 20 0,0-21 16,0 1-16,0-1 0,0-21 0,0 22 15,0-22-15,0 0 0,0 21 16,0-21-16,0 1 0,22-1 16,-22 0-16,21-21 0,0 0 15,0 0-15,0 0 16,0 0-16,1 0 0,-1 0 15,0-21-15,0 0 0,0 21 16,0-22-16,1 1 0,20 21 0,-21-21 16,0 0-16,0 0 0,1 0 15,-22-1-15,21 1 0,-21 0 16,0-21-16</inkml:trace>
  <inkml:trace contextRef="#ctx0" brushRef="#br0" timeOffset="50252.55">17992 5186 0,'0'0'0,"0"21"0,-22-21 15,44 0 1,-1 0-16,21 0 16,-21 0-16,22 0 0,-1 0 15,0-21-15,-21 21 0,22 0 0,20-21 16,-20 21-16,-1 0 0,0-21 15,1 21-15,-1 0 0,0 0 0,-21 0 16,1-22-16,-1 22 0,0 0 0,0 0 16</inkml:trace>
  <inkml:trace contextRef="#ctx0" brushRef="#br0" timeOffset="53240.51">677 8001 0,'0'0'0,"-21"21"0,0 0 16,21 1-16,-21-1 0,21 0 15,21-21 17,0-21-32,0 21 15,0-21-15,22-1 0,-22 1 16,21 0-16,-21 0 0,22 0 0,-22-22 15,21 22-15,-21 0 16,1 0-16,-1-21 0,0 20 0,0 1 16,-21-21-16,0 21 0,0 0 15,0-22-15,0 22 0,0 0 16,-21-21-16,0 20 0,0 1 0,-1 0 16,1 21-16,0 0 0,0 0 15,0 0-15,0 21 0,21 22 16,-22-1-16,22 0 0,0 1 15,0 20-15,0 22 0,0-22 16,0 22-16,0 21 0,0-22 0,0 1 16,-21 0-16,21-1 0,0 22 15,0-21-15,0 0 0,0 20 16,0-20-16,0 0 0,0 21 16,21-22-16,-21 1 0,0-22 0,22 22 15,-22-21-15,21-1 0,-21 1 16,0-1-16,21-21 0,0-20 0,-21-1 15,21 0-15,0-21 0,1 0 16,20-21-16,-21 0 0,0-22 0,22 1 16,-1 0-16,0-1 0,1 1 15,-1-22-15,0 1 0,-21-1 0,22 1 16,-22-1-16,0-20 0,-21 20 16,0-20-16,0 20 0,-21 1 15,-21-1-15,-1 22 0,1-22 16,0 22-16,-22 0 0,22 20 15,-22-20-15,22 21 0,0 0 0,20 21 16,-20 0-16,21 0 0,42-21 47,0 21-47,0 0 0,22-22 16,-1 1-16,-21 0 0,43 0 15,-22 0-15,0 0 0,22-22 16,-22 22-16,1-21 0,-1-1 15,0 1-15,1 21 0,-22-21 16,0-1-16,0 22 0,0 0 0,-21-21 16,0 20-16,0 1 15,0 0-15,-21 21 32,21 21-32,0 0 0,0 1 0,-21-1 15,21 21-15,-21-21 0,21 22 16,0-1-16,0-21 0,0 0 15,0 22-15,0-22 0,0 0 16,0 0-16,0 0 0,21-21 31,0-21-15,-21 0-16</inkml:trace>
  <inkml:trace contextRef="#ctx0" brushRef="#br0" timeOffset="53428.52">1566 7726 0,'0'0'0,"-21"0"16,0 0-1,0 0-15,0 0 16,42 0 15,0 0-31,0 0 16,0 0-16,22 0 0,-22-21 0,21 21 15,-21-21-15</inkml:trace>
  <inkml:trace contextRef="#ctx0" brushRef="#br0" timeOffset="53672.98">2095 7387 0,'-21'21'31,"0"1"-31,21-1 0,0 0 0,-21 21 15,21-21-15,-21 22 0,21-1 16,0-21-16,0 22 0,0-1 0,0-21 16,0 21-16,0 1 0,0-22 15,-21 21-15,21-21 0,0 22 0,0-22 16,0 0-16,0 0 0,0 0 16,0 1-16,21-22 15,0 0-15,0 0 16,0-22-16,0 1 0,1 0 15</inkml:trace>
  <inkml:trace contextRef="#ctx0" brushRef="#br0" timeOffset="54024.09">2265 7895 0,'0'21'16,"0"1"-1,21-22 1,0 0-1,0 0-15,0-22 16,1 22-16,-1-21 0,0 21 0,0-21 16,0 0-16,0 21 0,1-21 15,-22 0-15,0-1 0,0 1 16,0 0 0,-22 21-16,1 0 0,0 0 15,-21 0-15,21 0 0,-1 21 16,1 0-16,0 1 0,-21-1 0,21 0 15,21 21-15,-22-21 0,22 22 16,0-22-16,0 21 0,0-21 0,0 1 16,0 20-16,0-21 0,22 0 15,-1-21-15,0 21 0,0-21 0,0 0 16,22 0-16,-22 0 0,0 0 16,21 0-16,-21 0 0,22-21 0,-22 0 15,0 0-15,21 0 0</inkml:trace>
  <inkml:trace contextRef="#ctx0" brushRef="#br0" timeOffset="54661.02">3471 7345 0,'0'0'0,"0"-21"0,0 0 15,-21-1-15,0 1 0,0 21 16,0 0-16,-1 0 16,22 21-16,-21 1 15,0-1-15,21 21 0,0-21 16,0 22-16,0-1 0,0 21 16,0-20-16,0-1 0,0 0 15,0 22-15,0-22 0,21 1 0,0 20 16,-21-21-16,22 22 0,-1-22 15,-21 1-15,21-1 0,0-21 0,21 0 16,-20 0-16,20 1 0,0-22 0,1 0 16,-1 0-16,0-22 0,1 1 15,20 0-15,-21 0 0,1-21 0,20 20 16,-20-20-16,-22 0 0,21-1 16,-21 1-16,22 0 0,-22-1 0,-21 1 15,0 0-15,0-1 16,0-20-16,0 21 0,0-1 0,0 1 15,-21 0-15,-1-1 0,22 22 16,-21-21-16,0 21 0,21-1 16,-21 22-16,0 0 0,21 22 15,0-1-15,-21 0 16,21 0-16,0 21 0,0-20 0,0-1 16,0 21-16,0-21 0,21 0 15,0 22-15,-21-22 0,21 0 0,0-21 16,0 21-16</inkml:trace>
  <inkml:trace contextRef="#ctx0" brushRef="#br0" timeOffset="54987.53">4403 7620 0,'-22'0'16,"1"0"-1,21 21-15,0 0 0,0 1 16,-21-1-16,21 0 0,0 0 15,0 21-15,0-20 0,0 20 0,0-21 16,0 43-16,0-22 0,0 0 0,0 22 16,0-1-16,0 1 0,0-1 15,0 1-15,-21 20 0,0-20 0,21 21 16,-21-22-16,-1 22 0,22-1 16,-21 1-16,0 0 0,21-22 15,0 22-15,-21-22 0,21-20 0,-21 20 16,21-20-16,0-22 0,0 21 15,0-21-15,0 0 0,0-42 32,0 0-32,21 0 0,0-21 15,-21 20-15,21-41 0,0 21 0,1-22 16</inkml:trace>
  <inkml:trace contextRef="#ctx0" brushRef="#br0" timeOffset="55304.24">4403 7916 0,'0'0'0,"-22"-42"0,1 21 0,21-21 0,0 20 16,-21-20-16,21 21 0,0 0 15,0 0-15,0-1 0,21 1 16,0 0-16,1 21 0,-1 0 0,21-21 16,-21 21-16,22 0 0,-1 0 15,0 0-15,1 21 0,-1 0 16,0 0-16,-21 1 0,1-1 0,-1 0 15,-21 0-15,0 21 0,0-20 16,0-1-16,-21 21 0,-1-21 0,1 22 16,-21-22-16,21 0 0,-22 0 15,1 0-15,21 0 0,-21 1 0,20-22 16,1 21-16,-21-21 0,21 0 16,0 0-16,21-21 31,21 21-31,0-22 0,0 1 0,0 0 15,22 0-15,-1 0 0</inkml:trace>
  <inkml:trace contextRef="#ctx0" brushRef="#br0" timeOffset="57168.92">5461 7451 0,'0'0'0,"0"-21"0,0-43 31,0 43-31,0 0 0,-21 21 0,0 0 16,-1 0-16,22 21 16,-21 21-16,0-21 0,21 22 15,0-1-15,-21-21 0,0 22 0,21-1 16,-21 21-16,21-20 0,0-1 16,-22 0-16,1 1 0,21-1 0,-21 0 15,21 1-15,0-22 0,-21 21 16,21-21-16,-21 1 0,21-1 15,-21 0-15,21 0 0,0-42 32,0 0-32,0 0 15,0-1-15,0 1 0,-22-21 16,22 21-16,0 0 0,0-22 0,0 22 16,0-21-16,0 21 0,0-1 0,0 1 15,0 0-15,0 0 16,22 21-16,-22 21 15,21 0 1,-21 0-16,21 1 0,-21-1 0,21 0 16,-21 0-16,21 21 0,-21-20 15,0-1-15,21 0 0,1 0 16,-22 21-16,21-20 0,0-22 0,0 21 16,0 0-16,0-21 0,1 0 0,-1 0 15,0 0-15,0 0 0,21 0 16,-20 0-16,20 0 0,-21-21 0,21 0 15,-20-1-15,20 1 0,-21 0 16,0 0-16,22 0 0,-22-22 0,0 22 16,0 0-16,0 0 0,-21-21 0,0 20 15,21 1-15,-21 0 0,0 0 16,0 42 15,-21 0-31,21 0 16,0 1-16,-21-1 0,21 0 0,-21 0 15,21 21-15,0-20 0,0-1 16,0 21-16,0-21 0,0 22 0,0-22 16,0 0-16,0 0 0,21 0 15,0 0-15,22-21 0,-22 0 0,21 22 16,0-22-16,1 0 0,-22 0 0,21 0 16,1-22-16,-1 1 0,-21 21 15,21-21-15,-20 0 0,-1 0 0,0 0 16,0-22-16,0 22 15,0-21-15,-21 21 0,22-22 0,-22 22 16,0-21-16,0 21 0,0-22 0,-22 1 16,1 21-16,0 0 0,0-1 15,0 1-15,0 0 0,-1 21 0,1 0 16,0 0-16,0 0 0,-21 0 0,20 21 16,1-21-16,0 21 0,0 1 15,0 20-15,21-21 0,0 0 0,0 22 16,0-22-16,0 21 0,0-21 15,0 22-15,21-22 0,-21 21 16,21-21-16,0 0 0,22 1 0,-22-1 16,21 0-16,-21-21 0,22 21 15,20-21-15,-21 0 0,1 0 0,84 0 16,-64 0-16,-20-21 16,20 0-16,1 0 0,-22-1 0,21 1 15,-20 0-15,-1 0 0,-21 0 0,0 0 16,22-22-16,-43 22 0,0 0 15,21-21-15,-21 20 0,0-20 0,0 21 16,0 0-16,-21 0 0,0-1 16,-1 1-16,1 0 0,-21 21 0,21 0 15,-22 0-15,22 0 0,-21 21 0,21 0 16,-22-21-16,22 22 16,0 20-16,0-21 0,0 0 0,0 0 15,-1 1-15,22 20 0,0-21 0,0 0 16,0 0-16,0 22 0,0-22 15,0 0-15,0 0 0,22 0 16,-1-21-16,0 0 0,0 0 16,0 0-16,0 0 0,22 0 0,-22-21 15,0 0-15,0 0 0,0 0 0,22 0 16,-22-1-16,0 1 0,0 0 16,0 0-16,1-21 0,-22 20 0,21 1 15,-21 0-15,21 0 0,0 0 16,-21 42 15,0 0-15,0 0-16,0 0 0,0 1 15,0-1-15,0 0 0,0 0 0,21 0 16,-21 0-16,21 1 0,1-1 16,-1 0-16,0 0 0,0 0 0,21 0 15,1-21-15,-1 22 0,0-22 16,22 0-16,-22 0 0,22 21 0,-1-21 15,1 0-15,-1 0 0,-20 0 0,20-21 16,1-1-16,-22 22 16,0-21-16,1-21 0,-1 21 0,-21 0 15,21-1-15,-42 1 0,22-21 16,-22 21-16,0-22 0,0 22 0,0-21 16,0 21-16,-22 0 0,1-1 0,0 1 15,0 0-15,-21 21 0,20 0 16,-20 0-16,0 0 0,21 0 0,-22 21 15,1 0-15,0 1 0,20-1 16,1 0-16,-21 0 0,21 0 0,0 22 16,21-22-16,0 0 0,0 0 0,0 21 15,0-20-15,0-1 0,0 0 16,0 0-16,21-21 16,0 0-16,0 0 0,0 0 15,0 0-15,22 0 0,-22 0 0,0-21 16,21 0-16,-20 0 0,20-1 15,-21 1-15,0 0 0,22 0 0,-22-21 16,0 20-16,0-20 0,0 0 0,0-1 16,1 1-16,-1-21 0,0 20 15,-21 1-15,0-22 0,0 22 0,0 0 16,0-1-16,0 22 0,0 0 0,0 0 16,0 42-1,0 21-15,0 1 0,-21-1 16,21 0-16,0 22 15,-21-22-15,21 22 0,-22-22 0,22 0 16,0 1-16,0-1 0,0 0 0,0 1 16,0-1-16,0-21 0,0 22 15,0-22-15,0 0 0,0 0 0,22 0 16,-1-21-16,0 21 0,0-21 16,0 0-16,0 0 0,22 0 0,-22 0 15,21 0-15,1-21 0,-1 0 0,0 0 16,1 0-16,-1 0 15</inkml:trace>
  <inkml:trace contextRef="#ctx0" brushRef="#br0" timeOffset="57676.03">9377 7811 0,'-21'0'16,"42"0"15,0 0-31,0 0 0,0 0 0,0 0 16,22 0-16,-22 21 0,21-21 15,1 0-15,-1 0 0,21 0 0,-20 0 16,20 0-16,1 0 0,-22 0 0,22 0 16,-22 0-16,0 0 15,1-21-15,-22 21 0,21-22 0,-21 22 16,0 0-16,1-21 0,-22 0 15,0 0-15,-22 21 16,1-21-16,0 21 0,-21-21 0,-1 21 16,1 0-16,0 0 0,-1 0 15,22 0-15,-21 0 0,21 0 0,0 0 16,-1 0-16,1 0 0,42 0 31,1 0-31,-1 0 0,0 0 16,21 0-16,-21 0 15,22 0-15,-22 0 0,0 0 0,0 0 16,0 21-16,1-21 0,-22 21 0,0 0 16,0 0-16,0 0 0,0 1 15,-22 20-15,1-21 0,-21 0 16,21 0-16,-22 1 0,22-1 16,-21 21-16,21-21 0,-22 0 0,1 1 15,21-1-15,0-21 0,0 21 0,-1-21 16,1 0-16,0 0 0</inkml:trace>
  <inkml:trace contextRef="#ctx0" brushRef="#br0" timeOffset="58136.31">12679 7133 0,'0'0'15,"0"-21"-15,0 0 0,0 0 0,-21 21 32,-1 0-32,1 21 0,21 0 0,-21 21 15,0 1-15,0-1 0,0 0 16,-1 22-16,1-22 0,0 1 15,0 20-15,0-21 0,21 1 0,-43-1 16,43 0-16,-42-20 0,42 20 0,-21-21 16,0 0-16,21 0 0,0 1 15,0-1-15,0-42 32,0-1-32</inkml:trace>
  <inkml:trace contextRef="#ctx0" brushRef="#br0" timeOffset="58389.89">12446 7303 0,'0'0'0,"0"-43"16,42-63-1,-42 64-15,0 21 0,21 21 0,1-21 16,-1 21-16,0 0 16,0 0-16,-21 21 0,21 0 0,0 21 15,1 1-15,-1-1 0,-21 22 0,21-22 16,0 0-16,-21 22 0,0-22 15,21 0-15,-21 1 0,0-22 0,0 21 16,0-21-16,0 22 0,0-22 16,0 0-16,-21 0 0,0-21 15,21 21-15,-21-21 0,0 0 16,-1 0-16,1 0 16,0 0-16,0 0 0,-21-21 15</inkml:trace>
  <inkml:trace contextRef="#ctx0" brushRef="#br0" timeOffset="58925.57">12128 7641 0,'-21'0'0,"42"0"0,-21 0 31,22 0-31,-1 0 16,0 0-16,21 0 0,1-21 0,-1 21 16,21 0-16,-20-21 0,-1 21 15,22-21-15,-1 0 0,-21 21 0,22-22 16,-1 1-16,1 0 15,-22 21-15,22-21 0,-22 0 0,0 21 16,-20-21-16,-1 21 0,0 0 0,0 0 16,-42 21-1,0 0-15,0 0 16,21 0-16,-22 0 0,1 22 16,21-22-16,0 0 0,0 0 0,0 22 15,0-22-15,0 0 0,0 0 16,0 0-16,0 0 15,21-21 1,1 0-16,-1 0 0,0 0 0,21 0 16,-21 0-16,1-21 0,20 0 15,-21 21-15,0-21 0,22 0 0,-22-22 16,0 22-16,0 0 0,0-21 16,0-1-16,1 22 0,-1-21 0,-21 0 15,0-1-15,0 22 0,0 0 16,0 0-16,0 0 0,0 42 15,0 0-15,0 0 16,-21 0-16,21 22 0,0-22 16,-22 0-16,22 21 0,-21-21 15,21 22-15,0-22 0,0 0 16,0 0-16,0 0 0,0 1 0,0-1 0,0 0 16,0 0-16,0 0 15,21-21-15,1 0 16,-1 0-16,0 0 0,0-21 0,21 0 15,-20 0-15</inkml:trace>
  <inkml:trace contextRef="#ctx0" brushRef="#br0" timeOffset="59176.02">13991 7070 0,'0'0'0,"0"-21"0,0-1 15,0 44 1,-21-1-1,0 0-15,0 21 0,21-21 0,0 22 16,-22-1-16,1 22 0,21-22 16,-21 0-16,21 1 0,0-1 0,0-21 15,0 21-15,-21-20 0,21 20 0,0-21 16,0 0-16,0 0 0,0 1 16,0-1-16,0 0 15,21-21 1,0 0-16,0 0 0,1 0 0,-1 0 15,21-21-15</inkml:trace>
  <inkml:trace contextRef="#ctx0" brushRef="#br0" timeOffset="59552.46">14351 7430 0,'0'0'0,"-21"0"15,0 0-15,21 21 16,-22 0-16,1 0 0,0 0 0,0 0 15,21 1-15,0-1 0,-21 0 0,21 0 16,0 0-16,0 0 0,0 1 16,0-1-16,21-21 0,0 21 0,-21 0 15,42-21-15,-20 0 0,-1 0 16,0 0-16,21 0 0,-21 0 0,22 0 16,-22 0-16,0 0 0,21 0 15,-20-21-15,-1 0 0,0 21 16,0-21-16,0-1 0,0 1 0,-21 0 15,0 0-15,0 0 0,0-22 0,0 22 16,0 0-16,0-21 0,-21 21 16,0-1-16,-21 1 0,21 0 0,-22 21 15,1 0-15,21 0 0,-22 0 16,-20 0-16,21 0 0,-1 0 0,1 0 16,21 0-16,-22 21 0,22-21 15,0 21-15,0-21 0,0 0 0,0 0 16,-1 0-1</inkml:trace>
  <inkml:trace contextRef="#ctx0" brushRef="#br0" timeOffset="59764.46">13652 7218 0,'0'0'0,"0"-21"16,22 21-16,-1 0 15,-21-21-15,42 21 0,-21 0 16,0 0-16,22-22 0,-1 22 0,0 0 16,1 0-16,-1-21 15,22 21-15,-22 0 0,21 0 0,-20 0 16,-1 0-16,22 0 0,-22 0 0,0-21 16,1 21-16,-22 0 0,21 0 15</inkml:trace>
  <inkml:trace contextRef="#ctx0" brushRef="#br0" timeOffset="60032.49">15240 7112 0,'0'0'0,"0"21"47,0 0-47,0 1 0,-21-1 16,21 21-16,-21-21 0,21 22 0,-22-1 15,22-21-15,-21 21 0,21 1 16,0-22-16,0 21 0,-21-21 0,21 1 16,-21-1-16,21 0 0,0 0 0,0 0 15,0 0-15,0 1 16,21-22 0,0 0-16,0 0 15,1 0-15,-1-22 0,0 1 16,21 21-16</inkml:trace>
  <inkml:trace contextRef="#ctx0" brushRef="#br0" timeOffset="60288.41">15663 7112 0,'0'0'16,"21"0"-1,1 0 1,-1 0-16,0 0 0,0 0 0,0 0 15,0 0-15,22 0 0,-22 0 0,21-21 16,-21 21-16,1 0 0,20 0 16,0 0-16,-21 0 0,1 0 15,20 0-15,-21 0 0,0 0 0,0 0 16,-21-21 0,-21 21-1,0 0 1,0 0-16</inkml:trace>
  <inkml:trace contextRef="#ctx0" brushRef="#br0" timeOffset="60517.98">15938 7091 0,'0'0'0,"-21"0"0,21 21 0,0 0 16,0 0 0,-21 1-16,21-1 0,0 21 15,0-21-15,-21 0 0,21 22 0,0-22 16,0 21-16,0-21 0,0 1 15,0 20-15,0-21 0,0 0 0,0 0 16,0 1-16,0-1 0,0 0 16,0 0-16,0 0 31,-21-21-15,0 0-1</inkml:trace>
  <inkml:trace contextRef="#ctx0" brushRef="#br0" timeOffset="64594.52">825 10520 0,'0'21'0,"-21"0"16,0-21-16,21 21 0,-21 1 15,0-22-15,21 21 0,21-21 32,0 0-32,0-21 15,22 21-15,-22-22 0,21 1 16,0-21-16,-20 21 0,20-22 16,21 1-16,-20 21 0,-1-21 15,-21-1-15,22 22 0,-22-21 16,21 21-16,-42-1 0,0-20 0,0 21 15,0 0-15,0 0 0,0-1 16,0 1-16,-21 0 0,0 0 0,0 0 16,-1 21-16,1 0 0,0 0 15,0 0-15,0 0 0,0 0 0,-1 21 16,22 0-16,-21 0 0,21 22 16,-21-22-16,0 21 0,21 0 15,-21 22-15,21-1 0,-21 1 16,21 21-16,-22-22 0,22 22 0,0-1 15,0-20-15,0 21 0,0-1 16,0 22-16,0-21 0,0 21 16,0-22-16,0 22 0,0-21 0,0-1 15,0 22-15,0-21 0,0 0 16,0-22-16,0 22 0,0-22 0,22-20 16,-1 20-16,-21-42 0,21 22 15,0-43-15,0 0 0,22 0 0,-22 0 16,21-22-16,-21-20 0,22 21 15,-1-21-15,0-22 0,1 22 16,-1-22-16,0 1 0,-21-1 0,22 1 16,-22-22-16,21 0 0,-21 1 15,-21-1-15,0 0 0,0 22 16,-21-22-16,0 22 0,-21-1 0,-22 22 16,22 0-16,-22-1 0,22 22 15,-21 0-15,-1 0 0,22 0 0,-22 21 16,22 0-16,0 0 0,-1 0 15,-20 0-15,42 0 0,-1 0 16,22-22-16,22 1 16,-1 21-16,0-21 15,21 21-15,-21-21 0,22 0 16,-1 0-16,0-1 0,22 1 16,-22 0-16,22 0 0,-1-21 15,-20-1-15,20 22 0,-21-21 16,1-1-16,-1 22 0,0-21 0,-20 21 15,-1 0-15,0-1 0,0 1 16,-21 42 15,-21 1-31,0-1 0,21 0 16,-21 0-16,21 0 0,0 0 16,0 1-16,0-1 0,0 0 0,0 0 15,0 0-15,0 0 16,-22-21 15,22-21-15,-21 0-16,21 0 15</inkml:trace>
  <inkml:trace contextRef="#ctx0" brushRef="#br0" timeOffset="64773.23">1566 10202 0,'0'-21'0,"0"0"31,21 21 32,1 0-63,-1 0 0,0 0 15,0 0-15,0-21 0</inkml:trace>
  <inkml:trace contextRef="#ctx0" brushRef="#br0" timeOffset="65016.91">2159 9927 0,'-21'0'16,"0"21"-16,-1-21 0,22 22 0,-21-1 0,21 0 15,-21 0-15,21 21 16,-21-20-16,21 20 0,0-21 0,0 21 15,0-20-15,0 20 0,0 0 16,0 1-16,0-22 0,0 21 0,0-21 16,0 22-16,0-22 0,0 0 15,0 0-15,0 0 0,21-21 0,0 21 16,0-21-16,1 0 16,-1-21-16,0 21 0,0-21 15</inkml:trace>
  <inkml:trace contextRef="#ctx0" brushRef="#br0" timeOffset="65373.04">2286 10329 0,'21'0'32,"0"0"-32,0 0 0,22-21 15,-22 21-15,0-21 0,0 21 16,22-21-16,-22 21 0,0-21 15,0 21-15,0-21 0,-21-1 16,0 1-16,0 0 16,-21 21-1,0 0-15,0 0 0,-22 0 0,22 0 16,-21 0-16,21 0 0,-22 21 16,22-21-16,-21 21 0,21 1 0,0-1 15,-1 21-15,22-21 0,0 22 16,0-22-16,0 21 0,0-21 0,0 22 15,0-22-15,0 0 0,0 21 16,22-21-16,-1-21 0,0 22 0,0-1 16,0-21-16,22 0 0,-22 0 15,21 0-15,0 0 0,-20-21 0,20-1 16,-21 1-16,21 0 0,-20 0 16</inkml:trace>
  <inkml:trace contextRef="#ctx0" brushRef="#br0" timeOffset="66009.05">4064 9843 0,'0'0'0,"0"-22"0,0 1 16,0 0-16,0 0 0,-21 21 16,21-21-16,-21 21 0,-1 0 0,1-21 15,21-1 1,-21 22 0,21 22 46,0-1 126,0 0-188</inkml:trace>
  <inkml:trace contextRef="#ctx0" brushRef="#br0" timeOffset="68528.67">4022 9758 0,'0'0'0,"0"-21"140,21 0-124,-21-1-16,0 1 15,0 0 1,0 0-16,0 42 47,0 0-47,0 22 16,-21-22-16,21 21 0,-22 22 0,22-22 15,0 0-15,-21 22 0,21-22 0,-21 0 16,0 1-16,21-1 15,-21 0-15,0 1 0,21-1 0,-22 0 16,22-20-16,0 20 0,-21-21 16,21 0-16,-21 0 0,21-42 31,0 0-31,0 0 16,0 0-16,0 0 0,0-1 0,0 1 15,0 0-15,0-21 0,0 21 16,21-1-16,-21 1 0,0 0 0,21 21 15,-21-21-15,22 21 16,-1 0 0,0 0-16,0 21 15,-21 0-15,21 0 0,0-21 16,-21 22-16,22-1 0,-1 0 0,0 0 16,0 0-16,-21 0 0,21 1 15,0-1-15,1 0 0,-1-21 0,21 21 16,-21-21-16,0 0 0,1 0 15,20 0-15,-21 0 0,21 0 0,-20 0 16,-1-21-16,21 0 0,-21 0 16,22-1-16,-22 1 0,21 0 0,-21 0 15,22 0-15,-22 0 0,0-22 0,0 22 16,0-21-16,-21 21 16,0-22-16,0 1 0,0 0 0,0-22 15,0 22-15,-21-22 0,0 1 16,0 20-16,-22-20 0,22 21 0,-21-1 15,0 1-15,-1 21 0,1-22 16,21 22-16,-22 21 0,1-21 0,0 21 16,-1 0-16,22 0 0,-21 21 0,21-21 15,-22 21-15,22 22 0,0-1 16,0 0-16,0 1 0,21 20 0,0-20 16,0 20-16,0 1 0,0-22 15,0 0-15,0 22 0,21-22 0,0 0 16,0-20-16,22 20 0,-22-21 15,0 0-15,21 0 0,1 1 16,-1-22-16,0 0 0,1 0 0,-1 0 16,0 0-16,1 0 0,-1 0 15,21 0-15,-20-22 0,-1 1 0,0 0 16,22 0-16,-22 0 0,-21 0 16,22-22-16,-1 22 0,-21 0 0,0-21 15,1 20-15,-1-20 0,-21 21 0,0 0 16,0 0-16,0-1 0,0 44 47,0-1-47,0 0 0,0 0 15,0 21-15,0-20 0,0-1 0,0 21 16,0-21-16,0 0 0,0 1 16,0-1-16,0 0 0,21 0 0,0 0 15,0-21-15,-21 21 0,21-21 16,1 0-16,-1 0 0,0 0 15,0 0-15,0 0 0,0 0 0,1 0 16,-1 0-16,0 0 0,0-21 16,0 0-16,0 21 0,-21-21 0,22 0 15,-1 0-15,-21-1 0,21 1 16,-21 0-16,0-21 0,0 21 16,0-22-16,0 22 0,0-21 0,-21 21 15,0-22-15,-1 22 0,22 0 16,-21 0-16,0 0 0,0 21 0,0 0 15,0 0-15,-1 0 0,1 0 16,0 0-16,21 21 0,-21 0 0,0 0 16,21 21-16,-21-20 0,21 20 15,0-21-15,0 0 0,0 22 0,0-22 16,0 0-16,0 21 0,0-21 0,21-21 16,0 22-16,0-1 0,0-21 15,0 21-15,1-21 0,-1 0 0,0 0 16,21 0-16,-21 0 0,1 0 15,-1 0-15,21 0 0,-21-21 16,0 21-16,1-21 0,-1 21 0,0-22 16,0 1-16,0 0 0,0 0 15,1 0-15,-22 0 0,0-1 0,21 1 16,-21 0-16,0 0 0,0 0 0,21 0 16,-21-1-16,0 1 15,0 42 16,0 1-31,0 20 0,0-21 16,0 0-16,0 0 0,0 1 16,0-1-16,0 0 0,0 0 15,0 0-15,0 0 0,21 1 16,0-1-16,0-21 0,1 0 16,-1 0-16,0 0 0,0 0 0,0 0 15,0 0-15,1 0 0,-1 0 0,0-21 16,0 21-16,0-22 0,0 1 15,1 21-15,-1-21 0,0 0 0,-21 0 16,21 0-16,0-22 0,-21 22 16,0 0-16,0-21 0,21 20 0,-21 1 15,22 0-15,-22 0 0,0 0 16,0 0-16,0 42 16,0 0-16,0 0 15,0 0-15,0 22 0,0-22 16,0 21-16,0-21 0,0 22 0,0-22 15,0 0-15,0 0 0,0 0 0,21 0 16,0-21-16,0 22 0,0-22 16,0 0-16,1 0 0,-1 0 0,0 0 15,0 0-15,0 0 16,0 0-16,1 0 0,-1 0 0,-21-22 16,21 1-16,-21 0 0,0 0 15,0 0-15,0 0 16,0-1-16,0 1 0,0 0 15,-21 0-15,21 0 0,0 0 0,-21-1 16,-1 22-16,22-21 0,0 0 16,0 0-16,0 0 15,22 21 1,-1 0-16,0-21 0,0 21 0,0 0 16,22 0-16,-22 0 0,21 0 15,-21 0-15,0 21 0,1 0 0,-1 0 16,0 0-16,0 0 0,0 1 0,-21-1 15,0 0-15,0 0 16,0 0-16,0 0 0,0 1 0,0-1 16,0 0-16,0 0 0,0 0 0,0 0 15,0 1-15,0-1 16,0 0 0,0-42 15,0 0-31,0-1 15,0 1-15,0 0 16,0 0-16,0-21 0,0 20 16,21 1-16,1-21 0,-1 21 15,0-22-15,21 22 0,-21-21 16,22 21-16,41-43 0,-41 43 16,-1 0-16,0 0 0,1 21 15,-1 0-15,-21 21 0,0 0 0,22 0 16,-22 0-16,-21 1 0,21 20 15,0-21-15,-21 21 0,0-20 0,0-1 16,0 21-16,0-21 0,0 0 0,0 1 16,0-1-16,0 0 15,0 0-15,0 0 16,-21-21-16,21-21 31,21 0-31</inkml:trace>
  <inkml:trace contextRef="#ctx0" brushRef="#br0" timeOffset="70332.6">8107 9398 0,'-43'-21'31,"22"21"-31,0 21 0,0-21 16,21 21-16,-21 22 0,21-22 16,0 21-16,0 0 0,-21 1 0,21-1 15,-22 0-15,22 1 0,-21-1 16,0 0-16,21 1 0,-21-1 0,0 0 16,0-20-16,21 20 0,-22-21 15,1 0-15,0 0 0,0 1 0,21-1 16,-21 0-16,0-21 0,21 21 15,-22-21-15,1 0 16,21-21 0,0 0-16,0 0 0,0-1 15,0 1-15,0-21 0,0 21 16,0 0-16,21-22 0,-21 1 0,22 21 16,-22-22-16,21 22 0,-21 0 15,21 0-15,0 0 0,-21 0 16,21 21-16,0 0 15,-21 21 1,0 0-16,22 0 0,-22 21 0,21-20 16,-21-1-16,21 21 0,-21-21 0,21 0 15,0 22-15,-21-22 0,21 0 16,1 0-16,-1 0 0,0-21 16,0 22-16,0-22 0,0 0 0,1 0 15,-1 0-15,0 0 0,0 0 0,21 0 16,-20 0-16,-1 0 0,0-22 15,0 22-15,0-21 0,0 0 16,1 0-16,-1 0 0,0 0 0,0-1 16,0-20-16,0 21 0,1-21 15,-1 20-15,0-20 0,-21 21 0,21 0 16,0 21-16,-21 21 31,0 0-31,0 0 0,0 0 0,0 1 16,-21-1-16,21 0 0,0 0 0,0 0 15,0 0-15,0 1 16,0-1-16,0 0 0,21 0 16,0-21-16,1 21 0,-1-21 15,21 0-15,-21 0 0,22 0 0,-22 0 16,21 0-16,-21 0 0,22 0 0,-1 0 16,-21 0-16,0-21 0,22 21 15,-22-21-15,0 0 0,0 0 0,-21-1 16,21 1-16,-21 0 0,0-21 0,0-1 15,0 22-15,0-21 0,0 21 16,0-22-16,-21 22 0,0 0 0,0 0 16,0 0-16,-1 0 0,-20 21 15,21 0-15,-21 0 0,-1 0 0,22 0 16,-21 21-16,21 0 16,-1 0-16,1 21 0,0-20 0,21 20 15,-21-21-15,21 21 0,0-20 0,0-1 16,0 21-16,0-21 0,21 0 15,0 1-15,0-1 0,22 0 16,-22-21-16,21 21 0,-21-21 0,22 0 0,-1 0 16,0 0-16,1 0 0,-1 0 15,0 0-15,1 0 0,-1-21 0,0 0 16,1 21-16,-22-21 0,21-1 16,-21 1-16,1 0 0,-1 0 0,-21-21 15,21 20-15,-21 1 0,0-21 0,0 21 16,0 0-16,0-1 15,0 1-15,0 0 0,-21 0 0,0 21 16,-1 0-16,1 21 16,0 0-16,21 0 0,-21 1 0,0 20 15,0-21-15,-1 0 0,22 22 16,-21-22-16,21 21 0,0-21 16,0 0-16,0 1 0,0-1 0,21 0 15,1-21 1,-1 0-16,0 0 0,0 0 15,0-21-15,0 21 0,1-21 16,-1-1-16,0 1 0,0 0 16,0 0-16,-21-21 0,21 20 0,1-20 15,-22 21-15,0 0 0,21 0 16,-21-22-16,21 43 0,-21-21 0,0 42 31,0 0-31,0 1 0,0-1 16,0 0-16,0 0 0,0 0 0,0 0 15,0 22-15,0-22 0,0 0 16,0 0-16,21 0 0,-21 1 0,21-22 16,0 21-16,-21 0 0,22-21 15,-1 0-15,0 21 0,0-21 0,0 0 16,22 0-16,-1 0 0,-21 0 16,21 0-16,-20 0 0,20 0 15,0-21-15,-21 0 0,1 0 0,20-1 16,-21 1-16,0 0 0,0-21 15,1 21-15,-1-1 0,0-20 0,-21 0 16,0 21-16,0-1 0,0-20 0,0 21 16,0 0-16,-21 21 0,0-21 15,-1 21-15,1 0 0,0 0 0,-21 0 16,21 21-16,-1 0 0,1 0 16,0 0-16,-21 0 0,21 1 0,-1-1 15,22 21-15,-21-21 0,21 0 0,0 1 16,0-1-16,0 0 15,0 0-15,0 0 0,0 0 0,21-21 16,1 22-16,-1-22 0,0 0 16,0 0-16,0 0 0,0 0 15,1 0-15,-1-22 0,0 1 0,21 0 16,-21 0-16,1 0 0,-1 0 16,0-22-16,0 1 0,0 0 0,0-1 15,1 1-15,-1-22 0,0 22 16,0 0-16,0-22 0,0 22 15,1 0-15,-1 20 0,0-20 0,-21 21 16,0 0-16,0 0 0,0 42 16,-21 0-1,0 0-15,-1 0 0,1 22 16,0-22-16,0 21 0,21 0 0,0 1 16,0-1-16,-21 22 0,21-22 0,0 0 15,0 1-15,0-1 0,0 0 16,0 1-16,0-22 0,0 21 0,0-21 15,0 0-15,21-21 16,0 0-16,0 0 0,0 0 16,1 0-16</inkml:trace>
  <inkml:trace contextRef="#ctx0" brushRef="#br0" timeOffset="70876.38">11091 9546 0,'0'0'0,"0"21"0,21-21 31,22 22-31,-1-22 0,0 0 0,1 0 16,20 0-16,1 0 0,-22 0 16,22 0-16,-22 0 0,21 0 0,1 0 15,-22 0-15,22 0 0,-1 0 16,-20-22-16,20 22 0,-21-21 0,1 21 16,-22 0-16,21-21 0,-21 21 15,1-21-15,-22 0 0,0 0 16,-22 21-16,1-22 0,-21 22 0,21-21 15,-22 21-15,22 0 0,-21-21 16,0 21-16,20 0 0,1 0 16,-21 0-16,21 0 0,42 0 47,0 0-47,0 0 0,0 0 0,1 21 15,-1-21-15,0 0 0,0 21 16,0 1-16,0-22 0,1 21 0,-22 0 15,0 0-15,0 0 0,0 0 16,0 1-16,0-1 0,-22 0 0,1 21 16,0-21-16,0 1 0,0-1 0,-22-21 15,22 21-15,0 0 0,-21-21 16,21 0-16,-1 21 0,1-21 16,0 0-16</inkml:trace>
  <inkml:trace contextRef="#ctx0" brushRef="#br0" timeOffset="71317.64">12933 9059 0,'0'0'0,"0"-21"0,0-42 31,0 84-31,-21 0 16,21 0-16,0 22 0,-22-1 16,1 0-16,21 1 0,-21-1 15,21 0-15,0 1 0,-21-1 0,0 0 16,0 22-16,21-22 0,-22 0 16,1 1-16,0-1 0,21 0 0,0 1 15,0-22-15,0 21 0,0-21 16,0 1-16,21-22 15,0-22-15,1 22 16,-1-21-16</inkml:trace>
  <inkml:trace contextRef="#ctx0" brushRef="#br0" timeOffset="72180">12806 9377 0,'0'0'0,"-21"-42"0,21 20 15,0-20-15,0 21 0,0-21 0,0 20 16,0-20-16,0 21 0,0-21 15,21 20-15,0 1 0,21 0 0,-21 0 16,22 0-16,-1 0 0,0-1 16,1 22-16,20 0 0,-20 0 0,-1 0 15,21 22-15,-20 20 0,-1-21 16,-21 21-16,0-20 0,1 20 0,-22 0 16,0 1-16,-22-22 0,1 21 0,-21-21 15,0 22-15,-22-22 16,22 0-16,-22 0 0,22 0 0,-22 0 15,22-21-15,0 22 0,21-22 0,-22 0 16,22 0-16,0 0 0,0-22 16,21 1-1,-21 21-15,21-21 0,0 0 16,0 0-16,21 21 31,0 21-31,-21 0 16,0 0-16,21 0 0,-21 1 0,21 20 15,-21-21-15,0 21 0,21-20 16,1-1-16,-22 21 0,21-21 16,0 0-16,-21 1 0,21-1 0,0-21 15,0 21-15,1-21 0,20 0 16,-21 0-16,0 0 0,22 0 0,-1 0 16,0 0-16,-21 0 0,22-21 15,-1 0-15,0-1 0,1 1 0,-1 0 16,-21 0-16,22 0 0,-22-22 0,0 22 15,0 0-15,0 0 0,0-21 16,-21 20-16,0 1 0,0 0 16,-21 21 15,0 21-31,0-21 0,21 21 16,-21 1-16,21-1 0,-21 0 15,21 0-15,-22 0 0,22 22 0,0-22 16,0 0-16,0 21 0,0-21 0,22 1 15,-1-1-15,0 0 0,0 0 16,0-21-16,0 21 0,22-21 0,-22 21 16,0-21-16,0 0 0,22 0 15,-22 0-15,21-21 0,-21 0 0,22 21 16,-1-21-16,-21 0 0,21 0 0,-20-22 16,-1 22-16,0 0 0,0-21 15,-21 20-15,21-20 0,-21 21 0,0-21 16,0 20-16,-21 1 0,0 0 15,-21 0-15,20 21 0,-20-21 16,21 21-16,-21 0 0,-1 0 0,22 0 16,-21 0-16,21 21 0,-22-21 15,22 21-15,-21 0 0,21 0 0,-1 1 16,1-1-16,21 0 0,0 0 0,0 0 16,0 0-16,0 1 0,21-1 15,1 0-15,-1-21 0,21 0 16,0 0-16,1 0 0,20 0 15,-20 0-15,20-21 0</inkml:trace>
  <inkml:trace contextRef="#ctx0" brushRef="#br0" timeOffset="72680.46">14605 9208 0,'0'0'0,"0"-22"0,0-20 0,0 21 0,0 0 15,0 0-15,0-1 0,-21 22 16,0 0-16,-1 0 0,1 22 15,0 20-15,21-21 16,0 0-16,-21 22 0,0-1 0,21 0 16,-21 1-16,21-1 0,0-21 15,-22 21-15,22 1 0,0-1 16,0 0-16,0 1 0,0-22 0,0 21 0,0-21 16,0 1-16,0-1 15,0 0-15,-21-42 31,21 0-15,0-1-16,-21 1 0,21 0 0,0 0 16,0 0-16,0 0 0,0-1 15,0-20-15,21 21 0,0 0 0,1 0 16,-1-1-16,0 1 0,0 0 16,21 0-16,-20 0 0,20 21 0,-21 0 15,21 0-15,-20 0 0,20 0 0,-21 0 16,0 0-16,0 21 15,1 0-15,-22 0 0,0 0 0,0 1 16,0-1-16,0 0 0,0 21 16,0-21-16,0 1 0,-22-1 0,1 0 15,0 0-15,0 0 0,0 0 0,-22 1 16,22-22-16,-21 21 0,21-21 16,0 0-16,-1 21 0,-20-21 0,42-21 31,21 0-16,0-1-15,22 1 0</inkml:trace>
  <inkml:trace contextRef="#ctx0" brushRef="#br0" timeOffset="73093.56">15134 9356 0,'0'-21'0,"-21"21"31,0 0-31,21 21 16,-21-21-16,-1 21 0,1 0 0,21 0 16,-21 0-16,0 22 0,21-22 15,-21 0-15,21 21 0,0-20 0,0-1 16,0 0-16,0 0 0,0 0 0,0 0 16,21-21-1,0 22-15,0-22 0,0 0 0,1 0 16,-1 0-16,21 0 0,-21-22 15,22 22-15,-22-21 0,0 0 0,0 21 16,0-21-16,0 0 0,1 0 16,-22-1-16,0 1 0,0 0 0,0 0 15,0 0-15,0 0 0,-22-1 0,1 22 16,0-21-16,0 0 0,0 21 16,0 0-16,-1 0 0,1-21 0,0 21 15,0 0-15,0 0 0,0 0 16,-1 0-16,22 21 0,-21 0 0,21 0 15,0 1 1,21-22 0,1 0-16,-1 0 0,0 0 15</inkml:trace>
  <inkml:trace contextRef="#ctx0" brushRef="#br0" timeOffset="73404.52">15896 9102 0,'0'0'0,"0"-21"0,0-1 0,0 1 16,0 0-16,0 0 15,0 42 1,0 0 0,0 0-16,-21 22 0,0-1 0,0 0 15,-1 1-15,22-1 0,-21 0 16,0 1-16,0-22 0,0 21 0,0 1 15,21-1-15,0 0 0,-22-21 16,22 22-16,0-22 0,0 0 0,0 0 16,0 0-16,0 1 0,22-22 15,-1 0 1,0 0-16,0 0 16,0 0-16,0 0 0,-21-22 0,22 22 15,-1-21-15,0 0 0,0 0 16</inkml:trace>
  <inkml:trace contextRef="#ctx0" brushRef="#br0" timeOffset="73712.74">15642 9271 0,'0'0'0,"-63"0"31,84 0-31,21 0 15,-21 0-15,22 0 16,-1 0-16,0 0 0,1 0 0,-1 0 16,0 0-16,1 0 0,-1 0 15,0-21-15,1 21 0,-1 0 0,0 0 16,1 0-16,-1-21 0,-21 21 16,21 0-16,-20 0 0,-1 0 0,0 0 15,0 0-15,-42 0 47,0 0-47,0 0 16,-1 0-16,1 0 0,0 0 0</inkml:trace>
  <inkml:trace contextRef="#ctx0" brushRef="#br0" timeOffset="75004.89">1355 11980 0,'0'0'0,"21"-21"0,0 0 15,-21 0-15,0 0 0,0 0 16,-21 21-16,0-22 15,-1 22-15,-20 0 0,0 0 16,-1 0-16,1 0 0,0 0 0,-22 0 16,22 22-16,0-22 0,-1 42 15,-20-21-15,20 21 0,22-20 0,-21 41 16,21-21-16,-22 1 16,43 20-16,-21-20 0,21-1 0,0 21 15,0-20-15,0-1 0,21-21 16,1 22-16,-1-22 0,0 0 15,0 0-15,21 0 0,1 0 0,-1-21 16,0 0-16,22 0 0,-1 0 16,1 0-16,-1-21 0,1 0 0,21 0 15,-22 0-15,1 0 0,-1-22 16,1 22-16,-22-21 0,0-1 0,1 1 16</inkml:trace>
  <inkml:trace contextRef="#ctx0" brushRef="#br0" timeOffset="75633.06">1863 11959 0,'0'-42'0,"0"84"0,0-105 0,0 42 0,-22-1 16,1 22-16,0 0 16,0 0-16,21 22 0,0-1 15,0 0-15,0 21 0,-21-21 0,21 22 16,0 20-16,0-20 0,0-1 16,0 0-16,0 1 0,-21-1 0,21 0 15,0-21-15,0 22 0,0-22 16,0 0-16,0 0 0,0 0 0,-22-21 15,22 22-15,0-44 32,0 1-17,0 0-15,0 0 0,0 0 16,22 0-16,-22-1 0,21-20 16,0 21-16,0-21 0,0 20 0,0-20 15,1 21-15,20 0 0,-21 0 16,0-1-16,0 1 0,22 21 15,-22 0-15,0 0 0,0 21 0,0-21 16,1 43-16,-22-22 0,0 0 16,21 0-16,-21 22 0,0-22 0,0 21 15,0-21-15,0 0 16,0 1-16,0-1 0,0 0 0,0 0 16,0 0-16,21-21 0,0 0 15,0 0-15,0 0 16,22 0-16,-22 0 0,0-21 15,21 0-15,-20 0 0,-1 21 0,0-21 16,21-22-16,-21 22 0,-21 0 16,22 0-16,-1-22 0,0 22 0,-21 0 15,0 0-15,0 0 0,0 42 32,0 0-32,0 0 15,0 0-15,-21 1 0,21-1 16,-21 0-16,21 0 0,-22 0 15,22 0-15,0 1 0,0-1 0,0 0 16,0-42 31,0 0-47,0-1 16,22 1-16,-22 0 0</inkml:trace>
  <inkml:trace contextRef="#ctx0" brushRef="#br0" timeOffset="75897.03">2561 12044 0,'0'0'0,"0"-21"0,-21 21 47,21-21 15,-21 21-46,0 0 0,42 0 31,0 0-47,0 0 0,-21-22 0,21 22 15,22-21-15</inkml:trace>
  <inkml:trace contextRef="#ctx0" brushRef="#br0" timeOffset="76156.32">3006 11726 0,'0'0'15,"-22"0"1,22 22 0,-21-22-16,21 21 0,0 0 15,0 21-15,0-21 0,0 22 0,0-1 16,0 0-16,0 1 15,-21-1-15,21 0 0,0 1 0,0-1 16,0 0-16,-21 1 0,21-22 16,0 21-16,0-21 0,0 22 0,0-22 15,0 0-15,0 0 16,21-21 0,0 0-1,0 0-15,1-21 0,-1 0 16</inkml:trace>
  <inkml:trace contextRef="#ctx0" brushRef="#br0" timeOffset="76760.39">3492 12129 0,'0'0'0,"22"0"0,-22-22 0,0 1 16,0 0-1,-22 0-15,1 21 0,0 0 16,0-21-16,0 21 0,0 0 15,-1 0-15,1 0 0,0 0 0,0 21 16,0 0-16,0 0 0,21 0 16,-22 1-16,1-1 0,21 0 0,0 0 15,-21 21-15,0-20 0,21-1 16,0 0-16,-21 21 0,21-21 16,0 1-16,0-1 0,0 0 15,21 0-15,0-21 0,0 0 16,0 0-16,1 0 0,-1 0 0,0 0 15,0 0-15,21 0 0,-20 0 16,-1-21-16,0 21 0,0-21 0,0 0 16,0-1-16,22 1 0,-22 0 15,0-21-15,0 21 0,-21-22 0,21 1 16,1 0-16,-1-22 0,0 22 0,-21-1 16,0 1-16,21 0 0,-21-1 15,0 1-15,0 0 0,0-1 16,0 22-16,0 0 0,0 0 15,0 0-15,-21 42 16,21 0 0,0 21-16,-21-20 0,21 20 0,-21 0 15,21 1-15,-22-1 0,22 21 16,0-20-16,0-1 0,0 0 0,0-20 16,0 20-16,0 0 0,0-21 0,0 1 15,0-1-15,22 0 0,-1 0 16,-21 0-16,21 0 0,0-21 15,0 0-15,0 0 16,1 0-16,-1 0 0,0 0 16,0 0-16,0 0 0,0-21 15,1 21-15,-1-21 0,0 0 0,0 0 16,0 21-16,0-21 0,1-1 0,-22 1 16,21 0-16,0 0 0</inkml:trace>
  <inkml:trace contextRef="#ctx0" brushRef="#br0" timeOffset="84088.13">4635 11726 0,'0'0'0,"0"-21"0,0 0 0,-21 0 16,0 0-16,21 0 0,0-1 15,0 1-15,-21 21 0,21-21 16,-21 21-16,0 0 0,21 21 15,-22 0 1,22 1-16,0 20 0,0 0 16,0 1-16,0-1 0,0 21 0,0-20 15,0-1-15,0 22 0,0-22 16,0 0-16,0 1 0,0-1 0,0 0 16,0-21-16,22 1 0,-22 20 15,0-21-15,0-42 47,0 0-47,0 0 16,0-1-16,0-20 0,0 21 0,0-21 15,0 20-15,0-20 0,21 0 16,0 21-16,0-22 0,21 22 16,-20 0-16,20 0 0,0 0 0,1-1 15,-1 22-15,0 0 0,-21 0 16,22 0-16,-1 22 0,0-1 0,-20 0 15,-1 0-15,0 21 0,0 1 16,-21-22-16,0 21 0,0 1 0,0-22 16,0 21-16,-21 0 0,0-20 15,0-1-15,-22 0 0,22 0 0,-21 0 16,21 0-16,-1 1 0,1-22 16,-21 0-16,21 0 0,0 0 15,-1 0-15,1 0 0,21-22 16,0 1-1,0 0-15,0 0 16,21 0-16,1 21 16,-1-21-16,21-1 0,-21 22 0</inkml:trace>
  <inkml:trace contextRef="#ctx0" brushRef="#br0" timeOffset="84508.09">5292 12086 0,'0'-21'0,"0"0"16,0 0-16,0 0 16,0-1-1,0 1-15,0 0 0,0 0 16,21 0-16,0 21 0,0 0 16,0 0-16,22 0 0,-22 0 15,0 0-15,21 0 0,1 0 0,-22 42 16,21-21-16,-21 0 0,22 1 15,-22 20-15,0-21 0,-21 21 0,0-20 16,0 20-16,0-21 0,0 21 16,0-20-16,-21-1 0,0 0 0,21 0 15,-22 0-15,22 0 0,-21-21 16,21-21 15,0 0-31,0 0 0,0 0 16,21 0-16,-21-1 0,22 1 0,-22 0 15,21-21-15,0 21 0,-21-1 16,21-20-16,0 21 0,-21 0 0,21 21 16,1-21-16,-1 21 15,0-22-15,0 22 0,0-21 0,0 21 16,22 0-16,-22 0 0,0 0 16,0 0-16,0 0 0</inkml:trace>
  <inkml:trace contextRef="#ctx0" brushRef="#br0" timeOffset="84936.43">6308 11896 0,'0'0'0,"-22"0"31,1 0-15,0 0-16,0 0 0,21 21 16,-21 0-16,0 0 0,-1 0 0,1 22 15,21-22-15,-21 0 0,0 21 16,0-20-16,21 20 0,0-21 0,0 0 15,0 22-15,0-22 0,0 0 0,0 0 16,0 0-16,21 0 16,0-21-16,0 0 0,22 0 15,-22 0-15,0 0 0,0 0 16,21 0-16,-20-21 0,-1 0 0,0 21 16,21-21-16,-21 0 0,1 0 0,-1-1 15,0 1-15,-21-21 0,0 21 16,0-22-16,0 22 0,0-21 0,0 0 15,-21 20-15,0-20 0,-1 21 16,1 0-16,0 0 0,0 21 0,0-22 16,0 22-16,-1 0 0,1 0 0,0 0 15,0 22-15,0-22 16,21 21-16,-43 42 0,43-42 16,0 1-16,0 20 0,0 0 15,0-21-15,0 22 0,0-22 0,0 0 16,0 0-16,0 0 0,22 1 15,-1-22-15,0 0 0,0 0 0,0 0 16</inkml:trace>
  <inkml:trace contextRef="#ctx0" brushRef="#br0" timeOffset="85489.05">6752 12023 0,'0'-21'0,"0"42"0,0-64 16,0 65 15,0-1-31,0 0 0,-21 0 0,21 0 16,0 0-16,0 1 0,0-1 15,0 0-15,0 0 0,0 0 0,-21-21 16,21 21-16,21-21 31,0 0-31,0 0 0,0 0 16,1-21-16,-22 0 0,21 0 15,0 0-15,-21 0 0,21-1 0,0 1 16,-21 0-16,21 0 16,-21 0-16,22 0 0,-1 21 15,-21 21 1,0 0-16,0 0 16,0 0-16,0 0 0,0 1 0,0-1 15,0 0-15,0 0 0,0 0 16,0 0-16,0 1 0,21-1 15,0-21-15,0 0 16,22 0-16,-22 0 0,0 0 16,0 0-16,0-21 0,0 21 0,1-22 15,-1 1-15,-21 0 0,21 0 0,0 0 16,-21 0-16,0-1 0,0-20 16,0 21-16,0 0 0,0-22 15,0 22-15,0 0 0,0 0 0,0 0 16,0 0-16,-21 21 31,0 0-31,21 21 16,0 0-16,0 0 15,0 0-15,0 0 16</inkml:trace>
  <inkml:trace contextRef="#ctx0" brushRef="#br0" timeOffset="85884.86">7726 11917 0,'0'0'0,"0"-21"16,0 0-16,-21 21 15,-1 0-15,1 0 16,0 0-16,0 0 0,0 0 0,0 21 16,-1-21-16,1 21 0,0 0 15,0-21-15,21 21 0,0 0 0,0 1 16,0-1-16,21 0 15,0-21-15,0 0 16,1 21-16,-1 0 0,0-21 0,0 21 16,0-21-16,0 22 15,1-22-15,-1 21 0,-21 0 16,0 0-16,0 0 0,0 0 16,0 1-1,-21-22-15,-1 0 0,1 0 0,0 21 16,0-21-16,-21 0 0,20 0 15,1 0-15,0 0 0,0 0 0,0 0 16,0 0-16,-1 0 16,22-21 15,22-1-31,-1 22 16,0-21-16,0 21 0</inkml:trace>
  <inkml:trace contextRef="#ctx0" brushRef="#br0" timeOffset="86243.03">7874 12171 0,'21'0'31,"0"0"-31,-21-21 16,21 0-16,1-1 0,-1 22 15,-21-21-15,21 0 16,-21 0-16,21 0 0,-21 0 0,0-1 15,0 1-15,0 0 0,0 0 16,0 0-16,0 42 31,0 0-15,0 0-16,0 0 0,-21 1 0,21-1 16,-21 0-16,21 21 0,-21-21 15,21 1-15,0-1 0,0 0 0,0 0 16,0 0-16,0 0 0,0 1 15,21-1 1,21-21-16,-21 0 0,0 0 16,1 0-16,20 0 15,-21 0-15,21 0 0,-20-21 0,20 21 16,-21-22-16,0 22 0</inkml:trace>
  <inkml:trace contextRef="#ctx0" brushRef="#br0" timeOffset="86607.81">8403 12044 0,'0'-21'0,"0"42"0,0-63 16,0 20-16,0 1 16,0 0-1,21 21 1,0 0-16,1 0 16,-1 0-16,-21 21 15,21 0-15,0 1 16,-21-1-16,21 0 0,-21 0 0,0 0 15,0 0-15,0 1 0,0-1 0,0 0 16,0 0-16,0 0 0,0 0 16,-21-21-16,21 22 0,-21-22 0,0 0 15,21-22 32,0 1-47,0 0 16,0 0-16,0 0 0,0 0 0,0-22 0,21 22 15,0 0-15,-21-21 16,21 20-16,0 1 0,1 0 0,-1 0 16,0 21-16,0-21 0</inkml:trace>
  <inkml:trace contextRef="#ctx0" brushRef="#br0" timeOffset="87156.3">8848 11959 0,'21'-21'0,"-42"42"0,63-63 0,-42 21 16,21 0-16,-21-1 15,21 1-15,-21 0 0,0 0 16,0 0-16,-21 21 31,21 21-15,-21-21-16,21 42 0,0-21 15,0 22-15,0-1 0,0 0 0,0 22 16,0-1-16,-21 1 0,21-1 16,-21 1-16,21-1 0,-22 1 0,1-1 15,0 22-15,21-21 0,-21 20 16,0 1-16,0-22 0,-1 22 15,1-21-15,21-1 0,0 1 0,-21-1 16,21 1-16,-21-22 0,21 0 0,-21 1 16,21-1-16,0-21 0,0 21 15,0-20-15,0-1 0,0 0 0,0-42 32,0 0-32,0-1 0,0-20 15,0 21-15,21-21 0,0-22 0,0 22 16</inkml:trace>
  <inkml:trace contextRef="#ctx0" brushRef="#br0" timeOffset="87512.54">8826 12277 0,'0'0'0,"0"-43"0,-21 1 0,0 21 16,21-21-16,0 20 0,0-20 0,0 21 15,0-21-15,0 20 0,0 1 16,0 0-16,0 0 0,21 0 0,0 0 15,22-1-15,-22 22 0,0-21 16,21 21-16,1 0 0,-22 0 0,21 0 16,-21 0-16,22 0 0,-22 0 0,0 0 15,0 21-15,0 1 0,-21-1 16,0 0-16,0 0 0,0 0 16,0 22-16,-21-22 0,0 0 15,-21 0-15,21 0 0,-22 0 0,1 1 16,21-1-16,-22 0 0,1-21 0,21 21 15,0-21-15,0 21 0,-1-21 16,44-21 15,-1 21-15,0-21-16,21 0 0,-21 21 0,1-21 16,20-1-16,-21 1 15</inkml:trace>
  <inkml:trace contextRef="#ctx0" brushRef="#br0" timeOffset="88150.04">9567 11853 0,'-21'0'16,"0"0"-16,0 0 16,0 22-1,-1-22-15,22 21 0,-21-21 0,21 21 16,0 0-16,0 0 0,0 0 15,0 1-15,0-1 0,0 0 16,21-21 15,1 0-31,-1 0 16,-21-21 0,0 0-16,0-1 15,0 1-15,0 0 16,0 0-1,0 0 17,21 21-32,0 0 0,0-21 15,0 21-15,1-22 0,20 22 16,-21 0-16,0 0 0,22-21 0,-22 21 16,0-21-16,0 21 15,0 0-15,0 0 16,-21 21-16,0 0 0,0 1 15,0-1-15,0 0 16,0 21-16,0-21 0,0 22 0,0-22 16,0 21-16,0 1 0,0-1 15,0 0-15,0 1 0,0-1 0,0 21 16,0-20-16,0-1 0,0 0 0,0 1 16,0 20-16,0-20 0,0 20 15,-21-21-15,0 22 0,21-22 16,-21 22-16,0-22 0,21 0 0,0 1 15,-21-1-15,21 0 0,0-20 16,0 20-16,-22-21 0,22 0 16,22-21-1,-1 0 1,-21-21-16,21 0 0,-21 0 0,0 0 16,0-1-16,0 1 0,0 0 0,0-21 15,0 21-15</inkml:trace>
  <inkml:trace contextRef="#ctx0" brushRef="#br0" timeOffset="88492.04">9906 12171 0,'0'-42'0,"0"84"0,21-106 16,0 43-16,0 0 0,-21-21 15,22 21-15,-1-1 0,-21 1 0,21 0 16,0 0-16,0 0 0,0 21 15,22-21-15,-22-1 0,0 22 0,0 0 16,0-21-16,1 21 16,-22 21-16,0 1 15,0-1-15,-22 0 0,1 0 16,-21 0-16,21 0 16,0 1-16,-22-1 0,1 0 0,21 0 15,0 0-15,-1 0 0,1-21 0,0 0 16,21 22-16,-21-22 0,42 0 47,0 0-47,0 0 0,1 0 15,-1-22-15,0 1 0,0 0 16,0 21-16</inkml:trace>
  <inkml:trace contextRef="#ctx0" brushRef="#br0" timeOffset="88881.36">10604 11811 0,'0'0'0,"-21"0"31,0 0-31,21 21 0,-21-21 16,0 21-16,21 1 0,0-1 16,-21 0-16,21 0 0,0 0 15,0 22-15,0-22 0,0 0 0,0 0 16,0 0-16,0 0 15,0 1-15,21-22 0,0 0 16,0 0-16,0 0 16,0 0-16,1 0 0,-1 0 15,0 0-15,0-22 0,0 1 0,0 0 16,1 0-16,-22 0 0,21 0 16,-21-1-16,21 1 0,-21 0 0,0 0 15,0 0-15,0 0 0,0-1 16,0 1-1,0 42 32,21-21-15</inkml:trace>
  <inkml:trace contextRef="#ctx0" brushRef="#br0" timeOffset="89193.05">11091 11811 0,'0'0'0,"0"21"31,-21 0-15,0 1-16,21-1 16,0 21-16,0-21 0,0 22 0,-21-1 15,21 0-15,-21 22 0,21-22 16,0 0-16,0 1 0,-22 20 15,22-20-15,-21-1 0,0 0 0,21 1 0,-21 20 16,21-21-16,-21 1 0,21-1 16,-21 0-16,-1 1 0,22 20 15,0-42-15,-21 22 0,0-1 0,21-21 16,0 0-16,0 1 0,0-1 16,0 0-16,0-42 31,0 0-16,0-1-15,21 1 0,0-21 16,1 21-16,-1-22 0</inkml:trace>
  <inkml:trace contextRef="#ctx0" brushRef="#br0" timeOffset="89504.53">11028 11980 0,'-21'-21'0,"42"42"0,-42-84 16,21 42-16,0 0 0,0-1 15,0 1-15,0 0 0,0 0 0,21 0 16,21 0-16,-21-1 0,22 1 16,-22 0-16,21 0 0,0 21 0,1-21 15,-1 21-15,0 0 0,1 0 0,-22 0 16,0 0-16,0 21 16,0 0-16,-21 0 0,0 0 0,0 1 15,0 20-15,0-21 0,0 0 16,-21 22-16,0-22 0,-21 0 0,21 0 15,-1 0-15,-20 0 0,21 1 0,0-1 16,-22 0-16,22-21 0,0 0 16,0 21-16,0-21 0,42 0 31,0-21-31,0 0 0,0 21 16,1-21-16</inkml:trace>
  <inkml:trace contextRef="#ctx0" brushRef="#br0" timeOffset="89992.05">11896 11853 0,'0'0'16,"-22"0"-16,1 0 16,42 0-1,1 0-15,-1 0 16,21 0-16,0 0 0,-20 0 15,41 0-15,-21 0 0,1-21 16,20 21-16,-20 0 0,20 0 16,-21 0-16,1 0 0,20-21 0,-42 21 15,22 0-15,-1 0 0,-21-21 0,0 21 16,1 0-16,-1-21 0,-21 0 16,-21-1-1,-1 22-15,1 0 16,0 0-16,0-21 0,0 21 0,0 0 15,-1 0-15,1 0 0,21-21 32,21 21-32,1 0 0,-1 0 15,0-21-15,0 21 16,0 0-16,0 0 0,1 0 16,-1 0-16,-21 21 15,0 0-15,0 0 16,0 1-16,0-1 0,-21-21 15,-1 21-15,1 0 0,0 0 0,0-21 16,0 21-16,-22 1 0,22-22 16,-21 21-16,21-21 0,-22 21 15,22-21-15,0 0 0,0 0 0,0 0 16,0 0-16</inkml:trace>
  <inkml:trace contextRef="#ctx0" brushRef="#br0" timeOffset="90781.19">13991 11303 0,'0'0'0,"21"0"0,0-21 0,-21 0 0,22 0 16,-1-1-16,-21 1 15,0 0-15,0 0 0,0 0 0,0 0 16,0-1-16,0 1 16,-21 21-16,-1 0 0,1 0 0,0 0 15,0 0-15,0 0 0,0 21 0,-1 22 16,1-22-16,-21 21 16,21 1-16,0-1 0,-1 21 0,1-20 15,21 20-15,0-20 0,-21-1 0,21 0 16,0 1-16,0-1 0,0 0 15,0-21-15,21 22 0,0-22 0,1 0 16,-1-21-16,21 21 0,0-21 16,1 0-16,20 0 0,-20 0 0,20 0 15,-21 0-15,22-21 0,-22 0 0,1 21 16,-1-21-16,0 0 16,-21-1-16,-21 1 0,0 0 0,0 0 0,0 0 15,-21 0-15,0-1 0,-21 1 16,21 0-16,-22 0 0,22 0 0,-21 0 15,21 21-15,-1 0 0,1 0 16,0 0 0,21 21-16,0 0 0,0 21 15,0-21-15,21 1 0,0-1 16,-21 21-16,22-21 0,-1 22 0,-21-1 16,21-21-16,-21 21 0,0 1 0,0-1 15,0 22-15,0-22 0,0 0 16,0 1-16,0-1 0,0 21 0,-21-20 15,21-1-15,-21-21 0,-1 22 16,22-22-16,0 0 0,0 0 0,-21 0 16,21 0-16,-21-21 15,21-21 1,0 0 0,0 0-16,0 0 0,21 0 0,0-22 15,1 1-15,-1 0 0,0-1 16</inkml:trace>
  <inkml:trace contextRef="#ctx0" brushRef="#br0" timeOffset="91316.58">14647 11515 0,'0'0'0,"0"-21"0,0-22 0,0 22 0,21 0 16,-21 0 0,0 42-1,0 0-15,0 0 0,0 0 16,0 22-16,0-22 0,0 21 0,0 1 15,0-22-15,0 21 0,0-21 16,-21 22-16,21-22 0,0 0 0,0 0 16,0 0-16,21-21 31,1 0-31,-1-21 16,-21 0-16,21 0 0,0 21 15,-21-21-15,21-1 0,0 1 16,-21 0-16,0 0 0,22 0 0,-22 0 15,21 21-15,0 0 16,-21 21-16,21-21 16,0 21-16,-21 0 0,0 0 15,0 0-15,21 1 0,1-1 0,-1 0 16,-21 0-16,21-21 0,0 21 0,0-21 16,0 0-16,1 0 0,20 0 15,0 0-15,1 0 0,-22 0 16,21-21-16,-21 0 0,0 21 0,1-21 15,-1 0-15,-21-1 0,0 1 16,0 0-16,0-21 0,0 21 16,0-22-16,-21 1 0,-1 0 15,1-1-15,0 1 0,0 0 0,0 20 16,0-20-16,-1 21 0,1 21 16,0-21-16,0 21 0,0 0 0,0 0 15,-1 21-15,1-21 0,0 21 0,21 0 16,0 0-16,-21 1 0,21-1 15,0 0-15,0 0 0,0 0 0,21-21 16,0 21-16</inkml:trace>
  <inkml:trace contextRef="#ctx0" brushRef="#br0" timeOffset="91588.54">15833 11176 0,'0'0'0,"0"-21"0,0 42 32,-22 0-32,22 0 0,-21 22 15,21-1-15,0 0 0,0 1 0,-21-1 16,21 0-16,-21 1 0,21-1 16,-21 0-16,21-20 0,0 20 0,0-21 15,0 0-15,-21 0 0,21 1 16,0-1-16,21-21 31,0 0-15,0-21-16,0 21 0,0-22 0</inkml:trace>
  <inkml:trace contextRef="#ctx0" brushRef="#br0" timeOffset="91820.43">16235 11155 0,'0'21'16,"0"0"-16,0 0 0,0 22 16,0-22-16,-21 64 15,21-43-15,-22 0 0,1 1 16,0-1-16,21 0 0,0-21 0,-21 22 16,21-22-16,0 0 0,-21 0 0,21 0 15,0 1-15,0-1 16,0-42 15,21-1-31</inkml:trace>
  <inkml:trace contextRef="#ctx0" brushRef="#br0" timeOffset="92029.05">15790 11494 0,'0'0'0,"-21"0"15,-21 0 1,63 0 15,0 0-31,0 0 0,0 0 16,22 0-16,-22 0 0,21 0 0,1 0 16,-1 0-16,-21 0 0,21 0 0,1-22 15,-1 22-15,22-21 0</inkml:trace>
  <inkml:trace contextRef="#ctx0" brushRef="#br0" timeOffset="92604.01">17399 11282 0,'0'0'0,"-42"-21"16,20 21-16,1 0 0,-21 0 15,21 0-15,-22 0 0,22 0 16,-21 0-16,21 0 0,0 21 16,-22 0-16,43 0 0,-21 0 15,0 1-15,21-1 0,0 0 16,0 0-16,0 0 0,0 0 0,21 1 16,0-22-16,0 0 15,1 0-15,-1 0 0,21 0 0,-21 0 16,22 0-16,-22 0 0,0 0 0,21 0 15,-21 0-15,1 0 0,-22-22 32,-22 22-17,1 0-15,0 0 0,0 0 0,0 0 16,0 0-16,-1 0 0,1 0 16,0 0-16,0 22 0,21-1 15,0 0 1,0 0-1,0 0-15,21 0 16,0 1-16,0-22 0,1 21 16,-22 0-16,21 0 0,0 0 0,-21 0 15,0 1-15,0-1 0,0 0 0,0 0 16,0 21-16,0-20 0,0 20 16,-21 0-16,0-21 0,-1 22 0,-20-1 15,21 0-15,0 1 0,0-22 16,-22 21-16,22-21 0,0 1 15,0-1-15,21 0 0,-21 0 0,-1 0 16,1 0-16,21 1 16,-21-22-16,21-22 15,0 1-15</inkml:trace>
  <inkml:trace contextRef="#ctx0" brushRef="#br0" timeOffset="93366.03">18902 11091 0,'0'0'0,"0"-105"31,0 83-31,-21 22 15,-1 0-15,1 0 16,0 0-16,0 0 0,0 22 0,-22-1 16,22 0-16,0 21 0,21 1 15,-21-1-15,0 0 0,0 22 0,-1-22 16,1 22-16,0-22 0,0 0 0,0 22 16,21-22-16,0-21 0,0 22 15,0-1-15,0-21 0,0 0 0,0 0 16,42 1-16,-21-22 0,22 0 15,-22 0-15,21 0 0,0 0 16,1 0-16,-1 0 0,0 0 0,1-22 16,-1 1-16,-21 0 0,22 0 15,-22 0-15,0 0 0,-21-1 0,0 1 16,0 0-16,0 0 0,0-21 16,0 20-16,-21 22 0,0-21 0,-1 0 15,1 21-15,0 0 0,0 21 16,21 0-16,-21 1 15,21-1-15,0 0 0,0 21 0,0-21 16,0 1-16,0 20 16,0-21-16,21 21 0,0-20 0,0 20 15,-21-21-15,0 21 0,21 1 0,-21-1 16,0 0-16,0 1 0,0-1 16,0 0-16,0 1 0,0-1 0,-21 0 15,0 1-15,0-1 0,0 0 16,0 1-16,-1-1 0,1-21 0,0 0 15,0 1-15,21-1 0,-21 0 0,21-42 32,0-22-17,21 22-15,0 0 0,0-21 0,0-1 16,1-20-16</inkml:trace>
  <inkml:trace contextRef="#ctx0" brushRef="#br0" timeOffset="93929.55">19494 11367 0,'0'0'16,"22"-43"-16,-22 1 0,0 21 0,0 0 16,0-1-16,-22 22 15,1 22-15,0-1 16,0 21-16,-21-21 0,20 22 0,1-1 16,0 0-16,21 1 0,0-1 15,-21-21-15,21 21 0,-21-20 0,21 20 16,0-21-16,0 0 0,0 0 15,21-21 1,0 0-16,0 0 16,0 0-16,1 0 0,-1-21 0,0 21 15,0-21-15,0 0 0,0 0 16,22-22-16,-22 22 0,0-21 0,21 21 16,-20-22-16,-1 1 0,21 21 15,-21 0-15,0 0 0,-21-1 0,22 22 16,-1 22-16,-21-1 15,0 0-15,0 0 0,0 0 0,0 22 16,0-22-16,0 21 0,0-21 16,21 0-16,-21 22 0,0-22 15,0 0-15,21 0 0,0 0 0,0-21 16,1 22-16,-1-22 0,0 0 16,0 0-16,0 0 0,0 0 15,1 0-15,20 0 0,-21-22 0,0 1 16,0 0-16,1 0 0,-1 0 15,0 0-15,-21-22 0,0 1 0,0 0 16,0-1-16,0 1 0,0 0 16,0-1-16,-21 1 0,0 0 0,21-1 15,-22 22-15,22 0 0,-21 0 0,0 21 16,0 0 0,0 21-16,21 0 0,0 0 0,0 0 15,-21 1-15,21-1 0,0 21 16,0-21-16,0 0 0,21 1 15,0-22-15,0 0 0</inkml:trace>
  <inkml:trace contextRef="#ctx0" brushRef="#br0" timeOffset="94182.08">20764 11070 0,'0'0'0,"0"-42"0,0 21 0,0 0 0,0-1 0,0 44 31,-21-1-31,0 0 16,0 21-16,0 1 0,0-1 0,-1 0 16,1 22-16,0-22 0,0 0 15,21 1-15,-21-1 0,21 0 0,0 1 16,0-22-16,0 21 0,0-21 16,0 1-16,0-1 0,0 0 0,0 0 15,21-21 1,0 0-16,0 0 0,0 0 15,1-21-15,-1 21 0</inkml:trace>
  <inkml:trace contextRef="#ctx0" brushRef="#br0" timeOffset="94429.04">21103 11070 0,'0'-21'0,"0"42"0,0-84 0,0 42 15,0-1-15,0 44 16,0 20-1,-21-21-15,21 21 0,-21 1 0,21 20 16,0-20-16,-21 20 0,-1-21 16,1 1-16,21-1 0,0 0 0,-21 1 15,0-1-15,21-21 0,-21 0 16,21 22-16,0-22 0,0 0 16,-21-21-16,21 21 0,0 0 0,21-21 46,-21-21-46,0 0 0</inkml:trace>
  <inkml:trace contextRef="#ctx0" brushRef="#br0" timeOffset="94604.05">20510 11472 0,'0'0'15,"-21"0"-15,0 0 0,0 0 0,42 0 31,0 0-15,22 0-16,-1 0 0,0 0 0,1 0 16,-1 0-16,21 0 0,-20 0 15,20 0-15,1 0 0,-22 0 0</inkml:trace>
  <inkml:trace contextRef="#ctx0" brushRef="#br0" timeOffset="95952.42">21675 11345 0,'0'0'0,"0"-21"16,-22 21-16,1 0 0,0-21 0,0 21 15,0 0-15,-22 0 0,22 0 16,-21 0-16,21 21 0,0 0 0,-22 1 16,22-1-16,-21 0 0,21 21 15,-1-21-15,1 1 0,0 20 0,0-21 16,21 0-16,0 22 0,0-22 0,0 0 15,0 0-15,0 0 16,0 0-16,21-21 0,0 0 16,0 0-16,1 0 0,20 0 15,-21 0-15,0 0 0,0 0 0,1 0 16,-1-21-16,0 21 0,0-21 16,0 0-16,0 0 0,1 0 15,-1-22-15,0 22 0,0-21 0,0 21 16,0-22-16,-21 22 0,0-21 15,22 21-15,-22-1 0,0 44 32,-22 20-32,22-21 15,-21 0-15,21 22 0,0-22 0,-21 21 0,21-21 16,0 0-16,0 22 0,0-22 16,0 0-16,0 0 0,21-21 0,22 21 15,-22-21-15,21 0 0,-21 22 16,22-22-16,-1 0 0,-21 0 0,21 0 15,-20 0-15,20 0 0,-21-22 16,0 22-16,0-21 0,22 21 16,-43-21-16,21 0 0,0 0 0,-21 0 15,21-1-15,-21-20 0,0 21 16,0 0-16,0 0 0,0-1 16,0 44-1,0-1-15,-21 0 0,0 0 16,0 0-16,21 0 0,0 1 15,-21-1-15,-1 0 0,22 0 0,0 0 16,0 0-16,0 1 16,22-22 31,-1 0-47,-21-22 0,21 1 0,0 21 15,0-21-15,0 0 0,1 0 16,-1 0-16,0-1 0,-21 1 0,21 0 15,0 0-15,0 0 0,1 0 0,-1-1 16,0 22-16,0 0 0,0 0 16,-21 22-1,0-1 1,0 0-16,0 0 0,0 0 16,21 0-16,-21 1 0,22-1 15,-22 0-15,21-21 0,0 21 16,0-21-16,0 0 0,0 21 0,1-21 15,20 0-15,-21 0 0,0 0 16,22 0-16,-22 0 0,21 0 0,-21 0 16,0 0-16,22 0 0,-22-21 15,0 21-15,0-21 0,0 0 0,1 0 16,-22-1-16,0 1 0,0 0 16,0 0-16,0 0 0,0 0 15,-22-1-15,1 22 0,0 0 0,0 0 16,-21 0-16,20 0 15,-20 0-15,21 0 0,-21 22 0,20-1 16,-20 0-16,21 0 0,0 0 16,0 0-16,21 1 0,0-1 0,-22 0 15,22 0-15,0 0 0,0 0 0,0 1 16,22-22-16,-1 0 16,-21 21-16,21-21 0,21 0 0,-21 0 15,1 0-15,-1 0 0,21 0 16,-21 0-16,0 0 0,22-21 0,-22 21 15,0-22-15,0 1 0,0 21 16,1-42-16,-1 21 0,0 0 0,0-22 16,0 1-16,-21 0 0,21-1 15,1-20-15,-22 20 0,21-20 16,0 21-16,-21-1 0,21-20 0,-21 42 16,0-22-16,21 22 0,-21-21 15,21 42-15,-21-21 0,0-1 0,0 44 31,-21-1-31,-21 21 0,21 0 16,0 1-16,-1 20 0,1 1 16,0-22-16,0 22 0,0-22 0,0 21 15,-1-20-15,22-22 0,0 21 16,0-21-16,0 22 0,0-22 0,0 0 16,0 0-16,0 0 0,22-21 15,-1 0-15,0 0 16,0 0-16,0 0 15,0 0-15,1-21 16,-1 0-16,0 21 0,0-21 0,0 0 16</inkml:trace>
  <inkml:trace contextRef="#ctx0" brushRef="#br0" timeOffset="96220.26">23664 10986 0,'0'0'15,"-21"0"1,0 21-16,0 0 16,0 0-16,-1 21 0,1 1 0,0 20 15,0-20-15,0-1 0,0 21 16,21-20-16,-22-1 0,22 0 0,-21 1 16,21-22-16,0 21 0,-21-21 0,21 1 15,0-1-15,-21 0 0,21 0 16,0 0-16,21-21 47,0 0-47,0 0 0,1-21 0,-1 21 15</inkml:trace>
  <inkml:trace contextRef="#ctx0" brushRef="#br0" timeOffset="96900.58">23622 11578 0,'21'0'16,"0"0"0,0 0-16,1 0 15,-1 0-15,0 0 0,0 0 0,0-21 16,0 21-16,1-21 16,-1 0-16,0 0 15,-21-1-15,21 1 0,-21 0 16,0 0-16,-21 21 31,0 21-31,0-21 16,-1 21-16,22 0 0,-21 1 0,0-1 15,21 0-15,-21 0 0,21 0 16,-21 0-16,0 1 0,21-1 16,0 0-16,0 0 15,0 0-15,0 0 0,0 1 31,21-22-31,0 0 0,0 0 16,0 0-16,0 0 0,22 0 0,-22 0 16,21 0-16,-21 0 0,22 0 15,-22-22-15,21 1 0,1 0 0,-22 0 16,21 0-16,0 0 0,-20-1 16,20 1-16,-21 0 0,0 0 0,0 0 15,1-22-15,-22 22 0,0 0 16,0 0-16,0 0 0,-22 0 15,1 21-15,0 0 16,0 0-16,0 21 16,0 0-16,-1 0 0,22 0 15,0 0-15,0 1 0,0-1 0,0 21 16,0-21-16,0 0 0,0 1 16,0-1-16,0 0 0,0 0 15,0 0-15,0 0 16,0 1-16,0-1 15,-21-21-15,0 0 16,0 0-16,0 0 16,0 0-16,-1 0 15,1 0 1,0 0-16,21-21 16,0-1-1</inkml:trace>
  <inkml:trace contextRef="#ctx0" brushRef="#br0" timeOffset="97081.04">24130 11705 0,'-42'0'31,"42"21"-31,-22-21 0,1 0 15,0 0 1,0 0-16,0 22 16,0-22-16</inkml:trace>
  <inkml:trace contextRef="#ctx0" brushRef="#br0" timeOffset="99212.95">825 13801 0,'0'0'0,"0"-43"0,0 22 0,0 0 15,-21 0-15,21 0 16,-21 0-16,0 21 0,0 0 15,0 0-15,21 21 0,-22 21 16,22-21-16,-21 22 0,0-1 16,21 21-16,0-20 0,0-1 15,0 0-15,-21 22 0,21-22 0,0 1 16,-21-1-16,21 0 0,0 1 16,0-1-16,0 0 0,-21-21 15,21 22-15,0-22 0,-22 0 0,22 0 16,0 0-16,0 1 0,-21-22 15,0 0 1,0 0-16,21-22 0,0 1 0,-21 0 16,0 0-16</inkml:trace>
  <inkml:trace contextRef="#ctx0" brushRef="#br0" timeOffset="99633.04">360 14097 0,'0'-42'15,"0"84"-15,0-127 0,0 43 0,0 0 0,0 21 16,0-22-16,21 1 0,-21 0 15,21 20-15,21-20 0,-20 21 16,20 0-16,0-22 0,1 22 0,-1 21 16,0 0-16,1 0 0,20 21 15,-21 1-15,1 20 0,-1 21 16,22-20-16,-22 20 0,0 1 16,-21-1-16,1 1 0,-1-1 15,0 1-15,-21-22 0,0 22 16,0-1-16,0-21 0,0 1 0,0-1 15,0-21-15,0 22 0,0-22 16,0-42 0,0-1-1,0-20-15,0 21 0,21-21 16,-21-1-16,0 1 0,0 0 16,21-22-16,-21 22 0,21-1 0,-21-20 15,0 21-15,0-22 16,22 1-16,-22 20 0,21 1 0,-21 0 15,21-1-15,-21 1 0,0 21 16,0 0-16,21 21 0,0 0 16,0 0-16,1 0 0,-1 21 15,0 0-15,0 0 16,0 0-16,0 22 0,1-22 0,-1 0 16,0 21-16</inkml:trace>
  <inkml:trace contextRef="#ctx0" brushRef="#br0" timeOffset="100049.51">1947 13970 0,'0'0'16,"0"-21"-1,0 0-15,-21 21 0,0 0 16,0 0-16,0 21 16,-1 0-16,1-21 0,0 42 15,0-20-15,0-1 0,21 21 0,-21-21 16,-1 22-16,1-22 0,21 21 15,0-21-15,0 22 0,0-22 0,0 21 16,0-21-16,0 0 0,21-21 16,1 22-16,-1-22 0,21 0 15,-21 0-15,22 0 0,-22-22 0,21 1 16,-21 0-16,22 0 16,-22 0-16,21 0 0,-21-1 0,0-20 15,1 21-15,-22-21 0,0 20 16,0-20-16,0-21 0,-22 41 15,-20-20-15,21 0 0,-21 21 16,-1-1-16,1 1 0,0 21 16,-22 0-16,22 0 0,-1 0 0,1 21 15,0 1-15,-1-1 0,22 0 16,-21 0-16,42 21 0,0-20 16,0 20-16,0-21 0,0 21 0,21-20 15,21-1-15,-20 0 0,20-21 16,0 0-16,22 0 0,-22 0 15,0 0-15</inkml:trace>
  <inkml:trace contextRef="#ctx0" brushRef="#br0" timeOffset="100492.55">2582 13695 0,'0'0'0,"0"-21"0,-21 0 0,0 21 16,0 0-16,0 0 0,-1 0 15,1 0-15,0 21 0,0 21 16,21-21-16,-21 22 0,21-1 16,-21 0-16,21 1 0,0-1 15,0-21-15,0 21 0,0 1 16,0-1-16,0-21 0,0 22 0,0-22 16,21 21-16,0-21 0,-21 0 15,21 1-15,0-22 0,0 21 0,1-21 16,-1 0-16,0 0 15,21 0-15,-21-21 0,1-1 0,-1 22 16,21-21-16,-21 0 0,0 0 16,1 0-16,-1 0 0,0-1 0,0 1 15,-21 0-15,21 0 16,-21 42 15,0 0-31,0 0 16,0 1-16,0-1 0,0 0 15,0 0-15,0 0 0,0 0 16,0 1 0,21-44-1,-21 1 1,22 0-16,-1 21 0</inkml:trace>
  <inkml:trace contextRef="#ctx0" brushRef="#br0" timeOffset="100656.44">3027 13801 0,'0'0'16,"0"-21"-16,-21-22 16,-1 22-16,1 21 0,0 0 15,0 0-15,0 0 16,0 0 15,21 21-31,-22-21 16</inkml:trace>
  <inkml:trace contextRef="#ctx0" brushRef="#br0" timeOffset="100844.92">2074 13991 0,'0'0'0,"21"0"31,1 0-31,-1 0 0,21 0 0,-21 0 16,22-21-16,-1 21 0,0-21 16,22 0-16,-22 21 0,0-21 0,22-1 15</inkml:trace>
  <inkml:trace contextRef="#ctx0" brushRef="#br0" timeOffset="101865.47">3281 14118 0,'21'0'16,"0"0"-16,0 0 16,0 0-16,1 0 0,-1-21 15,0 0-15,0 21 0,0-21 16,22 0-16,-22-1 0,0 1 0,0 0 16,21 0-16,-20-21 0,-1 20 15,0-20-15,0 0 0,-21-1 0,0 1 16,0 0-16,0-1 0,0 1 15,0 0-15,0-1 0,0 1 0,0 21 16,0 0-16,-21 0 0,0 21 16,0 0-16,-1 0 15,1 0-15,0 21 16,21 21-16,-21 0 0,0 22 0,21-22 16,0 22-16,-21-1 0,-1 1 15,22 20-15,0-20 0,0-1 0,0 1 16,0-1-16,0 1 0,0 21 15,0-22-15,-21 22 0,21-1 0,-21-20 16,21 21-16,-21-1 0,21 1 16,-21 0-16,0 20 0,21-20 0,-22 21 15,22-21-15,0-1 0,-21 1 16,21 0-16,0-1 0,0-20 0,0 20 16,0-20-16,0 21 15,0-22-15,0 1 0,0-22 0,21 0 16,-21 1-16,22-22 0,-1-21 15,0 0-15,0 0 0,21 0 0,-20 0 16,20-43-16,0 22 0,1-21 0,-1 0 16,0-22-16,1 22 0,20-22 15,-21 1-15,1-1 0,-1-20 0,0 20 16,1-21-16,-22 1 0,0-1 16,0 22-16,-21-22 0,0 21 15,0 1-15,-21-1 0,0 22 0,-21-21 16,20 20-16,-41 1 0,21 0 15,-22 20-15,1-20 0,20 21 16,-20 0-16,-1-22 0,1 22 0,-1 0 16,22 0-16,0 21 0,20-21 15,-20 0-15,42-1 0,0 1 16,0 0-16,0 0 16,42 0-16,-20 21 0,20-21 0,0-22 15,1 22-15,-1 0 0,21 0 16,-20-22-16,20 22 0,-20-21 0,20 21 15,-21-22-15,1 22 0,-1-21 16,0 21-16,-20-22 0,-1 22 16,0 0-16,0 0 0,-42 42 31,0 0-15,0 0-16,21 1 15,-22-1-15,1 0 16,21 0-1,0 0 1</inkml:trace>
  <inkml:trace contextRef="#ctx0" brushRef="#br0" timeOffset="102056.48">4170 13758 0,'0'0'0,"0"-21"31,-21 21-31,-1 0 16,44 21 46,-1-21-62</inkml:trace>
  <inkml:trace contextRef="#ctx0" brushRef="#br0" timeOffset="102340.61">4657 13780 0,'0'0'0,"0"-22"0,0 1 15,-22 0 1,1 21-16,0 0 15,-21 0-15,21 0 0,-22 0 0,22 21 16,0 0-16,-21 1 0,20-1 16,1 0-16,0 0 0,21 0 0,0 0 15,-21 1-15,21 20 16,0-21-16,0 0 0,0 0 0,0 22 16,0-22-16,0 0 0,0 0 15,21 0-15,0 1 0,22-1 0,-1-21 16,-21 21-16,43 0 0,-22-21 15,0 0-15,22 0 0,-22 0 0,22 0 16,-22 0-16,21-21 0,-20 0 0,-1 21 16,22-21-16,-22-1 0</inkml:trace>
  <inkml:trace contextRef="#ctx0" brushRef="#br0" timeOffset="104044.74">5313 13991 0,'0'-21'0,"-43"85"0,86-107 0,-43-20 0,0 42 0,0-1 15,0-20-15,0 21 0,-21 0 16,-1-22-16,1 22 0,0 21 0,0-21 15,0 21-15,0 0 0,-1 0 16,1 0-16,-21 21 0,21 0 0,0 1 16,-1 20-16,1-21 0,0 21 15,21-20-15,-21 41 0,21-21 16,0-20-16,0 20 0,0-21 16,0 0-16,0 0 0,21 1 15,0-1-15,0-21 0,1 0 0,-1 0 16,0 0-1,0 0-15,0 0 0,0-21 0,1-1 16,-1 1-16,0 0 16,0 0-16,-21 0 0,0 0 0,21-22 15,0 22-15,-21-21 0,0 21 16,0-22-16,0 22 0,0 0 0,0 0 16,0 0-16,0-1 0,0 44 31,0-1-31,0 0 0,0 21 15,0-21-15,0 1 0,0 20 0,0-21 16,0 43-16,0-22 16,0-21-16,0 0 0,22 0 15,-22 1-15,21-1 0,0 0 0,0 0 16,0 0-16,0-21 0,1 0 16,20 0-16,0 0 0,-21 0 0,22 0 15,-1 0-15,0-21 0,1 21 16,-1-21-16,0 0 0,1 0 0,-22-1 15,21 1-15,-21 0 0,22 0 16,-22-21-16,0-1 0,0 1 0,-21 0 16,21-1-16,-21-20 0,22 20 15,-22 1-15,0-21 0,0 20 0,0 22 16,0-21-16,0 21 0,0-1 0,0 44 31,-22-1-31,22 0 0,-21 21 16,0 1-16,21-1 0,0 0 15,0 1-15,-21-1 0,21 0 0,0 1 16,0-1-16,0 0 0,0 1 16,0-22-16,0 21 0,0-21 0,0 0 15,0 1-15,0-1 0,21 0 16,-21 0-16,21 0 0,0-21 16,1 0-16,-1 0 0,0 0 15,0 0-15,0 0 0,0-21 16,1 21-16,-1-21 0,21 0 0,-21 21 15,0-21-15,1-1 0,-1-20 16,0 21-16,0 0 0,0-22 0,0 22 16,1-21-16,-1 21 0,-21-22 15,0 22-15,21 0 0,-21 0 16,0 42 0,0 0-16,0 0 15,0 1-15,0-1 0,0 0 0,-21 21 16,21-21-16,0 1 0,0-1 15,0 0-15,0 0 0,0 0 0,0 0 16,0 1 0,21-22-16,0 0 0,0 21 0,0-21 15,1 0-15,-1 0 0,0 0 0,0 0 16,21 0-16,-20 0 0,20-21 16,0 21-16,1-22 0,-22 22 0,21-21 15,-21 0-15,22 0 0,-22 0 16,0 0-16,0-1 0,0 1 0,0 0 15,-21 0-15,22 0 0,-22 0 16,0-1-16,-22 22 16,1 0-16,21 22 15,-21-1-15,21 0 0,-21 0 0,0 0 16,21 0-16,0 1 16,0-1-16,0 0 0,0 0 15,21-21 1,0 0-16,0 0 0,0 0 15,1 0-15,-1 0 0,0 0 16,0 0-16,0-21 0,0 0 0,1 21 16,-22-21-16,0-1 0,21 22 15,-21-21-15,0 0 0,0 0 16,0 0-16,0 0 0,0-1 0,-21 1 16,-1 21-16,1-21 0,0 21 15,21-21-15,-21 21 0,0 0 16,42 0 15,0 0-31,0 0 16,0 0-16,22 0 15,-22 0-15,0-21 0,0 21 0,0 0 16,1 0-16,-1 0 0,0 0 0,0 0 16,0 0-16,0 0 15,1 21-15,-22 0 0,21-21 16,-21 21-16,21 0 0,-21 1 15,0-1-15,0 0 0,0 0 16,0 0 0,0 0-16,0 1 0,0-1 0,-21-21 15,21 21-15,-21 0 0,-1 0 16,22 0 0,-21-21-16,0 0 31,21-21-16,0 0 1,0 0-16,21 0 0,0 0 16,-21-1-16,22-20 0,-1 21 0,0-21 15,0 20-15,21-20 16,-20 0-16,20-1 0,0 22 0,1 0 16,-1 0-16,-21 0 0,21 0 15,1 21-15,-22 0 0,21 0 0,-21 21 16,1 0-16,-22 0 0,0 21 15,0-20-15,0 20 0,0-21 0,0 21 16,0-20-16,0 20 0,0-21 16,0 0-16,0 0 0,-22 1 0,22-1 15,-21-21-15,21 21 0,-21-21 0,21 21 16,-21-21 0,0 0-1,0 0 1</inkml:trace>
  <inkml:trace contextRef="#ctx0" brushRef="#br0" timeOffset="104296">7408 13568 0,'0'0'16,"-21"0"-16,21-21 0,-21 21 0,0 0 31,0 0-15,-1 0 31,1 0-47,0 0 15</inkml:trace>
  <inkml:trace contextRef="#ctx0" brushRef="#br0" timeOffset="104576.94">6054 13780 0,'0'0'0,"-22"0"15,1 0-15,21-22 32,21 22-32,1 0 0,-1 0 0,0-21 15,0 21-15,21 0 0,1 0 16,-22 0-16,21 0 0,1-21 0,-22 21 16,21 0-16,-21 0 0,0 0 15,1 0-15,-1 0 0,0 0 0,0 0 16,0 0-16,0 0 15,1 0 1</inkml:trace>
  <inkml:trace contextRef="#ctx0" brushRef="#br0" timeOffset="105400.16">8403 13991 0,'0'0'0,"-21"0"0,42 0 47,0 0-47,0 0 0,22 0 16,-1 0-16,0 0 0,1 0 0,20 0 16,1 0-16,-1 0 15,1 0-15,-1 0 0,22 0 0,-22 0 16,1 0-16,-1 0 0,-20 0 0,20 0 15,-20 0-15,-1 0 0,0 0 16,1 0-16,-22 0 0,0 0 16,0-21-16,-21 0 15,0 0 1,-21 0-16,0 21 0,0-22 0,-1 1 16,-20 21-16,21-21 0,-21 21 0,20-21 15,1 21-15,0 0 0,0-21 16,21 0-1,21 21 17,21 0-32,-20 0 15,-1-22-15,0 22 0,21 0 0,-21 0 16,1 0-16,20 0 0,-21 0 16,0 0-16,0 0 0,1 0 0,-1 0 15,-21 22-15,0-1 16,0 0-16,0 0 0,0 0 15,-21-21-15,21 21 0,-43 1 0,22-1 16,0 0-16,0 0 0,-22 0 16,22 0-16,-21 1 0,21-1 0,-22 0 15,22 0-15,-21 0 0,21-21 16,0 21-16,-1 1 0,1-22 16,0 0-16,0 0 0</inkml:trace>
  <inkml:trace contextRef="#ctx0" brushRef="#br0" timeOffset="107133.05">10604 13864 0,'-21'0'0,"21"21"0,-21-21 16,0 22-1,42-44 32,0 22-47,22-21 0,-22 0 16,21 0-16,0 0 0,22 0 0,-22-1 16,22 1-16,-1 0 0,22-21 15,-22 21-15,1-22 0,-1 22 0,1-21 16,-1 21-16,-20-1 0,-1-20 0,0 21 15,-20 0-15,-1 0 0,0 21 16,-21-22-16,0 1 16,-21 21-16,0 0 15,-1 0-15,1 0 0,-21 0 0,21 0 16,-22 0-16,22 0 0,-21 0 16,21 0-16,-22 0 0,22 0 15,0 0-15,0 0 16,42 0-1,0 0 1,0-21-16,22 21 0,-22 0 16,0-21-16,21 21 0,-20 0 0,-1 0 15,21-21-15,-21 21 0,0 0 16,1 0-16,-22 21 16,0 0-1,0 0-15,0 0 16,-22 1-16,1-1 0,0 21 0,0-21 15,0 0-15,0 1 0,-1 20 16,1-21-16,0 0 0,0 0 0,0 1 16,0-1-16,-1-21 0,22 21 15,0 0-15,22-21 16,-1 0-16,0 0 16,0-21-16,21 21 0</inkml:trace>
  <inkml:trace contextRef="#ctx0" brushRef="#br0" timeOffset="107465.79">12446 13123 0,'0'0'0,"0"-21"0,0 0 15,-21 21-15,0 0 16,-1 0-16,1 0 0,-21 0 15,21 0-15,0 0 0,-22 21 0,22 0 16,-21 1-16,21-1 0,-22 21 16,22-21-16,-21 22 0,21-1 0,-22-21 15,22 21-15,0 1 0,21-1 16,0 0-16,0 1 0,0-22 0,0 21 16,0 1-16,0-22 15,42 0-15,-21 0 0,1-21 0,20 0 16,0 0-16,1 0 0,-1 0 0,0 0 15,1 0-15,20-21 0,-21 0 16,1 0-16,-1-1 0,0-20 0,1 21 16,-22-21-16,21 20 0</inkml:trace>
  <inkml:trace contextRef="#ctx0" brushRef="#br0" timeOffset="109300.18">12806 13166 0,'0'0'0,"0"-21"0,0-22 15,0 22-15,0 0 0,-21 21 31,-1 21-31,1 0 16,21 0-16,-21 1 0,21 20 0,-21-21 16,0 21-16,21 1 0,0-1 0,0 0 15,-21 1-15,21-22 0,-22 21 16,22 1-16,-21-1 0,21-21 0,0 21 16,0-20-16,0-1 0,0 0 15,0 0-15,0-42 31,0 0-31,0 0 16,21-1-16,1 1 0,-22-21 16,21 21-16,0-22 0,0 22 0,0-21 15,0 21-15,-21 0 0,22-1 16,-1 1-16,0 21 16,0 0-16,-21 21 15,0 1 1,0-1-16,0 0 0,0 0 0,0 0 15,0 0-15,0 1 0,0-1 16,0 21-16,0-21 0,21-21 0,0 21 16,1 1-16,-22-1 0,21-21 15,0 0-15,0 21 0,0-21 0,22 0 16,-22 0-16,21 0 0,0 0 16,-20-21-16,20 0 0,-21 21 15,21-22-15,-20 1 0,-1 0 0,21-21 16,-21 21-16,0-1 0,-21-20 15,22 21-15,-22 0 0,21 0 0,-21-1 16,0 1-16,0 0 0,0 0 16,-21 21 15,-1 21-31,22 0 0,0 0 16,0 1-16,0-1 15,0 0-15,0 0 0,0 0 16,0 0-16,0 1 0,0-1 0,0 0 15,0 0-15,22-21 0,-1 21 16,0-21-16,0 21 0,21-21 0,-20 0 16,-1 0-16,21 0 0,-21 0 15,0-21-15,22 0 0,-22 21 0,0-21 16,0 0-16,0 21 0,-21-21 16,22-1-16,-1 1 0,-21 0 0,21 0 15,-21 0-15,0 42 47,0 0-31,0 0-16,0 0 0,0 1 15,0-1-15,0 0 0,0 0 16,0 0-16,0 0 0,0 1 16,21-22-1,0 0-15,0 0 16,1 0-16,-1 0 0,0 0 0,0 0 15,0 0-15,-21-22 0,0 1 0,21 0 16,-21 0-16,0 0 0,0 0 16,0-1-16,0 1 0,0 0 0,0 0 15,0 0-15,-21 0 0,21-1 16,-21 1-16,0 21 0,21-21 16,-21 21-16,0 0 15,42 0 16,0 0-31,0 0 16,0 0-16,22 0 0,-22 0 0,21 0 16,-21 0-16,22 0 0,-1 0 15,-21 0-15,21 0 0,-20 0 0,-1 0 16,0 0-16,0 0 0,-21 21 16,0 0-16,0 1 0,0-1 15,0 0 1,0 0-16,0 21 0,0-20 0,-21-1 15,21 0-15,-21 0 0,21 0 16,0 0-16,0 1 0,0-1 16,0-42 31,0-1-47,0 1 0,0 0 15,0 0-15,0 0 0,21-22 16,0 22-16,0-21 0,0 21 0,1 0 15,-1-22-15,21 22 0,-21 0 16,0 0-16,1 21 0,-1-21 0,0 21 16,0 0-16,0 0 0,0 0 15,1 0-15,-1 21 16,-21 0-16,0 0 0,0 21 16,0-20-16,0-1 0,0 0 15,0 0-15,0 0 0,0 0 0,0 1 16,0-1-16,0 0 0,0 0 15,0 0-15,21 0 0,0-21 16,0 0-16,0 0 16,1 0-16,-1 0 0,0-21 15,0 0-15,0 0 0,0 21 16,1-42-16,-1 20 0,21 1 16,-21 0-16,0 0 0,22-21 0,-22 20 15,0 1-15,21-21 0,-20 21 16,-22 0-16,21-1 0,0 22 0,-21-21 15,21 21-15,-21 21 16,0 1 0,-21-1-16,0 0 0,21 0 0,0 0 15,0 0-15,0 1 0,0-1 16,0 0-16,0 0 0,0 0 0,0 0 16,0 1-16,0-1 0,21 0 15,0 0-15,0-21 0,22 0 0,-22 0 16,0 0-16,0 0 15,0 0-15,22 0 0,-22 0 0,0-21 16,21 21-16,-21-21 0,22 0 16,-22-1-16,0-20 0,0 21 0,0 0 15,1-22-15,-22 22 0,0-21 16,0 21-16,0 0 0,0-22 0,0 22 16,0 0-16,-22 21 15,1 0-15,-21 21 0,21 0 16,-22 0-16,1 22 0,21-22 15,-21 21-15,20-21 0,1 22 16,0-1-16,21-21 0,0 22 16,0-22-16,0 21 0,0-21 0,0 0 15,21 22-15,0-43 0,1 21 16,20 0-16,-21-21 0,0 0 16,0 0-16,22 0 0,-22 0 0,0 0 15,21 0-15,-20 0 0,-1-21 0,-21 0 16,21 0-16,-21-1 15,0 1-15</inkml:trace>
  <inkml:trace contextRef="#ctx0" brushRef="#br0" timeOffset="109904.89">10753 14478 0,'0'0'0,"-149"-63"31,128 41-31,21 1 0,0 0 0,-21 0 15,21 42 17,21 0-32,0 0 0,22 22 15,-1-22-15,22 21 0,-1-21 0,22 22 16,-1-22-16,22 21 0,0-21 16,0 22-16,0-22 0,0 21 0,21-21 15,-22 1-15,1-1 0,0 0 16,0 0-16,-21-21 0,-1 21 0,-20-21 15,-1 0-15,-20 0 0,-1 0 16,0 0-16,-21 0 0,-21-21 31,-21 0-31,0 0 0,0 21 16,-21-21-16,20-1 0,1 22 0,0-21 16,0 21-16,42 0 31,0 0-16,0 21-15,1 1 0,-1-1 0,0 0 16,0 0-16,0 0 0,0 0 0,-21 1 16,0-1-16,0 0 0,0 0 15,0 0-15,-21 0 0,0 1 0,-21-1 16,-1 0-16,1 21 0,0-21 16,-22 1-16,22-1 0,-22 0 15,22-21-15,0 0 0,-1 0 0,22 0 16</inkml:trace>
  <inkml:trace contextRef="#ctx0" brushRef="#br0" timeOffset="110823.89">13166 15071 0,'-22'21'16,"44"-42"-16,-65 42 0,43 0 15,0 0-15,21-21 32,1 0-32,-1-21 0,0 21 15,21-21-15,1 0 0,-1 0 0,0-22 16,1 22-16,-1 0 0,0-21 15,1 20-15,-1-20 0,-21 0 0,0 21 16,0-22-16,1 1 0,-22 0 16,0-1-16,0 1 0,0 21 15,0 0-15,0-1 0,-22 22 16,1 22-16,0-1 16,-21 21-16,21 0 0,-1 1 15,-20 20-15,0-20 0,21 20 0,-22 22 16,1-22-16,0 22 0,-1 21 15,1-22-15,0 1 0,20 21 0,-20-21 16,21 20-16,0 1 0,0 0 0,-1 0 16,22 0-16,0 0 0,-21-1 15,21 1-15,-21-21 0,21 0 16,0-1-16,0 1 0,0 0 0,0-22 16,0 1-16,0-22 0,0 21 15,0-41-15,21 20 0,0-42 16,1 21-16,-1-21 0,0 0 0,21-21 15,1 0-15,-1 0 0,21-22 0,-20-20 16,20-1-16,1 1 0,-1-1 16,1 1-16,-22-1 0,0 1 0,1-22 15,-1 22-15,-21-1 0,-21-21 16,0 22-16,0-22 0,-21 22 0,0-1 16,-21 1-16,20-1 0,-20 22 15,-21 0-15,20-1 0,-20 1 16,20 21-16,-20 0 0,21-1 0,-1 22 15,1-21-15,0 0 0,20 21 16,1 0-16,21-21 0,0 0 16,21 0-16,1-1 15,20 1-15,0 0 0,22 0 0,-1-21 16,1 20-16,-1 1 0,1-21 16,-1 21-16,1 0 0,-22-1 0,0 1 15,1 21-15,-22 0 0,0-21 16,0 21-16,-42 21 15,0 0 1,0 1-16,0-22 0,-1 21 16,22 0-16,0 0 0,-21-21 15,21 21-15,-21-21 16,21 21-16,0-42 62,0 0-62,0 0 16,0 0-16,21 0 0</inkml:trace>
  <inkml:trace contextRef="#ctx0" brushRef="#br0" timeOffset="110983.97">13885 15071 0,'21'-21'16,"-42"42"-16,42-64 0,-21 22 0,0 0 15,0 0-15,0 0 16,-21 21-1,42 0 17,1 21-17,-1-21-15,0 0 0,-21 21 16</inkml:trace>
  <inkml:trace contextRef="#ctx0" brushRef="#br0" timeOffset="111384.11">14118 15028 0,'21'0'15,"-21"-21"17,21 21-32,-21-21 0,22 21 15,-1 0-15,-21-21 16,21 21-16,0 0 0,0 0 0,0 0 16,1 0-16,-1 21 15,0-21-15,-21 21 0,0 0 0,21 1 16,-21-1-16,0 0 0,0 0 15,0 0-15,0 22 0,0-22 0,0 0 16,0 0-16,0 0 16,0 0-1,0-42 1,0 0 0,0 0-16,0 0 0,0 0 15,0-1-15,0 1 0,0 0 16,0 0-16,0 0 0,0 0 15,21-1-15,0 1 16,1 21-16,-1 0 16,0 0-16,0 0 0,0 0 15,0 0-15,1 0 0,-1 0 16,0 21-16,0 1 16,0-1-16</inkml:trace>
  <inkml:trace contextRef="#ctx0" brushRef="#br0" timeOffset="111684.85">14690 15113 0,'0'21'0,"-22"-63"0,44 63 0,-1 0 16,0-21 0,0 0-1,0 0-15,-21-21 0,21 0 16,1 21-16,-22-21 0,0 0 16,21 21-16,-21-22 0,21 22 15,-21-21-15,0 0 0,-21 21 31,0 0-31,21 21 16,-22-21-16,22 21 0,0 1 16,-21-1-16,21 0 0,0 0 0,0 0 15,0 22-15,0-22 0,0 0 16,0 0-16,0 0 0,0 0 0,0 1 16,0-1-16,21-21 0,1 0 0,-1 21 15,0-21-15,21 0 16,-21 0-16,1-21 0,20 0 0,0-1 15,1 1-15,-1 0 0</inkml:trace>
  <inkml:trace contextRef="#ctx0" brushRef="#br0" timeOffset="112913.66">15494 14859 0,'0'-42'16,"0"21"-16,0-1 15,0 1-15,0 0 0,-21 21 0,0 0 16,-1 0-16,1 21 15,0 0-15,21 1 0,0 20 16,-21-21-16,0 21 0,21 1 16,-21 20-16,21 1 0,0-22 0,-22 43 15,1-22-15,0 1 0,0-1 16,21 1-16,-21-1 0,0 22 16,21-22-16,-22 1 0,1 21 0,21-1 15,-21-20-15,0 20 0,0-20 16,0-1-16,21 1 0,-22-1 0,1 1 15,0-22-15,21 1 0,-21-1 16,21 0-16,0 1 0,0-22 0,0 0 16,0 0-16,0 0 0,21-42 15,0 0 1,0 0-16,22 0 0,-22-1 0,21-20 16,-21 0-16,22-1 0,-22 1 15,0-21-15,0-1 0,-21 1 16,0-1-16,0 1 0,0-1 0,-42 1 15,21-1-15,0 22 0,-22-1 16,22 1-16,-21 0 0,21 21 0,-22-1 16,22 1-16,0 0 0,21 0 15,-21 0-15,21 0 16,0-1-16,0 1 0,21 0 16,0 0-16,0 0 15,22 0-15,-1-1 0,21 1 0,-20-21 16,20 21-16,1 0 0,-22-22 15,22 22-15,-22 0 0,0-21 0,1 20 16,-22 1-16,21 0 16,-21 0-16,-21 0 0,0 0 0,21-1 15,-21 1-15,0 0 16,-21 21 0,0 0-16,0 0 0,0 21 15,21 0 1,0 1-16,0-1 0,0 0 0,0 21 15,0-21-15,0 1 0,0 20 16,21-21-16,0 0 0,0 0 0,0 1 16,1-22-16,-1 21 0,0-21 15,0 0-15,0 0 0,0 0 16,1 0-16,-1 0 16,-21-21-16,0-1 15,0 1-15,0 0 16,0 0-16,0 0 0,-21 0 0,-1-1 15,22 1-15,-21 21 0,0 0 16,0-21-16,0 21 16,21-21-1,0 0-15,21 21 16,0-21-16,21-1 16,-20 22-16,-1-21 0,0 21 15,0 0-15,0 0 0,0 0 0,1 0 16,-1 0-16,0 0 0,0 0 15,0 21-15,0 1 0,-21-1 16,22 0-16,-22 0 0,0 0 16,0 0-16,0 1 0,0-1 0,0 0 15,0 0-15,0 0 0,0 0 16,0 1-16,0-1 0,0 0 31,0-42 0,21 0-31,0-1 16,-21-20-16,21 21 0,0 0 16,0-22-16,1 22 0,-1-21 15,0 21-15,0-22 0,0 22 0,22 0 16,-22 0-16,0 0 0,0 21 16,0 0-16,-21 21 15,0 0 1,0 0-16,0 0 0,0 1 0,-21-1 15,21 0-15,0 21 0,0-21 0,0 1 16,0-1-16,0 0 0,0 0 16,21-21-16,0 21 0,1-21 15,-1 21-15,0-21 16,0 0-16,21 0 0,-20 0 0,-1 0 0,0 0 16,0-21-16,0 21 15,-21-21-15,0 0 0,21 0 0,-21 0 16,22-1-16,-22 1 0</inkml:trace>
  <inkml:trace contextRef="#ctx0" brushRef="#br0" timeOffset="114177.03">16214 13356 0,'0'-21'31,"21"21"-15,0 0-16,0 0 15,21 0-15,-20 0 0,20 0 0,0 0 16,1 0-16,20 21 0,-21-21 16,1 0-16,20 0 0,-20 0 0,20 0 15,-21 0-15,1 0 0,20 0 16,-20 0-16,20 0 0,1 0 0,-22 0 16,0 0-16,1 0 15,-1 0-15,-21 0 0,0 0 0,0 0 16,-21-21-16,-21 21 15,0 0-15,0 0 0,0 0 16,-22 0-16,22-21 0,-21 21 0,21 0 16,0 0-16,-1 0 0,1-21 15,0 21-15,0 0 0,42 0 47,0 0-47,0 0 16,1 0-16,-1 0 0,0 0 15,0 0-15,0 0 0,-21 21 16,21-21-16,1 0 16,-22 21-16,0 0 15,0 0-15,-22 1 16,1-22-16,0 21 0,0-21 16,-21 21-16,20-21 0,1 21 15,-21 0-15,21 0 0,0 1 0,-22-22 16,22 21-16,0 0 0,0-21 15,21 21-15</inkml:trace>
  <inkml:trace contextRef="#ctx0" brushRef="#br0" timeOffset="114676.27">18076 13102 0,'0'-42'16,"-21"21"-1,0 21-15,0 0 0,-22 0 16,22 0-16,0 0 0,-21 0 15,21 21-15,-1 0 0,-20 0 0,21 22 16,0-22-16,0 21 0,-1-21 16,22 22-16,0-1 0,0 0 0,-21-21 15,21 22-15,0-1 0,0 0 16,0 1-16,0-22 0,21 21 0,1 1 16,-1-22-16,0 0 0,0 0 15,0 0-15,0 0 0,22 1 0,-22-22 16,0 0-16,21 0 0,-20 0 15,20-22-15</inkml:trace>
  <inkml:trace contextRef="#ctx0" brushRef="#br0" timeOffset="116505.05">18605 12975 0,'0'0'0,"0"-21"0,-21-106 16,0 127-16,0 0 15,0 0-15,0 0 16,-22 21-16,22 22 0,0-1 0,0 0 16,0 1-16,21-1 0,-22 0 15,1 22-15,0-22 0,21 0 16,0 1-16,0-1 0,-21 0 0,21 1 16,-21-1-16,21 0 0,-21 1 15,21-22-15,0 0 0,0 0 0,0 0 16,0 1-16,0-44 31,21 1-31,0 0 0,0 0 16,0 0-16,0-22 0,1 22 15,-1-21-15,0 0 0,21 20 0,-21-20 16,1 0-16,-1 21 0,21-1 0,-42-20 16,21 21-16,0 21 0,1-21 15,-22 42 1,0 0-16,0 0 15,0 0-15,0 1 0,0-1 16,0 0-16,0 0 0,0 21 0,0-20 16,0-1-16,0 0 0,0 0 15,21-21-15,0 21 0,0 0 0,0-21 16,0 0-16,1 0 0,-1 0 16,0 0-16,0 0 0,0 0 0,0 0 15,22 0-15,-22-21 0,0 21 16,0-21-16,0 0 0,-21 0 0,22 0 15,-1-1-15,0-20 0,-21 21 16,0-21-16,0 20 0,0-20 0,0 21 16,0-21-16,0 20 15,0 1-15,0 0 0,0 42 32,0 0-32,-21 1 0,21-1 15,-21 21-15,21-21 0,0 22 0,0-22 16,0 21-16,0-21 0,0 0 15,0 1-15,0-1 0,0 0 0,0 0 16,21-21-16,0 21 0,0-21 16,0 0-16,0 0 0,1 0 0,-1 0 15,0-21-15,21 21 0,-21-21 16,1 21-16,-1-21 0,21 0 16,-21-1-16,0 1 0,1 0 15,20-21-15,-21 21 0,0-1 0,0-20 16,1 0-16,-1 21 0,0-22 0,0 22 15,0 0-15,-21 0 0,0 42 32,0 0-32,-21 0 15,0 22-15,0-22 0,21 0 0,-21 0 16,-1 21-16,22-20 0,-21-1 16,21 0-16,0 0 0,0 0 15,0 0-15,21-21 0,1 22 0,-1-22 16,21 0-16,-21 21 15,0-21-15,1 0 0,-1 0 0,0 0 16,0 0-16,0 0 0,0-21 16,1 21-16,-1-22 0,-21 1 0,0 0 15,0 0-15,0 0 16,0 0-16,0-1 0,0 1 0,0 0 16,0-21-16,0 21 0,-21 21 15,-1-22-15,22 1 0,-21 0 0,0 21 16,21-21-16,21 0 47,0 21-47,1 0 0,-1 0 15,0 0-15,0 0 0,0 0 16,0 0-16,1 0 0,-1 0 16,0 21-16,0 0 0,-21 0 15,21 0-15,-21 1 0,0-1 16,0 0-16,0 0 0,0 0 0,0 0 15,0 1-15,0-1 0,0 0 16,0 0-16,0 0 0,0 0 16,0 1-16,0-1 15,-21-21 32,21-21-47,0-1 0,0 1 16,0 0-16,0 0 15,0-21-15,0 20 0,0 1 0,21-21 16,0 21-16,-21 0 0,22-1 16,-1 1-16,21 0 0,-21 0 0,0 21 15,22 0-15,-22 0 0,21 21 0,-21-21 16,1 21-16,20 0 0,-21 22 16,0-22-16,0 0 0,-21 0 15,0 0-15,22 22 0,-22-22 0,0 0 16,0 0-16,0 0 15,0 1-15,0-1 16,0-42 31,0-1-47,21 1 0,0 0 16,0 21-16,0-21 0,0 0 15,22 0-15,-22-1 0,21-20 0,-21 21 16,22 0-16,-22 0 0,0-1 15,21 1-15,-20 21 16,-22 21 0,0 1-16,0-1 0,-22 0 15,22 0-15,-21 0 0,21 0 0,0 1 16,0-1-16,0 0 0,0 0 16,0 0-16,21-21 0,1 0 15,-1 21-15,21-21 0,-21 0 16,22 0-16,-22 0 0,21 0 0,-21 0 15,22 0-15,-22 0 0,0 0 16,21-21-16,-21 0 0,1 21 0,-22-21 16,0 0-16,21 0 0,-21-1 15,0 1-15,0 0 0,0 0 0,0 0 16,0 0-16,0-1 0,-21 1 16,21 0-16,-22 21 0,1 0 15,0 0-15,21 21 0,-21 0 16,21 1-16,-21-1 0,0 0 15,21 0-15,-22 0 0,22 0 0,-21 1 16,0-1-16,21 0 0,0 0 16,-21 0-16,21 0 0,0 1 0,21-22 31,0 0-31,0 0 0,1 0 16,20 0-16</inkml:trace>
  <inkml:trace contextRef="#ctx0" brushRef="#br0" timeOffset="117009.41">21780 12891 0,'0'0'0,"0"-43"0,22-168 32,-22 189-32,-22 22 31,1 22-31,0 20 15,0 0-15,-21 1 0,20 20 0,1-21 16,0 22-16,0-22 0,0 22 16,0-22-16,-1 22 0,22-22 15,-21 0-15,21-21 0,0 22 0,0-1 16,0-21-16,21 0 0,1 1 16,-1-1-16,0 0 0,0 0 0,21 0 15,1-21-15,-1 0 0,-21 0 16,22 0-16,-1 0 0,0 0 0,1 0 15,-22-21-15,21 21 0,-21-21 16,0 0-16,1 0 0,20-1 0,-21 1 16,-21-21-16,21 0 0,-21-1 15,21 1-15,-21 0 0,0-1 16,0-20-16,0 20 0,-21-20 0,0-1 16,-21 22-16,21 0 0,-1-1 15,-20 1-15,21 21 0,-21 21 0,20 0 16,-20 0-16,0 0 0,-1 0 15,1 21-15,21 0 0,-21 22 0,20-22 16,1 21-16,0 0 0,0-20 16,21 20-16,0 0 0,0 1 0,0-22 15,0 21-15,21-21 0,0 0 16,0 1-16,1-22 0,20 21 0,0 0 16,1-21-16</inkml:trace>
  <inkml:trace contextRef="#ctx0" brushRef="#br0" timeOffset="117400.92">22394 13187 0,'0'-21'15,"0"0"-15,0-1 0,-21 22 16,0 0 0,0 22-1,21-1-15,0 0 0,-21 0 16,21 0-16,-22 0 0,22 22 15,-21-22-15,21 0 0,0 21 0,0-20 16,0 20-16,0 0 0,-21 1 16,21-1-16,0 0 0,0 1 15,-21-1-15,21 0 0,0 1 16,0-1-16,-21 0 0,21 1 0,-21-1 16,21-21-16,-22 21 0,22 1 0,0-1 15,-21 0-15,0-20 0,21 20 16,-21 0-16,21-21 0,0 22 0,0-22 15,-21 0-15,21 0 0,0 0 16,0 1-16,-21-1 0,21-42 31,0-1-31,0 1 16,0 0-16,21 0 16,0 0-16,-21-22 0,21 22 0,0-21 15,0 0-15,-21 20 0,22-20 0</inkml:trace>
  <inkml:trace contextRef="#ctx0" brushRef="#br0" timeOffset="117693.07">22352 13399 0,'0'0'15,"0"-43"-15,0 22 0,21 0 0,-21 0 0,21 0 16,0-1-16,-21 1 0,22 21 16,-1-21-16,0 21 0,0 0 0,0 0 15,0 0-15,1-21 0,-1 21 16,0 0-16,0 0 0,0 0 15,22 0-15,-43 21 0,21-21 0,-21 21 16,0 0-16,0 1 0,0-1 16,0 0-16,-21 0 0,-1 21 0,1-20 15,-21-1-15,21 0 0,-22-21 16,1 21-16,21 0 0,-21 0 0,20-21 16,-20 22-16,21-22 0,0 21 15,0-21-15,-1 0 0,22-21 31,22 21-31,-1-22 0,0 1 16,21 0-16</inkml:trace>
  <inkml:trace contextRef="#ctx0" brushRef="#br0" timeOffset="119101.09">23177 12891 0,'0'0'0,"0"-22"0,-63-20 32,42 42-32,0 21 0,21 0 15,-22 22-15,1-22 0,21 21 0,-21 1 16,21-1-16,-21 0 0,21 22 16,-21-22-16,21 0 0,0-20 15,0 20-15,0 0 0,0-21 0,0 22 16,0-22-16,21 0 0,0 0 15,0 0-15,-21 1 0,21-1 0,22-21 16,-22 0-16,0 0 0,0 0 16,0 0-16,1 0 0,-1-21 0,0-1 15,0 1-15,0 0 0,0 0 16,1 0-16,-1 0 0,0-1 0,0 1 16,0 0-16,0-21 0,1 21 15,-22-1-15,0 1 0,0 0 16,0 42 15,-22 0-31,1-21 16,21 22-16,0-1 0,0 0 0,0 0 15,0 0-15,0 0 0,0 1 16,0-1-16,21 0 16,1-21-16,-1 0 15,0 0-15,21 0 16,-21 0-16,1 0 0,-1 0 0,21 0 15,-21-21-15,0 0 0,1 21 16,-1-22-16,0 1 0,0 0 16,0 21-16,0-21 0,1 0 0,-1 0 15,-21-1-15,21 22 16,-21 22 0,0-1-1,0 0-15,-21-21 0,21 21 0,0 0 16,0 0-16,0 1 0,0-1 15,0 0-15,0 0 0,0 0 0,0 0 16,21-21 0,0 0-16,0 0 0,0 0 0,1 0 15,-1 0-15,0 0 16,0 0-16,0-21 0,-21 0 0,21 0 16,-21 0-1,0 0-15,0-1 0,0 1 0,0 0 16,0 0-16,-21 0 0,0 0 15,0-1-15,0 1 0,0 21 0,-1-21 16,1 21-16,0 0 16,21-21-1,21 21 1,0 0-16,1-21 16,20 21-16,-21-21 0,0 21 15,22 0-15,-22 0 0,21 0 16,-21 0-16,22 0 0,-22 0 0,0 0 15,0 21-15,0-21 0,-21 21 16,21 0-16,-21 0 0,0 0 0,0 1 16,0-1-16,0 0 15,-21 0-15,0 0 0,21 0 0,-21 1 16,0-1-16,0-21 16,21 21-16,21-42 62,-21 0-46,21 21-16,0-22 0,0 1 15,0 0-15,1 0 0,-1 0 0,0 0 16,0-1-16,0 1 0,22 0 0,-22 0 16,0 0-16,-21 0 0,21 21 15,0 0-15,-21 21 16,0 0-16,0 0 15,0 21-15,0-20 0,0-1 0,-21 0 16,21 0-16,0 0 0,0 0 16,0 1-16,0-1 0,0 0 15,0 0-15,21-21 16,0 0 0,1 0-16,-1 0 15,-21-21-15,21 21 0,0-21 16,-21 0-16,21-1 0,0 1 0,1 0 15,-1 0-15,0 0 0,0 0 16,0-1-16,0 1 0,1 0 0,-1 0 16,0 21-16,-21 21 15,0 0 1,-21 0-16,0 1 0,-1-1 16,22 0-16,-21 0 0,0 0 15,0 0-15,21 1 0,0-1 16,-21-21-16,21 21 0,-21-21 0,21 21 15,-22-21 1,22-21 0,0 0-1</inkml:trace>
  <inkml:trace contextRef="#ctx0" brushRef="#br0" timeOffset="119317.07">24469 12827 0,'0'0'0,"-22"-21"0,1 21 0,0-21 0,0 21 15,0 0 1,21-21-16,-21 21 62,-1 0-62,1 0 0,0 0 16,0 0-16</inkml:trace>
  <inkml:trace contextRef="#ctx0" brushRef="#br0" timeOffset="119532.02">23050 13060 0,'0'0'0,"-21"21"0,0-21 0,21 21 15,0 0 1,21-21-16,0 0 0,1 0 0,20 0 16,-21 0-16,21 0 0,-20 0 15,20 0-15,0 0 0,1 0 0,-22 0 16,21 0-16,0 0 0,-20 0 16,-1-21-16,21 21 0,-21 0 15,-21-21-15</inkml:trace>
  <inkml:trace contextRef="#ctx0" brushRef="#br0" timeOffset="120504.6">16933 15240 0,'21'42'16,"1"-42"-1,-1 0-15,0 22 0,0-22 16,0 0-16,22 0 0,-1 0 16,0 21-16,1-21 0,20 0 0,-21 0 15,22 0-15,-1-21 0,1 21 16,21-22-16,-22 22 0,-21-21 0,22 0 15,-1 21-15,-20-21 0,-1 21 16,-21-21-16,0 21 0,1-21 16,-22-1-16,-22 1 15,1 21-15,0 0 16,0-21-16,0 0 0,-22 21 0,22-21 16,-21 21-16,21 0 0,-22-21 15,22 21-15,0 0 0,0 0 0,0-22 16,0 22-16,-1 0 15,44 0 17,20 0-32,-21 0 0,21 0 15,1 0-15,-1 0 0,0 0 0,1 0 0,-22 0 16,21 0-16,1 0 16,-22 22-16,21-22 0,-21 21 0,-21 0 15,0 0-15,0 0 0,0 0 16,0 1-16,0-1 0,0 21 0,-42-21 15,21 0-15,0 22 0,-22-22 16,1 0-16,21 21 0,-22-20 0,1-1 16,21 0-16,0 0 0,-22 0 15,22-21-15,0 21 0,0-21 16,0 0-16,0 0 0,-1 0 16</inkml:trace>
  <inkml:trace contextRef="#ctx0" brushRef="#br0" timeOffset="125748.17">18627 15071 0,'0'0'0,"-22"0"0,-20 0 15,21 0-15,0 0 0,0 0 16,-1 0 0,44 0-1,-1 0 1,0-21-16,0 21 0,21-22 15,1 22-15,-1-21 0,0 0 16,1 21-16,-1-21 0,0 0 0,1 0 16,-1-1-16,0-20 0,1 21 15,-1 0-15,-21-22 0,22 22 0,-22-21 16,-21 21-16,0-22 0,0 22 16,0-21-16,-43 21 0,22-22 0,-21 22 15,21 0-15,-22 21 0,1 0 16,0 0-16,-1 21 0,1 0 0,0 1 15,21 20-15,-22 0 0,22 1 16,0 20-16,0 1 0,0-1 16,-1 1-16,1 20 0,0 1 0,21 0 15,0-1-15,0 22 0,-21-21 16,21-1-16,0 22 0,-21 0 0,21 0 16,0 21-16,0-21 0,0 0 15,0-1-15,-21 1 0,21-21 0,0 21 16,0-22-16,0-20 0,0 21 15,21-43-15,0 0 0,0-21 0,21 1 16,-20-22-16,20 0 0,0 0 0,1-22 16,-22 1-16,21 0 15,0-21-15,1-1 0,-22 1 0,21-21 16,-21 20-16,22-20 0,-22 20 0,21-84 16,-42 43-16,0 20 15,0-20-15,0 20 0,0-21 0,0 22 16,-21-22-16,0 22 0,0 20 15,-22-20-15,1 21 0,0-1 0,-1 1 16,1 0-16,0 20 0,-1 1 16,-20 0-16,42 0 0,-22 21 0,22-21 15,0 0-15,21-1 16,0 1-16,21 21 16,0-21-16,1 0 0,-1 21 15,21-21-15,0 0 0,-20-1 0,20 1 16,0 0-16,1-21 0,-1 21 15,0-1-15,1-20 0,-1 21 16,0 0-16,1 0 0,-1-1 0,-21 1 16,0 0-16,0 21 0,1 0 15,-44 21 17,1 0-32,21 1 0,-21-1 0,0 0 15,21 0-15,0 0 0,-21 0 16,0-21-16,21 22 0,0-1 0,-22-21 15,22 21-15,0-42 63,0 0-47</inkml:trace>
  <inkml:trace contextRef="#ctx0" brushRef="#br0" timeOffset="125921.06">19262 14796 0,'0'0'0,"-22"0"15,1 0-15,0 0 16,42 0 15,0 0-15,1 0-16,-1 0 0,21 0 0,-21 0 15</inkml:trace>
  <inkml:trace contextRef="#ctx0" brushRef="#br0" timeOffset="126328.24">19600 14965 0,'0'0'0,"-42"0"0,21 0 0,0 0 0,-22 0 15,43-21 17,21 21-32,1 0 0,-1-21 0,0 21 15,0 0-15,21 0 0,-20 0 16,-1 0-16,21 0 0,-21 0 0,0 0 16,1 0-16,-1 0 0,0 21 15,-21 0-15,0 0 0,0 0 16,0 0-16,0 1 0,0 20 15,0-21-15,-21 0 0,21 0 0,-21 1 16,-1-1-16,1-21 16,0 21-16,0-21 15,0 0-15,21-21 16,0 0-16,0-1 16,0 1-16,0 0 0,0 0 15,0 0-15,21 0 0,0 21 16,0-22-16,0 1 0,1 21 0,-1-21 15,0 0-15,21 21 0,-21-21 16,22 21-16,-22 0 0,0-21 0,21 21 16</inkml:trace>
  <inkml:trace contextRef="#ctx0" brushRef="#br0" timeOffset="127878.07">20108 15007 0,'0'0'0,"0"21"0,0 1 16,0-1-16,21-21 15,1 0 1,-1 0-16,0 0 16,0 0-16,-21-21 0,21 21 15,0-22-15,1 1 0,-1 0 16,-21 0-16,0 0 16,0 0-16,0-1 15,-21 22 1,-1 0-16,1 0 0,0 0 15,0 0-15,0 0 0,0 22 0,-1-1 16,22 0-16,-21 0 0,21 0 16,-21 0-16,21 1 0,0-1 0,0 21 15,0-21-15,0 0 0,21 1 16,0-1-16,1-21 0,20 21 0,-21-21 16,21 0-16,1 0 0,-1 0 15,22 0-15,-22 0 0,21-21 0,1 0 16,-1-1-16,-20 1 0,20 0 15,-20 0-15,-1 0 0,0 0 0,-21-22 16,22 22-16,-22 0 0,0 0 16,-21-22-16,0 22 0,0-21 15,0 21-15,0-22 0,0 22 0,0-21 16,0 21-16,0 0 0,0-1 16,-21 22-16,0 0 15,0 22-15,21-1 0,-22 0 16,1 21-16,0 1 0,21-1 0,-21 0 15,21 22-15,-21-22 0,21 22 16,-21 20-16,-1-20 0,22-1 0,0 22 16,-21-22-16,0 1 0,0 21 15,0-22-15,21 1 0,-21 20 0,-1-20 16,1 20-16,0 1 0,0-21 0,0 20 16,0 1-16,-1-22 15,-20 1-15,21 21 0,0-22 0,0-21 16,-1 22-16,1-22 0,21 1 15,0-1-15,0 0 0,0-21 0,21-21 16,1 0-16,-1 0 0,21 0 16,-21-21-16,22 0 0,-22 0 15,21 0-15,0-22 0,1 22 0,-1-21 16,-21 0-16,22-1 0,-22 1 16,21-22-16,-21 22 0,0-21 0,-21-22 15,0 21-15,22-20 0,-22 20 16,0-20-16,0 20 0,0-21 15,-22 22-15,22 21 0,-42-22 0,21 22 16,0-1-16,0 1 0,-22 0 16,22-1-16,0 22 0,-21 0 0,20 0 15,1 0-15,21 0 16,-21 21-16,21-22 0,0 1 16,0 0-16,21 21 0,0-21 15,1 0-15,-1 0 0,0 21 0,21-22 16,-21 1-16,22 0 0,-1 0 15,-21 0-15,22 0 0,-1-1 0,-21 1 16,21 0-16,-20 0 0,-1 21 0,0-21 16,0 0-16,-21-1 15,-21 44 17,21-1-17,-21 0-15,21 0 0,0 0 16,-21 0-16,21 1 0,0-1 15,0 0-15,0 0 0,0 0 0,0 22 0,0-22 16,0 0-16,21-21 0,0 21 16,-21 0-16,21-21 15,0 0-15,0 0 16,1 0-16,-1-21 16,-21 0-1,0 0-15,0 0 0,0-1 0,0 1 16,0 0-16,-21 0 0,21 0 0,-22 0 15,22-1-15,0 1 16,0 0-16,0 0 0,22 0 16,-1 21-16,0-21 0,0 21 15,0-22-15,0 22 0,22 0 0,-22-21 16,21 21-16,-21 0 0,1 0 16,20 0-16,-21 0 0,0 0 0,0 0 15,1 21-15,-1-21 0,-21 22 16,0-1-16,0 0 15,0 0-15,0 0 0,0 0 0,-21 1 16,-1-1-16,1 0 16,0-21-16,21 21 0,21-42 62,0 0-62,1 21 0,-22-21 0,21-1 16,0 22-16,0-21 0,-21 0 15,21 0-15,0 21 0,1-21 0,-1 21 16,-21-21-16,21 21 0,-21 21 47,0 0-31,0 0-16,0 0 15,-21 0-15,21 1 16,-21-1-16,21 0 15,0 0-15,0 0 0,0 0 0,0 1 16,0-1 0,21-21-16,0 0 0,0 0 15,0 0 1,0 0-16,1-21 0,-1 21 0,21-22 16,-21 1-16</inkml:trace>
  <inkml:trace contextRef="#ctx0" brushRef="#br0" timeOffset="128352.56">22352 14669 0,'0'-22'0,"0"44"0,0-86 0,0 43 0,0-21 15,-21 20-15,0 1 0,-1 21 16,1 0-16,0 0 0,0 0 16,0 0-16,0 0 0,-1 21 15,1 22-15,0-22 0,21 0 0,-21 21 16,0 1-16,21-1 15,0-21-15,-21 22 0,21-1 0,0 0 16,0-21-16,0 22 0,0-22 16,0 21-16,0-21 0,21 22 0,-21-22 15,21 21-15,0-21 0,0 1 16,0-22-16,1 21 0,-1 0 0,21-21 16,-21 0-16,0 0 0,22 0 15,-22 0-15,21 0 0,-21-21 0,22 0 16,-22-1-16,21 1 0,-21-21 0,1 21 15,20-22-15,-21 22 16,0-21-16,0 0 0,1-1 0,-1 1 0,-21 0 16,0-22-16,0 22 0,0-1 15,-21 1-15,-1 0 0,1 21 16,-21-1-16,0 1 0,-1 0 16,1 21-16,-22 0 0,22 0 0,0 0 15,-1 21-15,1-21 0,21 21 16,-21 1-16,20-1 0,1 0 15,21 21-15,0-21 0,0 1 0,0-1 16,0 0-16,0 0 0,21 0 0,-21 0 16,22 1-16,-1-1 0,21 0 15,-21 0-15,22-21 0</inkml:trace>
  <inkml:trace contextRef="#ctx0" brushRef="#br0" timeOffset="128781.01">22902 14901 0,'0'0'0,"0"-21"16,-21 21 31,21 21-47,0 1 16,0-1-16,0 0 0,0 0 0,0 0 15,0 0-15,0 22 0,0-1 16,-21 0-16,0 1 0,21-1 15,-21 0-15,-1 1 0,1 20 16,21-20-16,-21-1 0,0 0 0,21 22 16,0-22-16,-21 0 0,0 1 15,21 20-15,-22-20 0,22-1 0,0 21 16,0 1-16,-21-22 0,21 22 0,0-22 16,-21 0-16,21 1 0,0 20 15,0-20-15,0-22 0,-21 21 0,21-21 16,-21 22-16,21-22 0,-21-21 15,21 21-15,-22 0 0,1-21 0,0 21 16,0-21-16,0 0 16,0 0-1,21-21-15,0 0 16,0 0-16,0 0 16,0-1-16,0-20 0,21 21 15,0-21-15,0-22 0,0 22 0,22-22 16</inkml:trace>
  <inkml:trace contextRef="#ctx0" brushRef="#br0" timeOffset="129113">22923 15388 0,'0'0'0,"0"-63"0,0 20 15,0-20-15,0 21 0,0-1 0,0 1 16,0 0-16,0 20 0,0 1 16,0 0-16,0 0 0,0 0 15,0 0-15,0-1 0,0 1 0,22 21 16,-1 0-16,0-21 0,0 21 15,21 0-15,-20 0 0,-1 0 0,21 0 16,-21 21-16,0 0 0,-21 1 16,0-1-16,22 0 0,-22 0 0,0 0 15,0 0-15,0 22 0,-22-22 16,1 21-16,0-21 0,0 1 0,0-1 16,-22 0-16,22 0 0,-21 0 15,21-21-15,0 21 0,-1-21 0,1 0 16,0 0-16,0 0 15,21-21 1,21 21 0,0-21-16,0 0 0,1 0 15,-1 0-15,21-1 0,-21 1 0,0 0 16,22 0-16</inkml:trace>
  <inkml:trace contextRef="#ctx0" brushRef="#br0" timeOffset="130468.51">23580 14669 0,'0'0'0,"0"-22"0,0 1 0,0 0 0,0 0 16,0 0-1,0 0-15,-22 21 16,1 21 0,0-21-16,21 21 0,-21 21 15,21-21-15,0 1 0,0 20 16,-21-21-16,21 21 0,-21 1 0,21-22 15,-22 21-15,22-21 0,0 22 16,0-1-16,0-21 0,0 22 0,0-22 16,0 0-16,0 0 0,0 0 0,0 0 15,0 1-15,22-1 0,-1-21 16,0 0-16,0 0 16,0 0-16,0 0 0,1 0 15,20-21-15,-42-1 0,21 1 16,0 21-16,0-21 0,1-21 15,-1 21-15,0-1 0,0 1 0,0 0 16,-21 0-16,0 0 0,21 21 0,-21-21 16,0 42 15,-21 0-31,21 0 0,0 0 16,-21 0-16,0 1 0,21-1 0,0 0 15,0 0-15,0 0 16,0 0-16,0 1 0,0-1 15,21 0-15,0-21 0,0 0 16,1 0-16,-1 0 0,0 0 16,0 0-16,0 0 0,0 0 0,22-21 15,-22 0-15,0-1 0,0 22 16,0-21-16,1 0 0,-1 0 0,0-21 16,-21 20-16,21 1 15,-21 0-15,0 42 31,0 0-31,0 1 16,0-1-16,-21 0 0,21 0 16,0 0-16,0 0 0,0 1 15,0-1-15,0 0 16,21-21 0,0 0-16,0 0 0,1 0 15,-1 0 1,-21-21-16,0 0 0,0-1 15,0 1-15,0 0 0,0 0 16,0 0-16,0 0 0,0-1 16,0 1-16,0 0 31,0 0-15,21 21-1,0 0-15,0 0 16,0 0-16,1 0 0,-1 0 15,0 0 1,-21 21-16,21-21 0,-21 21 16,0 0-16,0 1 15,0-1-15,0 0 0,0 0 0,21-21 16,-21 21-16,0 0 0,0 1 16,0-1-1,0-42 32,0-1-31,21 22-16,-21-21 0,22 0 0,-22 0 15,21 0-15,-21 0 0,21-1 16,0 22-16,0-21 0,-21 0 0,21 0 16,1 21-16,-1 0 0,-21-21 0,21 21 15,0 0 1,-21 21-16,0 0 0,0 0 15,0 0-15,0 1 16,0-1-16,0 0 16,0 0-16,0 0 15,21-21-15,0 0 0,1 0 16,-1 0-16,0 0 16,0 0-16,0-21 15,0 0-15,1 21 0,-1-21 0,-21 0 16,21-1-16,0 1 0,0 0 15,0 0-15,1 0 0,-22 0 16,21 21-16,-21 21 31,0 0-31,0 0 16,0 0-16,0 0 0,0 1 16,-21 20-16,21-21 0,-22 0 0,22 0 15,0 1-15,0-1 0,0 0 16,0 0-1,0-42 17</inkml:trace>
  <inkml:trace contextRef="#ctx0" brushRef="#br0" timeOffset="130753.06">24892 14584 0,'0'0'0,"-21"0"15,-43-42 1,43 42-16,0-22 15,0 22 17,0 0-1,-1 0-31,1 22 0,0-22 16,0 21-16</inkml:trace>
  <inkml:trace contextRef="#ctx0" brushRef="#br0" timeOffset="131024.42">23791 14817 0,'0'0'0,"-42"0"0,-22 0 15,22 21-15,21-21 0,-21 0 16,20 0-16,1 0 0,42 0 31,1 0-15,20 0-16,-21 0 0,21 0 0,1 0 15,-1 0-15,0 0 0,1 0 16,-1 0-16,0 0 0,1 0 0,-22 0 16,21 0-16,1-21 0,-22 21 0,0 0 15,0 0-15,0 0 0,0 0 16,1 0-16,-22-21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2T02:37:54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2350 0,'0'0'0,"0"-22"31,0 1-15,21 0-16,0 21 16,0-21-16,1 21 0,-22-21 0,21 0 15,0 21-15,-21-22 0,21 22 16,-21-21-16,0 0 0,0 0 16,0 0-1,-42 21-15,21 0 0,-1-21 0,-20 21 16,21 0-16,-21 0 0,-1 0 15,1 0-15,-22 21 0,22-21 16,0 21-16,-1 0 0,1 0 0,0 0 16,21 1-16,-1 20 0,1-21 15,21 0-15,0 0 0,0 1 16,0-1-16,0 0 0,0 0 0,43 0 16,-22 22-16,21-22 0,0 0 15,1 0-15,20 0 0,1 22 16,-22-22-16,22 21 0,-22-21 15,0 22-15,1-22 0,-22 21 16,0-21-16,0 0 0,-21 1 0,0 20 16,0-21-16,0 0 0,-21-21 15,0 21-15,-22 1 0,1-22 0,0 0 16,-22 21-16,1-21 0,-1 0 16,1 0-16,-1 0 0,1 0 15,-1 0-15,1 0 0,20 0 0,1 0 16,0-21-16,21 21 0,-22-22 15,22 22-15,0 0 0,21-21 0,0 0 16,0 0 0,0 0-16,21 21 15,0-21-15,22 21 0,-1-22 16</inkml:trace>
  <inkml:trace contextRef="#ctx0" brushRef="#br0" timeOffset="1152.01">1990 2752 0,'0'-21'0,"0"42"0,0-64 15,0 22-15,0 0 0,0 0 16,0 0-1,0 0-15,0-1 16,-22 22 0,1 22-1,21-1-15,-21 0 16,21 0-16,0 21 0,0-20 0,0 20 16,0-21-16,0 21 0,0-20 15,0 20-15,0-21 0,0 0 16,0 0-16,21 1 0,0-1 0,-21 0 15,22 0-15,-1-21 0,0 0 16,0 0-16,0 0 0,0 0 16,1 0-16,-1 0 0,21 0 15,-21-21-15,0 21 0,22-21 0,-22 0 16,0 21-16,0-22 0,22 1 16,-22 0-16,0 0 0,-21 0 0,21 0 15,-21-1-15,0 1 0,0 0 16,0 0-16,0 0 0,0 0 15,0 42 17,0 0-32,0 0 0,0 0 15,0 0-15,0 1 0,0-1 16,0 0-16,0 0 0,0 0 16,0 0-16,0 1 0,0-1 15,21 0-15,0-21 0,1 0 0,-1 21 16,0-21-16,0 0 0,0 0 15,0 0-15,1 0 0,20 0 0,-21-21 16,0 21-16,22-21 0,-22 0 16,0 21-16,0-22 0,0 1 0,-21 0 15,21 0-15,1 0 0,-22 0 16,0-1-16,0 1 0,21 0 0,-21 0 16,0 0-16,21 0 0,-21-1 15,0 44 16,0 20-31,0-21 16,0 0-16,-21 0 0,21 1 0,0-1 16,0 0-16,0 0 0,0 0 15,0 0-15,0 1 0,0-1 0,21 0 16,0-21-16,0 0 16,0 0-16,1 0 0,-1 0 0,0 0 15,0 0-15,0-21 0,22 21 16,-22-21-16,0-1 0,0 22 0,0-21 15,0 0-15,1 0 0,-22 0 16,0 0-16,21-1 0,-21 1 16,0-21-16,0 21 0,0-22 15,0 22-15,-21-21 0,-1 21 0,1 0 16,0-1-16,0 1 0,0 0 16,0 21-16,-1 0 0,1 0 15,0 0-15,0 21 0,0 0 0,21 1 16,-21-1-16,-1 21 0,1-21 15,21 22-15,0-22 0,0 0 0,-21 21 16,21-21-16,0 1 0,0-1 16,0 0-16,0 0 0,0 0 15,21-21-15,0 0 0,1 0 16,-1 0-16,0 0 0,0 0 16,0 0-16,0-21 0,1 0 0</inkml:trace>
  <inkml:trace contextRef="#ctx0" brushRef="#br0" timeOffset="1687.66">3577 2434 0,'0'0'15,"0"-42"-15,21 0 16,-21 20-16,0 44 31,0-1-31,0 0 0,-21 21 16,21-21-16,0 22 0,-21-1 15,0 0-15,0-20 0,21 20 16,0 0-16,-22 1 0,22-22 0,-21 21 16,21-21-16,0 0 0,0 1 15,0-1-15,0 0 0,0 0 0,21-21 16,-21 21-16,22-21 16,-1 0-16,0 0 0,0 0 0,0 0 15,22 0-15,-22-21 0,0 21 16,0-21-16,21 0 0,-20 0 0,-1-1 15,0 1-15,0 0 0,21 0 16,-20-21-16,-1 20 0,-21-20 0,21 0 16,0-1-16,0 1 0,0 0 15,-21 21-15,0-22 0,22 22 16,-22-21-16,0 21 0,-22 42 31,1 0-31,21 21 16,-21-21-16,0 22 0,21-1 15,0 0-15,-21 1 0,21-22 16,-21 21-16,21 1 0,0-22 0,0 0 16,0 21-16,0-21 0,0 1 0,0-1 15,0 0 1,0 0-16,21-21 16,0 0-16,0 0 15,0-21-15,-21 0 16,21 21-16,1-21 0,-1-1 0,0 1 15</inkml:trace>
  <inkml:trace contextRef="#ctx0" brushRef="#br0" timeOffset="2298.98">4508 2201 0,'0'0'0,"-63"0"16,42 0-1,0 0 1,21 22-16,0-1 0,0 0 16,-22 21-16,22-21 0,0 1 0,0 20 15,0 0-15,0 1 0,-21-22 16,21 21-16,0 0 0,0 1 0,-21-22 16,21 21-16,0-21 0,0 22 15,0-22-15,-21 0 0,21 0 0,-21 0 16,21 1-16,0-1 0,0 0 15,-21-21-15,-1 0 32,22-21-1,0 0-31,0-1 0,0 1 16,0 0-16,0 0 0,0 0 0,0-22 15,22 22-15,-1 0 0,-21 0 16,21 0-16,0 0 0,0-1 0,22 22 15,-22-21-15,0 0 0,0 21 16,0 0-16,22 0 0,-22 0 0,21 0 16,-21 0-16,22 21 0,-22 0 15,21-21-15,-21 22 0,0-1 0,1 0 16,-1 0-16,-21 0 16,0 0-16,0 1 0,0-1 0,-21 0 15,-1 0-15,1 0 16,-21-21-16,21 21 0,-22 1 0,22-22 15,-21 21-15,21-21 0,-22 21 0,22-21 16,-21 0-16,21 21 0,0-21 16,-1 0-16,1 0 0,0 0 15,0 0 1,21-21 15,21 21-31,0-21 16</inkml:trace>
  <inkml:trace contextRef="#ctx0" brushRef="#br0" timeOffset="2907.82">5186 2646 0,'0'0'0,"0"-42"16,0 20 0,-21 1-16,-1 0 0,1 0 15,0 21-15,21-21 16,-21 21-16,0-21 0,0 21 0,-1 0 16,1 0-16,0 0 0,0 0 15,0 0-15,-22 0 0,22 21 0,0 0 16,0 0-16,-21 0 0,20 0 15,1 1-15,21 20 0,-21-21 0,21 0 16,-21 0-16,21 22 0,0-22 16,0 0-16,0 0 0,0 0 0,0 1 15,21-1 1,0-21 0,0 0-16,1 0 0,-1 0 0,21 0 15,-21-21-15,0 21 0,22-22 16,-22 22-16,0-21 0,21 0 0,-20 0 15,-1 0-15,0 0 0,0-22 16,0 22-16,0-21 0,1 21 0,-1-1 16,-21-20-16,0 21 0,0 0 15,0 0-15,0 42 32,0 0-32,0 0 0,0 0 15,0 0-15,0 1 16,0-1-16,0 21 0,0-21 0,0 0 15,0 1-15,0-1 0,0 0 16,0 0-16,0 0 0,0 0 16,0 1-16,21-22 31,0 0-31,0 0 16,0 0-16,1-22 0,-1 22 15</inkml:trace>
  <inkml:trace contextRef="#ctx0" brushRef="#br0" timeOffset="3386.76">5630 2582 0,'-21'0'0,"21"-21"0,0 0 16,0 0-1,0 0 1,0 0-1,21 21 1,0 0-16,1 0 0,-1 21 16,0-21-16,-21 21 0,21 0 15,0 0-15,-21 0 0,0 1 0,21-1 16,-21 0-16,22 21 16,-22-21-16,0 1 0,0-1 0,0 0 15,0 0-15,0 0 0,0 0 16,0 1-16,-22-1 0,1-21 0,21 21 15,-21-21-15,21 21 16,-21-21 0,21-21-1,0 0-15,0 0 16,21-1-16,-21 1 0,21 0 16,0 0-16,-21 0 0,22 0 15,-1-1-15,0-20 0,0 21 0,0 0 16,0 0-16,1-1 15,-22 1-15,21 0 0,0 0 0,0 0 16,0 21-16,-21-21 0,21 21 16,1 0 15</inkml:trace>
  <inkml:trace contextRef="#ctx0" brushRef="#br0" timeOffset="3991.18">7070 2688 0,'0'0'0,"-85"0"31,64 0-31,0 0 0,-1 0 0,1 0 16,0 0-16,42 0 46,0 0-46,22 0 16,-1 0-16,22 0 0,-22 21 0,21-21 16,22 0-16,-21 0 0,20 0 15,1 0-15,0 0 0,-1 0 0,1 0 16,21 0-16,-22 0 0,-20 0 16,21 0-16,-22 0 0,1 0 0,-1 0 15,-21 0-15,1 0 0,-1 0 16,0 0-16,-20 0 0,-1 0 0,0 0 15,0 0-15,-21-21 32,0 0-32,0 0 15,-21 0-15</inkml:trace>
  <inkml:trace contextRef="#ctx0" brushRef="#br0" timeOffset="4439.56">8276 2392 0,'0'0'16,"-21"0"-16,0 0 0,0 0 16,-1 0-16,1 0 15,21 21 1,0 0-16,0 0 0,0 1 16,21-1-16,1 0 15,-1 0-15,0 0 0,0-21 0,21 21 16,-20 1-16,20-22 0,-21 0 0,21 0 15,1 0-15,-1 0 0,0 0 16,-20 0-16,20 0 0,0 0 0,1 0 16,-1 0-16,0-22 0,1 22 15,-1-21-15,-21 21 0,0 0 0,0-21 16,-21 0-16,-21 21 31,-21 0-31,21 0 0,0 0 16,-22 21-16,1 21 15,0-20-15,20-1 0,1 21 0,-21-21 16,21 0-16,0 22 0,-1-22 16,-20 0-16,21 21 0,0-20 0,0-1 15,-1 0-15,1 0 0,21 0 16,-21 0-16,21 1 0,-21-22 0,21 21 16,-21-21-16,0 0 15,-1 0 1,1 0-16,21-21 15</inkml:trace>
  <inkml:trace contextRef="#ctx0" brushRef="#br0" timeOffset="5023.68">10499 2159 0,'0'0'0,"-22"-21"0,1 21 16,0-21-16,0 21 0,0-21 15,42-1 1,0 22 0,21 0-16,1 0 0,20-21 0,22 21 15,0 0-15,20-21 0,1 21 16,0 0-16,0-21 0,0 21 0,0 0 15,-1-21-15,-20 21 16,0 0-16,-22 0 0,-20 0 0,-1 0 0,0 0 16,-21 21-16,-21 0 15,-42-21-15,21 0 16,0 0-16,-22 0 0,1 0 0,0 0 16,21 0-16</inkml:trace>
  <inkml:trace contextRef="#ctx0" brushRef="#br0" timeOffset="5403.97">11324 2032 0,'0'0'16,"-42"0"0,21 0-16,-1 0 15,22 21 1,0 0-16,0 1 16,0-1-16,0 0 0,0 21 0,0-21 15,0 22-15,0-1 0,0 0 16,0 1-16,0-1 0,0 22 0,0-22 15,0 0-15,0 1 0,0 20 16,0-21-16,-21-20 0,0 20 0,21 0 16,-21-21-16,0 22 0,0-22 0,-1 0 15,1 0-15,-21 0 0,0 1 16,20-22-16,-20 0 0,0 0 0,-1 0 16,1 0-16,-21 0 0,20 0 15,1 0-15,0 0 0,-1-22 0,1 1 16,0 0-16,20 0 0,-20 0 0,0 0 15,21-22-15,-1 22 16,1 0-16,0 0 0,0 0 0,21-1 16,0 1-16,0 0 15,21 21-15,0-21 0,0 21 0,22 0 16,-1 0-16,0-21 0,1 21 16,-1 0-16,22 0 0,-1 0 0</inkml:trace>
  <inkml:trace contextRef="#ctx0" brushRef="#br0" timeOffset="5903.54">11917 2477 0,'0'0'0,"0"-22"0,0 1 0,0 0 16,0 0-16,-21 0 15,-1 0-15,1 21 0,-21-22 0,21 22 16,0 0-16,-22 0 0,22 0 0,-21 0 15,21 0-15,-22 0 0,22 0 16,0 22-16,-21 20 0,20-21 0,1 21 16,0 1-16,0-22 15,0 21-15,21 1 0,0-1 0,0 0 0,0 1 16,0-22-16,0 0 0,0 21 16,0-21-16,21-21 0,0 22 15,0-22-15,0 21 0,22-21 0,-22 0 16,0 0-16,21 0 0,-20-21 15,-1-1-15,21 22 0,-21-21 0,22 0 16,-22 0-16,0 0 0,0 0 16,0-1-16,0 1 0,1-21 0,-22 21 15,0-22-15,0 22 0,0 0 16,21 0-16,-21 0 0,0 0 0,0-1 16,0 44-1,0-1-15,0 0 16,0 0-16,0 21 0,0-20 15,0 20-15,0-21 0,0 0 16,21 22-16,-21-22 0,0 0 0,21 0 16,0 0-16,0-21 0,1 21 15,-1 1-15,0-22 0,0 0 16,0 0-16,0 0 0,1 0 0,-1 0 16,0 0-16,0-22 0</inkml:trace>
  <inkml:trace contextRef="#ctx0" brushRef="#br0" timeOffset="6127.6">12361 2540 0,'0'0'0,"0"-42"0,0-43 31,0 64-31,0 42 32,0 21-32,0-20 0,0-1 15,0 21-15,0-21 0,0 22 0,0-22 16,0 21-16,0-21 0,0 0 15,0 1-15,0-1 0,0 0 0,0 0 16,0 0-16</inkml:trace>
  <inkml:trace contextRef="#ctx0" brushRef="#br0" timeOffset="6355.98">12721 2392 0,'0'0'0,"-42"0"31,21 21-31,-1-21 0,1 21 0,0 0 16,0 1-16,-21 20 0,20-21 0,1 0 16,0 0-16,-21 22 0,21-22 0,-1 0 15,22 0-15,-21 0 0,0 1 16,21-1-16,-21 0 0,21 0 0,0 0 15,0 0 1,21-21 0,21 0-16,-20 0 0,-1 0 0</inkml:trace>
  <inkml:trace contextRef="#ctx0" brushRef="#br0" timeOffset="6803.62">13144 2519 0,'0'0'0,"0"-21"0,0 0 0,0-1 16,0 1-16,0 0 0,-21 21 0,0-21 16,-21 21-16,21 0 0,-1 0 15,-20 0-15,21 0 0,-21 0 16,20 0-16,1 21 0,-21 0 0,21 0 16,0 1-16,-1 20 0,1-21 15,21 0-15,0 22 0,0-22 0,0 0 16,0 0-16,0 0 0,0 0 0,0 1 15,0-1-15,21 0 16,1-21-16,-1 0 0,0 0 0,0 0 16,0 0-16,0 0 0,1 0 15,-1-21-15,0 0 0,0 21 0,0-22 16,0 1-16,1 0 0,-22 0 16,0 0-16,21-22 0,-21 22 15,21 0-15,-21-21 0,0 21 0,0-1 16,0 1-16,0 42 31,0 1-31,0-1 0,0 0 16,0 21-16,0-21 0,0 1 0,-21 20 15,21-21-15,0 0 0,-21 22 16,21-22-16,0 0 0,0 0 0,0 0 16,0 0-16,21 1 15,0-22 1,0 0-16</inkml:trace>
  <inkml:trace contextRef="#ctx0" brushRef="#br0" timeOffset="6983.86">14076 2477 0,'0'0'0,"-21"0"0,-22-22 15</inkml:trace>
  <inkml:trace contextRef="#ctx0" brushRef="#br0" timeOffset="7455.83">13885 2434 0,'0'0'15,"43"-42"1,-22 42-16,0-21 15,0 21-15,21-21 0,-20-1 16,20 22-16,-21-21 0,21 0 16,-20 0-16,-1 0 0,21 0 0,-21-1 15,-21 1-15,0 0 0,0 0 16,0 0-16,0 0 0,-42-1 16,21 22-16,-22 0 0,1 0 15,0 0-15,-1 0 0,-20 0 0,21 0 16,-1 0-16,22 22 0,-21-1 15,21 0-15,-1 0 0,1 0 0,21 0 16,0 22-16,0-22 0,0 0 16,0 21-16,0 1 0,21-1 0,1 0 15,-1 1-15,21-1 0,-21 0 16,22 1-16,-1-1 0,-21-21 0,0 22 16,0-1-16,1-21 0,-1 21 15,-21-20-15,0-1 0,0 0 0,0 0 16,-21 0-16,-1 0 0,-20-21 0,21 0 15,-21 22-15,-1-22 16,1 0-16,0 0 0,20 0 0,-20 0 16,0 0-16,21-22 0,-1 1 0,-20 21 15,21-21-15,0 0 0,21 0 16,-21 0-16,21-1 0,-22-20 0,22 21 16,0 0-16,0 0 0,0-1 15,0 1-15,0 0 0,22 0 16,-1 21-16,0-21 0,0 21 15,0 0-15,0 0 0,22 0 0,-22 0 16</inkml:trace>
  <inkml:trace contextRef="#ctx0" brushRef="#br0" timeOffset="8095.28">14224 2604 0,'0'0'0,"42"0"16,-21-22-16,1 22 0,-1 0 0,0 0 15,-21-21-15,0 0 16,-21 21-1,0 21-15,-1 0 16,1 1-16,0-1 16,0 0-16,0 0 0,0 0 0,-1 22 15,22-22-15,-21 21 0,21-21 0,0 0 16,0 1-16,0 20 0,0-21 16,0 0-16,21 0 0,1-21 15,-1 0-15,0 22 0,0-22 16,21 0-16,-20 0 0,20 0 0,-21 0 15,21 0-15,-20-22 0,20 22 16,0-21-16,-21 0 0,22 0 0,-22 0 16,21 0-16,-21-1 0,1 1 15,-1 0-15,0-21 0,0 21 0,-21-1 16,21 1-16,-21 0 0,0 0 16,-21 21-1,0 0-15,21 21 0,-21 0 16,21 0-16,-21 1 15,21-1-15,0 0 0,0 0 0,-22 0 16,22 0-16,0 1 0,0-1 16,0 0-16,0 0 0,22-21 15,-1 0-15,0 0 0,0 0 16,0 0-16,0 0 16,1 0-16,-1 0 0,0-21 0,0 0 15,0 21-15,0-21 0,1-1 16,-1 1-16,0 0 0,21 0 0,-42 0 15,21 0-15,1-1 0,-22 1 16,21 21-16,-21 21 31,0 1-31,0-1 16,0 0-16,0 0 0,-21 0 0,21 0 16,-22 1-16,22-1 0,-21 0 15,21 0 1,21-21-1,1 0 1,-1-21-16</inkml:trace>
  <inkml:trace contextRef="#ctx0" brushRef="#br0" timeOffset="8259.86">15134 2519 0,'0'0'0,"-21"0"15,0 0-15,0 0 16,-1 0-16,44 0 47,-1 21-47,0-21 0</inkml:trace>
  <inkml:trace contextRef="#ctx0" brushRef="#br0" timeOffset="8599.95">15536 2540 0,'-21'21'15,"21"0"-15,-21 1 0,0-1 16,21 0-16,-21 21 0,-1-21 16,22 22-16,-21-1 0,0 0 0,21 1 15,0 20-15,-21-20 0,21-1 16,-21 21-16,0 1 0,21-1 0,-22 1 15,1-1-15,0 1 0,21 21 16,-21-22-16,-21 1 0,20-1 0,1 1 16,-21-1-16,21 22 0,0-22 15,-22 1-15,22-1 0,0-20 0,-21-1 16,20 21-16,22-41 0,-21 20 16,0-21-16,21 0 0,-21 0 0,21-42 31,0-21-31,21 21 15,0-22-15,0 1 0,1 0 0,20-22 16,0 1-16,1-1 0,-1-20 16,0 20-16</inkml:trace>
  <inkml:trace contextRef="#ctx0" brushRef="#br0" timeOffset="8895.84">15473 3027 0,'0'0'0,"0"-42"0,0-1 15,0 1-15,0 21 0,-21 0 0,21-1 16,0 1-16,0 0 0,0 0 15,0 0-15,21 0 0,0-1 0,0 22 16,0-21-16,22 21 0,-22 0 16,21 0-16,0 0 0,-20 0 0,20 0 15,-21 21-15,0-21 0,0 22 16,1-1-16,-1 0 0,-21 0 0,0 0 16,0 0-16,0 1 15,0-1-15,-21-21 0,-1 21 0,1 0 0,0-21 16,-21 21-16,21-21 0,-22 0 15,22 0-15,-21 0 0,21 0 16,-1 0-16,1 0 0,0 0 0,0 0 16,42-21 15,0 21-31,0-21 0,1 0 16,-1 0-16</inkml:trace>
  <inkml:trace contextRef="#ctx0" brushRef="#br0" timeOffset="9143.54">16214 2307 0,'0'0'0,"0"-21"31,-22 21-31,1 0 0,21 21 16,-21 0-16,0 22 0,0-22 15,0 21-15,-1 1 0,1-1 0,21 0 16,-21 22-16,21-22 0,-21 0 15,21 1-15,0-22 0,0 21 16,0-21-16,0 22 0,0-22 0,0 0 16,0 0-16,0 0 0,21-21 15,0 0-15,0 0 0,1 0 16,-1 0-16,0 0 0,0 0 16,0-21-16</inkml:trace>
  <inkml:trace contextRef="#ctx0" brushRef="#br0" timeOffset="9332">15981 2625 0,'0'0'0,"-21"0"0,-1 0 0,1 0 16,42 0 15,1 0-31,-1 0 0,21 0 16,0 0-16,-20 0 0,41-21 15,-21 21-15,1-22 0,-1 22 16,22-21-16</inkml:trace>
  <inkml:trace contextRef="#ctx0" brushRef="#br0" timeOffset="11462.35">16849 2477 0,'0'0'0,"-22"0"16,-62-22 0,63 22-16,42 0 31,0 0-16,0-21-15,0 21 0,0-21 0,1 21 16,20-21-16,-21 0 0,0 21 16,0-21-16,1 21 0,-22-22 0,21 1 15,-21 0-15,21 0 0,-21 0 16,0 0-16,0-1 16,0 1-16,0 0 0,-21 21 15,0 0-15,-1 0 0,1 0 16,0 0-16,0 0 0,0 0 0,0 21 15,-1 0-15,-20-21 0,21 22 16,0-1-16,0 0 0,-1 21 0,1-21 16,21 1-16,-21-1 0,21 0 15,0 21-15,0-21 0,0 1 0,21-1 16,0 0-16,1-21 16,-1 0-16,0 0 0,0 21 0,0-21 15,0 0-15,-42 0 47,0 0-47,0 21 16,0 0-16,-22 1 0,22-1 0,0 0 15,21 0-15,-21 0 0,21 22 16,-21-22-16,21 0 0,0 0 0,0 0 16,0 0-16,0 1 0,0-1 0,21 0 15,0-21-15,0 0 0,0 21 16,1-21-16,-1 0 0,0 0 15,0 0-15,0 0 0,0-21 16,1 0-16,-22 0 16,21-1-16,0 1 0,0-21 15,-21 21-15,21-22 0,0 22 16,1-21-16,-1 21 0,0-22 0,0 22 16,0 0-16,22 0 0,-22 0 15,0 21-15,0 0 0,0 0 0,0 0 16,1 0-16,-1 21 0,0 0 15,0 0-15,-21 22 0,0-22 0,0 21 16,0-21-16,0 22 0,0-22 16,0 0-16,-21 21 0,0-21 15,0 1-15,21-1 0,0 0 16,-22 0-16,22-42 47,22 21-47,-1-21 0,0 0 15,-21-1-15,21 1 0,0 0 16,0 0-16,1-21 0,20 20 0,-21-20 16,0 21-16,0-21 0,1 20 15,-1-20-15,0 21 0,0 0 0,-21 0 16,21 21-16,-21 21 31,0 0-31,0 0 0,0 0 0,0 0 16,0 1-16,0-1 0,0 21 15,0-21-15,0 0 0,0 1 16,0-1-16,21-21 0,1 21 16,-1 0-16,0-21 0,0 0 0,0 21 15,0-21-15,22 0 0,-22 0 16,21 0-16,-21 0 0,22 0 0,-22 0 16,21-21-16,-21 21 0,22-21 15,-22 0-15,0 0 0,21-1 0,-20-20 16,-1 21-16,0-21 0,0-1 15,-21 22-15,0-21 0,0-1 0,0 22 16,0 0-16,0 0 0,0 0 0,-21 21 31,0 0-31,0 21 0,-1 21 16,22-21-16,-21 1 0,21 20 16,-21 0-16,21-21 0,0 22 0,0-1 15,0-21-15,0 22 0,0-22 16,21 0-16,-21 0 0,21 0 0,1 0 15,-1 1-15,0-22 0,0 21 16,0-21-16,0 0 16,1 0-16,-1 0 0,0 0 0,0-21 15,0 21-15,0-22 0,1 1 0,-1 0 16,0 0-16,-21 0 0,42-22 0,-21 22 16,1-21-16,-1 0 15,21 20-15,-21-20 0,0 21 0,1-21 16,-1 20-16,0 1 0,0 0 15,0 21-15,0 0 16,-21 21 0,0 0-1,0 1 1,0-44 15,0 1-15,0 0-1,0 0-15,0 0 0,-21 21 32,0 0-32,0 0 15,0 0-15,21 21 0,-21 0 16,-1 0-16,1 0 0,0 1 0,21 20 16,-21-21-16,0 21 0,21-20 15,-21 20-15,21-21 0,0 21 0,0-20 16,0-1-16,0 0 0,0 0 15,0 0-15,0 0 0,21 1 0,0-1 16,0-21-16,0 0 0,0 21 0,1-21 16,-1 0-16,0 0 0,0 0 15,21 0-15,-20 0 0,20 0 16,-21-21-16,0 0 0,22-1 16,-22 1-16,0 0 0,0 0 0,0-21 15,0-1-15,1 22 0,-22-21 16,21-1-16,-21 22 0,21-21 0,-21 21 15,0 0-15,0 42 32,0 0-17,0 0-15,0 0 0,0 0 0,-21 22 0,21-22 16,-21 0-16,21 21 16,0-20-16,0-1 0,0 0 0,0 0 15,0 0-15,21-21 16,0 0-1,0 0-15,0 0 16,0 0-16,1-21 0,-1 0 0,0 21 16,0-21-16,0 0 0,0-1 15,-21-20-15,22 21 0,-1-21 0,0 20 16,0-20-16,0 21 0,-21 0 16,0 0-16,0-1 0,0 44 31,0-1-31,-21 0 0,0 21 0,21-21 15,-21 1-15,21 20 0,0-21 16,0 0-16,0 0 0,0 1 16,0-1-16,0 0 0,0 0 0,21 0 15,0-21-15,0 21 0,0-21 16,1 0-16,-1 0 0,21 0 0,-21 0 16,0 0-16,1 0 0,-1 0 15,0 0-15,0-21 0,0 0 16,-21 0-16,0 0 0,21 0 15,1-22-15,-1 1 0,-21 0 16,21-1-16,0 1 0</inkml:trace>
  <inkml:trace contextRef="#ctx0" brushRef="#br0" timeOffset="11767.13">19981 1863 0,'0'0'0,"-63"0"31,42 21-31,-1 0 0,1 0 0,0 22 16,0-22-16,0 21 0,21 0 0,-21 1 15,-1-1-15,1 0 0,21 1 16,-21-1-16,21 0 0,0 1 16,-21 20-16,21-20 0,-21-1 15,21-21-15,0 21 0,0 1 0,0-22 16,0 0-16,0 0 0,0 0 15,0 1-15,21-22 32,0 0-32,0 0 0,0-22 15,22 22-15,-22-21 0,21 0 0,1-21 16,-22 21-16,21-1 0,0-20 16</inkml:trace>
  <inkml:trace contextRef="#ctx0" brushRef="#br0" timeOffset="12107.46">20151 2371 0,'0'0'0,"0"-21"0,-22 21 15,1 0 1,0 21-16,0 0 0,0 0 0,0 21 16,-1-20-16,1 20 0,0-21 15,0 21-15,21-20 0,0 20 0,0-21 16,0 0-16,0 0 0,0 1 16,0-1-16,0 0 0,21 0 0,0-21 15,0 0-15,1 0 0,-1 0 16,0 0-16,0 0 0,0 0 0,0 0 15,1-21-15,-1 21 0,0-42 16,0 20-16,0 1 0,0-21 16,-21 0-16,22-1 0,-22 1 0,21 0 15,-21-1-15,0 22 0,0 0 16,0 0-16,0 0 0,-21-1 0,-1 22 16,1 0-16,0 0 0,0 0 15,0 0-15,0 0 0,-1 22 0,1-1 16,21 0-16,-21 0 0,21 0 15,0 0-15,-21 1 0,21-1 0,0 0 16,0 0-16,21 0 16,0-21-16,0 0 0,1 21 0</inkml:trace>
  <inkml:trace contextRef="#ctx0" brushRef="#br0" timeOffset="12543.85">20595 2434 0,'0'0'0,"0"-21"0,0-64 16,0 64-16,21 0 15,-21 0-15,21 21 16,1 0-16,-1 0 0,0 0 16,0 0-16,0 0 15,0 0-15,1 21 0,-1-21 0,-21 21 16,0 22-16,0-22 0,0 0 15,0 21-15,0 1 0,0-22 16,0 21-16,0-21 0,-21 22 0,21-22 16,0 0-16,0 21 0,-22-21 15,1 1-15,21-1 0,-21-21 16,21 21 0,0-42-1,0 0 1,0-1-16,0 1 0,0 0 0,21 0 15,0-21-15,1 20 0,-1-20 16,0 0-16,0-1 0,0 22 16,0-21-16,1 21 0,-1 0 15,0-1-15,0 1 0,0 0 0,-21 0 16,0 0 0,-21 21-16,-21-21 15,21 21-15,-22-22 0</inkml:trace>
  <inkml:trace contextRef="#ctx0" brushRef="#br0" timeOffset="12843.55">18881 2053 0,'-22'0'15,"44"0"-15,-65 0 0,22 0 0,42-21 32,0 21-32,1 0 0,20 0 15,0 0-15,22 0 0,-22 0 0,22 0 16,-1 0-16,22 0 0,-22 0 16,22 0-16,-22 0 0,22 0 0,-21 0 15,-1 0-15,-21 0 0,22 0 16,-22 0-16,1 0 0,-22 0 15,0 0-15,0 0 0,-21 21 16</inkml:trace>
  <inkml:trace contextRef="#ctx0" brushRef="#br0" timeOffset="13420.58">12573 4403 0,'0'0'0,"0"-21"0,0-1 0,0 1 16,0 0-16,0 0 0,0 0 15,0 0-15,0-1 0,0 1 16,0 42 15,0 1-31,0-1 0,0 21 0,0-21 0,0 22 16,0-1-16,0-21 15,-21 21-15,21-20 0,-21 20 0,21-21 16,0 21-16,-22-20 0,1-1 16,21 0-16,-21 0 0,21 0 0,0 0 15,0 1-15,0-1 0,21-42 47</inkml:trace>
  <inkml:trace contextRef="#ctx0" brushRef="#br0" timeOffset="13639.64">12912 4551 0,'0'0'0,"0"-21"32,0 0-1,0-1 47,21 22-62</inkml:trace>
  <inkml:trace contextRef="#ctx0" brushRef="#br0" timeOffset="16055.07">13589 4763 0,'0'0'0,"0"-22"32,21 1-17,0 0-15,0 0 0,22 0 16,-22 0-16,21-1 0,1-20 15,-22 21-15,21-21 0,0 20 0,-20-20 16,20 21-16,-21-21 0,0-1 16,0 22-16,-21-21 0,0 21 15,0-1-15,0 1 0,-21 21 16,-21 0-16,21 0 16,0 21-16,-22 1 0,22-1 0,0 21 15,0-21-15,-22 22 0,43-22 16,-21 21-16,21-21 0,-21 22 0,21-22 15,0 21-15,0-21 0,0 22 0,0-22 16,21 0-16,-21 0 0,21 0 16,1-21-16,-1 21 0,0-21 15,0 0-15,0 0 0,0 0 0,1 0 16,-1 0-16,0 0 0,0-21 16,0 21-16,0-21 0,1 0 0,-1 0 15,0 0-15,0-1 0,0 1 16,-21 0-16,43 0 0,-22-21 0,0 20 15,0 1-15,0 0 0,0 0 16,22 0-16,-22 0 0,0-1 0,21 22 16,-20 0-16,-1 0 0,0 0 15,0 0-15,0 22 0,-21-1 16,0 0-16,0 0 0,0 0 0,0 22 16,0-22-16,0 0 0,-21 0 15,0 0-15,0 22 0,0-22 0,-1 0 16,22 0-16,-21 0 0,0 0 15,21 1-15,0-44 47,21 1-47,0 0 0,1 0 16,-1 0-16,0 0 0,0-1 16,0 1-16,0 0 0,1-21 0,-1 21 15,-21-22-15,21 22 0,0-21 0,-21 21 16,21-1-16,-21 1 15,0 0-15,0 42 32,-21 0-32,0 1 0,21 20 15,-21-21-15,0 0 0,21 0 0,-22 22 16,22-22-16,0 0 0,0 0 16,0 0-16,0 22 0,0-22 15,22 0-15,-22 0 0,21-21 16,21 21-16,-21-21 0,0 0 0,22 0 15,-22 0-15,21 0 0,1 0 16,-1 0-16,-21-21 0,21 21 16,1-21-16,-1 21 0,-21-21 0,22 0 15,-22 0-15,0-1 0,0 1 0,0 0 16,-21 0-16,0 0 0,0 0 16,0-1-16,0 1 0,0 0 0,-21 0 15,0 0-15,0 21 0,0 0 16,-1 0-16,1 0 0,0 0 0,0 21 15,21 0-15,-21 0 0,0 0 16,-1 1-16,22-1 0,0 0 0,0 0 16,0 0-16,0 0 0,0 1 0,22-1 15,-1 0-15,-21 0 0,21 0 16,0-21-16,0 0 0,22 21 0,-22-21 16,0 0-16,21 0 0,1 0 15,-22 0-15,21 0 0,-21 0 0,22-21 16,-22 21-16,21-21 0,-21 0 15,0 21-15,1-21 0,-1 0 16,0-1-16,0 1 0,0 0 0,0-21 16,1 21-16,-1-1 0,0 1 15,0 0-15,0 0 0,0 21 16,-21 21 15,0 0-31,0 0 0,0 1 16,-21-1-16,0-21 15,21 21-15,0-42 47,0 0-31,0-1-16,0 1 16,0 0-16,0 0 0,0 0 15,0 0-15,-21 21 16,0 0-1,0 21-15,21 0 0,-22 0 0,1 0 16,21 0-16,0 1 0,-21-1 16,0 0-16,21 21 0,-21-21 0,21 1 15,0-1-15,0 0 0,0 0 16,0 0-16,0 0 0,0 1 16,21-22-16,0 21 0,0-21 0,22 0 15,-22 0-15,21 0 0,-21 0 16,22 0-16,-22 0 0,0-21 0,21-1 15,-21 22-15,1-21 0,-1 0 16,-21 0-16,21 0 0,0 0 0,-21-1 16,21 1-16,-21 0 0,0 0 15,0 0-15,0 0 0,0-1 0,0 44 47,0-1-47,0 0 0,0 0 0,-21 0 16,21 0-16,0 22 0,0-22 15,0 0-15,0 0 0,0 0 16,0 1-16,0-1 0,21-21 16,0 0-16,1 21 0,-1-21 15,0 0-15,0 0 0,0 0 0,22 0 16,-22-21-16,0 21 0,0-21 16,0 21-16,0-22 0,1 1 0,-22 0 15,21 0-15,0 0 0,0 0 0,-21-1 16,21 1-16,-21 0 15,0 0-15,0 0 0,0 42 32,0 0-17,-21 0-15,21 0 0,-21 1 16,21-1-16,0 0 0,0 0 16,0 0-16,0 0 0,0 1 15,21-1 1,0-21-16,0 0 0,1 0 0,20 0 15,-21 0-15,0 0 0,0 0 16,22-21-16,-22-1 0,0 22 16,0-21-16,0 0 0,1 0 0,-1 0 15,0 0-15,0-22 0,0 22 16,-21-21-16,21-1 0,1 1 0,-1 0 16,-21-1-16,21-20 0,-21 21 15,21-1-15,-21 1 0,0 0 0,0 20 16,0-20-16,0 21 0,0 42 15,0 0 1,-21 0-16,0 22 0,0-1 0,-1 0 16,22 1-16,-21-1 0,0 22 15,21-22-15,0-21 0,0 21 0,0 1 16,0-22-16,0 21 0,0-21 16,0 1-16,0-1 0,0 0 0,21 0 15,0-21-15,1 0 16,-1 0-16,0 0 15,0 0-15,21 0 0,-20 0 0,-1 0 16,0 0-16,0-21 0,0 0 16,0 21-16,1-21 0,-1-1 0,0 1 15,0 0-15,-21 0 0,0 0 0,0 0 16,21-1-16,-21 1 0,-21 21 31,21 21-31,-21 1 0,0-1 16,0 0-16,21 21 0,0-21 15,0 1-15,0-1 0,-22 0 16,22 0-16,0 0 0,0 0 16,22 1-16,-1-22 15,0 0-15,0 0 16,0 0-16,0 0 0,1 0 0,20 0 16,-21-22-16,21 22 0,1-21 15,-22 0-15,21 0 0,-21 21 16,22-21-16,-22-22 0</inkml:trace>
  <inkml:trace contextRef="#ctx0" brushRef="#br0" timeOffset="16267.8">16573 4297 0,'0'0'0,"-42"0"0,21 0 16,0 21-16,0-21 0,42 0 15,0 0 1,0 0-16,0 0 0,22 0 16,-1 0-16,0 0 0,1 0 0,-1 0 15,-21-21-15,21 21 0,-20-21 16,-1 21-16,0-21 0,0-1 0,0 22 16</inkml:trace>
  <inkml:trace contextRef="#ctx0" brushRef="#br0" timeOffset="16914.91">18203 4424 0,'0'0'0,"-42"0"31,42-21-31,0 0 0,21-1 16,-21 1-16,21 0 15,0 0-15,1 0 0,-1-22 0,0 22 16,0-21-16,0 21 0,-21-22 15,0 22-15,0-21 0,0 21 0,0-22 16,-42 22-16,21 0 0,0 21 16,-1-21-16,-20 21 0,21 0 15,-21 0-15,20 0 0,-20 0 0,21 21 16,0 0-16,0 22 0,-22 20 16,43-21-16,0 1 0,0-1 15,0 0-15,0 1 0,0-22 16,0 21-16,21 1 0,1-22 0,-1 21 15,0-21-15,0 22 0,0-22 16,0 21-16,1-21 0,-22 0 0,0 1 16,21-1-16,-21 0 0,0 0 15,0 0-15,-21-21 0,-1 21 0,1-21 16,-21 0-16,21 0 0,-22 0 16,1 0-16,0 0 0,-1 0 0,1-21 15,0 0-15,21 21 0,-22-21 0,1 0 16,21 0-16,-22-1 15,22-20-15,21 21 0,0 0 0,0 0 16,0-1-16,0 1 0,0 0 16,0 0-16,21 21 0,22-21 15,-22 21-15,0 0 0,0 0 16,0 0-16,1 0 0,-1 0 0,0 21 16,0-21-16,0 0 0,0 0 0,22 0 15,-22 0-15</inkml:trace>
  <inkml:trace contextRef="#ctx0" brushRef="#br0" timeOffset="17555.98">18521 4339 0,'0'0'0,"63"-63"31,-84 63-15,0 0-16,0 0 0,-22 21 15,22 0-15,0 0 0,0 22 0,0-22 16,21 0-16,0 0 0,-21 21 15,21-20-15,0-1 0,0 0 0,0 0 16,0 0-16,0 0 0,21 1 16,-21-1-16,21 0 0,0-21 15,0 21-15,0-21 0,1 21 0,-1-21 16,21 0-16,-21 0 0,22 0 16,-22 0-16,21 0 0,0 0 0,-20-21 15,20 0-15,-21 0 0,21 21 16,-20-21-16,-1-1 0,21 1 0,-21 0 15,-21 0-15,21-21 0,-21 20 16,22 1-16,-22 0 0,0 0 16,0 42-1,0 0 1,0 0-16,-22 1 0,1-1 16,21 21-16,0-21 0,0 0 0,0 1 15,0-1-15,0 0 0,0 0 16,0 0-16,21-21 15,1 0-15,-1 0 0,0 0 16,21 0-16,-21 0 0,1 0 16,20 0-16,-21-21 0,21 21 0,-20-21 15,20 0-15,-21 21 0,0-21 16,22-22-16,-22 22 0,0 0 0,0 0 16,0 0-16,0-1 0,1 1 0,-22 42 31,0 1-31,0-1 15,0 0-15,-22 0 0,22 0 16,-21-21-16,21 21 0,0 1 16,0-1-16,0 0 0,21 0 15,1-21 1,-1 0-16,0 0 0,0 0 0,21 0 16,-20 0-16,20 0 0,-21 0 15,21 0-15,-20-21 0,-1 21 0,0-21 16,0 21-16,-21-21 0</inkml:trace>
  <inkml:trace contextRef="#ctx0" brushRef="#br0" timeOffset="17735.47">19452 4233 0,'0'0'0,"-42"0"0,21 0 0,-1 0 15,1 0-15,0 0 0,0 0 16,42 22-1,0-22 1,22 21-16,-22-21 0,21 21 16,0-21-16,1 0 0,-1 0 0,0 0 15</inkml:trace>
  <inkml:trace contextRef="#ctx0" brushRef="#br0" timeOffset="18056.57">20066 4382 0,'0'0'0,"-64"105"32,64-62-32,-21-22 0,21 21 15,0 1-15,0-1 0,0 0 16,0 22-16,0-22 0,0 22 0,0-1 16,0-21-16,0 22 0,0-1 0,0-20 15,0 20-15,0 1 0,0-22 16,0 22-16,0-1 0,0 1 0,-21-22 15,0 21-15,0 1 0,21-22 0,-21 1 16,-1-1-16,22 0 0,-21-21 16,21 1-16,0-1 0,0 0 15,0-42 1,0 0 0,0-1-16,0-20 0,0 21 0,0-21 15,0-22-15,0 22 0,0-22 16,0 22-16,0-22 0</inkml:trace>
  <inkml:trace contextRef="#ctx0" brushRef="#br0" timeOffset="18311.39">19854 4636 0,'0'0'0,"0"-43"0,0 1 0,0 0 16,21 20-16,1-20 0,-22 21 16,21 0-16,0 0 0,0-1 0,-21 1 15,21 21-15,0 0 0,22-21 16,-22 21-16,0 0 0,0 0 0,22 0 15,-22 21-15,0 0 0,-21 1 0,0-1 16,0 0-16,0 0 0,0 21 16,0-20-16,-21-1 0,0 0 0,-1-21 15,1 21-15,0 0 0,-21-21 16,21 0-16,-1 21 0,-20-21 0,21 0 16,0 0-16,42-21 31,0 0-31,0 21 15</inkml:trace>
  <inkml:trace contextRef="#ctx0" brushRef="#br0" timeOffset="18567.32">20595 3979 0,'0'0'16,"21"-21"-16,0-21 0,1 42 0,-22-21 0,21 0 15,-21 42 1,-21 0-16,-1 0 15,1 21-15,-21 1 16,21 20-16,0-20 0,-1 20 0,-20-21 16,21 22-16,21-22 0,-21 1 15,21-1-15,-21 0 0,21 1 0,0-22 16,0 21-16,0-21 0,0 0 0,0 1 16,0-1-16,0 0 0,21-21 15,-21 21-15,21-21 0,0 0 0,0 0 16,0 0-16,1 0 15,-1 0-15</inkml:trace>
  <inkml:trace contextRef="#ctx0" brushRef="#br0" timeOffset="18773.13">20447 4403 0,'0'0'0,"-21"0"31,21-21-31,21 21 0,0 0 16,0 0-16,0 0 0,1 0 16,20 0-16,0 0 0,1 0 0,-22 0 15,21 0-15,0 0 0,-20 0 16,-1 0-16,0 0 0,0 0 0</inkml:trace>
  <inkml:trace contextRef="#ctx0" brushRef="#br0" timeOffset="19923.95">1079 7366 0,'0'0'0,"127"0"31,-84 0-31,-22 0 0,21 0 0,1 0 16,-1 0-16,0-21 0,1 0 15,-1 0-15,0-1 0,1-20 16,-1 21-16,0 0 0,-21 0 0,22-1 16,-22-20-16,0 21 0,0 0 15,-21 0-15,0-1 0,0 1 16,0 0-16,0 0 0,-21 0 15,-21 0-15,21 21 0,-22-22 0,22 22 16,-21 0-16,-1 0 0,-20 0 16,21 0-16,-1 0 0,1 22 15,0-1-15,-1 0 0,1 0 16,21 0-16,-22 0 0,22 22 16,0-1-16,0 0 0,21-20 0,0 20 15,0 0-15,21 1 0,0-22 16,22 21-16,-1-21 0,0 0 15,1 1-15,20-1 0,-21 0 0,22 0 16,-1 0-16,1 0 0,-22 1 16,1-1-16,-1 0 0,-21 0 0,21 0 15,-42 0-15,0 1 16,0-1-16,0 0 0,-21 0 0,0 0 16,-21 0-16,-22 1 0,22-1 15,-22-21-15,1 21 0,-1-21 0,1 0 16,-1 0-16,22 0 15,0 0-15,-22 0 0,22 0 0,21 0 16,-22-21-16,22 0 0,-21 21 16,21-22-16,21 1 0,-21 0 15,-1 0-15,22 0 0,0 0 16,22 21 0,-1 0-16,0 0 0,0-22 15,21 22-15,1 0 0,-1 0 16</inkml:trace>
  <inkml:trace contextRef="#ctx0" brushRef="#br0" timeOffset="21683.87">2138 7345 0,'0'0'15,"0"-21"-15,-21-22 16,-1 43-16,1-21 0,0 21 15,0 0-15,0 21 16,21 1 0,-21-1-16,21 0 0,0 21 15,0-21-15,0 22 0,0-1 0,0 0 16,0 1-16,0-1 0,0-21 16,0 22-16,0-22 0,0 21 15,0-21-15,0 0 0,21 1 16,0-1-16,-21 0 0,21 0 0,0-21 15,0 0-15,1 0 0,-1 0 16,21 0-16,-21 0 0,0 0 0,22-21 16,-22 0-16,0 21 0,0-21 0,22-1 15,-22 1-15,0 0 0,0 0 16,0 0-16,0-22 0,1 22 0,-22 0 16,21-21-16,0 21 0,-21-1 15,0 1-15,21 0 0,0 21 16,-21-21-16,0 42 15,0 0 1,0 0-16,0 1 16,0-1-16,0 0 0,0 0 0,0 0 15,0 0-15,0 1 0,21-1 16,1 0-16,-1 0 16,0 0-16,0-21 15,0 0-15,0 0 0,1 21 0,20-21 16,-21 0-16,0 0 0,0 0 15,22 0-15,-22-21 0,0 21 0,21-21 16,-20 21-16,-1-21 0,0 0 16,0 21-16,0-21 0,0-1 0,1 1 15,-1 0-15,-21-21 0,21 21 16,-21-22-16,0 22 0,0-21 16,0 21-16,0-22 0,0 22 0,0 0 15,-21 21-15,0-21 0,-1 21 16,1 0-16,0 0 0,0 21 15,0 0-15,0 0 0,-1 0 16,1 22-16,21-22 0,0 21 0,-21-21 16,21 22-16,0-22 0,0 21 15,0-21-15,0 1 0,0-1 16,21 0-16,0 0 0,1 0 0,-1 0 16,0-21-16,21 0 0,-21 22 15,22-22-15,-1 0 0,0 0 0,1 0 16,-1 0-16,0-22 0,22 22 15,-22-21-15,22 0 0,-22 0 0,22 0 16,-22 0-16,0-1 0,-21 1 16,22 0-16,-22 0 0,0 0 0,0-22 15,-21 22-15,0-21 0,0 21 0,0 0 16,0-1-16,0 1 0,0 0 16,-21 21-16,0 0 0,0 0 15,0 21-15,-1 0 0,1 1 16,0 20-16,0-21 0,0 21 15,0-20-15,21 20 0,-22-21 16,22 21-16,0-20 0,0-1 0,0 0 16,0 0-16,22 0 0,-1 0 0,0-21 15,0 0-15,0 22 0,22-22 16,-1 0-16,0 0 0,-21 0 0,22 0 16,-1-22-16,0 1 0,-20 21 15,20-21-15,-21 0 0,21 21 0,-20-21 16,-1 0-16,0-1 0,-21-20 15,21 21-15,-21 0 0,21-22 16,-21 22-16,0-21 0,0 21 0,0 0 0,0-22 16,0 22-1,0 42 1,0 0 0,-21 1-16,21 20 0,-21-21 0,21 21 15,-21-20-15,21-1 0,0 21 0,-21-21 16,-1 0-16,22 1 0,0-1 15,0 0-15,0 0 0,-21-21 16,21 21 0,0-42-1,0 0 1,0 0 0,0 0-16,0-1 0,0 1 0,0 0 15,0-21-15,21 21 0,1-22 16,-22 1-16,21 0 0,21-1 0,-21 1 15,0 21-15,1-22 0,20 22 16,-21 0-16,0 21 0,22 0 0,-22 0 16,0 21-16,-21 22 0,0-22 15,0 21-15,0-21 0,0 22 16,0-1-16,0-21 0,-21 21 0,21 1 16,0-22-16,-21 0 0,21 0 15,-22 0-15,22 1 0,0-1 0,0 0 16,0 0-1,22-21-15,-1 0 0,0 0 16,21 0-16,-21 0 0,22 0 16,-22 0-16,21 0 0,1-21 0,-1 21 15,0-21-15,1 21 0,-1-21 0,0-1 16,1 1-16,-22 0 0,21 0 0,-21-21 16,0 20-16,1 1 0,-1-21 15,0 0-15,-21 20 0,21 1 0,-21 0 16,0 0-16,0 0 0,-21 21 15,0 0-15,0 21 16,-1 0-16,1 0 0,0 0 16,0 1-16,0 20 0,0-21 15,-1 43-15,22-43 0,0 0 16,0 0-16,0 0 0,0 0 16,0 1-16,0-1 0,22 0 15,-1 0-15,0 0 16,-42-21 31,0 0-47,-1 0 15,1 0-15,0 0 0,-21 0 0,21 0 16,-1 0-16,1 0 16,0 0-16,0 0 0,0 0 0,0 0 15,21-21-15,-22 21 0,22-21 16,0 0-16,0 0 0</inkml:trace>
  <inkml:trace contextRef="#ctx0" brushRef="#br0" timeOffset="22287.44">5334 6858 0,'0'0'0,"-21"0"0,0 0 0,-1 0 16,1 0-16,0 0 0,21 21 15,-21 0-15,21 1 16,-21-1-16,21 21 0,0-21 0,-21 0 16,21 22-16,0-1 0,0 0 0,0 1 15,0-1-15,0 0 0,0 1 16,0-1-16,0-21 0,0 22 0,0-1 15,0-21-15,0 21 0,0-20 16,-22-1-16,22 0 0,-21-21 16,21 21-16,0-42 47,0 0-47,0 0 15,0-1-15,21 1 0,1-21 0,-1 21 16,0 0-16,0-22 0,0 1 0,0 21 15,1-22-15,20 22 0,-21 0 16,106-64 0,-106 85-16,0 0 0,1 0 15,-22 22-15,0-1 0,21 0 0,-21 0 16,0 21-16,0-20 0,0-1 16,0 21-16,0-21 0,0 22 15,-21-22-15,-1 0 0,22 0 0,0 0 16,-21 0-16,21 1 0,-21-1 15,0 0-15,21 0 16,-21-21 0,21-21 31,0 0-47,21 0 0,0-1 15,0 1-15</inkml:trace>
  <inkml:trace contextRef="#ctx0" brushRef="#br0" timeOffset="22688.02">5905 7176 0,'0'0'0,"-21"-22"31,0 22-15,0 0-16,0 22 0,0-1 0,-1 0 15,22 0-15,-21 21 0,0-20 0,0-1 16,0 21-16,21 0 0,-21-20 15,21 20-15,-22-21 0,22 0 0,0 0 16,0 1-16,0-1 16,0 0-16,0 0 0,22-21 15,-1 21-15,21-21 0,-21 0 0,0 0 16,22 0-16,-22 0 0,21 0 16,-21-21-16,1 21 0,-1-21 0,0 21 15,21-21-15,-21 0 0,-21-1 0,22 22 16,-1-21-16,-21 0 0,21-21 15,-21 21-15,0-1 0,0-20 0,0 21 16,0 0-16,0-22 0,0 22 16,0 0-16,-21 0 0,0 0 15,-1 21-15,1 0 0,0 0 0,-21 0 16,21 0-16,-1 0 0,-20 0 16,0 0-16,21 21 0,-1-21 0,-20 21 15,21-21-15,21 21 16,-21-21-16</inkml:trace>
  <inkml:trace contextRef="#ctx0" brushRef="#br0" timeOffset="23075.98">6435 6795 0,'0'0'0,"-22"-43"16,22 22-16,-21 21 0,21-21 16,-21 21-16,21 21 15,-21 0 1,0 0-16,21 22 0,-21-22 0,21 21 16,-22-21-16,22 22 0,-21-1 15,21 0-15,0 22 0,0-22 0,0 1 16,0 20-16,0-21 0,0 1 0,0-1 15,0-21-15,0 22 0,0-22 16,0 0-16,0 21 0,0-21 16,0 1-16,21-22 0,1 21 15,-1-21-15,0 0 16,0 0-16,0 0 16,0 0-16,-21-21 0,22 21 15,-1-22-15,0 22 0,-21-21 0,21 0 16,0 0-16,-21 0 0,21-22 0,-21 22 15,22-21-15,-1 21 0</inkml:trace>
  <inkml:trace contextRef="#ctx0" brushRef="#br0" timeOffset="23327.62">6202 6964 0,'0'0'0,"-21"21"0,-1-21 16,22 21-1,43-21 1,-22 0-16,0 0 0,0 0 0,0 0 16,22 0-16,-22 0 0,21 0 0,-21 0 15,22 0-15,-22 0 0,21 0 16,-21-21-16,1 21 0,-1 0 0,0 0 16,0 0-16,0 0 0,0-21 15,-21 0 16</inkml:trace>
  <inkml:trace contextRef="#ctx0" brushRef="#br0" timeOffset="33563.48">8043 7112 0,'0'0'0,"-21"0"0,0 0 0,0 0 16,21 21-16,-21-21 0,-1 0 15,1 0-15,0 0 0,0 0 0,0 0 16,0 0-16,-1 0 16,1 0-16,0 0 15,0 0-15,21 21 16,21 1 15,0-22-31,22 0 16,-22 0-16,21 0 15,22 0-15,-22 0 0,21 0 0,1 0 0,-1 0 16,1 0-16,-1 0 0,1 21 16,-1-21-16,1 0 0,-1 0 15,1 0-15,-1 0 0,1 0 0,-1 0 16,1 0-16,-22 21 0,1-21 16,-1 0-16,-21 0 0,0 0 0,0 0 15,1 0-15,-22-21 47,0 0-47,-22-1 0,1 22 0,0-21 16,-21 0-16,21 21 0,-22-21 15,1 0-15,0 21 0,-1-21 0,-20-1 16,20 1-16,1 21 0,21-21 16,-21 0-16,20 21 0,1-21 15,0 21-15,0 0 0,21-21 16,21 42 15,21-21-15,-20 21-16,-1-21 0,21 0 0,0 21 15,1-21-15,-1 0 0,0 0 0,22 0 16,-22 21-16,1-21 0,-1 0 16,0 0-16,1 0 0,-1 0 0,-21 0 15,21 0-15,-20 0 0,-1 0 16,0 0-16,-42 21 47,0-21-47,-1 22 15,1-22-15,0 21 0,-21 0 0,21 0 16,-1 0-16,-20 0 0,0 1 16,21 20-16,-22-21 0,1 21 0,0-20 15,-1-1-15,22 21 0,-21-21 16,-1 0-16,22 1 0,-21-22 0,21 21 15,0-21-15,-1 21 16,1-21-16,0 21 16</inkml:trace>
  <inkml:trace contextRef="#ctx0" brushRef="#br0" timeOffset="37731.47">10435 6625 0,'-21'0'0,"0"0"31,0 0-31,21-21 0,-22 21 16,1 0 0,0-21-16,0 21 15,0 0-15,0 0 32,-1 0-1,22 21 63,-21-21-79,0 0 1,21-21 124,-21 21 126,0 0-235,42 0 32,0 0-48,21 0-15,1 0 0,-1 0 16,0 0-16,1 0 0,20 0 0,1 0 16,-1-21-16,1 21 0,-1 0 15,22 0-15,-22-21 0,1 21 16,21 0-16,-22 0 0,-21 0 16,22 0-16,-22 0 0,-21 0 0,22 0 15,-22 0-15,-42 0 31,0 0-31,-22 0 16,22 0-16,-21 21 0,21-21 16,-22 0-16,1 0 0,21 0 0</inkml:trace>
  <inkml:trace contextRef="#ctx0" brushRef="#br0" timeOffset="38051.81">10604 6604 0,'0'0'0,"-21"0"32,0 0-17,21 21-15,0 0 16,0 1-16,0-1 16,0 21-16,0-21 0,0 22 15,0-22-15,0 21 0,0-21 0,0 22 16,0-22-16,0 21 0,0 0 0,0-20 15,0 20-15,0-21 16,-21 21-16,21 1 0,-21-22 0,0 0 16,21 21-16,0-20 0,0-1 0,-22 0 15,1 0-15,21 0 16,0-42 15,21 21-31,1-21 16,20 0-16</inkml:trace>
  <inkml:trace contextRef="#ctx0" brushRef="#br0" timeOffset="39427.44">11366 7091 0,'0'0'0,"43"0"0,-22-21 16,0 21-16,0-21 0,-21-1 0,21 22 15,-21-21-15,0 0 0,0 0 16,-21 0-16,0 0 15,0 21-15,0-22 0,0 1 0,-1 0 16,1 21-16,-21-21 0,21 21 0,0 0 16,-1 0-16,-20 0 0,21 0 15,-21 0-15,20 0 0,-20 0 0,21 21 16,-21 0-16,20 0 0,1 1 16,-21-1-16,21 0 0,0 0 0,-1 21 15,1-20-15,21 20 0,0-21 16,0 0-16,0 22 0,0-22 15,0 0-15,0 0 0,0 0 0,0 0 16,21-21-16,1 0 0,-1 22 16,0-22-16,21 0 0,-21 0 0,1 0 15,20 0-15,-21-22 0,0 1 0,22 0 16,-22 0-16,21 0 16,-21 0-16,0-1 0,1 1 0,-1 0 15,0 0-15,0 0 0,0 0 0,-21-1 16,0 1-16,0 0 0,0 0 0,0 0 15,0 0-15,0 42 32,0 0-17,0 0-15,0 0 0,0 22 16,0-22-16,0 0 0,0 21 16,0-21-16,0 22 0,0-22 0,0 0 15,0 0-15,0 0 0,21 1 16,1-22-16,-1 21 0,0-21 15,0 0-15,21 0 0,-20 0 0,-1 0 16,0-21-16,0 21 0,0-22 16,22 1-16,-22 0 0,0 0 15,0 0-15,-21 0 0,21-22 0,0 22 16,-21-21-16,0 21 0,0-22 16,0 22-16,0-21 0,0-1 0,0 1 15,0 21-15,0-21 0,0-1 16,0 22-16,0 0 0,0 0 0,0 0 15,0 42 1,0 0 0,0 0-16,0 21 0,0-20 15,0-1-15,0 21 0,0-21 0,0 22 16,0-22-16,0 21 0,0-21 0,0 0 16,0 1-16,0-1 0,-21 0 15,21 0-15,0 0 0,-21-21 16,21-21 15,0 0-15,0 0-16,0 0 15,0-1-15,21 22 0,0-21 0,-21 0 16,22 0-16,-22 0 0,21 0 16,0-1-16,0 22 0,0-21 0,0 0 15,1 21-15,-1 0 0,0-21 16,0 21-16,0 0 0,-42 0 62,0 21-62,0-21 0,0 0 0,-1 0 16,1 0-16,21 21 16,-21-21-16,21 21 0,-21-21 15,21 22-15,-21-1 0,21 0 16,0 0-16,0 0 15,0 0-15,0 1 0,0-1 16,21 0-16,0-21 0,-21 21 16,21 0-16,0-21 0,1 21 0,-1 1 15,0-22-15,0 0 0,21 0 16,-20 0-16,-1 0 0,21 0 16,-21 0-16,22 0 0,-1 0 0,0 0 15,-21 0-15,22-22 0,-1 1 16,-21 21-16,22-21 0,-22 0 0,21 21 15,-21-21-15,0 0 0,1-1 16,-1 1-16,-21 0 0,0 0 0,21-21 16,-21 20-16,0 1 0,0 0 15,0 0-15,-21 21 16,0 0-16,-1 0 16,1 21-1,21 0-15,-21 0 0,21 1 0,0-1 16,-21 0-16,21 21 0,0-21 0,0 1 15,0-1-15,0 21 16,0-21-16,0 0 0,0 1 0,0-1 16,0 0-16,0 0 0,21-21 15,-21 21-15,21-21 16,0 0-16,1 0 16,-1 0-16,0-21 0,0 21 15,-21-21-15,42 0 0,-20 0 16,-1-1-16</inkml:trace>
  <inkml:trace contextRef="#ctx0" brushRef="#br0" timeOffset="39922.92">13377 6752 0,'0'0'0,"21"-21"0,-21 0 0,0 0 15,0 0-15,0-1 0,22 1 0,-22 0 16,21 0-16,-21-21 0,0 20 15,0 1-15,0 0 0,-21 21 16,-1 0 0,-20 0-16,21 0 0,-21 0 15,20 21-15,-20 0 0,21 1 0,-21-1 16,20 0-16,1 0 16,-21 0-16,42 0 0,-21 1 0,21-1 15,-21 0-15,21 0 0,0 0 16,0 0-16,0 1 0,21-1 0,-21 0 15,21 0-15,0 0 0,21-21 0,-20 21 16,20 1-16,-21-1 0,21 0 16,-20-21-16,20 21 0,-21 0 0,0 0 15,0-21-15,1 22 0,-1-1 16,0 0-16,-21 0 16,0 0-16,-21-21 0,-22 0 15,22 21-15,-21 1 0,0-22 16,-1 0-16,1 0 0,-22 0 15,22 0-15,0 0 0,-1 0 0,1 0 16,21 0-16,-21 0 0,20 0 16,1 0-16,0-22 0,21 1 15,-21 21-15,21-21 32,0 0-17</inkml:trace>
  <inkml:trace contextRef="#ctx0" brushRef="#br0" timeOffset="43231.58">14012 6943 0,'0'0'0,"0"-21"15,0-1-15,0 1 16,0 0-16,0 0 16,0 0-16,-21 0 0,21-1 15,-21 22-15,21-21 16,-21 21-16,0 0 0,-1 21 16,1 1-1,0-1-15,0 21 0,0-21 0,0 22 16,-1-22-16,1 0 0,0 21 15,21-21-15,-21 1 0,21 20 0,-21-21 16,21 0-16,0 0 0,0 1 0,0-1 16,0 0-16,21-21 15,0 0-15,0 0 0,0 0 0,1 0 16,20 0-16,-21 0 0,21-21 16,-20 0-16,20-1 0,0 22 0,1-21 15,-1 0-15,0 0 16,1 0-16,-1-22 0,-21 22 0,21 0 0,-20 0 15,-1 0-15,0 21 0,0-21 16,0-1-16,0 22 16,-21-21-16,0 42 31,0 1-31,0-1 0,0 0 16,0 0-16,0 21 15,0-20-15,0-1 0,0 0 0,0 0 16,0 0-16,22 0 15,-1 1-15,0-1 0,0-21 0,0 0 16,0 21-16,1-21 0,-1 0 0,0 0 16,21 0-16,-21 0 15,1-21-15,20 21 0,-21-21 0,21-1 16,-20 1-16,20 0 0,-21 0 16,21 0-16,-20 0 0,-1-1 0,0 1 15,-21 0-15,0-21 0,0 21 0,0-1 16,0 1-16,0 0 0,0 0 15,0 0-15,-21 21 16,0 0-16,-1 0 0,1 0 16,0 0-16,0 21 0,0 0 15,0 0-15,-1 0 0,22 1 16,0-1-16,-21 0 0,21 0 16,0 0-16,0 0 0,0 1 0,0-1 15,0 0-15,0 0 0,21 0 16,-21 0-16,22 1 0,20-22 0,-21 21 15,0-21-15,22 0 0,-1 0 16,0 0-16,1 0 0,-1 0 0,0 0 16,1-21-16,20-1 0,-21 1 0,1 21 15,-1-21-15,0 0 0,1 0 16,-22 0-16,21-1 0,-21 1 0,1 0 16,-22 0-16,0 0 15,21 0-15,-21-1 0,0 1 0,0 0 0,-21 21 31,-1 0-31,1 0 16,0 0-16,0 0 0,0 21 0,0 0 16,-1 1-16,22-1 0,0 0 15,-21 0-15,21 0 0,0 0 0,0 1 16,0-1-16,21 0 0,-21 0 16,22 0-16,-1-21 0,0 21 15,0-21-15,0 22 0,0-22 0,1 0 16,20 0-16,-21 0 0,21 0 15,-20 0-15,-1-22 0,21 22 0,-21-21 16,22 0-16,-22 21 0,0-21 16,0 0-16,0 0 0,0-1 15,-21 1-15,22 0 0,-22 0 16,0 0-16,0 0 0,-22 42 47,22 0-47,0 0 15,0 0-15,-21-21 0,21 21 16,0 1-16,0-1 0,-21-21 16,21 21-16,0 0 0,0 0 15,-21 0-15,21-42 63,0 0-63,0 0 15,0 0-15,0 0 0,0-1 16,21 1-16,0 0 16,-21 0-16,21 0 0,1 0 0,-1-1 15,0 1-15,0 0 0,0 21 16,22-21-16,-22 21 0,0 0 0,21 0 16,-21 0-16,1 0 0,-1 0 15,0 0-15,-21 21 0,21 0 0,-21 0 16,0 1-16,0-1 0,0 0 15,0 0-15,-21 0 0,0 0 16,21 1-16,-21-22 0,21 21 0,0 0 16,0 0-16,0 0 0,0 0 15,0 1 1,21-22-16,0 0 16,0 0-16,21 0 0,-20 0 15,20 0-15,-21 0 0,21-22 0,-20 22 16,20-21-16,-21 0 0,21 21 15,1-21-15,-22 0 0,0 0 0,21-1 16,-20 1-16,-1 0 0,0 0 16,0 0-16,0 0 0,-21-1 15,0 1-15,0 0 0,0 0 16,-21 21-16,0 0 16,0 0-16,0 21 15,-1-21-15,1 21 0,0 0 0,0-21 16,21 22-16,-21-1 0,21 0 15,0 0-15,0 0 0,0 0 16,0 1-16,21-22 0,0 21 16,-21 0-16,21 0 15,0-21-15,1 0 0,-22 21 16,0 0-16,21-21 16,-21-21 15,0 0-16,-21 21-15,-1-21 16,1 0 0,0 21-16,21 21 31,0 0-15,0 0-16,0 0 0,0 1 15,21-22-15,0 21 0,1-21 16,-1 0-16,0 21 15,0-21-15,0 0 0,0 0 0,22 0 16,-22 0-16,0 0 0,21-21 16,-20 0-16,-1 21 0,21-22 0,-21 1 15,0 0-15,1 21 0,-1-42 16,0 21-16,-21-1 0,21-20 0,-21 21 16,21-21-16,-21 20 0,21-20 15,-21 0-15,0-1 0,0 1 0,22 0 16,-22-1-16,0 1 0,21 21 15,-21 0-15,0 0 0,0-1 16,0 44 0,0-1-16,-21 21 0,-1-21 15,22 22-15,0-1 0,-21 0 16,0-21-16,21 22 0,-21-1 0,21-21 16,0 22-16,0-22 0,0 21 15,-21-21-15,21 0 0,0 1 0,0-1 16,0 0-16,-21 0 15,21-42 32,21 0-47,0 21 0,0-21 16,0-1-16,0 1 0,1 0 16,-1 0-16,0-21 0,0 20 15,0 1-15,22 0 0,-22 0 0,0 21 16,21-21-16,-21 21 0,1 0 15,-1 0-15,-21 21 0,0 0 16,0 0-16,0 0 16,0 1-16,0-1 0,0 0 0,0 0 15,0 0-15,0 0 0,0 1 0,0-1 16,0 0-16,0 0 16,0 0-16,21-21 15,0 0 1,0 0-16,0 0 0,1 0 0,-1 0 15,0 0-15,0 0 0,21-21 16,-20 0-16,-1 0 0,21 21 0,-21-21 16,0-1-16,22-20 0,-22 21 0,0 0 15,0 0-15,0-22 0,1 22 16,-1 0-16,-21 0 0,21 21 16,-42 21-1,0 0 1,-1 0-16,22 0 0,-21 1 15,21-1-15,-21 0 0,21 21 16,0-21-16,0 1 0,-21-1 0,21 0 16,0 0-16,0 0 15,0 0-15,21-21 0,0 0 16,0 0-16,1 0 16,-1 0-16,0 0 0,21 0 15,-21-21-15,1 21 0,-1-21 0,21 0 16,-21 21-16,0-21 0,1 0 15,20-1-15,-42-20 0,21 21 0,-21 0 16,21-22-16,-21 22 0,0 0 16,0 0-16,0 0 0,-21 0 0,0-1 15,-21 22-15,20 0 16,1 0-16,0 0 0,0 0 16,-21 22-16,20-22 0,1 21 0,0 0 15,0 0-15,0 0 0,21 0 16,0 1-16,-21-1 0,21 0 0,0 0 15,0 0-15,21 0 16,0-21-16,0 0 0,0 0 16,0 0-16,1 0 0,20 0 0</inkml:trace>
  <inkml:trace contextRef="#ctx0" brushRef="#br0" timeOffset="43556.79">18817 6625 0,'0'0'0,"0"-42"15,0 0-15,0-1 0,0 22 16,0-21-16,0-1 0,-21 43 31,21 22-31,0 20 16,-21-21-16,0 21 0,-1 1 16,22-1-16,0 0 0,0 1 15,-21-1-15,21 0 0,-21 1 0,21-1 16,-21-21-16,21 22 0,0-1 0,0-21 15,0 0-15,0 0 0,0 22 16,0-22-16,0 0 0,0 0 16,0 0-16,21-21 15,0 0-15,0 0 0,1 0 16,-1 0-16,21 0 0,-21 0 0,0-21 16,22 0-16,-22 21 0,0-21 0,0 0 15,0 0-15,22-1 0,-22 1 16,-21-21-16,21 21 0</inkml:trace>
  <inkml:trace contextRef="#ctx0" brushRef="#br0" timeOffset="43784.01">18669 6731 0,'0'0'0,"-42"0"0,-1 0 0,22 0 0,0 0 16,42 0-1,0 0-15,0 0 16,22 0-16,-1 0 0,0 0 15,1 0-15,-1 0 0,-21 0 0,22 0 16,-1 0-16,-21 0 0,21 0 0,-20-21 16,-1 21-16,0 0 0,0 0 15,0 0-15,-42 21 32,0-21-32,0 21 0,-22 0 15</inkml:trace>
  <inkml:trace contextRef="#ctx0" brushRef="#br0" timeOffset="44351.6">10477 8615 0,'0'0'0,"22"-21"0,-22-85 31,0 127 1,0 0-32,0 0 15,0 1-15,0-1 0,0 21 16,-22 0-16,22 1 0,0-1 0,0 0 16,0 1-16,0-1 0,-21 0 15,21 1-15,-21-1 0,21-21 0,0 22 16,0-22-16,0 0 0,0 0 0,0 0 15,-21 0-15</inkml:trace>
  <inkml:trace contextRef="#ctx0" brushRef="#br0" timeOffset="44555.89">10816 8890 0,'21'0'79,"0"0"-64,1 0-15,-1 0 0,0 0 16,21 0-16,-21 0 0</inkml:trace>
  <inkml:trace contextRef="#ctx0" brushRef="#br0" timeOffset="45723.68">11896 8805 0,'21'0'0,"-42"0"0,42-21 16,-21 0-16,0 0 0,0 0 15,-21 0-15,-1-1 0,1 1 16,0 21-16,0-21 0,0 21 16,0 0-16,-1 0 0,1 0 0,0 0 15,0 0-15,0 21 0,0-21 0,-1 21 16,1 1-16,0 20 0,0-21 16,0 21-16,0-20 0,-1 20 0,22-21 15,0 21-15,0-20 0,0-1 0,0 21 16,0-21-16,22-21 15,20 0-15,-21 0 0,0 0 16,22 0-16,-22 0 0,21 0 0,-21-21 16,22 0-16,-1 21 0,-21-21 15,0 0-15,0-1 0,1 1 0,-1 0 16,0 0-16,-21 0 0,21 0 16,-21-1-16,0 1 0,0 0 15,0 0-15,-21 42 31,21 0-31,-21 0 0,21 1 16,-21-1-16,21 21 16,0-21-16,0 22 0,0-1 0,0 0 15,0 1-15,0-1 0,0 0 0,0 1 16,0-1-16,0 21 0,0-20 16,21 20-16,0 1 0,0-1 0,0 1 15,0-1-15,-21 1 0,22 20 0,-22-20 16,21-1-16,-21 1 0,0-1 15,0 1-15,0-1 0,0 1 0,-21-22 16,-22 64-16,22-64 0,-21 1 16,21-22-16,-22 0 0,22 0 0,-21 0 15,-1-21-15,22 0 0,-21 0 16,21-21-16,-22 0 0,1 0 0,0-21 16,21-1-16,-22 1 0,22 0 15,-21-22-15,21 22 0,-1-22 16,22 22-16,0-22 0,0 22 0,22-21 15,-1 20-15,21 1 0,-21-22 0,22 22 16,-22 0-16,21-22 0,22 22 16,-22 0-16,21-1 0,1-20 0,63-22 15,-64 43-15,1-22 0,-1 22 16,-20-22-16,-1 22 0,0-21 16,1 20-16,-22 1 0,0 0 0,0-1 15,-21 22-15,0-21 0,0 21 16,0-1-16,-21 1 0,0 0 15,0 21-15,0 0 0,-1 0 0,1 0 16,0 0-16,0 0 0,0 21 16,0 0-16,21 1 0,0-1 15,0 0-15,0 0 0,0 0 16,0 22-16,0-22 0,0 0 0,21 0 16,0 0-16,0-21 0,0 0 15,0 0-15,22 0 0,-22 0 16,21 0-16,-21 0 0,22 0 0,-22-21 15,21 0-15,1 0 16,-22 0-16,0-22 0,0 22 0,21-21 0,-20 21 16,-1-22-16,-21 1 0,21 0 15,0 20-15,0-20 0,-21 0 16,0-1-16,0 1 0,21 21 0,-21-21 16,0 20-16,22-20 0,-22 21 15,0 0-15,0 42 16,-22 0-1,1 21-15,0-20 0,0 20 16,21 0-16,-21 1 0,21-1 0,-21 0 16,21 1-16,-22-1 0,22 0 15,0 1-15,0-1 0,0 0 0,0-21 16,0 1-16,0 20 0,0-21 16,22 0-16,-1 0 15,0-21-15,0 0 0,0 0 16,0 0-16,1 0 0,-1 0 15,0-21-15,0 0 0,-21 0 0,21 0 16,0 0-16,-21-1 0,22 1 0,-22 0 16</inkml:trace>
  <inkml:trace contextRef="#ctx0" brushRef="#br0" timeOffset="45907.53">12594 8678 0,'0'0'0,"-21"0"0,21-21 0,0 0 31,21 21-15,0 0-16,0-21 15,1 21-15,-1 0 0,0 0 16,21 0-16,-21 0 0,22-21 0,-22 21 16,0-21-16,0 21 0,0 0 15</inkml:trace>
  <inkml:trace contextRef="#ctx0" brushRef="#br0" timeOffset="46579.87">13610 8594 0,'21'-21'16,"0"-1"-1,1 22-15,-1-21 0,0 0 16,0 0-16,21 0 0,-20 0 0,-1-1 15,0 1-15,0 0 0,0 0 16,-21 0-16,0 0 0,0-1 0,0 1 16,-21 0-16,0 0 0,-21 21 15,20 0-15,1 0 0,-21 0 16,21 0-16,-22 0 0,1 0 0,21 21 16,0 0-16,0 0 15,-1 1-15,1-1 0,21 0 0,0 0 0,0 0 16,0 0-16,0 1 0,0-1 15,21 0-15,1 0 0,-1 0 16,0 0-16,0 1 0,0-1 0,22 0 16,-22 0-16,0 0 0,0 0 15,21 1-15,-20-1 0,-22 0 0,0 0 16,21 0-16,-21 22 0,0-22 0,0 0 16,-21 0-16,-22 0 0,22 0 15,-21 1-15,-1-1 0,-20-21 16,21 21-16,-1-21 0,1 0 0,0 0 15,-1 0-15,1 0 0,21 0 16,0 0-16,-22-21 0,22 0 0,21-1 16,-21 1-16,21 0 15,0 0-15,0 0 0,0 0 0,0-1 16,0 1-16,0 0 0,0 0 16,0 0-16,21 21 0,0 0 15,0 0 1,1 0-16,-1 0 15,0 0-15,0 0 0,0 0 16</inkml:trace>
  <inkml:trace contextRef="#ctx0" brushRef="#br0" timeOffset="48231.19">14033 8636 0,'0'0'0,"22"-21"0,-22 0 15,0 0 1,-22 21 0,1 0-1,0 21 1,21 0-16,-21-21 0,21 21 0,0 0 16,0 22-16,0-22 0,0 0 15,0 21-15,0-21 0,0 1 0,0-1 16,0 21-16,0-21 0,21-21 15,0 21-15,-21 1 0,21-22 16,1 0-16,-1 0 0,0 0 0,0 0 16,0 0-16,0 0 0,1 0 0,62-85 31,-41 64-31,-22 0 0,0-1 16,0 1-16,0-21 0,0 21 0,1 0 15,-1-1-15,0 1 0,0 0 0,-21 0 16,0 0-16,21 21 0,-21-21 15,0 42 17,0 0-32,0 0 0,0 0 15,0 0-15,0 22 0,0-22 16,0 0-16,0 21 0,0-20 0,0-1 16,0 0-16,0 0 0,0 0 15,0 0-15,21 1 0,1-1 16,-1-21-16,0 0 0,0 0 15,0 0-15,0 0 0,1 0 0,-1 0 16,21-21-16,-21-1 0,0 22 0,22-21 16,-22 0-16,0-21 0,21 21 15,-20-1-15,-1 1 0,0-21 16,0 21-16,0 0 0,-21-22 0,0 22 16,0 0-16,0 0 0,0 0 15,0-1-15,-21 22 16,0 0-16,0 0 15,0 0-15,-1 0 0,1 22 0,0-1 16,0-21-16,0 21 0,0 0 0,-1 21 16,22-20-16,0-1 0,0 21 15,0-21-15,0 0 0,0 22 0,0-22 16,0 0-16,0 0 0,0 0 16,22 1-16,-1-22 0,0 21 0,0-21 15,0 0-15,0 0 0,1 0 16,-1 0-16,21 0 0,-21 0 0,22-21 15,-1-1-15,0 1 0,-21 21 16,22-21-16,-1-21 0,0 21 16,-20-1-16,-1 1 0,21-21 0,-42 21 15,21 0-15,-21-22 0,21 22 0,-21 0 16,0 0-16,0 0 0,-21 21 16,0 0-16,0 0 15,0 0-15,-22 0 0,22 0 16,0 21-16,0 0 0,0 0 0,0 0 15,-1 0-15,22 1 0,-21 20 16,21-21-16,0 0 0,0 22 16,0-22-16,0 0 0,21 0 0,1 0 15,-1-21-15,0 21 0,0-21 0,0 22 16,22-22-16,-22 0 0,21 0 16,0 0-16,1 0 0,-1-22 0,0 1 15,1 21-15,-22-21 0,21 0 16,-21 0-16,22 0 0,-22-1 15,0 1-15,0-21 0,0 21 0,-21 0 16,0-22-16,22 22 0,-22 0 16,0 0-16,0 0 0,-22 42 31,22 0-31,0 0 16,-21 0-16,21 0 0,-21 1 15,0 20-15,21-21 0,0 0 16,0 0-16,-21 1 0,21-1 0,0 0 15,0 0-15,-21-21 16,21 21-16,0-42 31,0 0-31,21 21 0,0-21 16,-21 0-16,21-1 0,0 1 0,-21 0 16,21-21-16,1 21 0,-1-1 15,0 1-15,-21 0 0,21 0 0,0 0 16,0 21-16,1-21 0,-1 21 15,0 0 1,-21 21-16,0 0 16,0 0-16,0 0 15,0 22-15,0-22 0,-21 0 0,21 0 16,0 0-16,0 22 0,0-22 0,0 0 16,0 0-16,0 0 15,21-21-15,0 0 16,21 0-16,-20 0 15,-1 0-15,21 0 0,-21-21 16,22 21-16,-22-21 0,21 0 0,0 0 16,-20-1-16,20 1 0,-21 0 15,21 0-15,-20 0 0,-1 0 0,0-1 16,-21 1-16,0 0 0,0 0 16,0 0-16,-21 21 15,-22 0-15,22 0 0,0 0 0,0 0 16,-21 0-16,20 21 0,1 0 15,0 0-15,21 0 0,0 1 0,0-1 16,0 0-16,0 0 0,0 0 16,0 0-16,0 1 0,21-1 15,-21 0-15,21 0 0,-21 0 16,-21-21 15,0 0-15,0 0-16,0 0 15,21-21-15,0 0 0,0 0 16,0 0-16,0-1 0,0 1 16,0 0-16,21 0 0,0-21 0</inkml:trace>
  <inkml:trace contextRef="#ctx0" brushRef="#br0" timeOffset="49104.21">16849 8192 0,'0'0'0,"0"-22"0,0 1 15,0 0-15,-22 21 16,1 0-16,0 0 0,0 0 0,21 21 16,-21 0-16,0 1 0,-1-1 15,1 21-15,21-21 0,0 22 0,-21-1 16,0 0-16,21-21 0,0 22 16,0-1-16,-21 0 0,21 1 0,-21-22 15,21 21-15,0 1 0,0-22 0,0 21 16,0-21-16,0 0 0,0 1 15,0-1-15,0 0 0,0-42 47,0 0-47,0-22 16,21 22-16,0 0 0,-21 0 0,21-22 16,0 22-16,0 0 0,1-21 0,-1 21 15,0-1-15,0 22 0,-21-21 16,21 21-16,0 0 0,-21 21 15,0 1-15,22-1 16,-22 0-16,0 0 0,0 0 16,0 0-16,0 22 0,0-22 0,0 0 15,21 0-15,-21 0 0,0 1 16,21-22-16,0 21 0,0 0 0,0-21 16,1 0-16,-1 0 15,0 0-15,21 0 0,-21 0 16,1 0-16,20 0 0,-21-21 0,0 21 15,0-21-15,1-1 0,20 1 16,-42 0-16,21 0 0,0-21 0,0 20 16,-21 1-16,0 0 0,0 0 0,0 0 15,0 0-15,0-1 0,-21 22 32,21 22-32,-21-1 0,0 0 15,21 0-15,0 0 0,-21 0 0,21 1 16,-21 20-16,21-21 0,0 0 15,0 0-15,0 1 16,0-1-16,21-21 0,0 0 0,0 0 16,0 21-16,0-21 0,1 0 15,20 0-15,-21 0 0,21 0 0,1-21 16,-22 0-16,21-1 0,-21 1 0,22 0 16,-22 0-16,0 0 15,21 0-15,-20-1 0,-22-20 0,21 21 16,-21 0-16,0-22 0,0 22 15,0 0-15,-21 0 0,-1 0 0,1 21 0,-21 0 16,21 0-16,-22 0 0,1 0 16,21 21-16,-21 0 0,-1 0 15,22 0-15,0 1 0,0-1 0,0 21 16,-1-21-16,22 0 0,-21 1 16,21-1-16,0 0 0,0 0 0,0 0 15,0 0-15,0 1 16,21-22-1,1 0-15,-1 0 0,0 0 0,0 0 16,0 0-16,22-22 0,-22 1 16,21 21-16,0-21 0</inkml:trace>
  <inkml:trace contextRef="#ctx0" brushRef="#br0" timeOffset="49369.02">18161 8234 0,'0'-21'0,"0"42"0,0-63 15,0 20-15,0 44 16,-21-1-16,0 0 16,-1 0-16,22 21 0,0-20 0,0 20 15,-21 0-15,21 1 0,0-1 0,-21-21 16,21 21-16,0-20 0,0 20 16,0-21-16,0 0 0,0 0 15,0 1-15,0-1 0,0 0 16,0 0-1,21-21 1,0 0-16,1 0 0,-22-21 16,21 0-16,0 21 0,0-21 0,-21-1 15,21 1-15,0 0 0</inkml:trace>
  <inkml:trace contextRef="#ctx0" brushRef="#br0" timeOffset="49559.33">17928 8467 0,'0'0'0,"-21"0"0,0 0 0,0 0 16,-1 0-16,1 0 0,42 0 47,1 0-47,-1 0 0,0 0 16,0 0-16,0 0 0,0 0 0,1 0 15,20 0-15,-21 0 0,21-21 0,-20 21 16,20-22-16,0 22 0</inkml:trace>
  <inkml:trace contextRef="#ctx0" brushRef="#br0" timeOffset="50086.74">18859 8086 0,'0'0'0,"-21"-21"0,0-1 0,0 1 0,0 21 15,0 0-15,-1 0 0,-20 0 16,21 0-16,0 21 0,0 1 0,-1-1 15,1 21-15,0-21 0,0 22 16,0-1-16,0 0 0,21 1 0,-22-1 16,22 0-16,0-21 0,0 22 15,0-22-15,0 21 0,0-21 0,0 1 16,0-1-16,0 0 0,0 0 16,-21-21-1,21-21 1,0 0-1,0 0-15,0-22 16,21 22-16,1-21 0,-1 21 0,-21-22 16,21 1-16,0 0 0,21-22 15,-20 22-15,-1-1 0,0-20 0,0 21 16,-21 20-16,21-20 0,0 21 16,-21 0-16,0 0 0,0-1 0,22 22 15,-22 22 1,0-1-16,0 0 0,0 21 15,0 1-15,0 20 0,0-21 16,0 1-16,0-1 0,0 22 16,0-22-16,0 0 0,0 1 0,0-22 15,0 21-15,0-21 0,0 0 16,0 1-16,0-1 0,0 0 0,0 0 16,0 0-16,21-21 0,-21 21 15,0-42 16,0 0-31,0 0 16</inkml:trace>
  <inkml:trace contextRef="#ctx0" brushRef="#br0" timeOffset="50558.95">18542 8488 0,'0'0'0,"-21"0"31,42 0-16,0 0-15,0 0 0,0 0 0,22 0 16,-1 0-16,0 0 0,1-21 16,-1 21-16,0 0 0,1-21 0,-1 21 15,0-22-15,1 22 0,-1-21 16,0 21-16,1-21 0,-22 21 0,0-21 16,0 0-16,0 21 0,-21-21 15,-21 21 1,0 0-1,0 0-15,0 0 0,0 21 16,-1-21-16,1 21 0,0 0 0,21 0 16,0 0-16,0 1 0,0-1 15,0 0-15,0 0 16,21-21-16,-21 21 0,21-21 16,1 21-16,-1-21 0,0 0 15,0 22-15,0-22 0,0 0 0,1 0 16,-22 21-16,21-21 0,0 0 15,-42 0 17,0 0-32,-1 0 0,1 0 15,-21 0-15,21 0 0,0 0 16,-1 0-16,1 0 0,0 0 0,0 0 16,0 0-16,42 0 31,0-21-31</inkml:trace>
  <inkml:trace contextRef="#ctx0" brushRef="#br0" timeOffset="50847.9">20024 8170 0,'0'0'0,"0"-21"0,0 0 0,0 0 0,0 0 16,0 0-16,-22 21 15,1 0 1,0 0-16,0 21 0,0 0 16,0 21-16,-1-21 0,22 22 0,-21-22 15,0 21-15,21 1 0,-21-22 0,21 21 16,0 0-16,0-20 0,0-1 16,0 21-16,0-21 0,0 0 0,0 1 15,0-1-15,0 0 16,21-21-16,0 21 15,0-21-15,1 0 0,-1 0 0,21 0 16,-21 0-16,0 0 0,22-21 16,-22 21-16</inkml:trace>
  <inkml:trace contextRef="#ctx0" brushRef="#br0" timeOffset="51142.89">20489 7980 0,'0'0'15,"0"-21"-15,0 0 0,0 42 47,21 0-47,1 0 0,-1 21 0,0 1 16,0-22-16,-21 21 0,21 1 16,0-1-16,1 0 0,-1 1 0,-21-1 15,0-21-15,0 21 0,0-20 0,0 20 16,0-21-16,0 0 0,-21 0 15,-1 1-15,-20-1 0,21 0 0,0 0 16,0-21-16,-22 21 0,22 0 16,-21-21-16,21 0 0,-1 0 0,1 0 15,0 0-15,0 22 0,0-22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218B-3991-E712-68EF-789DF1BF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FF48E-64A0-EB62-4F84-4E0BA6BC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3CD1-C5F0-6C51-78A5-099D6D3F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FFB8-702C-ED0D-9578-CECDCFEC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7671-11CD-5652-7BBA-B9A1ADF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4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2409-81E0-342F-7FA4-8CE63B64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5AA4D-1097-5055-6080-346F5143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E95F-1383-7809-6535-966E586D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B579-1085-BB0E-1392-A607E4AF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CE06-5A30-347C-97BF-904DF608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F379-C046-5238-F709-938C0AECB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9B41D-9DF1-6D5F-E5E4-3EA9756B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ECA9-52DD-717A-0A8E-B8A1799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0E34-7B9F-10ED-BA54-7A02ACD2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355A-07E4-5DA6-7697-87932C40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A7E0-0C45-5CFD-8771-91F9E636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89D3-DDDE-E1DD-BC69-33808C5F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376A-73EF-E44C-BBA5-BB6AE078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21B06-0D5A-9159-1CD8-5671FFC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2961-B74A-953A-CF15-3A989C3F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D4B0-2A0A-7D8E-280A-5231E7F7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1F6F1-5DC1-394E-53AF-BC639CD0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FC6D-AB4F-2EAC-39C7-CE8D2CCF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C049-844A-26DE-3106-F05C5B3F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3CDA-0FC2-2BC2-5046-5418C6C4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1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8DE9-0D87-2793-F9D4-A08237D8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AE52-B858-04CF-DE6A-DA2DE526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D4D0-F3C4-C3ED-7533-A4D1550A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C652-52DF-15AD-C73F-406B3E35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35198-1601-CE76-4562-2FB2239B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7D5D-2322-4E14-D684-4587C21F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4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3A35-C7AB-4C1E-2384-20F9DC95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4FE8-1C1B-9619-04B6-E0749EBE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6D72-8FCE-2D3C-B6E1-1891DB52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657A2-4A67-0A30-9A21-7E3E682D9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3A56E-6098-5E43-B6DA-6B4DD4A34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C7FB9-1325-5C88-FC03-F52700BB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D3569-76B6-0BC2-CC56-B390C1BA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C9B63-DE17-D507-2183-560354FD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D98-EC65-2DAB-6C41-8AA3B7D6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A4467-8E73-C297-6111-F0D070F1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DAD6-F698-591D-BAEA-C2B3B8CB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88630-10DD-C912-39AA-81DB3FC3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8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DF31-C45A-D9A4-D21D-78791102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3ECF2-2259-934D-7300-D5DA2931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11800-6E34-BF20-B680-E517622E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3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4E37-7214-946D-9604-FC0AF455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2354-1897-9883-3F2F-7666CBCD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86181-3EB7-8A4C-199A-1F557FDE1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A123-53F9-206D-6515-C7B9D22F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06A-2628-CA4D-FF42-44D689DF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C984-88C2-78F5-7C2F-9EB26AF6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CB6-8E21-24D7-D614-CD924200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905C6-DC53-8111-7D63-83F6EC64B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A3DF9-7175-B717-D7FB-B4848E3C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07FD7-F78A-23D7-4427-BF227CA0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F821-D443-E3CB-6F6A-AC3757C1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A1B0-0D7A-BDDF-CE42-FD908F9C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3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BF5A2-7D2D-0BB3-E06E-D15F9FC6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C33D-B5C0-35C4-60E9-C3C0C4C7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980B-9383-841F-42B9-8BA4168B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4293-2A65-4B24-B5F8-08A65DD1DAF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9772-628B-39B6-85CE-2A1F5EED5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303E-3B41-D8A3-89F8-51EFFA736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F77C-5CFB-4D79-AE9A-75028D41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8D2D5-1519-5594-3F34-E43FDD0ED989}"/>
                  </a:ext>
                </a:extLst>
              </p14:cNvPr>
              <p14:cNvContentPartPr/>
              <p14:nvPr/>
            </p14:nvContentPartPr>
            <p14:xfrm>
              <a:off x="297000" y="449640"/>
              <a:ext cx="794052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8D2D5-1519-5594-3F34-E43FDD0ED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440280"/>
                <a:ext cx="795924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56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AA977-8755-2B9B-9B7A-915B8A914B00}"/>
                  </a:ext>
                </a:extLst>
              </p14:cNvPr>
              <p14:cNvContentPartPr/>
              <p14:nvPr/>
            </p14:nvContentPartPr>
            <p14:xfrm>
              <a:off x="434160" y="419040"/>
              <a:ext cx="682056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AA977-8755-2B9B-9B7A-915B8A914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409680"/>
                <a:ext cx="683928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10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A61CEB-F07A-D848-127F-48420076008F}"/>
                  </a:ext>
                </a:extLst>
              </p14:cNvPr>
              <p14:cNvContentPartPr/>
              <p14:nvPr/>
            </p14:nvContentPartPr>
            <p14:xfrm>
              <a:off x="83880" y="411480"/>
              <a:ext cx="842040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A61CEB-F07A-D848-127F-484200760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402120"/>
                <a:ext cx="843912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73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AD5EF6-9438-F098-FEC2-3130EBFC8BCC}"/>
                  </a:ext>
                </a:extLst>
              </p14:cNvPr>
              <p14:cNvContentPartPr/>
              <p14:nvPr/>
            </p14:nvContentPartPr>
            <p14:xfrm>
              <a:off x="221040" y="442080"/>
              <a:ext cx="827568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AD5EF6-9438-F098-FEC2-3130EBFC8B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432720"/>
                <a:ext cx="829440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26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77D20-8237-90DE-8329-CB992715FAC1}"/>
                  </a:ext>
                </a:extLst>
              </p14:cNvPr>
              <p14:cNvContentPartPr/>
              <p14:nvPr/>
            </p14:nvContentPartPr>
            <p14:xfrm>
              <a:off x="60840" y="83880"/>
              <a:ext cx="739944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77D20-8237-90DE-8329-CB992715F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74520"/>
                <a:ext cx="74181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00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1DA88C-3461-C72B-D748-7E648E16A471}"/>
                  </a:ext>
                </a:extLst>
              </p14:cNvPr>
              <p14:cNvContentPartPr/>
              <p14:nvPr/>
            </p14:nvContentPartPr>
            <p14:xfrm>
              <a:off x="716400" y="304920"/>
              <a:ext cx="5875200" cy="373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1DA88C-3461-C72B-D748-7E648E16A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295560"/>
                <a:ext cx="5893920" cy="37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42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DFFF0D-DC19-3422-8B45-73897F6238FE}"/>
                  </a:ext>
                </a:extLst>
              </p14:cNvPr>
              <p14:cNvContentPartPr/>
              <p14:nvPr/>
            </p14:nvContentPartPr>
            <p14:xfrm>
              <a:off x="365760" y="167760"/>
              <a:ext cx="822996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DFFF0D-DC19-3422-8B45-73897F623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58400"/>
                <a:ext cx="824868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03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561679-9313-C842-70F8-98BC9A352A7E}"/>
                  </a:ext>
                </a:extLst>
              </p14:cNvPr>
              <p14:cNvContentPartPr/>
              <p14:nvPr/>
            </p14:nvContentPartPr>
            <p14:xfrm>
              <a:off x="144720" y="7560"/>
              <a:ext cx="826812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561679-9313-C842-70F8-98BC9A352A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1800"/>
                <a:ext cx="828684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2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32FCB8-30F2-39BC-CF5D-8F318BFAFCAD}"/>
                  </a:ext>
                </a:extLst>
              </p14:cNvPr>
              <p14:cNvContentPartPr/>
              <p14:nvPr/>
            </p14:nvContentPartPr>
            <p14:xfrm>
              <a:off x="556200" y="114480"/>
              <a:ext cx="755928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32FCB8-30F2-39BC-CF5D-8F318BFAF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05120"/>
                <a:ext cx="757800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23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F4C0E9-3AE9-16F7-6CBB-431B242CFFCF}"/>
                  </a:ext>
                </a:extLst>
              </p14:cNvPr>
              <p14:cNvContentPartPr/>
              <p14:nvPr/>
            </p14:nvContentPartPr>
            <p14:xfrm>
              <a:off x="137160" y="144720"/>
              <a:ext cx="910620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F4C0E9-3AE9-16F7-6CBB-431B242CF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35360"/>
                <a:ext cx="912492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06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58415F-F7F7-9227-EE57-58E2C8380D32}"/>
                  </a:ext>
                </a:extLst>
              </p14:cNvPr>
              <p14:cNvContentPartPr/>
              <p14:nvPr/>
            </p14:nvContentPartPr>
            <p14:xfrm>
              <a:off x="99000" y="0"/>
              <a:ext cx="919008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58415F-F7F7-9227-EE57-58E2C8380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20880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2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09FC0-53F9-379D-A7DD-E29B7E6A5D21}"/>
                  </a:ext>
                </a:extLst>
              </p14:cNvPr>
              <p14:cNvContentPartPr/>
              <p14:nvPr/>
            </p14:nvContentPartPr>
            <p14:xfrm>
              <a:off x="167760" y="0"/>
              <a:ext cx="893088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09FC0-53F9-379D-A7DD-E29B7E6A5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894960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02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BA60AA-0B26-3C4E-A339-48A5782C5C88}"/>
                  </a:ext>
                </a:extLst>
              </p14:cNvPr>
              <p14:cNvContentPartPr/>
              <p14:nvPr/>
            </p14:nvContentPartPr>
            <p14:xfrm>
              <a:off x="129600" y="205920"/>
              <a:ext cx="887004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BA60AA-0B26-3C4E-A339-48A5782C5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96560"/>
                <a:ext cx="888876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66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9ECB-8ACB-BB4C-CC4A-1B37A131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58C-00C3-AC78-A0F8-46D16933B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C4B555-CA7E-3D71-9CD3-E03C01626032}"/>
                  </a:ext>
                </a:extLst>
              </p14:cNvPr>
              <p14:cNvContentPartPr/>
              <p14:nvPr/>
            </p14:nvContentPartPr>
            <p14:xfrm>
              <a:off x="320040" y="670680"/>
              <a:ext cx="7239240" cy="313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C4B555-CA7E-3D71-9CD3-E03C01626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661320"/>
                <a:ext cx="7257960" cy="31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19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2022-07-22T03:08:24Z</dcterms:created>
  <dcterms:modified xsi:type="dcterms:W3CDTF">2022-07-22T03:19:56Z</dcterms:modified>
</cp:coreProperties>
</file>