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2:43:29.3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2138 0,'-21'-21'32,"0"0"-17,63 21-15,-21 0 0</inkml:trace>
  <inkml:trace contextRef="#ctx0" brushRef="#br0" timeOffset="79.94">2455 1990 0,'21'-21'16</inkml:trace>
  <inkml:trace contextRef="#ctx0" brushRef="#br0" timeOffset="1072.36">2667 677 0,'21'0'32,"0"0"-17,-21-21-15,0 0 16,0 0-16,0 0 0,0 0 16,0-1-1,-21 1-15,0 21 16,0 0-16,0 0 15,-1 0-15,1 0 0,0 0 0,-21 0 16,21 21-16,-22-21 0,1 22 16,21-1-16,-22 0 0,1 0 0,0-21 15,21 21-15,-22 0 0,22-21 0,21 43 16,0-22-16,-21 0 0,0 21 16,21-20-16,-21-1 0,21 0 15,0 0-15,21 0 16,0 0-16,0 1 0,0-22 15,22 21-15,-22 0 0,0-21 16,21 21-16,-21 0 0,43 0 16,-43 1-16,21-1 15,43 21-15,-64-21 16,22 22-16,-22-22 16,-21 0-16,0 21 0,0-21 15,21 43 1,-42-22-16,-22-42 0,1 21 0,21-21 15,-64 64-15,43-43 0</inkml:trace>
  <inkml:trace contextRef="#ctx0" brushRef="#br0" timeOffset="1238.28">2095 1651 0,'-84'-63'31,"41"41"-31,22 22 0,0-21 0,0 0 16,0-21-16,0 21 0,-1-1 15,1 22-15,21-21 0,-21 0 16,21 0-16,0 0 0,0 0 15,0-1-15,0 1 0,0 0 16,21 21-16,0-21 16,22 0-16,-22 0 0,21-1 15</inkml:trace>
  <inkml:trace contextRef="#ctx0" brushRef="#br0" timeOffset="1556.34">3048 635 0,'0'0'0,"0"-21"31,0 42 16,0 0-47,0 0 62,-21-21-62,21 22 16,-21-22-16,21 21 15</inkml:trace>
  <inkml:trace contextRef="#ctx0" brushRef="#br0" timeOffset="2075.9">2095 1588 0,'22'0'79,"-1"0"-64,0 0-15,0 0 0,21-22 0,-20 22 16,-1 0-16,0 0 15,0-21-15,43 0 0,-22 0 16</inkml:trace>
  <inkml:trace contextRef="#ctx0" brushRef="#br0" timeOffset="2127.87">2519 1439 0,'0'-21'16</inkml:trace>
  <inkml:trace contextRef="#ctx0" brushRef="#br0" timeOffset="2759.95">2963 1016 0,'0'42'16,"0"-20"-16,-21-1 0,21 21 0,0-21 16,-21 0-16,21 1 0,0 20 15,-21-21-15,21 0 0,0 0 16,0 1-16,0-1 0,0 0 0,0 21 15,0-21-15,0 1 16,0-1-16,0 0 16,0 0-16,21-21 15,0 0 1,0 0 0</inkml:trace>
  <inkml:trace contextRef="#ctx0" brushRef="#br0" timeOffset="3827.93">2921 995 0,'0'21'0</inkml:trace>
  <inkml:trace contextRef="#ctx0" brushRef="#br0" timeOffset="3936.89">2857 1334 0,'43'42'16,"-43"-21"-16,0 21 16,0-20-16,0-1 15,0 0-15,21 0 16,0-21-1</inkml:trace>
  <inkml:trace contextRef="#ctx0" brushRef="#br0" timeOffset="3996.86">3069 1397 0,'0'-21'16</inkml:trace>
  <inkml:trace contextRef="#ctx0" brushRef="#br0" timeOffset="4521.63">2730 1143 0,'0'0'0,"-21"0"0,0 0 0,0 21 15,21 0-15,0 1 16,21-22-1,0-22-15,0 22 16,1-21-16,-1 21 0,21 0 0,-21 0 16,22-21-16,-1 21 0,-21-21 15,43 21-15,-22 0 16,-21-21-16,0 21 0,0 0 16,1 0-16</inkml:trace>
  <inkml:trace contextRef="#ctx0" brushRef="#br0" timeOffset="4607.6">3175 1080 0</inkml:trace>
  <inkml:trace contextRef="#ctx0" brushRef="#br0" timeOffset="5104.2">3027 720 0,'0'0'0,"0"-21"15,0-1 1,21 22 0,-21 22-1,0-1 1,0 0-16,0 0 15,-42 21-15,20-20 0,22 20 16,0-21-16,0 21 0,-21-20 16,21 41-16,0 1 0,0-22 15,-42-21-15,42 21 0,0-20 0,0-1 16,0 0-16,0 0 16,0 0-16,0 22 0,0-22 15,0 0-15,0 0 16,0 0-16,21-21 31,0 0-15,-21-21-1</inkml:trace>
  <inkml:trace contextRef="#ctx0" brushRef="#br0" timeOffset="5600.39">3514 1185 0,'0'22'31</inkml:trace>
  <inkml:trace contextRef="#ctx0" brushRef="#br0" timeOffset="5971.31">3514 1249 0,'21'0'0,"-42"0"0,63 0 0,-21 0 16,0 0-1,0 0-15,1 0 16,20-21-16,-21 0 0,0 21 0,0-22 15,1 1-15,-1 21 0,-21-21 16,0 0-16,21 21 0,-21-21 16,21 0-16,-21-1 0,0 1 15,0 0 1,-21 21-16,0 0 0,0 0 16,-1 0-16,1 0 15,0 0-15,0 0 0,0 0 0,0 21 16,-22 0-16,22 1 0,0-1 15,0-21-15,0 21 0,21 0 16,-22 0-16,22 0 0,-21 1 16,21-1-16,0 0 0,0 21 15,0-21-15,0 1 0,0-1 16,21-21-16,1 0 16,-1 0-16,0 21 0,0-21 15,0 0-15,0 0 0,1 0 16,20 0-16,-21 0 0,21 0 0,-20 0 15,20-21-15,-21 21 0,0-21 16,22 21-16,-22-22 0,0 22 0,42-42 16</inkml:trace>
  <inkml:trace contextRef="#ctx0" brushRef="#br0" timeOffset="6380.3">4127 1037 0,'22'0'0,"-44"0"0,65-21 16,-43 0-16,-21 42 62,21 0-62,0 0 0,-22 1 16,22-1-16,0 0 0,0 21 16,0-21-16,0 22 0,0-22 0,0 21 15,0 1-15,0-1 0,-21 0 16,21 1-16,0 20 0,0-21 15,-21 22-15,21 21 0,0-22 0,0 1 16,-21 84-16,0-85 16,21 1-16,0 20 0,0-20 0,0-1 15,-21 22-15,21-21 0,-22-1 0,22 1 16,0-1-16,0 1 0,-21-22 16,21 0-16,-21 43 0,0-43 15,21 1-15,0-22 0,0 0 16,0 0-16,0 0 0,0-42 31,0 0-15,0 0-16,0 0 0,0-22 0,0 22 15,0-21-15,0-1 0,21-41 16,21-1-16,-20 43 0,-22-22 0</inkml:trace>
  <inkml:trace contextRef="#ctx0" brushRef="#br0" timeOffset="6571.63">4085 1397 0,'0'0'0,"0"-21"0,0 0 0,0 0 0,0-1 15,0 1 1,0 0 15,0 0-15,0 0-1,0 0-15</inkml:trace>
  <inkml:trace contextRef="#ctx0" brushRef="#br0" timeOffset="6859.88">4085 1080 0,'0'0'0,"0"-22"15,21 22 1,-21-21-16,21 0 0,1 0 16,-1 0-16,0 0 0,0 21 15,21-22-15,-20 22 0,20 0 16,-21-21-16,21 21 0,-20 0 0,20 0 15,0 0-15,-21 21 0,43 43 16,-43-43-16,-21 0 16,0 22-16,0-22 0,0 21 15,-63 0-15,41 1 0,-20-22 16,21 0-16,-21 0 0,-1 0 16,-20 1-16,42-1 0,-1 0 15,1-21-15,0 0 16,0 0-16,0 21 15,21-42 17,0 0-32,21 21 15,0-21-15</inkml:trace>
  <inkml:trace contextRef="#ctx0" brushRef="#br0" timeOffset="7216.14">5143 974 0,'0'0'0,"0"-21"31,-21 21-15,0 0-1,0 0-15,0 0 0,0 0 16,-1 21-16,1 0 0,0-21 16,0 21-16,0 0 0,0 0 0,-1-21 15,1 22-15,21-1 0,0 0 16,0 0 0,0 0-1,21-21-15,1 0 0,-1 0 16,0 21-16,0-21 0,0 0 15,0 22-15,1-22 0,-1 21 16,21-21-16,-21 21 0</inkml:trace>
  <inkml:trace contextRef="#ctx0" brushRef="#br0" timeOffset="7392.03">5207 1355 0,'0'0'16,"-127"42"0,85-42-1,20 0-15,-20 0 0,21 0 0,-21 0 16,-1 0-16,22 0 15,0 0-15,-64 0 16,64 0-16,0 0 0,0 0 16,42 0 15,0-21-15,0 21-16</inkml:trace>
  <inkml:trace contextRef="#ctx0" brushRef="#br0" timeOffset="8211.61">5143 1270 0,'0'21'0,"43"0"15,-22 1 1</inkml:trace>
  <inkml:trace contextRef="#ctx0" brushRef="#br0" timeOffset="8267.58">5101 1439 0,'0'0'0,"-63"43"16,20-43 0,22 0-16,21-21 0</inkml:trace>
  <inkml:trace contextRef="#ctx0" brushRef="#br0" timeOffset="8796.29">6371 614 0,'0'0'0,"0"-21"0,0 0 16,-21-1 15,21 44-15,-21-22-16,21 21 16,0 21-16,0-21 0,0 0 0,0 22 15,0-1-15,0 0 0,0 1 16,-21-1-16,21 22 0,-22 20 15,22-41-15,-21-1 0,0 64 16,21-64-16,-21-21 16,21 0-16,0 1 0,0 20 15,0-21 1,0-42 15,0 0-31,21 21 16,0-21-16</inkml:trace>
  <inkml:trace contextRef="#ctx0" brushRef="#br0" timeOffset="9283.99">6646 889 0,'21'-42'31,"-42"42"-31,21 21 16,-42 0-16,21 21 0,21-20 16,0-1-16,63 0 15,-63 0-15,0 0 0,0 22 16,-42-22-16,42 0 0,-21 0 16,0 0-16,21 0 0,0 1 0,0-1 15,0 0-15,-22 21 0,44-21 16,-1-21-1,0 0-15,0 0 0,21 0 0,-20 0 16,-1 0-16,21 0 0,43 0 16,-64-21-16,21 21 0,-21-21 15,22 21-15,-22-21 0,42-21 16,-63 20-16,22 1 0,-22-42 16,0 42-16,0-22 0,0 1 15,0 21-15,-22-22 0,1 1 16,-21 0-16,-22 21 0,43 21 15,-21 0-15,0 0 0,-43-22 16,21 22-16,43 22 16,0-1-16,0 0 15,21 0-15,-21-21 16,21 21-16,-21-21 16,-1 0-1</inkml:trace>
  <inkml:trace contextRef="#ctx0" brushRef="#br0" timeOffset="9756.14">6181 804 0,'-43'0'16,"64"0"15,1 0-31,-1-21 0,21 21 16,-21 0-16,22 0 0,62-21 16,-62 21-16,20 0 0,-20-21 15,-1 21-15,0 0 0,43 0 16,-43 0-16,-21 0 0,1 0 15,-44 0 32</inkml:trace>
  <inkml:trace contextRef="#ctx0" brushRef="#br0" timeOffset="35096.32">8572 720 0,'22'0'16,"-1"0"31,0 0-32,0 0-15,-21-21 0,21-1 16,0 22-16,1-21 0,-22 0 0,21 0 15,-21 0 1,0 0-16,-21 21 16,-1 0-16,1 0 15,0 0-15,-21 0 0,21 0 0,-1 0 16,-20 0-16,21 0 0,-21 21 16,20-21-16,1 21 0,0 0 0,0-21 15,21 21-15,-21 0 0,21 1 16,0-1-16,0 0 15,0 0 1,0 0-16,21 0 16,0 1-16,-21-1 0,42 0 15,-20 0-15,41 21 16,-42-20-16,0-1 0,1-21 16,-1 21-16,0 0 0,-21 21 15,21-42-15,-21 22 0,0 20 16,-21-21-16,0 0 0,0-21 15,-1 21-15,-20 1 0,21-1 0,-21-21 16,-1 0-16,22 21 0,-21-21 16,21 0-16,-22 0 0,22 0 0,0 0 15,0 0-15,-22-21 0,22 21 16,-21-43-16,42 22 16,0 0-16,-21 0 0,21 0 15,0 0-15,0-1 0,0 1 16,0 0-16,21 0 15,0 21-15,0 0 0,0-21 16,1 21-16,-1 0 16,0-21-16,0 21 0</inkml:trace>
  <inkml:trace contextRef="#ctx0" brushRef="#br0" timeOffset="35787.9">8848 974 0,'42'0'15,"-21"0"1,0-21-16,0 21 0,1-22 16,-1 1-16,-21 0 0,21 21 15,21-42-15,-21 21 0,-21-1 16,0 1-16,0 0 15,0 0-15,-21 21 16,0 0 0,0 0-16,0 0 0,0 21 15,-22 0-15,22 0 0,-21 22 16,21-22-16,-1 0 0,1 0 16,21 22-16,-21 20 15,21-42-15,0 0 0,0 1 16,0-1-16,0 0 0,21 21 15,0-42-15,1 21 0,-1-21 0,0 0 16,0 0-16,85 0 16,-85 0-16,21-21 0,-20 21 15,20-21-15,-21 0 0,43-21 16,-22 20-16,-21 1 0,43-42 16,-43 20-16,0 1 15,0 21-15,-21-21 0,0-1 16,21 1-16,-21 0 0,21-1 0,-21 22 15,0-21-15,22 21 0,-22-1 16,0-20-16,0 21 0,0 0 16,0 42 15,0 0-15,0 0-16,-22 0 0,22 22 15,0-22-15,0 21 0,0 22 16,0-43-16,0 21 0,-21-21 15,21 22-15,0-22 0,-21 21 0,21 1 16,0-1-16,0-21 16,0 0-16,0 0 0,21-21 31,0 0-31,1 0 0,-1 0 16,0-21-16,0 0 15,0 0-15,-21 0 0</inkml:trace>
  <inkml:trace contextRef="#ctx0" brushRef="#br0" timeOffset="35988.73">9398 741 0,'0'0'0,"-42"-21"15,63 21 1,0 0-16,0 0 0,0 0 15,0-21-15,43 21 16,-22 0-16,-21 0 0,1 0 16,-1 0-16,0 0 15,21 0-15,-21 0 0</inkml:trace>
  <inkml:trace contextRef="#ctx0" brushRef="#br0" timeOffset="36217.6">9821 741 0,'0'0'0,"0"21"0,-21-21 15,0 0-15,42 0 16,0 0-16,0 0 16,1 0-16,-22-21 0,21 21 15,0 0-15,0 0 0,0 0 16,0 0-16,1-21 0,-1 21 0,0 0 15,0 0-15,0 0 0,0-21 16,1 21-16,-1 0 16,0 0-16</inkml:trace>
  <inkml:trace contextRef="#ctx0" brushRef="#br0" timeOffset="36643.33">10308 635 0,'0'21'31,"0"0"-15,-21 1-16,0-1 16,21 0-16,0 0 0,0 21 0,0-20 15,0-1-15,0 0 0,0 21 16,0-21-16,0 1 0,0-1 0,0 0 15,0 0-15,0 0 0,0 0 16,21-21-16,0 22 0,0-22 0,0 0 16,1 0-16,-1 0 0,0 0 15,0 0-15,21 0 0,-20-22 16,20 1-16,-21 0 0,0 0 16,-21 0-16,0-22 0,21 22 15,-21-42-15,22 42 0,-22-22 16,0 22-16,0 0 0,0 0 15,0 0-15</inkml:trace>
  <inkml:trace contextRef="#ctx0" brushRef="#br0" timeOffset="37039.71">11070 677 0,'0'0'0,"-21"0"31,0 0-31,0 0 16,21 22-1,-22-1-15,22 0 0,0 0 16,-21 21-16,21-20 0,0 20 16,0 0-16,-21 1 0,21 20 15,0-21-15,0 85 16,0-84-16,0 20 0,0 1 0,0 20 16,0-20-16,0 21 0,0 84 15,0-106-15,0 22 0,0 63 16,-21-84-16,21-1 0,-21 64 15,21-63-15,0-22 0,-21 64 16,21-64-16,0-21 0,-22 22 0,22-22 16,0 0-16,0 0 15,0-42 1,0 0-16,0 0 16,0-22-16,0 22 0,0-21 0,22 0 15,-1-22-15,0 22 0,-21-22 16</inkml:trace>
  <inkml:trace contextRef="#ctx0" brushRef="#br0" timeOffset="37368.51">11028 1101 0,'0'0'0,"0"-64"0,-21 43 0,21-21 16,-22-1-16,22 1 15,0 21-15,0-21 0,0 20 0,0 1 16,0 0-16,0 0 0,22 0 15,-1 21-15,0-21 0,0-1 0,43 22 16,-43-21-16,21 21 0,-21 0 16,0 0-16,22 0 0,-1 21 15,-21 1-15,0-22 0,1 21 16,-1 0-16,-21 0 0,0 0 16,0 0-16,0 1 0,0-1 0,-21 0 15,-1 0-15,-20 0 0,-64 43 16,64-64-16,0 21 15,-43 0-15,64 0 16,-43 0-16,43-21 16,0 0-16,42-21 31</inkml:trace>
  <inkml:trace contextRef="#ctx0" brushRef="#br0" timeOffset="37804.33">13039 487 0,'0'0'16,"-22"0"-16,1-21 16,0 21-1,0 21-15,21 0 16,0 0-16,-21 0 0,0 1 0,-1 20 15,22-21-15,-21 21 0,0 43 16,0-21-16,0-22 0,0 0 16,21 1-16,-22-1 0,1 21 15,0-20-15,21-22 0,-21 0 16,21 0-16,-21 0 0,21 1 16,-21-44 15,21 1-31</inkml:trace>
  <inkml:trace contextRef="#ctx0" brushRef="#br0" timeOffset="38088.17">12636 529 0,'0'0'0,"0"-42"15,22 42 1,-1 0-16,0 0 0,21 42 15,-21-21-15,22 1 0,-22-1 16,0 0-16,127 106 16,-127-85-16,22 1 15,-22-22-15,21 21 0,-21 0 16,1 1-16,-1-1 0,-21-21 16,21 0-16,-21 1 15,0-1-15,-21-21 16,21-21-1,-21-1 1,21 1-16,0 0 0,0-21 0,0-1 16</inkml:trace>
  <inkml:trace contextRef="#ctx0" brushRef="#br0" timeOffset="38356.44">13335 318 0,'0'0'0,"0"-22"0,0 1 16,0 0-16,0 42 31,0 0-31,0 1 0,0-1 0,0 21 16,-21-21-16,21 22 0,0-1 15,0 0-15,-21 1 0,21-1 0,-22 0 16,22 22-16,0-22 0,0 0 16,-21 1-16,21-1 0,-21 85 15,21-106 1,0 0-16,0 1 0,0-1 15,21-21 17,0-21-32,1-1 0,-22 1 0,21 0 15,0 0-15</inkml:trace>
  <inkml:trace contextRef="#ctx0" brushRef="#br0" timeOffset="38755.83">13631 635 0,'0'0'15,"0"-21"-15,-21 21 32,0 21-32,21 0 0,-21 0 15,0 1-15,21-1 0,-22 21 16,22-21-16,-21 22 0,21-22 0,-21 21 16,21 0-16,0-20 0,0-1 15,0 21-15,0-21 0,0 0 16,21 1-16,0-1 0,1-21 15,-1 21-15,21-21 16,22 0-16,-43-21 16,0 0-16,0-1 0,21 1 15,-20 0-15,-22 0 0,21-21 16,-21 20-16,21-20 0,-21-43 0,0 64 16,0-21-16,0 21 15,-21 0-15,0-1 0,-1 22 0,1-21 16,0 21-16,0 0 0,0 0 15,0 0-15,-1 0 0,1 21 16,0-21-16,21 22 0,-21-1 16,21 0-16,0 0 15,0 0-15,0 0 16,21-21-16,0 0 0</inkml:trace>
  <inkml:trace contextRef="#ctx0" brushRef="#br0" timeOffset="39306.1">14457 677 0,'0'0'0,"0"-42"31,-21 42-31,-1 0 0,1 0 16,0 0-16,0 0 0,-43 0 15,43 0-15,0 0 0,-21 21 16,21 0-16,-1 1 0,-41 41 15,42-42-15,0 22 0,-22 20 16,43-21-16,0 43 16,0-43-16,0-20 0,0-1 15,21 0-15,1-21 0,20 21 16,-21-21-16,0 0 16,0 0-16,22 0 0,-22 0 0,42-21 15,-41 0-15,20 0 16,0-22-16,1 1 0,-22 0 15,21-43-15,-21 43 0,0-22 16,1 22-16,-1-1 0,21-20 16,-42-64-1,0 85-15,0 20 0,0-41 0,0 42 16,0 0 0,-21 21-16,21 21 15,-21 0-15,0 0 16,21 21-16,0 1 0,-22-22 0,1 21 15,21 1-15,0-1 0,0 64 16,0-64-16,0 0 0,0-20 16,0 20-16,0 0 0,0 22 15,0-43-15,0 0 0,0 0 16,21 0-16,1-21 0,-22 22 0,42-22 16,-21 0-1,0 0-15,0 0 0,1 0 0,-1-22 16,0 1-16,0 0 0</inkml:trace>
  <inkml:trace contextRef="#ctx0" brushRef="#br0" timeOffset="39683.94">14922 868 0,'43'0'31,"-22"0"0,0-21-31,0 0 0,0 21 16,1-22-16,-1 22 0,0-21 15,0 0-15,0 0 0,-21 0 0,0 0 16,0-1-16,0 1 16,0 0-1,-21 21-15,0 0 0,-21 0 0,20 0 16,1 21-16,-21-21 0,0 43 15,-1-22-15,22 0 0,0 0 0,0 43 16,0-43-16,21 21 16,0-21-16,0 43 0,0-43 15,0 0-15,0 21 16,0-20-16,42-1 16,-21-21-16,0 0 0,0 0 0,1 0 15,-1 0-15,0 0 0,0 0 16,0-21-16,0 21 0,-21-22 0,22-20 15,-1 21-15</inkml:trace>
  <inkml:trace contextRef="#ctx0" brushRef="#br0" timeOffset="40450.33">16510 529 0,'63'0'15,"-41"0"-15,-1-21 16,42 0-16,-42 0 15,22-22-15,-43 22 16,21-42-16,-21 42 16,0-1-16,0 1 0,-21 0 15,-22 21 1,22 0-16,0 0 0,-21 0 0,21 21 16,-22-21-16,-20 43 15,42-22-15,-1 0 0,-20 21 16,42-21-16,0 43 15,0-43-15,0 0 0,0 0 16,21 1-16,0-22 0,22 42 16,-22-21-16,0-21 0,43 42 15,-43-20-15,42-1 16,-42 0-16,1 0 0,-1 0 16,-21 0-16,0 1 0,0-1 0,0 21 15,0-21 1,-21 0-16,-22 1 0,22-1 0,-21-21 15,21 0-15,-22 21 16,1-21-16,0 0 0,20 0 0,-20 0 16,21 0-16,0-21 0,0 0 15,-1 21-15,22-22 0,0 1 0,-21 0 16,21 0-16,0 0 0,0 0 16,0-1-16,0 1 0,0 0 15,0 0-15,0 0 0,21 0 16,1 21-16,-1 0 15,0-22-15,21 22 0,-21-21 0,1 21 16</inkml:trace>
  <inkml:trace contextRef="#ctx0" brushRef="#br0" timeOffset="41089.58">16912 572 0,'21'0'0,"-21"21"15,0 0 1,0 0-16,0 0 0,0 0 16,0 1-16,-21-1 15,21 0-15,0 0 0,0 0 0,0 0 16,0 1-16,0-1 16,0 0-16,0 0 0,21 0 15,0-21-15,1 0 16,-1 0-16,0 0 0,0 0 0,21 0 15,-20 0-15,20-21 0,43-21 16,-43 21-16,-21-1 0,43-20 16,-22 21-16,-21 0 15,-21 0-15,21-1 0,-21 1 0,21-21 16,-21 21 0,0 42 15,-21 0-16,21 0-15,-21 0 0,21 22 16,0-22-16,0 21 0,-21 1 16,0 84-16,21-85 15,0 21-15,0-20 0,0 20 16,0 1-16,0 105 16,21-127-16,-21 22 0,21 21 0,-21-22 15,0 1-15,0 84 16,0-85-16,0 1 0,0-1 15,0 1-15,0-1 0,0 1 0,0 42 16,-21-64-16,0 0 0,0 1 16,-1-22-16,1 21 0,-63-21 15,41-21-15,22 0 0,-21 0 16,21 0-16,-64-42 16,64 21-16,0 0 15,-22-43-15,43 43 0,0 0 16,0-43-16,0 22 15,0 0-15,0 20 0,0-41 0,0 21 16,21-22-16,1 1 0,20-1 16</inkml:trace>
  <inkml:trace contextRef="#ctx0" brushRef="#br0" timeOffset="41566.9">17865 720 0,'21'-64'15,"0"64"-15,-21-21 16,0 0 0,-21 21 15,0 0-31,-1 0 0,1 0 15,0 21-15,0-21 16,21 21-16,0 0 16,0 1-1,0-1-15,0 0 16,21-21-16,0 21 0,0 0 16,1 0-16,-1 1 0,0-1 15,-21 0-15,21 0 16,-21 0-16,21 0 0,-21 1 15,-21-22 1,0 21-16,0-21 0,0 0 16,-1 0-16,-20 0 0,21 0 15,0 0-15,-22 0 0,1 0 16,21-21-16,0-1 16,21 1-16,0 0 15,0 0-15,0 0 16,0 0-16,21-1 0,0 22 15,-21-21-15,21 0 0</inkml:trace>
  <inkml:trace contextRef="#ctx0" brushRef="#br0" timeOffset="41875.48">18457 233 0,'0'0'0,"0"-21"15,21 21 1,-21 21 0,0 0-16,0 0 0,0 22 15,0-1-15,0-21 16,0 21-16,-21 1 0,0-1 0,0 0 16,0 22-16,0-22 15,-1 1-15,1-1 0,0 0 0,0-21 16,0 43-16,21-43 15,0 21-15,0-20 16,0-1-16,0 0 16,21-21-1,0-21-15,0 21 0,-21-21 16,21-1-16</inkml:trace>
  <inkml:trace contextRef="#ctx0" brushRef="#br0" timeOffset="42067.4">18267 677 0,'0'0'0,"-21"0"0,-1 0 0,44 0 47,-1 0-47,21 0 15,-21 0-15,0 0 0,22 0 16,-22 0-16,42 0 0,-41 0 15,-1 0-15,21 0 0</inkml:trace>
  <inkml:trace contextRef="#ctx0" brushRef="#br0" timeOffset="43099.81">18669 677 0,'0'22'0,"0"-1"16,21-21-16,-21 21 15,64-21 1,-22-21-16,-21 21 0,0 0 16,0 21-16,-21-42 0,22 0 15,-1-1-15,-21 1 0,0 0 16,0 0-16,21 21 16,-42-21-16,0 21 15,-1 0-15,1 0 0,0 0 0,0 0 16,0 21-16,0-21 15,-1 21-15,1 0 0,21 22 0,0-1 16,-21-21 0,21 21-16,0 1 0,0-1 15,0-21-15,21 0 0,0 1 0,1-1 16,-1-21-16,21 0 16,-21 0-16,0 0 0,22 0 0,-1 0 15,-21 0-15,22-21 0,-1-1 16,0 22-16,-21-21 0,64-42 15,-64 42-15,43-43 16,-43 43-16,0 0 0,0-43 16,-21 43-16,43 0 15,-65 21-15,1 0 32,21 21-32,-21 0 15,21 0-15,-21 1 0,0-1 16,21 0-16,0 21 0,0-21 0,0 1 15,0-1-15,0 0 0,0 0 0,0 0 16,0 0-16,0 1 0,0-1 16,0 0-16,0 0 15,0-42 17,0 0-17,0 0-15,0-1 0,0 1 0,0-21 16,0 21-16,0 0 0,0-22 15,21 22-15,0-21 0,64-22 16,-43 22-16,-21 21 0,64-22 16,-64 43-16,21-21 15,1 21-15,-1 0 0,0 0 0,1 0 16,-22 0-16,0 0 0,0 21 0,85 1 16,-106-1-16,0 0 0,0 0 15,0 0-15,0 0 0,0 22 16,0-1-16,0 0 0,0-20 15,0-1-15,-21 0 0,21 0 16,-21 0-16,21 0 16,-21-21-16,-1 0 15,1-21 1,21 0 0,0 0-16,0 0 0,0 0 15,0-1-15,0-20 0,43 21 16,-43 0-16,21 0 0,21-43 15,-21 22-15,22 21 0,-22-1 16,0-20-16,21 21 0,22 0 16,-43 0-16,42 21 15,-41 0-15,20 0 0,-21 0 0,0 21 16,0 0-16,-21 0 0,0 64 16,0-43-16,0-21 15,-21 0-15,21 22 0,-42 20 16,21-42-16,0 1 15,-22 20-15,22-42 0,21 21 16,-42-21-16,21 0 16,21 21-16,-22-21 0</inkml:trace>
  <inkml:trace contextRef="#ctx0" brushRef="#br0" timeOffset="45395.66">1968 2053 0,'0'0'16,"0"21"15,22-21 1,-1 22-17,0-22-15,0 0 0,0 0 16,0 0-16,1 0 0,-1 0 15,21 0-15,-21 0 0,0 0 0,22 0 16,-22 0-16,21 0 0,1 0 16,20 0-16,-21 0 0,22 0 15,-22-22-15,1 22 16,-1 0-16,106-21 16,-84 0-16,-22 21 0,0 0 15,22 0-15,-22 0 0,22-21 0,-1 21 16,1 0-16,-1 0 0,64-21 15,-63 21-15,20 0 0,64-21 16,-84 21-16,-1 0 16,22 0-16,-21 0 0,20 0 0,64-22 15,-63 22-15,0 0 0,-1 0 16,1 0-16,0 0 0,-1 0 16,1 0-16,0 0 0,-22 0 0,22 0 15,0-21-15,-22 21 0,22 0 16,-1 0-16,1 0 0,0 0 15,-22 0-15,22 0 0,0 0 0,-22-21 16,85 21-16,-63 0 16,-22 0-16,1 0 0,21 0 15,-1-21-15,170 21 16,-169 0-16,84 0 16,-84-21-16,0 21 0,-22 0 15,1 0-15,20 0 0,64 0 16,-84 0-16,21 0 0,63-21 15,-64 21-15,149 0 16,-169 0-16,63-22 16,-64 22-16,170 0 15,-169-21-15,20 21 0,1 0 16,-22 0-16,22 0 0,127-21 16,-149 21-16,1 0 15,20 0-15,-20 0 0,-1 0 16,86 0-16,-65 0 0,-20 0 15,20-21-15,1 21 0,-21 0 16,20 0-16,1 0 0,-22 0 16,149-21-16,-148 21 15,20 0-15,64 0 0,-63 0 16,63-21 0,-84 21-16,20 0 0,43 0 15,-63 0-15,-1 0 0,1 0 0,-1 0 16,22 0-16,63-22 15,-84 22-15,20 0 0,1 0 0,0 0 16,-22 0-16,22 0 0,63 0 16,-84 0-16,-1 0 0,64 0 15,-63 0-15,84 0 16,-64 0-16,1 0 0,0 0 16,-22 0-16,22 0 0,0 0 15,-22 0-15,1 0 0,20 0 0,-20 0 16,-1 0-16,1 0 0,20 0 15,65-21-15,-65 21 16,1 0-16,63 0 0,-84 0 16,20 0-16,-20 0 0,-1 0 15,1 0-15,-1 0 0,22 0 0,-22 0 16,86-21 0,-65 21-16,1 0 0,0 0 0,-1 0 15,1 0-15,-22-21 0,86 21 16,-86 0-16,22 0 0,-22 0 15,1 0-15,-1 0 0,1 0 0,20 0 16,-20 0-16,21 0 0,-22 0 0,1 0 16,20 0-16,-20 0 0,20 0 15,-20 0-15,-1 0 0,1 0 0,63 0 16,-42 0-16,-22 0 16,22-21-16,-22 21 0,22 0 15,-22 0-15,22 0 0,-21 0 0,-1 0 16,1 0-16,-1-21 0,-21 21 15,22 0-15,-22 0 0,22 0 0,-22 0 16,22 0-16,-1-22 0,-21 22 16,85 0-16,-63 0 0,21 0 15,-22 0-15,1-21 0,-1 21 16,1 0-16,63 0 16,-85 0-16,21 0 0,-20 0 0,20 0 15,-20 0-15,20 0 0,43 0 16,-64 0-16,22-21 0,-22 21 15,22 0-15,41 0 16,1 0-16,-42 0 0,20 0 16,-20 0-16,21 0 15,-43 0-15,0 0 0,43-21 16,-43 21-16,1 0 16,-1 0-16,0 0 0,-21 0 0,22 0 15,41 0-15,-62 0 16,20 0-16,-21-21 0,0 21 15,22 0-15,-22 0 0,0 0 16,0 0-16,0 0 16,-21-21-1</inkml:trace>
  <inkml:trace contextRef="#ctx0" brushRef="#br0" timeOffset="45560.33">20574 1461 0,'-21'0'16,"0"0"31</inkml:trace>
  <inkml:trace contextRef="#ctx0" brushRef="#br0" timeOffset="-212773.11">1863 4149 0,'-22'-64'0,"44"128"0,-65-170 0</inkml:trace>
  <inkml:trace contextRef="#ctx0" brushRef="#br0" timeOffset="-209793.7">1820 4212 0,'64'-84'31,"-64"62"-31,0 1 16,0 0-16,0 0 0,0 0 15,0 0-15,-21-1 16,-1 22-16,1 0 15,0 0-15,0 0 0,0 0 16,0 0-16,-1 0 0,-20 0 16,21 22-16,-21-22 0,20 21 15,-41 21-15,42-42 16,-22 42-16,22-20 0,21-1 16,0 0-16,0 0 15,0 0-15,0 0 0,0 1 16,21-1-1,-21 0-15,22-21 0,-1 21 0,0-21 16,42 21 0,-41 0-16,-1-21 0,0 22 0,21-22 15,-21 21-15,1 0 0,41 0 16,-42-21-16,0 21 0,1 0 16,-22 1-16,0-1 15,0 0-15,0 0 16,0 0-16,-43 0 0,22 1 0,0-22 15,-21 21-15,-1 0 0,1 0 16,-22-21-16,22 21 0,0 0 0,-1-21 16,1 0-16,21 0 0,-85 0 15,85 0-15,0 0 16,0-21-16,-22 21 0,22-21 16,0 0-16,0 0 15,21 0-15,-21-1 0,21 1 16,0 0-1,21 21 1,0 0-16</inkml:trace>
  <inkml:trace contextRef="#ctx0" brushRef="#br0" timeOffset="-209753.65">1291 4466 0,'21'0'0,"0"0"0,1 0 0</inkml:trace>
  <inkml:trace contextRef="#ctx0" brushRef="#br0" timeOffset="-209392.68">2095 3979 0,'0'0'16,"0"-21"-1,0 42 16,0 1-15,0-1-16,0 0 0,0 21 16,0-21-16,0 22 0,-21-1 0,21 0 15,0-20-15,0 20 16,0 0-16,0 1 0,-21-22 0,21 0 16,0 21-16,0-21 0,0 22 15,0-22-15,0 0 16,0 0-1,0-42 17,21 0-17</inkml:trace>
  <inkml:trace contextRef="#ctx0" brushRef="#br0" timeOffset="-209096.98">1947 4339 0,'0'0'0,"-21"0"0,21 21 16,-21 22 0,21-64-1,21 21 1,-21-22-16,21 22 15,0 0 1,1 0-16,-22-21 16,21 21-16,0 0 15,0 0-15,0 0 16,0 0 0</inkml:trace>
  <inkml:trace contextRef="#ctx0" brushRef="#br0" timeOffset="-208593.17">2371 4360 0,'-22'22'15,"1"-22"1,21 21 0,21-21-1,1 0 1,-1-21-16,0 21 0,0 0 0,0-22 16,0 1-1,1 21-15,-22-21 0,21 0 0,-21 0 16,0 0-1,0-1-15,-21 22 16,-1 0 0,1 0-16,0 0 0,0 0 0,0 0 15,0 22-15,-1-1 0,1 0 16,0 0-16,0 0 0,0 22 16,0-22-16,21 0 0,0 0 15,0 0-15,0 0 0,0 1 16,0-1-16,21 0 15,0-21-15,0 0 0,0 21 16,0-21-16,1 0 0,20 0 16,-21 0-16,0 0 0,22 0 15,-22 0-15,0 0 0,21 0 16,-21 0-16,1-21 0,-1 0 0,0 21 16,0-21-16,0-1 0,0 1 15,1 21-15</inkml:trace>
  <inkml:trace contextRef="#ctx0" brushRef="#br0" timeOffset="-208236.68">2857 4233 0,'0'-21'16,"0"42"31,-21-21-32,21 22-15,-21-1 0,21 0 0,0 0 16,0 0-16,0 22 0,0-22 15,0 0-15,0 21 0,0-21 0,-21 64 16,21-64-16,0 22 16,0 20-16,0-21 0,0 22 0,-21-22 15,21 22-15,0-1 0,0 1 0,0-1 16,0-20-16,0 20 0,0-21 16,-21 43-16,21-43 0,0-20 15,0 20-15,0-21 16,0 0-16,0 22 0,0-22 15,21-21-15,0 0 32,-21-21-32,0-1 15,21 1-15,-21 0 0,21 0 16,-21-21-16,21 20 0,-21-20 16</inkml:trace>
  <inkml:trace contextRef="#ctx0" brushRef="#br0" timeOffset="-207840.62">2921 4318 0,'0'0'0,"0"-21"0,0 0 16,0 0-16,0-1 0,0 1 16,0 0-16,0 0 15,0 0-15,21 21 0,-21-21 16,21 21-16,0-22 0,1 22 15,-1 0-15,0-21 0,0 21 0,0 0 16,0 0-16,1 0 0,-1 0 0,0 0 16,21 21-16,-21-21 0,1 22 15,-1-1-15,-21 0 0,21 0 16,-21 0-16,21 0 0,-21 22 0,0-22 16,0 0-16,-21 0 0,0 22 0,0-22 15,-22 0-15,22 0 0,0 0 0,-21 0 16,20-21-16,-62 43 15,84-22-15,-21-21 0,-1 0 16,1 21-16,0-21 16,0 0-1,42 0 1,0 0 0,0-21-16,1 21 15,-22-21-15,21 21 0</inkml:trace>
  <inkml:trace contextRef="#ctx0" brushRef="#br0" timeOffset="-207128.62">3852 4339 0,'0'0'0,"0"-21"0,21 21 15,-21-21-15,22 0 0,-22 0 16,21-1-16,-21 1 0,21 0 16,0 0-16,-21 0 15,21-22-15,0 1 0,-21 21 16,0-21-16,22 20 0,-22 1 16,0 42 30,0 1-46,0-1 0,0 0 16,0 0-16,-22 21 0,22-20 16,0 20-16,0-21 0,0 21 0,0-20 15,0-1-15,0 21 0,0-21 16,0 22-16,0-22 0,0 0 16,0 0-16,0 0 0,0 0 0,0 1 15,0-1-15,0 0 0,0 21 16,0-21-16,0 1 15,-21-22 1,21 21-16,-21-21 16,0 0-16,0 0 0,0 0 15,-22 0-15,22 0 0,0 0 16,0 0-16,-22 0 0,22 0 0,-21 0 16,21 0-16,0 0 15,-1 21 1,44-21-1,-1 0-15,0 0 16,0 0-16,0 0 0,0 0 16,1 0-16,20 0 0,-21-21 0,0 21 15,0 0-15,1 0 0,-1 0 16,0 0-16,0 0 0,0 0 0,0-21 16,1 21-16,-1 0 15,0 0-15,-21-22 31,0 1 16,21 21-31</inkml:trace>
  <inkml:trace contextRef="#ctx0" brushRef="#br0" timeOffset="-206701.62">4762 4445 0,'0'0'0,"-21"0"0,0 0 15,0 0-15,0 0 0,0 0 0,-1 0 16,44-21 15,-1 21-31,0 0 16,0 0-16,21 0 0,-20 0 16,20 0-16,0 0 0,1 0 0,-1-21 15,0 21-15,1 0 0,-1 0 16,0 0-16,-21 0 0,22 0 15,-22 0-15,21-21 0,-21 21 0,1 0 16,-1 0-16,0 0 0,0 0 16,0 0-16,0 0 15,-21-22 1,0 1 15</inkml:trace>
  <inkml:trace contextRef="#ctx0" brushRef="#br0" timeOffset="-206025.52">5397 3979 0,'-21'0'15,"42"0"-15,-63 0 0,42 22 47,0-1-47,0 0 16,0 0-16,0 0 0,21 0 16,0 1-16,1-1 0,-1 0 0,0-21 15,0 21-15,0 0 0,22 0 16,-1 1-16,-21-22 0,43 0 15,-43 0-15,0 0 0,21 0 16,-21 0-16,1 0 0,20 0 16,-21 0-16,0 0 0,-42 0 47,0 0-47,0 0 0,0 0 15,-1 21-15,1-21 0,-21 21 16,21 0-16,0 0 0,-22 0 15,22 1-15,0-1 0,0 0 16,-22 0-16,-20 64 16,42-64-16,0 0 0,-1 0 15,1 0-15,-21 22 16,42-22-16,0 0 0,-21-21 16,21 21-16,21-21 62,-21-21-15</inkml:trace>
  <inkml:trace contextRef="#ctx0" brushRef="#br0" timeOffset="-204513.13">1714 9102 0,'0'21'15,"22"-21"48,-1-21-63,-21 0 15,21 21-15,-21-22 0,21 22 16,-21-21-16,21 21 16,-21-21-16,0 0 15,0 0 1,-21 21-16,0 0 16,0 0-16,0 0 0,-1 0 0,1 21 15,0-21-15,0 21 0,0 0 16,-22 0-16,22 1 15,0-22-15,-21 21 0,42 0 16,0 0-16,0 0 16,21 0-1,0-21-15,0 22 0,0-22 0,1 0 16,-1 21-16,21-21 0,-21 21 16,0-21-16,22 21 0,-1 0 15,-21 0-15,0-21 0,22 43 16,-43-22-16,0 0 0,0 0 15,0 0-15,-21 1 16,-1-22-16,1 21 0,0-21 0,-21 21 16,21-21-16,-22 0 0,22 0 0,-21 0 15,-1 0-15,1 0 16,-21 0-16,20 0 0,22 0 16,-21 0-16,21-21 0,-1 21 15,-20-21-15,42-1 0,0 1 16,-21 21-16,21-42 0,0 21 15,21 0 1,0-1-16,0 22 0,1-21 16,20 21-16,-21-21 0,0 0 15,0 21-15,22-21 0</inkml:trace>
  <inkml:trace contextRef="#ctx0" brushRef="#br0" timeOffset="-204236.98">2222 8805 0,'0'22'31,"0"-1"-31,0 0 16,0 0-16,0 21 15,0 64-15,0-85 16,-21 22-16,21-1 0,0-21 15,0 22-15,0-1 0,0-21 16,-21 0-16,21 0 0,0 1 16,-21-1-16,21 0 0,0 0 0,0 0 15,0-42 17</inkml:trace>
  <inkml:trace contextRef="#ctx0" brushRef="#br0" timeOffset="-204001.01">2117 9229 0,'21'0'15,"0"0"-15,0 0 16,0 0-16,0 0 0,1 0 0,-1 0 16,-21-21-16,21 21 0,0-22 15,0 22-15,22-21 16</inkml:trace>
  <inkml:trace contextRef="#ctx0" brushRef="#br0" timeOffset="-203602.63">2498 9186 0,'0'22'0,"0"-1"31,21-21-31,0 0 16,0 0-16,0 0 0,0 0 0,1 0 16,-1-21-16,21 21 0,-21-22 15,22 22-15,-1-21 0,-21 21 0,0-21 16,43 0-16,-43 0 15,-21 0-15,0-1 16,0 1-16,-21 21 16,0 0-1,-1 0-15,1 0 0,0 0 16,0 21-16,0-21 0,0 22 16,-1-1-16,22 0 0,0 0 0,-21-21 15,21 21-15,0 0 0,0 1 16,0-1-16,0 0 0,0 0 15,0 0-15,21-21 16,1 21-16,-1-21 0,0 0 16,0 0-16,21 0 0,-20 0 15,-1 0-15,0 0 0,21 0 16,-21-21-16,1 0 0,-1 21 0,21-21 16,-21 0-16</inkml:trace>
  <inkml:trace contextRef="#ctx0" brushRef="#br0" timeOffset="-203285.6">3175 9038 0,'0'0'0,"0"-21"0,0 0 0,0 0 16,0 42 15,0 0-31,0 0 16,0 0-16,0 1 0,0-1 16,0 21-16,0-21 0,0 43 15,0-22-15,0-21 0,0 22 16,0-1-16,0 21 0,0-20 0,0-1 15,0 22-15,0-1 0,0 64 16,0-85-16,0 22 0,0 42 16,0-43-16,0-20 15,-21-1-15,21 21 0,0-20 0,0-22 16,-21 21-16,21 1 0,-22-22 0,22 21 16,0-63 15,0-21-16,0 20-15,0 1 0,0-21 16,0 21-16,22-22 0,-1 1 0</inkml:trace>
  <inkml:trace contextRef="#ctx0" brushRef="#br0" timeOffset="-203204.65">3175 9377 0,'0'0'0,"-21"-42"0</inkml:trace>
  <inkml:trace contextRef="#ctx0" brushRef="#br0" timeOffset="-202924.64">3069 9165 0,'0'0'0,"0"-21"0,0 0 16,0 0-16,21 0 16,0-1-16,1 1 0,-1 0 15,0 0-15,0 0 0,21 21 16,43-43-16,-43 43 0,-20 0 16,62 0-16,-41 0 15,-1 22-15,-21-1 0,0 0 0,0 21 16,-21-21-16,0 22 0,0-1 15,0-21-15,-42 0 0,21 1 16,0-1-16,-64 21 16,64-21-16,-21 0 0,20 1 0,-20-22 15,21 21-15,0-21 0,0 0 16,-1 0-16,22 21 0,-21-21 16,0 0-1,21-21 1,21 0-1,0 21-15,1-22 0,-22 1 0,21 21 16</inkml:trace>
  <inkml:trace contextRef="#ctx0" brushRef="#br0" timeOffset="-202356.61">3979 8932 0,'0'-63'32,"-21"63"-32,21-21 0,0 0 15,0-1-15,0 1 16,0 0-16,21 0 0,0 21 0,-21-21 16,22 0-16,-1 21 0,0 0 15,0 0-15,0 0 16,-21 21-16,21 0 15,-21 0-15,0 21 0,0 1 0,0-1 16,0 0-16,0 1 0,0-1 16,0 0-16,-21 1 0,0-22 15,-42 85-15,41-64 16,-20 0-16,21-20 16,0-1-16,0-21 0,21 21 0,-22-21 15,22-21 16,0 0-31,0-1 16,0 1-16,22 21 0,-22-21 16,0 0-16,21 21 0,-21-21 0,21 21 15,0 0-15,0 0 16,0 0 0,1 21-16,-22 0 0,21 0 15,0 0-15,0 1 0,-21-1 16,21-21-16,0 21 0,-21 0 15,22-21-15,-1 0 0,0 21 16,0-21-16,0 0 16,0 0-16,1 0 15,-1-21-15,0 0 16,0 0 0,0 0-16</inkml:trace>
  <inkml:trace contextRef="#ctx0" brushRef="#br0" timeOffset="-202024.8">5165 8954 0,'0'0'0,"-43"21"32,86-21-32,-22 21 15,0-21-15,0 0 0,43 0 0,-43 0 16,63 0-16,-20 21 0,-22-21 16,22 0-16,-22-21 0,22 21 15,41-21-15,-41 21 0,-22 0 16,22-21-16,-22 21 0,0-22 0,-20 22 15,41 0-15,-63-21 16,21 21-16,-21-21 16</inkml:trace>
  <inkml:trace contextRef="#ctx0" brushRef="#br0" timeOffset="-201616.89">5905 8742 0,'0'0'0,"22"21"16,-1-21-1,0 21-15,0-21 16,0 21-16,22-21 0,-22 22 0,21-22 15,-21 0-15,0 0 0,22 21 16,-22-21-16,21 0 0,-21 0 16,1 0-16,20 0 15,-21 0-15,-21-21 0,-21 21 32,0 0-17,0 0-15,-1 21 0,-20 21 16,21-21-16,-21 0 0,-1 43 15,1-22-15,21-21 0,0 1 16,-1-1-16,1 0 0,0 0 0,0 0 16,21 0-16,-21 1 15,0-22-15,-1 0 16,22 21-16</inkml:trace>
  <inkml:trace contextRef="#ctx0" brushRef="#br0" timeOffset="-200464.99">1397 13441 0,'21'0'31,"0"-21"-31,0 21 0,1-21 16,-1 21-16,0-22 0,0 1 15,21 0-15,-20 0 0,-1 21 16,0-21-16,-21 0 0,0-1 16,21 1-16,-21 0 15,-21 21 1,0 0-16,-22 0 15,22 0-15,-21 21 0,21 0 0,-22-21 16,1 22-16,21-22 0,-21 21 16,20 0-16,1-21 0,21 21 15,0 0-15,0 0 16,0 1 0,21-22-16,1 21 0,-1-21 0,21 21 15,-21-21-15,0 21 0,43 21 16,-43-42-16,0 22 15,22-1-15,-22 0 0,0 0 0,-21 0 16,21 0-16,-21 1 0,0 20 16,0-21-16,0 0 0,0 0 15,-21 22-15,0-22 0,-22 0 16,1 0-16,0 0 0,-1 1 0,-62-1 16,83-21-16,-20 0 15,0 0-15,21 0 0,-1 0 16,-41-43-16,42 22 15,0 0-15,21 0 0,-22 0 16,22 0-16,0-1 0,0-20 16,0 21-16,0-21 15,0 20-15,0-20 0,0 21 0,22 0 0,-1 0 16,0-1-16,0 1 16,0 21-16,0-21 0,22 21 15,-22 0-15</inkml:trace>
  <inkml:trace contextRef="#ctx0" brushRef="#br0" timeOffset="-200140.62">1968 13229 0,'0'-21'16,"0"42"31,0 0-47,0 1 0,0-1 0,0 0 15,-21 21-15,21-21 0,0 22 16,0-1-16,0 0 0,0-20 0,-21 20 16,21 0-16,0 1 0,0-1 15,0-21-15,0 0 0,0 0 0,0 1 16,0-1-16,0 0 0,21-21 15,-21-21 17,0 0-32,21-1 15</inkml:trace>
  <inkml:trace contextRef="#ctx0" brushRef="#br0" timeOffset="-199929.16">1799 13526 0,'0'0'0,"21"0"63,0-22-63,1 22 0,20 0 15,-42-21-15,21 21 16,0 0-16,0-21 0,1 21 0,-1-21 15,0 21-15</inkml:trace>
  <inkml:trace contextRef="#ctx0" brushRef="#br0" timeOffset="-199176.15">2095 13462 0,'0'0'0,"0"21"0,0 0 15,22-21 1,-1 0 0,0 0-16,0 0 15,0 0-15,0-21 0,22 21 16,-22-21-16,0 0 0,0 21 16,0 0-16,-21-42 15,43 20-15,-22 1 16,-21 0-16,0 0 0,0 42 0,42-21 15,-63 0-15,0 0 16,-21 21-16,20-21 0,-41 21 16,42-21-16,0 22 15,-1-1-15,1-21 0,0 21 0,21 0 16,-21 0-16,21 0 0,0 1 16,0-1-16,0 0 0,0 0 0,0 0 15,21 0-15,0 1 16,22-1-16,-22-21 0,0 0 15,42 0-15,-41 0 0,20 0 16,-21 0-16,21 0 0,-20 0 16,-1-43-16,21 43 0,0-21 0,1 0 15,41-21 1,-62 21-16,-22-1 16,21 1-16,-21 0 0,0 0 0,21-21 15,-21 20-15,0 1 16,0 0-16,0 42 31,0 0-15,-21 1-16,21-1 0,0 0 15,0 21-15,0-21 0,-21 22 0,21-1 16,0 0-16,0 1 0,0-1 16,0 22-16,0-22 0,0 21 0,0-20 15,0 20-15,0-20 16,0 20-16,0-21 0,0 22 0,0-1 15,0-20-15,0 20 0,0 1 16,0-22-16,0 0 0,0 22 0,0-43 16,0 21-16,-22 1 0,22-22 15,0 0-15,-21 0 0,21 0 0,0-42 47,0 0-47,0 0 0,0 0 16,0-22-16,0 1 0,0-43 15,0 22-15,0 21 16</inkml:trace>
  <inkml:trace contextRef="#ctx0" brushRef="#br0" timeOffset="-198657.19">2794 13547 0,'0'-21'0,"0"42"0,0-64 0,0 22 15,-21 0-15,21 0 0,-21 0 16,21 0-16,0-1 0,0 1 15,0 0-15,21 21 16,0-21-16,0 21 0,0-21 16,22 0-16,-1 21 15,0-22-15,-21 22 0,22 0 16,-1 0-16,0 22 16,-20-1-16,-22 0 0,0 0 15,0 0-15,0 0 0,0 43 16,0-43-16,-22 0 0,-20 22 15,21-22-15,-21 21 16,20-21-16,1 0 0,-21 1 16,21-22-16,-22 0 15,43-22 1,0 1 0,0 0-16,22 0 15,-22 0-15,21 21 16,-21-21-16,21 21 0,0 0 15,-21-22-15,21 22 16,0 0-16,1 0 16,-1 0-16,-21 43 15,0-22 1,0-42 62</inkml:trace>
  <inkml:trace contextRef="#ctx0" brushRef="#br0" timeOffset="-197877.63">3683 13229 0,'0'-21'0,"0"0"15,0 0 1,21 0-16,0-1 16,0 22-16,1 0 15,-1-21-15,0 21 0,0 0 16,0 0-16,0 0 15,1 0-15,-1 0 16,-21 21-16,0 1 0,0-1 16,0 0-16,0 21 0,-21-21 15,-43 64 1,43-64-16,0 0 0,-22 1 16,22-22-16,0 21 0,0 0 15,0-21-15,21-21 47,21 0-47,0 21 16,0-22-1,0 22-15,1 0 0,-1 0 16,0-21-16,0 21 0,0 0 16,22 0-16,-22 0 0,0 0 0,0 0 15,0 0-15,0 21 0,1 1 16,-1-22-16,0 21 0,-21 0 0,21 0 15,-21 0-15,0 0 16,0 1-16,0-1 0,0 0 16,-21 21-16,0-21 0,0 1 15,-1-1-15,1 0 0,-42 0 16,20 0-16,22-21 0,-21 0 0,21 21 16,-22-21-16,22 0 0,-42 0 15,42 0-15,-1 0 16,1 0-16,0 0 0,-21-21 15,42 0-15,0 0 32,21 0-32,-21 0 15,21 21-15,0 0 0,22-22 16</inkml:trace>
  <inkml:trace contextRef="#ctx0" brushRef="#br0" timeOffset="-197449.23">4762 13356 0,'0'0'16,"-21"-21"-16,0 21 0,0 0 0,0 0 16,42 0 15,0 0-31,21 0 0,-20 0 16,20-21-16,-21 21 0,21 0 0,1 0 15,41 0-15,-41 0 16,-1 0-16,0 0 0,22 0 0,-22 0 15,1 0-15,20 0 0,-21 0 0,1 0 16,-1-21-16,0 21 16,1 0-16,-1 0 0,0 0 0,-20-21 31,-22-1-15,-22 1-1,22 0 1,-21 21-16</inkml:trace>
  <inkml:trace contextRef="#ctx0" brushRef="#br0" timeOffset="-196985.67">5355 12933 0,'-21'0'0,"0"0"15,21 21 1,0 0 0,0 0-16,0 1 15,21-22-15,-21 21 0,21 0 16,0 0-16,0-21 0,22 21 16,-22 0-16,0-21 0,0 22 0,43-22 15,-22 0-15,-21 0 0,0 0 16,22 0-16,-22 0 0,21 0 15,-21 0-15,-42 0 47,0 0-47,0 0 0,0 0 16,0 0-16,-1 0 0,1 21 0,0-21 16,0 21-16,0 0 0,0 21 15,-1-20-15,1-1 0,0 0 0,0 0 16,-21 43-16,20-43 0,22 21 15,0-21-15,-21 0 0,21 1 16,-21-1-16,21 0 16,0 0-16,0 0 0</inkml:trace>
  <inkml:trace contextRef="#ctx0" brushRef="#br1" timeOffset="-188868.97">7281 3937 0</inkml:trace>
  <inkml:trace contextRef="#ctx0" brushRef="#br1" timeOffset="-186067.23">7218 4191 0,'0'21'63,"0"0"-48,0 1-15,0-1 16,21 0-16,-21 0 15,21 0 1,0-21 15,0-21-15,-21 0 0,0 0-16,0 0 0,0-1 15,0 1-15,22 0 0,-22-21 0,21 21 16,-21-22-16,42-63 15,-42 64-15,21 21 0,0 0 16,1-22-16,-1 22 0,0 0 16,0 0-16,0 21 0,0 0 31,1 0-31,-22 21 16,0 0-1,0 0-15,0 1 16,0-44 62,0 1-62,0 0-16,0 0 15,-22 21-15,1 0 16,21-21-16,-21 21 0,0 0 15,0 0 1,21 21-16,-21 0 0,21 0 16,0 0-16,-22-21 15,22 22-15,0-1 0,-21 0 0,21 21 16,0-21-16,0 1 0,0 20 16,0 0-16,0-21 0,0 22 15,0 20-15,0-42 0,0 1 16,0-1-16,0 0 0,21 0 15,1 0-15,-1-21 0,0 21 16,0-21-16,0 0 0,0 0 16,22 0-16,-22 0 0,0 0 0,0-21 15,22 21-15,-22-21 0,0 0 16,0 0-16,21 0 0,-20-1 0,-1 1 16,0-21-16,21-22 15,-21 43-15,1-21 0,-22 21 16,0 0-16,0-1 0,0 1 0,0 0 15,0 0-15,-22 21 32,1 21-32,0-21 15,21 21-15,0 0 0,-21 1 0,0-1 16,21 0-16,0 0 16,0 0-16,0 0 15,21-21 1,0 0-16,0 0 15,0 0-15,1 0 0,-1-21 16,0 0-16,0 21 0,0-21 16,0 0-16,1 0 15,-1 21-15,-21-22 0,0 1 0,21 21 16,0-21 0,-21 42 30,0 0-46,-21 1 0,21-1 16,-21 0-16,21 0 0,0 0 0,0 43 16,0-43-16,-21 21 15,21-21-15,0 1 0,0-1 0,0 21 16,21-21-16,0 0 0,0 1 16,0-22-16,43 21 15,-43-21-15,0 0 0,0 0 16,0 0-16,22-21 15,-22 21-15,21-43 0,1 43 16,-22-21-16,0 0 0,0 0 16,0-22-16,22 1 0,-43 21 15,0-21-15,0 20 0,0 1 16,0-21-16,0 0 0,0 20 16,0 1-16,-22 21 15,1 0 1,0 21-16,21 1 0,0-1 15,0 0-15,-21 0 0,21 0 16,0 22-16,0-22 0,-21 0 0,21 0 0,0 21 16,0-20-16,0-1 15,0 0-15,0 0 0,21 0 16,0-21-16,0 21 16,0-21-16,1 0 0,-1 0 0,0 0 15,21 0-15,-21 0 0,1 0 0,20-21 16,-21 21-16,0-21 0</inkml:trace>
  <inkml:trace contextRef="#ctx0" brushRef="#br1" timeOffset="-185044.64">9250 4043 0,'21'-21'0,"-42"42"0,42-63 0,-21 20 16,0 1-16,0 0 0,0 0 15,0 0-15,-21 21 16,0 0-16,-1 0 15,1 0-15,-21 0 16,21 21-16,0 0 0,-1 0 16,1 0-16,0 64 15,0-64-15,21 22 0,-21-22 16,21 21-16,0-21 0,0 22 16,0-22-16,0 0 15,21 21-15,0-42 0,0 21 16,0-21-16,1 0 15,-1 0-15,0 0 0,0-21 16,0 0-16,0 0 16,1 0-16,-22-22 0,21 22 15,0 0-15,-21 0 16,0-21-16,0 20 0,21-20 0,-21 0 0,0 21 16,21-1-16,-21 1 0,0 0 15,0 0-15,0 0 0,0 0 16,0 42-1,0 0 1,0 0-16,0 21 16,0-20-16,0-1 0,0 21 0,0-21 15,0 0-15,0 22 0,0-22 16,0 0-16,21 0 0,-21 0 0,22 1 16,-1-1-16,0-21 15,0 21-15,0-21 0,0 0 0,22 0 16,-22 0-16,0-21 15,21 0-15,-20-1 0,-1 1 16,-21 0-16,21 0 0,0-21 16,0-1-16,0 22 0,-21-21 0,22-1 15,-22 22-15,0-21 0,21 0 16,-21 20-16,21-20 0,-21 21 16,0 0-16,0 0 0,0-22 15,0 22 1,-21 21-16,0 0 0,21 21 15,0 0-15,-22 1 16,22-1-16,0 0 0,-21 0 0,21 21 16,0-20-16,0 20 0,-21-21 15,21 21-15,0 1 0,0-22 0,0 42 16,0-20-16,0-22 0,21 0 16,0 0-16,1 0 0,-1 22 15,0-43-15,21 0 0,-21 0 16,1 0-16,20 0 15,43 0-15,-43 0 16,-21-21-16,0 21 0,22-22 16,-22 1-16,21-21 0,-21 21 15,0 0-15,1-22 0,-22 22 16,0-21-16,0-1 16,0 22-16,0 0 0,0 0 15,-22 21 1,1 0-16,21 21 0,0 0 15,0 0-15,-21 1 16,21-1-16,0 0 0,0 0 0,0 43 16,0-43-16,0 0 0,0 0 15,0 0-15,0 0 0,0 1 16,21-22-16,-21 21 0,21-21 0,1 0 16,-1 21-16,0-21 0,21 0 15,-21 0-15,1 0 0,20 0 0,-21 0 16,0-21-16,0 0 0,22 21 15,-22-22-15,-21 1 0,21 0 0,0 0 16,-21-21-16</inkml:trace>
  <inkml:trace contextRef="#ctx0" brushRef="#br1" timeOffset="-184765.64">9652 3831 0,'0'0'0,"21"0"15,0 0 1,0 0-16,22 0 0,-22 0 0,21 0 16,1 0-16,20 0 0,-21 0 15,1 0-15,-1 0 0,127-21 16,-147 21-1,20 0-15,-21 0 0,0 0 16,-21-21 0</inkml:trace>
  <inkml:trace contextRef="#ctx0" brushRef="#br1" timeOffset="-183921.7">12277 4085 0,'0'0'0,"0"-21"0,0 0 0,0 0 15,0 0 1,0-1-16,0 1 0,0 0 16,0 0-16,0 0 0,21 0 15,-21-1-15,0 1 0,0 0 0,0-21 16,0 21-16,0-1 0,-21 1 16,-1 0-16,1 21 0,-21-21 15,21 21-15,-22 0 0,22 0 16,-21 0-16,0 0 15,-1 0-15,22 0 0,-21 21 0,-1 0 16,22 0-16,-21 1 0,21-1 16,-22 0-16,1 42 0,21-20 15,0-1-15,21 0 0,0 1 16,0-1-16,0 0 0,0-20 16,0 20-16,0-21 0,21 21 15,0-20-15,0-1 0,0-21 16,1 0-16,20 0 0,43 0 15,-64-21-15,0-1 16,21 22-16,-21-21 0,22 0 0,-1-21 16,0-1-16,-20 22 0,-1 0 15,0-21-15,0 21 0,0-43 16,-21 22-16,21 21 0,-21-22 16,22 22-16,-22 0 0,0-21 15,0 20-15,0 44 31,0-1-15,-22 0-16,22 0 0,-21 0 16,21 22-16,0-22 0,0 21 0,0-21 15,0 0-15,0 22 0,0-22 16,21 42 0,1-41-16,-1-1 0,0-21 15,0 0-15,0 0 0,43 0 16,-43 0-16,21 0 0,-21-21 0,1 21 15,20-22-15,-21 1 0,0 0 16</inkml:trace>
  <inkml:trace contextRef="#ctx0" brushRef="#br1" timeOffset="-182624.78">13398 3916 0,'0'0'0,"-21"0"0,42 0 62,1 0-62,-1 0 16,0-21-16,21 21 0,-21-21 16,1-1-16,20 22 0,-21-21 0,21 0 15,-20 0-15,-1 0 0,0 0 16,21-22-16,-21 22 0,1-21 15,-1-1-15,-21 22 0,0 0 16,0 0-16,0 0 0,0 0 16,0-1-16,0 1 0,-21 0 15,-1 21 1,1 21 0,21 0-1,-21 1-15,21-1 0,0 0 0,0 21 16,0-21-16,0 22 0,-21-1 15,21 0-15,0-20 0,-21 41 0,21-21 16,0 1-16,0 20 0,-21 1 16,21 20-16,0-20 0,0-1 0,0 86 15,-22-65-15,1-20 0,0 105 16,21-105-16,-21 20 16,0 1-16,0 0 0,-1-22 0,22 1 15,-21 63-15,21-85 16,0 0-16,0 1 0,0-22 15,0 0-15,21 0 0,1-21 16,-1 0-16,21 0 0,-21-21 0,22 21 16,-22-21-16,21-22 0,0 22 15,1 0-15,20-64 0,-20 43 16,-1-21-16,0 20 0,1-20 16,-1-1-16,0-84 15,-21 85-15,-21-1 0,0 1 0,0-1 16,-21 1-16,-63-128 15,41 149-15,1-1 0,-43-41 16,43 63-16,-22-22 16,43 22-16,0 0 0,0 21 15,0 0-15,0 0 0,21-21 32,21 21-17,21 0-15,-21-21 0,0-1 0,22 22 16,-1-21-16,0 0 0,1 0 0,-1 0 15,22 21-15,-22-21 0,0-1 16,22-20-16,-22 21 0,0 0 0,1 21 16,-1-21-16,-21-1 15,0 1-15,1 21 0,-1-21 0,-42 21 47,-1 0-47,22 21 16,-21 0-16,0 1 0,21-1 15,-21 0-15,21 0 0,0 0 0,0 22 16,-21-22-16,21 21 0,0 0 16,0-20-16,0-1 0,0 21 0,21-21 15,0 0-15,0 1 0,0-22 16,1 21-16,20-21 0,-21 0 0,43 0 16,-43 0-16,21 0 15,-21-21-15,0 21 0,22-22 0,-22 1 16,0 0-16,0 0 0,0 0 15,-21-43-15,0 43 16,0 0-16,0-43 0,0 43 16,-21-21-16,0 21 15,21 0-15,-63-22 0,41 22 16,-20 21 0,21 0-16,-21 0 0,20 0 0,1 0 15,0 21-15,-21 22 16,42-22-16,-21 0 15,21 0-15,0 0 0,0 22 16,21-43-16,-21 21 16,21-21-16,42 0 15,-41 0-15,-1 0 16</inkml:trace>
  <inkml:trace contextRef="#ctx0" brushRef="#br1" timeOffset="-182360.64">15007 3514 0,'0'0'0,"0"-21"0,0-22 0,0 22 16,0 0-16,0 0 0,0 42 31,0 0-15,0 0-16,0 0 0,0 22 15,0-22-15,0 21 0,0-21 0,0 22 16,0-1-16,0-21 0,0 22 0,0-22 15,0 21-15,0-21 0,-21 22 16,21-22-16,0 0 0,-21 0 0,21 0 16,0 0-16,0 1 0,0-1 15,21-21 1,0-21 0</inkml:trace>
  <inkml:trace contextRef="#ctx0" brushRef="#br1" timeOffset="-181759.63">15769 3725 0,'0'0'16,"21"0"-16,-21-21 0,0 0 16,0 0-16,0 0 0,0 0 15,0-1-15,-21 22 16,0 0-16,0 0 15,0 0-15,-1 22 0,1-1 16,0-21-16,0 21 0,-21 0 0,20 0 16,1 0-16,0 1 0,-21 41 15,42-42-15,-21 0 16,21 1-16,-22-1 0,22 21 0,0-21 16,0 0-16,0 1 0,0-1 15,0 0-15,22-21 0,-1 0 16,0 0-16,0 0 0,0 0 0,22 0 15,-22 0-15,0 0 16,0-42-16,0 20 16,0 22-16,1-42 0,-1 21 15,0 0-15,0-43 0,0 43 16,0-21-16,-21-1 0,0 22 16,22-21-16,-22 0 0,21-1 0,-21 1 15,21 0-15,-21-22 16,0 22-16,0 21 0,0-1 15,0 44 1,-21 20 0,21-21-16,-21 21 0,21 1 15,0-1-15,-22 0 0,22 1 0,0 20 16,0-20-16,0-22 0,0 0 16,0 21-16,0-21 0,0 1 15,0-1-15,0 0 0,0 0 16,0 0-1,22-21 1,-1 0 0,0-21-16,0 21 0,0-21 15,0 0-15</inkml:trace>
  <inkml:trace contextRef="#ctx0" brushRef="#br1" timeOffset="-181397.37">16150 3852 0,'21'0'16,"0"0"0,1 0-16,-1-21 15,0 21 1,0-21-16,0 21 0,0-21 0,1 0 16,-1 21-16,0-21 0,-21-1 15,21 22-15,-21-21 0,21 21 0,-42 0 31,0 0-31,0 0 16,0 0-16,-1 0 0,1 21 16,-21-21-16,21 22 0,0-1 15,-22 42 1,22-63-16,21 21 0,0 1 16,0-1-16,0 0 0,0 0 15,21 0-15,0-21 16,1 0-16,-22 21 0,42-21 15,-21 0-15,0 0 0,0 0 16,1 0-16,-1 0 0,42-21 16,-42 0-16,22 21 0,-22-21 0</inkml:trace>
  <inkml:trace contextRef="#ctx0" brushRef="#br1" timeOffset="-180929.67">16743 3768 0,'-21'-43'15,"-1"43"-15,1-21 16,21 0 0,21 0-1,1 21-15,-1 0 0,0-21 16,0 21-16,0 0 0,0 0 16,1 0-16,-1 0 0,0 0 15,0 0-15,0 0 0,0 21 0,1 0 16,-1-21-16,-21 21 0,0 22 15,21-22-15,-21 0 0,0 0 16,0 0-16,0 0 16,0 1-16,0-1 0,-21-21 0,21 21 15,-21-21 1,-1 0 0,22-21-1,0 0 1,0-1-16,0 1 15,22 0-15,-22 0 0,21 0 16,0 0-16,-21-22 0,21 22 16,21-21-16,-20 21 0,-1-1 15,-21 1-15,21 21 0</inkml:trace>
  <inkml:trace contextRef="#ctx0" brushRef="#br1" timeOffset="-179336.87">18521 3429 0,'0'-21'0,"0"42"0,0-63 15,0 21-15,0-1 16,0 1-16,0 0 16,-43 42 15,43 0-31,-21 1 0,0-1 16,0 21-16,0-21 0,0 22 0,-1-1 15,-20 21-15,42-20 0,-21-1 16,0-21-16,21 22 0,-21-22 15,21 42-15,0-42 0,0 1 16,0-1-16,21-21 16,42 21-16,-20-21 15,-1 0-15,-21 0 0,21 0 0,1 0 16,84-42 0,-85 20-16,-21 1 0,22 0 15,-22 0-15,42-43 16,-63 22-16,21 21 0,-21-21 15,0 20-15,0-20 0,-21 21 0,-21-43 16,21 43-16,-22 0 0,1 0 16,21 21-16,-21 0 0,-1 0 15,1 0-15,0 0 0,20 21 0,-20-21 16,21 21-16,0 0 0,21 1 16,0-1-16,0 0 0,21-21 15,0 0-15,0 21 16,22-21-16,-1 0 0,0 0 15,1 0-15,-1 0 0,0 0 16,1 0-16,20 0 0,-21-21 0,1 21 16,-1 0-16,0-21 0,-20 21 15,20 0-15,0 0 0,-21 0 0,1 0 16,-1 0-16,0 0 0,0 21 16,-21 0-16,0 0 15,0 0-15,0 1 0,0-1 16,0 0-16,0 0 0,0 0 0,-21 0 15,21 1-15,-21-1 0,21 0 16,-21-21-16,21 21 0,0 0 16,0 0-16,0 1 31,0-44 0,0 1-31,0 0 16,0 0-16,0 0 0,21 0 15,-21-1-15,21 1 0,21 0 0,22-42 16,-43 41 0,42-20-16,22 0 0,-21 21 15,20-22-15,-41 43 16,-1 0-16,0 0 0,-21 0 0,22 21 16,-22 1-16,21 20 15,-21-21-15,-21 21 0,0 1 16,0-1-16,0 0 15,0-20-15,0-1 0,0 0 16,-21 0-16,0-21 16,0 0 15,21-21-15,0 0-1,21 0-15</inkml:trace>
  <inkml:trace contextRef="#ctx0" brushRef="#br1" timeOffset="-179004.63">20743 3154 0,'0'0'15,"0"-21"-15,0 0 16,0 42-1,0 0-15,0 21 16,0-21-16,-21 22 0,21-22 16,0 21-16,-21 1 0,0 41 15,21-41-15,0-1 0,-21-21 16,21 21-16,-22-20 0,22 20 16,0-21-16,-21 0 0,21 22 15,0-22-15,0 0 16,21-42 31,1 21-47,-1-21 15,0-1-15,0 1 0,0 0 0</inkml:trace>
  <inkml:trace contextRef="#ctx0" brushRef="#br1" timeOffset="-178261.12">21124 3196 0,'0'0'0,"21"-21"15,-21-42 1,0 84 0,-21 0-16,21 0 15,-21 0-15,21 0 0,0 22 16,0-1-16,0 0 0,-21-20 0,21 20 16,0 0-16,0 1 0,0-22 15,0 21-15,0-21 0,0 0 0,0 1 16,0-1-16,0 0 0,0 0 15,0 0-15,0 0 16,21-42 31,-21 0-47,21 0 16,0 0-16,1-22 0,-22 22 0,21 0 15,21-42 1,-21 20-16,0 22 0,1 0 0,-22 0 15,21 0-15,0 21 16,0 0-16,-21 21 16,0 0-16,0 0 0,0 0 15,0 22-15,0-22 0,0 0 16,0 0-16,0 0 0,42 43 16,-42-43-16,22 0 15,-1 0-15,0-21 16,0 21-16,0-21 0,22 0 0,-22 0 15,21 0-15,-21 0 0,22 0 16,41-21-16,-41 0 0,-1 0 16,0 0-16,-21 0 0,22-1 15,20-41-15,-42 21 16,1 20-16,-1-20 0,-21 0 16,0 21-16,0-1 0,0-20 15,-21 42 1,-1 0-16,1 0 0,0 21 15,0 22-15,0-22 0,0 0 16,-1 0-16,22 21 0,-21 43 16,21-64-16,0 22 15,0-22-15,21 0 0,22 21 16,-22-42-16,0 21 16,0-21-16,22 0 0,-22 0 0,42 0 15,-42 0-15,22 0 16,-22 0-16,0 0 0,0 0 15,0 0-15,1-21 0,-1 21 0,21-42 16,-21 21-16,-21 0 16,0-1-16,0-41 0,0 42 15,0 0-15</inkml:trace>
  <inkml:trace contextRef="#ctx0" brushRef="#br1" timeOffset="-177968.86">20659 3493 0,'-43'0'0,"86"0"0,-128 0 16,43 21-16,20-21 0,1 0 15,0 0-15,42 0 16,0 0-1,22 0-15,-1 0 0,0 0 0,1 0 16,-1 0-16,0 0 0,1 0 16,-1-21-16,0 21 0,1 0 0,-22 0 15,21 0-15,-21-22 0,1 22 16,-1 0-16,0 0 0,-21-21 16</inkml:trace>
  <inkml:trace contextRef="#ctx0" brushRef="#br1" timeOffset="-177168.73">3831 5567 0,'0'0'0,"0"-21"0,0 0 16,0-1-16,0 1 0,0 0 16,0 0-16,-21 21 31,21 21-16,0 0 1,0 22-16,-21-22 0,21 21 0,0 0 16,-21 43-16,21-43 15,-22 1-15,22 41 0,0-62 16,0 41 0,-21-42-16,21 0 0,0 1 0,0-1 15,-21-21-15,21-21 31,-21 21-15,21-22-16</inkml:trace>
  <inkml:trace contextRef="#ctx0" brushRef="#br1" timeOffset="-176535.29">3365 5863 0,'0'0'15,"-21"0"-15,42 0 31,1 0-15,-1 0-16,21 0 0,0 0 16,1 0-16,-1 0 0,0-21 0,1 0 15,20 0-15,-20 0 16,20-1-16,-21 1 0,22 0 0,-43 0 16,21 0-16,1 0 0,-22-22 15,0 22-15,-21 0 0,0-21 16,0 20-16,0 1 0,0 0 15,0 0-15,-21 21 16,0 0 0,0 0-16,21 21 15,-22 0-15,22 0 0,0 1 16,0 20-16,0-21 0,0 21 0,0 1 16,0-1-16,0-21 0,0 22 0,0-1 15,0-21-15,0 21 0,0 1 16,0-22-16,0 0 15,0 0-15,0 0 0,0 1 16,0-44 15,0 1-15,0 0-16,0 0 0,0 0 16,0 0-16,0-1 0,22 1 15,-22-21-15,21 21 0,0-22 0,0 22 16,0 0-16,22 0 15,-22 0-15,0 21 0,0 0 0,0 0 16,0 21-16,1-21 0,20 42 16,-21-21-16,-21 1 0,0-1 15,0 0-15,0 0 0,0 0 16,0 0-16,0 1 0,0-1 16,0 0-1,-21-21-15,21-21 31,0 0-15,0-1-16</inkml:trace>
  <inkml:trace contextRef="#ctx0" brushRef="#br1" timeOffset="-176181.08">4487 5757 0,'0'0'0,"21"0"16,1 0-1,-1 0-15,0 0 16,0 0-16,0 0 0,0-21 0,1 0 16,-1 21-16,0-21 0,0 0 15,21 21-15,-20-21 0,-1-1 0,0 22 16,-21-21-16,0 0 0,21 21 16,-21-21-16,-21 21 15,0 0-15,0 0 16,-22 21-16,22-21 15,-21 21-15,21 0 0,-22 1 0,22-1 16,0 21-16,0-21 0,0 0 16,21 1-16,0 20 0,0-21 15,0 0-15,0 0 0,0 1 16,21-22-16,0 0 16,0 0-16,0 0 0,0 0 15,1 0-15,20 0 0,-21 0 16,0 0-16,0 0 0,1-22 0,20 22 15,-21-21-15,0 21 0</inkml:trace>
  <inkml:trace contextRef="#ctx0" brushRef="#br1" timeOffset="-175493.17">6350 5757 0,'-21'0'32,"21"-21"-32,-21 0 15,21 0-15,0 0 16,0 0-16,0-1 0,0 1 15,0 0-15,0 0 0,-22 0 0,1 0 16,21-1-16,-21 22 0,-21-21 16,21 0-16,-1 21 0,1 0 15,0 0-15,-21 0 0,21 21 16,-1 0-16,-20 1 0,21-1 0,-21 21 16,20 0-16,1 1 15,0-22-15,21 21 0,0 1 0,0-22 16,0 21-16,0-21 0,0 22 0,0-22 15,21 0 1,0 0-16,1-21 0,-1 0 0,0 0 16,0 0-16,0 0 0,0 0 15,22-21-15,-22 0 0,0 0 0,21-1 16,-20 1-16,-1 0 0,0 0 16,0-21-16,21-22 0,-20 22 15,-22-1-15,0 1 0,21 21 16,-21-21-16,0-1 0,21 1 15,-21 21-15,0-22 0,0 1 0,0 21 16,0 0-16,0 0 0,0-22 16,0 22-16,0 42 31,0 0-31,-21 1 0,21 20 0,0-21 16,0 21-16,0 1 0,0-1 15,0 0-15,0-20 0,0 20 0,0 0 16,0 1-16,21-1 0,0-21 15,-21 43-15,21-43 16,0 0-16,1-21 16,-1 0-16,0 0 0,0 0 15,0 0-15,-21-21 16,21 0-16,1-1 0</inkml:trace>
  <inkml:trace contextRef="#ctx0" brushRef="#br1" timeOffset="-175139.96">6689 5630 0,'0'0'0,"21"0"31,0 0-15,0-21-16,0 21 0,0-21 16,1 21-16,-1-21 0,0 0 15,21 21-15,-21-21 0,1-1 16,-22 1-16,21 21 0,-21-21 15,21 0-15,-21 0 16,-21 21-16,0 0 16,-1 0-16,1 0 0,0 21 15,0 0-15,0-21 0,0 21 0,-1 0 16,1 1-16,0 20 0,0-21 16,21 0-16,0 0 0,-21 22 0,21-22 15,0 0-15,0 0 16,0 0-16,0 1 0,21-22 0,0 21 15,0 0-15,0-21 0,43 0 16,-43 0-16,21 0 0,1-21 16,-22 0-16,21 21 0,1-22 0</inkml:trace>
  <inkml:trace contextRef="#ctx0" brushRef="#br1" timeOffset="-174741.47">7429 5440 0,'0'0'0,"22"-21"0,-22 0 15,-22 21 1,1 0-16,0 0 0,0 21 16,0-21-16,0 21 0,-1 0 15,1 0-15,21 0 16,0 22-16,0-22 16,0 0-16,0 0 15,0 0-15,21-21 0,1 43 16,-1-43-16,0 21 0,0-21 15,0 21-15,0-21 0,-21 21 16,22-21-16,-22 21 16,0 1-1,-22-22-15,1 0 0,0 0 16,0 0-16,0 0 0,0 0 16,-1 0-16,-20 0 0,21 0 0,0 0 15,0 0-15,-1 0 16,44 0 31,-1-22-47,0 22 15,0 0-15,0-21 16,0 21-16,1-21 0</inkml:trace>
  <inkml:trace contextRef="#ctx0" brushRef="#br1" timeOffset="-173789.01">7937 5271 0,'0'0'16,"0"-22"-16,0-20 0,0 21 0,-21 0 15,21 0-15,-21 21 0,0 0 16,0 0-16,-22 21 16,43 0-16,-21 0 0,21 21 15,-21-20-15,21 20 0,0-21 16,0 21-16,0-20 0,0 20 0,0 21 15,-21-41-15,21 20 16,0 21-16,0-41 0,0-1 16,-21 21-16,21-21 15,-21-21 17,21-21-17,0 0-15,0 0 16,0 0-16,0-22 0,0 22 15,21 0-15,-21 0 0,42-22 16,-21 22-16,0 0 0,1 0 0,20 0 16,-21 21-16,0 0 0,0-21 15,1 21-15,-1 0 0,0 0 16,-21 21 0,-21-21-1,0 21-15,-1-21 16,1 0-16,0 0 15,0 21-15,0-21 0,0 0 16,-1 0-16,1 0 16,21 21-1,0 0 1,0 1-16,0-1 0,0 0 16,0 0-16,0 0 15,21 0-15,1 1 0,-1-1 16,0 0-16,0-21 0,0 0 15,0 21 1,1-21-16,-1 0 0,0 0 0,0 0 16,21 0-16,-20 0 0,-1 0 15,0 0-15,0 0 0,0 0 0,22-21 16,-1 21-16,-21-21 0,0 0 16,0 21-16,22-22 0,-22 1 15,0 0-15,21 0 0,-20 0 0,-1 0 16,0-1-16,0 1 15,0 0-15,0 21 0,-21-21 0,22 0 0,-22 0 16,-22 21 0,1 0-16,0 0 0,0 0 15,-21 21-15,20 0 16,1 0-16,21 0 0,-21 0 0,21 1 16,0-1-16,0 0 15,0 0-15,0 0 0,21 0 16,0 1-16,1-22 0,20 42 15,-21-42-15,0 21 0,22 0 16,-22-21-16,0 21 0,-21 1 16,-21-22-1,0 0 1,-1 0-16,-20 0 0,21 0 16,0 0-16,0 0 0,-1 0 0,-20 0 15,21 0-15,21-22 16,0 1-1,0 0-15,21 21 16,0-21-16,0 0 0</inkml:trace>
  <inkml:trace contextRef="#ctx0" brushRef="#br1" timeOffset="-173481.38">9038 5186 0,'0'-21'15,"0"42"-15,0-63 0,0 20 0,0 1 16,0 0-16,0 42 31,0 0-15,0 1-16,0-1 0,0 21 0,0-21 16,0 22-16,-21-22 0,21 21 15,0 0-15,-21-20 0,0 20 0,21-21 16,0 21-16,-22-20 0,1 20 15,21 0-15,0-21 0,0 1 16,0-1-16,0 0 16,21-21-16,1 0 15,-1 0-15,-21-21 16,21 21-16,0-21 0,-21-1 16,0 1-16,0 0 0</inkml:trace>
  <inkml:trace contextRef="#ctx0" brushRef="#br1" timeOffset="-173290.09">8911 5440 0,'0'0'15,"21"0"1,0 0 0,1 0-16,-1 0 0,21 0 0,-21 0 15,22-21-15,-1 21 0,43-43 16,-43 43-16,0-21 15,43 0-15,-64 21 0,21-21 16,1 21-16</inkml:trace>
  <inkml:trace contextRef="#ctx0" brushRef="#br1" timeOffset="-172949.47">9610 5271 0,'0'0'15,"-22"0"1,1 0-16,0 21 0,0 0 16,0 0-16,0-21 15,-1 21-15,22 0 0,0 1 0,-21-1 16,21 0-16,-21 21 15,21-21-15,0 1 0,0-1 0,0 0 16,0 0-16,21 0 0,0 0 16,1-21-16,-1 0 0,21 22 15,-21-22-15,22 0 16,-22 0-16,21 0 0,-21 0 0,22-22 16,-1 1-16,-21 21 0,21-21 0,-20 0 15,-1 0-15,0 0 0,0-1 16,-21 1-16,0 0 0,0 0 0,0 0 15,0-22-15,-21 22 0,0 0 16,0 0-16,-1 0 0,-20 21 0,21-21 16,-21 21-16,20 0 0,-20 0 0,21 0 15,-21 0-15,20 0 0,1 0 16,0 21-16,0 0 16,21 0-1,0 0-15</inkml:trace>
  <inkml:trace contextRef="#ctx0" brushRef="#br1" timeOffset="-172502.87">10266 5292 0,'0'0'0,"0"-21"0,0-1 15,-21 22 1,21 22 31,0-1-47,0 0 0,0 0 16,0 0-16,0 22 0,0-22 0,0 21 15,0-21-15,0 22 16,0-1-16,0 0 0,0 22 0,0-22 15,0 22-15,0-1 0,0-21 16,0 22-16,0-1 0,0-20 0,-22 84 16,22-64-16,-21 107 15,0-128-15,0 64 16,0-64-16,21 0 0,-21 22 16,21-22-16,-22-21 0,22 1 15,-21-22-15,21 21 0,0-42 47,0-1-47,21 1 16,1-21-16,-22 21 0,0-22 15,21 22-15,-21-21 0,21 0 0</inkml:trace>
  <inkml:trace contextRef="#ctx0" brushRef="#br1" timeOffset="-172151.66">10223 5482 0,'0'0'0,"0"-42"0,0 21 0,0 0 16,0-1-16,0 1 0,0-21 15,0 21-15,22 0 16,-1-1-16,0 22 0,0 0 16,0-21-16,0 21 0,22 0 15,-22 0-15,0 0 0,21 0 0,1 0 16,-22 0-16,-21 21 15,21 1-15,-21-1 16,0 21-16,0-21 0,0 0 16,0 1-16,-21-1 15,0 0-15,0 0 0,-1 0 0,1-21 16,0 21-16,0 1 0,0-22 0,0 21 16,-1-21-16,1 0 15,21 21-15,0-42 47</inkml:trace>
  <inkml:trace contextRef="#ctx0" brushRef="#br1" timeOffset="-171972.95">10372 5588 0,'0'0'15,"0"21"-15,21-21 79</inkml:trace>
  <inkml:trace contextRef="#ctx0" brushRef="#br1" timeOffset="-169056.78">11769 5525 0,'0'0'0,"21"0"47,0 0-47,0-22 16,0 22-16,0-21 0,1 21 15,-1-21-15,0 21 0,0-21 16,0 21-16,0-21 0,-21 0 0,22-1 15,-22 1-15,0 0 16,0 0-16,0 0 0,-22 0 16,1-1-16,0 22 0,-21-21 15,21 21-15,-22 0 0,22 0 0,-21 0 16,21 0-16,-22 0 0,22 21 16,-21 1-16,21-1 0,-1 0 15,1 21-15,0-21 0,21 22 16,0-22-16,-21 21 0,21 1 0,0-1 15,0 0-15,0-21 0,21 43 16,0-43-16,0 0 0,22 0 16,-22-21-16,0 0 0,21 0 0,1 0 15,-22 0-15,21 0 0,-21 0 16,22 0-16,-22-21 0,21 0 0,-21 0 16,1 21-16,-1-21 0,21-22 15,-21 22-15,-21-21 16,21 21-16,-21 0 0,0-1 0,0 1 15,0-42-15,0 42 16,0-1-16,0 1 0,0 0 0,-21 42 31,0 0-15,21 1-16,0-1 0,0 21 16,0-21-16,0 0 0,0 1 15,0 20-15,0-21 0,0 0 0,0 0 16,0 1-16,21-22 0,0 21 15,1-21-15,20 21 0,-21-21 16,0 0-16,22 0 0,-22 0 0,0-21 16,21 0-16,-21 21 0,22-43 15,-22 22-15,0 0 0,21-21 16,-20 20-16,-1 1 16,-21 0-16,0-21 0,0 21 0,0-43 15,0 43-15,0 42 31,0 0-15,-21 0-16,21 1 0,0-1 16,-22 0-16,22 21 0,0-21 0,0 1 15,0-1-15,0 0 0,0 0 16,0 0-16,-21 0 0,21 1 16,0-1-1,0-42 1,21-1-1,-21 1-15,22 0 0,-22 0 16,21 0-16,0 0 0,-21-1 16,21 1-16,43-63 15,-64 62-15,21 1 16,0 21-16,0 0 0,0 0 16,0 21-16,1 1 0,-22-1 15,21 0 1,0 0-16,-21 0 0,21 0 0,0 1 15,0-1-15,1 0 16,-22 0-16,21-21 0,0 0 0,-21 21 16,21-21-16,0 0 0,0 0 15,1 0-15,-1-21 16,0 21-16,0-21 0,0 0 0,0 0 16,1 21-16,-1-22 0,0 1 15,0 0-15,21-21 0,-20 21 16,-1-1-16,21 1 0,-21 0 0,22 0 15,-22 0-15,63-22 16,-62 43-16,-1 0 0,0 0 16,-21 22-16,21 20 15,-21-21-15,0 0 0,0 22 16,0-22-16,0 0 16,0 0-16,0 0 15,0-42 32,0 0-31,0 0-16,0 0 15,0-1-15,0 1 0,-21 0 16,21 0-16,-21 0 0,0 0 16,-1 21-16,1-22 0,0 1 15,0 21-15,0 0 0,0 0 16,-1 0-16,1 21 0,0 1 15,0-1-15,0 0 0,0 0 16,-1 0-16,1 22 0,21-22 0,0 0 16,-21 21-16,21-21 0,0 22 15,0-22-15,0 0 0,0 0 16,21 0-16,0 1 0,22-22 16,-22 0-16,0 0 15,0 0-15,0 0 0,1 0 0,20 0 16,-21-22-16,0 1 15,0 0-15,1 0 0,-22 0 16,42-43-16,-21 22 0,0 0 16,0 20-16,1-20 0,-1-21 15,0 20-15,0 1 0,-21-22 0,21 22 16,0-64-16,-21 64 16,0 0-16,0-22 0,0 43 15,-21 21-15,0 0 16,0 21-16,21 21 0,-21 1 15,21-1-15,-21 22 0,-1-22 16,22 21-16,0-20 0,0 20 0,0 22 16,0-43-16,0 1 0,0 41 15,0-63-15,43 43 16,-43-43-16,21 0 0,42 0 16,-41-21-16,-1 0 15,21 0-15,-21 0 0,22 0 0,62-63 16,-83 63-16,20-21 15,-21 0-15</inkml:trace>
  <inkml:trace contextRef="#ctx0" brushRef="#br1" timeOffset="-166773.8">14901 5482 0,'-21'-42'31,"0"42"-31,21-21 0,0 0 0,0-1 16,0 1-16,0-21 16,0 21-16,0 0 0,0-1 0,0 1 15,21-21-15,0 21 0,0 0 16,1-1-16,-1 22 0,0-21 15,0 21-15,21 0 0,-20 0 16,20 0-16,-21 0 0,21 21 0,1 22 16,-22-22-16,0 21 0,0-21 15,0 1-15,-21 20 0,0 0 16,0 1-16,0-22 0,0 0 16,0 0-16,0 0 0,0 0 15,-21-21 1,21-21 15,0 0-31,0 0 16,0-21-16,0 20 0,21 1 15,1-21-15,-1 21 0,0-22 16,21-20-16,1 21 0,-22 20 16,21-20-16,0 21 15,-20 21-15,-1 0 16,0 0-16,-21 21 0,21 21 15,-21 1-15,0-1 16,0 0-16,0-20 0,21 41 16,0-42-16,-21 0 0,22 22 15,-22-22-15,21-21 0,0 0 16,-21 21-16,21-21 0,0 0 16,0 0-16,1-21 15,-1 21-15,-21-21 16,21 0-16,0-1 0,0 1 0,0 0 15,1 0-15,-1 0 16,0-22-16,21 22 0,-21-21 0,22 0 16,-1 20-16,-21-20 0,22 21 15,41-21-15,-63 42 16,1 0-16,-1 0 0,0 0 16,-21 21-16,0 0 15,0 0-15,0 0 0,0 0 16,0 1-16,0-1 0,0 0 15,0 0-15,0 0 0,21-21 32,0 0-17,-21-21 1,0 0-16,0 0 16,0 0-16,0-1 15,0 1-15,0 0 0,0 0 0,-21 0 16,21 0-16,-21-1 0,0 22 15,21-21-15,-21 21 0,-1 0 0,-41 21 16,42-21 0,0 22-16,-22-1 0,22 21 0,0-21 15,-21 43-15,20-43 16,1 21-16,0-21 0,0 22 16,21-22-16,0 21 15,0-21-15,0 1 0,0-1 0,0 0 16,21 0-16,21-21 15,-20 0-15,-1 0 0,21 0 16,-21 0-16,22 0 16,-1-21-16,-21 0 0,21 0 15,-20-1-15,-1 1 0,0 0 16,0 0-16,0 0 0,0 0 0,-21-22 16,0 22-16,22-21 0,-22 21 15,0-1-15,21 1 0,-21-21 16,-21 63-1,-1-21 1,22 21-16,0 0 0,-21 1 0,21 20 16,-21-21-16,21 0 0,-21 0 15,21 22-15,0-22 0,0 0 0,0 0 16,0 0-16,0 1 16,21-1-16,0-21 0,0 0 0,1 0 15,-1 0-15,0 0 0,0 0 16,0 0-16,0 0 0,1 0 15,-1 0-15,21-21 0,-21 21 0,0-22 16,1 1-16,-1 0 0,0 0 16,-21 0-16,0 0 0,21-1 0,0-41 15,-21 21-15,0-1 16,0 22-16,0-21 0,0 21 0,0-1 16,0 44 15,0 20-31,0-21 0,0 0 0,0 22 15,0-22-15,0 0 0,0 21 16,-21 1-16,21-22 0,0 0 16,0 0-16,0 0 15,0 0-15,0 1 16,0-44 15,0 1-15,0 0-16,0 0 0,0 0 15,21 0-15,0-1 0,-21 1 0,22-21 16,-1 21-16,0-22 0,0 22 16,0-21-16,0 21 0,1 0 0,-1-1 15,0 22-15,0 0 16,0 0-16,-21 22 16,0-1-16,21 0 0,-21 21 0,0-21 15,0 1-15,0 62 16,0-63-16,0 1 15,0-1-15,22 0 0,-22 21 16,21-42 15,0 0-15,0 0-16,0-21 16,0 0-16,1 0 0,-22 0 15,21-1-15,21 1 0,-21-21 0,0 21 16,22-22-16,-22 22 15,21-21-15,-21 21 0,43-22 16,-43 22-16,-21 0 0,21 21 16,-21 21-1,0 0-15,0 1 0,0-1 16,0 0-16,0 0 0,0 0 0,0 0 16,-21 22-16,21-22 0,0 0 0,0 0 15,0 0-15,0 1 0,0-1 16,0 0-16,21 0 0,0-21 15,1 21-15,-1-21 16,0 0-16,0 0 0,21 0 0,-20 0 16,-1 0-16,0 0 0,21 0 15,-21-21-15,22 21 0,-22-21 16,0 0-16,43-22 0,-43 22 16,21-42-1,-21 20-15,-21 22 0,0-21 0,0-22 16,0 43-16,0-21 15,-21 42-15,0 0 16,0 0-16,0 21 0,-1 0 16,1 22-16,21-22 0,-21 0 0,21 21 15,0-21-15,0 22 16,0-1-16,0-21 0,0 22 16,21-43-16,-21 21 0,43 0 15,-22-21-15,0 21 16,0-21-16,0 0 0,0 0 15,1 0-15,-1 0 0,0-21 16,42 0-16,-41 0 0,-1 21 16,42-43-16</inkml:trace>
  <inkml:trace contextRef="#ctx0" brushRef="#br1" timeOffset="-166392.02">19367 4995 0,'0'0'0,"-21"0"16,21-21-16,0 0 0,-21 21 15,0 0 1,21 21 0,0 0-16,0 1 15,0-1-15,0 0 0,0 0 0,-21 21 16,21-20-16,0 20 0,0-21 16,0 0-16,0 0 15,-21 1-15,21-1 0,0-42 47,0-1-31,0 1-16,0 0 0,21 0 15</inkml:trace>
  <inkml:trace contextRef="#ctx0" brushRef="#br1" timeOffset="-166040.22">19389 4678 0,'0'0'0,"-43"-21"15,22 21 1,0 0-16,0 21 16,0 0-16,21 0 15,0 0-15,0 1 16,21-22 0,-21 21-16,21-21 0,0 0 15,0 0-15,22 0 16,-22 0-16,0 0 0,-21-21 0,21 21 15,-21-22-15,21 1 16,-21 0-16,0 0 0,0 0 16,-21 0-16,0 21 15,0 0 1,0 0-16,-1 0 16,1 0-16,21 21 0,-21-21 15,21 21-15,0 0 0,0 0 16,0 0-16,0 1 15,21-1-15,0-21 16,1 0-16,-1 0 0</inkml:trace>
  <inkml:trace contextRef="#ctx0" brushRef="#br1" timeOffset="-165744.66">19918 4678 0,'21'-21'0,"-42"42"0,63-63 0,-42 20 16,21 22-16,0-21 15,-21 42 17,0 1-32,0-1 0,0 0 0,-21 0 15,21 21-15,-21-20 0,0 20 16,21 0-16,-64 85 16,43-84-16,21-1 0,-21-21 15,21 21-15,-21-20 0,21 62 16,0-63-1,0 1-15,21-22 16,0 0-16,0 0 16,1 0-16,-1 0 0,0 0 15,0 0-15,21-43 0,-20 22 16,-1 0-16</inkml:trace>
  <inkml:trace contextRef="#ctx0" brushRef="#br1" timeOffset="-165540.99">19875 4932 0,'0'0'0,"-21"0"0,0 0 16,0 0-16,0 0 0,42 0 47,0 0-47,21 0 0,-20 0 0,-1 0 15,21 0-15,-21 0 0,0 0 16,22 0-16,-22 0 0,0-21 0,0 21 15,22-21-15,-22-1 0,0 22 16,21-21-16,-21 0 0</inkml:trace>
  <inkml:trace contextRef="#ctx0" brushRef="#br1" timeOffset="-164602.11">21272 4826 0,'22'0'15,"-22"-21"-15,0 0 16,0 0-16,0-1 0,0 1 16,0 0-16,0-21 15,0 21-15,0-1 16,0 1-16,0 0 15,-22 21-15,1 0 16,0 0-16,0 0 16,-64 64-16,64-43 15,-21 0-15,-1 21 0,22 1 0,-21-1 16,-22 43-16,43-43 16,0 0-16,0 22 0,21-22 15,0 0-15,0-20 16,0-1-16,0 0 0,42 21 15,-21-42-15,1 0 0,-1 0 16,21 0-16,-21 0 0,22 0 16,-22-21-16,21 0 15,-21 0-15,0 0 0,1-1 0,20-41 16,-21 42-16,0-22 0,0 1 16,-21 0-16,22-1 0,-1 22 15,0 0-15,-21-21 0,0 21 0,0-1 16,0 44 15,-21-1-31,0 21 16,21-21-16,0 0 0,-22 22 0,22-22 15,-21 0-15,21 21 0,0-20 16,0 20-16,0 0 16,0-21-16,0 1 0,0-1 15,43 0 1,-22-21-16,0 0 0,21 0 0,-21 0 15,1 0-15,-1 0 0,21 0 16,0 0-16,-20-21 0,62 0 16,-41-1-16,-1-20 0,0 21 15,1-21-15,-1 20 0,-21-20 0,21 0 16,-20-1-16,-1 1 0,0 21 16,0-21-16,-21 20 0,0 1 0,0 0 15,0 0-15,-21 21 16,0 0-1,0 0-15,-1 0 0,1 0 16,21 21-16,0 0 0,0 0 16,0 1-16,0-1 0,0 0 0,0 21 15,0-21-15,0 22 0,0-22 16,0 0-16,21 21 0,-21-20 0,0-1 16,22 0-16,-22 0 0,21 0 15,-21 0-15,0 1 0,0-1 16,0 0-16,-21-21 47,-1 0-32,1 0-15,0 0 16,0 0-16,0 0 16,-22 0-16,22 0 0</inkml:trace>
  <inkml:trace contextRef="#ctx0" brushRef="#br1" timeOffset="-163690.22">3471 6795 0,'0'0'0,"-21"-22"0,0 22 0,21-21 16,0 0-16,-21 21 0,21-21 15,-21 21-15,-1-21 0,1 42 32,21 0-32,0 0 15,0 0-15,-21 22 0,21 20 16,0-20-16,0-1 0,0-21 15,0 21-15,-21 1 16,21-1-16,-21-21 0,21 22 0,0-22 16,0 21-16,0-21 0,0 0 15,0 1-15,0-1 0,0-42 47,0-1-31,0 1-16,0 0 0,0 0 0</inkml:trace>
  <inkml:trace contextRef="#ctx0" brushRef="#br1" timeOffset="-163406.66">3323 6879 0,'0'-21'16,"0"42"-16,0-63 0,0 21 0,0 0 16,21 21-1,0 0-15,1 0 16,-1 0-16,0 21 15,0 0-15,0 0 0,0 0 0,22 0 16,-22 22-16,0-22 0,0 0 16,22 43-16,-22-43 0,0 21 15,-21-21-15,0 0 0,21 1 16,-21-1-16,0 0 0,0 0 16,21 0-16,-21 0 0,0 1 15,0-44 16,0 1-15,0 0-16,0 0 0,0 0 0,0 0 16</inkml:trace>
  <inkml:trace contextRef="#ctx0" brushRef="#br1" timeOffset="-163132.77">3916 6773 0,'0'0'15,"21"-42"-15,0 21 0,-21 0 0,0 0 0,21-1 16,-21 1-16,0 42 31,0 1-15,0-1-16,0 0 0,0 0 0,0 21 15,-21-20-15,21 20 0,0-21 16,-21 85-16,21-85 16,-21 21-16,21-20 0,0-1 15,0 0-15,-21 21 0,-1-21 16,22 1-16,0-1 15,-21-21-15,21-21 16,21 21 0,1-22-16,-1 1 15,-21 0-15,21 0 0,0 21 0</inkml:trace>
  <inkml:trace contextRef="#ctx0" brushRef="#br1" timeOffset="-162716.97">4212 6837 0,'21'0'0,"-42"0"0,42-21 16,-21 42 15,0 0-31,0 0 16,-21 0-16,21 1 0,-21-1 16,21 0-16,0 21 0,0-21 15,0 64 1,0-64-16,0 0 0,0 1 0,0-1 15,21 0-15,0-21 16,0 0-16,1 0 0,20 0 16,-21-21-16,0 0 0,22 21 15,-22-22-15,0 1 0,21 0 0,-21 0 16,1 0-16,20-22 16,-21 22-16,-21 0 0,0-42 15,0 41-15,-21 1 0,0 0 16,0 21-16,-1-21 0,-41 21 15,42 0-15,0 0 16,-1 0-16,1 0 0,0 0 16,0 21-16,0-21 0,0 21 0,21 0 15,0 1 1,0-1-16,0 0 0,21-21 16,0 0-16,0 21 15</inkml:trace>
  <inkml:trace contextRef="#ctx0" brushRef="#br1" timeOffset="-162141.5">5165 6816 0,'0'0'0,"0"-64"31,-22 64-31,1 0 16,0-21-16,0 21 0,0 0 15,0 0-15,21 21 0,-22-21 16,1 21-16,0 1 0,0-1 0,0 0 16,21 0-16,-21 0 0,21 22 15,-22-1-15,22-21 16,0 0-16,0 0 0,0 1 0,0-1 16,0 21-16,22-21 15,-1-21-15,0 0 16,0 0-16,0 0 15,0-21-15,-21 0 0,43 0 16,-22 0-16,0-1 16,0 1-16,0 0 0,-21-42 15,22 41-15,-22-20 0,21-21 16,-21 20-16,0 1 0,0 0 16,0-1-16,0 1 0,0-64 15,0 85 1,0-21-16,0 63 15,0 0 1,0 0-16,0 0 0,0 22 16,0-1-16,0 0 0,0-21 0,0 22 15,0-1-15,0-21 0,0 22 16,0-22-16,0 42 0,0-42 16,0 1-16,0-1 0,0 0 15,0 0-15,0 0 0,0 0 16,21-21-1,0 0 1,0-21 0,-21 0-1,21 21-15</inkml:trace>
  <inkml:trace contextRef="#ctx0" brushRef="#br1" timeOffset="-161742.7">5461 6879 0,'0'21'0,"21"-21"16,0 0-1,0 0 1,1 0-16,-1 0 16,0-21-16,0 0 0,0 21 15,0-21-15,1 0 16,-1 21-16,0-21 0,0-1 15,-21 1-15,0 0 16,-21 21 0,0 0-16,0 0 0,-1 0 15,-20 21-15,21-21 0,-64 85 16,43-64-16,21 0 0,21 22 16,0-22-16,-21 0 0,21 21 15,0-21-15,0 1 0,21-1 16,0 0-16,0 0 15,0-21-15,0 0 0,22 0 16,20 0-16,-42 0 0,22 0 16,-1 0-16,-21 0 0,22-21 15,-1 0-15,-21 21 0,0-21 0,0-1 16,1 22-16,-1-21 0</inkml:trace>
  <inkml:trace contextRef="#ctx0" brushRef="#br1" timeOffset="-159905.02">7683 6943 0,'22'0'47,"-1"0"-47,0 0 0,0-21 0,0 21 16,0-22-16,1 22 0,-1-21 0,0 21 15,0-21-15,21 0 16,-42 0-16,0 0 0,0-22 16,0 22-16,0 0 0,0 0 15,-21 0-15,0-1 0,0-20 0,0 21 16,0 0-16,-22 0 0,22-1 16,-21 22-16,21-21 0,-43 21 15,43 0-15,-21 0 0,-1 43 16,22-43-16,0 42 0,-21 0 15,42 1 1,0-22-16,0 21 0,-22 0 0,22-20 16,0 20-16,0 0 0,0-21 0,0 1 15,0-1-15,0 21 0,22-21 16,-22 0-16,21-21 0,0 0 16,0 22-16,0-22 15,0 0-15,1 0 0,41 0 0,-42-22 16,22 22-16,20-42 15,-21 21-15,-20 0 0,20 0 16,-21-1-16,0 1 0,0 0 0,22-21 16,-43 21-16,0-22 15,0 22-15,0 0 0,0 0 0,0 0 16,0 42 15,0 0-31,0 0 0,0 0 0,0 0 16,0 1-16,0-1 0,21 0 15,-21 21-15,21-21 0,0 1 16,0 20-16,1-42 16,-1 0-16,0 21 0,0-21 0,43 0 15,-43 0 1,0-21-16,0 21 0,21-21 0,-20 0 16,20-1-16,-21 1 15,-21 0-15,0 0 0,21-21 0,-21 20 16,21-20-16,-21 0 15,0 21-15,0-1 0,0 1 16,0 42 0,0 1-1,0-1-15,0 0 0,-21 0 16,21 21-16,0-20 0,0-1 0,-21 0 16,21 0-16,0 0 0,0 0 0,0 22 15,0-22-15,-21-21 16,21-21 31,21 0-47,-21-1 15,21 1-15,-21 0 0,0 0 16,21-21-16,22-22 0,-22 43 16,0-21-16,21-1 0,-20 22 15,-1 21-15,0 0 16,21 0-16,-21 0 0,22 42 15,-43-20-15,21-1 0,0 0 16,0 21-16,43 22 16,-43-43-16,-21 0 0,21 0 0,0 0 15,0-21-15,1 22 0,-1-22 16,0 0-16,0 0 0,0 0 16,0 0-16,1 0 0,-1 0 15,0-22-15,0 22 0,0-21 16,0 0-16,1 0 0,-1 0 0,21-22 15,0 22-15,-20 0 16,20-42-16,0 20 16,-21 22-16,1-21 0,20 21 0,-21 21 15,21-22-15,-20 22 16,-1 0-16,-21 22 16,0-1-16,0 0 15,0 0-15,0 0 0,0 0 16,0 1-16,0-44 62,0 1-62,0 0 16,0 0-16,0 0 0,0 0 16,-21-1-16,-1 1 15,1 0-15,0 21 16,0 0-16,0 0 15,0 0-15,-1 21 16,1 0-16,0 1 0,0-1 0,0 21 16,0-21-16,-1 0 0,1 22 15,0 20-15,21-42 0,-21 1 16,21 62-16,0-63 16,0 1-16,21-1 15,0-21-15,0 0 0,1 0 16,-1 0-16,0 0 0,0 0 15,0 0-15,0 0 0,1 0 16,-1-21-16,0-1 0,21-20 16,-21 0-16,1 21 0,-1-1 15,-21-20-15,63-85 16,-42 64-16,1 20 0,-1 1 16,0 0-16,-21-1 0,21-41 15,-21 62-15,0 1 0,0 0 16,-21 21-1,0 21-15,0 0 16,21 1-16,-22 20 0,22 0 0,-21 1 16,21-1-16,-21 0 15,21 1-15,0 41 0,0-41 0,0-1 16,0 21-16,0-41 16,21-1-16,0 0 0,1 0 15,-1-21-15,0 21 0,0-21 0,0 0 16,22 0-16,20 0 15,-21 0-15,-20 0 0,62-42 16,-63 21-16,22 21 0,-1-43 16,-21 22-16</inkml:trace>
  <inkml:trace contextRef="#ctx0" brushRef="#br1" timeOffset="-159365.08">11366 6287 0,'0'0'0,"0"-22"16,0 1-16,0 0 15,0 0-15,0 0 16,0 0-16,0-1 15,-21 22-15,0 0 0,0 0 16,0 0-16,-22 0 0,22 0 16,0 22-16,0-1 0,-21 0 15,20 21-15,1-21 0,0 22 0,0-1 16,-21 64-16,20-64 16,1 43-16,21-22 15,0-20-15,0 20 0,0-42 16,0 22-16,21-22 0,1 0 15,20-21-15,-21 21 0,64-21 16,-43 0-16,0 0 0,1 0 16,-1 0-16,85-63 15,-85 63-15,1-21 0,-22-1 0,21-20 16,-21 21-16,1 0 0</inkml:trace>
  <inkml:trace contextRef="#ctx0" brushRef="#br1" timeOffset="-158959.7">11769 6498 0,'0'-21'16,"-22"127"-16,44-191 0,-22 43 0,0 21 0,0 0 15,0-1-15,-22 22 16,1 0-16,0 22 16,0-1-16,0 0 0,21 21 15,-21-21-15,-1 1 0,22 20 16,0-21-16,0 21 0,-21-20 0,21 20 16,0-21-16,0 21 0,0-20 15,0-1-15,0 0 0,21-21 16,1 21-16,-1-21 15,0 0-15,21 0 0,-21 0 0,1 0 16,20-21-16,-21 0 0,0 21 16,22-21-16,-22-1 0,0 1 0,21 0 15,-21 0-15,1 0 0,-1-22 16,-21 22-16,0-21 0,0 0 0,0-22 16,-21 43-16,-1-21 15,1 20-15,-21 1 0,21 0 0,-43 21 16,22 0-16,21 0 0,0 0 15,-22 21-15,22 0 0,-21 1 16,21-1-16,-1 21 0,1-21 16,21 22-16,0-22 0,-21 21 0,21-21 15,0 43-15,0-43 16,0 0-16,21 0 0,0 0 16,43-21-16,-43 0 15,21 0-15,1 0 0,-1-21 0</inkml:trace>
  <inkml:trace contextRef="#ctx0" brushRef="#br1" timeOffset="-158648.54">12298 6456 0,'0'0'15,"0"-21"-15,0 0 0,0-1 0,0 1 16,-21 21 0,-1 0-1,22 21-15,-21 1 0,21 20 0,0-21 16,0 21-16,0 1 15,0-22-15,0 21 0,0 1 0,0-1 16,0 43-16,0-64 0,0 21 16,0 0-16,0 1 0,0-1 15,0-21-15,0 22 0,0-1 0,0-21 16,-21 21-16,21-20 0,0-1 16,-21 21-16,21-21 0,0-42 31,0 0-16,0 0-15,0 0 0,0-22 16,0 22-16,0-21 0,0 21 16,21-22-16,-21 1 0</inkml:trace>
  <inkml:trace contextRef="#ctx0" brushRef="#br1" timeOffset="-158369.7">12234 6583 0,'0'-21'0,"0"169"0,0-275 0,0 63 0,0 1 15,0 42-15,0 0 0,0-1 16,21 1-16,1 0 0,20-21 15,-21 42-15,0-21 0,43 21 16,-43 0-16,0 0 16,43 0-16,-43 21 0,0 0 15,21 42-15,-42-41 0,0 20 16,0-21-16,0 21 16,0-20-16,0 20 0,-21-21 0,-21 0 15,21 0-15,-1 1 0,1-1 0,-21 0 16,21 0-16,-22-21 15,22 21-15,0-21 0,0 0 0,42 0 32,0-21-17,0 0-15,1 21 0,-1-21 0,0 0 16,0 21-16</inkml:trace>
  <inkml:trace contextRef="#ctx0" brushRef="#br1" timeOffset="-157733.2">12742 6414 0,'0'0'0,"21"-22"0,-21 1 16,22 21-16,-22 21 31,0 1-15,0-1-16,0 0 0,-22 0 0,22 0 16,0 0-16,0 1 0,0-1 0,0 0 15,0 0-15,0 0 0,0 0 16,0 1-16,0-1 0,22-21 31,-1 0-31,0 0 0,0 0 0,0 0 16,0-21-16,1 21 0,41-43 15,-21 22-15,-20 0 0,-1 0 16,21 0-16,-21-1 0,0 1 0,1-42 16,-1 42-16,0-22 15,-21 22-15,0 0 0,0 0 16,0 42 15,0 0-31,0 0 0,0 0 0,0 1 16,-21-1-16,21 21 0,0-21 15,-21 22-15,21-22 0,-22 21 16,22 0-16,0 43 0,0-43 16,-21 1-16,21-1 0,0 0 15,0 1-15,0 20 0,0-20 0,0-1 16,0 21-16,0-20 0,0 20 15,0 1-15,0-22 0,0 22 16,0-22-16,0 0 0,0 1 0,0 41 16,0-63-16,0 1 0,-21-1 15,21 0-15,0 0 0,-42-21 16,21 0-16,-1 0 0,1 0 0,0-21 16,0 0-16,0 0 0,0-1 15,21-20-15,-22 21 0,1-21 16,0-1-16,21 1 0,-21 0 0,21-1 15,0-20-15,0 20 0,0-20 16,21-22-16,0 43 0,0 0 16,1 20-16,20-20 0,-21 0 0,21 21 15,1-1-15,-1-20 16,0 21-16,22-43 0,-22 43 0,1-21 16,-1 21-16</inkml:trace>
  <inkml:trace contextRef="#ctx0" brushRef="#br1" timeOffset="-157236.7">14012 6371 0,'0'0'0,"0"-21"0,-21 21 46,21 21-46,0 0 16,0 22-16,-21-1 0,21 43 16,0-22-16,0-20 0,0 20 15,0-21-15,0 22 0,-21 42 16,21-64-16,0 22 0,-21-22 0,21 21 16,-22 1-16,22-22 0,-21 1 15,21-1-15,0 0 0,-21 1 16,21-22-16,0 21 0,0-21 0,0 0 15,0-42 17,0 0-32,0 0 0,0-21 15,0 20-15,0-20 0,0 0 16,0-1-16,0-41 0,0 41 16</inkml:trace>
  <inkml:trace contextRef="#ctx0" brushRef="#br1" timeOffset="-156940.68">13864 6795 0,'0'-43'0,"0"297"0,0-465 0,0 105 0,0 63 0,0 1 15,0 0-15,0 21 16,0-22-16,0 22 0,0-21 0,21 21 16,-21-1-16,21 1 0,1 21 15,-1-21-15,0 0 0,21 21 0,22-21 16,-22 21-16,0 0 0,1 0 16,-22 0-16,21 0 0,22 42 15,-43-21-15,0 0 0,-21 1 16,0-1-16,0 21 0,0 22 15,-21-43-15,0 0 0,-22 0 16,22 0-16,-21 0 0,21 1 16,0-22-16,-22 21 0,22-21 0,0 0 15,42 0 32,0 0-47,0-21 16,1 21-16,-1-22 0,21 22 0,-21-21 15</inkml:trace>
  <inkml:trace contextRef="#ctx0" brushRef="#br1" timeOffset="-156452.86">14859 6350 0,'0'-21'0,"0"0"15,0 0-15,-21 21 16,0-22-16,-1 22 15,1 0-15,0 0 0,0 0 16,0 0-16,0 0 16,21 22-16,-22-22 0,1 21 0,21 21 15,0-21-15,-21 22 0,0-22 0,21 21 16,0-21-16,-21 22 0,21-22 16,0 21-16,0-21 0,0 0 15,0 1-15,0-1 0,0 0 16,21-21-16,0 0 15,0 0-15,0 0 16,1-21-16,-1 21 0,0-21 16,0-1-16,0 22 0,22-84 15,-22 63-15,-21-22 16,0 22-16,21-21 0,0-22 16,-21 43-16,0 0 0,0 42 31,-21 0-31,0 0 15,21 22-15,0-22 0,0 21 16,-21-21-16,21 22 0,0-22 0,-22 21 16,22-21-16,0 1 0,0 20 15,0-21-15,0 0 0,0 0 16,0 1-16,22-22 16,-1 0-16,0 0 15,0 0-15,0-22 0,0 22 16,1-21-16</inkml:trace>
  <inkml:trace contextRef="#ctx0" brushRef="#br1" timeOffset="-156044.68">15452 6329 0,'0'0'16,"21"0"-16,0-21 0,-21 0 0,-21 21 31,0 0-31,-1 0 0,1 0 0,-21 0 16,21 0-16,0 21 15,-22 0-15,22 0 0,0 0 0,0 0 16,21 1-16,0-1 0,0 0 16,0 0-16,21 0 15,0-21-15,21 0 0,-20 21 16,20 1-16,-21-22 16,21 21-16,-20-21 0,-1 21 15,0-21-15,0 21 0,-21 0 16,21-21-16,-21 21 15,0 1-15,-21-22 16,0 21-16,-43-21 16,43 0-16,0 0 0,-42 21 15,20-21-15,22 0 0,0 0 16,0 0-16,0 0 0,-1 0 0,1 0 16,42 0 30,1-21-46,-1 0 16,21 21-16</inkml:trace>
  <inkml:trace contextRef="#ctx0" brushRef="#br1" timeOffset="-155717.7">15896 6117 0,'0'-21'16,"0"42"-16,0-63 16,0 63 15,-21 0-15,21 0-16,0 22 0,0-22 0,-21 0 15,21 21-15,-21 1 0,21 20 16,0-20-16,0-1 15,-22-21-15,22 21 0,0-20 0,-21 41 16,21-42-16,0 0 16,0 1-16,21-22 31,1 0-31,-1-22 16,0 1-16,0 0 15</inkml:trace>
  <inkml:trace contextRef="#ctx0" brushRef="#br1" timeOffset="-155316.86">16150 6414 0,'-21'0'0,"21"21"16,0 0 0,21-21-1,0 0 1,0 0-16,1 0 0,-1-21 15,0 0-15,0 21 16,0-22-16,-21 1 0,21 21 0,-21-21 16,22 21-16,-22-21 0,0 0 15,0 0-15,0-1 16,-22 22 0,1 0-16,0 0 0,0 0 15,0 0-15,0 0 0,-1 22 0,1-1 16,0 21-16,0 22 15,0-43-15,21 21 0,-21 22 16,21-43-16,0 21 0,0 0 16,0-20-16,21-1 0,0-21 15,0 21-15,64-21 16,-43 0-16,-21 0 0,22 0 16,-1 0-16,43-42 15,-43 20-15,-21 1 0,43-42 16,-43 42-16,-21-1 15</inkml:trace>
  <inkml:trace contextRef="#ctx0" brushRef="#br1" timeOffset="-155085.64">15748 6202 0,'0'0'15,"21"0"17,0 0-32,0 0 15,1 0-15,-1 0 0,21 0 0,-21 0 16,22 0-16,-1-21 0,-21 21 0,21 0 16,1 0-16,-22 0 0,21-21 15,-21 21-15,1 0 0</inkml:trace>
  <inkml:trace contextRef="#ctx0" brushRef="#br1" timeOffset="-154367.96">17822 6181 0,'0'0'0,"21"0"16,1 0-16,-1 0 0,0 0 15,0 0-15,0 0 16,0 0-16,1-21 0,-1-1 16,0 22-16,-21-21 15,21 0-15,-21 0 16,0 0-16,0 0 0,-21-1 15,0 22 1,0 0-16,-1 0 0,-20 0 16,21 0-16,0 0 0,0 22 15,-22-22-15,22 21 0,0 0 0,0 0 16,21 0-16,0 0 16,0 1-16,0-1 0,0 0 15,0 0-15,21-21 0,0 21 0,0 0 16,0 1-16,1-22 0,20 42 15,-21-21-15,0 0 0,0 0 16,1 1-16,-22-1 0,0 0 16,0 21-16,0-21 0,-22 1 15,-20 20-15,0-42 16,-1 21-16,1-21 0,0 0 16,21 0-16,-64 0 0,64 0 15,-22 0-15,22-21 0,0 21 16,0-21-16,0-22 15,0 43-15,21-21 0,0 0 16,0 0-16,21-43 16,0 43-16,0 0 0,21 21 15,-20 0-15,-1-21 0,42 21 16,-42-21-16,1 21 0</inkml:trace>
  <inkml:trace contextRef="#ctx0" brushRef="#br1" timeOffset="-153993.77">18076 6329 0,'0'0'0,"0"21"16,21-21-16,1 0 15,-1 0 1,0 0-16,0 0 0,0-21 16,0 21-16,1-21 0,-1 21 0,0-21 15,21 21-15,-21-22 0,1 22 16,-1-21-16,21 0 15,-42 0-15,0 0 16,-21 21 0,-21 0-16,20 0 0,1 0 15,0 21-15,0-21 0,0 21 16,-22 0-16,22 0 0,21 1 0,-42 20 16,42 0-16,-21-21 15,21 1-15,0-1 0,0 21 0,0-21 16,0 0-16,0 1 0,21-22 15,0 21-15,0-21 0,0 0 16,22 0-16,-1 0 0,-21 0 16,22 0-16,-22-21 0,85-22 15,-64 22-15,-21 0 16,21-21-16</inkml:trace>
  <inkml:trace contextRef="#ctx0" brushRef="#br1" timeOffset="-153744.75">18817 5990 0,'0'0'16,"0"-21"-16,0 0 0,0 0 16,0 42-1,0 0-15,0 21 16,0-20-16,-21 20 0,21-21 0,-21 21 16,21-20-16,-21 20 0,21-21 15,-22 21-15,22-20 0,0 20 0,-21-21 16,0 21-16,21-20 0,0 62 15,-21-63 1,21 1-16,0-1 0,0-42 47,21 21-47</inkml:trace>
  <inkml:trace contextRef="#ctx0" brushRef="#br1" timeOffset="-153342.55">18817 6350 0,'21'0'31,"0"0"-15,1 0-16,-1 0 0,0 0 15,0-21-15,21 21 0,-20-21 16,-1 21-16,0-21 0,0-1 15,0 22-15,-21-21 0,21 21 16,-21-21-16,0 0 0,-21 21 31,0 0-31,0 0 0,0 0 16,0 0-16,-1 0 0,-20 21 16,42 0-16,-21 0 0,0 1 15,0-1-15,21 0 0,0 0 0,0 21 16,0-20-16,0-1 15,0 0-15,0 0 0,0 0 0,21 0 16,-21 1-16,42-22 16,0 0-16,-20 0 0,41 0 15,-42 0-15,22 0 0,20-43 16,-21 43-16,22-42 16,-43 21-16,21 0 0,1-22 15</inkml:trace>
  <inkml:trace contextRef="#ctx0" brushRef="#br1" timeOffset="-152870.33">19473 6308 0,'43'-43'0,"-43"1"15,-43 127-15,86-191 16,-43 127 15,-22 0-15,22 0-16,0 1 0,-21-1 0,21 0 16,0 0-16,-21 21 0,21-20 0,0-1 15,0 0-15,0 0 0,0 0 16,0 0-16,0 1 0,-21-1 15,21 0-15,-21-21 16,21-21 31,0 0-47,0-1 0,0 1 16,0 0-16,0-21 0,0 21 15,0-1-15,21 1 0,0-21 0,0 21 16,0 0-16,22-1 0,41-20 15,-41 21-15,-1 21 0,22 0 16,-43 0-16,63 21 16,-62-21-16,-1 21 15,-21 22-15,0-22 16,0 21-16,0-21 16,0 0-16,0 43 0,0-43 15,-21-21-15,-1 64 16,1-64-16,21 21 0,0-42 47,21-1-32,-21 1-15,22 0 16</inkml:trace>
  <inkml:trace contextRef="#ctx0" brushRef="#br1" timeOffset="-152653.46">20151 6223 0,'0'0'0,"0"21"32,0 0-17,0 1-15,0-1 0,-22 0 16,22 0-16,0 0 0,0 0 0,0 1 16,0-1-16,-21 0 15,21 0-15,0 0 16,0-42 15,0 0-31,0 0 16,21 0-16</inkml:trace>
  <inkml:trace contextRef="#ctx0" brushRef="#br1" timeOffset="-152453.58">20193 6096 0,'0'-21'0,"0"42"0,-21-42 0,21 0 15,-21 21-15,-1 0 16,22 21 62,22-21-78,-1 21 16</inkml:trace>
  <inkml:trace contextRef="#ctx0" brushRef="#br1" timeOffset="-152057.41">20405 6138 0,'0'22'16,"0"-1"-1,0 0 1,0 0-16,-22 0 15,22 0-15,-21-21 0,21 22 16,-21-1-16,21 0 0,0 0 16,0 0-16,0 0 0,0 1 15,0-1-15,0 0 0,0 0 16,21-21-16,0 0 16,1 0-16,-1 0 0,21 0 15,-21 0-15,43 0 0,-43 0 16,0-21-16,21 21 15,-20-21-15,-1 0 0,21-22 16,-42 22-16,0 0 0,0-21 16,0 20-16,0-20 15,0 21-15,0 0 16</inkml:trace>
  <inkml:trace contextRef="#ctx0" brushRef="#br1" timeOffset="-151353.21">20997 6160 0,'-21'0'31,"21"21"-31,0 0 15,-21 0-15,0 0 16,21 0-16,0 1 0,0-1 16,0 0-16,0 0 0,-21 0 15,21 0-15,0 1 16,0-1 0,-22-21-16,22-21 46,0-1-46,0 1 16,0 0-16,0 0 0,0 0 16,0 0-16,0-1 0,22 1 15,-1 0-15,0 0 0,0 0 0,21 0 16,-20-1-16,-1 22 0,0-21 0,0 21 16,0 0-16,0 0 0,1 0 15,-1 0-15,-21 21 16,0 1-16,21-1 15,-21 0-15,0 0 0,0 0 0,0 0 16,0 1-16,0-1 0,0 0 16,0 0-16,0 0 15,0 0-15,-21 1 0,21-44 47,0 1-31,0 0-16,0 0 15,0 0-15,21 0 0,0-1 0,-21 1 16,21 0-16,22 0 0,-1-21 16,0 20-16,-21 1 15,22 0-15,-1 21 0,-21 0 0,43 0 16,-43 0-16,0 0 16,-21 21-16,21 0 0,-21 1 15,0 20-15,0-21 16,0 0-16,0 0 0,0 1 0,0-1 15,0 0-15,-21 0 0,21 0 16,0 0-16,0 1 0,-21-1 16,21 0-16,-21 0 15,21-42 17</inkml:trace>
  <inkml:trace contextRef="#ctx0" brushRef="#br1" timeOffset="-150708.67">22183 6096 0,'0'-21'32,"21"21"-32,0 0 15,0-21-15,0 21 0,0-21 16,1-1-16,20 22 0,-21-21 0,21-21 15,-42 21-15,0 0 16,0-1-16,0 1 0,0 0 16,-21 21-16,0 0 0,-21-21 0,21 21 15,-22 0-15,22 0 0,0 0 16,-21 0-16,20 21 0,1-21 0,0 21 16,0 0-16,21 1 15,-21-1-15,21 21 0,0-21 16,0 0-16,21 1 15,0-1-15,0 0 0,-21 0 0,21 21 16,1-20-16,-1-1 0,42 42 16,-63-42-16,21 22 15,-21-1-15,0-21 0,0 22 16,0-22-16,-42 0 16,21 0-16,0 0 0,0-21 0,-22 0 15,22 21-15,-21-21 0,-1 0 16,22 0-16,-21 0 0,21 0 15,-43 0-15,64-21 0,-21 0 16,0 0-16,21 0 16,0-22-16,0 22 0,21 0 15,0 0-15,0 21 16,1-21-16,20 0 0,-21 21 16,0 0-16,0-22 0,1 22 0,20 0 15,-21 0-15</inkml:trace>
  <inkml:trace contextRef="#ctx0" brushRef="#br1" timeOffset="-150344.86">22394 6287 0,'0'0'0,"21"0"0,1 0 16,-1 0-16,0 0 15,0 0-15,0 0 0,0 0 16,1 0-16,-1 0 0,42-22 15,-42 22-15,1-21 16,-1 0-16,0 21 0,-21-21 0,21 21 16,-21-21-16,0 0 15,-21 21 1,0 0-16,0 0 0,-1 0 0,1 0 16,0 0-16,-21 0 15,21 21-15,-1 0 0,1-21 0,0 21 16,0 0-16,21 22 0,-21-22 15,21 0-15,0 0 0,0 0 16,0 0-16,0 1 0,21 20 16,0-21-16,0-21 15,0 0-15,22 0 0,-22 0 0,21 0 16,-21 0-16,43 0 16,-22-21-16,-21 21 0,22-21 0</inkml:trace>
  <inkml:trace contextRef="#ctx0" brushRef="#br1" timeOffset="-149960.65">22923 6265 0,'0'0'0,"0"-21"16,0 0-1,0 0 1,22 21-16,-1 0 16,0 0-16,0 0 0,21 0 15,-20 0-15,-1 0 0,0 0 16,0 0-16,0 0 0,0 21 15,1-21-15,-1 21 0,0 0 0,0 1 16,-21-1-16,0 21 16,0-21-16,0 0 0,0 1 0,0-1 15,0 0-15,0 0 16,-21-21 0,0 0-1,0 0 1,21-21-16,0 0 0,0 0 15,0-1-15,0 1 0,0 0 16,21 0-16,-21 0 0,21 0 16,0-1-16,0 1 15,0 21-15,-21-21 16,22 21-16,-1 0 0,0-21 16,0 21-16,0 0 15,-21-21-15,21 21 0</inkml:trace>
  <inkml:trace contextRef="#ctx0" brushRef="#br1" timeOffset="-149569.27">23537 6138 0,'0'22'47,"0"-1"-47,0 0 0,0 0 16,0 0-1,0 0-15,21 1 0,-21-1 16,22 0-16,-22 0 0,0 0 0,0 0 16,0 1-16,0-1 15,0 0 1,21-21 0,0 0-16,-21-21 15,21 0 1,-21-1-16,21 1 0,0 0 15,1 0-15,-1 0 16,-21 0-16,21-1 0,21-20 16,-42 21-16,21 0 0,1 0 15,-1 21-15,-21-22 16,21 22 0,-21 22 15</inkml:trace>
  <inkml:trace contextRef="#ctx0" brushRef="#br1" timeOffset="-149236.7">23876 6287 0,'21'0'16,"0"0"-16,0 0 15,1 0-15,-1 0 0,0 0 16,0 0-1,-21-22-15,21 22 0,-21-21 16,0 0-16,0 0 16,-21 21 15,0 0-31,21 21 0,-21-21 16,0 21-16,21 0 0,-22 1 15,22-1-15,-21 0 0,21 0 16,-21 0-16,21 0 15,0 1-15,0-1 0,0 0 16,21-21 0,0 0-16,1 0 15,-1 0-15,0 0 0,0 0 0,0 0 16,0-21-16,1 21 0,-1-21 16</inkml:trace>
  <inkml:trace contextRef="#ctx0" brushRef="#br1" timeOffset="-148832.8">24193 6223 0,'22'-21'16,"-1"21"-1,-21-21-15,21 21 16,0 0-16,0 0 16,0-21-16,1 21 0,-1 0 15,-21 21 1,0 0-16,0 0 0,0 0 15,0 0-15,0 1 0,0-1 0,0 0 16,0 0-16,0 0 0,0 0 16,-21 22-16,-1-22 0,22 0 15,0 0-15,-21 0 16,0-21 0,21-21-1,0 0 1,0 0-16,0 0 0,0 0 15,0-1-15,0 1 0,0 0 16,0 0-16,21 0 0,0 0 16,1-22-16,-1 22 0,21-21 15,-21 21-15,22-22 16,-22 43-16,0 0 16</inkml:trace>
  <inkml:trace contextRef="#ctx0" brushRef="#br1" timeOffset="-147280.17">8086 8022 0,'0'0'0,"0"-21"0,21-42 16,-21 41-16,0 1 16,0 0-16,0 0 0,0-43 15,0 43-15,0 0 0,-21-21 16,-1 21-16,1-1 0,0 22 15,0-21-15,-21 21 0,-22 0 16,22 0-16,-1 0 0,-41 21 16,41 1-16,1-1 15,0 0-15,21 0 0,-22 0 16,-20 64-16,42-43 16,21 1-16,-22-22 0,22 21 15,0-21-15,0 43 0,22-43 16,-1 0-16,0-21 0,0 21 15,0-21-15,43 0 16,-22 0-16,0 0 0,85-42 16,-84 21-16,-1 0 15,0-1-15,1 1 0,-1-21 0,22 0 16,-43-1-16,21 22 0,-42 0 16,21 0-16,-21 0 0,21-22 15,-21 22-15,0 0 0,0 0 16,-21 21-1,21 21 1,-21-21-16,21 21 0,0 0 0,0 0 16,0 1-16,0-1 0,0 0 15,0 42-15,0-41 0,0-1 16,21 0-16,0 0 0,1-21 16,20 21-16,-21-21 15,0 0-15,0 0 0,1 0 0,-1 0 16,21-21-16,-21 0 15,0 0-15,1 21 0,-1-21 16,0-1-16,0-20 16,-21 21-16,21 0 0,0-22 15,-21 22-15,0 0 0,0 42 32,0 0-17,0 1-15,0-1 16,0 0-16,0 0 0,0 0 15,-21 0-15,21 1 0,0-1 16,0 0-16,-21 0 0,21-42 47,0 0-31,0 0-1,21-1-15,-21 1 0,21 0 0,1 0 16,-1 0-16,21-22 0,-21 22 15,22 0-15,-22 0 0,21 0 16,0 21-16,22 0 16,-43 0-16,0 0 0,-21 21 0,0 0 15,21 0-15,-21 22 16,0-22-16,0 0 0,0 0 0,0 21 16,0-20-16,0 20 15,0-21-15,0 0 0,0 0 0,0 1 16,22-22-1,-1 0-15,0 0 0,0 0 16,0 0-16,0 0 0,1-22 0,20 22 16,-21-21-16</inkml:trace>
  <inkml:trace contextRef="#ctx0" brushRef="#br1" timeOffset="-146753.41">9525 7789 0,'0'0'0,"0"-84"31,0 63-31,0-1 16,0 1-16,-21 21 0,0 0 16,-1 0-16,1 0 15,0 0-15,0 0 16,21 21-16,-21-21 0,0 22 0,21-1 16,-22 0-16,-20 85 15,0-22 1,42-62-16,0 20 15,0-21-15,0 0 0,21-21 16,0 0-16,0 0 16,0 0-16,1 0 15,-1-21-15,0 21 0,64-85 16,-64 64 0,0-21-16,0 21 0,-21 0 15,42-85-15,-42 85 16,22-22-16,-22 1 0,21 21 15,-21-22-15,0-41 16,0 63-16,0-1 0,0-20 16,0 63-1,0 0-15,-21 22 0,21-22 16,-22 21-16,22-21 0,0 22 16,0-1-16,0 0 0,0 22 15,0-22-15,0-21 0,0 22 16,22-22-16,-1 0 0,0 0 0,21 0 15,-21 1-15,1-22 0,20 0 16,0 0-16,-21 0 0,64 0 16,-43-22-16,-20 22 0,20-21 15,0 0-15,-21 0 0,1 0 16</inkml:trace>
  <inkml:trace contextRef="#ctx0" brushRef="#br1" timeOffset="-145512.61">12086 7726 0,'-21'21'31,"21"-42"0,21 21-31,-21-21 0,0 0 16,21-1-16,-21 1 15,0 0-15,0 0 0,0-21 16,0 20-16,0 1 0,0 0 16,-21 0-16,0 0 0,0 0 15,-22-1-15,22 22 0,0 0 0,-42 0 16,41 0-16,1 0 0,0 22 16,0-1-16,0 0 0,-22 42 15,22-41-15,21 20 0,-21-21 16,21 21-16,0-20 0,0 20 15,0-21-15,0 0 0,0 0 0,0 1 16,42 20-16,-20-21 16,-1-21-16,42 0 15,-42 0-15,1 0 16,41-21-16,-42 21 0,22-21 16,-22 0-16,0-1 0,0 1 15,0 0-15,22 0 0,-43-21 0,21 20 16,0-20-16,0 0 15,-21-1-15,0 1 0,0 0 0,0-22 0,21 22 16,-21 0-16,0-1 16,0 1-16,0 0 0,0-1 15,0 22-15,0 42 32,0 0-32,-21 1 0,21 20 0,0 43 15,0-43-15,-21 0 0,21 1 16,0-1-16,0 0 0,0 43 15,0-43-15,0-21 0,0 22 16,0-22-16,21 0 0,-21 0 16,21 0-16,0 1 0,1-22 0,-1 21 15,0-21-15,0 0 16,21 0-16,-20 0 16,62-21-16,-63-1 15,1 22-15,41-42 0,-42 21 16,22-21-16,-22 20 15,-21 1-15,0-21 0,21 21 0,-21 0 16,0-1-16,0 1 16,0 0-16,0 0 0,-21 21 15,0 0-15,-1 0 16,1 21-16,21 0 16,0 0-16,0 1 0,0-1 15,0 0-15,21 0 16,1 0-16,-1-21 0,-21 21 15,21 1-15,0-1 0,0 0 16,0 0-16,-21 0 16,22-21-16,-1 21 15,0-21-15,0 0 16,0 0-16,0 0 0,1 0 16,-1 0-16,0 0 0,0 0 0,0-21 15,0 21-15,1-21 0,-1 0 0,21 21 16,-21-21-16,0 0 0,1-1 15,-22 1-15,21-21 16,0 21-16,-21-22 0,0 22 16,0 0-16,0 0 0,0 42 31,0 0-31,0 0 0,0 1 16,0-1-16,-21 0 0,21 42 15,-21-41-15,21-1 16,0 0-16,0 0 15,21-21 17,0 0-32,-21-21 0,0 0 15</inkml:trace>
  <inkml:trace contextRef="#ctx0" brushRef="#br1" timeOffset="-145316.89">13187 7366 0,'-64'-21'31,"43"21"-31,21 21 32,21 0-17,0-21 1,1 0-16,-1 21 0,0-21 15</inkml:trace>
  <inkml:trace contextRef="#ctx0" brushRef="#br1" timeOffset="-144925.67">13462 7472 0,'21'21'46,"-21"0"-30,21 0-16,0 1 0,-21-1 16,0 0-16,22 0 15,-22 0-15,21 0 0,-21 22 16,21-22-16,-21 0 0,0 0 16,0 0-16,21-21 46,0 0-46,-21-21 0,21 0 16,1 0-16,-1 0 0,-21 0 16,21-1-16,0 1 15,0 0-15,0-21 0,1 21 16,-22-22-16,21 22 0,0 0 16,0 0-16,-21 42 46,0 0-46</inkml:trace>
  <inkml:trace contextRef="#ctx0" brushRef="#br1" timeOffset="-144592.23">13885 7662 0,'0'0'16,"21"22"-16,1-22 0,-1 0 15,0 0 1,0 0-16,0 0 15,0-22-15,1 22 0,-1-21 16,0 21-16,-21-21 0,21 0 16,-21 0-16,21 21 0,-21-21 15,0-1-15,0 1 0,0 0 16,-21 21 0,0 0-16,0 0 0,0 0 15,-1 0-15,1 21 0,0 0 0,0 1 16,21-1-16,-21 0 0,0 0 15,21 0-15,0 0 16,0 1-16,0-1 0,0 0 16,0 0-16,21-21 15,0 21-15,0-21 0,0 0 0,0 0 16,1 0-16,-1 0 0,0 0 0,0 0 16,0 0-16,22-21 15,-22 21-15</inkml:trace>
  <inkml:trace contextRef="#ctx0" brushRef="#br1" timeOffset="-144239.75">14287 7599 0,'0'0'0,"0"-21"0,0 0 0,0-1 16,0 1-16,22 0 15,-22 0-15,21 21 16,0 0 0,0 0-16,0 0 0,0 0 0,1 0 15,-1 0-15,21 21 0,-21 0 16,-21 0-16,21 1 15,-21-1-15,0 21 16,0-21-16,0 0 0,0 1 0,0-1 16,0 0-16,0 0 15,0-42 32,0 0-47,0 0 16,0-1-16,0 1 15,0 0-15,22 0 0,-1 0 0,-21 0 16,21-1-16,-21 1 0,21 0 16,-21 0-16,21 0 0,0 21 15,-21-21-15</inkml:trace>
  <inkml:trace contextRef="#ctx0" brushRef="#br1" timeOffset="-141678.1">15684 7281 0,'-21'0'15,"0"0"-15,21 22 16,21-22 31,0-22-31,1 1-16,-1 21 0,0-21 0,0 0 15,0 21-15,0-21 16,-21 0-16,22 21 0,-22-22 0,21 1 15,-21 0-15,0 0 16,-21 21-16,-1 0 16,1 0-16,0 0 0,0 0 15,0 0-15,-22 0 0,22 21 16,-21 21-16,21-20 0,0-1 16,21 0-16,0 0 0,-22 0 0,22 0 15,0 1-15,0-1 0,0 0 16,22 0-16,-1-21 15,0 0-15,0 0 16,0 0-16,22 0 0,-22 0 0,0 0 16,0 0-16,21 0 0,-20 0 15,-1 0-15,0 0 16,-42 0 0,0 0-1,-1 0-15,1 21 0,0 0 0,0 1 16,0-1-16,0 0 0,21 0 15,-22 0-15,22 22 0,-21-22 0,21 0 16,-21 0-16,21 21 0,0-20 0,0-1 16,0 0-16,21-21 15,0 21-15,1-21 0,41 0 16,-42 0 0,0 0-16,1-21 0,-1 21 15,0-21-15,42 0 0,-41-1 16,-1 22-16,0-21 0,21 0 15,-21 0-15,22-21 0,-22 20 16,0-20-16,0 21 0,0 0 0,1 0 16,-1 21-16,0-22 0,0 22 15,0 0-15,22 0 16,-43 22-16,0-1 16,0 0-16,0 0 0,0 21 15,-22-20-15,1-1 0,21 0 16,-21 0-16,0 0 0,0 22 15,21-22-15,-21-21 16,21 21-16,0-42 47,0 0-47,21 21 16,-21-22-16,21 1 0,0 0 0,0 0 15,0 0-15,1-22 0,-1 22 16,21-42-16,-21 42 0,0-1 15,22 1 1,-43 0-16,0 42 16,0 0-16,0 1 15,0-1-15,0 0 16,0 0-16,-21 0 0,21 0 0,-22 1 16,22 20-16,0-21 15,0 0-15,0 0 0,0 1 0,43-1 16,-22 0-16,0-21 0,0 0 15,0 21-15,22-21 0,-1 0 16,0 0-16,43 0 16,-43 0-16,-20-21 15,20 0-15,-21 21 0,21-21 0,-20-1 16,20 1-16,-21 0 0,0 0 0,0 0 16,-21 0-16,0-1 15,0 1-15,0-21 0,0 21 0,0 0 16,0-1-16,-21 22 15,21-21-15,-42 21 0,21 0 16,0 21-16,-1 1 0,22-1 16,-21 21-16,0 0 15,21-20-15,0-1 0,0 0 16,0 0-16,0 0 0,0 0 0,21 1 16,0-1-16,1-21 0,20 21 15,-21-21-15,0 0 0,22 0 16,-22 0-16,42 0 15,-42 0-15,1 0 0,62-42 16,-63 20-16,22 1 16,-22 0-16,0 0 0,21 0 15,1-43-15,-1 43 0,-21 0 16,0-21-16,1 20 0,-1 1 16,0 0-16,-21 42 31,0 0-16,0 1-15,0-1 32,21-21-1,-21-21-15,0-1-16,0 1 15,0 0 1,-21 21 15,0 0-31,0 0 16,-1 0-16,22 21 0,0 0 15,-21 1-15,0-1 0,21 0 0,-21 0 16,21 43-16,0-43 16,0 0-16,0 0 0,0 0 15,0 0-15,21 1 0,0-1 16,0-21-16,1 21 0,-1-21 15,0 0-15,0 0 0,0 0 16,22 0-16,-1 0 16,-21-21-16,21 21 0,-20-21 15,-1 21-15,0-22 0,21-41 16,-21 42-16,-21 0 0,0-22 16,22 22-16,-1-64 15,-21 64-15,0 0 0,0 0 16,0 42 15,0 0-31,-21 0 0,21 1 16,0-1-16,0 0 0,0 21 15,0-21-15,0 1 0,0-1 0,0 21 16,0-21-16,0 0 16,21-21-16,0 0 15,-21 22-15,21-22 0,0 0 0,0 0 16,1 0-16,-1 0 0,0-22 15,42-20-15,-41 21 16,-1 0-16,0 0 0,0-1 16,0-20-16,22-21 15,-22 41-15,-21-20 0,21 21 0,-21-21 16,21 20-16,-21 1 16,0 42-1,0 1-15,0-1 0,0 0 16,0 0-16,-21 0 0,21 0 0,0 43 15,0-43-15,0 0 16,0 0-16,0 1 0,21-1 16,0 0-16,0-21 0,1 0 15,-1 0-15,0 0 0,21 0 16,-21 0-16,1 0 0,20 0 16,21-21-16,-41 21 15,62-85-15,-63 64 16,43-106-16,-43 85 15,21-64-15,-42 63 16,0 1-16,22-64 16,-22 85-16,0 0 0,0 0 15,0 0-15,-22 21 16,22 21-16,-21 0 16,0 0-16,21 0 0,-21 43 15,21-22-15,0-21 0,0 22 16,0-1-16,0 0 0,0 22 15,0-22-15,0 0 0,0-20 0,0-1 16,0 0-16,21 0 16,0 21-16,-21-20 0,21-22 15,1 0-15,-1 0 0,0 0 16,0 0-16,0 0 0,0 0 16,1-22-16,-1 1 0,0 0 15,0 21-15,0-21 0,0 0 16,1-22-16,-22 1 0,0 21 15,0-21-15</inkml:trace>
  <inkml:trace contextRef="#ctx0" brushRef="#br1" timeOffset="-141488.47">18817 7239 0,'0'0'0,"-21"21"15,42-21 1,0 0-1,0 0-15,1 0 0,-1 0 0,0 0 16,0 0-16,21 0 0,-20-21 16,-1 21-16,0 0 0,21-21 0,-21 0 15,1 21-15,-1 0 0,0-21 16,-21-1-16</inkml:trace>
  <inkml:trace contextRef="#ctx0" brushRef="#br1" timeOffset="-140721.89">19918 7472 0,'0'-42'15,"21"20"1,-21 1-16,21 0 16,-21 0-16,0 0 0,0 0 15,0-1-15,0 1 0,0 0 16,0 0-16,0-21 0,0 20 0,0 1 16,-21 21-16,0-21 0,0 0 15,-1 21-15,1 0 0,-42 0 16,20 21-16,22 0 0,-21 0 15,21 1-15,-22-1 0,-20 42 16,42-20-16,0-1 0,-22 21 16,22-20-16,0-22 15,21 21-15,0-21 0,0 1 16,0-1-16,0 0 0,21-21 0,0 0 16,43 21-16,-43-21 15,21 0-15,22-21 0,-22 21 16,22-42-16,-22 20 15,0 1-15,22-21 0,-43 21 16,42-85 0,-63 64-16,0-1 0,22 22 15,-22-21-15,0 21 0,21-1 16,-21 44 0,0-1-16,-21 0 15,-1 21-15,22-21 16,0 1-16,0 20 0,0-21 0,0 21 15,0-20-15,0-1 0,0 0 0,0 0 0,0 0 16,0 0-16,22 1 16,-1-22-16,0 0 15,0 0-15,0 0 16,43 0-16,-43-22 0,0 1 16,43 0-16,-43-21 0</inkml:trace>
  <inkml:trace contextRef="#ctx0" brushRef="#br1" timeOffset="-140196.12">20489 6943 0,'0'-21'15,"0"42"-15,-21-42 16,0 42-16,21 0 0,-42 21 16,42-21-16,-22 1 0,22 20 15,0-21-15,0 21 0,0 1 16,0-22-16,-21 21 0,21 43 15,0-64-15,0 0 0,0 43 16,0-43-16,0 0 0,0 0 16,0-42 31,0 0-32,0 0-15,0-22 0,21 22 16,1 0-16,-1 0 0,0 0 15,0-22-15,0 22 0,22 0 0,-22 0 16,21 0-16,0 21 0,-20-21 16,20 21-16,43 0 15,-64 21-15,0 0 0,0 0 0,0 0 16,0 0-16,-21 43 16,0-22-16,0-21 0,0 43 15,-42-43-15,0 21 16,-1-20-16,22-22 0,-42 21 15,20-21-15,22 0 0,-21 0 16,21 0-16,0 0 0,-1 0 16,1 0-16,0 0 0,0 0 0,0 0 15,21-21 1,0-1-16,0 1 16,0 0-1,21 21-15,0-21 0,0 0 0,22 21 16,-22-21-16,0-1 0</inkml:trace>
  <inkml:trace contextRef="#ctx0" brushRef="#br1" timeOffset="-139916.91">21336 6964 0,'21'-21'0,"-42"42"0,42-63 0,-21 20 15,0 44 16,0-1-31,0 0 0,0 0 0,-21 21 16,21-20-16,-21 20 0,21 0 16,0 1-16,-21-1 0,21-21 0,0 64 15,0-64-15,0 0 16,0 21-16,0-20 0,0-1 16,0 0-16,0 0 15,21-21 1,0 0-1,-21-21-15,21 0 0,0 21 16,0-21-16,1-1 0</inkml:trace>
  <inkml:trace contextRef="#ctx0" brushRef="#br1" timeOffset="-139540.72">21548 7281 0,'21'0'0,"0"0"15,-21-21 1,21 21-16,0 0 0,0-21 15,1 21-15,-1 0 0,0-21 16,21 0-16,1 0 0,-22 21 0,21-22 16,-21 1-16,0 21 0,1-21 15,-1 0-15,-21 0 0,0 0 16,-21 21 0,-1 0-16,1 0 15,0 0-15,-42 21 0,41 0 16,-20 0-16,21 0 0,0 0 15,0 1-15,-1-1 0,1 21 16,0-21-16,21 0 0,-21 1 16,21-1-16,0 0 0,0 21 15,0-21-15,42-21 16,-21 22-16,1-22 16,-1 0-16,0 0 0,42 0 15,-41 0-15,-1 0 16,0 0-16,0 0 15,0 0-15,-21-22 0,21 22 16</inkml:trace>
  <inkml:trace contextRef="#ctx0" brushRef="#br1" timeOffset="-139372.53">22225 7408 0,'0'22'0,"21"-22"31,0 0-15,0 0 0,1 0-1,-22-22-15,0 1 16</inkml:trace>
  <inkml:trace contextRef="#ctx0" brushRef="#br1" timeOffset="-129693.28">7154 9144 0,'0'-21'0,"0"42"0,0-63 0,0 21 15,0-1-15,0 1 16,0 0-16,-21 21 31,21 21-31,-21 0 0,21 1 16,-21-1-16,0 0 0,-1 21 0,-20 1 15,21-1-15,0-21 16,0 21-16,-1-20 0,-20-1 0,0 42 16,21-42-16,-1 22 0,1-22 15,0 0-15,0 0 0,21 22 16,0-22-16,0-42 31,21-1-31,-21 1 16,21 0-16,0 0 0,1 0 0,-1 0 15,0-1-15,0 1 0,0-21 16,22 21-16,-22 0 0,0-22 0,0 1 16,0 0-16,0 20 15,1-20-15,-1 0 0,21-22 16,-21 22-16,0 21 0,-21 0 16,22 21-16,-1 0 0,-21 21 15,0 0-15,0 0 0,0 21 16,0 1-16,0-22 0,0 21 0,0 1 15,0-1-15,0-21 0,0 21 16,0 1-16,0-22 0,0 21 0,0 22 16,0-43-16,0 0 15,0 21-15,0-20 0,21-22 16,-21 21-16,21-21 16,-21-21-1,0-1 1,-21 22-16,0-21 0</inkml:trace>
  <inkml:trace contextRef="#ctx0" brushRef="#br1" timeOffset="-129512.39">6858 9462 0,'21'0'0,"0"0"0,0 0 0,1 0 16,-1 0-16,21-22 15,-21 22-15,0 0 0,22 0 0,-1-21 16,0 21-16,-20 0 0,20-21 16,-21 0-16,21 21 0,22 0 15</inkml:trace>
  <inkml:trace contextRef="#ctx0" brushRef="#br1" timeOffset="-128937.72">7980 9292 0,'21'-63'31,"-21"42"-31,0-1 16,0 1-16,-21 21 15,0-21-15,-1 21 16,1 0-16,0 0 0,0 0 15,-21 0-15,20 21 0,-62 22 16,63-22-16,-1 0 16,-20 21-16,21-21 0,-21 64 15,42-43-15,0-20 0,0-1 16,0 0-16,0 0 0,0 43 16,21-64-16,21 0 15,-21 0-15,0 0 16,22 0-16,-22-22 0,0 1 15,0 21-15,22-21 0,-22 0 0,0 0 16,21-22 0,-21 22-16,1 0 0,20-42 15,-21 20-15,0 22 0,0-21 16,1-1-16,-22 1 0,0 0 0,0-1 16,21 1-16,-21 21 0,0-43 15,0 43-15,0 0 0,0 42 16,0 0-1,0 1-15,0 20 0,0-21 16,0 21-16,0-20 0,0 20 0,0 43 16,0-64-16,0 21 0,0-21 15,0 22-15,21-22 0,0 21 16,-21-21-16,0 0 16,0 1-16,21-1 0,0-21 0,1 21 15,-1-21-15,0 0 16,0 0-16,0 0 0,0 0 0,22 0 15,-22-21-15</inkml:trace>
  <inkml:trace contextRef="#ctx0" brushRef="#br1" timeOffset="-128409.02">8848 9208 0,'0'-22'0,"0"44"0,0-65 0,0 22 15,0 0-15,0 0 16,0 0-16,-64 21 15,43 0-15,-21 0 0,20 0 16,1 21-16,-63 21 16,41-21-16,22 22 0,0-22 15,0 0-15,0 21 0,-22 22 16,43-22-16,0-21 16,0 22-16,0-22 0,0 0 15,21 0-15,1-21 16,20 0-16,-21 0 0,0 0 15,43 0-15,-43 0 16,0-21-16,0 21 0,0-21 0,22 0 16,-22-1-16,21-20 15,-21 21-15,22 0 0,-22-22 16,0 1-16,0 21 0,22-64 16,-22 22-16,-21 20 0,0-41 15,0 41-15,0 1 0,0 21 16,0 0-16,0 0 0,0-1 15,0 44 1,0-1-16,0 0 0,0 21 0,0 22 16,0-22-16,0 0 15,0 1-15,0-1 0,0 0 0,0 22 16,0-22-16,0-21 16,0 43-16,0-43 15,0 21-15,0-20 16,21-22-16,0 0 0,0 0 15,0 0-15,22 0 0,-22 0 16,0-22-16,43 1 0,-22 21 16</inkml:trace>
  <inkml:trace contextRef="#ctx0" brushRef="#br1" timeOffset="-128109.2">10372 8869 0,'0'0'0,"0"-21"0,0 0 0,0-1 15,-22 22-15,1 0 16,0 0-16,21 22 16,0-1-16,-21 0 0,21 0 15,0 64-15,0-64 16,0 21-16,-21 1 0,21-1 0,0 64 15,0-85 1,-21 0-16,21 21 0,0-20 0,-22-1 16,22 0-16,0 0 15,0 0-15,22-21 16,41 0 0,-63-21-16</inkml:trace>
  <inkml:trace contextRef="#ctx0" brushRef="#br1" timeOffset="-127411.59">10647 8932 0,'0'0'0,"0"-42"0,0 21 0,0 0 15,0 0-15,-21 21 16,-1 21 0,22 0-16,0 21 15,0-21-15,0 22 0,0-1 16,0 0-16,0-20 0,-21 20 0,21 0 15,0-21-15,0 22 0,0-22 16,0 0-16,-21 21 0,21-20 0,0-1 16,0 0-16,0 0 15,0-42 17,0 0-32,21 0 15,0-1-15,-21 1 16,22 0-16,-22 0 0,21 0 0,0-22 15,0 22-15,0 0 16,0 0-16,-21 42 31,0 0-31,0 0 16,22 1-16,-22-1 0,0 0 16,0 21-16,21-21 15,-21 1-15,21-1 0,0-21 16,0 21-16,0-21 0,1 0 15,-1 0-15,21 0 0,-21 0 16,0 0-16,22 0 0,-22 0 16,21 0-16,1-21 0,-22 21 0,21-21 15,0-1-15,-20 22 0,20-21 16,-21 0-16,0-21 0,22-1 16,-43 1-16,0 21 0,21-43 15,-21 43-15,0 0 16,-21 42-1,-1-21-15,1 21 0,0 1 16,0 20-16,0-21 0,21 0 0,-21 43 16,21-43-16,0 0 0,0 21 15,0-20-15,0-1 16,21-21-16,0 21 0,0-21 16,0 0-16,22 0 0,-22 0 15,21 0-15,-21 0 16,64-21-16,-64 0 15,21 21-15,1-43 0,-22 22 16</inkml:trace>
  <inkml:trace contextRef="#ctx0" brushRef="#br1" timeOffset="-127179.73">10223 9250 0,'0'0'0,"-21"0"0,0 0 0,0 21 15,42-21 1,0 0-16,0 0 16,22 0-16,-22 0 0,21-21 15,1 21-15,-22-21 0,21 21 0,0-21 16,22-1-16,-22 1 15,1 21-15,-1-21 0</inkml:trace>
  <inkml:trace contextRef="#ctx0" brushRef="#br1" timeOffset="-126663.02">12848 9144 0,'0'0'0,"-21"-106"32,21 85-32,0 0 0,0 0 0,0 0 15,0 63 17,0-21-32,21 0 15,-21 22-15,21-1 0,-21 0 0,0 1 16,0 20-16,0 106 15,0-105-15,0 84 16,0-63-16,0-22 0,-42 85 16,21-84-16,0-1 0,-1 43 15,1-63-15,21-1 16,-21 43-16,21-64 0,-21 0 16,21 21-16,-21-42 15,21-21 1,0 0-16,0 0 0,0 0 15,0-1-15,0-62 16,0 41-16,0-62 0</inkml:trace>
  <inkml:trace contextRef="#ctx0" brushRef="#br1" timeOffset="-126340.78">12636 9335 0,'0'0'0,"-21"-85"15,0 43-15,21-1 16,0 22-16,0 0 0,0 0 15,0 0-15,21-1 0,22-20 16,-1 21-16,0 21 0,1-21 16,-1 0-16,0 21 0,85 0 15,-63 0-15,-22 0 0,64 21 16,-64 0-16,-21 0 16,22 43-16,-43-43 15,0 0-15,-21 0 0,-22 0 0,1 22 16,0-22-16,-1 0 0,-20-21 15,-107 63-15,128-63 16,0 22-16,-22-22 0,22 0 16,21 21-1,0-21-15,42 0 16,0 0 0,0 0-16,0 0 0,22-21 15,-1 21-15</inkml:trace>
  <inkml:trace contextRef="#ctx0" brushRef="#br1" timeOffset="-125805.35">13822 9017 0,'-275'-106'94,"550"212"-94,-572-169 0,297 105 0,0 0 15,-21-21-15,21 22 16,0-1-16,-21-21 0,21 22 0,0-22 16,0 0-16,0 0 0,0 0 15,0 0-15,21-21 0,0 0 0,1 0 16,-1 0-16,0 0 0,0 0 15,0 0-15,0-21 16,1 21-16,-1-21 0,0 0 0,0 0 16,0 0-16,-21-1 0,21 1 0,1-21 15,-22 21-15,0-22 16,21-20-16,-21 21 0,0 20 0,0-41 16,0 42-16,0 0 15,0-1-15,0 44 16,0 20-16,0-21 15,0 21-15,0-20 0,0 20 16,0 0-16,0 1 0,0-1 0,0-21 16,0 21-16,0-20 0,0-1 0,21 0 15,-21 0-15,0 0 16,21-21-16,0 21 0,0-21 16,1 0-16,-1 0 0,0 0 0,0 0 15,0 0-15,43-42 16,-43 21-16,-21 0 0,21 0 15,0-1-15,0-20 0</inkml:trace>
  <inkml:trace contextRef="#ctx0" brushRef="#br1" timeOffset="-125578.48">14287 8721 0,'22'-43'16,"-44"170"-16,22-211 0,22 20 0,-22 43 0,0 0 0,-22 42 31,22 0-31,0 0 16,-21 1-16,21 20 0,-21 0 15,21 1-15,0-1 0,0 0 16,0 1-16,0-1 0,0-21 0,0 21 16,0 22-16,0-43 15,0 0-15,0 22 0,0-22 16,42 0 0,-20-21-16,-1 0 15,0-21-15,21 0 16</inkml:trace>
  <inkml:trace contextRef="#ctx0" brushRef="#br1" timeOffset="-125100.75">14668 8657 0,'0'0'0,"0"-21"0,0 0 16,0 0-16,0 42 31,0 0-31,-21 0 16,21 22-16,0 20 0,0-21 15,0 1-15,0-1 0,0 0 16,0 1-16,-21 20 0,21-20 16,0-22-16,0 0 0,0 0 15,0 0-15,0 0 0,0 1 16,0-1-16,-21-21 31,21-21-31,0-1 16,0 1-16,0 0 15,0 0-15,0-21 0,0 20 16,0-20-16,0 21 0,21-21 0,0-1 16,0 1-16,-21 0 0,43 20 15,-22 1-15,0-21 0,0 42 0,0-21 16,22 21-16,-22 0 0,0 21 16,0-21-16,0 42 0,1-21 15,-22 64-15,0-64 0,0 22 16,0 20-16,0-21 15,0 1-15,0-22 16,-43 42-16,43-41 16,-21-22-16,0 0 15,0 0 1,21-22 0,-21 1-16</inkml:trace>
  <inkml:trace contextRef="#ctx0" brushRef="#br1" timeOffset="-124896.87">14055 8911 0,'0'0'16,"0"21"-16,21-21 31,0 0-31,21 0 0,-21 0 0,22 0 15,-22 0-15,21 0 0,1 0 0,-1-21 16,0 21-16,1-21 0,-22 21 16,21-21-16,-21 21 0,0 0 0</inkml:trace>
  <inkml:trace contextRef="#ctx0" brushRef="#br1" timeOffset="-123723.54">15917 9144 0,'0'0'0,"-21"0"0,0 0 0,21-21 47,0 0-32,0 0-15,0-1 16,0 1-16,0 0 0,0 0 0,0-21 16,21 20-16,-21-20 0,21 21 15,-21-21-15,21-1 0,-21 1 16,0 21-16,22-43 15,-22 85 17,0 1-32,-22 20 15,22-21-15,-21 0 0,21 22 0,0-1 16,0-21-16,0 21 0,-21-20 16,21 20-16,0-21 0,0 21 15,0 1-15,0-22 0,0 0 16,21-21-1,0 0-15,1 0 0,-1 0 16,0 0-16,0 0 0,0 0 0,0 0 16,1-21-16,-1 0 0,0 0 15,-21-1-15,21 22 0,-21-42 16,21 21-16,-21 0 0,0 0 16,0-1-16,0-20 0,0 21 0,-42-21 15,21 20-15,21 1 16,-21 0-16,-1 21 0,1 0 15,21-21-15,43 21 32,-22 0-32,0 0 15,21-21-15,-21 21 0,22 0 16,-1-21-16,0 21 0,-20-22 0,20 22 16,21-21-16,-20 0 0,-22 21 15,0 0-15,0-21 0,0 21 16,-21-21-16,-21 42 47,0-21-47,21 21 15,-21 0-15,21 0 16,0 1-16,0 20 0,-21 21 16,21-20-16,0-1 0,0 0 15,0 22-15,0-22 0,-21 64 16,21-64-16,0 1 0,0 20 0,-22-20 15,22 20-15,-21 64 16,0-63-16,21-1 0,0 64 16,-21-63-16,21-1 0,0 64 15,0-85-15,0 22 16,0 63-16,0-85 0,0 22 16,0 42-16,-21-43 0,21-21 15,-21 1-15,21-22 0,0 21 16,-64 22-16,43-43 15,0-21-15,0 0 0,-1 0 16,1 0-16,0-21 0,0 21 16,0-21-16,-22-43 0,22 22 15,0-22-15,0 22 0,0-22 16,21 1-16,0-1 0,0 1 16,0-1-16,0 1 0,0-85 15,0 63-15,21 22 0,0-22 0,0 21 16,22 1-16,-22 21 0,0-22 15,21 22-15,-21-1 0,1 1 0,41-43 16,-42 64-16,22-21 0,-22 21 16,0 0-16,0-1 0,21-20 15,-20 21-15,-1 21 0,21-42 16,-21 42-16,64-43 16,-64 22-16</inkml:trace>
  <inkml:trace contextRef="#ctx0" brushRef="#br1" timeOffset="-123109.52">17716 8827 0,'0'0'0,"0"-22"0,0 1 16,0 0-16,0 0 16,0 0-1,0 42 17,0 0-32,-21 0 0,21 22 15,0-22-15,-21 63 0,21-62 16,0 20-16,0 0 0,0-21 0,0 22 15,-21-1-15,21-21 16,-42 43-16,42-43 16,-22-21-1,1 0 1,21-21 0,-21 21-16,21-21 0,0-1 0,0 1 15,0 0-15,0 0 0,0-21 16,0 20-16,0-20 0,21 0 15,0 21-15,1-22 0,-1 1 0,42-22 16,-42 22-16,22 21 0,-22 0 16,0 21-16,21 0 0,1 0 15,-22 0-15,0 0 0,21 42 16,-20 0-16,-1-20 16,0 20-16,-21 0 0,0 1 0,0-22 15,0 21-15,0-21 0,0 22 0,0-1 16,0-21-16,0 0 15,0 0-15,0 1 0,-21-22 16,21-22 31,0 1-47,21 0 16,0 0-16</inkml:trace>
  <inkml:trace contextRef="#ctx0" brushRef="#br1" timeOffset="-122705.09">18394 8784 0,'0'-21'0,"0"42"0,0-63 16,-21 42-1,-1 0 1,1 0-16,0 21 16,0-21-16,21 42 0,-21-20 15,0-1-15,21 21 0,0-21 0,-22 22 16,22-1-16,0-21 0,0 21 15,0-20-15,0-1 0,0 21 0,0-21 16,22 22-16,-1-43 16,0 21-16,0-21 0,0 0 0,22 0 15,41 0 1,-63 0-16,1 0 0,20-21 0,-21 21 16,0-22-16,0 1 0,1 0 15,-1 0-15,0 0 0,0-43 16,-21 43-16,0-21 0,0-1 15,0 22-15,0-21 0,-21 0 0,0 20 16,0 1-16,-1 0 0,-41 0 16,42 21-16,0 0 0,-22 0 15,22 0-15,0 0 0,21 21 0,-21 0 16,0 0-16,21 1 0,0-1 16,0 21-16,0 0 0,0-20 15,0-1-15,21 0 0,0-21 16</inkml:trace>
  <inkml:trace contextRef="#ctx0" brushRef="#br1" timeOffset="-121994.64">19071 8954 0,'0'0'16,"21"-22"-16,-21 1 0,0 0 0,0 0 15,0 0-15,0 0 0,0-1 0,-21 1 16,0 0-16,0 21 0,0 0 15,-1 0-15,1 0 16,0 21-16,0 0 0,-21 43 16,20-43-16,22 21 0,-21-20 0,21 20 15,-21-21-15,21 0 0,0 22 16,0-22-16,0 0 0,0 0 16,0 21-16,21-20 15,0-22-15,1 0 0,41 0 16,-42 0-1,0-22-15,1 22 0,-1-21 16,21-42-16,-21 42 16,0-22-16,-21 22 0,22-21 0,-22-1 15,21-41-15,0 41 16,-21 1-16,0-43 16,0 64-16,21-21 0,-21 0 15,0 20-15,0 44 31,0-1-31,0 0 16,0 21-16,-21-21 0,0 22 0,21-1 16,0 0-16,-21 1 0,21-1 0,-22 0 15,22 1-15,0-1 0,0-21 16,0 22-16,0-22 0,0 0 0,0 0 16,0 0-16,0 0 0,22-21 0,-1 0 15,0 22-15,0-22 0,0 0 16,22 0-16,-1 0 0,-21-22 15,21 1-15,-20 21 0,-1-21 16,42-21-16,-42 21 16,1-1-16,41-62 15,-63 41-15,21 1 16,-42 42 0,-21 0-16,21 21 15,-1 0-15,1 1 0,0 20 0,0-21 16,21 0-16,-21 0 0,21 43 15,0-43-15,0 0 16,0 0-16,21-21 0,0 22 16,0-22-16,0 0 0,1 0 0,20 0 15,-21 0-15,21 0 0,1-22 16,-1 22-16</inkml:trace>
  <inkml:trace contextRef="#ctx0" brushRef="#br1" timeOffset="-121457.45">20532 8700 0,'0'0'0,"0"-64"16,0 43-16,0 0 16,21 21-1,0 0 1,0 21-16,0 0 0,0 0 16,1 22-16,20-22 0,-21 21 15,0 0-15,0-20 0,-21 20 0,22 0 16,-1 22-16,-21-22 0,0-21 15,0 22-15,0-22 0,0 0 16,0 0-16,0 0 0,0 0 16,0-42 15,0 0-31,0 0 16,0 0-16,0 0 0,0-1 15,0-20-15,21 21 0,0-21 16,-21-1-16,21 1 0,0 0 0,1-1 0,-1 1 15,-21 0-15,42-22 16,-21 43-16,-21 0 0,21 0 0,-21-1 16,0 1-16,22 21 15,-1 21 17,-21 1-32,21-1 15,-21 0-15,21-21 0,-21 21 16</inkml:trace>
  <inkml:trace contextRef="#ctx0" brushRef="#br1" timeOffset="-120026.92">21399 8954 0,'22'0'0,"-1"0"16,0 0-1,-21-22-15,21 1 0,-21 0 16,0 0-16,0 0 0,21 0 15,-21-1-15,0 1 0,0 0 16,0 0-16,-21 0 0,0 0 0,21-1 16,-21 1-16,0 0 0,-1 21 15,1 0-15,-21 0 0,21 0 0,-22 21 16,22 0-16,21 1 0,-42 41 16,21-42-16,21 22 15,0 20-15,0-21 0,0 64 16,0-85-1,0 1-15,0-1 0,0 0 0,21 0 16,-21 0-16,21-21 0,0 0 0,0 0 16,1 0-1,-1 0-15,0 0 0,0 0 16,-21-21-16,21 21 0,0-21 0,1 0 16,-22 0-16,21-1 0,0-20 15,0 21-15,0-21 0,0-1 0,1 22 16,-22-21-16,21-1 0,0 1 15,0 21-15,-21-21 0,21 20 16,-21 1-16,0 0 0,21 21 0,-21 21 31,0 0-31,0 1 0,-21-1 16,21 0-16,0 0 0,-21 21 16,21-20-16,0 20 0,0-21 15,0 0-15,0 0 0,0 22 0,0-22 16,0 0-16,21 0 15,0 0-15,1-21 0,-1 22 16,21-22-16,-21 0 16,0 0-16,1 0 0,20 0 0,-21 0 15,0-22-15,0 1 0,22 21 0,-22-21 16,0 0-16,0-21 0,0 20 16,1 1-16,20-85 15,-42 85-15,0 0 0,0 0 16,0 0-16,0 0 15,-21 21-15,0 0 16,-1 0-16,1 21 16,21 0-16,-21 0 0,21 0 0,0 0 15,0 22-15,0-22 0,0 0 16,0 0-16,0 22 0,0-22 0,21 0 16,0 0-16,1-21 0,-1 21 0,0 0 15,0-21-15,0 0 0,0 22 16,22-22-16,-22 0 15,0 0-15,21 0 0,-20-22 16,-1 22-16,0-21 0,0 0 0,0 0 16,22-21-16,-43 20 15,0-20-15,21 21 0,-21-21 16,0-1-16,0 22 0,0-42 16,0 20-16,0 22 0,-21 0 15,-1 21-15,1 0 16,0 0-16,0 0 0,0 21 0,-22 0 15,22 0-15,0 22 16,0-22-16,0 21 0,0-21 0,-1 43 16,22-22-16,0 1 15,0-1-15,0-21 16,0 0-16,0 0 0,22-21 16,-1 0-1,0 0-15,0 0 0,0 0 16,0-21-16,1 21 0,20-63 15,-21 42 1,0-1-16,22-41 0,-22 42 16,21-43-16,-42 43 15,21 0-15,-21 0 16,0 42 0,-21 0-16,21 0 15,-21 0-15,21 1 0,-21 20 16,21-21-16,0 21 15,0-20-15,0-1 0,0 0 0,0 0 16,0 0-16,21-21 0,0 21 16,0-21-16,22 0 15,-22 0-15,21 0 16,-21 0-16,0-21 16,22 0-16,-22 0 0,0 0 15,0 0-15,0-22 0,1 22 16,20-42-16,-42 41 15,0 1-15,21 0 0,-21 42 32,0 22-17,0-22-15,0 0 0,0 0 0,0 0 16,-21 0-16,21 1 16,0-1-16,0 0 0,0 0 15,21-21 16,0 0-31,-21-21 16,21 21-16,-21-21 0,0 0 16,22-1-16</inkml:trace>
  <inkml:trace contextRef="#ctx0" brushRef="#br1" timeOffset="-119865.24">22966 8615 0,'0'0'0,"-21"-21"0,-1 0 0,1 21 16,0 0-16,0 0 15,0 0-15,0 0 16,21 21 15,21-21-31,0 0 16,0 0-16,21 0 0</inkml:trace>
  <inkml:trace contextRef="#ctx0" brushRef="#br1" timeOffset="-119321.61">23304 8530 0,'0'0'0,"0"-21"0,-21 21 15,0 0-15,0 0 32,21 21-17,-21 0-15,21 1 0,0-1 16,0 21-16,0-21 0,0 22 0,-21-22 15,21 21-15,-22 0 0,22-20 0,-21 20 16,21-21-16,0 0 0,0 22 16,-21-22-16,21 0 0,0 0 15,-21-21-15,21 21 0,-21-21 47,21-21-31,0 0-16,0 0 0,0 0 15,21-1-15,-21 1 0,21 0 16,0 0-16,0-21 0,1 20 0,20 1 16,-21 0-16,21 21 0,-20-21 15,-1 21-15,21 0 0,-21 0 0,0 0 16,1 0-16,-1 0 0,0 21 16,-21 0-16,0 0 15,0 43-15,0-43 0,0 0 16,0 0-16,-21 22 0,21-22 0,-21 0 15,-1 0-15,1-21 0,0 21 16,0 1-16,-43-1 0,43-21 16,0 0-16,0 0 15,0 21-15,0-21 0,21-21 32,0 0-17,0-1-15,21 1 0,0 0 16,0 0-16,0 0 0</inkml:trace>
  <inkml:trace contextRef="#ctx0" brushRef="#br1" timeOffset="-119037.77">23770 8446 0,'0'-22'15,"-21"22"1,0 22-1,0-1-15,21 0 0,-22 0 16,1 0-16,21 22 0,-21-22 16,21 0-16,0 21 0,0 1 15,-21 62 1,0-62-16,21-22 0,0 21 16,0-21-16,0 1 0,0 20 15,0-21-15,0 0 0,21-21 31,0 0-31,0 0 16,0 0-16,1-21 0,-1 21 0</inkml:trace>
  <inkml:trace contextRef="#ctx0" brushRef="#br1" timeOffset="-118684.97">23876 8954 0,'21'-22'16,"0"22"-1,0 0-15,-21-21 16,22 21-16,-1-21 0,0 21 0,0-21 16,0-21-1,0 42-15,1-22 0,-1-20 0,-21 21 16,0 0-16,0 0 16,-21 21-1,-1 0-15,1 0 0,0 21 16,-21 0-16,21 0 0,-1 0 15,1 22-15,0-22 0,0 42 16,21-42-16,0 1 0,0-1 16,0 0-16,0 0 0,0 21 15,21-42-15,0 0 0,22 22 16,-22-22-16,21 0 16,-21 0-16,0 0 0,22 0 0,-22 0 15,42-22-15,-41 1 0,-1 21 16,-21-21-16,21 0 15,0 0-15</inkml:trace>
  <inkml:trace contextRef="#ctx0" brushRef="#br1" timeOffset="-117859.52">6371 10859 0,'0'0'16,"-21"0"-16,21 21 31,0 0-15,0 0-16,0 0 15,0 0-15,0 1 0,0-1 0,0 0 16,0 0-16,0 0 0,0 0 15,0 1-15,-21-1 0,21 0 32,0-42-17,0 0-15,0-1 16,0 1-16,0 0 16</inkml:trace>
  <inkml:trace contextRef="#ctx0" brushRef="#br1" timeOffset="-117675.62">6371 10668 0,'0'0'0,"0"-21"0,0 0 16,0 42 62,21-21-78,0 0 0,1 0 15,-1 21-15,0-21 0,0 21 0</inkml:trace>
  <inkml:trace contextRef="#ctx0" brushRef="#br1" timeOffset="-117189.9">6773 10753 0,'0'21'15,"0"0"1,0 0-1,0 0-15,0 1 0,0-1 16,-21-21-16,21 21 0,0 0 0,0 0 16,0 0-16,0 1 15,0-1-15,0 0 0,0 0 16,0 0 15,0-42 0,-21 0-31,21 0 16,0 0-16,0-1 0,0 1 16,0 0-16,21-21 0,0 21 15,0-1-15,22-20 0,-22 21 0,21-21 16,1 20-16,41-20 0,-63 42 16,22 0-16,-1 0 0,-21 0 15,22 0-15,-22 21 0,0 0 16,0 1-16,-21-1 0,0 0 0,21 21 15,-21-21-15,0 1 0,0 20 16,0-21-16,-21 0 0,21 0 16,-21 1-16,21-1 0,0 0 15,-21-21-15,21-21 47,21 0-47,0-1 16,0 1-16,-21 0 0,21 0 15</inkml:trace>
  <inkml:trace contextRef="#ctx0" brushRef="#br1" timeOffset="-116537.27">7620 10541 0,'0'0'0,"21"-21"16,0-21-16,-21 20 0,21 1 0,-21 0 16,22 0-16,-22 0 15,0 42 1,0 0-1,0 21-15,-22-20 0,22 20 16,-21 0-16,21-21 0,0 22 0,-21-1 16,21-21-16,0 22 0,0-1 0,0-21 15,0 21-15,0-20 0,0 20 16,0-21-16,0 0 0,0 0 16,21 1-1,0-22-15,1 0 16,-1 0-16,0 0 0,21-22 0,-21 22 15,43-42-15,-43 21 0,21 21 16,-20-21-16,-1 0 0,21-1 16,-21-20-16,43 0 0,-43 21 15,0-1 1,-21 1-16,0 0 0,21 21 0,-42 0 31,21 21-31,-21 0 16,0 1-16,21-1 0,-21 42 15,21-42-15,0 1 0,0-1 16,0 0-16,0 0 0,0 0 16,0 0-16,21 1 0,21-22 15,-21 0-15,0 21 0,1-21 16,-1 0-16,0 0 16,0 0-16,0-21 0,0-1 0,1 22 15,-1-21-15,0 21 0,0-21 0,0 0 16,-21 0-16,0 0 0,21-1 15,-21-41-15,0 42 16,0 0-16,0-22 0,-21 22 0,0 0 16,0 0-16,0 0 0,0-1 15,-1 22-15,1 0 0,0 0 0,0 0 16,0 0-16,0 0 0,21 22 16,-22-1-16,1-21 0,0 42 15,0-42-15,21 21 0,-21-21 16,21 21-16,-21-21 15,-1 0 1,22-21-16</inkml:trace>
  <inkml:trace contextRef="#ctx0" brushRef="#br1" timeOffset="-116249.45">7493 10520 0,'-21'0'16,"42"0"-16,-42-21 16,42 21-16,0-21 15,21 21-15,-20-22 0,20 22 0,0-21 16,64 0 0,-64 0-16,22 21 0,-22-21 0,1 21 15,-1 0-15,0 0 0,1-21 16,-22 21-16,42 0 15,-42 0-15</inkml:trace>
  <inkml:trace contextRef="#ctx0" brushRef="#br1" timeOffset="-110608.73">10033 10520 0,'0'21'109,"0"0"-77,0 0-32,21-21 15,0 0 1,0 0-16,1 0 16,20 0-16,-21 0 0,0-21 0,22 21 15,-22-21-15,0 21 0,0-21 16,21 0-16,-20 0 0,-1 21 15,0-22-15,-21 1 0,21 0 0,0 0 16,-21 0-16,0 0 0,0-1 16,0 1-16,-21 21 15,0 0-15,0 0 16,-22 0-16,22 0 0,-21 0 0,0 43 16,-1-22-16,22 0 15,0 0-15,0 0 0,0 22 16,21-22-16,0 0 0,0 21 0,0-21 15,0 1-15,0-1 0,0 0 16,21-21-16,0 21 0,0-21 0,0 0 16,0 0-16,1 0 0,-1 0 0,21 0 15,-21 0-15,0 0 0,1 0 16,-1 0-16,0-21 16,-42 21 15,0 0-31,-1 0 0,1 0 15,-21 0-15,21 21 0,0 0 16,-1-21-16,-20 21 0,21 1 0,-21 20 16,20 0-16,22-21 0,-21 1 15,21-1-15,-21 0 0,21 42 16,0-41-16,0-1 0,21 0 16,0 0-16,22-21 0,-22 0 15,0 0-15,21 0 0,1 0 16,-22 0-16,21-21 0,1 0 0,-1 21 15,43-43-15,-43 22 16,0 0-16,1 0 0,-1 0 0,0 0 16,22-22-16,-43 1 15,0 21-15,0 0 0,0-1 16,-21-62 0,-21 84-1,0 0 1,21 21-16,0 0 0,-21 0 0,21 0 15,-21 1-15,21-1 0,0 0 16,0 21-16,0-21 0,0 1 0,-21-1 16,21 0-16,-22 0 0,22 21 15,0-20-15,0-44 47,0 1-31,0 0-16,22 0 0,-1 0 15,-21 0-15,21-1 0,0 1 0,0 0 16,22-42-16,-22 41 16,0 1-16,0 0 0,0 0 0,0 21 15,1 0-15,-1 0 16,0 0-16,0 21 0,0 0 16,-21 0-16,21 1 0,-21-1 15,0 0-15,0 21 0,22-21 16,-1 1-16,-21-1 0,42 0 15,-42 0-15,21 0 0,0-21 0,22 0 16,-22 21-16,0-21 0,0 0 16,0 0-16,22 0 0,-22 0 0,21 0 15,-21-21-15,1 21 0,-1-21 16,0 21-16,0-21 0,21-21 16,-20 20-16,-22 1 0,0 0 15,21 0-15,-21 0 0,0 0 16,0-22-16,0 22 0,0 0 0,0 0 15,0 0-15,-21 42 32,21 0-32,0 0 15,0 0-15,0 0 0,0 22 16,-22-22-16,22 0 0,0 21 0,0-20 16,0-1-16,0 0 0,0 0 0,0 0 15,0 0-15,0 1 16,22-22-1,-1 0-15,0 0 0,0 0 16,0 0-16,0-22 0,1 22 16,-1-21-16,0 0 0,0 0 0,0 0 15,0 21-15,1-21 0,20-43 16,-21 43-16,0 0 0,-21 0 16,0-1-16,21 1 0,-21 0 15,0 0-15,0 42 31,0 0-31,0 0 0,0 1 0,0-1 16,0 0-16,0 0 0,0 21 16,0-20-16,0-1 0,0 0 0,0 0 15,0 0-15,0 22 0,22-43 16,-1 21-16,0-21 0,0 0 16,0 0-16,0 0 0,22 0 15,-22 0-15,0 0 0,43 0 16,-43-21-16,21-1 0,-21 1 15,0 21-15,22-21 0,-22-21 0,0 21 16,0-1-16,0 1 0,1-21 0,-1 21 16,0 0-16,-21-22 0,0 1 15,0 21-15,0 42 16,0 0 0,0 0-16,0 0 0,0 1 15,0-1-15,0 0 0,0 21 0,0 22 16,0-43-1,0 0-15,0 0 16,21-21 0,0 0-1,0 0-15,1-21 16,-1 0-16,0 21 0,-21-21 16,21 0-16</inkml:trace>
  <inkml:trace contextRef="#ctx0" brushRef="#br1" timeOffset="-110437.45">12658 10478 0,'0'0'0,"-22"0"15,-41 0 1,42 0-16,21 21 31,21 0-15,0-21-1,0 0-15</inkml:trace>
  <inkml:trace contextRef="#ctx0" brushRef="#br1" timeOffset="-109897.64">12806 10753 0,'0'0'16,"-21"0"-16,-1 0 0,1-21 0,0-1 15,21 1-15,0 0 16,0 0-16,0 0 15,0 0-15,0-1 0,0 1 16,21 0-16,0 21 0,1 0 16,-1 0-16,0 0 0,0 0 15,0 0-15,0 0 0,1 21 0,-1-21 16,21 43-16,-21-22 0,0 0 0,1 0 16,-1 21-16,0-20 0,-21 20 15,0-21-15,0 0 0,0 0 0,0 1 16,0-1-16,0 0 0,0 0 15,0 0-15,-21-21 0,0 0 16,-1 0 0,22-21-1,0 0-15,0 0 16,0 0-16,0-1 0,0 1 0,0 0 16,22 0-16,-22 0 0,21-22 15,0 22-15,0 0 0,43-64 16,-43 64-16,0 0 15,0 0-15,21 21 0,-20 0 16,41 0-16,-42 0 0,0 0 16,1 0-16,20 0 0</inkml:trace>
  <inkml:trace contextRef="#ctx0" brushRef="#br1" timeOffset="-106812.93">13674 10520 0,'0'0'0,"42"0"16,-42 21 15,-21-21-31,0 21 0,21 0 16,-22 1-16,1-1 0,21 0 15,-21 0-15,21 21 0,-21-20 0,0-1 16,21 0-16,0 0 0,0 0 0,0 0 16,0 1-16,0-1 0,0 0 15,21 0-15,0-21 0,0 0 16,0 0-16,1 0 0,-1 0 15,0 0-15,0 0 0,0 0 16,0 0-16,1 0 0,-1-21 0,0 0 16,0 21-16,0-21 0,0-1 15,-21 1-15,22-21 0,-22 21 16,0 0-16,0-22 0,0 22 16,0-21-16,0 21 0,-22-22 15,1 22-15,0 0 0,0 0 0,0 0 16,0-1-16,-1 22 0,-20 0 15,21 0-15,0 0 0,-22 43 16,22-22-16,0 42 16,21-20-16,-21-22 0,21 64 15,0-64-15,0 21 0,0-21 16,0 0-16,21 1 0,-21-1 16,21 0-16,0 0 0,1-21 0,-1 21 15,21-21-15,0 0 0,-20 0 16,20 0-16,0 0 0,1 0 15,84-42-15,-85 21 16,64-22-16,-85 22 16,21 0-16,-42 0 15,21 0-15,-21-64 0,0 64 16,0 0-16,0 0 16,0-1-16,0 44 15,-21-1-15,21 21 16,0-21-16,0 0 15,0 1-15,0-1 0,0 21 0,-21-21 16,21 0-16,0 1 0,0-1 16,0 0-16,-21 0 0,21 0 15,0-42 32,0 0-47,0 0 16,0 0-16,0-22 15,0 22-15,21 0 0,0 0 0,0-22 16,1 22-16,-22-21 0,21 21 0,0 0 16,0-1-16,0 1 15,0 21-15,1 0 0,-1 0 16,-21 21-16,21-21 0,-21 22 16,0-1-16,0 21 0,0-21 15,21 0-15,-21 1 0,0-1 0,0 0 16,0 0-16,0 0 0,0 0 15,21 1-15,0-1 0,1 0 16,-1-21-16,0 0 0,0 21 16,21-21-16,-20 0 0,-1 0 15,21 0-15,-21 0 0,22-21 0,-22 21 16,0-21-16,21 21 0,-21-21 16,1-1-16,-1 1 0,0 0 15,0-21-15,-21 21 0,0-1 0,0-20 16,21-21-16,-21 41 15,0 1-15,0 0 0,0 0 0,0 42 32,-21-21-32,21 21 0,-21 0 15,21 22-15,0-22 0,0 0 0,0 0 16,-21 43-16,21-43 0,0 0 16,0 0-16,0 0 15,0 1-15,0-1 16,0-42 31,0-1-32,0 1-15,0 0 0,0 0 0,21 0 16,-21 0-16,0-22 0,21 22 0,0-21 16,-21 21-16,21-1 0,22-41 15,-22 42-15,0 21 16,0 21-1,0 0-15,-21 0 16,0 0-16,0 1 0,22 20 0,-22-21 16,21 0-16,-21 0 15,0 1-15,0-1 0,0 0 0,21 0 16,-21 0-16,0 0 16,21-21-16,0 0 15,-21-21 16,21 21-31,-21-21 0,22 21 16,-22-21-16,21 0 0,0 0 0,-21-1 16,21-20-16,0 21 0,0 0 15,22-22-15,-22 22 0,0-21 0,0 21 16,0 0-16,1-1 0,-1 1 16,-21 0-16,21 21 15,0 21-15,-21 0 16,0 1-16,0-1 0,0 0 15,0 0-15,0 21 0,0-20 0,0-1 16,0 0-16,0 0 0,0 0 16,0 0-16,0 1 0,21-1 0,-21 0 15,21-21-15,1 21 0,-1-21 0,0 0 16,0 0-16,0 0 0,0 0 16,1 0-16,41 0 15,-42 0-15,22 0 0,-22 0 16,21 0-16,-21-21 0,0 0 0,1 0 15,-1-1-15,0 1 0,0 0 0,0-42 16,-21 41-16,0-62 16,0 63-16,0-1 0,0 1 15,0 0-15,0 0 0,-21 21 16,0 0-16,0 0 0,0 0 0,-1 21 16,1 0-16,21 0 0,-21 1 0,0 41 15,21-42-15,0 22 16,0-22-16,0 0 0,0 0 15,21 43-15,0-43 16,0-21-16,1 21 0,41-21 16,-42 0-1,0 0-15,1 0 0,20 0 16,-21-21-16,21-22 0,-20 43 16,-1-21-16,0-21 0,0 21 0,0 0 15,-21-22-15,21-20 16,-21 42-16,0-1 0,0 1 15,0 0-15,0 42 16,0 0-16,0 1 16,0-1-16,0 0 0,-21 0 0,21 21 15,-21-20-15,21-1 0,-21 0 16,21 0-16,0 0 0,0 0 16,-21 1-16,42-22 46,-21-22-30,21 22-16,-21-21 0,21 0 0,0 0 16,-21 0-16,22 0 0,-1-1 15,0 1-15,0 0 0,-21 0 0,21 0 16,0 21-16,-21 21 31,0 0-31,0 0 0,0 0 16,0 1-16,0-1 0,0 0 0,0 0 15,0 0-15,22-21 0,-1 21 16,0 1-16,0-22 16,0 0-16,0 0 0,1 0 15,-1 0-15,0-22 0,0 1 16,0 21-16,0-21 0,1 0 16,-1 0-16,0 0 0,0-1 0,-21 1 15,21-21-15,0 21 0,1-22 0,-22 1 16,0 0-16,0-1 0,21 1 15,-21 21-15,0-21 0,0-1 16,0-41-16,0 62 16,0 1-16,0 42 15,-21 1 1,21 20-16,-22-21 0,22 21 16,0 1-16,0-1 0,-21 43 15,21-43-15,0 0 0,0 1 0,0-22 16,0 21-16,0-21 0,0 22 15,0-22-15,21 0 0,1 0 16,-1 0-16,0 1 0,0-22 0,21 21 16,-20-21-16,20 0 0,-21 0 0,21 0 15,1 0-15,-22 0 0,21 0 16,1 0-16,-22-21 0,21-1 16,-21 1-16,0 0 0,1 0 0,-1 0 15,-21-43-15,0 22 16,0 0-16,0 20 0,0-20 0,0 21 15,0-21-15,-21 42 0,-1 0 16,1 0-16,0 0 16,0 21-16,-21 0 0,20 0 0,1 0 15,0 22-15,0-22 0,21 0 16,-21 21-16,21-21 0,-21 1 0,21-1 16,0 21-16,0-21 15,0 0-15,21-21 16,0 0-16,0 0 15,0 0-15,0 0 16,1 0-16,-1-21 0,0 0 16,0 21-16,0-21 0,-21 0 0,21 0 15,1-1-15,-1 1 0,-21 0 16,0 0-16,21 0 0,-21 42 31,0 0-31,0 0 0,0 0 0,0 1 16,-21-1-16,21 0 0,0 0 0,0 0 15,0 0-15,0 1 0,0-1 16,0 0-16,21-21 16,0 21-16,0-21 0,0 0 15,1 0-15,-1 0 0,0 0 16,0 0-16,0 0 0,0 0 0,1-21 16,-1 0-16,0 21 0,0-21 15,0-1-15,0-20 0,1 21 16,-1-21-16,0-1 0,-21-20 0,21 20 15,-21-20-15,21 21 0,-21-43 16,0 43-16,0-1 0,0 1 0,0 21 16,0 0-16,0-1 0,0 1 15,-21 21 1,0 21-16,0 1 0,21 20 0,0-21 16,0 21-16,-21 1 0,21-1 15,0 0-15,-22 22 0,22-22 16,0 1-16,0-1 0,0 0 15,0 22-15,0-22 0,0-21 16,22 22-16,-1-22 0,0 0 16,0-21-16,0 21 15,0-21-15,1 0 16,-1 0-16,0 0 0,0 0 0,0-21 16,22 0-16,-43 0 15,21-1-15,0 1 16,-21 0-16,0 0 0,0 0 15</inkml:trace>
  <inkml:trace contextRef="#ctx0" brushRef="#br1" timeOffset="-106600.77">16954 10372 0,'0'0'0,"-42"0"0,21 21 0,0-21 15,0 0-15,42 0 32,0 0-32,21 0 15,-21 0-15,1 0 0,20 0 0,0 0 16,1 0-16,-1 0 0,0 0 16,1-21-16,-1 21 0,0-21 0</inkml:trace>
  <inkml:trace contextRef="#ctx0" brushRef="#br1" timeOffset="-105980.77">18902 10181 0,'21'-21'0,"-42"42"0,63-42 15,-21 0-15,0 21 0,1 0 16,-1 0 0,0 0-16,0 21 15,-21 0-15,0 0 0,21 1 0,0 20 16,-21-21-16,22 21 0,-22 1 16,0-22-16,0 21 0,21 1 0,-21 20 15,0-42-15,0 0 16,0 1-16,0-1 0,0 0 0,0 0 15,0-42 17,0 0-17,0 0-15,0-1 0,0 1 16,0 0-16,0-21 0,21-1 16,-21 22-16,21-21 0,0 0 15,0-1-15,1 1 0,-1 0 16,0 20-16,0-20 0,0 0 0,22 21 15,-22-1-15,0 1 0,21-21 16,-21 42-16,1 0 0,-1 21 16,-21 21-1,0-20-15,0-1 0,0 0 16,21 0-16,-21 0 0,21 22 0,0 20 16</inkml:trace>
  <inkml:trace contextRef="#ctx0" brushRef="#br1" timeOffset="-104584.48">20002 10414 0,'0'0'0,"0"-21"0,43-127 32,-43 105-32,0 22 0,0 0 15,0 0-15,0 0 0,0 0 16,-21 21-1,-1 0-15,1 0 16,0 21-16,0-21 0,0 21 0,-22 0 16,22 0-16,0 0 0,-21 22 0,21-22 15,-1 21-15,-20-21 0,21 22 16,0-22-16,21 21 0,0-21 0,0 22 16,0-22-16,0 0 15,0 0-15,21-21 0,0 0 16,0 0-16,0 0 0,22 0 0,-22 0 15,0 0-15,0 0 0,0-21 16,1 21-16,-22-21 0,21 0 16,0 0-16,0-1 0,-21 1 15,42-63-15,-42 62 16,0 1-16,0 0 0,0 0 0,22 0 16,-22 0-16,0-1 15,0 44 1,0-1-1,0 0-15,0 0 16,0 21-16,0-20 0,0 20 16,0-21-16,0 0 0,0 0 15,0 1-15,0-1 0,21 0 16,0 0-16,0-21 16,0 0-16,0 0 0,1 0 15,-1 0-15,21 0 0,-21 0 0,0-21 16,22 0-16,-22 21 0,21-21 15,22-22-15,-43 22 0,21-21 16,-21 21-16,1-1 0,-1 1 0,-21 0 16,0 0-16,0 0 0,0 0 15,0-1-15,-21 22 0,-1 0 16,1 0-16,0 0 0,0 0 16,0 0-16,0 0 0,21 22 15,-22-1-15,22 0 0,0 21 0,0-21 16,0 1-16,0-1 15,0 0-15,22 0 0,-1 21 16,0-20-16,0-1 0,0 0 16,0 0-16,1-21 0,-1 21 0,0 0 15,0-21-15,21 0 0,1 22 16,-1-22-16,-21 0 0,43 0 16,-22 0-16,-21 0 0,43-22 15,-22 1-15,0 21 16,-20-21-16,-1 0 0,0 0 15,21-22-15,-21 1 0,-21 21 16,22 0-16,-22-22 0,0 22 0,0 0 16,0-21-16,0 21 15,-22-1-15,1 22 0,0 0 16,0 0-16,0 0 0,-22 0 16,22 0-16,0 0 0,0 0 15,-21 22-15,20-1 0,1 0 0,0 0 16,21 0-16,0 22 0,-21-1 15,21 0-15,0-21 0,0 1 16,0-1-16,0 0 0,21 0 16,0 0-16,0-21 0,1 0 0,-1 0 15,0 0-15,0 0 16,0 0-16,0 0 0,1-21 16,-1 0-16,0 0 0,0 0 0,0 21 15,0-43-15,-21 22 0,22 0 16,20-21-16,-42-1 0,0 22 15,21 21-15,-21-21 0,0 0 16,-21 42 15,21 0-31,-21 0 0,21 0 16,0 1-16,-21 20 0,21-21 16,0 0-16,0 0 0,0 1 15,0-1-15,0 0 16,21 0-16,0-21 15,0 0-15,0 0 16,0 0-16,1 0 0,20-42 16,-21 42-16,0-21 0,0-1 15,1 1-15,20 0 0,0-42 16,-42 41-16,21 1 0,-21 0 16,-21 21 15,0 21-31,21 0 0,-21 1 15,21-1-15,0 0 0,0 0 16,0 0-16,0 0 0,0 1 16,0-1-1,0-42 17,21-1-17,-21 1-15,21 21 0</inkml:trace>
  <inkml:trace contextRef="#ctx0" brushRef="#br1" timeOffset="-104393.4">21505 10181 0,'-42'0'16,"21"0"-1,42 0 48,0 0-63,0 0 15</inkml:trace>
  <inkml:trace contextRef="#ctx0" brushRef="#br1" timeOffset="-103848.74">21844 10075 0,'0'0'0,"21"-42"31,-21 63 0,0 0-31,0 1 16,0-1-16,0 0 0,-21 0 16,21 0-16,0 0 0,0 1 0,0 20 15,0-21-15,0 0 0,-21 43 16,21-43-16,0 0 0,0 0 15,0 0-15,-21 1 0,21-1 16,0 0-16,0-42 47,0 0-31,0-1-16,0 1 0,0 0 15,0 0-15,21 0 0,0 0 0,0-1 16,0 1-16,22-21 15,-1 21-15,-21 0 0,0 21 16,22-22-16,-22 22 0,42 0 16,-42 0-16,1 0 15,-22 22-15,0-1 0,0 0 16,0 0-16,0 0 0,-22 0 16,1 1-16,0-1 0,0 0 15,-21 21-15,20-21 0,-20-21 16,0 43-16,-1-43 15,22 21-15,0-21 0,0 0 0,0 0 16,0 21-16,-1-21 0,22-21 47,22 0-31,-1 0-16,0-1 0</inkml:trace>
  <inkml:trace contextRef="#ctx0" brushRef="#br1" timeOffset="-103520.72">22288 9970 0,'0'-43'31,"22"64"0,-22 1-31,0-1 16,0 0-16,0 21 0,0-21 16,0 1-16,0 20 0,0-21 15,0 0-15,0 22 0,0-22 0,0 21 16,-22 0 0,22-20-16,0 20 0,0-21 0,0 0 15,-21 0-15,21 1 16,0-44 15,0 1-15,21 21-16,1-21 0,-22 0 0</inkml:trace>
  <inkml:trace contextRef="#ctx0" brushRef="#br1" timeOffset="-103149.77">22437 10308 0,'0'0'15,"21"-21"1,0 21-16,0 0 16,0-21-1,0 21-15,1-21 16,-1 0-16,0 21 16,-21-22-16,0 1 15,0 0 1,-21 21-1,0 0 1,21 21-16,-22-21 0,1 21 0,0 1 16,0-22-16,21 21 0,0 0 15,-21 0-15,21 0 0,-21 0 0,21 1 16,0-1-16,0 0 16,0 0-16,0 0 0,21-21 31,0 0-31,0 0 15,0 0-15,0 0 16,-21-21-16,22 21 0,-1-21 16,0 21-16</inkml:trace>
  <inkml:trace contextRef="#ctx0" brushRef="#br1" timeOffset="-102944.92">22712 10372 0,'-21'0'0,"42"0"0,-64 0 0,22 0 16,0 21-16,0-21 16</inkml:trace>
  <inkml:trace contextRef="#ctx0" brushRef="#br1" timeOffset="-99824.81">6646 12785 0,'0'-21'31,"0"-1"-31,0 1 16,21 21-16,-21-21 0,0 0 16,0 0-16,22 21 0,-22-21 15,0-1-15,0 1 16,-22 21 15,1 0-31,0 0 0,0 0 16,0 0-16,21 21 0,-21 1 15,-1-1-15,22 0 0,-21 21 0,0-21 16,21 22-16,0-1 0,0-21 16,-21 22-16,21-1 0,0 0 0,0-21 15,0 43-15,0-43 16,0 0-16,21 0 0,0 1 0,0-22 16,1 21-16,-1-21 0,21 0 0,-21 0 15,64 0-15,-64 0 16,21 0-16,1 0 0,-1-21 15,0-1-15,1 1 0,-1 0 16,0 0-16,1 0 0,20-43 16,-42 22-16,1 0 0,-1-1 15,0 22-15,-21-21 0,21 21 0,-21-1 16,0 1-16,0 0 0,0 0 0,-21 21 16,0 0-16,0 0 15,-1 0-15,1 0 0,0 0 16,0 0-16,21 21 0,-21 0 15,21 0-15,0 1 0,0-1 16,21 0-16,0 0 16,21 21-16,-20-20 15,-1-1-15,0 0 0,0 0 0,0 0 16,0 22-16,-21-22 16,22 0-16,-22 0 0,0 0 15,21-21-15,0 21 16,0-21-16,0 0 0,0 0 15,1 0-15,-1 0 0,0 0 0,0-21 16,21 21-16,-20-21 0,20 0 16,-21 0-16,21 0 0,-20-1 0,-1 1 15,21-21-15,-21 21 0,0-22 16,1 22-16,-22-21 0,0 21 0,21-22 16,-21 22-16,0 0 15,0 0-15,0 0 0,0 0 16,-21 21-16,-1 0 15,1 0-15,0 0 16,0 0-16,21 21 0,0 0 0,-21 0 16,21 0-16,-21 22 0,21-22 15,0 0-15,0 21 0,0-21 0,0 22 16,0-1-16,0-21 16,0 0-16,0 22 0,21-43 0,0 21 15,21 0-15,22 0 16,-22-21-16,0 0 0,1 0 15,20 0-15,-20 0 0,62 0 16,-62-21-16,-1 21 0,0-21 16,1 0-16,-1 0 0,43-43 15,-64 22-15,0 21 16,0-22-16,-21 1 0,0 21 0,0-43 16,0 22-16,0 21 0,0 0 15,0-1-15,-21 1 0,0 21 16,0-21-16,0 21 0,-22 0 15,22 0-15,0 21 16,0 22-16,0-22 0,-43 63 16,64-62-1,0 20-15,0 0 0,0-21 16,0 22-16,0-1 0,0 0 16,0-20-16,0-1 0,0 0 15,21-21-15,0 21 0,1-21 0,-1 0 16,0 0-16,0 0 15,0 0-15,-21-21 16,21 21-16,1-21 0,-1 0 0,-21-22 16,21 22-16,0-42 15,0 20-15,-21 1 0,0-22 16,0 43-16,21-21 16,-21 21-16,0 0 0,0-1 0,0 1 15,0 42 16,-21 1-31,21-1 0,-21 0 0,21 0 16,0 21-16,0-20 0,0 20 16,0 0-16,0-21 0,0 22 0,0-22 15,42 42-15,-20-41 0,-1-1 16,0 0-16,0 0 0,21-21 16,-20 0-16,20 0 0,0 0 15,-21 0-15,1 0 16,-1 0-16,21 0 0,0-42 15,1 21-15,-22-1 0,0 1 16,0 0-16,0-21 0,22-22 16,-22 22-16,0-43 15,0 43-15,0 0 0,-21-22 16,22 22-16,-22 21 0,21-43 16,-42 64-1,-1 0 1,22 21-16,-21 0 0,0 1 0,21-1 15,0 21-15,-21-21 0,21 22 16,-21 41-16,21-41 16,-21-22-16,21 21 0,0 0 15,0 1-15,0 20 16,0-42-16,0 1 0,0-1 0,21 0 16,0 0-16,21-21 0,-21 0 15,1 0-15,-1 0 0,0 0 0,21 0 16,1-42-1,-1 42-15,-21-21 0,21-22 0,22 1 16,-43 0-16,21-22 16,-20 43-16,-1-21 0,-21-22 15,0 43-15,0 0 0,0 0 16,-21 21 0,-1 0-16,1 0 0,0 42 15,21-21-15,-21 0 16,21 0-16,0 1 0,0 20 0,0 21 15,0-41-15,0-1 16,0 0-16,0 0 0,21 0 0,0 0 16,-21 1-16,43-22 0,-22 0 15,-21 21-15,21-21 0,0 0 16,0 0-16,22 0 0,-43-21 16,21-1-16,0 1 0,0 21 15,-21-42-15,21 0 16,0 20-16,-21-20 0</inkml:trace>
  <inkml:trace contextRef="#ctx0" brushRef="#br1" timeOffset="-99605.86">9165 12573 0,'0'0'0,"-21"21"0,42-21 31,0 0-31,0 0 0,22 0 16,-22 0-16,0 0 0,21 0 0,-20 0 16,20 0-16,-21-21 15,21 21-15,22 0 0,-43 0 16,0 0-16</inkml:trace>
  <inkml:trace contextRef="#ctx0" brushRef="#br1" timeOffset="-98936.77">11197 12848 0,'21'0'16,"-21"-21"-1,21 0-15,-21 0 0,0 0 16,0-1-16,0 1 16,22 0-16,-22 0 0,0 0 0,0 0 15,0-1-15,-22-20 16,1 21-16,21 0 0,-21 0 0,0-1 15,-21 1-15,-1 21 16,1 0-16,21 0 0,-22 0 16,22 0-16,-21 21 0,-22 22 15,22-22-15,21 0 0,-21 0 0,20 22 16,1-1-16,0 0 0,0 1 16,0-1-16,21 0 0,0 1 0,0-22 15,0 21-15,0-21 0,0 22 16,21-22-16,0 0 0,0-21 0,43 21 15,-43-21-15,21 0 16,1 0-16,-22 0 0,21 0 0,-21-21 16,22 0-16,-1 0 0,-21-1 0,21 1 15,-20 0-15,-1 0 16,0-21-16,0-1 0,0 22 0,-21-21 16,0-1-16,21 22 0,-21-21 15,0 21-15,22-22 0,-22 22 16,0 42-1,0 1 1,0-1-16,0 21 0,0 0 16,0 1-16,0-22 0,0 21 15,21-21-15,0 1 0,0 41 16,0-42-16,0-21 0,22 43 16,-22-43-16,0 0 15,0 0-15,0 0 0,1 0 0,-1 0 16,21 0-16,-21-22 0,0 1 15</inkml:trace>
  <inkml:trace contextRef="#ctx0" brushRef="#br1" timeOffset="-98593.14">12742 12298 0,'0'0'0,"0"-21"0,-21 21 0,21-21 16,-21 21-16,0 0 16,0 21-16,-1 0 15,1 0-15,21 0 0,-21 0 16,21 22-16,0-22 0,0 21 0,0-21 15,-21 22-15,21-1 0,0-21 0,-21 64 16,21-43 0,0-21-16,0 22 0,0-22 0,0 0 15,21 43-15,0-64 16,0 0-16,0 0 0,22 0 16,-22 0-16,0-22 0,0 1 15,0 21-15</inkml:trace>
  <inkml:trace contextRef="#ctx0" brushRef="#br1" timeOffset="-98388.77">12552 12637 0,'0'0'0,"-43"0"16,22 0-16,0 0 0,42 0 31,0-22-15,1 22-16,-1 0 0,21 0 0,-21 0 15,0-21-15,22 21 0,-22 0 16,21 0-16,1-21 0,-22 0 0,21 21 16,0 0-16,-20 0 0,20-21 15,-21 21-15</inkml:trace>
  <inkml:trace contextRef="#ctx0" brushRef="#br1" timeOffset="-98024.87">12996 12594 0,'0'0'0,"-21"21"16,42-21 0,0 0-1,1 0-15,-1-21 0,0 21 16,0 0-16,43-42 16,-43 42-16,0-21 0,0 21 0,21-21 15,-42-1-15,22 1 16,-22 0-16,-22 21 15,1 0-15,-21 0 0,21 0 16,0 0-16,-1 0 16,-20 0-16,21 21 0,0 0 0,0 1 15,-1-1-15,1 0 0,0 0 16,21 0-16,0 22 0,0-1 16,0-21-16,0 21 15,21-20-15,22-1 0,-43 0 16,42 0-16,43-21 15,-64 0-15,21 0 0,0 0 16,1 0-16,63-42 16,-64 21-16,-21-1 0</inkml:trace>
  <inkml:trace contextRef="#ctx0" brushRef="#br1" timeOffset="-97812.53">13674 12510 0,'0'-22'0,"0"44"0,0-65 0,21 43 31,0 21-15,-21 1-16,21-1 16,0 0-16,-21 0 15,21-21-15,1 42 0,-22-20 0,21-1 16,-21 0-16,21 0 0,-21 0 16,0 0-16,0 1 15,21-22 1,0-22-1</inkml:trace>
  <inkml:trace contextRef="#ctx0" brushRef="#br1" timeOffset="-97583.03">13991 12467 0,'0'0'0,"0"-21"0,0 0 16,-21 21-1,0 0 1,0 0-16,-1 0 0,1 21 0,-21 21 15,21-20-15,0-1 0,-22 21 16,22-21 0,0 0-16,0 1 0,0 20 0,-1-21 15,22 0-15,0 0 0,0 1 16,0-1-16,22-21 16,-1 0-16,0 0 15,0 0-15,0-21 0,22 21 0</inkml:trace>
  <inkml:trace contextRef="#ctx0" brushRef="#br1" timeOffset="-97312.75">14330 12298 0,'0'0'0,"21"-21"0,-21 0 0,0-1 0,0 1 0,-21 42 31,21 1-15,-21-1-16,21 21 0,0-21 0,-22 22 15,22-22-15,-21 21 0,21-21 16,-21 43-16,21-43 0,-21 21 16,21-21-16,0 1 0,0 20 15,0 0-15,0-21 0,0 1 16,42-1-16,-21 0 16,1-21-16,-1 0 0,0 0 15,0 0-15,0 0 0,0-21 16,1 0-16,-1 21 0,-21-22 15,0 1-15</inkml:trace>
  <inkml:trace contextRef="#ctx0" brushRef="#br1" timeOffset="-97144.97">14203 12573 0,'-21'0'0,"42"0"0,-64 0 0,22 0 0,42 0 31,1 0-15,-1-21-16,0 21 0,21 0 15,-21 0-15,22 0 0,-1 0 0,-21 0 16,64-21-16,-64 21 0,21 0 16,-20 0-16,-1 0 15</inkml:trace>
  <inkml:trace contextRef="#ctx0" brushRef="#br1" timeOffset="-95992.97">15557 12700 0,'64'0'0,"-43"-21"16,21 21-16,-20-21 0,-1 21 15,0 0-15,0-21 0,0-1 16,0 1-16,-21 0 16,0 0-16,0 0 15,0 0-15,0-1 0,0 1 0,0 0 0,0 0 16,-21-21-16,21 20 15,0 1-15,-21 21 0,0 0 16,0-21-16,0 21 0,-1 0 16,1 0-16,-21 21 0,21 0 15,0 1-15,-1-1 0,1 0 0,-21 21 16,21-21-16,0 1 0,21-1 16,-22 0-16,22 0 0,0 21 15,0-20-15,0-1 0,22 0 16,-1-21-16,0 21 0,21-21 15,-21 0-15,1 0 0,41 0 16,-42 0-16,0 0 16,1-21-16,-1 0 0,21 0 0,-21 21 15,0-22-15,-21 1 0,22-21 16,-1 21-16,0-22 0,0 22 16,-21-21-16,21-43 0,0 43 15,-21 0-15,0-1 0,0 1 16,0 0-16,22 20 0,-22 1 15,0 0-15,0 0 0,0 0 0,0 42 16,0 0 0,0 0-16,-22 22 0,22-1 0,-21-21 15,21 21-15,0 1 0,0-1 16,0-21-16,0 22 0,0 20 16,0-42-16,0 22 15,21-22-15,1 0 0,-1 0 0,21 21 16,-21-20-16,0-22 15,1 0-15,20 0 0,43 0 16,-43 0-16,-21 0 16,64-22-16,-64 22 15,42-42-15,-20 21 0,-22 21 16,21-42-16,-21 20 16,1 1-16,-1-21 15,-21 21-15,0 0 0,-21 42 31,-1 0-15,1-21-16,21 21 0,-21 0 0,21 0 16,0 1-16,0-1 0,0 0 15,0 0-15,0 0 0,21 0 16,-21 1-16,21-1 0,1-21 16,-1 21-16,0-21 0,0 0 0,0 0 15,0 0-15,22 0 0,-22 0 0,0 0 16,21 0-16,-20 0 0,20-42 15,0 42-15,-21-22 16,22-20-16,-22 21 0,0 0 16,0 0-16,-21-22 0,0 22 15,0-21-15,0-22 0,-21 43 16,0 0-16,0 0 0,0 0 16,-22 21-16,-20 0 0,42 0 15,-22 0-15,-20 21 16,20 0-16,22 0 0,-21 0 15,21 0-15,0 43 16,21-43-16,0 0 0,0 0 16,0 1-16,21-1 0,0-21 0,0 0 15,21 21-15,-20-21 0,20 0 16,-21 0-16,21 0 0</inkml:trace>
  <inkml:trace contextRef="#ctx0" brushRef="#br1" timeOffset="-93725.76">17441 12340 0,'0'-21'16,"0"42"-16,0-84 0,0 42 0,0-1 0,0 1 15,-21 21 1,0 0-16,0 0 0,0 0 0,-1 21 16,1 1-16,0-1 15,21 0-15,-21 21 0,21-21 0,-21 1 16,21-1-16,0 21 0,0-21 15,0 0-15,0 1 0,0-1 16,0 0-16,21 0 0,0 0 0,0-21 16,0 21-16,1-21 0,-1 0 0,0 0 15,0 0-15,21 0 0,-20 0 16,-1 0-16,21 0 0,-21 0 0,22 0 16,-22 0-16,21-21 0,-21 0 15,0 0-15,1 0 0,-1 0 0,0-22 16,-21 22-16,21-21 0,-21 21 15,0-1-15,21-20 16,-42 63 15,0 0-31,21 1 16,-21-22-16,21 21 0,0 0 0,0 0 16,0 0-16,0 0 0,0 1 15,0-1-15,0 0 0,0 0 0,0 0 16,0 0-1,21-21-15,0 0 0,0 0 16,0 0-16,1 0 0,-1 0 0,0 0 16,0 0-16,0 0 0,43-21 15,-43 0-15,0 0 0,43-21 16,-43 20-16,0 1 16,0 0-16,-21 0 0,21 0 0,-21 0 15,21-1-15,-21 1 0,0 0 0,-21 21 31,0 0-31,21 21 0,-21 0 16,0 1-16,21-1 16,0 0-16,0 0 0,0 0 0,0 0 15,0 1-15,0-1 0,0 0 0,0 0 16,0 0-16,0 0 0,0 1 16,42-22-16,-21 21 15,0-21-15,1 0 0,20 0 16,-21 0-16,43 0 15,-22 0-15,0 0 0,43-21 16,-43-1-16,-21 1 0,22 0 16,-22 21-16,21-42 0,-21 21 0,1-22 15,-22 22-15,0 0 16,0 0-16,0 0 0,0-1 0,-22 22 31,1 0-31,0 22 16,0-1-16,21 0 0,0 0 0,0 0 15,-21 0-15,21 1 0,0-1 16,-21 0-16,21 0 0,0 0 0,-22 22 16,22-22-1,-21-21-15,21 21 0,-21-21 16,21 21-16,-21-21 31,21-21-31,0 0 0,0 0 16,0-1-16,0 1 15,0 0-15,42-42 16,-21 20-16,1 22 0,-1 0 16,0 0-16,64-43 15,-64 43-15,0 21 0,0 0 16,0 0-16,0 0 0,1 0 16,-1 0-16,-21 21 15,21 0-15,-21 1 16,0-1-16,21-21 0,-21 21 0,0 0 15,0 0-15,0 0 0,0 1 16,0-1-16,0 0 16,21-42 46,-21 0-62,21 21 0,-21-22 0,22 1 16,-1 0-16,0 0 15,0 0-15,21 0 0,-20-1 16,-1 1-16,21 0 0,-21 0 0,0 0 16,22 21-16,-22 0 0,0-21 15,0 21-15,0 0 0,-21 21 16,0 0-16,0 0 0,0 0 16,0 0-16,0 1 15,-21-1-15,21 0 0,0 0 0,0 0 16,0 0-16,0 1 0,0-1 15,21-21-15,1 21 0,20 0 0,-21-21 16,21 21-16,-20-21 0,20 0 0,0 0 16,1 0-16,-1 0 0,0 0 15,22 0-15,-22 0 16,-21 0-16,0 0 0,1-21 16,-1 0-16,21 0 0,-21 0 15,0-1-15,-21-20 0,0 21 16,0-21-1,0 20-15,0 1 0,0 0 16,-21 21 0,0 0-16,0 21 0,21 0 15,-21 1-15,21-1 16,-21 0-16,21 0 0,0 0 16,0 0-16,0 1 0,21-22 15,-21 21-15,21-21 0,0 0 16,0 21-16,0-21 0,1 0 0,-1 0 15,42 0-15,-42 0 16,43 0-16,-43 0 0,21 0 16,-20-21-16,-1 21 0,0-21 0,21-1 15,-21 1-15,1 0 0,-22 0 16,21 0-16,0 0 0,-21-1 0,0 1 16,0 0-16,0 0 0,-21 21 31,0 0-31,21 21 0,-22 0 0,1 0 15,21 1-15,-21-1 16,21 0-16,0 0 0,-21 0 16,21 0-16,0 1 15,-21-22-15,21 21 0,0-42 47,0-1-31,21 1-16,0 0 0,0 0 15,-21 0-15,21 0 0,1-1 16,41-41-16,-42 42 0,0 0 16,22-1-16,-22 1 0,0 0 15,0 21 1,-21 21 0,0 0-16,0 1 0,0-1 0,0 0 15,0 42-15,0-41 16,21-1-16,-21 0 0,22 0 15,-1-21-15,21 21 16,-21-21-16,0 21 0,1-21 16,-1 0-16,21 0 0,-21 0 0,43 0 15,-43 0-15,0-21 0,0 0 16,22 21-16,20-85 16,-42 43-16,0 0 0,1-1 15,-1-20-15,0 21 0,21-107 16,-42 107-16,21 0 15,-21-1-15,0 22 0,0 0 16,0 0-16,-21 21 16,0 0-16,0 0 0,21 21 15,-21 0-15,0 0 0,-1 22 16,1 41-16,21-41 0,0-1 16,0 0-16,0 1 0,0-1 15,0 0-15,0 1 0,0-22 16,21 21-16,1-21 0,-1 1 15,0-1-15,-21 0 0,21 0 0,0-21 16,0 0-16,1 0 0,-1 0 16,0 0-16,0 0 0,0 0 15,0 0-15,-21-21 0,22 21 0,-1-21 16,0 0-16,0-1 0,0-20 16,-21 21-16,21-21 0</inkml:trace>
  <inkml:trace contextRef="#ctx0" brushRef="#br1" timeOffset="-93444.74">21103 12002 0,'0'0'16,"-42"0"-16,-1 0 0,1 0 15,21 0-15,-21 0 0,20 0 0,1 0 16,0 0-16,42 0 16,0 0-1,22 0-15,-22 0 0,21 0 16,1 0-16,-1 0 0,43 0 15,-43 0-15,0 0 0,-21 0 0,22 0 16,-22 0-16,21 0 0,-21-22 16,1 22-16,-1 0 0,-21-21 15,21 21-15,-21-21 16,-21 21 15,0 0-15,-1 21-16,1-21 0</inkml:trace>
  <inkml:trace contextRef="#ctx0" brushRef="#br1" timeOffset="-92393.76">5059 14457 0,'0'0'0,"0"-21"0,0 0 0,0-1 16,0 1-16,0 0 16,0 42 15,0 0-31,0 1 0,0-1 16,0 0-16,0 0 0,0 0 15,0 0-15,0 22 16,0-22-16,0 0 0,0 0 15,0-42 32,0 0-31,0 0-16,0 42 94,0 0-63,0 0 94,0 0-125,-21 1 16,21-1-16,0 0 0,-22 0 15,22 0 1,0-42 31,0 0-47,0 0 0</inkml:trace>
  <inkml:trace contextRef="#ctx0" brushRef="#br1" timeOffset="-92184.74">5016 14203 0,'0'0'0,"-42"0"16,21 0-1,0 0-15,21 21 47,21-21-47,0 0 0,0 21 16,0-21-16,1 0 0,-1 21 15</inkml:trace>
  <inkml:trace contextRef="#ctx0" brushRef="#br1" timeOffset="-91716.76">5355 14266 0,'0'22'0,"0"-1"15,-21 0-15,21 0 0,-21 0 16,21 0-16,0 1 15,0-1-15,0 0 0,0 21 0,0-21 16,0 1-16,0-1 0,0 0 16,0 21-16,0-21 0,0 1 0,0-1 15,0 0-15,0 0 16,0 0-16,-21-42 47,21 0-47,0 0 15,0 0-15,0-1 0,0 1 0,0-21 16,0 21-16,0-22 0,0 1 16,21 21-16,0-21 0,0-1 0,0 22 15,22-21-15,-1 21 0,0 21 0,1-22 16,-1 22-16,0 0 0,1 0 16,-1 22-16,-21-1 0,21 0 0,-20 0 15,-1 21-15,0-20 16,-21 20-16,0 0 0,0 1 15,0-1-15,0-21 0,0 0 16,0 0-16,-21-21 0,0 43 16,-1-43-16,22 21 0,0-42 31,22 0-15,-22-1-16,21 22 15,0-21-15</inkml:trace>
  <inkml:trace contextRef="#ctx0" brushRef="#br1" timeOffset="-90235.44">6435 14245 0,'0'0'0,"0"-21"16,0 0-16,-22 21 15,1 0-15,0 0 16,0 0-16,0 0 0,0 0 0,-1 0 15,1 0-15,0 21 16,0 0-16,0-21 0,0 21 16,21 1-16,0-1 0,0 0 15,21-21 1,0 21-16,0-21 0,0 21 16,0-21-16,1 21 0,20-21 15,-21 22-15,0-22 0,0 21 0,22 21 16,-43-21-16,0 0 15,0 1-15,0-1 0,0 0 16,-21 0-16,-1-21 0,1 21 16,0-21-16,0 0 0,0 0 15,0 0-15,-22 0 0,22 0 0,0 0 16,0 0-16,0 0 0,-1 0 16,1-21-16,0 0 0,21 0 15,-21 0-15,0-22 0,21 22 16,0 0-16,0 0 15,0 0-15,-21 21 16,21 21 0,0 0-16,0 0 0,0 0 0,0 0 15,0 1-15,21-1 16,-21 0-16,21 0 0,0-21 0,0 21 16,0-21-16,1 21 0,20-21 15,-21 0-15,0 0 0,0 0 16,1 0-16,20 0 0,-21-21 15,0 21-15,22-21 0,-22 0 0,0 21 16,21-21-16,-21 0 0,22-1 0,20-41 16,-42 42-1,22-22-15,-22 22 0,0-21 0,0 21 16,0-43-16,-21 43 16,-21 42 15,0 22-16,21-22-15,-21 0 0,0 42 16,21-41-16,0 20 0,0-21 16,0 0-16,0 0 0,21 1 15,0-1-15,0 0 0,0 0 0,64-21 16,-43 0-16,1 0 0,20 0 16,-20 0-16,20 0 0,-21 0 15,22 0-15,-22-21 0,1 0 0,20 0 16,-21-1-16,1 1 0,-22 0 15,21 0-15,-21 0 0,22 0 0,-22-22 16,-21 22-16,0 0 0,0-21 16,0-1-16,0 22 0,0 0 15,-21-21-15,0 42 0,-22 0 16,22 0-16,0 0 16,0 0-16,0 0 0,-1 21 15,-41 21-15,63 0 16,-21-20-16,0-1 0,21 21 15,-22-21-15,22 43 16,0-22-16,0-21 0,0 22 16,0-22-16,43 0 15,-22-21-15,0 0 16,0 0-16,0 0 0,1-21 0,-1-22 16,0 43-16,0-21 15,0 0-15,-21-21 0,21 21 0,1-43 16,-1 22-16,-21-1 0,21 22 15,-21-21-15,21 0 0,0-1 16,-21 1-16,21 0 0,-21 20 16,0-20-16,0 0 0,0 21 15,0-1-15,0 1 0,-21 21 32,21 21-32,0 1 0,-21-1 15,21 0-15,0 21 0,0-21 0,0 22 16,0-1-16,0-21 0,0 22 15,0-1-15,0 0 0,0 22 16,21-22-16,0-21 0,-21 22 16,0-22-16,64 42 15,-43-63-15,0 0 0,0 0 16,1 0-16,-1 0 0,21 0 16,0 0-16,-20-21 0,41-21 15,-42 21-15,22-22 16,-22 22-16,21 0 0,-21-21 0,0 20 15,1 1-15,-1 0 0,-21 0 0,0-21 16,0 20-16,-21 22 16,-1 0-1,1 22-15,0-22 0,0 21 16,21 0-16,0 0 0,-21 0 16,21 22-16,0-22 0,0 0 0,0 0 15,0 21-15,0-20 0,0-1 16,42 21-1,-21-21-15,0-21 0,1 0 16,-1 0-16,21 0 16,-21 0-16,0 0 0,22-21 15,-1 0-15,-21 0 0,0 0 16,1-1-16,-1-20 0,21 0 16</inkml:trace>
  <inkml:trace contextRef="#ctx0" brushRef="#br1" timeOffset="-90013.38">7387 13970 0,'-21'0'0,"42"0"0,-63 0 0,21 0 16,21 21-16,0 0 46,21-21 1,0 0-47</inkml:trace>
  <inkml:trace contextRef="#ctx0" brushRef="#br1" timeOffset="-89608.97">9588 13949 0,'-21'-21'15,"42"42"-15,-63-42 0,21-22 16,0 43-16,0-21 0,-1 21 16,22-21-16,0 42 31,0 0-31,0 1 16,0-1-16,0 21 0,0-21 0,0 43 15,0-22-15,0-21 0,0 22 16,0-22-16,0 21 0,0 22 15,0-43-15,0 0 0,0 0 16,-21 21-16,21-20 16,0-1-16,-21-21 0,21-21 47,0-1-47</inkml:trace>
  <inkml:trace contextRef="#ctx0" brushRef="#br1" timeOffset="-88800.77">9038 14245 0,'0'0'0,"-21"0"31,42 0-31,0 0 0,22 0 16,-22 0-16,0 0 0,21 0 16,1 0-16,-1-21 0,0 21 15,1-21-15,-1 21 0,21-21 16,-20 0-16,20 21 0,1-22 0,-22 1 15,22 0-15,-22 0 0,0 21 0,1-21 16,-22 0-16,0-1 0,0 1 16,-21-42-16,0 42 0,0-1 15,-21 1-15,0 0 0,0 0 16,-1 21-16,1 0 0,0 0 16,-21 0-16,42 21 15,-21 0-15,21 0 0,-22 1 0,22 20 16,0-21-16,0 21 0,0-20 15,0 20-15,0-21 0,0 21 16,0-20-16,0 20 0,-21 21 16,21-41-16,0-1 0,0 0 15,0 0-15,0 0 0,0 0 0,21-21 32,1-21-17,-22 0-15,21 0 0,-21 0 16,0 0-16,0-1 0,21 1 15,0 0-15,0-21 0,-21 21 0,21-1 16,1 1-16,-22 0 0,21 21 16,0-21-16,0 21 0,0 0 15,0 0-15,1 0 0,-1 0 16,0 21-16,-21 0 16,0 0-16,21 1 0,0-1 15,-21 0-15,0 0 0,21 0 16,-21 0-16,0 1 0,22-1 0,-1 0 15,0-21-15,0 42 0,0-42 16,0 0-16,1 0 0,-1 0 16,21 0-16,-21 0 0,0-21 0,22 0 15,-22 21-15,0-21 0,21 0 16,-20-1-16,-1 1 0,21 0 0,-21 0 16,-21 0-16,21 0 0,-21-1 15,22 1-15,-22-21 0,0 21 16,0 0-16,0-1 0,-22 22 15,1 0-15,21 22 16,-21-1-16,21 0 0,-21 0 16,21 0-16,0 0 15,0 1-15,0-1 0,0 0 0,0 0 16,0 0-16,21 0 0,0-21 16,0 0-16,-21 22 0,22-22 15,-1 0-15,0 0 0,0 0 16,0 0-16,0 0 0,1 0 15,-1-22-15,0 1 0,21 21 0,-21-21 16</inkml:trace>
  <inkml:trace contextRef="#ctx0" brushRef="#br1" timeOffset="-88157.15">12255 14055 0,'0'0'0,"-21"0"16,0 0-16,0 0 0,-21 0 0,20 0 16,1 0-16,21-21 15,-21-1-15,21 1 0,0 0 16,0 0-16,0 0 0,21 0 0,0 21 15,1-22-15,-1 1 0,0 21 16,0 0-16,21-21 0,-20 21 16,-1 0-16,21 0 0,0 21 15,-20 0-15,-1 1 0,21 20 16,-42-21-16,0 21 0,0-20 16,21-1-16,-21 0 0,0 42 15,0-41-15,-21-1 16,21 0-16,0 0 15,-21-21-15,0 0 0,0 0 16,21-21 0,0 0-1,0 0-15,0-1 0,0 1 16,0 0-16,21 0 0,-21-21 16,21 20-16,0 1 0,0-21 0,0 21 15,43-22-15,-43 1 16,64 0-1,-43 42-15,-21 0 0,0 0 0,22 0 16,-22 21-16,0 21 16,-21-21-16,21 22 0,-21-22 0,0 0 15,0 21-15,0-20 0,-21 20 16,0-21-16,0 0 0,21 0 16,-21 1-16,-1-1 0,1-21 15,21 21-15,21-42 47,1 0-31</inkml:trace>
  <inkml:trace contextRef="#ctx0" brushRef="#br1" timeOffset="-87763.24">13229 13907 0,'21'-22'0,"-42"44"0,21-44 31,-21 22-31,0 22 0,0-1 16,-22 0-16,22 0 0,0 0 16,0 0-16,0 1 0,-1-1 0,1 0 15,21 0-15,-21 0 0,21 22 16,0-22-16,0 0 0,0 0 16,21 0-16,0-21 0,1 0 15,-1 21-15,0-21 0,21 0 16,-21 0-16,22 0 0,-22 0 0,21 0 15,-21-21-15,22 0 0,-22 21 16,21-21-16,-21 0 0,22 0 0,-22-1 16,21-20-16,-42 21 0,0 0 15,0 0-15,0-1 0,0 1 16,-42-21-16,21 21 0,0 21 16,-22 0-16,22 0 0,-21 0 15,-22 0-15,43 0 16,-21 0-16,21 21 0,21 0 15,-22-21-15,22 21 0,0 22 16,0-22-16,22 0 0,-1-21 16,0 0-16,21 21 0,-21-21 15,22 0-15</inkml:trace>
  <inkml:trace contextRef="#ctx0" brushRef="#br1" timeOffset="-87049.79">14097 13928 0,'0'-21'16,"0"42"-16,0-64 0,0 22 0,-21 21 0,0-21 16,-1 21-16,1 0 0,-21 0 15,-43 0-15,64 0 16,-21 21-16,21 0 0,-1 1 16,1-1-16,0 0 0,21 0 0,0 0 15,0 0-15,-21 1 0,21-1 0,0 0 16,0 0-16,0 0 15,0 0-15,21-21 0,-21 22 0,21-22 16,0 0-16,1 0 0,-1 0 16,0 0-16,0 0 0,0 0 0,0 0 15,1 0-15,-1-22 0,0 22 0,0-21 16,0 0-16,0 0 0,1 0 16,-22 0-16,21-22 0,0 22 15,-21-21-15,0-1 0,21 1 16,-21 0-16,21-1 0,-21 1 0,0 0 15,21-1-15,-21 1 0,0 21 16,22-21-16,-22 20 0,0 44 31,0-1-31,-22 0 0,22 21 16,-21 1-16,21-22 0,0 21 0,0 0 16,0 1-16,0-1 0,0 0 15,-21 43-15,21-64 0,0 0 16,0 22-16,0-22 0,0 0 15,0 0-15,21-21 0,0 21 16,1-21-16,-1 0 0,0 0 0,0 0 16,0 0-16,0 0 0,22 0 15,-22 0-15,21 0 0,-21-21 0,22 0 16,-22 21-16,21-21 0,1 0 0,-22 0 16,21-1-16,-21-20 0,0 21 15,1 0-15,-22 0 0,0-22 16,0 22-16,-22 21 15,1 21-15,0 0 16,0 1-16,0-1 0,0 0 16,-1 0-16,22 0 0,0 0 15,0 1-15,-21-1 0,21 0 0,0 0 16,0 0-16,0 0 16,21-21-16,1 0 0,-1 0 15,0 0-15,0 0 0,0 0 16,0 0-16,1-21 15,-22 0-15,21 0 0,0 0 0</inkml:trace>
  <inkml:trace contextRef="#ctx0" brushRef="#br1" timeOffset="-85825.78">15938 13949 0,'-21'0'15,"42"0"-15,-63 0 0,21 21 0,42-21 47,0 0-47,0 0 0,1-21 0,20 21 16,-21-21-16,21 0 0,22-1 15,-22 1-15,1-21 0,-22 21 16,0 0-16,0-1 0,0-20 0,0 0 16,1 21-16,-1-22 0,-21 22 15,0-21-15,0 21 0,0-22 0,0 1 16,0 21-1,0 0-15,-21 21 16,-1 0 0,1 0-16,0 0 15,0 21-15,0 0 0,0 0 0,-1 0 16,1 22-16,21-1 0,-21-21 16,-21 127-16,21-105 15,21-1-15,0 21 0,0-20 0,-22-1 16,22 64-1,-21-64-15,21 22 0,0-22 0,0 22 16,-21-1-16,0 64 16,21-63-16,0-1 0,0 1 0,-21-1 15,21 1-15,-21-22 0,-1 64 16,1-64-16,21 0 0,0 43 16,0-64-16,0 22 15,21-43-15,1 0 16,-1-22-16,0 1 0,42-21 15,-41 0-15,20 20 0,-21-20 16,21 21-16,-20-21 0,-1-107 16,-21 107-16,0-21 15,0 20-15,0-20 0,-21-1 0,-1 22 16,1 0-16,-21-1 16,21 1-16,-43-22 0,43 43 0,-21 21 15,21-21-15,-1 0 16,22 0-1,0 0-15,22 21 16,-1-22-16,21 22 0,0-21 16,22 0-16,-1 0 0,1 0 0,-1 0 15,1-1-15,-1 1 0,1 0 16,-1 0-16,-20 0 0,-1 0 0,0-1 16,1 1-16,-22 21 0,21-21 15,-21 0-15,-21 0 0,22 21 16,-22-21-16,-22 42 31,1 0-31,21 0 16,0 0-16,0 0 15,0 1-15,0-1 0,0 0 0,0 0 16,0 21-16,0-20 0,0-1 0,0 0 16,0 0-16,21-21 15,1 0-15,-1 21 0,0-21 16,0 0-16,0 0 0,0 0 15,1 0-15,-1-21 0,0 21 16,21-21-16,-21 0 0,1 21 0,20-21 16,-21-22-16,0 22 0,0 0 15,-21 0-15,0-22 0,0 22 0,0-42 16,0 42-16,-21-1 16,0 1-16,0 0 0,0 21 0,-43-21 15,22 21-15,21 0 16,0 0-16,-22 0 0,22 21 0,0-21 15,0 21-15,0 0 0,-1 1 16,22-1-16,0 0 0,0 21 0,0-21 16,0 22-16,0-22 0,0 0 15,22 0-15,-22 0 0,21-21 16,21 22-16,-21-22 0,0 21 16,1-21-16,-1 0 0,0 0 15,0 0-15,0 0 0,0 0 16,1-21-16,20 21 0</inkml:trace>
  <inkml:trace contextRef="#ctx0" brushRef="#br1" timeOffset="-85559.77">17674 13610 0,'0'0'16,"21"-21"-16,0-21 0,1 21 0,-22-1 0,0 1 16,0 0-16,0 0 0,0 42 31,-22 0-16,1 0-15,21 1 0,-21 20 0,21-21 16,0 21-16,0 1 0,0-22 16,-21 21-16,21 1 0,0-22 15,-21 63-15,21-62 16,0-1-16,0 0 0,0 0 16,0 0-16,0 0 0,0 1 15,21-22 1,0 0-1,0 0-15</inkml:trace>
  <inkml:trace contextRef="#ctx0" brushRef="#br1" timeOffset="-84501.79">18224 13843 0,'0'0'0,"0"-21"0,0 0 0,0 0 16,0-1-16,0 1 15,-21 21-15,21-21 16,-21 21-16,0 0 16,0 0-16,0 0 0,-1 21 15,1 0-15,21 1 0,-21-1 16,0 0-16,21 0 0,0 21 0,-21-20 16,0-1-16,21 0 0,-22 0 15,22 0-15,0 0 0,0 1 16,0-1-16,0 0 0,0 0 0,22-21 31,-1 0-31,0 0 0,0 0 16,0 0-16,22 0 0,-22-21 0,0 21 15,0-21-15,0 0 0,22-22 16,-1 22-16,-42-21 0,42-22 16,-21 22-16,1 0 0,-1-43 15,-21 43-15,0-1 0,0 1 16,0 21-16,0 0 0,0-22 15,0 22-15,0 0 0,-21 21 32,21 21-17,0 0-15,0 0 0,-22 22 0,22-22 16,-21 64-16,0-64 16,21 21-16,0 0 0,0 1 0,-21-1 15,21 22-15,0-43 16,0 0-16,0 21 0,0-21 15,0 1-15,42-1 16,-21-21-16,22 0 0,-22 0 16,21 0-16,1 0 0,62 0 15,-62 0-15,-1-21 16,0-1-16,-20 1 0,-1 0 0,42-21 16,-42 21-16,-21-1 15,0-20-15,22 21 0,-22 0 0,0-22 16,0 22-16,0 0 0,-22 21 31,1 21-31,0 0 16,21 1-16,0-1 0,0 0 15,-21 0-15,21 0 0,-21 0 0,21 22 16,0-22-16,0 0 0,0 0 16,0 0-16,0 1 0,0-1 15,21-21-15,0 0 0,0 0 16,0 0-16,1 0 15,-1 0-15,0 0 0,0 0 0,21 0 16,-20 0-16,-1 0 0,0-21 16,21 21-16,-21-22 0,1 1 0,-1 0 15,-21 0-15,21 0 0,-21 0 0,21-1 16,-21 1-16,0 0 0,0 0 16,0 0-16,0 0 0,0-1 15,0 1 1,0 42 15,21 1-15,-21-1-16,0 0 0,0 0 0,0 0 15,0 0-15,0 1 16,0-1-16,0 0 0,-21 0 0,21 0 16,0 0-16,-21 1 15,21-1-15,21-21 47,0 0-47,0 0 0,1-21 16,-1 21-16,0-22 15,-21 1-15,21 21 0,0-21 16</inkml:trace>
  <inkml:trace contextRef="#ctx0" brushRef="#br1" timeOffset="-82668.75">20849 13885 0,'0'0'0,"21"0"47,0 0-31,1 0-16,-1-21 0,0 0 15,0 0-15,-21 0 16,21 0-16,-21-1 0,0-20 0,0 21 15,0 0-15,0-22 0,0 22 16,0 0-16,-21 0 0,0 0 16,-43 0-16,43 21 0,-21-22 15,0 22-15,-1 0 0,1 0 16,21 22-16,-22-1 0,1 0 0,0 0 16,21 21-16,-22-20 15,22 20-15,-42 64 0,63-85 16,0 21-16,0-21 0,0 1 15,21 62 1,0-84-16,0 21 0,43 1 16,-22-22-16,64 0 15,-85 0-15,21 0 0,1 0 16,-22 0-16,63-43 16,-62 22-16,-1 0 0,21-43 15,-42 43-15,0-21 16,21 21-16,-21-22 0,0 22 0,21-21 15,-21 21-15,0 42 32,0 0-32,-21 0 0,21 0 15,-21 1-15,21-1 0,0 0 16,0 42-16,0-41 0,0-1 16,0 0-16,21 0 15,22 0-15,-22-21 0,0 0 16,0 0-16,21 0 15,1 0-15,-22 0 0,0 0 16,21-21-16,-20 0 0,-1 21 0,0-21 16,0 0-16,0-1 0,0-20 15,1 21-15,-1 0 0,0-43 16,-21 43-16,0 0 0,0 0 16,0 42-1,-21 0-15,0-21 0,21 21 16,-22 22-16,1-22 0,21 0 15,-21 0-15,21 0 0,-21 0 0,0 22 16,21-22-16,0 0 16,0 0-16,0 0 15,21-42 32,-21 0-47,21 21 16,0-21-16,-21 0 0,0 0 0,21-1 15,1 1-15,-22 0 0,21 0 16,0 0-16,21-22 16,1 43-16,-22-21 0,0 21 0,0 0 15,21 0-15,-20 0 0,20 0 16,-21 21-16,0 1 0,22 20 16,-22-21-16,-21 0 15,0 0-15,0 1 0,21-1 16,-21 0-16,21-21 15,0 0 1,0 0-16,1 0 16,-1 0-16,-21-21 15,21 21-15,0-21 0,0-1 0,0 1 16,22 0-16,-22 0 0,21-21 16,-21 20-16,22 1 0,-22-21 0,21 21 15,1 0-15,-22-1 0,21 1 16,-21 0-16,22 0 0,-22 21 0,0 0 15,0 0-15,0 0 16,0 0-16,1 0 0,-22 21 0,21 0 16,-21 0-16,0 1 15,0-1-15,0 0 0,0 0 16,0 0-16,-21-21 31,-1 0-15,22-21-1,0 0-15,0 0 0,-21-22 16,0 22-16,21 0 16,-21 0-16,0 0 0,21 0 15,-21-1-15,-1 22 0,1-21 0,0 21 16,0 0-16,0 0 16,0 0-16,-1 21 0,-20 1 0,21-1 15,0 0-15,0 0 0,-1 0 16,1 22-16,-21 20 15,21-42-15,0 22 0,21-22 16,0 21-16,0-21 0,0 22 16,0-22-16,0 0 0,0 0 0,0 0 15,21 0-15,0-21 16,0 0-16,0 0 0,0 0 16,1 0-16,41-21 15,-42 0-15,0 0 0,1 0 16,-1-22-16,0 22 0,42-63 15,-41 41-15,-1-20 0,21 20 16,-21-20-16,0 21 0,22-1 16,-1-41-16,-21 41 0,0 1 15,-21 0-15,0 20 0,0 1 16,0-21-16,-21 63 16,0 0-16,0 0 15,0 1-15,0 20 16,-22 0-16,1 43 0,42-43 15,-21 22-15,0-22 0,21 22 16,0-22-16,0 0 0,0 43 16,0-64-16,0 21 0,0-20 15,21-1-15,0 0 0,21 0 16,-42 0-16,43-21 0,-1 0 16,-21 0-16,0 0 0,0 0 15,1 0-15,-1 0 0,0 0 0,0-21 16,0 21-16,0-21 0,1 21 15,-1-21-15,-21 0 0,0-1 16</inkml:trace>
  <inkml:trace contextRef="#ctx0" brushRef="#br1" timeOffset="-82501.77">22796 13949 0,'0'21'0,"0"-42"0,-21 42 0,0-21 0,0 0 31,0 0-31,0 0 31,-1 0-31</inkml:trace>
  <inkml:trace contextRef="#ctx0" brushRef="#br1" timeOffset="-81676.89">2879 15558 0,'0'0'0,"63"-85"31,-63 64-31,21 0 0,-21-1 16,0 1-1,0 42 1,-21 1-16,0-1 15,21 0-15,-21 0 0,0 21 0,21 1 16,0-1-16,-22 0 0,1 1 16,0-1-16,21 22 0,-42 41 15,42-62-15,-21-1 0,21 0 16,0 1-16,0-22 0,0 0 16,0 0-16,0 0 0,0 1 0,21-22 15,0 0-15,0 0 16,0-22-16,-21 1 15,0 0-15,21 0 0,-21 0 0</inkml:trace>
  <inkml:trace contextRef="#ctx0" brushRef="#br1" timeOffset="-81000.87">2582 15896 0,'43'0'31,"-22"0"-15,0 0-16,21 0 0,-21 0 16,22-21-16,-1 21 0,0-21 15,1 0-15,-22 21 0,21-21 0,-21 21 16,22 0-16,-22-22 0,0 22 16,0 0-1,-21 22-15,0-1 16,0 0-16,0 21 15,-21-21-15,21 1 0,0-1 0,-21 21 16,21-21-16,0 0 0,-21 1 16,21-1-16,0 0 0,0 0 0,21-21 15,0 0 1,0 0-16,0 0 0,1 0 0,-1-21 16,21 0-16,-21 0 0,22-1 15,20-20-15,-42 21 0,22 0 16,-22 0-16,21-1 15,-21-20-15,0 21 0,1-21 16,-22 20-16,0 1 16,-22 21-1,1 0-15,0 21 16,21 1-16,-21-1 0,21 0 16,-21 21-16,21-21 0,0 22 15,0-1-15,0 0 0,0-20 0,0 41 16,0-21-16,0 1 0,0-1 15,0 0-15,0 1 0,0-22 0,21 21 16,0 1-16,-21-22 0,0 21 16,0-21-16,0 0 0,0 1 15,0-1-15,0 0 0,0 0 16,-21-21-16,0 0 0,0 0 16,-1 0-16,-20 0 0,0 0 15,21 0-15,-22 0 0,22 0 0,-21-21 16,-22 0-1,43 21-15,0-21 0,0-1 0,21 1 16,-21 21-16,21-21 16,0 0-16,0 0 0,21 21 15,0-21-15,0-1 0,0 1 16,22 0-16</inkml:trace>
  <inkml:trace contextRef="#ctx0" brushRef="#br1" timeOffset="-80688.1">3937 15769 0,'0'0'0,"0"-21"31,-21 21-31,0 0 0,21 21 0,-22-21 16,22 64-16,-21-22 15,0 85-15,21-85 16,-21 22-16,21-22 0,0 1 15,0-1-15,0 64 16,0-64-16,0-21 0,0 64 16,-21-43-16,21-21 0,0 22 15,0-22-15,0 64 16,-21-85-16,21 21 0,0-42 31,0-1-31,0 1 16,0 0-16,0 0 0,0 0 0,0-22 15</inkml:trace>
  <inkml:trace contextRef="#ctx0" brushRef="#br1" timeOffset="-80409.44">3810 16193 0,'0'-64'0,"0"212"0,0-232 0,0-65 0,0 107 16,0 0-16,0-1 0,0 22 16,0-21-16,21 21 0,-21 0 0,21-1 15,22 1-15,-22 0 16,0 21-16,21 0 0,-21 0 15,1 0-15,-1 0 16,0 21-16,-21 0 0,21 1 0,-21-1 0,0 21 16,0-21-16,0 43 15,0-43-15,-21 21 0,0-21 16,0 1-16,-1 20 0,1-21 0,-21-21 16,21 21-16,0 0 0,-22-21 15,22 0 1,21-21-1,21 0-15,0 0 16,1 0-16,-1 0 0,0 21 16</inkml:trace>
  <inkml:trace contextRef="#ctx0" brushRef="#br1" timeOffset="-80033.64">4233 16002 0,'21'0'0,"64"0"16,-64 0 0,22-21-16,-22 21 0,21-21 15,-21 0-15,22-1 0,20 1 16,-42 0-16,0 0 0,1 0 16,-22 0-16,0-1 0,0 1 15,0 0-15,-22 21 0,1 0 16,0 0-16,0 0 15,0 21-15,0-21 0,-1 21 0,1 1 16,21 20-16,-21-21 0,21 0 16,0 22-16,0-22 0,0 0 15,0 21-15,0-21 0,0 1 16,21-1-16,-21 0 0,21 0 0,1-21 16,-22 21-16,21-21 0,0 0 15,0 0-15,0 0 0,0 0 16,22 0-16,-22-21 15,0 0-15,43 0 0,-43 0 16,21-1-16,-21 1 0</inkml:trace>
  <inkml:trace contextRef="#ctx0" brushRef="#br1" timeOffset="-79677.88">5884 15579 0,'0'0'0,"0"-21"0,0-1 0,0 1 16,-21 0-16,21 0 0,-21 21 0,0-21 15,21 0-15,-21 21 16,-1 0-16,1 0 0,21 21 15,-21 0-15,21 0 16,-21 21-16,21-20 0,0 20 16,-21 0-16,21 1 0,0-1 0,0 0 15,-21 1-15,21-22 0,-22 21 16,22 0-16,0 1 0,-21 20 16,21-42-16,0 22 15,21-43 16,1-21-31,-22-1 0,21 22 0</inkml:trace>
  <inkml:trace contextRef="#ctx0" brushRef="#br1" timeOffset="-79000.9">6054 15452 0,'21'-43'15,"-42"86"-15,42-107 0,-21 85 31,-21 1-31,21-1 0,0 21 16,-22-21-16,22 22 0,0-1 16,0 0-16,0 1 0,-21-22 0,21 21 15,0 0-15,0 22 16,-21-22-16,21-21 0,-21 22 16,21-22-16,0 0 0,0-42 46,0 0-46,0 0 0,0-1 16,0-20-16,21 21 0,0 0 0,0 0 16,-21-22-16,22 22 0,-1 0 0,-21 0 15,21 0-15,0-1 0,0 22 16,-21-21-16,21 21 0,1 0 16,-22 21-16,21 1 15,-21-1-15,21 0 16,-21 0-16,0 0 0,21 0 0,-21 1 15,0 20-15,21-21 16,-21 0-16,21 0 0,-21 1 0,22-22 16,-1 0-16,0 21 15,0-21-15,21 0 0,1 0 16,-22-21-16,21-1 0,-21 1 16,1 21-16,20-21 0,0-21 15,-21 21-15,1-1 0,20-41 16,-42 42-16,0 0 0,0-1 15,0 1-15,0 0 0,0-21 16,-21 42-16,0 0 0,-1 0 16,1 0-16,0 21 0,0-21 15,21 21-15,0 0 0,-21 0 16,21 1-16,0-1 0,0 0 0,0 21 16,0-21-16,0 22 0,21-22 15,0-21-15,0 21 0,0 0 16,1-21-16,20 21 0,-21-21 15,0 0-15,22 0 0,-22 0 16,0 0-16,0-21 0,0 21 16,0-21-16,1 21 0,-1-21 0,-21 0 15,0 0-15,21-1 0,-21 1 16</inkml:trace>
  <inkml:trace contextRef="#ctx0" brushRef="#br1" timeOffset="-78751.25">5630 15621 0,'-21'21'16,"42"-42"-16,-63 42 0,21-21 0,42 0 31,0 0-31,0 0 0,0 0 0,22 0 15,-1 0-15,22 0 0,-22 0 0,21-21 16,-20 21-16,63 0 16,-64-21-16,0 21 0,22 0 15,-43-21-15,21 21 0,1-21 0</inkml:trace>
  <inkml:trace contextRef="#ctx0" brushRef="#br1" timeOffset="-77599.4">8572 15706 0,'-21'0'0,"42"0"0,-63 0 0,21 21 16,42-21 31,0-21-31,0 0-16,1-1 0,-1 22 15,0-21-15,0 0 0,0 0 0,0 0 16,1 0-16,-22-22 0,0 22 0,0 0 15,0-21-15,0 20 0,0-41 16,-22 42-16,1 0 0,0-1 16,0 1-16,0 0 0,-43 21 15,43 0-15,0 21 16,0 0-16,0 1 0,-1 20 16,22-21-16,0 21 0,0 22 0,0-22 15,-21 22-15,21-22 16,0 22-16,0-1 0,-21 1 0,21-1 15,0 22-15,0-22 0,0 22 16,0-22-16,0 22 0,0-21 16,0-1-16,0 1 0,0 20 0,-21-20 15,21-1-15,0 1 0,0 63 16,0-85-16,0 0 0,0 43 16,0-64-16,0 0 0,21-21 15,0 0 1,0-21-16,1-21 15,-1 21-15,0-22 0,0 22 0,0-21 16,0 0-16,1-1 0,-1 1 16,-21 0-16,0-1 0,0 1 15,0-22-15,0 22 0,-21 0 0,-1-1 16,1 1-16,0-21 0,0 20 16,-21 1-16,20 0 0,1-1 15,-21 1-15,0 0 0,20 20 16,22 1-16,0 0 0,0 0 15,0 0 1,22 0-16,-1 21 16,0-22-16,21 1 0,1 21 15,-1-21-15,0 0 0,1 0 0,20 0 16,-21-1-16,1 1 0,63-21 16,-64 21-16,0 0 15,-21-1-15,22 1 0,-22 0 16,-21 0-16,-21 21 31,21 21-31,-21 0 16,21 0-16,-22 1 0,22-1 15,-21 0-15,21 21 0,0-21 0,0 1 16,0 20-16,0-21 0,0 0 16,64 43-16,-43-43 15,0 0-15,21-21 16,-20 0-16,-1 0 0,63 0 15,-62-21-15,41 0 0,-42 0 16,0-1-16,22-20 16,-22 0-16,0 21 0,-21-22 15,0 1-15,0 0 16,0-1-16,-21 22 0,0 0 0,0-21 16,-22 42-16,22-22 0,0 1 0,-21 21 15,20 0-15,-20 0 16,0 0-16,21 21 0,-1 1 0,1-1 15,0 0-15,0 0 0,0 43 16,0-43-16,21 0 16,0 21-16,0-21 15,0 1-15,42-1 0,-21-21 0,0 21 16,22-21-16,-22 0 0,21 0 0,0 0 16,1 0-16,-22 0 0</inkml:trace>
  <inkml:trace contextRef="#ctx0" brushRef="#br1" timeOffset="-77335.14">9715 15536 0,'-84'127'16,"168"-254"-16,-84 85 0,22 0 0,-22-43 15,0 64-15,0-21 0,0 20 0,0 1 16,0 0-16,-22 21 16,1 0-16,21 21 15,0 0-15,-21 22 0,21 20 16,0-20-16,0-1 0,-21 0 15,21 1-15,0-1 0,0 0 16,0-21-16,0 22 0,0-22 0,0 42 16,0-41-16,0-1 0,0 0 15,0 0 1,21-21-16,0 0 0,0 0 0,1-21 16,-1 0-16,0 0 15,0-1-15,0 1 0</inkml:trace>
  <inkml:trace contextRef="#ctx0" brushRef="#br1" timeOffset="-77085.57">10118 15240 0,'0'-21'0,"0"42"0,0-106 16,0 64-16,0 0 16,0 42-1,0 22-15,0-22 16,0 21-16,0 0 0,0 1 15,0-1-15,0 0 0,-22 1 0,1 41 16,21-62 0,0 20-16,0-21 0,0 0 0,0 43 15,0-43 1,21-21 0,1 0-16,-1 0 0,0-21 15,0 21-15,0-21 0</inkml:trace>
  <inkml:trace contextRef="#ctx0" brushRef="#br1" timeOffset="-76733.18">10414 15452 0,'-21'63'0,"42"-126"0,-21 84 15,0 0 1,-21-21-16,21 21 0,-21 0 16,21 1-16,0 20 0,-22-21 15,22 0-15,0 0 0,0 1 0,0-1 16,0 0-16,0 0 0,0 0 15,22-21-15,-1 21 16,0-21-16,0 0 0,0 0 0,0 0 16,1 0-16,-1 0 0,0-21 15,21 21-15,-21-21 0,1 0 0,-1 0 16,21 0-16,-21-1 0,-21-20 16,0 21-16,0 0 0,0-22 15,0 22-15,0-21 0,-21 21 16,-42-64-1,41 85-15,1 0 0,0 0 0,0 0 16,0 0-16,-22 21 16,22 0-16,0 1 0,0-1 15,21 0-15,-21 0 0,21 64 16,0-64-16,0 0 16,21-21-16</inkml:trace>
  <inkml:trace contextRef="#ctx0" brushRef="#br1" timeOffset="-74802.27">11112 15452 0,'0'0'0,"-21"-43"31,21 22-31,-21 21 0,21 21 32,0 1-32,0-1 15,0 0-15,0 0 0,0 0 16,0 22-16,0-22 0,0 0 0,0 42 15,0-41-15,0-1 16,0 0-16,0 0 0,0 0 16,21-21-1,0 0 1,1 0-16,-1-21 0,0 0 16,0 0-16,0 21 0,0-21 15,1-1-15,-1 1 0,0 0 16,0-21-16,-21 21 0,21-1 0,0 1 15,1-21-15,-22 21 16,21 21-16,0 0 16,-21 21-1,21 0-15,-21 0 0,0 22 16,0-22-16,0 21 16,21-21-16,0 22 15,-21-22-15,22-21 0,-22 21 16,21-21-16,0 0 0,0 0 15,0 0-15,0 0 0,1 0 16,-1 0-16,0 0 0,0 0 0,0-21 16,0 21-16,-21-21 0,22-1 15,-1 1-15,0 0 0,-21 0 16,21 0-16,-21 0 0,21-22 0,-21 22 16,21-21-16,-21 21 0,0-1 15,0 1-15,0 0 0,0 0 0,0 42 47,0 0-47,0 0 0,0 1 0,-21-1 16,21 21-16,0-21 0,0 0 15,0 1-15,0-1 0,0 0 16,0 0-16,0 0 0,21 22 16,1-43-16,-1 21 0,21-21 15,-21 0-15,0 0 0,1 0 16,-1 0-16,0 0 0,21 0 15,-21 0-15,1-21 0,-1-1 0,0 22 16,0-21-16,0 0 0,0 0 16,1 0-16,-1 0 0,-21-22 15,0 1-15,21 21 0,-21 0 16,0-1-16,0 1 0,0 42 31,0 1-31,0-1 16,0 0-16,0 0 0,0 0 15,0 0-15,0 1 0,0-1 16,0 0-16,0 21 0,21-42 16,0 21-16,0-21 15,1 22-15,-1-22 0,21 0 0,-21 0 16,0 0-16,1 0 0,-1 0 16,0 0-16,0-22 0,21 1 15,-20 0-15,-1 21 0,0-21 0,-21 0 16,0 0-16,0-22 0,0 22 15,0 0-15,0 0 0,0 0 0,0-1 16,0 44 15,0-1-15,0 0-16,0 0 0,0 0 0,0 0 16,0 1-16,0-1 0,-21 0 0,21 0 15,0 0-15,-21-21 16,21 21-16,0-42 47,0 0-47,21 21 0,-21-21 15,21 0-15,0 0 0,-21-1 16,21 1-16,0-21 0,1 21 0,-1 0 16,0-22-16,42-20 15,-41 42-15,-1 21 0,0 0 31,-21 21-31,0 0 0,0 0 16,0 21-16,0-20 0,0-1 16,0 0-16,0 0 0,0 0 0,0 0 15,0 1-15,0-1 0,21 0 16,0 0-16,0-21 0,1 21 16,41-21-16,-21 0 15,43 0-15,-64 0 0,22 0 16,41 0-16,-41-21 15,62-21-15,-83 21 16,-1-1-16,21 1 0,-42 0 16,21 0-16,0-85 15,-21 85-15,0 0 0,0-22 16,0 22-16,-21 0 0,-21 21 16,21 0-16,0 0 0,-1 0 15,-20 0-15,21 21 0,-43 43 16,43-22-16,-21 0 15,42 1-15,0-22 0,0 21 16,0-21-16,0 1 16,0-1-16,21-21 0,-21 21 15,21-21-15,0 0 0,1 0 0,-1 0 16,0 0-16,0 0 0,0 0 16,0 0-16,1-21 0,-1 0 15,0 21-15,0-22 0,-21 1 16,0 0-16,21 0 0,-21 0 0,21 21 15,-21-21-15,0-22 0,0 64 47,-21 1-47,21-1 0,-21 0 16,21 0-16,0 0 0,0 22 16,-21-22-16,0 21 0,21-21 15,-21 22-15,-1-1 0,1 0 0,0 43 16,0-22-16,0-20 0,0 20 15,21 1-15,0-22 0,-43 64 16,43-43-16,-21-20 0,21-1 16,0 0-16,-21 1 0,0-22 15,21 0-15,-21 0 0,-1 0 0,22 1 16,-21-22-16,0 0 16,0 0-16,21-22 15,0 1-15,-21 0 16,21 0-16,0-21 0,0 20 15,0-20-15,0 0 0</inkml:trace>
  <inkml:trace contextRef="#ctx0" brushRef="#br1" timeOffset="-74585.28">12785 15092 0,'0'0'0,"-22"0"0,1 0 0,-21-21 32,42 42 15,21-21-32,0 0-15,0 0 0</inkml:trace>
  <inkml:trace contextRef="#ctx0" brushRef="#br1" timeOffset="-70211.13">15917 15028 0,'0'0'0,"0"-21"0,0 0 0,0 0 15,0 0-15,-42-64 16,21 85 0,0 0-16,-1 0 0,-20 0 15,0 0-15,21 0 0,-22 64 16,22-43-16,0 21 16,0 0-16,21 1 0,0 20 15,0-20-15,0 20 0,0-21 0,0 1 16,21-1-16,0 0 0,0 1 15,0-1-15,1-21 0,-1 0 0,0 1 16,21-1-16,-21-21 0,22 0 16,-1 0-16,-21 0 0,22 0 15,-1 0-15,0 0 0,22 0 0,-22 0 16,0-21-16,85-43 16,-84 43-16,-1 0 0,0-22 15,-20 22-15,-1-21 0,0 0 0,0 20 16,-21-20-16,0 21 0,0-21 15,0 20-15,0 1 0,-21 21 32,0 0-32,21 21 0,-21 1 15,-22 41-15,22-42 0,21 22 16,0-1-16,-21-21 0,21 21 16,0 22-16,0-43 0,0 0 15,21 0-15,0 1 0,0-22 16,64 21-16,-43-21 15,1 0-15,-1 0 0,-21 0 16,22 0-16,20-21 16,-21-1-16,-20 1 0,20 0 0,-21 0 15,0 0-15,0-43 16,-21 22-16,0 21 0,0-22 0,0 1 16,0 0-16,-21-1 0,0 22 15,0 0-15,0-21 0,0 42 0,-22-21 16,1 21-16,21 0 0,-64 0 15,43 0-15,21 21 0,-43 0 16,43 21-16,0-21 0,0 1 16,21 20-16,0-21 0,0 21 15,0-20-15,0 20 0,21-21 0,-21 0 16,42 0-16,-21 1 0,22-1 16,-1-21-16,0 21 0,1-21 0,-1 0 15,0 0-15,1 0 0,-1 0 16,43 0-16,-22-21 15,-21 0-15,1 21 0,-1-22 0,-21 1 16,22 0-16,-1-21 0,-21 21 16,0-1-16,0 1 0,1-42 15,-22 42-15,0-1 0,0 1 16,0 42 15,0 1-31,-22-1 0,22 0 0,-21 0 16,0 0-16,21 22 0,-21-22 15,21 0-15,0 0 0,0 0 0,-21 22 16,21-22-16,0 0 16,0-42 31,0 0-47,0-1 15,21 1-15,-21 0 0,21-21 16,21-43-16,-42 43 15,22 21-15,-1-22 0,0 22 16,64-42 0,-64 41-16,0 22 0,0 0 0,0 0 15,0 0-15,1 0 0,-22 22 16,21-1-16,-21 21 0,21-21 0,-21 22 16,0-22-16,0 21 0,0-21 15,0 22-15,21-22 0,-21 0 0,0 21 16,21-21-16,-21 1 0,21-22 31,1 0-31,-1 0 0,0-22 16,0 22-16,0-21 15,0 0-15,-21 0 0,22 0 0,-1 0 16,0-22-16,0 22 0,0-21 16,0-1-16,1 22 0,-1-21 15,0 21-15,21-22 0,-42 22 16,21 0-16,1 21 0,-22 21 31,0 0-31,0 1 16,0-1-16,0 21 0,0-21 0,0 22 15,0-22-15,0 0 0,21 21 16,-21-21-16,21 1 0,0-1 16,-21 0-16,21 0 0,0 0 0,1-21 15,-1 21-15,0-21 0,21 0 0,-21 0 16,22 0-16,-1 0 0,43 0 15,-64 0-15,21-21 0,1 0 16,-22 0-16,0 0 0,42-64 16,-41 64-1,-22-21-15,21-1 0,-21 22 0,0-21 16,0-22-16,0 43 16,-21 21-1,-1 0-15,1 21 0,0 0 16,0-21-16,21 43 0,-21-22 15,-22 64-15,43-64 16,-21 0-16,21 21 0,-21-21 16,21 1-16,0 20 0,0-21 15,0 0-15,0-42 47,0 0-47,0 0 16,21 0-16,0-1 0,-21 1 0,22 0 15,-1-21-15,-21 21 0,21-22 16,0 22-16,0-21 0,0 21 0,-21-1 16,22 1-16,-1 21 0,21-21 15,-21 21 1,0 0-16,-21 21 0,0 0 16,0 1-16,0-1 0,0 0 15,0 21-15,0-21 0,0 1 0,0-1 16,0 21-16,0-21 0,0 0 15,0 1-15,22-1 16,-22 0-16,21-21 16,0 0-1,0 0 1,-21-21-16,21 0 0,-21-1 0,21 1 16,-21 0-16,22-21 0,-1 21 15,0-22-15,0 22 0,43-42 16,-43 41-16,0 1 0,42 0 15,-41 0-15,41 21 16,-63 21 0,0 0-1,0 0-15,0 1 0,0-1 16,0 21-16,0-21 0,0 0 0,0 1 16,0-1-16,0 0 0,0 0 15,21 0-15,0 0 0,1 1 0,-1-1 16,21 0-16,-21-21 0,22 0 15,-1 21-15,-21-21 0,21 0 0,1 0 16,-1 0-16,0 0 0,1-21 16,-1 0-16,0 21 0,1-21 0,-1-1 15,-21 1-15,22-21 0,-22 21 16,0-22-16,0 1 0,-21 21 16,0-21-16,0 20 0,0 1 15,0-21-15,0 21 0,0 0 0,-21 21 16,21-22-16,-21 22 0,0-21 15,-1 21-15,-20 0 0,21 0 0,0 0 16,-22 21-16,1 1 0,21-1 0,0 0 16,-22 0-16,22 0 0,0 22 15,21-1-15,0 0 0,0-21 16,0 22-16,0-22 0,0 0 16,0 21-16,0-20 0,21-1 15,0-21-15,1 0 0,-1 0 16,0 0-16,0 0 0,0 0 15,0 0-15,1-21 16,-1-1-16,-21 1 0,42-21 16,-21 0-16,0-22 15,1 43-15,-1-21 0,-21-1 16,21 22-16,-21 0 16,0 42-1,-21-21 1,21 21-16,-21 0 0,21 1 15,0-1-15,0 0 0,0 21 16,0-21-16,0 1 0,0-1 0,0 21 16,21-42-16,0 21 0,0 0 15,0-21 1,22 22-16,-22-22 0,0 0 16,0 0-16,0 0 0,0-22 15,1 1-15,20-21 0,-42 21 16,42 0-16,-21-1 0,1-20 15,-22 21-15,21-21 0,0 20 0,0 1 16,-21 0-16,0 0 16,0 0-16,-21 21 15,21 21 1,-21 0-16,21 0 0,-21 0 16,21 1-16,0-1 0,-22 42 15,1-42-15,21 1 0,0 20 16,-21-21-16,21 0 15,21-42 32,-21 0-47,21 21 0,1-21 0,-1 0 16,0-1-16,0-20 16,0 21-16,43-21 0,-43 20 0,21 1 15,-21 21-15,22-21 0,-22 21 16,0-21-16,0 21 15,-21 21 1,0 0-16,0 0 0,0 1 16,0-1-16,0 0 0,0 0 15,0 0-15,21 0 0,1 1 16,-1-1-16,0 0 0,42 0 16,-41 0-16,41-21 15,-21 0-15,1 0 0,-1 0 16,0 0-16,1 0 15,-22-21-15,0 0 0,0 21 0,0-42 16,1 20-16,-1 1 0,0-42 16,-21 42-16,0-1 0,0-20 15,0 21-15,0 0 0,0 0 16,-21 21-16,0 0 16,-1 0-16,1 0 0,0 0 15,-21 21-15,42 0 16,-21-21-16,-1 21 0,22 0 0,-21 0 15,21 1-15,0-1 0,0 0 16,0 0-16,0 21 0,0-20 16,0-1-16,0 0 15,21-21-15,1 0 0,-1 0 16,0 0-16,0 0 16,0 0-16,-21-21 15,21 0-15,1-1 0,-22 1 0,21-21 16,0 21-16,-21-22 0,21 22 15,0-21-15,-21 0 0,0 20 0,43-62 16,-43 41-16,21 1 0,-21 21 16,0-21-16,0 20 0,0 1 15,0 0-15,0 42 16,-21 0 0,21 1-16,-22 20 0,22-21 0,-21 21 15,21-20-15,0 20 0,0 0 16,0-21-16,0 22 0,0-1 15,0 43-15,0-43 16,0-21-16,0 22 0,0-22 16,0 0-16,43 21 15,-22-42-15,0 0 0,0 0 16,0 0-16,0 0 0,43-21 16,-22 0-16,22 0 0,-22 0 15,22-1-15,-1 1 0</inkml:trace>
  <inkml:trace contextRef="#ctx0" brushRef="#br1" timeOffset="-68681.2">22860 15219 0,'0'0'16,"0"21"0,21-21-16,0 0 0,0 0 15,1-21-15,-22 0 16,21 21-16,0-21 0,-21-1 0,0-20 15,21 0-15,-21-1 16,0 22-16,0 0 0,-42-64 16,21 64-16,-43-21 15,22 21-15,-1 21 16,-41 0-16,41 0 0,-20 21 16,21 0-16,-1 0 15,-20 43-15,20-43 0,22 21 16,0-21-16,0 22 0,0-1 15,21 0-15,0-20 0,0 20 16,0-21-16,0 0 16,0 0-16,21 1 0,42-22 15,-20 0-15,-22 0 0,21 0 16,1 0-16,-22 0 0,63-22 16,-41 1-16,-1 0 0,-21 0 0,22 0 15,-22-22-15,42 1 16,-63 0-16,21 21 0,-21-1 0,22 1 15,-22 0-15,0 0 16,-22 42 15,22 0-31,-21-21 0,21 43 0,0-22 16,0 0-16,0 0 0,0 21 0,0-20 16,0-1-16,0 0 0,21 0 15,1 0-15,-22 0 0,21 1 0,0-22 16,21 0-16,-21 0 0,1 0 15,20 0-15,-21 0 0,21 0 0,-20-22 16,-1 22-16,0-21 0,21 0 16,-21 0-16,1 0 0,-1 0 0,-21-1 15,0-20-15,21 21 0,-21 0 16,0 0-16,0-22 0,0 22 16,0 0-16,0 42 31,-21 0-31,21 0 0,-21 1 15,21 20-15,-22-21 0,1 21 16,21-20-16,0 20 0,-21-21 0,21 0 16,-21 0-16,21 1 0,0-1 15,0 0-15,21-42 32,0 21-32,0-21 15,-21-1-15,22 1 0,-1 0 0,0 0 16,0 0-16,0-22 15,0 22-15,1 0 0,-1 0 0,0 0 16,21 0-16,-21-1 16,1 22-16,-1 0 0,0 0 15,0 22 1,-21-1-16,0 0 0,0 0 16,0 0-16,0 0 0,0 22 15,0-22-15,0 0 0,21 0 16,0-21-16,1 21 0,-1-21 0,21 0 15,-21 22-15,22-22 0,41 0 16,-41 0-16,-1 0 0,0 0 16,1-22-16,-1 22 15,0-21-15,1 0 0,-22 0 0,0 0 16,0 0-16,0-1 0,-21 1 0,21-21 16,-21 21-16,0 0 0,0-22 15,-21 1-15,0 21 0,0 21 16,-21-21-16,20 21 0,1 0 15,-85 0 1,64 21-16,21 0 0,-21 0 16,20 0-16,-41 64 15,63-64-15,0 21 0,0-20 16,0-1-16,0 0 0,0 42 16,21-41-16,0-22 0,0 21 0,1 0 15,20-21-15,-21 0 0,21 0 16,1 0-16,-22 0 0,0-21 15,21 0-15,-20 21 0,20-64 16,-21 43-16,-21-21 0,42-43 16,-20 43-16,-22-1 15,0 1-15,21 0 0,-21-1 0,21-41 16,-21 41-16,0 1 16,0 21-16,0 0 0,0-1 0,0 1 15,0 42 1,-21 1-16,21-1 15,0 0-15,-21 21 0,-1 43 16,22-64-16,0 21 0,0 1 16,0-1-16,0 85 15,0-85-15,0 1 0,0-22 16,0 0-16,22 21 0,-22-20 16,0-1-16,21-21 0,0 0 15,0 0-15,0 0 0,0 0 16,1 0-16,-1 0 0,0-21 0,21-1 15,-21 1-15</inkml:trace>
  <inkml:trace contextRef="#ctx0" brushRef="#br1" timeOffset="-68137.29">25569 15346 0,'0'0'0,"0"-21"31,21 0-15,1-1-16,-1 1 0,0 0 0,21 0 15,-21-21-15,22 20 0,-1 1 16,0-21-16,1 21 0,-1-22 0,-21 1 16,0 21-16,22-21 0,-43 20 15,0-41-15,0 42 0,0 0 16,0-1-16,-21 1 0,-1 21 16,-41 0-16,21 0 15,20 0-15,-20 43 0,21-22 0,0 0 16,21 0-16,0 0 15,0 0-15,0 22 0,0-22 0,0 0 16,21 21-16,0-20 0,0 20 16,0-21-16,22 21 0,-22-20 0,0-1 15,0 0-15,22 21 16,-43-21-16,0 1 0,0-1 16,-22-21-1,-20 0-15,21 0 0,0 0 0,-22 0 16,22 0-16,0 0 0,0-21 0,0 21 15,0-22-15,-1 1 16,22 0-16,0 0 16,22 0-16,-1 0 0,0-1 15,21 22-15</inkml:trace>
  <inkml:trace contextRef="#ctx0" brushRef="#br1" timeOffset="-67001.22">26458 15028 0,'0'0'0,"21"-21"0,1 21 0,-22-21 32,0 0-32,0 0 0,0 0 15,0-1-15,-22 22 16,1 0-16,0 0 16,0 0-16,0 0 0,0 0 15,-1 0-15,1 22 0,0-1 0,0 0 16,-21 0-16,-22 64 15,43-43-15,0-21 0,21 22 16,0-22-16,0 21 0,0 0 16,0-20-16,42 20 15,-21-42-15,0 0 16,22 0-16,-22 0 0,21 0 0,1 0 16,-1-21-16,-21 21 15,0-21-15,0-1 0,1 1 16,41-63-16,-42 62 15,-21-41-15,21 21 16,-21 20-16,22-20 0,-22 21 16,0 42 15,0 0-31,0 0 0,0 1 16,0-1-16,0 0 0,0 0 0,0 0 15,0 22-15,0-22 0,0 21 16,0-21-16,0 0 0,21 1 15,0-1-15,0-21 16,0 0-16,0 0 0,22 0 16,-1 0-16,-21 0 15,0-21-15,1-1 0,-1 22 16,21-42-16,-21 21 0,0-21 16,1 20-16,-22 1 0,21-21 15,21 0-15,-21 20 0,-21 1 16,0 0-16,21 21 0,1 0 15,-22 21 1,0 0 0,0 1-16,0 20 15,-22-21-15,22 0 0,0 0 0,0 1 16,0-1-16,0 21 16,0-21-16,0 0 0,22 1 15,-1-22-15,0 0 16,0 0-16,0 0 0,0 0 15,1 0-15,-1 0 0,42-43 16,-42 22-16,1 21 0,20-63 16,-21 41-16,21-20 15,-42 21-15,22 0 0,-22 0 16,21-1-16,-21 44 31,0-1-15,0 0-16,0 0 15,0 0-15,0 0 0,0 1 0,0-1 16,0 0-16,21 0 16,-21 0-16,21-21 0,0 0 15,0 21-15,1-21 0,-1 0 16,21 0-16,-21 0 0,22 0 0,-22 0 16,21 0-16,0-21 0,-20 0 15,20 21-15,-21-21 0,43-43 16,-43 43-16,0 0 0,-21-21 15,0 21-15,21-1 0,-21-20 0,0 21 16,0 0-16,0 0 0,-21 21 16,0 0-16,0 0 15,-1 0-15,1 21 0,0 0 16,0 0-16,21 0 0,-21 0 16,21 1-16,-21-1 0,21 0 0,0 0 15,0 21-15,0-20 0,0-1 16,0 0-16,0 0 0,0 0 15,42-21-15,-21 21 16,21-21-16,-20 0 0,-1 0 16,0 0-16,0 0 0,21 0 15,-20-21-15,41 21 16,-42-21-16</inkml:trace>
  <inkml:trace contextRef="#ctx0" brushRef="#br1" timeOffset="-66744.81">28744 15007 0,'0'21'32,"0"1"-32,-21-22 15,21 21-15,0 0 0,0 0 0,0 0 16,-21 22-16,21-22 15,-21 0-15,21 0 16,0 0 0,0-42 15</inkml:trace>
  <inkml:trace contextRef="#ctx0" brushRef="#br1" timeOffset="-66413.79">28765 14859 0,'-21'0'31,"0"0"-15,21 21-16,21-21 47,0 0-32,1-21 1,-22 0-16,0 0 0,0 0 16,0-1-1,-22 22-15,1 0 16,0 0 0,0 22-16,21-1 0,-21 0 15,21 0-15,0 0 16,0 0-16,21-21 15,0 22 1,0-22-16,0 0 0</inkml:trace>
  <inkml:trace contextRef="#ctx0" brushRef="#br1" timeOffset="-66108.79">29295 14711 0,'0'0'0,"21"-21"0,-21 0 15,0 42 17,0 0-32,-21 0 15,-1 0-15,1 0 0,0 22 16,0-22-16,-21 0 0,20 21 16,1-20-16,0 20 0,-42 64 15,63-85-15,0 42 16,0-20-16,0-22 0,0 21 15,0-21-15,0 1 0,0-1 16,21-21-16,0 0 16,0 0-1,0 0-15,0 0 0,1-21 16,-1 21-16,0-22 0,0 1 16,0 0-16</inkml:trace>
  <inkml:trace contextRef="#ctx0" brushRef="#br1" timeOffset="-65808.79">28935 15050 0,'-21'0'0,"42"0"0,-42 21 31,42-21-16,0 0-15,21 0 16,-21 0-16,1 0 0,20 0 0,-21 0 16,21-21-16,-20 21 0,-1 0 15,21 0-15,-21-22 0,22 22 0,-1 0 16,-21-21 0,-42 21 15,0 0-31,0 0 0,-1 0 15,1 0-15,-21 0 0</inkml:trace>
  <inkml:trace contextRef="#ctx0" brushRef="#br1" timeOffset="-63336.8">10456 17293 0,'21'-21'32,"-21"0"-32,22 0 15,-22 0-15,0-1 0,21 1 16,0 0-16,-21 0 0,21 0 16,-21 0-16,0-1 0,0-20 0,0 21 15,0 0-15,0 0 16,0-1-16,0 44 31,0-1-31,-21 0 0,21 0 16,0 21-16,0 22 0,0-22 15,0 1-15,0-1 16,0 0-16,0 22 0,0 42 16,0-43-16,0 1 0,0 63 15,0-64-15,0 1 0,-21-22 16,0 21-16,-1-20 0,-20 20 15,21-20-15,0-22 0,0 0 16,-1-21-16,1 21 0,-42-21 16,42 0-16,-22 0 0,22-21 15,-21 0-15,21 0 0,-64-22 16,64 1-16,-22 21 0,22-22 16,-21 1-16,21 0 0,0-128 15</inkml:trace>
  <inkml:trace contextRef="#ctx0" brushRef="#br1" timeOffset="-63036.88">10308 16658 0,'21'0'15,"0"0"1,1 0-1,-1 0-15,-21-21 16,21 21-16,-21-21 16,21 21-16,-21-21 0,0 0 15,0-1 1,-21 22 0,0 0-16,0 0 0,-1 0 15,22 22-15,0-1 16,-21-21-16,21 21 0,0 0 0,0 0 15,0 0-15,0 1 0,0-1 16,21 0-16,-21 0 0,22 0 0</inkml:trace>
  <inkml:trace contextRef="#ctx0" brushRef="#br1" timeOffset="-62433.07">11324 17145 0,'0'-21'31,"-21"0"-31,21 0 16,0-1-16,0 1 0,0 0 15,0 0-15,0 0 0,0-22 16,0 22-16,-21 0 0,0 0 0,-1 0 15,1 0-15,0 21 0,0 0 16,-21 0-16,20 0 0,-20 0 16,0 21-16,21 0 0,-22 21 0,1-21 15,-22 64 1,43-43-16,-21 1 0,21-22 0,21 21 0,0 1 16,-21-22-16,21 42 15,0-42-15,0 1 0,21-22 16,21 0-16,-21 0 15,0 0-15,22-22 0,-22 22 0,21-21 16,1 0-16,-22 0 0,42-21 16,-42 20-16,1 1 15,-1 0-15,0 0 0,-21 0 16,0-43-16,0 43 0,0 0 16,21 0-16,0 21 15,-21 21 1,0 21-16,0-21 15,21 1-15,1-1 0,-22 0 0,21 21 16,-21-21-16,0 1 0,21-1 16,0 0-16,-21 0 0,21-21 0,-21 21 15,21-21-15,1 0 16,-1 0-16,0 0 16,0 0-16,0 0 15,-21-21-15,21 0 0,1 21 0,-22-21 16,21 0-16,-21-1 0,21 1 15,0 0-15,-21 0 0</inkml:trace>
  <inkml:trace contextRef="#ctx0" brushRef="#br1" timeOffset="-62237.14">11599 17018 0,'21'-85'31,"-42"170"-15,42-148 0,-21 84-16,0 0 0,22 0 15,-22 0-15,0 0 0,0 1 16,21-1-16,-21 0 0,21 0 0,-21 0 15,0 0 1,21 1-16,-21-1 0,21 0 16,0-21-1,1 0-15,-1 0 16,-21-21-16,21 0 0,0 21 16</inkml:trace>
  <inkml:trace contextRef="#ctx0" brushRef="#br1" timeOffset="-62032.81">12023 16933 0,'21'-21'0,"-64"127"0,65-191 0,-1 43 0,-21 21 16,-21 21 0,-1 0-16,1 0 15,21 21-15,-21 0 0,0 0 16,-21 1-16,42-1 0,-22 0 0,1 0 16,0 0-16,0 0 0,21 1 15,0-1-15,-21 0 0,21 0 16,0 0-16,0 0 15,21-21 1,0 0 0</inkml:trace>
  <inkml:trace contextRef="#ctx0" brushRef="#br1" timeOffset="-61545.83">12531 16997 0,'0'0'0,"21"-85"31,-21 64-31,0 0 0,0 0 0,0 0 16,-21-1-16,-1 1 0,22 0 0,-21 0 16,0 21-16,0 0 0,0 0 15,0 0-15,-1 0 16,1 21-16,0 21 0,0-20 15,21-1-15,0 21 0,-21 0 16,21 1-16,-21-22 0,21 21 16,0-21-16,0 22 0,0-22 0,0 0 15,0 0-15,21 0 16,0-21-16,0 0 0,0 0 0,0 0 16,1 0-16,-1 0 15,0-21-15,0 21 0,-21-21 0,21 0 16,0 0-16,-21 0 0,22-1 15,-1 1-15,-21 0 0,21 0 0,0 0 16,-21 0-16,0-1 0,21 22 16,-21 43 15,0-22-31,0 0 0,0 0 0,0 22 16,0-1-16,0-21 0,0 21 15,0-20-15,0-1 0,21-21 16,-21 21-16,22 0 0,-1-21 15,0 0-15,0 0 0,0 0 16,22 0-16</inkml:trace>
  <inkml:trace contextRef="#ctx0" brushRef="#br1" timeOffset="-61217.51">14436 16976 0,'0'0'0,"-22"0"0,1 0 0,0 0 0,42 21 46,0-21-46,1 0 0,20 0 16,-21 0-16,0 0 0,0 0 0,1 0 16,-1 0-16,0 0 0,0 0 15,0 0-15,0 0 0,-21 21 16,22-21-16,-1 0 0,0 0 16,0 0-1</inkml:trace>
  <inkml:trace contextRef="#ctx0" brushRef="#br1" timeOffset="-60787.86">14986 17039 0,'0'0'0,"21"0"0,0 0 16,0 0-16,-21-21 16,0 0-16,22 21 0,-22-21 0,21 0 15,0-1-15,-21 1 0,0 0 16,0 0-16,21 0 0,-21 0 15,0-1-15,0 1 16,0 42 0,0 22-1,0-22-15,0 21 0,0-21 16,-21 22-16,21-1 0,0 0 16,0 1-16,0 20 0,0-20 15,0-1-15,0 21 0,0-20 16,0 20-16,0 1 0,0-1 0,0 1 15,0-1-15,0 1 0,-21 63 16,0-85-16,-1 22 0,22-22 16,-21 0-16,0 1 0,0-22 0,0 0 15,0 0-15,-1 0 0,1-21 16,0 0-16,0 0 0,0 0 16,-22-21-16,22 0 0,0 0 15,0 0-15,0-1 0,21 1 16,-21-42-16,21 20 15,-22 1-15,22-43 0,0 43 16,0-21-16,0-1 0</inkml:trace>
  <inkml:trace contextRef="#ctx0" brushRef="#br1" timeOffset="-60592.82">14986 16658 0,'0'0'0,"0"-21"0,0 0 0,0 0 15,0 0-15,0-1 0,-21 22 16,21 22 31,0-1-47,0 0 16,21-21-16,0 21 0,0 0 0,22 0 15,-22 1-15</inkml:trace>
  <inkml:trace contextRef="#ctx0" brushRef="#br1" timeOffset="-60081.45">15790 16955 0,'21'-64'32,"-21"43"-17,0 0-15,0 0 0,0-1 16,0 1-16,0 0 0,-21 0 0,0 0 15,0 0-15,0 21 16,0 0-16,-1 0 0,1 0 0,-42 21 16,42 0-16,-22 0 0,22 0 15,-21 0-15,21 1 0,-22 62 16,22-63-16,0 22 0,0-22 16,21 21-16,0-21 15,0 1-15,0-1 0,0 0 0,0 0 0,0 0 16,21-21-16,0 0 0,0 0 15,22 0-15,-22 0 0,21 0 16,-21 0-16,22-21 0,-22 0 16,21 0-16,-21 0 0,0-1 0,22 1 15,-1-42 1,-21 42-16,-21-22 0,21-20 16,-21 42-16,0-22 15,0 64 16,0 1-31,0-1 0,0 0 0,0 0 16,0 21-16,0-20 16,0 20-16,0-21 0,0 0 0,0 0 0,0 1 15,0-1-15,0 0 16,22 0-16,-1 0 0,0-21 16,0 0-16,0 0 15,0 0-15,1 0 0,-1-21 0,0 21 16</inkml:trace>
  <inkml:trace contextRef="#ctx0" brushRef="#br1" timeOffset="-59636.79">16192 16870 0,'0'0'0,"-21"-21"15,21 0-15,0-1 0,0 1 16,0 0-16,0 0 15,0 0-15,0 0 0,21-1 0,1 1 16,-1 21-16,0-21 0,0 21 16,0 0-16,0 0 15,1 0-15,-1 21 0,0 0 16,-21 1-16,21 20 0,-21-21 16,0 0-16,21 22 0,-21-22 0,0 21 15,0-21-15,0 0 0,0 1 16,0 41-16,0-42 0,0 0 15,0 1 1,0-44 15,0 1-31,0 0 16,0 0-16,0 0 16,0-22-16,0 22 0,21 0 0,1-21 15,-1 21-15,-21-22 0,21 22 16,0 0-16,0 0 0,-21 0 15,21-1-15,1 22 0,-22-21 0,21 21 16,0 0-16,0 0 31,0 0-31</inkml:trace>
  <inkml:trace contextRef="#ctx0" brushRef="#br1" timeOffset="-57892.8">19071 16701 0,'-21'0'0,"21"-22"15,0 1 1,0 0-16,0 0 16,0 0-16,21 21 0,0-21 15,-21-1-15,21 1 0,-21 0 16,0 0-1,0 0-15,-21 21 16,0 0-16,0 0 0,0 0 0,0 0 16,-1 0-16,1 21 0,-42 0 15,42 0-15,21 0 16,0 1-16,-22-1 0,22 0 16,0 0-16,0 0 0,22 0 15,-22 1-15,21-1 0,0 0 16,21 0-16,-21 0 0,1 0 15,-1 1-15,0-22 0,0 21 16,21 21-16,-20-42 0,-22 21 16,0 0-16,0 1 15,0-1-15,-22-21 0,1 21 16,0 0-16,-21-21 0,21 0 16,-22 0-16,22 0 0,-21 0 0,21 0 15,-22 0-15,22 0 0,0 0 16,-21 0-16,20 0 0,1 0 0,0-21 15,21 0-15,-21 0 0,21-1 16,0 1-16,0 0 16,0 0-16,21 0 15</inkml:trace>
  <inkml:trace contextRef="#ctx0" brushRef="#br1" timeOffset="-57452.52">19325 16637 0,'0'0'16,"127"-42"-16,-85 21 16,-20-1-16,41 1 0,-42 0 15,0 21-15,1-21 16,-22 0-16,-22 21 16,1 0-16,-21 0 15,21 0-15,-22 0 0,22 21 0,-21 0 16,0-21-16,20 21 0,1 0 15,0 1-15,0-1 0,0 0 0,21 0 16,0 0-16,0 0 16,0 1-16,21-22 0,0 21 15,21 0-15,-20-21 0,20 21 0,-21 0 16,21-21-16,1 21 0,-22-21 16,21 22-16,-21-1 0,1-21 0,-1 21 15,-21 0-15,0 0 16,-21 0-16,-1-21 0,1 0 15,-21 22-15,0-22 0,-1 0 16,1 0-16,0 0 0,20 21 0,-20-21 16,0 0-16,-1 0 0,22 0 15,0 0-15,0 0 0,0 0 0,21-21 32,0-1-17,0 1-15,21 21 0,0-21 16,0 21-16</inkml:trace>
  <inkml:trace contextRef="#ctx0" brushRef="#br1" timeOffset="-57037.33">20045 16574 0,'21'0'15,"-42"0"-15,42-22 0,0 22 0,-21-21 0,0 0 16,0 0-16,0 0 15,-21 21 1,0 0-16,0 0 16,-1 0-16,1 0 15,0 0-15,0 21 0,0 0 16,0 0-16,-1 0 0,1 1 16,0 20-16,0-21 0,21 0 15,0 0-15,0 1 0,0-1 16,21 0-16,0 0 0,0-21 15,1 21-15,20-21 0,0 21 16,-21 1-16,1-22 0,-1 0 16,-21 21-16,0 0 0,0 0 15,-43-21 1,22 0-16,0 0 0,-21 21 0,-1-21 16,-41 0-16,41 0 15,22 21-15,-21-21 0,21 0 0,-22 0 16,22 0-16,0 0 0,42 0 31,0 0-31,1-21 0</inkml:trace>
  <inkml:trace contextRef="#ctx0" brushRef="#br1" timeOffset="-56744.8">20193 16785 0,'0'0'0,"0"21"15,0 1-15,21-22 47,0-22-31,0 22-16,-21-21 16,0 0-16,0 0 15,0 0 1,-21 21-1,0 0-15,21 21 32,0 0-32,0 0 15,0 0-15</inkml:trace>
  <inkml:trace contextRef="#ctx0" brushRef="#br1" timeOffset="-56304.36">20595 16870 0,'21'0'0,"-42"0"0,63-21 0,-20 0 0,-22-1 15,21 1-15,-21 0 16,0 0-16,0 0 0,0 0 0,0-1 16,21 1-16,-21 0 15,0 42 16,0 0-15,0 1-16,0 20 0,0-21 16,0 21-16,-21-20 0,21 20 0,0 0 15,0 1-15,0 20 0,0-21 16,0 1-16,0 63 0,21-64 16,-21 21-16,21 1 15,-21-1-15,21-20 0,-21 20 0,0 1 16,0-1-16,0 1 0,-21-1 15,0-20-15,0 20 0,-22-21 0,22-20 16,0 20-16,-21-21 0,21 0 16,-22 0-16,22-21 0,-21 0 0,-1 0 15,1 0-15,21-21 16,0 21-16,0-21 0,-1 0 0,1 0 16,0 0-16,0-1 0,-21-41 15,20 21-15,22 20 16,0-20-16,-21-21 0,21 20 15,0-126-15</inkml:trace>
  <inkml:trace contextRef="#ctx0" brushRef="#br1" timeOffset="-55983.81">20764 16362 0,'0'0'0,"-21"0"15,0 0 1,42 0 15,0 0-15,1-21-16,-22 0 31,-22 21-15,1 0-16,0 0 15,0 0-15,0 0 0,0 0 0,-1 0 16,1 0-16,21 21 0,0 0 16,0 0-16,0 0 0,0 0 15,0 1-15,21-22 16,1 21-16,-1 0 0,0 0 0,21-21 16</inkml:trace>
  <inkml:trace contextRef="#ctx0" brushRef="#br1" timeOffset="-55489.8">21315 16701 0,'21'-64'15,"-21"43"1,0 0-16,-21 0 0,21-1 16,-21 22-16,-1-21 0,1 21 0,21-21 15,-21 21-15,0 0 16,0 0-16,21 21 15,-21-21-15,-1 21 0,22 1 0,-21-1 16,21 0-16,-21 21 0,21-21 16,-21 1-16,21 20 0,0-21 0,0 0 15,0 22-15,0-22 16,0 0-16,0 0 0,0 0 16,21-21-1,0 0-15,0-21 0,1 21 16,62-42-1,-63 21-15,1-22 0,-1 22 16,0 0-16,0 0 0,21-43 16,-42 43-16,22 0 15,-22 42 17,0 0-32,0 0 15,0 1-15,0-1 0,0 0 0,0 0 16,0 0-16,0 0 15,0 1-15,21-1 0,-21 0 16,21 0-16,0-21 16,0 21-16,0-21 0,1 0 15,-1 0-15,0 0 16,0 0-16,0 0 0</inkml:trace>
  <inkml:trace contextRef="#ctx0" brushRef="#br1" timeOffset="-55032.82">21780 16743 0,'0'0'15,"0"-21"-15,0 0 0,0-1 16,0 1-16,0 0 0,0 0 16,0 0-1,22 0-15,-1 21 0,0-22 0,0 22 16,0 0-1,0-21-15,1 21 0,-1 0 0,0 0 16,0 21-16,0-21 16,0 22-16,-21-1 0,22 0 0,-1 0 15,-21 21-15,21 22 0,-21-43 16,0 0-16,0 22 0,0-22 16,0 0-16,0 0 0,0 0 0,0 0 15,0 1 1,0-44-1,0 1 1,0 0-16,0 0 0,0 0 16,0 0-16,0-1 15,21 1-15,0-21 0,0 21 0,1 0 16,-22-1-16,21 1 0,0 0 16,0 0-16,-21 0 0,21 21 0,0-21 15,1 21-15,-1 0 16,-21 21-1,21 0-15,-21 0 16,0 0-16,0 0 16</inkml:trace>
  <inkml:trace contextRef="#ctx0" brushRef="#br1" timeOffset="-54839.81">22564 17166 0,'0'0'0,"-22"0"0,22 21 16,-21-21-1,21 22-15,-21-22 16,0 0 0,0 0-16,0 0 0</inkml:trace>
  <inkml:trace contextRef="#ctx0" brushRef="#br1" timeOffset="45230.88">19325 11515 0,'0'0'0,"-21"0"0,0 0 32,0 21-17,21-42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2:49:47.9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1693 0,'22'0'16,"-1"0"0,0-21-16,0 0 15,0 21-15,-21-21 0,21 21 16,1-21-16,-22 0 0,0-1 15,0 1 1,-22 21 0,1 0-1,-21 0-15,21 0 0,0 0 16,-22 0-16,22 0 0,-21 21 0,21-21 16,-1 22-16,1-1 0,0 0 15,0-21-15,0 21 0,21 0 16,0 0-16,0 1 0,0-1 15,0 0-15,0 0 0,21 0 0,0 0 16,0 1-16,22-1 0,-22 0 16,21 0-16,0 0 0,1 0 15,-22 1-15,21-1 0,-21 0 16,1 0-16,-1 0 0,0 0 0,-21 1 16,0-1-16,0 0 0,0 21 15,-21-21-15,-22 1 0,22-1 16,-21-21-16,0 21 0,-22 0 0,22 0 15,-1-21-15,1 0 0,0 0 16,-1 0-16,22 0 0,-21 0 0,21 0 16,-22 0-16,22-21 0,0 21 15,0-21-15,0 0 0,21 0 16,-21-1-16,21 1 16,0 0-16,0 0 0,0 0 15,0 0-15,21-1 0,0 1 16,21 0-16,-21 0 0,22 0 15,-1 0-15,0-1 0</inkml:trace>
  <inkml:trace contextRef="#ctx0" brushRef="#br0" timeOffset="279.99">1778 1609 0,'0'0'0,"0"21"16,0 0-16,0 0 0,0 22 16,0-22-16,-21 21 0,21 0 15,0 1-15,0-1 0,0-21 0,0 22 16,0-1-16,-21 0 0,-1 1 16,22-22-16,-21 21 0,21-21 15,0 0-15,0 1 0,-21-1 0,21 0 16,0 0-16,21-21 15,0-21 17,1 0-32</inkml:trace>
  <inkml:trace contextRef="#ctx0" brushRef="#br0" timeOffset="483.29">1651 1990 0,'0'0'0,"-21"21"0,0-21 16,21 21-16,21-21 47,0 0-47,0 0 16,0 0-16,0 0 0,1 0 15,-1-21-15,21 21 0,-21-21 0,0 21 16,1 0-16,-22-21 0</inkml:trace>
  <inkml:trace contextRef="#ctx0" brushRef="#br0" timeOffset="1167.22">1990 2074 0,'0'0'15,"0"22"-15,21-22 31,0 0-31,0 0 16,0-22-16,0 1 0,1 21 16,-1-21-16,21 0 0,-21 0 15,0 21-15,1-21 0,-1-1 0,0 1 16,-21 0-16,0 0 16,-21 21-1,0 0-15,-1 0 0,1 0 16,0 0-16,0 21 0,0 0 15,0 0-15,-1-21 0,22 43 0,-21-22 16,0 0-16,21 0 0,0 0 16,-21 22-16,21-22 0,0 0 15,0 0-15,0 0 0,0 1 16,0-1-16,21-21 16,0 0-16,22 0 0,-22 0 15,21 0-15,0 0 0,1 0 0,20-21 16,-20-1-16,-1 1 0,21 0 15,-20 0-15,20 0 0,-20-22 0,-1 22 16,-21 0-16,21-21 0,-20 21 16,-1-1-16,0-41 0,-21 42 15,0 0-15,0-1 16,0 44 15,0-1-31,0 0 0,0 0 16,0 0-16,0 22 0,0-22 15,0 21-15,0 0 0,0 1 0,0 20 16,0-20-16,0 20 0,0 1 16,0-1-16,0 1 0,0-1 0,0 1 15,0 20-15,0-20 0,-21-1 16,21 22-16,-21-22 0,-1 1 0,22-1 16,-21 1-16,21-1 0,-21 1 15,21-1-15,0-20 0,-21-1 0,0 0 16,21 1-16,-21-22 15,21 0-15,0 0 0,0 0 0,0-42 16,0 0 0,0 0-16,0-21 0,0-1 15,0 1-15</inkml:trace>
  <inkml:trace contextRef="#ctx0" brushRef="#br0" timeOffset="1503.71">2815 2159 0,'0'0'0,"-21"-42"0,-21-64 16,42 85-1,0 0-15,0-1 0,0 1 16,0 0-16,42 0 0,-21 0 16,21 0-16,1-1 0,-1 1 0,22 21 15,-1 0-15,-21 0 0,128 43 16,-128-1-16,-21-21 15,0 21-15,-21 1 0,0-1 16,-21 0-16,-21 22 0,0-22 16,20-21-16,-20 22 0,0-22 15,21 0-15,-22 0 0,22-21 0,-21 21 16,21 1-16,-1-22 0,1 0 16,0 0-16,0 0 0,0 0 15,0 0-15,21-22 31,21 1-31,0 0 0</inkml:trace>
  <inkml:trace contextRef="#ctx0" brushRef="#br0" timeOffset="2067.03">4000 1672 0,'0'0'0,"0"-21"0,0 0 16,0 0-16,-21 42 16,21 0-1,0 21-15,0-20 0,-21 20 0,21 0 16,0 1-16,-21-1 0,21-21 16,0 21-16,-21 1 0,0-22 15,21 21-15,-22-21 0,1 1 0,0 20 16,0-21-16,0 0 15,21 0-15,-21-21 0,21-21 32,21 0-17,0 21-15,0-21 0,0 21 16,0 0-16,1-21 0,-1 21 0,21-21 16,-21 21-16,0 0 0,-21-22 15,43 1-15,-22 21 0,0-21 16,-21 0-1,0 0-15,0 0 0,0-1 16,0 1-16,0 0 16,0 0-16,0 0 0,0 42 31,0 0-31,0 0 16,0 22-16,0-1 0,0-21 15,0 21-15,0-20 0,0 20 16,0-21-16,0 21 0,0-20 0,0 20 15,-21-21-15,21 0 0,0 0 16,0 1-16,0-1 0,0-42 47,0-1-47</inkml:trace>
  <inkml:trace contextRef="#ctx0" brushRef="#br0" timeOffset="2416.02">4741 2074 0,'0'0'0,"-21"0"0,-42 0 31,63-21-31,21 21 16,0 0-16,21-21 0,-21 21 15,22 0-15,-1 0 0,22-21 0,-22 21 16,21 0-16,1 0 0,-22-21 16,22 21-16,20 0 0,-20-21 0,-1 21 15,107-22-15,-107 22 16,1 0-16,-1-21 0,1 21 0,-22-21 15,0 21-15,1 0 0,-22 0 0,0-21 16,-21 0 0,-21 21-16,0 0 0,0-21 15</inkml:trace>
  <inkml:trace contextRef="#ctx0" brushRef="#br0" timeOffset="2691.82">5630 1757 0,'0'0'0,"21"0"47,1 0-47,-1 0 15,0 0-15,21 0 0,-21 0 0,1 0 16,-1 0-16,0 0 0,0 0 16,0 0-16,0 0 0,1 0 0,-22 21 15,0 0-15,0 0 0,0 1 16,0 20-16,0-21 0,0 21 15,-22-20-15,1-1 0,0 21 16,-21-21-16,-1 22 0,22-22 0,-21 0 16,0 0-16,-22 21 0,43-20 15,-21-1-15</inkml:trace>
  <inkml:trace contextRef="#ctx0" brushRef="#br0" timeOffset="3229.14">7408 1736 0,'0'0'0,"0"-21"0,0-1 0,0 1 0,0 0 15,0 0-15,0 0 0,-21 0 16,21-1-16,-21-20 0,21 21 0,-21 0 16,0 21-16,21-21 0,-22-1 15,1 22-15,0 0 0,0 0 16,-21 0-16,20 0 0,1 22 16,-21-1-16,0 21 0,20 0 0,-20 22 15,0-22-15,21 22 0,-43 63 16,43-64-16,0-20 0,21 20 15,-21-21-15,21 1 16,0-1-16,0 0 0,0 1 0,0-22 16,0 21-16,21-21 0,0 1 15,0-1-15,0 0 0,0-21 0,1 0 16,20 0-16,-21 0 0,21 0 16,1 0-16,-1 0 0,0-21 15,1 0-15,-1-1 0,0-20 0,64 0 16</inkml:trace>
  <inkml:trace contextRef="#ctx0" brushRef="#br0" timeOffset="3635.24">7683 1969 0,'0'0'0,"0"-22"0,0 1 15,0 0-15,-21 21 0,0 0 16,0 0-16,0 21 16,0 0-16,-1-21 0,1 22 0,0 20 15,0-21-15,21 0 0,-21 22 16,0-22-16,21 0 0,-22 21 0,22-21 15,0 1-15,0-1 0,0 21 16,0-21-16,0 0 0,22 1 0,-1-1 16,42-21-16,-42 21 15,1-21-15,20 0 0,0 0 0,-21 0 16,106-64 0,-105 43-16,20 21 0,-21-21 15,0 0-15,22 0 0,-22-43 16,-21 43-16,0 0 0,0-21 15,0 20-15,0 1 0,-21-21 0,-1 21 16,1 0-16,-21-1 0,21 1 16,-22 0-16,22 21 0,-21 0 0,21 0 15,-22 0-15,22 0 0,0 21 0,0 0 16,-21 1-16,20-1 0,22 0 16,-21 0-16,21 21 0,0-20 0,0-1 15,0 0-15,0 0 0,0 0 16,0 0-16,0 1 0,21-22 15,22 0-15,-1 0 16,-21 0-16</inkml:trace>
  <inkml:trace contextRef="#ctx0" brushRef="#br0" timeOffset="4083.99">8276 1926 0,'0'0'0,"0"21"31,-21-21-31,21 22 0,0-1 0,0 0 16,0 21-16,0-21 0,0 1 15,-21-1-15,21 0 0,0 0 16,0 0-16,0 0 0,0 1 16,0-1-16,0 0 15,-21-21 1,21-21-1,0 0 1,0-1-16,0 1 0,0 0 0,0 0 16,21 0-16,-21 0 0,21-22 15,-21 22-15,21-21 0,0 21 0,0-1 16,1 1-16,-1 0 0,0 0 16,0 21-16,0 0 0,0 0 15,1 21-15,20 0 0,-21 0 0,-21 1 16,21 20-16,0-21 0,-21 21 15,22-20-15,-22-1 0,0 42 16,0-42-16,0 1 0,0-1 16,0 0-16,0 0 0,-22-21 15,44-21 17</inkml:trace>
  <inkml:trace contextRef="#ctx0" brushRef="#br0" timeOffset="4447.97">8848 1905 0,'0'21'32,"0"0"-32,0 1 15,21-22-15,0 21 0,-21 0 16,21 0-16,0 0 0,-21 0 0,21 1 15,1-1-15,-22 0 0,0 0 16,21-21-16,-21 21 0,0 0 16,0 1-16,21-22 15,0-22 17,-21 1-32,0 0 15,21 0-15,-21 0 0,21 0 16,-21-1-16,0-20 0,22 21 0,-1-21 15,-21 20-15,21-20 0,0 21 16,-21 0-16,21 0 0,0-1 0,1 1 16,-22 0-16,21 21 15,0 0-15,0 0 16,0 0-16,0 0 16</inkml:trace>
  <inkml:trace contextRef="#ctx0" brushRef="#br0" timeOffset="4841.97">9504 2117 0,'21'0'31,"0"0"-31,0 0 16,0 0-16,1-21 0,-1-1 15,0 1-15,0 0 16,-21 0-16,0 0 0,21 0 0,-21-1 16,0 1-16,0 0 0,0 0 15,0 0-15,-42 0 0,21 21 16,0 0-16,-1 0 0,1 0 16,-21 0-16,21 21 0,0 0 0,-1 0 15,1 0-15,0 0 0,0 22 16,21-22-16,0 0 0,0 21 15,0-20-15,0-1 0,0 0 0,0 21 16,0-21-16,0 1 0,21-1 16,0-21-16,0 21 0,22-21 15,-22 0-15,0 0 0,0 0 16,22 0-16,-22 0 0,21 0 16,-21-21-16,0 0 0,1-1 0,20 22 15,-21-21-15</inkml:trace>
  <inkml:trace contextRef="#ctx0" brushRef="#br0" timeOffset="5179.99">9885 1969 0,'0'-22'0,"0"44"0,0-65 0,0 22 16,21 0-16,0 0 15,0 21-15,-21-21 16,21 21-16,1 0 0,-1 0 0,0 0 16,0 0-16,0 0 15,22 0-15,-22 21 0,21 0 0,-21 0 16,0 0-16,22 0 0,-22 1 0,-21-1 15,21 0-15,-21 0 0,0 0 16,0 0-16,0 1 0,0-1 0,0 0 16,0 0-16,-21-21 0,0 21 15,0-21-15,21 21 16,-22-21-16,22-21 16,0 0-1,0 0-15,0 0 16,0 0-16,22-1 15,-22 1-15,21 0 0,0 0 0,0 0 16,0 0-16,0-22 0,-21 22 0,22 0 16,-1 0-16,0 0 0,0-22 15,0 22-15,0 0 0,1 0 0,-1 0 16</inkml:trace>
  <inkml:trace contextRef="#ctx0" brushRef="#br0" timeOffset="5414.85">10753 1503 0,'0'0'0,"0"-21"0,0 42 47,0 21-32,0-21-15,0 1 0,0 20 16,-22 0-16,22 1 0,0-1 0,0-21 16,0 21-16,0 1 0,0-1 0,0-21 15,0 22-15,0-22 0,0 0 16,0 0-16,0 21 0,0-20 0,0-1 15,0 0-15,22-21 32,-1 0-32,0-21 15</inkml:trace>
  <inkml:trace contextRef="#ctx0" brushRef="#br0" timeOffset="5599.68">10626 1820 0,'21'0'31,"0"0"-31,0 0 0,0-21 0,0 21 16,1 0-16,-1 0 0,21 0 16,-21-21-16,22 21 0,-22-21 0,21 21 15,0 0-15,-20-21 16</inkml:trace>
  <inkml:trace contextRef="#ctx0" brushRef="#br0" timeOffset="5943.43">12319 1609 0,'0'-21'16,"0"42"-16,0-64 0,0 22 15,-21 21-15,0 0 0,-1 21 16,22 1-16,-21-1 16,21 21-16,-21 0 0,21 1 0,0-1 15,0 0-15,0 1 0,0-1 16,0 22-16,-21-22 0,21-21 15,0 21-15,-21-20 0,21-1 16,0 21-16,-21-21 0,21 0 16,-22-21-16,22 22 15,-21-22-15,0 0 16,0 0-16,21-22 16</inkml:trace>
  <inkml:trace contextRef="#ctx0" brushRef="#br0" timeOffset="6712.09">11769 1990 0,'0'0'0,"0"-21"0,21 21 31,0 0-31,0 0 0,21 0 16,1 0-16,-1 0 0,0 0 0,1 0 16,20-22-16,1 22 0,-22-21 15,22 21-15,-22-21 0,21 0 0,-20 0 16,-1 0-16,0-1 0,1 1 15,-22 0-15,21-21 0,-21 21 16,-21-1-16,0-20 0,22 21 16,-22 0-16,0 0 0,0-1 0,-22 22 15,1 0 1,0 0-16,0 22 0,21-1 16,0 0-16,-21 21 0,0 1 15,21-1-15,-22 0 0,22 1 0,0-1 16,0 0-16,0-21 0,-21 64 15,21-64-15,-21 22 0,21-22 16,0 0-16,0 0 0,0 21 16,0-20-16,0-44 47,21 1-47,0 21 15,-21-21-15,22 0 0,-1 0 0,-21-22 16,21 22-16,0 0 0,0 0 0,0-21 15,-21 20-15,22 1 0,-1 0 16,0 21-16,0 0 0,0 0 16,0 21-1,-21 0-15,0 1 0,0-1 16,0 0-16,0 21 16,0-21-16,22 1 0,-1-1 15,0 0-15,-21 0 0,21-21 0,0 21 16,0-21-16,1 21 0,-1-21 15,21 0-15,-21 0 0,64 0 16,-43 0-16,-21 0 0,22-21 0,-1 0 16,0 21-16,-20-21 0,20 0 15,-21 0-15,0-1 0,22 1 0,-22-21 16,-21 21-16,21-22 0,-21 1 16,0 21-16,0 0 0,0-22 0,0 22 15,-21 21-15,0 21 16,-1 1-16,1-1 15,0 0-15,0 21 0,21-21 16,0 1-16,0 20 0,0-21 16,0 0-16,0 0 0,0 1 0,0-1 15,21 0-15,0-21 0,0 0 16,1 0-16,-1 0 0,0 0 16,21 0-16,-21 0 0,22 0 15,-1-21-15</inkml:trace>
  <inkml:trace contextRef="#ctx0" brushRef="#br0" timeOffset="7707.7">15198 2053 0,'0'0'0,"-43"0"0,22 0 0,42 0 47,0 0-47,1 0 0,20-21 16,-21 21-16,21-21 0,-20 0 0,20 0 15,-21-1-15,21 22 0,-20-42 16,-1 21-16,0 0 0,0-85 16,-21 85-16,0-22 0,0 1 15,0 21-15,0-21 0,-42-43 16,42 64-16,-21 0 0,-1-22 16,1 22-16,0 21 0,-21-21 15,21 21-15,-1 0 0,-20 21 16,21 21-1,0-20-15,0 41 0,21-21 0,0 22 16,-22-1-16,22 22 0,0-21 0,-21 20 16,21 43-16,0-42 15,0-22-15,-21 22 0,0 0 0,0-1 16,21-20-16,-21 21 0,-1-1 16,1 1-16,-21 63 0,21-63 15,0-1-15,-22 65 16,22-65-16,21-20 0,0-1 15,-21 1-15,21-22 0,0 0 0,0 22 16,21-43-16,0 0 0,-21 0 16,43-21-16,-22 0 0,0 0 15,21-21-15,-21 0 0,22 0 0,-1 0 16,0-22-16,22 1 0,-22 0 0,1-1 16,-1-20-16,0 21 0,1-22 15,-22 1-15,0-1 0,0 1 0,-21-22 16,0 21-16,0 1 0,-21-22 0,-21 22 15,-1-22-15,1 22 0,-22-1 16,1 1-16,21 20 0,-22 1 0,1 0 16,-22-1-16,43 22 15,-1 0-15,22 21 0,0 0 0,0 0 16,21-21-16,21 21 31,0-21-31,0 21 0,22 0 0,-1-22 16,0 22-16,1-21 0,-1 0 15,0 21-15,22-21 0,42-21 16,-64 20-16,21 1 0,-20 0 0,-1 0 16,0 0-16,1 0 0,-22-1 15,21 1-15,-21 21 0,1-21 0,-1 21 16,-21-21-16,21 21 0,-21 21 16,0 0-16,0 0 15,0 1-15,0-1 0,-21 0 16,21 0-16,-21 0 0,-1 0 15,22 1-15,0-1 0,-21 0 16,0 0 0,21-42 15,0 0-15,21 0-16,0-1 0,-21 1 0</inkml:trace>
  <inkml:trace contextRef="#ctx0" brushRef="#br0" timeOffset="8051.68">15790 1651 0,'0'0'0,"0"-21"0,0 0 0,-21 21 16,0 0-1,0 21-15,21 0 16,0 0-16,0 0 16,0 1-16,0-1 0,0 0 15,21-21 1,0 0-16,0 0 15,0 0-15,1-21 0,-1 21 0,0-21 16,0 21-16,0-22 0,-21 1 16,0 0-16,0 0 0,0 0 0,0 0 15,0-1-15,0 1 16,-21 0-16,0 21 0,0 0 16,-22 0-1,22 0-15,0 0 0,0 21 0,0 0 16,0 1-16,-1-1 0,22 0 15,0 0-15,0 21 0,0 1 16,0-22-16,0 0 0,22 0 16,-1 0-16,0-21 0,0 0 15,0 0-15,0 0 0,22 0 0</inkml:trace>
  <inkml:trace contextRef="#ctx0" brushRef="#br0" timeOffset="8359.96">16404 1376 0,'0'0'0,"0"-21"0,0 0 0,0-1 16,0 1-16,0 42 31,0 1-31,0-1 0,-21 0 0,0 0 16,0 21-16,21-20 0,0 20 15,-22 0-15,1 22 0,21-22 0,-21 0 16,21 22-16,0-22 15,-21 1-15,21-1 0,-21 0 0,21 1 16,-21-1-16,21-21 0,0 43 16,0-43-16,0 0 0,0 0 0,-22-21 15,22 21-15,22-21 32,-1-21-17,0 0-15,-21 0 16,21 0-16,0-1 0</inkml:trace>
  <inkml:trace contextRef="#ctx0" brushRef="#br0" timeOffset="8707.99">16404 1947 0,'21'0'15,"0"0"1,-21 22-16,22-22 16,-1 0-1,0 0-15,0 0 0,0 0 16,0 0-16,1 0 0,-1 0 15,0 0-15,0-22 0,0 22 0,0-21 16,-21 0-16,0 0 16,0 0-16,0 0 0,0-1 0,0 1 15,0 0-15,-21 0 16,0 0-16,0 21 0,0 0 16,0 0-16,-22 21 0,22 0 15,0 0-15,0 0 0,0 1 0,-1 20 16,22-21-16,0 21 0,-21-20 15,21 20-15,0-21 0,0 0 16,0 0-16,0 1 0,0-1 0,21 0 16,-21 0-16,22-21 0,-1 0 15,0 0-15,0 0 0,21 0 0,-20 0 16,-1 0-16,0 0 0,21 0 0,-21-21 16,22 0-16,-22 21 0</inkml:trace>
  <inkml:trace contextRef="#ctx0" brushRef="#br0" timeOffset="9035.98">17949 1757 0,'0'0'0,"-42"-42"32,21 42-32,21 21 15,-21 0-15,21 21 0,-22-21 16,1 22-16,21-22 0,0 0 0,-21 21 16,0 22-1,0-43-15,21 0 0,-21 0 0,21 1 16,0-1-16,0-42 47,21-1-47</inkml:trace>
  <inkml:trace contextRef="#ctx0" brushRef="#br0" timeOffset="9395.99">17822 1397 0,'0'0'0,"-21"0"0,-42 85 15,63-64 1,0 0-16,21-21 16,0 0-16,0 0 15,0 0-15,0 0 0,1 0 16,-1 0-16,0 0 0,0 0 0,0-21 15,0 21-15,-21-21 0,0 0 16,0-1-16,0 1 0,0 0 16,0 0-1,-21 0-15,0 21 0,0 0 16,0 0-16,0 0 16,-1 21-16,1 0 0,0 0 0,0 0 15,0 1-15,21-1 0,0 21 16,0-21-16,0 0 0,0 22 0,0-22 15,0 21-15,21-21 16,0-21-16,0 22 0,0-22 0</inkml:trace>
  <inkml:trace contextRef="#ctx0" brushRef="#br0" timeOffset="9898.9">18436 1672 0,'0'-21'0,"0"42"0,0-21 31,0 21-15,-21 1-16,21-1 0,-21 0 15,21 0-15,0 0 0,-21 0 16,21 1-16,-22-1 0,22 0 0,-21 0 16,21 0-16,0 0 0,0 1 15,0-1-15,-21 0 16,21-42 15,0 0-15,21-1-16,-21 1 15,21-21-15,1 21 0,-1-22 0,0 22 16,21-21-16,-21 0 0,22-1 16,-1 1-16,-21 21 0,22-22 0,-1 22 15,-21 0-15,21 21 0,-20-21 16,-1 21-16,0 0 0,0 0 0,0 21 15,0 0-15,-21 0 0,0 1 16,0 20-16,0-21 0,0 21 0,0-20 16,0 20-16,0 0 0,0-21 15,0 22-15,0-22 0,-21 0 16,21 0-16,-21 0 0,21 1 0,0-1 16,0-42 30,21-1-30,0 1-16,1-21 16</inkml:trace>
  <inkml:trace contextRef="#ctx0" brushRef="#br0" timeOffset="10209.9">19473 1228 0,'0'0'0,"0"-21"0,0-1 15,-21 1-15,0 21 16,0 0-16,0 21 16,-1 1-16,1 20 0,0-21 15,21 21-15,-21-20 0,0 20 16,21 0-16,-21 1 0,21-1 0,0 0 16,-22 22-16,1-22 0,21 0 15,0-20-15,0 20 0,-21 0 0,0 1 16,21-1-16,-21-21 15,0 0-15,21 0 16,21-42 31,0 0-47,0 0 0,-21 0 16,21 0-16,22-1 0,-22 1 0</inkml:trace>
  <inkml:trace contextRef="#ctx0" brushRef="#br0" timeOffset="10616.98">19516 1588 0,'0'0'16,"0"-22"-16,0 44 31,-22-1-31,1 0 16,0 0-16,21 0 0,-21 22 0,0-22 16,0 0-16,21 21 0,0-21 15,-22 1-15,22-1 0,0 0 0,0 0 16,0 0-16,0 0 0,0 1 15,43-1-15,-22-21 0,0 21 16,21-21-16,-20 0 0,20 0 16,-21 0-16,21 0 0,1 0 0,-22-21 15,21 0-15,1 21 0,-22-22 16,0 1-16,0 0 0,0-21 0,0 21 16,1-43-1,-22 22-15,0-1 0,0-20 16,-22 42-16,1 0 0,0-1 15,0 1-15,0 21 0,0 0 0,-1 0 16,-20 0-16,-21 0 16,41 0-16,1 21 0,0-21 0,0 22 15,0-1-15,0 0 0,-1 0 16,22 0-16,-21-21 0,21 21 16</inkml:trace>
  <inkml:trace contextRef="#ctx0" brushRef="#br0" timeOffset="10891.37">19177 1439 0,'0'0'16,"-21"0"-16,0-21 0,-1 21 0,22-21 15,0 0 1,22 21-1,20 0-15,0-21 16,1 21-16,-1 0 0,0 0 0,1-21 16,20 21-16,-21 0 0,22 0 15,-22 0-15,1 0 0,-1 0 16,0 0-16,1-22 0,-1 22 0,-21 0 16,0 0-16,0 0 0,1 0 15,-1 0-15,-42 22 47,-1-22-47,1 21 0</inkml:trace>
  <inkml:trace contextRef="#ctx0" brushRef="#br0" timeOffset="12499.54">8086 3598 0,'0'-21'0,"21"21"15,0 0 1,-21-21-16,0 0 16,21 21-1,-21-21-15,0 0 16,0-1-16,0 1 16,0 0-1,0 0-15,0 0 0,0 0 16,0-1-16,0 1 0,0 0 15,0 0-15,0 0 0,0 0 16,0 42 15,0 0-31,0 0 0,0 0 16,0 22-16,0-22 0,0 21 16,0 0-16,0 1 0,0-1 0,0 0 15,0 1-15,0-1 0,0 43 16,0-43-16,0 0 15,0 1-15,0-22 0,0 21 16,0 22-16,0-43 0,0 0 16,0 0-16,0 0 0,0-42 47,0 0-47,0 0 0,0 0 15,0 0-15,0-1 0,0 1 0,0 0 16,0 0-16,0-21 0,21 20 15,-21-20-15,21 21 0,1 0 0,-1-22 16,0 22-16,0 0 0,0 0 16,0 0-16,1 0 0,20-1 15,-21 22-15,21 0 0,-20 0 0,20 0 16,0 0-16,1 22 0,-1-1 16,-21 0-16,21 0 0,-20 21 0,-1-20 15,0-1-15,-21 21 0,0-21 16,0 0-16,0 22 0,-21-22 0,0 21 15,-22-21-15,1 1 0,0 20 0,-1-21 16,1 0-16,0 0 0,-1 1 16,22-22-16,-21 0 0,-1 0 15,22 0-15,0 0 0,-21 0 0,21 0 16,-1 0-16,1-22 0,21 1 16,0 0-1,0 0-15,21 0 16,1 0-16,-1 21 0,21-22 15,0 1-15</inkml:trace>
  <inkml:trace contextRef="#ctx0" brushRef="#br0" timeOffset="13298.92">9377 3768 0,'0'-21'16,"0"-1"-16,0 1 0,0 0 16,-21 0-16,-1 0 15,1 0-15,0-1 0,21 1 0,-21 21 16,0-21-16,0 21 0,-1 0 16,-20 0-16,21 0 0,0 0 0,0 21 15,-22 0-15,22 1 0,0-1 16,0 0-16,0 21 0,-1-21 0,1 22 15,0-22-15,21 21 0,-21-21 16,21 22-16,0-22 0,0 0 0,0 21 16,0-20-16,21-1 15,0 0-15,0-21 0,1 0 0,20 0 16,-21 0-16,0 0 0,0-21 16,22 21-16,-22-21 0,0-1 0,43-20 15,-43 21-15,0 0 16,0 0-16,0-1 0,-21 1 0,21 0 15,1 0-15,-22-21 0,0 20 0,0-20 16,0 21-16,21-21 0,-21 20 16,0-20-16,0 21 0,0 42 31,0 0-31,0 0 16,0 1-16,0 20 0,0-21 0,0 21 15,-21-20-15,21-1 16,0 21-16,0-21 0,0 0 0,0 1 15,0-1-15,0 0 0,0 0 16,21 0-16,0-21 0,21 0 16,-21 0-16,22 0 0,-22 0 15,0 0-15,21-21 0,-20 0 16,-1 0-16,21 21 0,-21-21 0,22-22 16,-22 22-16,21 0 0,0-43 15,-20 22-15,-1 0 0,0-1 16,-21 1-16,0 0 0,0-22 15,0 22-15,0 21 0,0-22 16,0 22-16,0 0 0,0 42 16,0 0-1,0 1-15,0 20 0,-21-21 0,0 21 16,21 1-16,-22-1 0,22 0 16,0 1-16,-21-22 0,21 21 0,-21 1 15,21-22-15,0 0 0,0 21 16,0-21-16,0 1 0,0-1 15,0 0-15,21-21 0,22 0 16,-22 0-16,0 0 0,0 0 16,0 0-16,22 0 0,-1-21 15,-21 0-15</inkml:trace>
  <inkml:trace contextRef="#ctx0" brushRef="#br0" timeOffset="13503.98">9694 3641 0,'0'0'0,"-21"0"0,21 21 15,21-21 17,22 0-32,-22 0 0,21 0 15,0 0-15,22-21 0,-22 21 0,1-21 16,20 21-16,-21-22 0,1 1 15,20 21-15,-20 0 0,-22-21 0</inkml:trace>
  <inkml:trace contextRef="#ctx0" brushRef="#br0" timeOffset="14257.98">10541 3556 0,'0'-21'16,"-21"0"-1,0 21 1,-1 0-16,1 0 16,0 0-16,0 0 0,21 21 15,-21-21-15,0 21 0,21 21 16,0-20-16,-22-1 0,22 0 0,-21 21 16,21 43-16,0-64 15,0 0-15,0 0 0,0 1 16,0-1-16,0 0 0,21 0 15,1-21-15,-1 21 0,0-21 0,21 0 16,-21 0-16,22 0 0,-22 0 16,21 0-16,1-21 0,-22 21 0,21-21 15,0 0-15,-20 0 0,41-22 16,-42 22-16,22-21 0,-22 21 16,-21-1-16,21-20 0,-21 0 0,21-1 15,-21 1-15,0 0 0,0-22 16,0 22-16,0 21 0,0-22 0,0 22 15,0 0-15,-21 21 16,0 0-16,0 42 16,21-20-16,-22 20 15,22-21-15,-21 21 0,21 1 0,0-1 16,0 0-16,0-20 0,0 20 16,0 0-16,0-21 0,0 1 15,0-1-15,0 21 0,0-21 16,0 0-16,0 1 0,-21-22 47,21-22-47,0 1 15,0 0-15,0 0 0,0 0 16,0 0-16,21-1 0,0 1 16,1 0-16,-1 0 0,21 0 0,-21 0 15,22-1-15,-1 1 0,0 0 16,1 21-16,-22 0 0,21 0 15,-21 0-15,22 21 0,-22 0 0,0 1 16,0-1-16,-21 0 0,0 0 0,0 0 16,0 0-16,0 22 0,0-22 15,0 0-15,0 0 0,0 0 16,0 1-16,-21-22 0,0 21 16,21 0-16,-21-21 0,-1 0 15,1 0 1,21-21-1</inkml:trace>
  <inkml:trace contextRef="#ctx0" brushRef="#br0" timeOffset="15499.84">12023 3683 0,'0'0'0,"0"21"16,21-21 15,0 0-16,0 0-15,0 0 0,22-21 16,-1 21-16,21-21 0,-20 0 0,-1 0 16,0-1-16,1 1 0,-1 0 15,0 0-15,-20-21 0,41-22 16,-42 43-16,-21-21 16,0 20-16,0-20 0,0 21 0,0 0 15,0-22-15,0 22 0,-21 0 16,0 21-16,0 0 0,0 0 15,-1 21-15,1 0 0,0 1 0,0 20 16,0 0-16,0 1 0,-1-1 16,1 21-16,0-20 0,21 20 15,0 1-15,-21-22 0,21 22 0,-21-1 16,21 1-16,-21-1 0,21 1 0,-22 20 16,22-20-16,-21-1 0,0 22 15,21-22-15,-21 1 0,0-1 16,21 1-16,-21-1 0,-1 1 0,22-1 15,-21 1-15,21-22 0,0 22 0,0-22 16,0 0-16,0 1 0,0-22 16,0 0-16,21 0 0,22 0 15,-1-21-15,-21 0 0,0 0 16,22-21-16,-22 0 0,21 0 0,1 0 16,-22 0-16,21-22 0,0 1 0,1 0 15,-22-1-15,21 1 0,22-43 16,-43 22-16,0 20 15,-21 1-15,0-21 0,0-1 0,0 1 16,-21 20-16,0-20 0,0-1 16,-22 1-16,22 20 0,-21 1 0,-1 0 15,-62-22-15,62 43 16,1 0-16,0 21 0,-1 0 0,1 0 16,0 0-16,-1 0 0,86 0 31,-22 0-16,21 0-15,-21 0 0,22-21 16,20 21-16,-21-21 0,1 21 0,-1-22 16,22 1-16,-22 0 0,21 21 15,-20-21-15,-1 0 0,22 0 16,-22-1-16,0 1 0,1-21 0,20 21 16,-42 0-16,0-1 15,-21 1-15,-21 42 31,21 1-31,-21-22 16,0 21-16,21 0 0,0 0 0,0 0 16,0 0-16,0 1 0,-21-1 15,21 0-15,0 0 16,0-42 31,0 0-32,0 0-15</inkml:trace>
  <inkml:trace contextRef="#ctx0" brushRef="#br0" timeOffset="15867.48">13017 3302 0,'0'0'0,"0"-63"31,-21 63-31,0 0 0,0 0 0,0 0 16,0 0-16,-1 21 15,22 0-15,0 0 16,0 0-16,0 0 16,22-21-16,-1 22 15,0-22-15,0 0 0,21 0 16,-20 0-16,-1 0 0,0 0 0,0 0 16,0-22-16,0 22 0,1-21 15,-22 0-15,0 0 0,0 0 16,0 0-16,0-1 0,0 1 15,-22 0-15,1 21 0,0 0 16,0-21-16,0 21 0,0 0 16,-1 0-16,1 21 15,0 0-15,0-21 0,0 21 0,21 1 16,0-1-16,-21 0 0,21 0 16,0 0-16,0 0 0,0 1 0,0-1 15,21 0-15,0-21 0,21 21 16,-21-21-16,1 0 0,20 0 15</inkml:trace>
  <inkml:trace contextRef="#ctx0" brushRef="#br0" timeOffset="16167.66">13674 3027 0,'0'0'0,"0"-21"0,0 0 16,-22 21-1,1 0 1,21 21-16,0 21 0,-21-21 16,0 22-16,21-22 0,-21 21 0,0 22 15,21-22-15,-22 0 0,1 1 0,21 20 16,-21-21-16,0 1 0,21-22 16,-21 21-16,21 1 0,0-22 0,0 0 15,-21 21-15,21-21 0,0 1 16,0-1-16,0 0 15,21-21 17,0 0-32,-21-21 15,21 21-15</inkml:trace>
  <inkml:trace contextRef="#ctx0" brushRef="#br0" timeOffset="16543.81">13695 3620 0,'21'0'32,"0"0"-32,0-22 15,0 22-15,-21-21 0,22 21 16,-1 0-16,0-21 0,0 21 0,0-21 16,0 21-16,1-21 0,-1 0 15,-21-1-15,0 1 0,0 0 16,0 0-16,0 0 0,0 0 15,-21-1-15,-1 22 16,1 0-16,0 0 0,0 0 0,0 0 16,0 22-16,-1 20 0,22-21 15,-21 0-15,21 22 0,-21-22 0,21 21 16,-21-21-16,21 0 16,0 1-16,0 20 0,0-21 0,0 0 15,0 0-15,0 1 16,21-22-16,0 21 0,0-21 15,1 0-15,-1 0 0,0 0 16,0 0-16,0 0 0,22 0 16,-22-21-16,0 21 0,0 0 15,0-22-15</inkml:trace>
  <inkml:trace contextRef="#ctx0" brushRef="#br0" timeOffset="16739.97">14309 3768 0,'0'21'31,"-22"-21"-15</inkml:trace>
  <inkml:trace contextRef="#ctx0" brushRef="#br0" timeOffset="18999.91">2328 5652 0,'0'0'0,"-21"0"16,21-22-1,0 1-15,21 0 16,0 21-16,1-21 0,-1 0 15,0 0-15,0 21 0,0-22 16,0 1-16,1 21 0,-22-21 0,0 0 16,0 0-1,-22 21-15,1 0 0,0 0 0,-21 0 16,-1 0-16,1 0 0,0 0 16,-1 21-16,1 0 0,21-21 15,-21 21-15,-1 22 0,22-22 16,21 0-16,0 0 0,0 0 15,0 0-15,0 22 16,21-22-16,0 0 0,22 0 16,-22 0-16,21 1 0,43 20 15,-43-21-15,1 0 0,41 43 16,-41-43-16,-22 0 0,0 0 16,-21 22-16,0-22 0,0 21 15,-21-21-15,-22 0 0,22 1 0,-21-1 16,0 0-16,-22-21 0,22 21 15,-1-21-15,1 0 0,0 0 16,-43 0-16,64 0 0,-21-21 16,-1 0-16,22 0 15,0 21-15,21-22 0,-21 1 16,21 0-16,0-21 0,0 21 16,0-1-16,21 1 15,-21 0-15,21 0 0,0 0 16,0 0-16,64-22 15,-64 43-15,22-21 0</inkml:trace>
  <inkml:trace contextRef="#ctx0" brushRef="#br0" timeOffset="19264.28">2815 5630 0,'0'0'0,"42"-21"0,85-63 31,-105 62-31,-1 1 0,-21 0 0,21 21 16,-21-21-16,-21 42 31,21 0-31,-21 0 16,21 1-16,0 20 0,-22 0 0,22 1 15,-21-1-15,21 0 0,-21 1 16,21-1-16,0 0 0,0 1 0,-21-1 16,21-21-16,-21 21 0,21-20 15,0-1-15,0 0 0,0 0 0,0 0 16</inkml:trace>
  <inkml:trace contextRef="#ctx0" brushRef="#br0" timeOffset="19463.66">2815 5927 0,'0'0'16,"-21"0"-16,0 21 0,0-21 15,21 21-15,-22-21 16,44 0 0,-1 0-16,21 0 15,-21 0-15,0 0 0,22 0 16,-22 0-16,21-21 0,-21 21 0,22-21 16,-1 0-16,0-1 15</inkml:trace>
  <inkml:trace contextRef="#ctx0" brushRef="#br0" timeOffset="20143.34">3154 5948 0,'0'0'0,"0"21"32,21-21-17,0 0-15,0-21 0,0 21 16,1-21-16,20 0 0,-21 21 0,0-22 15,0 1-15,1 0 16,-1 21-16,0-21 0,0 0 0,-21 0 16,0-1-16,-21 22 15,0 0-15,0 0 16,-1 0-16,1 22 0,0-1 16,0 0-16,-21 0 0,20 0 0,1 0 15,0 22-15,0-22 0,0 0 16,21 21-16,0-20 0,-21-1 0,21 21 15,0-21-15,0 0 16,0 1-16,21-22 0,0 0 16,0 0-16,0 0 0,22 0 0,-1 0 15,0 0-15,85-22 16,-63 1-16,-22 0 0,0 0 16,1 0-16,-1 0 0,0-1 15,-20 1-15,-1-21 0,0 21 0,0 0 16,-21-22-16,21 22 0,-21 0 15,0 0-15,0 0 0,0-1 0,0 1 16,-21 21 0,21 21-1,-21 1-15,21-1 0,0 21 16,0-21-16,0 22 0,0-1 0,-21 0 16,21 1-16,0-1 0,-21 0 15,21 1-15,0 20 0,0-21 16,0 22-16,-22 21 0,22-22 0,-21 22 15,21-22-15,0 107 16,-21-86-16,21-20 0,-21 20 16,21 1-16,-21-21 0,21 20 0,0-20 15,0-22-15,-21 22 0,21-22 0,-22-21 16,22 21-16,0-20 0,0-1 0,0 0 16,-21-21-16,21-21 15,0 0 1,0-1-16,0-20 0,0 21 15,21-21-15,-21-22 0,22 1 16,-1 20-16,0-20 0,-21-22 0</inkml:trace>
  <inkml:trace contextRef="#ctx0" brushRef="#br0" timeOffset="20479.65">3873 5906 0,'0'-43'0,"0"86"0,0-107 0,0 43 0,0 0 15,0 0-15,0-1 0,0 1 0,0 0 16,0 0 0,22 21-16,-1-21 0,0 0 0,0 21 15,0-22-15,22 1 0,-22 21 16,21 0-16,-21 0 0,22 0 0,-22 0 16,21 21-16,-21 1 0,-21 20 15,0-21-15,0 21 0,0 1 0,0-22 16,-21 21-16,0-21 0,0 22 15,0-22-15,-22 0 0,22 21 0,-21-20 16,21-22-16,-22 21 0,22 0 16,0-21-16,0 0 0,0 21 0,42-42 47,0 0-47,21 21 15,-21-21-15,1-1 16,20 1-16</inkml:trace>
  <inkml:trace contextRef="#ctx0" brushRef="#br0" timeOffset="20835.62">4635 5779 0,'0'0'15,"22"-22"-15,20 22 0,-21-21 0,0 0 16,-21 0-16,0 0 0,0 0 16,-21 21-1,0 0-15,0 0 0,0 0 0,-1 0 16,1 0-16,-21 0 15,21 21-15,0 0 0,-1 0 0,1 0 0,0 22 16,21-22 0,0 0-16,0 0 0,21-21 15,0 21-15,22-21 0,-22 0 0,0 21 16,43-21-16,-22 22 16,-21-22-16,0 0 0,0 21 15,1 0-15,-22 0 0,0 0 16,-22 0-1,1 1-15,-21-22 0,21 21 16,-22-21-16,1 0 0,0 21 16,-1-21-16,22 0 0,-21 21 0,0-21 15,20 0-15,1 0 0,0 0 16,0 0-16,0 0 0,21-21 16,0 0-1</inkml:trace>
  <inkml:trace contextRef="#ctx0" brushRef="#br0" timeOffset="21583.96">6244 5419 0,'0'0'15,"0"-21"-15,0-43 16,0 43-16,-21 0 16,21 0-16,-21 21 15,0 0 1,21 21-16,0 0 0,-22 0 0,22 21 16,-21-20-16,21 20 0,-21 0 15,21 22-15,0-22 0,0 0 16,0 1-16,-21-1 0,21 0 0,0-20 15,0 20-15,0 21 16,0-41-16,0-1 0,0 0 16,0 0-16,21-21 15,0 0-15,0 0 16,1 0-16,-1-21 0,0 0 0,0 0 16,0-1-16,22 1 0</inkml:trace>
  <inkml:trace contextRef="#ctx0" brushRef="#br0" timeOffset="21930.97">6477 5652 0,'0'0'0,"21"-22"0,-21 1 0,21 0 16,-21 0-16,-21 42 31,0 0-31,0 0 16,0 22-16,-1-22 0,22 21 0,0-21 16,-21 22-16,21-22 0,0 0 15,0 21-15,0-20 0,0-1 0,0 0 16,21 0-16,1 0 0,20-21 15,-21 21-15,0-21 0,22 0 16,-22 0-16,21 0 0,-21 0 16,22-21-16,-1 0 0,-21 21 15,0-21-15,22 0 0,-22-22 0,-21 1 16,0 0-16,0-1 16,0 22-16,0-21 0,0 21 0,-21-22 15,-22 22-15,22 0 0,0 0 16,0 0-16,-22 21 0,22 0 0,0 0 15,0 0-15,-21 0 0,20 0 0,1 0 16,0 0-16,0 21 16,0-21-16,0 0 0,-1 0 0,1 21 15,0-21-15,0 0 16</inkml:trace>
  <inkml:trace contextRef="#ctx0" brushRef="#br0" timeOffset="22125.89">5884 5588 0,'0'-42'16,"21"42"-1,1-21-15,-1 21 0,21 0 16,0 0-16,-20-22 0,20 22 0,-21 0 16,21 0-16,43 0 15,-64 0-15,22 0 0,-22 0 16,0 0-16,0 0 0,0 0 15,0 0-15</inkml:trace>
  <inkml:trace contextRef="#ctx0" brushRef="#br0" timeOffset="23296.18">7874 6033 0,'0'0'0,"-21"0"16,21-22 46,0 1-62,0 0 0,0 0 16,0 0-16,21 0 0,-21-1 16,21 1-16,0-21 0,-21 0 15,0-1-15,21 1 0,1 0 0,-1-1 16,0 22-16,-21-21 0,21-1 0,0 22 16,0 0-16,1 0 0,-1 21 15,0 0-15,0 0 16,-21 21-1,0 0-15,0 0 0,0 1 16,0-1-16,0 0 0,0 0 16,0 0-16,0-42 47,0 0-32,-21 0-15,21 0 0,0-1 16,-21 1-16,0 0 15,-1 21 1,1 0 0,21 21-1,-21 0-15,21 1 0,-21-1 16,21 21-16,0-21 0,0 22 16,-21-1-16,21 0 0,-21 1 0,21-22 15,0 21-15,0 0 0,0-20 16,0-1-16,0 0 0,0 0 15,21 0-15,0 0 0,-21 1 0,21-22 0,0 0 16,0 0-16,1 0 0,-1 0 16,0 0-16,0 0 0,21 0 15,-20 0-15,-1-22 0,21 1 16,-21 0-16,0 0 0,22-21 0,-22 20 16,21-20-16,-21 0 0,22 21 0,-22-22 15,0 1-15,0 0 0,-21-1 16,21 22-16,-21 0 0,0 0 0,0 0 15,-21 21-15,0 0 16,0 0-16,0 21 0,21 0 16,-21 21-16,21-21 0,0 1 15,0-1-15,0 21 0,0-21 16,0 43-16,0-43 0,0 0 16,21 21-16,0-20 15,0-1-15,21 42 16,-20-42-16,-1 1 0,21-1 0,-21-21 15,0 0-15,1 0 16,-1 0-16,0 0 0,21 0 0,-21 0 16,1 0-16,20 0 15,0-21-15,-21 21 0,22-22 0,-22 1 16,0-21-16,0 21 0,43-43 16,-43 43-16,-21-21 0,21-1 15,-21 22-15,0 0 0,21 0 0,-21-21 16,-21 42-1,0 21 1,21 0-16,-21-21 0,0 21 0,-1 21 16,22-20-16,-21-1 0,0 0 15,0 42-15,21-41 0,0-1 16,0 21-16,0-21 0,0 0 16,0 1-16,21-1 0,0-21 0,0 21 15,1-21-15,-1 0 0,21 21 0,-21-21 16,22 0-16,-22 0 0,21 0 15,0 0-15,43 0 0,-43-21 16,1 21-16,-1-21 0,22 0 16,-22-1-16,0 1 0,1 0 15,-1 0-15,0-21 0</inkml:trace>
  <inkml:trace contextRef="#ctx0" brushRef="#br0" timeOffset="24147.96">9885 5842 0,'42'-21'0,"-21"-21"16,0 20-16,-105 107 0,168-212 0,-84 106 0,0 0 0,0 0 15,-21-1-15,0 22 0,-21 0 16,21 0-16,-22 0 0,1 0 0,21 0 15,-22 0-15,1 22 0,0-1 0,21 0 16,-22 0-16,22 0 0,0 0 16,0 22-16,0-22 0,21 21 15,-22-21-15,22 1 0,0-1 0,0 0 16,0 0-16,0 0 0,0 0 0,0 1 16,43-22-16,-22 0 15,0 0-15,0 0 0,0 0 16,1 0-16,-1 0 0,0 0 0,0-22 15,21 1-15,-20 21 0,-1-21 16,0 0-16,0-21 0,0 20 0,0-20 16,1 21-16,-22-21 0,21-1 0,-21 22 15,21-21-15,-21-1 0,0 22 16,0 0-16,0 0 0,0 0 0,0 42 31,0 0-31,-21 0 0,21 0 16,-21 22-16,21-1 0,-22-21 0,22 22 15,0-1-15,0-21 16,0 21-16,0-20 0,22-1 0,-1 0 16,0 0-16,0 0 0,21 0 15,-20-21-15,-1 0 0,21 0 0,-21 0 16,22 0-16,-22 0 0,21 0 0,0 0 16,-20 0-16,20-21 0,-21 0 15,0 0-15,22 0 0,-22 0 0,0-1 16,0-20-16,0 21 0,0-21 15,1-1-15,-22 1 0,0 0 16,21-22-16,-21 43 0,21-21 0,-21-1 16,0 22-16,0 0 0,0 0 15,0 0-15,0 42 16,-21 0-16,0 21 16,-1 1-16,1-22 0,21 21 0,-21 22 15,21-22-15,-21 0 0,21 1 0,-21-1 16,21-21-16,0 21 0,0-20 15,0 20-15,0-21 0,0 0 0,21-21 16,42 21-16,-41-21 16,-1 0-16,0 0 0,21 0 0,-21 0 15,22 0-15,-22-21 0,21 21 16,-21-21-16,1 0 0,20 0 16,-21 0-16,43-43 0,-43 43 15,-21 0-15,21-22 0,-21 22 16,0 0-16,0 0 15,-21 21-15,0 21 16,-1 0-16,1 0 16,0 1-16,0-1 0,21 0 0,0 0 15,0 0-15,0 0 0,0 1 16,0-1-16,0 0 0,21-21 16,0 0-16,22 0 0,-22 0 0,0 0 15,21 0-15,-21 0 0,22 0 16,-22 0-16,21 0 0,-21-21 15,22 21-15,-22-21 0,0-1 0,0 1 16,0 0-16,-21 0 0,0-21 16</inkml:trace>
  <inkml:trace contextRef="#ctx0" brushRef="#br0" timeOffset="24315.94">10456 5567 0,'0'0'0,"-42"0"0,-64 42 31,106-21-31,21-21 0,0 0 16,22 0-16,-22 0 0,21 0 15,22 0-15,-22 0 0,85-42 16,-42 42-16,-22-21 0</inkml:trace>
  <inkml:trace contextRef="#ctx0" brushRef="#br0" timeOffset="24957.35">12912 5398 0,'0'0'0,"-64"-64"32,64 43-32,-21 0 15,0 21-15,21-21 16,-21 42 0,21 0-16,-22 0 0,22 0 15,-21 22-15,21-1 0,0 0 16,0 1-16,0-1 0,0 21 0,0-20 15,0 20-15,0-20 0,0-1 16,-21 43-16,21-43 0,-21 0 16,21 1-16,0-22 0,0 0 15,0 0-15,-21-21 16,0 0 0,21-21-1,0 0-15,0 0 0,0-1 0,0 1 16,0 0-16,21-21 0,0-1 0,21 22 15,-21-21-15,22 0 0,-22 20 16,21 1-16,1 0 0,-1 0 16,0 0-16,22 21 0,-22 0 15,-21 0-15,22 0 0,-1 21 0,-21 0 16,21 0-16,-20 0 0,-22 1 0,0-1 16,0 0-16,0 0 0,-22 21 15,1-20-15,0-1 0,-64 0 16,43 0-16,0 0 15,-1-21-15,1 21 0,0-21 0,-1 0 16,1 0-16,21 0 0,0 0 16,42 0-1,0-21-15,21 21 16,-20-21-16,20 0 0,0 21 16,1-21-16</inkml:trace>
  <inkml:trace contextRef="#ctx0" brushRef="#br0" timeOffset="25399.95">13695 5609 0,'0'0'0,"21"-21"0,0 21 16,-21-21-16,0 0 0,0 0 15,-21 21-15,0 0 16,0 0-16,-1 21 0,1 0 16,0 0-16,0 21 0,0-20 0,0 20 15,-1-21-15,22 21 0,0-20 16,0 20-16,0-21 0,0 0 15,0 22-15,0-22 0,0 0 16,22-21-16,-1 0 0,0 0 16,0 0-16,0 0 0,0 0 0,1 0 15,-1 0-15,0-21 16,0 0-16,0-1 0,0 1 0,1 0 16,-22 0-16,21-21 0,0-1 0,0 22 15,0-21-15,-21 21 0,21-22 16,-21 22-16,22 21 0,-22-21 0,0 42 31,0 0-31,0 22 0,0-22 16,0 0-16,0 21 0,0 1 0,0-22 15,0 21-15,0 22 16,0-43-16,21 0 0,0 0 16,0-21-16,0 21 0,0-21 15,1 0-15,20 0 0,-21 0 16,21 0-16,-20-21 0,20 21 0,-21-21 15,0 0-15,22 0 0,-22-22 16,0 22-16,0-21 0,21-1 0,-20 1 16</inkml:trace>
  <inkml:trace contextRef="#ctx0" brushRef="#br0" timeOffset="25604.16">14520 5440 0,'0'0'0,"0"-42"0,21-64 16,-21 85 0,-21 42-1,0 0 1,21 21-16,0-21 0,-21 22 15,21-22-15,0 21 0,-21 1 16,21-1-16,0 0 0,0 1 0,0-1 16,0 0-16,0 1 0,0 20 15,0-42-15,0 0 0,0 1 0,0-1 16,21 0-16,0-21 0,0 0 16,0 0-16,1 0 0,-1 0 15,0-21-15,-21 0 16</inkml:trace>
  <inkml:trace contextRef="#ctx0" brushRef="#br0" timeOffset="25767.46">14309 5630 0,'0'0'0,"-22"0"16,44 0-1,-1 0-15,0 0 0,0 0 16,21 0-16,1 0 15,-1 0-15,0 0 0,1 0 0,-1 0 0,0 0 16,22 0-16,-22 0 0</inkml:trace>
  <inkml:trace contextRef="#ctx0" brushRef="#br0" timeOffset="26031.87">15303 5461 0,'0'-21'16,"-21"21"-16,0 0 0,0 0 15,0 0-15,0 0 0,-1 0 0,-20 21 16,21 0-16,0 22 0,0-22 0,-1 0 16,1 21-16,21 1 0,-21-22 15,21 21-15,-21-21 0,21 22 16,0-22-16,0 0 0,0 0 0,0 0 16,0 0-16,0 1 0,21-22 15,0 21-15,0-21 0,22 0 0,-1 0 16,-21 0-16,43 0 0,-22 0 15,22 0-15,-22 0 0,21-21 0,-20-1 16,-1 1-16,0 0 0,1-21 16,-1-1-16,0 1 0</inkml:trace>
  <inkml:trace contextRef="#ctx0" brushRef="#br0" timeOffset="26412.32">15790 5355 0,'0'-42'0,"0"84"0,0-126 16,0 62-16,0 1 0,0 0 0,0 0 15,-21 21 1,21 21-16,-21 0 0,0 0 0,0 1 15,21 20-15,0 0 16,0 1-16,0-22 0,-22 21 0,22 0 16,0 1-16,0-1 0,0 0 15,0 1-15,0-1 0,-21 0 0,21-20 16,0-1-16,0 21 0,0-21 0,0 0 16,0 1-16,0-44 46,21 1-46,-21 0 0,22 0 0,-1 0 16,0-22-16,0 1 0,0 0 16,22 21-16,-22-22 0,21 22 15,-21 0-15,22 0 0,-22 0 0,21 21 16,-21 0-16,0 0 0,-21 21 16,0 0-16,22 0 0,-22 0 0,0 43 15,0-43-15,0 21 16,0-21-16,-22 1 0,1-1 0,21 0 15,-21 0-15,0 0 0</inkml:trace>
  <inkml:trace contextRef="#ctx0" brushRef="#br0" timeOffset="27372.89">16849 5609 0,'0'0'0,"-106"21"16,106-42 15,21 21-31,0-21 0,0 0 16,0 21-16,22-21 0,-22 0 0,21-1 15,1 1-15,-22 0 0,21 0 16,0 0-16,-20 0 0,20-22 0,-21 22 16,21-42-16,-20 20 15,-22 22-15,0-21 0,0 21 0,0-1 16,0-20-1,0 21-15,-22 21 0,1 0 0,0 0 16,0 21-16,-21 0 0,20 0 16,-20 1-16,21-1 0,-21 21 15,20 0-15,1 1 0,-21 41 16,21-41-16,21 20 0,-21-20 16,21 20-16,0 1 0,0-1 0,0 64 15,0-63-15,0-1 16,0 1-16,0-1 0,0 1 0,0-1 15,0 22-15,0-22 0,0 22 0,0-22 16,-22 22-16,22-21 0,-21-1 16,0 1-16,0-22 0,21 21 15,-21-20-15,21-1 0,-21-21 0,21 22 16,0-22-16,0 0 0,21-21 16,0 0-16,0 0 0,21-21 15,-20 21-15,62-43 0,-63 22 16,22-21-16,63-22 15,-64 22-15,0 0 0,1-1 0,-22-20 16,0-1-16,21-63 16,-42 64-16,0-1 0,-42-63 15,21 64-15,-22-1 0,-62-41 16,62 62-16,-41 1 16,41 21-16,1 0 0,-22-1 15,43 22-15,0 0 0,21-21 16,0 0-1,42 21-15,-20-21 16,-1 21-16,21-21 0,0 0 16,64-1-16,-42 1 0,-1 0 15,-20 0-15,20 0 0,1 0 16,63-43-16,-85 43 0,0 0 16,1 0-16,-1 21 0,-21-22 15,0 1-15,0 21 0,-21 21 31,-21 1-31,0-1 16,0 0-16,0 0 0,21 0 16,-21 0-16,21 1 0,-22-22 15,22 21-15,0 0 0,0 0 16,22-21 15,-1 0-15,0-21-16,0 0 0,-21 0 15,21-1-15</inkml:trace>
  <inkml:trace contextRef="#ctx0" brushRef="#br0" timeOffset="27547.57">17822 5271 0,'0'0'0,"0"-43"16,0 22-16,0 0 0,-21 21 16,21-21-16,-21 21 15,0 0-15,42 0 47,0 0-47,0 0 0,0 0 0,1 0 16,-1 0-16,0 0 0,0 0 15,0 0-15,22-21 0</inkml:trace>
  <inkml:trace contextRef="#ctx0" brushRef="#br0" timeOffset="27790.96">18351 4826 0,'0'0'0,"-21"21"16,0 0 0,0 1-16,0 20 0,0 0 0,-1 1 15,-20 41-15,21-41 16,0-1-16,0 0 0,-1 1 0,1-1 16,21 64-16,0-85 15,0 21-15,0-21 0,0 22 16,0 20-16,0-42 15,21 1-15,1-1 16,-1-21-16,0 0 0,21 0 16,-21 0-16,1 0 0,20 0 15,-21-21-15</inkml:trace>
  <inkml:trace contextRef="#ctx0" brushRef="#br0" timeOffset="28163.73">18478 5546 0,'22'0'31,"-1"0"-15,0 0-16,0 0 16,0 0-16,0 0 0,1 0 0,-1-21 15,21 21-15,-21 0 0,0-22 16,1 22-16,-1-21 0,-21 0 16,21 0-16,-21 0 15,0 0-15,0-1 16,-21 22-16,-22 0 15,22 0-15,0 22 0,0-1 16,-21 0-16,20 0 0,1 0 0,0 0 16,0 22-16,0-22 0,21 0 15,-21 21-15,21-20 0,0 20 16,21-21-16,0 0 16,0-21-16,0 0 0,22 0 0,-1 0 15,-21 0-15,21 0 0,1 0 0,-1 0 16,0 0-16,-20-21 0,20 0 15,-21 0-15,21 21 0,-20-21 16,-1-1-16,0 1 0,0 21 16,0-21-16,-21 0 0,21 21 15</inkml:trace>
  <inkml:trace contextRef="#ctx0" brushRef="#br0" timeOffset="29387.29">2688 7133 0,'0'0'0,"-21"0"0,-85 0 15,85 0-15,0 0 0,0 0 16,-1 0-16,22-21 15,22 21 32,-1 0-47,0 0 0,21 0 0,-21 0 16,22 0-16,-1 0 0,22-21 16,-22 21-16,21 0 0,-20 0 0,20 0 15,1 0-15,20-21 0,1 21 16,0-21-16,21 21 0,-1 0 0,107-22 15,-106 22-15,0 0 0,21 0 16,0-21-16,21 21 0,0 0 16,0 0-16,-21-21 0,21 21 0,22 0 15,-22 0-15,21-21 0,1 21 16,-1 0-16,0 0 0,1-21 16,20 21-16,-21 0 0,22 0 0,-22 0 15,22-21-15,-1 21 0,1 0 16,-1 0-16,212 0 15,-211 0-15,-1-22 0,22 22 0,-21 0 16,-1 0-16,233 0 16,-211 0-16,0 0 0,-1 0 0,1 0 15,0 0-15,21 0 0,190-21 16,-211 21-16,-1 0 0,1 0 0,0 0 16,-22 0-16,22-21 0,-22 21 15,22 0-15,-22 0 0,1-21 0,-1 21 16,1 0-16,-1 0 0,213-21 15,-234 21-15,21 0 16,191 0-16,-211 0 0,20 0 16,170 0-16,-191-21 15,1 21-15,20 0 0,-20 0 0,-1-22 16,148 22-16,-168-21 0,20 0 16,-21 21-16,0-21 0,0 0 15,1 21-15,126-43 0,-148 22 16,0 21-16,21-21 0,-21 0 15,0 0-15,85 0 0,-107-1 16,-20 1-16,0 21 16,-22-21-16,1 0 0,-1 21 0,-42-21 15,22 21-15,-22-21 0,0 21 16,-21-22-16,0 1 16,0 0-1,-21 21 16,0 0-15</inkml:trace>
  <inkml:trace contextRef="#ctx0" brushRef="#br0" timeOffset="34115.23">6667 7768 0,'0'0'0,"-21"0"15,21 21 1,21-21-1,1 0-15,-1 0 16,21 0-16,-21 0 0,22 0 0,-1 0 16,-21 0-16,21 0 0,1 0 15,-1 0-15,-21-21 0,22 21 0,-22 0 16,21 0-16,-21 0 0,0 0 0,1 0 16,-44 0 15,1 0-31,0 0 0,0 0 15</inkml:trace>
  <inkml:trace contextRef="#ctx0" brushRef="#br0" timeOffset="34563.76">6773 7768 0,'0'0'0,"-21"0"0,0 0 16,0 21-16,0 1 16,21-1-16,-22 0 15,1 0-15,21 0 0,-21 0 16,21 1-16,0-1 0,-21 0 15,0 0-15,21 0 0,0 0 16,-21 1-16,-1-1 0,1 0 0,21-42 63,0 0-63,21-1 15,1 22-15,-1-21 0,0 0 16,0 21-16,21 0 0,-20-21 0,20 21 15,0 0-15,1 0 0,-1 0 16,0 0-16,1 0 0,-1 21 0,0 0 16,1 0-16,-22 1 0,0-1 0,0 0 15,-21 0-15,0 21 0,0-20 16,0-1-16,-21 21 0,0-21 16,-22 22-16,-41-1 0,41 0 15,-20-21-15,21 1 0,-1-1 16,-20-21-16,-1 21 0,22-21 15,0 0-15,20 0 0,1 0 16,0 0-16,0 0 16,42 0-1,0-21 1,0 0-16,22 21 0</inkml:trace>
  <inkml:trace contextRef="#ctx0" brushRef="#br0" timeOffset="36180.76">8213 7768 0,'0'0'0,"0"-63"16,-22 63-1,1 0 1,0 21-16,0 0 0,21 0 15,-21 22-15,0-22 0,21 21 0,-22 22 16,1-22-16,21 21 16,-21-20-16,0 20 0,0-20 0,0-1 0,-1 21 15,1-20-15,0-1 0,-21-21 16,21 22-16,-1-22 0,1 0 16,0 0-16,0 0 0,0 0 15,0-21-15,-1 0 16,1 0-16,21-21 0,0 0 15,0 0-15,0 0 0,0 0 16,0-22-16,0 22 0,0-21 16,0 21-16,0-22 0,21 1 0,1 0 15,-1 20-15,-21 1 0,21 0 16,0 0-16,0 21 16,0 0-16,1 21 0,-22 0 15,21 43-15,0-43 16,-21 0-16,42 43 0,-42-22 15,21-21-15,1 0 0,-22 0 16,21 1-16,0-1 0,0 0 16,0-21-16,0 21 0,1-21 0,-1 0 15,0 0-15,21 0 0,-21 0 0,1 0 16,20 0-16,-21 0 0,43-42 16,-43 21-16,0-1 0,0 1 15,0 0-15,0 0 0,1-21 0,-1 20 16,-21-20-16,0 0 0,21 21 15,-21-1-15,0-20 0,0 21 16,0 0-16,0 42 31,0 0-31,-21 0 0,0 0 0,21 1 16,0-1-16,0 0 0,0 0 16,0 0-16,0 0 0,0 1 0,0-1 15,0 0-15,0 0 0,0 0 0,21-21 16,0 21-16,0-21 0,0 0 15,0 0-15,22 0 0,-22 0 0,21 0 16,-21 0-16,22 0 0,-1 0 16,-21-21-16,22 21 0,-22-21 15,21 0-15,-21 0 0,22-22 16,-22 1-16,0 21 0,-21-21 16,0 20-16,0-20 0,21 0 15,-21 21-15,0 42 31,-21 0-31,0 0 0,21 0 16,0 22-16,-21-22 0,-1 0 16,1 21-16,21-21 0,-21 1 0,21-1 15,-21 0-15,21 0 16,-21 21-16,21-63 47,0 0-32,21 21-15,0-21 0,0 0 16,-21 0-16,21-22 0,1 22 0,-1 0 16,0-21-16,0 20 0,0 1 0,0 0 15,1 0-15,-1 21 0,0 0 16,0 0-16,0 0 0,0 0 0,-21 21 16,22 0-16,-22 0 15,0 1-15,21-1 0,-21 0 0,0 0 16,0 0-16,0 0 0,0 1 0,0-1 15,0 0-15,0 0 16,21 0-16,0 0 0,0 1 16,0-22-16,1 0 0,-1 0 0,0 0 15,0 0-15,0 0 0,22 0 16,-1 0-16,-21 0 0,21-22 16,-20 1-16,-1 0 0,0 21 15,21-21-15,-21-21 0,1-1 16,-22 22-16,0 0 0,0-21 0,0 20 15,0-41 1,0 42-16,0 0 0,0-1 0,-22 22 16,1 0-16,0 0 15,0 0-15,21 22 16,-21-1-16,0 0 0,21 21 16,-22-21-16,22 1 0,0 20 0,0 0 15,0-21-15,0 22 0,0-22 16,0 0-16,22 0 0,20 0 15,-21 1-15,0-22 0,22 0 16,-22 0-16,21 0 16,-21 0-16,22 0 0,-22 0 0,21 0 15,-21-22-15,22 1 0,-1 21 0,-21-21 16,21 0-16,-20-21 16,-1 20-16,21 1 0,-21-21 0,22 0 15,-22-1-15,0 22 0,0-21 16,0-1-16,0 22 0,-21 0 0,0 0 15,0 0-15,-21 42 16,0 0 0,0 0-16,0 0 0,0 22 0,-1-22 15,22 0-15,0 21 0,0-20 16,0 20-16,0-21 0,0 21 16,0-20-16,0-1 0,0 0 0,0 0 15,0 0-15,0 0 16,-21-21 15,0 0-31,0-21 16,0 0-16,0 0 15,-1 0-15,22 0 0,-21-1 16</inkml:trace>
  <inkml:trace contextRef="#ctx0" brushRef="#br0" timeOffset="36363.54">9229 7853 0,'0'0'0,"-22"-21"0,1 21 31,42 0 32</inkml:trace>
  <inkml:trace contextRef="#ctx0" brushRef="#br0" timeOffset="38308.91">1355 12129 0,'0'21'16,"21"-21"30,0 0-46,0-21 16,0-1-16,0 1 16,1 0-16,-1 0 0,0 0 0,0 0 15,0 21-15,0-22 0,1 1 16,-22 0-16,0 0 0,0 0 16,-43 21-1,22 0-15,0 0 16,-21 0-16,20 0 0,-20 0 15,0 21-15,21-21 0,-22 21 16,22 0-16,-42 22 16,63-22-16,0 0 15,0 0-15,0 0 0,0 22 0,21-22 16,0 0-16,0 0 0,21 0 16,-20 0-16,20 1 0,0-22 0,1 21 15,-22 0-15,21 0 0,0 0 16,1-21-16,-22 21 0,21 1 0,-42-1 15,0 0-15,0 0 0,0 0 16,-21 0-16,-21 1 16,-1-1-16,-20 0 0,21 0 0,-22 0 15,1-21-15,-1 0 0,1 21 16,-43-21-16,85 0 16,-22 0-16,1 0 0,21-21 0,0 0 15,-1 21-15,22-21 0,0 0 16,0 0-16,0-1 0,0 1 0,0 0 15,0 0-15,0 0 0,22 0 16,-1-1-16,21 1 16,-21 0-16,43 0 15,-22 0-15,0 21 0,-20-21 16,20-1-16</inkml:trace>
  <inkml:trace contextRef="#ctx0" brushRef="#br0" timeOffset="38567.94">2053 11853 0,'0'0'0,"21"0"0,0-21 0,-21 0 0,0 0 16,0 42 31,-21 0-47,21 0 0,0 22 0,0-1 15,0 0-15,0 1 0,0-1 16,0 0-16,0 64 0,0-63 15,0-22-15,0 21 0,-21 0 16,21-20-16,0-1 0,0 0 0,0 0 16,0 0-16,21-21 15,0 0 1,-21-21-16</inkml:trace>
  <inkml:trace contextRef="#ctx0" brushRef="#br0" timeOffset="38783.96">2074 12192 0,'-21'0'0,"0"0"16,42 0 15,0 0-31,0 0 16,1-21-16,-1 21 0,21-21 0,-21 21 15,22-21-15,-1-1 0,-21 22 16,21-21-16,-20 21 0,-1-21 0,21 21 16,-21 0-16</inkml:trace>
  <inkml:trace contextRef="#ctx0" brushRef="#br0" timeOffset="39420.35">2561 12065 0,'0'0'0,"0"21"15,21-21 1,0 0-16,1 0 16,-1 0-16,0 0 0,0-21 15,0 21-15,0-21 0,1 21 16,-1-21-16,0 0 0,-21-1 16,21 22-16,0-21 0,-21 0 15,0 0-15,-21 21 16,0 0-1,0 0-15,0 0 0,-1 21 16,-20 21 0,42-20-16,-21-1 0,0 0 0,21 21 15,0-21-15,0 1 0,0 20 16,0-21-16,0 0 0,0 0 0,0 1 16,0-1-16,0 0 0,21 0 15,0-21-15,21 0 0,-20 0 0,-1 0 16,21 0-16,22-21 15,-22 0-15,0 0 0,1-1 16,-1 1-16,-21 0 0,85-42 16,-85 41-16,0-20 15,-21 21-15,0 0 0,0 0 16,0-22-16,0 22 0,0 0 0,0 0 16,-21 21-1,21 21 1,-21 0-16,21 0 0,0 22 15,0-1-15,0 0 0,0 22 16,-21-22-16,21 22 0,0-1 0,0-21 16,0 22-16,0-1 0,-21 1 15,21-1-15,0 22 0,-22 63 16,22-84-16,0-1 0,0 22 16,-21-22-16,21-20 0,0 20 0,0-20 15,-21-1-15,21 0 0,0 1 16,-21-22-16,21 0 0,0 0 0,0 0 15,0-42 1,0 0-16,0-21 16,0 20-16,0-20 0,21 21 15</inkml:trace>
  <inkml:trace contextRef="#ctx0" brushRef="#br0" timeOffset="39746.93">3196 12298 0,'0'-42'0,"0"84"0,0-127 0,-21 43 16,21 21-16,0-22 0,0 22 0,0-21 16,0 21-16,0 0 0,21-1 15,0 1-15,0 0 0,22 0 0,-22 0 16,21 21-16,-21 0 0,22 0 16,-1 0-16,0 21 0,1 0 0,-22 0 15,21 0-15,-21 22 0,1-22 0,-22 21 16,0-21-16,0 22 15,0-1-15,0-21 0,-22 0 0,1 22 16,-21-22-16,21 0 0,0 0 16,-43 0-16,43-21 0,-21 0 15,20 22-15,1-22 0,0 0 16,0 0-16,0 0 0,0 0 16,21-22 15,21 22-31,0-21 0,0 21 15,0-21-15</inkml:trace>
  <inkml:trace contextRef="#ctx0" brushRef="#br0" timeOffset="40003.89">4212 11896 0,'0'0'0,"-21"0"0,21-21 32,21 21-32,0 0 15,0-22-15,1 22 0,-1 0 16,0 0-16,21-21 0,-21 21 0,1 0 16,-1 0-16,0 0 0,21 0 15,-21-21-15,-42 21 31,0 0-31</inkml:trace>
  <inkml:trace contextRef="#ctx0" brushRef="#br0" timeOffset="40431.62">4170 11811 0,'-21'0'0,"42"0"0,-64 21 0,22 0 16,0-21-16,21 22 0,-21-1 15,21 0-15,-21 0 0,21 0 16,-21 0-16,21 1 0,-22-1 0,22 0 15,0 0-15,0 0 16,0 0-16,0 1 16,22-44 15,-1 1-31,0 21 16,0-21-16,0 21 0,0 0 0,1-21 15,-1 21-15,0 0 0,0 0 0,0 0 16,0 0-16,22 0 0,-22 21 15,0-21-15,21 21 0,-20 0 0,-1 1 16,-21-1-16,0 0 0,0 0 16,0 0-16,0 22 0,0-22 15,-21 0-15,-1 0 0,1 0 16,-21 0-16,21 1 0,-22-1 0,1 0 16,21 0-16,0-21 0,-22 21 0,22-21 15,0 0-15,0 0 0,-21 0 16,20 0-16,1 0 15,21-21 1,21 0 0,1 0-16,-1 21 0,0-21 15,0-1-15,21 1 0,1 0 16,-22 0-16</inkml:trace>
  <inkml:trace contextRef="#ctx0" brushRef="#br0" timeOffset="40910.98">4826 12192 0,'0'0'15,"21"21"17,0-21-32,22 0 0,-22 0 15,21 0-15,0 0 0,1 0 0,-1 0 16,0 0-16,1 0 0,-1 0 15,22 0-15,-22 0 0,0-21 16,1 0-16,-1 21 0,0 0 0,-21-21 16,1 21-16,-1-21 0,-21-1 15,0 1-15,-21 0 16,-1 21-16,-20 0 0,21-21 16,-21 21-16,-1-21 0,22 21 15,-21 0-15,-1 0 0,22 0 0,0 0 16,0-21-16,0 21 0,21-22 31,21 22-31,0 0 16,21 0-16,-20 0 0,20 0 15,-21 0-15,21 0 0,-20 22 0,20-1 16,-21 0-16,0 0 0,0 0 16,-21 0-16,0 22 0,0-22 0,0 0 15,-42 21-15,21-20 0,-21 20 16,20-21-16,-20 0 0,0 0 0,-22 43 15,22-43-15,21-21 0,0 21 16,-1 0-16,1-21 16</inkml:trace>
  <inkml:trace contextRef="#ctx0" brushRef="#br0" timeOffset="41711.51">7154 12213 0,'21'0'16,"1"0"-16,-22-21 0,0 0 0,21 0 15,-21 0-15,0-1 16,0 1-16,0 0 0,0 0 0,0 0 15,-21 0-15,-1-1 0,1 1 0,0 0 16,0 0-16,-21 0 16,-1 0-16,1-1 0,0 1 0,-1 21 15,1 0-15,-22 0 0,22 0 16,0 0-16,-1 0 0,1 21 0,21 1 16,-21-1-16,20 21 0,-20 0 0,42 1 15,-21-1-15,21 22 0,0-22 16,0 0-16,0 22 0,0-22 0,0 22 15,21-43-15,21 21 16,-20-42-16,20 21 0,-21 0 0,64-21 16,-43 0-16,0 0 0,1 0 15,-1-21-15,-21 0 0,22 0 16,-1 0-16,0 0 0,1-1 16,-22-20-16,42-43 0,-20 43 15,-22 0-15,0-22 0,0 1 16,43-107-16,-64 107 15,0 21-15,0-22 0,0 1 16,0 20-16,0-20 16,0 20-16,0 22 0,-22 21 15,1 21-15,0 22 16,21-22-16,0 21 0,-42 43 16,42-43-16,-21 1 0,21 20 15,0-21-15,0 1 0,0 20 0,0-20 16,0-1-16,0 21 0,0-20 0,0-22 15,0 21-15,0 1 16,21-22-16,-21 0 0,21 0 0,0 0 16,21 0-16,-20-21 0,-1 0 15,21 0-15,-21 0 0,0 0 16,43-42-16,-43 21 0,21 0 16,1-22-16,-1 22 15</inkml:trace>
  <inkml:trace contextRef="#ctx0" brushRef="#br0" timeOffset="43032.52">7747 11938 0,'0'0'0,"21"-42"16,-21-1-16,0 22 0,0 0 16,-21 21-16,0 0 15,0 0-15,-1 21 0,1 0 16,0 1-16,0-1 0,21 0 0,-21 42 16,0-41-16,21 20 15,0-21-15,0 21 0,0-20 0,0-1 16,0 0-16,0 0 0,21 0 0,0 0 15,0 1-15,0-22 0,22 21 16,-1-21-16,-21 0 0,43 0 16,-43 0-16,21-21 15,-21-1-15,0 1 0,22 0 0,-22 0 16,0 0-16,0 0 0,0-1 16,-21-20-16,0 21 0,0-21 15,0-1-15,0 22 0,0-21 0,0 21 16,-42-43-16,21 43 15,0 0-15,-22 0 16,22 21-16,-85 0 16,85 21-16,-21 0 0,21 0 15,0 21-15,-22-20 0,1 105 16,42-106-16,0 21 0,0 0 16,0 1-16,0-22 0,21 42 15,0-41-15,0-1 0,1 0 0,20-21 16,0 0-16,22 21 15,-22-21-15,0 0 0,1 0 16,-1-21-16,0 0 0,1 21 0,-1-21 16,0-1-16,-20 1 0,20-21 15,-21 21-15,0-22 0,0 22 0,1-21 16,-1 0-16,-21 20 0,0-20 16,21-21-16,-21 41 0,0 1 15,0 42 16,0 1-31,0-1 0,0 0 0,-21 0 16,21 21-16,0-20 0,0 20 16,0-21-16,0 0 0,0 22 15,0-22-15,0 0 0,0 0 16,0 0-16,0 0 0,21-21 16,0 0-1,0 0-15,0 0 0,1-21 0,-1 21 16,0-21-16,0 0 0,0 0 15,0 0-15,1-1 0,-1-20 0,21 0 16,-42-1-16,21-20 16,-21 42-16,21 0 0,-21-1 15,0 44 17,-21-1-32,0 0 15,21 0-15,0 21 0,0-20 0,0 20 16,-21-21-16,21 21 0,0-20 15,0-1-15,0 0 0,0 21 0,21-21 16,0 1-16,0-1 16,1-21-16,-1 0 0,0 0 15,21 0-15,1 0 0,-22 0 0,42-21 16,-20-1-16,20-20 16,-21 21-16,-20 0 0,20-22 15,-21 1-15,0 0 0,-21-1 0,21 1 16,-21 0-16,22-1 0,-22 1 0,0 21 15,0-21-15,0-1 0,0 1 16,0 21 0,0 42-1,0 0-15,-22 0 0,22 0 16,0 22-16,0-22 0,0 21 16,0-21-16,0 22 0,0-1 0,-21-21 15,21 22-15,-21-1 0,21 0 16,-21 1-16,21-1 0,0-21 15,0 0-15,-21 0 0,21-42 47,0 0-47,0 0 16,21-21-16,0 20 0,0 1 16,0 0-16,1 0 0,-1-21 0,21 20 15,-21 1-15,22 21 0,-22-21 16,21 21-16,0 0 0,-20 0 0,20 0 15,-21 0-15,21 21 0,-20-21 16,-1 21-16,0 1 0,-21-1 0,0 21 16,0 0-16,0-20 0,-64 20 15,43-21-15,-21 21 16,0-20-16,-1-22 0,1 21 0,0 0 16,-1 0-16,1-21 0,0 0 15,-1 0-15,22 0 0,0 0 16,0 0-16,0 0 0,21-21 15,21 0 1,0 0-16,21-1 0,-21-20 16,22 21-16,-1 0 0</inkml:trace>
  <inkml:trace contextRef="#ctx0" brushRef="#br0" timeOffset="43293.64">9927 11642 0,'0'-21'0,"0"42"0,0-64 0,0 22 0,0 0 15,-21 42 17,21 22-32,0-22 0,0 0 15,0 21-15,0 1 0,-21-22 0,21 21 16,0 43-16,0-43 0,0-21 16,-21 22-16,21-1 0,0 0 15,0-21-15,0 1 0,-22-1 0,22 0 16,0 0-16,0 0 15,22-21 1,-22-21-16,21 0 16,0 0-16,0 0 0,-21-1 15</inkml:trace>
  <inkml:trace contextRef="#ctx0" brushRef="#br0" timeOffset="43611.3">10054 11980 0,'21'0'31,"0"0"-15,1 0-16,-1 0 0,0 0 0,0 0 16,0 0-16,0-21 0,22 21 15,-22-21-15,0 21 0,21-21 0,1 0 16,-22 0-16,0 21 16,-21-22-16,0 1 0,0 0 15,0 0-15,0 0 16,-21 21-16,-21 0 0,20 0 0,1 0 15,0 0-15,-21 21 0,21-21 16,-1 21-16,1 0 0,0 22 0,0-22 16,0 21-16,21-21 0,0 22 15,-21-22-15,21 0 0,0 21 0,0-21 16,0 1-16,0-1 0,0 0 16,0 0-16,21-21 0,0 21 15,0-21-15,0 0 0,0 0 16,1 0-16,-1-21 0,0 21 0</inkml:trace>
  <inkml:trace contextRef="#ctx0" brushRef="#br0" timeOffset="44493.51">11324 11811 0,'21'-21'0,"-42"42"0,63-63 0,-20 42 0,-1-21 15,-21-1-15,0 1 0,0 0 16,0 0-16,-21 21 16,-1 0-16,1 0 0,0 0 0,-21 0 15,21 0-15,-22 0 0,22 21 16,-21 0-16,-1 0 0,22 1 16,0-1-16,-21 21 0,21 0 0,-1 1 0,1-1 15,21 0-15,0 1 16,0-1-16,0-21 0,0 22 0,0-22 15,0 21-15,21-21 0,1 0 16,20 1-16,-21-22 0,21 0 0,1 21 16,-22-21-16,64 0 15,-43 0-15,0-21 0,1-1 16,-1 1-16,-21 0 0,64-42 16,-43 41-16,0-20 0,-20 0 0,20-1 15,-21 1-15,21 0 0,1-64 16,-22 64-16,0-1 0,0-20 15,-21 20-15,0 1 0,0 21 16,0-21-16,0 20 0,0 1 0,0 0 16,0 0-16,-21 21 0,0 0 0,0 0 15,0 21-15,-1 0 0,1 22 16,0 20-16,0-21 0,0 1 16,0-1-16,21 0 0,-22 22 15,22-22-15,0 1 0,0-1 0,0 0 16,0 1-16,0-1 0,0 0 0,0 1 15,0-22-15,22 0 0,-1 0 16,21 0-16,-21 0 0,0-21 16,22 0-16,-1 0 0,0 0 0,-20 0 15,20 0-15,0-21 0,1 0 16,-1 0-16,0 0 0,-21 0 16,22-1-16,-22-20 0,0 21 0,0-21 15,0 20-15,-21 1 0,0 0 0,0 0 16,0 42-1,0 0-15,-21 0 16,0 1-16,0-1 0,21 0 0,-21 21 16,21-21-16,-21 1 0,21-1 15,0 0-15,0 0 0,0 0 16,0 0-16,21-21 31,0 0-31,0 0 0,0-21 16,0 21-16,-21-21 0,22 0 0,-1 0 15</inkml:trace>
  <inkml:trace contextRef="#ctx0" brushRef="#br0" timeOffset="44774.92">12467 11705 0,'0'0'0,"-63"-21"16,41 21-1,1 0-15,0 0 0,0 0 16,21 21-1,21-21 1,0 0-16,0 0 0,1 0 16,-1 0-16,0 0 15,0 0-15,-21-21 16,-21 21 15,0 0-31,21 21 47</inkml:trace>
  <inkml:trace contextRef="#ctx0" brushRef="#br0" timeOffset="48836.53">12890 11959 0,'22'0'15,"-22"-21"1,21 0 0,0 0-1,-21 0-15,0-1 0,0 1 16,21 21-16,-21-21 0,0 0 16,-21 21-1,0 0 1,0 0-16,-1 0 15,1 0-15,0 21 0,0 0 0,-21 43 16,20-43-16,-41 64 16,42-43-16,21 0 15,0-21-15,0 1 0,0-1 0,0 42 16,0-42 0,21 1-16,0-22 0,21 0 0,-20 0 15,41 0-15,-21 0 16,-20 0-16,20 0 0,0 0 0,1-22 15,62-20-15,-62 21 16,-1 0-16,0 0 0,1-22 0,-22 1 16,21 21-16,-21-22 0,1 1 15,-1 0-15,0 21 0,0-22 16,-21 1-16,21 0 0,-21-43 16,0 64-16,0-22 0,0 22 15,0 0-15,0 0 0,0 0 0,0 42 16,-21 0-1,21 0-15,-21 22 0,21-1 16,0-21-16,0 21 0,-21 1 0,21-1 16,-21 0-16,21 1 0,-22-1 15,22 0-15,0 1 0,0-22 16,0 42-16,-21-41 0,21-1 0,0 0 31,0-42-15,0 0-16,0-1 15,0 1-15,21 0 0,-21 0 0,22 0 16,-1-22-16,0 22 0,0-21 0,0 21 16,0-22-16,1 22 0,-1-21 15,21 21-15,-21 0 0,0 21 16,1-22-16,-1 22 0,21 0 16,-21 0-16,-21 22 15,0-1-15,0 0 0,-21 0 16,0 0-16,0-21 15,0 21-15,-1-21 0,-20 22 16,21-1-16,0-21 0,0 0 16,-1 0-1,1 0-15,21 21 47,0 0-47,0 0 0,21 0 0,-21 1 16,22-1-16,-1 0 0,-21 0 15,21 0-15,0 0 0,-21 1 0,21-1 16,0 0-16,1-21 16,-1 0-1,0 0-15,0 0 32,-21-21-32,21 0 0,0-1 15</inkml:trace>
  <inkml:trace contextRef="#ctx0" brushRef="#br0" timeOffset="49810.74">14901 12002 0,'0'-22'16,"0"1"0,0 0-16,0 0 0,21 0 15,-21 0-15,22-1 16,-22 1-16,0-21 0,21 21 0,0 0 0,-21-22 15,21 22-15,-21-21 0,21 21 16,0-1-16,-21 1 0,0 0 16,0 0-16,0 42 15,0 0 1,0 0-16,-21 1 0,0-1 0,0 21 16,-21 22-16,42-22 15,-43 43-15,43-64 0,0 21 16,0 0-16,0-20 0,0-1 0,0 21 15,0-21-15,0 0 0,43 1 16,-22-22-16,0 0 0,21 0 16,-21 0-16,22 0 15,-1-22-15,-21 1 0,64-21 16,-43 21-16,-21 0 0,1-1 16,-1-20-16,0 21 0,-21-43 15,0 22-15,0 21 0,0-21 0,-21 20 16,0 1-16,-22 0 0,1 0 15,21 0-15,-22 21 0,22 0 0,-21-21 16,21 21-16,0 0 0,-1 0 16,22-22-1,22 22-15,20 0 0,-21 0 16,21-21-16,1 21 0,-1 0 16,0-21-16,1 21 0,-1 0 15,0 0-15,1 0 0,-1 0 16,0 0-16,1 0 0,-22 0 0,21 21 15,-21 0-15,1 1 0,-1 20 0,-21-21 16,0 0-16,0 0 0,0 22 16,0-22-16,0 0 0,0 21 15,0-20-15,0-1 0,0 0 0,-21 0 0,21 0 16,-22 0-16,22 1 16,-21-22-1,21-22 1,0 1-16,-21 21 0,21-21 0,0 0 0,0 0 15,0 0-15,0-22 0,0 22 16,0 0-16,0-21 0,0 20 16,21-20-16,22 0 0,-22-1 0,21 22 15,0-21-15,1 21 0,-1-22 16,22 22-16,-22 21 0,21 0 0,-20 0 16,63 21-16,-64 1 0,-21-1 15,21 21-15,-20-21 0,-22 0 16,0 22-16,0-22 0,0 21 0,0-21 15,-22 22-15,22-22 16,-21 21-16,0-42 0,0 21 0,0 1 16,0-1-16,-1-21 15</inkml:trace>
  <inkml:trace contextRef="#ctx0" brushRef="#br0" timeOffset="50471.94">17611 11451 0,'0'0'0,"-22"0"0,22-21 16,0 0-16,0 0 15,0 0-15,0-1 0,0-20 16,0 21-16,22 0 0,-22-22 0,0 22 16,21-21-16,-21 0 0,21 20 15,-21 1-15,0-21 0,0 21 0,0 0 16,0-1-16,0 44 16,-21 20-1,21 0-15,-21 1 0,-1-1 16,22 21-16,0 1 15,-21-1-15,21-20 0,-21 20 0,0 43 16,21-64-16,0 1 0,0-1 16,0 0-16,0 1 0,0 41 15,0-62-15,0-1 16,-21-21-16,21 21 0,-21-21 16,-1 0-1,22-21-15,0 0 16,0-1-16,0 1 0,0-21 15,0 21-15,0 0 0,22-22 0,-1 22 16,0-21-16,0 21 16,21-22-16,-20 22 0,20 0 0,0 0 15,1 0-15,-1-1 0,0 22 0,-21 0 16,22 0-16,20 43 16,-42-22-16,1 0 0,-1 43 15,-21-43-15,0 0 0,0 21 16,0-21-16,0 1 0,-21-1 0,-1 0 15,-20 0-15,21 0 0,-21-21 0,-1 21 16,22 1-16,-21-22 0,-22 21 16,22-21-16,-22 0 15,43 0-15,42-21 32,1 21-32,-1 0 0,0-22 15,0 22-15,21 0 0</inkml:trace>
  <inkml:trace contextRef="#ctx0" brushRef="#br0" timeOffset="51171.51">18584 11599 0,'21'-21'0,"-42"42"0,64-42 0,-43 0 16,0 0-16,0 0 16,0 0-16,-22 21 0,1-22 15,0 22-15,-21 0 0,21 0 16,-1 0-16,-20 0 0,21 22 15,0-1-15,-22 0 0,22 0 0,0 0 16,0 22-16,0-22 0,0 0 16,21 21-16,0-21 0,-22 1 0,22-1 15,0 0-15,0 0 0,0 0 0,0 0 16,22-21-16,-1 0 16,0 0-16,0 0 0,0 0 0,0 0 15,1 0-15,20 0 0,-21-21 16,43 0-16,-43 0 0,0 0 15,21-22-15,-21 22 0,-21 0 16,22 0-16,-22-21 0,21 20 16,-21-41-16,0 42 15,21 0-15,-21-1 0,0 44 32,0-1-32,0 0 0,0 21 15,0-21-15,0 1 0,0-1 16,0 21-16,0-21 0,0 0 0,0 22 15,0-22-15,21 0 0,-21 0 0,21 0 16,0-21-16,22 22 0,-1-22 16,-21 0-16,0 0 0,22 0 15,-22 0-15,0 0 0,43-22 16,-43 1-16,0 0 0,21-21 16,-21 21-16,1-22 0,20 22 15,-21-21-15,0-1 16,0 1-16,1-21 0,-1 20 0,0-20 15,-21 20-15,0 1 0,0 0 16,0 21-16,0-1 0,0 1 0,-21 42 16,0 22-16,-1-22 15,1 21-15,0 1 16,0-1-16,0 0 0,0 22 0,-1-22 16,22-21-16,0 22 0,0-1 0,0 0 15,0-21-15,0 1 0,0 41 16,0-42-16,0 0 0,22-21 15,-1 22-15,0-22 0,0 0 16,0 0-16,0 0 0,22 0 16,-22-22-16,0 1 0,0 0 15</inkml:trace>
  <inkml:trace contextRef="#ctx0" brushRef="#br0" timeOffset="51343.98">19156 11578 0,'0'0'0,"-21"0"0,-1 0 0,1 0 16,42 0 15,1 0-31,-1 0 0,21 0 16,-21 0-16,22 0 0,-1 0 16,0 0-16,1 0 0,62-21 15,-62 21-15,20 0 0</inkml:trace>
  <inkml:trace contextRef="#ctx0" brushRef="#br0" timeOffset="52011.3">19960 11430 0,'0'0'16,"-21"0"-1,0 0-15,0 0 0,-1 0 16,1 21-16,0 0 0,-21-21 16,21 22-16,-1 20 0,1-21 15,0 0-15,-21 0 0,42 1 0,-21 20 16,21-21-16,0 0 0,0 0 15,0 1-15,0-1 0,0 0 0,21 0 16,0 0-16,42 0 0,-41-21 16,20 22-16,0-22 0,-21 0 15,22 0-15,20 0 0,-20-22 16,-22 1-16,0 21 0,21-21 16,-21 0-16,22 0 0,-22 0 15,0-22-15,21 1 0,-20 21 0,20-43 16,-21 22-16,0 0 0,0-22 15,1 22-15,-1-22 0,-21 22 0,0-43 16,21 43-16,-21 21 16,-21 21-1,0 21-15,21 21 0,-22-21 16,1 22-16,21-1 0,0 0 16,-21 1-16,21-1 0,-21 0 0,21 1 15,-21 20-15,21-20 16,-21-22-16,-1 21 0,22-21 0,0 0 15,0 1-15,-21-1 0,21 0 16,-21-21-16,21-21 31,0 0-15,0-1-16,21 1 16,0-21-16,22 21 0,-22-22 0,21 22 15,1-21-15,20 21 0,-21-22 16,22 22-16,-22 0 0,22 0 0,20 21 15,-41 0-15,-1 21 0,-21 0 16,0 0-16,-21 1 0,0 41 16,0-42-16,0 0 0,0 22 15,0-22-15,0 0 0,0 0 16,-21 0-16,0-21 0,21 22 16,-21-1-16,0-21 0,0 21 15,-1-21 1</inkml:trace>
  <inkml:trace contextRef="#ctx0" brushRef="#br0" timeOffset="53385.9">21315 11642 0,'0'0'0,"-21"0"0,-1 0 31,44 0-15,-1 0-16,0 0 0,0 0 15,21-21-15,-20-1 0,20 22 0,0-21 16,1 0-16,-1 0 0,0 0 15,1 0-15,-1-22 0,-21 22 0,21-21 16,-20-1-16,20 1 0,-21 0 16,0 21-16,0-64 15,-21 64-15,0 0 0,0-22 16,-21 43 0,0 0-16,0 0 0,0 21 0,0 1 15,-1 20-15,-20-21 0,0 85 16,21-64-16,-1 1 0,1 20 15,0-21-15,0 22 0,0-22 0,0 64 16,-1-64-16,22 22 16,-21-1-16,0 1 0,21-22 0,-42 85 15,42-63-15,-21-1 0,-22 64 16,22-63 0,-21-1-16,21-20 0,-1 20 0,1 1 15,-21 41-15,21-62 0,0 20 16,21-42-16,-22 22 0,22-22 15,0 21-15,0-21 0,22-21 16,20 0-16,0-21 16,-21 0-16,22 0 0,-1 0 15,0 0-15,1-22 0,20-20 16,-20 20-16,-1 1 0,-21-21 16,0 20-16,22-20 0,-43 20 15,0-20-15,0-22 0,0 22 0,0-1 16,0 1-16,-22-1 0,22 22 0,-21-22 15,0 43-15,-21-21 0,42 21 16,-21 0-16,-1-1 0,1 22 16,21-21-16,43 21 31,-22 0-31,0-21 0,21 21 16,1 0-16,-1 0 0,0-21 0,1 0 15,-1 21-15,21-21 0,-20 21 0,-22-22 16,21 22-16,1-21 0,-22 21 15,21-42-15,-21 42 0,0-21 16,-21 0-16,22 21 16,-44 21 31,22 0-47,0 0 0,0 0 15,0 0-15,0 1 16,0-1-16,22 0 15,-1-21-15,0 0 0,0 0 16,0 0-16,0 0 16,1 0-16,-1 0 0,21 0 0,-21 0 15,0-21-15,1 0 0,20 21 16,-21-22-16,0 1 0,0-21 0,22 21 16,-1-43-16,-21 22 15,0 0-15,1-1 0,-1-20 16,0 20-16,0 1 0,0 0 0,0-1 15,-21 22-15,0-21 0,0 21 16,0 0-16,-21 42 16,0 0-1,0 0-15,21 21 0,-21-20 16,0 20-16,-1 0 0,1 43 16,0-43-16,21 1 15,-21-1-15,21 0 0,0-21 0,0 22 16,0-22-16,0 21 0,0-21 0,0 1 15,0-1-15,21 0 16,21-21-16,1 21 0,-22-21 16,0 0-16,21 0 0,1 0 15,-22 0-15,21 0 0,-21-21 0,22 0 16,-22 21-16,21-21 0,-21-1 0,1 1 16,-1 0-16,0 0 0,0 0 15,-21-22-15,-21 43 31,0 0-31,0 0 0,-1 22 0,-20-22 16,21 42-16,0-21 16,21 0-16,0 0 0,0 1 15,0-1-15,0 0 0,0 0 16,21 0-16,0-21 16,0 0-16,0 0 0,22 0 15,-22 0-15,0 0 0,0 0 16,0 0-16,1-21 0,20 0 15,-42 0-15,0 0 0,0-1 16</inkml:trace>
  <inkml:trace contextRef="#ctx0" brushRef="#br0" timeOffset="53639.58">22077 11049 0,'0'0'15,"0"-21"-15,-21 21 0,-1 0 0,1-21 16,21 0-16,-21 21 16,21 21 30,0 0-46,-21-21 16,0 21-16</inkml:trace>
  <inkml:trace contextRef="#ctx0" brushRef="#br0" timeOffset="54603.3">3111 13758 0,'22'0'0,"20"0"32,-21 0-32,-21-21 0,21 0 0,-21 0 15,21 0-15,1-22 16,-1 22-16,0 0 0,-21 0 16,0 0-16,21-22 0,-21 22 0,0 0 15,21 0-15,-21 0 0,0 0 16,0-1-16,0 1 0,-21 21 31,0 21-31,0 22 0,21-22 0,-21 21 16,21 22-16,-22-1 0,22-20 15,-21 20-15,21 1 0,0-1 0,0-21 16,0 22-16,0-22 0,0 1 16,0-1-16,0-21 0,0 21 15,0-20-15,21-1 0,-21 0 16,0 0-16,0 0 0,0 0 0,-21 22 15,0-43 1,-21 21-16,21-21 0,-22 0 0,22 0 16,-21 0-16,21 0 15,-22 0-15,22 0 0,0-21 0,0 21 0,0-21 16,-1-1-16,1 1 16,21 0-16,0 0 0,0 0 15,21 0-15,22-22 16</inkml:trace>
  <inkml:trace contextRef="#ctx0" brushRef="#br0" timeOffset="54831.93">3598 13610 0,'0'0'16,"21"-21"-16,1 21 0,-22 21 31,0 22-31,0-22 0,0 21 0,0-21 16,0 22-16,0-1 0,0-21 15,0 21-15,0 1 0,0-22 0,0 21 16,0-21-16,0 22 16,0-22-16,0 0 0,0 0 0,0 0 15,0 1-15,0-1 0,0 0 16,21-21-16,-21 21 0</inkml:trace>
  <inkml:trace contextRef="#ctx0" brushRef="#br0" timeOffset="54991.56">3471 14161 0,'0'0'0,"-21"0"0,0 0 16,21-22-16,0 1 31,21 21-31,0 0 16,0 0-16,22 0 0,-22-21 0,21 0 0,1 21 15,20-21-15,-21 21 16,22-21-16,-22-1 0,22 1 0,-1 21 15</inkml:trace>
  <inkml:trace contextRef="#ctx0" brushRef="#br0" timeOffset="55556.07">5524 13864 0,'0'0'0,"0"-21"15,0 0-15,0 0 16,0 0-16,0-1 16,22 1-16,-22 0 0,0 0 0,21-21 15,0-1-15,-21 22 0,0 0 16,0 0-16,0 0 0,0-1 15,-21 22-15,-22-21 0,22 21 16,-21 0-16,21 0 0,-22 0 16,1 21-16,21 1 0,-21-1 0,20-21 15,1 21 1,0 0-16,-21 0 0,42 22 0,0-22 16,-21 0-16,21 0 0,0 43 15,0-43-15,21 21 0,0-21 0,0 0 16,21 22-16,-20-22 0,20 0 15,-21 0-15,21 0 0,-20 1 0,-1-1 16,0 0-16,0 0 0,-21 0 0,0 0 16,-21 1-16,0-22 15,-22 21-15,1 0 0,0-21 0,-1 21 16,-20-21-16,21 0 0,-22 0 16,1 0-16,20 0 0,-20 0 0,-1 0 15,22 0-15,-22 0 16,22 0-16,21-21 0,-21 0 0,20 0 15,1-1-15,0 1 0,21 0 0,0 0 16,0 0-16,21 0 0,0-1 16,22 1-16,41-21 15,-41 21-15,20-22 0,-20 22 0,20-21 16</inkml:trace>
  <inkml:trace contextRef="#ctx0" brushRef="#br0" timeOffset="57488.54">5800 13356 0,'0'-21'0,"-85"21"16,64 0-1,0 21-15,21 0 0,-22 1 16,1 41-16,0-21 0,21 1 16,0-1-16,0 22 0,0-22 15,0 0-15,0 1 0,0-1 0,0 0 16,0 1-16,0-1 0,21-21 15,-21 43-15,21-43 0,-21 0 16,0 0-16,0 0 16,22-21-1,-1-21 1,-21 0-16,0 0 16,0 0-16,21-1 0,-21 1 0,21 0 15,-21 0-15,21-21 0,0 20 16,-21 1-16,22-21 0,-1 21 0,0 21 15,0-21-15,0 21 0,0 0 16,1 0-16,-1 0 0,0 0 0,-21 21 16,21 0-16,0 0 0,-21 0 0,21 22 15,-21-22-15,0 0 0,0 0 16,0 0-16,0 0 0,0 1 0,22-1 16,-22 0-16,21 0 15,-21 0-15,21-21 16,0 0-16,0 0 0,0 0 15,1 0-15,-22-21 0,21 0 16,0 21-16,21-42 0,-21 20 16,1 1-16,-1 0 0,0 0 15,-21-21-15,21 20 0,-21 1 0,21-21 16,-21 21-16,0 0 16,0-22-16,0 22 0,-21 42 31,21 0-31,-21 1 15,21-1-15,0 21 0,0-21 0,0 0 16,0 22-16,0-22 0,0 0 16,0 0-16,0 0 0,0 1 0,0-1 15,0 0-15,0 0 0,21-21 0,0 0 16,0 21-16,1-21 0,20 0 16,-21 0-16,0 0 0,22-21 0,-22 21 15,21-21-15,-21 0 0,22 0 16,-22-1-16,0 1 0,0 0 0,0-21 15,0-22-15,-21 22 16,0 0-16,0 20 0,0-20 0,-21 0 16,0 21-16,0-1 0,-21 1 15,20 21-15,-62 0 16,63 0-16,-22 0 0,1 21 0,0 22 16,20-22-16,1 21 0,0-21 15,0 22-15,21-1 0,0-21 0,0 22 16,0-1-16,0-21 0,0 0 15,21 0-15,0 1 0,22-1 0,-22 0 16,0 0-16,21-21 0,43 0 16,-43 0-16,1 0 0,-1 0 15,0 0-15,1 0 0,-1 0 0,0-21 16,1 0-16,-22 0 0,21-1 16,-21 1-16,0 0 0,1 0 0,-1 0 15,0 0-15,-21-1 0,0-20 16,0 21-16,0 0 0,0 0 15,21-1-15,-21 44 32,0-1-32,0 0 0,0 0 0,-21 0 15,21 22-15,0-22 0,0 0 0,0 0 16,0 0-16,0 0 0,0 1 16,21-1-16,0 0 0,0-21 15,1 0-15,-1 0 0,0 0 16,0 0-16,0 0 0,0 0 0,1 0 15,-1-21-15,0 0 0,0 21 16,0-22-16,0 1 0,1 0 16,-22 0-16,21-21 0,0-43 15,-21 64-15,0 0 16,0-1-16,0 1 0,0 42 31,0 1-31,0 20 16,0-21-16,0 0 0,0 22 0,0-22 15,0 0-15,0 0 0,0 0 16,0 0-16,0 22 16,0-22-16,21-21 0,0 0 15,0 21-15,22-21 0,-22 0 0,0 0 16,0 0-16,22 0 0,-22-21 16,0 21-16,0-21 0,0 21 0,22-21 15,-43-1-15,21 1 0,21-42 16,-21 42-16,0-22 0,-21 1 15,22 0-15,-1-1 0,-21-20 0,21 20 16,-21 1-16,0 0 0,21 21 0,-21-1 16,0 1-16,0 0 0,0 0 15,0 42 1,0 0-16,0 0 0,-21 22 16,0-1-16,21 0 0,-21 1 15,21-1-15,0 0 0,0 1 16,0-1-16,0-21 0,0 22 0,0-22 15,0 21-15,0-21 0,21 0 0,-21 1 16,21-1-16,0 0 0,21-21 16,-20 21-16,20-21 0,-21 0 0,21 0 15,1 0-15,-1 0 0,0 0 16,1 0-16,-1-21 0,0 0 0,1 21 16,-1-21-16,0-1 0,1 1 15,-22 0-15,0 0 0,0-21 16,0 20-16,-21 1 0,22-21 0,-22-22 15,0 43-15,0 0 16,-22 0-16,1 0 0,0 21 0,0 0 16,-21 0-16,20 0 0,1 21 0,-21 0 15,21 0-15,0 0 0,-43 85 16,43-85-16,21 1 16,0 20-16,0-21 0,0 43 15,0-43 1,21-21-16,0 0 0,0 0 15,43 0-15,-43 0 16,0 0-16,0 0 0,22-21 0,-22-1 0,0 1 16,43-21-1,-43 0-15,21 20 0,-21-41 0,0 21 16,1-1-16,-1-20 0,0-1 16,-21 1-16,0 20 0,21-62 15,-21 62-15,0 1 0,0 21 16,0 0-16,0-1 0,-21 22 15,21 22-15,-21-1 0,21 21 0,-21 0 16,21 1-16,-22-1 0,22 22 16,0-22-16,0 21 0,0-20 0,0 63 15,0-64-15,0 0 16,22-21-16,-1 1 0,-21 20 0,42-21 16,0 0-16,-20-21 15,-1 0-15,0 0 0,21 0 16,-21-21-16,22 0 0,-1 21 0</inkml:trace>
  <inkml:trace contextRef="#ctx0" brushRef="#br0" timeOffset="58327.85">10816 13780 0,'0'0'15,"-21"0"-15,21 21 0,0 0 0,-21-21 16,42-21 0,0 0-1,0-1-15,0 1 0,-21 0 16,22 0-16,-22-21 0,0 20 0,0 1 15,0-21-15,0 21 16,0-22-16,-43 1 0,1 21 16,21 21-16,0 0 0,-22 0 15,1 0-15,-43 21 16,43 0-16,21 0 0,-22 22 16,22-22-16,-21 21 0,0 43 15,20-43-15,1 1 0,21 20 16,0-21-16,0-20 0,21 20 15,1-21-15,-1 0 0,0-21 16,0 0-16,0 0 0,22 0 16,-22 0-16,0 0 0,21-21 0,-21 21 15,22-21-15,-1 0 0,-21 0 0,22-22 16,-1 22-16,-21-21 16,0-1-16,22 1 0,-22 0 0,0-1 15,0 1-15,0-21 0,-21 20 16,0 1-16,0 0 0,0-1 0,0 1 15,0 0-15,0-1 0,0 22 16,0 0-16,-21 21 16,21 42-16,-21-21 15,21 1-15,0 20 0,-21 0 16,21 1-16,-21 62 0,21-62 16,0 20-16,0-20 0,0-1 15,0 0-15,21-21 0,0 22 16,0-22-16,21 0 0,-20 0 0,-1-21 15,21 0-15,-21 0 0,43 0 16,-22 0-16,-21 0 0,22 0 16,-22-21-16,0 0 0,21-21 15,-21 20-15,1-20 0,-1 21 16,-21-21-16,0 20 0,21 1 16,-21 0-16,0 42 15,0 0 1,0 1-16,0-1 0,0 0 15,0 0-15,0 0 0,0 0 16,0 1-16,0-1 0,0 0 16,0-42 15,0 0-15,0-1-16</inkml:trace>
  <inkml:trace contextRef="#ctx0" brushRef="#br0" timeOffset="58503.85">11515 13356 0,'0'0'0,"0"-21"0,0 42 63,0 0-63,21 1 15,0-22 1,0 21-16,0-21 0,0 0 15,1 21-15,-1-21 0</inkml:trace>
  <inkml:trace contextRef="#ctx0" brushRef="#br0" timeOffset="58826.93">12001 13547 0,'0'0'0,"22"0"0,20 0 16,-21 0-16,0 0 0,0-21 16,1-1-16,-1 22 0,-21-21 0,0 0 15,-21 21 1,-22 0-1,22 0-15,0 0 0,-21 0 16,20 0-16,-20 0 0,21 21 16,0 0-16,0-21 0,-1 22 0,22-1 15,0 0-15,0 0 16,22-21-16,-1 21 0,0 0 0,0-21 16,21 22-16,-20-22 0,-1 21 0,21 0 15,-21 0-15,0 0 0,1-21 16,-1 21-16,-21 1 0,0-1 0,0 0 15,0 0-15,-21-21 16,-22 21-16,22-21 0,-21 21 0,21-21 16,-64 0-16,43 22 15,20-22-15,-20 0 0,21 0 16,-21 0-16,20 0 0,22-22 0,0 1 16,0 0-16</inkml:trace>
  <inkml:trace contextRef="#ctx0" brushRef="#br0" timeOffset="59270.92">12636 13483 0,'0'0'0,"0"-21"0,0 0 15,-21 21-15,0 0 16,21 21 0,-21 0-16,21 22 0,0-1 15,0 21-15,-21 1 0,21-22 0,0 22 16,0-1-16,0 1 0,-21-1 15,-1 22-15,22-22 0,-21 1 0,0 21 16,0-1-16,0 1 0,0-22 16,-1 22-16,1 0 0,-21-22 0,21 22 15,0-22-15,-22 22 0,22-21 16,0-1-16,0-21 0,0 1 0,-22 20 16,43-42-16,0-42 31,0-21-31,0 21 0,0-22 0,21 1 15,-21-21-15,0-1 0,22 1 16,-1-1-16,0 1 0</inkml:trace>
  <inkml:trace contextRef="#ctx0" brushRef="#br0" timeOffset="59536.92">12319 13991 0,'0'0'0,"21"-84"0,-21 20 16,21 1-16,-21 20 0,21-20 15,1 20-15,-22 1 0,21 0 0,0 21 16,0-1-16,0 1 0,43 0 15,-43 21-15,21 0 0,-21 0 16,22 21-16,-1 0 0,-21 1 0,22-1 16,-22 0-16,0 21 0,-21 1 15,0-22-15,0 21 0,0-21 0,-42 22 16,20-22-16,1 0 0,-21 21 16,0-21-16,20 1 0,-20-22 15,-21 21-15,41-21 0,1 0 16,0 0-16,21-21 15,21-1 1,0 1-16,1 0 0,-1-21 16,0 21-16,21-22 0,-21 22 0</inkml:trace>
  <inkml:trace contextRef="#ctx0" brushRef="#br0" timeOffset="59755.29">13250 13187 0,'0'0'16,"43"-42"-1,-43 63 1,0 0-16,0 0 0,0 0 16,0 0-16,-22 22 0,1-22 0,21 21 15,0-21-15,-21 22 0,0-1 16,21 0-16,-21-20 0,0 20 0,21-21 16,0 43-16,0-43 0,0 21 15,0-21-15,21 0 16,0-21-16,0 0 0,0 0 0,22 0 15,-1 0-15,0 0 0</inkml:trace>
  <inkml:trace contextRef="#ctx0" brushRef="#br0" timeOffset="60607.92">13801 13589 0,'0'0'0,"21"-21"0,0 0 0,0 0 16,-21-1-16,0-20 0,0 21 0,0 0 15,0 0-15,-21-1 0,0 1 16,0 21-16,-1 0 0,-20 0 15,21 0-15,0 0 0,0 21 0,-22 1 16,22-1-16,0 0 0,0 21 16,0-21-16,-1 22 0,1-1 0,21 0 15,0-20-15,-21 20 0,21-21 0,0 21 16,0-20-16,0-1 16,0 21-16,21-42 15,22 0-15,-22 0 16,0 0-16,0 0 0,0-21 0,22 21 15,-1-42-15,-21 20 16,0-20-16,22 0 0,-43-1 16,0 22-16,21-21 15,-21 21-15,0 0 0,0-1 0,0 44 32,0-1-32,-21 0 15,21 0-15,0 0 0,0 0 0,0 1 16,0 20-16,0-21 15,0 0-15,0 0 0,21-21 16,0 22-16,0-22 16,0 0-16,0 0 0,22 0 0,-22 0 15,21-22-15,1 22 0,-22-21 0,21 0 16,0 0-16,-20 0 0,20 0 16,-21-1-16,21 1 0,-20-21 0,-1 21 15,-21 0-15,0-1 0,21 22 16,-21-21-16,-21 42 15,0 1 1,21-1-16,-22 0 0,1 0 0,21 0 16,-21 0-16,21 1 15,0 20-15,0-21 0,0 0 0,0 0 16,21 1-16,0-22 0,22 0 16,-22 0-16,21 0 0,-21 0 15,22 0-15,-1 0 0,0 0 0,-20-22 16,20 22-16,0-21 0,-21 0 15,1 0-15,-1 0 0,21-22 16,-21 22-16,-21-21 0,0 21 16,0 0-16,0-1 0,0 1 0,0 0 15,0 42 17,0 0-32,0 1 0,0-1 15,-21 0-15,21 21 0,0 1 16,0-1-16,-21 0 0,0 1 0,21-1 15,-21 0-15,-1 22 0,22-22 0,-21 0 16,0 22-16,21-1 0,0-20 16,-21 20-16,21 1 0,-21-1 0,0 1 15,21-1-15,-22-20 0,1 20 16,0-21-16,-21 22 0,42-43 16,-21 0-16,-1 0 0,1-21 15,0 0-15,21-21 16,0 0-16,0-21 0</inkml:trace>
  <inkml:trace contextRef="#ctx0" brushRef="#br0" timeOffset="61707.91">16383 13547 0,'0'0'0,"-21"21"0,-22 42 32,65-63-17,20 0-15,-21 0 16,21-21-16,-20 0 0,20 0 15,0 0-15,1 21 0,-22-43 0,21 43 16,0-42-16,-20 21 0,-1 0 0,0 0 16,0-1-16,0 1 0,0-21 15,-21 21-15,0 0 0,0-22 0,0 22 16,0 0-16,0 0 16,0-22-16,-21 43 15,21 22-15,-21 20 16,0-21-16,0 21 0,0 1 15,-1-1-15,-41 85 0,42-63 16,-22 20-16,22-20 0,-21 20 16,21 1-16,-64 63 15,64-63-15,-21 0 0,20 20 0,1-20 16,0 0-16,-21 84 16,21-84-16,21-22 0,-22 64 15,22-84-15,0-1 0,22 21 16,20-41-16,-21-1 0,43-21 15,-22-21-15,106-43 16,-106 22-16,1 21 16,-1-22-16,22-20 0,-43 20 0,63-84 15,-62 64-15,-1-1 0,-21 1 16,0-22-16,0 22 0,-43-43 16,22 42-16,-21 1 0,0 21 15,-1-1-15,1 1 0,-22 21 16,-20-22-16,20 22 0,22 0 15,0 21-15,20 0 0,1-21 16,0 21-16,21-21 16,0 0-16,21-1 15,22 22-15,-22-21 0,21 0 16,22 21-16,-22-21 0,21 0 0,-20 0 16,20-1-16,1 1 0,-22 0 15,22 0-15,-1 0 0,-21 0 0,22-1 16,-22 1-16,1 0 0,-1 0 0,-21 0 15,0 21-15,0-21 0,1 21 16,-22-22-16,-22 44 31,1-22-31,21 21 0,-21 0 16,0 0-16,21 0 0,0 0 16,0 22-16,0-22 0,0 0 15,0 0-15,0 22 0,0-22 0,0 0 16,21 0-16,0 0 0,0-21 15,1 21-15,-1-21 0,0 0 0,21 0 16,-21 0-16,22 0 0,-22 0 16,21-21-16,-21 0 0,22 21 0,-22-21 15,0 0-15,0-22 0,0 22 16,1-21-16,-22 21 0,0-22 0,0 22 16,0-21-16,-22-22 15,1 43-15,0 0 0,0 21 16,-21-21-16,20 21 0,-20 0 0,0 0 15,21 0-15,-22 0 0,22 21 16,-21 0-16,21 0 0,-1-21 0,22 43 16,0-22-16,0 0 0,0 0 15,0 0-15,22 1 0,41-1 16,-42-21-16,22 0 0,-1 0 16,0 0-16,1 0 0</inkml:trace>
  <inkml:trace contextRef="#ctx0" brushRef="#br0" timeOffset="61959.54">17970 13166 0,'0'0'0,"0"-43"0,0 22 0,0 0 0,0 0 16,-21 42 0,21 0-1,-21 0-15,21 22 0,0-1 16,-21 0-16,0-20 0,21 20 0,-21 0 15,21 1-15,0-1 0,-22 0 0,22 1 16,-21-1-16,21-21 0,0 43 16,0-43-16,0 0 0,0 0 15,21-21-15,1 0 16,-1 0-16,0 0 16,0-21-16,-21 0 0,21 0 15</inkml:trace>
  <inkml:trace contextRef="#ctx0" brushRef="#br0" timeOffset="62186.36">18288 13081 0,'0'0'0,"0"-21"0,21-64 31,-21 106-31,-21 22 16,0-22-16,21 21 0,-21-21 15,-1 22-15,1-1 0,0 43 16,0-43-16,21-21 0,0 22 15,-21-1-15,21 0 0,-21 22 16,21-22-16,0-21 0,0 0 16,0 1-16,0-1 0,0 0 15,0 0-15,21-21 16</inkml:trace>
  <inkml:trace contextRef="#ctx0" brushRef="#br0" timeOffset="62558.9">18542 13377 0,'-21'22'16,"0"-1"-16,-1 0 15,1 21-15,0-21 16,21 1-16,0 20 0,0 0 16,0 1-16,0-22 0,0 0 15,0 0-15,0 0 0,21 0 16,0-21-16,1 0 0,20 0 15,-21 0-15,21 0 0,22 0 16,-22-21-16,-21 0 0,22 0 16,-22 0-16,0 0 0,21-43 15,-42 22-15,0 21 0,0-22 0,0 1 16,0 21-16,0-22 0,0 22 16,-21 0-16,0 0 0,0 21 15,-21 0-15,20 0 16,-20 0-16,21 0 0,0 21 0,0 0 15,-22 0-15,22 1 0,21-1 0,0 0 16,0 0-16,0 0 0,0 0 16,0 1-16,0-1 0,42 0 0,-20 0 15,-1-21-15,21 0 0,0 0 16,1 0-16</inkml:trace>
  <inkml:trace contextRef="#ctx0" brushRef="#br0" timeOffset="63854.07">19135 13441 0,'0'0'0,"0"-21"0,0 0 16,-22 21 15,22 21-31,-21 0 0,21 0 0,0 0 16,0 0-16,-21 1 0,21-1 16,0 21-16,-21-21 0,21 0 0,0 1 15,0-1-15,0 0 16,21-21-16,0 0 15,0 0-15,1 0 0,-1 0 16,0 0-16,0 0 0,0-21 0,22 0 16,-22 21-16,0-22 0,0 1 15,0-21-15,0 21 0,1 0 0,-1-1 16,-21 1-16,0 0 0,21 21 16,-21-21-16,-21 21 15,21 21 1,-21 0-16,21 0 0,-22 1 15,22 20-15,0-21 0,0 0 16,0 0-16,0 1 0,0-1 16,22-21-16,-1 21 15,0-21-15,0 0 0,0 0 16,22 0-16,-22 0 0,0 0 0,0-21 16,0 21-16,0-21 15,1-1-15,-1 1 0,0 0 0,0 0 16,0-43-16,-21 43 15,21-21-15,-21 21 0,0 0 0,0-1 16,22 1-16,-22 0 0,0 42 31,-22 0-31,22 1 16,0-1-16,-21 0 0,21 21 16,0-21-16,0 1 0,0-1 15,0 0-15,0 0 0,0 0 16,0 0-16,21 1 0,1-22 0,-1 21 15,0-21-15,0 0 0,0 0 16,0 0-16,1 0 0,-1 0 16,21-21-16,-21-1 0,0 1 15,1 0-15,-1 0 0,-21 0 16,21 0-16,-21-1 0,21 1 0,-21 42 47,0 1-47,0-1 0,-21 0 15,21 0-15,-21 0 16,21 0-16,21-21 47,0-21-31,0 0-16,0 0 0,1 0 15,-1 0-15,0-1 0,0 1 16,0 0-16,0 21 0,1-21 15,-1 21-15,0 0 0,0 0 16,-21 21 0,0 0-16,0 0 0,0 1 15,0-1-15,0 0 0,0 0 16,0 0-16,21-21 16,0 21-16,1-21 15,-1 22-15,0-22 0,21 0 16,1 0-16,-1 0 0,21 0 0,-20 0 15,41 0-15,-41-22 16,-1 22-16,0-21 0,-20 0 0,-1 0 16,0 0-16,0-43 0,-21 43 15,0-21-15,0 21 0,0-1 16,-21 1-16,-21-21 0,20 21 16,-20 21-16,21 0 15,0 0-15,0 0 0,-1 0 0,1 0 0,0 0 16,0 21-1,0-21-15,0 21 0,-1 21 0,1-20 16,21-1-16,0 21 0,-21 0 0,0 1 16,21 20-16,0-20 0,0 20 15,0 1-15,0-22 0,0 21 0,42 43 16,-21-42-16,1-1 16,-1 1-16,0-1 0,0 1 0,0-1 15,-21 1-15,0-1 0,0 1 0,0-1 16,0-20-16,-21-1 0,-64 64 15,22-85-15,21 0 16,-1 0-16,-20-21 0,-1 0 16,-20 0-1,41 0-15,22 0 0,-21-21 0,21 0 0,-1 0 16,1 0-16,0-22 16,0 1-16,21 0 0,0-1 15,0-20-15,0 20 0,0-20 0</inkml:trace>
  <inkml:trace contextRef="#ctx0" brushRef="#br0" timeOffset="64007.93">20235 13314 0,'0'0'0,"0"-21"0,-21 21 16,0 0-1,63-21 16,-21 21-15</inkml:trace>
  <inkml:trace contextRef="#ctx0" brushRef="#br0" timeOffset="64727.81">21336 13250 0,'0'22'16,"0"-1"-1,0 0-15,0 0 0,0 0 16,0 0-16,0 1 0,0-1 16,0 0-16,0 0 0,0 0 0,0 0 15,0 22-15,0-22 0,0 0 0,0 0 16,0 0-16,0 1 15,0-44 17,0 1-32,0 0 15,0 0-15,21 0 0,-21 0 16,21-1-16,-21 1 0,21-21 16,1 21-16,-1 0 0,21-1 0,-21-20 15,0 21-15,22 21 0,-1-21 16,-21 0-16,22 21 0,20 0 15,-21 0-15,-20 0 0,-1 21 16,0 0-16,0 0 0,0 21 16,-21-20-16,0-1 0,0 0 15,0 0-15,-42 43 16,21-64-16,21 21 16,0-42 15,0-1-16,0 1-15,21 0 0,0 0 16,0 0-16,0 0 0,-21-1 0,43 1 16,-22-21-16,0 21 0,21 0 15,-20-1-15,20 1 0,-21 21 0,0 0 16,22 0-16,-22 0 0,0 0 16,0 0-16,-21 21 0,0 1 15,0-1-15,0 0 0,0 0 16,0 0-16,0 0 0,-21 1 0,0-1 15,21 0-15,-21 0 0,-1 0 16,22 0-16,0 1 16,22-22 15,-1 0-31,0-22 0,0 22 16,0-21-16,22 0 0,-22 0 15,21 0-15,-21 0 0,22-1 16,-1 1-16</inkml:trace>
  <inkml:trace contextRef="#ctx0" brushRef="#br0" timeOffset="65051.02">22564 13314 0,'42'-21'15,"85"-22"1,-106 22-16,-211 106 0,401-191 0,-190 106 0,-42 0 31,-21 0-31,21 0 0,-22 0 16,1 21-16,21 0 0,-21-21 16,20 22-16,-20-1 0,21-21 0,21 21 15,0 0-15,0 0 16,21 0-1,21-21-15,-20 22 0,-1-22 0,0 0 16,21 21-16,-21-21 0,1 0 16,-1 21-16,0-21 0,-21 21 15,0 0 1,-21-21-16,21 21 0,-21-21 16,-22 0-16,22 0 0,0 0 15,-21 0-15,20 0 0,1 0 16,0 0-16,0 0 0,0 0 0,0 0 15,42 0 1,0-21 0,0 21-16,21-21 0,-20 21 15,20 0-15,0-21 0,1 21 0</inkml:trace>
  <inkml:trace contextRef="#ctx0" brushRef="#br0" timeOffset="65796.48">23220 13377 0,'0'0'0,"106"-84"31,-106 63-31,0-1 0,0 1 16,-22 21-1,1 0-15,0 0 0,0 21 16,0-21-16,0 22 0,-1-1 16,1 0-16,0 0 0,0-21 0,0 21 15,0 0-15,-1 1 0,22-1 16,0 0-1,22-21 1,-1 0-16,0 0 0,0 0 16,0 0-16,0 0 0,1-21 15,-1 0-15,0 21 16,0-22-16,0 22 0,-21-21 0,21 0 16,1 21-16,-22-21 0,21 21 15,-21-21 1,0 42-1,0 0 1,0 0-16,0 0 0,-21 1 16,21-1-16,0 0 0,0 21 15,-22-21-15,22 22 0,-21-1 0,21 0 16,-21 1-16,0 105 16,21-85-16,-21-20 15,0 63-15,21-43 16,0 43-16,0-43 0,0 22 15,0 42-15,0-42 0,0-22 16,0 64-16,0-63 16,0-1-16,0 64 0,0-63 15,0-1-15,0-20 16,-22 20-16,22-21 0,-21 1 0,0-1 0,21 0 16,-21 1-16,-64 20 15,64-42-15,-21-21 16,21 0-16,-22 0 0,1 0 0,-22-42 15,22 21-15,21 0 0,-21-22 16,20 1-16,1 0 0,-21-64 16,42 42-16,0 22 0,0-85 15,0 64-15,21-1 16,21-84-16,1 84 0,-1-20 16,0 20-16,-20-20 0,20 20 0,0 22 15,1-22-15,-1 22 0,-21 0 16,43-43-16,-43 64 15,0-22-15,0 22 0,0 0 0,-21 0 16,21 21-16,-42 0 31</inkml:trace>
  <inkml:trace contextRef="#ctx0" brushRef="#br0" timeOffset="66960.08">3281 15621 0,'0'42'16,"21"-42"-1,0 0-15,0 0 16,0 0-16,1-21 0,-1 21 16,0-21-16,21 0 0,-21 0 15,22 0-15,-22-1 0,21 1 0,-21 0 16,22-42 0,-43 41-16,0 1 0,0-21 15,-21 21-15,-106 0 16,63 21-16,1 0 0,-1 0 15,22 21-15,-22-21 0,-42 42 16,64 0-16,0-20 0,-1-1 16,1 21-16,21-21 0,0 22 15,21-22-15,0 21 0,0-21 16,0 22-16,21-22 0,21 21 0,1-21 16,-22 0-16,21 22 0,0-1 15,1 0-15,-1 1 0,0-1 0,1 0 16,-1 1-16,0-1 0,-20 0 15,-1 1-15,-21-1 0,0 0 0,0 1 16,-21-1-16,-22 0 0,1 1 16,0-22-16,-22 21 0,22-21 15,-22 1-15,1-1 0,-22 0 16,22-21-16,-1 0 0,-21 0 0,22 0 16,-1 0-16,22-21 0,-21 0 15,20-1-15,1 1 0,21 0 0,-22-21 16,22-1-16,0 1 0,0 0 15,21-1-15,0-20 0,0 21 16,0-22-16,0 22 0,21-22 0,43-20 16,-22 62-16,0 1 15,1 0-15,-1 0 0,0 0 0,64 21 16,-64 0 0,43 0-16,-43 21 0,-20 0 15</inkml:trace>
  <inkml:trace contextRef="#ctx0" brushRef="#br0" timeOffset="67323.99">3535 16320 0,'0'0'0,"42"0"0,-21 0 0,22 0 0,-22-22 16,0 1-16,0 21 0,0-21 15,0 0-15,1 0 0,-1 0 16,0-22-16,-21 22 0,21-21 15,-21 21-15,0-1 0,0 1 16,0 0-16,-21 21 16,0 0-16,0 21 0,-1 0 0,-20 1 15,0 20-15,-1-21 0,1 21 16,21-20-16,-21 20 0,20 0 0,1-21 16,0 22-16,21-22 0,0 21 15,0-21-15,0 1 0,0-1 0,21-21 16,0 21-16,22 0 0,-22-21 15,0 0-15,21 0 0,1 0 0,-1 0 16,0 0-16,1-21 0,-1 0 16,0 0-16,1-1 0,-1-20 0,0 21 15,-20-21-15,20-1 16,0 1-16,1 0 0,-1-22 0,-21 22 16,21-22-16</inkml:trace>
  <inkml:trace contextRef="#ctx0" brushRef="#br0" timeOffset="67543.24">4339 15727 0,'0'-85'0,"0"255"0,0-255 0,0-42 15,0 85-15,0 20 0,-21 1 0,0 0 16,0 21-16,-1 0 16,1 0-16,21 21 0,0 0 0,-21 22 15,21-22-15,-21 21 0,21 1 16,0-1-16,0 21 0,0 1 0,0-1 16,0-20-16,0 20 0,0 1 15,0-22-15,0 22 0,-21-22 16,21 0-16,0 1 0,0-22 0,0 21 15,0-21-15,0 0 0,0 1 16,21-22 0,0 0-16,0 0 15,-21-22-15</inkml:trace>
  <inkml:trace contextRef="#ctx0" brushRef="#br0" timeOffset="67919.34">4487 16193 0,'0'21'16,"0"0"-16,21-21 31,1 0-31,-1 0 0,0 0 16,0-21-16,0 21 0,0-21 15,1-1-15,-1 1 0,0 0 16,-21 0-16,0 0 0,0 0 0,0-1 15,0 1-15,0 0 16,-21 21-16,0 0 0,-1 0 16,1 0-16,0 0 0,0 21 15,0 0-15,0 1 0,-1-1 16,22 21-16,-21 0 16,0 1-16,21-22 0,0 42 15,0-41-15,0 20 16,0-21-16,21-21 0,0 21 0,22 0 15,-22-21-15,21 0 0,-21 0 16,22 0-16,-1 0 0,0 0 0,1 0 16,-22-21-16,21 0 0,-21 0 15,22 0-15</inkml:trace>
  <inkml:trace contextRef="#ctx0" brushRef="#br0" timeOffset="68357.61">5016 16108 0,'0'-21'0,"0"42"0,0-63 16,0 20-16,0 44 15,-21-1 1,21 0-16,0 0 0,-21 0 16,21 0-16,0 1 0,0 20 0,0-21 15,0 0-15,0 0 0,-21 1 16,21-1-16,0 0 0,0 0 0,-21 0 16,21 0-16,0 1 15,0-44 32,0 1-47,0 0 0,0 0 16,0 0-16,0 0 0,0-22 0,0 22 15,0-21-15,0 21 0,21-22 16,0 1-16,0 21 0,0-22 0,22 1 16,-1 42-16,-21 0 0,0 0 15,1 0-15,20 0 0,21 42 16,-41 1-16,-1-22 15,0 0-15,-21 0 0,0 22 16,21-22-16,-21 0 0,0 0 16,0 0-16,0 0 0,0 1 0,0-1 15,-21-21-15,21 21 0,0-42 47,0 0-31</inkml:trace>
  <inkml:trace contextRef="#ctx0" brushRef="#br0" timeOffset="68575.88">5694 16002 0,'0'21'16,"0"0"-1,0 1-15,-21-1 0,21 0 16,0 0-16,-22 0 0,1 22 0,21-22 15,-21 0-15,21 0 0,0 0 16,0 0-16,-21 1 0,21-1 16,0 0-16,-21 0 15,21-42 17</inkml:trace>
  <inkml:trace contextRef="#ctx0" brushRef="#br0" timeOffset="68911.53">5673 15790 0,'0'0'0,"-22"-21"15,1 21-15,0 0 0,0 0 16,0 0-16,21 21 0,0 1 16,0-1-16,0 0 15,0 0 1,21-21-16,0 0 15,0 0-15,0 0 0,1 0 16,-1-21-16,0 21 0,-21-21 16,21 0-16,-21-1 15,0 1 1,0 0-16,-21 0 0,0 21 16,0 0-16,-1 0 15,1 0-15,0 0 16,0 0-16,21 21 15,0 0-15,0 0 16,0 1-16,0-1 0,21-21 16,0 21-16,0 0 0</inkml:trace>
  <inkml:trace contextRef="#ctx0" brushRef="#br0" timeOffset="69303.92">5990 16023 0,'0'-42'31,"-21"42"-31,0 0 16,0 21-16,21 0 0,0 0 16,-22 1-16,22 20 0,0-21 15,0 0-15,0 22 0,0-22 16,0 0-16,0 0 0,0 0 0,22 0 15,-22 1-15,21-1 0,0 0 16,0-21-16,0 0 0,0 0 16,1 0-16,-1 0 0,0 0 15,0 0-15,0-21 0,0 0 16,1-1-16,-1 22 0,-21-21 0,21-21 16,0 21-16,-21 0 0,21-22 15,-21 22-15,0-21 0,0 21 0,0-22 16,0 22-16,0 0 0,0 0 15,0 0-15,21 21 16,-21 21 0,22 0-1,-1 0-15,-21 0 16</inkml:trace>
  <inkml:trace contextRef="#ctx0" brushRef="#br0" timeOffset="70006.92">6837 16044 0,'-85'-42'32,"64"42"-32,0 0 0,0 0 15,-1 0-15,1 0 16,21 21-16,-21 0 0,21 1 15,0-1-15,0 0 0,0 21 16,0-21-16,0 1 0,0-1 0,0 21 16,0-21-16,0 0 0,0 1 15,0 41-15,0-42 16,-21-21 0,21-21 15,0 0-31,0 0 0,0 0 15,0-22-15,0 22 16,21 0-16,-21-21 0,21 20 0,0-20 16,1 21-16,-1-21 0,21 20 0,-21 1 15,0 0-15,1 0 0,41 21 16,-42 0-16,22 0 0,-22 0 16,0 0-16,0 21 0,0 0 15,0 0-15,-21 22 0,0-22 0,22 0 16,-22 0-16,0 22 0,0-22 15,0 21-15,0-21 0,0 0 16,0 1-16,0-1 16,-22-21-16,1 0 31,21-21-15,0-1-16,0 1 0,21 0 15,-21 0-15,22-21 0,20 20 0,-21-20 16,21 0-16,-20-1 0,20 1 15,0 0-15,1 21 0,20-22 16,-21 22-16,1 21 16,-22 0-16,0 21 0,0 0 0,-21 22 15,21-1-15,-21-21 0,0 64 16,0-43-16,0-21 0,-42 43 16,21-43-16,0 0 15,21 0-15,0 1 0,-21-1 16</inkml:trace>
  <inkml:trace contextRef="#ctx0" brushRef="#br0" timeOffset="70675.27">9377 15833 0,'42'0'15,"-21"-21"-15,0-1 16,22 1-16,-22 0 0,0 0 16,21 0-16,-20 0 0,20-1 15,-21-20-15,0 21 0,0 0 0,-21-22 16,0 22-16,0-21 0,0 21 16,-21-22-16,0 22 0,0 0 0,-21 21 15,-1-21-15,1 21 0,0 0 16,-1 0-16,1 0 0,-22 21 0,22-21 15,0 21-15,-1 0 0,1 1 16,21-1-16,0 21 0,0-21 0,21 0 16,0 22-16,0-22 0,21 21 15,21-21-15,-21 1 0,22 20 0,-22-21 16,21 21-16,0-20 0,22 62 16,-22-41-16,-21-1 15,43 21-15,-43-20 0,-21-1 16,0 0-16,0-20 0,0 20 15,-42 21-15,-1-41 0,1-1 16,0 0-16,-22-21 0,1 21 16,-1-21-16,1 0 0,-22 0 0,22 0 15,-86 0-15,65 0 16,20-21-16,-42-21 0,64-1 16,0 22-16,21-21 15,-1-1-15,1 1 0,0 0 0,21-1 16,0-20-16,0 21 0,21-22 15,0 43-15,22-21 0,20 20 16,-20 1-16,20 21 0,170-21 16,-148 0-16,-22 21 15,1 0-15,-1 0 0,1 0 0</inkml:trace>
  <inkml:trace contextRef="#ctx0" brushRef="#br0" timeOffset="71007.78">9610 16044 0,'0'0'0,"0"22"0,0-1 15,21 0-15,-21 0 0,21-21 16,0 0-16,0 0 16,0 0-16,1 0 15,-1-21-15,0 0 0,21 0 0,-21-1 16,1 1-16,-1 0 0,0 0 16,0-21-16,0-1 15,-21 22-15,0-21 0,0 21 16,0-1-16,-21 1 0,0 21 0,0 0 15,0 0-15,-1 0 0,-20 0 16,21 21-16,0 1 0,-43 62 16,43-63-16,21 22 15,0-22-15,0 21 0,0-21 0,0 43 16,0-43-16,0 0 0,21 0 16,-21 1-16,43-22 15,-1 21-15,-21-21 0,21 0 16,1 0-16,-22 0 0,21 0 15,1 0-15,-1-21 0,0-1 0,-21 22 16</inkml:trace>
  <inkml:trace contextRef="#ctx0" brushRef="#br0" timeOffset="71374.27">10287 15875 0,'0'0'0,"0"-21"0,0 0 15,0 0 16,21 21-31,0 0 0,0 0 0,1 0 16,-1 0-16,0 0 0,0 21 16,0 0-16,0 0 0,1 0 0,-1 0 15,0 1-15,0-1 0,-21 42 16,0-42-16,0 22 0,0-22 16,0 0-16,0 0 15,0 0-15,0-42 31,0 0-15,0 0-16,-21 0 0,21 0 16,0-1-16,0 1 0,0 0 15,0-21-15,0 21 0,0-1 0,0-20 16,0 21-16,0 0 0,21 21 16,0-21-16,-21-1 0,21 22 0,1-21 15,-1 21-15,0 0 0,0 0 16,0-21-16,0 21 0,1 0 15,-1-21-15</inkml:trace>
  <inkml:trace contextRef="#ctx0" brushRef="#br0" timeOffset="71719.25">10837 15706 0,'21'0'31,"1"21"-31,-22 0 0,21-21 0,0 21 15,0 0-15,0 1 16,-21-1-16,21 0 0,1 0 0,-22 0 16,0 22-16,0-22 0,21 0 15,-21 21-15,0-21 0,0 1 0,0-1 16,0 0-16,0 0 0,0 0 16,21-42 15,-21 0-31,21 0 0,0 21 15,-21-43-15,21 22 0,22-21 16,-22 0-16,0 20 16,0-20-16,-21 21 0,21-21 0,22-1 15,-22 1-15,0 21 16,0 21-16,0-21 0,-21-1 0,22 22 16,20 0-16,-21 0 0,0 0 15</inkml:trace>
  <inkml:trace contextRef="#ctx0" brushRef="#br0" timeOffset="72039.25">11557 15939 0,'0'0'0,"21"0"16,0 0 0,0-22-16,1 1 15,-1 21-15,0-21 0,-21 0 16,21 0-16,0 21 0,-21-21 0,0-1 15,0 1-15,0 0 16,0 0-16,-21 21 16,0 0-16,0 0 15,0 0-15,-1 21 0,22 0 16,-21 0-16,21 1 0,-21-1 16,21 0-16,0 0 0,0 0 15,0 22-15,0-22 0,0 0 0,0 0 16,0 0-16,0 0 15,21-21-15,0 0 0,1 0 16,-1 0-16,0 0 0,21 0 16,-21 0-16,85 0 15</inkml:trace>
  <inkml:trace contextRef="#ctx0" brushRef="#br0" timeOffset="72400.67">12128 15812 0,'0'0'0,"0"-22"0,22 22 15,-22-21-15,21 21 0,-21-42 16,21 42-16,0 0 0,0-21 16,0 21-16,1 0 0,-1 0 0,42 0 15,-42 0-15,1 0 16,-1 0-16,0 21 0,0 0 0,0 0 16,-21 0-16,0 1 0,0-1 0,0 21 15,21-21-15,-21 22 0,0-22 16,22 21-16,-22-21 0,0 0 0,0 1 15,0-1-15,0 0 0,0-42 47,0 0-31,0-1-16,0 1 0,0 0 16,0 0-16,0-21 0,21 20 0,-21 1 15,21 0-15,-21 0 0,21 0 0,0 0 16,-21-1-16,0 1 0,21 21 15,1-21-15,-1 21 0,-21-21 0,21 21 16,0-21-16,0 21 0,22-21 16</inkml:trace>
  <inkml:trace contextRef="#ctx0" brushRef="#br0" timeOffset="72763.56">13949 15685 0,'0'0'0,"0"-22"0,0 1 0,0 42 47,0 1-47,0-1 0,0 0 16,0 0-16,0 0 0,0 0 0,0 1 15,-21 20-15,21-21 0,-22 0 0,22 0 16,-21 1-16,21-1 0,0 21 16,0-21-16,0 0 15,21-21 1,1 0-16,-1 0 0,0-21 15,21 0-15,1 0 16,-22 0-16,21 0 0</inkml:trace>
  <inkml:trace contextRef="#ctx0" brushRef="#br0" timeOffset="73084.88">14563 15685 0,'0'0'0,"0"-22"16,-22 22-1,1 0 1,0 0-16,-21 22 0,21-22 15,-22 21-15,22-21 0,0 0 0,0 0 16,0 21-16,21 0 0,0 0 16,21-21-1,0 0-15,21 0 0,-21 21 0,1-21 16,20 0-16,-21 22 0,21-1 16,-20-21-16,20 21 0,-21-21 15,0 21-15,0 0 0,-21 0 16,0 1-16,0-1 0,0 0 15,0 0-15,0 0 16,-42-21-16,21 0 0,0 21 0,-22-21 16,1 0-16,0 0 0,21 0 0,-22 0 15,1 0-15,0 0 0,20 0 16,-20-21-16,21 21 0,0-21 0,21 0 16,0 0-16</inkml:trace>
  <inkml:trace contextRef="#ctx0" brushRef="#br0" timeOffset="73407.77">14076 15346 0,'0'0'16,"-21"0"-16,-1 0 0,1 0 0,0 21 15,21 0-15,-21 0 0,21 1 16,0-1-16,0 0 0,0 0 15,0 0-15,21-21 16,0 21-16,0-21 0,1 0 0,-1 0 16,0 0-16,0 0 0,0 0 15,0-21-15,-21 0 0,22 0 16,-22 0-16,0 0 0,0-1 16,0 1-16,0 0 0,-22 0 15,1 0-15,0 21 16,0 0-16,0 0 15,0 0-15,21 21 16,0 0-16,0 0 0,21 0 16,0 1-16</inkml:trace>
  <inkml:trace contextRef="#ctx0" brushRef="#br0" timeOffset="73902.91">15790 15706 0,'0'-21'0,"0"42"0,0-64 15,0 22 1,0 0-16,0 0 0,0 0 0,0 0 15,-21 21 1,21-22-16,0 44 16,-21-1-16,21 0 0,-21 0 15,0 0-15,21 22 0,-22-22 16,22 21-16,-21-21 0,0 22 0,21-1 16,0-21-16,0 21 0,0 1 15,0-22-15,0 0 0,0 0 0,21 0 16,0 1-16,1-22 0,20 0 15,-21 0-15,21 0 0,1 0 0,-22 0 16,21-22-16,1 22 0,-1-21 16,-21 0-16,21-21 0,1 21 15,-22-1-15,21-41 0,-21 21 16,-21 20-16,0-20 0,0 21 16,0 0-16,0-22 0,0 22 15,-21 21-15,0 0 0,0 0 16,21 21 15,21-21-31,0 22 0,0-22 16,1 0-16</inkml:trace>
  <inkml:trace contextRef="#ctx0" brushRef="#br0" timeOffset="74255.85">16658 15663 0,'0'0'0,"0"-42"16,-21 63 15,21 0-31,-21 1 0,0-1 0,21 0 16,-22 21-16,1 1 0,0-1 16,0 21-16,0 1 0,0-1 0,-1 22 15,1-21-15,0 20 0,0-20 16,21 20-16,-21 1 0,0 0 15,-1-1-15,1 1 0,21 0 0,0-1 16,-21 1-16,21 0 0,-21-1 16,21 1-16,0-21 0,-21 20 0,0-20 15,-1-1-15,1 1 0,21-1 16,-21-20-16,0-1 0,0 0 0,0-21 16,-1 1-16,1-22 15,0 0-15,21-22 16,0 1-16,0-21 0,0 0 15,0-1-15,21-20 0,22-1 0</inkml:trace>
  <inkml:trace contextRef="#ctx0" brushRef="#br0" timeOffset="74552.14">16552 15917 0,'0'0'0,"0"-63"0,21-85 31,1 127-31,-1-1 0,0 1 0,21 0 16,-21 0-16,22 0 0,-22 21 0,21 0 16,1 0-16,-1 0 0,-21 0 15,21 0-15,-20 21 0,20 0 0,-21 0 16,-21 0-16,0 1 0,0-1 0,0 0 16,0 21-16,-21-21 15,-21 1-15,20-1 0,-20 21 0,21-21 16,-21 0-16,-1-21 0,1 22 15,21-1-15,-22-21 0,22 0 0,0 21 16,0-21-16,0 0 16,21-21-1,21 0-15,0 21 0,0-22 0</inkml:trace>
  <inkml:trace contextRef="#ctx0" brushRef="#br0" timeOffset="75982.91">18309 15896 0,'0'-21'31,"0"0"-31,21 21 16,-21-21-16,0 0 0,21 21 0,-21-22 15,0 1-15,22 21 0,-22-21 16,0 0-16,0 0 0,0 0 0,0-1 16,0 1-16,0 0 0,-22-21 15,1 21-15,0-1 0,-21 22 16,21 0-16,-22 0 0,1 0 0,21 0 16,-22 0-16,1 22 0,21-1 15,-21 0-15,20 21 0,-20-21 0,21 22 16,0-1-16,0 0 0,-1 22 15,22-22-15,0 1 0,0 41 16,0-63-16,0 22 0,0-22 16,22 0-16,-1-21 0,21 0 0,-21 0 15,22 0-15,-22 0 0,21 0 0,0 0 16,1-21-16,-1 0 0,22-22 16,-22 22-16,0-21 15,-21 21-15,22-22 0,-22 22 16,21-63-16,-21 62 0,-21-20 15,0 21-15,0-21 0,0 20 16,-21 22 0,21 22-16,-21-22 15,21 21-15,-21 0 0,21 0 16,0 21-16,0-20 0,0-1 0,0 0 16,0 0-16,21 0 0,0 0 15,0 1-15,1-1 0,-1-21 0,0 0 16,0 0-16,21 0 15,-20 0-15,-1 0 0,21 0 0,-21 0 16,22-21-16,-22-1 0,0 1 16,0 21-16,0-21 0,0-21 0,-21 21 15,22-1-15,-22 1 0,0 0 0,0 0 16,0 0-16,0 0 0,0 42 31,-22 0-15,22 0-16,-21 0 0,21 0 0,0 22 15,0-1-15,0-21 16,-21 22-16,21-22 16,0 0-16,0 0 15,0-42 1,0 0 0,21 0-16,-21-1 0,21 1 15,1 0-15,-1 0 0,0 0 16,0 0-16,0-1 0,0 1 0,1-21 15,20 42-15,-42-21 0,42-22 16,-21 43-16,1 0 0,-1 0 16,0 22-16,0-1 15,-21 0-15,0 0 0,21 43 16,-21-43 0,21 0-16,1 0 0,-22 0 0,21 0 15,0 1-15,0-1 0,21 0 16,22-21-16,-43 21 0,21-21 15,64 0-15,-63 0 0,-1 0 16,0-21-16,1 0 0,-1 0 16,-21 21-16,21-43 0,-20 22 0,-1 0 15,-21 0-15,21-22 0,-21 22 16,0-21-16,0 21 0,0-22 0,0 22 16,0-21-16,-21 21 15,0 0-15,-1 21 0,-41 0 16,21 0-16,20 0 0,-20 0 0,0 21 15,-1 0-15,1 0 0,21 0 16,-21 22-16,20-22 0,1 21 0,0-21 16,0 0-16,21 22 0,0-22 15,0 21-15,0-21 0,0 1 0,21-1 16,0 0-16,0 0 0,1-21 16,-1 0-16,21 0 0,-21 0 0,43 0 15,-22 0-15,22-42 16,-43 21-16,0-1 0,21-20 15,-21 21-15,1-21 0,-1-1 16,21-63-16,-21 64 16,0-21-16,1-1 0,-22 1 0,21-22 15,0-42-15,0 85 16,-21-22-16,0 22 0,0 21 16,0-22-16,-21 43 15,0 21-15,0 22 0,-1-1 16,1 0-16,0 22 0,-21-1 15,21-20-15,-1 20 0,1 1 0,0-1 16,0-20-16,21 41 16,0-41-16,0-1 0,0 0 0,0 1 15,0-22-15,0 21 0,21-21 16,0 0-16,0 1 0,1-22 16,-1 21-16,0-21 0,0 0 15,21 0-15,-20-21 0,-1 21 16,21-22-16</inkml:trace>
  <inkml:trace contextRef="#ctx0" brushRef="#br0" timeOffset="78675.85">21040 15769 0,'-22'0'0,"44"0"0,-65 21 16,22 1-16,0-22 16,21 21-16,21-21 31,0 0-31,0 0 16,1-21-16,-1-1 0,21 22 0,-21-21 15,0 0-15,22 0 0,-1-21 16,-21 20-16,22-20 0,-1 0 0,-21-1 15,0 1-15,0 0 0,1 21 16,-22-22-16,0 1 0,0 21 0,0 0 16,-22-1-16,1 1 0,0 21 15,0 0-15,0 0 0,0 0 0,-1 21 16,1 1-16,0-1 0,0 21 16,21-21-16,-21 0 0,21 22 15,0-22-15,0 21 0,0-21 16,0 22-16,0-22 0,42 21 15,-21 1-15,0-22 0,1 0 0,-1 0 16,0 0-16,0 0 0,0-21 16,0 22-16,1-1 0,-1 0 0,0-21 15,0 0-15,0 0 0,0 0 16,1 0-16,-1 0 0,42 0 16,-20-21-16,-1 0 15,-21-1-15,0 1 16,0-21-16,1 21 0,-1 0 0,0-22 15,0 22-15,0-21 0,0 21 16,-21-1-16,0-20 0,22 21 0,-22 0 16,-22 42 15,22 0-31,-21 0 0,21 0 0,-21 1 16,0-1-16,21 21 0,0-21 15,0 0-15,0 22 16,0-22-16,0 0 0,0 0 15,21-21-15,0 0 16,0 0-16,1 0 16,20 0-16,-21 0 0,0 0 0,0 0 15,1 0-15,-1-21 0,21 0 0,-21 21 16,0-21-16,1 0 0,-1-1 16,0-20-16,0 21 0,-21 0 0,0-22 15,21 22-15,-21 0 0,0 0 16,0 0-16,0 42 31,0 0-31,0 0 0,0 0 16,0 1-16,-21-1 0,21 0 15,0 0-15,0 0 0,0 0 16,0 1-16,21-1 16,0-21-16,1 0 0,-1 0 0,0 0 15,0 0-15,21 0 16,-20 0-16,20 0 0,-21 0 0,64-21 15,-64 21-15,0-22 0,21 1 16,-20 0-16,-1 0 0,0 0 0,0 0 16,-21-1-16,0 1 0,21-21 15,-21 21-15,0 0 16,-21 42 0,0 0-16,0-21 0,21 42 15,-21-21-15,-1 1 0,1-1 16,-21 21-16,42 0 15,-21-42-15,0 22 0,21-1 0,0 0 16,-22 0-16,22-42 47,22 0-31,-1 21-16,0-21 0,0-1 15,0 1-15,0 0 0,1-21 0,20 21 16,-21-1-16,64-20 15,-64 21-15,0 0 0,21 21 0,-20 0 16,-1 0-16,0 21 16,-21 0-16,0 0 0,0 0 15,0 1-15,0-1 0,21 0 16,-21 0-16,0 0 0,42 22 16,-20-22-1,-1-21-15,0 0 0,0 0 0,0 0 16,0 0-16,1 0 0,-1 0 0,0 0 15,0 0-15,0-21 16,0-1-16,1 22 0,-1-21 0,-21 0 16,21 0-16,-21-21 15,21 20-15,-21 1 0,21-21 0,-21 21 16,0 0-16,0-1 0,0 1 16,-21 42-1,0 1 1,0-1-16,21 0 0,-21 0 15,21 0-15,0 0 0,-22 1 16,22-1-16,-21 0 0,21 21 16,0-21-16,0 1 0,-21-22 31,42 0 0,-21-22-31,0 1 16,21 0-16,1 0 0,-22 0 15,21 0-15,0-1 0,0 1 16,-21 0-16,21 0 0,0 0 16,1 21-16,-1 0 15,0 0-15,-21 21 16,0 0-16,0 0 0,21 0 0,0 1 16,-21-1-16,0 0 15,21-21-15,1 21 0,-1 0 16,0-21-16,0 21 0,21-21 15,-20 22-15,20-22 0,-21 0 0,64 0 16,-64 0-16,21 0 0,-21 0 16,22 0-16,-22-22 0,42 1 15,-41 0-15,-22 0 0,21 0 16,0 0-16,-21-1 0,0 1 16,0 0-16,0 0 0,0 0 0,0 0 15,0-1-15,-21 44 31,0-1-31,21 0 0,0 0 16,-22 0-16,22 0 0,-21 1 0,21-1 16,0 0-16,0 0 15,0 0-15,0 0 16,21 1-16,1-22 16,-1 0-16,0 0 0,0 0 15,0 0-15,0 0 0,1 0 0,-1 0 16,0-22-16,0 22 0,0-21 15,0 0-15,1 0 0,-1 0 0,-21 0 16,21-1-16,0 1 0,0-21 16,-21 21-16,21 0 0,1-1 0,-22 1 15,0 42 1,0 1 0,0-1-16,0 0 15,0 0-15,0 0 0,-22 0 16,22 1-16,0-1 0,0 0 15,0 0-15,0 0 16,22 0 0,-1-21-16,0 0 15,0 0-15,0 0 0,0 0 16,1-21-16,41 0 0,-42 0 16,22 0-16,-22 0 0,21-1 15,-21 1-15,22 0 0,-22 0 16,0 0-16,0 21 0,0 0 0,0 0 15,-21 21 17,0 0-32,0 0 15,22 0 1,-1-21-16,0 0 0,0 22 16,0-22-16,22 0 0,-22 0 0,21 0 15,-21 0-15,22 0 0,-1 0 16,-21 0-16,0 0 0,22 0 0,-22 0 15,0-22-15,-21 1 0,21 0 16,-21 0-16,21 0 0,-21 0 16,0-22-16,0 22 0,0 0 15,0 0-15,-21 0 0,0-1 0,0 1 16,0 21-16,-1 0 0,-20 0 16,21 0-16,-21 0 0,-1 0 0,22 21 15,-21-21-15,21 22 16,-1-1-16,1 0 0,21 21 0,0-21 15,0 1-15,0-1 0,0 0 0,0 0 16,21-21-16,1 21 0,20 0 16,-21 1-16,21-22 0,-20 21 15,-1-21-15,0 0 0,0 0 0,0 0 16,0 0-16,1 0 16,-1 0-16,-21 21 46,-21 0-46,-1 0 0,22 0 0,-21 1 16,21 20-16,0-21 0,0 21 16,0-20-16,0 20 0,0 0 0,0 1 15,0-22-15,0 21 0,0 0 16,0-20-16,0 20 0,0-21 0,0 0 16,-21 22-16,21-22 0,-21-21 15,21 21-15,-42 0 16,20-21-16,1 0 15,0 0-15,0 0 32,21-21-32,-21 0 0,21 0 15,0-1-15,0-20 0</inkml:trace>
  <inkml:trace contextRef="#ctx0" brushRef="#br0" timeOffset="78902.95">24426 15028 0,'-21'0'0,"42"0"0,-63 0 16,42-21-16,-21 21 0,0 0 31,-1 0 16</inkml:trace>
  <inkml:trace contextRef="#ctx0" brushRef="#br0" timeOffset="80887.67">2582 17124 0,'-63'0'0,"126"0"0,-190 0 0,85 0 15,-22 0-15,22 0 0,0 0 0,-1-21 16,22 21-16,-21 0 0,21 0 15,0 0-15,-1 0 0,44 0 47,20 0-47,-21 0 0,21 0 16,1 0-16,-1 0 0,22 0 16,-1 0-16,1 0 0,-1 0 0,1 0 15,-1 0-15,22 0 16,-22 0-16,22 0 0,0 0 0,-1 0 15,1 0-15,0 0 0,20 0 16,1 0-16,0 0 0,21 0 16,-21 0-16,0-21 0,0 21 0,21-22 15,-22 22-15,22 0 0,22 0 16,-22 0-16,0 0 0,0-21 0,0 21 16,0 0-16,21 0 0,0 0 15,0 0-15,0-21 0,-21 21 0,21 0 16,1 0-16,-1-21 0,0 21 15,0 0-15,0 0 0,0 0 16,-21 0-16,22-21 0,-1 21 16,0 0-16,21 0 0,-42 0 0,21 0 15,1-21-15,-1 21 0,148 0 16,-127-22-16,-20 22 0,-1 0 16,-21 0-16,21-21 0,0 21 15,0 0-15,0-21 0,1 21 0,-22 0 16,21 0-16,0-21 0,0 0 15,0 21-15,0 0 0,1 0 0,-1-21 16,-21 21-16,21 0 0,-21-22 16,21 22-16,0 0 0,0 0 15,1-21-15,-1 21 0,0 0 16,-21-21-16,21 21 0,21-21 0,-20 21 16,-1 0-16,21 0 0,-42 0 15,42 0-15,-20-21 0,-1 21 0,0 0 16,296 0-1,-295 0-15,-1 0 0,0-21 16,0 21-16,0 0 0,149 0 16,-170 0-16,21 0 0,0-22 15,-21 22-15,21 0 0,148 0 16,-169 0-16,0 0 0,22 0 16,-22 0-16,21 0 0,0 0 15,148 0-15,-148 0 16,-21 0-16,22-21 0,-22 21 0,21 0 15,-21 0-15,0 0 0,0 0 16,0 0-16,0 0 0,0 0 0,21-21 16,127 21-16,-148 0 15,0 0-15,0 0 0,0 0 0,0 0 16,21 0-16,106 0 0,-106 0 16,-21 0-16,0 0 0,-21 0 15,21 0-15,127 0 16,-127 0-16,0 0 0,0 0 0,-21 0 15,0-21-15,0 21 0,0 0 16,-1 0-16,1-21 0,21 21 16,-21 0-16,21 0 0,-21-21 0,0 21 15,0 0-15,-1 0 0,1 0 16,-21 0-16,21-22 0,0 22 0,105 0 16,-126 0-16,0-21 15,528-21 32,-591 42-47,-1 0 0,0 0 16,0 0-1,-21-21-15,0 0 47,-21 21-31,0 0-1,0 0-15,-1 0 0,1 0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3:29:20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2032 0,'21'0'109,"0"0"-93,0 0 15,0 0-15,-21-21-16,0 0 16,0 0-1</inkml:trace>
  <inkml:trace contextRef="#ctx0" brushRef="#br0" timeOffset="676.82">1143 783 0,'0'0'15,"0"-21"-15,21 21 0,-21-21 0,0 0 16,0 0-1,0-1-15,0 1 16,0 0 0,0 42 31,0 0-32,0 1-15,0-1 0,0 21 16,0 0-16,0 1 0,0-1 0,0 0 15,0 22-15,0-22 0,0 1 16,0-1-16,0 21 0,-21-20 16,21-1-16,0 0 0,0-20 15,-21 20-15,21 0 0,0-21 16,0 1-16,0 20 0,0-21 0,0 0 16,0 0-16,0 1 15,0-44 16,21 1-15,0 0-16,-21 0 0</inkml:trace>
  <inkml:trace contextRef="#ctx0" brushRef="#br0" timeOffset="1044.61">1736 699 0,'0'-22'0,"0"44"0,0-22 47,0 21-47,0 0 15,0 0-15,0 0 0,0 22 0,-22-1 16,22 0-16,0 1 0,-21-1 15,21 0-15,-21 1 0,21-1 16,0 0-16,0 1 0,-21-1 16,21-21-16,-21 21 0,21-20 0,0 20 15,0-21-15,0 0 0,0 0 16,0 1-16,0-1 16,-21-21-1,-1 0 1,22-21-16,0-1 15,-21 22-15,0-21 16</inkml:trace>
  <inkml:trace contextRef="#ctx0" brushRef="#br0" timeOffset="1699.93">1164 1312 0,'0'0'0,"-21"0"0,42 0 47,0 0-47,0 0 0,1 0 15,20 0-15,0 0 0,1 0 16,-1-21-16,0 21 0,22-21 16,-22 21-16,22-21 0,-22 21 0,21-21 15,-20 0-15,-1 21 0,0-22 16,1 22-16,-1 0 0,-21-21 15,0 21-15,-21-21 0,22 21 16,-22 21 0,0 0-1,0 1-15,-22-1 16,22 0-16,0 0 0,0 0 0,0 0 16,-21 1-16,21-1 0,0 0 15,0 0-15,0 0 0,0 0 0,0 1 16,0-1-16,0 0 15,0 0-15,21 0 0,1-21 16,-1 0-16,0 0 0,0 0 16,0 0-16,0 0 0,1 0 0,20 0 15,0-21-15,-21 21 0,22-21 16,-22 0-16,0 0 0,21 21 0,-20-22 16,-1 1-16,-21 0 0,21 0 15,-21-21-15,21 20 0,-21 1 0,21 0 16,-21 0-16,0 0 0,0 0 15,0 42 17,-21 0-17,21 0-15,-21 0 0,21 0 16,-21 1-16,21-1 0,0 0 0,0 0 16,0 0-16,0 0 0,0 1 15,0-1-15,0 0 0,0 0 16,21-21-16,0 0 15,0 0-15,0 0 0,1 0 16,-1 0-16,0 0 0,0 0 16,0-21-16,0 0 0,1 21 0,-1-21 15</inkml:trace>
  <inkml:trace contextRef="#ctx0" brushRef="#br0" timeOffset="2356.6">3154 741 0,'0'-21'0,"0"42"0,0-63 0,0 20 16,-21 22-1,-1 0 1,22 22-16,-21-1 0,21 21 16,0-21-16,0 0 0,0 22 15,-21-1-15,21-21 0,0 22 16,-21-1-16,21 0 0,0 1 15,0-22-15,0 21 0,0 0 0,0-20 16,-21 20-16,21-21 0,0 21 16,0-20-16,-21-1 0,21 0 0,0 0 15,0 0-15,0 0 16,0 1-16,-22-22 47,22-22-47,0 1 15,0 0-15,0 0 0,0 0 16,0 0-16,22 21 0,-22-22 16,21 1-16,0 0 0,0 0 15,0 0-15,22 0 0,-22 21 16,0-22-16,21 1 0,1 21 0,-22 0 16,21-21-16,0 21 0,-20 0 15,20 0-15,0 0 0,1 21 0,-22-21 16,21 21-16,-21 1 0,0-1 15,1 0-15,-1 0 0,0 0 0,-21 0 16,0 1-16,0-1 0,0 0 16,-21 0-16,0 0 0,-22 0 0,22 1 15,-21-1-15,-1-21 0,1 21 16,0 0-16,-1 0 0,1-21 16,0 21-16,-1-21 0,22 0 0,-21 22 15,21-22-15,0 0 0,-1 0 16,1 0-16,0 0 0,0 0 15,0 0 1,0 0 0,21-22-1,0 1 1,21 21 0</inkml:trace>
  <inkml:trace contextRef="#ctx0" brushRef="#br0" timeOffset="2541.4">3175 1545 0,'0'0'0,"21"0"16,0 0 78,-21-21-79,21 21-15,1-21 16</inkml:trace>
  <inkml:trace contextRef="#ctx0" brushRef="#br0" timeOffset="4400.6">1333 2371 0,'0'0'0,"0"-21"32,0-1-32,0 1 15,22 21-15,-22-21 16,21 21-16,-21-21 0,21 0 16,0 21-16,-21-21 0,21-1 15,-21 1-15,21 21 0,-21-21 16,0 0-16,-21 0 15,0 21-15,-21 0 16,21 0-16,-22 0 0,1 0 16,0 0-16,-1 0 0,1 21 0,0 0 15,-1-21-15,1 21 0,21 0 16,0-21-16,-22 22 0,22-1 16,21 0-16,-21 0 0,21 0 15,0 0-15,0 1 16,21-1-16,0 0 15,0-21-15,1 21 0,-1 0 0,21 0 16,0 1-16,-20-1 0,20 0 16,0 0-16,1 0 0,-1 0 0,-21 1 15,21-1-15,-20 0 0,-1 0 16,-21 43-16,0-43 16,0 0-16,-21 0 0,-22 21 15,1-20-15,0-1 0,-1 0 0,1 0 16,-22-21-16,22 21 0,-21-21 15,20 0-15,1 0 0,-22 0 0,22 0 16,0 0-16,21 0 16,-22 0-16,22 0 0,0-21 0,0 0 0,0 0 15,21 0-15,0-1 0,0 1 16,0 0-16,0 0 0,0-21 16,0 20-16,21 1 0,0 0 15,0 0-15,21 0 0,-20 0 0,20 21 16,0-22-16,-21 1 0,22 0 15</inkml:trace>
  <inkml:trace contextRef="#ctx0" brushRef="#br0" timeOffset="4676.58">1926 2244 0,'0'21'31,"0"0"-31,-21-21 16,21 21-16,-21 22 0,21-22 0,0 0 15,0 21-15,-21 1 0,-1-22 16,22 21-16,-21 0 0,21-20 16,0 20-16,-21 0 0,21-21 0,-21 1 15,21 20-15,0-21 0,-21 0 16,21 0-16,0 1 0</inkml:trace>
  <inkml:trace contextRef="#ctx0" brushRef="#br0" timeOffset="4883.72">1609 2625 0,'21'0'16,"0"0"-16,0 0 15,0 0-15,0 0 0,1 0 16,-1 0-16,0 0 0,21 0 16,-21 0-16,1-21 0,20-1 0,-21 22 15,0-21-15,0 21 0</inkml:trace>
  <inkml:trace contextRef="#ctx0" brushRef="#br0" timeOffset="5572.63">2095 2625 0,'0'0'0,"0"21"0,0 21 16,0-21-1,22-21 16,-1-21-31,0 21 16,0-21-16,0 0 0,0 21 16,1-21-16,-1 0 0,0-1 15,0 22-15,-21-21 0,21 0 16,-21 0-16,-21 21 31,0 0-31,0 0 0,0 21 0,-1 0 16,1 0-16,0 1 0,21-1 15,-21 0-15,0 0 0,21 0 0,-21 0 16,21 1-16,0-1 0,0 0 16,0 0-16,0 0 0,0 0 15,21-21-15,0 0 16,0 0-16,21 0 0,-20 0 0,-1 0 16,21 0-16,-21-21 15,22 0-15,-1 21 0,0-21 0,-21 0 16,22 0-16,-1-1 0,-21 1 15,22 0-15,-22 0 0,0 0 0,0 0 16,0 21-16,-21-22 0,0 1 16,0 42-1,-21 1 1,21-1-16,-21 0 16,0 21-16,21-21 0,0 22 0,-21-1 15,21 0-15,-22 1 16,22-1-16,-21 22 0,21-22 0,0 43 15,-21-22-15,0 22 0,0-1 0,0-20 16,-1 21-16,1-1 0,21 1 16,-21 0-16,0-22 0,0 22 0,0-22 15,-1 22-15,22-22 0,0-20 16,-21 63-16,0-64 0,21 0 16,0-21-16,0 1 0,-21-22 0,21 21 15,0-42 1,0-1-16,0 1 0,0 0 15,21-21-15,0 21 0,0-43 16,-21 22-16,22-22 0,-1 1 0,0-1 16,0-20-16,0 20 0,0-21 15</inkml:trace>
  <inkml:trace contextRef="#ctx0" brushRef="#br0" timeOffset="5876.63">2625 3027 0,'0'0'0,"0"-64"0,21 22 15,-21-21-15,0 20 0,0 1 0,0 0 16,0-1-16,0 22 0,0 0 0,0-21 15,21 20-15,0 1 0,-21 0 16,21 0-16,0 0 0,22 0 0,-22 21 16,21-22-16,1 1 0,-1 21 15,0 0-15,1 0 0,-1 0 0,-21 21 16,21 1-16,-20-1 0,-1 0 16,0 0-16,-21 21 0,0 1 15,0-22-15,-21 21 0,0-21 16,-1 22-16,-20-22 0,0 0 0,-1 0 15,1 0-15,-21 1 0,20-1 0,1 0 16,0-21-16,-1 21 0,22-21 16,0 0-16,0 0 0,0 0 0,42-21 31,0 21-31,0-21 0,0 0 16,22 21-16,-22-22 0,21 1 15,0 0-15</inkml:trace>
  <inkml:trace contextRef="#ctx0" brushRef="#br0" timeOffset="6239.61">3514 2519 0,'0'0'0,"42"0"0,0-21 0,-21 0 15,1 21-15,-1 0 0,-21-22 16,0 1 0,-21 21-16,-1 0 0,1 0 15,0 0-15,0 0 0,0 0 0,0 21 16,-1 1-16,1-22 0,0 21 15,21 0-15,-21 0 0,21 0 16,0 0-16,0 1 16,0-1-16,0 0 0,21-21 15,0 21-15,0 0 0,1-21 0,-1 21 16,0 1-16,0-22 0,0 21 0,0 0 16,1-21-16,-22 21 0,0 0 15,0 0-15,0 1 16,-22-22-16,1 21 15,-21-21-15,21 0 0,0 0 0,-22 0 16,22 0-16,-21 0 0,21 0 0,-1 0 16,1 0-16,0 0 0,0 0 15,21-21 17,0-1-32,0 1 0</inkml:trace>
  <inkml:trace contextRef="#ctx0" brushRef="#br0" timeOffset="6607.83">5038 2011 0,'0'0'0,"-22"0"15,1 0-15,0 0 0,0 0 16,0 0-16,0 21 0,-1 0 16,1 0-16,0 22 0,0-22 0,0 21 15,0-21-15,-1 22 0,1-1 0,0 0 16,0 1-16,0-1 0,0 0 15,-1 1-15,1-1 0,21 0 0,0-20 16,-21 20-16,21-21 0,0 0 16,0 0-16,0 1 15,21-22 1,0 0 0</inkml:trace>
  <inkml:trace contextRef="#ctx0" brushRef="#br0" timeOffset="6975.61">5143 2392 0,'0'0'0,"-21"21"31,0-21-31,0 21 16,21 0-16,-21 22 0,0-22 15,-1 0-15,22 0 0,-21 22 0,21-22 16,0 0-16,0 0 0,0 0 0,0 0 15,0 1-15,21-1 0,1 0 16,20-21-16,-21 0 0,0 0 0,0 0 16,22 0-16,-22 0 0,0 0 15,21 0-15,-20 0 0,-1-21 0,0 0 16,0-1-16,0 1 0,0 0 0,-21 0 16,0 0-16,0-22 0,0 22 15,0 0-15,0-21 0,0 21 16,0-1-16,-21 1 0,0 0 0,0 21 15,0 0-15,0-21 0,-1 21 16,1 0-16,0 0 0,0 0 0,0 0 16,0 0-16,-1 0 15,1 0-15,21-21 16</inkml:trace>
  <inkml:trace contextRef="#ctx0" brushRef="#br0" timeOffset="7216.48">4466 2244 0,'21'0'32,"0"0"-32,1 0 15,20 0-15,-21 0 0,21 0 16,1 0-16,-1 0 0,22 0 0,-22 0 15,21-21-15,-20 21 0,20 0 0,-20 0 16,-1-22-16,0 22 0,1-21 16,-1 21-16,-21 0 0,21-21 0,-20 21 15,-1 0-15,0-21 0,0 21 16</inkml:trace>
  <inkml:trace contextRef="#ctx0" brushRef="#br0" timeOffset="7940.62">7895 2307 0,'21'0'31,"0"-21"-31,1 0 16,-1 21-16,0-21 0,0 0 15,0 21-15,0-22 0,22 1 0,-22 0 16,0 0-16,0 21 0,0-21 16,-21 0-16,0-1 0,0 1 0,0 0 15,0 0-15,0 0 0,-21 21 16,0 0-16,0-21 0,-21 21 0,-1 0 16,1 0-16,0 0 0,-1 0 15,1 21-15,0 0 0,-1 0 0,1 0 16,21-21-16,0 21 0,-1 1 0,22-1 15,-21 0-15,21 0 0,0 0 16,0 0-16,21 1 0,1-1 0,20 0 16,-21 0-16,21 0 0,1 0 0,-1 1 15,0-1-15,-20 0 0,20 0 16,0 0-16,-21 0 0,22 22 0,-22-22 16,0 0-16,-21 0 15,0 0-15,0 1 0,0-1 0,-21 21 16,0-21-16,-22 0 0,1 1 0,0-22 15,-22 21-15,1 0 0,-1-21 16,1 0-16,-1 21 0,22-21 0,-22 0 16,22 0-16,0 0 0,-1 0 0,22-21 15,-21 0-15,21 0 0,0 21 16,21-22-16,0 1 0,-22-21 0,22 21 16,0 0-16,0-1 0,0-20 15,0 21-15,0 0 0,0 0 0,22-1 16,-1 1-16,0 0 0,0 0 15,0 21-15,0-21 0,1 21 16,20 0-16,-21-21 0,0 21 0,22 0 16,-22 0-16,0-22 0</inkml:trace>
  <inkml:trace contextRef="#ctx0" brushRef="#br0" timeOffset="8276.65">8467 2032 0,'0'0'0,"0"-42"31,-22 42-15,22 21-1,-21 0-15,0 0 0,21 0 16,0 22-16,-21-22 0,0 21 0,21 1 15,-21-22-15,-1 21 0,22 0 16,0 1-16,0-1 0,-21 0 0,21 1 16,0-1-16,0-21 0,0 22 0,0-22 15,0 0-15,0 0 0,0 0 16,0 0-16,21-21 31,-21-21-15,0 0-16,0 0 0,0 0 15</inkml:trace>
  <inkml:trace contextRef="#ctx0" brushRef="#br0" timeOffset="8543.95">8234 2392 0,'-21'0'15,"-1"0"1,22 21-16,22-21 31,-1 0-31,0 0 16,0 0-16,0-21 0,0 21 16,1 0-16,-1-21 15,0 21 1,0 0-1</inkml:trace>
  <inkml:trace contextRef="#ctx0" brushRef="#br0" timeOffset="9289.61">8488 2498 0,'21'21'31,"0"-21"-31,0 0 16,0-21-16,1 21 15,-1-21-15,0-1 16,0 1-16,0 21 0,-21-21 16,21 21-16,-21-21 0,22 21 0,-22-21 15,0 0 1,-22 21-1,1 0 1,0 0-16,0 0 0,0 21 0,0 0 16,-1-21-16,22 21 0,-21 0 0,0 0 15,21 1-15,0 20 0,0-21 16,0 0-16,0 0 0,0 1 0,0-1 16,0 0-16,0 0 0,21-21 15,0 21-15,1-21 16,-1 0-16,21 0 0,-21 0 15,22 0-15,-1 0 0,0 0 0,1-21 16,-1 0-16,21 21 0,-20-21 16,-1 0-16,0-1 0,1 1 0,-22 0 15,21 0-15,-21 0 0,1 0 16,-1-1-16,0 1 0,-21-21 0,0 21 16,0 0-16,0-1 0,-21 44 46,21-1-46,-21 0 16,21 0-16,-22 21 16,22-20-16,0 20 0,0 0 0,0 1 15,-21 20-15,21-21 0,0 1 0,-21 20 16,21-20-16,-21 20 0,21-21 16,0 22-16,-21-1 0,0 1 0,-1-1 15,1 22-15,21-21 0,-21-1 0,0 22 16,0-22-16,0 1 0,21-1 15,-22 1-15,1-1 0,0 1 0,21-22 16,-21 22-16,0-22 0,21 0 0,-21 1 16,21-1-16,-22-21 0,1 21 0,21-20 15,0-44 17,0 1-32,0-21 0,21 21 15,1-22-15,-1 1 0,0-21 0,0-1 16,0 1-16,0-1 0,1 1 15,20-22-15,-21 0 0</inkml:trace>
  <inkml:trace contextRef="#ctx0" brushRef="#br0" timeOffset="9580.66">9292 2667 0,'0'0'0,"0"-42"0,0-1 0,0-41 16,0 63-16,21-22 0,-21 22 15,21 0-15,-21 0 0,0 0 0,22-1 16,-1 22-16,0 0 0,0-21 15,0 21-15,0 0 0,1 0 16,-1 0-16,0 21 0,0 1 0,0-1 16,0 0-16,1 0 0,-22 21 0,0-20 15,0 20-15,0-21 0,0 0 16,-22 22-16,1-22 0,0 0 0,0 0 16,-21 0-16,20 0 0,1-21 0,-21 22 15,21-22-15,0 0 0,-1 0 16,1 21-16,0-21 0,0 0 15,42-21 17,0-1-32,0 22 15,1-21-15,-1 21 0</inkml:trace>
  <inkml:trace contextRef="#ctx0" brushRef="#br0" timeOffset="9772.94">9821 2582 0,'21'0'47,"1"0"-47,-1 0 16,0 0-16,0 0 0,21 0 16,-20 0-16,-1 0 0,0 0 15,0 0-15,0 0 0,0-21 16,1 0-16,-1 21 0,0 0 0</inkml:trace>
  <inkml:trace contextRef="#ctx0" brushRef="#br0" timeOffset="10153.84">10520 2392 0,'0'-21'0,"-21"21"47,-1 21-47,1 0 15,21 0-15,0 0 0,-21 1 16,21 20-16,-21-21 0,21 0 0,0 0 16,0 22-16,0-22 0,0 0 15,0 0-15,0 0 0,0 1 0,0-1 16,0 0-16,21 0 0,0-21 0,0 0 16,1 21-16,-1-21 0,0 0 15,21 0-15,-21 0 0,22 0 0,-22-21 16,21 0-16,-21 0 0,22 0 15,-22-1-15,0 1 0,0 0 0,0-21 16,1 21-16,-22-22 0,0 22 16,21-21-16,-21-1 0,0 22 0,0 0 15,0 0-15,0 0 16,0 42 15,0 0-15,0 0-1</inkml:trace>
  <inkml:trace contextRef="#ctx0" brushRef="#br0" timeOffset="10544.61">11112 2413 0,'0'0'0,"0"-21"31,-21 21 0,21 21-31,-21 0 0,0 0 16,21 1-16,-21 20 0,0-21 0,-1 21 15,1 1-15,0 20 0,0-20 0,0-1 16,0 21-16,-1 1 0,22-22 16,-21 22-16,0 20 0,21-20 0,-21-1 15,21 22-15,0-21 0,-21 20 0,21-20 16,-21-1-16,21 22 0,0-22 15,0 1-15,0-1 0,-22 1 16,22-1-16,0 1 0,-21-1 0,21 1 16,0-22-16,0 1 0,-21 20 0,21-42 15,-21 22-15,0-22 0,21 21 0,-21-21 16,21 0-16,-22-21 16,1 0-16,21-21 15,0 0-15,0-21 0,0-1 0,0 1 16,0 0-16,0-22 0,0 1 0,21-22 15,1 22-15,-1-22 0,21 0 16</inkml:trace>
  <inkml:trace contextRef="#ctx0" brushRef="#br0" timeOffset="10831.84">10985 2688 0,'0'0'0,"0"-42"0,22-22 0,-22 22 0,21 0 15,-21-1-15,21 1 0,-21 21 0,21-21 16,0 20-16,0 1 0,22 0 15,-22 21-15,21-21 0,1 0 0,-1 21 16,0 0-16,1 0 0,-1 0 0,-21 0 16,21 0-16,1 21 0,-1 0 15,-21-21-15,0 21 0,1 22 16,-22-22-16,0 0 0,0 21 0,0-21 0,0 22 16,-22-22-16,1 21 15,0-21-15,-21 1 0,-1-1 0,1-21 16,0 21-16,-1 0 0,1-21 0,-21 21 15,20-21-15,1 0 0,21 0 16,-22 0-16,22 0 0,0 0 0,0 0 16,21-21-1</inkml:trace>
  <inkml:trace contextRef="#ctx0" brushRef="#br0" timeOffset="11268.84">12954 1969 0,'0'0'0,"0"-22"15,21-83 1,-21 83 0,0 44-1,0 20-15,-21-21 16,0 21-16,0-20 0,21 41 0,-22-21 15,1 1-15,21-1 0,0 0 16,-21 1-16,0 20 0,0-20 0,21-1 16,-21 0-16,-1 1 0,22-1 0,-21 0 15,21-21-15,0 1 0,-21-1 16,21 0-16,0 0 0,0 0 16,0-42 15,21 0-31,0 0 0</inkml:trace>
  <inkml:trace contextRef="#ctx0" brushRef="#br0" timeOffset="11524.62">13271 1990 0,'22'-43'0,"-44"86"0,65-107 0,-43 43 16,0 0-16,0 42 31,0 0-31,0 22 0,-21-22 0,-1 21 15,22 0-15,-21 1 0,0-1 16,0 0-16,21 1 0,-21-22 16,0 21-16,21 1 0,0-1 0,-22-21 15,1 21-15,21-20 0,-21-1 0,21 0 16,0 0-16,0 0 0,-21 0 16,0 1-16,0-22 15,-1 0 1,1-22-16,21 1 0</inkml:trace>
  <inkml:trace contextRef="#ctx0" brushRef="#br0" timeOffset="12080.32">12658 2371 0,'0'0'0,"21"0"31,0 0-31,0 0 0,0 0 16,0 0-16,1 0 0,20 0 0,-21 0 15,21 0-15,1-21 0,-1 21 0,0-22 16,22 22-16,-22-21 0,1 21 16,20-21-16,-21 21 0,1-21 0,-1 21 15,-21-21-15,22 21 0,-22 0 0,0-21 16,-21 42 15,-21 0-31,0-21 16,-1 21-16,1 0 0,0 0 15,21 22-15,-21-22 0,0 0 0,21 0 16,-21 22-16,21-22 0,0 0 16,0 0-16,0 0 0,0 0 15,0 1-15,21-22 0,0 21 16,0-21-16,0 0 0,22 0 16,-22 0-16,0 0 0,0-21 15,21 21-15,-20-22 0,20 1 0,-21 0 0,0 0 16,22 0-16,-22-22 15,0 22-15,0-21 0,0 21 0,0 0 16,1-1-16,-22 1 0,0 0 0,0 0 16,0 42 15,-22 0-31,1 0 0,21 22 16,-21-22-16,0 0 0,21 0 15,-21 22-15,21-22 0,0 0 0,0 0 16,0 0-16,0 0 15,21-21 1,0 0 0,0-21-16,0 21 0,1-21 15,-1 0-15</inkml:trace>
  <inkml:trace contextRef="#ctx0" brushRef="#br0" timeOffset="12564.6">14182 1905 0,'0'0'15,"21"-42"-15,-21 21 0,0-1 0,0 1 0,-21 21 16,-1 0 0,22 21-16,-21 1 0,0-1 0,0 21 15,0-21-15,0 22 0,21-1 16,0 0-16,0 1 0,-22-1 0,22-21 16,0 21-16,0 1 0,0-1 15,0-21-15,0 22 0,0-1 16,0-21-16,0 21 0,0-20 0,0 20 15,0-21-15,0 0 0,0 0 0,0 1 16,-21-22-16,21 21 16,0-42-1,0-1-15,0 1 16,0 0-16,0-21 16,0 21-16,21-1 0,1-20 0,-1 21 15,0 0-15,21 0 0,-21-1 0,22-20 16,-1 42-16,0-21 15,1 0-15,-22 21 0,21 0 0,1 0 16,-22 0-16,0 0 0,21 0 0,-21 0 16,-21 21-16,22 0 0,-22 0 15,0 0-15,0 1 0,0-1 0,0 21 16,0-21-16,-22 0 0,1 1 16,-21 20-16,21-21 0,-22-21 0,22 21 15,-21 0-15,0 1 0,-1-22 0,1 21 16,0-21-16,20 0 0,-20 0 15,21 0-15,-21 0 0,20 0 0,1 0 16,21-21-16,0-1 0,0 1 16,0 0-16</inkml:trace>
  <inkml:trace contextRef="#ctx0" brushRef="#br0" timeOffset="13259.6">15896 2117 0,'64'0'32,"-43"-21"-32,0-1 0,0 1 15,0 21-15,0-21 16,22 0-16,-22 0 0,0 0 0,0-1 0,0 1 15,1-21-15,-1 21 16,-21 0-16,0-22 0,0 22 0,0 0 16,0 0-16,-21 0 0,-22 21 0,22-22 15,-21 22-15,21 0 0,-22 0 16,1 0-16,0 0 0,-1 0 0,22 22 16,-21-1-16,21-21 0,-22 21 15,22 0-15,21 0 0,0 0 0,-21 1 16,21-1-16,0 0 0,0 21 0,0-21 15,0 1-15,21 20 0,0-21 16,0 0-16,1 22 0,20-22 0,-21 21 16,0-21-16,22 22 15,-22-22-15,0 21 0,0-21 0,0 22 16,0-22-16,-21 21 0,0-21 0,0 0 16,0 1-16,-21-1 0,0 0 15,0 0-15,0-21 0,-22 0 0,1 21 16,21-21-16,-21 0 0,-1 0 15,22 0-15,-21 0 0,-1 0 0,22-21 16,0 0-16,0 21 0,0-21 0,0 0 16,-1 21-16,22-22 0,-21 1 15,21 0-15,0 0 0,0 0 16,21 21-16,1-21 0,-1 21 16,0 0-16,0 0 15,0-22-15,0 22 0,22 0 0,-22 0 16</inkml:trace>
  <inkml:trace contextRef="#ctx0" brushRef="#br0" timeOffset="13924.48">16489 2201 0,'0'0'0,"21"0"0,-21 22 31,-21-1-31,0-21 0,-1 21 16,22 0-16,-21-21 0,0 21 15,21 0-15,-21 1 0,21-1 16,0 0-16,0 0 0,0 0 16,0 0-16,21-21 0,0 0 15,0 0-15,1 22 0,-1-22 16,21 0-16,-21 0 0,0 0 0,22-22 16,-22 1-16,21 21 0,-21-21 0,1 0 15,-1 21-15,21-21 0,-21 0 16,0-1-16,-21 1 0,22 0 0,-1 21 15,0-21-15,-21 0 0,0 0 16,21-1-16,-21 1 16,0 0-1,0 42 17,0 0-32,-21 1 0,21-1 0,-21 0 15,21 21-15,-21-21 0,-1 22 16,22-1-16,-21 0 0,0 22 0,21-22 15,0 22-15,-21-22 0,0 22 0,21-1 16,-21-21-16,21 22 0,0-1 16,0 1-16,-22-1 0,22 1 0,0-1 15,-21 1-15,21 21 0,-21-22 16,21 1-16,0-1 0,-21 1 0,0-1 16,0 1-16,21-1 0,-22-21 15,1 22-15,0-22 0,0 1 0,0-1 16,0 0-16,-1 1 0,1-22 0,0 0 15,-21-21-15,21 21 0,-22-21 16,22 0-16,0 0 0,-21 0 0,20-21 16,-20 0-16,21 0 0,-21-1 0,20 1 15,-20-21-15,21 21 0,-21-22 16,20 22-16,1-21 0,0 0 0,21 20 16,0-20-16,0 0 0,0-1 0,0 1 15,0 0-15,21-1 0,-21 1 16,21 0-16,22-22 0,-22 22 15,0-22-15,21 22 0,-20 0 0,20-22 16,0 22-16,1-22 0</inkml:trace>
  <inkml:trace contextRef="#ctx0" brushRef="#br0" timeOffset="14360.12">17505 2265 0,'21'0'0,"-42"0"0,63-21 0,-21 0 0,0-1 16,1 22-16,-1-21 0,-21 0 16,21 21-16,-21-21 0,-21 21 31,0 0-15,-1 0-16,-20 21 0,21-21 15,0 21-15,0 0 0,-1-21 0,1 22 16,21-1-16,-21-21 0,21 21 15,0 0-15,21 0 16,0-21-16,1 21 0,-1-21 0,0 22 16,0-1-16,0-21 0,0 21 15,-21 0-15,22-21 0,-1 21 16,-21 0-16,0 1 16,0-1-16,0 0 0,-21-21 15,-22 21-15,22-21 0,-21 0 16,-1 0-16,1 0 0,0 0 15,21 0-15,-22 0 0,1 0 0,21 0 16,-22 0-16,22 0 0,0 0 16,21-21-1,0 0-15,0 0 16,21-1-16,22 1 0,-22 0 16,0 0-16</inkml:trace>
  <inkml:trace contextRef="#ctx0" brushRef="#br0" timeOffset="14676.52">18246 1693 0,'0'0'0,"0"-127"32,-22 127-17,1 22 1,0 20-16,0-21 0,0 21 15,0 1-15,-1-1 0,1 0 0,0 1 16,0-1-16,0 0 0,0 1 0,-1-1 16,1 0-16,0 1 15,0-1-15,21-21 0,-21 22 0,0-22 16,21 0-16,-22 0 0,22 0 16,0 0-16,0 1 0,-21-1 0,21 0 15,21-21 16,-21-21-15,22 21-16,-1-21 0</inkml:trace>
  <inkml:trace contextRef="#ctx0" brushRef="#br0" timeOffset="14890.85">17907 2159 0,'-21'0'0,"0"0"15,-1 0-15,44 0 47,-1 0-31,0 0-16,21 0 0,-21 0 0,1 0 16,-1 0-16,0 0 0,0 0 15,0 0-15,22 0 0,-22 0 16,0 0-16</inkml:trace>
  <inkml:trace contextRef="#ctx0" brushRef="#br0" timeOffset="16019.61">18288 2159 0,'0'21'16,"0"0"-16,21-21 31,0 0-16,0 0-15,1 0 0,20 0 16,-21 0-16,0 0 0,0 0 16,22 0-16,-22-21 0,0 21 0,0 0 15,-21-21-15,21 21 16,-21-21-16,0 0 0,-21 21 31,0 0-31,0 0 0,0 0 0,-22 0 16,22 0-16,0 21 0,0-21 15,-21 21-15,20 0 0,1-21 0,0 21 16,0 1-16,0-1 0,21 0 0,0 0 16,0 0-16,0 0 15,0 1-15,0-1 0,0 0 16,21-21-16,0 0 0,0 21 16,22-21-16,-22 0 0,21 0 15,-21 0-15,22 0 0,-1 0 0,0 0 16,1 0-16,-1 0 0,-21-21 15,21 0-15,1 21 0,-22-21 0,0-1 16,21 1-16,-20 21 0,-1-21 16,-21 0-16,21 0 0,0 0 0,0-1 15,-21 1-15,0 42 47,-21-21-47,0 22 0,0-1 16,21 0-16,-21 0 15,-1 0-15,22 0 0,-21 1 0,21-1 16,0 0-16,-21 0 0,0 0 16,21 0-16,-21-21 0,21 22 15,0-44 32,0 1-47,0 0 16,0 0-16,0 0 0,21 0 15,0-1-15,-21 1 0,21 0 16,0 0-16,1 0 0,-1 0 0,0 21 16,0-22-16,0 1 0,0 21 15,1 0-15,-1 0 0,0 0 16,0 0-16,0 0 0,0 0 0,1 0 16,-22 21-16,0 1 15,21-1-15,-21 0 0,0 0 16,0 0-16,0 0 0,0 1 15,0-1-15,0 0 16,0 0-16,-21-21 16,21 21-1,-22-21 17,22-21-32,0 0 15,-21 0-15,21 0 16,0-1-16,0 1 15,0 0-15,0 0 0,21 21 0,-21-21 16,22 0-16,-22-1 0,21 1 16,0 0-16,0 21 0,21-21 0,-20 0 15,20 21-15,0-21 0,1 21 0,-1-22 16,0 22-16,-21 0 0,22 0 16,-1 0-16,-21 0 0,0 22 0,1-1 15,-22 0-15,0 0 16,0 0-16,0 0 0,0 1 0,0-1 15,0 0-15,-22 0 0,1 0 16,0 0-16,0 1 0,0-1 0,21 0 16,-21 0-16,-1 0 0,1 0 0,0 1 15,21-1-15,-21-21 16,0 21-16,21 0 16,-21-21-16</inkml:trace>
  <inkml:trace contextRef="#ctx0" brushRef="#br0" timeOffset="17816.58">1524 3260 0,'0'0'0,"-21"0"0,0 0 0,-22 0 16,22 0-16,0 0 0,0 0 16,0 0-16,-1 0 0,22 21 47,22-21-47,-1 0 0,0 0 15,21 0-15,-21 21 0,22-21 16,-1 0-16,0 0 0,22 0 0,-22 0 15,22 0-15,-1 0 0,1 0 16,20 0-16,1 0 0,0 0 16,-1 0-16,22 0 0,0 0 15,21 0-15,-21 0 0,0 0 0,0 0 16,21 0-16,-22 0 0,22 21 16,0-21-16,0 0 0,-21 0 0,21 0 15,0 0-15,-21 0 0,21 21 0,0-21 16,0 0-16,21 0 0,-21 0 15,21 0-15,-21 0 0,0 0 0,22 0 16,-1 0-16,-21 0 0,21 0 0,0 0 16,0 0-16,-21 0 0,21 0 15,1 0-15,-1 0 0,21 0 0,-21 0 16,-21 0-16,21 0 0,1 0 16,-1 0-16,0 0 0,0 0 0,0 0 15,0 0-15,-21 0 0,22 0 16,-1-21-16,0 21 0,0 0 15,0 0-15,127-21 0,-148 21 16,0 0-16,22 0 0,-1 0 0,-21-21 16,21 21-16,-21 0 0,0 0 15,0 0-15,0 0 0,0 0 0,0 0 16,0 0-16,0 0 0,0 0 16,0-21-16,0 21 0,-21 0 15,21 0-15,0 0 0,0 0 0,0-21 0,0 21 16,0 0-16,0 0 0,-21 0 15,21 0-15,0 0 0,0 0 16,-22-22-16,22 22 0,-21 0 0,0 0 16,0 0-16,0 0 0,0 0 15,-1 0-15,1 0 0,0-21 0,0 21 16,0 0-16,21 0 0,-21 0 0,-1 0 16,1 0-16,0 0 0,0 0 15,21 0-15,-21 0 0,21 0 0,0 0 16,0 0-16,-21 0 0,21 0 15,-22 0-15,1 0 0,0 0 0,0 0 16,21 0-16,-21 0 0,0 0 0,-1 0 16,1 0-16,0 0 15,-21 21-15,21-21 0,-1 0 0,-20 0 16,21 0-16,0 0 0,0 22 16,-1-22-16,1 0 0,-21 0 0,21 0 15,-22 0-15,1 0 0,0 0 0,21 0 16,-22 0-16,1 0 0,0 0 15,20 0-15,-20 0 0,0 0 0,-1 0 16,1 0-16,-21 0 0,20 0 16,-20 0-16,-1 0 0,1 0 0,-1 0 15,1 0-15,-1-22 0,1 22 16,-22 0-16,0 0 0,1 0 16,-1 0-16,-21 0 0,0 0 15,1 0-15,-1 0 0,-42 0 63,-1 0-63</inkml:trace>
  <inkml:trace contextRef="#ctx0" brushRef="#br0" timeOffset="17916.29">19473 3217 0,'-21'0'0,"42"0"0,-63 22 0,21-22 15,0 0-15,-1 0 16,1 0-1,0 0-15,0 0 0,0 0 16</inkml:trace>
  <inkml:trace contextRef="#ctx0" brushRef="#br0" timeOffset="22171.59">402 5292 0,'-21'0'0,"0"0"16,0 0-16,-1 0 0,1 0 16,0 0-16,0 0 15,0 0-15,0 0 0,-1 0 16,1 0-1,0 0 17,42 0-1,0 0-31,22 0 16,-1-21-16,0 21 0,22 0 15,-1 0-15,1-22 0,-1 22 0,22-21 16,-21 21-16,-1 0 0,22-21 15,-22 21-15,1 0 0,-1 0 0,1 0 16,-1-21-16,1 21 0,-1 0 16,-20 0-16,-1 0 0,0 0 15,-21 0-15,1 0 0,-44 0 47,1 0-47,0 0 16,0 0-16,0 0 0,0 0 0,-1 21 15,1-21-15,0 0 0,0 0 16,0 0-16</inkml:trace>
  <inkml:trace contextRef="#ctx0" brushRef="#br0" timeOffset="22548.16">1101 5249 0,'-22'0'0,"44"0"0,-65 0 16,22 0-16,0 0 31,0 0-15,21 22-16,0-1 15,0 0-15,0 21 0,0-21 16,0 1-16,0 20 0,0 0 15,0 1-15,0-1 0,0 0 16,0 1-16,0 20 0,0-21 16,0 1-16,-21-1 0,21-21 0,-22 22 15,22-22-15,0 0 0,0 0 16,0 0-16,0 0 0,-21-21 16,21 22-16,0-44 31,0 1-16,0 0-15,0 0 16,0 0-16</inkml:trace>
  <inkml:trace contextRef="#ctx0" brushRef="#br0" timeOffset="23016.61">1397 5546 0,'0'0'0,"0"-21"0,0-1 32,-21 44-1,0-22-31,21 21 16,0 0-16,-22 0 0,1 21 15,21-20-15,-21 20 0,21-21 0,0 21 16,0-20-16,0-1 0,0 21 15,0-21-15,0 0 0,0 1 0,21-22 16,0 21-16,1 0 0,-1-21 16,21 0-16,-21 0 0,22 0 0,-1 0 15,-21 0-15,21-21 0,-20 0 16,20-1-16,-21 22 0,21-21 16,-20 0-16,-1-21 0,0 21 15,0-1-15,0-20 0,0 21 0,-21-21 0,0 20 16,0-20-16,0 21 15,0 0-15,0-22 0,0 22 0,-21 0 16,0 0-16,0 21 0,0 0 16,0 0-16,-1 0 0,1 0 0,0 0 15,0 0-15,0 0 0,0 21 16,-1-21-16,1 21 0,21 0 0,0 1 16,21-22-1,1 0-15,-1 0 16</inkml:trace>
  <inkml:trace contextRef="#ctx0" brushRef="#br0" timeOffset="24648.64">3090 5779 0,'0'0'0,"0"-22"31,0 1-31,0 0 16,0 0-16,21 0 15,1 0-15,-1-1 0,-21 1 0,21 0 16,0 0-16,-21-21 0,21 20 16,-21 1-16,21-21 0,-21 21 15,0-22-15,0 22 0,0 0 0,0 0 16,0 0-16,0 0 0,-21 21 16,0 0-16,0 0 15,0 0-15,0 21 0,-1-21 0,1 21 16,0 0-16,0 0 0,21 0 15,-21 1-15,21-1 0,-21 0 16,21 0-16,-22-21 0,22 21 0,0 0 16,22-21-1,-1 0 1,0 0-16,0 0 0,0 0 16,0-21-16,22 21 0,-22-21 0,0 0 15,0 21-15,22-21 0,-22 0 16,0-1-16,0 1 0,0 0 0,0 0 15,1 0-15,-1 21 0,0-21 0,-21-1 16,0 1 0,0 42 15,0 1-31,0-1 16,0 0-16,-21 0 0,21 0 0,0 22 15,-21-22-15,21 0 0,0 0 16,0 21-16,0-20 0,0-1 0,0 0 15,0 0-15,0 21 0,21-20 16,0-1-16,0-21 0,0 0 16,0 0-16,1 0 0,-1 0 15,21 0-15,-21 0 0,0 0 0,1 0 16,20-21-16,-21-1 0,0 22 16,0-21-16,1 0 0,-1 0 15,0 0-15,-21 0 0,21-22 0,-21 22 16,21 0-16,-21 0 0,21 0 15,-21-1-15,0-20 0,0 21 16,0 0-16,0 42 31,0 0-15,0 0-16,0 0 0,0 1 16,-21-1-16,21 0 0,0 0 0,-21 0 15,21 0-15,0 1 0,0-1 16,0 0-16,0 0 0,0 0 15,0 0-15,21-21 0,0 22 16,1-22-16,-1 0 16,0 0-16,0 0 0,0 0 0,0-22 15,-21 1-15,22 21 0,-1-21 16,0 0-16,0 21 0,-21-21 0,21 0 16,-21-1-16,21 1 0,-21 0 0,0 0 15,22 0-15,-22 0 0,21-1 16,-21 1-16,0 0 0,0 0 15,0 42 17,0 0-32,0 0 0,0 1 15,0-1-15,0 0 0,0 0 16,-21 0-16,21 0 0,0 1 0,0-1 16,0 0-16,0 0 0,0 0 15,0 0-15,0 1 0,21-22 0,0 0 16,0 21-16,0-21 0,22 0 15,-22 0-15,0 0 0,0 0 16,0 0-16,0-21 0,22-1 0,-22 22 16,0-21-16,0 0 0,0 0 15,1 0-15,-1 0 0,-21-1 0,0 1 16,21-21-16,-21 21 0,21 0 16,-21-1-16,0 1 0,0 0 15,0 0-15,0 42 31,-21-21-31,21 21 16,-21 0-16,21 1 0,0-1 0,0 0 16,-21 0-16,21 0 0,-22 0 15,22 1-15,0-1 0,0 0 0,0 0 16,-21 0-16,21 0 0,-21 1 16,21-44 30,0 1-30,0 0-16,0 0 0,0 0 16,0 0-16,0-1 0,21 1 15,0-21-15,1 21 0,-1 0 0,21-22 16,-21 22-16,43-21 0,-22 21 16,0-1-16,22 1 0,-22 0 0,22 21 15,-22 0-15,0 0 0,1 0 0,-22 0 16,0 21-16,0 0 0,0 1 15,1-1-15,-22 21 0,0-21 0,0 0 16,0 22-16,0-22 0,0 21 16,0-21-16,0 1 0,-22 20 15,1-21-15,0 0 0,21 0 0,-21 1 16,21-1-16,-21 0 0,0 0 16,21-42 15,0 0-31</inkml:trace>
  <inkml:trace contextRef="#ctx0" brushRef="#br0" timeOffset="26289.59">6498 5630 0,'0'-21'94,"21"0"-79,0 21-15,-21-21 0,22 0 16,-1 21-16,0-21 0,0-1 0,0 1 16,0 0-16,1 0 0,-1-21 15,21 20-15,-21-20 0,22 21 0,-22-21 16,0-1-16,21 1 0,-21 0 0,1-1 15,-1 1-15,0 0 0,0 20 16,-21 1-16,0 0 0,0 0 0,0 0 16,-21 21-1,0 0-15,0 0 16,-1 0-16,1 0 0,0 0 16,0 0-1,21 21-15,0 0 47,0 0 78,0 0-109,0 1-16,0 20 0,0-21 15,0 0-15,0 22 0,0-22 16,0 21-16,0-21 0,0 22 0,0-22 16,0 21-16,0-21 0,0 22 15,0-22-15,0 0 0,0 0 0,0 0 16,0 0-16,0 1 0,21-1 0,0 0 15,0-21-15,1 0 0,-1 0 16,0 21-16,0-21 0,0 0 0,22 0 16,-22 0-16,0-21 0,0 0 15,21 0-15,-20 21 0,-1-22 16,0 1-16,0 0 0,0-21 0,0 21 16,1-1-16,-1-20 0,-21 21 15,0-21-15,21-1 0,-21 1 0,21 0 16,-21-1-16,0 22 0,21-21 0,-21 21 15,0-1-15,0 1 0,0 42 32,0 1-17,0 20-15,-21-21 0,21 21 0,-21 1 16,21-22-16,-21 21 0,21 1 0,0-22 16,-21 21-16,21-21 15,-22 22-15,22-22 0,-21 0 0,21 0 16,-21 0-16,21 0 0,0 1 15,0-1-15,0-42 32,0-1-17,0 1-15,0 0 16,21 21-16,0-42 0,-21 21 0,22-1 16,-1 1-16,0 0 0,0 0 15,0 0-15,-21 0 0,21-1 16,1 1-16,-1 21 0,0 0 0,21 0 15,-42 21 1,21 1-16,-21-1 0,0 0 16,0 0-16,0 0 0,0 0 0,0 1 15,0-1-15,0 0 0,0 0 16,0 0-16,0 0 0,0 1 0,22-1 16,-22 0-16,21-21 15,0 0-15,0 21 0,0-21 0,0 0 16,1 0-16,20 0 0,-21 0 0,21 0 15,1-21-15,-22 21 0,21-21 16,1 21-16,-22-21 0,21-1 0,0 1 16,-20 0-16,-1 0 0,0 0 15,0 0-15,0-1 0,0 1 16,-21 0-16,0 0 0,0 0 0,0 0 16,0-1-16,-21 22 15,0 0-15,0 0 16,0 0-16,0 22 0,-1-1 15,22 0-15,0 0 0,-21 0 16,21 22-16,-21-22 0,21 0 0,0 0 16,0 0-16,0 0 0,0 1 15,0-1-15,0 0 0,21-21 16,0 21-16,1-21 0,-1 0 16,0 0-16,0 0 0,0 0 15,0 0-15,1-21 0,-1 0 16,0 21-16,0-21 0,21-1 0,-20 1 15,-1 21-15,0-21 0,0-21 0</inkml:trace>
  <inkml:trace contextRef="#ctx0" brushRef="#br0" timeOffset="26544.6">6583 5292 0,'21'21'31,"0"-21"-31,0 0 0,22 0 16,-1 0-16,0 0 0,1 0 0,-1 0 15,21-21-15,-20 21 0,20 0 16,-20 0-16,20-21 0,-21-1 0,1 22 15,-22 0-15,21-21 0,-21 21 0,22 0 16</inkml:trace>
  <inkml:trace contextRef="#ctx0" brushRef="#br0" timeOffset="27248.03">10012 5334 0,'0'0'0,"0"-21"16,0 0 0,21 0-16,0 21 15,0-22-15,0 22 0,1-21 16,-1 21-16,21-21 0,-21 21 0,0-21 16,22 0-16,-22 0 0,0-1 0,0 1 15,0 0-15,1 0 0,-1 0 16,-21 0-16,21-1 0,-21 1 15,0 0-15,0 0 0,-21 0 16,-22 21-16,22 0 0,-21 0 16,21 0-16,-22 0 0,1 0 0,0 0 15,-1 0-15,1 21 0,0 0 16,21 0-16,-22 0 0,43 1 0,-21-1 16,21 0-16,0 0 0,0 21 0,0-20 15,21-1-15,-21 0 0,43 21 16,-22-21-16,0 1 0,0 20 15,21-21-15,-20 0 0,20 22 0,-21-22 0,0 0 16,0 0-16,1 0 0,-1 22 16,-21-22-16,0 0 0,0 0 15,0 0-15,-21 0 0,-1-21 16,1 22-16,-21-1 0,0-21 0,-1 0 16,-20 0-16,-1 0 0,22 0 0,-22 0 15,1 0-15,21 0 0,-22 0 16,22-21-16,-1 21 0,22-22 0,-21 1 15,21 0-15,0 21 0,-1-21 0,22 0 16,0 0-16,0-1 0,0 1 16,0 0-16,0 0 0,22 0 15,-1 0-15,0 21 0,21 0 0,1 0 16,-1-22-16,0 22 16,22 0-16,-22 0 0,0 0 0,22 0 15,-22-21-15</inkml:trace>
  <inkml:trace contextRef="#ctx0" brushRef="#br0" timeOffset="27963.55">10520 5249 0,'0'0'0,"21"-21"0,0 21 0,-21-21 16,-21 21 15,0 0-31,0 21 16,21 0-16,0 1 15,-22-22-15,1 21 0,21 21 0,-21-21 16,21 0-16,-21 1 0,21-1 0,0 0 16,0 0-16,0 0 0,0 0 15,0 1-15,0-1 0,0 0 0,0 0 16,0 0-16,21 0 0,0-21 16,0 22-16,1-22 0,-1 0 15,0 0-15,0 0 0,0 0 0,22 0 16,-22-22-16,0 1 0,0 21 15,21-21-15,-20 0 0,-1 0 0,21 0 16,-21-1-16,0 1 0,1 0 16,-1 0-16,0 0 0,-21 0 0,0-1 15,0 1-15,0 0 0,0 0 16,-21 21 0,0 0-16,-1 0 15,1 21-15,0-21 0,21 21 16,-21 0-16,21 1 0,0-1 15,0 0-15,0 0 0,0 0 0,0 0 16,0 1-16,0-1 0,0 0 16,21 0-16,0 0 15,0-21-15,1 0 0,-1 0 0,0 0 16,0 0-16,0 0 0,0 0 0,1 0 16,20-21-16,-21 21 15,21-21-15,-20 0 0,20 0 0,-21 21 16,0-22-16,22 1 0,-22 0 0,0 0 15,-21 0-15,21 0 0,-21-1 16,21 1-16,-21 0 0,0 42 31,-21 0-15,0 1-16,21-1 0,0 0 16,0 0-16,-21 0 0,21 0 15,0 1-15,0-1 0,-21-21 16,21 21-16,0 0 0,0-42 47,21 21-32,-21-21-15,0 0 0,21 21 0</inkml:trace>
  <inkml:trace contextRef="#ctx0" brushRef="#br0" timeOffset="28148.03">11345 5165 0,'0'-21'0,"0"42"0,0-64 16,-21 43 0,21 22 31,0-1-47,21-21 15,0 0-15,-21 21 16,22-21-16,-1 0 0</inkml:trace>
  <inkml:trace contextRef="#ctx0" brushRef="#br0" timeOffset="28532.6">11747 5228 0,'0'0'0,"0"21"0,0 1 15,-21-1-15,0 0 16,21 0-16,-21-21 15,21 21-15,0 0 0,0 1 0,-21 20 16,21-21-16,0 0 0,0 22 0,-21-1 16,21 0-16,0 1 0,0-1 15,0 0-15,0 22 0,0-22 0,-22 22 16,22-1-16,-21-21 0,21 22 16,0-1-16,-21 1 0,0 21 0,0-22 15,0 1-15,-1 20 0,1-20 0,0 20 16,0-20-16,0-1 0,0 1 15,-1-1-15,1-20 0,0-1 16,0 0-16,0 1 0,0-22 0,-1 21 16,22-21-16,-21-21 0,0 0 15,21-21 1,0 0-16,0 0 16,21 0-16,0 0 0,1-1 0,-1-20 15,0 21-15,0-21 0,0-1 0,0-20 16,1-1-16,-1 1 0,21-1 0,-21 1 15</inkml:trace>
  <inkml:trace contextRef="#ctx0" brushRef="#br0" timeOffset="28844.58">11663 5884 0,'0'0'15,"0"-84"-15,0 20 0,0 1 0,0-1 16,0 22-16,21-22 0,-21 22 0,21 21 16,-21-21-16,0 20 0,21 1 15,0-21-15,1 21 0,-1 0 16,0-1-16,21 22 0,-21 0 0,1 0 15,20 0-15,-21 0 0,21 0 16,-20 0-16,20 22 0,-21-1 0,0 0 16,-21 0-16,0 0 0,0 22 0,0-22 15,0 0-15,0 21 0,0-21 16,-21 1-16,0-1 0,-21 21 0,20-21 16,1-21-16,-21 21 15,0 1-15,20-22 0,1 0 0,-21 21 16,21-21-16,0 0 0,-1 0 0,1 0 15,21-21 32,21-1-47,1 1 0,-1 0 16,0 0-16</inkml:trace>
  <inkml:trace contextRef="#ctx0" brushRef="#br0" timeOffset="29407.81">12467 4995 0,'0'0'0,"21"-21"0,-21 0 0,0-21 16,21 42-16,-21-21 0,0-1 0,22 22 15,-22 22 1,0-1-16,0 0 0,-22 0 16,22 21-16,-21-20 0,0 20 0,21 0 15,0 1-15,-21-1 0,0 0 16,21 1-16,0-1 0,-21 0 0,-1-21 15,22 22-15,0-22 0,-21 21 16,21-21-16,0 1 0,0-1 0,0 0 16,0 0-16,21 0 15,1-21-15,-1 0 16,0 0-16,0 0 0,0 0 0,0 0 16,1-21-16,-1 21 0,0-21 0,21 0 15,-21 0-15,1-1 0,20 1 16,-21 0-16,0 0 0,0-21 0,22 20 15,-22 1-15,-21 0 0,21 0 0,-21 0 16,21 0-16,-21-1 0,-21 22 31,0 0-31,0 22 16,0-1-16,21 0 16,-22 0-16,22 0 0,0 0 15,0 1-15,0-1 16,22 0-16,-22 0 15,21-21-15,0 21 0,0-21 16,-21 21-16,0 1 16,0-1-16,-21-21 31,0 21-31,0-21 0,-1 0 16,1 0-16,0 0 15,21-21-15,0 0 16,-21 21-16,21-22 0,-21 1 15,21 0-15,0 0 0</inkml:trace>
  <inkml:trace contextRef="#ctx0" brushRef="#br0" timeOffset="29611.6">12340 5101 0,'-21'-21'16,"42"21"15,0 0-31,22 0 0,-22 0 15,21 0-15,0 0 0,1 0 16,-22 0-16,21 0 0,1 0 0,-1 0 16,-21 0-16,21 0 0,-20 0 15,-1-21-15,0 21 0,0 0 16,0 0-16,0 0 16,-21-21-16</inkml:trace>
  <inkml:trace contextRef="#ctx0" brushRef="#br0" timeOffset="30600.6">14605 5249 0,'21'0'0,"0"0"16,0 0-1,1 0-15,-1 0 16,0 0-16,0-21 0,0 0 16,0 0-16,1 21 15,-1-21-15,0 0 0,0-1 0,0 1 16,0 0-16,1-21 0,-1 21 15,0-22-15,-21 22 0,21-21 0,-21-1 16,0 1-16,0 21 0,0-21 16,0 20-16,0 1 0,0 0 0,-21 0 15,21 0-15,-21 0 0,0 21 16,-1 0-16,1 0 16,0 21-16,21 0 15,-21 21-15,21-21 0,-21 22 0,0 20 16,21-20-16,-22 20 0,22-21 15,0 22-15,-21-1 0,0 1 0,21-1 16,0-20-16,-21 20 0,0 1 16,21 20-16,-21-20 0,-1-1 0,22 22 15,-21-21-15,0 20 0,21-20 16,-21-1-16,0 22 0,0-22 0,-1 22 16,1 0-16,0-1 0,0 22 15,-21-21-15,20 0 0,1-22 0,0 22 16,0-22-16,-21 1 0,42-1 0,-22 1 15,1-22-15,21 0 0,0 1 16,0-1-16,0-21 0,0 0 0,0 1 16,21-22-16,1 0 0,-1-22 15,0 1-15,21 0 0,1 0 0,-1-21 16,0-1-16,1 1 0,20 0 16,-21-1-16,22-20 0,-1 20 0,-20-20 15,20-1-15,-20-20 0,-1 20 16,0 1-16,1-22 0,-22 22 15,-21-1-15,0 1 0,0 20 0,-21-84 16,-1 85-16,1-22 0,-42-20 16,20 63-16,1-22 15,21 22-15,-21 0 0,20 0 0,-20 0 16,21-1-16,0 22 0,21-21 16,-21 21-16,21-21 15,21 21 1,0 0-1,0 0-15,0-21 0,22 21 16,-22-21-16,0 21 0,0 0 16,0 0-16,0-21 0,1 21 15,20-22-15,-21 22 0,0-21 0,0 0 16,22 21-16,-22-21 0,0 21 0</inkml:trace>
  <inkml:trace contextRef="#ctx0" brushRef="#br0" timeOffset="31048.58">15303 5440 0,'0'-21'16,"0"0"-1,0-1 1,0 1 0,22 0-16,-1 21 0,0-21 15,0 0-15,0 21 0,0-21 0,1-1 16,-1 22-16,0-21 0,0 21 0,0 0 15,0 0-15,1-21 0,-1 21 16,0 0-16,0 0 0,0 0 0,-21 21 16,21 0-16,1 1 0,-22-1 15,0 0-15,0 0 0,0 0 0,0 22 16,0-22-16,0 0 0,0 0 16,0 0-16,0 0 0,0 1 0,-22-1 15,22 0-15,-21-21 0,0 21 16,21-42 15,0 0-15,0 0-16,0-1 0,0 1 15,0 0-15,0 0 0,0 0 16,0 0-16,21-1 0,-21 1 16,21 0-16,1 21 0,-22-21 0,21 0 15,0 21-15,0-21 0,0 21 16,0 0-16,1 0 15,-1 0-15,0 0 0,0 0 16,0 0-16</inkml:trace>
  <inkml:trace contextRef="#ctx0" brushRef="#br0" timeOffset="32143.66">16235 5228 0,'0'0'0,"0"-21"0,21 21 15,-21-21-15,21 21 0,-21-21 16,-21 21-1,0 0-15,0 0 16,-1 0-16,1 0 0,0 0 16,0 21-16,0 0 0,0 0 0,-1 0 15,1 1-15,0-1 0,0 21 16,21-21-16,0 0 0,0 1 16,0-1-16,0 0 0,0 0 0,0 0 0,0 0 15,0 1 1,21-22-16,0 0 0,0 0 0,1 0 15,-1 0-15,0 0 0,0 0 0,0 0 16,22 0-16,-22-22 0,21 22 16,0-21-16,-20 0 0,20 21 0,0-21 15,-21 0-15,1 0 0,-1-22 16,0 22-16,-21 0 0,0-21 16,0 20-16,0 1 0,0-21 0,0 21 0,-21 21 15,-22-21-15,22 21 0,-21 0 16,21 0-16,-22 0 0,1 0 15,21 0-15,-21 21 0,20 0 16,1 0-16,0 0 0,0 0 0,0 1 16,21 20-16,0-21 0,0 0 0,0 0 15,0 1-15,0-1 0,21 0 16,0 0-16,0-21 0,22 0 16,-22 0-16,0 21 0,0-21 15,21 0-15,-20 0 0,20 0 0,-21-21 16,21 21-16,-20-21 0,20 21 0,-21-21 15,21 0-15,1-1 0,-22 1 16,0 0-16,21 0 0,-20 0 16,-1 0-16,-21-1 0,21 1 15,-21 0-15,0 42 32,0 0-32,0 1 0,-21-1 15,21 0-15,0 0 0,-21 0 0,21 0 16,-22 1-16,22-1 0,0 0 0,0 0 15,-21 0-15,21 0 16,-21-21-16,21 22 0,-21-22 47,21-22-47,0 1 0,0 0 16,0 0-1,0 0-15,0 0 0,0-1 0,21 1 16,-21 0-16,42-42 0,1 20 15,-22 22-15,0 0 0,21 0 16,-20 0-16,20-1 0,0 22 0,-21 0 16,22 0-16,-22 0 0,0 22 15,0-1-15,22 0 0,-43 0 0,21 0 16,0 22-16,0-22 0,-21 0 0,0 0 16,0 0-16,0 0 0,0 1 15,0-1-15,0 0 0,-21-21 16,0 21-16,0-21 31,-1 0-31,22-21 16,0 0-1,0 0-15,0-1 0,0 1 16,22 0-16,-1 0 0,0 0 0,0 0 16,21-22-16,1 22 0,-1 0 15,0 0-15,1 0 0,-1-1 0,0 1 16,1 21-16,-1 0 0,0 0 15,-20 21-15,-1 1 0,0-1 0,0 0 16,0 21-16,-21-21 0,0 1 16,0 20-16,0-21 0,0 0 15,0 0-15,0 1 0,-21-1 0,0-21 16,0 21-16,21 0 16,-21-21-16,-1 0 15,22-21 1,0 0-16,22 21 0</inkml:trace>
  <inkml:trace contextRef="#ctx0" brushRef="#br0" timeOffset="33648.14">19050 4720 0,'0'0'0,"0"-21"16,0 0-16,0 0 16,0 0-16,0-1 0,0 1 15,-21 21 16,21 21-31,-21 1 0,21-1 0,-22 21 16,1 0-16,0 1 0,0 20 16,21-20-16,-21 20 0,-22 1 0,22-22 15,0 21-15,-21-20 0,21-1 16,-1 0-16,-20-20 0,21 20 0,0-21 16,0 0-16,-1 0 0,22 1 0,0-1 15,0-42 16,0-1-31,22 1 16,-1 0-16,0 0 0,0-21 0,0 20 16,0-20-16,1 0 0,20-1 15,-21 1-15,21 0 0,-20-1 16,20 22-16,-21 0 0,0 0 16,0 0-16,1 21 0,-1 0 0,-21 21 15,21 0-15,-21 0 0,0 22 16,21-22-16,-21 21 0,0 0 0,0-20 15,0 20-15,0-21 0,0 21 16,0-20-16,0-1 0,0 21 0,0-21 16,0 0-16,21 1 15,0-22-15,1 0 0,-1 0 16,0 0-16,0 0 0,0 0 0,22 0 16,-22 0-16,0 0 15,21-22-15,-21 1 0,1 0 0,20 0 16,-21 0-16,21 0 0,-20-22 0,-1 22 15,0-21-15,0-1 0,0 22 16,0-21-16,1 21 0,-22 0 0,21 21 16,-21-22-16,0 44 15,0-1-15,-21 0 16,21 0-16,-22 0 0,1 0 16,21 1-16,0-1 0,0 0 0,0 0 15,-21 0-15,21 0 0,0 1 0,0-1 16,0 0-1,0 0-15,21-21 0,0 0 0,1 0 16,-1 0-16,0 0 16,0 0-16,0 0 0,0 0 0,22-21 15,-22 21-15,0-21 0,0 0 0,0-1 16,1 1-16,-1 0 0,0 0 16,0-21-16,-21 20 0,0 1 0,21-21 15,-21 21-15,21 0 0,-21-1 16,0 44-1,-21-1 1,0 0-16,21 0 0,-21 21 16,21-20-16,0-1 0,0 0 15,0 0-15,0 0 0,0 0 16,0 1-16,0-1 0,0 0 0,21 0 16,0-21-16,0 0 15,1 0-15,-1 0 0,0 0 0,0 0 16,0 0-16,0 0 0,1 0 0,-1 0 15,21-21-15,-21 0 0,22 0 16,-22-1-16,0 1 0,21 0 0,-21-21 16,1-1-16,-1 1 0,0 0 15,0-22-15,-21 22 0,0 0 0,21-1 16,0 1-16,-21 21 0,0-22 16,0 22-16,0 0 15,-21 21 1,21 21-16,-21 0 0,0 1 0,0-1 15,0 21-15,21 0 0,-22 1 16,1-1-16,21 0 0,0-20 0,0 20 16,-21 0-16,21 1 0,-21-22 15,21 21-15,-21 0 0,21-20 16,0-1-16,0 0 0,0 0 16,-21-21-1,21-21 16,21 21-31,-21-21 16,21 0-16,0-1 0,0 1 0,0 0 16,1 0-16,20 0 0,0-22 15,1 22-15,-1 0 0,21 0 0,-20 21 16,-1 0-16,0-21 0,1 21 16,-1 0-16,-21 0 0,0 21 0,1-21 15,-22 21-15,0 0 0,0 0 16,0 1-16,0-1 0,-22 21 0,1-21 15,0 0-15,-21-21 0,-1 22 0,22-1 16,-21 0-16,0-21 16,-1 21-16,1-21 0,21 0 0,-22 0 15,22 21-15,-21-21 0,21 0 16,0 0-16,-1 0 16,22-21-1,22 0-15,-22 0 16,42 0-16,-21-1 0,0 1 0</inkml:trace>
  <inkml:trace contextRef="#ctx0" brushRef="#br0" timeOffset="33965.65">21590 4551 0,'0'0'0,"-21"21"31,0 0-15,-1 0-16,22 1 0,-21-1 16,0 21-16,21-21 0,-21 22 0,0-1 15,21 21-15,-21-20 0,-1-1 16,22 0-16,-42 22 0,21-22 16,21 1-16,0-22 0,-21 0 0,0 0 15,21 0-15,0 0 16,0 1-16,0-44 47,21 1-32,0 0-15,0 21 0,0-21 16</inkml:trace>
  <inkml:trace contextRef="#ctx0" brushRef="#br0" timeOffset="34347.73">21823 4932 0,'0'0'0,"0"-21"0,0 0 15,21 21-15,-42 0 32,0 21-32,-1 0 15,1 0-15,0 0 0,0 0 0,0 1 16,0 20-16,-1-21 0,1 0 16,21 0-16,0 1 0,-21-1 0,21 0 15,0 0-15,0 0 0,0 0 16,21-21-16,0 22 15,1-22-15,-1 0 0,21 0 0,-21 0 16,22 0-16,-22 0 0,0 0 16,21-22-16,-21 22 0,1-21 0,-1 0 15,0 0-15,0 0 0,0-22 16,0 22-16,-21-21 0,0 0 0,0 20 16,0-20-16,0 21 0,0 0 15,-21 21-15,0-21 0,-21 21 16,21 0-16,-22 0 0,22 0 0,-21 0 15,21 0-15,-22 0 0,22 21 16,0-21-16,0 21 0,0-21 0,-1 0 16,1 21-16</inkml:trace>
  <inkml:trace contextRef="#ctx0" brushRef="#br0" timeOffset="34608.08">21230 4699 0,'0'0'0,"0"-21"0,-21 21 0,42-21 32,0 21-32,0 0 15,22 0-15,-1 0 0,-21 0 0,22 0 16,-1 0-16,0 0 0,-21 0 15,22 0-15,-1-21 0,-21 21 0,0 0 16,1 0-16,-1 0 0,-42 0 47,-22 0-47,22 0 0,0 0 16,-21 0-16</inkml:trace>
  <inkml:trace contextRef="#ctx0" brushRef="#br0" timeOffset="35856.58">1016 7112 0,'0'-21'0,"0"42"0,0-63 31,0 21-15,0-1-1,21 22-15,0 0 0,0 0 0,1-21 16,20 21-16,-21 0 0,0 0 16,0 0-16,1 21 0,-1 1 0,-21 20 15,21-21-15,0 21 0,-21 1 16,0-1-16,0 0 0,0 22 15,0-22-15,0-21 0,0 22 16,0-1-16,-21-21 0,0 22 0,21-22 16,-21 0-16,21 0 15,-22 0-15,22-42 32,0 0-32,0 0 15,0-22-15,0 22 0,0 0 0,0-21 16,0-1-16,0 1 0,22 0 15,-1-1-15,0 1 0,0 0 0,0-1 16,22 22-16,-22-21 0,21 21 16,-21 21-16,22-21 0,-1 21 0,0 0 15,-21 0-15,22 21 0,-1 0 16,-21 0-16,0 21 0,1-20 0,-1 20 16,-21 0-16,0 1 15,0-22-15,0 21 0,0 0 0,0-20 16,0-1-16,0 0 0,0 0 15,0 0-15,0 0 0,-21-21 16,21 22-16,0-44 31,0 1-31,0 0 16,0 0-16,21 21 0,-21-21 16,21-22-16</inkml:trace>
  <inkml:trace contextRef="#ctx0" brushRef="#br0" timeOffset="36280.58">2159 7006 0,'-21'21'0,"42"-42"0,-21 42 47,-21-21-47,0 22 0,-1-1 0,22 0 15,-21 0-15,21 21 0,-21-20 16,21 20-16,-21-21 0,21 21 0,0 1 15,0-22-15,0 21 0,0-21 16,0 1-16,0 20 0,0-21 0,21 0 16,0 0-1,0-21-15,1 0 0,-1 0 0,0 0 16,21 0-16,-21 0 0,22 0 16,-22-21-16,0 0 0,21 0 0,-20 0 15,20 0-15,-21-1 0,0 1 16,0-21-16,-21 0 0,0 20 0,0-20 15,0 0-15,0 21 0,0-22 0,-21 22 16,0 0-16,-21 0 0,21 0 16,-1-1-16,1 22 0,-21 0 0,21 0 15,0 0-15,-1 0 0,1 0 16,0 0-16,0 22 0,0-1 0,21 0 16,0 0-1,0 0-15,0 0 0,0 1 0,21-22 16,0 21-16,0 0 0,0-21 15,22 21-15</inkml:trace>
  <inkml:trace contextRef="#ctx0" brushRef="#br0" timeOffset="37048.57">3069 7176 0,'0'0'0,"21"-22"0,-21 1 0,0 0 16,0 0-16,0 0 15,0 0-15,-21-1 16,0 22 0,0 0-16,0 0 0,-1 0 15,1 22-15,0-22 0,0 21 16,0 0-16,0 0 0,-1 0 0,22 22 16,-21-22-16,0 21 0,21-21 0,-21 22 15,21-22-15,0 21 0,0-21 16,0 0-16,0 1 0,0-1 0,0 0 15,21 0-15,0-21 0,0 0 16,1 0-16,-1 0 0,0 0 0,0 0 16,0 0-16,0 0 0,1-21 15,-1 21-15,0-21 0,0 0 16,0-22-16,0 22 0,1-21 0,-1 21 16,0-22-16,-21 1 0,21 0 15,0-1-15,-21 1 0,0 0 0,21-1 16,-21 1-16,22 0 0,-22 20 15,0-20-15,0 21 0,0-21 0,0 20 16,0 1-16,0 42 31,0 1-31,0-1 16,0 0-16,0 21 0,0-21 0,0 22 16,-22-1-16,22 0 0,0-20 15,0 20-15,0 0 0,0 1 16,0-1-16,0 0 0,0 1 0,22-22 15,-22 0-15,21 21 0,0-21 16,21 1-16,-21-22 0,22 21 0,-1-21 16,0 0-16,1 0 0,-1 0 0,22 0 15,-22 0-15,0-21 0,1 21 16,20-22-16,-21 1 0,-20 0 0,20-21 16,0 21-16,-21-1 0,1 1 15,-1-21-15,-21 21 0,0-22 16,0 22-16,0 0 0,0 0 0,0 0 15,0 0-15,-21-1 0,-1 22 16,1 0-16,0 22 0,0-1 16,0 0-16,0 0 0,21 0 15,-22 22-15,22-1 0,0 0 0,0-21 16,0 22-16,0-22 0,0 21 0,0-21 16,22 1-16,-1-1 0,-21 0 15,21 0-15,0-21 0,0 0 0,0 0 16,1 0-16,-1 0 0,0 0 0,0 0 15,0 0-15,22-21 0,-1 0 16,0 21-16</inkml:trace>
  <inkml:trace contextRef="#ctx0" brushRef="#br0" timeOffset="38076.03">5630 7070 0,'0'0'16,"-21"0"-16,-64-21 16,64-1-16,0 22 15,0-21-15,0 21 16,21 21 15,0 1-31,0-1 16,0 0-16,0 0 0,0 21 15,0-20-15,0 20 0,0-21 0,0 21 16,0-20-16,0 20 0,0-21 16,0 0-16,0 0 0,0 1 15,0-1-15,21-42 31,-21-1-15,21 1-16,0 21 0,0-21 0,1-21 16,-1 21-16,0-1 0,0-20 15,0 21-15,0-21 0,1 20 0,-1 1 16,0-21-16,0 21 0,0 0 16,-21-1-16,21 22 0,1 0 15,-22 22 1,0-1-16,21 0 0,-21 21 15,0-21-15,0 1 0,0 20 0,0-21 16,21 21-16,-21-20 0,21 20 16,-21-21-16,21 0 0,0 0 0,-21 1 15,22-1-15,-1 0 16,0-21-16,0 0 0,0 0 16,0 0-16,22 0 0,-22-21 15,0 0-15,0 21 0,0-22 0,1 1 16,-1-21-16,21 21 0,-21-22 15,0 22-15,1-21 0,-1 0 0,0-1 16,-21 22-16,21-21 0,0 21 0,-21-22 16,0 22-16,0 0 0,21 21 15,-21-21-15,0 42 32,0 0-32,-21 0 15,21 0-15,0 1 0,0-1 0,-21 21 16,21-21-16,0 22 0,-21-22 0,21 0 15,0 21-15,0-21 0,0 1 16,0-1-16,0 0 0,21 0 0,0 0 16,22-21-16,-22 0 0,21 21 15,0-21-15,1 0 0,-1 0 0,0 0 16,22 0-16,-22-21 0,1 0 0,-1 0 16,0 0-16,1 0 0,-22-1 15,21 1-15,-21-21 0,0 21 16,-21-22-16,0 22 0,0-21 0,0 21 15,0 0-15,0-1 0,0 1 16,0 0-16,0 0 0,-21 21 0,0 0 16,-21 0-16,21 21 0,-1 0 15,1 0-15,0 1 0,0 20 16,21 0-16,-21-21 0,21 22 16,0-1-16,0-21 0,0 0 15,0 22-15,0-22 0,21 0 0,-21 0 16,21-21-16,0 21 0,0 1 0,1-22 15,-1 0-15,21 0 16,0 0-16,1 0 0,-1-22 16,-21 1-16,22 0 0,-1 21 0,0-21 15</inkml:trace>
  <inkml:trace contextRef="#ctx0" brushRef="#br0" timeOffset="38556.11">8191 6943 0,'0'0'0,"-21"-21"0,0 21 16,0-22 0,0 22-16,0 0 0,-1 0 15,1 0-15,0 0 0,21 22 16,-21-1-16,0-21 0,0 21 0,21 0 15,-22 21-15,22-20 0,-21-1 16,21 21-16,0 0 0,0-20 0,0 20 16,0 0-16,0 22 0,0-43 15,21 21-15,1-21 0,-22 1 16,21-1-16,0 0 0,0 0 0,0-21 16,22 0-16,-22 0 0,0 0 15,21 0-15,-21 0 0,1 0 0,20-21 16,-21 21-16,0-21 0,22 0 15,-22-22-15,0 22 0,0-21 16,0-1-16,0 1 0,1 0 0,-22-1 16,21 22-16,-21-21 0,21 0 0,-21-1 15,0 22-15,0 0 0,0 0 16,0 0-16,0-1 0,0 44 47,0-1-47,0 0 15,0 0-15,0 0 16,0 0-16,21 1 16</inkml:trace>
  <inkml:trace contextRef="#ctx0" brushRef="#br0" timeOffset="38956.4">8911 7070 0,'0'0'0,"21"-21"0,0 21 0,-21-22 0,22 1 16,-22 0-16,21 0 15,-21 0 1,-21 21 0,-1 0-16,1 0 0,0 0 15,-21 0-15,21 21 0,-1-21 0,1 21 16,-21-21-16,21 21 16,0 0-16,21 1 0,0-1 0,0 0 15,0 0-15,0 0 0,0 0 16,21 1-16,0-1 0,21-21 15,-21 21-15,22 0 0,-1 0 0,-21-21 16,22 21-16,-1 1 0,-21-1 16,0-21-16,-21 21 15,0 0-15,-21-21 16,0 0-16,0 0 0,0 21 16,-22-21-16,1 0 0,0 0 15,-1 0-15,1 0 0,0 0 0,20 0 16,-20 0-16,21 0 0,0 0 15,0 0-15,-1 0 0,22-21 16,43 0 0,-22 0-16,0 21 0,0-21 15,22-1-15,-1 22 0</inkml:trace>
  <inkml:trace contextRef="#ctx0" brushRef="#br0" timeOffset="39279.97">9250 7239 0,'21'0'0,"-42"0"0,63 0 0,-21 0 16,0 0-16,1 0 16,-1-21-16,0 21 0,0-21 15,0 21-15,0-21 0,-21-1 16,22 1-16,-1 0 0,0 21 0,-21-21 16,0 0-16,0 0 0,0-1 0,0 1 15,-21 21 1,0 0-16,-1 0 15,1 0-15,-21 21 0,21-21 0,0 22 16,-1-1-16,1 21 0,0-21 16,0 0-16,0 22 0,21-22 0,0 21 15,0-21-15,0 1 0,0-1 0,0 21 16,0-21-16,21 0 16,0 1-16,0-22 0,0 0 0,22 0 15,-22 0-15,21 0 0,-21 0 16,22 0-16,-22-22 0,21 22 15,1-21-15</inkml:trace>
  <inkml:trace contextRef="#ctx0" brushRef="#br0" timeOffset="39688.62">11239 6943 0,'0'0'0,"0"-21"0,0-1 0,0 1 16,0 0-16,0 0 15,0 0-15,0 0 0,0-1 16,0 44 15,-21 20-31,21-21 0,-21 21 16,21 1-16,0 20 0,0-20 15,-21 20-15,0-21 0,21 22 16,-21-1-16,-1-20 0,1-1 16,0 22-16,0-22 0,0 0 0,0-21 15,-1 22-15,22-22 0,0 0 0,-21 0 16,21 0-16,0-42 31,21 0-31,1 0 16,-22 0-16</inkml:trace>
  <inkml:trace contextRef="#ctx0" brushRef="#br0" timeOffset="40164.64">11049 7112 0,'0'-42'0,"0"84"0,0-105 0,0 20 0,0 1 16,0 21-16,0-22 0,0 1 15,0 21-15,21 0 0,0-22 0,0 22 16,22 0-16,-22 0 0,21 0 16,1 0-16,-1 21 0,0 0 0,1 0 15,-1 0-15,0 0 0,1 0 0,-1 21 16,-21 0-16,21 21 0,-20-21 16,20 1-16,-21 20 0,-21-21 0,0 21 15,0-20-15,0-1 0,0 21 16,0-21-16,-21 0 0,-21 1 15,20-1-15,-20 0 0,0-21 0,-1 21 16,-20 0-16,21-21 0,-22 0 16,22 0-16,-1 0 0,-20 0 0,21 0 15,20 0-15,-20 0 0,21-21 0,0 0 16,0 21-16,21-21 16,21 21-1,0 0-15,0 0 0,0 0 16,22 21-16,-22 0 0,0 0 15,0 0-15,0 22 0,22-22 0,-22 21 16,0-21-16,0 1 0,0 20 0,0-21 16,-21 0-16,22 0 15,-1 1-15,0-1 0,0 0 0,-21 0 16,21-21-16,-21 21 0,21-21 16,1 0-16,-1 0 0,0 0 15,0 0-15,0 0 16,0 0-16,-21-21 0,22 0 15,-1 21-15,0-21 0,-21 0 0</inkml:trace>
  <inkml:trace contextRef="#ctx0" brushRef="#br0" timeOffset="41140.16">11790 7324 0,'21'0'16,"0"0"-1,-21-21-15,21 21 0,0 0 16,1-22-16,-1 22 0,0-21 0,0 21 15,0-21-15,0 0 0,1 21 16,-1-21-16,0 0 0,0 21 0,0-22 16,-21 1-1,-21 21 1,0 0-16,-21 0 16,20 0-16,1 21 0,0-21 15,0 22-15,0-1 0,0 0 0,-1 0 16,1 0-16,21 0 0,0 1 0,0-1 15,-21 0-15,21 0 0,0 0 0,0 0 16,0 1-16,21-22 16,0 21-16,1-21 0,-1 0 15,0 0-15,21 0 0,-21 0 16,22 0-16,-1 0 0,-21 0 0,22 0 16,-1-21-16,-21-1 0,21 1 0,-20 21 15,-1-21-15,0-21 0,0 21 16,0-1-16,-21-20 0,0 21 0,0 0 15,0 0-15,0-1 0,0 1 0,0 42 47,0 1-47,0-1 16,0 0-16,-21 21 0,21-21 16,-21 1-16,21-1 0,0 0 0,0 0 15,0 0-15,0 0 0,-21 1 16,21-1-16,-21 0 0,21 0 15,0-42 32,0 0-47,0 0 16,0-22-16,0 22 16,21 0-16,0-21 0,0 20 0,0-20 15,0 21-15,22-21 0,-22 20 0,21 1 16,1 0-16,-22 0 0,21 0 15,-21 21-15,22 0 0,-22 0 0,0 0 16,0 0-16,0 21 0,-21 0 16,21 0-16,-21 22 0,0-22 15,0 0-15,0 21 0,0-21 0,0 1 16,0-1-16,0 0 0,0 0 16,-21 0-16,21 22 0,0-22 15,-21-21-15,21 21 16,-21-21-16,0 0 15,21-21 1,0 0-16,0-1 16,0 1-16,0 0 0,21 0 15,0-21-15,0 20 0,0-20 0,1 21 16,20-21-16,-21 20 0,21 1 16,1 0-16,-1 0 0,0 0 0,1 21 15,-1 0-15,0 0 0,1 0 0,-22 0 16,0 0-16,0 21 0,-21 0 15,0 21-15,0-20 0,0-1 0,0 21 16,0-21-16,0 22 0,-21-22 0,0 21 16,0-21-16,0 0 15,-1 1-15,1-1 0,0 0 0,0-21 16,0 21-16,42-21 31,0-21-15,21 21-16</inkml:trace>
  <inkml:trace contextRef="#ctx0" brushRef="#br0" timeOffset="41548.5">13716 7091 0,'-21'0'31,"0"0"-31,-1 0 0,1 0 16,0 21-16,-21 0 0,21 0 0,-1 1 15,-20-1-15,21 0 0,-21 0 16,20 21-16,1-20 0,0-1 0,0 0 16,0 21-16,21-21 0,0 1 15,0-1-15,0 0 0,0 0 16,21-21-16,0 0 0,0 21 0,0-21 16,22 0-16,-22 0 0,21 0 15,-21 0-15,1 0 0,20 0 0,-21-21 16,21 0-16,-20 21 0,-1-21 15,21-22-15,-21 22 0,0 0 16,1-21-16,-1-1 0,-21 1 0,0 21 16,21-21-16,-21-1 0,0 22 0,0-21 15,0 21-15,0-1 0,-21 1 16,0 21-16,-1 0 0,1 0 16,0 0-16,0 0 0,0 0 15,0 0-15,-1 21 0,1-21 0,0 22 16,21-1-16,0 0 15,0 0 1</inkml:trace>
  <inkml:trace contextRef="#ctx0" brushRef="#br0" timeOffset="41853.57">14203 6816 0,'0'0'0,"0"-21"32,-21 42-32,21 0 0,-22 0 0,1 0 15,0 22-15,0-22 0,0 21 0,0 0 16,-1-20-16,1 20 0,0 0 16,21 1-16,-21-1 0,0 0 15,0 1-15,21-22 0,0 21 0,0-21 16,-22 0-16,22 1 0,0-1 0,0 0 15,0 0-15,22-21 16,-1 0 0,0 0-16,0-21 0,0 21 15,0-21-15,22 0 0,-22-1 0,0 22 16,21-21-16,22-21 0</inkml:trace>
  <inkml:trace contextRef="#ctx0" brushRef="#br0" timeOffset="42195.48">14309 7260 0,'0'0'0,"21"0"15,0 0 1,0 0 0,0 0-16,0 0 0,1 0 15,-1 0-15,0 0 0,0 0 0,0-21 16,0 21-16,1-21 0,-1 0 16,0 21-16,0-21 0,0-1 0,-21 1 15,21 21-15,-21-21 0,0 0 0,-21 21 31,0 0-31,0 0 0,-21 0 0,20 0 16,-20 21-16,21 0 0,-21 0 0,20 1 16,-20 20-16,21-21 15,0 21-15,0-20 0,21-1 0,0 21 16,0-21-16,0 0 0,0 1 16,0-1-16,21-21 0,0 21 0,21 0 15,-21-21-15,1 0 0,20 0 0,0 0 16,1 0-16,-22 0 0,21 0 15,0 0-15,-20-21 0,20 0 0,-21 0 16,0-1-16,0 1 0,1-21 0,-1 0 16,0 20-16</inkml:trace>
  <inkml:trace contextRef="#ctx0" brushRef="#br0" timeOffset="42380.94">13970 6922 0,'0'0'0,"-42"0"0,-64 0 32,127 0-17,0 0-15,21 0 0,1 0 16,-1 0-16,0 0 0,1 0 16,20 0-16,-20 0 0,20 0 0,-21 0 15,1 0-15,-1 0 0</inkml:trace>
  <inkml:trace contextRef="#ctx0" brushRef="#br0" timeOffset="43196.46">15325 6900 0,'0'0'0,"-22"0"0,22-21 15,0 0-15,0 0 16,0 0-16,0 0 0,0-1 15,-21 44 17,21-1-32,0 0 0,-21 21 15,21-21-15,-21 22 0,0-1 16,0 0-16,21 1 0,-22 20 16,1-20-16,0 20 0,0-21 0,0 1 15,0 20-15,-1-42 0,1 22 16,0-1-16,21-21 0,0 0 0,0 1 15,21-22 1,-21-22 0,21 22-16,1-21 0,-1-21 0,0 21 15,21 0-15,-21-22 0,1 1 16,20 21-16,-21-22 0,21 1 16,-20 0-16,20-1 0,-21 22 0,21-21 15,-20 21-15,-1 0 0,0 21 16,0 0-16,0 0 0,0 0 0,1 21 15,-22 0 1,21 0-16,-21 0 0,0 0 16,0 22-16,0-1 0,21-21 0,0 43 15,-21-22-15,0-21 16,21 0-16,0 1 0,1-1 0,20-21 16,-21 21-16,0-21 0,0 0 15,22 0-15,-22 0 0,0-21 16,0 0-16,22-1 0,-22 1 0,0 0 15,21 0-15,-21-21 0,1-1 16,-1 22-16,0-21 0,0-1 16,0 1-16,-21 0 0,0-1 0,0 1 15,0 0-15,0-1 0,-21 1 16,0 0-16,0 21 0,0-1 0,-1 1 16,1 21-16,0 0 0,-21 0 15,21 0-15,-1 21 0,22 1 16,0-1-16,-21 21 0,21-21 0,0 0 15,0 1-15,0 20 0,0-21 0,0 0 16,0 0-16,0 22 0,21-22 16,1 0-16,-1 0 0,0 0 0</inkml:trace>
  <inkml:trace contextRef="#ctx0" brushRef="#br0" timeOffset="43533.51">16256 7324 0,'21'0'15,"-42"0"-15,63 21 0,-21-21 0,1 0 16,-1 0-16,0 0 0,0 0 0,0 0 15,0 0-15,1 0 0,-1-21 0,0 21 16,0-21-16,21-1 0,-20 22 16,-1-21-16,0 0 0,0 0 0,0 0 15,0 0-15,1-1 0,-1 1 16,-21 0-16,0 0 0,0 0 16,-21 21-1,-1 0-15,1 0 0,0 0 16,-21 0-16,21 21 0,-22 0 15,22 0-15,-21 0 0,21 1 0,-1 20 16,1-21-16,0 0 0,21 0 16,0 22-16,0-22 0,0 0 0,0 0 15,0 0-15,21-21 0,0 22 0,1-22 16,-1 0-16,0 0 0,0 0 16,21 0-16,-20 0 0,20 0 0,0 0 15,-21 0-15,22-22 0,-1 1 16,-21 0-16,22 0 0,-22 0 0,21 0 15,-21-22-15</inkml:trace>
  <inkml:trace contextRef="#ctx0" brushRef="#br0" timeOffset="43985.57">17124 6816 0,'21'-43'0,"-42"86"0,42-107 16,-21 43-16,0 0 0,0 0 16,-21 21-16,0 21 15,-1 0-15,22 0 16,-21 0-16,21 22 0,-21-22 0,21 21 15,-21 1-15,21-22 0,0 21 0,0 0 16,-21 1-16,21-1 0,0-21 16,-21 22-16,21-1 0,0 0 0,0-21 15,0 22-15,0-22 0,0 0 16,0 0-16,-22 0 0,22 1 16,0-44 15,0 1-31,0 0 15,0-21-15,0 21 0,22-1 16,-1 1-16,0-21 0,0 21 16,0 0-16,22-1 0,-22 1 0,0 0 15,21 21-15,1 0 0,-22-21 16,21 21-16,-21 0 0,22 0 0,-22 0 16,21 0-16,-21 21 0,0 0 0,-21 0 15,0 1-15,22-1 0,-22 0 16,0 0-16,0 21 0,0-20 15,-22-1-15,1 0 0,0-21 0,-21 21 16,21 0-16,-22 0 0,1-21 16,0 22-16,20-22 0,-20 0 0,-21 0 15,41 0-15,1 0 16,0 0-16,21-22 0,-21 22 0,21-21 16,0 0-16</inkml:trace>
  <inkml:trace contextRef="#ctx0" brushRef="#br0" timeOffset="44410.34">17949 6900 0,'0'0'0,"-21"-21"0,0 0 16,21 0-16,0 0 0,0 0 15,0-1-15,0 1 0,0 0 0,0 0 16,0 0-16,0 0 0,0-1 16,0 44 15,-21-1-31,21 0 0,-21 0 15,21 21-15,0 1 0,0-1 0,-22-21 16,22 22-16,-21-1 0,0 0 16,21-21-16,0 22 0,-21-1 0,0-21 15,21 22-15,-21-22 0,21 0 16,0 0-16,0 0 0,0 0 0,0 1 16,0-44 15,0 1-16,0 0-15,0 0 0</inkml:trace>
  <inkml:trace contextRef="#ctx0" brushRef="#br0" timeOffset="44792.58">17674 6710 0,'0'0'0,"0"-21"0,0 0 0,0-1 15,0 1-15,0 0 0,0 0 16,0 0-16,0 0 0,0-1 0,21 22 15,0-21-15,1 21 0,20 0 0,-21 0 16,21 0-16,1 0 0,-1 0 16,0 21-16,1 1 0,-1-1 15,22 0-15,-22 21 0,21 1 16,1-1-16,-22 0 0,1 1 0,-1-1 16,0 0-16,-21 1 0,1-1 15,-22 0-15,0 1 0,0-1 0,-22 0 16,-20-21-16,0 22 0,-1-1 0,-20-21 15,-1 0-15,22 1 0,-21-1 16,-1-21-16,1 21 0,-1-21 0,22 0 16,-22 0-16,22 0 0,0 0 0,-1 0 15,1 0-15,21 0 0,-22 0 16,22-21-16,21 0 16,0-1-1,21 22-15,1 0 16,-1 0-16,21 0 0,-21-21 0,22 21 15,-1 0-15,-21-21 0,21 21 16</inkml:trace>
  <inkml:trace contextRef="#ctx0" brushRef="#br0" timeOffset="45400.56">18584 7112 0,'0'-42'15,"0"21"-15,0-1 16,0 1-16,0 0 0,0 0 16,0 0-16,21 0 15,1-1-15,-1 22 0,0 0 0,0-21 16,21 21-16,-20 0 0,-1 0 16,21 0-16,-21 0 0,22 0 0,-22 21 15,0 1-15,0-1 0,0 0 0,0 0 16,1 0-16,-1 0 0,0 1 15,0-1-15,-21 0 0,21 0 0,-21 0 16,0 0-16,0 1 0,0-1 16,0 0-16,-21-21 15,0 0-15,0 0 0,0 0 16,-1 0-16,22-21 16,0 0-1,0-1-15,0 1 16,0 0-16,0 0 0,0 0 0,22 0 15,-1-1-15,0 1 0,21 0 16,-21 0-16,22 0 0,-22 0 0,21 21 16,1-22-16,-1 1 0,-21 21 0,21 0 15,1 0-15,-22 0 16,21 0-16,-21 0 0,1 0 0,20 0 0,-21 0 16,0 0-16,-21 21 15,0 1-15,0-1 16,0 0-16,0 0 0,0 0 0,0 0 15,-21 1-15,0-1 0,0 0 16,0 0-16,21 0 0,0 0 16,-22-21-16,1 22 0,0-22 15,21 21-15,0-42 47,0-1-47,0 1 0,0 0 16,0 0-16,0 0 15</inkml:trace>
  <inkml:trace contextRef="#ctx0" brushRef="#br0" timeOffset="45592.77">19494 6689 0,'0'0'0,"0"-21"0,0-1 0,0 1 16,0 0-1,-21 21-15,0 0 16,21 21 15,21 0-31,0-21 0,1 22 16,-1-1-16,0-21 15,0 0-15,0 21 0,0 0 16,1-21-16</inkml:trace>
  <inkml:trace contextRef="#ctx0" brushRef="#br0" timeOffset="45936.71">19918 6837 0,'0'0'0,"21"0"0,-21 21 0,0 0 0,0 0 16,0 1-16,0-1 16,0 0-16,-21 0 0,21 0 0,-21 0 15,21 1-15,-22-1 0,22 0 0,0 0 16,0 0-16,0 22 16,0-22-1,22-21 1,-1 0-16,0 0 15,-21-21-15,21-1 0,-21 1 16,21 21-16,0-21 0,-21 0 16,22 0-16,-1 0 0,0-1 0,-21-20 15,21 21-15,0 0 0,0 0 16,-21-1-16,0 1 0,22 0 0,-1 21 16,-21-21-16,0 42 46,0 0-46,0 0 16,0 1 0</inkml:trace>
  <inkml:trace contextRef="#ctx0" brushRef="#br0" timeOffset="46244.56">20235 6985 0,'0'0'0,"43"21"31,-22-21-31,21 0 0,-21 0 0,0 0 15,1-21-15,20 21 0,-21-21 16,0 0-16,0 21 0,-21-21 0,0-1 16,22 22-16,-22-21 0,0 0 15,-22 21 1,1 0-16,-21 0 16,21 0-16,0 21 0,-1 0 15,1-21-15,0 22 0,0-1 0,0 0 16,21 0-16,0 0 0,-21-21 15,21 21-15,0 1 0,0-1 0,0 0 16,0 0 0,21-21-16,0 0 0,0 0 15,0 0-15,0 0 0,22 0 0,-22 0 16,21 0-16,1 0 0,-1 0 16,-21 0-16,21 0 0,1-21 15</inkml:trace>
  <inkml:trace contextRef="#ctx0" brushRef="#br0" timeOffset="46595.53">20743 6964 0,'0'0'16,"0"-21"-16,0 0 0,0-1 0,0 1 16,0 0-1,21 0 1,1 0-16,-1 21 16,0 0-16,0 0 0,0 0 0,0 0 15,1 0-15,-1 0 0,0 21 16,0 0-16,-21 0 0,0 0 15,0 1-15,0-1 0,0 0 16,0 0-16,0 0 0,0 0 16,0 1-16,-21-1 0,0 0 15,0 0-15,-1-21 16,1 0 0,21-21-1,0 0 1,0 0-16,0-1 0,0 1 15,21 0-15,1 0 0,-1 0 16,0 0-16,0 21 0,-21-22 0,21 1 16,0 21-16,1-21 0,-1 0 15,0 21-15,0-21 0,0 21 16,22 0-16,-22 0 0</inkml:trace>
  <inkml:trace contextRef="#ctx0" brushRef="#br0" timeOffset="46912.38">21526 6731 0,'0'0'16,"0"-21"-16,0 0 16,-21 42 30,0-21-46,0 21 0,0 0 0,0 22 16,-1-22-16,1 0 0,0 0 0,0 21 16,21-20-16,0-1 0,-21 0 15,21 0-15,0 21 0,0-20 0,0-1 16,0 0-16,0 0 16,0 0-16,21-21 0,0 21 15,0-21-15,0 0 0,1 0 16,20-21-16,-21 21 15,0-21-15,22 0 0,-22 21 0</inkml:trace>
  <inkml:trace contextRef="#ctx0" brushRef="#br0" timeOffset="47196.56">22034 6498 0,'0'0'16,"0"-21"-16,-21 21 15,21 21 1,-21 0-16,21 1 0,-21-1 16,21 0-16,0 21 0,-21-21 15,0 22-15,21-22 0,-22 21 0,1-21 16,21 22-16,0-22 0,-21 21 16,0-21-16,21 1 0,-21 20 0,21-21 15,0 0-15,0 0 0,0 1 16,0-1-16,0 0 15,21-21 17,0 0-32,0-21 0</inkml:trace>
  <inkml:trace contextRef="#ctx0" brushRef="#br0" timeOffset="48287.56">22267 6900 0,'0'-21'0,"0"42"0,0-63 16,0 21-16,0 0 16,-21 21-16,0 0 0,0 0 15,0 0-15,-1 0 16,1 21-16,0-21 0,0 21 0,0 0 16,0 0-16,-1 1 0,22-1 15,-21-21-15,21 21 0,-21 0 16,21 0-16,-21 0 0,21 1 0,0-1 15,0 0-15,0 0 16,21-21-16,0 0 16,0 0-16,1 0 15,-1 0-15,0 0 0,0-21 16,0 0-16,0 21 0,1-21 16,-1-1-16,0 1 0,-21 0 0,21 0 15,0 21-15,0-21 0,-21 0 0,0-1 16,22 22-16,-22-21 15,21 21-15,-21 21 32,-21-21-32,21 22 0,-22-1 0,1-21 15,21 21-15,0 0 0,0 0 16,0 0-16,0 1 16,0-1-16,0 0 15,21-21 1,1 0-16,-1 0 0,0 0 15,0 0-15,0 0 0,22 0 16,-22 0-16,21-21 0,-21 21 16,0-21-16,1-1 0,-1 1 0,-21 0 15,21 21-15,0-21 0,-21 0 16,21 0-16,-21-1 16,-21 22-1,0 0 1,0 22-16,21-1 0,-21-21 0,21 21 15,0 0-15,0 0 0,-22-21 16,22 21-16,0 1 0,0-1 16,0 0-1,-21-21 1,21-21 31,-21 21-16,0 0-15,21 21 31,21-21-32,0 0 1,0 0-16,1 0 0,-1 0 15,0 0-15,0 0 16,0 0-16,0-21 0,1 21 16,-1 0-16,0-21 0,0 21 0,0-22 15,0 1-15,1 0 16,-1 0-16,0 0 0,-21 0 16,0-1-1,-21 22 16,0 22-31,-1-22 0,22 21 0,-21 0 16,0-21-16,21 21 0,-21 0 0,0 0 16,21 1-16,-21-22 0,21 21 15,-22 0-15,1 0 0,21 0 16,-21-21 0</inkml:trace>
  <inkml:trace contextRef="#ctx0" brushRef="#br0" timeOffset="48436.57">22648 7112 0,'-21'0'15,"0"0"16,0 0-15,0 0-16,-1 0 16,1 21-16</inkml:trace>
  <inkml:trace contextRef="#ctx0" brushRef="#br0" timeOffset="49968.56">63 9631 0,'0'0'16,"-42"0"0,42-21-16,-21 21 15,42 0 16,0 0-31,0 0 0,22 0 16,-1 0-16,22 0 0,-1 0 16,1 0-16,-1 21 0,1-21 15,20 21-15,-20-21 0,20 0 0,-20 0 16,-1 0-16,1 0 0,-1 0 16,1 0-16,-22 0 0,1 0 0,-1 0 15,0 0-15,1 0 0,-22 0 16,0 0-16,0 0 0,-21-21 15,0 0 1,-21 0 0,-21 21-1,20 0-15,1-22 0,0 22 16,0 0-16,-21-21 0,20 21 16,1 0-16,0-21 0,0 0 0,0 21 15,21-21-15,-21 21 16,21-21-16,21 21 62,0 0-46,21 0-16,-21 0 0,1 0 16,-1 0-16,21 0 0,-21 0 15,22 21-15,-22-21 0,0 21 16,42 0-1,-63 0-15,0 0 0,0 1 0,0-1 16,-21 0-16,0 0 0,-21 0 16,21 0-16,-1 1 0,-20-1 15,0 0-15,-1 0 0,1 0 0,0 0 16,21-21-16,-22 22 0,1-1 16,21-21-16,0 0 0,-1 21 0,1-21 15,21 21 32,21-21-47,1 0 16,-1 0-16,0 0 15,0 0-15,0 0 0,-21-21 16</inkml:trace>
  <inkml:trace contextRef="#ctx0" brushRef="#br0" timeOffset="50187.99">1016 9885 0,'0'21'16,"0"0"-1,21-42 95</inkml:trace>
  <inkml:trace contextRef="#ctx0" brushRef="#br0" timeOffset="50769.6">1418 9144 0,'0'0'0,"-21"0"0,-21 0 31,84 0 0,-21 0-31,21 0 0,1-21 0,20 21 16,-20 0-16,20 0 0,1-21 15,-22 21-15,21 0 0,-20 0 16,-1 0-16,0 0 0,1 0 0,-1 0 16,-21 0-16,22 0 0,-22 0 0,0 0 15,0 0-15,-42 0 47,0 21-47,0-21 0,-1 0 0,1 0 16,0 0-16,0 0 0</inkml:trace>
  <inkml:trace contextRef="#ctx0" brushRef="#br0" timeOffset="51035.55">1947 9123 0,'-21'0'16,"21"21"0,-21-21-1,21 21-15,-21 0 0,21 1 16,0-1-16,0 21 0,-21-21 0,21 22 15,-22-22-15,22 0 16,-21 21-16,21-21 0,0 22 0,0-22 16,-21 21-16,21-21 0,-21 22 15,21-22-15,-21 0 0,21 0 0,0 0 16,0 1-16,-21-1 0,21 0 16,0-42 15,0 0-31,21-1 15,0 1-15,0 0 0</inkml:trace>
  <inkml:trace contextRef="#ctx0" brushRef="#br0" timeOffset="51732.57">2117 9250 0,'0'0'0,"21"-21"0,-21 0 0,21 21 15,-21 21 16,0 0-31,-21 0 16,21 21-16,-21-20 0,21-1 0,0 0 16,0 21-16,0-21 0,0 22 15,0-22-15,0 21 0,0-21 0,0 1 16,-22 20-16,22-21 0,0 0 16,0 0-16,0 1 15,-21-22-15,21-22 31,0 1-31,0 0 16,0 0-16,0 0 0,21 0 16,1-1-16,-1 1 0,0-21 0,0 21 15,0 0-15,0-1 0,22 1 16,-22 0-16,21 0 0,-21 0 0,1 21 16,20 0-16,-21 0 0,0 0 15,0 0-15,-21 21 0,22 42 31,-22-41-31,0-1 0,0 0 0,0 0 16,0 21-16,0-20 0,0-1 0,0 0 16,0 21-16,0-21 0,0 1 15,0-1-15,21-21 0,-21 21 0,21-21 16,0 0-16,0 0 0,0 0 16,1 0-16,20 0 0,-21 0 0,0 0 15,0 0-15,22-21 0,-22 21 16,0-21-16,21-1 0,-20 1 0,-1-21 15,0 21-15,21 0 0,-21-22 0,1 22 16,-22 0-16,0-21 0,21 20 16,-21-20-16,0 21 0,0 0 0,0 0 15,0-1-15,-21 22 16,-1 0 0,1 22-16,0-1 0,0 0 15,0 0-15,0 0 0,21 0 16,0 22-16,-22-22 0,22 21 0,0-21 15,0 1-15,0 20 0,0-21 16,0 0-16,22-21 0,-22 21 0,21 1 16,0-22-16,0 0 0,0 0 0,0 0 15,1 0-15,-1 0 0,0 0 16,0 0-16,0 0 0,0-22 0,22 1 16</inkml:trace>
  <inkml:trace contextRef="#ctx0" brushRef="#br0" timeOffset="53976.29">4191 9716 0,'-21'21'0,"42"-42"0,-42 63 15,21-63 32,0 0-47,0-1 0,0 1 16,0 0-16,0-21 0,0 21 15,0-1-15,0-20 0,21 21 0,0-21 16,-21-1-16,21 1 0,0 0 16,22-1-16,-22 1 0,0 21 15,21-22-15,-20 22 0,20 0 0,-21 0 16,0 0-16,22 21 0,-22 0 16,0 0-16,0 0 0,0 21 15,-21 0-15,0 0 16,0 0-16,0 1 15,0-1-15,0-42 63,-21-1-47,21 1-16,-21 21 0,21-21 15,-21 0-15,0 0 16,-1 0-16,1-1 0,0 22 15,0 0-15,0 0 16,0 0-16,-1 0 0,22 22 16,-21-1-16,0 0 0,0 0 0,21 0 15,0 22-15,-21-22 0,21 21 16,-21-21-16,21 22 0,0-22 16,0 21-16,0 0 0,0-20 0,0 20 0,21 0 15,0-21-15,0 1 0,0-1 16,22 0-16,-22 0 0,21 0 15,0-21-15,-20 0 0,20 0 0,0 0 16,1 0-16,-1 0 0,0 0 16,1-21-16,-1 0 0,-21 21 0,43-42 15,-22-1-15,-21 22 16,0 0-16,0 0 0,1 0 0,-1-22 16,-21 22-16,0 0 0,21-21 0,-21 20 15,21 1-15,-21 0 0,0 0 16,0 0-16,0 42 31,-21-21-31,0 21 16,21 21-16,-21-20 0,21-1 0,0 0 15,0 0-15,0 21 0,0-20 16,0-1-16,0 0 0,0 0 16,0 0-16,21 0 0,-21 1 0,21-1 15,0-21-15,0 0 0,0 0 0,1 0 16,-1 0-16,0 0 15,0 0-15,0 0 0,0-21 0,-21-1 16,22 1-16,-1 0 0,0 0 16,0 0-16,0 0 0,0-1 0,-21 1 15,0 0-15,0-21 0,0 21 0,0-1 16,0-20-16,0 21 0,-21 0 16,0 0-16,0-1 0,0 1 15,0 0-15,-1 21 0,-20 0 0,0 0 16,21 0-16,-1 21 0,-20 0 15,21 1-15,-21-1 0,20 0 0,1 0 16,21 0-16,0 22 0,0-22 0,0 0 16,0 21-16,0-21 0,0 1 15,21-1-15,1 0 0,-1 0 0,0-21 16,0 21-16,21 0 0,-20-21 0,20 0 16,-21 0-16,21 0 0,1 0 15,-1 0-15,0 0 0,-20-21 0,20 0 16,0 21-16,-21-21 0,22 0 15,-22 0-15,0-1 0,0 1 16,0 0-16,-21 0 0,0-21 0,22 20 16,-22 1-16,0 0 0,0 0 0,0 0 15,0 0-15,0 42 32,0 0-32,0 0 0,-22 0 15,22 0-15,-21 1 0,21-1 16,-21 0-16,21 0 0,0 0 0,0 22 15,0-22-15,0 0 0,-21 0 0,21 0 16,0 0-16,-21 1 16,21-44 15,0 1-15,21 0-16,0 0 0,-21 0 15,21 0-15,0-1 0,1 1 0,20 0 16,-21-21-16,0 21 0,22-1 15,-1 1-15,-21 0 0,21 0 0,1 0 16,-22 21-16,21 0 0,-21 0 16,1 0-16,-1 0 0,0 21 0,-21 0 15,0 0-15,0 0 0,0 22 16,0-22-16,0 0 0,0 0 0,0 0 16,0 1-16,0-1 15,0 0-15,0 0 0,0 0 0,0 0 16,21 1-1,0-22-15,0 0 16,1 0-16,-1 0 0,0-22 0,0 22 16,0-21-16,22 0 0,-22 21 0,21-21 15,-21 0-15,22 0 0,-22-1 16,0 1-16,21 0 0,-21 0 0,1 0 16,-1 0-16,-21-1 0,0 1 15,0 0-15,0 0 0,0 0 0,-21 21 31,-1 0-31,1 0 0,0 0 16,0 21-16,21 0 0,0 0 16,-21 0-16,21 1 0,0-1 0,0 0 15,0 0-15,0 0 0,0 0 16,0 1-16,21-1 0,-21 0 16,0 0-16,21-21 0,-21 21 15,21-21-15,-42 0 31,21-21-31,-21 21 16,21-21-16,0 0 0,-21 21 0,0-21 16,-1 21-1,22-22-15,-21 22 16,21 22 0,0-1-1,0 0-15,0 0 0,21 0 16,1 0-16,-1 1 0,0-22 15,0 21-15,21-21 0,-20 0 16,20 0-16,0 0 0,1 0 0,-1 0 16,0 0-16,1 0 0,-1 0 15,0 0-15,1-21 0,-22 21 0,21-22 16,-21 1-16,0 0 0,1 0 16,-1-21-16,0 20 0,0-20 0,0-43 15,-21 43-15,21 0 16,1-1-16,-1-20 0,-21 21 0,0-22 15,0 22-15,21-1 0,-21 22 0,0-21 16,0 21-16,0 0 0,-21 42 31,0 0-31,-1 21 0,22-21 16,-21 22-16,21-1 0,-21 0 16,21 1-16,0-1 0,-21 0 0,21 1 15,-21-22-15,21 21 0,0 1 16,0-22-16,0 21 0,0-21 15,0 22-15,0-22 0,0 0 0,21 0 16,-21 0-16,21 0 0,0 1 0,0-22 16,1 0-16,-1 0 15,0 0-15,0 0 0,0-22 16,0 1-16,1 21 0,-1-21 0</inkml:trace>
  <inkml:trace contextRef="#ctx0" brushRef="#br0" timeOffset="54185.53">6921 9229 0,'0'0'0,"-21"21"32,42-21-17,1 0-15,-1 0 0,0 0 0,0 0 16,21 0-16,-20 0 0,20 0 15,-21 0-15,21 0 0,1 0 0,-22-21 16,0 21-16,21-21 0,-20 21 0,-1-22 16</inkml:trace>
  <inkml:trace contextRef="#ctx0" brushRef="#br0" timeOffset="54808.54">7197 9292 0,'0'-21'16,"0"0"-16,0 0 15,0 0-15,21-1 16,0 1-16,0 0 0,0 21 15,0-21-15,1 21 16,-1 0-16,0 0 0,21 0 16,-21 0-16,1 0 0,-1 21 0,21 0 15,-21 0-15,0 1 0,1-1 16,-1 0-16,0 21 0,0-21 0,-21 1 16,0-1-16,0 0 0,0 0 0,0 0 15,0 0-15,0 1 0,-21-1 16,0 0-16,0 0 0,-1-21 0,1 21 15,0-21-15,0 0 0,0 0 0,0 0 32,21-21-32,0 0 0,0 0 15,0 0-15,0-1 0,0 1 16,21 0-16,0 0 0,0 0 0,0 0 16,0-1-16,1 1 0,-1 0 15,0 0-15,0 0 0,21 0 0,-20 21 16,20-22-16,-21 22 0,0-21 15,22 21-15,-22 0 0,0 0 0,0 0 16,0 0-16,0 0 0,1 0 16</inkml:trace>
  <inkml:trace contextRef="#ctx0" brushRef="#br0" timeOffset="55297">8107 9208 0,'0'-22'31,"-21"22"0,-1 0-31,22 22 16,-21-1-16,21 0 0,0 0 0,-21 0 16,21 0-16,0 1 0,-21-1 0,21 0 15,0 0-15,0 0 0,0 0 16,0 1-16,0-1 0,21 0 0,0-21 15,0 21-15,1-21 0,-1 0 0,0 0 16,0 0-16,0 0 16,0 0-16,22 0 0,-22-21 0,0 21 0,0-21 15,0 0-15,1 21 0,-1-22 16,0 1-16,0 0 0,-21 0 16,0-21-16,21 20 0,-21 1 0,21 0 15,-21-21-15,0 21 0,0-1 0,0 1 16,0 0-16,22 0 0,-22 42 31,-22-21-31,22 21 0,-21 0 16,21 22-16,0-22 0,-21 0 15,21 0-15,0 22 0,-21-1 16,21-21-16,0 0 0,0 0 16,0 1-16,0-1 0,0 0 15,0 0-15,21 0 16,0-21-16,0 0 0,1 0 0,-1 0 15,0 0-15,0-21 0,21 21 16,-20-21-16</inkml:trace>
  <inkml:trace contextRef="#ctx0" brushRef="#br0" timeOffset="55542.45">9038 9144 0,'0'-21'0,"0"42"0,-21-42 31,0 21-31,0 0 0,-1 0 0,1 21 16,0 0-16,0 0 16,0 1-16,21-1 0,0 0 0,0 0 15,-21 0-15,21 0 0,0 1 0,0-1 16,0 0-16,0 0 0,0 0 16,0 0-16,0 1 0,21-1 15,0-21 1,0 0-16,0 0 0,0 0 15,1 0-15,-1 0 0,21 0 16</inkml:trace>
  <inkml:trace contextRef="#ctx0" brushRef="#br0" timeOffset="55824.49">9546 8932 0,'0'0'0,"0"-63"16,0 21-16,0 20 0,0 1 0,0 0 15,-21 21-15,0 0 16,0 0-16,21 21 0,-22 0 0,22 1 16,-21 20-16,0 0 0,21 1 0,-21-1 15,21 0-15,-21 1 0,0-1 16,21 0-16,-22 1 0,22-22 16,0 21-16,-21-21 0,21 22 0,-21-22 15,21 0-15,0 0 0,0 0 16,0 0-16,0 1 0,0-1 15,21-21 1,0 0 0,-21-21-16,22 21 0,-1-22 0,0 1 15</inkml:trace>
  <inkml:trace contextRef="#ctx0" brushRef="#br0" timeOffset="56200.72">9631 9186 0,'0'0'0,"0"-21"0,-21 42 47,-1 1-47,1-1 0,21 0 0,0 0 16,-21 0-16,0 0 0,21 1 0,-21-1 15,21 0-15,0 0 0,0 0 16,0 0-16,0 1 0,0-1 0,21 0 16,0 0-16,0-21 0,0 0 15,22 0-15,-22 0 16,0 0-16,0 0 0,22 0 0,-22 0 15,21-21-15,-21 0 0,0 21 0,22-21 16,-22-1-16,0 1 16,-21 0-16,0 0 0,0 0 0,0 0 15,0-1-15,0-20 0,0 21 16,-21 0-16,0 21 0,-22 0 16,22-21-16,-21 21 0,0 0 15,20 0-15,1 0 0,0 21 0,21 0 16,-21 0-16,21 0 15,0 0-15,21-21 16,0 22-16,0-22 0,1 0 16,20 0-16,-21 0 0,21 0 15</inkml:trace>
  <inkml:trace contextRef="#ctx0" brushRef="#br0" timeOffset="56596.15">10139 9335 0,'0'0'0,"0"-22"15,0 1-15,0 0 16,0 0-16,21 0 0,0 0 16,0 21-16,0-22 0,1 1 0,-1 21 15,0-21-15,0 21 0,0 0 16,0 0-16,-21 21 16,22-21-16,-22 21 0,0 1 0,0-1 15,0 0-15,0 0 0,0 21 16,0-20-16,0-1 0,0 0 0,0 0 15,0 0-15,0 0 0,0 1 16,0-1-16,0 0 0,-22-21 16,22-21 15,0 0-31,0-1 16,0 1-16,0 0 15,0 0-15,0 0 0,0 0 0,43-22 16,-43 22-16,21 0 0,0 0 15,0 0-15,-21-1 0,21 22 16,1-21-16,-1 21 0,0-21 16,0 21-16,-21-21 0,21 21 15,-21-21 1</inkml:trace>
  <inkml:trace contextRef="#ctx0" brushRef="#br0" timeOffset="56812.56">9334 8996 0,'0'0'0,"-42"0"0,21 0 0,42 0 47,21 0-47,-20 0 16,20-21-16,-21 21 0,21 0 15,1 0-15,-1 0 0,0 0 0,22 0 16,-22-21-16,1 21 0,20 0 16,-21 0-16</inkml:trace>
  <inkml:trace contextRef="#ctx0" brushRef="#br0" timeOffset="57902.14">11663 9123 0,'0'0'0,"-21"0"0,-85-64 31,85 64-31,-1-21 0,1 21 0,0 0 0,0 0 16,0 0-16,0 0 0,-1 0 15,1 21-15,21 1 16,0-1-16,-21 0 0,21 0 0,-21 21 16,21-20-16,0 20 0,0-21 15,0 21-15,0-20 0,0-1 0,0 21 16,0-21-16,0 0 0,21 1 15,-21-1-15,21 0 0,0 0 0,1-21 16,-1 0-16,0 21 0,0-21 16,0 0-16,0 0 0,1 0 0,-1 0 0,0-21 15,0 0-15,0 21 0,0-21 16,1 0-16,-1-1 0,-21 1 0,0 0 16,0 0-16,0 0 0,0 0 15,0-1-15,0-20 0,0 21 16,0-21-16,-21 20 0,-1-20 0,1 21 15,0 0-15,0 0 0,0 21 0,0 0 16,-1 0 0,44 0-1,-1 0-15,0 0 16,0 0-16,21 0 0,-20 0 16,20 0-16,0 0 0,1 0 0,-1 0 15,0 0-15,1 0 0,-1-22 0,0 1 16,1 21-16,-1-21 15,0 0-15,1 0 0,-22 0 0,0 21 16,0-22-16,-21 1 0,21 0 0,-21 0 16,0 0-16,0 0 15,0-1-15,-21 22 16,21 22 0,-21-22-16,21 21 0,-21 21 0,21 0 15,-21 1-15,-1-1 0,22 0 16,-21 1-16,0-1 0,21 0 15,-21 1-15,0-1 0,21 0 0,-21 1 16,21 20-16,0 1 0,-22-1 0,1 1 16,21-1-16,-21 22 0,21-22 15,0 22-15,-21-21 0,0 20 16,0 1-16,21-22 0,0 22 0,-22 21 16,22-21-16,-21-1 0,21 1 0,0-22 15,0 22-15,0 0 0,0-22 16,0 22-16,0-22 0,0 1 15,-21-1-15,21 1 0,0-1 0,-21-20 0,21 20 16,0-42-16,0 22 0,-21-22 0,0 0 16,-1 0-16,1-21 15,0 0-15,0 0 0,0-21 16,0 0-16,-1 0 0,22-22 0,-21 1 16,0-21-16,0 20 0,21-20 15,-21-22-15,0 22 0,-1-22 0,22 0 16,0 1-16,0-22 0,0 0 15,0 0-15,0 21 0,0-20 0,22 20 16,-1 0-16,0 1 0,0-1 0,21 21 16,-20 1-16,20-1 0,0 22 15,1 0-15,-1-22 0,0 22 0,1 21 16,20-22-16,43-20 0,-64 42 16,1 0-16,20-1 0,-21 1 15,1 0-15,20 0 0,-20 0 16,-1 0-16,21-1 0,-20 1 0,20 21 15</inkml:trace>
  <inkml:trace contextRef="#ctx0" brushRef="#br0" timeOffset="58301.62">13631 8932 0,'0'0'0,"-21"0"15,0-21-15,21 0 0,-21 0 16,21 0-16,0 0 16,0-1-16,0 44 31,0-1-16,0 0-15,0 21 0,0 1 0,0-1 16,0 0-16,0 1 0,0-1 16,0 0-16,0 1 0,-21-22 0,-1 21 15,22 0-15,-21-20 0,0-1 0,21 0 16,-21 0-16,21 0 0,-21 0 16,21 1-16,0-44 46,0 1-46,0 0 0,0 0 16,0 0-16,0 0 0</inkml:trace>
  <inkml:trace contextRef="#ctx0" brushRef="#br0" timeOffset="58768.56">13504 8932 0,'0'0'16,"0"-42"-16,0 0 0,0-1 0,0 1 0,0 21 15,0 0-15,21-22 0,-21 22 16,22 0-16,-1 0 0,-21 0 15,42 21-15,-21-21 0,0-1 0,22 22 16,-1 0-16,0 0 0,1 0 16,-1 0-16,0 0 0,22 0 0,-22 22 15,22-1-15,-22 0 0,0 21 0,-20-21 16,-1 22-16,0-22 0,-21 21 16,0 1-16,0-22 0,-21 21 0,-64 0 15,43-20-15,-1-1 0,-20 0 16,-1 0-16,22-21 0,0 0 15,-22 21-15,22-21 0,21 0 0,-22 0 16,22 0-16,0 0 0,0 0 16,0-21-16,0 0 15,21 0-15,0 0 0,0-1 16,21 22 0,0 22-16,0-1 15,0 21-15,0-21 0,-21 0 16,22 22-16,-1-22 0,0 0 15,-21 21-15,21-20 0,0-1 16,0 0-16,-21 0 0,22 0 0,20 22 16,-21-43-16,0 21 0,0-21 15,1 0-15,-1 0 0,0 0 16,0 0-16,0 0 16,0 0-16,1-21 15,-22-1-15,21 1 16,-21 0-16</inkml:trace>
  <inkml:trace contextRef="#ctx0" brushRef="#br0" timeOffset="59760.55">14097 9186 0,'21'0'31,"0"0"-31,0 0 16,1 0-16,-1 0 0,0 0 15,21 0-15,-21-21 16,1 0-16,-1 21 0,0 0 15,0-21-15,0 0 0,0 21 0,1-21 16,-22-1-16,0 1 16,0 0-16,0 0 0,-22 21 15,1 0-15,-21 0 0,21 0 16,0 0-16,-22 21 0,22 0 16,-21 0-16,21 1 0,-1 20 0,1-21 15,0 0-15,0 0 0,21 22 0,0-22 16,0 0-16,0 0 0,0 0 15,0 1-15,21-22 16,0 21-16,0-21 0,1 0 16,20 0-16,0 0 0,1 0 15,-22 0-15,21 0 0,0-21 0,1 21 16,-1-22-16,22-20 0,-43 21 16,21 0-16,-21 0 0,0-1 15,1 1-15,-1-21 0,0 21 0,-21 0 16,21-1-16,-21 1 0,0 0 15,-21 42 1,0 0 0,21 1-16,-21-1 0,-1 21 15,22-21-15,-21 0 0,21 1 16,0-1-16,0 0 0,0 0 16,-21 0-16,21 0 0,0 1 15,-21-22-15,21 21 16,0-42 15,0-1-15,0 1-16,0 0 15,0 0-15,0 0 0,0 0 0,0-1 16,21 1-16,0-21 0,0 21 16,-21 0-16,22-1 0,-1 1 0,0 0 15,0 21-15,0-21 0,0 21 16,1 0-16,-1 0 0,0 0 15,-21 21-15,21 0 0,-21 0 0,21 1 16,-21-1-16,0 0 0,0 21 0,0-21 16,0 1-16,0-1 0,0 0 15,0 0-15,0 0 0,0 0 0,0 1 16,0-1-16,0 0 16,-21-21-1,0 0 1,21-21-16,0 0 0,0-1 15,0 1-15,0 0 16,21 0-16,0 0 0,0 0 0,1-22 16,-1 22-16,0 0 0,21-21 15,1 20-15,-1 1 0,0 0 16,1 0-16,-1 0 0,0 21 0,22 0 16,-22 0-16,0 21 0,1 0 0,-22 0 15,0 0-15,0 22 0,0-22 16,-21 21-16,0-21 0,0 1 0,0 20 15,-21-21-15,21 0 0,-21 0 0,0 1 16,0-22-16,0 21 0,-1 0 16,1-21-16,0 0 0,0 0 0,21 21 15,-21-21-15,21-21 32,21 0-17,0 0-15,0 21 0,22-22 16</inkml:trace>
  <inkml:trace contextRef="#ctx0" brushRef="#br0" timeOffset="60128.56">15833 9081 0,'0'0'0,"0"-22"0,-22 22 16,1 0 0,0 22-16,0-22 0,0 21 15,0 0-15,-22 0 0,22 0 16,0 0-16,0 1 0,0-1 0,-1 0 0,22 0 15,0 0-15,0 0 16,0 1-16,0-1 0,0 0 16,22 0-16,-1-21 0,0 0 0,21 21 15,-21-21-15,22 0 0,-22 0 16,0 0-16,21 0 0,-20 0 0,20 0 16,-21-21-16,0 0 0,0 0 0,22 21 15,-22-21-15,-21-1 0,21 1 16,-21-21-16,21 21 0,-21 0 0,0-22 15,0 22-15,0-21 0,-21 21 0,0-1 16,0 1-16,0 21 0,-22 0 16,22 0-16,-21 0 0,21 0 15,-22 0-15,22 0 0,-21 0 0,21 21 16,-1 1-16,1-22 0,21 21 16,0 0-16,21-21 15</inkml:trace>
  <inkml:trace contextRef="#ctx0" brushRef="#br0" timeOffset="60416.17">16341 8869 0,'0'0'0,"0"-21"0,21-22 16,-21 1-16,0 21 0,0 0 15,0 0-15,0-1 0,-21 22 31,-1 43-31,1-22 0,0 21 16,0 1-16,21-1 0,-21 0 0,0 1 16,21-1-16,0 21 0,-22-20 15,1-1-15,21-21 0,-21 22 0,21-22 16,-21 21-16,21-21 0,0 0 16,0 1-16,0-1 0,0 0 15,21-21-15,0 0 16,0 0-16,1 0 0,-1 0 0,0 0 15,21-21-15,-21 0 16</inkml:trace>
  <inkml:trace contextRef="#ctx0" brushRef="#br0" timeOffset="60784.5">16489 9229 0,'21'0'31,"0"0"-16,0 0-15,0 0 16,1 0-16,-1 0 16,0 0-16,0-21 0,0-1 0,0 22 15,-21-21-15,22 0 16,-22 0-16,0 0 0,0 0 16,0-1-16,-22 22 15,1 0-15,0 0 0,-21 0 16,21 22-16,-22-22 0,22 21 0,0 0 15,-21 0-15,20 0 0,22 0 16,-21 1-16,21-1 0,0 0 0,0 0 16,0 0-16,0 0 0,0 1 15,21-22-15,1 0 0,-1 21 16,0-21-16,0 0 0,21 0 16,-20 0-16,20 0 0,-21 0 0,21 0 15,-20 0-15,-1-21 0,0-1 0,0 22 16,21-21-16,-20 0 0,-22 0 15,21 0-15,-21 0 0</inkml:trace>
  <inkml:trace contextRef="#ctx0" brushRef="#br0" timeOffset="60996.57">15875 8890 0,'-21'0'0,"42"0"0,-63 0 0,42 21 31,21-21-31,0 0 0,0 0 16,0 0-16,22 0 0,-1 0 15,0 0-15,1 0 0,-1 0 0,21 0 16,-20 0-16,-1 0 0,-21 0 0,22 0 16,-1 0-16,-21-21 0,21 0 15</inkml:trace>
  <inkml:trace contextRef="#ctx0" brushRef="#br0" timeOffset="61791.8">17230 8911 0,'0'0'0,"0"-21"0,0 0 16,-22 0-16,22 0 16,0-1-16,0 1 0,0 0 0,0 0 15,0 0-15,0 0 16,0 42-1,-21 0-15,21 21 16,0-21-16,0 22 0,-21-1 16,0 0-16,21 1 0,-21-1 0,0 0 15,21 1-15,-22-1 0,1-21 16,0 22-16,21-22 0,0 0 0,0 0 16,-21 0-16,21 0 0,21-21 31,0 0-16,-21-21-15,21 0 0,1 21 16,-1-21-16,0 0 0,0 0 16,0-1-16,0-20 0,1 21 0,-1 0 15,0 0-15,0 21 0,-21-22 0,21 22 16,0 0-16,1 0 0,-22 22 16,0-1-16,0 0 15,0 21-15,0-21 0,0 1 0,0-1 16,0 0-16,21 0 15,0 0-15,0 0 0,0-21 16,0 0-16,1 0 0,20 0 0,-21 0 16,21 0-16,-20 0 15,-1 0-15,21 0 0,-21 0 0,22-21 16,-22 21-16,0-21 0,0 0 0,0 0 16,0 0-16,1-1 0,-1-20 15,0 0-15,-21-1 0,0 1 0,0 0 16,0-22-16,0 22 0,0 0 15,0-1-15,0 22 0,0-21 0,-21 21 16,21-1-16,-21 22 0,-1 0 16,1 0-16,0 0 0,0 22 15,0-1-15,0 0 0,-1 0 0,1 0 16,0 22-16,21-22 0,0 21 16,-21-21-16,21 0 0,0 22 15,0-22-15,0 0 0,0 0 0,21 0 16,0 1-16,0-1 0,1 0 15,-1 0-15,21-21 0,-21 21 0,0 0 16</inkml:trace>
  <inkml:trace contextRef="#ctx0" brushRef="#br0" timeOffset="62104.19">17928 9229 0,'21'0'15,"-63"-21"-15,63 42 0,21-21 0,-42 21 0,22-21 16,-1 0-16,0 0 0,0 0 0,0-21 16,0 0-16,1 21 15,-1-22-15,0 22 0,0-21 0,0 0 16,-21 0-16,21 0 0,-21 0 15,0-1-15,0 1 16,0 0-16,0 0 16,-21 21-16,0 0 0,0 0 0,0 0 15,0 21-15,-1-21 0,1 21 16,0 0-16,0 1 0,21-1 0,0 0 16,-21 0-16,21 21 0,0-20 15,0-1-15,0 0 0,0 0 16,0 0-16,21-21 0,0 21 0,0-21 15,0 0-15,22 0 16,-22 0-16,0 0 0,21 0 0,-20 0 16,20 0-16,0 0 0,-21 0 15,22-21-15,-1 0 0,0 0 16,-20 0-16,20 0 0,-21-1 0,21-20 16</inkml:trace>
  <inkml:trace contextRef="#ctx0" brushRef="#br0" timeOffset="62544.55">18775 8763 0,'21'-21'0,"-42"42"0,42-84 15,-21 41-15,0 1 0,-21 21 32,21 21-32,0 22 15,-21-22-15,-1 21 0,22 1 16,-21-22-16,0 21 0,21 0 16,0 1-16,-21-1 0,21 0 0,-21-20 15,0 20-15,21-21 0,0 0 16,-22 0-16,1 1 0,21-1 0,-21-21 15,21 21-15,0-42 32,0 0-17,21-1-15,0 1 0,-21 0 16,22 0-16,-1 0 0,0 0 16,0-1-16,21 1 0,-20 0 15,-1 0-15,21 21 0,-21 0 0,22 0 16,-22 0-16,21 0 0,-21 0 15,0 0-15,1 0 0,-1 21 0,0 0 0,0 0 16,-21 1-16,0-1 16,0 0-16,0 0 0,0 0 15,0 0-15,-21-21 0,0 22 0,0-1 16,-1-21-16,-20 0 0,21 0 16,-21 21-16,20-21 0,-20 0 0,21 0 15,-21 0-15,20 0 0,1 0 0,0 0 16,21-21-1,21 0-15,0-1 16</inkml:trace>
  <inkml:trace contextRef="#ctx0" brushRef="#br0" timeOffset="62911.83">19579 8657 0,'0'0'0,"-42"-42"32,21 42-32,-1 0 15,22 21 1,0 0-16,-21 0 0,21 22 15,0-22-15,0 21 0,-21 1 0,21-1 16,0 0-16,0-21 0,0 22 16,0-1-16,0-21 0,-21 22 0,21-22 15,-21 0-15,21 0 0,-21 0 16,21 0-16,-22-21 16,1 0-1,21-21 1,-21 21-16,21-21 15,-21 0-15,0 0 0,21 0 0</inkml:trace>
  <inkml:trace contextRef="#ctx0" brushRef="#br0" timeOffset="63233.21">19219 8784 0,'0'-42'0,"0"84"0,0-105 16,0 42-16,0-22 0,21 22 16,-21 0-16,22 0 0,-1 21 0,0-21 15,21 21-15,-21 0 0,22-22 0,-1 22 16,-21 0-16,22 0 0,20 0 15,-21 22-15,1-22 0,-1 21 0,0 21 16,1-21-16,-1 22 0,0-1 16,-20 0-16,-1 1 0,0-1 15,0 0-15,-21 1 0,0-1 0,0-21 16,0 21-16,0-20 0,-21 20 16,0-21-16,-22 0 0,1 0 0,0-21 15,-1 22-15,-20-22 0,21 0 0,-22 21 16,22-21-16,-1 0 0,1 0 15,0 0-15,21 0 0,-22 0 0,22 0 16,0 0-16,42-21 31,0 21-31,0 0 0,1 0 16,20-22-16,0 22 0,1 0 0,-1 0 16</inkml:trace>
  <inkml:trace contextRef="#ctx0" brushRef="#br0" timeOffset="63812.97">20045 9059 0,'0'-84'31,"0"63"-31,0-1 0,0 1 16,21 21-16,0-21 0,0 0 0,-21 0 15,21 0-15,1 21 0,20-22 0,-21 22 16,0 0-16,22 0 15,-22 0-15,0 0 0,21 0 0,-21 22 16,1-1-16,-1 0 0,0 0 0,0 0 16,-21 22-16,0-22 0,0 0 15,0 0-15,0 21 0,0-20 0,0-1 16,0 0-16,-21-21 0,21 21 0,-21 0 16,0-21-16,-1 0 15,1 0-15,0 0 16,21-21-1,0 0-15,0 0 16,21 0-16,0-1 0,1 1 16,-1 0-16,0 0 0,0 0 15,0 0-15,22-22 0,-22 22 16,21 0-16,0 0 0,-20 0 0,20 21 16,0-22-16,-21 1 0,22 21 15,-22 0-15,0 0 0,0 0 0,0 0 16,1 0-16,-22 21 15,0 1-15,0-1 16,0 0-16,0 0 0,0 0 16,0 0-16,0 1 0,0-1 0,-22 0 15,1 0-15,21 0 0,-21 0 16,21 1-16,-21-22 0,21 21 0,0 0 31,0-42 16,0 0-47,0-1 16</inkml:trace>
  <inkml:trace contextRef="#ctx0" brushRef="#br0" timeOffset="63980.58">20870 8721 0,'0'0'0,"0"-85"31,-21 85-16,0 0-15,0 0 16,42 0 15,0 0-31,0 0 0,0 21 16,1-21-16,-1 21 0,0-21 0,0 22 16</inkml:trace>
  <inkml:trace contextRef="#ctx0" brushRef="#br0" timeOffset="64283.55">21167 8848 0,'0'0'0,"0"21"0,0 0 0,0 0 16,0 0-16,0 1 15,0-1-15,0 0 0,0 0 0,0 0 16,0 0-16,0 1 0,0-1 16,0 0-16,0 0 0,0 0 15,0 0-15,0-42 47,21 0-47,-21 0 16,21 21-16,0-21 0,-21 0 15,21-1-15,0 1 0,1-21 0,-22 21 0,21 0 16,0-1-16,0 1 0,0 0 16,-21 0-16,21 21 0,1 0 15,-1 0 16</inkml:trace>
  <inkml:trace contextRef="#ctx0" brushRef="#br0" timeOffset="64980.57">21505 9017 0,'21'0'15,"1"0"1,-1 0-16,0 0 0,0 0 15,0 0-15,0 0 0,1-21 16,-1 21-16,0-21 0,0 0 0,0 21 16,-21-22-16,0 1 0,0 0 15,-21 21 1,-21 0-16,21 0 16,-1 0-16,1 21 0,0 0 15,-21 1-15,21-1 0,21 21 0,-22-21 16,1 0-16,21 1 0,0-1 0,0 0 15,0 0-15,0 0 0,0 0 16,21 1-16,1-1 16,-1-21-16,0 21 0,21-21 0,-21 0 15,22 0-15,-22 0 0,21 0 16,-21 0-16,1 0 0,-1 0 0,0 0 16,0 0-16,0-21 0,0 0 0,1 21 15,-22-22-15,0 1 0,0 0 16,21 0-16,-21-21 0,21 20 0,-21 1 15,21 0-15,-21 0 0,21 0 16,0 0-16,-21-1 0,22 1 0,-1 21 16,0-21-16,0 21 0,0 0 15,0 0-15,1 0 0,-1 0 16,-21 21-16,21 0 0,-21 1 16,0-1-16,0 0 15,0 0-15,0 0 0,0 22 0,0-22 16,0 0-16,0 0 0,0 0 0,0 0 15,0 1-15,-21-1 0,21 0 16,-21-21-16,21 21 16,0-42 15,0 0-31,0 0 16,0-1-16,0 1 0,0 0 15,0 0-15,21 0 0,0-22 0,-21 22 16,21-21-16,21 0 0,-20 20 15,-1-20-15,0 21 0,21 0 16,-21 0-16,22-1 0,-22 22 0,0 0 16,21 0-16,-20 0 0,-1 0 15,0 0-15,0 22 0,-21-1 0,0 0 16,0 0-16,0 0 0,-21 0 0,0 1 16</inkml:trace>
  <inkml:trace contextRef="#ctx0" brushRef="#br0" timeOffset="66128.34">2053 10774 0,'21'-21'15,"-21"0"1,0-1-16,0 1 16,-21 0-16,21 0 0,-21 21 15,0 0-15,-22-21 0,22 21 0,0 0 16,-21 0-16,21 0 0,-22 21 16,22 0-16,0 0 0,-21 22 15,20-22-15,1 21 0,0 0 16,0-20-16,0 20 0,21 0 0,0 1 15,0-1-15,0 0 0,0 1 16,0-1-16,21 0 0,21-21 0,-21 1 16,1-1-16,20 0 0,-21-21 15,21 0-15,1 0 0,-22 0 0,21 0 16,1-21-16,-22 0 0,21-1 16,0 1-16,1 0 0,-22 0 0,21-21 15,1 20-15,-1-20 0,0 21 0,-21-21 16,22-1-16,-22 1 0,21 0 15,-21-1-15,1 1 0,-1 0 16,0-1-16,-21-20 0,0 20 0,0 1 16,0 0-16,0-1 0,0 1 15,0 21-15,0-21 0,0 20 0,-21 44 32,21-1-32,0 0 15,-21 21-15,21 1 0,-22-1 16,22 0-16,0 1 0,0-1 0,0 0 15,-21 1-15,21-1 0,-21 0 0,0-21 16,21 22-16,0-22 0,0 0 16,-21 21-16,21-20 0,0-1 15,21-21 1,0 0-16,0 0 16,0 0-16,22 0 0,-22 0 0,21 0 15,-21-21-15</inkml:trace>
  <inkml:trace contextRef="#ctx0" brushRef="#br0" timeOffset="67244.25">3175 10732 0,'0'0'15,"21"-22"-15,-21 1 0,0 0 0,0 0 16,0 0-16,0 0 16,-21-1-16,0 22 0,0 0 15,-1 0-15,1 0 16,0 0-16,0 22 0,0-1 0,0 0 15,-1 0-15,1 0 0,0 0 0,0 22 16,21-22-16,-21 0 0,0 21 16,21-20-16,-22-1 0,22 21 0,0-21 15,0 0-15,0 1 0,0-1 16,0 0-16,0 0 0,22-21 16,-1 0-16,0 0 0,0 0 15,0 0-15,0 0 0,1-21 16,-1 0-16,0 21 0,0-21 0,0-1 15,0 1-15,1 0 0,-1 0 16,0 0-16,-21 0 0,21-1 16,-21-20-16,21 21 0,-21 0 0,0 0 15,0-1-15,0 1 0,0 0 16,0 42 0,0 0-1,0 1-15,0 20 16,0-21-16,0 0 0,0 0 0,0 1 15,0-1-15,0 0 0,0 0 16,0 0-16,21 0 0,1 1 0,-1-22 16,0 21-16,0-21 0,21 0 15,-20 0-15,20 0 0,0 0 0,-21 0 16,22 0-16,-1 0 0,0-21 16,1 21-16,-1-22 0,0 1 0,1 0 15,-1 0-15,0 0 0,1 0 16,-22-1-16,0 1 0,0-21 15,0 21-15,1 0 0,-22-1 0,-22 22 32,1 0-32,0 22 15,0-1-15,0 0 0,0 0 16,21 0-16,0 0 0,0 1 16,0-1-16,0 0 15,0 0-15,21-21 0,0 21 0,-21 0 16,21-21-16,-21 22 15,21-22-15,-42 0 47,0-22-31,0 22-16,0-21 0,-1 21 16,1 0-16,0 0 15,0 0 1,21 21-16,-21-21 0,21 22 15,0-1-15,0 0 16,21-21-16,0 21 16,0-21-16,0 0 0,22 0 0,-22 0 15,0 0-15,0 0 0,22 0 16,-22 0-16,21 0 0,-21-21 0,22 21 16,-22-21-16,21 0 0,0-1 0,1 1 15,-22 0-15,21 0 0,1 0 16,-1 0-16,0-1 0,1 1 0,-22-21 15,0 21-15,21 0 0,-42-1 0,21 22 16,-21-21-16,-21 21 31,0 21-31,0 1 0,0-1 16,0 0-16,21 0 0,0 0 16,0 0-16,0 1 0,0-1 15,0 0-15,0 0 0,0 0 16,0 0-16,0 1 15,0-1-15,-22-21 16,1 21-16,0-21 16,0 0-16,0 0 0,0 0 15,-1 0-15,1 0 0,0 0 16,21-21 0,0 0-1</inkml:trace>
  <inkml:trace contextRef="#ctx0" brushRef="#br0" timeOffset="67644.57">5609 10922 0,'0'0'0,"0"-21"0,0-43 16,0 43 0,21 21-16,-21-21 15,0 42 16,0 0-31,0 1 16,-21-1-16,21 0 0,0 0 16,0 0-16,0 0 0,-21 1 0,21-1 15,-21-21-15,21 21 16,0 0-16,-21-21 0,-1 0 16,22-21 15</inkml:trace>
  <inkml:trace contextRef="#ctx0" brushRef="#br0" timeOffset="67824.42">5694 10668 0,'0'-21'16,"0"42"-16,0-63 0,0 21 0,-21 21 31,21 21 0,21-21-15,0 0-16,0 0 0,0 21 0,22-21 16,-22 0-16,21 0 0,-21 0 0,22 0 15</inkml:trace>
  <inkml:trace contextRef="#ctx0" brushRef="#br0" timeOffset="68101.59">6371 10499 0,'0'0'0,"0"-64"31,0 43-15,-21 21-16,0 21 15,21 0-15,0 22 16,-21-22-16,21 21 0,-22 1 0,22-1 16,-21 0-16,0 1 0,21-22 0,0 21 15,0 0-15,-21 1 0,0-22 16,21 21-16,0-21 0,0 22 0,0-22 15,-21 0-15,21 0 0,0 0 0,21-21 32,0 0-17,0 0-15,-21-21 0,21 0 0,0 21 16,-21-21-16,22 0 0,-22 0 0</inkml:trace>
  <inkml:trace contextRef="#ctx0" brushRef="#br0" timeOffset="68293.07">6138 10795 0,'0'0'0,"0"21"15,0 0 1,21-21 0,1 0-1,20 0-15,-21 0 0,0 0 0,22 0 16,-1 0-16,0 0 0,-21-21 15,22 0-15,-1 21 0,0-21 0,22 21 16</inkml:trace>
  <inkml:trace contextRef="#ctx0" brushRef="#br0" timeOffset="68707.96">8043 10562 0,'0'0'0,"0"-21"0,0-21 0,0 21 16,0-22-16,0 22 0,0-21 15,0 21-15,0-1 0,0 1 0,0 0 16,0 42 0,-21 22-1,21-1-15,-21 0 0,21 1 16,-21 20-16,21-21 0,0 22 0,-21-22 16,21 22-16,-22-22 0,1 0 15,0 1-15,0-1 0,21-21 0,-21 22 16,0-22-16,21 0 0,0 0 15,0 0-15,0 0 0,21-42 32,0 0-17,-21 0-15,0 0 0</inkml:trace>
  <inkml:trace contextRef="#ctx0" brushRef="#br0" timeOffset="68897.57">7578 10816 0,'42'0'31,"-21"0"-31,21 0 0,-20 0 0,-1-21 16,63 21-16,-41 0 0,-1 0 16,0 0-16,1-21 0,-1 21 15,0 0-15,1 0 0,-1 0 0,0 0 16,1 0-16,-22 0 0</inkml:trace>
  <inkml:trace contextRef="#ctx0" brushRef="#br0" timeOffset="70463.56">8488 10795 0,'21'-21'15,"-21"0"1,0 0-16,0-1 0,0 1 15,0 0-15,0 0 16,0 0-16,0 0 0,-21-1 16,0 22-16,-1 0 0,1 0 15,0 0-15,0 0 16,0 0-16,0 22 0,-1-1 0,1 0 16,0 21-16,-21-21 0,21 22 0,-1-22 15,1 21-15,0-21 0,0 22 16,21-22-16,0 21 0,-21-21 0,21 1 15,0-1-15,0 0 0,0 0 0,0 0 16,21-21-16,0 0 16,0 0-16,0 0 0,1 0 15,-1 0-15,0-21 0,0 0 0,0 21 16,0-21-16,1 0 0,-1 21 16,0-22-16,0 1 0,0 0 15,0 0-15,1-21 0,-1 20 0,0 1 16,-21 0-16,0-21 0,21 21 0,-21-1 15,0 1-15,0 0 0,0 42 32,0 0-32,0 1 0,0-1 15,0 21-15,0-21 0,0 0 16,0 1-16,0 20 0,0-21 0,0 0 16,0 0-16,21 1 0,0-22 0,-21 21 15,22 0-15,-1-21 0,0 0 16,0 0-16,0 0 0,0 0 0,1 0 15,20 0-15,-21 0 0,0-21 16,0 21-16,22-21 0,-22-1 0,0 22 16,21-21-16,-20 0 0,-1-21 15,0 21-15,21-1 0,-21-20 0,1 0 16,-1-1-16,-21 1 0,21 0 0,0-1 16,-21-20-16,0 21 0,0-1 15,0 22-15,0-21 0,0 21 0,0 42 31,0 0-31,0 21 16,0 1-16,-21-1 0,21 0 0,-21 1 16,21-1-16,-21 0 0,21 1 15,0-22-15,-22 21 0,22-21 16,-21 22-16,0-22 0,21 0 0,0 0 16,-21 0-16,21-42 31,0 0-16,21 0-15,0 21 0,0-21 16,1-1-16,-1 1 0,0 0 16,0 0-16,21 0 0,-20 21 15,-1-21-15,0-1 0,0 22 0,21 0 16,-20 0-16,-1 0 0,0 0 16,-42 22 15,0-22-16,-1 0-15,1 0 0,0 0 16,0 0-16,0 0 0,0 0 0,-1 0 16,1 0-16,0 0 15,21 21 1,0 0 0,0 0-16,0 0 0,0 0 15,0 1-15,0-1 16,0 0-16,0 0 0,0 0 15,0 0-15,21 1 0,0-22 0,-21 21 16,22-21-16,-1 0 16,0 0-16,0 0 0,21 21 0,-20-21 15,-1 0-15,21 0 0,-21 0 0,0 0 16,22-21-16,-22 0 0,21 21 0,-21-22 16,22 1-16,-22 21 0,0-21 15,0 0-15,22 0 0,-22 0 0,-21-22 16,21 22-16,0 0 0,-21 0 0,0 0 15,0-1-15,0 1 0,0 0 16,-21 42 15,0-21-31,21 21 0,-21 1 16,-1-1-16,1 0 0,21 21 0,-21-21 16,0 1-16,21-1 0,-21 0 0,21 0 15,0 0-15,0 0 0,0 1 16,0-1-16,21-21 15,0 21-15,0-21 0,0 0 0,1 0 16,20 0-16,-21 0 0,21 0 0,1 0 16,-1 0-16,0-21 0,1 21 15,-22-21-15,21-1 0,1 22 16,-1-21-16,-21 0 0,21 0 0,-20 0 16,20 0-16,-21-1 0,0 1 0,-21 0 15,0 0-15,21 0 0,-21 0 16,0-1-16,0 1 0,-21 21 15,0 0-15,0 0 16,0 0-16,0 0 0,21 21 16,-22 1-16,22-1 0,0 0 15,0 0-15,0 0 0,22 0 16,-22 1-16,21-1 0,-21 0 0,21 0 16,-21 0-16,0 0 0,0 1 15,-21-1-15,0-21 16,-1 21-16,-20-21 0,0 0 0,21 0 15,-22 0-15,22 0 0,-21 0 16,21 0-16,-1 0 0,1 0 0,21-21 31,0 0-31,21-1 0,1 1 16</inkml:trace>
  <inkml:trace contextRef="#ctx0" brushRef="#br0" timeOffset="70924.36">12679 10456 0,'0'0'0,"0"-21"0,0 0 16,0-21-16,0 21 0,21-1 0,0 1 16,-21 0-16,0 0 15,21 0-15,-21 0 0,21 21 16,-21 21 15,0 21-31,0 0 0,-21 1 0,21-1 16,-21 0-16,0 22 0,21-22 0,0 1 15,-21 20-15,0-21 0,-1-20 16,22 20-16,-21 0 0,21-21 0,0 1 16,-21-1-16,21 0 0,0 0 0,0 0 15,21-21 1,0 0-1,1-21-15,-1 0 16,-21 0-16</inkml:trace>
  <inkml:trace contextRef="#ctx0" brushRef="#br0" timeOffset="71960.47">12509 10732 0,'0'0'0,"-21"0"0,0 0 16,21-22 15,21 22-31,0 0 0,1-21 0,-1 21 16,0-21-16,0 21 15,21-21-15,-20 21 0,20-21 0,0 21 16,-21-21-16,22 21 0,-1 0 0,-21-22 16,0 22-16,22 0 0,-22 0 15,0 0-15,-21 22 31,0-1-31,0 0 0,-21 21 16,21-21-16,-21 1 0,0-1 0,21 0 16,0 0-16,-22 0 0,22 0 15,-21 1-15,21-1 0,-21 0 0,21 0 16,0 0-16,0 0 16,21-21-1,0 0-15,1 0 16,-1 0-16,21 0 0,-21 0 0,0-21 15,1 0-15,20 21 0,-21-21 0,0 0 16,22 0-16,-22-1 0,0 1 16,0 0-16,0 0 0,22 0 0,-43 0 15,21-1-15,0 1 0,-21 0 0,21 21 16,-21 21 15,0 0-31,-21 1 0,21-1 16,-21 0-16,21 0 0,0 0 15,0 0-15,0 1 0,0-1 16,0 0-16,21 0 0,0-21 16,0 0-16,0 0 15,1 0-15,-1 0 0,0 0 0,0 0 16,0 0-16,0 0 0,1 0 0,20-21 16,-21 0-16,-21 0 15,21-1-15,-21 1 0,0 0 16,0 0-16,0 0 0,0 0 0,0-1 15,0 1-15,-21 0 0,21 0 16,-21 0 0,42 21 15,-21-21-15,21 21-16,0 0 0,22 0 0,-22-22 15,0 22-15,21-21 0,-20 21 16,20 0-16,-21 0 0,21 0 0,-20-21 15,-1 21-15,0 0 0,0 0 0,0 0 16,0 21-16,-21 0 0,0 1 16,0-1-16,-21 0 15,0 0-15,21 0 0,-21 0 0,0 1 16,0-1-16,21 0 0,0 0 0,-22 0 16,22 0-16,0 1 15,0-1-15,0 0 0,0 0 0,0 0 16,22-21-16,-1 0 0,-21 21 15,21-21-15,21 0 0,-21 0 0,1 0 16,20 0-16,-21 0 0,0 0 16,22 0-16,-1-21 0,-21 21 0,21-21 15,-20 0-15,20 0 0,-21 0 0,0-1 16,0 1-16,1-21 0,-22 21 16,0-22-16,0 22 0,0-21 0,0 21 15,0 0-15,-22-1 0,1 1 0,0 0 16,0 21-16,0 0 15,-22 0-15,22 0 0,-21 0 0,21 21 16,0-21-16,-22 21 0,22 1 0,0-22 16,21 21-16,0 0 0,0 0 15</inkml:trace>
  <inkml:trace contextRef="#ctx0" brushRef="#br0" timeOffset="72872.53">15727 10689 0,'0'0'0,"42"-42"16,-21 42-1,-21-21-15,0 0 0,21 21 0,-21-22 16,22 1-16,-22 0 0,0 0 15,0 0-15,0-22 0,0 22 0,0 0 16,0 0-16,0-21 0,-22 20 0,1 1 16,0 0-16,0 21 0,0-21 15,0 21-15,-1 0 0,1 0 0,0 0 16,0 0-16,0 0 0,-22 21 0,22 21 16,0-20-16,-21 20 0,21 0 15,-1 1-15,1-1 0,0 0 0,0 1 16,21-1-16,0-21 0,0 21 15,0-20-15,0 20 0,0-21 16,0 0-16,21-21 0,-21 21 0,21 1 16,0-22-16,22 0 0,-22 0 0,0 0 15,0 0-15,22 0 0,-22-22 16,21 1-16,-21 0 0,0 0 0,22 0 16,-22 0-16,0-1 0,0 1 0,0-21 15,1 0-15,-1 20 0,0-20 16,-21 0-16,0 21 0,0-22 0,0 22 15,0 0-15,0 0 0,0 42 32,0 0-17,0 0-15,0 22 0,0-22 16,-21 21-16,21-21 0,0 22 0,0-22 16,0 21-16,0-21 0,0 0 0,0 1 15,0-1-15,0 0 0,21 0 16,0 0-16,0-21 0,0 0 15,1 0-15,-1 0 0,0 0 0,0 0 16,21 0-16,-20 0 0,-1-21 16,21 0-16,-21 21 0,22-21 0,-22 0 15,21-1-15,-21-20 0,22 21 16,-22 0-16,0-22 0,0 22 16,0-21-16,-21 21 0,0 0 0,0-1 15,-21 22-15,0 0 16,0 0-16,0 0 0,-1 22 0,1-1 15,0-21-15,0 21 0,0 0 0,0 21 16,21-20-16,0-1 0,0 0 16,0 0-16,0 0 0,21 0 15,0 1-15,-21-1 0,21-21 0,0 21 16,22-21-16,-22 0 0,0 0 16,0 0-16,21 0 0,-20 0 0,-1 0 15</inkml:trace>
  <inkml:trace contextRef="#ctx0" brushRef="#br0" timeOffset="73567.53">16933 10689 0,'0'0'16,"21"-21"-16,1 0 0,-1 0 0,-21 0 15,0-22-15,0 22 0,0 0 0,0-21 16,0 20-16,0 1 0,0 0 0,0 0 16,-21 0-16,-1 21 0,1 0 15,0 0-15,0 0 0,0 0 0,-22 0 16,22 21-16,-21 0 0,21 0 0,-22 0 15,22 22-15,-21-1 0,21-21 16,0 22-16,-1-22 0,1 21 16,21-21-16,0 0 0,0 22 0,0-22 15,0 0-15,21 0 16,1-21-16,-1 0 0,0 0 0,21 0 16,-21 0-16,22 0 0,-22 0 0,0-21 15,0 21-15,0-21 0,22 21 16,-43-21-16,21 0 0,0-1 0,0 1 15,-21 0-15,0 0 0,0 0 16,21 0-16,-21-1 0,0 1 0,0 0 16,0 0-16,0 42 31,0 0-15,0 0-16,0 1 0,0 20 15,-21-21-15,21 21 0,0-20 16,0 20-16,0-21 0,-21 21 0,21 1 15,0-1-15,0 0 0,0 1 0,0-1 16,0 0-16,0 22 0,0-22 16,0 22-16,0-1 0,0 1 0,0-1 15,0 1-15,0-1 0,0-20 0,0 20 16,0 1-16,-21-1 0,21 1 16,-21-1-16,0 1 0,-1-1 0,22 1 15,-21-1-15,0 1 0,0-22 0,0 0 16,-22 1-16,22-22 0,-21 0 0,21 0 15,-22 0-15,1-21 16,21 0-16,-21 0 0,20-21 0,1 0 16,-21-21-16,21-1 0,0 1 0,-1 0 15,1-22-15,21-21 0,0 22 16,0-22-16,0 1 0,0-1 0,0 0 16,0 1-16,43-22 0,-22 21 0,21-21 15,0 22-15,1 20 0,-1 1 16,0-1-16,1 1 0,20 20 0,-20 1 15,-1 0-15,0 20 0,22-20 0,-22 21 16,0 0-16,1-22 0,-1 22 16,0 0-16,1 0 0</inkml:trace>
  <inkml:trace contextRef="#ctx0" brushRef="#br0" timeOffset="74048.52">17314 10456 0,'0'0'0,"0"-21"0,0 0 16,0 0 0,21 0-1,1 21-15,-1-21 0,0 21 0,0 0 16,0 0-16,22-22 0,-22 22 15,21 0-15,-21 0 0,0 0 0,1 0 16,-1 22-16,0-1 0,0 0 0,0 0 16,-21 0-16,0 22 0,0-22 15,0 21-15,0 0 0,0-20 0,0 20 16,-21-21-16,0 0 0,0 0 0,0 1 16,-1-1-16,1 0 0,0-21 15,0 0-15,0 21 0,21-42 31,0 0-15,0 0-16,21-1 0,0 1 16,-21-21-16,21 21 0,0 0 0,22-22 15,-22 22-15,0-21 0,0 21 16,0-1-16,22 1 0,-22 0 0,0 0 16,0 21-16,0 0 0,1 0 15,-1 0-15,0 0 0,0 0 16,0 21-16,-21 0 15,21-21-15,-21 21 0,22 1 16</inkml:trace>
  <inkml:trace contextRef="#ctx0" brushRef="#br0" timeOffset="74440.05">18140 10520 0,'0'0'0,"21"0"0,-21-21 16,0 0-1,0-1-15,0 1 16,-21 21 15,0 21-31,-1 1 0,1-1 16,21 0-16,-21 0 0,21 21 0,-21-20 15,21-1-15,-21 0 0,21 21 16,0-21-16,0 1 0,0-1 16,0 0-16,0 0 0,21 0 15,0-21 1,0 0-16,0 0 0,1 0 0,-1 0 15,21 0-15,-21 0 0,0-21 0,1 0 16,20 21-16,-21-21 0,0 0 16,22-1-16,-22 1 0,0-21 0,0 21 15,0 0-15,-21-1 0,0-20 0,0 21 16,21 21-16,-21-21 0,0 0 16,-21 21-1,0 0 1,21 21-1,0 0 1,0 0 0,21-21-16,0 0 0</inkml:trace>
  <inkml:trace contextRef="#ctx0" brushRef="#br0" timeOffset="76308.55">18732 10499 0,'22'0'0,"-44"0"0,44-21 16,-22-1-16,0 44 47,-22-1-47,1 0 15,21 0-15,0 0 0,-21 0 0,0 1 16,21-1-16,0 0 0,0 0 16,-21 0-16,21 0 0,-21 1 0,21-1 15,-22 0-15,22 0 16,0-42 15,0 0-31,0 0 16,0-1-16,22-20 15,-1 21-15,0 0 0,-21 0 0,21-22 16,0 22-16,0-21 0,1 21 16,-1-1-16,21 1 0,-21 0 0,0 0 15,1 21-15,-1 0 0,0 0 16,0 21-16,-21 0 15,0 22-15,0-22 0,21 0 16,-21 21-16,0-21 0,0 1 0,21 41 16,-21-42-16,0 0 15,0 1-15,0-1 0,0 0 16,0 0-16,0-42 47,0 0-47,0 0 0,0-1 15,0 1-15,0 0 16,0 0-16,0 0 0,0-22 0,22 22 16,-1 0-16,0-21 0,0 21 15,0-22-15,0 22 0,22 0 0,-22 0 16,0 0-16,21 21 0,22 0 16,-43 0-16,0 0 0,0 0 15,1 21-15,-22 0 0,0 0 0,0 0 16,0 0-16,0 1 0,0 20 0,0-21 15,0 0-15,0 0 0,0 22 16,0-22-16,-22 0 0,22 0 16,0 0-16,0 1 0,0-1 15,22 0 1,-1-21-16,0 0 0,0 0 16,0 0-16,22 0 0,-1 0 0,-21 0 15,21 0-15,1 0 0,-1 0 16,-21-21-16,22 0 0,-22 21 0,0-22 15,0 1-15,21 0 0,-42-21 16,22 21-16,-1-1 0,0 1 0,-21 0 16,0 0-16,0 0 0,0 0 15,-21 21 1,0 0-16,-1 0 0,1 0 16,21 21-16,-21 0 0,0 0 15,0 0-15,0 0 0,21 1 16,0-1-16,-22 0 0,22 0 0,0 0 15,0 0-15,0 1 0,0-1 16,0 0-16,22-21 0,-1 0 16,0 0-16,0 0 0,0 0 15,0 0-15,22 0 0,-22 0 16,0 0-16,0 0 0,0-21 0,22 21 16,-43-21-16,21-1 0,0 1 15,0 0-15,0 0 0,-21 0 0,0-22 16,22 22-16,-22 0 0,21 0 15,-21 0-15,0 0 0,0 42 32,-21 0-17,21 0-15,0 0 0,-22 0 0,1 1 16,21-1-16,-21 0 0,0 0 16,21 0-16,0 0 0,0 1 15,-21-22-15,21-22 63,0 1-63,0 0 15,0 0-15,21 0 0,0 0 0,-21-1 16,21 1-16,0-21 0,1 21 16,-1 0-16,0-1 0,21 1 0,-21 0 15,1 0-15,20 0 0,-21 21 16,0 0-16,0 0 15,-21 21-15,0 0 0,0 0 0,0 0 16,0 1-16,0 20 0,0-21 16,0 0-16,-21 22 0,21-22 0,0 0 15,0 0-15,0 0 0,0 0 0,0 1 16,21-22-16,1 21 16,-1-21-16,0 21 0,0-21 0,0 0 15,0 0-15,1 0 0,-1 0 0,0 0 16,0 0-16,0 0 0,0 0 15,1 0-15,-1-21 0,-21 0 0,21-1 16,0 1-16,0 0 0,0-21 16,1 21-16,-1-22 0,-21 1 0,21 0 15,0-1-15,0 1 0,0 0 0,-21-1 16,22 22-16,-22-21 0,21 21 16,-21-1-16,0 1 0,0 0 0,0 0 15,-21 42 16,-1 0-31,1 0 16,0 22-16,0-22 0,21 21 16,-21-21-16,21 22 0,-21-1 15,21-21-15,0 22 0,-22 20 16,22-21-16,0-20 0,0-1 16,0 0-16,0 0 0,0 0 0,0 0 15,0 1-15,22-22 0,-1 0 16,0 0-16,0 0 15,0 0-15,22 0 0,-22 0 0,0 0 16,0 0-16,21 0 0,-20-22 16,20 1-16,-21 0 0,0 0 15,0 0-15,1 0 0,-1-22 0,0 22 16,0 0-16,-21 0 0,0-22 16,21 43-16,-21-21 0,0 0 0,-21 21 15,0 0-15,0 0 16,21 21-16,0 0 15,-21 1-15,21-1 0,-22 0 0,22 0 16,0 0-16,0 0 0,0 1 16,0-1-16,0 0 0,0 0 15,0 0-15,0 0 0,0 1 16,0-1-16,-21-21 31,0-21 0,21-1-31,0 1 0,0 0 16,0 0-16,-21 0 0,21 0 16</inkml:trace>
  <inkml:trace contextRef="#ctx0" brushRef="#br0" timeOffset="76548.53">20532 10245 0,'0'0'0,"-22"0"15,22-21-15,22 21 16,-1 0-16,0-22 0,21 22 16,1 0-16,-1 0 0,0 0 15,1 0-15,20-21 0,-21 21 0,1 0 16,-1 0-16,0 0 0,1 0 16,-22 0-16,21 0 0,-21 0 0,1 0 15,-1 0-15,0 0 0,0 0 16,-42 0 15</inkml:trace>
  <inkml:trace contextRef="#ctx0" brushRef="#br0" timeOffset="77381.08">2752 12256 0,'0'0'0,"0"-22"0,21 22 0,-21-21 15,0 0-15,21 0 0,-21 0 16,0 0-16,0-1 0,0 1 16,0 0-1,-21 42 1,21 22 0,-21-22-16,21 21 0,0 0 0,0 1 15,0-1-15,0 0 0,0 1 0,0-1 16,0 0-16,0 1 0,0-1 15,-22-21-15,22 22 0,-21-1 0,21-21 16,-21 0-16,21 0 0,-21 1 16,21-1-16,0 0 0,0 0 15,0-42 17,21 21-32,-21-21 0,21 0 15,0-1-15,1 1 0</inkml:trace>
  <inkml:trace contextRef="#ctx0" brushRef="#br0" timeOffset="77749.25">3238 12425 0,'0'0'0,"0"21"16,-21 0-1,0 0-15,21 1 16,0-1-16,0 0 15,0 0 1,21-21 15,0 0-31,1 0 16,-22-21-16,0 0 16,0 0-16,0-1 15,0 1-15,0 0 16,-22 21-16,1 0 15,0 0-15,0 0 16,0 0 0,21 21-16,0 0 15,0 1 1,21-22 0,0 0-16,0 0 0,0 0 15</inkml:trace>
  <inkml:trace contextRef="#ctx0" brushRef="#br0" timeOffset="78395.55">4445 12256 0,'0'0'0,"0"-22"16,0 1-16,0 0 0,0 0 15,0 0 1,0 0-1,-21 42 1,21 0 0,-21 0-16,21 0 0,-22 0 0,22 22 15,0-22-15,0 21 16,-21 1-16,21-1 0,0-21 0,-21 21 16,21 1-16,0-22 0,0 21 0,0-21 15,0 22-15,0-22 0,0 21 16,0-21-16,21 1 0,0-1 0,1 0 15,-1 0-15,21-21 0,-21 0 16,22 0-16,-22 0 0,21 0 0,0-21 16,-20 21-16,20-21 0,0 0 15,1-1-15,-1 1 0,-21 0 16,21 0-16,-20-21 0,20 20 0,-21-20 0,0 21 16,0-21-16,-21-1 15,0 1-15,22 21 0,-22-22 0,0 1 16,0 21-16,0-21 0,0 20 0,0 1 15,0 0-15,0 0 16,-22 21-16,1 21 31,21 0-15,0 0-16,0 1 16,0-1-16,0 0 15,0 0-15,21-21 16,1 21-16</inkml:trace>
  <inkml:trace contextRef="#ctx0" brushRef="#br0" timeOffset="78684.53">5482 12256 0,'0'0'0,"0"-22"0,0 1 16,-21 42 15,21 1-31,0 20 16,-21-21-16,0 0 0,21 0 15,-22 22-15,1-22 0,21 21 16,-21-21-16,0 1 0,0 20 0,21-21 16,0 0-16,-21 0 0,-1 1 15,22-1-15,0 0 0,0 0 0,0 0 16,-21-21-16,21 21 0,0-42 31,0 0-31,21 21 16</inkml:trace>
  <inkml:trace contextRef="#ctx0" brushRef="#br0" timeOffset="79180.53">5355 12404 0,'0'0'0,"0"-21"0,21-1 0,0 1 16,-21 0-16,0 0 0,0 0 15,22 0-15,-1-1 0,0 1 16,0 0-16,0 0 0,0 21 0,1-21 16,-1 0-16,21-1 0,-21 22 15,22 0-15,-22-21 0,21 21 0,-21 0 16,22 0-16,-22 21 0,0 1 0,0-22 16,0 21-16,-21 0 0,0 0 15,0 0-15,0 0 0,0 1 0,-21-1 16,0 0-16,0 0 0,-22 0 15,22 0-15,-21 1 0,0-22 16,-1 21-16,1 0 0,0-21 0,-1 0 16,22 21-16,0-21 0,0 0 15,0 0-15,-1 0 0,1 0 0,0 0 16,42 0 31,0 21-47,1-21 15,-1 21-15,0 1 0,0-22 16,0 21-16,-21 0 0,21-21 0,1 21 16,-1 0-16,-21 0 0,21 1 15,0-1 1,-21 0-16,0 0 16,21-21-16,-21 21 15,0-42 32,21 0-47,1 0 0</inkml:trace>
  <inkml:trace contextRef="#ctx0" brushRef="#br0" timeOffset="79805.55">6519 12213 0,'0'-21'16,"0"42"-16,0-63 0,0 21 15,0 0-15,0-1 0,-21 22 16,0 0 0,0 0-1,0 22-15,21-1 0,-22 21 0,22-21 16,0 0-16,-21 22 0,0-1 15,21-21-15,-21 22 0,0-22 16,21 21-16,-21-21 0,-1 22 0,1-22 16,0 21-16,0-21 0,0 0 0,21 1 15,-21-1-15,-1 0 0,1 0 16,21 0-16,-21-21 16,21-21 15,0 0-31,0 0 0,21 0 15,0-1-15,1 1 16,-1 0-16,-21 0 0,21 0 0,0 21 16,-21-21-16,21 21 0,-21-22 15,21 22-15,1 0 16,-22 22 0,21-22-16,-21 21 0,0 0 0,0 0 15,21 0-15,0 0 16,-21 1-16,21-1 0,-21 0 0,21-21 15,1 21-15,-1-21 16,-21 21-16,21-21 0,0 0 16,0 0-16,0 0 0,1 0 0,-1 0 15,0-21-15,0 21 16,0-21-16,0 0 0,1 21 16,-22-21-16,21-1 15,-21 1 1,21 0-1,-21 0 1</inkml:trace>
  <inkml:trace contextRef="#ctx0" brushRef="#br0" timeOffset="80076.57">6731 12637 0,'-21'0'47,"0"0"-15,-1 0 46,1 0-63</inkml:trace>
  <inkml:trace contextRef="#ctx0" brushRef="#br0" timeOffset="81501.45">7895 12277 0,'0'0'0,"21"0"16,-21-64-1,0 43-15,0 42 32,-21 0-32,0 1 0,0-1 15,0 0-15,-1 21 0,1-21 16,21 22-16,-21-22 0,0 21 0,21-21 16,0 1-16,0-1 0,0 21 0,0-21 15,0 0-15,0 1 16,21-1-16,0-21 0,22 0 15,-22 0-15,0 0 0,21 0 0,1 0 16,-22 0-16,21 0 0,-21 0 16,0-21-16,22 21 0,-22-22 0,0 1 15,0 0-15,-21 0 0,0 0 16,0 0-16,0-1 0,0 1 16,-21 0-16,-21-21 0,21 21 0,-1-1 15,-20 1-15,21 0 0,-21 0 16,20 21-16,-20 0 0,0-21 15,21 21-15,21 21 16,21-21 0,0 0-16,21 0 0,1 21 0,-1-21 15,0 0-15,1 0 0,-1 0 16,21 0-16,-20 0 0,-1 0 16,0 0-16,1-21 0,-1 21 0,0-21 15,1 0-15,-1 21 0,-21-22 16,22 1-16,-22 21 0,0-21 0,0 0 15,-21 0-15,0 0 0,0-1 16,-21 22 0,0 22-1,21-1-15,0 0 0,-21 0 0,21 0 16,-22 22-16,22-22 0,0 21 16,0 0-16,0 1 0,0-22 15,0 21-15,0 1 0,0-1 0,0 21 16,0-20-16,0 20 0,0-20 15,0 20-15,0 1 0,0-1 0,0-21 16,0 22-16,0-1 0,0-20 0,0 20 16,0-20-16,-21 20 0,21-21 15,-21 22-15,21-22 0,0 1 0,-21-22 16,21 21-16,0-21 0,0 0 16,-21-42-1,21 0-15,0 0 16,0-21-16,0 20 0,0-20 0,0 21 15,0-21-15,0-1 16,0 1-16,0 0 0,0-22 0,0 22 16,0-22-16,0 1 0,0-1 0,21 1 15,0 20-15,0-20 0,0 21 16,22-22-16,-22 43 0,21-21 0,1-1 16,-1 22-16,0-21 0,1 21 0,20-1 15,-21 1-15</inkml:trace>
  <inkml:trace contextRef="#ctx0" brushRef="#br0" timeOffset="82581.3">10096 12531 0,'0'0'15,"-21"21"-15,0 0 16,0-21-16,21-21 47,21 0-47,0 21 0,0-21 15,1-1-15,-1 1 0,0 0 0,0 0 16,0 0-16,0-22 16,1 22-16,-1-21 0,0 0 0,0-1 15,-21-20-15,0 20 0,21 1 0,-21 0 16,0-1-16,0 22 0,0 0 15,0 0-15,0 0 0,-21 42 16,0 0-16,21 0 16,-21 22-16,0-1 0,-1 0 15,22 22-15,0-22 0,-21 0 0,21 1 16,-21-1-16,21 0 0,0-20 16,0 20-16,0 0 0,0-21 0,21 1 15,0-1-15,-21 0 0,22 0 0,-1-21 16,0 21-16,0-21 0,21 0 15,-20 0-15,-1 0 0,0 0 16,0 0-16,21 0 0,-20-21 0,-1 0 16,0 21-16,0-21 0,0 0 15,0-22-15,1 22 0,-1-21 0,-21 21 16,21-22-16,0 1 0,-21 0 0,21-1 16,-21 1-16,21 21 0,-21-22 15,0 22-15,0 0 0,0 42 31,0 0-31,-21 22 0,21-22 16,-21 21-16,0-21 0,21 22 0,0-1 16,-21-21-16,0 22 0,21-22 0,0 21 15,0-21-15,-22 0 16,22 22-16,0-22 0,0 0 16,-21 0-16,21 0 15,21-21 1,1-21-1,-22 0-15,21 21 0,0-21 0,0 0 16,-21 0-16,21-1 0,0 1 16,1 0-16,-22 0 0,21 0 15,0 0-15,0-1 0,-21 1 0,21 21 16,0 0-16,-21 21 16,0 1-1,0-1-15,0 0 0,0 0 16,0 0-16,0 0 0,0 1 15,0-1-15,22-21 0,-1 21 0,-21 0 16,21-21-16,-21 21 0,21-21 0,0 0 16,22 21-16,-22-21 0,0 0 15,21 0-15,-21 0 0,22 0 0,-1 0 16,-21-21-16,22 21 0,-1-21 0,0 21 16,-21-21-16,22 0 0,-22 0 15,0-1-15,21 1 0,-42-21 0,22 21 16,-22 0-16,21-22 0,-21 22 15,0 0-15,0 0 0,-21 21 16,-1 0 0,1 0-16,0 0 0,21 21 15,-21 0-15,0 0 0,21 0 0,-21 1 16,21-1-16,0 0 0,0 0 0,0 0 16,0 0-16,0 1 15,0-1-15,21-21 0,0 0 0,0 21 16,0-21-16,0 0 0,1 0 15,-1 0-15,0 0 0,0 0 16,0-21-16,0 0 0,1 21 0,-1-22 16,0 1-16,0 0 0,-21 0 0,21 0 15,-21 0-15</inkml:trace>
  <inkml:trace contextRef="#ctx0" brushRef="#br0" timeOffset="82807.5">10033 12298 0,'-21'21'0,"42"-42"0,-63 42 0,20-21 16,22 21-16,22-21 15,-1 0-15,0 0 16,21 0-16,1 0 0,-1 0 0,21 0 15,-20-21-15,20 21 0,1-21 0,-22 21 16,22-21-16,-1 21 0,-21-21 16</inkml:trace>
  <inkml:trace contextRef="#ctx0" brushRef="#br0" timeOffset="83428.92">12531 12298 0,'0'0'0,"-22"0"0,1-21 15,21 0-15,0-1 16,0 1-16,0 0 0,0 0 15,21 0-15,1 0 0,-1-1 16,0 22-16,0-21 0,0 21 16,0 0-16,22 0 0,-22 0 0,0 0 15,0 21-15,22 1 0,-22-1 16,0 0-16,0 0 0,0 21 0,-21 1 16,0-22-16,0 21 0,0-21 0,0 22 15,0-22-15,0 0 0,0 0 16,0 0-16,-21 1 0,0-1 0,0 0 15,0 0-15,-1-21 16,1 0 0,21-21-16,0 0 15,0 0-15,0-1 0,0 1 16,21 0-16,1-21 0,-1 21 16,0-1-16,0-20 0,0 0 15,22 21-15,-22-22 0,21 22 0,0-21 16,1 21-16,-1-1 0,-21 22 15,22 0-15,-1 0 0,-21 0 0,0 0 16,0 22-16,1-1 0,-1 0 16,-21 21-16,0-21 0,0 22 0,0-22 15,0 0-15,0 21 0,-21-20 0,21-1 16,-22 0-16,1 0 0,0 0 16,0 0-16,0 1 0,0-22 15,42 0 32,0-22-47,0 22 0,21-21 0</inkml:trace>
  <inkml:trace contextRef="#ctx0" brushRef="#br0" timeOffset="83824.16">13610 12256 0,'0'0'16,"21"-22"-16,0 1 0,1 0 0,-1 0 15,-21 0-15,0 0 0,-21 21 31,-1 0-31,1 21 16,0 0-16,-21 0 0,21 0 0,-1 0 16,1 22-16,0-22 0,21 0 15,-21 0-15,0 22 0,21-22 16,-21 21-16,21-21 0,0 0 16,0 1-16,0-1 15,21-21-15,0 0 0,0 0 0,21 0 16,-20 0-16,-1 0 0,0 0 0,21 0 15,-21 0-15,1 0 0,-1 0 16,0-21-16,0-1 0,0 1 0,0 0 16,1 0-16,-22 0 0,0 0 0,0-22 15,0 22-15,0-21 16,0 21-16,0-1 0,0 1 0,0 0 16,-22 21-16,22-21 0,-21 21 15,0 0-15,-21 0 0,21 0 16,-1 21-16,1 0 0,0-21 0,21 21 15,0 1-15,-21-22 0,21 21 16,0 0-16,0 0 0,21-21 16,0 0-16,0 0 0,1 0 0,-1 21 15</inkml:trace>
  <inkml:trace contextRef="#ctx0" brushRef="#br0" timeOffset="84508.82">14160 12298 0,'0'0'0,"43"-21"0,-22 0 0,0-1 0,0 1 15,0 0-15,-21 0 0,22 0 0,-22 0 16,0-1-16,0 1 16,-22 21-16,1 0 0,0 0 15,0 0-15,-21 0 0,20 21 16,-20 1-16,21-1 0,-21 0 0,20 0 16,1 0-16,0 22 0,0-22 0,0 0 15,0 21-15,21-21 0,-22 1 16,22-1-16,0 0 0,0 0 0,0 0 15,0 0-15,22-21 0,-1 0 16,0 0-16,0 0 0,0 0 16,0 0-16,1 0 0,20 0 0,-21 0 15,0-21-15,22 0 0,-22 21 16,0-42-16,0 21 0,0-1 16,0-20-16,1 0 0,-22-1 0,21 1 15,0 0-15,0-22 0,0 22 16,0-22-16,-21 22 0,0 0 0,22 21 15,-22-22-15,0 1 0,-22 42 32,22 21-32,-21 0 15,0 22-15,0-22 0,21 21 0,-21 0 16,0 1-16,21 20 0,-22-20 16,22-1-16,0 0 0,0 1 15,0-1-15,0-21 0,0 21 16,0-20-16,0-1 0,22 0 0,-1 0 15,21 0-15,-21 0 0,0-21 0,22 0 16,-22 0-16,0 0 0,21 0 16,-20 0-16,20 0 0,-21 0 0,0-21 15,43 0-15,-43 0 0,0 0 16,0 0-16,-21-1 0,0-20 16,21 21-16,-21 0 0,0 0 0,0-1 15,-21 22 1,0 0-16,0 0 0,0 22 15,0-1-15,-1 0 0,1 0 16,0 0-16,21 0 0,0 1 0,0-1 16,0 21-16,0-21 15,0 0-15,0 1 0,0-1 16,21-21-16,0 0 0,1 0 16,-1 0-16,0 0 0,0 0 15,0 0-15,0-21 0,1 21 0</inkml:trace>
  <inkml:trace contextRef="#ctx0" brushRef="#br0" timeOffset="87260.51">16341 12129 0,'0'0'0,"0"-22"15,21 1 1,0 0-16,0 0 15,21 0-15,-20-22 0,-1 22 0,0 0 16,0 0-16,0 0 0,0 0 0,-21-1 16,0 1-16,0 0 0,-21 21 15,0 0-15,0 0 16,-21 0-16,20 0 0,-20 0 0,0 0 16,-1 0-16,22 21 0,-21 0 15,21 1-15,0-1 0,-1 0 16,22 21-16,0-21 0,0 22 0,0-22 15,0 0-15,22 21 0,-1-20 16,0 20-16,21-21 0,-21 21 0,1-20 16,-1 20-16,21-21 0,-21 21 15,0-20-15,1-1 0,-1 0 0,-21 0 16,0 0-16,0 0 0,0 1 0,-21-22 16,-22 21-16,22-21 0,-21 0 0,-1 0 15,1 0-15,0 0 0,-1 0 16,-20 0-16,21-21 0,-1 21 0,1-22 15,0 1-15,20 0 0,-20 0 16,21 0-16,0 0 0,21-1 0,0-20 16,-21 21-16,21-21 0,0 20 15,0 1-15,0 0 0,0 0 16,21 21 0,-21 21-16,0 0 15,21 0-15,-21 22 0,21-22 16,-21 0-16,0 0 0,0 0 0,21 1 15,-21 20-15,21-21 0,1 0 0,-1 0 16,0 1-16,0-1 16,0-21-16,0 0 0,1 0 0,20 0 15,-21 0-15,21 0 0,-20 0 0,20 0 16,0 0-16,1 0 0,-1-21 16,0 21-16,1-22 0,-1 1 15,0 21-15,-21-21 0,22 0 0,-22 0 16,21 0-16,-21-1 0,1 1 15,-1 0-15,-21 0 0,21 0 16,-42 42 15,0-21-31,-1 21 0,22 0 0,0 0 16,-21-21-16,21 22 0,-21-1 16,21 0-16,0 0 0,0 0 15,21-21 1,0 0-16,1 0 0,-1 0 15,0 0-15,0 0 0,0 0 16,0 0-16,22 0 0,-22 0 0,0 0 16,0-21-16,22 0 0,-22 21 15,0-21-15,0 0 0,-21-1 0,21 1 16,-21 0-16,21 21 0,-21-21 0,0 0 16,22 21-16,-22-21 15,0 42 1,-22 0-1,22 0-15,-21 0 0,21 0 16,0 1-16,0-1 0,-21 21 0,21-21 16,-21 22-16,21-22 0,0 21 15,0 0-15,0 1 0,-21-1 16,21 64-16,-21-43 0,21-20 16,-22 20-16,22-20 0,0-1 0,-21 21 15,0-20-15,21-1 0,-21 0 16,21-20-16,-21-1 0,0 21 0,21-21 15,-22-21-15,22 21 0,-21-21 0,0 0 16,0 0-16,0 0 16,0 0-16,-1-21 0,1 0 15,21 0-15,0 0 0,-21 0 0,21-1 0,0-20 16,0 0-16,0-1 0,21-20 16,0 21-16,1-22 0,20 1 15,0-1-15,1 1 0,-1-1 0,0 22 16,1-22-16,20 1 0,-21 20 15,22-20-15,-1 21 0,-20-1 0,20 1 16,-20 0-16,-1-1 0,0 22 0,-21 0 16,22 0-16,-22 0 0,0 21 15,-21 21 1,-21 0 0,0 0-16,0 0 0,21 0 15,0 1-15,0-1 0,0 0 16,0 0-1,0 0-15,0 0 0,21-21 0,0 22 16,0-22-16,-21 21 0,21-21 0,0 21 16,1-21-16,-44 0 31,-20 0-15,21-21-16,0 21 0,0 0 15,-1 0-15,1 0 0,0-21 0,0 21 16,0 0-16,0 0 0,21 21 31,0 0-31,21 0 16,21-21-16,-21 0 0,0 21 15,1-21-15,20 0 0,-21 0 16,21 0-16,-20 0 0,20 0 0,-21 0 16,21 0-16,1 0 0,-22 0 0,21-21 15,-21 0-15,22 0 0,-22 0 16,21-1-16,-21 1 0,1-21 0,-1 0 15,0-1-15,0-20 0,0 20 16,0 1-16,-21-21 0,22 20 0,-22 1 16,21 0-16,-21 20 0,0-20 0,0 21 15,0 0-15,0 0 16,0 42 0,-21 0-16,21 0 15,-22 0-15,1 0 0,21 22 16,-21-22-16,21 21 0,-21 1 0,21-1 15,-21 0-15,21 1 0,0-22 0,0 21 16,0 0-16,0 1 0,0-22 16,0 21-16,0-21 0,0 1 0,21-1 15,-21 0-15,21 0 0,0 0 0,0-21 16,1 21-16,-1-21 16,0 0-16,0 0 0,21 0 0,-20 0 15,20 0-15,-21 0 0,21-21 16,-20 0-16,20 0 0,0 21 0,-21-21 15,22 0-15,-22-22 0,0 22 16,0 0-16,0 0 0,-21 0 16,22-1-16,-22 1 0,0 0 15,-22 21-15,1 0 0,0 0 16,0 0-16,0 21 0,0-21 16,-1 21-16,1 1 0,0-1 0,21 0 15,0 0-15,0 0 0,0 0 0,0 1 16,0-1-16,0 0 0,0 0 15,21-21-15,-21 21 0,21-21 0,1 0 16,-1 21-16,21-21 0,-21 0 16,22 0-16,-22 0 0,21 0 15,0 0-15,-20 0 0,20 0 0,-21-21 16,21 0-16,-20 21 0,20-42 16,-21 21-16,0-1 0,0 1 0,1-21 15,-22 21-15,0-22 0,21 22 0,-21 0 16,0-21-16,0 21 15,0 42 1,0 0 0,-21 0-16,21 0 0,0 0 15,0 1-15,-22 20 0,1 21 16,0-41-16,21-1 16,0 0-16,0 0 0,0 0 15,-21-21 1,21-21 15,0 0-31,21 0 16,-21-22-16,21 22 0,0 0 15,1 0-15,-1-21 0,0 20 0,-21-20 16,42 21-16,-21 0 0,1 0 16,-1-1-16,0 1 0,0 21 15,0 0-15,0 0 0,1 0 16,-22 21-16,0 1 15,0 20-15,0-21 0,0 0 16,0 0-16,0 22 0,0-22 0,-22 0 16,22 0-16,-21 0 0,21 1 15,-21-22-15,21 21 0,-21-21 16,21 21-16,-21-21 16,0-21-1,21 0 1,0-1-16,0 1 15,0 0-15,0 0 0,0 0 0,21 0 16,0-1-16,0-20 0,0 21 16,43-43-16,-22 22 15,0 21-15,1 0 0,-1 0 0,0-1 16,1 22-16,-22 0 0,21 0 0,-21 0 16,1 22-16,-22-1 15,0 21-15,0-21 0,0 22 0,-22-22 16,22 21-16,-21-21 0,0 22 15,0-22-15,0 0 0,0 21 0,-1-42 16,1 21-16,0 1 0,21-1 0,-21-21 16,0 0 15,0-21 0,21-1-31,-22 22 0,22-21 0,-21 0 16</inkml:trace>
  <inkml:trace contextRef="#ctx0" brushRef="#br0" timeOffset="87532.53">18140 11811 0,'0'0'0,"-43"0"0,22 0 0,0 0 15,0 0-15,42 0 16,0 0-1,0 0-15,22 0 0,20 0 16,-20 0-16,20 0 0,1 0 16,-1 0-16,22 0 0,-22-21 0,1 21 15,-1 0-15,-20 0 0,-1 0 0,0 0 16,1 0-16,-22 0 0,0 0 16,0 0-16,-42 0 15,0 0 1,-22 0-16,1 0 0,0 0 15,-22 0-15</inkml:trace>
  <inkml:trace contextRef="#ctx0" brushRef="#br0" timeOffset="88724.53">2328 13885 0,'0'0'0,"-21"0"0,21-21 16,-21 0 0,21 0-16,0 0 0,0 0 0,0-1 15,0 1 1,0 0-16,0-21 0,0 21 0,0-1 15,0 1-15,0 0 0,21 21 16,0-21-16,-21 0 0,21 0 0,1 21 16,-1 0-16,21 0 0,-21 0 15,0 0-15,22 21 0,-22 0 0,21 21 16,-21-21-16,1 22 0,-1-22 16,-21 21-16,0 1 0,0-1 0,0 0 15,0 1-15,0-1 0,-21 0 16,-22 1-16,22-22 0,-21 21 15,-1 0-15,1-20 0,0-1 16,-1 21-16,1-21 0,0 0 0,21-21 16,-22 22-16,22-22 0,-21 0 15,21 0-15,-1 0 0,1 0 0,0 0 16,0 0-16,21-22 0,-21 1 16,0 0-16,21 0 0,-22 0 0,22 0 15,0-1-15,0 1 0,0 0 16,0-21-16,0 21 0,0-1 0,0 1 15,22 0-15,-22 0 0,21 0 16,0 0-16,21 21 0,-21 0 0,1 0 16,-1 0-16,0 0 15,21 21-15,-21-21 0,1 21 0,-1 0 16,0 0-16,0 22 0,0-22 16,0 0-16,-21 0 0,22 0 0,-1 0 15,-21 1-15,0-1 0,21-21 16,-21 21-16,21 0 0,-21 0 15,21-21 17,0-21-17,-21 0-15,22 21 16,-22-21-16,21 0 0,0-1 0</inkml:trace>
  <inkml:trace contextRef="#ctx0" brushRef="#br0" timeOffset="89112.1">2984 13970 0,'0'0'0,"0"21"15,0 0 1,22-21 15,-1 0-15,0 0-16,-21-21 15,21 21-15,-21-21 0,0 0 16,0 0 0,0 0-16,0-1 15,-21 22 1,0 0 0,0 22-16,21-1 15,0 0-15,0 0 16,0 0-1,21-21 48,0 0-63,-21-21 16,21 21-16,-21-21 0</inkml:trace>
  <inkml:trace contextRef="#ctx0" brushRef="#br0" timeOffset="89796.31">4127 13610 0,'0'0'0,"0"-106"31,0 85-31,0 0 16,-21 21 0,0 0-16,0 0 0,0 21 15,0 0-15,-1 1 16,1 20-16,21 0 0,-21 1 0,0-1 16,21 0-16,0 1 0,0-1 15,0 0-15,-21 22 0,21-43 0,0 21 16,0 1-16,0-1 0,0-21 0,0 0 15,21 0-15,0 1 0,0-1 16,0-21-16,1 0 0,-1 0 0,0 0 16,0 0-16,21 0 0,-20 0 15,-1-21-15,21-1 0,-21 1 16,22 0-16,-22 0 0,0-21 0,21 20 16,-21-20-16,1 21 0,-22-21 15,0-1-15,0-41 0,0 41 16,0 1-16,-22 0 0,-20 20 15,21-20-15,0 21 0,-22 0 0,1 0 16,21 21-16,-21 0 0,-1 0 16,22 0-16,-21 21 0,21 0 0,-22 0 15,22 0-15,0 0 0,0 22 16,21-1-16,0-21 0,0 22 16,0-22-16,0 21 0,0-21 0,0 22 0,21-22 15,0 0-15,0 0 16,0 0-16,1-21 0,20 0 0,-21 0 15,21 0-15,-20 0 0,20 0 0,0 0 16</inkml:trace>
  <inkml:trace contextRef="#ctx0" brushRef="#br0" timeOffset="90680.51">4911 13589 0,'0'0'0,"21"-21"0,0-21 0,-21 20 0,0-20 15,0 21-15,0 0 0,0 0 16,0-1-16,-21 22 15,0 0-15,-1 22 16,22-1-16,-21 0 0,21 0 16,0 21-16,-21 1 0,21-1 0,0-21 15,-21 43-15,21-22 0,-21 0 16,21 1-16,0-22 0,0 21 0,0 1 16,-21-22-16,21 21 0,-22-21 15,22 0-15,0 1 0,0-1 16,0-42 15,0-1-31,0 1 0,22 0 16,-1 0-16,-21 0 0,21 0 15,0-1-15,-21 1 0,21 0 16,0 0-16,1 21 0,-1-21 0,0 21 16,0 0-16,0 0 0,0 0 15,1 0-15,-1 0 0,-21 21 16,0 0-16,0 0 0,0 0 15,0 1-15,0-1 0,0 0 0,0 0 16,0 0-16,-21 0 0,-1 1 0,1-1 16,0-21-16,0 21 0,0-21 15,-22 21-15,22-21 0,0 0 16,0 0-16,0 0 0,0 0 0,-1 0 16,44 0 30,-1 0-46,0 0 0,0 0 16,0 0-16,22-21 0,-22 21 0,0 0 16,21-21-16,1 21 0,-22-21 15,21 21-15,-21-22 0,22 22 0,-1-21 16,-21 0-16,21 0 0,-20 0 16,-1 0-16,0-1 0,0 1 15,0 0-15,0-21 0,-21 21 16,0-1-16,0 1 0,0 0 15,-21 42 1,21 0 0,0 22-16,0-22 15,-21 21-15,21-21 0,0 22 0,0-1 16,0 127 0,0-105-16,0-1 0,0-20 15,0 20-15,0 22 0,0-22 0,0 1 16,-21-1-16,21-20 0,-21 20 15,21 1-15,-21-22 0,-1 0 0,1 64 16,0-63-16,0-22 0,0 0 16,0 0-16,-1 0 15,1-21-15,0 0 0,0 0 0,0-21 16,0 21-16,21-21 0,0 0 16,-22 0-16,22-1 0,-21 1 15,21-21-15,0 21 0,0 0 0,0-1 16,0-20-16,0 21 0,0 0 0,0-22 15,21 1-15,-21 0 0,22-1 16,-1 1-16,-21 0 0,21-1 0</inkml:trace>
  <inkml:trace contextRef="#ctx0" brushRef="#br0" timeOffset="90880.52">5334 13568 0,'0'0'0,"0"-42"31,0 20-31,21 22 47,0 0-31,-21 22-16,21-1 0,-21 0 15,22 0-15,-22 0 0</inkml:trace>
  <inkml:trace contextRef="#ctx0" brushRef="#br0" timeOffset="91229.52">5651 13907 0,'0'0'16,"22"0"-16,-22 21 0,21-21 16,0 0-16,0 0 0,0 0 15,0 0-15,1-21 0,-1 21 16,0-22-16,0 1 0,0 0 15,0 0-15,-21 0 16,0 0-16,0-1 0,0 1 16,-21 21-1,0 0-15,0 0 16,0 0-16,-22 21 0,22 1 0,0-1 16,0 0-16,0 0 0,0 0 15,-1 22-15,1-22 0,21 0 0,0 0 16,0 0-16,0 0 0,0 1 0,0-1 15,21 0-15,1-21 16,-1 0-16,0 21 0,0-21 0,21 0 16,-20 0-16,41 0 0,-42 0 15,22 0-15,-1 0 0,-21 0 16,21-21-16,-20 21 0,20-21 0</inkml:trace>
  <inkml:trace contextRef="#ctx0" brushRef="#br0" timeOffset="91741.52">6562 13822 0,'0'0'0,"21"-21"0,-21 0 16,0-22 0,-21 43-1,-1 0-15,1 0 0,0 0 16,0 21-16,0 1 0,0-1 0,-1 0 16,1 0-16,21 0 0,0 0 0,-21 1 15,21-1-15,0 0 0,0 0 16,0 0-16,0 0 0,0 1 0,0-1 15,21 0-15,0 0 16,1-21-16,-1 21 0,0-21 16,0 0-16,0 0 0,22 0 0,-22 0 15,21 0-15,0 0 0,-20-21 0,20 0 16,0 21-16,1-21 0,-22 0 16,21-1-16,0 1 0,-20-21 0,20 21 15,-21-22-15,0 1 0,0 0 16,1-1-16,-1-20 0,0 21 0,-21-1 15,0 1-15,0 0 0,21 20 0,-21 1 16,0-21-16,0 21 16,0 42-1,0 0-15,-21 21 16,21 1-16,-21-1 0,0 0 16,21 1-16,0-1 0,-22 22 0,22-22 15,-21 0-15,21-21 0,0 22 0,-21-1 16,21-21-16,0 0 0,0 1 15,0-1-15,0 0 0,0 0 0,0 0 16,21-21 0,0 0-16,1 0 0,-1 0 15,0-21-15,0 21 0,0-21 16,-21 0-16,21 0 0,-21-1 0,22 1 16,-22 0-16</inkml:trace>
  <inkml:trace contextRef="#ctx0" brushRef="#br0" timeOffset="91920.47">7027 13801 0,'-42'0'31,"63"0"-15,0 0-1,0 0-15,22 0 0,-22 0 0,0 0 16,21 0-16,1-21 0,-22 21 0,21-22 15,-21 22-15,22 0 16,-22-21-16</inkml:trace>
  <inkml:trace contextRef="#ctx0" brushRef="#br0" timeOffset="92952.99">8742 13991 0,'0'0'15,"-21"0"-15,21-21 16,0 0 0,0 0-16,0 0 0,0-1 15,0 1-15,21 0 0,-21 0 0,0 0 16,21 0-16,-21-22 0,21 22 15,-21 0-15,0 0 0,0 0 0,0 42 32,-21 0-17,21 0-15,-21 0 0,0 22 0,-1-22 16,1 21-16,0 0 0,0-20 16,21 20-16,0-21 0,-21 21 15,21-20-15,0-1 0,0 0 0,0 0 16,0 0-16,21-21 0,0 21 15,0-21-15,0 0 0,22 0 0,-22 0 16,21 0-16,1 0 0,-22 0 0,21 0 16,0 0-16,-20-21 0,20 21 15,-21-21-15,0 0 0,0 0 0,1 0 16,-22-1-16,0 1 0,0 0 16,0 0-16,0-21 0,0 20 0,-22 1 15,-20-21-15,21 21 0,-21 0 0,20 21 16,-20-22-16,0 22 0,21 0 15,-22 0-15,22 0 16,0 0-16,21 22 0,0-1 16,21 0-1,21-21-15,-20 0 0,20 21 16,0-21-16,-21 0 0,22 0 0,-1 0 16,0 0-16,22 0 0,-22 0 0,1 0 15,-1-21-15,0 0 0,-21 21 0,22-21 16,-1-1-16,0 1 0,-20 21 15,-1-21-15,0 0 0,0 0 0,0 0 16,-21-1-16,0 1 0,0 0 16,0 0-16,0 0 0,0 0 15,0 42 17,0 0-32,-21 0 0,21 0 0,-21 22 15,21-22-15,0 21 0,-21 0 16,21 1-16,0-1 0,0 0 0,0 1 15,0-1-15,0 0 0,0 22 0,0-22 16,0 22-16,0-22 0,0 22 16,0 20-16,0-20 0,0-1 15,-21 1-15,21-1 0,-22 85 0,22-84 16,-21-1-16,21 1 0,-21-1 16,21 1-16,0-1 0,-21 1 15,0-1-15,21 1 0,-21-22 0,21 1 16,-22-1-16,22 0 0,0-21 0,0 22 15,0-22-15,-21-21 16,0 0 0,21-21-16,0 0 0,0-1 0,0-20 15,0 0-15,0-1 0,0 1 16,0-21-16,0-1 0,0 1 0,0-1 16,0 1-16,0-1 0,0 1 0,0-1 15,0 1-15,21-1 0,0 22 16,1-22-16,-1 22 0,-21 0 0,21-1 15,0 1-15,0 21 0,0-22 16,1 22-16,20 0 0,-21 0 0,0-21 16,22 20-16,-1 1 0,-21 0 15,21 0-15</inkml:trace>
  <inkml:trace contextRef="#ctx0" brushRef="#br0" timeOffset="94655.97">11790 13674 0,'-21'-21'0,"-22"-85"31,43 85-31,0-1 0,-21 22 0,21-21 0,0 0 16,-21 21-16,21 21 31,0 0-31,0 1 0,-21 20 0,21 0 16,-21 1-16,21-1 0,-22 0 15,22 22-15,-21-22 0,0 0 16,21 1-16,-21-1 0,0 0 0,0-20 15,-1 20-15,1-21 0,0 0 0,0 0 16,0 1-16,0-1 0,-1 0 16,1-21-16,0 0 15,0 0-15,21-21 16,0 0-16,0-1 16,0 1-16,0-21 0,0 21 0,0-22 15,0 22-15,21-21 0,0 0 16,-21-1-16,21 1 0,-21 0 15,22-1-15,-22 22 0,21-21 0,-21 21 16,21-1-16,0 22 16,0 22-16,-21-1 15,0 0-15,0 0 0,21 21 0,-21-20 16,22 20-16,-1 0 0,-21-21 16,0 22-16,21-22 0,0 21 0,-21-21 15,21 1-15,0 20 0,1-21 16,-22 0-16,21-21 0,0 21 0,21 1 15,-21-22-15,1 0 0,-1 0 0,21 0 16,-21 0-16,22 0 0,-22 0 16,21 0-16,0 0 0,-20-22 0,20 1 15,-21 0-15,21 0 0,-20 0 16,20-22-16,-21 22 0,0-21 16,-21 0-16,0-1 0,21 1 0,-21-22 15,0 22-15,0-21 0,0 20 0,-21 1 16,0-22-16,0 43 0,0-21 15,0 0-15,-22 20 0,22 1 16,-21 0-16,21 21 0,-22 0 0,22 0 16,-21 0-16,21 0 0,-22 0 15,1 21-15,21 0 0,-22 43 16,22-22-16,0 1 0,0-1 16,21 21-16,-21-20 0,21-1 0,0 0 15,0 1-15,0-1 0,0 0 0,0-20 16,0 20-16,21-21 0,0 21 15,0-20-15,0-1 0,22 0 0,-22-21 16,21 21-16,-21-21 0,22 0 0,-1 0 16,0 0-16,1 0 0,-1 0 15,0 0-15,22 0 0,-22-21 0,1 0 16,-1 21-16,0-21 0,1-1 16,-1 1-16,-21-21 0,21 21 0,-20 0 15,-1-22-15,-21 22 0,0 0 0,0 0 16,0 0-16,0-1 0,0 1 15,-21 21 1,-1 0 0,1 21-16,0 1 0,21-1 15,-21 0-15,0 0 0,21 0 0,-21 0 16,21 1-16,0-1 0,0 0 16,0 0-16,0 0 0,0 0 0,0 1 15,21-1-15,0 0 0,0-21 16,0 0-16,0 21 0,1-21 15,-1 0-15,0 0 0,0 0 0,0 0 16,0 0-16,22 0 0,-22-21 0,0 21 16,21-21-16,-20 0 15,20-1-15,-21 1 0,0 0 0,22 0 16,-22 0-16,-21 0 0,0-1 0,21 1 16,-21 0-16,0 0 0,-21 21 15,0 0 1,-1 0-16,1 0 0,0 21 15,0 0-15,21 0 0,-21 1 16,21-1-16,0 0 0,0 0 0,0 0 16,0 0-16,0 1 15,0-1-15,0 0 0,21 0 16,-21-42 46,-21 21-62,0-21 16,21 0-16,-22 21 0,22-22 16,-21 22-16,21 22 31,21-1-15,1-21-16,-1 0 15,0 21-15,0-21 0,0 0 16,0 0-16,1 0 0,-1 0 0,0 0 15,21 0-15,1 0 0,-22 0 16,21 0-16,-21 0 0,22-21 16,-1 0-16,-21 21 0,0-22 0,0 1 15,22 0-15,-43 0 0,21 0 16,0-22-16,-21 22 0,21 0 0,-21 0 16,0 0-16,0 0 0,0-1 0,-21 22 31,21 22-16,0-1-15,-21 0 0,21 0 16,-21 21-16,21-20 0,0-1 0,0 0 16,0 0-16,0 0 0,0 0 0,0 1 15,0-1 1,0 0-16,21-21 31,0 0-15,-21-21-16,21 21 0,-21-21 0,0-1 15,0 1-15</inkml:trace>
  <inkml:trace contextRef="#ctx0" brushRef="#br0" timeOffset="94831.95">13377 13568 0,'0'0'0,"0"-21"0,-21 21 0,0 0 15,0 0-15,21 21 16,0 0-16,0 0 15,-21-21-15,21 21 0,0 1 16,0-1 0,21-21-16,0 0 0,-21 21 15,21-21-15,0 0 0</inkml:trace>
  <inkml:trace contextRef="#ctx0" brushRef="#br0" timeOffset="95264.54">13568 13864 0,'-21'0'16,"21"-21"-16,0 0 0,0 0 15,0 0-15,0-1 16,0 1-16,21 0 16,0 21-16,0 0 0,0 0 15,0 0-15,1 0 0,-1 0 16,0 0-16,0 21 0,-21 0 0,21 1 15,0-1-15,-21 0 0,22 0 16,-22 21-16,0-20 0,0-1 0,0 0 16,0 0-16,0 0 15,0 0-15,0 1 0,-22-22 0,1 21 16,21 0-16,-21-21 0,0 0 16,21-21-1,0 0 1,0-1-16,0 1 0,0 0 15,21 0-15,0 0 0,-21 0 16,21-22-16,1 22 0,-22 0 0,21 0 16,0 0-16,0-1 0,0 1 15,0 21-15,1 0 16,-22-21-16,21 21 0,0 0 0,0 0 16,0 0-16,0 0 15</inkml:trace>
  <inkml:trace contextRef="#ctx0" brushRef="#br0" timeOffset="95589.49">14033 13822 0,'0'-64'0,"0"128"0,22-64 31,-1 0-31,0 0 0,0 0 16,0 0-16,0-21 0,1 21 15,-1-21-15,0 21 0,0-22 0,0 22 16,0-21-16,1 0 15,-22 0-15,0 0 16,0 0-16,-22 21 16,1 0-1,0 0-15,0 21 0,0 0 0,0 0 16,-1 0-16,1 0 0,0 1 16,21-1-16,-21 0 0,21 0 0,0 0 15,0 0-15,0 1 0,0-1 0,0 0 16,0 0-16,0 0 15,21-21-15,0 0 0,0 21 0,1-21 16,20 0-16,-21 0 0,0 0 0,22 0 16,-22 0-16,21 0 15,-21 0-15,22 0 0,-22 0 0,21 0 16</inkml:trace>
  <inkml:trace contextRef="#ctx0" brushRef="#br0" timeOffset="96104.44">14965 13801 0,'0'-21'0,"0"42"0,0-64 0,0 22 16,0 0-16,0 0 0,-21 21 16,-1 0-16,1-21 0,0 21 15,0 0-15,0 0 0,0 0 16,-1 0-16,1 21 0,0 0 16,0-21-16,0 21 0,0 0 15,-1 1-15,22-1 0,-21 0 0,21 0 16,0 0-16,0 0 0,0 1 15,0-1-15,0 0 0,0 0 0,0 0 16,21 0 0,1-21-16,-1 0 15,0 0-15,0 0 0,0 0 16,0-21-16,1 21 16,-22-21-16,21 0 0,0 0 0,-21-22 15,21 22-15,0-21 0,-21 21 0,21-22 16,1-20-16,-1 21 0,0-1 15,-21 1-15,21 0 0,0-1 16,-21 22-16,0-21 0,0 21 0,0-1 16,0 1-16,0 0 15,0 42 1,-21 0-16,0 1 16,0-1-16,21 21 0,-21-21 15,21 22-15,-22-1 0,1 0 16,21 1-16,0-22 0,0 21 0,-21 0 15,21 1-15,0-22 0,0 21 16,0-21-16,0 1 0,0-1 0,0 0 0,0 0 16,21-21-1,0 0 1,1 0-16,20 0 16</inkml:trace>
  <inkml:trace contextRef="#ctx0" brushRef="#br0" timeOffset="97603.5">16595 13547 0,'0'0'0,"0"-21"16,21-1-16,0 22 0,0-21 0,0 0 15,-21 0-15,21 21 0,-21-21 16,22 0-16,-22-1 0,0 1 16,0 0-16,0 0 0,0 0 0,-22 0 15,1 21-15,-21 0 16,21 0-16,-22 0 0,1 0 0,0 0 15,-1 0-15,22 0 16,-21 21-16,0 21 0,-1-21 0,1 22 16,21-1-16,0 0 0,-1 1 0,1-1 15,21 21-15,0-20 0,0-1 16,0 0-16,0 1 0,0-1 0,0 0 16,0-20-16,21 20 0,1-21 0,20 0 15,-21 0-15,21 1 0,-20-1 16,41-21-16,-21 0 0,1 21 0,-1-21 15,22 0-15,-22 0 0,0 0 16,22-21-16,-22 21 0,43-43 16,-64 22-16,21 0 0,-21 0 15,1 0-15,-1 0 0,0-1 16,-21-20-16,0 21 0,0-21 0,0 20 16,0 1-16,0 0 0,-21 0 0,0 0 15,-1 21-15,1 0 0,0 0 16,0 0-16,0 0 0,-22 0 0,22 21 15,0 0-15,-21 0 0,21 0 16,-1 22-16,-20-22 0,21 0 0,0 0 16,0 0-16,21 43 15,-22-64-15,22 21 0,0 0 0,0 0 16,22-21-16,-22 22 0,21-22 16,0 0-16,0 0 0,0 0 15,0 0-15,22 0 0,-22-22 16,0 22-16,0-21 0,0 0 0,1 21 15,-1-21-15,0 0 0,0 0 16,0-1-16,-21 1 0,0 0 0,21 21 16,-21-21-16,22 0 0,-22 0 0,0 42 31,0 0-15,0 0-16,0 0 0,0 0 15,0 1-15,0-1 0,0 0 16,21-21-16,-21 21 0,21-21 0,0 21 15,0-21-15,0 0 16,1 0-16,-1 0 0,0 0 16,0 0-16,0 0 0,22 0 0,-22-21 15,0 0-15,0 21 0,0-21 16,0 21-16,1-21 0,-22-1 0,0 1 16,21 0-16,-21 0 0,0 0 15,0 0-15,0-22 16,0 22-16,0 0 15,0 42 1,0 0 0,-21 0-16,21 1 0,-22 20 15,22-21-15,-21 21 0,21-20 16,0 20-16,-21 0 0,0-21 0,21 22 16,-21-1-16,21 0 0,0 1 15,0-1-15,0 0 0,-21 22 0,21-22 16,0 22-16,-22-22 0,22 22 0,-21-1 15,21-21-15,0 22 0,-21-22 16,0 1-16,0 62 0,0-62 16,-1-1-16,22-21 0,-21 22 15,21-1-15,-21 0 0,0-21 0,21 1 16,0-1-16,0 0 0,-21-21 0,0 0 16,21-21-1,0 0-15,0-1 16,0 1-16,21 0 0,0 0 15,0-21-15,-21-1 0,21 22 0,0-21 16,1-22-16,-1 22 0,-21-22 0,21 1 16,0-1-16,-21 1 0,0-1 15,0-20-15,21 20 0,-21 1 0,21-22 16,-21 22-16,22-1 0,-22 1 16,21 20-16,0-20 0,0-1 0,0 22 15,0 0-15,1-1 0,-1 1 0,0 0 16,21 20-16,-21 1 15,22 0-15,-1 0 0,-21 0 0,22 21 16,-1 0-16,-21 0 0,0 21 16,0 0-16,22 0 0,-43 0 0,21 1 15,0 20-15,-21-21 0,0 21 0,0 1 16,0-22-16,0 0 0,0 21 16,-21-20-16,0-1 0,0 0 0,-1 0 15,1-21-15,0 21 0,-21-21 16,21 0-16,-1 21 0,1-21 0,0 0 15,0 0-15,0 0 0,0 0 0,-1 0 16,22-21 15,22 21-31,-1 0 0,0-21 16,0 21-16,21 0 0,-20-21 16</inkml:trace>
  <inkml:trace contextRef="#ctx0" brushRef="#br0" timeOffset="100244.69">18097 13864 0,'0'0'16,"43"-21"-16,-22 0 0,21 21 0,-21-21 16,1 21-16,20-21 0,-42-1 15,0 1-15,0 0 0,0 0 0,0 0 16,0 0-16,-21-1 16,0 1-16,-1 21 0,1-21 0,-21 21 15,21 0-15,0 0 0,-1 0 0,-20 0 16,21 21-16,0-21 0,0 21 15,-1 1-15,1 20 0,0-21 0,0 0 16,0 22-16,21-22 0,0 0 16,-21 0-16,21 21 0,-22-20 0,22-1 15,0 0-15,0 0 0,22-21 16,-1 21-16,0-21 16,0 0-16,0 0 0,0 0 15,1 0-15,-1-21 0,0 21 16,21-21-16,-21 21 0,1-21 0,-1 0 15,0-1-15,0-20 0,0 21 16,0 0-16,-21-22 0,0 22 16,22-21-16,-22 21 0,0 0 0,21-1 15,-42 22 17,-1 22-32,22-1 0,-21 0 0,21 21 15,0-21-15,0 1 0,-21-1 16,21 21-16,0-21 0,0 0 0,0 1 15,0-1-15,0 0 0,21 0 0,0 0 16,1-21-16,-1 0 16,0 0-16,0 0 15,0 0-15,0 0 0,1 0 0,-1 0 16,0 0-16,21-21 0,-42 0 16,21 0-16,1-22 0,-1 22 0,0-21 15,0 0-15,0-1 0,0-20 16,1 20-16,-1 1 0,-21-21 0,21 20 15,21-20-15,-21 20 0,1 22 16,-1 0-16,-21 0 16,0 42-1,0 0-15,-21 0 16,-1 22-16,1-22 0,0 21 16,21-21-16,-21 22 0,0-1 0,21 0 15,0-20-15,-21 20 0,21 0 16,-22-21-16,22 1 0,0 20 0,0-21 15,0 0-15,0 0 0,0 1 16,22-22-16,-1 0 16,0 0-16,0 0 0,0 0 15,0 0-15,1 0 0,-1-22 16,0 1-16,0 0 0,-21 0 16,0 0-16,0 0 0,21-1 15,-21 1-15,0 0 0,0 0 16,-21 21 15,42 0-15,0 0-16,1-21 15,-1 21-15,21 0 0,-21 0 16,22 0-16,-1-21 0,-21 21 16,21 0-16,1 0 0,-1-22 0,-21 22 15,22 0-15,-22 0 0,0 0 0,0-21 16,0 21-16,-42 0 31,0 0-31,0 0 0,0 0 16,-1 0-16,1 0 0,-21 0 15,21 21-15,0-21 0,-1 22 0,1-1 16,0 0-16,0 0 0,21 0 16,-21 22-16,0-22 0,21 0 15,0 0-15,-22 0 0,22 0 0,0 1 16,0-1-16,0 0 15,22 0-15,-1-21 16,0 0-16,0 0 0,0 0 16,0 0-16,1-21 15,-1 0-15,0 0 0,0-1 16,-21 1-16,21 0 0,0 0 16,1 0-16,-22 0 0,21-1 15,-21 1-15,21 0 0,-21 0 0,0 0 16,0 42 15,0 0-31,0 0 0,0 0 16,-21 1-16,21-1 15,0 0-15,0 0 0,0 0 0,0 0 16,0 1-16,0-1 16,21-21-16,0 21 15,0-21-15,22 0 0,-22 0 16,0 0-16,0 0 0,21 0 15,-20 0-15,-1 0 0,0 0 16,21-21-16,-21 0 0,1-1 16,-1 1-16,0 0 0,0-21 0,0 21 15,0-1-15,1 1 0,-1-21 0,-21 21 16,0 0-16,0-1 16,0 44-1,-21-1 1,21 0-16,-22-21 0,1 21 0,21 0 15,0 0-15,0 1 0,-21-1 0,21 0 16,0 0-16,0 0 16,0 0-16,0 1 15,21-22 1,0 0-16,1 0 0,-1 0 0,0 0 16,0 0-16,0 0 0,22 0 0,-22-22 15,0 1-15,0 0 0,0 0 16,0 0-16,1-22 0,-1 22 0,0-21 15,0 0-15,0-22 0,0 22 16,1-1-16,-1 1 0,-21 0 16,21-1-16,-21 22 0,21-21 0,-21 21 0,0 0 15,0-1-15,-21 22 32,0 22-32,0-1 0,21 0 15,-22 0-15,1 0 0,0 22 16,21-22-16,0 21 0,-21 0 0,21-20 15,-21 20-15,21 0 0,0 1 16,0-22-16,0 21 0,0-21 0,0 0 16,0 22-16,0-22 0,21 0 0,-21 0 15,21 0-15,0-21 16,0 0-16,1 0 0,-1 0 16,0 0-16,0 0 15,0-21-15,0 0 0,1 21 0,-1-21 16,0 0-16,0 0 0,-21-1 15,21 1-15,0 0 16,-21 42 15,-21 0-15,21 1-16,0-1 16,0 0-16,0 0 15,0 0-15,21-21 16,1 0-16,-1 0 0,0 0 15,0 0-15,21 0 0,-20 0 16,-1 0-16,21 0 0,-21 0 0,0 0 16,1-21-16,20 0 0,-21 0 15,0 0-15,0-22 0,1 1 16,-1 0-16,0-1 0,0 1 0,0-22 16,0 22-16,1 0 0,-1-1 15,0 1-15,-21 21 0,0-21 0,21 20 16,-21 1-16,21 0 0,-21 0 15,-21 21 1,0 0-16,0 21 0,0 0 16,-1 0-16,22 1 0,-21 20 15,0-21-15,0 0 0,21 22 0,0-22 16,-21 21-16,21 0 0,-21 1 16,21-22-16,0 21 0,0 1 15,0-22-15,0 21 0,0-21 0,0 0 16,0 1-16,0-1 0,21 0 15,0 0-15,0-21 0,0 21 16,0-21-16,1 0 0,-1 0 16,0 0-16,0 0 0,21 0 0,-20-21 15,-1 0-15,0 21 0,0-21 0,0 0 16,0-1-16,-21 1 16,22 0-16,-22 0 0,0 0 0,0 0 15,0-1 1,-22 22-1,1 0-15,21 22 0,0-1 0,-21 0 16,0 0-16,21 0 16,0 0-16,0 1 0,0-1 0,0 0 15,0 0-15,0 0 16,0 0-16,21-21 0,-21 22 0,21-22 16,0 0-16,1 0 0,-1 0 15,0 0-15,0 0 0,0 0 16,0 0-16,1 0 0,-1-22 0,0 1 15,0 21-15,0-42 0,22 21 16,-22 0-16,0-22 0,0 22 16,0 0-16,-21-21 0,21 20 0,-21 1 15,22 21-15,-22-21 16,0 42 0,-22 0-16,22 1 0,-21-1 15,21 0-15,0 0 0,-21 0 0,21 0 16,-21 1-16,21-1 0,0 0 0,0 0 15,0 0-15,0 0 16,0-42 31,21 0-31,-21 0-16,21 0 15</inkml:trace>
  <inkml:trace contextRef="#ctx0" brushRef="#br0" timeOffset="100508.08">20722 13399 0,'0'0'0,"0"-22"15,21 22-15,22 0 16,-22 0-16,21 0 0,-21 0 0,22 0 15,-1-21-15,-21 21 16,21 0-16,-20 0 0,20 0 0,-21 0 16,0 0-16,0 0 0,1 0 15,-1 0-15,0 0 0,-21-21 32,-21 0-17</inkml:trace>
  <inkml:trace contextRef="#ctx0" brushRef="#br0" timeOffset="100740.16">20405 13314 0,'0'0'0,"-22"0"16,1 0-1,0 0 32,0 0-15</inkml:trace>
  <inkml:trace contextRef="#ctx0" brushRef="#br0" timeOffset="100959.49">19516 13250 0,'0'0'0,"-22"0"16,1 0-16,0 0 15,0 0 63,0 0-78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3:31:04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1439 0,'-21'0'0,"0"0"16,0 0-16,0-21 16,0 21-16,-1 0 0,1 0 15,0 0-15,0 0 0,0 0 16,0 0 0,-1 0-16,65 0 46,-22 0-46,21 21 0,22-21 0,-1 0 16,1 0-16,-1 0 0,1 0 16,-1 0-16,1 0 0,-1 0 0,1 0 15,-1 0-15,1 0 0,-1 0 16,-20 0-16,-1 0 0,0 0 0,1 0 16,-22-21-16,0 21 0,0 0 15,0 0-15,-21-21 16,-21 21-1,0-21 1,0 21-16,0 0 0,21-21 16,-22 21-16,1 0 0,0-21 0,0 21 15</inkml:trace>
  <inkml:trace contextRef="#ctx0" brushRef="#br0" timeOffset="292.68">1333 1291 0,'0'0'0,"-42"0"16,63 0 46,0 21-46,1-21-1,-1 0-15,0 0 0,0 0 0,0 0 16,0 22-16,1-22 0,-1 0 16,-21 21-16,21 0 0,-21 0 15,0 0-15,0 0 0,0 1 16,-21-1-16,0 21 0,-1-21 15,-20 22-15,21-22 0,-21 21 0,-1-21 16,1 22-16,21-22 0,-22 0 16,22 0-16,-21 0 0,21 0 15,21-42 17,42 0-32,-21 0 15</inkml:trace>
  <inkml:trace contextRef="#ctx0" brushRef="#br0" timeOffset="1173.66">2709 995 0,'0'0'0,"0"-64"15,0 43 1,0 0-16,0 0 0,-21 42 47,21 21-47,0 1 0,-21-22 15,0 21-15,21 22 0,-21-22 0,-1 0 16,1 1-16,0-1 16,-21 0-16,21 1 0,-1-1 0,1 0 15,-21 1-15,21-22 0,0 21 16,-1-21-16,1 22 0,0-22 0,0-21 16,21 21-16,0 0 0,0-42 31,0 0-31,0 0 15,0 0-15,0-1 0,0 1 0,0 0 16,0 0-16,0 0 0,0-22 16,0 22-16,0 0 0,21-21 0,0 21 15,-21-1-15,21 1 0,-21 0 16,22 0-16,-1 21 16,0 0-16,0 0 15,-21 21-15,0 0 0,21 0 0,-21 1 16,0 20-16,21-21 0,-21 0 0,0 22 15,0-22-15,0 21 0,22-21 16,-1 0-16,-21 22 0,21-22 0,0 0 16,0 0-16,22-21 0,-22 0 15,21 0-15,-21 0 0,22 0 0,-22 0 16,21 0-16,-21 0 0,22-21 16,-22 0-16,21 0 0,-21-22 0,22 22 15,-22 0-15,21-21 0,-21-1 16,0 1-16,-21 0 0,0-1 0,22 1 15,-22 0-15,0-22 16,0 1-16,0 20 0,-22-20 0,1 21 16,0-22-16,-21 22 0,21-1 15,-22 22-15,22-21 0,-21 21 0,-1 21 16,1 0-16,0 0 0,-1 0 16,1 21-16,0 0 0,-1 21 0,1 1 15,21-1-15,0 0 0,-22 22 16,43-22-16,0 1 0,0-1 0,0 0 15,0 1-15,0-1 16,22-21-16,-1 21 0,0-20 0,0-1 0,0 0 16,22-21-16,-22 21 15,21-21-15,-21 0 0,22 0 0,-1 0 16,-21 0-16,21 0 0,-20 0 0,20 0 16,-21 0-16,21 0 0,-20-21 15,20 21-15</inkml:trace>
  <inkml:trace contextRef="#ctx0" brushRef="#br0" timeOffset="1536.67">3217 1355 0,'0'21'15,"21"-21"32,1 0-47,-1-21 0,0 0 16,0-1-16,0 22 0,0-21 15,1 0-15,-1 0 0,-21 0 16,0 0-16,21-1 0,-21 1 16,0 0-16,-21 21 15,0 0-15,-1 21 16,1 0-16,0 1 16,0-1-16,0 0 0,0 0 0,-1 21 15,1-20-15,0-1 0,21 21 16,0-21-16,0 0 0,0 1 0,0-1 15,0 0-15,0 0 16,0 0-16,0 0 0,21-21 16,0 22-16,1-22 15,20 0-15,-21 0 0,0 0 0,22 0 16,-22-22-16,21 22 0,0-21 0,-20 0 16,20 0-16</inkml:trace>
  <inkml:trace contextRef="#ctx0" brushRef="#br0" timeOffset="2224.66">4064 1185 0,'0'0'0,"21"-21"0,0 0 16,-21 0-16,-21 21 31,0 0-31,-21 21 0,20-21 16,1 21-16,0 0 0,-21 1 0,21-1 15,-1-21-15,22 21 0,0 0 16,-21-21-16,21 21 0,0 0 15,21 1 1,1-1-16,-1-21 0,0 21 16,0-21-16,0 21 0,0-21 15,1 21-15,-1-21 0,-21 21 0,21-21 16,-21 22-16,0-1 16,-21 0-1,0-21 1,-1 0-16,1 0 0,0 0 15,0 0-15,-21 0 0,20 0 0,1 0 16,0 0-16,0-21 0,0 21 0,0 0 16,21-21-16,-22 21 15,22 21 17,0 0-17,22-21-15,-1 0 16,0 21-16,0-21 0,0 21 0,22-21 15,-22 0-15,0 0 0,21 0 16,-21 0-16,22 0 0,-1 0 16,-21 0-16,22-21 0,-1 21 0,0-21 15,1 0-15,-1 21 0,-21-21 16,21-1-16,-20 22 0,-1-21 0,0 0 16,0 0-16,-21-21 0,0 20 0,21 1 15,-21 0-15,0 0 0,0 0 16,0 0-16,0-1 0,0 1 0,0 42 31,0 1-31,0-1 16,0 0-16,-21 21 15,21-21-15,0 1 0,0-1 0,0 0 16,0 0-16,0 0 0,0 0 16,0 1-16,21-22 46,0 0-46,1 0 0,-22-22 16,21 1-16</inkml:trace>
  <inkml:trace contextRef="#ctx0" brushRef="#br0" timeOffset="2420.71">4572 1016 0,'0'0'0,"-21"0"0,0 0 0,-1 0 16,44 0 47,-1 0-63,0 0 0</inkml:trace>
  <inkml:trace contextRef="#ctx0" brushRef="#br0" timeOffset="2904.61">4847 1185 0,'0'0'0,"-21"0"0,0 0 16,21-21 0,0 0-1,21 0 1,0 21-16,0 0 0,0 0 16,1 0-16,-1 0 0,0 0 15,0 21-15,0-21 0,0 21 0,1 0 16,-1 1-16,-21-1 0,21 0 15,-21 0-15,21 21 0,-21-20 0,0-1 16,0 0-16,0 0 0,0 0 0,0 0 16,0 1-16,-21-22 15,0 21-15,0-21 16,-1-21 0,22-1-1,0 1-15,0 0 0,0 0 16,0 0-16,0 0 0,0-1 15,22 1-15,-1 0 0,-21-21 0,21 21 16,-21-1-16,21 1 0,0 0 16,0 0-16,-21 0 0,22 0 0,-1 21 15,0 0-15,0 0 0,0 0 16,0 0-16</inkml:trace>
  <inkml:trace contextRef="#ctx0" brushRef="#br0" timeOffset="3260.72">5419 1312 0,'0'0'0,"21"0"15,0 0 1,0 0-16,0-21 16,0 0-16,1 21 0,-22-21 0,21 0 15,0 0-15,0 21 0,-21-22 16,0 1-16,0 0 0,0 0 0,0 0 15,0 0-15,-21 21 32,0 21-32,0 0 0,-1-21 15,1 21-15,0 0 0,0 0 16,21 22-16,-21-22 0,21 0 0,-21 0 16,21 0-16,0 1 0,0-1 15,0 0-15,0 0 0,0 0 16,21 0-1,0-21-15,0 0 0,0 22 16,0-22-16,22 0 0,-22 0 0,21 0 16,1 0-16,-1 0 0,0 0 15,1 0-15,-1-22 0,0 22 0</inkml:trace>
  <inkml:trace contextRef="#ctx0" brushRef="#br0" timeOffset="3784.66">6392 1185 0,'0'0'0,"0"-21"0,0-21 0,0 21 0,0 0 16,0-1-16,-42-41 31,21 63-31,0 0 0,-1 0 0,1 0 16,0 0-16,0 21 0,0 0 0,0 0 16,-1 1-16,1-1 0,0 0 15,0 0-15,21 21 0,0-20 0,-21-1 16,21 0-16,0 21 0,0-21 15,0 1-15,0-1 0,0 0 0,0 0 16,21 0-16,-21 0 16,21-21-16,0 0 0,0 0 0,1 0 15,-1 0-15,0 0 16,0 0-16,0 0 0,0-21 0,1 21 16,-22-21-16,21 0 0,0 0 15,0 0-15,0-22 0,-21 22 16,21-21-16,1-1 0,-1 1 0,-21-21 0,21 20 15,0-20-15,0-1 16,0 22-16,-21-22 0,22 22 0,-1-21 0,-21 20 16,0 1-16,0 21 15,21 0-15,-21-1 0,-21 44 16,0-1 0,21 21-16,-22-21 0,1 43 15,0-22-15,0 0 0,21 1 0,0 20 16,0-20-16,0-1 0,0 0 15,0 1-15,0-1 0,0 0 0,0-21 16,21 1-16,0-1 0,0 21 16,1-42-16,-22 21 0,21 0 0,0-21 15,0 0-15,0 0 0,0 0 16,1 0-16,-1 0 0,0 0 16,0 0-16</inkml:trace>
  <inkml:trace contextRef="#ctx0" brushRef="#br0" timeOffset="5474.49">8340 1376 0,'0'0'0,"-22"0"31,1 0-31,0 0 16,21-21-1,0 0-15,-21 21 0,21-22 16,-21 22-16,21-21 0,0 0 0,0 0 16,0 0-16,0-22 0,0 22 15,0-21-15,21 0 0,0-22 16,0 22-16,0-1 0,1-20 0,20 21 16,-21-1-16,21 1 0,-20 0 15,20 20-15,0 1 0,1 0 16,-1 0-16,-21 21 0,21-21 0,-20 21 15,-1 0-15,0 0 0,0 42 16,0-21-16,-21 0 16,0 1-16,0-1 0,0 0 15,21-21 17,-21-21-1,0 0-31,0-1 15,0 1-15,-21 21 16,0-21-16,0 21 0,21-21 0,-21 21 16,0 0-16,-1 0 0,1-21 0,0 21 15,0 0-15,0 0 16,0 21-16,-1 0 0,-20 0 0,21 0 16,0 22-16,0-1 0,-1 0 15,1 1-15,0-1 0,0 0 0,21 22 16,0-22-16,-21 1 0,21-1 15,0 0-15,0 1 0,0-22 0,0 21 16,0 0-16,21-20 0,0-1 0,21 0 16,-20 0-16,20 0 15,0-21-15,1 0 0,-1 21 0,21-21 16,-20 0-16,20 0 0,-20 0 0,20 0 16,1-21-16,-1 0 0,-21 21 15,1-21-15,20 0 0,-20 0 0,-22-1 16,21 1-16,-21 0 0,0 0 15,-21 0-15,0 0 0,0-22 0,0 22 16,0-21-16,0 21 0,0-22 16,-21 22-16,0 0 0,0 0 0,0 0 15,0-1-15,-22 22 0,22 0 0,-21 0 16,21 22-16,-22-1 0,22 0 16,-21 0-16,21 21 0,-1-20 15,1 20-15,-21 0 0,42-21 16,-21 22-16,21-1 0,-21-21 0,21 0 15,0 22-15,0-22 0,0 0 0,0 0 16,21-21-16,0 21 0,21-21 16,-21 0-16,1 0 0,20 0 0,-21 0 15,21 0-15,-20 0 0,20 0 16,-21 0-16,21-21 0,-20 0 0,-1 0 16,21 0-16,-21 0 0,0-1 0,1 1 15,-22 0-15,0-21 16,21 21-16,-21-1 0,0 1 0,0-21 0,0 21 15,0 0 1,0 42 0,-21 0-16,21 0 15,-22 0-15,22 0 0,0 1 16,0-1-16,0 0 0,0 0 16,0 0-16,0 0 0,0 1 15,0-1-15,22-21 0,-1 0 16,0 0-16,0 0 0,0 0 15,0 0-15,22 0 16,-22 0-16,0 0 0,21-21 0,-20 21 0,-1-22 16,0 1-16,0 0 0,0 0 15,0 0-15,1 0 0,-22-1 16,0 1-16,21 0 0,-21 0 0,21 0 16,-21 0-16,0-1 0,0 1 15,0 0-15,0 0 0,0 42 31,0 0-15,0 22-16,0-22 0,0 21 0,-21 0 16,0 1-16,21-1 0,-22 0 15,22 22-15,0-22 0,-21 22 0,21-1 16,-21 1-16,21-1 0,-21 22 0,21-22 16,-21 1-16,21-1 15,0 22-15,0-21 0,-21-1 0,21 1 16,-22-1-16,22 22 0,-21-22 0,21 1 15,0 20-15,0-20 0,-21-1 16,0 1-16,21-22 0,0 22 0,-21-22 16,0-21-16,-1 22 0,22-22 0,-21 0 15,21 0-15,0-42 16,0 0 0,0 0-16,0-1 0,0-20 0,21 0 15,1-1-15,-1 1 0,0-21 16,0-1-16,21 1 0,-20-22 15,-1 21-15,21-84 0,-21 64 16,0-1-16,1 21 0</inkml:trace>
  <inkml:trace contextRef="#ctx0" brushRef="#br0" timeOffset="5748.63">9779 1609 0,'0'0'0,"0"-64"0,0 22 16,0 0-16,0-1 0,0 22 0,0-21 16,0-1-16,0 22 0,0-21 15,21 21-15,0-22 0,0 22 0,1 0 16,20-21-16,-21 21 0,21-1 15,-20 1-15,20 0 0,0 21 0,-21 0 16,22 0-16,-22 0 0,0 0 16,0 0-16,0 21 0,1 0 15,-22 1-15,21 20 0,-21-21 0,0 21 16,0-20-16,-21-1 0,-1 21 16,1-21-16,0 0 0,-21 1 0,21-1 15,-22-21-15,22 21 0,-21 0 0,21-21 16,-22 0-16,22 21 0,-21-21 15,21 0-15,-1 0 0,1 0 0,0 0 16,0 0-16,21-21 16,21 0-16,0 21 15</inkml:trace>
  <inkml:trace contextRef="#ctx0" brushRef="#br0" timeOffset="8248.64">10858 1228 0,'0'0'0,"-42"0"16,21 0-1,21-21 16,0-1-31,0 1 0,0 0 16,21 0-16,-21 0 16,0 0-16,0-22 0,0 22 0,0 0 15,0 0-15,0-22 0,0 22 0,-21 0 16,0 0-16,0 0 0,-1 0 16,1 21-16,-21 0 0,21 0 0,0 0 15,-1 21-15,-20 0 0,21 0 16,0 0-16,0 22 0,-1-1 0,1-21 15,0 21-15,0 1 0,21-1 16,-21 0-16,21 1 0,0-1 0,0-21 16,0 0-16,0 22 0,0-22 15,0 0-15,21 0 16,0-21-16,0 0 0,0 0 0,1 0 16,-1 0-16,0 0 0,0 0 15,0 0-15,0-21 0,22 0 16,-22 0-16,0 0 0,0-1 0,0-20 15,22 21-15,-22 0 0,-21-22 16,21 1-16,0 21 0,-21-21 0,0 20 16,0-20-16,0 21 0,0 0 0,0 0 15,0-1-15,0 44 16,0-1 0,0 0-16,0 21 15,0-21-15,-21 22 0,21-1 0,0-21 16,-21 22-16,21-22 0,0 0 0,0 0 15,0 0-15,0 0 0,21 1 16,0-1-16,-21 0 0,21-21 0,22 0 16,-22 0-16,0 0 0,0 0 15,22 0-15,-22 0 0,21 0 0,0-21 16,-20 0-16,20 21 0,-21-22 0,21-20 16,-20 21-16,-1 0 0,0-22 15,0 1-15,0 0 0,0-22 0,1 22 16,-1 0-16,-21-22 0,0 22 15,0-1-15,21 1 0,-21 0 16,0-1-16,0 22 0,0 0 0,0 0 16,0 42 15,-21 0-31,21 22 0,-21-22 16,-1 21-16,1 22 0,0-22 0,21 21 15,-21-20-15,0-1 0,0 0 16,21 22-16,0-43 0,0 21 0,0 1 15,0-22-15,0 0 0,0 0 0,0 0 16,21 1-16,0-1 0,0-21 0,0 0 16,0 0-16,1 0 15,-1 0-15,0 0 0,0 0 0,21-21 16,-20 21-16,-1-22 0,0 1 16,0 21-16,0-21 0,0 0 0,-21 0 15,0 0-15,0-1 0,0 1 0,0 0 16,0 0-16,0 0 15,-21 42 17,21 0-32,0 0 15,21-21 1,1 0 0,-1 0-16,0 0 0,0 0 0,0 0 15,0 0-15,1 0 16,20-21-16,-21 0 0,21 21 0,-20-21 15,-1 0-15,0 21 0,0-22 0,0 1 16,0 0-16,1 21 0,-22-21 16,0 0-16,0 42 31,0 0-31,-22-21 16,22 21-16,-21 0 0,0 22 0,21-22 15,0 0-15,-21 0 0,21 0 16,0 1-16,-21-1 0,21 0 0,0 0 15,0 0-15,0 0 16,0 1-16,0-1 0,21-21 16,0 0-16,0 0 0,0 0 15,1 0-15,20 0 0,-21 0 16,0 0-16,22 0 0,-22-21 0,21-1 16,-21 1-16,22 0 0,-22 0 0,21-21 15,-21 20-15,0-20 0,1 0 16,-1-1-16,0-20 0,0 21 15,0-1-15,0-20 0,-21 20 16,0 1-16,22 0 0,-22 21 0,0-22 0,0 22 16,0 0-16,0 0 0,0 0 15,-22 42 1,1 0 0,21 0-16,-21 0 0,21 0 15,0 22-15,-21-1 0,0 0 0,21 1 16,0-1-16,-21 0 0,21 1 0,0-1 15,0-21-15,0 22 0,0-1 16,0-21-16,0 21 0,0-20 0,0-1 16,0 0-16,0 0 0,21-21 15,0 21-15,0-21 0,0 0 16,0 0-16,1 0 0,-1 0 16,0 0-16,0 0 15,0 0-15,0-21 0,1 0 0,-1 0 16,0 0-16,0-1 0,0 1 0,0 0 15,1 0-15,-22 0 0,0 0 16,0-1-16,21 1 0,-21 42 47,0 1-47,0-1 0,-21 0 16,21 0-16,0 0 0,0 0 15,0 1-15,0-1 0,0 0 16,0 0-16,0 0 15,21-21-15,0 0 16,0 0-16,0 0 0,0 0 0,1 0 16,-1 0-16,21 0 0,-21 0 15,22-21-15,-22 21 0,21-21 0,-21 0 16,22-22-16,-22 22 0,0-21 0,21 0 16,-21-1-16,1 1 0,-1 0 15,0-1-15,0-20 0,0 20 16,-21 1-16,21 0 0,1-1 0,-22 22 15,0-21-15,0 21 0,0 0 0,21-1 16,-21 1-16,-21 42 31,-1 1-31,1-1 0,0 0 16,21 21-16,-21 1 0,0-1 16,21 0-16,-21 1 0,21-1 0,0 0 15,0 43-15,0-64 0,0 21 16,0-20-16,0 20 0,0-21 15,0 0-15,0 0 0,0 1 16,21-22-16,0 0 0,0 21 16,0-21-16,0 0 0,1 0 0,-1 0 15,0 0-15,0 0 0,0-21 0,0 21 16,1-22-16,-1 22 0,21-21 16,-42 0-16,21 0 0,0-21 15,1 20-15,-22 1 0,0 0 0,21-21 16,-21 21-16,0-1 0,0 1 15,21 21-15,-21-21 0,-21 42 32,0 0-32,-1 1 0,22-1 15,-21 0-15,21 0 0,-21 21 16,21-20-16,0-1 0,0 0 16,-21 21-16,21-21 0,0 1 0,0-1 15,0 0-15,0 0 16,21 0-16,0-21 0,0 0 15,1 0-15,-1 0 0,21 0 16,-21 0-16,0 0 0,22 0 16,-22 0-16,21 0 0,-21 0 0,22-21 15,-22 0-15,0 0 0,21 0 0,-20-1 16,-1 1-16,0 0 0,0-21 16,0 21-16,-21-43 15,21 43-15,-21 0 0,0 0 0,0-1 16,0 44-1,-21-1 1,21 0-16,-21 21 0,0-21 16,21 1-16,-21-1 0,21 0 15,-21 0-15,21 0 0,0 0 16,0 1-16,-22-1 0,22 0 16,-21 0-16,21 0 15,0 0 1,-21-21 15,21-21-15,0 0-16,0 0 0,0 0 15</inkml:trace>
  <inkml:trace contextRef="#ctx0" brushRef="#br0" timeOffset="8464.66">14012 783 0,'-21'0'16,"0"0"-16,21-21 0,-21 21 15,0 0 63,-1 0-78,1 0 16</inkml:trace>
  <inkml:trace contextRef="#ctx0" brushRef="#br0" timeOffset="8680.81">13271 804 0,'0'0'0,"-21"0"0,-85 0 31,128 0-16,-1 0-15,21 0 16,-21 0-16,22 0 0,-1 0 16,-21 0-16,21 0 0,1 0 15,-1 0-15,-21 0 0,22 0 0,-22 0 16,0 0-16,0 0 0,0 0 16,-42-21-1</inkml:trace>
  <inkml:trace contextRef="#ctx0" brushRef="#br0" timeOffset="8868.45">12573 677 0,'0'0'0,"-42"0"0,-22 0 31,43 0-31,0 0 16,42 0 31,0 0-47</inkml:trace>
  <inkml:trace contextRef="#ctx0" brushRef="#br0" timeOffset="9560.21">15536 1291 0,'0'0'16,"43"0"0,-22 0-16,0 0 15,0-21-15,0 0 0,0 21 16,-21-21-16,0 0 0,22-1 0,-22 1 16,0 0-16,0 0 0,0 0 15,0 0-15,0-22 0,0 22 0,-22-21 16,1 21-16,0-22 0,0 22 15,0 21-15,0-21 0,-22 21 0,22 0 16,0 0-16,-21 21 0,20-21 0,-20 42 16,21-20-16,-21 20 0,20 0 15,-20 1-15,21-1 0,0 0 0,0 1 16,21-1-16,0-21 0,0 21 16,0-20-16,0-1 0,0 21 15,21-21-15,0 0 0,0-21 16,0 0-16,0 0 0,1 0 15,-1 0-15,21 0 0,-21 0 0,0 0 16,22 0-16,-22-21 0,0 21 0,43-42 16,-43 21-16,0 0 15,0-1-15,0 1 0,0-21 0,1 21 16,-1-22-16,0 22 0,-21 0 0,0-21 16,21 21-16,-21-1 0,0 1 15,21 21-15,-21 21 16,0 1-1,0-1-15,0 0 0,0 0 0,0 21 16,0-20-16,0-1 0,0 0 0,0 21 16,0-21-16,0 1 0,0-1 15,0 0-15,0 0 0,21 0 16,1-21-16,-1 0 0,-21 21 0,21-21 16,0 0-16,0 0 0,0 0 15,1 0-15,-1 0 0,0 0 0,0 0 16</inkml:trace>
  <inkml:trace contextRef="#ctx0" brushRef="#br0" timeOffset="9920.59">16129 1291 0,'0'0'0,"0"-21"0,0-21 16,21-1-16,-21 22 15,0-21-15,21 21 0,-21-22 0,0 22 16,0 0-16,21 0 0,1 0 0,-1 0 16,0 21-16,0 0 15,0 0-15,0 0 0,1 21 16,-1 0-16,0 0 0,0 0 15,0 0-15,0 22 0,-21-22 0,0 21 16,22-21-16,-22 1 0,0 20 16,0-21-16,0 0 0,0 0 0,0 1 15,0-1-15,-43 0 0,22-21 32,0 0-17,21-21 1,0 0-16,0-1 15,0 1-15,0 0 0,21 0 0,0-21 16,0 20-16,-21 1 0,22 0 16,-1 0-16,0 0 0,0 21 0,0-21 15,0-1-15,1 22 0,-1 0 16,0 0-16,0 0 0,0 0 16,0 0-16,22 0 0,-22 0 0,0 0 15</inkml:trace>
  <inkml:trace contextRef="#ctx0" brushRef="#br0" timeOffset="10264.65">16954 1270 0,'0'0'0,"-21"21"16,21 0 0,21-21-1,1 0-15,-1 0 0,-21-21 16,21 21-16,0-21 0,0 21 0,0-21 15,1 0-15,-1 0 0,0-1 16,-21-20-16,0 21 0,0 0 16,0 0-16,0-1 15,0 1-15,-21 21 16,0 0-16,-1 21 0,1 1 16,0-1-16,0 0 0,0 0 0,0 21 15,-1-20-15,1-1 0,21 0 16,0 0-16,0 0 0,0 0 0,0 1 15,0-1-15,0 0 16,0 0-16,21-21 16,1 0-1,-1 0-15,0 0 0,0 0 16</inkml:trace>
  <inkml:trace contextRef="#ctx0" brushRef="#br0" timeOffset="10764.63">18161 931 0,'0'0'0,"0"-21"0,0-21 15,0 21-15,0 0 0,0-1 16,0 1-16,0 0 15,-21 21 1,21 21 0,-21 0-16,21 22 0,-22-22 0,22 21 15,-21 1-15,21-1 0,-21 0 0,0 1 16,21-1-16,0 0 0,-21 1 16,21-22-16,-21 21 0,21-21 0,0 0 15,0 1-15,0-1 0,0 0 16,0 0-16,21-21 0,0 0 0,0 21 15,0-21-15,0 0 0,1 0 16,-1 0-16,21 0 0,-21-21 0,22 0 16,-22 21-16,0-21 0,21-22 15,-21 22-15,1 0 0,-1-21 16,0-1-16,0 1 0,0 0 0,0-22 16,1 22-16,-22 0 0,21-1 15,-21 22-15,21-21 0,-21 21 0,0-1 16,0 44 15,-21-1-31,0 0 0,21 0 0,-22 0 16,22 0-16,0 1 0,0-1 15,0 0-15,0 0 0,0 0 0,22 0 16</inkml:trace>
  <inkml:trace contextRef="#ctx0" brushRef="#br0" timeOffset="11140.66">18817 1164 0,'0'0'0,"21"0"0,0 0 0,-21-21 16,22 0-16,-1 0 16,0 0-16,-21-1 0,0 1 15,0 0-15,-21 42 32,0 0-17,-1-21-15,1 22 16,0-1-16,0 0 0,21 0 0,0 0 15,-21-21-15,21 21 0,0 1 16,0-1-16,0 0 0,0 0 16,0 0-16,21 0 0,-21 1 15,0-1-15,0 0 16,0 0 0,-21-21-1,0 0-15,-1 0 0,1 0 16,0 0-16,0 0 0,0 0 0,0 0 15,-1 0-15,1 0 0,0 0 16,0 0-16,0-21 16,21 0-1,0 0 1,21 21-16</inkml:trace>
  <inkml:trace contextRef="#ctx0" brushRef="#br0" timeOffset="11472.88">18944 1312 0,'0'0'0,"21"0"0,-21-21 16,21 21-16,1-21 0,-1 0 15,0 0-15,-21 0 0,21-1 16,-21 1-16,21 0 0,-21 0 16,0 0-16,0 0 15,-21 21 16,0 21-31,0 0 0,21 0 16,0 0-16,-21 0 0,-1 1 16,22-1-16,-21 0 0,21 0 0,0 0 15,0 0-15,0 1 0,0-1 16,0 0-16,0 0 0,0 0 16,21 0-1,1-21-15,-1 0 0,0 0 16,21 0-16,-21 0 0,22 0 0,-22 0 15,21 0-15,1 0 0,-1 0 16,0 0-16</inkml:trace>
  <inkml:trace contextRef="#ctx0" brushRef="#br0" timeOffset="12023.64">19833 1143 0,'0'0'0,"0"-21"0,0 0 16,0 0-1,-21 21-15,0 0 0,0 0 0,-1 0 16,1 0-16,0 21 0,0-21 16,0 21-16,-22 0 0,22 0 0,0-21 15,-21 21-15,21 1 0,-1-1 16,1 0-16,0 0 0,21 0 16,0 0-16,-21 1 0,21-1 0,0 0 15,0 0-15,0 0 16,21-21-16,0 0 15,0 0-15,1 0 0,-1 0 16,0 0-16,0-21 16,0 21-16,0-21 0,1 0 0,-1 0 15,0-1-15,21 1 0,-21 0 16,1-21-16,20-1 0,-21 1 0,0 0 16,0-1-16,22-20 0,-22 21 15,0-22-15,0 22 0,0-1 16,-21 1-16,22 0 0,-22 21 0,0-1 15,0 1-15,0 42 32,-22-21-32,1 22 0,21 20 15,-21-21-15,0 21 0,0 1 0,21-1 16,-21 0-16,21 1 0,-22-1 16,22-21-16,0 22 0,0-1 0,0-21 15,0 21-15,0-20 0,0-1 0,0 0 16,0 0-16,0 0 0,0 0 15,22-21 17,-1 0-17,0 0-15,0-21 0,21 21 16,-20-21-16,20 21 0</inkml:trace>
  <inkml:trace contextRef="#ctx0" brushRef="#br0" timeOffset="12332.3">21103 677 0,'0'0'0,"0"-21"0,0 0 16,-21 42 0,0 0-1,21 1-15,-21-1 16,-1 21-16,1-21 0,0 22 0,0-1 15,0 0-15,0 1 0,-1-1 0,1 0 16,0 1-16,0-22 0,0 21 16,21 0-16,-21-20 0,-1-1 0,22 21 15,0-21-15,-21 0 16,21 1-16,0-1 16,21-21 15,1 0-31,-1-21 0,0 21 0,0-22 15,0 1-15</inkml:trace>
  <inkml:trace contextRef="#ctx0" brushRef="#br0" timeOffset="12696.06">21188 1080 0,'0'0'0,"0"-22"16,21 22-16,-21 22 16,-21-1-1,0-21-15,-1 21 0,22 0 16,-21 0-16,0 0 0,21 1 0,-21-1 15,21 0-15,0 0 16,0 0-16,0 0 16,0 1-16,21-22 0,0 0 15,0 21-15,1-21 0,-1 0 16,0 0-16,0 0 0,0 0 0,22 0 16,-22 0-16,0-21 0,21 21 0,-21-22 15,1 1-15,-1 0 0,0-21 16,0 21-16,0-1 0,-21-20 15,0 21-15,0-21 0,0 20 0,0 1 16,-21 0-16,0 0 16,0 21-16,0 0 0,-1 0 15,1 0-15,0 0 0,0 0 0,0 21 16,0-21-16,-1 21 0,22 0 0,-21-21 16,0 22-1</inkml:trace>
  <inkml:trace contextRef="#ctx0" brushRef="#br0" timeOffset="12899.67">20891 868 0,'0'0'0,"0"-21"15,0 0-15,0-1 16,22 22-16,-1 0 15,0-21-15,0 21 0,0 0 0,0 0 16,22 0-16,-22 0 0,0 0 16,0 0-16,0 0 0,1 0 0,-1 0 15,0 0-15,0 0 0,0 0 0,0-21 16,1 21-16</inkml:trace>
  <inkml:trace contextRef="#ctx0" brushRef="#br0" timeOffset="14040.39">1651 3090 0,'0'0'15,"0"-21"17,0 0-17,21 21-15,0-21 16,0 21-16,1-21 0,-1 21 0,0-21 16,0-1-16,0 1 0,0 21 15,1-21-15,-1 0 0,0 0 0,0 0 16,0-1-16,-21 1 0,0 0 15,0 0-15,-21 21 16,-21 0-16,-1 0 16,1 0-16,-21 0 0,-1 21 0,1 0 15,-1 0-15,1 1 0,20-1 16,1 0-16,0 0 0,20 0 0,1-21 16,21 21-16,0 1 0,0-1 15,0 0-15,43-21 0,-22 21 16,21 0-16,0 0 0,1 1 15,-1-1-15,0 0 0,1 0 0,-1 0 16,0 0-16,-20 1 0,20-1 16,-21 0-16,0 0 0,0 0 0,-21 0 15,0 1-15,0-1 0,0 0 16,-21 0-16,0 0 0,-21-21 16,-1 21-16,-20-21 0,21 0 15,-22 0-15,22 0 0,-22 0 0,1 0 16,20 0-16,1 0 15,0 0-15,-1-21 0,22 0 0,0 21 16,0-21-16,0 21 0,21-21 16,0 0-16,21-1 15,0 1-15,0 21 16,22 0-16,-1-21 0,-21 21 16,21-21-16,1 21 0,20-21 0</inkml:trace>
  <inkml:trace contextRef="#ctx0" brushRef="#br0" timeOffset="14425.49">2180 3069 0,'0'0'0,"0"-21"0,0 0 15,-21 21 1,21 21-1,-21 0 1,21 0-16,0 22 0,0-1 16,0 0-16,0 1 0,0 20 0,0-20 15,0 20-15,0 1 0,0-1 16,0-21-16,0 22 0,0-1 16,21 1-16,-21 21 0,0-22 0,0 22 15,0-22-15,0 22 0,0 0 16,0-22-16,0 22 0,0-22 15,-21 1-15,0-1 0,-1 1 0,1-1 16,21 1-16,-21-22 0,0 0 16,21 1-16,0-22 0,-21 0 0,21 0 15,-21-21-15,21-21 16,0 0-16,0-21 16,0-1-16,0 1 0,0-22 0,0 22 15,0-21-15</inkml:trace>
  <inkml:trace contextRef="#ctx0" brushRef="#br0" timeOffset="15584.33">2032 3577 0,'0'0'0,"0"-42"15,0-22-15,0 22 0,0 0 16,0-1-16,0 22 0,0-21 0,0 21 16,0 0-16,21-1 0,0 1 15,-21 0-15,21 0 0,1 21 0,-1-21 16,21 21-16,0 0 0,1 0 15,-1 0-15,22 0 0,-22 0 0,0 0 16,1 0-16,-1 21 0,0 0 16,-21 0-16,1 0 0,-1 22 15,-21-22-15,0 0 0,0 0 0,-21 22 16,-1-22-16,1 0 0,-21 0 16,0 0-16,-1-21 0,1 21 0,0 1 15,20-22-15,-20 0 0,0 0 16,21 0-16,-1 0 0,1 0 0,0 0 15,0 0-15,63 0 32,-21 0-17,1 21-15,-1-21 0,0 0 0,21 0 16,-21 0-16,22 0 0,-1 0 16,0 0-16,1-21 0,-1-1 15,0 22-15,1-21 0,-1 0 16,0 0-16,1 21 0,-1-21 0,0 0 15,-20-22-15,20 22 0,-21 0 0,-21 0 16,21-22-16,-21 22 0,0 0 16,0 0-16,0 0 0,0 0 0,-21 21 15,21-22-15,-21 22 16,0 0-16,0 0 0,-1 22 16,22-1-16,-21 0 0,21 0 15,0 21-15,0-20 0,0 20 0,0-21 16,0 21-16,0-20 0,0-1 15,21 0-15,1 0 0,-1 0 0,0 0 16,0-21-16,0 0 16,0 0-16,1 0 0,-1 0 15,21 0-15,-21 0 0,0-21 0,1 0 16,-1 0-16,21 0 0,-21 0 16,0-1-16,1 1 0,20-21 15,-21 21-15,0-22 0,0 22 0,1 0 16,-1-21-16,-21 21 0,21-1 0,0 1 15,-21 42 32,21-21-47,-21 22 16,21-22 0,-21-22 30,0 1-30,0 0 0,-21 21-16,0 0 0,0 0 15,0 0-15,21 21 16,-21-21-16,-1 21 0,22 1 0,0-1 16,-21 21-16,21-21 15,-21 0-15,21 22 0,0-22 0,0 21 16,0-21-16,0 1 0,0-1 15,0 0-15,0 0 0,21 0 0,0 0 16,1-21-16,-1 0 0,21 22 16,-21-22-16,22 0 0,-22 0 0,21 0 15,0 0-15,1-22 0,-1 22 0,-21-21 16,22 0-16,-1 0 0,-21 0 16,0 0-16,0-1 0,1 1 0,-1-21 15,-21 21-15,0 0 0,0-22 16,0 22-16,0 0 0,0 0 0,0 42 47,0 0-47,0 21 0,0-20 15,0-1-15,0 0 0,0 21 0,0-21 16,0 1-16,0-1 0,0 0 16,0 0-16,0 0 0,21-21 46,-21-21-46</inkml:trace>
  <inkml:trace contextRef="#ctx0" brushRef="#br0" timeOffset="15779.8">3958 2963 0,'0'0'0,"-42"0"31,21 0-15,42 0 15</inkml:trace>
  <inkml:trace contextRef="#ctx0" brushRef="#br0" timeOffset="17316.84">4254 3429 0,'0'0'16,"-21"0"-16,21-21 62,21 21-62,-21-21 0,22 0 0,-1 21 16,0-22-16,0 1 0,21 0 0,-20 0 16,-1 0-16,21 0 0,-21-1 15,0 1-15,1 0 0,-1 0 0,0 0 16,0 0-16,-21-1 0,0 1 15,0 0-15,0 0 0,0 0 0,0 0 16,0-1-16,0 1 0,0 0 0,0 0 16,-21 21-16,0 0 0,0-21 15,-1 21-15,1 0 0,0 0 16,0 21-16,21 0 16,0 0-16,-21 22 0,0-22 15,21 21-15,-22 0 0,22 1 0,0 20 16,0 1-16,-21-1 0,21 22 15,-21-22-15,0 1 0,21 21 0,-21-22 16,0 22-16,-1-1 0,22 1 16,-21 0-16,0-1 0,0-20 0,21 21 15,-21-1-15,21 1 0,0-22 0,-21 22 16,-1-21-16,22 20 0,-21-20 16,21-1-16,0 1 0,0-22 0,0 0 15,0 1-15,0-22 0,0 0 0,0 0 16,21-21-16,1-21 15,-1 0-15,0 0 16,21-22-16,-21 1 0,1 0 0,20-1 16,-21 1-16,21 0 0,-20-22 15,-1 22-15,0-22 0,0 1 0,0-1 16,-21 1-16,0-1 0,0 1 16,0-22-16,0 22 0,-21-1 0,0 1 15,-21-1-15,-1-42 0,1 64 16,21 21-16,0-21 0,-1 20 15,1 1-15,0 0 0,21 0 16,0 0-16,-21 21 16,42-21-1,0 21 1,0 0-16,1 0 0,20-22 16,0 1-16,1 21 0,20-21 0,-21 0 15,22 0-15,-22 0 0,22-1 0,-1 1 16,-20-21-16,20 21 0,-21 0 15,1-1-15,-22-20 0,21 21 0,-21 21 16,1-21-16,-22 0 0,0-1 16,0 44 15,-22-1-31,1 0 16,21 0-16,0 0 0,0 0 15,0 1-15,0-1 0,0 0 16,0 0-16,0 0 0,21 0 15,1-21-15,-1 0 0,0 0 16,0 0-16,0 0 0,0 0 16,1 0-16,-1 0 0,21 0 0,-21 0 15,0-21-15,1 21 0,-1-21 16,0 0-16,0 0 0,0 0 0,0-1 16,1 22-16,-22-21 0,0 0 0,0 0 15,0 0-15,0 0 0,0-1 16,0 1-16,0 42 47,0 1-47,-22-1 0,22 21 15,-21 0-15,21-20 0,0 20 16,0 0-16,0 1 0,0-1 0,0 0 16,-21 1-16,21-1 0,0 0 15,0 22-15,0-22 0,0 0 0,0 22 16,0-1-16,0-20 0,0 20 0,0 1 15,-21-1-15,21 1 0,0-1 16,0 1-16,-21-1 0,0 1 0,-1-22 16,22 22-16,-21-22 0,0 21 15,21-20-15,-21-1 0,21-21 0,0 22 16,-21-22-16,0 0 0,21 0 16,-22-21-16,1 0 0,0 0 15,21-21-15,-21 0 0,21-22 16,-21 22-16,21-21 0,-21 0 15,21-1-15,0 1 0,0-22 0,0 22 16,0-21-16,0-1 0,0 1 0,0-1 16,21 1-16,-21-1 0,21 1 15,0-1-15,0 22 0,22-1 0,-22 1 16,0 0-16,21-1 0,1 1 16,-1 0-16,0 21 0,1-22 15,-1 1-15,21 21 0,1-22 0,-1 1 16,1 0-16,-1-1 0</inkml:trace>
  <inkml:trace contextRef="#ctx0" brushRef="#br0" timeOffset="17690.98">7197 2773 0,'0'0'0,"-22"-21"0,1 0 15,0 21-15,0 0 16,0 0-16,0 0 0,-1 0 0,1 21 16,0 0-16,0 0 15,0 0-15,21 22 0,-21-1 0,-1-21 16,1 21-16,0 1 0,21-1 15,-21 0-15,0 1 0,0-1 0,21 0 16,-22 1-16,1-1 0,21-21 16,0 22-16,-21-22 0,21 0 0,-21 0 15,21 0-15,-21 0 16,42-42 0,0 0-1,0-21-15,0 21 16,22-1-16</inkml:trace>
  <inkml:trace contextRef="#ctx0" brushRef="#br0" timeOffset="18364.64">7197 2836 0,'0'0'0,"0"-21"0,0 0 16,0 42 0,-22 0-16,22 1 15,0-1-15,0 0 16,-21 21-16,21-21 0,-21 22 0,21-1 15,0-21-15,0 22 0,-21-1 0,21 0 16,-21 1-16,0-22 0,21 21 16,-22-21-16,22 0 0,0 1 0,0-1 15,-21 0-15,21 0 0,0-42 32,0 0-17,0 0-15,21-1 0,1 1 0,-22 0 16,21 0-16,0-21 0,-21 20 15,21 1-15,0-21 0,0 21 16,1-22-16,-1 22 0,0 21 16,-21-21-16,21 21 15,0 0-15,-21 21 16,0 0-16,0 1 0,0-1 0,0 0 16,0 0-16,0 21 0,0-20 15,0-1-15,0 0 0,0 21 0,0-21 16,0 1-16,21-1 0,-21 0 15,22-21-15,-22 21 0,21-21 0,0 0 16,0 0-16,0 0 0,0 0 0,1 0 16,-1 0-16,0 0 15,21 0-15,-21-21 0,22 0 0,-22 21 16,21-21-16,-21-1 0,22-20 0,-22 21 16,0 0-16,0-22 0,22 22 15,-43-21-15,21 21 0,-21 0 0,0-1 16,0 1-16,0 0 0,0 0 0,-21 21 15,-1 0 1,1 0-16,0 0 0,0 21 0,0 0 16,0 0-16,-1 1 0,1-1 0,0 0 15,21 0-15,0 21 0,0-20 16,0-1-16,0 0 0,0 0 0,0 0 16,21 0-16,0 1 0,1-22 15,-1 21-15,0-21 0,0 0 16,0 0-16,22 0 0,-22 0 0,21 0 15,-21 0-15,22-21 0,-22 21 0,21-22 16,-21 1-16,0 0 0,1 0 16,-1 0-16,-21 0 0</inkml:trace>
  <inkml:trace contextRef="#ctx0" brushRef="#br0" timeOffset="18600.63">6731 3048 0,'0'0'0,"-42"21"0,-22-21 31,85 0-15,0 0-16,1 0 0,20 0 15,0 0-15,64 0 16,-42-21-16,-1 21 0,-21 0 0,22 0 15,-22 0-15,22-21 0,-22 21 0,0 0 16,1 0-16,20-21 0</inkml:trace>
  <inkml:trace contextRef="#ctx0" brushRef="#br0" timeOffset="19256.57">9652 3217 0,'0'0'16,"-42"0"-16,-22 0 15,43-21-15,0 0 0,0 0 16,21 0-16,0 0 16,0-1-16,0 1 0,0 0 15,0 0-15,21 0 16,0 0-16,0 21 0,0-22 0,0 1 15,1 21-15,-1 0 0,21-21 16,-21 21-16,22 0 0,-1 0 0,-21 0 16,21 0-16,-20 21 0,20-21 0,0 21 15,1 22-15,-22-1 16,0-21-16,-21 0 0,21 22 0,-21-22 16,0 0-16,0 21 0,0-20 15,-21-1-15,0 0 0,21 0 0,0 0 16,-21-21-16,-1 21 0,1-21 31,21-21-31,0 0 0,0 0 16,0 0-16,0 0 0,21-1 15,1 1-15,-1-21 0,0 21 16,-21 0-16,21-1 0,0-20 0,0 21 16,22-21-16,-22 20 0,0-20 15,0 42-15,-21-21 16,21 21-16,1 0 15,-1 0-15,-21 21 0,21 0 16,0 0 0,-21 1-16,21-22 0,-21 21 0,21-21 15,-21 21-15</inkml:trace>
  <inkml:trace contextRef="#ctx0" brushRef="#br0" timeOffset="19592.62">10435 3133 0,'0'0'0,"21"0"16,0 0-1,1 0-15,-1 0 16,0-21-16,0-1 0,0 1 16,0 21-16,-21-21 0,22 21 15,-1-21-15,-21 0 0,0 0 16,21-1-16,-21 1 0,0 0 16,0 0-1,-21 21-15,0 0 0,-1 0 16,1 0-16,0 21 0,0 0 15,0 0 1,0 1-16,21-1 0,-22 0 0,22 0 16,0 0-16,0 0 0,0 1 0,0-1 15,0 0-15,0 0 0,0 0 16,0 0-16,22-21 0,-22 22 16,21-22-16,0 0 0,0 0 0,0 0 15,0 0-15,1 0 0,-1 0 16,21 0-16,-21 0 0,0 0 0,22 0 15,-1 0-15,-21 0 0,22-22 16</inkml:trace>
  <inkml:trace contextRef="#ctx0" brushRef="#br0" timeOffset="20912.64">11239 3090 0,'0'0'0,"85"-84"32,-64 63-32,-21-1 0,0 1 15,0 0-15,-21 21 16,0-21-16,0 21 0,0 0 15,-1 0-15,1 0 0,0 0 0,-21 0 16,21 0-16,-1 21 0,-20-21 16,21 21-16,0 0 0,0 1 0,-1-22 15,1 21-15,0 0 0,0 0 0,21 0 16,0 0-16,0 1 16,0-1-16,0 0 15,21-21 1,0 0-16,0 0 15,1 0-15,-1 0 0,0 0 0,-21-21 16,21 21-16,0-21 0,0 21 0,1-22 16,-22 1-16,21 0 15,-21 0-15,21 0 16,-21 0-16,0-1 16,0 44 15,0-1-16,0 0-15,0 0 16,0 21-16,-21-20 0,21-1 16,0 21-16,0 0 0,0 1 0,-21-1 15,21 22-15,0-22 0,0 21 0,0 1 16,0-22-16,-22 22 0,22-1 16,-21-20-16,21 20 0,0 1 0,0-1 15,-21 1-15,0 20 0,0-20 0,0-1 16,-1 1-16,1-1 0,21 1 15,-21-1-15,0-20 0,0 20 16,0-21-16,-1 1 0,1-1 0,21 0 16,-21-20-16,21-1 0,-21 0 0,21-42 31,21-22-15,0 22-16,0 0 0,1-21 0,-1-1 15,0 1-15,21-21 0,-21-1 0,1 1 16,20-1-16,0-21 0,-21 22 15,22-22-15,-1 1 0,-21-1 0,0 0 16,22 1-16,-22-1 0,0 0 0,0 22 16,0-22-16,1 0 0,-22 22 15,0-43-15,21 64 0,-21-1 16,0 1-16,0 0 0,0 21 0,21-1 16,-21 1-16,0 0 15,0 0-15,0 42 31,0 0-31,0 0 16,0 1-16,0-1 0,0 0 0,0 0 16,0 0-16,0 0 0,0 22 0,0-22 15,0 0-15,0 21 0,0-20 16,0-1-16,21 0 0,-21 0 0,21 0 16,-21 0-16,21 1 0,1-1 0,-1-21 15,0 21-15,0-21 16,0 0-16,0 0 0,1 0 0,-1 0 15,0-21-15,0 0 0,0 21 16,0-22-16,1 1 0,-1 0 16,0 0-16,0 0 0,0-22 0,-21 22 15,21 0-15,-21 0 0,22-21 0,-22 20 16,0 1-16,0 0 0,0 0 16,0 0-16,0 0 15,0 42 1,0 0-1,0 0-15,0 0 0,0 0 16,0 1-16,0-1 0,0 0 0,0 0 16,0 0-16,0 0 0,0 1 15,0-1-15,21 0 0,0-21 0,-21 21 16,21-21-16,0 0 0,0 0 0,1 0 16,-1 0-16,0 0 0,21 0 15,1 0-15,-22-21 0,0 0 16,0 21-16,0-21 0,0-1 0,1 1 15,-1 0-15,-21-21 0,21 21 16,-21-1-16,21 1 0,-21 0 0,0 0 16,0 0-16,0 0 15,0 42 1,0 0 0,0 0-16,0 0 0,-21 0 15,21 1-15,-21-1 0,21 0 16,0 0-16,-21 0 0,21 0 0,0 1 15,0-1-15,0 0 0,0 0 16,0 0 0,0-42 15,0 0-31,0 0 16,0 0-16,0-1 0</inkml:trace>
  <inkml:trace contextRef="#ctx0" brushRef="#br0" timeOffset="21386.47">12319 2900 0,'-21'0'0,"0"-21"0,-1 21 16,1-21-1,0 21 1,21 21 31,0 0-32,0 0-15,0 0 32,0-42 14,0 0-30,0 0 0,0 0-1,0-1 1,0 44 46,0-1-62,0 0 16,-21-21 15</inkml:trace>
  <inkml:trace contextRef="#ctx0" brushRef="#br0" timeOffset="23392.65">12594 3048 0,'-21'0'16,"21"21"-16,-21-21 31,0 0 0,-1 0 0,22-21-31,0 0 16,0 0 0,22 21-16,-1-21 15,0 21-15,0-22 0,0 22 16,0 0-16,-21-21 15,22 21-15,-1 0 0,0 0 16,0 0-16,0 0 0,0 21 16,-21 1-16,22-1 15,-22 0-15,21 0 0,-21 0 16,0 0-16,0 1 0,0 20 0,0-21 16,0 0-16,0 0 15,-21 1-15,21-1 0,-22 0 16,1-21-16,0 0 0,0 0 31,0-21-31,21 0 16,0-1-16,0 1 0,0 0 15,0 0-15,0 0 0,0 0 16,0-1-16,21 1 0,0 0 0,-21 0 16,21 0-16,0 0 0,1-1 15,-1 22-15,0 0 0,0-21 16,0 21-16,0 0 0,1 0 0,-1 0 15,0 0-15,0 0 0,0 0 0,0 0 16,1 21-16,-1-21 16,0 0-16,0 22 0,0-22 0,0 0 15,1 0-15,-22 21 0,21-21 16,0 0-16</inkml:trace>
  <inkml:trace contextRef="#ctx0" brushRef="#br0" timeOffset="23722.77">13229 3048 0,'0'21'0,"21"-21"0,0 0 31,1 0-15,-22-21-16,21 21 0,-21-21 0,21 21 15,0-21-15,-21 0 0,21-1 16,-21 1 0,0 0-16,0 0 15,-21 21-15,0 0 0,0 0 16,0 0-16,-1 0 0,1 0 15,0 0-15,-21 21 0,21 0 16,-1 0-16,1-21 0,0 22 0,0-1 16,0 0-16,21 0 0,-21 21 15,21-20-15,0-1 0,0 0 16,0 0-16,0 0 0,21 0 0,0-21 16,0 22-16,0-22 0,0 0 15,22 21-15,-22-21 0,21 0 0,1 0 16,-22 0-16,21 0 0,0 0 15,1 0-15,-1 0 0,-21-21 0,22 21 16,-1-22-16</inkml:trace>
  <inkml:trace contextRef="#ctx0" brushRef="#br0" timeOffset="24299.38">13970 3048 0,'0'0'0,"21"-21"0,-21 0 0,0 0 15,0-1-15,0 1 16,0 0-16,-21 21 0,0-21 15,0 21-15,-1 0 0,1 0 16,0 0-16,0 0 0,0 0 0,0 0 16,-1 0-16,1 0 0,0 0 0,0 0 15,0 21-15,21 0 0,-21 0 16,-1 1-16,1-22 0,21 21 0,0 0 16,-21 0-16,21 0 0,-21 0 0,21 1 15,0-1-15,0 0 16,0 0-16,0 0 0,0 0 15,21 1-15,0-22 16,0 0-16,1 0 0,-1 0 16,0 0-16,0 0 0,0 0 15,0-22-15,22 22 0,-22-21 0,0 0 16,0 0-16,0 0 0,1 0 16,-22-22-16,21 22 0,0 0 0,0-21 15,0-1-15,-21 22 0,0-21 0,21-1 16,-21 1-16,0 0 0,22-1 15,-22 1-15,0 0 0,0-1 0,0 22 16,0 0-16,0 0 0,0 0 16,0 0-16,0 42 15,0 0-15,-22 0 16,22 0-16,-21 22 0,21-1 16,-21 0-16,21 1 0,-21-1 0,21 0 15,0 1-15,0-1 0,0 0 0,0-21 16,0 22-16,0-22 0,0 21 15,0-21-15,0 1 0,0-1 0,0 0 16,0 0-16,0 0 0,0 0 16,21-21-16,0 0 0,0 0 15,1 0-15,-1 0 16,0-21-16,0 0 0,0 21 16,-21-21-16,21 0 0,1 0 15</inkml:trace>
  <inkml:trace contextRef="#ctx0" brushRef="#br0" timeOffset="26568.14">15452 2519 0,'0'0'0,"0"-21"0,0 0 16,21-1-16,-21 1 0,0 0 15,0 0-15,0 0 0,0 0 16,0-1-1,-21 22 1,-1 0-16,1 0 16,0 22-16,21-1 15,0 0-15,-21 21 0,0-21 0,21 22 16,-21-1-16,21 0 0,-22 1 16,22-1-16,0 22 0,-21-22 0,21 0 15,-21 1-15,0-1 0,21 0 0,0-21 16,-21 22-16,21-22 0,-21 21 15,-1-21-15,22 1 0,0-1 0,0 0 16,-21 0-16,21 0 0,-21-21 31,21-21-15,0 0-16,0 0 16,0 0-16,0-1 0,0 1 15,0 0-15,0 0 0,0 0 16,0 0-16,0-1 0,21 1 15,0 0-15,1 0 0,-1 0 0,21 0 16,-21-1-16,22 1 0,-1 0 0,0 0 16,1 21-16,-1 0 0,0 0 15,-21 0-15,22 0 0,-1 21 0,-21 0 16,22 0-16,-22 1 0,0-1 16,0 21-16,-21-21 0,0 0 0,0 1 15,0 20-15,0-21 0,-21 0 0,0 0 16,0 1-16,-1-1 0,-20-21 15,21 21-15,-21-21 0,-1 0 16,1 21-16,0-21 0,20 0 0,-20 0 16,21 0-16,0 0 0,-22 0 15,22 0-15,0-21 16,21 0-16,21 0 16,0 21-1,1-22-15,20 22 0,-21-21 0,21 21 16,1-21-16,-22 21 0</inkml:trace>
  <inkml:trace contextRef="#ctx0" brushRef="#br0" timeOffset="26987.62">15854 2900 0,'0'0'0,"0"-21"0,0 0 15,0-1-15,0 1 16,21 21-16,0-21 0,0 0 15,0 21-15,1-21 0,20 0 0,0 21 16,1-22-16,-1 22 0,0 0 16,1 0-16,-1 0 0,0 0 0,-21 0 15,22 0-15,-22 22 0,0-1 0,0 0 16,-21 0-16,0 21 0,0-20 16,0-1-16,0 21 0,-21-21 15,-21 0-15,21 1 0,-22 20 0,22-21 16,-21-21-16,21 21 0,-22 0 15,22-21-15,0 0 0,0 22 0,0-22 16,21-22 0,0 1-1,0 0-15,21 0 16,0 0-16,0 0 0,0-1 0,0 1 16,1-21-16,-1 21 0,0 0 15,21-1-15,-21 1 0,1 21 0,-1-21 16,0 21-16,0 0 0,21 0 15,-20 0-15,-1 0 16,0 0-16,0 0 0,0 0 0,0 0 16</inkml:trace>
  <inkml:trace contextRef="#ctx0" brushRef="#br0" timeOffset="27396.32">16764 2731 0,'21'0'0,"-42"0"0,42-22 16,-42 22-1,0 22 1,21-1-16,-21 0 0,-1-21 0,22 42 16,-21-21-16,0 1 15,0-1-15,21 0 0,0 0 0,0 21 16,0-20-16,0-1 0,0 0 16,0 0-16,0 0 15,21 0-15,0-21 0,0 0 16,22 0-16,-22 0 0,0 0 0,0 0 15,0 0-15,22 0 0,-22 0 16,0 0-16,0-21 0,0 0 0,1 0 16,20 0-16,-42 0 0,21-1 15,0 1-15,-21 0 0,0-21 0,0-1 16,0 22-16,0-21 0,0 21 0,0-22 16,0 22-16,0 0 15,-21 0-15,0 21 0,0 0 0,0 0 16,-1 0-16,1 0 0,0 0 0,-21 21 15,21 0-15,-1 0 0,1 1 16,0-1-16,0 0 0,21 21 0,-21-21 16,21 1-16,0-1 0,0 0 0,0 0 15,0 0-15,21 0 16</inkml:trace>
  <inkml:trace contextRef="#ctx0" brushRef="#br0" timeOffset="27963.61">17420 2794 0,'21'-21'0,"-42"42"0,42-63 0,-21 21 0,0-1 15,-21 22 17,0 22-32,21-1 0,-21 0 0,0 21 15,-1-21-15,22 1 0,0-1 16,-21 21-16,21-21 0,-21 0 0,21 1 15,0-1-15,0 0 0,0 0 16,21-21 15,0 0-31,1-21 16,-1 21-16,0-21 16,0 21-16,0-21 0,0-1 0,1 1 15,-1 0-15,0 0 0,0 0 0,0 21 16,-21-21-16,21 21 15,-21 21-15,0 0 16,0 0-16,0 0 0,0 0 16,0 1-16,0-1 0,0 0 0,0 0 15,0 0-15,0 0 0,22 1 16,-1-22-16,0 0 16,0 0-16,0 0 0,22 0 15,-22 0-15,0 0 0,21 0 16,-21-22-16,1 1 0,-1 0 15,21 21-15,-42-21 0,21-21 0,0 20 16,1 1-16,-22-21 0,21 21 0,-21-22 16,0 1-16,0 21 0,0-21 15,0 20-15,0 1 0,0 0 16,-21 42 0,-1-21-16,22 21 15,-21 1-15,21-1 0,-21-21 0,21 21 16,-21 0-16,21 0 15</inkml:trace>
  <inkml:trace contextRef="#ctx0" brushRef="#br0" timeOffset="28340.61">18542 2773 0,'0'0'0,"21"0"0,-21-21 0,0 0 16,0-1-16,-21 1 15,0 21-15,0 0 16,-1 0-16,-20 0 0,21 0 16,0 0-16,0 21 0,-22-21 15,43 22-15,-21-1 0,21 0 16,0 0-16,0 0 0,0 0 16,21-21-16,0 22 0,1-1 15,-1 0-15,0-21 0,0 21 16,-21 0-16,0 0 15,0 1-15,0-1 16,-21-21-16,0 21 16,0-21-16,-1 0 0,-20 21 15,21-21-15,-21 0 0,20 0 0,-20 0 16,21 0-16,0 21 0,-22-21 0,22 0 16,0 0-1,0 0-15,21-21 16,21 21-1,0-21-15,0 21 0,1 0 16</inkml:trace>
  <inkml:trace contextRef="#ctx0" brushRef="#br0" timeOffset="28723.62">18627 2900 0,'21'0'47,"0"-21"-47,0 21 0,0 0 15,0-21-15,1 21 0,-1-22 16,0 22-16,0-21 0,0 0 0,0 21 16,1-21-16,-1 0 0,-21 0 15,21-1-15,-21 1 16,-21 21-1,0 21 1,-1 1-16,1-1 0,0 0 0,0 0 16,0 0-16,0 0 15,-1 1-15,22-1 0,-21 0 16,21 0-16,-21 0 0,21 0 0,0 1 16,0-1-1,21-21-15,0 0 16,1 0-16,-1 0 0,0 0 0,0 0 15,0 0-15,0 0 0,22 0 16,-1 0-16,-21-21 0</inkml:trace>
  <inkml:trace contextRef="#ctx0" brushRef="#br0" timeOffset="29199.62">19240 2794 0,'0'0'0,"-21"0"0,21-21 16,0 0-16,0 0 16,21-1-16,1 22 15,-1 0-15,0-21 0,21 0 16,-21 21-16,1 0 0,-1 0 0,0 0 16,0 0-16,0 0 0,-21 21 15,0 0-15,0 1 0,0-1 16,0 0-16,0 0 0,0 21 15,0-20-15,-21-1 0,21 0 16,-21 0-16,0-21 0,21 21 0,-21 0 16,-1 1-1,1-22-15,21-22 47,0 1-47,0 0 0,0 0 16,21 0-16,1 0 0,20-22 15,-21 22-15,0-21 0,22 21 16,-1-22-16,-21 22 0,21-21 0,1 21 16,-22-1-16,21 1 0,-21 0 15,1 0-15,-1 21 0,-21 21 32,0 0-32,-21 0 15,-1 1-15,1-1 0,0 0 16,0-21-16,0 21 0,0 0 0,-1 0 15</inkml:trace>
  <inkml:trace contextRef="#ctx0" brushRef="#br0" timeOffset="29388.65">19643 2900 0,'-22'21'31,"1"-21"-16,0 0 1,0 21 0,0-21-1,0 0 1</inkml:trace>
  <inkml:trace contextRef="#ctx0" brushRef="#br0" timeOffset="30614.64">762 5292 0,'0'0'0,"0"-21"16,21-1-16,-21 1 15,0 0-15,0 0 0,0 0 16,-21 21 15,21 21-31,0 0 16,-21 0-16,21 0 0,0 22 0,-21-22 16,21 21-16,0-21 0,0 22 15,0-1-15,-22-21 0,22 22 0,-21-22 16,21 21-16,0-21 0,0 0 15,0 1-15,0-1 0,0-42 47,21 21-47,1-22 0,-1 1 0,0-21 16,0 21-16,0 0 0,0-1 16,1 1-16,-1-21 0,-21 21 15,21 0-15,0-1 0,0 22 16,0-21-16,1 21 0,-1 0 15,0 0-15,-21 21 16,21 1-16,0-1 0,-21 0 0,0 0 16,21 0-16,-21 22 0,22-22 15,-22 0-15,21 0 0,-21 0 0,21 0 16,0 1-16,0-22 16,0 0-16,1 0 0,-1 0 0,0 0 15,21 0-15,-21-22 0,1 1 16,20 0-16,-21 0 0,0-21 0,0 20 15,1 1-15,-1-21 16,-21 21-16,21-22 0,-21 22 0,0-21 16,0 0-16,-21-1 0,0 1 15,-1 21-15,1-22 0,0 1 0,0 21 16,0 0-16,0 0 0,-1 21 16,1 0-16,0 0 15,21 21-15,0 0 16,0 0-16,0 0 0,0 0 0,0 1 15,21-1-15,-21 0 0,21-21 16,1 21-16,20 0 0,-21-21 0,0 0 16</inkml:trace>
  <inkml:trace contextRef="#ctx0" brushRef="#br0" timeOffset="31271.66">2032 4890 0,'0'-22'0,"0"44"0,-21-44 16,21 1-16,-21 21 0,-1 21 16,22 1-16,0 20 15,-21-21-15,21 21 0,0 1 0,0-1 16,0-21-16,0 22 16,0-1-16,0 0 0,0-21 0,0 22 15,0-22-15,0 21 0,0-21 16,-21 1-16,21-1 0,-21 0 0,0 0 15,21 0-15,0 0 16,-21-21-16,21-21 31,0 0-31,0 0 0,0 0 16,0 0-16,21-1 0,0 1 16,0 0-16,-21-21 0,21 21 0,0-1 15,1 1-15,-1 0 0,0 0 0,0 0 16,0 21-16,0 0 0,1 0 15,-1 21-15,0 0 16,0 0-16,-21 0 0,21 22 16,-21-22-16,21 0 0,-21 0 0,0 0 15,22 1-15,-1-1 0,-21 0 16,21 0-16,0 0 0,-21 0 0,21-21 16,0 0-16,1 0 0,-1 0 0,0 0 15,0 0-15,0 0 0,0 0 16,22-21-16,-22 21 0,21-21 0,-21 0 15,1 21-15,20-21 0,-21 0 16,0-1-16,0 1 0,1 0 16,-22 0-16,0-21 0,0 20 0,0 1 15,21 21-15,-21-21 0,0 42 32,0 0-32,0 1 15,0-1-15,0 0 0,0 0 0,0 0 16,0 0-16,-21-21 0,21 22 0,0-1 15,0 0-15,0-42 63,0 0-63</inkml:trace>
  <inkml:trace contextRef="#ctx0" brushRef="#br0" timeOffset="31437.63">2879 4995 0,'-64'0'15,"43"0"1,21 22-16,0-1 0,0 0 16,0 0-1,21 0-15,0-21 16</inkml:trace>
  <inkml:trace contextRef="#ctx0" brushRef="#br0" timeOffset="31743.76">3492 4974 0,'0'0'0,"-21"-21"0,-85-21 31,85 42-31,0 0 0,0 0 16,0 0-16,0 21 0,-1 0 16,1 0-16,21 0 0,0 22 0,-21-22 15,21 21-15,-21 1 0,21-22 16,0 21-16,0-21 0,0 22 0,0-22 16,0 21-16,0-21 0,0 0 15,21 1-15,21-22 0,-20 21 0,-1 0 16,21-21-16,-21 0 0,22 0 0,-1 0 15,0 0-15,1 0 0,-1 0 16,-21-21-16,21 0 0,1-1 0,-22 1 16,21 0-16,-21 0 0,1 0 0</inkml:trace>
  <inkml:trace contextRef="#ctx0" brushRef="#br0" timeOffset="32139.59">3873 4932 0,'0'0'0,"0"-42"0,0 20 0,0-20 15,0 21-15,0 0 0,-21 42 31,21 0-31,-21 0 0,21 22 16,0-22-16,0 21 0,0 0 0,0 1 16,0-1-16,0-21 0,0 22 0,0-22 15,0 21-15,0-21 0,0 0 16,0 22-16,0-22 0,0 0 0,0 0 16,0 0-1,-21-21 1,21-21-1,0 0-15,0 0 0,0 0 16,0 0-16,21-1 0,0-20 16,0 0-16,1-1 0,20 1 0,-21 21 15,21-21-15,1-1 0,-22 22 16,21 0-16,1 0 0,-22 21 0,21 0 16,-21 0-16,43 21 0,-64 0 15,21 21-15,-21-20 0,21-1 16,-21 21-16,0-21 0,0 22 0,0-22 15,0 0-15,-21 42 16,0-41-16,21-1 0,-21 0 16,-1-21-16,1 0 31</inkml:trace>
  <inkml:trace contextRef="#ctx0" brushRef="#br0" timeOffset="34732.61">5778 5398 0,'0'0'0,"-21"0"0,-63 0 31,84-22-31,0 1 16,0 0-16,0 0 0,0 0 0,21-22 16,21 22-16,-21-21 0,22 0 15,-22-1-15,21-20 0,0 20 0,-20-20 16,20 21-16,-21-22 0,21 22 15,-20-1-15,-1 1 0,0 21 16,-21-21-16,0 20 0,0 1 0,-21 21 16,0 0-1,-1 0-15,-20 21 0,21 1 16,0-1-16,0 0 0,-1 21 0,1-21 16,21 22-16,0-1 0,0 0 0,0 1 15,0-1-15,0-21 0,21 22 16,-21-1-16,22-21 0,-1 21 0,0-20 15,0-1-15,0 21 0,-21-21 16,21 0-16,-21 1 16,0-1-16,-21-21 15,0 0 1,0 0-16,0-21 0,0 21 16,-22-22-16,22 1 0,0 21 0,0-21 15,0 0-15,-22 0 0,43 0 0,-21-1 16,0 22-16,21 22 31,0-1-31,0 0 16,0 0-16,21 0 0,0-21 0,0 21 15,1 1-15,-1-1 0,0-21 0,0 21 16,21-21-16,-20 0 0,20 0 16,-21 0-16,21 0 0,1 0 15,-22 0-15,21-21 0,1 21 0,-1-21 16,-21-1-16,21 1 0,1-21 15,-22 21-15,21 0 0,-21-22 0,1 1 16,-1 0-16,0-1 0,-21 1 0,0-22 16,0 22-16,0 0 0,0-1 15,0 1-15,0 0 0,0-1 0,0 22 16,0 0-16,0 0 0,0 0 0,-21 21 16,21 21-1,-21 0-15,21 0 0,0 22 0,0-1 16,0 0-16,0 1 0,0-1 15,0 0-15,-22 1 0,22 20 16,0-21-16,0-20 0,-21 20 0,21 0 16,0-21-16,0 22 0,0-22 15,0 0-15,0 0 0,0-42 47,0 0-47,0 0 0,0 0 0,0-1 16,0 1-16,21 0 0,-21 0 0,22-21 15,-1 20-15,-21 1 16,21 0-16,0 21 0,0 0 16,0 0-16,-21 21 0,22 0 15,-1-21-15,0 22 0,-21-1 16,0 0-16,21 0 0,-21 0 0,21 0 16,-21 1-16,0-1 0,21 0 15,-21 0-15,22-21 0,-1 21 0,0-21 16,0 0-16,0 0 0,22 0 15,-22 0-15,0 0 0,21 0 16,-21 0-16,22-21 0,-22 0 0,21 21 16,-21-21-16,22 0 0,-22-1 0,0-20 15,0 21-15,0 0 0,1-22 16,-22 22-16,0-21 0,21 21 0,-21-22 16,0 22-16,0 0 0,0 0 15,0 42 1,0 0-16,0 0 15,-21 1-15,21 20 0,0-21 0,-22 21 16,1-20-16,21 20 0,-21-21 16,21 21-16,0-20 0,0-1 0,0 0 15,0 0-15,0 0 0,0 0 0,21-21 16,0 0-16,-21 22 0,22-22 16,-1 0-16,0 0 0,0 0 0,0 0 15,0-22-15,1 1 0,-1 21 0,0-21 16,21 0-16,-42 0 0,21 0 15,1-22-15,-1 22 0,-21-21 16,0-1-16,0 1 0,0 0 0,0-1 16,0 1-16,0 21 0,0-21 15,0 20-15,-21 1 0,-1 0 0,1 0 16,0 21-16,0 0 0,0 0 16,0 0-16,-1 21 0,1 0 15,0 0-15,0 22 0,0-1 0,0-21 16,-1 22-16,22-1 0,0 0 0,0 1 15,0-22-15,0 21 0,0-21 16,0 22-16,0-22 0,22 0 16,-1 0-16,0-21 0,0 21 0,0-21 15,0 0-15,1 0 0,20 0 16,-21 0-16,21 0 0,-20 0 0,20-21 16,0 0-16,1 0 0,-22 21 0,21-21 15,-21-22-15,0 22 0,22 0 16,-22-21-16,0 20 0,-21 1 0,21-21 15,-21 21-15,21 0 0,-21-1 0,0 44 32,0-1-32,0 21 15,0-21-15,0 0 0,0 22 0,-21-22 16,21 0-16,0 0 0,0 0 16,0 1-16,0-1 0,0 0 15,0 0-15,21-21 0,1 0 0,-1 21 16,21-21-16,-21 0 0,0 0 15,22 0-15,-1 0 0,-21 0 16,22-21-16,-22 0 0,0 21 0,21-21 16,-21 0-16,1-1 0,-1 1 0,0 0 15,0-21-15,-21 21 0,0-1 0,0 1 16,21 0-16,-21 0 0,0 42 31,0 0-15,0 0-16,0 1 0,0 20 0,0-21 15,-21 0-15,21 0 16,0 1-16,0-1 0,0 0 0,0 0 16,0 0-16,0 0 0,21-21 15,0 0 1,1 0-16,-1 0 0,0 0 0,0 0 16,21 0-16,-20 0 0,-1-21 0,0 21 15,21-21-15,-21 0 16,1 0-16,-1 0 0,0-22 0,0 22 0,0-21 15,0-1-15,1 1 0,-1 0 16,0-1-16,-21 1 0,0 0 16,21 21-16,-21-22 0,21 22 0,-21 0 15,0 0-15,0 0 0,0-1 0,-21 22 16,0 0 0,21 22-16,-21-1 0,0 0 0,-1 0 15,22 21-15,0 1 0,-21-22 0,21 21 16,0 22-16,-21-22 0,21 0 15,0-20-15,0 20 0,0 0 0,0 1 16,0-22-16,0 21 0,21-21 0,0 0 16,1 1-16,-1-22 0,21 21 15,-21 0-15,22-21 0,-1 0 0,0 0 16,22 0-16,-22 0 0,22 0 0,-22 0 16,0-21-16,22 0 0,-22-1 15,-21 1-15,22 0 0,-22 0 16,0 0-16,21-43 0,-42 22 15,21 0-15,-21-1 0,0 22 0,0-21 16,0 21-16,0-22 0,-21 22 16,0 21-16,0-21 0,0 21 0,0 0 15,-1 0-15,1 21 0,-21-21 16,21 21-16,0 22 0,-1-22 0,-20 21 16,21-21-16,0 22 0,21-22 15,-21 21-15,21-21 0,0 22 0,0-22 16,0 0-16,0 0 0,0 0 0,0 0 15,21 1-15,0-22 16,0 0-16,0 0 0,0 0 16,1 0-16,-1 0 0,0 0 15,0-22-15,-21 1 0,21 0 0,0 0 16,1 0-16,-1-22 0,0 22 0,-21-21 16,21-22-16,0 22 0,-21-21 15,21 20-15,1 1 0,-22-22 0,0 22 16,0 0-16,21-1 0,-21 22 0,0 0 15,0 0-15,0 0 16,0 42 0,0 0-16,0 0 0,0 22 0,0-22 15,0 21-15,0 0 0,-21 1 16,21-1-16,0 0 0,0 1 0,0-1 16,0-21-16,0 22 0,0-1 0,0-21 15,0 0-15,0 0 0,21 1 16,-21-1-16,21-21 0,-21 21 15,21-21-15,0 0 0,0 0 0,1 0 16,-1 0-16,0 0 0,21-21 16</inkml:trace>
  <inkml:trace contextRef="#ctx0" brushRef="#br0" timeOffset="35553.51">11430 5228 0,'0'0'0,"-21"0"0,21 21 0,0-42 47,0 0-31,0 0-16,21-21 15,-21 20-15,21 1 0,0-21 0,0 0 16,1 20-16,-1-41 0,0 21 16,-21-1-16,21 1 0,-21-22 15,21 22-15,-21 0 0,0-1 0,0 1 16,0 21-16,0 0 0,0 0 0,0-1 16,0 1-16,-21 21 15,0 21-15,21 1 0,-21-1 16,21 21-16,-21-21 0,21 22 0,-22-1 15,1 0-15,21 1 0,-21-1 16,21 0-16,0 1 0,0-1 0,0 0 16,0 1-16,0-22 0,0 21 15,0-21-15,0 0 0,21 22 16,0-43-16,1 21 0,-1 0 0,0-21 16,0 0-16,0 0 0,22 0 0,-22 0 15,0 0-15,0 0 0,0 0 16,0 0-16,22-21 0,-22 0 0,-21 0 15,21-1-15,0 1 0,-21 0 0,21 0 16,-21 0-16,0-22 0,0 22 16,0 0-16,0 0 0,22 21 15,-1 0 1,0 0 0,0 0-16,0 0 15,0 0-15,1 0 0,20 0 16,-21 0-16,21 0 0,1 0 0,-22-21 15,21 21-15,1-21 0,-1 21 16,-21-22-16,21 1 0,-20 21 0,-1-21 16,-21 0-16,0 0 0,21 0 0,-21-1 15,0 1-15,0 0 0,-21 21 16,0 0-16,-1 0 16,1 0-16,0 21 0,0 0 0,-21 1 15,20-1-15,1 0 0,0 21 0,0-21 16,21 22-16,0-1 0,0-21 15,0 22-15,0-22 0,0 21 16,0-21-16,0 0 0,0 22 0,21-22 16,0 0-16,0-21 0,1 21 15,-1 0-15,0-21 0,0 0 0,0 0 16,0 0-16,1 0 0,-1 0 0,0 0 16,0 0-16,0-21 0,0 0 15,1 0-15,-1 0 0</inkml:trace>
  <inkml:trace contextRef="#ctx0" brushRef="#br0" timeOffset="39347.99">13716 5080 0,'0'-21'47,"0"0"-16,0 0 94,0-1-94,21 22 1,-21-21-32,21 0 15,-21 0 1,0 0-1,21 0-15,1-1 16,-22 1-16,0 0 16,21 0-16,0 0 0,-21 0 15,0-1-15,21 22 0,-21-21 16,21 0-16,-21 0 16,0 0-16,0 0 15,0-1-15,0 1 31,0 0 32,21 21-63,-21-21 16,22 21-1,-22-21-15,0 0 16,-22 21 124,22 21-124,-21 0-16,0 0 0,21 0 16,-21 0-16,21 22 0,-21-22 0,21 21 15,0 1-15,-21 20 0,21-21 16,-22 1-16,22 20 0,0-20 0,0-1 16,0 0-16,0-21 0,0 22 0,22-22 15,-1 0-15,21 0 0,-21 0 16,0 1-16,22-22 0,-1 0 0,-21 0 15,22 0-15,-1 0 0,0 0 0,1 0 16,20 0-16,-21 0 0,1-22 16,-1 1-16,0 0 0,1 0 0,-22 0 15,21-22-15,-21 22 0,1-21 0,-22 0 16,0-1-16,0 1 0,0 0 16,0-1-16,0 1 0,-22 21 15,1-22-15,0 1 0,0 21 0,0 0 16,-22 0-16,22 21 0,-21 0 15,21 0-15,-22 0 0,1 0 0,0 0 16,-1 0-16,1 21 0,21 0 0,-21 0 16,20 21-16,1-20 0,0 20 15,0-21-15,21 21 0,0 1 0,0-22 16,0 21-16,0-21 0,21 1 0,0-1 16,0 0-16,22 0 0,-1 0 15,-21-21-15,22 0 0,-1 21 0,21-21 16,-20 0-16,-1 0 0,0 0 15,1 0-15,20-21 0,-20 0 16,-1 21-16,-21-21 0,21 0 0,1 0 16,-22-1-16,0 1 0,0 0 15,0 0-15,1-21 0,-1 20 0,-21 1 16,0 0-16,21 0 0,-21 0 0,0 0 16,0 42 15,0 0-31,0 0 0,-21 0 0,21 22 15,0-1-15,0 0 0,0-21 16,-21 43-16,21-22 0,0 1 0,-22-1 16,22 0-16,0 1 0,-21 20 15,21-21-15,-21 22 0,0-22 16,0 22-16,0-1 0,21 1 0,-22-1 16,1 1-16,0-1 0,0 1 0,0-22 15,0 22-15,-1-1 0,22-21 0,-21 22 16,0-22-16,21 1 0,-21 20 15,21-42-15,0 22 0,0-1 0,0-21 16,0 0-16,0-42 31,0-21-31,0 21 16,0-1-16,21-20 0,-21 0 0,21-1 16,-21 1-16,21 0 0,1-22 15,-22 1-15,21-1 0,0 1 16,0-22-16,0 0 0,0 1 0,1-1 15,-1 22-15,0-22 0,0 0 0,0 1 16,0 20-16,1-21 0,-1 22 16,0-1-16,21 22 0,-21 0 0,1-1 15,-1 22-15,0-21 0,0 21 16,0 21-16,0 0 0,1 0 16,-1 0-16,0 0 0,0 21 0,0 0 15,0 0-15,1 22 0,-1-22 16,-21 21-16,0-21 0,0 22 0,0-22 15,0 21-15,0-21 0,0 0 16,-21 1-16,-1-1 0,-20-21 0,21 21 16,0-21-16,0 21 0,-1-21 15,-20 0-15,21 0 0,0 0 0,0 0 16,-1 0-16,22-21 0,-21 0 0,0 0 16,21-1-1,0 44 16,21-1-15,0-21-16,-21 21 0,22 0 0,-1-21 16,0 21-16,0-21 0,0 21 15,0-21-15,22 0 0,-22 0 16,21 0-16,1 0 0,-22 0 0,21 0 16,0 0-16,1 0 0,-22 0 15,21 0-15,1 0 0,-22-21 0,0 21 16,21-21-16,-21 0 0,-21 0 0,22 0 15,-1-1-15,-21 1 0,21-21 16,-21 21-16,0-22 0,0 1 0,0 0 16,0 21-16,0-1 0,0 1 15,-21 21 1,0 21-16,-1 1 16,1-1-16,21 0 0,-21 0 15,21 21-15,-21-20 0,21-1 16,0 21-16,0-21 0,0 0 0,0 1 15,0-1-15,0 0 0,0 0 0,21-21 16,-21 21-16,21-21 0,0 0 16,1 0-16,-1 0 0,0 0 0,0 0 15,0 0-15,22 0 0,-22 0 16,0-21-16,0 21 0,0-21 0,0 0 16,1 0-16,-22-1 0,21 1 15,0-21-15,0 21 0,-21-22 0,0 22 16,0 0-16,21-21 0,-21 21 15,0 42 1,0 0 0,0 0-16,0 0 0,-21 0 0,21 22 15,0-22-15,-21 0 0,21 21 0,-21-20 16,21-1-16,0 0 0,0 0 16,0 0-16,0 0 0,-21-21 15,21-21 32,0 0-47,0 0 16,21 0-16,-21 0 0,21-1 15,0-20-15,0 21 0,-21-21 0,21 20 16,1-20-16,20 21 0,-21-21 16,0 20-16,22 1 0,-1 0 0,-21 21 15,0 0-15,0 0 0,1 0 0,-1 0 16,0 0-16,-21 21 0,21 0 15,-21 1-15,0 20 0,0-21 0,0 21 16,0-20-16,0-1 0,0 21 16,0-21-16,0 0 0,0 1 0,0-1 15,0 0-15,-21 0 0,21-42 63,21 0-63,0 21 0,-21-21 15,21-1-15,1-20 0,-1 21 0,0 0 16,0-22-16,21 22 0,-20-21 0,-1 21 16,21 0-16,-21-22 0,22 43 15,-22-21-15,0 0 0,0 21 0,0 0 16,-21 21 0,0 0-16,0 0 0,0 1 0,0-1 15,0 21-15,0-21 0,0 22 16,0-22-16,0 21 0,0-21 15,0 0-15,0 1 0,0-1 16,21 0-16,1 0 0,-1-21 16,21 0-16,-21 21 0,0-21 15,22 0-15,-1 0 0,-21 0 0,22 0 16,-1 0-16,-21-21 0,21 21 0,1-21 16,-22 0-16,0 0 0,21-1 15,-20-20-15,20-21 0,-21 20 16,-21 1-16,0 21 0,0-22 15,0 22-15,0 0 0,0 0 0,0 0 16,-21 21-16,0 21 16,0 0-16,-1 0 15,1 0-15,0 1 0,0 20 0,0-21 16,21 21-16,0-20 0,0-1 0,0 0 16,0 21-16,0-21 0,0 1 15,0-1-15,21-21 16,0 21-16,0-21 0,0 0 0,1 0 15,20 0-15,-21 0 0,21 0 16,-20-21-16,20 21 0,-21-21 0,21-1 16,-20 1-16,-1 0 0,0 0 15,21 0-15,-21-22 0,-21 22 16,22 0-16,-22 0 0,21 21 0,-21 21 31,-21 0-31,-1 0 16,22 1-16,-21-1 0,0 0 0,21 0 15,0 0-15,0 0 0,-21-21 16,21 22-16,0-1 0,21-21 47,-21-21-47,21 21 0,0-22 0,1 1 16,-1 0-16,0 0 0,21 0 15,-21 0-15,1-1 0,20 1 0,-21 0 16,0 0-16,0 0 0,-21 0 0,22 21 15,-22 21 1,0 0 0,0 0-16,0 0 0,0 22 0,-22-22 15,22 0-15,0 0 0,0 0 16,0 0-16,0 1 0,0-1 0,22 0 16,-1-21-16,0 21 0,0 0 15,0-21-15,0 0 0,1 0 16,-1 0-16,0 0 0,0 0 0,0 0 0,0-21 15,1 0-15,-1 21 0,0-21 16,0 0-16,0-1 0,-21-20 16,21 21-16,1-21 0,-1-1 0,-21 1 15,21 0-15,-21-22 0,21 22 16,0-1-16,0 1 0,-21 0 0,22-1 16,-1 1-16,-21 0 0,0 21 0,0-1 15,0 1-15,0 42 16,0 1-1,-21 20-15,-1-21 0,1 21 16,0 1-16,0-1 0,0 0 0,0 1 16,-1-1-16,22 0 0,0 1 0,0-1 15,0-21-15,0 22 0,0-22 16,0 0-16,0 0 0,0 0 0,0 0 16,22-21-1,-1 0-15,0 0 16,0 0-16,0 0 0,0 0 0,1-21 15,-1 21-15,0-21 0,0 0 0,0 0 16,0 0-16</inkml:trace>
  <inkml:trace contextRef="#ctx0" brushRef="#br0" timeOffset="39532.37">18055 4868 0,'0'0'0,"-21"0"0,0 0 0,0 0 0,-1 0 16,44 0 15,-1 0-31,0 0 16,0 0-16,0 0 0,22 0 0,-1 0 15,0 0-15,1 0 0,-1 0 16,21 0-16,-20-21 0,20 0 0,1 21 16,-1 0-16</inkml:trace>
  <inkml:trace contextRef="#ctx0" brushRef="#br0" timeOffset="39788.79">19579 4593 0,'0'0'0,"-21"0"16,21 21-1,-21 1-15,0-1 0,-1-21 16,22 21-16,-21 0 0,21 0 0,-21 22 15,0-22-15,21 0 0,0 0 0,0 0 16,-21 0-16,21 1 0,-21-1 16,21 0-16,0-42 31,0 0-15,0-1-16,0 1 0</inkml:trace>
  <inkml:trace contextRef="#ctx0" brushRef="#br0" timeOffset="39959.92">19494 4530 0,'0'-21'0,"0"42"0,0-64 16,0 22-16,-21 0 15,0 21 1,0 0 0,21 21-1,0 0 1,21-21-1,0 22-15,0-22 0,1 21 0</inkml:trace>
  <inkml:trace contextRef="#ctx0" brushRef="#br0" timeOffset="40392.51">19960 4636 0,'0'21'31,"0"0"-31,-21-21 15,21 21-15,-21 0 0,21 0 0,-21 1 16,-1-1-16,22 0 0,0 0 16,-21 0-16,0 0 0,21 22 15,0-22-15,-21 0 0,0-21 0,0 21 16,21 0-16,-22 1 0,1-22 31,21-22-15,0 1-16,0 0 15,0 0-15,0 0 0,21-22 0,1 22 16,-1-21-16,0 0 0,21 20 16,-21-20-16,22 21 0,-1-21 0,0 20 15,1 1-15,-1 0 0,0 0 16,1 21-16,-1 0 0,-21 0 0,22 0 16,-43 21-16,21 0 0,-21 0 15,0 1-15,0-1 0,0 0 0,0 0 16,0 0-16,0 0 0,-21 1 15,21-1-15,0 0 0,-22 0 0,1 0 16,0 0-16,21 1 0,-21-22 16,0 21-16,0 0 0,-1-21 15,22 21-15,-21-21 0,0 0 0,0 0 16,-21 21-16</inkml:trace>
  <inkml:trace contextRef="#ctx0" brushRef="#br0" timeOffset="41008.51">5355 6985 0,'0'0'0,"0"-21"0,0-21 16,21 20-16,-21-20 0,0 0 15,0 21-15,0-1 0,0-20 0,0 21 16,0 0-16,0 42 31,0 0-31,0 21 0,0 1 0,0 20 16,0 1-16,0-22 0,-21 43 0,21-22 16,0 1-16,0-1 0,0 1 15,-21-1-15,21-20 0,-21-1 0,21 0 16,-21 1-16,21-22 0,0 21 0,0-21 15,0 0 1,0 1-16,0-44 16,0 1-1,0 0-15,0 0 0,0-21 0</inkml:trace>
  <inkml:trace contextRef="#ctx0" brushRef="#br0" timeOffset="42607.56">5207 6943 0,'0'-43'15,"0"86"-15,0-128 0,0 43 0,0-1 0,0 1 16,0 0-16,0-22 0,0 22 16,21 0-16,43-22 15,-22 22-15,0 21 0,1-1 0,-1 1 16,21 21-16,1 0 0,-1 21 16,1 1-16,-22-1 0,22 21 0,-22 22 15,0-22-15,1 21 0,-22-20 0,0-1 16,-21 22-16,0-22 0,-21 43 15,0-64-15,-22 21 0,22-21 16,-21 0-16,0 1 0,-1-1 0,1 0 16,0-21-16,20 0 0,-20 0 15,21 0-15,-21 0 0,20 0 0,1 0 16,0-21-16,0 0 0,0-1 0,0 22 16,-1-21-16,22 0 0,0 0 15,0 0-15,0 42 31,0 0-31,0 21 0,22-20 16,-1 20-16,0 0 0,-21 1 0,21-1 16,0 0-16,0 1 0,1-1 0,-1 0 15,21-21-15,-21 22 16,22-22-16,-22 0 0,21 0 0,22 0 16,-22-21-16,0 0 0,-21 0 0,22 0 15,-1 0-15,-21 0 0,22 0 16,-22-21-16,21 21 0,-21-21 0,0-21 15,1 21-15,-1-1 0,0-20 16,0 0-16,-21-1 0,0 1 16,0 0-16,0 21 0,0-22 0,0 22 15,0 0-15,0 0 0,-21 42 32,0 0-32,21 0 0,-21 22 0,21-22 15,-22 21-15,22-21 0,0 22 0,0-22 16,0 21-16,0-21 0,0 0 15,0 1-15,0-1 0,22 0 0,-1-21 16,0 21-16,0-21 0,0 0 0,0 0 16,1 0-16,20 0 0,-21 0 15,0 0-15,22-21 0,-22 0 16,21 0-16,-21-1 0,22 1 0,-22 0 16,0 0-16,0-21 0,-21-1 0,0 22 15,0-21-15,0 21 0,0-22 16,0 22-16,0 0 0,0 0 0,0 42 31,-21 0-31,21 0 0,-21 22 16,0-22-16,21 21 0,0-21 0,0 22 15,0-22-15,0 21 0,0-21 0,0 0 16,0 1-16,0-1 0,0 0 16,0 0-16,0 0 15,21-21 1,-21-21-1,21 21-15,-21-21 0,21 0 16,-21 0-16,21-1 0,0-20 0,-21 21 16,22-21-16,-1 20 0,0-20 0,-21 0 15,21 21-15,0-22 0,0 22 16,1 0-16,-1 21 0,0-21 0,0 21 16,0 0-16,0 21 15,-21 0-15,0 0 16,0 0-16,0 1 0,0 20 0,0-21 0,22 0 15,-22 22-15,0-22 0,0 0 16,0 0-16,0 0 16,21 0-16,0-21 15,0 0-15,0 0 0,0 0 16,1-21-16,-1 0 16,0 0-16,0 0 0,0 0 15,0-1-15,-21-20 0,22 21 0,-1 0 16,0-22-16,0 22 0,-21 0 15,21 0-15,0 0 0,1 21 0,-1 0 16,0 0 0,-21 21-16,0 0 0,0 0 15,0 0-15,0 22 0,0-22 16,0 0-16,0 0 0,0 22 0,0-22 16,0 0-16,0 0 0,21 0 15,0 0-15,0-21 16,1 0-16,-1 0 0,0 0 0,0 0 15,21 0-15,-20 0 0,-1 0 0,21 0 16,-21-21-16,22 0 0,-22 0 16,0 0-16,21 0 0,-21-1 0,1 1 15,-1 0-15,-21-21 0,21 21 0,-21-1 16,21 1-16,-21 0 0,0 42 31,0 0-15,0 1-16,0-1 0,0 21 0,0-21 15,0 0-15,0 1 0,0-1 16,0 0-16,0 0 0,0 0 16,21-21-16,0 21 0,1-21 0,20 0 15,-21 0-15,21 0 0,1 0 16,-1 0-16,-21 0 0,22 0 0,-22 0 16,21-21-16,-21 0 0,0 0 0,1 0 15,-22 0-15,0-22 0,0 22 16,0-21-16,0-1 0,0 1 15,0 0-15,0 21 0,-22-22 0,1 1 0,0 21 16,0-22-16,-21 22 0,20 21 16,1 0-16,-21 0 0,21 0 15,0 0-15,-22 21 0,22 1 0,0-1 16,-21 0-16,20 21 0,1-21 0,21 22 16,0-22-16,-21 21 0,21-21 15,0 1-15,0 20 0,0-21 0,0 0 16,21 0-16,22 1 15,-22-1-15,21-21 0,-21 0 0,22 0 16,-1 0-16,-21 0 0,21-21 16,-20-1-16</inkml:trace>
  <inkml:trace contextRef="#ctx0" brushRef="#br0" timeOffset="43063.63">8911 6731 0,'0'0'16,"21"-21"-16,-21-21 0,0 20 0,0 1 0,0 0 15,-21 42 1,0 0-16,0 1 0,0-1 16,-1 21-16,1 0 0,21 1 0,-21-22 15,0 21-15,0 1 0,21-1 16,0 0-16,0-21 0,-21 22 0,21-1 16,0-21-16,0 22 0,0-22 15,0 0-15,0 0 0,21 0 16,0-21-16,0 21 0,0-21 15,0 0-15,1 0 0,-1 0 0,0-21 16,0 0-16,0 21 0,22-21 16,-22 0-16,0 0 0,21-22 0,-21 22 15,1 0-15,-1-21 0,-21 20 0,0 1 16,21 0-16,-21 0 0,-21 42 31,0 0-31,-1 0 16,1 1-16,21 20 0,0-21 0,-21 0 15,21 0-15,0 1 16,0-1-16,0 21 0,0-21 16,21 0-16,0 1 0,1-22 0,-1 0 15,0 0-15,21 0 0,-21 0 16,22 0-16,-22 0 0,21 0 0,-21 0 16,1-22-16,-1 1 0,0 0 0,0 0 15,0 0-15,-21 0 0,21-22 16,-21 22-16</inkml:trace>
  <inkml:trace contextRef="#ctx0" brushRef="#br0" timeOffset="43268.43">8636 6773 0,'0'0'0,"-21"0"0,21 22 16,21-22-1,0 0 1,21 0-16,-20 0 0,20 0 16,0 0-16,-21 0 0,22 0 0,-1 0 15,22 0-15,-22 0 0,0 0 0,22 0 16,-1 0-16</inkml:trace>
  <inkml:trace contextRef="#ctx0" brushRef="#br0" timeOffset="43892.6">11620 7006 0,'0'0'0,"-21"0"0,21 21 0,21-21 31,1-21-31,-1 21 0,0-21 16,0 21-16,0-21 16,22 0-16,-22 0 0,0-1 0,21 1 15,22-21-15,-43 0 0,0 20 16,0-20-16,-21 21 0,0-21 16,0 20-16,0 1 0,-21 0 0,-21 0 15,21 0-15,-22 0 0,1 21 0,0 0 16,-1 0-16,-20 0 0,20 21 15,1 0-15,0 0 0,-1 0 16,1 0-16,21 1 0,-21 41 16,42-42-16,0 0 0,0 1 15,0-1-15,21 0 0,0 0 16,0 0-16,0 0 0,0 22 0,22-22 0,-22 0 16,21 0-16,-21 0 0,1 1 15,20 20-15,-21-21 0,0 0 0,-21 22 16,0-22-16,0 0 0,0 21 0,0-21 15,0 1-15,-21-1 0,0 0 0,0 0 16,-22 0-16,1-21 0,0 0 16,-1 21-16,-20-21 0,21 0 0,-1 0 15,-20 0-15,20-21 0,1 21 16,0-21-16,-1 0 0,1 0 16,21 0-16,0-1 0,0-20 0,-1 21 15,22-21-15,0 20 0,0-20 0,0 21 16,0-21-16,0 20 0,22 1 15,-1-21-15,0 21 0,0 0 0,0 21 16,22-22-16,-22 22 0,21 0 0,-21 0 16,0 0-16,22 0 0,-22 0 15,0 0-15,21 0 0,-20 0 0,-1 22 16,0-22-16</inkml:trace>
  <inkml:trace contextRef="#ctx0" brushRef="#br0" timeOffset="44782.62">11917 7006 0,'0'0'0,"21"0"0,42-21 16,-63 0-16,0 42 47,0 0-47,0 0 15,0 1-15,0-1 0,0 0 16,0 0-16,0 0 0,0 0 0,0 1 15,0-1-15,22-21 16,-1 21-16,0-21 0,21 0 16,-21 0-16,22 0 0,-22 0 15,21 0-15,1 0 0,-22-21 16,21 21-16,-21-21 0,22-1 0,-22 1 16,0 21-16,0-21 0,0 0 0,0 0 15,-21 0-15,22-1 0,-22 1 0,0 0 16,0 0-16,0 0 15,21 21-15,-42 21 32,21 0-17,-22 0-15,22 22 0,-21-22 0,0 21 16,0 0-16,0 22 0,21-22 0,-21 22 16,-1 42-16,22-43 15,0 1-15,-21-22 0,21 21 16,0 1-16,-21-1 0,21 1 0,-21-1 15,21 22-15,-21-21 0,21-1 0,0 1 16,-21-1-16,21 1 0,-22-1 16,1 1-16,21-22 0,-21 0 15,0 1-15,0-1 0,-22-21 0,22 21 0,0-42 16,0 22-16,-21-22 0,20 0 0,1 0 16,0-22-16,21 1 0,0 0 15,0 0-15,0 0 0,0-22 0,0 22 16,0-42-16,0 20 0,21-20 0,0-1 15,1 1-15,20-1 0,0-20 16,1 20-16,-1-20 0,0 20 16,1-21-16,20 1 0,-21 20 0,22-20 15,-22-1-15,1 0 0,20 1 0,-21 20 16,1 1-16,-22 20 0,21-20 16,-21 20-16,1 22 0,-1-21 0,-21 21 15,0 0-15,0-1 0,0 1 16,-21 0-16,-1 21 15,1 0-15,0 0 0,0 0 16,0 0-16,21 21 0,0 0 16,0 1-16,0-1 15,21 0-15,0 0 16,0 0-16,0 0 0,1-21 16,-22 22-16,0-1 0,21-21 0,-21 21 15,0 0-15,-21 0 16,-1-21-16,1 0 15,0 0-15,0 0 0,0 0 0,0 0 16,-1 0 0,22-21-16,0 0 0,0 0 15,0 0-15,22 21 0,-1-22 16,0 1-16,21 0 0,-21 0 16</inkml:trace>
  <inkml:trace contextRef="#ctx0" brushRef="#br0" timeOffset="45028.06">13462 6350 0,'0'0'0,"0"-21"0,0 0 16,21 0-16,-21-1 0,0 1 15,-21 42 1,21 1-16,-21 20 0,0 0 0,-1 1 16,1-1-16,0 21 0,0 1 0,0-22 15,0 22-15,-1-22 0,1 22 16,0-22-16,21 0 0,-21-21 0,21 22 15,-21-1-15,21-21 0,0 0 16,-21 1-16,21-1 0,0 0 16,0 0-16,21-21 15,0 0-15,0 0 16,0-21-16</inkml:trace>
  <inkml:trace contextRef="#ctx0" brushRef="#br0" timeOffset="45219.68">13229 6900 0,'0'0'0,"-21"0"0,42 0 47,0 0-47,22 0 0,-22 0 16,0 0-16,0 0 0,21 0 15,-20 0-15,-1 0 0,0 0 0,0 0 16,0 0-16,0 0 0,1 0 0,-1-21 15,0 21-15,0 0 0,0 0 16,0 0-16</inkml:trace>
  <inkml:trace contextRef="#ctx0" brushRef="#br0" timeOffset="46172.24">13737 6900 0,'0'22'31,"21"-22"-31,0 0 15,1 0-15,-1 0 0,0 0 16,0 0-16,0 0 0,-21-22 16,21 22-16,1-21 15,-22 0-15,0 0 16,-22 21 0,1 0-16,0 0 0,0 0 15,0 0-15,0 21 0,-1 0 16,22 0-16,-21-21 0,0 22 0,21-1 0,-21 0 15,21 0-15,0 0 16,0 0-16,0 1 0,0-1 16,21 0-16,0 0 0,0-21 15,1 0-15,-1 21 0,21-21 16,-21 0-16,22 0 0,-1 0 0,0 0 16,-21 0-16,22-21 0,-1 21 0,0-21 15,-20 0-15,20 21 0,-21-21 16,21-22-16,-20 22 0,-1 0 0,0-21 15,0 20-15,0-20 0,-21 21 0,0 0 16,21 0-16,-21-1 0,0 44 31,-21-1-31,0 0 16,0 0-16,21 0 0,-21 22 16,0-22-16,-1 0 0,22 0 0,0 0 15,0 0-15,-21 22 0,21-22 0,-21 0 16,21 0-16,-21-21 0,21 21 15,0 1-15,0-44 47,0 1-47,0 0 0,0 0 0,0 0 16,0 0-16,21-1 0,0 1 16,0-21-16,22 21 0,-1-22 15,-21 22-15,22-21 0,-1 21 0,0 0 16,1-1-16,-1 22 0,-21 0 15,21 0-15,1 0 0,-22 0 0,0 22 16,0-1-16,0 21 16,-21-21-16,0 22 0,0-22 0,0 0 15,0 21-15,0-21 0,0 1 0,-21-1 16,21 21-16,-21-21 0,21 0 0,-21-21 16,21 22-16,-21-1 0,0-21 31,21-21-16,0-1 1,0 1-16,0 0 0,0 0 0,21 0 16,0 0-16,0-1 0,0 1 0,22-21 15,-22 21-15,21-22 0,0 22 16,43-42-16,-43 42 0,1 21 16,-1-22-16,0 22 0,-20 0 0,20 0 15,-21 22-15,-21-1 16,0 0-16,0 0 0,0 0 0,0 22 15,0-22-15,-21 0 0,0 0 0,0 0 16,-1 0-16,1 1 0,21-1 16,-21-21-16,0 21 0,0 0 0,0 0 15,21 0 1</inkml:trace>
  <inkml:trace contextRef="#ctx0" brushRef="#br0" timeOffset="46360.4">15579 7281 0,'0'0'0,"-22"0"31,1 0-15,0 0-1,0 0-15,0 0 16,0 0-16,-1 0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3525-F8E0-AF95-2F8C-E6405647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E1A7-247C-6DCB-A435-224703C2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DDA9-F456-A00E-D79B-E24F055D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9E17-1324-ABA2-AC7D-C60199CD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A606-7C73-38B4-21E6-82F6E90A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DCFA-BCE1-B7B2-6DFA-4C9079A1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79EDC-2F61-B0BC-1411-027B6DABF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A587-3978-F9C0-26CB-65CDFA1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D71C-A378-BFB9-E2FA-5994E2CC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D108-02BB-24F9-F48D-21E04D4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4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6D08A-CD49-903C-E1A5-3B65A91F2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0141-DD12-E3F0-0B1E-780F67ED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59EE-13F7-5DAB-B2BA-C580732F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ADCB-A76E-B0BA-CD99-C14783ED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5F42-8EC1-30D6-09E2-D312B44E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BD35-8780-DD01-8097-48F468C9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BC97-B499-CAE5-D16C-7900AB89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8DB8-46BB-BF75-3FDF-2247E7BC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27BB-1E0F-9649-8036-9ACB0A5A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FB1C-BD4A-15E5-1747-2C776A2F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E388-D8D1-AD30-B792-D91B8E6D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9A4B-1856-6A0F-E9E2-FE16DE69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ECEE-E7F6-017E-AC43-0D686901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380B-242A-19CB-BE36-2E7837F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0630-CB84-8082-FE77-A7A22AAC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03FB-A33A-9D6A-CF56-A9ABACF0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DABF-2FB0-03BF-BE23-4CFFD23C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D76B-23B7-F1C7-FA2A-A4FFDE56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DB96-79FE-A809-8D77-9A3B4772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EEF8-8C65-FD0A-5984-F224F07C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8E3FC-854C-91BF-30ED-0647B2D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4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4BC7-D095-D08A-E34D-D6A4C1AB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8578A-2E60-9612-3646-0DDEBE72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C6184-084C-1B02-700F-74AB37B9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147F6-FAA6-7785-D7EC-EDD3C5344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74323-3E15-2D9A-0C34-C5230BB94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0DA5-D03B-A7FD-A9B2-B8DF0EF7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AB5BE-48E0-0F14-1B1C-32E7229D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7D33C-CBB5-974D-DAEB-9106C28E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EB6F-2056-5E0B-0DAF-95B78E85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5E689-F919-EC25-565A-C4A4F727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41D2D-7F15-B397-4645-822E9882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2FBBB-C20C-A4BA-211D-399D2DB4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4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4F911-E3F0-528C-2803-E7100FF9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11233-FC67-F7ED-2593-CAA88BD9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D5325-1EF2-238F-3B2F-52744D46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C8FE-44FE-9669-297B-D614C06F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FB52-0CD8-C78C-7162-DDBA72B7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B4C74-7BF7-C39A-F40F-D9B8C028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3852F-B232-F2D0-16E7-14FC498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8CACB-58C1-2EC3-AA67-AF44B8CE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ADE5-16CB-9CA4-92DF-0BC6847B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6351-075A-4298-608E-42FD465B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B5617-7050-EB88-631C-1542426B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0A232-536E-4A0B-FC59-72574C5B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6B3D-269E-33C4-9445-394CB236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3A1B-26BA-A4E9-C95A-E1303190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C903-1D31-0A67-373F-685D306E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3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66904-AB86-6ACB-6083-599B4589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BD289-F9D4-C8B8-BF62-E4A8F0BB6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AF39-BC9C-24AA-FA38-C46E117A1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D640-ACA4-42DC-9BC5-D1EDAAB58E09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5BE3-1E4F-2A2D-E68F-39B1B416C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AFCE-1969-DF43-56ED-5F81D248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D38F-5172-4FA1-9E09-05764A3D6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2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E29-121A-B67C-3A51-454BBC5E4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0C1AE-BAED-F256-0BEB-24EF8D039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3864F3-8322-4B1C-E42B-1D77E8B52791}"/>
                  </a:ext>
                </a:extLst>
              </p14:cNvPr>
              <p14:cNvContentPartPr/>
              <p14:nvPr/>
            </p14:nvContentPartPr>
            <p14:xfrm>
              <a:off x="388440" y="76320"/>
              <a:ext cx="1018080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3864F3-8322-4B1C-E42B-1D77E8B52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66960"/>
                <a:ext cx="1019952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3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E29-121A-B67C-3A51-454BBC5E4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0C1AE-BAED-F256-0BEB-24EF8D039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3B18F2-E0B7-5FF9-7DA6-D7CD5AD64F8C}"/>
                  </a:ext>
                </a:extLst>
              </p14:cNvPr>
              <p14:cNvContentPartPr/>
              <p14:nvPr/>
            </p14:nvContentPartPr>
            <p14:xfrm>
              <a:off x="304920" y="419040"/>
              <a:ext cx="8854560" cy="60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3B18F2-E0B7-5FF9-7DA6-D7CD5AD64F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09680"/>
                <a:ext cx="887328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72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E29-121A-B67C-3A51-454BBC5E4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0C1AE-BAED-F256-0BEB-24EF8D039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0A62E-EE0F-BF2C-6383-6898C0A0734F}"/>
                  </a:ext>
                </a:extLst>
              </p14:cNvPr>
              <p14:cNvContentPartPr/>
              <p14:nvPr/>
            </p14:nvContentPartPr>
            <p14:xfrm>
              <a:off x="0" y="228600"/>
              <a:ext cx="822996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0A62E-EE0F-BF2C-6383-6898C0A07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824868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4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E29-121A-B67C-3A51-454BBC5E4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0C1AE-BAED-F256-0BEB-24EF8D039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F19805-DDBE-528C-77F9-7B17A1448601}"/>
                  </a:ext>
                </a:extLst>
              </p14:cNvPr>
              <p14:cNvContentPartPr/>
              <p14:nvPr/>
            </p14:nvContentPartPr>
            <p14:xfrm>
              <a:off x="159840" y="190440"/>
              <a:ext cx="7582320" cy="294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F19805-DDBE-528C-77F9-7B17A1448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81080"/>
                <a:ext cx="7601040" cy="29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95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2022-08-11T04:07:09Z</dcterms:created>
  <dcterms:modified xsi:type="dcterms:W3CDTF">2022-08-11T04:07:37Z</dcterms:modified>
</cp:coreProperties>
</file>