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2:21:36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1016 0,'0'-21'15,"0"0"-15,0 0 16,0-1-16,0 1 16,0 0-1,-21 42 17,21 0-32,-21 1 15,21-1-15,0 0 0,-21 0 16,0 0-16,21 22 0,-22-22 15,22 21-15,-21 0 0,0 1 16,0-1-16,21 0 0,-21 1 16,0-1-16,-1 0 0,1 1 0,0-1 15,0 0-15,0 1 0,21-1 16,0-21-16,-21 22 0,21-22 0,0 0 16,-22 0-16,22 0 15,0-42 16,0 0-31,0 0 16,0-22-16,0 22 0,22-21 16,-1 21-16</inkml:trace>
  <inkml:trace contextRef="#ctx0" brushRef="#br0" timeOffset="388.45">1587 1037 0,'0'0'0,"0"-21"0,0 0 16,0 0-1,0 0-15,22 21 0,-1-22 0,0 22 16,-21-21-16,21 0 0,0 21 16,22-21-16,-22 21 0,0 0 15,0 0-15,0 0 0,0 0 16,22 0-16,-22 21 0,0 0 15,0 22-15,0-22 0,-21 21 0,22-21 16,-1 22-16,-21-1 0,21 0 16,-21 1-16,0-22 0,0 21 0,0 0 15,0 1-15,0-22 0,0 21 16,-21-21-16,0 22 0,-1-22 16,1 21-16,21-21 0,0 1 0,0-1 15,-21 0-15,21 0 0,-21-21 16,21 21-16,0-42 47,0 0-47,0 0 15,0 0-15,0-1 0</inkml:trace>
  <inkml:trace contextRef="#ctx0" brushRef="#br0" timeOffset="672.29">1545 1376 0,'-21'0'31,"42"0"-31,0 0 16,0 0-16,1 0 0,20 0 0,-21 0 15,21 0-15,-20 0 0,20 0 16,-21 0-16,21 0 0,-20 0 0,-1-21 15,0 21-15,0 0 0,0 0 16,0 0-16</inkml:trace>
  <inkml:trace contextRef="#ctx0" brushRef="#br0" timeOffset="1608.33">2603 1334 0,'0'0'0,"0"-64"31,0 43-16,0 0 1,-21 21 0,0 0-1,0 0-15,0 0 16,0 21-16,-1 0 0,-20 0 0,21 0 16,0 1-16,-22 20 0,22-21 15,0 0-15,0 22 0,0-22 0,0 21 16,21-21-16,0 22 0,0-1 15,0-21-15,0 0 0,0 0 0,0 22 16,21-22-16,0-21 0,21 21 16,-21-21-16,22 0 0,-22 0 15,21 0-15,1 0 0,-1 0 16,-21 0-16,21 0 0,1-21 0,-1 0 16,0 0-16,1-1 0,-1 1 15,-21 0-15,22-21 0,-1 21 0,-21-22 16,21 22-16,-20-21 0,-1-1 15,0 1-15,0 0 0,0-1 16,0 1-16,-21 21 0,0-21 0,0-1 16,0 22-16,22 0 0,-22-21 15,0 20-15,0 1 0,0 0 16,0 0-16,0 42 31,-22 21-15,22-20-16,0-1 0,0 21 15,0-21-15,-21 22 0,21-22 16,0 21-16,-21 0 0,21-20 0,0 20 16,0 0-16,0-21 0,0 22 15,-21-22-15,21 21 0,0-21 0,0 22 16,0-22-16,0 0 0,0 0 16,0 22-16,0-22 0,21 0 15,-21 0-15,21-21 16,0 0-16,1 0 0,-1 0 15,0 0-15,0 0 0,0-21 0,0 21 16,22-21-16,-22-22 0,0 22 16,0 0-16,0 0 0,1-21 15,-1 20-15,0-20 0,0 21 0,0 0 16,0 0-16,1-1 0,-22 1 16,0 0-16,21 21 0,-21-21 15,0 42 1,0 0-1,-21 0-15,21 1 16,0-1-16,-22 0 0,22 0 16,0 0-16,0 0 0,0 1 15,0-1-15,0 0 16,0 0-16,0 0 16,22-21-16,-1 0 0,0 0 15,0 0-15,0 0 16,0 0-16,1 0 0,-1 0 15,0-21-15,-21 0 0,21 0 16,0 0-16,0-1 0</inkml:trace>
  <inkml:trace contextRef="#ctx0" brushRef="#br0" timeOffset="1961.13">3789 931 0,'0'0'0,"-21"-21"0,-1 21 15,1 0-15,0 0 0,0 0 16,0 0-16,21 21 0,-21-21 0,-1 22 16,22-1-16,0 0 15,0 0-15,0 0 0,0 0 16,22-21 0,-1 0-1,0-21 1,0 21-16,-21-21 15,0 0-15,0 0 16,0 0-16,0-1 16,-21 22 15,0 0-31,0 0 0,21 22 16,-22-1-16,1 0 15,0 0-15,21 0 16,-21 0-1</inkml:trace>
  <inkml:trace contextRef="#ctx0" brushRef="#br0" timeOffset="2219.98">2900 1397 0,'0'0'0,"21"0"16,0 0 0,0 0-16,22 0 0,-22 0 15,0 0-15,21 0 0,-21-21 16,22 21-16,-1 0 0,-21 0 0,22-21 16,-22 21-16,21 0 15,-21 0-15,0 0 0,1 0 0,-22-21 16,21 21-16</inkml:trace>
  <inkml:trace contextRef="#ctx0" brushRef="#br0" timeOffset="3084.59">4106 1355 0,'0'0'0,"0"-21"31,-21 21 1,0 0-32,0 21 0,0-21 15,-1 21-15,1 0 0,0 0 16,0 0-16,0 1 0,0-22 15,21 21-15,0 0 0,0 0 16,0 0-16,0 0 0,0 1 16,0-1-16,0 0 0,21-21 15,0 0-15,0 21 0,0-21 16,0 0-16,1 0 16,-1 0-16,-21-21 15,21 0-15,-21 0 16,21-1-16,-21 1 0,0 0 0,0 0 15,0 0-15,0 0 0,0-22 16,0 22-16,0 0 0,21 0 0,-21 0 16,21-1-16,1 1 0,-22 0 15,21 0-15,0 21 0,0-21 0,21 0 16,-20 21-16,-1 0 0,21 0 16,0 0-16,-20 0 0,20 0 15,-21 0-15,0 21 0,22 0 0,-22 0 16,0-21-16,0 21 0,-21 0 15,0 1-15,21 20 0,-21-21 0,0 0 16,0 0-16,0 1 0,0-1 16,0 0-16,-21 0 0,0 0 0,21 0 15,-21 1-15,0-1 0,-1 0 16,22 0-16,-21-21 0,21 21 16,-21-21-16,21-21 31,0 0-31,0 0 15,0 0-15,0-1 16,21 1-16,0 0 0,1-21 16,-1 21-16,0-1 0,0-20 0,21 21 15,-20-21-15,20 20 0,0 1 16,1 0-16,-1 0 0,21 0 0,-20 0 16,-22 21-16,21 0 0,1 0 15,-22 0-15,0 0 0,0 21 0,21 21 16,-42-21-16,0 0 15,0 22-15,0-22 0,0 0 0,0 0 16,0 0-16,0 1 0,0-1 0,-21 21 16,21-21-16,-21 0 15,0 1-15,21-1 0,-21 0 16,0-21 0,21-21 15,0 0-31,21-1 15</inkml:trace>
  <inkml:trace contextRef="#ctx0" brushRef="#br0" timeOffset="3588.3">5884 1249 0,'0'0'0,"0"-21"0,0 0 15,-21-1 1,0 22-16,0 0 16,0 0-16,-1 0 0,1 0 0,-21 0 15,21 22-15,0-1 0,-22-21 16,22 21-16,0-21 0,0 21 0,0 0 16,21 0-16,0 1 15,0-1 1,21-21-16,0 0 15,-21 21-15,21-21 16,21 0-16,-20 0 0,-1 21 0,0-21 16,21 0-16,-21 21 0,22-21 15,-22 0-15,21 21 0,-21 1 0,22-22 16,-22 21-16,0-21 0,0 0 16,0 21-16,-21 0 0,22-21 15,-22 21-15,0 0 0,0 1 16,-22-22-16,1 21 0,0 0 15,-21-21-15,-1 21 0,1-21 0,0 0 16,-1 21-16,1-21 0,21 0 16,-21 21-16,-1-21 0,22 0 15,0 0-15,0 0 0,0 22 16,-1-22-16,1 0 0,0 0 16,0 0-16,0 0 31,21-22-31,-21 22 0,-1 0 15</inkml:trace>
  <inkml:trace contextRef="#ctx0" brushRef="#br0" timeOffset="4401.5">487 1122 0,'0'0'0,"0"-21"31,0 42-16,0 0-15,0 0 16,0 0-16,0 1 0,0 20 16,0-21-16,0 21 0,0-20 0,-21 20 15,21-21-15,-22 21 0,22 1 16,-21-22-16,21 21 0,-21 1 16,21-1-16,-21-21 0,21 21 0,-21-20 15,21 20-15,0-21 0,0 0 16,0 0-16,0 1 15,0-44 17,0 1-17,0 0-15,0 0 0,21 0 16,0 0-16</inkml:trace>
  <inkml:trace contextRef="#ctx0" brushRef="#br0" timeOffset="4929.21">720 1482 0,'0'21'31,"0"0"-15,0 0-1,21-21 1,0 0-16,0 0 15,0 0-15,-21-21 16,21 0-16,1 21 16,-22-21-16,0 0 15,-22 21 17,1 0-17,0 0-15,21 21 0,0 0 16,-21-21-16,21 21 15,0 0 1,21-21 0,0 0-16,0 0 15,1 0 1,-22-21 0,0 0-1,0 0-15,-22 21 31,22-21-31,-21 21 16,0 0 0,21 21-16,0 0 31,21-21-15,0 0-16,1 21 15</inkml:trace>
  <inkml:trace contextRef="#ctx0" brushRef="#br0" timeOffset="23372.55">1249 2625 0,'-21'0'0,"-1"0"31,1 0-15,0 0 15,0 0-31,0 0 16,0 0 0,-1 0-16,1 21 0,0-21 15,0 0-15,0 0 16,0 0-16,21 21 0,-22-21 15,1 0-15,0 0 16,0 0 0,0 0-16,42 0 78,0 0-63,0 0-15,0 0 0,1 0 16,-1 0-16,0-21 0,0 21 16,0 0-16,0 0 0,22 0 0,-1 0 15,-21 0-15,22 0 0,-1 0 0,0-21 16,1 21-16,-1 0 0,21 0 16,-20 0-16,20 0 0,-20-21 0,20 21 15,-21 0-15,1 0 0,20 0 16,-20 0-16,-1 0 0,21-22 15,-20 22-15,-1 0 0,22 0 0,-22 0 0,21 0 16,1 0-16,-1 0 0,1-21 16,-1 0-16</inkml:trace>
  <inkml:trace contextRef="#ctx0" brushRef="#br0" timeOffset="23840.28">2984 2540 0,'22'0'16,"20"0"-16,212 0 31,-191-21-31,1 21 0,-1 0 0,1 0 16,-1 0-16,1 0 0,-1 0 0,1 0 15,-1 0-15,-20 0 0,20 0 16,-20 0-16,-1 0 0,21 0 0,43 0 16,-42 0-16,-1 0 0,1 0 15,-1 0-15,1 0 0,20 0 16,-20 0-16,21 0 0,-22-21 16,1 21-16,-1 0 0,1 0 0,-1 0 15,1 0-15,41 0 0,-41 0 16,-22 0-16,64-21 0,-42 21 15,-22 0-15,21 0 0,-20 0 16,-1 0-16,22 0 0,-22-22 16,0 22-16,1 0 0,-1 0 0,0 0 15,1 0-15,-1 0 0,0 0 0,1-21 16,-1 21-16,0 0 0,-21 0 16,22 0-16,-1 0 0,-21 0 0,22 0 15,-22 0-15,21-21 0,-21 21 0,0 0 16,1 0-16,-1 0 0,0 0 0,0 0 15,0 0-15,0 0 0,1 0 16,-1 0-16,0 0 16,0 0-16,0 0 15,0 0 17,1 0-17,-44 0 16,1 0-31</inkml:trace>
  <inkml:trace contextRef="#ctx0" brushRef="#br0" timeOffset="24952.46">2519 2519 0,'0'0'15,"-21"0"-15,-1 0 0,1 0 16,0 0 0,0 0-16,0 0 0,0 0 15,-1 0-15,1 0 16,0 0-16,21 21 16,-21-21-16,42 0 93,0 0-93,0 0 16,1 0-16,-1 0 0,0 0 0,0 0 16,0 0-16,22 0 0,-22 0 0,21 0 15,-21 0-15,22 0 0,-1 0 0,-21 0 16,21 0-16,1 0 0,-1 0 15,0 0-15,1 0 0,-1 0 16,0 0-16,1 0 0,-1 0 0,0 0 16,22 0-16,-22 0 0,1 0 0,-1 0 15,21 0-15,-20 0 0,41 0 16,-62 0-16,20 0 0,21 0 16,-41 0-16,-1 0 0,0 0 15,0 0-15</inkml:trace>
  <inkml:trace contextRef="#ctx0" brushRef="#br0" timeOffset="26204.58">1333 3598 0,'22'0'15,"-1"0"17,-21-21-17,21 21 1,-21-21-16,0 0 16,0 0-16,21 0 15,-21-1-15,0 1 16,0 42 46,0 1-62,0-1 16,0 0-16,0 0 16,0 0-16,0 22 0,0-22 0,0 0 15,0 0-15,0 21 0,0-20 16,0 20-16,0-21 0,0 0 0,-21 22 15,21-22-15,0 21 0,0-21 16,0 22-16,-21-22 0,21 0 0,-21 0 16,21 0-16,0 0 0,0 1 15,0-1-15,0 0 0,-22-21 16,22-21 31,0 0-47</inkml:trace>
  <inkml:trace contextRef="#ctx0" brushRef="#br0" timeOffset="27231.99">1820 3852 0,'21'0'93,"-21"-21"-93,0 42 110,22-21-48,-1-21-46,-21 0 0,21 21-16,-21-21 15,0 0-15,-21 21 63,21 21-48,0 0 1,0 0-16,0 0 31,21-21-15,0 0-16,0 0 15,-21-21 1,21 21-16,-21-21 0,0 0 31,0 0-15,0 0-16,-21 21 16,0 0-1,0 0-15,0 0 16,21 21 15,-21-21-31,21 21 16,0-42 93</inkml:trace>
  <inkml:trace contextRef="#ctx0" brushRef="#br0" timeOffset="31936.43">3090 3768 0,'0'-21'16,"0"-1"-1,0 1 1,21 21-1,-21-21 17</inkml:trace>
  <inkml:trace contextRef="#ctx0" brushRef="#br0" timeOffset="32727.18">3111 3620 0,'0'0'0,"0"21"78,0 0-78,0 0 16,0 0-16,0 0 0,0 1 16,0-1-16,0 0 0,0 0 15,0 0-15,0 0 0,0 1 0,0-1 16,0 0 0,0 0-16,0 0 0,0 0 0,0 1 15,0-1 1,0-42 15,0-1-31,0 1 16,0 0-16,0 0 0,0 0 0,0 0 15,22-1-15,-22 1 0,0 0 16,21-21-16,-21 21 0,0-1 0,21-20 16,0 21-16,0 0 0,0 0 15,1-1-15,-1 22 0,0-21 0,0 21 16,0 0-16,22 0 0,-22 0 15,0 0-15,0 21 0,0-21 16,0 22-16,1-1 0,-1 0 0,0 0 16,0 0-16,-21 0 0,0 1 15,0-1-15,0 0 0,21 0 0,-21 0 16,0 0-16,0 1 0,0-1 16,0 0-16,0 0 0,0 0 15,-21-21 16,0 0-31,21-21 0,0 0 16,0 0-16,0 0 16,0-1-16,0 1 0,0 0 15,0 0-15,21 0 0,0-22 0,22 22 16,-22-21-16,21 21 0,-21 0 16,22-1-16,-1 1 0,0 0 0,-21 21 15,22 0-15,-22 0 0,0 0 16,0 0-16,22 0 0,-22 0 0,-21 21 15,21 0-15,0 1 0,-21-1 0,0 0 16,0 0-16,0 0 0,0 0 16,0 1-16,0-1 0,0 0 0,0 0 15,0 0-15,0 0 0,0 1 16,0-1-16,0 0 16,0 0-1,0-42 16,0 0-15</inkml:trace>
  <inkml:trace contextRef="#ctx0" brushRef="#br0" timeOffset="34438.42">4720 3493 0,'0'-22'15,"0"1"1,-21 21 0,0 0-16,0 0 0,-1 0 15,1 21-15,0 1 16,0-1-16,0 0 0,0 0 0,-1 0 16,1 22-16,0-22 0,0 0 0,0 21 15,21-21-15,-21 22 16,-1-1-16,22-21 0,0 0 0,0 1 15,0-1-15,22 0 16,-1 0-16,0-21 0,0 0 0,0 21 16,22-21-16,-22 0 0,21 0 15,-21 0-15,22 0 0,-1 0 16,0-21-16,-21 21 0,22-21 0,-22 0 16,21 0-16,-21 21 0,1-22 0,-1 1 15,0 0-15,0 0 0,-21 0 16,21 0-16,-21-22 0,0 22 0,0 0 15,0-21-15,0 20 0,-21-20 16,0 21-16,0-21 0,0 20 0,-1 1 16,1 0-16,0 0 0,0 21 0,0 0 15,-22 0-15,22 0 0,0 0 16,-21 0-16,21 21 0,-1-21 16,1 42-16,0-20 0,0-1 15,0 21-15,0-21 0,21 22 0,-22-22 16,22 21-16,0-21 0,0 0 0,0 22 15,0-22-15,0 0 0,22 0 16,-1 0-16,0 1 0,0-1 0,0 0 16,0-21-16,1 0 0,-1 21 0,0-21 15,21 0-15,-21 0 0,22 0 16,-22 0-16,21-21 0,1 0 0,-22 21 16,21-21-16,-21-1 0,22 1 0,-22 0 15,21 0-15,-21 0 0,0-22 16,1 22-16,-1 0 0,21-21 0,-42 21 15,21-1-15,0 1 0,1 0 16,-22 0-16,0 0 0,0 0 16,0 42 15,0 0-15,0 0-16,0 21 0,-22-20 0,22-1 15,0 0-15,0 0 0,0 21 16,0-20-16,0-1 0,0 0 0,0 0 15,0 0-15,0 0 0,22 1 16,-1-22-16,0 21 16,0-21-16,0 0 0,0 0 15,22 0-15,-22 0 0,0 0 16,0-21-16,0 21 0,1-22 16,-1 22-16,0-21 0,0 0 0,0 0 15,0 0-15,1 0 0,-1-22 0,0 22 16,-21 0-16,21-21 0,0 20 15,0 1-15,-21 0 0,0 0 0,0 0 16,22 0-16,-22-1 16,0 44-1,-22-1 1,22 0-16,0 0 16,-21 0-16,21 22 0,-21-22 15,21 0-15,-21 0 0,21 21 0,0-20 16,0-1-16,0 0 0,0 0 15,0 0-15,0 0 0,21 1 16,0-1-16,0-21 0,1 0 16,-1 0-16,0 0 0,0 0 15,0 0-15,0 0 0,1 0 0,20-21 16,-21-1-16,21 22 0,1-21 0,-22 0 16,21 0-16,-21 0 0,22-22 15,-22 22-15,0 0 0,0-21 0,0 21 16,1-22-16,-1 22 0,-21 0 15,21 0-15,-21 0 0,0-1 16,-21 22 0,0 0-16,-1 0 15,22 22-15,0-1 0,-21 0 16,21 0-16,0 0 0,0 0 16,0 1-16,0-1 0,0 0 0,0 0 15,0 0-15,0 0 0,0 1 16,21-1-16,1 0 0,-1 0 15,-21 0 1,-21-21 31,-1 0-47,1-21 16,21 0-16,-21 21 0,0 0 0,21-21 15,-21 21-15,0 0 16,-1 0-16,22 21 31,0 0-31,0 0 16,22-21-16,-1 0 0,0 21 15,0-21-15,0 0 0,0 22 0,1-22 16,-1 0-16,0 0 0,21 0 16,-21 0-16,1 0 0,20 0 15,-21 0-15,0 0 0,22 0 0,-22-22 16,21 1-16,-21 21 0,22-21 0,-22 0 15,21 21-15,0-21 0,-20 0 16,-1-1-16,0 1 0,0 0 0,0-21 16,0 21-16,-21-1 0,22 1 0,-22 0 15,0 0-15,0 0 0,0 0 16,-22 21-16,1 0 16,0 0-16,0 0 0,0 21 0,0 0 15,-22 0-15,22 0 0,21 0 16,-21 1-16,21-1 0,-21 21 15,21-21-15,0 0 0,0 1 0,0-1 16,0 0-16,0 0 0,21-21 16,-21 21-16,21 0 0,0-21 15,0 0-15,1 22 0,20-22 0,-21 0 0,0 0 16,0 0-16,22 0 0,-22 0 16,21 0-16,-21-22 0,22 1 15,-22 0-15,21 0 0,-21 21 0</inkml:trace>
  <inkml:trace contextRef="#ctx0" brushRef="#br0" timeOffset="35032.61">7472 3323 0,'0'0'0,"0"-21"0,42-106 31,-42 106-31,21 0 16,-21 42 15,0 0-31,0 0 0,0 0 16,0 22-16,0-1 0,-21 0 0,21 1 15,0-1-15,0 0 0,-21 1 16,21-1-16,-21 0 0,21 1 0,-21-22 16,21 21-16,0-21 0,0 22 0,-22-22 15,22 0-15,0 0 0,-21 0 0,21 1 16,0-1-16,21-42 62,1-1-62,-1 1 0,-21 0 0,21-21 16,0 21-16,0-22 0</inkml:trace>
  <inkml:trace contextRef="#ctx0" brushRef="#br0" timeOffset="35284.47">7959 3090 0,'21'22'15,"-21"-1"-15,0 21 16,-21-21-16,21 22 0,0-1 16,0 0-16,-22 1 0,22-1 0,-21 0 15,0 1-15,21-1 0,0 0 16,0 1-16,-21-22 0,21 0 0,-21 21 15,21-21-15,-21 1 0,21-1 0,0 0 16,0 0-16,-22-21 16,1 0-1,0-21 1</inkml:trace>
  <inkml:trace contextRef="#ctx0" brushRef="#br0" timeOffset="35914.1">7387 3620 0,'21'0'31,"0"0"-31,1 0 0,20 0 0,-21 0 16,21 0-16,1 0 0,-1-22 15,0 22-15,1-21 0,20 0 0,-20 21 16,-1-21-16,21 21 0,-20-21 0,-1 0 15,0 21-15,-20-22 0,20 1 16,-21 21-16,0 0 0,0 0 0,-21 21 47,-21-21-47,21 22 16,-21-1-16,0 0 0,0 21 0,21-21 15,-21 1-15,21-1 0,-22 0 0,22 0 16,0 0-16,0 0 0,0 1 15,0-1-15,0 0 0,0 0 0,22 0 16,-1-21-16,0 21 0,0-21 0,0 0 16,22 0-16,-22 0 0,0 0 15,21 0-15,-21 0 0,22 0 16,-22 0-16,0 0 0,0 0 0,0-21 16,1 0-16,-1 21 0,0-21 0,0 0 15,0 0-15,-21-1 0,21-20 16,-21 21-16,0 0 0,0-22 0,0 22 15,0-21-15,-21 21 0,0-22 0,-21 1 16,21 21-16,-1 0 16,1 0-16,0 21 0,0 0 0,0 0 15,-22 0-15,22 0 0,0 21 16,-21 21-16,42-21 16,-21 0-16,-1 1 0,1 20 0,0-21 15,21 21-15,0-20 0,-21-1 0,21 0 16,0 0-16,0 21 0,0-20 15,21-1-15,-21 0 16,21-21-16,0 21 0,1-21 0,-1 0 16,0 0-16,0 0 0,0 0 0,0 0 15,1 0-15,-1 0 0,0 0 16,0 0-16,0 0 0,0-21 0,1 0 16</inkml:trace>
  <inkml:trace contextRef="#ctx0" brushRef="#br0" timeOffset="36296.64">8699 3514 0,'0'0'0,"22"-21"0,-1-1 0,-21 1 16,0 0-16,21 21 0,-21 21 31,21 0-31,-21 1 16,0-1-16,0 0 0,0 0 0,0 0 16,0 0-16,0 1 0,0-1 0,0 0 15,0 0-15,21 0 0,-21 0 16,21 1-16,-21-1 0,22 0 15,-1 0-15,0-21 32,0 0-32,0 0 15,0-21-15,1 0 16,-1 0-16,-21-1 0,21 1 16,0 0-16,0 0 0,0-21 15,-21 20-15,22-20 0,-1 21 0,42-64 16,-42 64-16,1-21 0,-1 21 15,0-1-15,0 1 0,-21 0 16,21 21-16,0-21 0,-21 42 31,0 0-31,0 0 16,0 1-16,0-1 16,0 0-16,0 0 0</inkml:trace>
  <inkml:trace contextRef="#ctx0" brushRef="#br0" timeOffset="37020.01">9334 3683 0,'0'0'0,"22"0"0,-1 0 15,0 0-15,0 0 16,0 0-16,0 0 0,1-21 16,-1 21-16,0-21 0,0 0 15,0 21-15,0-22 0,1 1 0,-1 0 16,0 0-16,-21 0 0,0 0 15,21-1-15,-42 22 16,0 0 0,0 0-16,-1 22 0,-20-1 15,21 0-15,0-21 0,21 21 16,-21 0-16,-1 0 0,22 22 16,-21-22-16,21 0 0,0 0 0,0 0 15,0 1-15,0-1 16,0 0-16,21-21 0,1 0 15,-22 21-15,21-21 0,0 0 0,0 0 16,0 0-16,0 0 0,1 0 16,20 0-16,-21 0 0,0-21 15,0 21-15,-21-21 0,0 0 16,22 21-16,-1-22 0,-21 1 0,21 0 16,0 0-16,-21-21 0,21 20 15,0-20-15,22 21 0,-22 0 0,0-22 16,21 22-16,1 0 0,-1 0 15,0 0-15,1 0 0,-1 21 0,0 0 16,1 0-16,-22 0 0,0 0 0,0 21 16,0 0-16,1 0 0,-1 0 15,-21 22-15,0-22 0,0 0 0,0 21 16,0-21-16,0 1 0,0 20 0,0-21 16,0 0-16,0 0 0,0 1 15,0-1-15,0 0 0,0 0 16,-21-21-1,-1 0 17,22-21-32,0 0 15,0 0-15,22-1 0,-1-20 16,0 21-16,-21 0 0,21-22 16,0 22-16,0-21 0,1 21 0,-1-22 15,0 22-15,0 0 0,0-21 0,0 21 16,1 21-16,-1-22 0,0 1 15,0 21-15,0 0 0,0 0 16,22 0-16,-22 0 0,0 0 0,0 0 0,0 0 16,1 21-1,-22 1-15</inkml:trace>
  <inkml:trace contextRef="#ctx0" brushRef="#br0" timeOffset="38045.44">1376 5144 0,'0'0'0,"0"21"16,-21-21-16,-1 0 15,1 0 1,21-21 0,0-1-16,0 1 15,0 0-15,21 21 0,1-21 16,-1 21-16,0-21 0,0 0 16,0 21-16,0 0 0,22 0 0,-22 0 15,0 0-15,0 0 0,0 21 16,1 0-16,-1 0 0,0 0 0,-21 22 15,21-22-15,-21 21 0,0 0 0,0 1 16,0-1-16,-42 0 0,21-20 16,-1 20-16,-20 0 0,21 1 0,-21-1 15,-1 0-15,22-21 0,-21 1 16,21 20-16,-22-21 0,22 0 0,0-21 16,0 21-16,0-21 0,-1 0 15,1 0-15,0 0 0,0 0 16,21-21-16,-21 0 0,21 0 15,-21 0-15,21 0 0,0-1 16,0 1-16,0 0 0,0 0 0,0-21 16,0 20-16,21 22 0,0-21 15,0 0-15,0 21 0,22 0 16,-22 0-16,0 0 0,0 0 16,21 21-16,-20-21 0,-1 43 0,0-22 15,0 0-15,0 0 0,0 21 16,1-20-16,-1-1 0,0 0 0,-21 21 15,0-21-15,21 1 0,0-1 16,-21 0-16,21-21 0,1 0 31,-1 0-15,-21-21-16,21 0 0,-21-1 16,21 1-16,0 0 0</inkml:trace>
  <inkml:trace contextRef="#ctx0" brushRef="#br0" timeOffset="38220.33">1926 5440 0,'0'0'0,"0"-21"0,21 21 109</inkml:trace>
  <inkml:trace contextRef="#ctx0" brushRef="#br0" timeOffset="38664.08">3238 4911 0,'0'0'0,"0"-21"0,0-22 16,0 22-16,0 0 0,0 0 0,0 0 16,0-1-1,0 44 1,0-1-16,0 21 0,0 0 16,0 1-16,0-1 0,0 22 15,0-22-15,0 0 0,0 22 0,0-22 16,-21 0-16,21 1 0,0-1 15,0-21-15,-21 22 0,21-22 0,-21 21 16,21-21-16,-21 0 0,21 1 0,0-1 16,0-42 15,0-1-31,0 1 16</inkml:trace>
  <inkml:trace contextRef="#ctx0" brushRef="#br0" timeOffset="39344.5">3111 5080 0,'0'0'0,"-21"-42"0,21 21 0,0-22 16,-21 1-16,21 0 0,0-1 15,0 22-15,0-21 0,0 21 0,0-22 16,21 22-16,0 0 0,22 0 0,-1 0 16,-21-1-16,43 22 0,-22 0 15,0 0-15,1 0 0,20 0 0,-20 0 16,-1 22-16,0-22 0,1 21 0,-1 21 15,-21-21-15,0 22 0,-21-1 16,0 0-16,0 1 0,-21-1 16,0 0-16,-21 1 0,-1-1 0,1 0 15,0-21-15,-22 22 0,1-22 0,20 21 16,1-21-16,0-21 0,-1 22 16,22-1-16,0-21 0,-21 0 15,20 0-15,22-21 16,0-1-16,0 1 15,0 0-15,0 0 0,22 0 16,-1 0-16,0 21 0,0-22 16,0 22-16,0 0 0,1 0 0,-1 0 15,0 0-15,0 0 0,0 22 16,0-1-16,1 0 0,-1 0 0,0 0 16,0 0-16,0 1 0,-21 20 15,21 0-15,1-21 0,-22 22 16,21-22-16,-21 0 0,0 0 0,21 0 15,0-21-15,0 22 0,0-22 16,22 0-16,-22 0 0,0 0 16,21 0-16,-20 0 0,-1 0 0,21 0 15,-21-22-15,22 1 0,-22 21 16,0-21-16,0 0 0,0 0 0,-21 0 16,0-1-16,21 1 0,-21 0 15,22 0-15,-22 0 0,0 0 0,0-1 16,0 44 15,0-1-31,0 0 0,0 0 16,-22 0-16,22 0 0,0 1 15,0-1-15,-21-21 0,21 21 0,0 0 16,0 0 0,0-42 30,0 0-46</inkml:trace>
  <inkml:trace contextRef="#ctx0" brushRef="#br0" timeOffset="39524.4">4064 4995 0,'0'0'16,"0"-21"-16,0 0 0,0 0 15,0 42 16,0 0-15,0 0-16,0 1 16,0-1-16,0 0 0,21 0 15,-21 0-15,21-21 16,0 21-16</inkml:trace>
  <inkml:trace contextRef="#ctx0" brushRef="#br0" timeOffset="40265.18">4614 5313 0,'0'0'0,"106"-64"31,-106 43-31,21 21 0,-21-21 16,21 0-16,-21 0 0,0 0 16,0-1-16,0 1 0,-21 21 15,0-21-15,0 21 0,0 0 0,0 0 16,-22 0-16,22 0 0,-21 0 0,21 21 15,-22 0-15,1 1 0,21-1 0,-22 0 16,22 0-16,-21 0 0,21 22 0,0-22 16,-1 0-16,1 0 0,21 0 0,0 0 15,0 1-15,0-1 0,0 0 0,0 0 16,21-21-16,1 0 0,-1 0 16,0 0-16,0 0 0,21 0 0,-20 0 15,20 0-15,-21 0 0,21 0 0,1 0 16,-22-21-16,21 0 0,-21 21 0,22-21 15,-22-1-15,0 1 16,0 21-16,22-42 0,-22 42 16,-21-21-16,0 0 0,0-1 15,0 1-15,-21 21 32,-1 21-17,1 1-15,21-1 0,-21 0 16,21 0-16,0 0 0,0 0 0,0 1 15,0 20-15,0-21 0,0 21 0,0 1 16,0-1-16,0 0 0,0 1 0,0-1 16,0 0-16,0 1 0,0 20 0,0-20 15,0-1-15,21 0 0,-21 1 16,0 62-16,0-62 0,0-1 16,0 0-16,-21 1 0,0 20 0,0-20 15,0-1-15,-22 0 0,22 1 0,0-1 16,-21-21-16,20 0 0,-20 0 0,21 1 15,-21-1-15,20-21 0,1 0 0,0 0 16,0 0-16,0-21 0,0 21 0,-22-43 16,22 22-16,0-21 0,0 21 0,0-43 15,-1 22-15,1-1 0,0 1 16,21-21-16,-21 20 0,21-63 0,0 43 16,0 21-16,0-22 0,0 22 15,0-22-15,21 22 0,0 0 0,-21-1 16,21 1-16,22 0 0,-22-1 0,21 1 15,-21 21-15,22-22 0,-1 22 0,43-21 16,-43 0-16,0 20 0,22 1 16,-22 0-16,1 0 0,-1 0 0,0 0 15,1-1-15,-1 1 0</inkml:trace>
  <inkml:trace contextRef="#ctx0" brushRef="#br0" timeOffset="40945.79">5270 4784 0,'0'0'0,"0"-21"0,0-1 0,0 1 0,0 42 32,-21 1-17,21-1-15,-21 0 0,21 21 0,0-21 16,0 22-16,-21-1 0,21 0 0,0 1 16,-21-1-16,21 0 0,0 1 0,0-22 15,-21 21-15,21-21 0,0 22 16,0-22-16,0 0 0,0 0 0,0 0 15,0 1-15,0-44 47,0 1-47,0 0 16,21 0-16,0 0 0,-21 0 0,21-1 16,-21 1-16,21 0 0,0 0 0,-21 0 15,43-22-15,-43 22 0,21 21 16,0 0-16,0 0 15,0 21-15,-21 1 16,0-1-16,0 0 0,22 0 0,-22 0 16,21 22-16,-21-22 0,0 0 0,0 0 15,21 0-15,0 0 0,-21 1 0,21-22 16,0 21-16,1-21 0,-1 21 16,0-21-16,0 0 0,0 0 15,22 0-15,-22 0 0,0 0 0,0 0 16,0-21-16,22 21 0,-22-21 0,0-1 15,0 1-15,0 0 0,0 0 16,1 0-16,-1-22 0,0 1 0,0 21 16,0-21-16,0-22 0,-21 22 0,22-1 15,-22 1-15,21 0 0,-21-1 0,0 1 16,0 0-16,0 21 0,0-1 0,0 1 16,-21 21-1,-1 0-15,1 21 16,21 1-16,-21 20 0,0-21 0,0 21 15,21 1-15,0-1 0,-21-21 16,21 22-16,-22-1 0,22 0 0,0 1 16,0-22-16,0 21 0,0-21 0,0 0 15,0 1-15,0-1 0,0 0 16,0 0-16,22-21 0,-1 0 0,0 21 0,0-21 16,0 0-16,0 0 0,1 0 15,-1-21-15,0 0 0,0 21 16</inkml:trace>
  <inkml:trace contextRef="#ctx0" brushRef="#br0" timeOffset="41132.68">5842 5059 0,'0'0'0,"-21"0"0,0 0 0,42 0 31,0 0-16,0 0-15,0 0 0,0 0 0,22-21 16,-22 21-16,21 0 0,-21-21 16,22-1-16,-22 1 0,0 21 0,21-21 15</inkml:trace>
  <inkml:trace contextRef="#ctx0" brushRef="#br0" timeOffset="42015.7">6921 5038 0,'0'0'0,"0"-21"0,0-85 31,0 63-31,0 22 0,0 0 16,-21 0-16,0 0 0,0 21 15,0-21-15,0 21 0,-22 0 16,22 21-16,0 0 0,0 0 0,-22 0 15,22 22-15,0-22 0,0 21 16,0 0-16,0 1 0,-1-1 16,22 0-16,0-20 0,-21 20 0,21 0 15,0-21-15,0 22 0,0-22 0,0 0 16,21 0-16,1 0 0,-22 1 16,42-1-16,-21-21 0,0 0 0,22 0 15,-22 0-15,21 0 0,0 0 0,1 0 16,-1 0-16,0-21 0,1-1 0,-1 1 15,0 0-15,1 0 0,-22 0 16,21-22-16,1 22 0,-22-21 0,0 0 16,0-1-16,0 1 0,0 0 15,1-22-15,-1 22 0,0-1 0,0-20 0,-21 21 16,0 20-16,21-20 16,-21 21-16,0 0 0,0 0 0,0 42 31,-21 0-31,0 21 15,0 1-15,21-1 0,0 0 16,-21 1-16,21 20 0,-22-21 0,22 1 16,0-1-16,0 0 0,0 1 0,0-22 15,0 21-15,0-21 0,0 1 0,0-1 16,22 0-16,-1-21 0,-21 21 0,21-21 16,0 0-16,0 0 0,0 0 15,1 0-15,-1 0 0,0 0 0,0-21 16,0 0-16,0 0 0,22-1 15,-22 1-15,0 0 0,0 0 0,0 0 16,1 0-16,-1-1 0,-21 1 0,0 0 16,21 0-16,-21 42 31,0 0-31,0 0 16,-21 1-16,21-1 0,0 0 0,0 0 15,0 0-15,0 0 0,-21 1 16,21-1-1,0-42 32,0-1-47</inkml:trace>
  <inkml:trace contextRef="#ctx0" brushRef="#br0" timeOffset="42184.6">7789 4784 0,'-21'42'31,"21"-21"-31,0 0 0,0 1 16,21-22 0,0 21-16,1-21 15,20 0-15,-21 0 0</inkml:trace>
  <inkml:trace contextRef="#ctx0" brushRef="#br0" timeOffset="43112.37">8530 4868 0,'-85'0'15,"64"0"-15,-21 22 0,21-22 16,0 21-16,-1 0 0,-20 0 0,21 0 0,0 0 15,0 1-15,-1-1 0,1 21 16,0-21-16,0 22 0,21-22 16,0 0-16,-21 21 0,21-21 0,0 1 15,0-1-15,0 0 0,21 0 0,0 0 16,0 0-16,22-21 0,-22 22 0,21-22 16,-21 0-16,22 0 0,-1 0 15,0 0-15,1 0 0,-1 0 0,0 0 16,1-22-16,-1 1 0,0 0 0,1 0 15,-22 0-15,21 0 0,-21-1 0,22-20 16,-22 0-16,0 21 0,0-43 16,0 22-16,0-1 0,1 1 0,-1-64 15,-21 64-15,0 21 0,0-22 16,0 22-16,0 0 0,0 0 16,-21 42-1,-1-21-15,22 21 0,-21 22 16,21-22-16,0 21 0,-21 0 15,21 1-15,-21-1 0,21-21 0,0 22 16,0-1-16,-21 0 0,21-21 0,0 22 16,-21-22-16,21 0 0,0 0 15,0 0-15,0 1 0,0-1 0,0 0 16,0-42 15,0 0-15,21-1-16,0 1 0,0 0 0,0 0 15,22 0-15,-22-22 0,21 22 0,-21-21 16,22 21-16,-22-22 0,21 22 0,-21 0 16,0 0-16,1 21 0,-1-21 0,0 21 15,-21 21 17,-21-21-32,0 21 0,-1-21 0,1 21 15,0-21-15,0 21 0,-21 1 0,20-22 16,-20 21-16,21-21 0,0 21 0,0-21 15,-1 0-15,1 0 0,0 0 16,0 0-16,42 0 47,0 0-31,-21 21-16,0 0 0,0 0 0,21 1 15,-21-1-15,22 0 0,-22 0 16,21 0-16,-21 0 0,0 1 15,21-22-15,0 21 0,0 0 0,0 0 0,1-21 16,-1 21-16,0-21 0,0 0 16,0 0-16,0 0 0,22 0 0,-22 0 0,0 0 15,0 0-15,0 0 0,1 0 16,-1-21-16,0 0 0,0 21 0,0-21 16,0 0-16,1-1 0,-1 1 0,0 0 15,0 0-15,0 0 0,-21 0 16,0-1-16,21 1 0,-21 0 0,-21 42 31</inkml:trace>
  <inkml:trace contextRef="#ctx0" brushRef="#br0" timeOffset="44148.38">1503 6773 0,'-21'0'0,"-1"0"0,1 0 16,21-21 15,21 21-31,1-21 16,-1 21-16,0 0 15,21 0-15,-21 0 0,1 0 0,-1 0 16,0 0-16,0 0 0,-21 21 16,0 0-16,0 1 0,0-1 15,0 0-15,0 0 0,-21-21 0,0 21 16,0 0-16,-1 1 0,-20-22 15,21 21-15,0-21 0,-22 0 0,22 21 16,0-21-16,0 0 16,0 0-16,21-21 31,21 21-31,0-21 16,0 21-16,0 0 0,1 0 15,-1 0-15,21 0 0,-21 0 0,0 0 16,22 0-16,-22 0 0,21 0 0,-21 21 15,1 0-15,-1 0 0,0 0 16,0 0-16,-21 1 0,0-1 0,0 21 16,0-21-16,-21 22 15,0-1-15,0-21 0,-22 21 0,1-20 0,0-1 16,-1 0-16,1 0 0,0-21 16,-1 21-16,1-21 0,0 0 15,20 0-15,-20 0 0,21 0 0,-21 0 16,20 0-16,1 0 0,21-21 15,-21 21-15,21-21 0,0 0 0,0 0 16,0-1-16,21 1 16,0 0-16,22 0 0,-22 0 0,21 21 15,1-21-15,-1-1 0,0 1 16</inkml:trace>
  <inkml:trace contextRef="#ctx0" brushRef="#br0" timeOffset="44325.27">2074 6985 0,'0'0'0,"21"0"0,1 0 63,-1 0-48,0 0-15,0 0 0,0 0 16,0 0-16</inkml:trace>
  <inkml:trace contextRef="#ctx0" brushRef="#br0" timeOffset="45229.42">3873 6837 0,'0'0'0,"-21"-21"0,21 0 15,-21-1-15,0 22 0,21-21 0,0 0 16,-21 0-16,0 21 16,-1 0-16,1 0 15,0 21-15,0 0 16,21 0-16,-21 22 0,0-22 0,21 21 0,-22 1 16,1-1-16,0-21 0,0 43 15,21-22-15,-21 0 0,0 1 16,-1 20-16,1-21 0,0 1 0,0-1 15,0 0-15,0-20 0,-1 20 0,1 0 16,21-21-16,-21-21 16,21-21-1,0 0 1,0 0-16,0 0 0,0 0 0,0-1 16,21-20-16,-21 21 0,0-21 0,21-1 15,1 22-15,-22-21 0,21-1 0,-21 22 16,0-21-16,0 21 0,21 0 0,0-1 15,-21 1-15,21 21 0,-21-21 16,21 21-16,1 0 16,-22 21-16,21 0 0,0 1 0,-21-1 15,21 0-15,0 21 0,-21-21 0,21 22 16,1-22-16,-22 21 0,21 1 0,21-1 16,-21 0-16,0-21 0,22 22 15,-22-22-15,21-21 0,-21 0 0,1 21 16,-1-21-16,21 0 0,-21 0 15,0 0-15,22 0 0,-22-21 0,0 0 0,0 0 16,22-1-16,-22 1 0,0 0 16,0-21-16,0 21 0,0-22 0,1 1 0,-22 21 15,0-22-15,0 1 0,0 0 16,0-1-16,0 1 0,0 0 0,0-1 16,0 1-16,-22 0 0,1-1 0,0 1 15,0 0-15,0-1 0,0 1 0,-22 21 16,22 0-16,-21-22 0,21 43 0,-22 0 15,1 0-15,21 0 0,-22 0 0,1 22 16,21-1-16,0 0 0,0 0 0,21 21 16,0 1-16,0-1 0,0 0 0,0-20 15,0 20-15,0 0 0,21 1 0,0-22 16,0 21-16,0-21 0,0 22 16,1-22-16,-1 0 0,21 0 0,-21 0 15,0-21-15,22 21 0,-22-21 16,21 0-16,-21 0 0,1 0 0,20 0 15,-21 0-15,21 0 0,-20-21 0,20 0 16,-21 21-16</inkml:trace>
  <inkml:trace contextRef="#ctx0" brushRef="#br0" timeOffset="45652.18">4593 7091 0,'0'0'16,"-21"0"-16,0 0 15,21-21 1,0 0-16,0-1 16,0 1-1,21 0-15,0 21 0,0-21 0,0 0 16,1 21-16,-1 0 0,0-21 0,21 21 16,-21 0-16,1 0 0,20 0 0,-21 0 15,0 0-15,22 21 0,-22 0 0,0 0 16,0 0-16,0 0 0,0 1 15,1-1-15,-22 21 0,0-21 0,0 0 16,0 22-16,0-22 0,0 0 0,0 21 16,-22-20-16,22-1 0,-21-21 15,0 21-15,21 0 0,-21-21 16,21-21 0,0 0-1,0 0-15,0-1 0,21 1 16,-21-21-16,21 21 0,0 0 0,-21-22 15,22 22-15,-1 0 0,0-21 0,0 20 16,0 1-16,-21-21 0,21 21 0,1 21 16,-1-21-16,0-1 0,0 22 15,0 0-15,0 0 0,1 0 0,-1 0 16,21 0-16,-21 0 0</inkml:trace>
  <inkml:trace contextRef="#ctx0" brushRef="#br0" timeOffset="46837.44">5969 7133 0,'0'0'0,"21"0"0,0 0 0,0 0 15,-21-21-15,22 21 0,-22-21 16,21 0-16,-21 0 0,0-1 16,0 1-16,0 0 0,0 0 15,-21 0-15,-1 0 0,1-1 0,-21 1 16,21 0-16,-22 0 0,22 21 0,-21 0 15,0 0-15,-1 0 0,1 0 16,0 21-16,-1-21 0,22 21 16,-21 0-16,-1 1 0,22 20 0,0-21 15,0 21-15,0-20 0,0 20 0,21-21 16,0 21-16,0 1 0,0 20 16,0-42-16,0 1 0,21-1 15,0 0-15,-21 0 0,42-21 0,-21 0 16,1 0-16,20 0 0,-21 0 0,21 0 15,-20 0-15,20 0 0,0-21 0,-21 0 16,22 0-16,-22-1 0,21 1 0,-21 0 16,22 0-16,-22-21 0,21-22 15,-21 43-15,1-21 16,-1 20-16,0 1 0,-21-21 0,0 21 16,0 0-16,0-1 0,0 1 15,0 42 1,-21 1-1,0-1-15,21 0 0,-22 0 0,22 0 16,0 0-16,0 1 0,0-1 16,0 21-16,0-21 0,0 0 0,0 1 15,0-1-15,22 0 0,-1 0 16,0 0-16,21-21 0,-21 0 0,22 21 16,-1-21-16,0 0 0,1 0 0,-1 0 15,0 0-15,1 0 0,20-21 16,-20 0-16,-1 21 0,0-21 0,1 0 15,-1 0-15,-21-1 0,43-20 16,-64 21-16,0 0 0,0-22 0,0 22 16,0 0-16,0 0 0,0 0 0,0 0 15,-43 21-15,22-22 0,0 22 0,-21 0 16,20 0-16,-20 0 0,0 0 16,21 0-16,-22 0 0,22 22 0,0-22 15,0 21-15,0 0 0,-1 0 0,22 0 16,0 22-16,0-22 0,0 0 15,0 0-15,22 0 0,-1 0 16,0-21-16,0 22 0,0-22 16,0 0-16,22 0 0,-22 0 15,0 0-15,21 0 0,-20-22 0,20 22 16,-21-21-16,0 21 0,-21-21 16,21 21-16,1-21 0,-22 0 0,0 0 15,0-1 1,0 44 15,0-1-15,-22 0-16,22 0 0,0 21 15,-21-20-15,21 20 0,0 0 16,-21 43-16,21-43 0,-21 1 16,0-1-16,21 0 0,0 22 0,0-22 15,0 0-15,0 22 0,0-22 0,0 22 16,0-1-16,21 1 0,-21-1 0,21 1 15,0-1-15,-21 1 0,0-1 0,21 1 16,-21-1-16,22-20 0,-22 20 0,0 1 16,0-1-16,0-21 0,0 22 0,0-22 15,0 22-15,0-22 0,0 0 0,0 1 16,0-22-16,0 21 0,-22-21 0,1-21 16,0 22-16,0-22 0,-21 0 15,-1 0-15,22-22 0,0 1 16,0 0-16,0 0 0,-22-21 0,22-1 15,0 1-15,-21 0 0,20-22 0,1 1 16,-21-1-16,21 1 0,21-1 0,-21 1 16,21-1-16,0-21 0,0 22 0,0-1 15,0 1-15,0-1 0,21 1 0,21-43 16,-21 64-16,43-43 0,-43 43 16,21-1-16,1 1 0,-1 21 0,0-21 15,1-1-15,-1 1 0,0 21 0,-21-22 16,22 1-16,-1 0 0,0 21 0,-20-22 15</inkml:trace>
  <inkml:trace contextRef="#ctx0" brushRef="#br0" timeOffset="47468.72">7662 6879 0,'0'0'0,"0"-21"16,0 0-16,0 0 0,0 0 16,0-1-16,0 1 15,0 0-15,0 0 0,-21 0 16,0 21-16,0 0 16,0 0-16,-1 0 0,1 0 0,0 0 15,0 21-15,0 0 0,0-21 0,-1 21 16,1 0-16,0 1 0,21-1 0,0 0 15,-21 0-15,21 0 0,0 0 0,0 1 16,0-1-16,21-21 16,0 21-16,0-21 0,22 0 15,-22 0-15,0 0 0,21 21 0,-20-21 16,20 0-16,-21 0 0,0 0 0,22 0 16,-22 0-16,0 0 0,0 0 15,-42 0 16,0 0-31,0 0 0,-22 0 0,22 0 16,-21 0-16,21 0 0,-22 0 0,22 21 16,-21-21-16,21 0 0,-1 21 0,1 1 15,0-22-15,42 0 32,0 0-32,1 0 0,-1 0 15,0 0-15,0 0 0,0 0 0,0 0 16,1 0-16,-1 0 0,0 21 15,0-21-15,0 21 0,-21 0 0,0 0 16,0 0-16,0 1 0,21 20 0,-21-21 16,0 21-16,0-20 0,0 20 0,0-21 15,-21 21-15,21 1 0,-21-22 0,21 21 16,-21-21-16,21 22 0,-21-22 0,21 0 16,-21 0-16,21 0 0,0 1 15,0-1-15,21-21 16,0 0-1,0-21-15,21-1 0</inkml:trace>
  <inkml:trace contextRef="#ctx0" brushRef="#br0" timeOffset="48306.24">9165 6583 0,'0'-21'0,"0"42"0,-21-42 0,0 21 16,0 0-1,-1 21-15,1 0 0,21 0 16,-21 0-16,0 22 0,0-22 0,21 21 16,-21-21-16,-22 64 0,22-64 0,21 22 15,-21-22-15,0 0 0,0 21 0,-1-21 16,1 1-16,0-1 0,0 0 0,0 0 16,0 0-16,-1 0 0,1 1 0,0-22 15,0 0 1,21-22-1,0 1-15,0 0 0,0 0 16,0 0-16,0 0 0,0-1 16,0-20-16,0 21 0,0 0 0,0-22 15,21 22-15,-21 0 0,21-21 0,-21 21 16,0-1-16,21 1 0,-21 0 16,22 21-16,-22 21 15,0 0-15,0 1 0,0-1 16,0 0-16,0 0 0,0 21 0,0-20 15,0-1-15,21 21 0,-21-21 0,21 0 16,-21 1-16,0-1 0,21 0 16,0 0-16,0 0 0,1 0 0,-1 1 15,0-22-15,0 0 0,21 0 0,-20 0 0,20 0 16,-21 0-16,21 0 0,1 0 16,-22 0-16,21-22 0,22-20 0,-43 42 15,21-21-15,-21-21 0,1 20 0,20 1 16,-21-21-16,0 21 0,-21-22 0,21 1 15,-21 0-15,22-1 0,-22 1 0,0-21 16,0 20-16,0-20 0,-22 20 0,1 1 16,0 0-16,0-1 0,-21 22 15,20-21-15,-20 21 0,0 21 0,-1 0 0,1 0 16,0 0-16,-1 0 0,1 0 16,21 21-16,-21 0 0,20 0 0,1 22 15,0-22-15,0 21 0,21 0 0,0 1 16,0-1-16,0-21 0,0 22 0,0-1 15,0-21-15,0 21 0,21-20 0,0-1 16,0 21-16,1-21 0,20-21 0,-21 21 16,0 1-16,22-22 0,-22 0 0,63 21 15,-62-21-15,20 0 0,-21 0 16,21 0-16,-20 0 0,20 0 0,-21 0 16,0-21-16,0 21 0,1 0 0,20-22 15</inkml:trace>
  <inkml:trace contextRef="#ctx0" brushRef="#br0" timeOffset="49309.72">9546 6900 0,'-21'0'16,"0"0"-1,21-21 17,0 0-32,21 0 15,0 21-15,-21-21 0,21 21 0,0-21 16,1 21-16,-1 0 0,0 0 0,0 0 15,0 0-15,0 0 0,1 0 0,-1 21 16,0 0-16,0 0 16,-21 0-16,21 0 0,-21 1 15,0-1-15,0 0 0,0 0 16,0 0-16,0 0 0,0 1 16,0-1-16,-21 0 15,0-21-15,21-21 31,0 0-31,0-1 0,0 1 16,0 0-16,0 0 16,0 0-16,21 0 0,0-1 0,0 1 15,1 0-15,-1 21 0,0-21 16,0 0-16,0 21 0,0-21 16,1 21-16,20-22 0,-21 22 0,0-21 15,22 21-15,-1-21 0,-21 21 0,21 0 16,-20-21-16,20 21 0,-21 0 0,0 0 15,0 0-15,1 0 0,-22 21 16,0 0 0,-22 0-16,1-21 0,0 22 15,21-1-15,-21-21 0,0 21 16,0 0-16,-1 0 0,1-21 0,21 21 16,-21 1-16,21-1 0,-21-21 0,21 21 15,0 0-15,0 0 0,21-21 31,0 0-31,0 0 16,1 0-16,-1 0 0,0 0 16,0 0-16,-21-21 0,21 0 15,-21 0-15,0 0 0,0-1 16,0 1-16,0 0 0,0 0 16,-21 0-16,0 0 0,0-1 15,0 22-15,-1-21 0,1 21 16,0 0-16,0 0 0,42 0 31,0 0-31,0 0 0,22 0 16,-22 0-16,21-21 0,1 21 15,-1 0-15,0 0 0,-21-21 0,22 21 16,-1 0-16,-21-21 0,22 21 0,-22 0 16,0 0-16,21 0 0,-21 0 0,1 0 15,-1 0 1,-21 21-16,0 0 0,0 0 15,0 0-15,0 1 0,-21 20 0,21-21 16,-22 0-16,22 22 0,0-22 0,0 21 16,0 0-16,-21 1 0,21-1 0,0 0 15,-21 1-15,21 20 0,0 1 0,0-22 16,0 22-16,-21-22 0,21 0 16,0 22-16,-21-22 0,21 43 15,0-22-15,0-20 0,-21-1 0,21 0 16,-22 1-16,1-1 0,21 0 0,-21-21 15,21 22-15,0-22 0,-21 0 0,21 0 16,0 0-16,-21-21 0,21-21 31,0 0-31,0 0 0,21 0 0,0-22 16,-21 22-16,21-21 0,-21 0 0,21-1 16,-21 1-16,22 0 0,-1-22 0,-21 22 15,0-22-15</inkml:trace>
  <inkml:trace contextRef="#ctx0" brushRef="#br0" timeOffset="49568.57">10689 6964 0,'0'-64'0,"0"128"0,0-170 0,0 64 16,0 21-16,0-22 0,0 1 0,0 21 15,0 0-15,0-22 0,0 22 0,21 0 16,0 0-16,1 0 0,-1 21 0,-21-22 16,42 22-16,-21 0 0,43 0 15,-43 0-15,21 0 0,1 0 16,-22 0-16,21 22 0,-21-1 0,0 0 15,1 0-15,-1 0 0,0 0 0,-21 22 16,21-22-16,-21 0 0,0 0 0,0 0 0,0 1 16,-21-1-16,0 0 0,0-21 15,-1 21-15,1-21 0,0 0 0,-21 21 16,21-21-16,-22 0 0,22 0 16,0 0-16,-21 21 0,20-21 0,1 0 15,-21 0-15,0 0 0,20 0 16</inkml:trace>
  <inkml:trace contextRef="#ctx0" brushRef="#br0" timeOffset="50596.18">1206 8509 0,'0'0'0,"0"-21"0,22 21 16,-1 21-1,-21 0 1,0 0-16,0 22 0,0-22 15,0 21-15,-21-21 0,-1 22 16,1-1-16,-21 0 0,21-20 0,0 20 16,-1 0-16,1-21 0,-21 22 15,21-22-15,21 0 16,21-42 31,0 21-32,21-21-15,-20 21 0,20-21 0,-21 21 16,21-22-16,1 1 0,-1 0 0,0 0 16,22 0-16,-22 0 0,1-1 15,-22 1-15,21 0 0,0 0 0,-20 0 16,-1 0-16,0-1 0,0 1 16,-21 0-16,0 0 0,0 0 15,-21 21 1,0 0-16,0 0 15,21 21-15,-22 0 0,1 0 0,21 22 16,0-22-16,-21 21 0,0 0 16,21-20-16,-21 20 0,21 0 15,0-21-15,-21 22 0,21-22 0,-22 0 16,22 0-16,0 0 0,-21 1 16,21-1-16,0 0 0,21-21 46,1-21-46,-1 0 0,-21-1 0</inkml:trace>
  <inkml:trace contextRef="#ctx0" brushRef="#br0" timeOffset="50808.05">2074 8784 0,'0'21'63,"-21"-21"-63,21-21 47,0 0-47,21 21 0,0-21 15,1 0-15</inkml:trace>
  <inkml:trace contextRef="#ctx0" brushRef="#br0" timeOffset="51725.16">3916 8319 0,'0'0'0,"-21"0"31,-1 21-15,1 0-16,21 0 0,-21 0 0,0 0 15,0 1-15,0 20 0,-1-21 16,1 0-16,-21 22 0,0-1 0,20-21 16,-20 21-16,0 1 0,-22-1 15,22-21-15,0 22 0,-22-1 0,22-21 16,-1 0-16,22 22 0,-21-22 0,21-21 15,0 21-15,-1-21 0,1 0 0,0 0 16,21-21 0,0 0-16,0-1 15,0 1-15,0-21 0,0 21 0,0-22 16,21 22-16,0-21 0,-21 21 16,22-22-16,-1 22 0,-21-21 0,21 21 15,0 0-15,0-1 0,-21 1 0,21 21 16,1 0-16,-1 0 0,0 0 15,0 21-15,0 1 0,0-1 16,-21 0-16,22 0 0,-1 21 16,0-20-16,-21 20 0,21 0 0,0 1 15,0-1-15,-21-21 0,22 21 0,-1-20 16,0 20-16,21-21 0,-21 0 16,1 0-16,20-21 0,-21 22 0,0-22 15,22 0-15,-22 0 0,0 0 0,21 0 16,-21-22-16,1 1 0,20 0 0,-21 0 15,0 0-15,22 0 0,-1-43 16,-21 43-16,0-21 0,-21-1 16,0 22-16,21-21 0,-21-1 15,0 1-15,0 0 0,0 21 0,0-22 16,0 1-16,-21 0 0,0-1 0,-21-20 16,21 20-16,-1 22 0,1 0 15,-21 0-15,0 21 0,20 0 16,-20 0-16,0 0 0,21 21 0,-22 0 15,1 0-15,21 1 0,-22-1 0,22 21 16,0 0-16,21 1 0,0-1 0,0-21 16,0 22-16,0-1 0,0 0 15,21 1-15,22-1 0,-22 0 0,0 1 16,21-22-16,-21 0 0,22 0 0,-1 0 16,0 0-16,1-21 0,-22 0 15,21 0-15,1 0 0,-1 0 0,0 0 16,1-21-16,-1 0 0,0 21 0,1-21 15,-1 0-15,-21 0 0</inkml:trace>
  <inkml:trace contextRef="#ctx0" brushRef="#br0" timeOffset="53077.12">4508 8530 0,'-21'0'16,"0"21"-16,0-21 0,0 22 0,0-22 15,-1 21-15,1 0 0,0 0 0,0 0 16,0 0-16,21 22 0,-21-22 0,21 21 15,0-21-15,-22 22 0,22-22 16,0 21-16,0-21 0,0 1 0,22-1 16,-1 0-16,0 0 0,21 0 15,-21 0-15,1-21 0,20 0 0,-21 0 16,21 0-16,1 0 0,-22 0 0,21 0 16,-21-21-16,22 21 0,-1-21 15,-21 0-15,22 0 0,-22 0 0,21-1 16,-21 1-16,0 0 0,1-21 0,-1 21 15,-21-22-15,0 22 0,0-21 0,0 21 0,0-22 16,0 22-16,-21-42 16,-1 41-16,1 1 0,0 0 0,0 0 15,-21 21-15,20 0 0,-20 0 16,21 0-16,-21 0 0,20 0 0,-20 0 16,21 21-16,-21 0 0,20 0 0,1-21 15,0 22-15,0 20 0,0-21 0,0 0 16,-1 43-16,22-43 0,0 21 15,0-21-15,0 22 0,0-22 16,22 0-16,-1 0 0,-21 0 0,21 1 16,0-1-16,21 0 0,-20-21 0,-1 0 15,21 0-15,-21 0 0,22 0 0,-22 0 16,21 0-16,0 0 0,1-21 16,-22 0-16,21 21 0,1-22 0,-22 1 15,21 0-15,-21 0 0,0-21 0,22 20 16,-22 1-16,0 0 0,0 0 0,0-21 15,1 20-15,-22 1 0,0 0 0,21 0 16,-21 0-16,0 0 0,0-1 16,0 44 15,0-1-31,0 0 0,0 0 0,-21 0 16,21 0-16,-22 1 0,22-1 0,0 0 15,0 0-15,0 0 0,0 22 0,0-22 16,0 0-16,0 0 0,0 0 15,0 0-15,22 1 16,-1-22-16,0 0 16,0 0-16,0 0 0,0 0 0,1 0 15,-1-22-15,0 22 0,21-21 0,-21 0 16,1 0-16,-1 0 0,0 0 0,0-1 16,0 1-16,0 0 0,-21 0 15,22 0-15,-22 0 0,21-1 0,-21 1 0,0 0 16,0 0-16,0 42 31,0 0-31,0 0 16,0 1-16,0 20 0,0-21 0,0 0 15,0 0-15,0 1 0,0-1 16,0 0-16,0 0 0,0 0 0,0 0 16,0 1-16,21-22 0,0 0 15,0 0-15,0 0 0,1 0 0,-1 0 16,21 0-16,-21 0 0,0-22 15,1 1-15,-1 0 0,21 21 0,-21-21 16,-21-21-16,21 20 0,1 1 0,-1 0 16,0-21-16,-21 21 0,21-22 0,0 22 15,-21-21-15,0 21 0,21-22 16,1 22-16,-22-21 0,0 21 0,0-1 16,0 1-16,0 0 0,0 42 31,0 0-31,-22 1 15,22 20-15,-21-21 0,21 0 0,-21 0 16,21 22-16,0-22 0,0 0 0,-21 21 16,21-20-16,0-1 0,-21 21 0,21-21 15,0 0-15,0 1 0,0-1 0,0 21 16,-21-42-16,21 21 0,-22-21 31,22-21-15,0 0-1,0 0-15,0 0 0,0-1 16,22 1-16,-1 0 0,0 0 0,0 0 16,0 0-16,22-22 0,-22 22 15,21 0-15,0 21 0,-20-21 16,-1 21-16,21 0 0,-21 0 16,0 21-16,-21 0 0,0 0 15,22 0-15,-22 1 0,0-1 0,0 0 16,0 0-16,-22 0 0,22 22 0,-21-22 15,-42 21-15,42-21 0,-1 0 16,-20-21-16,21 22 0,0-1 0,-22-21 0,22 21 16,0-21-16,0 0 0,0 0 15,-22 0-15,22 0 16,21-21 0,21 0-1,1-1-15,-1 1 0,0 21 0,0-21 16,0 0-16,0 0 0</inkml:trace>
  <inkml:trace contextRef="#ctx0" brushRef="#br0" timeOffset="53348.09">6794 8297 0,'0'0'0,"-42"0"31,21 22-31,21-1 0,-42 21 15,42-21-15,-22 22 0,1-22 0,21 21 16,-42 22-16,42-43 0,-21 21 16,21-21-16,0 22 0,-21-22 0,21 21 15,-22-21-15,22 0 0,0 1 0,0-1 16,0 0-16,0 0 0,0 0 0,0 0 16,22-21 15,-1-21-31,0 21 15,0-21-15,-21 0 0,21 0 16</inkml:trace>
  <inkml:trace contextRef="#ctx0" brushRef="#br0" timeOffset="53680.9">6794 8721 0,'0'0'0,"22"0"31,-1 0-31,0 0 0,0 0 16,0 0-16,0 0 0,1 0 15,-1 0-15,0 0 0,0-21 0,0 21 16,0 0-16,1-22 0,-1 22 0,-21-21 16,0 0-16,0 0 15,-21 0 1,-1 21-16,1 0 0,0 0 16,0 0-16,0 0 0,0 0 0,-1 0 15,-20 0-15,21 21 0,0 0 0,0-21 16,-1 21-16,1 0 0,0 22 0,21-22 15,-21 64-15,21-64 0,0 0 16,0 0-16,0 0 0,0 0 0,21 1 16,0-1-16,0-21 0,1 0 15,-1 0-15,0 0 0,0 0 0,21 0 16,-20 0-16,20 0 0,-21 0 16,43 0-16,-22-21 0,-21-1 0,21 1 15,1 0-15</inkml:trace>
  <inkml:trace contextRef="#ctx0" brushRef="#br0" timeOffset="54610.49">7874 8488 0,'21'-21'0,"21"-64"31,-20 64-31,-22 0 0,0 0 16,0-1-16,-22 22 16,1 0-16,0 0 0,0 0 0,0 0 15,0 0-15,-1 0 0,1 22 16,0-1-16,-21 0 0,21 0 0,-1 21 16,1-20-16,0 20 0,0-21 0,0 21 15,21-20-15,0 20 0,-21 0 0,21 1 16,0-22-16,0 21 0,0 0 0,0-20 15,0 41-15,21-42 0,0 0 16,0-21-16,0 22 0,0-22 0,1 0 16,20 0-16,0 0 0,-21 0 0,22 0 15,-1 0-15,0 0 0,1-22 0,-22 22 16,21-21-16,43-21 16,-64 0-16,21 20 0,-20 1 0,20-21 0,-21 21 15,0-22-15,0 1 0,1 21 16,-1-21-16,0-1 0,21-20 0,-42 20 15,21 1-15,-21 0 0,22-1 0,-22 22 16,0 0-16,0 0 0,0 0 0,0 0 16,0 42-1,0 0-15,-22 0 16,22 0-16,-21 0 0,0 22 0,21-22 16,0 21-16,-21-21 0,0 22 0,21-1 15,-21-21-15,21 22 0,0-22 0,0 0 16,0 21-16,0-21 0,0 1 0,0-1 15,0 21-15,0-21 0,21 0 16,0-21-16,0 0 16,0 22-16,0-22 0,1 0 15,-1 0-15,0-22 0,21 1 0,-21 0 16,1 0-16,-1 0 0,0 0 0,0-1 16,0 22-16,0-21 0,-21 0 0,0 0 15,22 0-15,-22 0 0,21 21 0,-21-22 16,0 44 15,0-1-31,0 0 16,0 0-16,-21 0 0,21 0 0,0 1 15,0-1-15,0 0 0,0 0 0,0 0 16,0 0 0,21-21-1,0 0 1,0-21-16,-21 0 15,21 0-15,-21 0 0,21 0 16,-21-1-16,22 1 0</inkml:trace>
  <inkml:trace contextRef="#ctx0" brushRef="#br0" timeOffset="54784.39">8953 8403 0,'-21'0'31,"42"0"1,1 21-17,-1-21-15,0 0 0,0 0 0,0 0 16,0 0-16,1 0 0,-1 22 0</inkml:trace>
  <inkml:trace contextRef="#ctx0" brushRef="#br0" timeOffset="55729.53">9398 8424 0,'0'0'0,"21"0"0,-21-21 0,-21 21 31,0 0-31,0 0 0,-1 0 16,1 0-16,0 21 0,0-21 16,0 22-16,0-1 0,21 21 15,-22-21-15,22 0 0,-21 1 0,21 41 16,-21-42-16,21 0 0,0 22 15,0-22-15,0 0 0,21 0 0,0 0 16,1 1-16,-1-1 0,0-21 0,0 0 16,0 21-16,0-21 0,22 0 15,-22 0-15,21 0 0,-21 0 0,22-21 16,-22 21-16,0-21 0,21-1 0,-20 1 16,20 0-16,-21 0 0,0 0 0,0 0 15,22-22-15,-22 22 0,0-21 16,0 21-16,0-22 0,1 1 0,-1 0 15,0-1-15,0 1 0,0-22 0,0 22 16,1-21-16,-1 20 0,-21 1 0,0 0 16,21 20-16,-21-20 0,0 21 15,0 42 1,-21 0-16,0 0 0,21 1 16,-22 20-16,1 0 0,0 1 15,0-22-15,0 21 0,0 43 16,21-43-16,-22 0 0,22 1 0,-21-22 15,21 21-15,0-21 0,0 1 0,0-1 16,0 0-16,-21 0 0,21 0 0,0 0 16,0-42 15,21 21-15,-21-21-16,21 0 0,1 0 0,-1 21 15,0-21-15,21-1 0,-21 1 16,1-21-16,20 21 0,0 0 0,-21-1 15,22 1-15,-22 0 0,21 21 0,-21-21 16,1 21-16,-1 0 0,0 0 0,-21-21 16,-21 42 15,0-21-31,-1 0 0,1 0 0,-21 21 16,21-21-16,-22 0 0,22 0 0,0 0 15,-21 0-15,21 0 0,-1 0 16,1 0-16,0 0 0,21 21 31,0 0-31,0 1 16,0-1-16,0 0 15,0 0-15,0 0 0,0 0 16,0 1-16,0-1 0,0 0 0,21 0 16,0 0-16,-21 0 0,22 1 0,-22-1 15,21 0-15,0 0 0,0-21 0,0 21 16,0 0-16,1-21 0,-1 0 0,0 0 15,0 0-15,0 0 0,22 0 0,-22 0 16,0 0-16,0-21 0,0 21 0,0-21 16,1 0-16,-1 21 0,0-21 0,0 0 15,0-1-15,0 1 0,-21 0 16,22 0-16,-22 0 0,21 21 16,-21-21-16,21-1 0,-21 1 15,-21 21 1,0 21-16,-1 1 15,1-1-15,0 0 0,-21 0 0,-1 0 16,1 22-16</inkml:trace>
  <inkml:trace contextRef="#ctx0" brushRef="#br0" timeOffset="56412.71">1079 10393 0,'0'0'16,"-42"-21"0,42 0-16,0-1 15,21 22 1,0 0-16,1 0 0,20-21 0,0 21 16,1 0-16,-1 0 0,21 0 15,-20 0-15,20-21 0,-20 21 0,20 0 16,-21 0-16,1 0 0,-22 0 15,0 0-15,0 0 0,0 0 0,-42 0 32,0 0-32,0 21 15,-21-21-15,20 0 0,-20 0 0,21 0 16,-21 0-16,20 0 0,-20 0 16</inkml:trace>
  <inkml:trace contextRef="#ctx0" brushRef="#br0" timeOffset="56880.44">1228 10308 0,'0'0'0,"-64"85"32,43-85-32,21 21 15,-21 0-15,0 0 0,21 1 0,0-1 16,-22-21-16,1 21 0,21 0 16,-21 0-16,21 0 0,-21 1 15,42-44 48,0 1-48,0 21-15,1-21 0,-1 21 16,0 0-16,21-21 0,-21 21 0,22 0 16,-1 0-16,0 0 0,1 0 0,-22 0 15,21 21-15,1 0 16,-22 0-16,0 1 0,0-1 0,0 0 15,-21 0-15,0 21 0,0-20 0,0-1 16,-21 0-16,0 0 0,0 21 16,-22-20-16,1-1 0,21 0 0,-21-21 15,-1 21-15,1 0 0,21-21 0,0 0 16,-22 0-16,22 0 0,0 0 16,0 0-16,0 0 15,21-21 1,0 0-1,0 0-15,21 21 0,0 0 16,0-21-16,0 21 0,0-22 16,1 1-16,-1 21 0,21-21 15</inkml:trace>
  <inkml:trace contextRef="#ctx0" brushRef="#br0" timeOffset="57092.32">1968 10732 0,'0'0'0,"0"-22"94,0 1-94,22 0 15</inkml:trace>
  <inkml:trace contextRef="#ctx0" brushRef="#br0" timeOffset="58662">3831 10266 0,'0'0'0,"0"-21"0,0 0 0,21-1 0,-21 1 16,21 21-16,-21-21 0,0 0 16,0 0-16,0 0 0,0-1 15,0 1-15,-21 0 0,0 21 16,0 0-16,0-21 0,0 21 0,-1 0 16,1 0-16,0 0 0,0 0 0,0 0 15,0 21-15,-22-21 0,22 21 0,0 0 16,-21 1-16,20-1 0,1 21 15,0-21-15,0 22 0,21-1 0,-21 43 16,21-43-16,0 21 0,0 22 16,0-43-16,0 1 0,0-1 0,0 0 15,21 1-15,0-22 0,0 0 16,0 21-16,1-20 0,-1-1 0,0-21 16,0 21-16,21-21 0,-20 0 0,20 0 15,-21 0-15,21 0 0,-20 0 0,20-21 16,-21 21-16,21-21 0,-20-1 0,20 1 15,-21 0-15,0 0 0,0-21 0,1 20 16,20-41-16,-21 42 0,-21 0 16,21-43-16,-21 22 0,0 21 0,0-1 15,0 1-15,0 0 0,0 42 32,0 0-32,0 1 0,-21-1 15,21 0-15,-21 21 0,21-21 16,0 1-16,0 20 0,0-21 0,0 0 15,0 22-15,0-22 0,0 0 0,0 0 16,21 0-16,0 0 0,0-21 16,1 0-16,-1 0 0,0 0 0,0 0 15,21 0-15,-20 0 0,20 0 0,-21 0 16,21-21-16,1 21 0,-22-21 0,21 0 16,-21 0-16,1 21 0,41-43 0,-63 22 15,0-21-15,0 21 0,0 0 0,0-85 16,-21 85-1,0-22-15,0 22 0,-22-21 0,22 21 16,-21-22-16,-1 22 0,1 21 0,0-21 16,21 21-16,-22 0 0,1 0 0,21 0 15,-22 0-15,22 0 0,0 21 0,0 0 16,0 0-16,0 22 0,-1-22 0,22 21 16,0 1-16,0-1 0,0-21 0,0 21 15,0-20-15,0 20 0,22-21 0,-1 0 16,0 0-16,0 1 0,0-22 15,22 21-15,-22-21 0,21 0 0,0 0 0,-20 0 16,20 0-16,0 0 0,43-21 16,0-22-16,-43 43 0,-21-21 15,21 0-15,-20 0 0,20 0 0,-21-1 16,0-20-16,0 21 0,1 0 0,-22 0 16,0-1-16,21-20 0,-21 21 0,0 0 15,0 0-15,21 21 0,-21 21 31,0 0-31,0 0 0,0 0 16,0 0-16,0 1 0,0 20 0,-21-21 16,21 0-16,0 22 0,-21-22 0,21 0 15,0 0-15,0 0 0,0 0 0,-22 1 16,22-1-16,0 0 16,0-42 15,0 0-16,0-1-15,0 1 0,0 0 16,0 0-16,0 0 0,22 0 0,-22-22 16,21 22-16,0-42 0,0 20 0,0 22 15,0-21-15,1 21 0,-1-1 16,0 1-16,-21 0 0,21 21 0,0 0 0,22 0 16,-22 0-16,0 0 0,0 0 15,0 21-15,0 0 0,1 1 16,-1 20-16,-21 0 0,21-21 15,-21 1-15,0-1 0,0 21 0,0-21 16,0 0-16,0 1 0,0-1 0,0 0 16,0 0-16,0-42 47,0 0-47,0 0 15,0-1-15,0 1 0,0 0 0,0 0 16,21-21-16,0 20 0,0 1 0,1-21 15,-1 21-15,0-22 0,0 22 16,0 0-16,22-21 0,-22 42 0,0 0 16,0 0-16,0 0 0,0 0 0,1 0 15,-22 21-15,0 0 0,21 0 16,-21 22-16,0-22 0,0 21 0,0 0 16,0-20-16,0 20 0,0-21 0,0 0 15,-21 22-15,21-22 0,-22 21 0,22-21 16,0 0-16,-21 1 0,42-22 47,1 0-47,-1 0 0,21-22 15,-21 1-15,0 21 0,1-21 0,-1 0 16,0 0-16,0 0 0,21-1 0</inkml:trace>
  <inkml:trace contextRef="#ctx0" brushRef="#br0" timeOffset="59009.35">5969 10287 0,'0'0'0,"0"-21"32,0 42-17,0 0-15,0 0 0,0 1 0,-21 20 16,21-21-16,-21 21 0,21 1 0,0-1 16,0 22-16,0-22 0,0 0 0,0 1 15,-22 20-15,22-21 0,0 1 0,0 20 16,-21 43-16,21-42 0,0 20 15,0-20-15,0-1 0,-21 1 16,0 84-16,21-85 0,0 1 0,0-1 16,-21 1-16,0 63 0,21-64 15,-22-20-15,22 84 0,-21-85 16,0 0-16,21 1 0,-21-22 0,21 21 16,0-21-16,-21 1 0,0-22 15,21-22 1,0 1-16,0 0 0,0-21 15,21-1-15,-21 1 0,21 0 0,0-1 16,-21-20-16,21-1 0,0 1 0,1-1 16,-22-20-16,0 20 0,21-20 15</inkml:trace>
  <inkml:trace contextRef="#ctx0" brushRef="#br0" timeOffset="59272.2">5863 10837 0,'0'0'0,"0"-63"0,0-1 0,0 1 15,0-1-15,0 22 0,0-21 0,0 20 16,0 1-16,0 0 0,0 20 0,21-41 15,0 42-15,1 0 0,-1-1 0,21 1 16,-21 0-16,22 21 0,-22-21 0,21 21 16,-21 0-16,22 0 0,-22 0 0,0 0 15,0 0-15,0 0 0,0 0 0,1 21 16,-22 0-16,0 0 0,0 1 16,0-1-16,0 0 0,0 42 0,-22-41 15,1 20-15,0-21 0,0 0 0,0 0 16,0 1-16,-22-1 0,22 0 0,0 0 15,-21-21-15,20 21 0,1-21 0,0 0 16,0 0-16,21-21 31,0 0-31,21 0 0,0 0 16</inkml:trace>
  <inkml:trace contextRef="#ctx0" brushRef="#br0" timeOffset="59836.88">6625 10118 0,'0'0'0,"-42"0"16,21 0-16,-1 0 15,1 21-15,0-21 16,21 21-16,-21-21 0,0 21 0,0 0 16,-1-21-16,1 22 0,21 20 0,-21-21 15,0 0-15,0 22 0,21-22 0,0 21 16,-21 0-16,21 1 0,0-22 15,0 0-15,0 0 0,0 0 0,0 1 16,0-1-16,21-21 0,0 0 16,0 0-16,0 0 0,0 0 0,1 0 15,20 0-15,-21 0 0,21-21 0,1-1 16,-22 22-16,21-21 0,-21 0 0,22 0 16,-22 0-16,0 0 0,0-1 15,0 1-15,1-21 0,-22 21 0,0 0 16,0-22-16,0 22 0,0 0 0,0 0 15,-22 0-15,1-1 0,21 1 0,-42 0 16,21 21-16,0 0 0,-22-21 0,22 21 16,-21 0-16,21 0 0,-1 0 0,-20 0 15,21 0-15,0 21 0,0-21 0,-1 21 16,1-21-16,21 21 0,0 1 16,0-1-16,0 0 0,0 0 15,21-21-15,1 21 0,-1-21 0,0 0 16,0 21-16,21-21 0,1 0 0,-22 0 15</inkml:trace>
  <inkml:trace contextRef="#ctx0" brushRef="#br0" timeOffset="61036.41">7345 10160 0,'0'-21'0,"0"42"0,0-63 15,-21 42 1,-1 0-16,1 0 0,0 0 15,0 0-15,0 0 0,0 0 16,-22 0-16,22 21 0,0-21 0,0 21 16,0-21-16,-1 21 0,1 0 15,21 1-15,21-1 16,1-21-16,-1 0 0,0 21 16,0-21-16,21 21 0,-20-21 0,20 0 15,-21 0-15,0 21 0,22 0 0,-22 1 16,21-1-16,-21 0 0,0-21 15,1 21-15,-22 0 0,0 0 0,0 1 16,0-1-16,-22 0 16,1 0-16,0-21 0,0 21 0,0-21 15,0 0-15,-1 0 0,1 0 0,0 0 16,0 0-16,0 0 0,0 0 16,-1 0-16,1 0 0,0 0 0,0-21 15,21 0-15,-21 0 0,21 0 16,-21-1-16,21 1 15,0 42 17,21-21-32,-21 22 15,21-1-15,-21 0 0,21-21 0,0 21 16,-21 0-16,21-21 0,1 21 0,-1-21 16,0 22-16,0-22 0,0 0 15,0 0-15,1 0 0,-1 0 0,0 0 16,0 0-16,0-22 0,0 22 15,1-21-15,-1 0 0,21 21 0,-21-21 16,0 0-16,1 0 0,-1-1 0,0 1 16,0 0-16,0-42 0,0 41 15,1 1-15,-22 0 0,0 0 0,21 0 16,0 0-16,-42 42 31,0-21-15,21 21-16,-22 0 0,22 0 0,0 22 15,0-22-15,0 0 0,0 0 0,0 0 16,0 0-16,0 1 0,0-1 16,0 0-16,22-21 0,-22 21 15,21-21-15,0 0 0,0 0 0,21 0 16,1 0-16,-22 0 0,0 0 16,21 0-16,-20-21 0,-1 21 0,0-21 15,0 0-15,21-1 0,-20 1 0,-1 0 16,0 0-16,0-21 0,0 20 0,0-20 15,1-21-15,-22 41 0,21-20 16,-21 21-16,0-21 0,0-1 0,0 22 16,0-21-16,0 21 0,0-1 0,0 1 15,0 0-15,-21 42 16,-1-21 0,22 21-16,0 1 0,-21-1 0,21 21 15,-21-21-15,21 0 0,-21 22 16,21-22-16,0 21 0,0-21 0,0 22 15,0-22-15,0 21 0,0-21 0,0 22 16,0-22-16,0 21 0,0-21 0,0 1 16,0-1-16,21 0 0,0 0 0,0-21 15,1 21-15,-1-21 0,21 0 16,-21 0-16,0 0 0,1 0 0,-1 0 16,0 0-16,0-21 0,21 0 15,-20 0-15,20 21 0,-21-21 16,0-1-16,0 1 0,-21 0 15,22-42-15,-1 41 0,-21 1 0,0 0 16,0 0-16,0 0 16,-21 21-1,-1 0-15,1 0 0,21 21 16,0 0-16,0 0 0,-21 0 0,21 1 16,0-1-16,0 0 0,0 0 15,0 0-15,0 0 0,0 1 0,21-1 16,0-21-16,1 0 0,-1 21 15,0-21-15,0 0 0,0 0 0,0 0 16,22 0-16,-22 0 0,21-21 16,1 0-16,-22 21 0,21-22 0,-21 1 15,0 0-15,1 0 0,-1 0 0,0 0 16,0-1-16,-21 1 0,21 0 0</inkml:trace>
  <inkml:trace contextRef="#ctx0" brushRef="#br0" timeOffset="61260.28">8361 10054 0,'0'0'0,"-21"0"0,-1 21 0,1-21 16,0 0-16,42 0 31,0 0-31,1 0 0,-1 0 0,0 0 16,0 0-16,21 0 0,-20 0 15,-1 0-15,21 0 0,-21 0 0,0-21 0,1 21 16,-1-21-16,0 21 0,0 0 0,0-21 16,-21 0-16,0 0 15,0-1-15</inkml:trace>
  <inkml:trace contextRef="#ctx0" brushRef="#br0" timeOffset="61428.18">7768 9906 0,'-21'0'0,"42"0"0,-63 21 0,42 0 15,21-21 17,0 0-17</inkml:trace>
  <inkml:trace contextRef="#ctx0" brushRef="#br0" timeOffset="62143.29">9419 9970 0,'21'-22'0,"-42"44"0,63-65 0,-20 43 16,-1-21-16,0 21 0,21-21 15,-21 21-15,-21-21 0,22 21 16,-22 21 15,-22-21-31,1 21 0,0 21 0,0-20 16,21-1-16,-21 21 0,0-21 0,21 0 16,-22 22-16,1-22 0,21 21 0,-21 22 15,0-43-15,0 21 0,21-21 16,-21 1-16,21 20 0,0-21 15,-22 0-15,22 0 0,-21-21 16,21-21 15,0 0-31,0 0 16,21 0-16,1 0 0,-22-1 0,21 1 16,-21-21-16,21 0 0,0-1 15,0 22-15,0-21 0,1-22 16,-1 22-16,0 0 0,0-1 15,21 1-15,-20 21 0,-1-22 0,0 22 16,21 0-16,-21 0 0,1 21 0,20 0 16,-21 0-16,-21 21 0,21 0 15,0 0-15,-21 22 0,0-1 0,22-21 16,-22 22-16,0-1 0,0 0 0,0-21 16,0 22-16,0-22 0,0 21 0,0-21 15,0 22-15,0-22 0,0 0 0,0 0 16,0 0-16,-22 1 0,22-1 0,0 0 15,-21-21 1,0 0-16,0-21 16,0 21-16,0-21 15,21-1-15</inkml:trace>
  <inkml:trace contextRef="#ctx0" brushRef="#br0" timeOffset="62533.07">9398 10202 0,'0'0'15,"21"0"1,0 0-16,0 0 0,1 0 16,-1 0-16,21 0 0,-21 0 15,22 0-15,-1-21 0,0 21 0,1 0 16,-1 0-16,0-21 0,22 21 0,-22 0 16,0 0-16,22-21 0,-22 21 0,1-21 15,-1 21-15,0 0 0,-21-21 0,22-1 16,-22 22-16,0-21 0,0 21 15,0 0-15,-21-21 0,22 21 0,-22-21 16,-22 21 15,1 0-31,0 0 0,0 0 16,0 0-16,21 21 0,-21 0 0,-1 0 16,1 1-16,0-1 0,0 0 15,21 0-15,-21 0 0,21 22 0,-21-22 16,21 0-16,-22 21 0,22-21 0,0 1 15,0-1-15,0 0 0,0 0 0,0 0 16,0 0-16,22-21 0,-1 0 0,0 22 16,0-22-16,0 0 0,0 0 0,1 0 15,20 0-15,-21-22 0,0 1 0,43 0 16,-43 0-16,0 0 0</inkml:trace>
  <inkml:trace contextRef="#ctx0" brushRef="#br0" timeOffset="62812.91">10943 9821 0,'0'-21'0,"0"42"0,0-84 0,0 42 16,0 0-16,-21-1 0,0 1 0,0 21 15,-1 0-15,1 0 16,0 0-16,0 0 0,0 0 0,0 21 16,-1 22-16,1-22 0,0 0 0,0 21 15,0 1-15,21-1 0,-21 0 0,21-20 16,-22 20-16,22 0 0,-21 22 15,21-43-15,0 21 0,0-21 0,0 1 16,0 20-16,0-21 0,0 21 16,0 1-16,0-22 0,21-21 15,1 21-15,-1-21 16,0 0-16,0 0 0,-21-21 16,21 21-16,0-21 0,1 0 0,-1-1 15,0 1-15,0 21 0</inkml:trace>
  <inkml:trace contextRef="#ctx0" brushRef="#br0" timeOffset="63048.55">11070 10075 0,'0'0'0,"0"-21"0,21 21 16,-21-21-16,0 0 0,21 21 0,-21-21 15,-21 21 1,0 0-16,21 21 16,-21-21-16,0 21 0,0 0 0,21 0 15,-22 1-15,1-1 0,0 0 0,21 0 16,0 0-16,-21 0 0,0 1 15,21-1-15,0 0 0,0 0 0,0 0 16,0 0-16,0 1 0,0-1 0,0 0 16,21-21-1,21 0-15,-21 0 0,1 0 0,20 0 16,-21-21-16,21 0 0,-20-1 16,20 22-16,0-21 0,1 0 0</inkml:trace>
  <inkml:trace contextRef="#ctx0" brushRef="#br0" timeOffset="63705.18">11515 10097 0,'0'0'0,"0"-22"0,0 1 16,-22 21 0,1 21-1,0-21-15,21 22 0,-21-1 0,0 0 16,0-21-16,-1 21 0,22 0 0,0 0 16,0 1-16,-21-1 0,21 0 15,0 0-15,0 0 0,0 0 16,0 1-1,21-22 1,-21-22 0,0 1-1,0 0-15,0 0 0,0 0 16,22 0-16,-22-1 0,21 1 0,-21 0 16,21 0-16,0 0 0,0 0 0,0-22 15,1 22-15,-1 0 0,21 0 16,-21 21-16,0-21 0,1 21 15,20 0-15,-21 0 0,0 0 16,0 21-16,-21 0 16,0 0-16,0 21 0,0-20 0,0-1 15,0 0-15,0 0 0,0 21 0,0-20 16,0-1-16,0 0 0,0 0 16,0 0-16,0 0 0,0 1 15,-21-1-15,0 0 16,0-21-16,21-21 31,-21 0-31,21-1 0,0 1 16,0 0-16,21 0 0,-21 0 15,21 0-15,0-1 0,0 1 0,22-21 16,-22 21-16,21 0 0,-21-1 0,22 1 16,-1 0-16,0 0 0,1 0 15,-22 21-15,21 0 0,-21 0 0,1 0 16,-1 0-16,0 21 0,-21 0 0,21 0 15,-21 0-15,0 1 0,0-1 0,0 0 16,0 21-16,0-21 0,-21 1 0,0-1 16,21 0-16,-21 0 0,-1 0 0,1 0 15,21 1-15,-21-1 0,0-21 16,21 21-16,21-42 47,0 0-47,0-1 0,1 22 0</inkml:trace>
  <inkml:trace contextRef="#ctx0" brushRef="#br0" timeOffset="64092.95">12700 9991 0,'21'-21'0,"-42"42"0,42-64 16,-42 43-1,0 0-15,0 0 16,-1 0-16,1 0 0,0 22 15,-21-1-15,21-21 0,-1 21 16,1 0-16,0-21 0,0 21 0,21 0 16,0 1-16,0-1 15,21-21 1,0 21-16,0-21 0,1 0 0,-1 0 16,0 0-16,0 0 0,-21 21 0,21-21 15,0 0-15,-21 21 0,0 0 16,22-21-16,-22 22 15,0-1-15,0 0 16,-22 0-16,1-21 16,0 21-16,0-21 0,0 0 0,0 21 15,-1-21-15,1 0 16,0 0-16,0 0 0,0 0 16,0 0-16,-1 0 15,1-21-15,0 0 16,21 0-16,-21 21 0,0-21 15,21 0-15,-21-1 0</inkml:trace>
  <inkml:trace contextRef="#ctx0" brushRef="#br0" timeOffset="64220.79">11705 9525 0,'0'0'0,"-21"-42"0</inkml:trace>
  <inkml:trace contextRef="#ctx0" brushRef="#br0" timeOffset="64393.68">10985 9716 0,'-63'42'0</inkml:trace>
  <inkml:trace contextRef="#ctx0" brushRef="#br0" timeOffset="64568.59">10689 9906 0,'106'-21'31,"-85"0"-31,21 0 0,-20 21 16,20-22-16,-21 22 0,21 0 15,-20 0-15,20-21 0,-21 21 16,0 0-16,0 0 0,1 0 0,-1 0 16,-42 0-1,-1 0 1</inkml:trace>
  <inkml:trace contextRef="#ctx0" brushRef="#br0" timeOffset="65728.92">1736 11896 0,'0'-21'15,"0"-1"-15,0 1 16,-22 21 0,1 0-16,0 0 15,0 0-15,0 0 0,0 0 0,-1 0 16,1 21-16,-21 1 0,21-1 0,-22 0 16,22 21-16,-21 1 0,21-1 15,0 0-15,-1 1 0,1-1 0,21 0 16,0 1-16,0-1 0,0 0 15,0-21-15,0 22 0,21-22 0,-21 0 16,43 0-16,-22 0 0,42 1 16,-20-22-16,-22 21 0,21-21 15,1 0-15,-22 0 0,21 0 0,0 0 16,-20 0-16,20-21 0,-21 21 16,0-22-16,0 1 0,22 0 0,-22 0 15,-21 0-15,21 0 0,-21-1 0,0 1 16,0 0-16,0 0 0,0 0 0,0 0 15,-21 21-15,0-22 0,0 1 16,-1 21-16,-20 0 0,21 0 0,0 0 16,0 0-16,-22 0 0,22 21 0,0-21 15,0 22-15,0-1 0,-1 0 16,1 0-16,21 0 0,0 0 0,-21 1 16,21-1-16,0 0 0,0 0 15,0 0-15,0 0 16,21 1-16,0-22 15,1 0-15,-1 0 0,0 0 16,0 0-16</inkml:trace>
  <inkml:trace contextRef="#ctx0" brushRef="#br0" timeOffset="65944.78">2307 12277 0,'0'0'0,"0"-21"0</inkml:trace>
  <inkml:trace contextRef="#ctx0" brushRef="#br0" timeOffset="68682.03">3048 12467 0,'0'0'0,"-21"21"15,0-21-15,21 22 0,21-22 47,0-22-47,0 1 0,0 0 16,22 0-16,-22 0 0,21 0 0,0-1 15,1 1-15,-1-21 0,0 21 16,1-22-16,-22 1 0,21 21 16,-21-21-16,1-1 0,-1 1 0,-21 21 15,0-22-15,0 22 0,0-21 0,0 21 16,0-22-16,-21 22 0,-1 0 0,1 0 15,-21 21-15,21 0 0,0-21 0,-1 21 16,1 0-16,0 0 0,0 21 0,0-21 16,-22 63-16,43-20 0,0-1 15,0 0-15,0 1 0,0-1 16,0 22-16,0-22 0,0 0 0,0 1 16,0-1-16,0 0 0,0 1 15,0-22-15,0 0 0,0 0 0,0 0 16,0 0-16,22 1 0,-1-22 15,0 0 1,0-22 0,-21 1-16,0 0 15,0 0-15,21 0 0,-21 0 0,21-1 16,-21 1-16,22 0 0,-1 0 16,-21 0-16,21 0 0,0-1 0,-21 1 15,21 21-15,0 0 0,1 0 16,-1 0-16,-21 21 0,21 1 15,0-1-15,0 0 0,-21 0 16,21 0-16,1 0 0,-1 1 16,-21-1-16,21 0 0,0 0 0,0-21 15,0 21-15,1 0 0,-1-21 0,21 0 16,-21 22-16,0-22 0,22 0 0,-22 0 16,21 0-16,-21 0 0,22 0 0,-1 0 15,-21-22-15,22 1 0,-1 21 0,0-21 16,1 0-16,-1 0 15,0 0-15,-21-1 0,22 1 0,-22 0 16,21 0-16,-42-21 0,21 20 0,-21-20 16,0 21-16,0-21 0,0 20 0,-42-41 15,21 42-15,0 21 0,0-21 0,-22 21 16,22 0-16,-21 0 16,21 21-16,-1-21 0,1 21 0,-21 0 15,21 0-15,21 22 0,-21-22 0,21 21 16,-22-21-16,22 22 0,0-22 0,0 21 15,0-21-15,0 0 0,0 1 0,0-1 16,0 0-16,22 0 0,-22 0 0,21-21 16,0 0-16,-21 21 0,21-21 15,0 0-15,0 0 0,1 0 0,-1 0 16,0 0-16,21-21 0,-21 0 16,1 21-16,-1-21 0,0 0 0,0 0 15,0-1-15,0 1 0,1-21 16,-22 21-16,21 0 0,-21-1 0,0 1 15,21 0-15,-21 0 0,0 0 16,0 0-16,0 42 31,0 0-31,0 0 0,0 0 0,0 22 16,0-22-16,0 0 0,0 0 0,0 21 16,0-20-16,0-1 0,21 0 0,0 0 15,0 0-15,1 0 16,-1-21-16,0 0 0,0 0 15,0 0-15,22 0 0,-22 0 0,0 0 16,21-21-16,-21 21 0,22-21 0,-22 0 16,21 0-16,-21 21 0,1-43 0,-1 22 15,0 0-15,0 0 0,0 0 0,0-22 16,-21 22-16,0 0 0,0-21 16,0 21-16,22-1 0,-22 1 15,0 42 1,0 1-16,-22-1 15,22 0-15,0 21 0,0-21 0,0 1 16,0-1-16,-21 21 0,21-21 16,0 0-16,0 1 0,0-1 15,0 0-15,0 0 0,21-42 47,1-21-31,-1 20-16,-21 1 15,21 0-15,0 0 0,-21 0 0,21 0 16,0-1-16,-21 1 0,22 0 0,-1 0 16,0 21-1,-21 21 1,0 0-16,0 0 0,0 1 16,21-1-16,-21 0 0,0 0 15,0 0-15,21 0 0,0 1 0,1-1 16,20-21-16,-21 21 0,21 0 0,1-21 15,-1 0-15,0 0 0,22 0 16,-22 0-16,22 0 0,-22 0 0,22 0 16,-22 0-16,0 0 0,1-21 0,-1 0 15,0 21-15,-21-21 0,22-1 0,-22 1 16,0 0-16,-21 0 0,0 0 16,21 0-16,-21-1 0,0-20 0,0 21 15,0 0-15,0-22 0,0 22 16,-21-21-16,0 21 0,0 0 0,0 21 15,-1 0-15,1 0 16,0 0-16,0 0 0,0 21 16,0 0-16,21 0 0,-22 0 0,-20 43 15,21-22-15,21-21 0,0 0 16,0 22-16,-21-22 0,21 0 0,0 21 16,0-20-16,0-1 0,0 0 15,0 0-15,21-21 0,0 0 16,0 0-16,0 0 0,1 0 15,-1 0-15,0 0 0,0 0 16,0-21-16,0 0 0,1 0 16,-1-1-16,-21 1 0,21 0 0,0-42 15,0 20-15,0 1 16,-21 0-16,22-1 0,-1 1 0,0 0 16,-21-1-16,21 1 0,0 0 0,0 20 15,-21-20-15,0 21 0,0 0 0,0 0 16,-21 42-1,21 0 1,0 21-16,-21-21 0,0 22 0,21-1 16,0 0-16,-21 1 0,21-1 0,0 0 15,0 1-15,0-1 0,0 0 0,0-20 16,0 20-16,0-21 0,0 0 16,0 0-16,21 1 0,-21-1 15,21 0-15,0-21 0,0 0 0,1 0 16,-1 0-16,0 0 0,0 0 0,0 0 15,22 0-15,-22 0 0,0-21 16,21 0-16,-21-1 0,22 1 0,20-42 16,-42 42-16,1-22 0,20 22 15,-21-21-15,21-64 0,-20 64 16,-1-1-16,0 1 0,-21 0 0,21-22 16,-21 22-16,0 21 15,0-22-15,0 22 0,-21 21 31,0 21-31,0 0 16,21 1-16,0-1 0,-22 21 0,22 0 16,-21 1-16,21-1 0,0 0 0,0 1 15,0-1-15,0 0 0,0 1 0,0-1 16,0-21-16,0 22 0,0-22 16,0 0-16,0 0 0,0 0 0,21 0 15,1-21-15,-1 0 0,0 0 16,0 0-16,0 0 0,22 0 0,-22 0 15,0 0-15,0-21 0,21 0 16,-20 0-16,-1 0 0,21 21 0,-21-21 16,0-1-16,1 1 0,-1-21 15,-21 21-15,0 0 0,0-1 0,21-20 16,-21 21-16,0 0 0,0 0 16,-21 21-16,0 21 15,-1 0-15,1 0 16,21 0-16,0 22 0,-21-22 0,21 21 15,0-21-15,0 0 0,0 22 0,0-22 16,0 21-16,0-21 0,21 1 16,0-1-16,1-21 15,-1 0-15,0 0 0,0 0 16,0 0-16,22 0 0,-22-21 0,21-1 16,0 1-16,-20 0 0,20 21 15,0-42-15</inkml:trace>
  <inkml:trace contextRef="#ctx0" brushRef="#br0" timeOffset="69916.89">8488 11853 0,'21'-21'31,"0"0"-31,-21 0 15,0 0-15,0 0 0,0-1 16,0 1-16,0 0 0,-21 0 16,0 21-16,0 0 15,-1 0-15,1 0 0,0 0 16,-21 21-16,42 0 16,-21 0-16,-1 1 0,1-1 0,-21 63 15,42-62-15,-21 41 0,21-21 16,-21 1-16,21-1 0,-22 0 0,22 1 15,0-1-15,0 0 0,0 1 16,0-22-16,0 0 0,0 21 0,22-42 16,-1 22-16,21-1 0,-21 0 0,0-21 15,22 0-15,-22 0 0,21 0 0,-21 0 16,22 0-16,-1 0 0,0-21 16,-20 0-16,20-1 0,0 22 0,1-21 15,-22 0-15,21 0 0,-21-21 16,22 20-16,-22 1 0,0 0 0,0-21 15,-21 21-15,0-1 0,0-20 0,0 21 16,0 0-16,0 0 16,-21 21-16,0 0 0,0 21 15,-1-21-15,1 21 0,0 0 16,0 0-16,21 22 0,-21-22 0,21 0 16,-21 0-16,21 21 0,0-20 15,0-1-15,0 0 0,0 0 16,42 0-16,-21 0 0,0 1 0,0-22 15,1 0-15,20 0 0,-21 0 0,21 0 16,-20 0-16,20 0 0,-21 0 16,21-22-16,-20 1 0,-1 21 15,0-21-15,0 0 0,0 0 0,-21 0 16,0-22-16,0 22 0,0 0 16,-21 0-16,0 0 0,0-22 0,0 22 15,-1 0-15,-20 0 0,21 0 16,0 21-16,-22-22 0,22 22 0,0 0 15,21-21 1,21 21 0,0 0-16,1-21 15,-1 21-15,21-21 0,0 21 0,-20 0 16,20 0-16,0 0 0,-21 0 0,22 0 16,-1 0-16,-21 0 0,0 0 0,22 0 15,-22 21-15,0-21 0,0 21 16,0 0-16,1 22 0,-22-22 0,0 0 15,0 0-15,0 0 0,0 1 0,0-1 16,0 0-16,0 0 0,0 0 0,0 0 16,0 1-16,0-1 0,-22 0 0,1-21 15,21 21-15,0-42 47,0 0-47,0 0 16,0-1-16,0 1 0,0 0 15,21 0-15,-21 0 0,22-22 0,-1 1 16,0 21-16,0-21 0,21-22 16,1 43-16,-22 0 0,21 0 0,-21-1 15,22 22-15,-22 0 0,0 0 0,0 0 16,0 0-16,1 22 0,-1-1 16,-21 0-16,21 0 0,-21 21 0,0-20 15,0-1-15,0 21 0,0-21 0,0 22 16,0-22-16,0 0 0,-21 0 0,0 0 15,-1 0-15,22 1 0,0-1 16,-21-21-16,21 21 0,-21-21 16,42-21 15,0 0-31,1-1 0,-1 1 16,0 0-16</inkml:trace>
  <inkml:trace contextRef="#ctx0" brushRef="#br0" timeOffset="70140.58">10308 11684 0,'0'-21'0,"21"0"31,-21 42-15,-21 0-16,0 0 0,21 22 16,-21-22-16,0 21 0,21 0 15,-22-20-15,22 20 0,0 0 0,0 1 16,0-1-16,0-21 0,0 21 0,0-20 15,0 20-15,0-21 0,0 0 0,0 0 16,0-42 15</inkml:trace>
  <inkml:trace contextRef="#ctx0" brushRef="#br0" timeOffset="70241.52">10075 11980 0</inkml:trace>
  <inkml:trace contextRef="#ctx0" brushRef="#br0" timeOffset="70701.25">10541 12150 0,'21'42'16,"0"-21"-16,0-21 0,1 0 15,-1 0-15,0 21 0,0-21 0,21 0 16,-20 0-16,20 0 16,-21 0-16,21 0 0,-20 0 0,20-21 15,0 0-15,-21 21 0,1-21 0,-1 0 16,0 0-16,0 21 0</inkml:trace>
  <inkml:trace contextRef="#ctx0" brushRef="#br0" timeOffset="71199.69">10181 11896 0,'0'0'0,"-21"0"31,42 0-16,0 0 1,0 0-16,1 0 0,-1 0 16,0-21-16,0 21 0,21 0 0,-20 0 15,-1 0-15,0-22 0,0 22 16,0 0 15,-21-21-31,21 21 16</inkml:trace>
  <inkml:trace contextRef="#ctx0" brushRef="#br0" timeOffset="71648.44">10668 11938 0,'0'0'0,"0"21"0,21-21 47,0 0-31,0 0-16,1 0 0,-1-21 0,0 21 16,0-21-16,0 21 0,0-21 15,1 21-15,-1-21 0,0 21 16,-21-22-16,0 1 15,0 0-15,-21 21 16,0 0-16,-22 0 0,22 0 16,0 0-16,0 0 0,0 0 15,-22 0-15,22 21 0,0-21 0,0 21 16,0 1-16,-1-1 0,1 0 0,21 0 16,0 0-16,-21 22 0,21-22 0,0 0 15,0 21-15,0-21 0,0 1 16,0-1-16,0 0 0,0 0 0,21-21 15,22 42-15,-22-42 0,0 0 16,21 0-16,-21 0 0,22 0 0,-22 0 16,21 0-16,1-21 0,-1 21 15,-21-21-15,21 21 0,-20-21 0,20 0 16</inkml:trace>
  <inkml:trace contextRef="#ctx0" brushRef="#br0" timeOffset="71905.3">11239 11811 0,'-21'-21'31,"21"42"-15,0 0-16,21 0 0,1 1 0,-1-1 16,-21 0-16,21 0 0,0 0 15,-21 0-15,21 1 0,0 20 0,-21 0 16,22-21-16,-1 1 15,-21-1-15,0 0 16,21-21 0,0-21-1,-21 0-15,0-1 16,0 1-16</inkml:trace>
  <inkml:trace contextRef="#ctx0" brushRef="#br0" timeOffset="72132.81">11557 11769 0,'0'0'0,"0"-21"0,-21 21 32,0 21-32,-1 0 0,1 0 15,-21 0-15,21 0 0,0 1 16,-1 20-16,-20-21 0,21 0 0,-21 22 16,20-22-16,1 21 0,-21-21 15,21 0-15,0 1 0,21-1 0,0 0 16,-22 0-16,22 0 0,22-21 31,-1 0-31,0 0 0,21-21 16,-21 21-16,22-21 0,-22 0 0,21 0 15</inkml:trace>
  <inkml:trace contextRef="#ctx0" brushRef="#br0" timeOffset="72392.7">11811 11621 0,'0'0'0,"21"-64"31,-42 85-15,21 0-16,-21 1 15,0-1-15,-1 0 0,22 21 16,-21-21-16,0 22 0,21-22 0,0 21 16,-21 1-16,21-1 0,-21 0 0,21 1 15,-21-1-15,21-21 0,0 21 0,0-20 16,0-1-16,0 0 0,0 0 15,0 0-15,0 0 0,21-21 16,0 0-16,0 0 16,0 0-16,0 0 0,1 0 15,-1-21-15,0 0 0,-21 0 0</inkml:trace>
  <inkml:trace contextRef="#ctx0" brushRef="#br0" timeOffset="72561.25">11642 11938 0,'-22'0'16,"44"0"-16,-65 0 0,64 0 31,1 0-15,-1 0-16,0 0 0,21 0 16,-21 0-16,22-21 0,-22 0 0,21 21 15,-21-21-15,22 21 0</inkml:trace>
  <inkml:trace contextRef="#ctx0" brushRef="#br0" timeOffset="73452.75">12044 11875 0,'0'0'0,"21"-22"0,0-20 32,-21 63-1,0 0-31,-21 1 0,0-22 16,21 21-16,-21 21 0,21-21 0,-22 0 15,22 1-15,-21-1 0,21 0 0,-21 0 16,21 0-16,0 22 0,-21-22 15,21-42 32,0-1-47,0 1 16,0 0-16,0 0 0,0 0 0,0 0 16,0-22-16,0 22 0,21 0 15,-21 0-15,21-22 0,0 22 0,1 0 16,-1 0-16,0 0 0,0 0 0,0-1 15,0 22-15,1 0 0,-1 0 0,0 0 16,21 0-16,-21 0 0,1 0 16,-1 22-16,0-1 0,0 0 0,-21 0 15,21 0-15,-21 0 0,21 22 0,-21-22 16,0 0-16,0 21 0,0-20 0,0-1 16,0 0-16,0 0 0,0 0 15,0 0-15,0 1 16,-21-22 15,21-22-31,0 1 0,0 0 16,0 0-16,0 0 0,0-22 0,21 22 15,-21 0-15,22 0 0,-1-21 0,0 20 16,0 1-16,21-21 0,-20 21 0,-1 0 16,0-1-16,21 22 0,-21-21 0,1 0 15,-1 21-15,0 0 0,0 0 0,0 0 16,0 21-16,1 0 0,-1 1 0,-21 20 15,0-21 1,0 0-16,0 0 0,0 1 0,0 20 16,0-21-16,0 0 0,0 22 0,0-22 15,-21 0-15,-1 0 0,1 0 16,21 0-16,-21-21 16,21-21 15,21 0-31</inkml:trace>
  <inkml:trace contextRef="#ctx0" brushRef="#br0" timeOffset="73816.53">12933 11938 0,'63'0'31,"-42"0"-31,1 0 0,-22-21 16,21 21-16,0 0 0,21-21 0,-21 21 15,1-21-15,-1 21 0,0 0 0,-21-22 16,21 1-16,-21 0 16,21 21-16,-21-21 0,0 0 15,0 0-15,-21 21 0,0 0 0,0 0 16,0 0-16,-1 0 0,1 0 16,0 0-16,0 0 0,0 21 15,0 0-15,-1 0 0,1 0 0,0 0 16,21 1-16,-21 20 15,21-21-15,0 0 0,0 22 0,0-22 16,0 0-16,0 0 0,0 0 16,21 0-16,0-21 0,0 0 0,1 0 15,-1 0-15,0 0 0,0 0 16,21 0-16,-20 0 0,20 0 0,0 0 16,1-21-16,-1 21 0,64-63 15,-64 42-15,0-1 0</inkml:trace>
  <inkml:trace contextRef="#ctx0" brushRef="#br0" timeOffset="74657.06">13695 11769 0,'0'0'0,"0"-21"16,-21 21-1,-1 0-15,1 0 0,0 0 16,21 21-16,-21-21 0,0 21 0,0 0 16,-1 0-16,22 0 0,-21 1 0,21 20 15,-21-21-15,21 0 0,-21 0 16,21 22-16,0-22 0,0 0 15,0 0-15,0 0 0,0 1 16,0-1 0,0-42 15,0-1-31,0 1 0,0 0 16,21 0-16,-21 0 0,0 0 0,42-43 15,-42 43-15,22 0 0,-1-22 16,0 22-16,0 0 0,-21 0 0,21 0 15,0 0-15,1 21 0,-1 0 16,0 0-16,0 0 16,-21 21-16,0 0 15,0 0-15,0 0 0,0 0 0,0 1 16,0-1-16,0 21 0,0-21 16,0 0-16,0 1 0,0-1 15,21 0-15,-21 0 0,21 0 0,-21 0 16,22-21-16,-1 0 0,0 0 15,0 0-15,0 0 0,0 0 16,1 0-16,-1-21 0,0 0 16,0 0-16,0 0 0,0 0 15,1-1-15,-1 1 0,-21 0 0,0 0 16,21-21-16,-21 20 0,21 1 0,-21 0 16,0 0-16,0 0 0,0 0 0,0-1 15,0 44 16,0-1-31,0 0 16,-21 0-16,21 0 0,-21 0 0,21 1 16,0 20-16,0 0 0,0 1 15,0-22-15,0 0 0,0 0 0,0 0 16,0 0-16,21 1 16,0-22-16,0 0 0,0 0 0,1 0 15,-1 0-15,0 0 0,0 0 0,21 0 16,-20 0-16,-1-22 0,0 1 15,21 0-15,-21 0 0,1 0 0,20 0 16,-21-1-16,0-20 0,0 21 16,1-21-16,-1 20 0,-21 1 0,0-21 15,21 21-15,-21 0 0,0-1 16,-21 44 0,0-1-16,-1 0 15,22 0-15,-21 21 0,21-20 16,-21 20-16,21-21 0,0 21 0,0-20 15,0-1-15,0 0 0,0 0 0,21 0 16,0 0-16,-21 1 0,22-22 0,-1 0 16,21 0-16,-21 0 0,0 0 15,22 0-15,-22-22 0,21 1 0,1 21 16,-1-21-16,-21 0 0</inkml:trace>
  <inkml:trace contextRef="#ctx0" brushRef="#br1" timeOffset="81668.99">11557 3556 0,'-21'0'31,"0"0"-15,-1 0-16,1 0 0,0 0 15,0 0-15,0 21 0,0-21 0,-1 0 16,1 0-1,42 0 1,1 0 0,-1 0-16,0 0 0,0 0 15,21 0-15,-20 0 0,20 0 0,0 0 16,1 0-16,-1 0 0,-21 0 0,21 0 16,1 0-16,20 0 0,-20 0 0,-1 0 15,0 0-15,1 0 0,-1 0 0,21 0 16,-41 0-16,-1 0 0,0 0 15,0 0-15,0 0 16,-42 0 15,0 0-15,21-21-16,0 0 16</inkml:trace>
  <inkml:trace contextRef="#ctx0" brushRef="#br1" timeOffset="82108.25">12150 3281 0,'0'0'0,"0"-21"0,-22 21 16,22 21 15,0 0-31,0 0 16,0 0-16,0 1 15,22-1-15,-1 0 0,0 0 16,0-21-16,0 21 0,0 0 0,1-21 16,-1 22-16,0-22 0,0 0 0,0 0 15,0 0-15,1 21 0,-1-21 0,0 0 16,0 0-16,21 0 0,-20 0 16,-1 0-16,-21-21 15,0-1 1,-21 22-1,-1 0-15,1 0 16,0 0-16,0 22 0,0-22 16,0 21-16,-1 0 0,-20 0 0,21 0 15,0 0-15,-22 1 0,22-1 0,-21 0 16,21 21-16,0-21 0,-22 1 0,22-1 16,0 0-16,-21 0 0,20 0 0,-20 0 15,42 1-15,0-1 0,-21-21 16,21 21-16,-21-21 0</inkml:trace>
  <inkml:trace contextRef="#ctx0" brushRef="#br1" timeOffset="97903.79">12954 3366 0,'0'-22'0,"0"1"15,0 0 1,0 0-16,0 0 16,0 0-1,0-1 1,-21 22 15,21 22-15,0-1-1,0 0-15,0 0 0,0 0 16,0 0-16,0 22 0,0-22 16,0 0-16,0 21 0,0-20 0,0-1 15,0 0-15,0 21 0,-21-21 16,21 1-16,0-1 0,0 0 16,0 0-16,0-42 62,0 0-46,0 0-16,0-1 15,0 1-15,0 0 0,0 0 0,21-21 16,0 20-16,-21-20 0,21 21 0,0 0 16,-21-22-16,21 22 0,1 0 15,-1-21-15,0 21 0,-21-1 0,21 1 16,0 21-16,0-21 0,1 21 15,-1 0-15,0 0 0,0 0 16,0 0-16,0 0 16,1 21-16,-1 0 0,-21 1 15,0-1-15,21 0 0,-21 21 16,21-21-16,-21 22 0,21-22 0,-21 0 16,0 21-16,0-20 0,0-1 15,0 0-15,0 0 0,0 0 0,0 22 16,0-22-16,0 0 15,0-42 32,0 0-47,0-1 0,0 1 16,0 0-16,0 0 0,0 0 16,0-22-16,0 22 0,21-21 15,1 21-15,-1-22 0,0 1 16,0 21-16,0 0 0,0-22 0,1 22 15,-1 0-15,0 0 0,0 0 16,0 21-16,0 0 0,1 0 0,-1 0 16,0 21-1,0 0-15,-21 0 0,21 0 0,-21 22 16,0-22-16,0 21 0,0-21 16,0 22-16,0-22 0,0 0 0,0 21 15,0-20-15,0-1 0,0 0 0,0 0 16,0 0-16,0 0 0,0 1 15,0-44 48,0 1-63</inkml:trace>
  <inkml:trace contextRef="#ctx0" brushRef="#br1" timeOffset="98456.23">14203 3196 0,'0'0'0,"0"-21"16,-21 21 15,-1 0-31,1 0 0,0 0 16,0 21-16,21 0 0,-21 1 15,0-1-15,-1 0 0,22 0 0,-42 43 16,42-43-16,-21 0 16,21 21-16,0-21 0,0 1 0,-21 20 15,21-21-15,0 0 0,0 0 0,0 1 16,0-1-16,21 0 16,0 0-16,0-21 0,0 0 0,1 0 15,-1 0-15,21 0 0,-21 0 16,0 0-16,22 0 0,-22 0 15,0 0-15,21-21 0,-20 0 0,-1 21 16,0-21-16,21-1 0,-21 1 16,1 0-16,-1 0 0,-21-21 0,0 20 15,21-20-15,-21 21 0,0-21 16,0 20-16,0-20 0,0 0 0,-21 21 16,0-1-16,-1 1 0,1 0 15,0 0-15,0 21 0,0 0 0,0 0 16,-22 0-16,22 0 15,0 0-15,-21 0 0,20 21 0,1 0 16,0 0-16,0 1 0,0-1 16,0 21-16,-1-21 0,1 22 0,21-22 15,-21 0-15,21 21 0,0-21 0,0 1 16,0-1-16,0 0 0,0 0 16,0 0-16,0 0 0,21-21 0,0 22 15,1-22-15,-1 0 16,21 0-16,-21 0 0,0 0 0</inkml:trace>
  <inkml:trace contextRef="#ctx0" brushRef="#br1" timeOffset="98928.96">14605 3302 0,'0'0'0,"0"-42"31,0 21-31,21 21 16,0-22-16,0 22 15,1 0-15,-1 22 16,0-1-16,-21 0 0,0 0 16,21 0-16,0 0 15,-21 1-15,21 20 0,-21-21 0,0 0 16,0 22-16,0-22 0,0 0 15,0 0-15,0 0 0,0 0 0,0 1 16,0-1 0,0-42 15,0-1-31,0 1 16,0 0-16,22 0 0,-1 0 15,-21 0-15,0-22 0,21 22 16,0 0-16,0 0 0,-21-22 0,21 22 15,1 0-15,-22 0 16,21 21-16,-21-21 0,21 0 0,0 21 16,-21-22-16,21 22 15,0 0 1</inkml:trace>
  <inkml:trace contextRef="#ctx0" brushRef="#br1" timeOffset="99312.33">15113 3493 0,'0'0'16,"21"0"-16,0 0 16,0 0-16,1 0 0,-1 0 0,0 0 15,0-22-15,0 22 0,22-21 16,-22 0-16,21 21 0,-21-21 0,22 0 15,-22 0-15,0-1 0,-21 1 16,21 0-16,-21 0 0,0 0 0,0 0 16,0-1-16,0 1 15,-21 21-15,0 0 0,0 0 16,-1 0-16,1 0 0,0 0 16,-21 0-16,21 21 0,-22 1 0,22-1 15,-21 0-15,21 0 0,-1 21 16,1-20-16,0-1 0,21 21 15,0-21-15,0 0 0,0 22 16,0-22-16,21 21 0,0-21 16,1-21-16,-1 22 0,21-22 0,-21 0 15,0 21-15,1-21 0,20 0 16,-21 0-16,0 0 0,0 0 16,22 0-16,-22-21 0,0-1 0,0 22 15,22-21-15,-22 0 0</inkml:trace>
  <inkml:trace contextRef="#ctx0" brushRef="#br1" timeOffset="99796.05">15811 2942 0,'0'0'0,"-21"0"31,21-21-31,21 21 16,1 0-16,-1 0 0,21 0 15,-21 0-15,22-21 0,-1 21 0,0 0 16,1 0-16,-1 0 0,0-21 15,1 21-15,20 0 0,-42 0 0,22 0 16,-1 0-16,-21 0 0,0 0 16,-42 0-1,0 0 1,-21 0-16,20 0 0,-20 0 0,21 0 16,-21 0-16,20 0 0</inkml:trace>
  <inkml:trace contextRef="#ctx0" brushRef="#br1" timeOffset="100071.89">16087 2900 0,'0'21'32,"-22"0"-17,22 0-15,-21 1 0,21-1 16,0 0-16,0 0 0,-21 21 0,21-20 15,-21 20-15,0-21 0,21 21 16,0 1-16,-21-1 0,21 0 0,-22-20 16,22 20-16,-21-21 0,21 21 15,0-20-15,0-1 0,0 0 16,-21 0-16,21 0 0,0 0 16,21-21 15,-21-21-31</inkml:trace>
  <inkml:trace contextRef="#ctx0" brushRef="#br1" timeOffset="100520.23">16383 3196 0,'0'0'0,"-21"0"46,0 21-46,21 1 0,-22-1 0,1 0 16,0 0-16,0 0 0,21 0 0,0 1 16,-21-1-16,0 21 0,21-21 15,0 0-15,0 1 0,0-1 0,0 0 16,0 0-16,21-21 16,0 21-16,0-21 0,0 0 15,0 0-15,1 0 0,20 0 16,-21 0-16,21-21 0,-20 0 15,20 21-15,-21-21 0,21 0 0,-20-1 16,-1 1-16,0 0 0,0 0 0,0 0 16,-21 0-16,21-22 0,-21 22 15,0-21-15,0 21 0,0-1 0,0-20 16,-21 21-16,0 21 0,0-21 16,0 0-16,0 21 0,-1 0 0,-20 0 15,21 0-15,0 0 0,0 0 0,-22 21 16,22 0-16,0-21 0,0 21 15,0 0-15,21 0 0,-22 1 16,22-1-16,0 0 16,0 0-16,22-21 15,-1 0-15,0 0 0,0 0 0,0 0 16</inkml:trace>
  <inkml:trace contextRef="#ctx0" brushRef="#br1" timeOffset="101144.87">17018 3112 0,'-42'0'16,"42"-22"15,21 22-15,0 0-16,0-21 0,0 21 15,0 0-15,1-21 0,-1 21 0,0-21 16,0 21-16,0-21 0,0 21 16,1-21-16,-1 21 0,-21-22 15,0 1-15,0 0 16,-21 21 0,-1 0-16,1 0 0,-21 0 15,21 0-15,0 0 0,-1 0 16,1 0-16,0 21 0,0-21 0,0 21 15,0 1-15,-1-22 0,22 21 16,-21 0-16,21 0 0,0 0 16,0 0-16,0 1 15,21-22-15,1 0 0,-1 21 16,0-21-16,0 0 0,0 0 0,0 0 16,1 0-16,-1 0 0,0 0 0,0 0 15,0 0-15,-63 0 47,21 21-47,0 0 16,-1-21-16,1 21 0,0 0 0,-21 1 15,21-1-15,-1 0 16,1 0-16,0 0 0,0 0 0,0 1 16,21 20-16,0-21 0,0 0 0,0 0 15,0 1-15,0-1 0,0 0 16,0 0-16,21 0 0,0-21 15,0 0-15,0 21 0,1-21 16,-1 0-16,0 0 0,0 0 0,0 0 16,0 0-16,22-21 0,-22 0 0,21 0 15,-21 0-15,22 0 0</inkml:trace>
  <inkml:trace contextRef="#ctx0" brushRef="#br1" timeOffset="101428.71">17843 2815 0,'-21'0'0,"42"0"0,-63 0 15,42 21-15,-21-21 0,0 22 16,0-1-16,21 21 0,-22-21 0,1 22 16,0-22-16,0 21 0,21 0 15,-21 1-15,0-1 0,21 0 0,-22 1 16,1-1-16,0 0 15,21 1-15,-21-22 0,21 21 0,-21-21 0,21 1 16,0-1-16,-21 0 16,21 0-16,0 0 15,21-21 1,0-21 0,-21 0-16,21 0 0,0 21 15</inkml:trace>
  <inkml:trace contextRef="#ctx0" brushRef="#br1" timeOffset="101812.12">17738 3366 0,'0'21'16,"21"-21"15,0 0-31,0 0 0,0 0 16,0 0-16,1-21 0,-1 21 15,-21-22-15,21 22 0,0-21 16,0 21-16,-21-21 0,21 0 0,-21 0 16,22 21-16,-22-21 0,0-1 15,0 1-15,0 0 16,-22 21-16,1 0 16,0 0-16,0 0 15,0 21-15,0-21 0,-1 21 16,1 1-16,0-1 0,21 21 0,-21-21 15,21 0-15,-21 1 0,21-1 0,0 0 16,0 0-16,0 0 0,0 0 16,0 1-16,0-1 0,21-21 15,0 0-15,0 0 0,0 0 16,1 0-16,-1 0 0,0 0 0,21 0 16,-21 0-16,22-21 0,-22-1 15,0 1-15,21 21 0</inkml:trace>
  <inkml:trace contextRef="#ctx0" brushRef="#br1" timeOffset="102512.11">18246 3175 0,'0'0'0,"0"-21"15,-22 21-15,1 0 16,0 0-16,21 21 16,-21 0-16,21 0 0,-21 1 15,21-1-15,0 0 0,0 21 0,0-21 16,0 1-16,0-1 0,0 21 15,0-21-15,0 0 0,0 1 0,0-1 16,0 0-16,0 0 0,0 0 31,-21-21-15,21-21 0,0 0-16,0 0 15,0 0-15,0-1 0,0 1 16,0 0-16,21 0 0,0-21 0,-21 20 15,21-20-15,0 21 0,0 0 16,1-22-16,-1 22 0,21 0 0,-21 21 16,0-21-16,1 0 0,-1 21 15,0 0-15,0 0 0,0 0 0,-21 21 16,21 0 0,-21 0-16,22 22 0,-22-22 0,0 0 15,0 0-15,0 21 0,0-20 16,0-1-16,0 0 0,0 0 0,0 0 15,0 0-15,0 1 0,0-1 16,0 0-16,-22-21 31,22-21-15,0 0-16,0-1 16,0 1-16,22 0 15,-1-21-15,0 21 0,0-1 0,0 1 16,0 0-16,1-21 15,20 21-15,-21-1 0,21 1 0,-20 0 16,-1 0-16,21 21 0,-21 0 16,0 0-16,1 0 15,-22 21-15,0 0 16,0 0-16,0 1 0,0-1 0,0 0 16,0 21-16,0-21 0,-22 1 15,1-1-15,21 0 0,-21 0 0,21 0 16,0 0-16,-21-21 0,21 22 15,-21-1-15,42-21 32,0-21-17,0-1-15</inkml:trace>
  <inkml:trace contextRef="#ctx0" brushRef="#br1" timeOffset="102928.87">19071 3281 0,'-21'0'31,"42"0"-15,0 0-1,0 0-15,1-21 0,-1 21 16,0-21-16,0 21 0,0-22 15,0 22-15,1-21 0,-1 0 16,-21 0 0,0 0-1,-21 21-15,-1 0 0,1 0 16,0 0-16,0 0 0,0 0 0,0 0 16,-1 21-16,1 0 0,0 0 15,0 0-15,21 22 0,-21-22 16,21 0-16,0 0 0,0 0 15,0 1-15,0-1 0,0 0 16,0 0-16,0 0 16,21 0-16,0-21 0,0 0 0,0 0 15,1 0-15,-1 0 0,0 0 16,0 0-16,0 0 0,0 0 0,1-21 16,20 21-16,-21-21 0,0 21 15</inkml:trace>
  <inkml:trace contextRef="#ctx0" brushRef="#br1" timeOffset="103424.4">19600 3154 0,'0'-21'0,"0"42"16,0-63-16,-21 63 31,21 0-31,-21 0 16,21 0-16,-21 0 15,21 1-15,-21 20 0,21-21 0,0 0 16,0 0-16,0 1 0,0-1 15,-22 0-15,22 0 0,0 0 0,-21-21 16,21 21-16,-21-21 16,21 22-16,0-44 47,0 1-47,0 0 15,0 0-15,21 0 0,-21 0 16,21-1-16,1 1 0,-1 0 15,0 0-15,21-21 0,-21 20 0,22 1 16,-1 0-16,-21 0 0,22 0 16,-22 0-16,21-1 0,-21 22 0,0 0 15,1 0-15,-1 0 16,-21 22-16,0-1 0,0 0 16,0 0-16,0 21 0,0-20 15,0-1-15,-21 21 0,21-21 0,-22 0 16,22 1-16,0-1 0,-21 0 15,21 0-15,-21-21 0,21 21 0,0 0 16,0-42 31,0 0-47,0 0 16,21 0-16,0 0 0,-21-1 0</inkml:trace>
  <inkml:trace contextRef="#ctx0" brushRef="#br1" timeOffset="103724.23">20235 2836 0,'0'0'0,"0"-21"31,0 42 0,0 1-15,0-1-16,-21 21 0,21-21 15,-21 22-15,0-22 0,21 21 0,-21 0 16,-1 1-16,22-22 0,0 21 16,-21 1-16,21-22 0,-21 21 0,21-21 15,0 0-15,0 1 0,0-1 16,0 0-16,0 0 16,21-21-1,0 0-15,1-21 16,-1 0-1,0 0-15,-21-1 0,0 1 0,21 21 16</inkml:trace>
  <inkml:trace contextRef="#ctx0" brushRef="#br1" timeOffset="103933.11">20108 3090 0,'0'0'15,"-21"0"-15,42 0 47,0 0-47,1 0 16,-1 0-16,0 0 0,21 0 0,-21 0 15,1 0-15,20 0 0,-21 0 16,0 0-16,0 0 0,1-21 0,-1 21 16,0 0-16,0-21 15,0 21-15</inkml:trace>
  <inkml:trace contextRef="#ctx0" brushRef="#br1" timeOffset="104232.94">20849 2921 0,'-21'0'46,"0"0"-46,0 21 0,-1-21 0,22 21 16,-21 1-16,0-1 0,0 0 16,0 0-16,0 21 0,-1-20 0,1-1 15,21 21-15,0-21 0,-21 22 16,21-22-16,0 0 0,0 0 0,0 21 16,0-20-16,0-1 15,0 0-15,21 0 0,0-21 16,22 21-16,-22-21 15,0 0-15,21 0 0,1 0 0,-1 0 16,-21-21-16,22 21 0</inkml:trace>
  <inkml:trace contextRef="#ctx0" brushRef="#br1" timeOffset="104532.61">21251 2963 0,'0'0'15,"0"-21"1,21 21-16,1 0 16,-1 0-16,0 0 15,0 21 1,-21 1-16,21-22 0,-21 42 16,0-21-16,0 0 0,0 0 0,0 22 15,0-22-15,0 21 0,-21 1 16,0-22-16,21 21 0,0-21 0,-21 22 15,0-22-15,-1 0 0,22 0 0,0 0 16,-21 0-16,0 1 0,0-1 16,0 0-1,0-21-15,-1 0 16,1 0-16</inkml:trace>
  <inkml:trace contextRef="#ctx0" brushRef="#br1" timeOffset="105664.89">10477 4868 0,'0'0'0,"-21"0"0,0-21 15,0 21-15,0 0 0,0 0 16,-1 0-16,22-21 0,-21 21 0,64 0 15,-22 0 1,21 0 0,-21 0-16,22 0 15,-1 0-15,0 0 0,1 0 0,20 0 16,-21 0-16,22 0 0,-1 0 0,1 0 16,-22 0-16,22 0 0,-1 0 15,-20-21-15,-1 21 0,21 0 0,-20 0 16,-1 0-16,0 0 0,-20 0 0,20 0 15,-21 0-15,0 0 16,0 0-16,-21-21 31,0 0-31,0-1 16</inkml:trace>
  <inkml:trace contextRef="#ctx0" brushRef="#br1" timeOffset="106144.17">11366 4593 0,'0'0'15,"-21"0"-15,21-21 16,-21 21 0,21 21 15,0 0-31,0 1 15,21-1-15,0 0 0,1-21 16,-1 21-16,0 0 0,21 0 0,-21-21 16,1 22-16,-1-1 0,0-21 15,0 0-15,0 21 0,22-21 0,-22 0 16,0 0-16,21 0 0,-21 0 0,22 0 16,-22 0-16,0 0 0,0-21 15,-42 21 16,0 0-31,0 0 16,0 21-16,-22-21 0,22 21 0,0 0 16,-21 0-16,20 1 0,1-1 15,-21 0-15,21 21 0,-22-21 16,22 1-16,0 20 0,-42 21 16,41-41-16,1-1 0,0 21 15,0-21-15,0 0 0,21 1 0,0-1 16,-21-21-16,42 0 47,-21-21-47,0-1 0,21 1 0,0 21 15,-21-21-15,0 0 0</inkml:trace>
  <inkml:trace contextRef="#ctx0" brushRef="#br1" timeOffset="108032.77">12806 4678 0,'21'0'32,"0"-21"-32,-21 0 15,0-1 1,0 1-1,0 0 1,-21 21 0,0 0-1,0 0-15,-1 0 16,1 21-16,0-21 0,0 21 0,0 1 16,-22-1-16,43 21 0,-21-21 15,0 22-15,0-1 0,0 0 16,21 1-16,-21-1 0,21-21 0,0 21 15,0 1-15,0-1 0,0-21 16,0 0-16,0 1 0,0-1 0,0 0 16,0 0-16,21 0 0,0-21 0,0 0 15,0 21-15,0-21 0,1 0 16,20 0-16,-21 0 0,21 0 0,1-21 16,-22 21-16,21-21 15,1 0-15,-1 0 0,0 0 0,1-1 0,-1 1 16,0 0-16,1 0 0,-22-21 15,21 20-15,-21 1 0,0 0 16,1-21-16,-22 21 0,0-1 16,0-20-16,0 21 0,0 0 15,0 0-15,-22 42 16,1 0 0,0 0-16,0 0 0,0 0 0,0 1 15,21 20-15,-22-21 0,22 0 16,-21 22-16,21-22 0,0 0 0,0 0 15,0 0-15,0 0 0,0 1 16,21-22-16,1 0 0,-1 0 16,0 0-16,0 0 0,0 0 15,0 0-15,1 0 0,-1 0 16,0 0-16,0-22 0,-21 1 16,0 0-1,0 0-15,0 0 0,0 0 0,0-1 16,-21-20-16,21 21 15,-21 0-15,21 0 0,0-1 0,0 1 16,0 0-16,0 0 16,0 0-16,21 21 0,-21-21 0,21 21 15,0 0-15,0 0 0,22 0 16,-22 0-16,0 0 0,0 0 0,0 0 16,22 0-16,-22 21 0,0 0 15,0 0-15,0-21 0,-21 21 16,22 22-16,-22-22 0,21 0 0,-21 0 15,0 0-15,0 0 0,0 1 16,0-1-16,0 21 0,0-21 16,0 0-16,-21-21 15,21 22-15,-22-22 0,1 0 32,21-22-17,0 1-15,0 0 16,0 0-16,21 0 0,-21-22 15,22 22-15,-1-21 0,0 21 16,0-22-16,21 1 0,-20 21 16,20 0-16,-21 0 0,21-1 0,-20 1 15,20 21-15,-21 0 0,0 0 16,0 0-16,1 0 0,-1 21 0,-21 1 16,0-1-16,0 0 0,0 21 0,0-21 15,0 22-15,0-22 0,0 21 16,-21-21-16,-1 1 0,1-1 0,21 0 15,-21 0-15,0 0 0,21 0 16,-21 1-16,21-1 16,21-42 15,0-1-31,0 22 0</inkml:trace>
  <inkml:trace contextRef="#ctx0" brushRef="#br1" timeOffset="108297.15">14584 4509 0,'0'0'15,"-21"0"-15,-1 0 16,1 0-16,21 21 0,-21 0 16,0 0-16,21 0 15,-21 0-15,21 22 0,-21-22 0,-1 21 16,22 1-16,0-1 0,0 0 15,-21 1-15,21-22 0,-21 21 0,21-21 16,0 22-16,0-22 0,0 0 0,0 0 16,0 0-16,0 0 15,21-21-15,0 0 16,1-21-16,-1 0 16,0 0-16,0 0 0</inkml:trace>
  <inkml:trace contextRef="#ctx0" brushRef="#br1" timeOffset="108508.03">14351 4763 0,'0'0'0,"-42"0"31,42 21-31,21-21 16,0 0-16,0 0 15,0 0-15,0 0 0,22 0 16,-22 0-16,0 0 0,0 0 0,0-21 16,1 21-16,-1 0 15,0 0-15</inkml:trace>
  <inkml:trace contextRef="#ctx0" brushRef="#br1" timeOffset="108944.45">14668 5017 0,'0'63'31,"22"-63"-31,-1 21 0,-21 0 16,21-21-16,0 22 0,0-22 0,0 0 16,1 21-16,20-21 0,0 0 0,1 0 15,-1 0-15,0 0 0,1 0 16,-1-21-16,21 21 0,-20-22 0,-1 1 16,-21 0-16,0 0 0</inkml:trace>
  <inkml:trace contextRef="#ctx0" brushRef="#br1" timeOffset="111308.65">15049 4699 0,'-42'0'32,"21"21"-32,0-21 15,21 21-15,-21 1 0,-1-1 16,22 0-16,0 0 15,0 0-15,0 0 16,0 1-16,0-1 0,22-21 16,-1 0-16,0 0 0,21 0 15,-21 0-15,1 0 16,-1 0-16,0 0 0,0-21 16,21 21-16,-20-22 0,-1 1 0,0 21 15,21-21-15,-21 0 0,1 0 16,-1 0-16,-21-1 0,0 1 15,0 0-15,0 0 0,0 0 16,-21 21-16,-1-21 16,1 21-16,0 0 0,-21 0 0,21 0 15,-22 0-15,22 0 0,-21 0 16,21 0-16,-22 0 0,22 21 0,0 0 16,-21 0-16,20 0 0,1 0 15,0 1-15,0 20 0,0-21 16,21 0-16,0 22 0,0-22 0,0 21 15,0-21-15,0 0 0,0 22 16,21-22-16,0 0 0,0-21 0,0 21 16,1 0-16,20-21 0,-21 0 15,21 0-15,-20 0 0,20 0 0,0 0 16,1 0-16,-22 0 0,21 0 16,0 0-16,-20-21 0,20 0 0,-21 21 15,21-21-15</inkml:trace>
  <inkml:trace contextRef="#ctx0" brushRef="#br1" timeOffset="111596.07">15684 4657 0,'0'21'31,"0"0"-16,0 0-15,22 0 16,-22 22-16,21-22 0,-21 0 0,0 0 16,21 0-16,-21 1 15,21-1-15,-21 0 0,21 0 0,-21 0 16,0 0-16,21 1 16,1-22-1,-22-22 1,21 22-1,-21-21-15,21 0 0</inkml:trace>
  <inkml:trace contextRef="#ctx0" brushRef="#br1" timeOffset="111832.94">16044 4636 0,'-84'42'31,"62"-21"-31,1-21 0,0 42 0,0-20 16,0-1-16,-22 21 0,22-21 16,0 0-16,0 22 0,0-22 0,0 0 15,-1 21-15,22-20 0,-21-1 16,21 0-16,-21-21 0,21 21 0,0 0 16,21-21-1,0 0 1,1-21-16,-1 0 0,0 21 0</inkml:trace>
  <inkml:trace contextRef="#ctx0" brushRef="#br1" timeOffset="112148.88">16637 4382 0,'-85'105'32,"85"-83"-32,-21-1 0,0 21 0,0-21 15,0 0-15,-1 22 16,22-22-16,-21 21 0,-21 22 16,42-43-16,0 21 0,-21-21 15,21 22-15,-21-22 0,21 21 16,0-21-16,0 1 0,21-22 15,0 0 1,0 0-16,0 0 0,0 0 0,1 0 16,-1 0-16,0 0 0,0-22 15,0 1-15,0 0 0,1 21 0,-22-21 16</inkml:trace>
  <inkml:trace contextRef="#ctx0" brushRef="#br1" timeOffset="112356.57">16277 4720 0,'0'0'15,"21"0"1,0 0 0,1 0-16,-1 0 0,0 0 15,21 0-15,-21 0 0,1 0 0,20 0 16,-21 0-16,21 0 0,-20 0 15,-1-21-15,21 21 0,-21 0 0,0 0 16,1-21-16</inkml:trace>
  <inkml:trace contextRef="#ctx0" brushRef="#br1" timeOffset="113127.82">17251 4636 0,'0'-43'31,"0"22"-31,-21 21 16,-1 0-16,1-21 0,0 21 15,0 0-15,0 0 16,0 0-16,-1 21 0,1 0 16,0-21-16,0 21 0,0 1 15,0-1-15,-1 21 0,1-21 0,0 22 16,21-22-16,0 21 0,-21-21 0,21 22 15,0-22-15,0 21 0,0-21 16,0 0-16,0 1 0,0-1 0,21 0 16,0 0-16,0-21 0,1 0 15,-1 21-15,21-21 0,-21 0 0,22 0 16,-22 0-16,21 0 0,0-21 16,-20 0-16,20 21 0,0-21 0,1 0 15,-22-1-15,21 1 0,-21 0 16,0-21-16,1 21 0,20-22 15,-21 22-15,0-21 0,0-1 0,-21 22 16,22-21-16,-1 21 0,0-22 16,-21 22-16,0-21 0,0 21 15,0 0-15,0-1 16,0 44 0,-21-1-1,0 21-15,21-21 16,-22 0-16,22 1 0,0 20 15,0-21-15,-21 21 0,21 1 16,-21-22-16,21 21 0,0-21 0,0 1 16,0 20-16,0-21 0,0 0 15,0 0-15,0 1 0,21-22 16,0 0-16,1 0 16,-1 0-16,0 0 15,0-22-15,0 22 0,0-21 0,1 0 16,-1 0-16,0 0 15,0 0-15,-21-1 0,0 1 0,21 21 16,-21-21-16,0 42 31,0 0-31,0 1 16,-21-1-16,21 0 0,0 0 16,0 0-16,0 0 15,0 1 1,0-44 15,0 1-15,21 21-16,-21-21 0,21 0 0</inkml:trace>
  <inkml:trace contextRef="#ctx0" brushRef="#br1" timeOffset="113316.71">18013 4678 0,'0'-21'15,"-21"21"1,-1 0-16,1 0 31,42 0 16,1 0-31</inkml:trace>
  <inkml:trace contextRef="#ctx0" brushRef="#br1" timeOffset="114136.54">18288 4636 0,'0'0'0,"-21"0"31,0 0-31,-1 21 16,1 0-16,21 0 0,-21 0 15,0 0-15,0 1 0,0 20 0,21-21 16,-22 0-16,22 22 0,-21-22 16,21 21-16,0-21 0,0 0 0,0 22 15,0-22-15,0 0 16,0 0-16,21 0 0,1-21 16,20 0-16,-21 0 0,43 0 15,-43 0-15,21 0 0,-21-21 16,22 21-16,-1-21 0,-21 0 0,21 0 15,1 0-15,-22-22 0,21 22 16,1-21-16,-22-1 0,0 1 0,42-21 16,-41 20-16,-1 1 0,0 0 15,-21-1-15,21 22 0,0-42 16,0 41-16,-21 1 0,0 0 16,0 42 15,-21 0-31,0 1 15,0-1-15,0 0 0,21 21 0,-21-21 16,-1 22-16,1-22 0,21 21 0,-21 1 16,21-22-16,0 21 0,-21-21 15,0 0-15,21 1 0,-21-1 0,21 0 16,-22 0-16,22 0 16,0-42 15,22 0-31,-1 0 0,0 21 15,0-21-15,0-1 0,0 1 16,1 0-16,20 0 0,-21 21 16,0-21-16,0 0 0,1 21 0,-1 0 15,0-22-15,0 22 0,0 0 16,-42 0 15,0 0-15,0 0-16,0 0 0,-1 0 0,1 0 15,0 0-15,0 0 16,0 0-16,21 22 0,0-1 16,0 0-16,0 0 15,0 0-15,0 0 0,0 1 16,0-1-16,0 0 16,0 0-16,0 0 0,21-21 15,-21 21-15,21-21 0,0 22 16,0-22-1,1 0-15,-1 0 0,0 0 16,0 0-16,0 0 16,0-22-16,-21 1 0,22 0 15,-1 0-15</inkml:trace>
  <inkml:trace contextRef="#ctx0" brushRef="#br1" timeOffset="114412.39">19452 4466 0,'-42'0'0,"253"445"140,-189-466-124,-1 21-16,-21-22 16</inkml:trace>
  <inkml:trace contextRef="#ctx0" brushRef="#br1" timeOffset="114676.23">19960 4424 0,'0'0'0,"0"-21"0,0 0 15,21 21-15,0 0 16,1 0 0,-22 21-16,21 0 15,-21 0-15,21 0 16,0 0-16,0 22 0,-21-22 0,0 0 15,21 21-15,-21-20 0,0-1 0,0 21 16,0-21-16,0 0 0,0 22 16,0-22-16,0 0 0,0 0 0,-21 0 15,0 1-15,21-1 16,-21-21-16,0 0 0,0 0 0,-1 0 16,1 0-16,0 0 15</inkml:trace>
  <inkml:trace contextRef="#ctx0" brushRef="#br1" timeOffset="118852.24">11705 6710 0,'0'0'0,"-21"0"0,0 0 16,0-21-1,42 21 32,0 0-47,0 0 0,21 0 0,1 0 16,20 0-16,-20 0 0,20 21 15,1-21-15,-1 0 0,1 0 16,-1 0-16,1 0 0,-1 0 0,-21 0 16,22 0-16,-22 0 0,1 0 0,-1 0 15,-21 0-15,21 0 0,-20 0 16,-1 0-16,0 0 0,0 0 0,-42 0 47,0-21-47,0 21 15,-1-21-15,1 21 16,0-22-16</inkml:trace>
  <inkml:trace contextRef="#ctx0" brushRef="#br1" timeOffset="119228.68">12552 6414 0,'0'0'0,"-21"0"31,21 21-15,0 0-16,0 0 16,21-21-16,-21 21 15,21 0-15,0-21 0,0 22 0,0-1 16,22-21-16,-22 21 16,0-21-16,0 0 0,0 0 0,1 0 15,-1 21-15,0-21 0,0 0 16,-21 21-1,0 0-15,-21-21 16,0 22-16,0-22 0,-22 21 16,22 0-16,0 0 0,-21 0 0,-1 0 15,22 1-15,-21-1 0,21 21 0,-22-21 16,22 0-16,-21 1 0,21-1 16,-22 0-16,22 0 0,0 0 15,0 0-15,0 1 0,21-1 0,0 0 16,0 0-1,21-21-15,0 0 16,0 0-16</inkml:trace>
  <inkml:trace contextRef="#ctx0" brushRef="#br1" timeOffset="120188.12">13779 6392 0,'0'0'0,"0"22"31,-21-1-31,0 0 0,21 0 0,-21 21 15,21 1-15,0-1 0,-21 0 16,0 1-16,-1-1 0,22 0 0,0 1 16,-21-22-16,0 21 0,0-21 0,21 1 15,-21-1-15,21 0 0,0 0 16,-21 0-16,-1 0 16,22-42 15,0 0-31,0 0 15,22 0-15,-1 0 0,-21-1 16,0 1-16,21 0 0,0 0 0,-21 0 16,0-22-16,21 22 0,-21 0 15,21 0-15,-21 0 0,0 0 16,0 42 0,0 0-16,0 0 15,22 0-15,-22 22 0,0-22 0,0 0 16,0 0-16,21 21 15,-21-20-15,21-1 0,-21 0 0,21 0 16,-21 0-16,21 0 0,0-21 16,1 0-16,20 0 0,-21 0 15,0 0-15,22 0 0,-22 0 0,21 0 16,0 0-16,-20-21 0,20 21 0,0-21 16,-21 0-16,22 0 0,-1-22 15,-21 22-15,22 0 0,-43-21 0,21 21 16,-21-22-16,0 1 0,0 0 15,0-1-15,0 1 0,0-22 0,-21 22 16,-1 0-16,-20-1 0,21 1 16,-21 21-16,-1 0 0,1 0 15,0-1-15,20 1 0,-20 21 0,0 0 16,-1 0-16,1 0 0,0 0 0,21 21 16,-22 1-16,22-1 15,0 21-15,0 0 0,21 1 0,-21-1 16,21 0-16,0 1 0,0 41 15,21-41-15,0-1 0,0-21 0,0 0 16,0 1-16,1-1 0,20 0 0,-21-21 16,0 0-16,22 21 0,20-21 15,-42 0-15,22 0 0,-22 0 16,21 0-16,-21 0 0,22 0 0,-1 0 16,-21-21-16,0 21 15,22 0-15,-22-21 0,0 21 0</inkml:trace>
  <inkml:trace contextRef="#ctx0" brushRef="#br1" timeOffset="120624.87">14457 6795 0,'0'-22'0,"-21"1"16,-1 21-16,22-21 0,0 0 16,0 0-16,0 0 15,0-1-15,0 1 16,22 21-16,-1-21 0,0 21 15,0 0-15,0 0 16,0 0-16,22 0 0,-22 0 0,0 21 16,0-21-16,0 43 0,1-22 15,-22 0-15,21 0 0,0 21 0,-21-20 16,0-1-16,0 0 0,0 21 16,0-21-16,0 1 0,0-1 0,0 0 15,-21 0-15,0-21 16,-1 0-1,22-21 1,0 0 0,0 0-16,0-1 0,0 1 15,0 0-15,22-21 0,-22 21 16,21-22-16,0 22 0,0-21 16,-21 21-16,21-1 0,0-20 0,1 21 15,20 0-15,-21 21 0,0-21 16,0 21-16,22 0 0,-22 0 0,0 0 15,21 0-15,-20 0 0,-1 21 0,0-21 16,0 21-16,0 0 0,0 0 16,1 0-16,-1 1 0</inkml:trace>
  <inkml:trace contextRef="#ctx0" brushRef="#br1" timeOffset="121686.09">15515 6795 0,'0'0'15,"42"-43"1,-42 22-16,0 0 0,0 0 16,0 0-16,0-1 0,0 1 0,0 0 15,0-21-15,-21 21 0,0-1 16,0 1-16,0 21 0,0 0 16,-1 0-16,1 0 0,0 21 15,-21 1-15,21-1 0,-1 0 16,-20 0-16,21 21 0,0-20 0,0 20 15,-1-21-15,1 21 0,21-20 16,0 20-16,0-21 0,0 0 0,0 22 16,0-22-16,0 0 15,21 0-15,1-21 0,-1 0 16,0 0-16,0 0 0,0 0 0,22 0 16,-22 0-16,0 0 0,0 0 15,21-21-15,-20 0 0,-1 21 0,0-21 16,0-1-16,0 1 0,0 0 0,1 0 15,-1-21-15,0 20 0,-21 1 16,21-21-16,-21 21 0,21 0 0,-21-22 16,0 22-16,0 0 15,0 42 1,-21 0-16,0-21 16,21 21-16,-21 22 0,0-22 15,21 0-15,-22 21 0,22-20 0,0 20 16,0-21-16,0 0 0,0 0 15,0 1-15,0-1 0,22 0 0,-1 0 16,0-21-16,21 21 0,-21-21 16,22 0-16,-1 0 0,0 0 0,-20 0 15,20 0-15,0 0 0,1 0 0,-1 0 16,0 0-16,-21-21 0,22 21 0,-1-21 16,-21 0-16,22 0 15,-1-22-15,-42 22 0,0-21 16,0 21-16,0-1 0,0-20 15,0 21-15,0 0 0,0 0 0,-21 21 16,-22 0-16,22 0 0,0 0 0,0 0 16,-21 21-16,20-21 0,-20 21 15,21 0-15,0 21 0,0-20 0,-1-1 16,1 0-16,0 0 0,21 0 16,0 0-16,0 1 0,0-1 15,21 0-15,0-21 16,1 0-16,-1 0 15,0 0-15,0 0 0,21 0 0,-20 0 16,-1-21-16,0 21 0,21-21 0,-21-1 16,1 22-16,-22-21 0,21 0 15,0 0-15,0 0 0,-21 0 16,0-1-16,0 1 16,0 0-1,0 42 1,0 0-16,0 1 15,0 20-15,0-21 0,-21 0 16,21 0-16,0 22 0,0-22 0,0 21 16,-21-21-16,21 22 15,0-1-15,0 0 0,0 1 0,0-1 16,0 0-16,0 1 0,0-1 0,0 0 16,0 1-16,0-22 0,0 21 15,0 1-15,0-22 0,-21 21 0,-1-21 16,1 0-16,0 1 0,0-1 15,0 0-15,-22 0 0,22-21 0,-21 0 16,21 21-16,-22-21 0,22 0 0,0 0 16,0 0-16,0 0 0,0-21 15,-1 21-15,22-21 0,-21 0 0,21 0 16,0-22-16,0 22 0,0-21 0,0-1 16,0 1-16,21 0 15,1-22-15,-1 22 0</inkml:trace>
  <inkml:trace contextRef="#ctx0" brushRef="#br1" timeOffset="122496.29">16870 6646 0,'0'-63'31,"0"42"-31,0 0 0,0-1 16,-21 22 0,-1 0-16,1 0 15,0 0-15,0 0 0,0 22 0,0-22 16,-1 21-16,1-21 0,21 21 16,-21 0-16,21 0 0,0 0 0,0 1 15,0-1-15,0 0 0,0 0 16,0 0-16,21 0 15,0-21-15,1 22 16,-1-22-16,0 0 0,0 0 0,0 0 16,0 0-16,1 0 0,-1 0 15,-42 0 17,-1 0-17,1 0-15,0 0 0,-21 0 0,21 0 16,-1 0-16,1 21 0,0-21 15,0 0-15,0 21 0,0-21 16,-1 21-16,1 0 16,21 0-16,21-21 15,1 0 1,-1 0-16,0 0 0,0 0 16,21 0-16,-20 0 0,-1 0 15,0 0-15,0-21 0,0 21 16,0 0-16,1 0 0,-1 0 15,-21 21 1,0 1-16,0-1 0,0 0 16,0 0-16,-21 0 0,-1 0 0,1 1 15,21-1-15,-21 0 0,0 0 16,0 21-16,21-20 0,-21-1 0,-1 21 16,1-21-16,21 0 0,0 1 0,-21-1 15,21 0-15,21-42 47,0 0-47,1-1 0,-1-20 16,21 21-16</inkml:trace>
  <inkml:trace contextRef="#ctx0" brushRef="#br1" timeOffset="123239.86">17738 6392 0,'0'0'16,"0"-21"-16,0 0 0,-22 42 31,22 22-31,-21-22 16,0 21-16,0 0 0,0 1 0,-22 63 16,22-64-16,0-21 15,0 21-15,0 1 0,-22-22 16,1 42-16,21-41 0,0-1 15,0-21-15,-1 21 0,1-21 16,0 0-16,21-21 31,0 0-15,0-1-16,0 1 16,21-21-16,22 21 0,-1-22 0,-42 1 15,21 21-15,0-21 0,0 20 16,1 1-16,-1-21 0,-21 21 0,21 0 15,0 21 1,-21 21-16,0 0 0,0 0 16,0 21-16,21-20 0,-21 20 15,0-21-15,21 0 0,1 22 0,-22-22 16,0 0-16,0 0 0,21 0 0,-21 0 16,21 1-16,-21-1 0,21 0 0,0-21 15,0 0-15,1 0 16,-1 0-16,0 0 0,0 0 0,21 0 15,-20 0-15,-1 0 0,0-21 16,0 0-16,0-1 0,22 1 0,-22 0 16,0-21-16,0 21 0,0-22 0,0 1 15,1 0-15,-22-1 16,0-20-16,0 20 0,0-20 0,0 21 16,0-1-16,0 1 0,-22 21 15,1-22-15,0 22 0,0 0 16,-21 0-16,20 0 0,-20 21 0,21 0 15,-21 0-15,20 0 0,-20 0 0,21 21 16,-21 0-16,20 0 0,1 22 0,0-22 16,0 21-16,21 0 0,0 1 15,0-22-15,0 21 0,0 1 0,0-22 16,0 21-16,21-21 0,0 0 16,0 22-16,1-22 0,-1-21 15,21 21-15,-21-21 0,22 0 16,-22 21-16,0-21 0,21 0 15,-21 0-15,1 0 0,20 0 0,-21-21 16,0 21-16,0-21 0,1 21 16</inkml:trace>
  <inkml:trace contextRef="#ctx0" brushRef="#br1" timeOffset="124337.87">18224 6668 0,'-21'0'31,"21"-22"-15,21 22-16,-21-21 15,22 0-15,-1 21 0,0-21 0,0 0 16,0 21-16,0-21 0,1 21 16,-1 0-16,0-22 0,0 22 0,0 0 15,0 0-15,22 0 0,-22 0 16,0 22-16,0-1 0,0 0 0,-21 0 15,22 0-15,-22 22 0,21-22 0,-21 0 16,0 0-16,0 21 0,0-20 16,0-1-16,0 0 0,-21 0 15,-1-21-15,1 21 16,0-21-16,0 0 16,21-21 15,0 0-31,0 0 0,0 0 15,0-1-15,0 1 0,21 0 16,0 0-16,-21 0 0,21 0 0,1-22 16,-1 22-16,0 0 0,0 0 0,0 0 15,0-1-15,1 1 0,-1 21 16,0-21-16,0 0 0,0 21 0,0 0 16,1 0-16,-1-21 15,0 21-15,0 0 0,0 0 16,0 0-16,1 0 15,-1 0-15,0 0 16,0 0-16,0 0 16,-21 21-1,0 0-15,0 0 16,0 0-16,0 1 16,0-1-16,-21 0 0,0 0 15,21 0-15,-21 0 0,21 1 0,-21-1 16,21 0-16,0 0 15,0 0-15,0 0 0,0 1 16,21-22 0,0 0-16,0 0 0,0 0 0,0 0 15,1 0-15,-1 0 0,0 0 0,0 0 16,0 0-16,-21-22 16,0 1-16,0 0 0,0 0 15,0 0-15,0 0 0,0-1 16,-21 1-16,21 0 0,-21 0 0,0 0 15,-22-22-15,22 22 16,0 0-16,21 0 31,21 21-31,22-21 16,-22 21-16,0 0 0,0-21 16,21 21-16,1-22 0,-1 22 15,-21 0-15,22 0 0,-1-21 16,0 21-16,1 0 0,-22 0 0,0 0 15,0 0-15,-21 21 0,0 1 0,0-1 16,0 0-16,0 21 0,0-21 16,0 22-16,-21-22 0,0 21 0,0 1 15,21-1-15,0 0 0,-22 1 0,22-1 16,0-21-16,0 21 0,0 1 16,0-1-16,0 0 0,0 1 15,0-1-15,0 0 0,0 1 0,0-1 16,-21-21-16,21 22 0,-21-1 15,0 21-15,0-41 0,21 20 16,-21-21-16,-1 0 0,22 0 16,0 1-16,-21-22 0,21 21 0,-21-21 15,21-21 17,0-1-32,0 1 0,0 0 15,21 0-15,0 0 0,-21-22 16,22 1-16,-1 0 0,0-1 15,-21 1-15</inkml:trace>
  <inkml:trace contextRef="#ctx0" brushRef="#br1" timeOffset="124672.62">19643 6646 0,'0'-21'0,"0"42"0,0-63 0,0 0 16,0 21-16,0-1 0,0 1 15,21 21-15,0-21 0,-21 0 0,21 21 16,0 0-16,0-21 0,22 21 15,-22 0-15,0-21 0,21 21 0,-20 0 16,-1 0-16,0 0 0,21 0 16,-21 0-16,-21 21 0,22 0 15,-22 0-15,0 0 16,0 0-16,0 1 0,0-1 0,-22 0 16,1 0-16,0 0 0,-21 0 0,21 1 15,-1-1-15,-20-21 0,0 21 16,21 0-16,-1-21 0,-20 21 0,21-21 15,0 0-15,0 21 16,-1-21-16,44 0 31,-1 0-15,21 0-16,-21 0 0,0-21 16,22 21-16</inkml:trace>
  <inkml:trace contextRef="#ctx0" brushRef="#br1" timeOffset="124972.38">20574 6350 0,'0'0'0,"0"-42"32,-21 42-32,0 0 15,-1 0-15,1 21 0,0 0 16,0 0-16,0 0 0,0 1 15,-1 20-15,1-21 0,0 0 0,0 22 16,0-22-16,21 21 0,0-21 0,-21 0 16,21 22-16,-22-22 0,22 0 15,0 0-15,0 0 0,0 1 16,0-1-16,0 0 16,22-21-16,-1 0 0,0 0 0,0 0 15,0 0-15,0 0 0,1 0 16,20 0-16,-21 0 0,0 0 15,0-21-15,1 21 0,-1-21 0</inkml:trace>
  <inkml:trace contextRef="#ctx0" brushRef="#br1" timeOffset="125300.5">21018 6265 0,'0'0'0,"22"0"0,-1 0 16,0 0-16,0 0 16,0 0-16,0 0 15,1 0-15,-1 0 0,-21 22 16,21-1-16,0 0 0,-21 21 16,0-21-16,0 22 0,0-22 15,0 21-15,0 1 0,0-22 16,0 21-16,0 0 0,0-20 0,-21 20 15,0-21-15,21 21 0,-21-20 16,-1-1-16,1 0 0,0 0 0,0 0 16,0 0-16,0-21 15,-1 22-15,1-22 0,0 0 0,0 21 16,0-21-16,0 0 0,-1 0 16,1 0-16,0 0 0</inkml:trace>
  <inkml:trace contextRef="#ctx0" brushRef="#br1" timeOffset="126271.95">11345 8403 0,'0'0'0,"-63"0"31,63 21-16,21-21 1,0 0 0,21 0-16,1 0 0,-1 0 15,0 0-15,22 0 0,-1 0 0,1 0 16,-1 0-16,1 0 0,-1 0 0,1 0 16,-1 0-16,1 0 15,-1 0-15,-20 0 0,-1 22 0,0-22 16,-20 0-16,-1 0 0,0 0 15,0 0-15,-42 0 32,0 0-32,0 0 0,-1 0 15,1-22-15,0 22 0,0-21 16</inkml:trace>
  <inkml:trace contextRef="#ctx0" brushRef="#br1" timeOffset="126592.05">12107 8255 0,'21'0'15,"1"0"-15,-1 0 16,0 21-16,0-21 16,0 0-16,22 0 0,-22 0 0,0 0 15,0 0-15,0 0 0,0 0 0,1 0 16,-22 21-16,21 1 15,-21-1-15,0 0 0,0 0 16,-21 0-16,-1 0 0,1 1 16,-21-1-16,0 0 0,-1 0 0,-20 0 15,20 0-15,-20 1 0,21-1 16,-1 0-16,1-21 0,0 21 16,-1 0-16,22 0 0,0-21 0,0 22 15,42-44 16,21 22-31</inkml:trace>
  <inkml:trace contextRef="#ctx0" brushRef="#br1" timeOffset="127477.54">13674 8551 0,'0'0'16,"-22"0"-16,22-21 31,22 0-31,-44 21 0,22-21 16,0 0-16,0 0 15,0-1-15,0 1 16,0 0-16,-21 0 0,0 21 16,0-21-16,0 0 0,0-1 0,-22-20 15,43 21-15,-21 0 0,0 0 16,-21-1-16,-1 1 0,22 0 16,-21 21-16,-1 0 0,22 0 0,-21 21 15,0 0-15,-22 1 0,22-1 16,-1 21-16,22 0 0,0 1 0,0-22 15,0 21-15,21-21 0,0 22 16,0-22-16,0 21 0,0-21 0,0 1 0,0-1 16,21-21-16,0 42 0,0-21 15,0 0-15,1-21 0,20 0 0,0 22 16,1-22-16,-1 0 0,0 0 0,1-22 16,-1 22-16,0-21 0,1 0 15,-1 21-15,0-42 0,1 42 16,-22-21-16,21-1 0,-21-20 0,22 21 15,-22-21-15,21-1 0,-21 22 16,0-21-16,1-1 0,-22 1 0,21 0 16,-21-1-16,21 1 0,-21 0 15,0-1-15,0-20 0,0 21 16,0 20-16,0 1 0,-21 0 16,0 21-16,-1 0 0,1 21 15,0 0-15,21 1 16,-21 20-16,21-21 0,0 21 15,0 1-15,0-1 0,0 0 0,0 1 16,0-1-16,0 0 0,0-20 0,-21 20 16,21-21-16,0 0 0,0 0 0,0 1 15,0-1-15,0 0 0,0 0 16,21-21-16,0 21 16,0-21-16,0 0 0,1 0 0,-1 0 15,0 0-15,0 0 0,21 0 16,22-42-16,-43 42 0,21-21 15,-20 0-15,20-1 0,-21 1 16</inkml:trace>
  <inkml:trace contextRef="#ctx0" brushRef="#br1" timeOffset="128359.13">14245 8234 0,'21'-21'0,"-21"0"16,-21 84-16,21-84 0,0-21 31,-21 42-31,21 21 0,-21 0 0,0 0 16,-1 0-16,1 0 0,0 1 0,21-1 15,-21 0-15,0 21 0,21-21 16,0 1-16,-21-1 0,21 0 0,0 0 16,0 0-16,0 0 0,0 1 15,21-1-15,0-21 16,0 0-16,21 0 0,-20 0 0,-1 0 16,21 0-16,-21 0 0,22 0 15,-22 0-15,21 0 0,-21-21 16,0-1-16,22 22 0,-43-21 0,21 21 15,0-21-15,0 0 0,-21 0 0,21 0 16,-21-22-16,0 22 0,0 0 16,0-21-16,0 20 0,0 1 0,0 0 15,-21 0-15,0 0 0,0 0 16,0-1-16,0 22 0,-22 0 0,22 0 16,0 0-16,0 22 0,-22-1 0,22-21 15,0 21-15,0 0 0,0 0 16,0 22-16,21-22 0,0 0 0,0 0 15,0 21-15,0-20 0,0-1 16,0 0-16,0 0 0,21 0 16,0-21-16,0 21 0,0-21 0,22 22 15,-22-22-15,0 0 0,42 0 16,-20 0-16,-22 0 16,0 0-16,21 0 0,-20-22 0,-1 1 15,21 21-15,-21-21 0,0 0 0,1 0 16,-1 21-16,-21-21 0,0-1 15,21-41-15,-21 42 0,0 0 16,0-1-16,0 1 0,0 0 16,0 42-1,0 0 1,0 1-16,0 20 16,0-21-16,0 0 0,0 0 0,-21 1 15,0-1-15,42 0 0,-21 0 0,0 0 16,0 0-16,0 1 0,0-1 0,21-21 15,0 0-15,0 0 0,0 0 16,1 21-16,20-21 0,0 0 16,1 0-16,-1 0 0,-21-21 0,21 0 15,-20 21-15,20-43 16,-21 43-16,0-21 0,0 0 0,1 0 16,-1 0-16,-21-1 0,0 1 15,0 0-15,0 0 0,0 0 16,0 0-16,0-1 0,-21 44 31,-1-22-31,1 21 0,0 0 0,0 21 16,0-21-16,21 1 0,-21 20 0,21-21 15,-22 0-15,22 0 0,0 1 0,0-1 16,22 0-16,-1 0 16,0-21-16,21 21 15,-42 0-15,21-21 0,22 0 0,20 0 16,-20-21-16,-1 21 15,0-21-15,22 21 0,-22-21 0,-21 0 16,22 0-16,-1-1 0</inkml:trace>
  <inkml:trace contextRef="#ctx0" brushRef="#br1" timeOffset="128840.15">15811 8107 0,'0'-21'0,"0"42"0,0-63 15,-21 20-15,0 22 0,0 0 16,0 22-1,0-1-15,21 0 0,0 21 0,0-21 16,-22 22-16,22-22 0,-21 21 0,21-21 16,-21 22-16,21-22 15,-21 0-15,21 0 0,0 22 0,0-22 16,-21-21-16,21 21 0,0 0 16,0 0-16,0 0 0,0 1 15,0-1-15,21-21 16,-21-21-1,0-1 1,0 1-16,0 0 0,63 21 16,-63-21-16,0 0 0,0 0 0,22-1 15,-1 1-15,0 0 0,0 21 0,0-21 16,22 21-16,-22 0 0,21 0 16,-21 0-16,0 0 0,1 0 0,20 0 15,-42 21-15,21 0 16,-21 0-16,0 1 0,21-1 15,-21 0-15,0 0 0,-21 0 16,0 0-16,0 1 0,-22-22 16,22 21-16,-21 0 0,21-21 0,0 21 15,-1-21-15,-20 21 0,21-21 16,0 0-16,0 0 0,-1 0 0,1 0 0,0 0 16,21-21-1,0 0-15,0 0 16,21 21-16,-21-21 0,21-1 15,22 1-15,-22 0 0</inkml:trace>
  <inkml:trace contextRef="#ctx0" brushRef="#br1" timeOffset="129108">16531 7938 0,'21'0'15,"-42"0"-15,42 21 16,-21 0-1,-21 0-15,0 21 0,21-20 0,-21 20 16,0 0-16,-1 1 0,1 20 0,0-21 16,21 1-16,-21-1 15,21-21-15,-21 22 0,21-1 0,-21-21 16,21 0-16,0 0 0,0 1 0,0-1 16,0 0-16,0 0 15,0 0-15,21-21 31,0 0-31,0 0 0,0-21 0,0 0 16,1 0-16,-1 21 0</inkml:trace>
  <inkml:trace contextRef="#ctx0" brushRef="#br1" timeOffset="129453.1">16637 8424 0,'21'0'46,"0"0"-30,0 0-16,1 0 0,-1 0 16,0 0-16,0 0 0,-21-21 15,21 0-15,0 0 0,-21 0 16,0 0 0,0-1-16,-21 22 15,0-21-15,0 21 0,0 0 16,0 0-16,-22 0 0,22 0 15,-21 21-15,21 1 0,-1-1 0,-20 0 16,21 0-16,0 0 0,21 0 16,0 1-16,-21-1 0,21 0 0,0 0 15,0 0-15,0 0 0,0 1 0,0-1 16,21 0-16,0-21 0,-21 21 16,42-21-16,1 0 0,-1 0 15,0 0-15,1 0 0,-22 0 16,-21-21-16</inkml:trace>
  <inkml:trace contextRef="#ctx0" brushRef="#br1" timeOffset="129496.08">16997 8488 0,'42'-42'16</inkml:trace>
  <inkml:trace contextRef="#ctx0" brushRef="#br1" timeOffset="130292.17">17335 8213 0,'0'-21'15,"0"-1"-15,0 1 16,22 21-16,-22-21 16,21 21-16,-21-21 15,-21 21 16,-1 21-31,1 0 0,0 0 16,0 1-16,0-1 0,21 21 16,-21-21-16,-1 22 0,22-22 0,-21 21 15,21-21-15,0 22 0,0-22 0,0 0 16,0 0-16,0 21 0,0-20 16,21-1-16,1-21 0,-1 21 0,0 0 15,0-21-15,0 0 0,22 21 0,-22-21 16,21 0-16,0 0 15,-20 0-15,20 0 0,-21 0 0,21-21 16,1 0-16,-22 0 0,21 0 0,-21-1 16,1 1-16,20 0 0,-21-21 15,0-1-15,0 22 0,1-21 0,-1-22 16,0 22-16,0 0 0,-21-1 16,0-20-16,21 21 0,-21 20 0,0-20 15,0 21-15,0 0 0,0 0 16,-21 42-1,0 0 1,0 21-16,21-21 0,0 22 16,-21-1-16,21 0 0,-22 1 0,22-1 15,0 0-15,0-20 0,0 20 16,0 0-16,0-21 0,0 1 16,0-1-16,0 0 0,0 0 0,22 0 15,-1 0-15,0-21 0,0 0 16,-21 22-16,21-22 0,22 0 15,-22 0-15,0 0 0,21 0 0,-21-22 16,1 22-16,-1-21 0,0 21 16,0-21-16,0 0 0,0 0 0,1 0 15,-1 21-15,-21-22 0,0 44 47,-21-22-47,-1 21 0,22 0 16,-21 0-16,21 0 0,0 0 15,0 1-15,0-1 0,0 0 16,21-21 0,1 0-16,-1 0 0,0 0 15,0 0-15,0 0 0,0 0 0,1-21 16,-1 21-16,0-21 0,0-1 16,0 1-16</inkml:trace>
  <inkml:trace contextRef="#ctx0" brushRef="#br1" timeOffset="130452.08">18521 8234 0,'0'0'0,"-21"0"0,-1 0 16,1 0-16,0 0 15,0 0-15,21 21 32,21-21-17,0 0-15,0 0 0,1 0 16,20 0-16,0 0 0</inkml:trace>
  <inkml:trace contextRef="#ctx0" brushRef="#br1" timeOffset="131197.93">19008 8234 0,'0'0'0,"-43"-21"31,22 21-31,0 0 16,0 0-16,0 21 0,-1 0 0,1 0 15,21 0-15,-21 1 0,0-1 0,21 21 16,-21-21-16,21 0 0,0 1 16,0-1-16,0 0 0,0 0 0,0 0 15,0 0-15,0 1 0,21-1 16,0-21-16,-21 21 0,21-21 0,0 0 16,22 21-16,-22-21 0,0 0 15,0 0-15,0 0 0,22 0 16,-22 0-16,0-21 0,0 21 0,0-21 15,1 0-15,-1-1 0,0 1 0,0 0 16,0 0-16,0-21 0,1-1 16,-1 1-16,0-22 0,0 22 15,0 0-15,0-1 0,1-20 0,-1 42 16,0-22-16,-21 22 0,0 0 0,0 42 31,0 0-31,0 1 0,0 20 0,-21-21 16,0 21-16,-1 1 0,22-22 15,-21 21-15,0 1 0,21-22 16,-21 0-16,21 0 0,0 21 0,-21-42 16,21 22-16,-21-1 0,21 0 15,0 0-15,0-42 47,0 0-47,21 0 0,0-1 16,0 22-16,0-21 0,22 0 0,-22 0 15,0 21-15,21-21 0,-21 0 16,1 21-16,-1-22 0,0 22 0,0-21 16,0 21-16,-42 0 31,0 0-31,0 21 16,0-21-16,-22 22 0,22-22 15,0 21-15,0-21 0,0 21 0,-1 0 16,1-21-16,0 21 0,21 0 15,-21-21-15,21 22 0,0-1 16,0 0-16,0 0 0,0 0 16,21-21-1,0 0-15,-21 21 0,21-21 0,1 0 16,-1 0-16,0 0 16,0 0-16,0 0 0,22 0 15,-22 0-15,21-21 0,-21 0 0,22 21 16,-1-21-16</inkml:trace>
  <inkml:trace contextRef="#ctx0" brushRef="#br1" timeOffset="131454.04">20193 8043 0,'0'0'0,"-21"-21"31,0 21-31,-1 0 0,1 21 16,0 1-16,21-1 0,-21 0 0,0 21 15,21 1-15,-21-1 0,21-21 16,-22 21-16,22 1 0,0-22 0,0 21 16,0-21-16,0 1 0,0-1 15,0 0-15,0 0 0,0 0 0,22-21 16,-1 21-16,0 1 0,0-22 0,0 0 16,0 0-16,1 0 0,20 0 15,-21 0-15,0 0 0,0 0 0,1-22 16,-1 22-16,21-21 0</inkml:trace>
  <inkml:trace contextRef="#ctx0" brushRef="#br1" timeOffset="131724.21">20849 7916 0,'21'0'15,"-42"0"-15,42-21 0,0 21 0,1 0 16,-1 0-16,0 0 15,0 21-15,0 1 0,-21-1 16,21 0-16,1 0 0,-1 21 16,0-20-16,-21 20 0,0 0 0,0-21 15,0 22-15,0-1 0,0-21 16,0 22-16,0-22 0,-21 21 0,0-21 16,-1 0-16,22 1 0,-21-1 15,0-21-15,0 21 0,0 0 16,0-21-16,-1 0 0,1 0 0,0 0 15,0 0-15,0 0 0</inkml:trace>
  <inkml:trace contextRef="#ctx0" brushRef="#br1" timeOffset="132720.47">15367 11832 0,'0'0'0,"-21"0"16,0 0-16,-22 0 0,64 0 47,22 0-47,-22 0 15,21 0-15,-21 0 0,22 0 16,-1 0-16,0 0 0,1 0 0,-1 0 16,0 0-16,1 0 0,-1 0 0,0 0 15,1 0-15,-1 0 0,0-21 16,1 21-16,-1 0 0,0 0 0,1 0 16,-22 0-16,0 0 0,0 0 15,-21-21-15,0 0 16,0 0-1</inkml:trace>
  <inkml:trace contextRef="#ctx0" brushRef="#br1" timeOffset="132828.41">16002 11536 0,'0'0'16,"-21"0"-16</inkml:trace>
  <inkml:trace contextRef="#ctx0" brushRef="#br1" timeOffset="133184.2">15960 11557 0,'0'0'0,"0"21"16,21-21-16,0 21 0,0 1 16,0-22-16,0 21 0,22-21 0,-22 21 15,0-21-15,21 0 0,-20 0 0,-1 21 16,21-21-16,-21 0 0,22 0 15,-22 0-15,0 0 0,0 0 0,0 0 16,0 0-16,1 0 0,-1 0 0,-21-21 31,-21 21-15,-1 0-16,1 0 16,0 21-16,0-21 0,0 21 15,0 0-15,-1 1 0,1-22 0,0 21 16,0 0-16,-21 0 0,20 0 15,1 0-15,-21 1 0,0 20 16,20-21-16,-20 0 0,21 0 0,0 1 16,0-1-16,-1-21 0,1 21 15,21 0-15,-21-21 0,21 21 16,-21-21-16,21-21 31,21 0-31</inkml:trace>
  <inkml:trace contextRef="#ctx0" brushRef="#br1" timeOffset="133728.95">17420 11430 0,'0'0'0,"0"-21"0,0-21 16,21-1-1,-21 64 1,0 1-16,0 20 15,-21 0-15,0 1 0,21-1 16,-21 0-16,0 22 0,-1-22 16,22 0-16,-21 1 0,0-1 0,0 0 0,0-20 15,21 20-15,-21-21 0,21 0 16,-22 0-16,22 1 0,-21-1 0,21 0 16,0-42 15,21 21-31,1-21 15,-22-1-15,21 1 0,-21 0 16,0 0-16</inkml:trace>
  <inkml:trace contextRef="#ctx0" brushRef="#br1" timeOffset="135093.91">17272 11642 0,'0'0'16,"0"-43"-16,0 22 0,0-21 0,0 0 0,0-1 16,21-20-16,-21 42 0,21-22 15,0 1-15,1 21 0,-1-22 16,21 22-16,-21 0 0,22 21 0,-22 0 15,21 0-15,0 0 0,1 0 16,-22 21-16,21 0 0,1 1 0,-22 20 16,21-21-16,-21 21 0,0 1 15,-21-22-15,0 21 0,0-21 0,0 22 16,0-22-16,0 0 0,-21 0 16,0 0-16,-21 1 0,21-1 0,-22 0 15,1-21-15,0 21 0,-1-21 0,22 0 16,-21 21-16,-1-21 0,1 0 15,21 0-15,0 0 0,-22 0 0,22 0 16,0 0-16,0 0 0,21-21 16,21 21 15,0 0-15,-21 21-16,43 0 0,-22 1 0,0-22 15,0 21-15,0 0 0,0 0 0,22 0 16,-22 0-16,0 1 15,0-1-15,0 0 0,1 0 0,20-21 16,-21 21-16,0-21 0,0 0 0,1 0 16,-1 0-16,0 0 0,0 0 0,0 0 15,0 0-15,1-21 0,-1 21 16,21-21-16,-21 0 0,0 21 16,1-21-16,-22-1 0,21 1 0,0 21 15,-21-21-15,21 0 0,-21 0 16,0 0-16,0-1 0,0 1 0,0 0 15,21 21-15,-21-21 0,0 42 32,-21 0-32,21 0 15,-21 1-15,21-1 0,0 0 16,-21 0-16,21 0 0,0 0 0,-21 1 16,21-1-16,0 0 0,0 0 0,0 0 15,0 0-15,21 1 0,0-22 16,0 0-16,0 0 15,22 0-15,-22 0 0,0 0 16,21 0-16,-21 0 0,22-22 0,-22 1 16,21 0-16,-21 0 0,1 21 15,-1-21-15,21-22 0,-42 22 16,0-21-16,0 21 0,0 0 0,0-1 16,0-20-16,-21 21 0,0 0 0,0 0 15,-22 21-15,22-22 0,0 22 16,0 0-16,0 0 0,-22 0 0,22 22 15,0-1-15,0 0 16,21 0-16,-21 0 0,21 0 0,0 1 16,0-1-16,0 21 0,0-21 15,0 0-15,0 1 0,0 20 16,0-21-16,42 0 0,-21 0 0,0-21 16,0 22-16,1-1 0,-1-21 15,21 0-15,0 0 0,-20 0 0,20 0 16,0 0-16,-21 0 0,22 0 15,-1-21-15,-21-1 0,22 1 0,-22 0 16,21 0-16,-21 0 0,22-22 16,-22 22-16,0-21 0,0 21 0,-21-22 15,0 22-15,21-21 0,0 0 16,-21-1-16,0 22 0,0-21 0,22-1 16,-22 22-16,0 0 0,0 42 31,0 0-31,0 1 15,0-1-15,-22 21 0,22-21 16,-21 22-16,21-22 0,0 21 0,0-21 16,0 22-16,-21-22 0,21 0 0,0 21 15,-21-21-15,21 1 0,0-1 16,0 0-16,0 0 0,0 0 0,0 0 16,0-42 15,0 0-16,0 0 1,0 0-16,0 0 0,0-1 0,21 1 16,0 0-16,0 0 0,1 0 15,-1 0-15,0-1 0,21 22 16,-21 0-16,1 0 0,-1 0 16,-21 22-16,21-22 0,0 21 15,-21 0-15,0 0 0,0 0 16,0 0-16,0 1 0,0-1 15,0 0-15,-21 0 0,21 0 0,-21 0 16,0-21-16,-1 0 0,1 22 16,0-22-16,-21 0 0,21 21 0,-1-21 0,1 0 15,0 0 1,0 0-16,0 0 16,21-21-16,0-1 15,0 1 1,42 0-16,-21 0 0,0 21 15,1-21-15,-1 21 0</inkml:trace>
  <inkml:trace contextRef="#ctx0" brushRef="#br1" timeOffset="135512.43">19431 11705 0,'0'0'0,"-21"21"31,0 1-31,-1-1 15,1 0-15,0 0 0,0 0 0,0 0 16,21 1-16,-21-1 0,21 0 0,0 0 16,-22 0-16,22 0 0,0 1 15,0-1-15,0 0 0,22 0 16,-1-21-16,0 0 0,0 0 0,0 0 16,0 0-16,1 0 0,-1 0 15,0 0-15,42-21 16,-20 0-16,-22 21 0,21-21 0,-21-1 15,1 1-15,20 0 0,-21 0 16,-21-21-16,0 20 0,21 1 0,-21 0 16,0-21-16,0 21 0,0-1 15,0 1-15,-21 0 0,0 0 0,0 21 16,0 0-16,-22 0 0,22 0 16,0 0-16,0 0 0,0 0 15,-1 21-15,1 0 0,0-21 0,0 21 16,0 1-16,0-1 0,21 0 15,21-21 1,0 0-16,21 0 16,-21 0-16,1 0 0,20 0 15,0 0-15</inkml:trace>
  <inkml:trace contextRef="#ctx0" brushRef="#br1" timeOffset="135800.35">20320 11409 0,'0'-21'0,"0"42"0,0-63 16,-21 63 15,0 0-31,-1 0 0,-20 43 0,21-43 16,0 21-16,0-21 0,-1 22 16,1-1-16,21-21 0,-21 21 0,21-20 15,0 20-15,0-21 0,0 21 0,0-20 16,0-1-16,0 0 15,0 0-15,0 0 0,21 0 16,0-21-16,1 22 0,-1-22 0,0 0 16,0 0-16,0 0 0,0 0 15,1-22-15,20 1 0,-21 0 0,0 21 16,0-21-16,1 0 0,-1 0 0,0-1 16,-21-20-16,0 21 0</inkml:trace>
  <inkml:trace contextRef="#ctx0" brushRef="#br1" timeOffset="135988.24">20066 11578 0,'0'0'15,"42"0"17,-21 0-17,1 0-15,20 0 0,-21 0 16,0 0-16,0 0 0,1-21 0,20 21 15,-21 0-15,21-21 0,-20 21 0,20-21 16,-21 21-16,21-21 0</inkml:trace>
  <inkml:trace contextRef="#ctx0" brushRef="#br1" timeOffset="136302.06">21484 10922 0,'0'0'0,"0"-21"15,-21 21 1,0 0-16,0 0 0,-1 0 0,1 0 16,-21 21-16,21-21 0,0 21 15,21 0-15,0 1 0,-22-22 16,1 21-16,21 0 0,0 0 15,0 0-15,0 0 0,0 1 16,0-1 0,21-21-16,1 0 0,-1 0 15,0 21-15,0-21 0,0 0 16,0 0-16,1 0 0,-1-21 16,0 21-16,0-21 0,0 21 0</inkml:trace>
  <inkml:trace contextRef="#ctx0" brushRef="#br1" timeOffset="136797.06">21971 10541 0,'-21'-21'0,"42"42"0,-85-63 16,22 21-16,21-1 0,-21 22 15,-1 0-15,1 0 0,-22 0 0,22 0 16,0 0-16,-22 22 0,22-1 15,0 0-15,-1 0 0,1 21 16,0 1-16,-1-1 0,1 0 16,21 1-16,0-22 0,-1 21 0,1 1 15,0-1-15,21 43 0,0-43 16,0-21-16,0 21 0,0 1 16,0-22-16,0 21 0,21-21 0,0 22 15,1-22-15,-1 0 0,21 0 16,-21 0-16,22 1 0,20-22 15,-42 0-15,22 0 0,-1 0 0,0 0 16,1 0-16,-1-22 0,0 22 16,1-21-16,-1 0 0,21-42 15,-20 41-15,-22-20 0,21 0 16,-21 21-16,1-22 0,-1 1 16,0 0-16,0-1 0,-21-20 0,0 20 15,0 1-15,0 0 0,0-1 16,0-20-16,-42 21 0,21 20 0,-22-20 15,1 21-15,0 0 0,-1 0 16,-41-1-16,41 22 0,1 0 16,0 0-16,20 22 0,-20-1 15,21 0-15,0 0 0,0 0 0,-1 22 16,22-22-16,0 21 0,0-21 16,0 0-16,0 22 0</inkml:trace>
  <inkml:trace contextRef="#ctx0" brushRef="#br1" timeOffset="178714.82">12446 8086 0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2:25:04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4254 953 0,'22'-22'15,"-22"1"1,21 21-16,-21-21 16,0 0-16,21 0 15,0 0 1,-21-1-16,0 1 15,0 0 1,0 0 0,-21 21-1,21-21-15,-21 21 0,0 0 16,-1 0-16,1 0 0,0 0 16,-21 0-16,21 0 0,-1 21 15,1-21-15,-21 21 0,21-21 0,0 21 16,-22 0-16,1 1 0,21-1 15,-22 0-15,1 21 0,21-21 0,-21 22 16,-1-1-16,22 0 0,-21 1 16,21-1-16,-1 0 0,1 1 15,0-22-15,0 21 0,21-21 16,0 22-16,0-22 0,0 0 0,0 21 16,0-20-16,21-1 0,0 0 15,0 0-15,1 0 0,-1 0 0,0 1 16,21-22-16,-21 21 0,1 0 15,20-21-15,-21 0 0,21 21 16,-20-21-16,-1 0 0,21 0 0,-21 0 16,0 0-16,22 0 0,-22-21 15,0 21-15,21-21 0,-20 0 0,20 21 16,-21-22-16,21 1 0,-20 21 16,-1-21-16,0 21 0,0-21 15,0 0-15,0 21 0,1-21 16,-22-1-16</inkml:trace>
  <inkml:trace contextRef="#ctx0" brushRef="#br0" timeOffset="484.12">4741 1122 0,'0'0'0,"-21"0"31,-21 0-16,42 21-15,0 0 16,-21-21-16,-1 43 0,22-22 16,0 0-16,0 0 0,-21 0 0,21 0 15,0 1-15,-21-1 0,21 0 0,0 0 16,0 0-16,0 0 0,0 1 16,0-1-16,0 0 0,21 0 15,0 0-15,1-21 0,20 0 16,0 0-16,-21 0 0,22 0 0,20 0 15,-20 0-15,-1 0 0,0-21 16,1 21-16,-22-21 0,21 0 0,-21 0 16,22-1-16,-22 1 15,-21 0-15,0 0 0,0 0 0,0-22 16,0 22-16,0-21 0,0 21 16,0 0-16,-21-22 0,-1 22 0,1 0 15,-21 0-15,21 21 0,0 0 16,-22 0-16,22 0 0,0 0 0,-21 0 15,20 21-15,-20-21 0,21 21 16,0 0-16,0 0 0,21 1 0,0-1 16,-22 0-16,22 0 0,0 0 15,0 0-15,0 1 0,0-1 0,0 0 16,22-21-16,-1 0 16,21 0-16,-21 0 0,22 0 15,-22 0-15</inkml:trace>
  <inkml:trace contextRef="#ctx0" brushRef="#br0" timeOffset="1245.3">5440 1207 0,'0'0'0,"0"-22"0,0 1 31,-21 42-15,21 1-1,-22-22-15,1 21 0,21 0 16,0 0-16,0 0 16,-21 0-16,21 1 0,0-1 15,0 0-15,0 0 0,-21-21 16,21 21-16,0 0 0,0 1 16,0-44 30,0 1-30,0 0-16,0 0 0,0 0 16,0 0-16,0-22 0,21 22 15,-21 0-15,21 0 0,0 0 16,1-22-16,20 22 0,-21 0 16,0 0-16,22 21 0,-22-21 15,0-1-15,21 22 0,-21 0 0,1 0 16,-1 0-16,0 22 0,0-1 15,0 0-15,-21 0 0,0 21 0,21-20 16,-21-1-16,0 21 0,0-21 16,0 0-16,0 1 0,0-1 0,0 0 15,-21 0-15,21 0 0,0 0 16,-21-21-16,0 0 16,21-21 15,0 0-16,0 0-15,0 0 16,0-22-16,21 22 0,0 0 0,0-21 16,1 21-16,-1-22 0,21 22 15,0-21-15,1 21 0,-22-1 0,21 1 16,1 0-16,-1 21 0,-21 0 16,21 0-16,-20 0 0,-1 21 15,0 0-15,0 1 0,-21-1 0,0 0 16,0 21-16,21-21 0,-21 1 15,0-1-15,0 21 0,0-21 16,0 0-16,-21 1 0,0-1 0,21 0 16,0 0-1,-21-21-15,21 21 0,-21-21 16</inkml:trace>
  <inkml:trace contextRef="#ctx0" brushRef="#br0" timeOffset="1681.75">6646 1016 0,'0'0'0,"0"-21"0,-21 21 31,0 21-15,21 0-16,0 0 16,0 1-16,0-1 0,0 0 0,-21 0 15,21 0-15,0 22 0,-21-22 16,21 21-16,0-21 0,0 22 0,0-22 16,0 21-16,0 0 0,0 1 15,0 20-15,-22-20 0,1 20 16,21 1-16,-21-1 0,21 1 0,-21-1 15,21 1-15,-42 20 0,42 1 16,-22-22-16,1 1 0,21-1 0,-21 22 16,0-21-16,21-1 0,-21 1 0,0-1 15,-1 1-15,1-22 0,0 21 16,0-20-16,0-1 0,0-21 0,-1 0 16,1 1-16,21-1 0,0 0 0,-21 0 15,0-21 1,21-21-16,0 0 0,0 0 15,0-1-15,21 1 0,0-21 0,0 0 16,1-22-16,-1 1 16,0-1-16,0 1 0,0-22 0</inkml:trace>
  <inkml:trace contextRef="#ctx0" brushRef="#br0" timeOffset="2075.52">6583 1228 0,'0'0'0,"0"-21"0,0-1 16,-21 1-16,21 0 15,0 0-15,0 0 0,0 0 16,0-1-16,21 1 16,-21 0-16,21 0 0,0 0 0,0 21 15,0-21-15,1-1 0,20 1 16,-21 21-16,0-21 0,22 21 15,-22 0-15,0 0 0,0 0 0,0 0 16,0 0-16,1 0 0,-1 0 16,-21 21-16,21 0 0,-21 1 0,0-1 15,0 0-15,0 0 0,0 21 16,-21-20-16,0-1 0,-22 0 0,22 0 16,-21 0-16,21 0 0,-22 1 15,1-22-15,21 21 0,-22 0 16,22-21-16,-21 21 0,21 0 15,0-21-15,-1 21 0,1-21 0,0 0 16,21 22-16,0-1 16,21-21-1,0 0-15,1 0 0</inkml:trace>
  <inkml:trace contextRef="#ctx0" brushRef="#br0" timeOffset="2868.07">7641 1080 0,'0'0'15,"21"-22"-15,-21-20 16,0 21-16,0 0 16,-21 21-1,0 0 1,0 0-16,0 0 0,-1 21 15,1 0-15,0 0 0,0 0 16,0 22-16,-22-22 0,43 21 16,-21 1-16,0-22 0,0 21 0,21-21 15,-21 22-15,21-22 0,0 0 16,0 0-16,0 0 0,0 0 0,0 1 16,21-22-16,0 21 0,0 0 15,0-21-15,1 0 0,-1 0 0,0 0 16,21 0-16,-21 0 0,1 0 15,20 0-15,0 0 0,-21-21 16,22 21-16,-22-21 0,21-1 0,-21 1 16,1 0-16,20 0 0,-21 0 15,0 0-15,-21-22 0,0 22 0,21-21 16,-21-1-16,0 1 0,0 21 16,0-21-16,-21-1 0,21 1 15,-21 21-15,0 0 0,0-1 0,0 1 16,-1 0-16,1 21 0,0 0 15,0 0-15,0 0 0,0 21 0,-22 0 16,22-21-16,0 22 0,0-1 16,0 0-16,21 21 0,-22-21 15,22 1-15,-21-1 0,21 0 16,0 0-16,0 0 0,0 0 0,0 1 16,21-1-16,1-21 0,-1 0 15,0 0-15,0 0 0,21 0 0</inkml:trace>
  <inkml:trace contextRef="#ctx0" brushRef="#br0" timeOffset="3349.79">8424 1016 0,'0'0'16,"64"-21"0,-85 21-1,-1 0 1,1 0-16,-21 21 0,21-21 0,-22 21 15,22 0-15,-21-21 0,21 22 16,0-22-16,-1 21 0,1-21 16,0 0-16,21 21 0,-21-21 15,21 21-15,21 0 16,0-21 0,0 0-16,1 0 0,20 0 0,-21 21 15,0-21-15,0 22 0,22-22 16,-22 21-16,0-21 0,0 21 0,0 0 15,1-21-15,-1 21 0,0 0 16,-21 1-16,0-1 0,0 0 16,0 0-16,-21 0 15,0 0-15,-1-21 0,1 22 16,0-1-16,-21-21 0,21 0 16,-1 0-16,1 0 0,0 21 0,0-21 15,0 0-15,0 0 0,-1 0 16,1 0-16,21-21 0,-21 21 15,0-21-15,21-1 0,-21 22 16,0-21-16,-1 0 16,22 0-16,0 0 15,22 0 1,-1 21-16,0-22 0,0 22 16,0-21-16,0 21 0</inkml:trace>
  <inkml:trace contextRef="#ctx0" brushRef="#br0" timeOffset="3644.62">8742 1058 0,'0'0'0,"0"22"47,0-1-47,0 0 0,-21 0 15,21 0-15,-22 0 0,22 1 16,-21-1-16,21 0 0,0 0 0,0 0 16,0 0-16,-21 1 0,21-1 0,-21 0 15,21 0-15,0 0 16,-21-21 0,21 21-16,0-42 31,0 0-31,21 0 15,-21 0-15</inkml:trace>
  <inkml:trace contextRef="#ctx0" brushRef="#br0" timeOffset="4064.38">8932 677 0,'0'-21'0,"0"42"0,-21-42 16,0 21-16,0 0 15,0 0-15,-1 21 0,1 1 0,0-22 16,0 21-16,0 0 0,0 0 16,21 0-16,-22 0 0,22 1 15,0-1-15,0 0 0,0 0 0,0 0 16,22 0-16,-1-21 16,0 0-16,21 0 0,-21 0 0,1 0 15,-1 0-15,21 0 0,-21 0 16,0-21-16,1 0 0,-1 0 0,0 21 15,0-21-15,0 0 0,-21-1 16,0 1-16,0 0 0,0 0 0,0 0 16,0 0-16,0-1 0,-21 1 15,0 0-15,0 21 0,0-21 0,-1 21 16,1 0-16,0 0 0,0 0 16,0 0-16,0 21 0,-1-21 15,1 21-15,0 0 0,0 1 16,21-1-16,0 0 0,-21 0 15,21 0-15,0 0 0,0 22 16,0-22-16,0 0 0,21-21 16,0 0-1,0 0-15</inkml:trace>
  <inkml:trace contextRef="#ctx0" brushRef="#br0" timeOffset="4394.39">9525 529 0,'0'-21'0,"0"42"0,0-63 0,0 21 15,-21 21-15,0 0 16,21 21-16,0 0 0,-22 0 16,22 0-16,-21 1 0,0 20 15,21 0-15,-21 1 0,0-1 0,21 0 16,-21 22-16,-1-22 0,1 22 15,21-22-15,-21 21 0,0-20 0,21-1 16,-21 0-16,21 1 0,-21-1 16,-1-21-16,22 0 0,0 1 15,0-1-15,0 0 0,0 0 16,0 0-16,22-21 31,-22-21-15,21 0-16,0 0 0,0 0 15,0 21-15</inkml:trace>
  <inkml:trace contextRef="#ctx0" brushRef="#br0" timeOffset="4804.16">9440 1164 0,'0'43'16,"0"-22"-1,21-21-15,-21 21 0,22-21 16,-1 0-16,0 0 15,0 0-15,0 0 16,0 0-16,1 0 0,-1-21 16,0 21-16,0-21 0,0-1 0,0 22 15,1-21-15,-1 0 0,0 0 16,-21 0-16,0 0 0,0-1 0,0-20 16,0 21-16,0 0 0,-21 0 15,21-1-15,-21 22 0,-22 0 16,22 0-16,0 0 0,-21 0 0,20 22 15,1-1-15,-21 0 16,21 0-16,0 0 0,-1 22 0,1-22 16,0 21-16,0-21 0,21 22 15,0-22-15,0 21 0,0-21 0,0 0 16,0 1-16,21-1 16,0 0-16,0-21 0,1 0 0,-1 21 15,21-21-15,-21 0 0,0 0 16,1 0-16,62 0 0,-41 0 15,-1 0-15,0-21 0,1 0 16,-1 0-16,0 21 0,-21-22 16,1-20-16,20 21 0,-42 0 0</inkml:trace>
  <inkml:trace contextRef="#ctx0" brushRef="#br0" timeOffset="5057.02">9377 847 0,'0'0'0,"-21"0"0,-1 0 0,1 0 15,42 0 17,1-21-32,-1 21 0,0 0 15,21 0-15,-21-22 0,22 22 16,-22 0-16,21 0 0,1 0 15,-22 0-15,21-21 0,-21 21 0,22 0 16,-22 0-16,0 0 0,0 0 16,0 0-16</inkml:trace>
  <inkml:trace contextRef="#ctx0" brushRef="#br0" timeOffset="5540.74">11472 868 0,'0'0'0,"-21"-21"0,21 0 16,-63-106 15,41 127-31,1 0 0,0 0 16,0 0-16,0 21 15,21 0-15,-21 21 0,-1 1 16,22-1-16,-21 21 0,0-20 0,0 20 16,21-20-16,-21 20 0,0-21 15,-1 1-15,22-1 0,-21 0 16,0-20-16,21 20 0,0-21 15,-21 0-15,21 0 0</inkml:trace>
  <inkml:trace contextRef="#ctx0" brushRef="#br0" timeOffset="5876.55">11028 953 0,'0'0'0,"0"-43"0,0 1 0,63-85 32,-42 106-32,1 0 0,20-1 0,-21 22 15,0-21-15,22 21 0,-22 0 16,21 0-16,-21 0 0,22 21 0,-22-21 16,21 22-16,-21 20 0,22-21 15,-22 21-15,0 1 0,0 20 0,0-20 16,0-1-16,-21 0 0,0 22 15,0-22-15,0 0 0,0-20 0,0 20 16,-21 0-16,0-21 16,0 1-16,0-1 0,0 0 0,-1 0 15,22 0-15,-21 0 0,0-21 0,0 0 16,21 22-16,-21-22 0,0 0 16,-1-22-1,22 1-15,-21 0 16</inkml:trace>
  <inkml:trace contextRef="#ctx0" brushRef="#br0" timeOffset="6084.43">10943 1228 0,'0'0'0,"21"0"47,0 0-47,1 0 0,-1 0 15,21 0-15,-21 0 0,22 0 0,-1-21 16,0 21-16,1 0 0,-1 0 16,0-22-16,1 22 0,-1-21 15,0 21-15,1-21 0,41 0 16,-41 0-16,-22 21 0</inkml:trace>
  <inkml:trace contextRef="#ctx0" brushRef="#br0" timeOffset="6380.26">12107 1037 0,'0'0'0,"0"-21"0,0 0 16,0 0-1,0 0 1,-42 21-16,21 0 0,0 0 16,-22 0-16,22 21 0,-21-21 0,21 21 15,-22 0-15,22 0 0,-21 22 16,21-22-16,-1 0 0,1 21 0,0-21 15,21 22-15,-21-22 0,21 21 16,0-21-16,0 1 0,0 20 0,0-21 16,0 0-16,21 0 15,0 1-15,0-22 0,1 0 16,20 21-16,-21-21 0,21 0 16,1 0-16,-1 0 0,22-21 0,-22 21 15,0-22-15,22 1 0,-22 0 0,0 0 16,1-21-16</inkml:trace>
  <inkml:trace contextRef="#ctx0" brushRef="#br0" timeOffset="6664.09">12615 762 0,'0'0'0,"0"-21"0,0-21 0,0 20 16,0 1-16,0 0 0,-21 42 31,21 0-15,-21 1-16,21-1 0,-21 21 15,0-21-15,21 22 0,0 20 0,-22-21 16,1 1-16,21-1 0,-21 22 16,21-22-16,0 0 0,-21 1 0,21-22 15,-21 21-15,21-21 0,0 22 16,0-22-16,0 0 0,0 0 0,0 0 16,0 0-16,21-21 15,0 0-15,0 0 16,0 0-16,1 0 0,-1 0 0,-21-21 15,21 0-15,0 0 16,0 0-16,0 0 0,1-1 0</inkml:trace>
  <inkml:trace contextRef="#ctx0" brushRef="#br0" timeOffset="6920.95">12954 1037 0,'0'-21'0,"0"42"0,21-63 0,-42 63 46,0 0-46,0 0 0,21 1 16,-22-1-16,1 0 0,0 0 0,21 21 16,-21-20-16,21-1 0,-21 0 15,21 0-15,0 0 0,0 0 16,0 1-16,0-1 0,0 0 0,0 0 16,0 0-16,0 0 15,21-21 1,21 0-16,-21 0 0,1 0 15,20 0-15,0 0 0,1 0 0,-22-21 16,21 21-16,0-21 0,1 0 16</inkml:trace>
  <inkml:trace contextRef="#ctx0" brushRef="#br0" timeOffset="7673.03">13547 1101 0,'0'0'0,"0"-21"0,0-1 0,0 1 0,21 0 15,-21 0-15,-21 21 31,-1 0-31,22 21 0,-21-21 16,0 21-16,0 0 0,0 1 0,-22 20 16,22-21-16,0 0 0,21 22 15,-21-22-15,21 0 0,-21 21 0,21-21 16,0 1-16,0-1 0,0 0 16,0 0-16,0 0 15,21-21-15,0 0 0,0 0 16,0 0-16,1 0 15,-1 0-15,0 0 16,0-21-16,-21 0 0,0 0 16,0 0-16,0-1 0,0 1 15,0 0-15,0 0 0,0-21 16,0 20-16,0-20 0,0 21 0,21-21 16,0 20-16,1 1 0,-22 0 15,21 0-15,21 0 0,-21 0 0,0-1 16,22 1-16,-22 21 0,0 0 15,21 0-15,-20 0 0,20 0 0,-21 0 16,0 21-16,0 1 16,1-1-16,20 0 0,-42 21 0,21-21 15,0 22-15,-21-1 0,0-21 16,0 22-16,0-22 0,0 21 0,0-21 16,0 0-16,-21 22 0,0-22 15,21 0-15,0 0 0,-21-21 0,21 21 16,-21-21-16,21 22 0,-22-22 0,22-22 47,0 1-47,0 0 15,0-21-15,0 21 0,22-1 16,-1-20-16,0 0 0,0 21 16,21-22-16,1 1 0,-22-22 15,21 22-15,22 21 0,-22-21 16,0-1-16,1 22 0,-1 0 15,0 21-15,1 0 0,20 0 16,-42 0-16,1 42 0,-1-21 0,0 22 16,-21-22-16,0 21 0,0 1 15,0-1-15,0 0 0,0 1 0,0-22 16,-21 21-16,0-21 0,-1 22 16,22-22-16,-21 0 0,0 0 0,21 0 15,-21-21-15,0 0 0,21 21 16,-21-21-1,-1 0-15,22-21 16,-21 21-16,21-21 0,0 0 16,0 0-16</inkml:trace>
  <inkml:trace contextRef="#ctx0" brushRef="#br0" timeOffset="8053.33">13695 445 0,'-21'0'0,"42"0"0,-64 21 16,22 0-16,0-21 0,21 21 16,0 0-16,0 0 0,0 1 15,0-1 1,21-21-1,0 0-15,1 0 16,-1 0-16,-21-21 16,0-1-16,0 1 15,0 0-15,0 0 16,-21 0-16,-1 21 16,1 0-1,0 0-15,0 0 16,21 21-16,0 0 15,-21-21 1,0 21-16,-1-21 16</inkml:trace>
  <inkml:trace contextRef="#ctx0" brushRef="#br0" timeOffset="8318.2">12425 762 0,'0'0'0,"21"0"0,0 0 16,0 0-16,22 0 0,-22 0 15,0 0-15,0 0 0,21 0 0,-20 0 16,-1 0-16,0 0 0,0 0 15,0 0-15,0 0 0,1 0 16</inkml:trace>
  <inkml:trace contextRef="#ctx0" brushRef="#br0" timeOffset="9564.27">3619 2074 0,'-21'-21'15,"0"21"1,0 0 0,21-21-1,21 21 32,0 0-31,0 0-16,1 0 15,20 0-15,-21 0 0,21 0 0,-20 0 16,20 0-16,0 0 0,1 0 16,-1 0-16,21 0 0,-20 0 15,20 0-15,-20 0 0,20 0 0,1 0 16,-1 21-16,22-21 0,84 0 16,-84 0-16,-1 0 0,1 0 15,21 0-15,-21 0 0,20 0 0,-20 0 16,21 0-16,0 0 0,0 0 15,-1 0-15,1 21 0,21-21 0,-21 0 16,0 0-16,0 0 0,0 0 16,21 0-16,0 0 0,0 0 15,0 0-15,0 0 0,-22 22 0,22-22 16,0 0-16,22 0 0,-22 0 16,21 0-16,0 0 0,-21 0 0,0 0 15,21 0-15,-21 0 0,21 0 16,0 0-16,1 0 0,-1 0 0,-21 0 15,21 0-15,-21 21 0,21-21 16,0 0-16,0 0 0,1 0 0,-1 0 16,0 0-16,-21 0 0,21 0 0,0 0 15,-21 0-15,21 0 16,1 0-16,-22 0 0,0 0 0,0 0 16,0 0-16,0 0 0,0 0 15,0 0-15,-22 0 0,22 0 0,-21 0 16,0 0-16,0 0 0,0 0 0,-22 0 15,22 0-15,0 0 0,0 0 16,-21 0-16,-1 0 0,1 0 0,0 0 16,-1 0-16,-20 0 0,-1 0 15,1 0-15,-22 0 0,0 0 0,1-21 16,-1 21-16,0 0 0,1 0 16,-22 0-16,21 0 0,-21 0 0,1 0 15,-1 0-15,0 0 16,-21-22 31,0 1-32</inkml:trace>
  <inkml:trace contextRef="#ctx0" brushRef="#br0" timeOffset="9709.19">14097 2053 0,'-21'0'16,"0"0"31,-1 21-32,1-21-15,-21 0 16,21 0-16</inkml:trace>
  <inkml:trace contextRef="#ctx0" brushRef="#br0" timeOffset="18600.3">677 3598 0,'0'0'0,"21"-21"0,-21 0 0,22 21 0,-22-21 15,21 0-15,-21 0 16,21-1-16,-21 1 15,0 0-15,0 0 16,0 42 31,0 21-47,0-20 0,-21-1 0,21 21 16,-21-21-16,21 22 0,0-22 15,-22 21-15,1 0 0,21-20 16,-21-1-16,21 21 0,0-21 0,0 0 15,-21 22-15,21-22 0,0 0 16,0 0-16,0 0 16,0-42 15,21 0-31,0 0 16,-21 0-16,21 0 0,-21-1 15,22 1-15,-1 0 0,0 0 0,0 0 16,-21 0-16,21-1 15,0 1-15,-21 0 0,22 21 16,-22-21-16,21 21 0,-21 21 16,21 0-1,-21 0-15,0 1 0,21 20 16,-21-21-16,0 0 16,0 0-16,0 1 0,0-1 0,0 0 15,21 0-15,-21 0 0,21 0 16,1-21-16,-1 0 0,0 0 15,21 0-15,-21 0 0,1 0 16,-1 0-16,21-21 0,-21 0 16,0 0-16,1 0 0,-1 0 15,0-1-15,-21 1 0,0-21 0,0 21 16,0 0-16,0-22 0,0 1 16,0 21-16,0-22 0,0 1 0,-21 21 15,0 0-15,-1 0 16,22-1-16,-21 1 0,0 21 0,0 0 15,0 0-15,0 0 16,-1 21-16,22 1 0,0-1 16,-21 0-16,21 0 0,0 0 15,0 0-15,21-21 16,1 0-16,-1 0 16,0 0-16,0 0 0</inkml:trace>
  <inkml:trace contextRef="#ctx0" brushRef="#br0" timeOffset="19163.98">1714 3196 0,'0'0'15,"-21"0"-15,0 0 16,0 0-16,21 21 0,-21 1 0,21-1 15,-21 21-15,-1-21 16,22 22-16,0-22 0,0 21 16,-21 0-16,21-20 0,-21 20 0,21 0 15,0 1-15,0-22 16,-21 21-16,21-21 0,-21 0 0,21 22 16,-21-22-16,21 0 0,0 0 15,-22 0-15,22 1 0,-21-22 16,21-22 15,0 1-15,0 0-16,0 0 0,0 0 15,0 0-15,21-1 0,1 1 0,-1 0 16,0 0-16,0 0 0,0 0 16,43-22-16,-22 43 15,-21-21-15,22 0 0,-22 21 16,21 0-16,-21 0 0,0 0 15,1 0-15,20 21 0,-21 0 16,0 0-16,-21 1 0,0-1 16,0 0-16,0 0 0,0 21 0,0-20 15,0-1-15,-21 0 0,0 0 16,21 0-16,-21 0 0,0 1 16,-1-22-16,22 21 0,0 0 0,-21-21 15,0 0-15,21-21 47,0 0-47</inkml:trace>
  <inkml:trace contextRef="#ctx0" brushRef="#br0" timeOffset="19746.04">2434 3556 0,'0'0'0,"21"0"16,-21-85-1,0 64-15,-21 0 16,0 21-16,0 0 16,0 0-16,-1 0 0,1 0 15,0 0-15,-21 21 0,21-21 16,-1 21-16,1 1 0,-21 20 0,21-21 15,0 0-15,-1 22 0,1-22 16,21 21-16,-21-21 0,21 0 16,-21 22-16,21-22 0,0 0 0,0 0 15,0 0-15,0 1 0,0-1 16,21-21-16,0 0 16,0 0-16,1 0 0,-1 0 15,0 0-15,0 0 0,0 0 16,0-21-16,1-1 0,20 1 15,-21 0-15,0 0 0,0 0 0,22 0 16,-22-1-16,0-20 0,0 21 16,-21-21-16,21 20 0,-21 1 15,22 0-15,-22 0 0,0 0 0,0 0 16,-22 42 15,1 0-31,21 0 0,-21 0 16,21 0-16,0 1 0,0 20 15,0-21-15,0 0 0,0 0 16,0 1-16,0-1 0,0 0 16,21 0-16,0-21 0,1 21 0,-1-21 15,0 0-15,0 0 0,0 0 16,0 0-16,22 0 0,-22 0 0,0 0 16,0 0-16,0-21 0,1 0 15,-1 21-15,0-21 0,0 0 0</inkml:trace>
  <inkml:trace contextRef="#ctx0" brushRef="#br0" timeOffset="20061.78">3217 3048 0,'0'0'0,"-21"0"15,0 0 1,0 0-1,21 21-15,-21 0 16,21 1-16,0 20 0,-22 0 16,22-21-16,0 43 0,0-22 0,0 1 15,0-1-15,0 0 0,-21 1 16,21-1-16,0-21 0,0 21 0,0-20 16,0 20-16,0-21 0,0 0 15,0 0-15,0 1 16,21-22-1,1 0-15,-1 0 16,0 0-16,0-22 0,0 1 16,0 0-16,1 0 15,-22 0-15</inkml:trace>
  <inkml:trace contextRef="#ctx0" brushRef="#br0" timeOffset="20288.93">3133 3323 0,'0'21'31,"21"-21"-31,0 0 16,0 0-16,0 0 15,0 0-15,1-21 0,-1 21 0,0 0 16,0-21-16,0 21 0,-21-21 15,0 0 1</inkml:trace>
  <inkml:trace contextRef="#ctx0" brushRef="#br0" timeOffset="20728.95">4466 3302 0,'0'0'0,"0"-21"31,0 0-31,0 42 16,0 0-1,-21 0-15,21 0 0,0 1 16,-21-1-16,21 21 0,0-21 0,-21 0 15,21 22-15,0-22 0,0 0 16,-22 0-16,22 0 0,-21 1 16,21-1-16,0 0 0,0 0 0,0 0 15,21-21 17,1 0-32,-22-21 0</inkml:trace>
  <inkml:trace contextRef="#ctx0" brushRef="#br0" timeOffset="21164.31">5016 3239 0,'0'0'0,"0"-22"32,-21 22-17,0 0-15,0 0 0,0 22 16,0-1-16,-22-21 0,22 21 0,0 0 15,0 0-15,0-21 16,21 21-16,0 1 31,21-22-31,0 0 16,0 0-16,0 0 0,0 21 0,1-21 16,20 0-16,-21 0 0,-21 21 15,21-21-15,0 21 0,1 0 16,-1-21-16,-21 21 0,0 1 15,0-1-15,0 0 0,0 0 16,0 0 0,-21 0-16,-1-21 0,1 22 0,0-22 15,-21 0-15,21 21 0,-22-21 0,22 0 16,-21 0-16,21 0 0,-1 0 16,1 0-16,0 0 0,0 0 0,0 0 15,0 0-15,-1-21 16,22-1-16,0 1 15,-21 21-15,21-21 0,0 0 16,0 0-16,0 0 0</inkml:trace>
  <inkml:trace contextRef="#ctx0" brushRef="#br0" timeOffset="21372.19">4487 3027 0,'0'0'0,"-21"-21"32,42 21 15,0 0-32,1 0-15</inkml:trace>
  <inkml:trace contextRef="#ctx0" brushRef="#br0" timeOffset="21924.88">6816 3175 0,'0'-21'15,"0"42"-15,21-63 0,-21 21 0,21-1 16,-21 1-16,0 0 0,0 0 16,-21 0-16,0 0 0,-1 21 15,1 0-15,0 0 0,0 0 16,0 0-16,0 0 0,-1 0 0,-20 0 15,21 21-15,-21-21 16,-1 21-16,22 0 0,-21 21 0,21-20 16,-22 20-16,22 0 0,0 1 15,0-1-15,21 0 0,0 1 0,0 20 16,0-42-16,0 22 0,0-1 16,0 0-16,0-21 0,0 1 0,0 20 15,0-21-15,21-21 0,0 21 16,0-21-16,0 0 0,1 0 0,20 0 15,-21 0-15,21 0 0,1 0 0,-22 0 16,21-21-16,1 0 0,20 0 16</inkml:trace>
  <inkml:trace contextRef="#ctx0" brushRef="#br0" timeOffset="22875.96">7070 3302 0,'0'0'15,"21"-21"-15,-42 21 31,-1 21-31,1 0 16,0 0-16,0 1 0,21-1 16,-21 0-16,0 0 0,-1 21 0,1-20 15,21-1-15,-21 0 0,21 0 0,0 0 16,0 0-16,0 1 16,0-1-16,21 0 0,0-21 15,1 0-15,-1 0 0,0 0 16,0 0-16,0 0 0,0 0 15,22-21-15,-22 0 16,-21-1-16,21 1 0,-21 0 0,0 0 16,0 0-16,0-22 15,0 22-15,0 0 0,-21 0 16,21 0-16,0 0 0,0-1 0,0 1 16,0 0-16,0 0 0,0 0 15,0 0-15,0-1 0,21 22 0,0-21 16,0 21-16,1 0 0,-1 0 15,0 0-15,21 0 0,-21 0 16,1 21-16,-1-21 16,0 22-16,0-1 0,0 0 0,-21 0 15,21 21-15,1-20 0,-22-1 16,0 0-16,0 21 0,0-21 0,0 1 16,0-1-16,0 0 0,0 0 15,0 0-15,0 0 0,-22-21 16,22 22-16,-21-22 0,21-22 47,0 1-47,0 0 15,0 0-15,0 0 0,0 0 0,0-1 16,0 1-16,0-21 0,0 21 16,21-22-16,1 22 0,-1 0 15,0 0-15,0 0 0,0 0 16,0 21-16,1-22 0,-1 22 0,0 0 15,0 0-15,21 0 0,-20 0 16,-1 22-16,0-22 0,-21 21 0,21 0 16,0 0-16,0 0 0,-21 22 0,0-22 15,0 0-15,0 0 0,0 0 16,0 0-16,0 1 0,0-1 0,0 0 16,0 0-16,0 0 15,-21-21-15,0 0 16,0 0-1,21-21 1,0 0-16,0 0 0,0 0 16,0-1-16,21 1 0,0 0 15,0-21-15,1 21 0,-22-1 0,21-20 16,0 21-16,21 0 0,-21 0 16,1-1-16,-1 1 0,21 21 0,-21-21 15,0 21-15,22 0 0,-22 0 16,0 0-16,43 21 0,-43 0 15,0 1-15,0-1 0,-21 0 16,0 21-16,0-21 0,0 1 0,0-1 16,0 21-16,-21-21 0,0 0 15,0 1-15,21-1 0,-22-21 16,22 21-16,-21-21 0,21 21 16,0-42 15</inkml:trace>
  <inkml:trace contextRef="#ctx0" brushRef="#br0" timeOffset="23284.73">8467 3133 0,'0'0'15,"0"21"32,0 0-47,0 0 0,-22 0 0,22 1 16,-21 20-16,0-21 0,21 21 15,0 1-15,0-1 0,-21 0 0,21 1 16,0-1-16,0 0 0,0 22 16,0-22-16,0 22 0,-21-22 0,21 22 15,0-1-15,0 1 0,-21-1 0,-1 1 16,1-1-16,21 22 0,-21-22 15,0 1-15,21-1 0,-21 22 0,0-22 16,-1 22-16,1-21 0,0 20 16,0-20-16,0-1 0,0 1 15,21-1-15,0-20 0,-22-1 0,22-21 16,-21 21-16,21-20 0,0-44 31,21-20-31,-21 21 16,22-21-16,-22-1 0,21-20 15,-21 20-15,21-20 0,0-22 0,-21 22 16,21-1-16</inkml:trace>
  <inkml:trace contextRef="#ctx0" brushRef="#br0" timeOffset="23584.85">8318 3493 0,'0'0'0,"0"-43"0,22 1 0,-22 0 16,0 20-16,0-20 0,63-85 31,-42 127-31,0-21 0,1 21 0,-1 0 16,0 0-16,0 0 0,0 0 15,0 0-15,1 0 0,-1 21 0,0 0 16,0 0-16,-21 22 0,0-22 16,0 21-16,0 1 0,0-22 0,0 21 15,-21 0-15,0-20 0,0 20 16,-1-21-16,1 21 0,-21-20 15,21-1-15,-22 0 0,22-21 0,0 21 16,0 0-16,0-21 0,0 0 16,-1 0-16,1 0 0,21-21 15,0 0 1,0 0-16</inkml:trace>
  <inkml:trace contextRef="#ctx0" brushRef="#br0" timeOffset="24244.05">8890 3239 0,'0'0'0,"0"-22"0,0 1 0,0 0 16,0 0-1,-21 21 1,0 21 0,-1 0-16,1 0 0,21 1 15,-21 20-15,0-21 0,21 21 0,0-20 16,0 20-16,-21-21 0,21 21 16,0-20-16,-21 20 0,21-21 15,0 0-15,0 0 0,0 1 0,21-1 16,0-21-16,0 21 15,0-21-15,0 0 0,1 0 0,-1 0 16,0 0-16,21-21 0,-21 0 16,22-1-16,-22 22 0,21-21 0,-21-21 15,1 21-15,-1 0 0,0-22 16,0 22-16,0-21 0,-21-1 0,0 22 16,0-21-16,0 0 0,0-22 15,0 43-15,-21 0 0,0 0 16,-21 21-16,20 0 0,1 0 0,-21 0 15,21 0-15,-22 0 16,1 0-16,21 0 0,-21 21 0,-1-21 16,22 21-16,0 0 0,0 0 0,0 0 15,-1 1-15,22-1 0,-21 0 16,21 0-16,0 21 0,0-20 0,0-1 16,21 0-16,1 0 15,-1-21-15,21 0 0,-21 0 0</inkml:trace>
  <inkml:trace contextRef="#ctx0" brushRef="#br0" timeOffset="24720.83">9567 3217 0,'0'0'0,"21"-21"0,1 21 0,-22-21 15,21 21-15,-21-21 0,-21 21 31,-1 0-31,1 0 0,0 0 0,0 0 16,0 21-16,0-21 0,-1 21 0,1-21 16,0 21-16,0 1 0,0-1 15,21 0-15,0 0 0,-21 0 16,21 0 0,21 1-1,0-22-15,0 0 16,0 0-16,0 0 0,1 21 0,-1-21 15,0 0-15,0 21 0,0-21 0,0 0 16,1 21-16,-1 0 0,-21 0 16,0 1-16,0-1 15,-21 0-15,-1 0 16,1-21-16,0 21 0,0-21 16,-21 0-16,20 0 0,1 21 15,-21-21-15,21 0 0,0 0 0,-1 0 16,1 0-16,0 0 0,0 0 0,0 0 15,21-21 1,0 0 0,0 0-1,0 0-15,21 21 0,0-21 16,0-1-16,0 22 0,1-21 0,-1 0 16</inkml:trace>
  <inkml:trace contextRef="#ctx0" brushRef="#br0" timeOffset="24993.1">9991 3196 0,'0'0'16,"21"0"-16,-21 21 31,0 1-31,0-1 0,0 0 16,-21 0-16,21 21 0,0-20 15,0-1-15,-22 0 0,1 0 0,21 21 16,-21-20-16,0-1 0,21 0 16,-21 0-16,21 0 0,-21 0 15,21 1-15,0-44 47,0 1-47,21 21 0,0-21 0</inkml:trace>
  <inkml:trace contextRef="#ctx0" brushRef="#br0" timeOffset="25405.48">10181 2985 0,'0'0'16,"0"-22"-16,-21 22 0,0 0 0,0 0 15,-1 0-15,1 0 0,0 0 16,0 22-16,0-1 0,0-21 15,-1 21-15,22 0 0,-21 0 16,21 0-16,0 1 0,0-1 16,21-21-1,1 21-15,-1-21 0,0 0 0,0 0 16,0 0-16,22 0 0,-22 0 16,0 0-16,0-21 0,0 21 0,0-21 15,1-1-15,-1 22 16,-21-21-16,0 0 0,0 0 15,0 0-15,0 0 0,-21-1 16,-1 22-16,1 0 16,0-21-16,0 21 0,0 0 0,0 0 15,-1 0-15,1 0 0,-21 0 16,21 21-16,0-21 0,21 22 16,-22-1-16,1 0 0,21 0 15,0 0-15,0 0 16,21-21-16,1 22 0,-1-22 15,0 0-15,0 0 0,0 0 16</inkml:trace>
  <inkml:trace contextRef="#ctx0" brushRef="#br0" timeOffset="25716.3">10541 2858 0,'0'0'0,"0"21"32,0 0-32,0 0 0,0 0 15,-21 0-15,21 1 0,-21 20 16,-1-21-16,22 21 0,0 1 0,-21-1 16,21 0-16,-21 1 0,0-1 15,21 0-15,-21 1 0,0-1 0,21-21 16,-22 22-16,22-22 0,0 0 15,-21 0-15,21 0 0,-21 0 16,21 1-16,0-1 16,21-42 15,0-1-31,-21 1 0,22 0 0,-1 0 16</inkml:trace>
  <inkml:trace contextRef="#ctx0" brushRef="#br0" timeOffset="26137.06">10604 3366 0,'0'0'0,"0"21"16,22-21 15,-1 0-31,0 0 16,0 0-16,0 0 0,0 0 15,1-21-15,-1 21 0,0-22 16,-21 1-16,21 21 0,0-21 0,0 0 16,-21 0-16,0 0 15,0-1-15,0 1 0,-21 21 16,0 0 0,0 0-16,0 0 15,0 0-15,-1 21 0,1 1 0,0-1 16,0 0-16,0 21 0,21-21 15,-21 22-15,21-22 0,-22 0 0,22 21 16,0-20-16,0-1 0,0 0 0,0 0 16,0 0-16,0 0 15,22-21-15,-1 0 0,0 0 0,0 0 16,0 0-16,0 0 0,1 0 16,20 0-16,-21 0 0,0 0 0,22-21 15,-22 0-15,21 0 0,-21 21 0,0-42 16,1 20-16,-1 1 0</inkml:trace>
  <inkml:trace contextRef="#ctx0" brushRef="#br0" timeOffset="26412.48">10435 3048 0,'0'0'0,"42"21"32,-20-21-32,-1 0 0,0 0 15,21 0-15,-21 0 0,22 0 16,-1 0-16,0 0 0,1-21 0,-1 21 16,0 0-16,-20 0 0,20 0 15,-21 0-15,21 0 0,-20 0 0,-1-21 16,-21 0 15</inkml:trace>
  <inkml:trace contextRef="#ctx0" brushRef="#br0" timeOffset="27283.98">12425 3471 0,'21'0'16,"0"0"15,0-21-31,0 21 0,-21-21 16,0 0-1,22 0-15,-22 0 0,0-1 16,0 1-16,0 0 0,0 0 16,0 0-16,0-22 0,0 22 0,-22 0 15,1 0-15,0 0 0,0 0 0,0-1 16,0 22-16,-1 0 0,-20-21 15,21 21-15,0 0 0,-22 0 0,22 0 16,-21 21-16,21-21 0,-22 22 16,22-1-16,-21 21 0,21-21 0,0 22 15,-1-1-15,1 0 0,0-21 16,21 22-16,0-1 0,-21 0 0,21-20 16,0 20-16,0-21 0,0 0 15,0 22-15,21-22 16,-21 0-16,21-21 0,0 0 0,1 0 15,-1 0-15,0 0 0,21 0 16,-21 0-16,1 0 0,20 0 0,-21-21 16,0 21-16,22-21 0,-22-1 15,0 1-15,0 0 0,21-21 16,-20 21-16,-1-1 0,-21-20 0,21 21 0,0-21 16,-21 20-16,21-20 0,-21 21 15,0-21-15,0 20 0,0 1 0,0 0 16,0 42 15,0 0-31,0 22 16,0-22-16,0 0 0,-21 21 0,21-20 15,0-1-15,0 21 0,0-21 0,0 0 16,0 22-16,0-22 0,0 0 16,0 0-16,0 0 0,21-21 15,0 22-15,1-22 16,-1 0-16,0 0 0,0 0 15,0-22-15,0 1 16,1 21-16</inkml:trace>
  <inkml:trace contextRef="#ctx0" brushRef="#br0" timeOffset="28089.19">13060 3239 0,'0'-22'0,"0"-41"31,0 42-31,0 0 15,-21 21 1,-1 0-16,1 0 0,0 21 16,0 0-16,0 0 15,21 0-15,-21 0 0,-1 1 16,1-1-16,21 21 0,-21-21 0,0 22 16,21-22-16,0 0 0,-21 21 15,21-21-15,0 1 0,0-1 16,0 0-16,0 0 0,0 0 15,0 0-15,0 1 0,21-1 16,0-21-16,0 0 0,0 0 0,1 0 16,20 0-16,-21 0 0,0 0 15,22 0-15,-1 0 0,0 0 0,1 0 16,-1-21-16,-21-1 0,21 1 16,1 0-16,-1 0 0,-21 0 0,22-22 15,-22 22-15,21-21 0,-21 0 16,22-1-16,-22 1 0,0 0 0,0-1 15,-21 1-15,21 0 0,-21-1 16,21 22-16,-21-21 0,0 21 16,0-1-16,0 1 0,0 0 15,-21 21 1,0 21 0,21 0-16,0 1 0,-21-1 15,0 0-15,21 0 0,-21 21 16,21-20-16,0 20 0,0 0 0,-22-21 15,22 22-15,-21-1 0,21 0 16,0-20-16,-21 20 0,21-21 0,0 0 16,0 22-16,0-22 0,0 0 15,0 0-15,21-21 16,0 0-16,1 0 0,-1 0 16,0 0-16,0 0 0,0 0 15,0 0-15,1-21 0,-1 0 16,0 0-16,0 21 0,0-43 15,0 22-15,-21 0 0,22 0 0,-1-22 16,-21 22-16,21 0 0,-21 0 16,0 0-16,21 0 0,-21-1 0,0 1 15,0 42 17,0 1-32,-21-1 15,0 0-15,21 0 0,0 21 16,0-20-16,0-1 0,-21 21 0,21-21 15,0 0-15,0 1 0,0-1 16,0 0-16,0 0 0,0 0 16,21-21-16,0 0 15,0 0-15,0 0 0,22 0 16,-22 0-16,0-21 0,0 21 0</inkml:trace>
  <inkml:trace contextRef="#ctx0" brushRef="#br0" timeOffset="28904.72">14457 3154 0,'0'0'15,"0"-21"-15,-21 21 0,-1 0 16,1 0-16,0 0 0,0 0 16,0 0-16,0 0 0,-1 21 0,1-21 15,0 21-15,0 0 0,0 0 16,0 1-16,-1 20 0,22-21 0,0 0 15,-21 0-15,21 22 0,-21-22 16,21 0-16,0 0 0,0 0 0,0 1 16,0-1-16,21-21 15,0 0-15,1 0 16,-1 0-16,0 0 0,0 0 16,0 0-1,0-21-15,-21-1 0,0 1 16,0 0-16,0 0 15,0-21-15,0 20 0,0 1 0,0-21 16,0 21-16,0 0 0,0-1 16,0 1-16,0 0 0,22 0 0,-22 0 15,21 0-15,0 21 0,0-22 16,0 22-16,0 0 0,1 0 0,-1 0 16,0 0-16,0 0 0,21 0 0,-20 0 15,-1 0-15,0 0 16,0 22-16,0-1 0,-21 0 0,21 0 15,-21 0-15,22 22 0,-22-22 16,0 21-16,0-21 0,0 0 0,0 22 16,0-22-16,0 0 0,0 0 0,0 0 15,0 1-15,0-1 16,0 0-16,-22-21 16,1 0-1,21-21 1,0 0-1,0-1-15,0 1 0,0 0 16,0 0-16,0 0 0,0 0 16,21-22-16,1 22 0,-1-21 15,0 21-15,0-22 0,0 22 0,22 0 16,-22 0-16,0 0 0,21-1 16,-21 22-16,1 0 0,20-21 0,-21 21 15,0 0-15,0 0 0,1 0 16,-1 21-16,0 1 0,-21-1 0,0 0 15,0 0-15,0 21 0,0 1 0,0-1 16,0-21-16,0 22 0,0-1 16,0 0-16,-21-21 0,21 22 0,-21-22 15,-1 0-15,22 0 16,-21 0-16,0 1 0,0-22 16,21-22 15,0 1-16,0 0-15,0-21 0,0 21 16</inkml:trace>
  <inkml:trace contextRef="#ctx0" brushRef="#br0" timeOffset="29127.89">14626 2752 0,'0'0'0,"-21"0"0,-43 0 32,43 0-17,21 21 17,-21-21-1</inkml:trace>
  <inkml:trace contextRef="#ctx0" brushRef="#br0" timeOffset="29349.77">13589 3006 0,'0'0'0,"0"21"0,21-21 31,0 0-31,0 0 0,1 0 0,-1 0 16,0 0-16,0 0 0,21 0 16,-20 0-16,41 0 15,-42 0-15,0 0 0,1 0 0,-1 0 0,0 0 16</inkml:trace>
  <inkml:trace contextRef="#ctx0" brushRef="#br0" timeOffset="30603.88">16679 3408 0,'0'21'0,"21"-21"47,1-21-47,-1 0 16,-21 0-16,21-1 15,-21 1-15,21 0 0,-21 0 16,0 0-16,0 0 0,0-1 0,0-20 15,0 21-15,0-21 0,0 20 16,0 1-16,-21 0 0,0 0 0,0 0 16,-1 21-16,1 0 0,-21 0 15,21 0-15,-22 0 0,22 0 16,-21 0-16,0 0 0,-1 21 0,1 0 16,0 21-16,20-20 0,-20 20 15,21 0-15,0 1 0,0-1 0,-1 0 16,1 1-16,21-1 0,0-21 15,0 21-15,0-20 0,0 20 0,0-21 16,0 0-16,21-21 0,1 21 16,-1-21-16,0 0 0,0 0 0,21 0 15,-20 0-15,20 0 0,-21 0 0,21 0 16,1-21-16,-22 0 0,21 0 16,-21 0-16,22 0 0,-22-22 15,0 22-15,0 0 0,0-21 16,-21-1-16,0 22 0,22-21 0,-22 21 15,0-1-15,0 1 0,0 0 16,0 0-16,0 42 16,-22 0-1,22 0-15,-21 22 0,21-22 0,-21 0 16,21 21-16,0-20 0,-21 20 0,21-21 16,0 0-16,0 0 0,0 1 15,21-1-15,0-21 0,0 21 0,1-21 16,-1 0-16,21 0 0,-21 0 15,0 0-15,1 0 0,20 0 16,-21-21-16,0 21 0,22-21 16,-22-1-16,0 22 0,0-21 0,0 0 15,0 0-15,1-21 0,-22 20 0,0 1 16,0-21-16,0 21 0,0 0 16,0-1-16,0 1 0,0 42 31,0 1-31,0-1 0,0 0 15,-22 21-15,22-21 0,-21 1 16,21-1-16,0 0 0,-21 0 0,21 0 16,0 0-16,0 1 0,0-1 15,-21-21 1,0 0 15,21-21-31,0-1 0,0 1 16,0-21-16,0 21 15,0 0-15,21-1 0,0-20 0,0 21 16,0-21-16,1 20 0,-1 1 16,21 0-16,0 0 0,1 0 0,-1 0 15,22 21-15,-22 0 0,21 0 16,-20 0-16,20 0 0,-20 21 0,-1 0 16,-21 0-16,21 0 0,-20 22 15,-1-22-15,-21 21 0,0-21 16,0 0-16,0 1 0,0 20 0,-21-21 15,-1 0-15,1-21 0,0 21 16,0 1-16,0-1 0,0-21 0,-1 0 16,1 21-16,21-42 47,21 0-47</inkml:trace>
  <inkml:trace contextRef="#ctx0" brushRef="#br0" timeOffset="31185.79">18330 3217 0,'0'-63'16,"0"126"-16,0-147 0,-21 63 15,0-1-15,0 1 0,0 21 0,21-21 16,-22 21-16,1 0 0,0 0 15,0 0-15,0 0 0,0 0 0,-1 21 16,-20 0-16,21 1 0,0-1 16,0 21-16,-1-21 0,1 22 0,0-1 15,0-21-15,0 21 16,0-20-16,21 20 0,0-21 0,0 0 16,0 22-16,0-22 0,0 0 15,0 0-15,21-21 0,0 0 16,0 0-16,0 0 0,0 0 15,1 0-15,-1 0 0,21 0 0,-21-21 16,22 0-16,-22 21 0,21-21 0,-21-1 16,22-20-16,-22 21 0,21 0 15,0-22-15,1 1 0,-22 0 0,21-1 16,1 1-16,-1 0 0,0-22 16,1 22-16,-22 0 0,0-1 0,0 1 15,0 21-15,-21 0 16,21-22-16,-21 22 0,0 42 31,-21 0-31,0 1 0,0-1 0,0 21 16,0 0-16,-1 1 0,1-1 15,0 0-15,0 22 0,0 21 16,21-43-16,-21 0 0,21 1 16,0-22-16,0 21 0,0-21 0,0 0 15,0 1-15,0-1 0,0 0 16,21-21-1,0 0-15,0 0 0,21 0 0,-20 0 16,-1 0-16,21-21 16,0 21-16,1-21 0,-22-1 0,21 1 15</inkml:trace>
  <inkml:trace contextRef="#ctx0" brushRef="#br0" timeOffset="31748.47">19833 2709 0,'-106'64'32,"85"-43"-32,0 0 0,-21 22 15,20-1-15,1-21 0,-21 21 16,21 1-16,0-1 0,-1 22 0,1-22 15,0 0-15,0 1 0,21-1 16,-21 0-16,0-21 0,21 22 0,0-22 16,0 0-16,-22 0 0,22 0 15,0 1-15,-21-22 0,21-22 47,0 1-47,0 0 0,0 0 16,0 0-16,0-22 0,21 22 15,1-21-15,-1 0 0,21 20 0,-21-20 16,22 0-16,-22 21 0,21-22 16,0 22-16,1 0 0,20 0 0,-20 0 15,-1 21-15,0 0 0,1-22 16,-1 22-16,-21 0 0,21 0 16,-20 22-16,-1-1 0,0 0 15,0 0-15,-21 21 0,0-20 0,0 20 0,0 0 16,0 1-16,0-22 15,0 21-15,0-21 0,-21 22 0,0-22 16,0 0-16,21 0 0,-22 0 0,1-21 16,0 21-16,21 1 0,-21-22 15,21 21 1,21-42 0,0-1-1,0 1-15,1 0 0,-1 0 16</inkml:trace>
  <inkml:trace contextRef="#ctx0" brushRef="#br0" timeOffset="32224.51">20595 3069 0,'0'0'16,"-21"0"-16,0 0 0,0 0 15,-1 0-15,-20 0 0,21 21 0,0 1 16,-22-22-16,22 42 0,0-21 15,-21 0-15,21 0 0,-1 1 0,1 20 16,0-21-16,21 0 0,0 22 16,-21-22-16,21 0 0,0 0 0,0 0 15,0 0-15,0 1 0,21-22 16,0 0-16,-21 21 0,21-21 16,1 0-16,20 0 0,-21 0 0,0 0 15,22 0-15,-22-21 16,0 21-16,21-22 0,-21 22 0,1-21 15,-1 0-15,0 0 0,0 0 16,0-22-16,-21 22 0,21-21 0,-21 0 16,0 20-16,0-20 0,0 21 15,0-21-15,0 20 0,-21 1 16,0 21-16,0-21 0,0 21 0,0 0 16,-22 0-16,22 0 0,0 0 15,-21 0-15,20 21 0,1 0 0,0-21 16,0 22-16,-21 20 0,42-21 15,-22 0-15,22 22 0,-21-22 0,21 21 16,0-21-16,0 0 0,0 22 16,0-22-16,0 0 0,21 0 15,-21 0-15,22-21 0,-1 0 16,0 0-16,0 0 0,0 0 0,0 0 16,22 0-16,-22 0 0</inkml:trace>
  <inkml:trace contextRef="#ctx0" brushRef="#br0" timeOffset="32928.1">20997 3154 0,'0'0'0,"21"-85"31,-21 106 0,-21 1-31,0-1 0,0 0 16,21 0-16,0 0 0,-21 22 15,21-22-15,-21 0 0,21 21 0,0-21 16,0 1-16,0-1 0,0 0 16,0 0-16,21 0 0,0-21 15,0 0-15,0 0 16,0 0-16,1 0 0,-1 0 0,0 0 16,0 0-16,-21-21 15,21 0-15,0 0 0,1 0 0,-1-1 0,21 1 16,-21 0-16,0-21 15,1 21-15,-1-22 0,0 43 16,-21-21-16,0 42 31,0 0-31,0 1 0,-21-1 16,0 0-16,21 21 0,-22-21 0,22 1 16,0-1-16,0 0 0,0 0 15,0 0-15,0 0 0,0 1 0,0-1 16,22-21-16,-1 0 15,0 0-15,0 0 16,0 0-16,0 0 0,1-21 16,-1 21-16,-21-22 0,21 1 15,0 0-15,0 0 0,0-21 0,1 20 16,-22-20-16,21 21 0,-21-21 16,21 20-16,-21-20 0,0 21 0,0 0 15,0 0-15,0-1 0,0 1 16,-21 21-16,0-21 0,-1 21 15,44 0 32,-1 0-31,0 0-16,0 0 0,0 0 0,0 0 16,1 0-16,-1-21 0,0 21 15,0 0-15,21 0 0,-20 0 0,-22-21 16,21 21-16,0 0 15,-42 0 17</inkml:trace>
  <inkml:trace contextRef="#ctx0" brushRef="#br0" timeOffset="34184.41">1079 5207 0,'22'0'16,"-1"0"-1,0-21-15,-21 0 0,21 0 16,0-1-16,-21 1 0,0 0 16,0 0-16,0 0 0,0 0 15,0-1-15,0 1 0,-21-21 16,0 21-16,0 0 0,0-1 0,-1 22 15,1 0-15,0-21 0,-21 21 16,21 0-16,-1 21 0,1-21 16,-21 22-16,21 20 0,0-21 0,-22 0 15,22 22-15,0-1 0,0 0 16,21 1-16,0 20 16,0-21-16,0 1 0,0-22 15,0 21-15,0-21 0,21 1 0,0-1 16,0 0-16,0-21 0,22 0 15,-22 0-15,21 0 0,-21 0 0,22-21 16,-1 21-16,-21-21 0,64-43 16,-43 43-16,1-21 15,-1 20-15,-21-20 0,21 0 0,-20-22 16,20 22-16,-21 0 0,0-22 16,0 22-16,-21-22 0,0 22 0,0-22 15,22 22-15,-22 21 0,0-21 16,0 20-16,0 1 0,0 0 15,-22 21 1,1 0-16,0 21 0,0 0 16,0 1-16,0-1 0,21 21 0,-22 0 15,22 1-15,-21-1 0,21 22 16,0-22-16,0 21 0,0-20 16,0 20-16,0-20 0,0-1 0,0-21 15,21 21-15,1-20 0,-1-1 16,0 0-16,0 0 0,0-21 15,0 0-15,1 0 0,-1 0 16,21 0-16,0 0 0,-20 0 0,20-21 16,-21 0-16,21 0 0,-20-1 15</inkml:trace>
  <inkml:trace contextRef="#ctx0" brushRef="#br0" timeOffset="34580.83">1905 4953 0,'0'0'16,"0"-21"-16,-21 42 31,21 0-31,0 0 16,-21 1-16,21-1 0,-22 21 15,22-21-15,0 22 0,0-22 16,0 0-16,0 21 0,0-21 16,0 1-16,0-1 0,22-21 0,-22 21 15,21 0-15,0-21 0,0 0 16,0 0-16,0 0 0,1 0 0,20 0 15,-21 0-15,0-21 0,22 0 16,-22 21-16,0-21 0,0-1 0,0 1 16,0-21-16,1 21 0,-22-22 15,0 22-15,0-21 0,0 0 0,0-1 16,0 1-16,-22 21 0,1-22 16,0 22-16,0-21 0,0 42 15,-22-21-15,22 21 0,0 0 16,-21 0-16,21 21 0,-22 0 15,22 0-15,0 22 0,-21-22 0,20 21 16,1 0-16,0-20 0,21 20 16,0 0-16,0-21 0,0 1 0,0-1 15,0 0-15,21 0 0,0-21 16,22 0-16</inkml:trace>
  <inkml:trace contextRef="#ctx0" brushRef="#br0" timeOffset="35377.37">3365 4890 0,'0'0'16,"0"-22"-16,0 1 0,0 0 0,0 0 15,0-21-15,0 20 0,0 1 0,0 0 16,0 0-16,-21 21 16,0 0-1,21 21-15,0 0 0,0 0 16,-21 22-16,0-1 0,21 0 15,-21 1-15,21-1 0,-22 22 0,22-22 16,0 0-16,-21 1 0,21-1 16,-21-21-16,21 21 0,0-20 0,0 20 15,0-21-15,21-21 32,0 0-32,1-21 15,-1 0-15,0 0 0,0-1 0,0 1 16,0 0-16,1 0 0,-22-21 15,21 20-15,0-20 0,0 0 16,-21 21-16,21-22 0,-21 22 0,21-21 16,-21 21-16,22 21 15,-22 21 1,21 21-16,-21-21 16,0 0-16,0 22 0,0-1 0,0-21 15,0 22-15,0-22 0,0 0 16,0 21-16,0-21 0,21 1 15,0-22-15,-21 21 0,21 0 0,0-21 16,1 0-16,20 0 0,-21 0 16,21 0-16,-20 0 0,20-21 0,-21 0 15,21-1-15,-20 1 0,20 0 16,-21 0-16,0 0 0,0-22 0,1 1 16,-1 0-16,-21-1 0,21 1 15,-21 0-15,0-1 0,0 1 0,0 0 16,0 21-16,-21-22 0,0 22 15,-1 0-15,1 0 0,0 0 0,0 21 16,0 0-16,0 0 16,-1 0-16,1 0 15,21 21-15,0 0 16,0 0-16,0 0 16,0 0-16,0 1 0,21-22 0,-21 21 15,22 0-15,-1 0 0,0 0 16,0-21-16</inkml:trace>
  <inkml:trace contextRef="#ctx0" brushRef="#br0" timeOffset="35752.16">4212 5059 0,'21'0'0,"0"0"15,1 0 1,-1 0-16,0-21 15,0 0-15,0 21 0,-21-22 16,21 1-16,1 0 0,-1 21 16,-21-21-16,0 0 0,21 0 0,-21-1 15,0 1-15,0 0 16,-21 21-16,0 0 16,-1 0-16,1 0 0,0 21 15,0 0-15,0 1 0,0-1 0,-1 21 16,1-21-16,21 22 0,0-22 15,0 21-15,0-21 0,0 0 16,0 1-16,0-1 0,0 0 0,0 0 16,0 0-16,21-21 0,1 21 15,-1-21-15,0 0 0,0 0 16,0 0-16,22 0 0,-22 0 16,0 0-16,21-21 0,-21 21 0,22-21 15,-1 0-15,0 0 0,-20 0 0,20-1 16</inkml:trace>
  <inkml:trace contextRef="#ctx0" brushRef="#br0" timeOffset="36288.86">6202 4847 0,'0'0'0,"0"-21"16,0 0-16,0 0 0,0 0 0,0-1 15,0-83 1,0 83 0,-21 22-1,-1 22 1,22-1-16,0 21 0,0 0 16,-21 1-16,21-1 0,0 22 15,-21-1-15,21-21 0,-21 22 0,0-1 16,21 1-16,0-1 0,-21 1 0,-1-1 15,1 22-15,21-21 0,0 20 16,-21-20-16,0 20 0,21 1 16,-21-21-16,21 20 0,0-20 15,-21-1-15,-1 1 0,22-1 0,-21 1 16,21-1-16,-21 1 0,21-22 0,-42 106 16,42-127-1,-21 1-15,21-1 0,-22-21 0,1 0 16,21-21-16,0-22 15,0 22-15,0-21 0,0-1 16,0-20-16</inkml:trace>
  <inkml:trace contextRef="#ctx0" brushRef="#br0" timeOffset="36644.21">6032 5038 0,'0'0'15,"0"-21"-15,0-22 0,0 1 0,0 0 16,0 20-16,0-20 0,0 21 0,22-21 16,-22 20-16,21 1 0,0 0 15,0 0-15,0 21 0,22-21 0,-22 0 16,21 21-16,0 0 0,-20 0 16,20 0-16,0 0 0,-21 21 0,1 0 15,20 0-15,-42 21 0,0-20 16,0 20-16,0 0 0,0 1 15,0-1-15,-21 0 0,0-21 0,-22 22 16,22-1-16,-21-21 0,-1 0 16,22 1-16,-21-1 0,21 0 15,-22 0-15,22 0 0,0-21 0,0 0 16,0 0-16,42 0 31,-21-21-31,21 21 16,0-21-16,0 0 0,1 0 0,-1-1 15,21 1-15</inkml:trace>
  <inkml:trace contextRef="#ctx0" brushRef="#br0" timeOffset="37008">6625 4953 0,'0'0'0,"21"0"15,0 0 16,1 0-31,-1 0 0,0-21 16,0 21-16,0-21 0,22 0 16,-22-1-16,0 1 0,0 0 15,0 0-15,0 0 0,1 21 16,-22-21-16,0-1 0,0 1 16,-22 21-1,1 0-15,0 0 0,0 0 0,-21 0 16,20 0-16,1 21 0,0 1 15,0 20-15,0-21 0,0 0 0,-1 22 16,22-1-16,0-21 0,0 21 0,0-20 16,0-1-16,0 21 0,0-21 15,0 0-15,0 1 0,22-1 16,-1-21-16,0 0 0,0 0 16,0 0-16,22 0 0,-22 0 0,21 0 15,-21 0-15,0 0 0,22-21 16,-22 21-16,0-22 0</inkml:trace>
  <inkml:trace contextRef="#ctx0" brushRef="#br0" timeOffset="37373.79">7218 4868 0,'0'0'0,"0"-21"0,0 0 16,0 0-16,0 0 0,0 0 15,0-1-15,21 1 16,0 21-16,-21-21 15,21 21-15,0 0 0,1 0 0,-1 0 16,0 0-16,21 21 16,-21 0-16,1 1 0,-1-1 0,0 0 15,21 21-15,-21-21 0,1 22 0,-22-22 16,0 21-16,0-21 0,0 1 16,0 20-16,0-21 0,0 0 0,-22 0 15,1 1-15,0-22 16,0 0-16,0 0 15,0-22 1,21 1-16,0 0 16,0 0-16,0 0 0,0 0 0,0-1 15,21-20-15,0 21 0,-21 0 16,21-22-16,0 22 0,0 0 16,1 0-16,-1 0 0,21 0 15,-21 21-15,22-22 0,-22 1 0,21 21 16</inkml:trace>
  <inkml:trace contextRef="#ctx0" brushRef="#br0" timeOffset="38588.62">7916 5080 0,'0'0'0,"0"21"0,0 0 32,21-21-17,1 0-15,-1 0 0,0-21 16,0 21-16,0-21 0,22 0 15,-22 0-15,0 0 0,21 21 16,-21-43-16,1 22 0,-1 0 0,0 0 16,0-22-16,-21 22 0,21-21 15,-21 21-15,21-22 0,-21 22 0,0-21 16,22 21-16,-22 0 0,0-22 16,0 22-16,0 0 0,0 0 0,0 0 15,-22 21 1,1 21-1,0-21-15,21 21 0,-21 21 0,0-21 16,21 22-16,-21-1 0,-1 0 16,1 1-16,21 20 0,-21 1 0,0-22 15,0 22-15,0-1 16,-1 1-16,1 20 0,0 43 16,0-63-16,0 20 0,0 1 15,-1 0-15,1-22 0,21 22 0,-21 0 16,0-1-16,0 1 0,0-22 0,-1 22 15,22 0-15,-21-22 0,21 22 0,-21-22 16,21 1-16,0-1 0,0-20 16,0-1-16,0 0 0,0-20 0,0 20 15,21-42-15,0 21 0,1-21 0,20 0 16,-21 0-16,21-21 16,1 0-16,-1 0 0,0-1 0,1-20 15,-1 0-15,0-1 0,1 1 0,-1-21 16,-21 20-16,22-20 0,-22-1 15,0 1-15,0-1 0,0 1 0,-21-1 16,0-20-16,0 20 0,0-21 0,-21 1 16,0 20-16,0-20 0,0 20 15,-22 1-15,1-1 0,21 22 16,-22-22-16,1 43 0,0-21 0,-1 21 16,1-1-16,0 1 0,-22 0 15,22 21-15,21-21 0,0 21 0,21-21 31,0 0-31,21 21 16,0 0-16,0-22 0,21 22 16,-20-21-16,20 0 0,0 21 0,1-21 15,-1 0-15,-21 0 0,21-1 0,1 1 16,-1-21-16,-21 21 0,22 0 16,-22-22-16,21 22 0,-21 0 0,22 0 15,-22 0-15,0-1 0,0 1 16,0 0-16,-21 0 0,-21 42 47,21 0-47,-21 22 0,0-22 15,21 21-15,-21 0 0,21 1 16,-22-22-16,22 21 0,-21 1 0,21-22 16,0 0-16,0 21 0,0-21 15,0 1-15,0-1 0,21-21 16,1 0-16,-1 0 15,0 0-15,0 0 0,0 0 0,0 0 16,22-21-16,-22-1 0,0 1 0,0 0 16,22 0-16,-22 0 0,0 0 15,0-22-15,-21 22 0,0-21 16,0-22-16,0 43 0,0 0 16,-21 0-16,21 0 0,-21-1 0,-22 22 15,22 0-15,0 0 0,0 0 0,0 0 16,0 0-16,-1 0 15,1 0-15,0 22 0,0-1 0,21 0 16,0 0-16,0 0 16,0 0-16,0 1 0,21-22 15,0 21-15,0-21 0,1 0 16,-1 0-16,21 0 0,-21 0 0</inkml:trace>
  <inkml:trace contextRef="#ctx0" brushRef="#br0" timeOffset="39008">9038 4890 0,'0'-43'31,"0"22"-31,0 0 16,0 0-16,21 21 15,0-21-15,1 21 0,-1 0 16,0 0-16,21 0 0,-21 0 15,1 0-15,-1 0 0,0 21 0,0-21 16,0 21-16,0 0 0,-21 21 16,22-20-16,-22-1 0,0 0 15,0 21-15,0-21 0,0 1 0,-22-1 16,1-21-16,21 21 0,-21-21 16,0 0-16,21 21 0,-21-21 0,0 0 31,21-21-31,0 0 15,0 0-15,0-1 16,0 1-16,21 0 0,-21-21 16,21 42-16,0-21 0,-21-1 15,21 1-15,0 0 0,1 0 16,-1 0-16,0 21 0,0-21 0,0 21 16,0 0-16,22-22 0,-22 22 15,0 0-15,0 0 0,0 0 16,1 0-16,-1 0 0,0 0 0</inkml:trace>
  <inkml:trace contextRef="#ctx0" brushRef="#br0" timeOffset="39605.19">9673 4741 0,'21'22'0,"-42"-44"0,42 65 0,-21-22 16,0 0-16,0 0 15,0 0-15,-21 1 0,0-1 0,21 0 16,0 0-16,-21 0 0,21 0 0,-21 1 16,21-1-16,-22 0 0,22 0 15,0 0-15,0 0 0,-21 1 16,21-1-1,-21-21 1,21-21 0,0-1-1,0 1-15,0 0 0,0 0 0,0 0 16,0 0-16,21-22 0,0 22 16,1-21-16,-1-1 0,0 22 0,21-21 15,-21 0-15,22 20 0,-22 1 0,21 0 16,1 21-16,-22 0 0,21 0 15,-21 0-15,0 0 0,1 0 0,-1 21 16,0 0-16,0 22 0,-21-22 16,0 21-16,0-21 0,0 22 15,0-22-15,0 21 0,0-21 0,0 1 16,0 20-16,-21-21 0,0 0 16,0 0-16,-1 1 15,1-22-15,0 0 16,0 0-16,21-22 15,0 1-15,0 0 16,0 0-16,21 0 0,0 0 16,0-22-16,1 1 0,20 0 0,-21 20 15,21-20-15,1 0 0,-1-1 16,0 22-16,1-21 0,-1 21 0,0 0 16,1 21-16,-22 0 0,21 0 15,1 0-15,-22 0 0,0 21 0,0 0 16,-21 21-16,0 1 15,0-22-15,0 21 0,0 0 16,0-20-16,0 20 0,0-21 0,0 0 16,-21 22-16,0-43 0,21 21 0,-21 0 15,-1 0-15,1-21 16,21 21-16,-21-21 16,21-21-16,0 0 0</inkml:trace>
  <inkml:trace contextRef="#ctx0" brushRef="#br0" timeOffset="40968.44">12150 4530 0,'0'0'0,"0"-21"0,21-1 0,-21 1 15,-21-85 17,-1 85-32,1 0 0,-21 0 0,21 0 15,-22 21-15,22 0 0,-21 0 0,0 0 16,20 0-16,-20 0 0,0 42 0,21-21 16,-22 22-16,22-22 0,0 21 15,0 22-15,0-22 0,21 0 16,-22 22-16,22-22 0,0 22 15,-21-22-15,21 0 0,-21 22 0,21-22 16,0 0-16,0 1 0,0-22 0,0 21 16,21-21-16,0 1 0,1-1 15,-1-21-15,21 0 0,-21 0 16,22 0-16,-22 0 0,21-21 0,0 21 16,-20-22-16,20 1 0,0 0 0,1 0 15,-1 0-15,0-22 0,-21 22 16,22-21-16,-22 21 0,21-22 0,-21 22 15,1-21-15,-1 21 0,0 0 0,-21-1 16,0 1-16,-21 42 31,0 1-15,-1-1-16,1 0 0,0 0 0,0 0 16,0 22-16,21-22 0,-21 0 0,21 21 15,0-21-15,0 1 16,0-1-16,0 0 0,0 0 15,21-21-15,0 0 16,0 0-16,0 0 16,0 0-16,-21-21 15,0 0-15,0 0 16,22-1-16,-22 1 0,21 0 16,0-21-16,-21 21 0,21-22 15,0 22-15,-21-21 0,21 21 0,1-1 16,-1 1-16,0 0 0,0 0 0,0 21 15,0 0-15,1 0 16,-1 0-16,-21 21 0,21-21 16,-21 42-16,21-20 0,-21-1 15,0 21-15,21-21 0,-21 22 0,0-22 16,0 0-16,0 21 0,0-21 16,0 1-16,0-1 0,0 0 15,0 21-15,-21-42 16,21 21-16,-21-21 15,21-21 1,0 0-16,0 0 16,0 0-16,0 0 0,0-1 15,21-20-15,-21 21 0,21-21 0,0 20 16,1-20-16,-1 21 0,0-21 16,0 20-16,0 1 0,0 0 0,1 21 15,-1 0-15,0-21 0,21 21 16,-21 0-16,1 0 0,-22 21 15,21 0-15,0 0 0,-21 1 0,0-1 16,0 0-16,0 0 0,0 21 0,0-20 16,0-1-16,0 21 0,0-21 15,0 0-15,0 1 0,0-1 16,0 0 0,-21-21-16,21-21 15,0 0 1,0-1-16,0-20 15,21 21-15,0 0 0,0 0 16,0-22-16,1 22 0,-1-21 16,0 21-16,21-1 0,-21-20 15,22 21-15,-1 21 0,-21-21 0,22 21 16,-22 0-16,21 0 0,-21 0 16,0 0-16,-21 21 0,22 0 0,-22 0 15,21 22-15,-21-22 0,0 0 16,0 21-16,0-21 0,0 1 0,-21-1 15,-1 0-15,1 0 0,21 0 16,-21 0-16,0 1 0,0-22 0,21 21 16,0-42 15,21 21-15</inkml:trace>
  <inkml:trace contextRef="#ctx0" brushRef="#br0" timeOffset="41357.21">13695 4699 0,'0'-21'31,"-21"42"-15,21 0-16,-22-21 0,22 21 0,-21 1 15,21 20-15,0-21 0,0 21 16,0 1-16,-21-22 0,21 42 15,0-20-15,0-1 0,0 0 16,0 22-16,0-22 0,0 22 0,-21 42 16,21-43-16,0 1 0,0-1 15,-21 1-15,0-1 0,-1 1 16,22-1-16,-21-21 0,0 22 0,0-1 16,0 1-16,0-22 0,-1 1 0,1 20 15,0-21-15,0 1 0,0-1 16,0-21-16,-1 22 0,-20-22 0,21 0 15,0 0-15,21 0 0,-21-21 0,21-21 16,0 0 0,0 0-16,0-22 15,21 22-15,-21-21 0,21 0 0,0-1 16,21 1-16,-20-22 0,-1 1 0,21-1 16,-21 1-16,22-22 0,-22 1 15</inkml:trace>
  <inkml:trace contextRef="#ctx0" brushRef="#br0" timeOffset="41628.06">13589 5101 0,'0'0'0,"0"-63"0,0-1 16,0 22-16,0-22 0,0 22 0,0 21 16,0-21-16,0 20 0,0 1 15,0 0-15,0 0 0,21 0 0,0 0 16,0 21-16,1-22 16,-1 22-16,0 0 0,21 0 15,-21 0-15,1 0 0,-1 22 0,21-22 16,-21 21-16,0 0 0,-21 21 15,0-21-15,0 22 0,0-1 0,0-21 16,0 22-16,-21-1 0,0-21 16,0 21-16,-21-20 0,20-1 0,-20 0 15,21 0-15,0-21 0,0 21 0,-1 0 16,1-21-16,0 0 0,21-21 31,21 0-15,0 0-16</inkml:trace>
  <inkml:trace contextRef="#ctx0" brushRef="#br0" timeOffset="42314.52">14224 4657 0,'0'0'0,"0"-21"0,21 21 15,-21-22-15,-21 22 47,0 22-47,0-1 16,-1-21-16,1 21 0,0 21 0,0-21 15,21 1-15,-21 20 0,0-21 16,-1 21-16,22 1 0,0-22 0,0 21 16,0-21-16,0 1 0,0-1 15,0 0-15,0 0 0,22 0 16,-1-21-16,0 0 16,21 0-16,-21 0 0,1 0 15,20-21-15,-21 0 0,21 21 0,-20-21 16,20 0-16,-21-1 0,0 1 0,0-21 15,22 21-15,-43 0 0,21-22 16,-21 22-16,0-21 0,0 21 16,0-22-16,0 22 0,0 0 0,0-21 15,0 20-15,-21 1 0,0 21 0,-1-21 16,1 21-16,0 0 0,0 0 16,0 0-16,0 0 0,-22 0 0,22 0 15,0 0-15,-21 0 0,20 21 16,1-21-16,0 21 0,0 1 0,21-1 15,21 0 1,0-21-16,22 0 16,-1 0-16,0 0 0,1 0 0,-1 0 15</inkml:trace>
  <inkml:trace contextRef="#ctx0" brushRef="#br0" timeOffset="43576.04">14901 4593 0,'0'0'0,"21"0"0,-21-21 15,-21 21 17,0 0-32,0 0 0,0 0 0,0 0 15,-1 0-15,1 0 0,0 21 16,0-21-16,0 21 0,0-21 0,21 22 16,0-1-16,-22-21 15,22 21-15,0 0 0,0 0 16,22-21-16,-1 21 15,0 1-15,0-22 16,0 21-16,0 0 0,1-21 0,20 21 16,-21 0-16,0 0 15,0 1-15,-21-1 0,0 0 16,0 0-16,0 0 0,-21 0 16,0 1-16,0-22 0,0 0 15,0 21-15,-22-21 0,22 0 16,-21 0-16,21 0 0,-22 0 15,1 0-15,21 0 0,0 0 16,21-21-16,-22 21 16,1-22-16,21 1 15,0 42 17,0 1-32,21-22 15,1 0-15,-1 21 16,-21 0-16,21-21 0,0 0 0,0 0 15,0 0-15,1 0 0,-1 0 16,21 0-16,-21 0 0,22 0 0,-22 0 16,21-21-16,-21 21 0,22-21 15,-22 21-15,21-22 0,-21 1 16,0 21-16,22-21 0,-22 0 0,0 0 16,0 0-16,0-1 0,1 1 15,-1-21-15,0 21 0,0 0 0,-21-1 16,21 1-16,0 21 15,-21 21 17,-21 1-32,0-1 15,21 0-15,-21 0 0,21 0 0,0 0 16,0 1-16,-21-1 0,21 0 16,0 0-16,0 0 0,0 0 0,0 1 15,21-1 1,0-21-16,0 0 0,0 0 0,1 0 15,20 0-15,0 0 0,1 0 16,-22 0-16,21 0 0,-21-21 16,22-1-16,-22 1 0,21 0 0,-21 0 15,0 0-15,22-22 0,-22 22 16,0-21-16,0 21 0,22-43 16,-22 22-16,0 21 0,-21-22 15,0 22-15,21 0 0,-21-21 16,21 21-16,-21-1 15,0 44 17,-21-22-32,0 21 0,21 0 15,-21 0-15,21 0 0,0 0 0,-21 22 16,21-22-16,-22 0 0,22 0 16,0 22-16,0-22 0,0 21 0,0-21 15,0 0-15,0 1 0,0-1 0,0 0 16,0 0-16,0 0 0,0 0 15,22-21-15,-1 0 0,-21 22 0,21-22 16,0 0-16,0 0 0,0 0 16,1 0-16,20 0 0,-21-22 0,21 22 15,-20-21-15,20 0 0,-21 21 16,0-21-16,0 0 0,1 0 16,-1-1-16,0-20 0,-21 21 15,21 0-15,-21 0 0,0-22 16,0 22-16,-21 21 15,0 0-15,0 0 16,-1 21-16,1 0 0,21 1 16,0-1-16,-21 0 0,21 0 15,-21 0-15,21 22 0,0-22 0,0 0 16,0 0-16,0 0 0,0 0 0,21 1 16,0-1-1,0-21-15,1 0 0,-1 0 0,0 0 16,21 0-16,1 0 15,-22 0-15,0 0 0,0-21 0,0-1 16,0 22-16,1-21 0,-1 0 0,0 21 16,0-21-16,-21 0 0,0 0 15,0-22-15,0 22 0,0 0 0,0 0 16</inkml:trace>
  <inkml:trace contextRef="#ctx0" brushRef="#br0" timeOffset="43820.91">15917 4509 0,'0'0'0,"0"21"0,21-21 31,1 0-31,-1 0 0,0 0 0,0 0 16,0 0-16,0 0 0,22 0 15,-22 0-15,0 0 0,0 0 0,22 0 16,-22 0-16,0 0 0,-21-21 16,0-1-1</inkml:trace>
  <inkml:trace contextRef="#ctx0" brushRef="#br0" timeOffset="44012.79">15600 4360 0,'0'0'0,"-21"0"0,-1 22 0,1-22 31,42 0 16,1 0-32</inkml:trace>
  <inkml:trace contextRef="#ctx0" brushRef="#br0" timeOffset="44779.9">17780 4974 0,'0'0'0,"0"21"15,21-42 17,0 0-17,0 21-15,1-21 16,-22 0-16,21 0 0,0-1 16,-21 1-16,21-21 0,-21 21 0,0 0 15,0-1-15,0 1 0,0-21 16,0 21-16,0 0 0,-21-22 0,0 22 15,0 0-15,-1 21 0,1-21 16,0 21-16,-21 0 0,21 0 0,-1 0 16,-20 0-16,0 21 0,21 0 15,-22 0-15,1 0 0,21 1 0,-22 20 16,22-21-16,0 21 0,0 1 16,-21-1-16,42 0 0,-22 1 0,22-1 15,0-21-15,0 22 0,0-22 16,0 0-16,0 0 0,22 0 15,-1 0-15,0-21 0,0 0 0,0 0 16,22 0-16,-22 0 0,21 0 0,-21 0 16,0-21-16,22 21 0,-22-21 15,0 0-15,21 0 0,-20 0 16,-1-22-16,0 22 0,-21 0 0,21-21 16,0 20-16,0-20 0,-21-21 15,22 41-15,-22 1 0,0 0 16,0 0-16,0 42 31,0 0-31,0 0 16,0 22-16,0-22 0,0 0 0,0 0 15,0 22-15,0-22 0,0 0 16,0 0-16,0 0 0,0 0 16,0 1-16,21-22 15,0 0 1,0 0-16,0 0 0,0 0 15,1-22-15,-1 1 0,0 21 0,0-21 16</inkml:trace>
  <inkml:trace contextRef="#ctx0" brushRef="#br0" timeOffset="46416.25">18351 4657 0,'0'0'0,"22"-43"0,-1 22 16,-21 0-16,0 0 0,-21 21 31,-1 0-31,1 0 0,0 0 15,0 21-15,0 0 0,0 0 0,-1 1 16,1-1-16,0 0 0,21 21 16,-21-21-16,21 1 0,0 20 0,0 21 15,0-41-15,0 20 16,0-21-16,0 0 0,21 0 0,0 1 16,0-22-16,1 21 0,-1-21 0,0 0 15,0 0-15,21 0 16,-20 0-16,-1 0 0,21 0 0,-21 0 15,0-21-15,22-1 0,-22 22 16,0-42-16,21 0 0,-20-1 16,-1 22-16,21-63 0,-21 41 15,-21 1-15,21 0 0,1-1 16,-22 1-16,21 0 0,-21-1 0,21 22 16,-21-21-16,0-1 0,0 22 15,21 0-15,-21 0 0,0 0 16,0 42-1,0 21-15,-21-21 16,21 1-16,-21 20 16,21 0-16,0 1 0,-21-1 0,21 0 15,-22 1-15,22-22 0,0 21 0,0 0 16,0 1-16,-21-1 0,21-21 16,0 22-16,0-22 0,0 0 0,0 0 15,0 0-15,0 0 0,21-21 16,1 0-16,-1 0 15,0 0-15,21 0 16,-21-21-16,1 0 0,-1 21 0,21-21 16,-21 0-16,0 0 15,1-22-15,20 22 0,0-42 0,-21 41 16,1 1-16,-22 0 0,0 0 16,21 0-16,-21 0 0,0-1 15,-21 44 16,-1-1-31,1 0 0,21 0 16,-21 0-16,21 22 0,0-22 16,0 0-16,0 21 0,0-21 0,0 1 15,0-1-15,0 0 0,0 0 0,0 0 16,0 0-16,21 1 16,0-22-16,1 0 15,-1 0-15,0 0 16,0 0-16,0-22 0,22 22 0,-22-21 15,21 0-15,-21 0 0,0 21 16,22-21-16,-22-22 0,0 22 0,0 0 16,0-21-16,1 21 0,-1-22 0,0 22 15,-21 0-15,0 0 16,0 42 15,0 0-31,0 0 0,0 0 0,-21 1 16,0 20-16,-1-21 15,1 0-15,21 0 0,0 22 0,-21-1 16,21-21-16,0 0 16,0 1-16,21-22 15,0 0 1,1 0-16,20 0 16,-21 0-16,0-22 0,0 1 0,1 21 15,-1-21-15,0 0 0,-21 0 16,0-22-16,0 22 0,21 0 0,-21-21 15,0 21-15,0-1 0,0 1 0,-21 0 16,0 0-16,0 0 16,-1 21-16,1-21 0,0 21 0,0 0 15,0 0-15,0 0 16,21-22 0,21 22-1,21 0-15,-21 0 0,0 0 16,1-21-16,-1 21 0,21 0 0,-21 0 15,0-21-15,22 21 0,-22 0 16,0 0-16,0 0 0,0 0 0,1 0 16,-1 0-16,0 0 0,0 0 15,0 21-15,-21 0 0,0 1 16,21-1-16,-21 0 0,22 0 16,-22 0-16,0 0 0,0 1 0,0-1 15,0 0-15,0 21 0,0-21 16,0 1-16,0-1 0,-22 0 15,1 0-15,21 0 0,-21 0 16,0 1-16,21-1 16,-21-21-16,21 21 15,0-42 17,0 0-32,21 21 0,-21-22 15,21 1-15,-21 0 16,21-21-16,0 21 0,1-1 0,-1-20 15,0 21-15,0-21 0,21 20 16,-20 1-16,20-21 0,-21 21 0,43 0 16,-43-1-16,0 22 0,21 0 15,-21 0-15,1 0 16,-22 22-16,0-1 16,0 0-16,0 21 0,0-21 15,0 1-15,0 20 0,0-21 0,0 21 16,0-20-16,0-1 0,0 0 15,0 0-15,0 0 0,0 0 0,0 1 16,21-22-16,0 0 0,-21 21 16,21-21-16,0 0 0,0 0 15,1 0-15,-1 0 0,0 0 0,0-21 16,0-1-16,0 22 16,1-21-16,-1 0 0,0 0 0,0 0 15,-21 0-15,21-1 0,0 1 16,-21 0-16,0 0 0,0 0 0,0 0 15,0-1-15,0 1 0,0 0 16,-21 0-16</inkml:trace>
  <inkml:trace contextRef="#ctx0" brushRef="#br0" timeOffset="46692.1">20108 4212 0,'0'0'0,"-42"-21"32,21 21 46,0 0-78,-1 0 15,1 0-15</inkml:trace>
  <inkml:trace contextRef="#ctx0" brushRef="#br0" timeOffset="46996.92">19050 4445 0,'-42'21'31,"63"-21"-15,0 0-16,0 0 0,0 0 15,0 0-15,1 0 0,20 0 0,-21 0 16,0 0-16,22 0 0,-22 0 16,0 0-16,0 0 0,0-21 0,0 21 15,1 0 1,-22-21 0</inkml:trace>
  <inkml:trace contextRef="#ctx0" brushRef="#br0" timeOffset="47624.63">21526 4741 0,'0'0'0,"-21"0"0,0 0 0,-42-42 32,41 42-32,1 0 0,0-21 0,0 0 15,0 0-15,0-1 16,21 1-16,0 0 16,0 0-16,0 0 0,0 0 15,0-1-15,0 1 0,21 0 16,0 0-16,21 0 0,-21 0 0,22-1 15,-1 1-15,22 0 0,-22 0 16,0 0-16,1 21 0,-1 0 0,0 0 16,1 0-16,-22 0 0,21 0 15,-21 21-15,-21 0 0,0 0 0,0 0 16,0 1-16,0 20 0,0-21 16,-21 21-16,0-20 0,0 20 0,0 0 15,-22-21-15,1 22 0,0-1 16,-1 0-16,22-20 0,-21 20 15,-1 0-15,22-21 0,-21 22 0,21-22 16,0 21-16,-1-21 0,1 1 16,0-1-16,21 0 0,-21 0 0,21 0 15,0 0-15,0 1 16</inkml:trace>
  <inkml:trace contextRef="#ctx0" brushRef="#br0" timeOffset="48108.35">21336 5461 0,'0'21'15,"0"-42"-15,0 63 0,0-20 16,0-1-16,0 0 15,21-21 1,0 0-16,0 0 16,1 0-16,-1 0 0,0 0 15,-21-21-15,21 0 0,0-1 16,-21 1 0,0 0-16,0 0 15,-21 21-15,0 0 16,0 0-16,0 0 0,-1 0 15,1 0-15,0 0 0,0 21 16,21 0-16,0 0 16,0 1-16,0-1 15,21-21 1,0 0 0,0 0-16,1 0 0,-1 0 15,-21-21 1,0-1-1,0 1 17,-21 21-32</inkml:trace>
  <inkml:trace contextRef="#ctx0" brushRef="#br1" timeOffset="55416.15">720 6689 0,'0'0'0,"0"-21"15,0-1-15,0 1 16,0 0-16,0 0 16,0 0-1,0 0-15,0 42 31,0 0-31,0 0 0,0 0 16,0 0-16,0 1 0,0 20 16,0 0-16,0-21 0,0 22 15,0-1-15,0 0 0,0 1 16,-22-1-16,22 0 0,-21 1 0,21-1 16,-21 0-16,21 1 0,0-1 15,-21 0-15,21-20 0,-21 20 16,21-21-16,0 0 0,0 0 0,-21-21 31</inkml:trace>
  <inkml:trace contextRef="#ctx0" brushRef="#br1" timeOffset="55811.94">529 6710 0,'0'0'15,"0"-21"-15,0 0 0,0-1 0,-21 1 16,21 0-16,0 0 0,0-21 16,0 20-16,0 1 0,0 0 0,21 0 15,0-21-15,0 42 16,22-22-16,-1 1 0,0 21 0,1 0 15,-1 0-15,0 0 0,1 0 16,-1 0-16,0 21 0,1 22 16,-22-22-16,0 21 0,0 1 0,-21-22 15,0 21-15,0 0 0,-21 1 16,-21-1-16,21 0 0,-22-20 16,1 20-16,0-21 0,-1 21 0,1-20 15,0-1-15,-1 0 0,22 0 16,0-21-16,0 21 0,0-21 0,21 21 31,21-21-15,0 0-16,0 0 0,0-21 0,0 21 15</inkml:trace>
  <inkml:trace contextRef="#ctx0" brushRef="#br1" timeOffset="56233.38">1058 7154 0,'0'0'0,"21"-21"15,-21 0 1,22 0-1,-1 0-15,-21 0 0,21-1 16,-21 1-16,0 0 0,0 0 16,0 0-16,0 0 15,-21 21 1,0 0-16,-1 21 16,1 0-16,0 0 15,0 21-15,0-20 0,21-1 16,0 21-16,-21-21 0,21 22 15,-22-22-15,22 21 0,0-21 16,0 0-16,0 1 0,0-1 16,0 0-16,22-21 0,-1 0 0,0 0 15,0 0-15,21 0 0,-20 0 16,20 0-16,-21-21 0,21 21 0,1-21 16,-22-1-16,21 1 0,1 0 15</inkml:trace>
  <inkml:trace contextRef="#ctx0" brushRef="#br1" timeOffset="56593.17">1503 7006 0,'0'-21'0,"0"42"0,-21-63 0,-1 21 15,22 0 1,0-1 0,22 22-1,-1 0-15,0 0 0,0 0 16,0 0-16,22 0 0,-22 22 0,0-1 15,21-21-15,-21 21 0,1 0 16,-1 0-16,0 0 0,-21 22 0,0-22 16,0 0-16,0 0 0,0 22 15,0-22-15,0 0 0,0 0 0,-21 0 16,21 0-16,-21-21 16,21 22-16,-22-22 0,22-22 31,0 1-31,0 0 0,0 0 0,0 0 15,0 0-15,0-1 0,0 1 16,0 0-16,0 0 0,22 0 0,-22 0 16,21-1-16,0 1 0,-21 0 15,21 21-15,0-21 0,0 21 16,-21-21-16,22 0 0,-1 21 0,0-22 16</inkml:trace>
  <inkml:trace contextRef="#ctx0" brushRef="#br1" timeOffset="57924.83">2117 7049 0,'0'0'0,"-22"0"0,1 0 0,42 0 46,1 0-30,-1-22-16,0 22 0,21-21 16,-21 21-16,22-21 0,-22 0 0,21 0 15,-21 21-15,22-21 0,-22-1 16,0 1-16,0 0 0,22 0 0,-43 0 16,21 0-16,-21-22 0,0 22 15,0 0-15,0 0 0,0 0 16,0-22-16,0 22 0,-21 0 0,-1 0 15,1 21-15,0-21 0,0 21 16,0-22-16,0 22 16,-1 0-16,1 22 15,21-1-15,-21 0 0,21 0 16,0 21-16,0-20 0,-21 20 0,21 0 16,0 1-16,-21 20 0,21-21 15,0 1-15,0 20 0,0 1 0,0-1 16,0 22-16,0-22 0,0 22 15,0-21-15,0 20 0,-21 1 16,-1 0-16,22-1 0,-21 22 0,0 0 16,21 0-16,-21-22 0,0 22 15,21 0-15,-21 0 0,21-21 0,0 20 16,-22 1-16,1-21 0,21 84 16,0-84-16,0-22 0,0 1 15,0-22-15,0 1 0,0 20 16,21-63-16,1 0 15,-1 0-15,0 0 0,0-21 16,21 0-16,-20-22 0,20 1 0,0 0 16,1-1-16,-1-20 0,0-1 0,-21 1 15,22-22-15,-1 22 16,-21-22-16,0 22 0,1-22 0,-22 0 16,0 1-16,0-1 0,0 0 15,0 1-15,-43-1 0,22 0 16,-21 1-16,-1 20 0,1 1 0,-21-1 15,20 22-15,1-22 0,-43 1 16,43 42-16,0-1 0,-1 1 16,22 0-16,0 21 0,0 0 0,0 0 15,21-21 1,21 21 0,0 0-16,21-21 15,-21 0-15,22 21 0,-1-22 16,0 1-16,22 0 0,-22-21 15,22 21-15,-1-22 0,-20 22 0,20-21 16,-21 21-16,1-1 0,-1-20 16,0 21-16,1 0 0,-22 0 0,0-1 15,0 1-15,-21 0 0,0 0 16,0 0 0,-21 42-1,0 0 1,0 0-16,21 0 0,-21 22 0,21-22 15,-22 21-15,22-21 16,-21 22-16,21-1 0,0-21 0,0 22 16,0-22-16,0 0 0,0 0 15,0 0-15,0 0 0,21 1 0,1-22 16,-1 0-16,0 0 0,0 0 16,21 0-16,-20 0 0,-1-22 0,0 1 15,0 0-15,21 21 0,-20-42 16,-1 21-16,0-1 0,0 1 0,0-21 15,-21 21-15,0-22 0,0 22 16,0 0-16,0-21 0,0 21 0,0-1 16,0 1-16,-21 0 0,0 0 0,0 21 15,0 0-15,-1 0 16,1 0-16,0 0 0,-21 0 0,21 0 16,-22 0-16,22 21 0,0 0 15,0-21-15,0 21 0,-1 1 16,1-1-16,0 0 0,21 0 0,0 0 15,0 0-15,0 1 0,0-1 0,21-21 16,0 0-16,1 21 0,-1-21 16,0 0-16</inkml:trace>
  <inkml:trace contextRef="#ctx0" brushRef="#br1" timeOffset="58585.19">3344 7154 0,'0'-21'16,"0"0"-1,0 0-15,21 21 16,-21-21-16,22 21 0,-22-21 15,21 21-15,0-22 0,0 1 0,0 21 16,0-21-16,1 21 0,-1 0 0,0 0 16,0-21-16,0 21 0,0 0 15,1 0-15,-1 0 0,0 21 16,0 0-16,0 0 0,-21 1 16,21-1-16,-21 0 0,0 21 15,0-21-15,0 22 0,0-22 0,0 0 16,0 21-16,0-20 0,-21-1 15,21 0-15,-21-21 0,21 21 16,0 0-16,0-42 31,0 0-31,0 0 0,0 0 16,0-1-16,0 1 0,21 0 16,-21 0-16,21-21 0,-21 20 15,0 1-15,22 0 0,-22 0 16,21 0-16,0 21 0,-21-21 0,21-1 15,0 22-15,0 0 0,1-21 0,-1 21 16,0 0-16,0 0 16,0-21-16,0 21 0,1 0 0,-1 0 15,0-21-15,0 21 16,0 0-16,-21-21 0</inkml:trace>
  <inkml:trace contextRef="#ctx0" brushRef="#br1" timeOffset="59227.83">4149 6943 0,'21'0'0,"-21"21"16,0 0-1,0 0 1,0 0-16,0 1 0,-21-1 16,21 0-16,-22 0 0,22 0 0,-21-21 15,21 21-15,0 1 0,0-1 16,0 0-16,0 0 0,-21 0 0,21 0 16,0 1-1,-21-44 16,21 1-31,0 0 16,0 0-16,0-21 16,0 20-16,0 1 0,0 0 0,0 0 15,21 0-15,-21 0 0,21-1 16,0 1-16,1 0 0,-1 0 16,-21 0-16,21 21 0,-21-21 0,21 21 15,0 0-15,0 0 0,1 0 16,-1 21-16,0 0 0,0-21 0,-21 21 15,21 0-15,0 0 0,-21 22 0,0-22 16,22 0-16,-22 0 0,0 22 16,21-22-16,-21 0 0,0 0 0,0 0 15,0 0-15,0 1 0,-21-22 16,21-22 15,-22 22-31,22-21 16,0 0-16,0 0 0,0 0 15,0 0-15,0-1 0,22 1 0,-1-21 16,21 0-16,-21-1 16,22 22-16,-22 0 0,21 0 0,0 0 15,1-1-15,20 1 0,-42 21 0,22 0 16,-1 0-16,0 0 0,1 0 0,20 21 16,-42 1-16,22-1 0,-43 21 15,0-21-15,0 0 0,0 1 16,0-1-16,0 0 0,-21 0 15,21 0-15,-22 0 0,22 1 0,0-1 0,0 0 16,-21 0-16,0 0 16,21 0-16,-21-21 0,21 22 15,0-44 1,21 1 0,0 0-16,-21 0 0</inkml:trace>
  <inkml:trace contextRef="#ctx0" brushRef="#br1" timeOffset="59439.7">5292 6943 0,'-22'21'31,"22"0"-31,43 43 0,-43-43 16,0 0-16,0 0 0,-21 21 0,21-20 15,-22-1-15,22 0 0,0 0 16,-21-21-16,21 21 0,0 0 15,0-42 17,0 0-32,0 0 0,0 0 15,0 0-15</inkml:trace>
  <inkml:trace contextRef="#ctx0" brushRef="#br1" timeOffset="59780.66">5334 6604 0,'-21'0'16,"42"0"-16,-63 21 0,42 0 0,-22 1 16,1-1-16,21 0 0,0 0 15,0 0-15,0 0 0,0 1 0,0-1 16,0 0-16,21-21 16,1 0-16,-1 0 15,0 0-15,0 0 0,0 0 0,0 0 16,1-21-16,-1 0 15,0-1-15,-21 1 0,0 0 16,0 0-16,0 0 0,0 0 0,0-1 16,0 1-16,-21 0 0,0 0 15,21 0-15,-22 0 0,1 21 0,0 0 16,0 0-16,0 0 0,0 0 16,-1 21-16,1-21 0,0 21 0,0 21 15,0-21-15,21 1 0,0-1 0,0 21 16,0-21-16,0 0 0,0 22 15,0-22-15,0 0 0,0 0 0,21 0 16</inkml:trace>
  <inkml:trace contextRef="#ctx0" brushRef="#br1" timeOffset="60264.96">5651 6943 0,'-21'0'16,"42"0"-16,-63 0 0,21 0 16,21 21-16,0 0 0,-21 0 15,0 0-15,21 1 0,-22-1 16,22 0-16,0 0 0,0 0 0,0 0 16,0 1-16,-21-1 15,0 0-15,21 0 0,0 0 16,-21-21-1,21-21 1,0 0-16,0 0 16,0 0-16,0-1 15,0 1-15,21 0 0,0-21 0,0 21 16,1-1-16,20 1 0,0-21 16,1 21-16,20-22 0,-21 43 15,1 0-15,-22-21 0,21 21 16,-21 0-16,1 0 0,-1 21 0,0 1 15,0-1-15,0 0 16,-21 21-16,0-21 0,0 1 0,0-1 16,0 0-16,0 0 0,0 0 15,-21 0-15,21 1 0,-21-1 0,0-21 16,21 21-16,-21 0 0,-1-21 16,22 21-16,0-42 31,22 21-31,-1-21 0,0 0 15</inkml:trace>
  <inkml:trace contextRef="#ctx0" brushRef="#br1" timeOffset="61012.2">6583 6964 0,'-43'-64'31,"22"64"-31,0 0 0,0 0 16,0 0-16,0 0 0,-1 0 16,1 0-16,0 0 0,0 22 0,0-1 15,0-21-15,21 21 0,-22 0 0,1 0 16,21 0-16,-21 1 0,21-1 16,0 0-16,0 0 0,0 0 15,0 0-15,21-21 16,0 0-16,1 0 15,-1 0-15,0 0 0,0 0 0,0-21 16,22 0-16,-22 21 0,0-21 0,0 0 16,0 21-16,0-21 0,1-1 15,-22 1-15,21 0 0,-21 0 16,21 21-16,-21-21 0,0 42 47,0 0-32,0 0-15,0 0 0,0 1 16,0 20-16,0-21 0,0 21 0,-21 1 0,0 20 16,21-20-16,-22-1 15,22 21-15,0 1 0,-21-22 0,21 22 16,0-1-16,-21 1 0,21-1 0,0 22 16,0-22-16,0 22 0,0 0 15,0-22-15,0 22 0,0 0 0,0-1 16,-21-20-16,21 20 0,0 1 0,-21-21 15,21 20-15,-21-20 0,21 20 16,-22-20-16,1-22 0,0 22 0,0-22 16,0 0-16,-22 1 0,22-22 0,0 0 15,-21 0-15,21 0 0,-1-21 0,-20 0 16,21 0-16,0 0 16,-22-21-16,22 0 0,-21 0 0,0 0 15,-1-22-15,1 1 0,0 0 0,-1-22 16,1 1-16,0-1 0,20-20 15,-20-1-15,42 0 0,0 1 0,0-1 16,0-21-16,0 0 0,21 22 0,0-1 16,22 0-16,-1 1 0,0 20 15,1 1-15,20 20 0,-20-20 0,-1 20 16,0 1-16,22 0 0,-22-1 16,0 22-16,1 0 0,-22-21 15,21 21-15,1-1 0,-22 1 0,0 0 16,0 21-16,0-21 0,0 0 15</inkml:trace>
  <inkml:trace contextRef="#ctx0" brushRef="#br1" timeOffset="63010.05">7895 6943 0,'-21'-21'15,"21"-1"-15,0 1 16,-21 21 0,21 21-1,-21 1 1,21-1-16,0 0 0,0 0 16,0 0-16,-22 0 0,1 1 15,21 20-15,-21-21 0,21 0 0,-21 22 16,0-22-16,21 0 0,-21 0 0,-1 21 15,1-20-15,21-1 16,0-42 15,0-1-31,0 1 0,0 0 0,21 0 16,-21 0-16,22 0 0,-1-22 0,-21 22 16,21 0-16,0-21 0,21-22 15,-20 43-15,-1 0 16,42-22-16,-42 22 0,22 21 15,-22 0-15,0 0 0,21 0 16,-20 0-16,-1 0 0,0 21 0,0-21 16,0 22-16,-21-1 0,21 0 15,-21 0-15,0 0 0,0 0 0,0 22 16,0-22-16,0 0 0,0 0 0,0 22 16,0-22-16,0 0 0,0 0 15,-21 0-15,0-21 16,0-21 15,21 0-31,0 0 16,0 0-16,0-1 0,21 1 0,0 0 15,-21 0-15,21-21 0,1 20 16,-1 1-16,21-21 0,-21 21 0,43-22 16,-43 22-16,21 0 0,-21 21 15,1 0-15,20 0 0,-21 0 16,0 21-16,0 0 0,-21 22 15,0-22-15,22 0 0,-22 21 0,0-20 16,0-1-16,0 21 0,0 0 16,0-20-16,0-1 0,0 21 0,0-21 15,0 0-15,0 1 0,0-1 16,21-21 0,0 0-16,0 0 0,0 0 0,22 0 15,-22 0-15,21-21 0,0-1 16,-20 1-16,20 0 0,-21-21 15,21 21-15,-20-1 0,20-20 0,-21 21 16,0-21-16,0 20 0,1-20 16,-1 21-16,-21-21 0,21 20 0,-21 1 15,0 0-15,0 0 0,0 42 32,-21-21-32,21 21 0,-21 0 15,21 1-15,-22 20 16,22-21-16,0 0 0,0 0 0,0 22 0,0-22 15,0 0-15,0 21 0,0-20 16,0-1-16,22 0 0,-22 0 16,21-21-16,0 21 0,0-21 15,0 0-15,0 0 16,1 0-16,-1-21 0,21 0 0,-21 21 16,0-21-16,1 0 0,-1-1 0,0-20 15,0 21-15,0 0 0,0 0 16,1-22-16,-22 22 0,21 0 0,0-21 15,0 20-15,-21 1 0,21 0 16,-21 0-16,0 0 16,0 42-1,0 0-15,0 0 16,0 0-16,-21 1 0,21-1 16,-21 21-16,21-21 0,0 0 0,0 1 15,-21 20-15,21-21 0,0 0 16,0 0-16,0 1 0,0-1 0,0 0 15,21 0-15,0 0 0,0-21 0,0 0 16,1 0-16,-1 0 0,0 0 16,0 0-16,21 0 0,-20 0 0,-1 0 15,21-21-15,-21 0 0,0 0 16,1 0-16,-1-22 0,0 22 16,0 0-16,21-64 0,-42 64 15,22-21-15,-1-1 0,0 1 0,0 0 16,0-1-16,0 1 0,1 0 15,-22-1-15,21 22 0,0-42 16,-21 42-16,0-1 0,0 1 16,0 42-1,-21 1 1,0-1-16,-1 21 0,1-21 0,0 22 16,21-1-16,-21 0 0,0 1 15,21-22-15,-21 21 0,21 0 16,0 1-16,0-22 0,0 21 0,0 1 15,0-22-15,0 0 0,0 0 0,0 21 16,21-20-16,0-1 16,0-21-16,0 0 0,0 0 0,22 0 15,-22 0-15,0 0 0,21 0 0,-20-21 16,-1-1-16,21 1 0,-21 0 16,22 0-16,-22-21 0,0 20 0,21-20 15,-21 0-15,1-1 0,-1 1 0,0 0 16,0-1-16,0 1 15,-21 0-15,21-1 0,1-20 16,-22 42-16,0-22 0,0 22 16,-22 42-1,22 1-15,-21-1 16,21 21-16,0 0 0,-21 1 16,21-1-16,-21-21 0,21 22 0,-21-1 15,21 0-15,0 1 0,0-22 0,0 21 16,0-21-16,0 22 0,0-22 15,0 0-15,0 21 0,0-21 0,21 1 16,0-22-16,0 21 0,0-21 16,1 0-16,-1 0 0,0 0 0,21 0 15,-21 0-15,1-21 0,20-1 16,-21 1-16,21 21 0,-20-21 16,20 0-16,-21-21 0,0 20 0,0 1 15,1 0-15,-1 0 0,-21-21 16,0 20-16,0 44 31,0-1-31,0 0 0,0 0 16,0 0-16,0 0 15,0 1-15,0-1 16,21-21 0,0 0-1,0 0-15,0 0 16,1-21-16,-1-1 0</inkml:trace>
  <inkml:trace contextRef="#ctx0" brushRef="#br1" timeOffset="63179.96">11239 6604 0,'0'0'0,"-42"0"15,21 0 1</inkml:trace>
  <inkml:trace contextRef="#ctx0" brushRef="#br1" timeOffset="63356.85">10604 6731 0,'-42'42'16,"84"-84"-16,-105 84 0,84-20 31,21-22-31,-20 0 16,20 0-16,0 0 0,22 0 0,-22 0 16,0 0-16,22 0 0,-22 0 15</inkml:trace>
  <inkml:trace contextRef="#ctx0" brushRef="#br1" timeOffset="63680.67">11430 6795 0,'0'0'15,"0"21"1,0 0 0,0 0-16,0 0 0,-21 0 0,21 1 15,-21-1-15,21 0 16,0 21-16,0 1 0,-22-1 0,22 0 15,-21 22-15,0-22 0,21 22 0,-21-1 16,21 1-16,-21-1 0,0 1 16,21-1-16,-22 1 0,1-1 0,0 1 15,0-1-15,0 22 0,0-22 0,-1 1 16,1-1-16,-21 1 0,21-1 16,0 1-16,-43 42 15,43-64-15,0 0 0,0-21 0,-1 1 0,1-1 16,0 0-16,0-21 0,21-21 15,0 0 1,0-1-16,21-20 0,0 0 16,22-1-16,-22 1 0,0-21 0</inkml:trace>
  <inkml:trace contextRef="#ctx0" brushRef="#br1" timeOffset="64001.03">11388 7049 0,'0'0'0,"0"-43"0,21-20 15,-21 20-15,0 1 0,0 21 0,0-21 0,21 20 16,-21-20-16,21 21 16,-21 0-16,42 0 0,-20-1 0,-1 22 15,0 0 1,0 0-16,0 0 0,0 0 0,1 22 16,-1-1-16,0 0 0,0 21 0,-21-21 15,0 22-15,0-22 0,0 21 16,0 1-16,0-22 0,0 21 0,-21-21 15,0 0-15,0 22 0,-1-22 16,1 0-16,0-21 0,-21 21 0,21-21 16,-1 0-16,-20 0 0,21 0 0,0 0 15,0 0 1,21-21-16,0 0 16,21 21-16,0-21 0,0 0 15,0-1-15,0-20 0,22 21 16,-22-21-16</inkml:trace>
  <inkml:trace contextRef="#ctx0" brushRef="#br1" timeOffset="64259.88">12234 6308 0,'0'0'0,"0"-21"0,-21 21 31,0 21-31,0 0 0,0 0 16,-1 21-16,1 1 0,0-1 0,-21 0 15,21 1-15,-1 20 0,1-20 16,0-1-16,0 21 0,-21-20 16,42-22-16,-22 21 0,1 1 0,21-22 15,0 0-15,0 0 0,0 0 16,0 0-16,0 1 0,21-22 16,1 0-16,-1 0 15,0 0-15,0 0 0,0-22 16,0 22-16,1-21 0,-1 0 0</inkml:trace>
  <inkml:trace contextRef="#ctx0" brushRef="#br1" timeOffset="64592.51">12213 6879 0,'42'21'32,"-20"-21"-17,-1 0-15,0 0 0,0 0 16,0 0-16,0 0 0,1 0 0,-1 0 15,0 0-15,0 0 0,0 0 0,0-21 16,-21 0-16,22 21 16,-22-21-16,0 0 0,0 0 0,0-1 15,0 1-15,-22 21 0,1 0 16,0 0-16,0 0 0,0 0 16,-22 0-16,1 0 0,0 21 0,21 1 15,-22-1-15,22 0 16,-21 21-16,21-21 0,-1 1 0,1-1 15,21 42-15,0-42 0,0 1 16,0-1-16,21 0 16,1 0-16,20-21 0,-21 0 0,21 0 15,-20 0-15,20 0 0,0 0 0,1 0 16,-1-21-16,-21 21 0,21-21 16</inkml:trace>
  <inkml:trace contextRef="#ctx0" brushRef="#br1" timeOffset="65312.1">13674 6900 0,'0'0'0,"105"-42"31,-83 21-31,-1 0 0,-21 0 16,0-1-16,0 1 0,0 0 16,0 0-16,-21-21 0,-1 20 0,1 1 15,-21 0-15,21 0 0,0 0 16,-1 0-16,-20 21 0,21 0 0,-21 0 16,20 21-16,-20 0 0,21 0 15,-21 21-15,20-20 0,-20 20 0,21 0 16,-21 1-16,20-1 0,1 0 0,-21 43 15,42-64-15,0 21 16,0-20-16,0 20 0,0-21 16,0 0-16,0 0 0,21 1 15,0-22-15,22 0 0,-22 0 16,0 0-16,21 0 0,-21-22 0,22 22 16,-1-21-16,-21 0 0,22 0 15,-22 0-15,21 0 0,-21-1 16,0 1-16,22-21 0,-22 21 0,0-22 0,0 22 15,-21-21-15,0 21 16,21-22-16,-21 22 0,0 0 0,0 0 16,0 0-16,-21 42 15,21 0 1,-21 0-16,21 22 0,0-22 0,-21 0 16,21 21-16,-21-21 0,21 22 15,0-22-15,0 0 0,0 0 0,0 22 16,0-22-16,0 0 0,21 0 15,0 0-15,0-21 0,0 0 16,22 0-16,-22 0 0,21 0 0,-21 0 16,22 0-16,-22-21 0,21 0 15</inkml:trace>
  <inkml:trace contextRef="#ctx0" brushRef="#br1" timeOffset="66719.82">14541 6668 0,'22'-22'0,"-44"44"0,44-65 0,-22 22 15,0 0-15,-22 0 16,1 21-16,0 0 0,0 0 16,0 0-16,0 21 0,-22 0 15,22 0-15,-21 0 0,21 1 0,-22 20 16,22-21-16,0 21 0,0-20 0,0 20 16,-1-21-16,22 21 0,0-20 15,0 20-15,0-21 0,0 0 16,0 22-16,22-22 0,-1 0 15,0-21-15,0 21 0,21 0 0,1-21 16,-22 0-16,21 0 0,1 0 0,-1 0 16,0 0-16,1-21 0,-22 0 15,21 21-15,0-21 0,-20 0 0,-1-1 16,21 1-16,-21-21 0,0 0 16,1 20-16,-1-41 0,0 21 0,0-1 15,0-20-15,0 20 0,1-20 0,-1-1 16,0 22-16,-21 0 0,0-1 15,21 1-15,-21 21 0,0 0 16,0 0-16,-21 42 31,0 21-31,0 0 0,-1 1 0,1 20 16,21-20-16,-21 20 0,0-21 16,0 22-16,0-22 0,21 22 0,-22-22 15,22-21-15,0 22 0,0-1 0,0-21 16,0 21-16,22-20 0,-1-1 15,0-21-15,0 21 0,21-21 0,-20 0 16,20 0-16,-21 0 0,21 0 0,-20 0 16,20 0-16,0 0 0,-21-21 15,22 0-15,-22 21 0,21-22 0,-21 1 16,22 0-16,-22-21 0,0 21 0,21-22 16,-20 22-16,-1 0 15,0-21-15,-21 20 0,0 1 0,21 21 16,-21-21-16,0 42 15,-21 0 1,0 1-16,0-1 0,-1 21 16,22-21-16,-21 0 0,21 1 15,-21-1-15,21 0 0,0 0 0,0 0 16,0 0-16,0 1 0,0-1 0,0 0 16,21-21-1,0 0-15,1 0 0,-1 0 16,21 0-16,-21 0 0,22 0 15,-22 0-15,21 0 0,-21-21 0,22 0 16,-22-1-16,21 22 0,-21-42 0,0 21 16,1 0-16,-1 0 0,0-1 15,0-20-15,-21 21 0,0 0 16,0 0-16,-21 42 16,21 0-1,-21 0-15,0 0 0,21 22 16,0-22-16,0 0 0,0 0 0,0 0 15,0 0-15,0 1 0,0-1 16,0 0-16,0 0 0,0 0 0,0 0 16,21-21-16,0 0 15,0 0-15,0 0 16,0 0-16,-21-21 16,0 0-16,0 0 15,0 0-15,0 0 0,0-1 16,0 1-16,-21 0 0,21 0 15,0-21-15,-21 20 0,21 1 0,0 0 16,0-21-16,0 21 0,0-1 0,0 1 16,21 0-16,0 0 0,1 0 15,20 0-15,-21-1 16,0 22-16,0 0 0,1 0 16,20 0-16,-21 0 0,0 0 0,0 22 15,1-22-15,-1 42 0,0-21 16,-21 0-16,0 0 0,0 22 0,0-22 15,0 21-15,0-21 0,0 1 16,0-1-16,0 0 0,0 0 0,0 0 0,0 0 16,0 1-16,0-1 0,0 0 15,0 0 1,-21-21-16,0 0 16,-1 0-1,22-21-15,0 0 16,0 0-16,0-1 0,0 1 15,0 0-15,22 0 0,-1 0 16,0-22-16,21 22 0,-21-21 0,1 21 16,20 0-16,0-22 0,1 22 15,-1 0-15,0 0 0,1 21 0,-22 0 16,21 0-16,-21 0 0,0 0 0,1 21 16,-1 0-16,-21 21 0,21-20 15,-21-1-15,0 21 0,0-21 0,0 22 16,0-22-16,0 0 0,-21 0 15,0 0-15,-1 0 0,22 1 16,-21-1-16,0-21 16,42 0 15,0 0-31,1 0 0,-1 0 0,21-21 16</inkml:trace>
  <inkml:trace contextRef="#ctx0" brushRef="#br1" timeOffset="67060.12">17357 6752 0,'0'-21'0,"0"42"0,0-63 0,0 21 16,-22 21-16,1 0 15,-21 0-15,21 0 0,-22 0 0,1 21 16,0 0-16,21-21 0,-22 21 16,22 0-16,0 1 0,0-22 15,0 21-15,21 0 0,-22 0 0,22 0 16,0 0-1,22-21-15,-1 0 0,0 22 0,0-22 16,0 0-16,0 0 0,22 21 0,-22 0 16,21-21-16,-21 0 0,1 21 15,-1-21-15,0 21 0,-21 0 16,0 1-16,0-1 0,0 0 16,-21-21-1,0 21-15,-1-21 0,1 0 16,-21 0-16,21 0 0,0 0 15,-1 0-15,1 0 0,0 0 0,0 0 16,0 0-16,0 0 0,-1-21 16,22 0-16,-21 0 15</inkml:trace>
  <inkml:trace contextRef="#ctx0" brushRef="#br1" timeOffset="67265">16468 6223 0,'0'0'0,"-22"0"0,-20 0 0,21 0 15,0 0-15,0-21 0,-1 21 16,1 0-16</inkml:trace>
  <inkml:trace contextRef="#ctx0" brushRef="#br1" timeOffset="67487.88">15007 6456 0,'0'0'0,"-21"21"0,-21 0 0,42 0 16,0 1-1,21-22-15,21 0 0,0 0 16,1 0-16,20 0 0,-20 0 16,20 0-16,22 0 0,-22 0 0,1 0 15,-1 0-15,1 0 0,-22 0 0,0 0 16,1 0-16,-1-22 0,-21 22 16,0 0-16,1 0 0,-22-21 15,0 0-15</inkml:trace>
  <inkml:trace contextRef="#ctx0" brushRef="#br1" timeOffset="68576.28">18796 6816 0,'0'0'0,"21"0"15,-21 21-15,21-21 16,-21-21 0,21 21-1,-21-21-15,0-1 0,22 22 16,-22-21-16,0 0 0,0 0 0,0 0 15,0 0-15,0-1 0,0 1 16,0-21-16,0 21 0,0 0 0,0-22 16,0 22-16,-22 0 0,1 21 15,0-21-15,0 21 0,-43 0 16,43 0-16,0 21 0,-21-21 16,-1 21-16,22 21 0,-21-20 0,0-1 15,20 21-15,-20 0 16,21 1-16,0-22 0,0 21 0,-1 1 15,1 20-15,0-42 0,21 0 16,0 1-16,0-1 0,0 0 16,0 0-16,21-21 0,0 0 0,1 21 15,-1-21-15,0 0 0,0 0 16,0 0-16,22 0 0,-22 0 0,0-21 16,21 21-16,1-21 0,-22 0 15,21 0-15,-21-1 0,0-20 16,1 21-16,20-43 15,-21 43-15,-21-21 0,21 0 0,-21 20 16,21-20-16,-21 21 0,0 0 16,0 42-1,0 0 1,0 0-16,0 0 0,0 22 0,-21-1 16,21-21-16,0 22 0,0-22 15,0 21-15,0-21 0,0 0 0,0 22 16,0-22-16,0 0 0,0 0 15,21-21-15,1 21 0,-1-21 0,0 0 16,0 0-16,0 0 0,0 0 0,1 0 16,-1 0-16,0 0 0,0 0 15,0-21-15,22 0 0,-22 0 0,0 0 16,42-22-16,-41 1 16,-1 21-16,0-21 0,21-1 15,-21 1-15,1-22 0,-1 22 0,21-21 16,-21 20-16,0 1 15,1-22-15,-22 22 0,21 21 0,-21-21 16,21 20-16,-21 1 0,0 42 31,-21 1-31,0 20 0,-1 0 0,1 1 16,-21-1-16,21 21 0,0-20 0,21 20 16,-22-20-16,22-1 0,-21 0 15,21 1-15,0-1 0,0-21 0,0 0 16,0 0-16,0 1 0,21-1 0,1 0 15,-1-21-15,0 0 16,21 0-16,-21 0 0,1 0 16,20 0-16,-21 0 0,0 0 0,22-21 15,-22 0-15,0-1 0,0 1 16</inkml:trace>
  <inkml:trace contextRef="#ctx0" brushRef="#br1" timeOffset="68781.17">19325 6562 0,'0'0'15,"-21"0"-15,0 0 16,21 21-16,21-21 16,0 0-16,0 0 0,0 0 15,22 0-15,-22 0 0,21 0 0,22 0 16,-22 0-16,22 0 0,-22 0 15,21 0-15,1 0 0,-1-21 0,22 21 16</inkml:trace>
  <inkml:trace contextRef="#ctx0" brushRef="#br1" timeOffset="69220.91">20955 6456 0,'0'0'0,"21"-21"0,0 0 15,-21-1-15,21 1 16,-21 0-16,0 0 16,0 0-16,-21 21 15,-21 0-15,21 0 0,-22 0 16,1 0-16,-21 0 0,-22 0 16,21 21-16,22-21 0,0 21 0,-1 0 15,22 0-15,0 1 16,0-22-16,21 21 0,0 0 0,0 0 15,0 0-15,21 0 0,0 1 16,22-1-16,-1 0 0,0 0 0,1 21 16,41 1-16,-41-22 15,-1 0-15,-21 21 0,21-20 0,1-1 16,-22 0-16,0 0 0,-21 0 0,0 0 16,0 1-16,0-1 15,-21-21-15,0 0 0,-22 0 16,1 0-16,0 0 0,-1 0 0,-20 0 15,21 0-15,-22 0 0,22 0 0,-1 0 16,1 0-16,21 0 0,-21 0 16,20 0-16,1 0 0,21-21 15,0-1-15,43 1 16,-22 21-16,0-21 16,21 0-16</inkml:trace>
  <inkml:trace contextRef="#ctx0" brushRef="#br1" timeOffset="70504.89">21569 6710 0,'0'0'0,"0"-21"16,0 0-16,0-1 16,-21 1-16,21 0 0,-22 0 0,1 0 15,-21 21-15,21-21 0,0 21 0,-1 0 16,-20 0-16,21 0 0,0 0 15,0 21-15,-22 0 0,22 0 0,0 0 16,-21 0-16,20 1 0,1 20 16,0-21-16,0 21 0,21 1 15,0-22-15,0 0 0,0 0 0,0 0 16,0 1-16,0-1 0,21-21 16,0 21-16,0-21 0,1 0 15,-1 0-15,0 0 0,21 0 16,-21 0-16,1-21 0,20 0 15,-21 21-15,21-22 0,-20 1 0,20 0 16,-21 0-16,0 0 0,0 0 16,1-1-16,-1-20 0,0 21 0,-21 0 15,0 0-15,0-1 0,0 1 16,-21 21 0,0 21-16,-1 1 0,1-1 15,0 0-15,0 0 0,21 0 16,0 0-16,0 1 0,0-1 15,0 0-15,0 0 0,0 0 0,0 0 16,21 1-16,0-22 16,0 0-16,1 0 0,-1 0 0,21 0 15,-21 0-15,0 0 0,1 0 16,20 0-16,-21-22 0,0 22 0,0-21 16,1 0-16,-1 0 0,-21 0 15,0 0-15,21-1 0,-21-20 0,21 21 16,-21 0-16,0 0 0,0-1 15,-21 44 1,0-1 0,0 0-16,21 0 15,0 0-15,-22 0 0,1 1 0,21-1 16,0 0-16,0 0 0,0 0 16,-21 0-16,21 1 0,21-44 62,0 1-62,1 0 16,-1 0-16,0 0 15,0 0-15,0-1 0,0 1 0,1 0 16,-1 0-16,0 21 0,0-21 16,0 0-16,0 21 0,-21 21 31,0 0-31,0 0 0,0 0 0,0 0 15,0 1-15,0-1 0,0 0 16,-21 0-16,21 0 0,0 0 0,0 1 16,0-1-1,21-21 17,-21-21-32,22-1 15,-22 1-15,21 0 0,0 0 16,0 0-16,0 21 0,0-43 15,1 22-15,-22 0 0,21 0 16,0 0-16,0 0 0,0 21 0,-21-22 16,21 22-16,-21 22 15,0-1 1,0 0-16,0 0 16,0 0-16,-21 0 0,21 1 15,0-1-15,0 0 16,0 0-16,21-21 15,1 21 1,-1-21-16,0 0 0,0 0 16,0 0-16,0 0 0,1 0 0,-1-21 15,0 0-15,0 0 16,-21 0-16,21-1 0,-21 1 16,0 0-16,0 0 0,0 0 15,0 0-15,-21 21 31,0 21-31,21 0 0,-21 0 16,0 0-16,21 0 0,0 1 16,-22-1-16,22 0 0,0 0 0,0 0 15,0 0 1,22-21-16,-1 0 16,0 0-16,0 0 15,0 0-15,0 0 16,1 0-16,-1 0 0</inkml:trace>
  <inkml:trace contextRef="#ctx0" brushRef="#br1" timeOffset="72721.39">593 9038 0,'0'0'15,"0"21"1,21-21 0,0 0-16,0-21 15,0 0-15,0 0 16,1 0-16,-1 0 0,0-1 0,21-20 15,-21 21-15,22-21 0,-22 20 16,21-20-16,-21 21 0,22-64 16,-22 64-16,0-64 15,-21 64-15,0-21 0,0 21 16,0-22-16,0 22 0,0 0 0,0 0 16,-21 0-16,0 21 15,0 0-15,-1 21 16,1 0-16,21 0 15,-21 0-15,21 1 0,0 20 0,-21-21 16,21 21-16,0-20 0,-21 20 16,21 0-16,0-21 0,0 22 0,0-1 15,0-21-15,0 22 0,21-22 16,0 0-16,-21 0 0,21 0 16,0-21-16,22 0 0,-22 0 0,21 0 15,-21 0-15,22 0 0,-1-21 16,0 21-16,22-42 15,-43 21-15,21-1 0,-20 22 0,-1-21 16,0 0-16,0 0 0,-21 0 16,0 0-16,21-1 0,-21 1 15,0 0-15,0 0 0,0 0 0,-21 42 47,21 0-47,0 0 0,0 22 16,0-22-16,0 0 0,0 21 15,0-21-15,0 1 0,0-1 0,21 0 16,0 0-16,1 0 0,-1-21 16,0 0-16,0 0 0,21 0 0,-20 0 15,20 0-15,-21 0 16,21 0-16,-20-21 0,-1 21 0,21-21 16,0-21-16,-20 20 15,-1 1-15,0 0 0,0 0 0,-21 0 16,0 0-16,0-1 0,0 1 15,0 0-15,0 0 0,0 42 32,0 0-17,0 0-15,0 22 0,0-22 16,0 0-16,0 0 0,-21 22 16,21-22-16,0 0 0,0 0 0,0 0 15,0-42 32,21 21-47,-21-21 16,0 0-16,0 0 0,21-1 0,0 1 15,-21 0-15,0 0 0,22-21 16,-1 20-16,0 1 0,-21 0 0,21 0 16,0 0-16,0 21 0,-21-21 15,22 21-15,-1 0 0,0 0 16,0 0-16,-21 21 0,21-21 15,0 21-15,-21 0 0,0 0 0,0 22 16,0-22-16,0 0 0,0 0 16,0 21-16,0-20 0,0-1 0,0 0 15,0 0-15,22 0 16,-1-21-16,0 0 16,0 0-16,-21-21 15,21 0-15,0 21 0,1-21 0,20 0 16,-21-1-16,21-20 0,-20 21 15,20 0-15,0 0 0,-21-22 0,22 22 16,-1 0-16,-21-21 0,0 20 16,1 1-16,-1 0 0,0 21 15,-21-21-15,21 21 0,-21 21 32,0 0-32,0 0 0,0 1 15,0-1-15,0 21 0,-21-21 16,21 0-16,0 1 0,0 20 0,0-21 15,0 0-15,0 22 0,0-22 16,0 0-16,21 0 0,0 0 0,0-21 16,1 21-16,-1-21 0,0 0 15,0 0-15,0 0 0,22 0 0,-22 0 16,0 0-16,21-21 0,-21 0 16,22 0-16,-22 21 0,21-21 0,-21-22 15,22 22-15,-22 0 16,0 0-16,-21 0 0,0-22 0,21 22 15,-21 0-15,0-21 0,0 21 0,0-1 16,0 1-16,0 0 0,-21 21 16,0 0-16,0 0 15,21 21-15,-21 0 0,21 1 16,0-1-16,0 0 0,0 0 16,0 0-16,0 22 0,0-22 0,0 0 15,0 0-15,0 0 0,0 0 16,0 1-16,0-1 0,21-21 0,0 0 15,-21 21-15,21-21 0,0 0 16,0 0-16,1 0 0,-1-21 16,0 21-16,0-21 0,0-1 0,0 1 15,22 0-15,-22 0 16,-21 0-16,21 0 0,0-64 16</inkml:trace>
  <inkml:trace contextRef="#ctx0" brushRef="#br1" timeOffset="72956.27">3111 8170 0,'0'0'0,"-21"0"0,-21 0 31,21 0-31,0 0 78,-1 0-78,1 0 16</inkml:trace>
  <inkml:trace contextRef="#ctx0" brushRef="#br1" timeOffset="73256.09">1503 8509 0,'21'0'15,"0"0"1,0 0-16,22 0 0,-22-21 15,21 21-15,0-21 0,1 21 16,20-21-16,-20 21 0,-1-22 0,0 22 16,-21-21-16,22 21 0,-22 0 15,0 0-15,0 0 0,0 0 0,-21-21 16,-21 21 15</inkml:trace>
  <inkml:trace contextRef="#ctx0" brushRef="#br1" timeOffset="74518.52">5165 9102 0,'0'0'16,"0"21"-16,0-42 31,0 0-15,21-1-16,-21 1 0,21 0 15,0 0-15,21-21 0,-20-1 0,-1 22 16,21-21-16,0-1 0,-20 1 16,20 0-16,0-1 0,-21 1 0,22 0 15,-22-1-15,0 22 0,0-21 16,0 0-16,-21 20 0,0-20 0,0 21 15,0 0-15,-42 21 0,21 0 16,0 0-16,0 0 0,-22 21 16,22 0-16,-21 0 0,21 0 0,-1 22 15,1-22-15,21 21 16,-21 1-16,21-22 0,0 21 0,0 0 16,21-20-16,0 20 0,22-21 0,-22 21 15,0-20-15,21-1 0,-20 21 16,20-42-16,-21 21 0,0 0 0,0 1 15,-42-22 17,0 0-32,0 0 0,-21-22 15,20 1-15,1 21 0,-21-21 16,21 21-16,0-21 0,-1 21 16,1 0-16,0 0 0,0 0 15,21 21 1,0 0-16,0 0 15,0 1-15,21-22 0,21 21 0,-20 0 16,-1 0-16,0-21 0,21 21 0,-21-21 16,22 0-16,-1 0 0,0 0 15,1 0-15,-1 0 0,0 0 0,1-21 16,-1 0-16,-21 21 0,22-21 16,-1 0-16,-21-1 0,21-20 0,-20 21 15,-1 0-15,0 0 0,0-22 0,0 22 16,-21 0-16,21-21 0,-21 20 15,0 1-15,0 0 0,0-21 16,0 21-16,0-1 0,-21 22 31,21 22-15,-21-1-16,21 21 0,-21-21 16,21 0-16,0 22 0,0-22 0,0 21 15,0-21-15,0 22 0,0-22 0,0 0 16,0 0-16,21 0 0,0 1 15,0-22-15,1 21 0,-1-21 16,0 0-16,0 0 0,0-21 16,0 21-16,22-22 0,-22 1 15,0 0-15,0 0 0,0 0 16,1 0-16,-1-1 0,0 1 16,-21-21-16,0 21 0,21 0 0,-21-1 15,0 1-15,0 0 0,0 0 16,-21 21-1,21 21 1,0 0-16,0 0 0,0 1 16,-21-1-16,21 21 0,0-21 15,0 0-15,0 1 0,0 20 0,0-21 16,0 0-16,0 0 0,0 1 0,21-1 16,0-21-1,0 0-15,0 0 0,1 0 0,-1 0 16,21 0-16,-21 0 0,22-21 15,-1-1-15</inkml:trace>
  <inkml:trace contextRef="#ctx0" brushRef="#br1" timeOffset="75204.53">7091 8551 0,'0'-21'0,"0"42"0,0-63 16,0 21-16,0 0 0,-21 21 15,-1 0-15,1 0 16,0 21-16,0-21 15,0 21-15,0 0 0,-1 0 0,1 22 16,0-22-16,21 0 0,0 21 16,0-20-16,0 20 0,0-21 0,0 21 15,0-20-15,0-1 0,0 0 16,0 0-16,21 0 0,0 0 0,1-21 16,-1 0-16,0 0 0,0 0 0,0 0 15,0 0-15,22 0 0,-22-21 16,0 21-16,21-21 0,-20 0 0,20 0 15,-21-22-15,21 22 0,-20-21 16,20 21-16,-21-22 0,0 1 0,0 0 16,1-1-16,-1 1 0,-21 0 0,0-1 15,0 1-15,0 21 16,0-21-16,0 20 0,0 1 0,0 0 16,0 0-16,-21 21 15,21 21-15,-22 0 0,22 0 16,0 1-16,-21 20 0,21-21 0,0 21 15,0 1-15,0-22 0,0 21 16,0 1-16,0-22 0,0 21 0,0 0 16,0-20-16,0 20 0,0-21 15,0 21-15,0-20 0,0-1 0,0 0 16,0 0-16,-21 0 16,0-21-1,21-21-15,0 0 16,0 0-16,0 0 0,0-1 15,0 1-15,21 0 0,0-21 16,0 21-16,1-22 0,-1 22 0,0-21 16,21 21-16,1-1 0,-22-20 15,21 42-15,0-21 0,1 0 0,-1 21 16,-21 0-16,22 0 0,-22 21 0,21 0 16,0 21-16,-20 1 15,-22-22-15,0 0 0,0 21 0,0-20 16,0 20-16,-22-21 15,1 0-15,0 0 0,0 1 0,21-1 16,-21 0-16,21 0 0,-21-21 0,21 21 16,0-42 15,21 21-31</inkml:trace>
  <inkml:trace contextRef="#ctx0" brushRef="#br1" timeOffset="76140.38">9737 8551 0,'0'0'0,"0"-21"15,0 0-15,0 0 0,0 0 16,0 0-16,-22-1 16,22 1-16,-21-21 0,0 21 0,0 0 15,0-1-15,21 1 0,-43 0 16,22 0-16,0 0 0,0 21 0,0 0 16,0 0-16,-22 0 0,22 0 0,0 21 15,-21-21-15,20 42 16,-20-21-16,21 1 0,-21 20 0,20-21 15,1 21-15,0-20 0,0 20 16,0 0-16,0-21 0,21 1 0,0 20 16,0-21-16,0 0 0,0 0 0,21 1 15,0-1-15,0 0 0,0-21 16,0 0-16,1 0 0,20 0 0,-21 0 16,0 0-16,22 0 0,-22 0 15,0-21-15,0 21 0,21-21 0,-20-1 16,-1 1-16,0 0 0,0 0 0,0 0 15,0 0-15,-21-22 0,22 22 16,-22 0-16,21-21 0,-21-1 16,0 22-16,0 0 0,0-21 0,0 20 15,0 1-15,0 0 16,0 42 0,0 0-16,0 1 15,0-1-15,0 0 0,0 21 0,0-21 16,0 1-16,0 20 0,0-21 15,0 0-15,0 22 0,0-22 0,0 0 16,21 0-16,0 0 0,-21 0 0,21 1 16,0-22-16,1 21 0,-1-21 15,0 0-15,21 0 0,-21 0 0,1 0 16,20 0-16,-21 0 0,21 0 16,-20 0-16,20-21 0,0-1 15,-21 1-15,22 0 0,-1 0 0,-21 0 16,22 0-16,-22-1 0,0-20 15,0 21-15,0 0 0,0-22 0,-21 22 16,22-21-16,-22 21 0,0 0 16,0-1-16,0 1 0,-22 21 15,1 0-15,0 21 16,21 1-16,0-1 16,0 21-16,0-21 0,0 0 15,0 1-15,0 20 0,0-21 0,0 0 0,0 22 16,21-22-16,0 0 15,-21 0-15,0 0 16,0 0-16,0 1 16,-21-22-16,0 0 0,0 0 15,0 0-15,0 0 16,-1 0 0,22-22-1,0 1 1,22 21-1</inkml:trace>
  <inkml:trace contextRef="#ctx0" brushRef="#br1" timeOffset="76300.28">10393 8657 0,'0'0'0,"21"0"32,-42 21 30,-22 1-46,22-1-16</inkml:trace>
  <inkml:trace contextRef="#ctx0" brushRef="#br1" timeOffset="77480.17">571 10075 0,'0'0'0,"0"-21"0,0 0 16,0 0-16,0 0 15,0 0-15,0-1 16,-21 22 0,0 22-1,0-1 1,21 0-16,-21 0 0,21 21 0,0-20 16,-21 20-16,-1 0 15,22 1-15,-21 20 0,21-21 0,-21 1 16,0 20-16,21-20 0,-21-1 15,21 0-15,0-21 0,0 1 0,-21 20 16,21-21-16,0 0 16,21-42 15,-21 0-31,21 21 0,0-21 0,0-22 16,0 22-16,22 0 15</inkml:trace>
  <inkml:trace contextRef="#ctx0" brushRef="#br1" timeOffset="77796.99">868 10245 0,'0'63'31,"0"-42"-31,0 1 0,0-1 16,0 0-16,0 0 15,21-21 16,0 0-31,-21-21 16,21 21-16,-21-21 0,0 0 16,0-1-16,0 1 15,0 0-15,0 0 16,-21 21 0,0 0-16,0 0 15,0 0-15,21 21 0,-22-21 16,22 21-16,0 0 15,22-21 1,-1 0-16,0 0 16</inkml:trace>
  <inkml:trace contextRef="#ctx0" brushRef="#br1" timeOffset="78249.39">2032 10054 0,'0'0'0,"-21"-21"0,0 0 16,21 0-16,0 0 15,0-1-15,-22 1 0,22 0 0,-21 21 16,0-21-16,0 21 16,21 21-16,0 0 15,-21 0-15,21 22 0,0-1 16,-21 0-16,21 1 0,0-1 15,0 0-15,0 1 0,-22-1 16,22 22-16,-21-22 0,0 64 0,21-64 16,0-21-16,-21 22 15,0-1-15,21-21 0,-21 0 0,21 0 16,0-42 15,0 0-31,0 0 0,0 0 16</inkml:trace>
  <inkml:trace contextRef="#ctx0" brushRef="#br1" timeOffset="78582.21">1799 10054 0,'0'-21'0,"0"42"0,-21-63 0,21 0 0,0 20 16,0-20-16,0 21 15,0 0-15,0 0 0,0-1 16,21 1-16,0 21 0,0-21 0,22 0 15,-22 21-15,0 0 0,21 0 16,-20 0-16,20 0 0,0 0 0,1 21 16,-22 21-16,21-20 0,-21 20 15,0 0-15,1-21 0,-22 22 0,0-22 16,0 21-16,0-21 0,-22 22 16,1-22-16,-21 0 0,21 0 15,0 0-15,-22 1 0,22-1 16,0-21-16,-21 21 0,20-21 0,1 0 15,0 0-15,0 0 16,42 0 15,0-21-31,0 21 0,1 0 16,-1-21-16</inkml:trace>
  <inkml:trace contextRef="#ctx0" brushRef="#br1" timeOffset="79008.96">2349 10266 0,'0'0'0,"-21"0"0,0 0 0,0-21 16,21 0 0,0-1-16,0 1 15,21 0-15,0 0 16,0 21-16,1 0 0,-1 0 15,0-21-15,21 21 0,-21 0 0,22 0 16,-22 21-16,21 0 0,-21 0 0,22-21 16,-22 21-16,0 22 0,0-22 15,-21 0-15,0 0 0,0 22 16,0-22-16,0 0 0,0 0 16,0 21-16,0-20 0,0-1 15,-21-21-15,0 0 16,21-21-1,0-1-15,0 1 16,0 0-16,0 0 0,0 0 16,0 0-16,21-22 0,0 22 15,-21 0-15,21 0 0,1 0 16,-1-1-16,0 1 0,0 0 0,0 0 0,0 0 16,1 0-16,20 21 0,-21 0 15,0-22-15,0 22 0,1 0 16,-1 0-16,0 0 0</inkml:trace>
  <inkml:trace contextRef="#ctx0" brushRef="#br1" timeOffset="80756.35">3196 10266 0,'21'21'31,"0"-21"-31,1-21 16,-1 0-1,-21 0-15,0-1 16,21 22-16,-21-21 0,0 0 16,0 0-16,0 0 15,0 0-15,-21 21 16,0 0 0,-1 0-16,1 0 0,21 21 0,-21 0 15,0-21-15,21 21 0,-21 0 16,21 0-16,0 1 0,-21 20 0,21-21 15,0 0-15,0 0 0,0 22 0,0-22 16,0 0-16,0 0 0,0 0 16,21 1-16,0-22 0,0 0 15,0 0-15,0 0 0,22 0 16,-22 0-16,21-22 0,1 22 16,-22-21-16,21 0 0,0 0 0,1 0 15,-22 0-15,21-22 0,-21 22 16,22 0-16,-1-21 0,-21-1 15,-21 22-15,0 0 0,0 0 16,0 0-16,0-1 0,-21 22 16,0 0-1,0 22-15,0-1 0,21 0 16,0 0-16,0 0 0,0 0 16,0 1-16,0-1 0,0 0 15,0 0-15,21 0 0,0 0 16,0 1-16,0-1 0,0 0 0,1-21 15,-1 21-15,0-21 16,-42 0 15,0-21-31,-1 21 16,1-21-16,21 0 0,-21-1 0,0 22 16,0-21-16,0 21 0,21-21 15,-22 21-15,1 0 0,0 0 16,0 0-1,21 21-15,-21-21 0,21 21 0,0 1 16,0-1-16,0 0 0,21 0 16,0 0-16,0-21 15,0 0-15,1 21 0,20-21 0,-21 0 16,0 0-16,22 0 0,-22 0 16,0 0-16,21-21 0,-21 0 0,1 21 15,-1-21-15,0 0 0,21 0 0,-21-1 16,1 1-16,-1 0 15,21-42-15,-42 41 0,21 1 0,-21 0 16,21 0-16,-21-21 0,0 20 16,0 1-16,0 0 0,0 0 15,-21 21 1,21 21 0,-21 0-16,21 0 0,0 1 0,0-1 15,0 0-15,0 0 0,0 0 0,0 0 16,0 1-16,0-1 0,21 0 15,0 0-15,-21 0 0,22 0 16,-1 1-16,-21-1 16,21-21-16,-42 0 31,0 0-31,-1-21 16,22-1-16,-21 22 0,0 0 15,0-21-15,0 21 31,21 21-31,0 1 16,0-1 0,0 0-16,21-21 0,0 0 15,0 21-15,0-21 0,1 0 16,-1 0-16,0 0 0,0 0 16,0 0-16,22 0 0,-22 0 0,0 0 15,21-21-15,-21 21 0,1-21 16,-1 0-16,0-1 0,0 22 0,0-21 15,0 0-15,1 0 0,-1 0 16,-21 0-16,21-1 0,-21 1 16,0 0-16,0 0 0,0 0 15,0 42 17,0 0-32,0 0 0,0 0 15,0 1-15,0-1 0,0 0 0,0 0 16,0 0-16,0 0 0,0 22 15,0-22-15,21 0 16,0-21-16,0 0 0,1 0 16,-1 0-16,0 0 0,0 0 0,0 0 15,0 0-15,22-21 0,-22 0 0,0 21 16,21-21-16,-20-1 16,-1 1-16,0 0 0,21 0 0,-21 0 15,-21 0-15,22-22 0,-1 22 16,-21 0-16,0 0 0,0 0 15,0-1-15,-21 44 32,21-1-32,-22 0 0,22 0 15,0 0-15,0 0 0,-21 1 0,21-1 16,0 0-16,-21 0 0,21 21 16,0-20-16,0-1 15,0 0-15,-21-21 0,0 0 47,21-21-47,0 0 16,0-1-16,0 1 0,0 0 15,0 0-15,21 0 0,0 0 0,0-1 16,-21 1-16,21 0 0,1 0 0,-1-21 16,21 20-16,-21 1 0,0 21 15,1-21-15,20 21 0,-21 0 0,0 0 16,0 0-16,1 21 0,-1 0 15,-21 1-15,0-1 0,0 0 16,0 0-16,0 0 0,0 22 16,0-22-16,0 0 0,0 21 15,0-21-15,-21 1 0,-1-1 16,22 0-16,-21 0 0,21 0 0,-21-21 16,21 21-16,0-42 31,0 0-31</inkml:trace>
  <inkml:trace contextRef="#ctx0" brushRef="#br1" timeOffset="81510.92">6181 10075 0,'0'0'0,"-64"-42"32,43 42-32,-21-21 0,20 21 0,-20 0 15,21 0-15,-21 0 0,20 0 0,-20 21 16,21 0-16,-21 0 0,-1-21 0,22 22 16,0-1-16,0 21 0,0-21 15,-1 0-15,22 1 0,0-1 16,0 0-16,0 0 0,0 0 0,0 0 15,22 1-15,-1-22 16,21 0-16,-21 0 0,22 0 0,-22 0 16,21 0-16,0 0 0,-20 0 0,20 0 15,-21-22-15,21 1 0,-20 21 16,-1-21-16,0 0 0,-21 0 0,21 0 16,-21-1-16,0 1 0,21 0 0,-21 0 15,0 0-15,0 0 16,0-1-16,0 1 0,0 42 47,0 1-47,-21-1 0,21 0 15,-21 0-15,21 0 0,0 22 0,-21-1 16,0 0-16,21 22 0,-22-22 16,22 22-16,0-1 0,0 1 0,0 84 15,0-85-15,22 1 0,-1 20 16,-21-20-16,0 21 0,21-22 15,0 22-15,-21-1 0,21-20 0,-21 21 16,0-22-16,0 22 0,0-22 0,0 1 16,0-1-16,0 1 0,0-1 0,-21 1 15,0-22-15,0 22 16,0-22-16,-22-21 0,22 21 0,-21-20 16,21-1-16,-22-21 0,22 0 0,-21 0 15,21 0-15,-1-21 0,1-22 16,0 22-16,0-21 0,-21-1 0,42-20 15,-22-1-15,1 1 0,21-1 16,0 1-16,0-22 0,0 1 0,0-1 16,21 0-16,1-21 0,20 22 0,-21-1 15,0 0-15,22 1 0,-1-1 16,-21 0-16,21 22 0,1-22 0,-22 22 16,21-1-16,-21 1 0,1-1 0,-1 22 15,0 0-15,-21-1 0,0 1 16,0 0-16,0-1 0,0 22 0</inkml:trace>
  <inkml:trace contextRef="#ctx0" brushRef="#br1" timeOffset="81712.8">4826 9737 0,'-21'0'0,"0"0"31,42 0 0,0 0-15,0 0-16,0 0 0</inkml:trace>
  <inkml:trace contextRef="#ctx0" brushRef="#br1" timeOffset="83812.85">7705 9885 0,'0'-21'15,"-22"21"1,1 0-16,0 0 0,0 21 0,21 0 16,-21 0-16,0 0 0,21 1 15,-22-1-15,22 21 0,-21-21 0,21 0 16,-21 22-16,21-22 0,0 0 15,0 0-15,-21 22 0,21-22 0,0 0 16,-21-21-16,21 21 0,0 0 16,0 0-1,-21-21 1,21-21-16,0 0 16,0 0-16,0 0 15,0 0-15,0-1 0,0 1 0,0-21 16,0 21-16,21-22 0,-21 22 15,21-21-15,0 0 0,0 20 0,0-20 16,22 21-16,-22 0 0,21 0 0,-21-1 16,22 22-16,-22 0 15,21 0-15,-21 0 0,22 22 0,-22-22 0,0 42 16,0-21-16,0 0 0,1 0 16,-1 22-16,-21-22 0,0 0 15,0 21-15,0-20 0,0-1 0,0 0 16,0 0-16,0 0 15,-21 0-15,-1-21 16,1 0 0,21-21-1,-21 0-15,21 0 0,0 0 16,0 0-16,0-1 0,21 1 16,0-21-16,1 21 0,-1 0 15,0-22-15,0 22 0,0 0 0,0-21 16,1 20-16,-1 22 0,21-21 15,-21 21-15,0 0 0,1 0 0,-1 0 16,21 21-16,-21-21 0,-21 22 16,43 20-16,-22-21 0,-21 21 15,0 1-15,0-22 0,21 0 16,-21 0-16,0 0 0,0 1 16,0-1-16,0 0 0,0 0 0,21-21 15,-21 21-15,21-21 0,0 0 16,1 0-16,-1 0 0,0 0 15,0 0-15,0 0 0,0-21 0,22 0 16,-22 21-16,0-21 0,0 0 16,22 21-16,-22-22 0,0 1 15,0 0-15,0-21 0,-21 21 0,0-1 16,21-20-16,-21 21 0,0 0 16,0-22-16,0 22 0,0 0 0,0 0 15,0 0-15,-21 21 16,0 21-1,0 0-15,21 0 0,0 0 0,0 1 16,-21-1-16,21 21 0,-21-21 0,21 0 16,0 22-16,0-22 0,0 0 15,0 0-15,0 0 0,0 1 0,0-1 16,21 0-16,-21 0 0,21-21 16,0 0-16,0 21 0,0-21 15,1 0-15,-1 0 0,21 0 0,-21 0 16,0 0-16,43-21 15,-22 0-15,-21 0 0,22 0 0,-22-1 16,21 22-16,-21-42 0,1 21 16,-1 0-16,0 0 0,0-22 15,-21 22-15,0-21 0,21-1 0,-21 22 16,0 0-16,21 0 0,-21 0 0,-21 21 31,0 21-31,21 0 0,-21 0 16,21 22-16,-21-22 0,21 0 15,-21 21-15,21-21 0,0 22 16,0-22-16,0 0 0,0 0 0,0 0 16,0 1-16,0-1 0,21-21 15,0 21-15,0-21 0,-21 21 0,21-21 16,0 0-16,1 0 0,-1 0 0,0 0 16,21 0-16,-21 0 0,1-21 15,-1 0-15,21 21 0,-21-21 0,0-1 16,1 1-16,20 0 0,-21 0 0,0-21 15,0 20-15,22-20 16,-22 0-16,0-1 0,21-20 16,-42 21-16,0-1 0,0 1 15,0 0-15,0 20 0,0 1 0,0 0 16,0 0-16,-21 21 16,0 0-16,21 21 15,-21 0-15,0 0 0,21 22 0,-21-1 16,-1-21-16,22 22 0,-21-1 15,21 0-15,0 1 0,0-1 0,0-21 16,0 21-16,0-20 0,0-1 0,0 21 16,0-21-16,0 0 0,21 1 15,1-22-15,-1 0 16,0 0-16,21 0 0,-21 0 16,1 0-16,20 0 0,-21 0 15,21-22-15,1 22 0,-22-21 0,21 0 16,1 0-16,-22 0 0,21-22 0,-21 22 15,0-21-15,1 0 16,-1-1-16,0 1 0,0 0 0,-21-1 16,0 1-16,0 0 0,0 20 0,0-20 15,0 21-15,0 0 0,0 0 16,-21 21 0,0 42-1,21-21-15,-21 21 0,21-20 16,0 20-16,0 0 0,-22 1 0,22-1 15,-21 0-15,21 1 0,-21-1 16,21 0-16,0-21 0,0 22 0,0-22 16,0 0-16,0 0 0,0 0 0,21 1 15,0-22-15,1 0 16,-1 0-16,21 0 0,-21 0 0,0 0 16,1 0-16,-1 0 0,21-22 15,-21 1-15,0 21 0,22-21 16,-22 0-16,0 0 0,0 0 0,0-1 15,-21 1-15,0 0 0,0 0 0,22 0 16,-22 0-16,0-1 0,-22 44 31,22-1-31,-21 0 0,21 0 16,0 0-16,0 0 0,0 1 0,0-1 16,0 0-16,0 0 0,0 0 15,0 0-15,21-21 16,1 0-16,-1 0 15,0 0-15,0 0 0,0 0 16,0 0-16,1-21 0,-1 0 0,21 0 16,-21 21-16,0-21 0,1-22 15</inkml:trace>
  <inkml:trace contextRef="#ctx0" brushRef="#br1" timeOffset="83971.75">10943 9546 0,'-21'-21'0,"42"42"0,-63-63 0,21 42 0,-1 0 15,1 0-15,0 0 16,0 0-16,0 0 0,21 21 16,0 0-16,0 0 0,0 1 15,21-22 17</inkml:trace>
  <inkml:trace contextRef="#ctx0" brushRef="#br1" timeOffset="84152.65">10223 9779 0,'0'0'0,"0"21"0,-21 0 16,21 1-16,21-22 16,1 0-16,-1 0 0,21 0 15,0 0-15,1 0 0,-1 0 16,0 0-16,22 0 0,-1 0 0,1 0 15,-22 0-15,22 0 0</inkml:trace>
  <inkml:trace contextRef="#ctx0" brushRef="#br1" timeOffset="84737.93">11134 9758 0,'0'21'31,"0"0"-31,-22 0 16,1 1-16,21-1 0,-21 0 0,21 0 15,0 21-15,-21-20 0,21 20 16,-21-21-16,0 21 0,21-20 0,0 20 16,0 0-16,-22 1 0,22 20 0,-21-21 15,0 22-15,21-1 16,-21-20-16,0 20 0,0 1 0,21-22 16,-22 22-16,1-1 0,0-21 0,0 1 15,21 20-15,0-20 0,-21-1 0,0 0 16,21 1-16,-22-22 0,22 21 15,0-21-15,0 0 0,-21-21 16,21-21 0,0-21-16,21 21 15,-21-22-15,22 22 0,-1-21 0,0-22 16,0 22-16,0-21 0,0-1 16,1 1-16,-22-1 0,21-84 15,-21 63-15,0 22 0,21-1 16,-21 1-16,0-1 0,0 1 0,21 20 15,0 1-15,-21 0 0,21-1 16,1 1-16,-1 0 0,0 21 0,21-1 16,-21 1-16,22 0 0,-22 0 15,64 21-15,-64 0 0,21 0 16,-21 0-16,0 0 0,1 21 0,-1 0 16,-21 0-16,21 1 0,-21 20 15,0-21-15,0 0 0,-21 0 0,0 1 16,-1-1-16,-20 0 0,21 0 0,-21 0 15,-1-21 1,1 21-16,0-21 0,20 0 0,-20 0 0,0 0 16,21 22-16,-1-22 0,1 0 0,21-22 31,21 22-31,1-21 16,-1 0-16,0 0 0,21 0 15,-21 0-15</inkml:trace>
  <inkml:trace contextRef="#ctx0" brushRef="#br1" timeOffset="84980.8">11663 9483 0,'0'-21'0,"0"42"0,0-21 31,0 21-15,0 21-16,0-21 0,-21 22 0,-1-1 15,1 0-15,0 1 0,21-1 16,-21 0-16,0 22 0,21-22 15,-21 1-15,21-22 0,0 0 0,0 21 16,0-21-16,0 1 16,0-1-16,21-21 0,0 21 0,0-21 15,0 21-15,0-21 0,1 0 0,-1 0 16,0 0-16,0 0 16,0-21-16</inkml:trace>
  <inkml:trace contextRef="#ctx0" brushRef="#br1" timeOffset="85317.1">11769 10075 0,'0'22'0,"0"-44"0,21 22 16,0 0-1,0 0 1,0 0-16,0 0 0,-21-21 16,22 21-16,-1-21 0,0 21 0,0-21 15,0 0-15,0 21 0,1-21 0,-1-1 16,0 22-16,-21-21 0,0 0 15,0 0-15,0 0 0,0 0 16,0-1-16,-21 1 16,0 21-16,-1 0 0,1 0 15,0 21-15,0 1 0,-21-1 0,20 0 16,1 0-16,0 0 0,21 0 0,-21 22 16,21-22-16,-21 0 0,21 0 15,0 0-15,0 1 0,0-1 0,0 0 16,21 0-16,0-21 15,0 0-15,0 0 0,1 0 0,-1 0 16,0 0-16,21 0 0,-21 0 0,1 0 16,-1 0-16,21-21 0,-21 21 15,0-21-15</inkml:trace>
  <inkml:trace contextRef="#ctx0" brushRef="#br1" timeOffset="86212.59">12954 9483 0,'0'0'0,"21"-21"0,-21-1 0,0 1 15,21 0-15,-21 0 0,0 0 0,0 0 16,0-1-16,21 1 15,-21 0-15,0 42 32,0 0-17,0 1-15,0-1 0,0 21 0,0-21 16,0 22-16,-21-1 0,0 0 16,0 1-16,21-1 0,-21 0 0,0 1 15,-1-22-15,1 21 0,21-21 0,-21 22 16,21-22-16,-21 0 0,21 0 15,-21-21-15,21 21 0,0 0 16,0-42 15,0 0-15,0 0 0,21 0-16,-21 0 0,21-1 0,0 1 15,0-21-15,1 21 0,20 0 0,-21-22 16,0 22-16,22 0 0,-1 0 15,-21 0-15,21-1 0,-20 1 0,-1 21 16,0 0-16,21 0 0,-21 0 16,-42 0 15,0 0-31,0 0 0,0 0 16,-22 0-16,22 0 0,0 0 0,0 0 15,0 0-15,0-21 16,-1 21-1,22 21 1,0 0 0,0 22-16,0-22 0,0 0 15,0 0-15,0 22 0,0-22 16,22 0-16,-22 0 0,21 0 0,-21 0 16,0 1-16,21-1 0,0 0 0,0-21 15,-21 21-15,21-21 0,1 0 16,-1 0-16,0 0 0,0 0 15,0 0-15,0 0 0,22 0 16,-22 0-16,0 0 0,0 0 16,0-21-16,1 21 0,-1-21 0,0 21 15,0-21-15,0-1 0,0 1 16,1 0-16,-1 0 0,0 0 0</inkml:trace>
  <inkml:trace contextRef="#ctx0" brushRef="#br1" timeOffset="87433.04">13695 9673 0,'0'21'16,"0"1"0,0-1-16,21-21 47,0 0-32,0 0-15,-21-21 0,21 21 16,1-22-16,-1 1 0,0 0 15,-21 0-15,21 0 0,-21 0 0,0-1 16,0 1-16,0 0 16,0 0-16,0 0 0,-21 21 15,0 0-15,0 0 16,-1 0-16,1 0 0,0 21 0,0-21 16,0 21-16,0 21 0,21-20 0,-22-1 15,22 21-15,-21-21 16,21 22-16,0-22 0,0 0 0,0 0 15,0 0-15,0 0 0,21 1 0,1-1 16,-1 0-16,0-21 0,0 0 16,0 21-16,0-21 0,1 0 0,-1 0 15,21 0-15,-21 0 0,22 0 0,-1 0 16,0-21-16,-21 0 0,22 21 16,-1-21-16,-21-1 0,0 1 0,1 0 15,20 0-15,-42 0 0,21 0 16,0-1-16,-21 1 0,21 0 0,-21 0 15,-21 42 17,0 0-32,21 0 0,0 1 15,-21 20-15,21-21 0,-21 0 16,21 0-16,0 1 0,0-1 0,0 0 16,0 0-16,0 0 0,0 0 0,21-21 15,21 22-15,-21-22 0,1 0 16,20 21-16,-21-21 0,21 0 0,-20 0 15,-1 0-15,0 0 0,0 0 16,0 0-16,0-21 0,1 21 0,-1-22 16,0 1-16,0 0 0,-21 0 15,0 0-15,0 0 0,21-1 16,-21-20-16,0 21 0,21 0 0,-21-22 16,0 22-16,0 0 0,0 0 0,0 0 15,0 42 16,0 0-31,0 0 0,0 0 16,0 1-16,0 20 0,-21-21 0,21 21 16,-21 1-16,0-1 0,21-21 0,0 22 15,-21-1-15,21 0 16,-21 1-16,21-1 0,0 0 0,0 22 0,-22-22 16,1 22-16,21-22 0,-21 0 15,21 22-15,-21-22 0,0 22 16,0-22-16,21 0 0,-22 1 0,-20 41 15,42-63-15,-21 22 16,0-1-16,21-21 0,-21 0 0,-1 1 16,1-1-16,0-21 15,0 0-15,21-21 16,0-1 0,0 1-16,0 0 0,0 0 0,0-21 15,0-1-15,0 1 0,42 0 16,-21-22-16,1 1 0,20-1 15,0-21-15,1 22 0,-1-1 0,0 1 16,1-22-16,20 22 0,-21-1 16,1 1-16,-1-1 0,-21 1 0,22-1 15,-1 1-15,0 20 0,-21 1 0,1 0 16,-1-1-16,0 1 16,-21 21-16,-21 21 15,0 0-15,-1 21 16,1-21-16,0 21 0,0 0 0,0 22 15,21-22-15,0 0 0,-21 0 16,21 0-16,0 1 0,0-1 0,0 0 16,21 0-16,-21 0 0,21 0 15,0 1-15,0-1 16,-21 0-16,21 21 0,-21-21 16,0 1-16,0-1 0,0 0 15,-21-21 1,0 0-16,0 0 0,0 0 15,0 0-15,-1 0 0,1-21 32,21 0-32,0-1 0</inkml:trace>
  <inkml:trace contextRef="#ctx0" brushRef="#br1" timeOffset="88396.57">16044 9716 0,'21'0'0,"-42"0"0,64 0 0,-22 0 16,0 0-16,0-22 0,0 22 15,-21-21-15,0 0 0,21 0 0,-21 0 16,0 0-16,0-1 0,0 1 16,0-21-16,0 21 0,-21 0 0,0-1 15,0-20-15,0 21 0,0 0 16,-22 21-16,22-21 0,0 21 0,-21 0 16,20 0-16,-20 0 0,21 21 15,-21-21-15,20 21 0,1 0 16,-21 21-16,21-20 0,0 20 0,-1 0 15,1 1-15,21-1 0,0 0 0,0-21 16,0 22-16,0-22 0,0 0 16,0 0-16,21 0 0,22-21 15,-22 0-15,0 0 0,0 0 16,0 0-16,1-21 0,-1 21 16,21-21-16,-21 0 0,0 0 0,1 0 15,-1-1-15,0 1 0,21-21 16,-42 21-16,21 0 0,1-22 0,-1 22 15,-21 0-15,0 0 0,21 0 16,-21-1-16,0 44 31,0-1-31,-21 0 16,21 0-16,0 21 0,-21-20 0,21 20 16,0 0-16,0-21 0,0 22 15,0-22-15,0 0 0,21 0 0,-21 0 16,21 1-16,0-1 0,21 0 0,-20-21 15,-1 0-15,21 0 16,0 0-16,-20 0 0,20 0 0,0-21 16,-21 0-16,22 21 0,-1-22 15,-21 1-15,22-21 0,-22 21 0,0-22 16,0 22-16,21-21 0,-20 0 0,-1-1 16,0 1-16,0 21 0,0-22 15,-21 1-15,21 0 0,1 21 0,-22-22 16,21 22-16,-21 0 0,0 0 15,0 42 1,-21 0-16,21 21 16,-22-20-16,1 20 0,0-21 15,21 21-15,0 1 0,-21-1 0,21 0 16,0-20-16,0 20 0,0-21 16,0 21-16,0-20 0,21-1 15,-21 0-15,21-21 0,0 0 0,1 21 16,-1-21-16,0 0 0,0 0 15,0 0-15,0-21 0</inkml:trace>
  <inkml:trace contextRef="#ctx0" brushRef="#br1" timeOffset="88577.46">16827 9504 0,'-21'0'0,"42"0"0,-42-21 0,42 21 47,1 0-31,-1 0-16,0 0 0,21 0 15,1-21-15,-22 21 0,42 0 0,-20-22 16</inkml:trace>
  <inkml:trace contextRef="#ctx0" brushRef="#br1" timeOffset="89703.93">18732 9737 0,'-21'0'0,"42"0"0,-63 0 31,21-21-31,21-1 15,0 1-15,0 0 0,0 0 0,0 0 16,0-22-16,21 22 0,0-21 16,0 21-16,1-22 0,-1 1 0,0 21 15,0-21-15,-21-1 16,21 1-16,0 0 0,-21-1 0,22 1 16,-22 0-16,0-1 0,0 22 15,0 0-15,-22 42 16,1 0-16,0 0 15,0 22-15,0-22 0,0 21 16,-1 1-16,1-1 0,0-21 0,0 21 16,21 1-16,-21-1 0,0-21 15,-1 22-15,22-1 0,0-21 16,0 21-16,0-20 0,0-1 0,0 0 16,0 0-16,22 0 0,-1 0 0,0-21 15,0 0-15,21 0 0,22 0 16,-43 0-16,21-21 15,-20 21-15,20-21 0,-21 0 0,21-21 16,-20 20-16,20 1 0,-21-21 0,0 21 16,22-22-16,-22 1 0,0 21 15,0-21-15,0-1 0,0 1 0,-21 0 16,22-43-16,-1 43 16,-21 20-16,0 1 0,0 0 0,0 0 15,0 42 1,-21 0-16,-1 22 0,1-22 15,0 21-15,21-21 0,-21 22 16,0-1-16,0-21 0,-1 21 16,22 1-16,-21-22 0,0 21 0,21-21 15,-21 22-15,21-22 0,-21 0 0,21 0 16,0 0-16,0 1 0,0-1 16,-21-21-16,21-21 31,21 21-31,-21-22 0,21 1 15,0 0-15,0 0 0,-21 0 0,21 0 16,1-1-16,20 1 0,0-21 16,-21 21-16,1 0 0,-1 21 15,0 0-15,0 0 16,-21 21 0,0 0-16,0 0 0,0 0 15,0 0-15,0 1 0,0-1 16,0 21-16,0-21 0,0 0 0,0 1 15,21-1-15,-21 0 0,21 0 16,1-21-16,20 0 0,-21 21 16,21-21-16,-20 0 0,20 0 0,0 0 15,1 0-15,-1 0 0,0-21 16,1 0-16,-1 0 0,0 21 16,-21-21-16,22-22 0,-1 22 0,-21 0 15,0 0-15,1-22 0,-1 22 16,-21-21-16,0 21 0,0 0 0,0-1 15,0 1-15,-21 21 16,-1 0 0,-20 21-16,21 1 0,0-1 0,0 0 15,-1 0-15,22 0 0,0 22 16,0-22-16,0 0 0,0 0 0,0 0 16,0 0-16,0 1 0,22-1 15,20 21-15,-21-42 0,0 0 16,0 21-16,1-21 0,-1 0 0,0 0 15,21 0 1,-21 0-16,1 0 0,-1-21 0,0 21 16,-21-21-16,21 21 0,-21-21 15,0 0-15,0-1 0,0 1 0,0-21 16,0 21-16</inkml:trace>
  <inkml:trace contextRef="#ctx0" brushRef="#br1" timeOffset="89939.8">18648 9313 0,'0'0'0,"-43"22"0,22-22 0,0 21 16,42-21 0,22 0-1,-22 0-15,21 0 0,-21 0 16,22 0-16,-1 0 0,0 0 0,-21 0 15,22 0-15,41-21 0,-62 21 16,20 0-16,-21 0 0,21 0 16,-20-22-16</inkml:trace>
  <inkml:trace contextRef="#ctx0" brushRef="#br1" timeOffset="90817.42">7683 11007 0,'43'0'16,"-22"0"-16,0 0 15,0-21-15,0 21 0,1-22 16,-1 22-16,0-21 0,0 21 16,0-21-16,0 0 0,1 21 0,-1-21 0,-21 0 31,-21 21-31,-1 0 15,1 0-15,0 0 0,-21 0 0,21 0 16,-22 0-16,1 0 0,21 0 16,-22 21-16,1 0 0,21-21 0,-21 21 15,20 0-15,1 0 0,0-21 16,21 22-16,0-1 0,0 0 0,0 0 16,0 0-16,21 0 0,0 1 0,1-1 15,-1 0-15,21 21 0,-21-21 16,22 1-16,-1-1 0,-21 0 0,0 21 15,0-21-15,1 1 0,-22-1 16,0 0-16,0 0 0,0 0 16,-22 0-16,1 1 0,0-22 0,-21 21 15,-1-21-15,-20 0 0,21 21 16,-1-21-16,-20 0 0,20 0 0,1 0 16,0 0-16,-1-21 0,22 21 0,-21-21 15,21-1-15,0 22 0,-1-21 16,1 0-16,21 0 0,0 0 0,0 0 15,0-1-15,0 1 0,21 0 16,1 0-16,20 21 0,-21 0 16,21-21-16,1 21 0,-1 0 15,43 0-15</inkml:trace>
  <inkml:trace contextRef="#ctx0" brushRef="#br1" timeOffset="92184.86">8297 11303 0,'21'0'0,"-42"0"0,64-21 16,-22 21-16,0-21 0,0 0 16,-21-1-16,0 1 15,0 0-15,0 0 0,0 0 16,0 0-16,-21-1 0,0 1 0,0 0 16,-1 0-16,1 21 15,0 0-15,0 0 16,0 0-16,0 0 0,-22 0 0,1 42 15,0-21-15,20 1 16,-20 20-16,21 0 0,-21-21 0,20 22 16,1-1-16,0 0 0,0-20 0,21 20 15,0-21-15,0 21 0,0-20 16,0-1-16,21 0 0,0-21 16,0 0-16,1 0 0,20 0 15,21 0-15,-41 0 0,20-21 16,-21 0-16,21 21 0,-20-22 0,20 1 15,-21 0-15,0-21 0,0 21 16,1-1-16,-1-20 0,0 21 16,0 0-16,-21-22 0,21 22 15,-21 0-15,0-21 0,0 21 16,0-1-16,-21 22 16,0 22-1,0-1-15,21 0 0,0 0 0,-21 0 16,21 22-16,-22-22 0,22 0 0,0 21 15,0-21-15,0 1 0,0-1 16,0 0-16,22 0 0,-1-21 0,0 21 16,0-21-16,0 0 15,0 0-15,1 0 0,-1 0 0,0 0 16,21-21-16,-21 21 0,1-21 16,-1 0-16,0 0 0,0-1 15,0 1-15,0 0 0,1 0 0,-1 0 16,-21 0-16,21-22 0,-21 22 0,21 0 15,-21-21-15,0 20 16,0 1-16,0 42 16,0 1-1,0-1-15,0 0 0,0 0 16,-21 21-16,21-20 0,-21 20 16,21-21-16,0 0 0,0 0 0,0 22 15,-21-22-15,21 0 16,0 0-16,0 0 15,0-42 1,0 0 0,0 0-16,0 0 0,0 0 15,0-1-15,21 1 0,-21 0 16,21-21-16,-21 21 0,21-22 0,0 22 16,22-42-16,-22 41 15,0 1-15,0 0 0,0 21 0,0 0 16,1 0-16,-1 0 0,0 0 0,0 21 15,0 0-15,0 1 16,-21-1-16,0 0 0,22 0 0,-1 0 16,0 0-16,-21 1 0,0 20 0,0-21 15,0 0-15,0 0 16,0 1-16,0-1 16,0-42 15,21-1-16,0 1-15,-21 0 0,21 0 16,-21 0-16,22 0 0,-1-1 0,0-20 16,0 21-16,0-21 0,0 20 15,1 1-15,20 0 0,-21 0 16,21 0-16,-20 21 0,-1 0 16,0 0-16,-21 21 15,0 0-15,0 0 16,0 0-16,0 1 0,0-1 0,0 0 15,0 0-15,0 21 0,0-20 16,0-1-16,0 0 0,0 0 0,21 0 16,0 0-16,0-21 0,1 0 15,-1 0-15,0 0 0,0 0 16,21 0-16,-20 0 0,-1-21 16,21 21-16,-21-21 0,22 21 0,-22-21 0,0 0 15,21 0-15,-21-1 16,-21 1-16,22 0 0,-22 0 0,0 0 15,0-22-15,0 22 0,0 0 0,0 0 16,-22 0-16,1 21 16,0 0-16,0 0 0,0 0 15,0 21-15,21 0 16,-22 0-16,22 0 0,0 1 0,0 20 16,0-21-16,0 0 0,0 0 0,0 22 15,0-22-15,0 0 0,0 0 16,22 0-16,-1-21 0,0 0 15,0 0-15,0 0 0,0 0 16,1 0-16,-1 0 16,0-21-16,0 0 0,0 21 15</inkml:trace>
  <inkml:trace contextRef="#ctx0" brushRef="#br1" timeOffset="93829.31">11303 11282 0,'0'0'0,"-21"0"0,21-21 47,0 0-47,0-1 0,0 1 16,21 0-16,-21 0 16,21 0-16,-21 0 0,21-22 0,0 22 15,-21 0-15,0-21 0,22 20 16,-1-20-16,-21 21 0,21-21 15,-21-1-15,0 1 0,21 21 0,-21-43 16,0 1 0,0 42-16,0-1 0,-21 44 31,21-1-31,-21 0 0,21 21 16,0 1-16,-21-22 0,21 21 0,-22 0 15,22 43-15,0-43 16,0 1-16,0-22 0,0 21 0,0 1 15,0-22-15,0 21 0,0-21 0,0 0 16,22 1-16,-1-1 0,0-21 16,0 0-16,0 0 0,0 0 15,1 0-15,-1 0 0,0 0 0,0 0 16,0-21-16,22-1 0,-22 22 16,0-21-16,0 0 0,0 0 0,0 0 15,1-22-15,-1 22 0,0 0 16,0 0-16,-21 0 0,0 0 0,0-1 15,21 22-15,-21-21 0,0 42 32,0 1-32,0-1 15,0 21-15,-21-21 0,21 0 16,0 1-16,0-1 0,0 21 16,0 0-16,0-20 0,0-1 15,0 0-15,21-21 0,0 0 16,1 0-16,-1 0 0,0 0 15,0 0-15,0 0 0,0 0 0,1-21 16,-1 0-16,0 21 0,0-22 16,-21 1-16,21 0 0,22-21 15,-43 21-15,0-22 0,0 22 16,21 0-16,-21 0 0,21 0 16,-21-1-16,0 1 0,0 0 0,0 42 46,0 0-46,0 1 0,0-1 16,0 0-16,0 0 0,0 0 0,-21 0 16,21 1-16,0-1 15,0 0-15,0 0 0,-21-21 0,21 21 16,0-42 15,0 0-15,21 0-16,0 0 15,-21-1-15,21 1 0,0 0 16,0 0-16,1 0 0,-1 0 0,0-1 16,0 1-16,21 0 0,-20 0 15,20 21-15,-21-21 0,43 0 16,-43 21-16,0 0 0,0 0 0,-21 21 16,0 0-16,21-21 0,-21 21 15,0 0-15,21 0 0,-21 1 0,0-1 16,0 21-16,0-21 0,0 0 15,0 1-15,0-1 0,0 0 0,0 0 16,0 0-16,0 0 0,0-42 63,0 0-63,0 0 15,0 0-15,22 0 0,-1-1 0,-21 1 16,21 0-16,0-21 0,0 21 0,0-1 15,1 1-15,-1 0 0,0-21 16,0 21-16,21-1 0,-20 22 0,20-21 16,-21 21-16,0 0 0,0 0 15,1 0-15,-1 0 0,-21 21 16,0 1-16,0-1 0,0 0 16,0 0-16,0 0 0,0 0 0,0 1 15,0 20-15,0-21 0,0 21 16,0-20-16,0-1 0,0 0 15,21 0-15,0 0 0,0-21 16,0 21-16,1-21 0,-1 0 0,0 0 16,21 0-16,-21 0 0,1 0 0,20 0 15,-21 0-15,21-21 0,1 21 16,-22-21-16,21 0 0,-21 21 0,1-21 16,-1 0-16,21-1 0,-42 1 15,21 0-15,0 0 0,1-21 0,-22 20 16,0 1-16,0 0 0,0-21 15,0 21-15,0-1 0,-22 22 16,1 22 0,0-22-16,21 21 0,-21 0 15,21 0-15,-21 21 0,21-20 16,0-1-16,0 0 0,0 0 0,0 0 16,0 0-16,0 1 0,0-1 0,0 0 15,21 0-15,0-21 0,0 0 16,0 21-16,1-21 0,-1 0 15,0 0-15,0 0 0,0 0 0,0-21 16,1 21-16,-1-21 0,0 0 16,0 0-16,0 21 0,-21-22 15,21 1-15,1 0 0,-22 0 0,21 0 16,-21-22-16</inkml:trace>
  <inkml:trace contextRef="#ctx0" brushRef="#br1" timeOffset="94083.68">12912 10562 0,'0'0'15,"-43"0"-15,22 0 0,0 0 0,0 0 16,0 0-16,-1 0 15,1 0-15,0 0 47,0 0-47,0 0 16</inkml:trace>
  <inkml:trace contextRef="#ctx0" brushRef="#br1" timeOffset="94307.55">11218 10922 0,'0'0'0,"0"21"0,21-21 31,1 0-31,-1 0 0,21 0 16,0 0-16,1 0 0,-22 0 0,21 0 15,1 0-15,-1 0 0,0-21 16,1 21-16,-22 0 0,21 0 0,-21 0 16,0 0-16</inkml:trace>
  <inkml:trace contextRef="#ctx0" brushRef="#br1" timeOffset="95619.8">656 12679 0,'0'-21'15,"0"0"1,0-1 0,0 1-1,0 0-15,0 0 0,0 0 16,21 21-16,0-21 0,1-1 16,-1 1-16,0 0 0,0 21 0,0-21 15,0 0-15,1 0 0,20 21 16,-21 0-16,0 0 0,0 0 0,1 0 15,-1 21-15,-21 0 0,21 0 16,-21 0-16,0 22 0,0-1 16,0-21-16,0 21 0,-21 22 0,0-22 15,-1 1-15,1-1 16,-21 0-16,0 1 0,-1-1 0,1 0 16,0-21-16,-1 22 0,1-22 15,-43 0-15,43-21 16,21 0-16,-22 0 0,22 0 0,0 0 15,0-21-15,0 0 16,21 0-16,0-1 0,-21 1 0,21-21 16,0 21-16,0 0 0,0-22 15,21 22-15,0 0 0,0 0 16,0 0-16,22-1 0,-22 22 16,0 0-16,21 0 0,-21 0 0,22 0 15,-22 22-15,0-1 0,21 21 16,-20-21-16,-1 22 0,0-22 15,0 21-15,-21-21 0,0 22 16,21-22-16,-21 21 0,0-21 0,21 0 16,-21 1-16,0-1 0,0 0 15,0 0 1,22-21 0,-1 0-16,-21-21 15,0 0-15,0 0 0</inkml:trace>
  <inkml:trace contextRef="#ctx0" brushRef="#br1" timeOffset="95841.2">1291 12806 0,'0'0'16,"0"-21"-16,21 21 62,0 0-46</inkml:trace>
  <inkml:trace contextRef="#ctx0" brushRef="#br1" timeOffset="96451.84">2053 12658 0,'0'0'0,"0"-21"0,0-1 15,0 1-15,0 0 16,-21 21 0,0 21 15,21 0-31,0 22 0,0-1 0,0 22 15,0-22-15,0 21 0,0 1 16,0 21-16,0-22 0,0 1 0,-21-1 16,21 22-16,0-22 0,-22 22 15,1-22-15,21 22 0,-21-21 16,0 20-16,0-20 0,0-1 16,-1 1-16,1-1 0,0 1 0,0-1 15,0-20-15,0-1 0,21 0 16,-22-21-16,22 22 0,-21-43 0,21-21 31,0-1-31,0-20 0,21 21 16,1-21-16,-1-1 15,-21-20-15,21-1 0,0 1 0,0-1 0</inkml:trace>
  <inkml:trace contextRef="#ctx0" brushRef="#br1" timeOffset="96788.24">1990 13018 0,'0'-43'0,"0"86"0,0-107 0,0 22 16,-22 21-16,22-1 0,0-20 0,-21 21 16,21 0-16,-21 0 0,21-1 15,0-20-15,0 21 0,0 0 0,0 0 16,21-1-16,22 1 0,-22 0 16,0 0-16,21 0 0,1 21 15,-1 0-15,21 0 0,-20 0 0,20 0 16,-20 0-16,20 21 0,-21 0 0,1 0 15,-22 22-15,0-22 16,-21 21-16,0 0 0,0-20 0,0 20 16,-21 0-16,-21 1 0,-1-22 15,1 21-15,0-21 0,-1 0 0,1 1 16,0-1-16,-1 0 0,1-21 16,21 21-16,-22-21 0,1 0 15,42-21 1,0 0-16,21 0 15,22-1-15,-22 1 16,21 0-16,-21 0 0</inkml:trace>
  <inkml:trace contextRef="#ctx0" brushRef="#br1" timeOffset="97175.02">2794 12869 0,'0'0'0,"0"22"16,0-44 15,0 1-31,21 0 16,0 21-16,0-21 0,1 0 16,-1 0-16,0-1 0,0 1 15,0 0-15,-21 0 0,0 0 16,0 0-16,-21-1 15,0 22-15,0 0 16,0 0-16,-22 0 0,22 22 16,0-22-16,0 21 0,0 0 0,-1 0 15,1 0-15,21 22 0,0-22 16,0 21-16,0 0 0,0-20 16,0-1-16,0 0 0,21-21 15,1 21-15,-1 0 0,0-21 0,0 0 16,21 0-16,-20 0 0,20 0 15,-21 0-15,21 0 0,-20 0 16,-1 0-16,0-21 0,0 21 16,0-21-16</inkml:trace>
  <inkml:trace contextRef="#ctx0" brushRef="#br1" timeOffset="97556.8">3217 12764 0,'0'0'0,"0"-22"16,0 1-16,-21 21 0,21-21 15,0 0 1,0 0-16,0 0 16,21 21-16,0 0 15,1 0-15,-1 0 0,0 0 16,0 0-16,21 0 0,-20 0 16,20 21-16,-21 0 0,21 0 0,-20 0 15,-1 0-15,0 22 0,0-22 0,0 0 16,0 21-16,-21-20 0,0-1 15,0 0-15,0 0 0,0 0 0,0 0 16,-21 1-16,0-22 16,0 0-16,0 0 15,21-22 1,0 1-16,0 0 16,0 0-16,0 0 0,0 0 0,0-1 15,0-20-15,21 21 0,0-21 16,0 20-16,0 1 0,1 0 0,-1 0 15,0 0-15,21 0 0,1-22 16,-22 43-16,21-21 0,-21 0 16,0 21-16,1 0 0</inkml:trace>
  <inkml:trace contextRef="#ctx0" brushRef="#br1" timeOffset="98740.84">4149 12933 0,'0'0'0,"-22"21"0,1-21 16,21 21-16,-21-21 15,0 0 1,21-21-16,21 0 15,-21 0-15,21 21 16,0-21-16,1-1 0,-1 1 0,0 0 16,0 0-16,21 0 0,-20 0 0,-1-1 15,0 1-15,21 0 0,-21 0 16,1-21-16,-1 20 0,0 1 16,0 0-16,-21 0 0,0 0 15,0 0-15,0-1 0,0 1 16,0 0-16,-21 0 0,0 21 0,0-21 15,-1 21-15,1 0 16,0 0-16,0 0 16,21 21-16,-21 0 0,21 21 15,0-20-15,0 20 0,-21 0 0,21 1 16,-22 20-16,22 1 0,-21-1 16,21 1-16,0 20 0,-21-20 15,0-1-15,21 22 0,-21-22 0,21 22 16,0 0-16,-21-1 0,-1 86 15,22-86-15,-21 1 0,21 0 16,0-1-16,0 1 0,-21 0 16,21-1-16,0-20 0,-21 21 0,21-1 15,0-20-15,0-1 0,0-20 0,0 20 16,0-42-16,0 22 0,0-22 16,0 0-16,21 0 0,0-21 15,0 0-15,1-21 0,-1 0 16,0 0-16,0-1 0,21-20 0,-20 0 15,20-22-15,0 1 0,1 20 16,-22-20-16,21-22 0,0 22 16,-20-1-16,20-20 0,-42-1 0,0 21 15,0-20-15,0-22 0,0 21 16,-21 22-16,0-22 0,-64-63 16,43 106-16,20-22 0,-20 22 0,0-1 15,-1 22-15,1 0 0,21 0 16,0 0-16,-22 21 0,22 0 15,0 0-15,21-21 16,21 21 0,0 0-16,1-22 15,-1 1-15,0 21 0,21-21 16,1 0-16,-1 0 0,0 0 0,1-1 16,20-20-16,-21 21 0,22-21 15,-22 20-15,1-20 0,-1 21 0,0 0 16,-21 0-16,1-1 0,-1 1 15,0 0-15,-21 0 0,-21 21 32,0 0-32,21 21 15,-22 0-15,1 0 0,0 1 0,0-1 16,21 21-16,-21-21 0,21 22 16,-21-22-16,21 21 0,0 22 15,0-43-15,0 0 16,21 0-16,0 0 0,0 0 0,0 1 15,0-22-15,22 0 0,-22 0 16,21 0-16,-21 0 0,1 0 0,20 0 16,-21-22-16,0 22 0,0-21 0,1 0 15,-1 0-15,0 0 0,0 0 16,-21-22-16,21 22 0,-21-21 0,0-1 16,0 22-16,0-21 0,0 0 15,0 20-15,-21 1 0,0-21 0,0 42 16,-22-42-16,1 42 0,21 0 15,0 0-15,0 0 0,-1 0 16,1 0-16,0 0 0,0 21 16,21 0-16,-21 0 0,21 0 15,0 0-15,0 1 0,21-1 16,0 0-16,21 0 0,-20-21 16,-1 21-16,21 0 0,-21-21 0,22 0 15,-22 0-15,21 22 0</inkml:trace>
  <inkml:trace contextRef="#ctx0" brushRef="#br1" timeOffset="99121.17">5249 12912 0,'-21'-43'15,"21"22"1,0 0-16,0 0 16,0 0-16,0 0 0,0-1 15,0 1-15,21 21 0,0-21 16,1 0-16,-1 21 0,0 0 0,0 0 15,0 0-15,0 0 0,22 0 0,-22 0 16,0 21-16,0 0 0,0 0 16,1 1-16,-1-1 0,0 0 15,-21 21-15,0-21 0,0 1 0,0 20 16,0-21-16,0 0 0,0 0 16,-21-21-16,0 22 0,-1-1 0,1-21 15,0 0 1,0 0-16,21-21 15,0-1-15,0 1 16,0 0-16,0 0 0,0 0 16,21 0-16,0-1 0,-21 1 0,21-21 15,1 21-15,-1 0 0,0-1 16,21 1-16,-21 0 0,22 0 0,-1 21 16,-21-21-16,22 21 0,-22 0 15,0 0-15,21-21 0,-21 21 0</inkml:trace>
  <inkml:trace contextRef="#ctx0" brushRef="#br1" timeOffset="99704.24">5990 12700 0,'0'21'0,"0"-42"0,0 85 0,0-43 0,0 0 15,-21 0-15,21 0 0,-21 22 16,21-22-16,0 0 0,0 21 16,0-21-16,-21 1 15,21-1-15,-22-21 0,22 21 16,-21-21-1,0 0 1,21-21-16,0 0 16,0-1-16,0 1 15,0-21-15,0 21 0,21 0 16,0-22-16,1 22 0,-1-21 0,0 21 16,0-22-16,0 22 0,0 0 15,1 21-15,-1-21 0,21 21 0,-21 0 16,0 0-16,1 0 0,-1 0 15,0 21-15,0 0 0,0 0 0,0 0 16,1 1-16,-1 41 0,-21-42 16,0 0-16,0 1 0,0 20 15,0-21-15,0 0 0,0 0 16,0 1 0,-21-22-16,-1 0 0,22-22 31,0 1-31,0 0 15,0 0-15,0 0 0,0 0 0,22-1 16,-1 1-16,0-21 0,0 21 0,0-22 16,22 22-16,-22 0 0,21 0 15,-21 0-15,0 0 0,22 21 0,-22 0 16,0 0-16,0 0 0,-21 21 16,21 0-16,1 0 0,-22 0 15,0 0-15,0 22 0,0-22 0,0 0 16,0 0-16,0 0 0,0 1 15,0-1-15,0 0 0,0 0 0,-22 0 16,22 0-16,22-21 31,-1-21-31,0 21 16,0-21-16</inkml:trace>
  <inkml:trace contextRef="#ctx0" brushRef="#br1" timeOffset="99908.13">7091 12721 0,'0'21'32,"0"1"-32,0-1 15,0 0-15,-21-21 0,21 21 16,0 0-16,0 0 0,0 1 0,-22-22 16,22 21-16,0 0 0,-21-21 15,21-21 32</inkml:trace>
  <inkml:trace contextRef="#ctx0" brushRef="#br1" timeOffset="100077.03">7048 12594 0,'0'-21'0,"0"42"0,0-63 15,0 21-15,-21 21 47,21 21-31,0 0-1,21 0 1</inkml:trace>
  <inkml:trace contextRef="#ctx0" brushRef="#br1" timeOffset="100544.65">7366 12637 0,'-21'21'16,"0"0"-1,-1-21-15,22 21 0,0 0 16,0 0-16,0 1 0,-21-22 0,21 21 16,0 0-16,0 0 0,0 0 15,0 0-15,0 1 0,0-1 16,0 0-16,0 0 0,0 0 15,-21-21-15,0 0 16,0 0 0,21-21-1,0 0 1,0 0-16,0 0 0,0-22 16,21 22-16,0 0 0,0-21 15,22 20-15,-22-20 0,0 21 0,21 0 16,-21 0-16,22-1 0,-1 1 0,-21 21 15,43 0-15,-43 0 16,21 0-16,-21 21 0,1 1 16,-22-1-16,0 0 0,0 21 15,0-21-15,0 1 0,0-1 0,0 0 16,0 0-16,-22 21 0,1-20 16,21-1-16,-21-21 0,0 21 0,21 0 15,-21-21-15,21 21 16,-21-21-16,42 0 31,-21-21-31,21 21 0,0-21 16</inkml:trace>
  <inkml:trace contextRef="#ctx0" brushRef="#br1" timeOffset="101304.21">8234 12721 0,'0'0'0,"0"-21"0,0 0 0,0 0 16,-21 21 0,-1 0-16,1 0 0,0 0 15,0 0-15,0 0 0,0 0 0,-22 21 16,22 0-16,-21 0 0,21 0 16,-1 1-16,-20-1 0,21 21 15,21-21-15,0 0 0,-21 1 0,21-1 16,0 0-16,0 0 0,0 0 15,21 0-15,0-21 0,0 0 16,0 0-16,1 0 0,20 0 16,-21 0-16,0-21 0,0 0 15,1 21-15,-1-21 0,0 0 0,0 0 16,0-1-16,0 1 0,1 0 16,-22 0-16,0 0 0,21 0 0,-21-1 15,0 1-15,0 0 0,0 0 16,-21 42 15,21 0-15,-22 0-16,22 22 0,-21-22 0,0 0 15,21 21-15,-21 1 0,0-1 0,21 0 16,0 1-16,-21 20 0,21-20 16,0 20-16,0-21 0,0 22 15,0-1-15,21 1 0,-21 21 0,21-22 16,0 1-16,0 20 0,-21-20 15,21 20-15,1-20 0,-22-1 0,21 22 16,0-21-16,-21 20 0,0-20 0,0-1 16,0 22-16,0-22 0,0 1 15,0-1-15,0-20 0,-21 20 0,0-20 16,-22-22-16,1 21 0,0-21 0,-1 0 16,-20 1-16,20-22 0,-20 0 15,21 0-15,-22 0 0,22-22 0,-1 1 16,1 0-16,0-21 0,-1-1 0,22-20 15,-21-1-15,21 1 16,0-1-16,-1-20 0,1-1 0,21 0 16,0-20-16,0 20 0,0-21 0,21 0 15,1 22-15,20-1 0,-21 0 16,21 1-16,1 20 0,-1 1 16,0-1-16,22 1 0,-22 20 0,1 1 15,-1 0-15,21 20 0,-20-20 0,-22 21 16,21 0-16,-21 0 0,22 21 15,-43-22-15,21 22 0,0-21 0,-21 0 16,21 0-16,-21 0 16,0 0-16</inkml:trace>
  <inkml:trace contextRef="#ctx0" brushRef="#br1" timeOffset="101715.98">9398 12510 0,'0'0'16,"0"-22"-16,-21 22 0,42 0 31,0 22-31,0-1 16,0 0-16,1 0 0,20 0 0,-21 0 16,0 22-16,22-22 0,-22 21 15,0-21-15,0 22 0,-21-1 0,0-21 16,0 0-16,0 1 0,0 20 15,0-21-15,0 0 16,0 0-16,0-42 31,0 0-15,0 0-16,0 0 0,0 0 16</inkml:trace>
  <inkml:trace contextRef="#ctx0" brushRef="#br1" timeOffset="101935.85">9948 12531 0,'0'-21'0,"0"42"0,0-64 16,-21 43 0,0 0-16,0 0 0,-22 22 0,1-1 15,0-21-15,-1 21 0,1 0 16,0 21-16,-1-20 0,22 20 16,-21-21-16,21 21 0,-22-20 0,22 20 15,0-21-15,0 21 0,21-20 16,0-1-16,-21 0 0,21 0 0,0 0 15,21-21 17,0 0-32,-21-21 0,21 0 0,22 21 15</inkml:trace>
  <inkml:trace contextRef="#ctx0" brushRef="#br1" timeOffset="102789.18">10393 12277 0,'0'0'0,"0"-21"0,0-1 0,-21 22 31,-1 0-31,22 22 0,-21-1 0,21 0 16,-21 21-16,0-21 0,21 22 16,0-22-16,-21 21 0,0 1 0,-1-1 15,22 43-15,-21-43 0,21 0 16,-21 1-16,21-1 0,0-21 15,0 21-15,0-20 0,0-1 0,0 0 16,21-21-16,0 0 16,1 0-16,-1 0 0,21 0 15,0 0-15,-20 0 0,-1-21 0,21 0 16,-21-1-16,0 1 0,1 0 16,-1 0-16,0 0 0,0 0 15,-21-22-15,0 22 0,0 0 0,21 0 16,-21 0-16,0-1 0,0 1 15,0 42 1,-21 1 0,21-1-16,-21 0 0,21 21 15,0-21-15,0 1 0,0 20 0,0-21 16,0 0-16,0 0 0,0 1 0,0-1 16,0 0-16,21-21 15,0 0 1,0 0-16,1 0 0,20-21 0,-21 21 15,21-21-15,-20-1 0,20 1 16,-21 0-16,21 0 0,-20 0 0,-1 0 16,0-22-16,21 1 0,-21 21 15,-21 0-15,22-1 0,-22 1 16,0 0-16,0 42 31,0 0-15,-22 22-16,22-22 0,-21 21 0,0-21 15,21 22-15,0-1 0,0 0 0,-21 22 16,0-22-16,21 22 0,-21-22 16,21 22-16,0-1 0,0 1 0,0-22 15,0 21-15,-22 1 0,22 21 16,-21-22-16,0 1 0,0-1 0,0 22 16,0-22-16,-1 1 0,1-1 15,-21-20-15,21 20 0,-22-21 0,22 1 16,-21-1-16,0 0 0,20-20 0,-20 20 15,0-42-15,21 21 0,-1-21 16,-20 0-16,21 0 0,0 0 16,0-21-16,-1 0 0,1 0 0,0-22 15,21 1-15,0 0 0,-21-22 0,21 1 16,0-1-16,0-21 0,0 22 16,0-22-16,0 1 0,21-1 0,0 0 15,0 22-15,22-22 0,20-21 16,-20 43-16,-1 20 0,0-20 15,1 21-15,20-1 0,43-41 16,-43 41-16,22 1 0</inkml:trace>
  <inkml:trace contextRef="#ctx0" brushRef="#br1" timeOffset="103489.49">12255 12658 0,'0'0'0,"22"0"31,-1 0-15,0 0-16,0 0 15,-21-21-15,21 21 0,-21-22 16,21 22-16,-21-21 0,0 0 16,0 0-16,0 0 0,0 0 0,0-1 15,-42 1-15,42 0 16,-42 0-16,21 0 0,-1 0 0,1-1 15,-42 1-15,20 21 16,-20 0-16,21 0 16,-1 0-16,1 21 0,21 1 0,-22-1 15,22 21-15,0-21 0,0 22 16,21-22-16,0 21 0,-21 0 0,21 1 16,0-22-16,0 21 0,0 1 15,0-22-15,0 0 0,0 21 16,21-21-16,0-21 0,0 0 15,0 0-15,1 0 0,20 0 16,-21-21-16,0 21 0,22-21 0,-1 0 16,-21 0-16,21 0 0,1-1 15,-22-20-15,21 21 0,-21 0 16,22 0-16,-22-22 0,0 22 0,0 0 16,0 0-16,-21 0 0,0-1 15,0 1-15,0 42 31,0 1-31,0 20 16,0-21-16,-21 0 0,21 0 0,0 1 16,0-1-16,0 0 0,0 0 15,0 0-15,0 0 0,0 1 16,21-22-16,1 0 0,-1 0 16,0 0-16,0 0 0,0 0 15,22 0-15,-22-22 0</inkml:trace>
  <inkml:trace contextRef="#ctx0" brushRef="#br1" timeOffset="104944.76">13081 12425 0,'0'0'15,"0"-21"-15,0 0 0,21-1 0,-21 1 16,0 0-16,-21 21 16,0 0-16,0 0 15,-22 21-15,22 0 0,0-21 0,0 22 16,0-1-16,-1 21 0,1-21 0,21 0 15,-21 22-15,21-22 0,-21 0 16,21 21-16,0-20 0,0-1 0,0 0 16,0 0-16,0 0 15,0 0-15,21 1 0,0-1 0,0-21 16,1 0-16,-1 0 0,21 0 16,0 0-16,-20 0 0,62-21 15,-41 21-15,-1-22 0,0 1 0,1 0 16,-22 0-16,21 0 0,0 0 15,-20-22-15,20 22 0,-21-21 0,0-1 16,0 22-16,1-21 0,-1 0 16,0-1-16,-21 1 0,0 0 0,21-1 15,-21 22-15,0-21 0,0 21 16,0-1-16,0 44 31,0 20-31,-21-21 0,0 21 16,21 1-16,-21-1 0,-1 0 0,1 1 15,21 20-15,-21-20 0,0-1 16,0 0-16,21-21 0,0 22 0,0-1 16,0 0-16,0 1 0,0-22 15,0 0-15,0 0 0,21-21 16,0 0-16,0 0 0,0 0 16,1 0-16,-1-21 0,21 21 0,-21-21 15,0 0-15,22 0 0,-22-1 16,21 1-16,-21 0 0,22-21 0,-22 21 15,0-1-15,21 1 0,1-42 16,-22 42-16,-21-1 0,0 1 16,21 0-16,-21 42 31,-21 0-15,0 1-16,21-1 0,-21 21 15,21-21-15,0 0 0,-22 1 0,22-1 16,0 0-16,0 0 0,0 21 0,0-20 15,0-1 1,0 0-16,22-21 0,-1 21 16,21-21-16,-21 0 0,22 0 15,-1 0-15,0 0 0,1 0 0,-22-21 16,21 21-16,0-21 0,1 0 0,-1-1 16,-21 1-16,22 0 0,-22 0 15,0 0-15,0-22 0,0 22 0,0 0 16,-21 0-16,0 0 0,0 0 15,0-1-15,-21 22 16,0 22 0,0-1-16,21 0 15,-21 0-15,21 21 0,0-20 16,0-1-16,0 21 0,0-21 0,0 0 16,0 22-16,0-22 0,0 0 15,0 0-15,0 0 0,21-21 16,0 0-1,0 0-15,0 0 16,1 0-16,-22-21 0,0 0 0,0 0 16,0 0-16,0 0 15,0-1-15,0 1 0,0 0 0,-22-21 16,1 21-16,0-1 0,21 1 16,-21 0-16,21 0 0,-21 0 15,21 0-15,0-1 0,0 1 16,21 21-1,0-21-15,0 21 0,0 0 16,1 0-16,20 0 0,-21 0 16,0 0-16,22 0 0,-22 0 0,0 0 15,0 0-15,0 21 0,0 0 0,1 1 16,-1-1-16,-21 0 0,21 0 16,-21 0-16,0 0 0,0 1 0,0-1 15,0 0-15,0 0 0,0 0 16,0 22-16,0-22 0,0 0 15,-21 0-15,0-21 47,-1 0-31,22-21-16,0 0 0,0 0 16,0-1-16,0 1 0,0 0 0,0 0 15,0 0-15,0-22 16,22 1-16,-1 21 0,0-21 0,0 20 15,0 1-15,0 0 0,22 0 16,-22 0-16,21 0 0,-21 21 0,1 0 16,-1 0-16,0 0 0,0 0 0,0 0 15,-21 21-15,0 0 16,0 0-16,0 0 0,0 22 0,0-22 16,0 0-16,0 0 0,-21 0 0,21 0 15,-21 22-15,0-22 0,21 0 16,-21 0-16,21 0 0,-22-21 15,22 22-15,22-22 32,20 0-17,-21 0-15,21-22 0</inkml:trace>
  <inkml:trace contextRef="#ctx0" brushRef="#br1" timeOffset="105324.52">15917 12488 0,'-84'-21'16,"41"21"-1,22 0-15,-21 0 0,-1 0 0,22 21 16,-21-21-16,21 22 0,0-22 16,-1 21-16,1-21 0,21 21 15,0 0 1,21-21-16,1 0 0,-1 0 0,0 0 15,0 0-15,0 21 0,0-21 0,22 0 16,-22 0-16,0 0 16,0 21-16,0 1 0,1-1 15,-22 0-15,0 0 16,0 0-16,0 0 0,0 1 16,-22-1-16,1-21 0,21 21 0,-21 0 15,0-21-15,0 21 0,-22-21 16,22 0-16,0 0 0,-21 21 0,21-21 15,-22 0-15,22 0 0,-21 0 16,21 0-16,-1 0 0,1 0 0,0 0 16,0-21-16,0 0 0,0 0 15,21 0-15,-22 0 0</inkml:trace>
  <inkml:trace contextRef="#ctx0" brushRef="#br1" timeOffset="105556.39">14436 12065 0,'0'0'0,"-22"0"0,22-21 16,-21 21-16,21-21 0,-21 0 31,0 21 0,0 0-15,0 0-16,-1 0 0</inkml:trace>
  <inkml:trace contextRef="#ctx0" brushRef="#br1" timeOffset="105756.27">13568 12234 0,'0'0'0,"-21"22"0,21-1 0,0 0 31,21-21-31,0 0 0,0 0 16,0 0-16,0 0 0,1 0 0,20 0 16,0-21-16,-21 21 0,22 0 15,-1-21-15,22 21 0,-22-22 0,0 1 16,1 21-16,20-21 0</inkml:trace>
  <inkml:trace contextRef="#ctx0" brushRef="#br1" timeOffset="106248.14">16404 12361 0,'0'0'16,"21"0"0,-21 22-1,0-1-15,0 0 16,-21 0-16,0 0 0,0 0 15,21 1-15,0-1 0,-21 0 16,21 0-16,-22 0 0,22 0 0,0 1 16,-21-1-1,0-21 17,21-21-17,0-1-15,0 1 0,0 0 16</inkml:trace>
  <inkml:trace contextRef="#ctx0" brushRef="#br1" timeOffset="106424.03">16298 12129 0,'0'-22'16,"0"44"-16,0-65 0,-21 43 31,21 21 0,21-21-31,0 22 0,22-22 16,-22 0-16,21 21 0,-21-21 0,22 21 16</inkml:trace>
  <inkml:trace contextRef="#ctx0" brushRef="#br1" timeOffset="106871.78">16891 12234 0,'0'22'31,"0"-1"-31,0 0 0,0 0 16,0 0-16,0 0 0,0 1 15,0-1-15,0 0 0,0 0 0,0 0 16,0 0-16,0 1 0,0-1 0,0 0 16,0 0-16,0 0 15,0-42 32,0 0-47,0 0 16,0 0-16,0-1 0,21 1 15,-21 0-15,21 0 0,0 0 0,-21 0 16,22-1-16,-1-20 0,0 21 16,0 0-16,0-22 0,22 22 15,-22 0-15,21 21 0,-21 0 0,22 0 0,-22 0 16,0 0-16,21 42 15,-21-20-15,1-1 0,-22 21 0,0-21 16,0 22-16,0-22 0,0 0 16,0 21-16,0-21 0,0 1 0,0-1 15,-22 0-15,22 0 0,-21-21 0,21 21 16,-21-21-16</inkml:trace>
  <inkml:trace contextRef="#ctx0" brushRef="#br1" timeOffset="107782.26">18436 12256 0,'0'-22'16,"0"1"-16,0 0 15,-21 21-15,0 0 32,21 21-17,0 0-15,0 22 0,-21-22 16,21 0-16,0 0 0,-22 22 16,22-22-16,-21 0 0,21 21 0,-21-21 15,0 1-15,21-1 0,-21 0 0,0-21 16,21 21-16,-22 0 0,1-21 15,0 21-15,0-21 16,0-21 0,21 0-1,0 0-15,0 0 0,0 0 16,0-1-16,0 1 16,21-21-16,0 21 0,0-22 0,0 22 15,1-21-15,-1 21 0,21-22 0,-21 22 16,22-21-16,-1 21 0,0 0 15,1 21-15,-22 0 0,21 0 0,0 0 16,-20 0-16,-1 0 0,21 21 16,-21 0-16,0 0 0,-21 21 0,0-20 15,0 20-15,0-21 0,0 21 16,0-20-16,0-1 0,0 0 16,0 0-16,-21 0 0,21 22 15,-21-43-15,21 21 0,-21-21 16,0 0-16,0 0 15,-1 0 1,22-21-16,0-1 0,0 1 16,0 0-16,0 0 0,22 0 15,-1-22-15,0 22 16,0 0-16,0 0 0,0-21 0,22 20 16,-22-20-16,21 21 0,-21 0 15,22 0-15,-22-1 0,0 22 0,0 0 16,0 0-16,1 22 0,-1-22 15,0 21-15,-21 21 0,0-21 0,0 22 16,0-22-16,0 21 0,0-21 16,0 0-16,0 1 0,0-1 15,-21 0-15,21 0 0,0 0 0,-21-21 16,-1 21-16,1-21 0,42 0 62,1-21-62,-1 0 0,0 0 16,0 21-16</inkml:trace>
  <inkml:trace contextRef="#ctx0" brushRef="#br1" timeOffset="109319.98">19537 12086 0,'0'0'16,"21"-21"-16,0 0 0,0 0 0,-21 0 15,0-1-15,-21 22 31,0 22-31,-21-1 0,20 0 0,-20 21 16,21-21-16,-21 22 0,20-22 16,1 21-16,0-21 0,0 22 0,0-22 15,21 21-15,-21 1 0,21-22 16,0 0-16,0 0 0,21 0 16,0 0-16,21-21 0,-21 22 15,1-22-15,20 0 0,0 0 0,-21 0 16,22 0-16,-1 0 0,0 0 15,1 0-15,-22 0 0,21 0 0,1-22 16,-22 22-16,0-21 0,0 0 16,0 0-16,0 0 0,-21 0 0,0-22 15,0 22-15,0-21 0,0-1 0,0 1 16,0 0-16,0 21 0,0-22 16,-21 1-16,0 21 0,-21 0 0,21-1 15,-1 1-15,1 21 0,-21 0 16,21 0-16,-22 0 0,1 0 0,21 21 15,-21 1-15,20-1 16,-20 0-16,21 21 0,0-21 0,0 22 16,-1-1-16,22 0 0,-21 1 0,21-22 15,0 21-15,0-21 0,0 22 16,21-22-16,1 0 0,-1 0 16,0 0-16,21-21 0,-21 22 0,22-22 15,-22 0-15,21 0 0,-21 0 0,22 0 16,-1 0-16,-21 0 0,22 0 0,-22-22 15,21 1-15,-21 21 0,22-21 16,-22 0-16,21 0 0,-21 0 0,0-22 16,1 22-16,-1-21 15,0 21-15,0-22 0,0 22 0,-21-21 16,21 21-16,-21-1 0,0 44 31,0 20-31,-21-21 16,21 0-16,-21 0 0,21 22 15,0-22-15,-21 0 0,21 21 0,0-20 16,0-1-16,0 0 0,0 0 16,0 0-16,21-21 0,0 21 15,0-21-15,1 0 0,-1 0 16,0 0-16,0 0 0,0 0 16,0 0-16,1 0 0,-1 0 0,0-21 15,0 0-15,0 21 0,0-21 16,1 0-16,-22-22 0,21 22 15,-21 0-15,21-21 0,-21 21 0,0-22 16,0 22-16,21 0 0,-21 0 16,0 0-16,0 42 31,0 0-31,0 0 16,-21 0-16,21 22 0,0-22 0,0 0 15,-21 0-15,21 21 0,0-20 16,0-1-16,0 0 0,0 0 15,0 0-15,0 0 0,21-21 16,0 0 0,0 0-16,0 0 0,1 0 0,20 0 15,-21 0-15,21 0 0,1 0 0,-22-21 16,21 21-16,-21-21 0,22 0 16,-1 0-16,-21 0 0,22-22 0,-22 22 15,21-21-15,-21 21 0,0-22 16,1 1-16,-1 21 0,-21-22 0,0 22 15,0-21-15,0 21 0,-21 21 32,-1 0-32,22 21 0,-21 0 0,21 21 0,-21-20 15,21-1-15,-21 21 0,21-21 16,0 22-16,0-22 0,0 0 16,0 0-16,0 0 0,0 0 15,0 1-15,0-1 0,21 0 16,-21-42 31,-21 0-32,21-1-15,0 1 0,-21 21 16,21-21-16,-21 21 16,21 21-1,0 0-15,0 1 16,0-1-1,21 0-15,0-21 0,0 21 16,0-21-16,0 0 0,1 0 16,-1 0-16,21 0 0,0 21 15,-20-21-15,20 0 0,0 0 0,1 0 16,-1 0-16,0 0 0,1-21 16,-22 0-16,21 21 0,-21-21 0,22 0 15,-22-1-15,0 1 0,0 0 16,0-21-16,-21 21 0,0-22 0,0 22 15,0-21-15,0 21 0,-21-1 16,0 22-16,0 0 0,0 0 16,-1 0-16,1 0 0,-21 22 0,21 20 15,0-21-15,21 0 0,0 22 0,-22-22 16,22 21-16,0-21 0,0 0 16,0 1-16,22-1 0,-22 0 0,21 0 15,0 0-15,0-21 0,21 21 16,-20-21-16,-1 0 0,42 0 15,-20 0-15,-1 0 0,-21 0 0,0 0 16,0 0-16,1 0 0,-1 0 16,-42 0-1,-1 0-15</inkml:trace>
  <inkml:trace contextRef="#ctx0" brushRef="#br1" timeOffset="111004.78">1503 14901 0,'0'0'15,"0"-21"16,21 0-31,0 0 16,21 0-16,-20 0 0,20-22 16,0 22-16,1-21 0,-1-1 0,0-20 15,1 21-15,-1-1 0,-21 1 16,21 0-16,-20-1 0,20-20 16,-42 20-16,0 22 0,0 0 15,0 0-15,-21 21 16,0 0-16,-1 0 15,1 21-15,0-21 0,0 21 16,0 0-16,21 1 0,-21 20 0,21-21 16,-22 21-16,22-20 0,0 20 15,0 0-15,0-21 0,0 22 16,0-22-16,22 0 0,-1 0 0,0 0 16,-21 1-16,21-1 0,-21 0 15,21 0-15,-21 0 16,-21-21 15,0 0-15,0-21-16,0 0 15,-1 21-15,22-21 0,-21 21 0,21-21 16,0 42 15,21 0-15,1 0-16,-1 0 15,0-21-15,0 21 0,0 1 0,0-22 16,1 0-16,-1 0 0,21 0 16,-21 0-16,0 0 0,22 0 0,-22 0 15,21-22-15,-21 1 0,22 21 16,-1-21-16,-21 0 0,0 0 0,22 0 16,-22-1-16,0 1 0,0 0 15,0-21-15,1 21 0,-22-1 16,0-20-16,0 21 0,0 0 0,0-22 15,0 22-15,0 0 0,0 0 16,0 0-16,0 0 0,-22 42 31,22 0-31,0 21 16,-21-21-16,21 22 0,0-22 16,0 21-16,0 1 0,0-22 0,0 0 15,0 21-15,21-21 0,1 1 16,-1-22-16,0 21 0,42-21 15,-41 0-15,20 0 0,-21 0 16,21-21-16,1 21 0,-22-22 0,21 1 16,-21 0-16,22 0 0,-22 0 15,21 0-15,-21-22 0,1 22 16,-22 0-16,21 0 0,-21 0 16,0-43-16,0 43 0,0 0 15,0 0-15,0 42 31,0 0-15,0 0-16,0 0 0,0 0 0,-21 22 16,21-22-16,0 0 0,0 0 15,0 22-15,0-22 0,0 0 0,0 0 16,0 0-16,21-21 16,0 0-16,0 0 0,0 0 15,0 0-15,1 0 0,-1 0 16,21-21-16</inkml:trace>
  <inkml:trace contextRef="#ctx0" brushRef="#br1" timeOffset="111683.95">3598 14245 0,'0'0'0,"0"-21"0,0 0 0,-21 0 16,0 21-16,0 0 15,0 0-15,-1 0 0,1 0 0,0 0 16,0 21-16,0 0 0,0 0 15,21 0-15,-22 22 0,1-22 0,0 21 16,21 1-16,0-22 16,0 21-16,0 0 0,0-20 0,0 20 15,0-21-15,0 0 0,0 0 16,0 1-16,0-1 0,21-21 0,0 0 16,1 0-16,-1 0 0,21 0 15,-21 0-15,22-21 0,-1-1 0,0 1 16,-21 0-16,22 0 0,-1 0 15,-21 0-15,22-22 0,-22 22 16,0-21-16,0-1 0,0 22 0,-21-21 16,0 0-16,21 20 0,-21-20 0,0 21 15,0 0-15,0-22 0,0 22 16,0 0-16,0 42 31,0 0-31,-21 1 0,21-1 16,0 21-16,0-21 0,0 22 0,-21-1 15,21-21-15,-21 21 0,21 1 16,-21-22-16,21 21 0,-21-21 0,21 1 16,0 20-1,-22-21-15,22 0 0,0-42 32,0 0-32,0 0 15,22 0-15,-1-1 16,-21 1-16,21-21 0,0 21 0,0-22 15,22 22-15,-22-21 0,0 21 16,21 0-16,-21-22 0,1 43 0,-1-21 16,21 21-16,-21 0 0,0 0 0,1 21 15,-1 0-15,-21 1 16,21-1-16,-21 0 0,0 21 0,0-21 16,0 1-16,0 20 0,0-21 15,0 0-15,0 0 0,-21 1 0,21-1 16,-21 0-16,21 0 15,-22-21-15,44 0 32,-1-21-32,0 0 15</inkml:trace>
  <inkml:trace contextRef="#ctx0" brushRef="#br1" timeOffset="112698.37">5927 14499 0,'0'-42'15,"0"21"1,-22 0-16,22-1 0,0 1 16,0 0-16,-21 0 0,21 0 0,0 0 15,0-1-15,-21 1 0,0 0 16,0 0-16,21 0 0,-21 0 0,-1-1 16,1 1-16,0 21 0,0 0 15,-21-21-15,20 21 0,-20 0 16,21 0-16,-21 0 0,20 21 0,-20-21 15,21 21-15,-21 1 0,20-1 16,1 0-16,0 21 0,0-21 16,0 22-16,21-1 0,-21 0 0,21 1 15,0-1-15,0 0 0,0-20 0,0 20 16,0-21-16,21 0 0,0 0 16,0 1-16,0-1 0,0-21 0,1 0 15,-1 0-15,0 0 0,0 0 16,21 0-16,-20 0 0,-1-21 0,21-1 15,-21 1-15,0 0 0,1 0 0,-1 0 16,0 0-16,0-1 16,0-20-16,0-21 0,-21 41 15,0-20-15,0 21 0,0-21 16,0 20-16,0 1 0,0 0 0,0 0 16,0 0-16,0 42 31,0 0-31,0 0 0,0 0 15,0 22-15,0-1 0,0 0 16,0-20-16,0 20 0,0 0 16,22-21-16,-22 22 0,21-22 0,0 0 15,-21 21-15,21-42 0,0 22 16,-21-1-16,21-21 0,1 0 0,-1 0 16,0 0-16,0 0 0,21 0 15,-20 0-15,-1-21 0,0-1 0,21 1 16,-21 0-16,1 0 0,-1 0 15,0 0-15,0-1 0,0-20 0,0 21 16,1-21-16,-1 20 0,0-20 0,0 21 16,-21-21-16,21 20 0,-21 1 15,21 0-15,-21 0 0,-21 21 32,0 0-32,0 21 15,0 0-15,21 0 0,0 1 16,0-1-16,0 0 0,0 21 15,0-21-15,0 1 0,0-1 0,0 21 16,0-21-16,21 0 0,0 1 16,0-1-16,-21 0 0,0 0 0,21-21 15,-21 21-15,22 0 16,-44-21 15,1 0-31,0 0 0,0 0 16,0 0-16,0 0 0,-1 0 15,1 0-15,21-21 16,-21 21-16,21-21 0,0 0 16,0 0-16,0 0 15,21-1-15,0 1 0</inkml:trace>
  <inkml:trace contextRef="#ctx0" brushRef="#br1" timeOffset="114716.43">7726 14245 0,'21'0'0,"0"0"125</inkml:trace>
  <inkml:trace contextRef="#ctx0" brushRef="#br1" timeOffset="115703.86">4614 15642 0,'0'0'15,"0"-21"-15,21 21 0,1-21 0,-22 0 16,0 0-16,0-1 16,0 1-16,0 0 0,0 0 15,21 0-15,-21 0 0,0-1 16,0 1-16,0 42 31,0 1-31,0-1 16,0 0-16,0 21 0,0 1 15,-21-1-15,-1 0 0,22 1 0,-21-1 16,21 0-16,-21 1 0,0-1 16,21 0-16,-21-21 0,21 22 0,-21-1 15,21-21-15,-22 0 0,22 1 16,0-1-16,0 0 0,0-42 47,22 0-47,-1-1 15,0 1-15,0 0 0,0 0 16,0 0-16</inkml:trace>
  <inkml:trace contextRef="#ctx0" brushRef="#br1" timeOffset="116017.2">5143 15706 0,'0'0'16,"0"21"0,0 0-16,0 0 0,0 0 15,22-21 17,-1 0-17,0 0 1,-21-21-16,0 0 15,0 0 1,0 0-16,0 0 16,-21 21-1,0 0 1,-1 0 0,44 0 15,-1 0-31,0 0 15,0 0-15</inkml:trace>
  <inkml:trace contextRef="#ctx0" brushRef="#br1" timeOffset="116896.93">6646 15431 0,'0'0'0,"0"-22"16,0 1-16,0 0 15,0 0-15,0 0 0,0 0 0,0-1 16,-21 1-16,21 0 0,-21 21 0,21-21 15,-21 0-15,0 0 16,-1 21-16,1 0 0,0 0 16,0 0-16,0 21 0,0 0 15,-1 0-15,1 0 0,0 0 16,21 22-16,-21-1 0,0 0 16,21 1-16,-21-1 0,21 22 0,0-22 15,0 21-15,0-20 16,0-1-16,0-21 0,0 22 0,21-22 15,0 0-15,0 0 0,21 0 0,-20-21 16,-1 0-16,21 0 0,0 0 16,-20 0-16,20 0 0,0 0 0,1-21 15,-1 21-15,0-21 0,1 0 16,-1 0-16,0-22 0,1 22 16,-1 0-16,0-21 0,-21-1 0,22 1 15,-22 0-15,0-1 0,21-20 16,-20 20-16,-1-20 0,-21 21 0,21-22 15,-21 22-15,21-1 0,-21 1 16,0 21-16,0-21 0,0 20 16,0 44-1,-21-1-15,21 0 16,-21 21-16,0 1 0,21-1 0,0 0 16,-22 22-16,22-22 0,-21 0 15,21 1-15,-21-1 0,21 0 0,0 1 16,0-1-16,0-21 0,0 0 15,0 1-15,0-1 0,21 0 16,0 0-16,1-21 0,-1 0 0,0 0 16,0 0-16,0 0 0,0 0 15,1 0-15,-1-21 0,0 0 0,0 0 16,0-1-16,0 1 0,-21 0 16,22 0-16,-1 0 0,-21-22 15,0 22-15,21 0 0,-21 0 16,0 0-16,0 42 15,0 0 1,0 0-16,0 0 0,0 1 0,0-1 16,0 0-16,0 0 0,0 0 15,0 0-15,0 1 16,0-1-16,21-21 47,-21-21-32,0-1-15,21 1 0</inkml:trace>
  <inkml:trace contextRef="#ctx0" brushRef="#br1" timeOffset="117077.83">7641 15388 0,'0'0'0,"0"-21"16,-21 0-1,0 21 1,0 0-16,-1 0 15,22 21 1,22-21 0,-1 0-16,0 0 15,0 0-15,0 0 0,0 0 16</inkml:trace>
  <inkml:trace contextRef="#ctx0" brushRef="#br1" timeOffset="117833.39">8001 15304 0,'0'0'16,"-42"21"0,20-21-1,22 21-15,-21 0 0,0 0 0,0 0 16,0 1-16,21 20 0,-21-21 16,-1 0-16,22 22 0,0-22 0,0 0 15,0 0-15,0 0 0,0 0 16,0 1-16,0-1 0,22 0 0,-1-21 15,0 21-15,21-21 0,-21 0 16,1 0-16,-1 0 16,21 0-16,-21-21 0,22 0 0,-22 21 0,0-21 15,21-1-15,-21 1 0,1 0 16,-1-21-16,0 21 0,0-22 16,0 1-16,-21 0 0,0-1 0,21-20 15,-21 20-15,22-20 0,-22 21 16,0-1-16,0 1 0,0 21 0,0 0 15,21-1-15,-21 1 0,0 42 16,0 1 0,0 20-16,0-21 0,-21 21 15,21 1-15,-22-1 0,22 0 0,0-20 16,0 20-16,-21 0 0,0 1 16,21-22-16,-21 21 0,21-21 15,-21 22-15,21-22 0,-21 0 0,-1 0 16,22-42 15,0 0-31,22 21 16,-1-21-16,0-1 0,0 1 15,0 0-15,0-21 0,1 21 0,-1-1 16,0 1-16,0 21 0,0-21 16,0 0-16,1 21 0,-1 0 0,-42 21 46,-1-21-30,1 0-16,0 21 0,21 0 0,-21-21 16,0 0-16,0 0 0,-1 22 15,1-22-15,21 21 16,0 0-16,0 0 16,0 0-16,0 0 15,0 1-15,0-1 0,21-21 0,1 21 16,-22 0-16,21 0 0,0 0 15,0 1-15,0-22 16,0 21-16,1-21 16,-1 0-16,0 0 0,0 0 15,0 0-15,22 0 0,-22 0 16,21 0-16,0-21 0</inkml:trace>
  <inkml:trace contextRef="#ctx0" brushRef="#br1" timeOffset="118525">10075 15282 0,'0'0'0,"0"-21"15,21 0-15,-21 0 16,0 0-16,0 0 15,-21-1-15,21 1 16,-21 21-16,0-21 0,-21 21 0,20 0 16,1-21-16,-21 21 0,21 0 0,-22 0 15,22 0-15,-21 0 0,-22 42 16,43-21-16,0 1 0,-21 20 16,42-21-16,-21 0 0,21 22 15,-22-22-15,22 0 0,0 0 0,0 0 16,0 0-16,0 1 0,22-1 15,-1-21-15,0 21 0,0-21 0,0 0 16,22 0-16,-22 0 0,21 0 16,-21 0-16,22 0 0,-22 0 0,0 0 15,0 0-15,0 0 0,-42 0 32,-21 0-32,21 0 15,-22 0-15,22 0 0,-21 21 16,21 0-16,-22-21 0,22 21 0,-21 1 15,21-22-15,-1 21 0,1 0 0,0-21 16,21 21-16,-21-21 16,21 21-16,21-21 15,0 0-15,0 0 16,1 0-16,-1 0 0,0 0 16,21 0-16,-21-21 0,1 21 0,20 0 15,-21 0-15,0 0 0,0 0 16,1 0-16,-1 0 0,0 0 0,-21 21 15,0 0-15,0 1 16,0-1-16,0 0 16,0 0-16,-21 0 0,0 22 0,-1-22 15,1 0-15,0 21 0,0-21 16,0 1-16,0 20 0,-1-21 0,22 0 16,0 0-16,-21 1 0,21-1 0,0 0 31,21-42-16,1 0-15,20-1 0,-21 1 0</inkml:trace>
  <inkml:trace contextRef="#ctx0" brushRef="#br1" timeOffset="119177.46">11282 15261 0,'-21'0'31,"21"-21"-16,21 0-15,-21 0 0,21 21 16,0-21-16,-21-1 0,21 1 0,0 0 16,1 0-16,-1 0 0,-21 0 0,0-1 15,21 1-15,-21 0 16,0 0-16,0 0 0,0 0 0,0-1 16,-21 22-16,0-21 15,-1 21-15,1 0 0,-21 0 0,21 0 16,0 21-16,-22-21 0,22 22 0,0-1 15,0-21-15,0 21 0,21 0 16,0 21-16,0-20 0,0-1 0,0 21 16,0-21-16,21 0 0,0 22 15,0-22-15,0 0 0,0 21 0,1-20 16,-1-1-16,0 0 0,0 21 16,0-21-16,0 1 0,1-1 15,-22 0-15,0 0 0,0 0 0,0 0 16,0 1-16,0-1 0,-22-21 15,1 21-15,-21-21 0,21 0 0,-22 0 16,22 0-16,-21 0 0,0 0 16,20 0-16,-20 0 0,0-21 0,-1 21 15,22-21-15,-21-1 0,21 1 0,0 21 16,-22-21-16,22 0 0,21 0 16,-21 0-16,21-1 0,-21 1 0,21 0 15,21 21 1,0 0-16,0 0 15,0 0-15,43 0 16,-22 0-16,-21 0 0,22 0 0,-1 0 16,0 0-16</inkml:trace>
  <inkml:trace contextRef="#ctx0" brushRef="#br1" timeOffset="120651.88">11705 15219 0,'0'0'0,"21"-21"0,-21 0 15,21-1-15,-21 1 0,0 0 16,0 0-16,0 0 16,-21 21-1,0 0-15,0 0 0,0 0 16,0 21-16,21 0 0,0 0 0,-22 22 16,1-22-16,21 21 15,-21-21-15,21 22 0,0-22 0,0 21 16,0-21-16,0 22 0,0-22 15,0 0-15,0 0 0,0 0 0,0 0 16,21 1-16,0-22 0,1 0 0,-1 21 16,42-21-16,-20 0 15,-22 0-15,21 0 0,0-21 0,-20 21 16,20-22-16,0 1 0,-21 21 16,22-21-16,-1-21 15,0 21-15,-20-1 0,-1-20 16,0 21-16,-21 0 0,21 0 0,-21-22 15,21 22-15,-21 0 0,0 0 0,0 0 16,0 42 15,0 0-31,0 0 0,0 0 16,0 0-16,0 1 0,0-1 0,0 0 16,0 0-16,0 0 0,0 0 15,0 1-15,0-1 0,21-21 16,1 0-16,-1 21 0,0-21 15,0 0 1,0 0-16,0 0 0,1-21 0,-1 21 0,0-21 16,0-1-16,0 22 15,-21-21-15,21 0 0,1 0 0,-22 0 16,21 0-16,-21-1 0,0 1 0,21 21 16,-21-21-16,0 0 0,21 21 15,-21 21 16,0 0-31,0 0 0,0 1 0,-21-1 16,21 0-16,0 0 0,0 0 16,0 0-16,0 1 0,0-1 15,0 0-15,0 0 0,0 0 0,21-21 16,0 0-16,0 21 0,1-21 16,20 0-16,-21 0 0,0 0 0,22 0 15,-22-21-15,21 0 0,-21 0 16,22 21-16,-22-21 0,0 0 0,21-1 15,-21-20-15,1 21 0,-22 0 0,0-22 16,0 22-16,21-21 0,-21 0 16,0-22-16,-21 22 0,-1-1 15,1 22-15,0 0 0,0 0 16,0 0-16,0 21 0,-22 0 0,22 0 16,0 0-16,-21 0 0,20 21 15,1 21-15,-21-21 0,21 22 16,0-22-16,21 21 0,0 1 0,-22-1 15,22 0-15,0 1 0,0-22 16,0 21-16,0-21 0,0 0 0,22 1 16,-1-1-16,0 0 0,0 0 0,0-21 15,0 0-15,22 0 0,-1 0 16,-21 0-16,22 0 0,-1 0 0,0-21 16,1 0-16,-1 0 0,0-1 15,1 1-15,-22 0 0,21-21 16,-21 21-16,22-22 0,-22 1 0,21 0 15,-21 20-15,0-20 0,1 0 0,-1-1 16,-21 22-16,0-21 0,21 21 16,-21 0-16,0-1 0,-21 44 31,21-1-31,-21 0 16,-1 0-16,1 21 0,21-20 0,-21 20 15,0 0-15,21 1 0,0-22 0,0 21 16,0 0-16,0-20 0,0 20 15,0-21-15,0 0 0,0 0 0,21 1 16,0-22-16,0 21 0,22-21 16,-22 0-16,0 0 0,21 0 0,-20 0 15,20 0-15,-21 0 0,21 0 16,-20 0-16,-1-21 0,0-1 16,0 22-16,0-42 0,0 21 0,1 0 15,-1-22-15,-21 1 0,21 0 16,0-1-16,0 1 0,-21 0 0,21-1 15,1-20-15,-22 21 16,0 20-16,0 1 0,0 0 0,0 0 16,0 42-1,0 0-15,-22 0 16,1 22-16,0-22 0,0 21 0,0 1 16,21-1-16,-21 0 0,21 1 0,-22-1 15,22 0-15,0 22 16,0-22-16,22-21 0,-1 0 0,0 1 15,0-1-15,0-21 16,22 0-16,-1 0 0,-21 0 0,21 0 0,43 0 16,-43 0-16,-20 0 15,20-21-15,0-1 0,1 1 0,-22 21 16,21-21-16,-21 0 0,0 0 16,1 0-16,-1-1 0,-21 1 0,21 0 15,-42 21 1,0 0-16,-1 0 0,1 0 15,-21 21-15,0 0 0,-1 1 0</inkml:trace>
  <inkml:trace contextRef="#ctx0" brushRef="#br1" timeOffset="121780.26">4847 16658 0,'0'0'16,"-21"0"0,0 0-1,0 0-15,21-21 16,-22 21 0,22-21-16,0 0 15,0 0-15,0-1 16,0 1-16,0 0 0,22 0 15,-1 0-15,0 0 0,0 21 16,0 0-16,0 0 16,1 0-16,-1 21 15,0 0-15,-21 21 0,0-21 0,0 22 16,0-1-16,0 0 0,0 22 16,0-22-16,-21 1 0,-22-1 15,22 21-15,-21-20 0,21-22 16,-22 21-16,1 1 0,-21-1 15,20-21-15,22 0 0,-21-21 16,21 0-16,-22 21 0,22-21 0,0 0 16,0 0-16,0-21 15,21 0-15,0 0 0,-22 0 16,22 0-16,0-1 0,0-20 16,0 21-16,0-21 0,22 20 15,-1-20-15,21 21 0,-21 0 0,0 0 16,1-1-16,20 22 0,-21 0 15,21 0-15,1 22 0,-22-1 16,21 0-16,-21 21 0,22-21 0,-22 22 16,0-22-16,0 21 0,0-21 15,1 22-15,-1-22 0,0 0 16,-21 0-16,0 0 0,0 1 0,21-1 16,0 0-16,-21 0 15,21-21 1,-21-21-1,0 0 1</inkml:trace>
  <inkml:trace contextRef="#ctx0" brushRef="#br1" timeOffset="121972.15">5355 16891 0,'0'0'0,"21"-21"0,0 21 0,1-21 0,-1 0 31,0 21-15,0 0 31,0 0-31,0-22-16</inkml:trace>
  <inkml:trace contextRef="#ctx0" brushRef="#br1" timeOffset="122868.7">6964 16595 0,'0'-21'16,"0"42"-16,0-64 0,0 22 15,0 0-15,0 0 0,0 0 0,0 0 16,-21-1-16,-1 22 15,1-21-15,0 21 0,0 0 16,0 0-16,0 0 0,-1 0 0,1 21 16,-21 1-16,21-1 0,0 0 15,-1 0-15,1 21 0,0 1 16,21 20-16,0-20 0,0 20 16,-21 1-16,21-22 0,0 21 0,0-20 15,21-1-15,0 0 0,0-20 16,22 20-16,-22-21 0,21-21 15,1 0-15,-22 0 0,21 0 16,0 0-16,1 0 0,-1 0 0,0-21 16,-20 0-16,20 0 0,0-1 15,1 1-15,-22-21 0,21 21 0,0-22 16,-20 1-16,20 0 0,-21-1 16,21 1-16,1-64 15,-22 64-15,0 0 0,0-1 16,-21 22-16,0-21 0,0-1 0,0 22 15,0-21-15,0 21 0,0 0 16,-21 42 0,0 0-1,21 21-15,-21-21 0,21 22 0,0-1 16,-21 0-16,21 1 0,0 20 16,0-20-16,0-1 0,0 21 0,0-20 15,0-22-15,0 21 0,21-21 16,-21 22-16,21-43 0,21 21 0,-21-21 15,1 0-15,20 0 0,-21 0 16,21 0-16,-20-21 0,20 21 16,-21-21-16,21-1 0,-20 1 0,-1-21 15,0 21-15,0 0 0,0-22 16,-21 22-16,0-21 0,0 21 16,0-1-16,-21 22 31,21 22-31,0-1 0,0 0 15,-21 0-15,21 0 0,-21 0 0,21 22 16,0-22-16,-21 0 16,21 0-16,0 0 0,0 1 0,0-1 15,0 0-15,21-21 47,-21-21-47,21 0 0</inkml:trace>
  <inkml:trace contextRef="#ctx0" brushRef="#br1" timeOffset="123068.2">8001 16552 0,'0'0'0,"0"-21"32,0 42 14,0 1-30,21-1-16,0 0 16,-21 0-16,21-21 15,1 21-15,-1-21 0</inkml:trace>
  <inkml:trace contextRef="#ctx0" brushRef="#br1" timeOffset="123852.87">8424 16701 0,'0'0'0,"21"-22"0,-21 1 15,0 0 1,-21 21-16,0-21 16,0 21-16,0 0 15,0 0-15,-1 0 0,1 0 16,-21 21-16,21 0 0,0 0 16,-1 22-16,1-22 0,0 21 0,0-21 15,21 22-15,0-1 0,0 0 16,0-20-16,0 20 0,0-21 15,0 0-15,0 0 0,42 1 0,-21-22 16,1 21-16,-1-21 0,21 0 0,0 0 16,-20 0-16,20 0 0,-21-21 15,21 21-15,1-22 0,-1 1 16,0 0-16,22 0 0,-22-21 0,1 20 16,-22 1-16,21-21 0,0 0 15,-20-1-15,-1 1 0,0 0 0,0-1 16,0 1-16,-21 21 0,21-22 15,-21 1-15,0 21 0,0 0 0,0 0 16,0-1-16,0 44 16,-21-1-16,21 0 15,-21 0-15,21 21 0,0 1 16,0-22-16,-21 21 0,0 22 0,0-22 16,21 0-16,-22 1 0,1-22 15,0 21-15,21 1 0,-21-22 16,0 21-16,21-21 0,-21 0 15,21 1-15,-22-22 0,1 0 16,21-22 0,0 1-16,0 0 15,21 0-15,22 0 0,-22 0 0,0-22 16,0 22-16,22-21 0,-22-1 16,21 22-16,0-21 0,-20 21 0,20 0 15,-21-1-15,21 1 0,-20 21 0,-1 0 16,-21 21 15,-21-21-31,-1 22 16,-20-22-16,21 21 0,0 0 0,-22-21 15,22 21-15,-21-21 0,21 21 16,0-21-16,-1 0 0,1 21 0,21 1 16,0-1-16,0 0 15,0 0-15,0 0 16,0 0-16,21-21 0,-21 22 0,22-1 15,-1-21-15,0 21 0,0-21 0,-21 21 16,21-21-16,0 0 0,1 0 0,-22 21 16,21-21-16,0 0 15,0 0 1,0 0-16,0-21 16,-21 0-16,22 21 0</inkml:trace>
  <inkml:trace contextRef="#ctx0" brushRef="#br1" timeOffset="124464.06">10245 16616 0,'0'0'0,"21"0"0,-21-21 0,0 0 15,21 21-15,-21-22 0,0 1 16,0 0-16,-21 21 0,0-21 15,-1 21-15,-20 0 16,21 0-16,-21 0 0,-1 0 0,1 21 16,-22 0-16,43 0 0,-21-21 15,0 22-15,20-1 0,1 0 0,0 0 16,21 0-16,-21 0 0,21 1 16,0-1-16,0 0 0,21-21 15,0 0-15,22 0 16,-22 0-16,21 0 0,-21 0 15,0 0-15,1 0 0,-1 0 16,0 0-16,-42 0 47,0 0-47,-1 0 0,1 21 0,0-21 16,0 0-16,21 21 0,-21-21 15,0 0-15,-1 21 0,44-21 47,-1 0-47,0 0 0,0 0 16,0 0-16,0 22 0,1-1 15,-1-21-15,0 21 0,-21 0 16,21 0-16,-21 0 16,0 1-16,0 20 0,0-21 0,0 0 15,0 0-15,-21 22 0,21-22 16,-21 0-16,0 0 0,-1 0 0,1 1 15,-21 20-15,42-21 16,-21 0-16,0 0 0,-1-21 16,22 22-16,0-44 31,0 1-31,22 0 0</inkml:trace>
  <inkml:trace contextRef="#ctx0" brushRef="#br1" timeOffset="126748.78">10647 16891 0,'0'0'16,"0"21"-1,21-21 1,0 0-1,0-21-15,0 21 0,1-21 16,-1 0-16,0 0 0,0-1 0,0 1 16,22 0-16,-22 0 0,0-21 15,0 20-15,-21 1 0,21-21 0,0 21 16,-21-22-16,22 1 0,-22 21 16,0-21-16,0-1 0,0 22 0,0-21 15,0 21-15,0-1 0,-22 22 31,1 22-31,21 20 16,0-21-16,0 21 0,-21-20 16,21 20-16,-21 0 0,21 1 0,-21-1 15,21 0-15,-21 1 0,-1-1 16,22 0-16,-21-21 0,0 22 0,21-22 16,0 0-16,-21 0 0,21 0 15,-21-21-15,21-21 31,0 0-31,21 0 16,0 0-16,0-22 16,0 22-16,1 0 0,20-21 0,-21 21 15,0-22-15,22 22 0,-22 0 16,0 0-16,0 0 0,21-1 0,-20 1 16,-1 21-16,0 0 0,0 0 15,-21 21-15,0 1 16,21-22-16,-21 42 0,21-21 0,-21 0 15,0 0-15,0 22 0,0-22 0,0 0 16,0 0-16,0 22 0,0-22 0,22 0 16,-1 0-16,-21 0 15,21-21-15,0 0 0,-21 21 0,21-21 16,0 0-16,1 0 16,-1 0-16,0 0 0,0-21 0,21 21 15,-20-21-15,-1 0 0,0 0 16,0 0-16,21-1 0,-20 1 0,-1 0 15,0-21-15,0 21 0,0-1 0,-21 1 16,21 0-16,-21 0 0,22 21 16,-22-21-16,0 42 31,-22 0-31,22 0 16,-21 0-16,21 1 0,0-1 15,0 0-15,0 0 0,0 0 0,0 0 16,0 1-16,0-1 15,0 0-15,21 0 0,1 0 16,-1 0-16,0-21 0,0 0 0,0 0 16,22 0-16,-22 0 0,0 0 15,21 0-15,-21-21 0,22 21 0,-22-21 16,0 0-16,0 0 0,43-22 16,-64 1-16,21 21 0,-21-21 15,21 20-15,-21-20 0,0 21 16,0-43-16,0 22 0,-21 21 15,0 0-15,0 0 0,-22-1 16,22 1-16,0 21 0,-21 0 16,20 0-16,-20 0 0,21 0 0,-21 0 15,20 0-15,-20 21 0,21 1 16,0-1-16,0 0 0,21 21 0,0-21 16,0 22-16,0-22 0,0 21 15,0 1-15,0-22 0,21 21 0,-21-21 16,21 0-16,21 1 0,-21-1 15,1 0-15,20 0 0,43-21 16,-64 0-16,21 0 0,22 0 16,-22 0-16,0 0 0,43-42 15,-43 42-15,1-43 0,-22 22 16,21 0-16,-21 0 0,0-21 16,1 20-16,-1-20 0,0 21 0,-21-21 15,21-1-15,-21 22 0,0-21 16,0 21-16,0-22 0,0 22 0,0-21 15,0 21-15,21 21 0,-21-22 16,0 1-16,0 42 16,0 1-1,0-1-15,0 21 0,0-21 16,0 0-16,0 22 0,-21-22 0,21 21 16,-21-21-16,21 22 0,-21-22 15,21 21-15,0-21 0,0 1 0,0-1 16,0 21-16,0-21 15,0 0-15,0 1 0,21-22 16,0 21-16,0-21 0,0 0 16,22 0-16,-22 0 0,21 0 0,-21 0 15,22 0-15,-1 0 0,0 0 16,22-21-16,-22 21 0,1-22 0,-1 1 16,0 21-16,1-21 0,-22 0 15,21 0-15,-21 21 0,0-21 0,-21-1 16,0 1-16,0 0 0,0 0 15,0 0-15,0 0 16,-21-1-16,0 22 16,0 0-16,0 0 0,0-21 15,-1 21-15,1 0 0,0-21 16,0 21-16,0 0 0,21-21 16,-21 21-16,-1 0 15,1 0 1,0 0-16,21 21 15,-21-21-15,0 21 0,21 0 16,0 1-16,-21-22 0,-1 21 16,22 0-16,-21 0 0,21 0 0,0 0 15,0 1-15,0-1 0,0 0 16,0 0-16,0 0 0,0 0 0,0 1 16,0-1-16,21-21 15,1 0-15,-1 0 0,0 0 16,0 0-16,0 0 0,0 0 15,22-21-15,-22 21 0,0-22 16,0 1-16,0 0 0,22 0 0,-22 0 16,0-22-16,0 22 0,22-21 15,-22 21-15,0-22 0,0 22 0,0-21 16,0 0-16,-21-1 0,22 1 16,-22 21-16,21-22 0,-21 1 0,0 21 15,0-21-15,0 20 16,0 1-16,0 0 0,0 0 15,-21 21-15,-1 0 16,22 21-16,-21 0 16,21 0-16,-21 1 0,0 20 0,21 0 15,0 1-15,0-1 0,0 0 16,0 1-16,-21-22 0,21 21 0,0 0 16,0 1-16,0-22 0,0 21 15,0-21-15,0 1 0,0-1 0,0 0 16,21 0-16,0-21 0,0 0 15,0 0-15,1 0 0,-1 0 16,0 0-16,0 0 16,0-21-16,0 21 0,-21-21 15,22 0-15,-1 21 0,-21-22 0,21 1 16,0 21 0,-21-21-16,21 0 0,-21 0 15,21 21 1</inkml:trace>
  <inkml:trace contextRef="#ctx0" brushRef="#br1" timeOffset="126993.33">13716 16743 0,'0'21'15,"0"-42"48,-21 21-32</inkml:trace>
  <inkml:trace contextRef="#ctx0" brushRef="#br1" timeOffset="129668.05">487 17209 0,'-21'0'31,"-1"0"-31,1 0 15,0 0-15,21-22 16,-21 22-16,21-21 16,0 0-16,0 0 15,21 0 1,0 21-16,0 0 0,1-21 0,-1-1 16,0 22-16,21 0 0,-21 0 15,1 0-15,-1 0 0,0 0 16,0 0-16,-21 22 0,21-1 0,-21 0 15,0 0-15,0 0 0,-21 0 16,0 1-16,0-1 0,-22 21 16,1-21-16,21 0 0,-21 1 0,-1-1 15,22 0-15,0-21 0,0 21 16,0-21-16,-1 0 16,1 0-16,21-21 31,0 0-31,21 0 15,1 21-15,-1-22 0,0 22 0,21 0 16,-21 0-16,22 0 0,-22 0 16,21 0-16,1 0 0,-22 0 15,42 0-15,-20 22 0,-22-22 16,0 21-16,-21 0 0,0 21 16,0-21-16,0 1 15,-21 20-15,0-21 0,-1 21 0,-20-20 0,0 20 16,21-21-16,-22 0 15,22 0-15,-21-21 0,21 0 16,-1 0-16,-20 0 0,21 0 0,0 0 16,0 0-16,-1-21 15,1 0-15,0 0 0,0 21 16,21-21-16,0 0 0,-21-1 16,21 1-16,-21 0 0,21 0 15,0 0 1,21 21-1,0-21-15,0 21 0,0 0 16,0 0-16,22 0 0,-22-22 16</inkml:trace>
  <inkml:trace contextRef="#ctx0" brushRef="#br1" timeOffset="129947.89">1122 17399 0,'21'0'0,"0"0"47,-21-21-15,0 0-17,-21 21 1,0 0-16,0 0 15,-1 0 1,44 0 15,-1 0-31,0-21 0</inkml:trace>
  <inkml:trace contextRef="#ctx0" brushRef="#br1" timeOffset="131332.66">2519 17103 0,'0'0'0,"-21"-85"31,-1 64-31,22 0 0,-21 0 16,0-1-16,0 22 0,0-21 0,0 21 15,-1 0-15,-20 0 0,21 0 16,0 0-16,-22 21 0,22-21 0,0 22 15,-21 20-15,21-21 0,-1 21 16,1 1-16,0-22 0,0 42 16,0-20-16,0-1 0,21 22 15,-22-22-15,22 21 0,0 1 16,0-1-16,0-20 0,0 20 16,0-20-16,22 20 0,-1-21 0,0-20 15,0 20-15,21-21 0,-20 0 16,20 0-16,-21-21 0,21 0 15,1 0-15,-1 0 0,0 0 0,1 0 16,20-21-16,-20 0 0,-1 0 16,0 0-16,1-22 0,-1 22 15,0-21-15,1 0 0,-22-1 16,0 1-16,21-22 0,-21 22 0,-21 0 16,0-1-16,0 1 0,0 0 15,0-22-15,0 22 0,-21 0 0,0-1 16,0 1-16,-21 0 0,-1 20 15,1 1-15,0-21 0,-1 21 16,1 21-16,0 0 0,-22 0 16,22 0-16,-1 0 0,1 21 0,0 0 15,21 21-15,-22-20 0,1 62 16,21-20-16,0-22 16,21 22-16,0-22 0,0 21 0,0 1 15,0-22-15,0 22 0,0-22 16,21 0-16,0 1 0,0-1 15,21-21-15,-20 0 0,20 1 16,0-22-16,1 0 0,-1 0 16,0 0-16,1 0 0,-1-22 0,0 1 15,1 0-15,-1 0 0,0 0 16,1-22-16,-22 22 0,21 0 16,-21-21-16,0 21 0,1-1 0,-22 1 15,0 0-15,21 21 16,-21 21-1,0 0-15,0 1 16,0-1-16,0 0 0,0 0 16,0 0-16,-21 0 0,21 1 0,0-1 15,0 0-15,0 0 16,0 0-16,0-42 47,0 0-47,0 0 0,21 0 15,0-22-15,0 22 0,-21 0 16,21-21-16,0 20 0,1-20 16,-1 21-16,0 0 0,0 0 0,0-1 15,0 1-15,1 21 0,-1 0 16,0 0-16,-21 21 16,21 22-16,-21-22 0,0 0 15,0 21-15,0-20 16,0 20-16,0-21 0,0 21 0,0-20 15,0 20-15,0-21 0,0 0 16,21 0-16,0 1 0,1-22 0,-22 21 16,42-21-16,-21 0 0,0 0 15,22 0-15,-1 0 0,0 0 16,1 0-16,-1-21 0,0-1 0,1 1 16,-1 0-16,0 0 0,1 0 15,-22 0-15,21-1 0,-21 1 16,0-21-16,-21 21 0,0-22 0,0 22 15,0-21-15,0 21 0,0 0 16,-21 21 0,0 0-16,0 0 0,0 0 15,0 21-15,-1 0 0,1 0 0,21 0 16,-21 0-16,21 22 0,-21-22 16,21 21-16,0-21 0,0 22 0,0-22 15,0 0-15,0 0 0,21 0 16,0-21-16,-21 22 0,21-22 15,1 0-15,-1 0 0,0 0 16,0 0-16,0 0 16,0 0-16,1 0 0,-22-22 0,21 22 15,-21-21-15,0 0 16</inkml:trace>
  <inkml:trace contextRef="#ctx0" brushRef="#br1" timeOffset="131519.69">3873 17759 0,'0'21'16,"0"0"-1,22-21 48,-1-21-48,0 0-15,0 21 0</inkml:trace>
  <inkml:trace contextRef="#ctx0" brushRef="#br1" timeOffset="133831.78">5016 17886 0,'0'-21'16,"0"0"-16,22-1 15,-22 1-15,21 21 16,-21-21-16,0 0 0,0 0 16,0 0-16,21-1 0,-21-20 15,0 21-15,0 0 0,0 0 0,0-1 16,0-20-16,0 21 0,-21 0 16,0 21-16,-1-21 0,1-1 0,0 22 15,0 0-15,0 0 0,-22 0 16,22 22-16,-21-1 0,21 21 15,0-21-15,-1 22 0,1-1 0,0 0 16,0 1-16,21 20 0,0-21 16,0 43-16,0-64 0,0 22 15,0-22-15,0 0 0,21 0 16,0 0-16,0 0 0,1-21 16,-1 0-16,0 0 0,0 0 15,0 0-15,22 0 0,-22-21 0,0 0 16,0 0-16,0 21 0,0-42 15,1 20-15,-1 1 0,0 0 16,-21-21-16,0 21 0,0-22 16,0 22-16,0-21 0,0 21 0,0-22 15,0 22-15,0 0 0,0 42 32,0 0-32,0 0 0,0 1 15,0 20-15,0 0 0,0-21 16,0 22-16,0-22 0,0 21 0,0-21 15,21 1-15,0-1 16,0 0-16,1 0 0,-1-21 16,0 0-16,0 0 0,21 0 15,-20 0-15,-1 0 16,0-21-16,0 21 0,21-21 0,-20 0 16,-1-1-16,0 1 0,21-21 15,-21 21-15,1 0 0,-1-22 0,0 22 16,0-21-16,0 21 15,0-1-15,-21 1 0,22 21 16,-1 0-16,0 0 16,-21 21-16,21 1 15,-21-1 1,0 0-16,0 0 16,21-21-16,0 0 31,-21-21-31,0 0 0,0 0 15,0-1-15,0 1 16,0 0-16,0 0 16,-21 0-16,0 0 0,0 21 15,0 0-15,0 0 0,-1 0 16,1 0-16,0 0 0,0 0 0,0 21 16,0 0-16,-1 0 0,1 21 15,0-20-15,0 41 16,21-21-16,0 22 15,0-22-15,0-21 0,0 1 16,0 20-16,0-21 0,21 0 0,0-21 16,22 21-16,-22-21 0,0 0 15,21 0-15,1 0 0,-22 0 0,21 0 16,0 0-16,1-21 0,-1 0 16,0 0-16,1 0 0,-1 0 15,-21-1-15,22 1 0,-22-21 0,21 0 16,-21-1-16,0 1 0,1 0 15,-22-22-15,0 22 0,21-1 0,-21 1 16,0 0-16,0 21 16,0-22-16,0 22 0,0 0 0,-21 21 31,21 21-15,0 0-16,-22 22 0,22-1 15,0 0-15,-21 1 0,21-1 16,0 0-16,0 1 0,0-1 15,0 0-15,0 1 0,0-22 0,0 21 16,0-21-16,0 0 0,0 1 0,21-22 16,1 21-16,-1-21 15,0 0-15,0 0 0,0 0 16,0-21-16,1-1 0,-1 22 16,0-21-16,0 0 0,0 0 15,0 0-15,1 0 0,-1-1 0,0-20 16,-21 21-16,0 0 0,21 0 15,-21-1-15,21 1 0,-21 42 47,0 1-47,0-1 0,0 0 0,0 21 16,0-21-16,0 1 0,0-1 16,0 0-16,0 0 0,0 0 0,0 0 15,0 1-15,21-1 0,1-21 16,-1 21-16,0-21 0,0 0 0,0 0 15,0 0-15,1 0 16,20 0-16,-21 0 0,0 0 16,22-21-16,-22 0 0,0-1 0,21 22 15,-21-21-15,1 0 0,-1-21 16,0 21-16,0-1 0,-21-20 16,21 0-16,-21 21 0,21-1 15,-21 1-15,0 42 31,0 1-31,0-1 0,0 0 16,0 0-16,0 0 16,0 0-16,0 1 0,0-1 15,0 0-15,0 0 0,0 0 0,0 0 16,22-21-16,-22 22 0,21-22 16,0 0-16,0 0 0,0 0 0,0 0 15,1 0-15,-1 0 0,0-22 16,0 22-16,0-21 0,0 21 0,-21-21 15,0 0-15,0 0 16,0 0-16,0-1 0,0 1 16,0 0-16,-21 0 0,0 0 0,0-22 15,0 22-15,0 0 16,-1 21-16,1-21 0,0 0 0,0 21 16,42 0 15,0 0-16,0 0-15,1 0 0,-1 0 16,0 0-16,0 0 0,0 0 16,0 0-16,1 0 0,-1 0 15,0 0-15,0 21 0,0 0 0,-21 0 16,21-21-16,1 21 0,-22 1 16,0-1-16,21 0 0,-21 0 15,21 0-15,-21 22 16,0-22-16,0 0 0,0 0 15,0 0-15,0 0 16,-21 1 0,0-22-16,-1 0 31,22-22-31,0 1 0,0 0 16,0 0-16,0 0 15,0-22-15,22 22 0,-1-21 0,0 21 16,0-22-16,0 1 0,22 21 15,-22-21-15,21 20 0,0 1 16,22 0-16,-22 21 0,-21 0 16,64 21-16,-43 0 15,-20 1-15,-1-1 0,0 0 0,0 21 16,0 22-16,-21-43 16,0 21-16,0-21 0,0 1 0,-21 20 15,0-21-15,0 0 0,0 0 16,-1 1-16,1-1 15,0-21-15,0 0 0,0 0 16,0 0 0,21-21-1,0-1-15,-22 1 0,22 0 16</inkml:trace>
  <inkml:trace contextRef="#ctx0" brushRef="#br1" timeOffset="134048.65">7175 17463 0,'-21'0'0,"42"0"0,-42-22 0,0 22 16,0 0-16,21 22 47,-21-22-32,21 21-15,-21-21 0,-1 0 16,1 0-16,0 0 16,0 0-16</inkml:trace>
  <inkml:trace contextRef="#ctx0" brushRef="#br1" timeOffset="134264.53">5990 17547 0,'0'0'16,"-21"21"-16,42-21 31,0 0-31,0 0 16,1 0-16,20 0 0,0 0 16,-21 0-16,22 0 0,-1-21 15,0 21-15,-20 0 0,20-21 0,0 21 16,1 0-16,-1-21 0,0 21 15</inkml:trace>
  <inkml:trace contextRef="#ctx0" brushRef="#br1" timeOffset="135083.92">9123 17949 0,'0'0'0,"-21"22"0,21-1 0,-22 0 15,22 0-15,22-21 31,-1 0-31,0 0 0,0 0 16,21-21-16,-20 0 0,-1 21 16,0-21-16,0-1 0,21 1 15,-42 0-15,22 0 0,-1 0 0,0-22 16,-21 22-16,0-21 0,0 21 16,0-22-16,0 1 0,0 21 0,0-21 15,0-1-15,0 22 0,0 0 16,0 0-16,-21 0 0,0 21 15,-1 0 1,22 21-16,0 21 0,-21 0 16,21 1-16,-21-1 0,0 22 0,21-1 15,-21 1-15,0-1 16,-1 22-16,1-22 0,21 22 0,-21 0 16,0-1-16,0 22 0,0-21 15,-22 21-15,22-1 0,0 22 0,0-21 16,-22-21-16,22-85 0,-21 0 15,21 0-15,0 0 0,-1 0 16,1 0-16,0 0 0,42 0 16,0 0-16,1 0 0,-1 0 15,0 0-15,21 0 0,1 0 16,-1 0-16,0 0 0,22 0 0,42 0 16,-64 0-16,21 0 0,1 0 15,-1 0-15,1 0 0,-22 0 16,1 0-16,-1 0 0,-21 0 0,0 0 15,-21-42-15,0-43 16,-42 0-16,21 1 0,-22 20 16,1-21-16,-21 22 0,20 21 0,-20-1 15,20 1-15,-20 0 0,21 20 16,-1 1-16,1 0 0,0 0 16,20 21-16,1-21 0,21 0 15,0-1 1,21 22-16,1 0 0,-1-21 15,21 0-15,0 21 0,-20-21 16,20 21-16,0-21 0,1 21 0,-1-21 16,-21 21-16,21-22 0,1 22 15,-22-21-15,0 21 0,0-21 16,0 0-16,1 21 0</inkml:trace>
  <inkml:trace contextRef="#ctx0" brushRef="#br1" timeOffset="135448.71">9631 17928 0,'0'-21'15,"0"63"-15,0-63 0,0-21 16,0 21-16,0 0 16,0-1-1,0 1-15,21 0 0,0 0 16,21 0-16,-20 0 0,-1 21 16,21-22-16,0 1 0,1 21 0,-1 0 15,0 0-15,-20 0 16,20 0-16,0 0 0,-21 21 0,1 1 15,-1-1-15,0 21 0,-21-21 0,0 0 16,0 22-16,0-22 0,-21 0 16,0 0-16,-1 0 0,-20-21 15,21 22-15,0-22 0,0 21 0,-1-21 16,1 0-16,0 0 16,21-21-1,0-1-15,0 1 0,0 0 16,21 0-16,-21 0 0,21 0 15,1-1-15,-1 1 0,0 0 16,0 0-16,0 0 0,22 0 0,-22-1 16,21 22-16,0-21 0,-20 0 15,20 21-15,-21-21 0,21 21 0</inkml:trace>
  <inkml:trace contextRef="#ctx0" brushRef="#br1" timeOffset="136288.04">10647 17611 0,'-64'42'32,"64"-21"-32,-21 0 0,0 1 0,0-1 15,21 0-15,0 0 0,-21 0 16,21 0-16,0 1 0,0-1 16,0 0-16,0 0 0,21-21 15,0 0 1,0 0-16,0 0 0,0 0 15,-21-21-15,22 21 16,-22-21-16,21 0 16,-21-1-16,0 1 15,0 0-15,0 0 0,0-21 16,0 20-16,0 1 0,0-21 0,0 21 16,0 0-16,21-1 0,0 1 15,0 0-15,0 21 0,1 0 0,20 0 16,-21 0-16,0 0 0,22 21 15,-22-21-15,0 21 0,21 1 16,-21 20-16,1-21 0,-22 0 16,0 0-16,21 1 0,-21 20 15,0-21-15,0 0 0,0 0 0,0 1 0,0-1 16,0 0 0,-21-21-16,-1 0 15,1 0 1,21-21-1,0 0-15,0-1 0,0 1 16,0 0-16,21 0 0,1 0 16,-22 0-16,21-22 0,0 22 0,0-21 15,21 21-15,-20-1 0,-1 1 16,42-21-16,-20 42 0,-22 0 16,0 0-16,0 0 15,0 21-15,0 0 0,-21 43 16,0-43-16,22 0 0,-22 21 15,0-20-15,0-1 0,0 0 16,0 0-16,0 0 0,0 0 0,0 1 16,0-1-1,-22-21-15,22-21 32,0-1-32,0 1 0,0 0 15,22 0-15,-1-21 0,0 20 16,0-20-16,0 21 0,22-21 0,-22-1 15,21 22-15,0 0 16,-20 0-16,20 21 0,0 0 0,-21 0 16,22 0-16,-22 0 0,0 42 15,-21-21-15,0 0 0,0 1 0,0 20 16,0-21-16,0 21 0,0-20 16,-21-1-16,0 0 0,21 0 15,-21 0-15,-1 0 0,22 1 16,-21-22-16,21-22 15,0 1 1,0 0-16</inkml:trace>
  <inkml:trace contextRef="#ctx0" brushRef="#br1" timeOffset="137029.6">12848 17251 0,'0'0'0,"0"-21"15,0 0-15,0-1 0,0 1 16,0 0-16,0-21 16,0 21-16,0 42 15,0 0 1,0 0-16,0 0 0,0 22 0,0-1 16,0 0-16,0 1 0,-21-1 15,0 0-15,21 1 0,-21 20 16,-1-21-16,1 1 0,21-1 0,-21 0 15,0 1-15,21-1 0,0-21 16,0 0-16,-21 1 0,21-1 16,0-42 15,0-1-31,0-20 16,0 21-16,0-21 0,21-1 0,0 1 15,0 0-15,0-1 0,22 1 16,-22 0-16,21-1 0,1 22 15,20 0-15,-21 0 0,1 21 0,-22 0 16,21 0-16,1 0 0,-22 0 16,0 0-16,-21 21 0,0 0 15,0 0-15,-21 0 0,-22 1 16,22-1-16,-21-21 0,-43 42 16,43-42-16,0 0 15,-1 21-15,1-21 0,21 0 0,0 0 16,-1 0-16,1 0 0,0 0 15,21 21 1,0 1-16,0-1 16,21 0-16,-21 0 0,21 0 15,1 0-15,-1 1 0,0-22 16,0 21-16,0 0 0,0-21 16,1 0-16,-1 21 0,0-21 0,0 0 15,0 0-15,22 0 0,-22 0 16,0 0-16,0 0 0,0-21 15,0 0-15,1 21 0,-1-21 16</inkml:trace>
  <inkml:trace contextRef="#ctx0" brushRef="#br1" timeOffset="137918.76">13271 17590 0,'22'0'0,"20"0"31,-21 0-31,0 0 0,0 0 15,1 0-15,-1-22 0,0 1 16,0 0-16,0 21 0,0-21 0,1 0 16,-22 0-16,0-1 15,21 22-15,-21-21 0,0 0 0,0 0 16,0 0-16,-21 21 16,-1 0-16,1 0 0,0 0 15,0 0-15,0 21 0,0 0 16,-1 0-16,1 0 0,0 22 0,0-22 15,21 21-15,-21-21 0,21 22 16,0-1-16,0-21 0,0 0 16,0 1-16,21-1 0,42 0 15,-41-21-15,20 0 0,-21 0 16,21 0-16,-20 0 0,62 0 16,-63-21-16,22 0 15,-22-1-15,21 1 0,-21 0 0,1 0 16,20 0-16,-21-22 0,0 22 15,0 0-15,-21-21 0,22 21 0,-22-1 16,21 1-16,-21 0 0,0 0 16,-21 42-1,-1 0 1,22 0-16,0 1 0,-21-1 0,21 0 16,-21 0-16,21 0 15,0 22-15,0-22 0,0 0 0,0 0 0,0 0 16,21-21-16,0 0 15,1 0-15,-1 0 0,21 0 16,-21 0-16,22 0 0,-22 0 16,21-21-16,-21 21 0,22-21 15,-22 0-15,0 0 0,0 21 0,0-22 16,0 1-16,1 0 0,-22 0 16,21 0-16,-21 0 0,0-1 0,0 1 15,0 42 1,-21 1-1,-1 20-15,22-21 16,-21 21-16,21 1 0,0 20 16,-21-20-16,21 20 0,0-21 15,0 22-15,0-1 0,0 1 0,0-1 16,0 1-16,0 21 0,0-22 16,0 22-16,0-1 0,-21 1 0,21 0 15,-21-22-15,21 22 0,-21 0 16,-1-22-16,1 1 0,0-22 0,0-42 15,0 0-15,0 0 0,-22 0 16,22 0-16,0 0 0,0 0 16,-22 0-16,22 0 0,0 0 0,0 0 15,0 0-15,0 0 0,-1-21 0,1-22 16,0-20-16,21-22 16,-21 22-16,21-22 0,0 0 0,0 1 15,0-1-15,0 22 0,21-22 16,0 21-16,0 1 0,22-1 0,-22 1 15,21-1-15,22 22 0,-22-21 16,22-1-16,20 22 0,-20-1 0</inkml:trace>
  <inkml:trace contextRef="#ctx0" brushRef="#br1" timeOffset="138477.19">14859 17272 0,'0'0'0,"-64"0"32,43 0-32,0 0 15,21 21-15,-21 0 0,21 1 16,0-1-16,-21 0 0,0 0 0,21 0 16,0 0-16,0 1 0,0-1 15,-22 0-15,22 0 0,0 0 16,0 0-16,0 1 15,22-22 1,-1-22-16,0 22 16,0-21-16,-21 0 15,21 0-15,0 0 0,-21 0 0,22-1 16,-1 22-16,-21-21 0,0 0 16,21 21-16,0 0 15,-21 21 1,0 0-16,21 1 15,-21-1-15,21 21 16,1-21-16,-1-21 0,0 0 16,0 0-16,0 0 15,22 0-15,-22 0 0,0 0 0,21 0 16,-21 0-16,1 0 0,20-21 16,-21 0-16,-21 0 0,21 0 0,-21-1 15,0 1-15,0 0 0,0 0 16,0 0-16,0-22 0,-21 22 0,0 0 15,21 0-15,-21 0 0,0 21 16,-1-21-16,1 21 16,0 0-16,21 21 15,0 0-15,0 0 16,21-21-16,0 21 0,1-21 16,20 0-16,-21 21 0</inkml:trace>
  <inkml:trace contextRef="#ctx0" brushRef="#br1" timeOffset="138868.32">15642 17293 0,'21'-21'16,"-42"42"-16,42-63 0,-21 21 15,0 0-15,-21-1 16,0 22 0,0 0-16,0 0 0,-1 0 0,1 22 15,0-1-15,0 0 0,0 0 16,21 0-16,-21 0 0,-1 1 0,22-1 15,-21 0-15,21 21 0,0-21 16,0 1-16,0-1 0,0 0 16,21-21-16,1 21 0,-1-21 15,0 0-15,0 0 0,0 0 0,0 0 16,22 0-16,-22 0 0,0-21 16,0 0-16,0 0 0,1 21 0,-1-22 15,-21 1-15,21-21 0,-21 21 16,0 0-16,21-1 0,-21 1 0,0-21 15,0 21-15,0 0 16,0-1-16,-21 22 0,0 0 16,0 0-16,-1 0 0,1 0 15,21 22 1,0-1-16,0 0 16,0 0-16,21-21 0,-21 21 15,22-21-15,-1 0 0</inkml:trace>
  <inkml:trace contextRef="#ctx0" brushRef="#br1" timeOffset="139240.9">15896 17336 0,'21'-43'16,"-21"22"-1,21 21-15,1 0 0,-1 0 16,0 0-1,0 0-15,0 0 16,-21 21-16,0 0 0,0 1 16,0-1-16,0 0 0,0 0 15,0 0-15,0 0 0,0 1 16,0-1-16,0 0 0,0-42 47,0 0-32,0-1-15,0 1 0,0 0 16,21 0-16,1 0 16,-22 0-16,21 21 0,0-22 15,0 1-15,0 21 0,0-21 16,1 21-16,-1 0 0,0 0 16,0 0-16,0 0 15,0 0-15</inkml:trace>
  <inkml:trace contextRef="#ctx0" brushRef="#br1" timeOffset="139767.59">16743 17230 0,'0'0'0,"0"-21"16,-21 21-16,-1-22 0,1 22 15,0 0-15,0 0 0,-21 0 16,20 0-16,1 0 0,-21 0 0,21 22 15,0-22-15,-1 21 0,-20 0 16,42 0-16,-21 0 0,21 0 0,-21 1 16,21-1-16,0 0 15,0 0-15,0 0 0,0 0 0,0 1 16,21-22-16,0 21 0,0-21 16,0 0-16,1 0 0,-1 0 15,0 0-15,0 0 16,0 0-16,0 0 0,22-43 15,-22 43-15,0-21 0,21-21 16,-20 21-16,-1 0 0,-21-22 0,21 1 16,0 0-16,0-1 0,0 1 15,1 0-15,-1-22 0,0 22 0,0-1 16,-21-20-16,21 21 0,0-1 16,-21 22-16,22-21 0,-22 21 0,0 42 31,0 0-31,0 21 0,0 1 15,-22-1-15,1 21 0,0-20 16,0-1-16,21 0 0,-21 22 16,0-22-16,-1-21 0,22 22 15,-21-1-15,0-21 0,0 0 0,21 1 16,-21-1-16,21 0 0,-21 0 16,21 0-16,0-42 46</inkml:trace>
  <inkml:trace contextRef="#ctx0" brushRef="#br1" timeOffset="139948.49">16764 17399 0,'0'0'0,"0"21"16,-21-21 15,21-21 31,0 0-62</inkml:trace>
  <inkml:trace contextRef="#ctx0" brushRef="#br1" timeOffset="141963.87">18309 17293 0,'0'0'0,"21"0"0,22 0 0,-22 0 16,0 0-16,0 0 0,-21-21 0,21 21 15,-21-21-15,21 0 0,-21 0 16,0-1-16,0 1 0,0 0 16,0 0-16,0 0 15,0 0-15,0-1 0,0-20 0,0 21 16,0-21-16,-21 20 0,0 1 0,0 0 15,0 0-15,-22 21 0,1 0 16,0 0-16,-1 0 0,1 0 16,0 0-16,-22 21 0,22 0 0,0 0 15,-1 1-15,22-1 0,-21 0 16,21 0-16,-1 0 0,22 0 0,0 1 16,0-1-16,22-21 15,-1 21-15,0-21 0,21 0 0,-21 0 16,22 21-16,-1-21 0,0 21 15,1-21-15,-22 0 0,21 21 16,1-21-16,-22 0 0,-21 22 0,0-1 16,0 0-16,0 0 15,-21 0-15,-1 0 0,-20-21 16,21 22-16,-21-1 0,-1-21 16,1 21-16,0-21 0,-1 0 0,22 21 15,-21-21-15,21 0 0,-1 0 16,44 0 15,-1 0-31,21-21 0,-21 21 16,0 0-16,22 0 0,-22 0 0,0 0 15,21 0-15,-20 0 0,-1 0 16,0 21-16,0 0 0,-21 0 0,0 1 16,0 20-16,0-21 0,0 21 15,0-20-15,-21 20 0,0 0 0,0 1 16,-1-22-16,1 21 0,-21 0 15,21 1-15,0-22 0,-22 21 16,22-21-16,0 22 0,0-22 0,0 0 16,21 0-16,0 0 0,42-21 31,-21 0-31,21-21 0</inkml:trace>
  <inkml:trace contextRef="#ctx0" brushRef="#br1" timeOffset="142564.06">19643 17082 0,'0'-43'0,"-22"-84"31,1 106-31,0 0 0,0 0 0,0 21 16,0 0-16,-1 0 0,1 0 15,0 0-15,0 0 0,-21 21 0,20 0 16,1 0-16,-21 22 0,21-1 15,0-21-15,-22 21 0,22 1 16,21-1-16,-21-21 0,21 22 0,0-1 16,0-21-16,0 0 0,0 22 15,21-22-15,0 0 0,22 0 0,-22-21 16,21 21-16,0-21 0,1 0 16,20 0-16,-20 0 0,20 0 15,-21 0-15,1-21 0,20 21 0,-20-21 16,-1 0-16,-21 0 0,0-1 15,0-20-15,1 21 0,-22-21 0,0 20 16,0-20-16,0 0 0,0-1 16,-22 22-16,1-21 0,0 21 0,0 0 15,-21-1-15,20 1 0,-20 21 16,21 0-16,-21 0 0,-1 21 0,22 1 16,-21-1-16,21 0 15,-22 0-15,22 0 0,0 22 0,21-22 16,0 0-16,-21 0 0,21 0 15,0 0-15,0 1 0,0-1 0,21 0 16,0 0-16,0-21 0,22 21 16,-1-21-16,-21 0 0,21 0 0,1 21 15,20-21-15</inkml:trace>
  <inkml:trace contextRef="#ctx0" brushRef="#br1" timeOffset="143929.28">19939 17336 0,'21'0'0,"85"0"31,-85-22-31,-169 44 0,296-65 0,-127 43 15,0-21-15,1 0 0,-22 0 16,21 0-16,0-1 0,-21 1 0,21 0 16,0-21-16,-21 21 0,21-1 15,-21-20-15,0 21 0,22 0 0,-22 0 16,21 21-16,-21 21 16,0 0-16,0 0 15,0 0-15,0 22 0,0-22 16,0 21-16,0-21 0,0 22 0,0-22 15,0 0-15,0 21 0,0-21 16,21 1-16,0-1 0,0-21 16,0 0-16,1 0 15,20 0-15,-21 0 0,21 0 0,-20 0 16,20 0-16,0 0 0,1-21 16,-1-1-16,-21 1 0,21 0 0,-20 0 15,-1 0-15,0 0 0,0-22 16,-21 1-16,0 0 0,21-1 0,-21 1 15,0 0-15,0-22 0,0 22 16,0-1-16,0 22 0,0 0 0,0 0 16,0 0-16,-21 42 15,21 0-15,-21 0 16,0 22-16,0-1 0,-1 0 16,22 1-16,-21-1 0,0 0 0,0 1 15,21-1-15,-21 0 16,21 1-16,0-22 0,0 21 0,0-21 15,0 0-15,0 1 0,21-1 16,0-21-16,0 0 0,0 0 0,22 0 16,-22 0-16,21 0 0,-21 0 15,22 0-15,-22-21 0,21-1 0,-21 1 16,22 0-16,-22 0 0,0 0 16,0-22-16,0 1 0,1 21 0,-22-21 15,21-1-15,-21 1 0,21 0 16,-21-1-16,0 22 0,0 0 0,0 0 15,0 0-15,0 42 16,0 0 0,0 21-16,-21-21 0,0 22 15,-1-1-15,22 0 0,-21-20 0,0 20 16,0 0-16,0-21 0,21 1 16,0 20-16,-21-21 0,21 0 0,-22 0 15,22 1-15,0-1 16,22-21 15,-1-21-31,0-1 0,0 22 16,0-21-16,0 0 15,1 0-15,-1 0 0,0 21 0,0-21 16,0-1-16,0 22 0,1 0 16,-1 0-1,-21 22 1,0-1-16,0 0 0,0 0 15,0 0-15,0 0 16,0 1-16,0-1 0,0 0 16,21-21-1,0 0-15,0 21 0,0-21 0,22 0 16,-22 0-16,21 0 0,1 0 16,-1 0-16,0 0 0,-21-21 0,22 21 15,-1-21-15,-21 0 0,22 21 0,-22-22 16,0-20-16,0 21 15,0 0-15,0 0 0,-21-1 0,0 1 16,0 0-16,-21 21 16,0 0-1,0 0-15,0 21 0,0 0 16,-1 1-16,1-1 0,0 0 0,0 0 16,21 0-16,0 0 0,0 1 15,0-1-15,0 0 0,0 0 16,0 0-1,21-21-15,0 0 0,0 0 0,1 0 16,-1 0-16,0 0 16,0-21-16,0 21 0,0-21 15,1 0-15,-1 21 0,21-21 16,-21-1-16,0 1 0,1 0 0,-1-21 16,0 21-16,0-1 0,0 1 15,0-21-15,1 42 16,-22 21-1,0 0-15,0 0 16,0 1-16,0 20 0,-22-21 16,22 0-16,-21 0 0,21 1 15,0-1-15,0 0 0,0 0 16,0 0-16,0 0 0,21 1 16,1-22-16,-1 0 0,0 0 15,0 0-15,0 0 0,0 0 0,1 0 16,20 0-16,-21 0 0,0 0 15,-21-22-15,21 1 0,1 21 0,-22-21 16,0 0-16,0 0 0,0 0 16,0-1-16,0-20 0</inkml:trace>
  <inkml:trace contextRef="#ctx0" brushRef="#br1" timeOffset="144255.84">20616 16891 0,'-42'0'0,"84"0"0,-126 0 0,62 0 0,1 0 15,42 0 1,1 0-16,20 0 15,21 0-15,-20 0 0,20 0 0,-20 0 16,20-21-16,1 21 16,-22 0-16,21 0 0,-20 0 0,-1 0 15,0 0-15,1 0 0,-22 0 16,21 0-16,-21 0 0,1 0 31,-22-21-31</inkml:trace>
  <inkml:trace contextRef="#ctx0" brushRef="#br1" timeOffset="145178.1">23685 17378 0,'0'0'0,"22"0"0,-1 0 31,0 0-31,-21-21 16,21 0-16,0 21 15,-21-22-15,21 22 0,-21-21 0,0 0 16,22 21-16,-22-21 0,0 0 15,0 0-15,0-1 0,0 1 0,0 0 16,0-21-16,0 21 0,-22-22 16,1 22-16,0 0 0,0 0 15,0 0-15,-22-1 0,22 22 0,-21 0 16,21 0-16,0 0 0,-22 22 16,22-1-16,0 0 0,0 0 0,0 21 15,-1-20-15,1 20 0,0 0 16,0 1-16,21-22 0,0 21 15,0 0-15,0-20 0,0 20 0,0-21 16,0 21-16,0-20 0,21-1 16,-21 0-16,21-21 0,0 21 0,1-21 15,20 0-15,-21 0 0,0 0 16,22 0-16,-22-21 0,0 0 0,0 21 16,21-21-16,-20-1 0,-1 1 15,0 0-15,0 0 0,0-21 16,0 20-16,-21 1 0,0-21 0,22 21 15,-22 0-15,21-22 0,-21 22 16,0 0-16,0 0 16,0 42-1,-21 0 1,-1 0-16,22 0 0,0 1 0,0 20 16,-21-21-16,21 0 0,-21 22 15,21-22-15,0 0 0,0 0 0,0 0 16,0 0-16,0 1 0,0-1 15,0 0-15,21-21 16,0 0-16,1 0 0,-1 0 16,0 0-16,21-21 0</inkml:trace>
  <inkml:trace contextRef="#ctx0" brushRef="#br1" timeOffset="146658.84">24574 17124 0,'0'0'0,"0"-21"0,0 0 16,-21 21-16,0 0 0,0 0 0,0 0 16,0 0-16,-1 0 0,-20 0 15,21 0-15,0 21 0,0 0 16,-43 21-16,43-21 16,0 1-16,21 20 0,0-21 0,-21 0 15,21 22-15,0-22 0,0 0 16,0 0-16,0 0 0,0 0 0,21 1 15,0-1-15,0 0 0,0-21 16,0 0-16,22 21 0,-22-21 0,21 0 16,-21 0-16,22 0 0,-1-21 15,0 0-15,1 21 0,-1-21 0,0-1 16,-20 1-16,20 0 0,0 0 16,-21-21-16,22 20 0,-22-20 15,0 0-15,0-1 0,0 1 16,1 0-16,-22-1 0,21 1 0,-21 0 15,21-1-15,-21 1 0,0 0 16,0 21-16,0-1 0,0 1 0,0 0 16,0 42-1,-21 0-15,21 22 0,-21-22 16,-1 21-16,1 1 0,0 20 16,0-21-16,21 1 0,-21-1 0,21 0 15,-21 1-15,21-22 0,0 42 16,0-20-16,0-22 0,0 0 15,0 0-15,21 0 0,0-21 16,0 22-16,0-22 0,0 0 16,1 0-16,-1 0 0,21 0 15,0 0-15,-20-22 0,20 22 0,-21-21 16,21 0-16,-20 0 0,-1 0 16,21 0-16,-21-1 0,0 1 15,1 0-15,-22 0 0,21 0 0,0 0 16,-21-1-16,0 1 0,0 42 31,0 1-31,0-1 16,-21 0-16,0 0 0,-1 0 0,22 0 15,0 1-15,-21-1 0,21 0 16,-21 0-16,21 0 16,0 0-16,0 1 15,21-22-15,0 0 0,1 0 16,-1 0-16,0 0 0,0 0 15,21-22-15,-20 22 0,20-21 0,0 21 16,1-21-16,-22 0 0,21 0 16,0 0-16,-20-1 0,20 1 0,-21 0 15,0 0-15,0 0 0,1 0 16,-22 42 15,-22 0-31,1 0 0,21 0 16,-21 0-16,0-21 15,21 22-15,0-1 0,-21 0 0,21 0 16,0 0-16,0 0 16,0 1-16,0-1 15,21-21-15,0 0 16,21 0-16,-20 0 0,20 0 16,-21 0-16,0 0 0,0-21 0,1-1 15,-1 22-15,-21-21 0,0 0 0,0 0 16,0 0-16,0 0 0,-21-1 15,-1 1-15,22 0 0,-21 21 16,0-21-16,0 21 0,0-21 16,0 21-16,21-21 31,21 21-31,0 0 16,0 0-16,21 0 0,1-22 15,-22 22-15,21 0 0,-21 0 0,22 0 16,-1 0-16,-21 0 0,0 0 15,1 0-15,-1 0 0,0 22 16,0-1-16,-21 0 0,0 0 16,0 0-16,0 0 0,0 1 15,0-1-15,-21-21 0,21 21 16,-21 0-16,0 0 0,21 0 16,-22 1-16,1-22 0,0 21 15,21-42 32,0-1-47,0 1 16,0 0-16,0 0 0,21 0 15,0 0-15,1-1 0,-1-20 0,21 21 16,-21 0-16,22 0 0,-22-1 16,42-20-16,-42 42 15,1 0-15,-1 0 0,0 0 0,-21 21 16,0 0-16,0 1 15,0-1-15,0 0 0,0 0 16,0 0-16,0 0 0,0 1 0,-21-1 16,0 0-16,-1 0 0,22 0 15,-21 0-15,21 1 0,0-1 16,-21-21-16,0 0 31,21-21-15,0-1-1,-21 1-15,21 0 0,-21 0 0</inkml:trace>
  <inkml:trace contextRef="#ctx0" brushRef="#br1" timeOffset="146863.73">26268 16891 0,'0'0'0,"-21"-21"0,21 0 0,-22 21 16,1 0-16,0 0 15,0 0-15,0 0 0,0 0 16,-1 0-16,1 0 63,0 0-48,0 0-15</inkml:trace>
  <inkml:trace contextRef="#ctx0" brushRef="#br1" timeOffset="147072.6">24850 16955 0,'-43'21'0,"86"-42"0,-107 63 16,43-42-16,21 21 15,21-21 1,0 0-16,0 0 0,22 0 15,-22 0-15,21 0 0,22 0 16,-22 0-16,22 0 0,-1 0 0,1 0 16,-22 0-16,43 0 0,-22 0 15,1 0-15,-1 0 0,22-21 0</inkml:trace>
  <inkml:trace contextRef="#ctx0" brushRef="#br1" timeOffset="147925.76">27644 17039 0,'0'-21'16,"-22"21"15,1 0-15,21 21-16,0 0 16,0 1-16,0-1 0,-21 0 15,21 0-15,-21 0 0,21 22 0,0-22 16,0 0-16,-21 0 0,0 0 15,-1 0-15,22 1 0,0-1 0,-21 0 16,0 0-16,0-21 16,21 21-16,-21-21 0,0 0 15,-1 0-15,1-21 16,21 0 0,0 0-16,0 0 15,0-1-15,0 1 0,0 0 16,21 0-16,1 0 0,-1-22 15,0 22-15,0-21 0,0 21 0,22 0 16,-22-22-16,21 22 0,0 21 16,-20-21-16,20 21 0,0 0 0,-21 0 15,22 21-15,-22-21 0,0 21 16,0 22-16,0-22 0,-21 21 0,0-21 16,0 22-16,0-22 0,0 0 15,-21 21-15,21-21 0,-21 1 0,0-1 16,0 0-16,0-21 0,-1 21 15,1 0-15,0-21 0,0 0 16,0 0 0,0 0-16,21-21 15,0 0-15,0 0 16,0 0-16,0-1 0,0 1 0,0 0 16,21 0-16,-21-21 0,21 20 15,21 1-15,-21-21 0,22 21 0,-22-22 16,21 22-16,1 0 0,-1 21 15,-21-21-15,21 21 0,1 0 16,-22 0-16,21 21 0,-21 0 0,1 0 16,-22 1-16,0-1 0,0 21 15,0-21-15,0 22 0,0-22 0,0 0 16,0 0-16,-22 21 0,1-20 16,0-1-16,0-21 0,0 21 15,0 0-15,-1 0 16,44-21 15,-1-21-31,0 0 16,21 21-16</inkml:trace>
  <inkml:trace contextRef="#ctx0" brushRef="#br1" timeOffset="149512.04">28511 17166 0,'64'-63'15,"-276"211"-15,360-233 0,-63 1 16,-85 62-16,0 1 0,-21 21 31,0 0-31,0 0 0,-1 0 0,-20 21 16,21-21-16,0 22 0,-22-1 15,22 0-15,-21 0 0,21 0 0,-22 22 16,22-22-16,21 0 0,-21 0 16,21 0-16,0 0 0,0 1 0,0-1 15,0 0-15,0 0 0,0 0 16,21-21-16,0 21 0,22-21 0,-22 0 15,0 0-15,21 0 0,-20 0 16,20 0-16,-21 0 16,21 0-16,-20-21 0,-1 21 0,21-21 15,-21 0-15,0 0 0,1 0 16,-22-1-16,21-20 0,-21 21 0,0-21 16,0 20-16,0-20 0,0 21 15,0-21-15,0 20 0,0 1 0,-21 0 16,-1 0-16,1 21 0,0 0 15,0 0-15,0 0 0,-22 0 0,22 21 16,0 0-16,0 0 0,-21 1 16,20-1-16,1 21 0,0-21 0,0 0 15,0 22-15,21-22 16,0 0-16,0 0 0,0 22 0,21-1 16,0-42-16,0 21 15,0 0-15,1-21 0,-1 0 0,21 21 16,-21-21-16,0 0 0,22 0 15,-22 0-15,0 0 0,0-21 0,22 21 16,-22-21-16,0 0 0,0 21 16,0-21-16,0 0 0,22-1 0,-22 1 15,0 0-15,0-21 0,-21 21 16,21-1-16,1 1 0,-22 0 16,21 21-16,-21-21 0,0 42 31,0 0-31,-21 0 0,-1-21 15,1 22-15,0-1 0,21 0 0,0 0 16,-21 0-16,21 0 0,-21 1 16,21-1-16,0 0 15,0 0-15,21 0 16,0-21-16,0 0 0,0 0 16,22 0-16,-22 0 0,0 0 0,21 0 15,-20 0-15,-1 0 0,21-21 16,-21 0-16,0 21 0,1-21 0,-1 0 15,0-1-15,0 1 16,0-21-16,0 21 0,1 0 0,-22-1 16,21 1-16,-21 0 0,21 21 15,-21 21 1,-21 0-16,0 1 16,-1-1-16,1 0 0,21 0 0,-21 0 15,0 0-15,21 1 0,-21-1 16,21 0-16,0 0 0,0 0 0,0 0 15,0 1-15,21-1 0,21-21 16,-21 21-16,1-21 0,20 0 16,-21 0-16,21 0 0,-20 0 0,20 0 15,-21 0-15,0 0 16,22-21-16,-22 0 0,0-1 0,0 1 16,21 0-16,-20 0 0,-1 0 15,0 0-15,-21-22 0,21 22 0,0 0 16,-21 0-16,21 21 0,-21-21 15,0 42 1,0 0-16,0 0 16,0 0-16,0 0 0,-21 1 0,21-1 15,0 0-15,0 0 0,0 0 16,-21 0-16,21 1 16,0-1-16,-21-21 0,21 21 0,-21-21 31,0 0-16,21-21 1,0 0-16,0-1 0,0 1 16,0 42 46,0 1-46,21-22-1,0 0-15,-21 21 16,21-21-16,0 0 0,0 0 16,1 0-16,20 0 0,-21 0 15,21 0-15,-20 0 0,20 0 16,-21 0-16,21 0 0,-20-21 16,-1-1-16,21 22 0,-21-21 0,22 0 15,-22 0-15,21 21 0,-21-21 16,0-22-16,22 22 0,-22 0 0,0 0 15,0-21-15,0 20 0,-21 1 16,0 0-16,0 0 16,0 0-16,-21 21 15,21 21 1,-21 0-16,-21 0 0,21-21 0,-1 21 16,22 1-16,-21-1 0,0 0 15,21 0-15,-21 0 0,21 0 0,0 1 16,0-1-16,0 0 15,21-21 1,0 0-16,0 0 0,1 0 16,-1 0-16,0 0 15,0 0-15,0 0 0,0 0 0,1 0 16,-1-21-16,0 21 0,0-21 16,0 21-16,0-22 0,1 1 15,-1 21 1,-21-21-16,0 0 15</inkml:trace>
  <inkml:trace contextRef="#ctx0" brushRef="#br1" timeOffset="149765.9">30586 17336 0,'-43'0'31,"22"0"-31,0 0 16,0 0-16,0 0 16,0 0-16,-1 0 31,1 0 16,0 0-32</inkml:trace>
  <inkml:trace contextRef="#ctx0" brushRef="#br1" timeOffset="151063.82">20172 17886 0,'0'0'0,"21"0"47,0 0-32,0 0-15,0-21 0,1 21 16,-22-21-16,21 21 0,0-22 16,0 22-16,-21-21 0,0 0 15,0 0 1,-21 21-16,0 0 0,0 0 15,-1 0-15,1 0 0,-21 21 16,21-21-16,0 21 0,-1 0 16,1-21-16,0 22 0,0-1 0,21 0 15,0 0-15,0 0 16,0 0-16,21-21 16,0 0-1,0 0-15,1 0 0,-1 0 16,0 0-16,-42 0 31,0 22-15,-1-22-16,-20 21 0,21-21 15,0 21-15,0-21 0,-22 21 16,22 0-16,0 0 0,0-21 0,0 22 16,21-1-16,0 0 0,-22 0 15,22 0-15,0 0 16,0 1-16,0-1 0,22-21 15,-1 21-15,0-21 0,0 0 16,0 0-16,22 21 0,-22-21 0,21 0 16,0 0-16,1-21 0,20 21 15,-20-21-15</inkml:trace>
  <inkml:trace contextRef="#ctx0" brushRef="#br1" timeOffset="151584.53">20659 18140 0,'21'-21'0,"21"-64"31,-105 191-31,126-233 0,-105 127 15,21 0-15,-1 0 0,-20 0 0,0 0 16,21 0-16,-22 0 16,1 0-16,0 21 0,20 0 0,-20-21 15,21 21-15,0 1 0,0-22 16,21 21-16,0 0 0,0 0 16,21-21-1,0 0-15,21 0 0,1 0 16,-1 0-16,0 0 0,1 0 15,-1-21-15,0 21 0,-21-21 0,22 21 16,-22 0-16,0-21 0,0 21 16,0 0-16,-21 21 31,-21 0-31,0-21 0,21 42 16,-21-21-16,0 22 0,21-22 15,0 21-15,-21 1 0,-1 20 16,22-21-16,0 1 0,0 20 0,0 1 15,-21-22-15,21 22 0,0-22 16,-21 21-16,21 1 0,-21-1 0,21-20 16,-21-22-16,0-21 0,-1 0 15,1 0-15,0 0 0,0 0 0,0 0 16,0 0-16,-1 0 16,1 0-16,0 0 0,0 0 0,0 0 15,0 0-15,21-42 31,0-22-31,0 22 0,0-22 16,0 1-16,0 20 0,21 1 0,21-21 16,-21 20-16,22 1 0,-22 0 15,42-1-15,-20 22 0,-1-21 16,21-1-16,-20 22 0</inkml:trace>
  <inkml:trace contextRef="#ctx0" brushRef="#br1" timeOffset="151783.95">21230 17992 0,'0'0'0,"21"0"94,-21 21-94,0 0 31,0 0-31</inkml:trace>
  <inkml:trace contextRef="#ctx0" brushRef="#br1" timeOffset="151920.88">21230 18203 0,'-21'0'16,"42"-63"-16,-42 148 0,42-107 0,-42 65 15,42-43 32,0 0-47,0-21 0,1 21 16</inkml:trace>
  <inkml:trace contextRef="#ctx0" brushRef="#br1" timeOffset="152320.29">22648 17949 0,'-21'-21'0,"42"42"16,-63-42-16,21 21 0,0 0 15,-22 0-15,22 0 16,0 0-16,-21 0 0,20 0 0,-20 0 16,0 21-16,21 1 0,-22-1 15,22 21-15,-21-21 0,21 0 16,-1 22-16,1-22 0,0 21 16,21-21-16,-21 22 0,21-22 0,0 21 15,0-21-15,0 1 0,0-1 16,42 0-16,-21-21 0,1 21 15,-1-21-15,21 0 0,0 0 0,1 0 16,-1 0-16,0 0 0,1 0 16,-1-21-16,0 0 0,22 21 15,-22-21-15,1-1 0</inkml:trace>
  <inkml:trace contextRef="#ctx0" brushRef="#br1" timeOffset="153484.26">23029 18076 0,'0'0'15,"21"0"-15,-21-21 360,0 0-313,-21 21 62,0 0-62,0 21-16,21 0-15,-21 1-16,21-1 15,-21 0-15,21 21 0,-22-21 16,1 1-16,21 20 0,-21-21 0,0 0 16,21 22-16,-21-22 0,21 0 15,-21 0-15,-1 0 16,22-42 15,22 0-15,-1 0-16,0 0 0,0-1 15,0-20-15,0 21 0,-21-21 16,22 20-16,-1 1 0,-21-21 16,21 21-16,0-22 0,-21 22 15,21-21-15,0 21 16,1 21-16,-1 0 16,-21 21-16,21 0 15,0 0-15,0 0 0,-21 1 0,0 20 16,21-21-16,-21 21 0,22-20 15,-22 20-15,0-21 0,21 21 16,-21-20-16,21-1 0,-21 0 16,0 0-16,21-21 0,0 0 15,0 0-15,1 0 16,-22-21 0,21 0-16,-21 0 0,0-1 15,0 1-15,0-21 0,0 21 0,21-22 16,-21 22-16,0 0 0,0-21 15,0 21-15,0-1 0,21 1 16,-21 0-16,0 0 16,21 21-1,0 0 1,1 0-16,-1 0 0,0 0 16,21 0-16,-21 0 15</inkml:trace>
  <inkml:trace contextRef="#ctx0" brushRef="#br1" timeOffset="153912.73">23664 18034 0,'0'-21'16,"0"42"-16,-21-21 15,42 0 17,22 0-32,-22 0 0,0 0 0,21 0 15,1-21-15,-22 21 0,21 0 16,-21 0-16,22 0 0,-22 0 15,0 0-15,0-21 0,0 21 0,-42 0 47,-21 0-47,21 0 0,-1 0 16,1 0-16,0 0 0,0 0 16,0 0-16,0 0 31,21 21-31,-22-21 0,22 21 15,0 0-15,-21 0 0,21 1 16,0 20-16,-21-21 0,21 0 16,-21 0-16,21 22 0,0-22 0,-21 21 15,21-21-15,-21 1 16,-1-1-16,22 0 0,-21 0 0,21 0 16,0 0-16,-21 1 0,42-22 46,0-22-46,1 22 0,-1-21 16,0 0-16,21 0 0</inkml:trace>
  <inkml:trace contextRef="#ctx0" brushRef="#br1" timeOffset="154452.42">24045 18161 0,'43'-21'16,"-149"106"-16,233-170 0,-191 106 0,128-21 31,-64 21-31,-21 0 15,21 1-15,-22-1 16,22 0-16,0 0 0,0 0 16,-21 0-16,21 1 0,0-1 0,-21 0 15,21 0-15,0 0 16,0-42 15,0 0-15,0 0-16,0 0 0,21-1 0,0 1 15,-21 0-15,22-21 0,-1 21 16,0-22-16,0 22 0,0 0 16,0-21-16,1 20 0,20 1 15,-21 0-15,0 0 0,0 21 16,1 0-16,-1 0 0,-21 21 31,0 0-31,0 0 16,-21 1-16,-1-22 0,1 21 0,-21 0 15,21-21-15,0 0 0,-22 21 16,22-21-16,0 0 0,0 0 16,21 21-1,0 0 1,0 1-16,0-1 16,21 0-16,-21 0 0,21 0 15,0 0-15,-21 1 16,21-22-16,1 0 0,-22 21 15,21-21-15,0 0 16,0 0-16,0 0 16,-21-21-16,21 21 0,1-22 0,-22 1 15,21 21-15,0-21 0,0 0 16</inkml:trace>
  <inkml:trace contextRef="#ctx0" brushRef="#br1" timeOffset="154712.26">24574 18055 0,'22'-42'15,"-65"105"-15,107-126 0,-107 105 0,86-105 0,-22 63 16,-21 21 0,0 0-16,-21 0 15,0 0-15,-1 1 0,22-1 16,-21 0-16,0 0 0,0 21 0,21-20 16,-21-1-16,0 0 0,21 21 15,-22-21-15,22 1 0,0-1 16,0 0-16,0 0 0,22 0 15,-1-21 1,21 0-16,-21 0 0,22 0 0,-22 0 16,21 0-16,-21 0 15,22 0-15,-22 0 0,21-21 0,-21 21 16,0-21-16,22 0 0</inkml:trace>
  <inkml:trace contextRef="#ctx0" brushRef="#br1" timeOffset="154976.12">25400 17992 0,'0'0'0,"21"0"31,-21 21-15,0 0-1,0 0-15,-21 0 0,21 1 0,-21-1 16,21 0-16,0 0 0,0 21 15,-21-20-15,21-1 0,-22 21 16,22-21-16,-21 0 0,21 1 0,-21-1 16,21 0-16,0 0 15,-21-21-15,0 0 16,21-21 0</inkml:trace>
  <inkml:trace contextRef="#ctx0" brushRef="#br1" timeOffset="155164.01">25167 18246 0,'21'0'31,"0"0"-31,1 0 16,-1 0-16,0 0 0,0 0 15,0 0-15,22 0 0,-22 0 0,0 0 16,21 0-16,-21 0 0,1 0 15,-1 0-15,0-21 0,0 21 16,0-22-16,0 22 0</inkml:trace>
  <inkml:trace contextRef="#ctx0" brushRef="#br1" timeOffset="156009.1">26437 18076 0,'0'0'16,"0"-21"-16,0 0 15,0 0-15,-21 21 0,0-21 16,0 21-16,-1 0 0,1 0 16,0 0-16,0 0 0,-21 0 15,20 0-15,1 0 0,-21 21 16,21-21-16,-22 21 0,22 0 0,0 0 16,-21 1-16,21-1 0,-1 21 15,1-21-15,0 0 0,21 22 16,0-22-16,0 21 0,0-21 15,0 22-15,42-22 0,-20 0 16,20 0-16,0 0 0,1 1 0,-1-1 16,0 0-16,1-21 0,-1 0 15,0 0-15,1 0 0,-1 0 16,0 0-16,1-21 0,-22 0 0,21-1 16,0 1-16,-20-21 0,20 21 15,-21-22-15,0 1 0,22 0 16,-22-1-16,0 22 0,0-21 0,21 0 15,-20-1-15,-22 22 16,21 0-16,-21 0 0,0 0 0,0-1 16,-21 22-1,-1 0-15,1 22 16,0-1-16,0 0 0,0 0 0,0 0 16,-1 22-16,1-22 0,0 21 15,0-21-15,21 22 0,0-22 16,0 21-16,0-21 0,0 22 0,0-22 15,0 0-15,0 0 0,0 0 16,21 0-16,0-21 0,0 0 16,1 0-16,-1 0 0,0 0 0,0 0 15,0 0-15,22 0 0,-22-21 16,0 21-16,0-21 0,0 0 16,0 0-16,1 0 0,-1-1 15,0 1-15,-21 0 0,0 0 16,0 42-1,-21 0 1,0 0-16,21 1 0,-22-1 16,1 0-16,21 0 0,-21 0 0,21 0 15,0 1-15,0-1 16,0 0 0,21-21-1,0 0-15,1 0 16,-1-21-16,-21 0 0,21 21 0</inkml:trace>
  <inkml:trace contextRef="#ctx0" brushRef="#br1" timeOffset="156320.92">27241 18161 0,'22'-21'16,"-22"0"-16,-64 169 0,106-254 0,-20 85 62,-1 21-46,0 0 0,0 0-16,0 0 15,-21-21 1,0 0 0,0-1-16,-21 22 15,21-21-15,-21 21 16,0 0-16,0 0 0,-1 0 15,1 21-15,21 1 16,0-1 0,0 0-16,21-21 15,1 21-15</inkml:trace>
  <inkml:trace contextRef="#ctx0" brushRef="#br1" timeOffset="157168.44">27644 18119 0,'0'0'0,"-22"0"31,1 0-15,0 21-16,0 0 0,0-21 0,0 21 15,21 22-15,-22-22 16,1 21-16,0-21 0,21 22 0,0-22 15,0 21-15,0-21 0,0 0 16,0 22-16,0-22 0,0 0 16,21 0-16,0-21 15,1 0-15,-1 0 0,0 0 0,0 0 16,0 0-16,22 0 0,-22 0 16,21-21-16,-21 0 0,22 0 15,-1 0-15,0-1 0,1-20 16,-22 0-16,21-1 0,0 1 0,-20 0 15,20-1-15,-21 1 0,21 21 16,-20-21-16,-1-1 0,0 1 16,0 21-16,0 0 0,-21-1 15,0 1-15,-21 42 32,0 1-32,0-1 0,0 0 15,-1 21-15,1 1 0,0-22 0,0 21 16,0 0-16,0-20 0,-1 20 15,1 0-15,21-21 0,0 22 16,-21-22-16,0 21 0,21-21 0,-21 1 16,21-1-16,0-42 47,0-1-47,0 1 15,0 0-15,21 0 0,0 0 0,21 0 16,1-1-16,-22-20 0,21 21 15,1 0-15,-1 0 0,0 21 16,-21-22-16,22 1 0,-1 21 0,-21 0 16,0 0-16,1 0 0,-44 0 31,1 0-15,0 0-16,0 0 0,0 0 15,0 0-15,-1 0 0,1 0 16,0 0-16,0 0 31,0 0-15,21 21-16,0 1 0,0-1 15,-21-21-15,21 21 0,0 21 16,0-21-16,-22-21 0,22 22 0,0-1 16,0 0-16,0 0 0,0 0 15,22-21 1,-1 0-16,0 0 15,0 0-15,0 0 0,0 0 16,1 0-16,-1-21 0</inkml:trace>
  <inkml:trace contextRef="#ctx0" brushRef="#br1" timeOffset="157325.34">28681 18457 0,'0'0'0,"-21"0"47,21-21-47,-22 21 15,22-21-15,-21 21 0,21-21 16</inkml:trace>
  <inkml:trace contextRef="#ctx0" brushRef="#br1" timeOffset="159196.07">15134 10668 0,'-21'0'31,"0"0"-15,42 0 15,0 0-31,0-21 16,0 21-16,1 0 0,-1-21 15,21 0-15,-21 21 0,0-22 16,1 22-16,-1-21 0,-21 0 16,21 21-16,-21-21 15,-21 21 1,0 0-16,-1 0 15,-20 0-15,21 21 0,-21 0 0,-1 0 16,22-21-16,0 22 0,0-1 16,0 0-16,-1 0 0,22 0 0,0 0 15,0 1-15,0-1 0,0 0 16,0 0-16,22-21 0,-1 0 16,0 21-16,0-21 0,0 0 0,22 0 15,-22 0-15,21 0 0,-21 0 16,22 0-16,-1 0 0,-21-21 0,21 21 15,-20-21-15,-1 21 16,-21-21 0,-21 21-16,-1 0 15,-20 0-15,0 21 0,-1-21 16,1 21-16,0 0 0,-1-21 0,1 21 16,21 1-16,-21-1 0,20-21 15,1 21-15,0 0 0,21 0 16,0 0-16,0 1 0,21-1 31,0-21-31,1 0 0,20 0 0,-21 21 16,21-21-16,-20 0 0,20 0 0,0 0 15,-21 0-15,22 0 0</inkml:trace>
  <inkml:trace contextRef="#ctx0" brushRef="#br1" timeOffset="159784.35">16044 10795 0,'0'0'0,"-21"-42"16,0 42-1,0 0-15,0 0 0,-1 0 0,1 0 16,-21 0-16,21 0 0,0 0 0,-1 0 16,1 21-16,0-21 0,0 21 15,0-21-15,0 21 0,21 0 16,0 1-1,21-22 1,0 0-16,0 0 0,0 0 16,22 0-16,-22 0 0,0 0 15,0-22-15,0 22 0,0-21 0,1 21 16,-1-21-16,0 21 0,0-21 16,0 0-16,-21 0 15,0-1-15,0 44 47,-21-1-47,21 0 0,0 0 16,0 0-16,0 22 0,-21-22 15,21 21-15,0-21 0,0 22 0,0-1 16,0 0-16,0 1 0,0-1 16,0 21-16,0-20 0,0-1 0,0 0 15,0 1-15,0-1 0,0 0 16,-21-20-16,21 20 0,-21-21 0,-1 0 15,1 0-15,0 1 0,0-1 0,0-21 16,0 0-16,-1 21 0,1-21 16,0 0-16,0 0 0,0 0 15,-43-21-15,43 21 0,0-21 16,0-1-16,0 1 0,-1 0 0,1 0 16,21 0-16,0 0 15,0-1-15,0 1 0,0 0 0,0 0 16,0 0-16,21 0 15,1 21-15,-1-22 0,0 1 0,0 0 16,0 0-16</inkml:trace>
  <inkml:trace contextRef="#ctx0" brushRef="#br1" timeOffset="160000.23">16531 10774 0,'0'0'0,"0"-21"16,-21 42 31,21 0-32</inkml:trace>
  <inkml:trace contextRef="#ctx0" brushRef="#br1" timeOffset="160188.12">16510 11028 0,'0'0'16,"0"-21"77</inkml:trace>
  <inkml:trace contextRef="#ctx0" brushRef="#br1" timeOffset="160744.79">17822 10583 0,'0'0'0,"0"-21"15,0 0-15,0 0 16,0 0-16,0 0 0,0-1 16,0 1-16,0 0 15,-21 21-15,0 0 16,0 0-16,0 0 16,-1 0-16,-20 21 0,21 0 0,0 1 15,0-1-15,-1 21 0,-20-21 0,21 22 16,0-22-16,21 21 15,-21 0-15,21-20 0,-22-1 0,22 21 0,0-21 16,0 0-16,0 1 16,0-1-16,22-21 0,-1 21 0,0-21 15,0 0-15,21 0 0,-20 21 0,20-21 16,-21 0-16,21 0 0,-20 0 16,20 0-16,-21-21 0,21 21 0,-20-21 15,20 0-15,-21 21 0,21-22 0</inkml:trace>
  <inkml:trace contextRef="#ctx0" brushRef="#br1" timeOffset="160972.67">18246 10562 0,'0'-42'15,"-43"127"-15,86-191 0,-43 169 0,-22-126 32,22 84-32,-21 0 15,0 0-15,21 0 0,-21 1 0,21-1 16,-21 0-16,0 0 0,21 21 15,-22-20-15,22-1 0,-21 0 16,21 0-16,0 0 16,-21-21-16,21-21 47</inkml:trace>
  <inkml:trace contextRef="#ctx0" brushRef="#br1" timeOffset="161300.45">18119 10647 0,'21'-42'15,"0"-1"-15,0-41 16,-84 253-16,126-360 0,-42 191 16,0 22-1,-21-1-15,22 0 16,-1 0-16,-21 0 0,0 22 0,21-22 16,0 0-16,-21 21 0,21-21 0,-21 1 15,0-1-15,21 0 0,1 0 16,-1 0-1,0-21 1,-21-21 0,0 0-16,0 0 15,21 0-15,-21-1 16,0 1-16,0 0 0,0-21 0,21 21 16,-21-1-16,0 1 0,0-21 0,21 21 15,1 0-15,-22-1 16,21 22-16,0 0 15,0 0-15,0 0 0,0 0 16,1 0-16,-1 0 0,0-21 16,0 21-16</inkml:trace>
  <inkml:trace contextRef="#ctx0" brushRef="#br1" timeOffset="161496.32">18754 10435 0,'-22'0'16,"22"-21"-1,22 21 1,-1 0-16,0-21 0,0 21 16,0 0-16,0 0 0,1 0 15,-1-21-15,0 21 0,0 0 0,0 0 16,0 0-16,1 0 16</inkml:trace>
  <inkml:trace contextRef="#ctx0" brushRef="#br1" timeOffset="161712.13">18965 10372 0,'-21'63'31,"42"-126"-31,-42 147 0,0-62 0,21-1 0,0 0 16,0 0-16,0 21 0,0-20 0,-21-1 15,21 21-15,0-21 0,-21 0 16,21 1-16,0-1 0,0 0 0,0 0 15,0 0-15,0 0 0,-22-21 16,22-21 31,22 21-47</inkml:trace>
  <inkml:trace contextRef="#ctx0" brushRef="#br1" timeOffset="162232.1">19219 10499 0,'0'21'31,"0"0"-31,0 0 0,0 0 16,0 1-16,0-1 0,-21 0 0,21 0 16,-21 0-16,0 0 0,21 1 15,0-1-15,-21 0 0,21 0 16,-22-21-16,22 21 15,0-42 17,22 0-32,-1 21 15,-21-21-15,0 0 0,21-1 0,0-20 16,0 21-16,0 0 0,1-22 16,-1 22-16,0-21 0,0 21 0,0-22 15,22 22-15,-22 0 0,0 21 16,0-21-16,0 21 0,0 0 15,1 0-15,-22 21 16,0 0-16,0 0 0,-22 1 16,1-1-16,0 0 0,0-21 15,-21 21-15,20-21 0,1 21 0,0 0 16,0-21-16,0 22 0,0-22 16,-1 21-16,1 0 0,21 0 15,0 0-15,0 0 16,0 1-16,0-1 0,21 0 15,1 0-15,-1 0 16,0-21-16,0 0 16,0 0-16,0 0 15,1 0-15,-1 0 0,0 0 16,0 0-16,0 0 0,0-21 16,1 0-16,20 21 0,-21-21 15</inkml:trace>
  <inkml:trace contextRef="#ctx0" brushRef="#br1" timeOffset="162491.82">19875 10478 0,'22'-43'16,"-86"170"-16,106-211 0,-20 20 15,-22 85 17,0 0-32,0 1 0,-22-1 0,22 0 15,-21 0-15,0 21 0,21-20 16,0-1-16,0 21 0,-21-21 0,21 0 15,0 1-15,-21-1 0,21 0 16,0 0-16,0 0 0,21-21 31,0 0-15,0 0 0,0 0-16,-21-21 0,0 0 15</inkml:trace>
  <inkml:trace contextRef="#ctx0" brushRef="#br1" timeOffset="162755.69">20320 10414 0,'0'0'0,"-21"21"31,21 0-31,-21 1 16,21-1-16,0 0 0,0 21 16,0-21-16,-22 1 0,22 20 15,0-21-15,-21 0 0,21 0 0,0 1 16,0-1-16,0 0 0,0 0 0,-21-21 16,21 21-16</inkml:trace>
  <inkml:trace contextRef="#ctx0" brushRef="#br1" timeOffset="162928.59">20108 10689 0,'85'64'0,"-170"-128"16,106 64 15,1 0-16,-1 0-15,0-21 0,0 21 0,0 0 16,0-21-16,1 21 0,-1 0 16,21-21-16,0 21 0</inkml:trace>
  <inkml:trace contextRef="#ctx0" brushRef="#br1" timeOffset="163399.82">20870 10414 0,'0'0'0,"-21"0"0,0 0 16,0 0-16,0 0 0,-1 21 16,1 0-16,21 1 0,-21-1 0,0 0 15,0 0-15,21 0 0,0 0 16,0 22-16,-21-22 0,-1 21 16,22-21-16,0 1 15,-21-1-15,21 0 0,-21-21 16,21 21-16,0-42 47,0 0-47,0 0 15,0-1-15,0 1 0,21 0 0,0 0 16,1-21-16,-1 20 0,0-20 0,0 21 16,21-21-16,-20-1 0,20 22 15,-21 0-15,21 0 0,-20 0 0,-1-1 16,0 22-16,0 0 0,0 0 15,0 0-15,-21 22 0,0-1 16,0 0-16,0 21 0,0-21 16,0 22-16,0-1 0,0-21 15,0 22-15,0-22 0,0 0 0,0 21 16,-21-21-16,21 1 0,0-1 16,0 0-16,0 0 15,-21-21 1,0 0-16,21-21 15,-21 0-15,0 21 0</inkml:trace>
  <inkml:trace contextRef="#ctx0" brushRef="#br1" timeOffset="163584.74">20701 10605 0,'42'42'16,"-84"-84"-16,63 42 31,0 0-31,0 0 15,1 0-15,-1 0 0,0 0 16,0 0-16,0 0 0,0 0 0,1 0 16,20 0-16,-21 0 0,0-22 15,0 1-15,1 21 0,-1-21 0,0 21 16,0-21-16</inkml:trace>
  <inkml:trace contextRef="#ctx0" brushRef="#br1" timeOffset="163808.1">21209 10393 0,'0'-21'15,"0"42"1,0-21 0,0 21-1,0 0-15,0 0 0,0 1 16,-21-1-16,21 0 0,-21 21 0,-1-21 16,22 1-16,0 20 0,0-21 0,-21 0 15,21 0-15,-21-21 0,21 22 16,0-1-16,0 0 15,21-21 1,0 0 0,1 0-16,-22-21 0,21 21 0</inkml:trace>
  <inkml:trace contextRef="#ctx0" brushRef="#br1" timeOffset="164083.95">21569 10372 0,'0'-21'15,"0"42"-15,0-64 0,-21 65 32,-1-1-32,1 0 15,0 21-15,0-21 0,0 22 16,21-22-16,-21 21 0,-1-21 0,22 1 16,-21 20-16,21-21 0,0 0 15,0 0-15,0 1 0,0-1 16,0 0-16,0 0 15,21-21 1,1 0-16,-1 0 0,0 0 16,0 0-16,0 0 0,0 0 15,1 0-15,-22-21 0,21 0 16,0 21-16,-21-21 0</inkml:trace>
  <inkml:trace contextRef="#ctx0" brushRef="#br1" timeOffset="164263.85">21378 10583 0,'21'0'47,"1"0"-47,-1-21 16,0 21-1</inkml:trace>
  <inkml:trace contextRef="#ctx0" brushRef="#br1" timeOffset="164652.14">21484 10541 0,'0'0'0,"-21"0"0,0 0 15,42 0 17,0 0-32,0 0 0,0 0 15,1 0-15,-1 0 0,0 0 0,0 0 16,0 0-16,0 0 0,1 0 15,-1-21-15</inkml:trace>
  <inkml:trace contextRef="#ctx0" brushRef="#br1" timeOffset="164912.99">22098 10414 0,'0'-21'0,"0"42"32,0 0-32,0 0 15,0 1-15,0-1 16,-21 0-16,21 0 0,-21 0 0,21 0 16,0 22-16,0-22 0,-22 0 15,22 0-15,0 0 0,0 1 16</inkml:trace>
  <inkml:trace contextRef="#ctx0" brushRef="#br1" timeOffset="165083.85">21950 10605 0,'0'0'16,"21"0"-1,0-22-15,0 22 0,0 0 16,1 0-16,-1 0 0,0 0 16,-21-21-16,21 21 0,0 0 0,0 0 15,1-21-15,-1 0 16,0 21-16</inkml:trace>
  <inkml:trace contextRef="#ctx0" brushRef="#br1" timeOffset="165799.81">19664 11345 0,'21'0'16,"-21"-21"-16,21 0 15,0 21-15,-21-21 0,21 21 0,-21-21 16,0 0-16,22 21 0,-22-22 16,0 1-16,0 0 0,0 0 15,0 0-15,-22 0 0,1 21 0,0-22 16,-21 22-16,21 0 0,-22 0 16,1 0-16,0 0 0,20 0 0,-20 0 15,0 22-15,21-1 0,-22 0 16,22 0-16,-21 0 0,21 22 15,-1-22-15,1 0 0,21 0 0,0 0 16,0 0-16,0 1 0,0-1 16,0 0-16,21 0 15,1-21-15,-1 0 0,0 0 0,21 0 16,-21 0-16,22 0 0,-1-21 16,0 21-16,-20-21 0,20 0 0,0 21 15,1-22-15,-22 1 0,21-21 16,-21 21-16,22 0 0,-1-43 15,-21 22-15,0 21 0,0-22 0,1 22 16,-22-21-16,0 21 16,21-1-16,-21 1 0,0 0 0,0 42 31,-21-21-15,21 21-16,-22 1 0,22 20 0,0-21 15,-21 0-15,21 22 0,0-22 16,-21 21-16,21-21 0,0 22 0,0-22 15,0 0-15,0 0 0,0 0 0,21 0 16,0-21-16,1 0 16,-1 0-16</inkml:trace>
  <inkml:trace contextRef="#ctx0" brushRef="#br1" timeOffset="166408.46">20172 11261 0,'-21'0'16,"42"0"31,0 0-47,0 0 16,0-21-16,0 21 0,1 0 15,-22-22-15,21 22 0,-21-21 0,21 0 16,-21 0-16,0 0 15,0 0-15,0-1 16,-21 22 0,0 0-16,-1 0 15,1 0-15,0 22 0,0-1 16,21 0-16,-21 0 0,0 0 0,21 0 16,-22 1-16,22 20 0,0-21 15,0 0-15,0 0 0,0 1 0,0-1 16,0 0-16,0 0 15,0 0-15,22-21 0,-1 0 0,0 0 16,0 0-16,0 0 0,0 0 16,1 0-16,-1 0 0,21 0 15,-21 0-15,22 0 0,-22-21 0,0 0 16,21 0-16,-21 0 0,1-1 0,20 1 16,-21-21-16,0 21 0,0-22 15,1 22-15,-1-21 0,0 0 0,-21 20 16,0 1-16,21 0 0,-21 0 15,0 0-15,-21 42 32,21 0-32,-21 0 0,21 0 15,-21 1-15,21-1 0,-22 21 16,1-21-16,21 0 0,-21 22 16,21-22-16,0 0 0,0 0 0,0 0 15,0 1-15,0-1 0,21-21 31,0 0-31,1 0 16</inkml:trace>
  <inkml:trace contextRef="#ctx0" brushRef="#br1" timeOffset="167256.57">20786 11303 0,'21'0'0,"0"0"16,0 0-16,0 0 0,0 0 16,-21-21-16,22 21 0,-1 0 15,0-21-15,-21 0 0,21 21 0,-21-22 16,21 22-16,-21-21 0,0 0 0,0 0 16,-21 21 15,0 0-31,0 0 0,0 21 15,-1-21-15,1 21 0,0 0 16,0 1-16,0-1 0,21 0 0,0 0 16,-21 0-16,21 0 0,0 1 15,0-1-15,0 0 0,0 0 0,0 0 16,21-21-16,0 0 16,0 0-16,0 21 0,0-21 0,1 0 15,20 0-15,-21 0 0,0 0 0,22 0 16,-22 0-16,0-21 0,0 21 15,0-21-15,0 0 0,1 0 0,-1 0 16,0-1-16,-21-20 0,21 21 16,0-21-16,0 20 0,1-20 15,-1 0-15,-21 21 0,21-22 0,0 22 16,-21 0-16,21 0 0,-21 0 16,21-1-16,-21 1 0,0 42 46,-21-21-46,21 22 0,-21-1 0,21 0 16,0 0-16,-21 21 0,21-20 16,-21-1-16,21 21 0,0-21 0,-21 0 15,21 22-15,0-22 0,0 0 0,0 0 16,0 0-16,0 1 0,0-1 16,0 0-16,0 0 0,21-21 15,-21 21-15,21-21 0,0 0 16,0 0-16,0 0 0,1 0 15,-1 0-15,0 0 0,0 0 0,0 0 16,22 0-16,-22 0 0,0-21 16,0 21-16,0-21 0,0 0 15,-21 0-15,22-1 0,-22 1 0,0 0 16,0 0-16,0 0 16,-22 21 15,1 21-31,21 0 0,0 0 15,-21 0-15,21 1 0,0-1 16,0 0-16,0 0 16,0 0-16,0 0 0,21-21 15,0 22 1,1-22-16,-1 0 0,0 0 16,0 0-16,0 0 0,22 0 0,-22 0 15,0-22-15,0 22 0,0-21 16,0 0-16,1 0 0</inkml:trace>
  <inkml:trace contextRef="#ctx0" brushRef="#br1" timeOffset="167516.44">21315 11091 0,'0'0'16,"21"0"0,0 0-16,0 0 0,0 0 15,1 0-15,-1 0 0,0 0 16,0 0-16,0 0 0,0 0 0,1 0 16,-1 0-16,0 0 0,0 0 15,0 0-15,0 0 16,1 0-1</inkml:trace>
  <inkml:trace contextRef="#ctx0" brushRef="#br1" timeOffset="191537.58">14732 17039 0,'0'0'0,"21"0"0,-21-21 0,0 0 16,0 0 0,0 0-16,0-1 0,0 1 15,0 0-15,21 0 16,-21 0-16,0 0 0,0-1 15,0 1-15,0 42 47,0 1-47,0-1 16,0 0-16,0 21 0,0-21 0,0 22 16,0-22-16,-21 21 0,21 1 15,-21-22-15,21 21 0,-21-21 0,21 22 16,0-22-16,-21 0 0,21 21 15,-22-21-15,22 1 0,0-1 16,0 0-16,-21-21 16,21 21-16,-21-21 15,21-21 17,0 0-17,0 0-15,0-1 16,0 1-1,21 0-15,0 0 0,-21 0 16,22 0-16,-1 21 0,-21-22 16,21 1-16,0 21 0,0-21 0,0 21 15,1 0-15,20 0 0,-21 0 16,0 0-16,0 0 0,1 0 16,-1 0-16,21 0 0,-21 21 15,0 0-15,-21 1 0,22-1 0,-22 0 16,0 0-16,0 0 0,0 0 0,0 1 15,0-1-15,0 0 0,-22 0 16,1 0-16,0-21 0,-21 21 0,21 1 16,-1-1-16,-20-21 0,21 21 15,0-21-15,0 0 0,-1 0 16,1 0-16,0 0 0,0 0 0,0 0 16,0 0-1,21-21 16,21 21-15,-21-21-16,21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2:28:30.3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677 0,'21'0'16,"-21"-21"-16,0 0 0,0 0 15,0 0 1,22 21-16,-22-21 0,0-1 15,0 1-15,0 0 0,0 0 16,0 0 0,0 0-16,0-1 15,0 1 17,0 42-1,0 1-31,0-1 0,0 21 15,0-21-15,0 22 0,0-1 16,0 0-16,0 1 0,0-1 0,0 21 16,0-20-16,0-1 0,0 0 15,-22 22-15,22-43 0,0 21 16,0 1-16,0-22 0,0 0 16,-21 21-16,21-20 15,0-1-15,-21-21 16,21-21-1,0-1 1,0-20-16,0 21 16</inkml:trace>
  <inkml:trace contextRef="#ctx0" brushRef="#br0" timeOffset="315.98">1460 402 0,'0'0'0,"22"0"0,-1 0 16,0 0-16,-21 21 31,0 1-31,0-1 0,0 21 0,0 0 16,0-20-16,0 20 0,0 0 15,0 1-15,0-1 0,0 0 16,-21 1-16,21-1 0,0 0 0,-21 1 15,-1-1-15,22-21 0,0 21 16,0-20-16,-21-1 0,21 0 16,-21 0-16,0-21 31,21-21-15,0 0-16,-21 0 0,0-1 15,21 1-15</inkml:trace>
  <inkml:trace contextRef="#ctx0" brushRef="#br0" timeOffset="939.03">974 931 0,'0'0'0,"-22"0"0,44 0 31,-1 0-15,0-21-16,21 21 0,-21-21 15,22 0-15,-1 0 0,0 21 16,1-21-16,20-1 0,-20 1 0,-1 0 16,21 21-16,-20-21 0,-22 0 15,21 21-15,1-21 0,-22 21 16,0 0-16,0-22 0,0 22 0,-21-21 16,21 21-1,-21 21 1,0 1-16,0-1 15,0 0-15,0 0 0,0 0 16,-21 22-16,21-22 0,-21 21 0,21 0 16,0-20-16,0 20 0,0-21 15,0 21-15,0-20 0,0-1 0,0 0 16,21 0-16,0-21 0,1 21 16,20-21-16,-21 0 0,0 0 15,22 0-15,-22 0 0,21-21 16,-21 0-16,0 21 0,1-21 0,20 0 15,-21-22-15,0 22 0,0 0 0,-21-21 16,0-1-16,0 22 16,0-21-16,0-1 0,0 1 15,0 21-15,0-21 0,-21 20 0,0-20 16,0 21-16,0 21 0,0-21 16,-1 21-16,1 0 0,0 0 0,0 0 15,0 0-15,-22 0 0,22 21 16,0 0-16,0 0 0,0 0 15,0 1-15,-1-1 0,22 21 0,0-21 16,0 22-16,-21-1 0,21-21 16,0 21-16,0-20 0,0-1 15,21 0-15,-21 0 0,22 0 16,-1-21-16,21 0 0,-21 0 16,0 0-16,22 0 0,-22 0 0,0 0 15,0 0-15</inkml:trace>
  <inkml:trace contextRef="#ctx0" brushRef="#br0" timeOffset="1544.93">2434 720 0,'0'0'15,"0"-21"-15,21 21 0,-21 21 47,-21 0-47,21 0 0,-21 21 16,21-20-16,0 20 0,0-21 15,-21 21-15,21 1 0,-21-22 0,21 0 16,0 21-16,0-20 0,0-1 16,0 0-16,0 0 15,21-21 1,0 0 0,0 0-16,0-21 0,0 0 0,1 0 15,-1-1-15,0-20 0,0 21 16,0 0-16,0-22 0,1 22 15,-1 0-15,0 0 0,-21 0 0,21 0 16,0 21 0,0 21-1,-21 0-15,0 0 0,0 0 16,0 0-16,0 1 0,0 20 0,0-21 16,0 0-16,0 0 0,22 1 15,-22-1-15,21 0 0,0 0 0,0-21 16,0 0-16,0 0 15,1 0-15,-1 0 0,21 0 16,-21 0-16,0-21 0,22 0 0,-22 0 16,0-1-16,0 1 0,0 0 15,1 0-15,-1-21 0,-21 20 0,0-20 16,0 0-16,0 21 16,0-1-16,0-20 0,0 21 0,-21 0 15,21 0-15,-22 21 0,1-22 16,0 22-16,0 0 15,0 0-15,0 0 32,21 22-32,-22-22 0</inkml:trace>
  <inkml:trace contextRef="#ctx0" brushRef="#br0" timeOffset="2639.3">4212 931 0,'21'0'0,"0"0"0,1 0 15,-1 0-15,0 0 16,-21-21-16,21 0 0,0 21 0,0-21 16,-21 0-16,0 0 15,0-1-15,0 1 0,0 0 16,-21 0-16,21 0 0,-42 21 0,21-21 15,0-1-15,-1 1 0,-20 0 16,21 21-16,0 0 0,0-21 0,-22 21 16,22 0-16,0 0 0,0 0 15,-22 0-15,22 21 0,0 0 0,0 0 16,0 1-16,0-1 16,-1 0-16,22 0 0,0 21 0,0-20 15,0 20-15,0-21 0,0 21 16,0-20-16,0-1 0,0 0 0,0 0 15,22 0-15,-1 0 0,0-21 16,0 0-16,0 0 0,0 0 0,1 0 16,-1 0-16,21-21 0,-21 21 15,0-21-15,22 0 0,-22 0 0,21-22 16,-21 22-16,22-21 0,-22 21 16,0-22-16,21 22 0,-20-21 15,-1 0-15,0 20 0,-21-20 0,0 0 16,21 21-16,-21-22 0,0 1 15,21 21-15,-21-22 0,0 22 16,0 0-16,0 0 0,0 0 0,-21 42 31,21 0-31,-21 21 16,21-20-16,0 20 0,0 0 0,0 1 16,0 41-16,0-41 15,0-1-15,0 0 0,0 1 0,0-1 16,0 0-16,0-21 0,0 22 15,0-22-15,21 0 0,0-21 0,0 21 16,1-21-16,-1 0 0,0 0 16,0 0-16,0 0 0,0 0 15,22-21-15,-22 21 0,0-21 16,0 0-16,0 0 0,1-1 0,-1 1 16,0 0-16,-21 0 0,21-21 15,0 20-15,-21 1 0,0 0 0,21 0 16,-21 0-16,22 21 0,-22-21 15,0 42 1,0 0 0,0 0-16,0 21 0,0-20 0,0-1 15,0 21-15,0-21 0,0 0 16,0 1-16,0-1 0,0 0 0,0 0 16,21 0-16,0-21 15,0 0-15,0 21 0,0-21 0,1 0 16,-1 0-16,0 0 0,21 0 15,-21-21-15,1 0 0,-1 0 0,0-21 16,0 20-16,-21 1 16,0-21-16,21 21 0,0-22 0,-21 1 15,22 21-15,-22-21 0,0 20 16,0-20-16,0 21 0,0 0 0,-22 0 16,1 21-16,0 0 15,0 0-15,0 0 0,0 0 0,-1 0 16,-20 21-16,21-21 0,-21 21 0,20 0 15,-20 0-15,21-21 0,0 21 16,0 1-16,21-1 0,0 0 16</inkml:trace>
  <inkml:trace contextRef="#ctx0" brushRef="#br0" timeOffset="3487.81">6286 868 0,'0'0'0,"-21"0"16,0 0 0,21-21-16,0 0 0,0-1 15,0 1-15,0 0 16,0 0-16,0 0 0,0 0 0,21-1 16,0 1-16,1 21 0,-22-21 15,21 0-15,0 0 0,0 21 0,0 0 16,0 0-16,1 0 0,-1 0 15,0 0-15,-21 21 0,21 0 16,-21 0-16,0 0 0,0 1 16,0 20-16,0-21 0,0 21 0,0 1 15,0-22-15,0 21 0,0-21 16,-21 22-16,21-22 0,0 0 0,0 0 16,21-21-1,0 0-15,0 0 0,1 0 16,-1 0-16,21 0 0,-21-21 15,22 0-15,-1 0 0,0 0 0,1-1 16,-1 1-16,-21-21 0,21 21 16,-20-22-16,-1 22 0,0 0 0,0-21 15,0 21-15,-21-1 0,21 1 16,-21 0-16,0 0 0,0 0 0,0 0 16,-21 42 15,21 0-31,-21 0 0,21 0 15,0 22-15,0-22 0,0 21 0,0 0 16,0 22-16,0-22 16,0 22-16,0-22 0,0 22 0,0-22 15,0 0-15,0 22 0,0-22 16,0 0-16,0 22 0,0-22 0,21 1 16,-21 20-16,0-21 0,0 22 15,0-22-15,0 1 0,0 20 0,0-21 16,0 1-16,-21-1 0,0 0 0,0-20 15,-22 20-15,22-21 0,-21 0 16,21-21-16,-22 21 0,22-21 0,-63 0 16,62 0-16,-20-21 15,0 0-15,-1 0 0,1 0 0,0-22 16,21 22-16,-22-21 0,22 21 16,0-22-16,21 1 0,0 0 15,0 21-15,0-22 0,0 22 0,0-21 16,21 21-16,0-1 0,0 1 15,22-21-15,-22 21 0,21 0 0,1-22 16,20 22-16</inkml:trace>
  <inkml:trace contextRef="#ctx0" brushRef="#br0" timeOffset="4431.82">7493 762 0,'0'0'0,"0"-42"0,0 21 15,0-1-15,0 1 0,-21-42 32,0 63-32,-1 0 0,1 0 15,0 0-15,0 0 0,0 21 16,21 0-16,-21 0 0,-1 0 0,22 1 16,0 20-16,-21-21 0,21 21 15,-21 1-15,21-1 0,0 0 0,0 1 16,0-22-16,0 21 0,21-21 15,-21 1-15,21 20 0,1-42 16,-1 21-16,0 0 0,21-21 16,-21 0-16,1 0 0,20 0 0,-21 0 15,0 0-15,0-21 0,22 0 16,-22 0-16,0 0 0,0-1 0,0 1 16,1 0-16,-1-21 0,-21 21 15,0-22-15,0 1 0,0 21 0,0-22 16,0 1-16,0 21 0,-21-21 15,21 20-15,-43 1 0,22 0 0,0 0 16,0 0-16,-22 21 0,22 0 16,0 0-16,-21 0 0,21 0 0,-1 21 15,1 0-15,0 0 16,0 0-16,21 22 0,-21-22 0,21 21 16,0 1-16,0-1 0,0 0 15,0 1-15,0-1 0,0-21 0,21 21 16,0-20-16,0-1 0,0 0 15,1 0-15,-1 0 0,0-21 0,21 0 16,-21 0-16,22 0 0,-22 0 16,21 0-16,-21 0 0,22 0 15,-22 0-15,21-21 0,-21 0 0,1 0 16,20-22-16,0 22 0,-21-21 0,22 21 16,-22-22-16,0 1 0,21 0 15,-20 21-15,-1-22 0,0 22 16,-21 0-16,0 0 0,0 0 15,0 42 1,0 0-16,0 0 16,-21 0-16,21 22 0,0-22 0,-21 21 15,21-21-15,-22 22 0,22-22 16,0 21-16,0-21 0,0 0 0,0 1 16,0-1-16,0 0 0,22 0 15,-1-21-15,0 0 0,0 0 16,0 0-16,0 0 0,1 0 15,-1-21-15,0 21 0,0-21 0,0 0 16,0-1-16,1-20 16,-1 21-16,0 0 0,0-22 0,-21 22 15,0-21-15,21 21 0,-21 0 16,21-1-16,-21 1 0,0 0 0,0 42 31,0 0-31,0 1 16,0-1-16,0 21 0,0-21 15,0 0-15,0 22 0,0-22 0,0 0 16,0 0-16,0 0 0,0 1 16,0-1-16,0 0 0,0 0 15,22-21-15,-1 0 0,0 0 16,0 0-16,0 0 16,0-21-16,-21 0 0</inkml:trace>
  <inkml:trace contextRef="#ctx0" brushRef="#br0" timeOffset="6939.05">10329 1185 0,'-21'0'0,"42"0"0,-63 22 0,21-22 15,42 0 1,0-22-1,0 1-15,0 0 0,1 21 16,20-42-16,-21 21 0,21-1 16,-20-20-16,-1 0 0,0-1 0,0 1 15,0 0-15,0-1 0,1-20 16,-22 21-16,0-1 0,0 1 16,0 0-16,0 20 0,0-20 0,0 21 15,-22 0-15,1 0 0,0-1 16,0 22-16,0 0 0,0 0 15,-1 22-15,1-1 0,0 21 16,0-21-16,21 22 0,0-1 0,-21 0 16,21 22-16,-21-22 0,21 22 15,0-1-15,0-21 0,0 22 16,0-22-16,0 1 0,0-1 16,0-21-16,0 21 0,0-20 0,0-1 15,0 0 1,21-21-1,-21-21-15,21 0 0,0-1 16,-21 1-16,21 0 0,0 0 0,-21 0 16,22-22-16,-1 1 0,0 21 15,0-21-15,-21-1 0,21 22 0,0 0 16,1-21-16,-1 42 0,0-22 16,0 22-16,0 0 0,0 0 15,1 22-15,-1-1 0,0 0 16,-21 0-16,21 21 0,0-20 15,0 20-15,-21-21 0,22 0 0,-1 22 16,0-22-16,0 0 0,0 0 16,0 0-16,1 0 0,-1 1 0,21-22 15,-21 0-15,0 0 0,22 0 16,-22 0-16,21 0 0,1 0 0,-22 0 16,21 0-16,0-22 0,-20 1 15,20 0-15,-21 0 0,0 0 0,0 0 16,1-22-16,-1 22 0,0-21 15,-21-1-15,0-20 16,0 21-16,0-1 0,0 22 16,-21-21-16,-22 21 0,22 21 0,0-22 15,-21 22-15,21 0 0,-22 0 16,22 0-16,-21 22 0,-1-1 0,22 21 16,-21-21-16,21 22 0,0-1 15,-1 0-15,1 1 0,21-1 0,0 0 16,0 1-16,0-22 0,0 0 15,0 0-15,21 0 0,22 0 0,-22 1 16,0-22-16,0 0 0,22 0 16,-22 0-16,21 0 0,-21 0 0,22 0 15,-22-22-15,21 22 0,-21-21 0,0 0 16,1 0-16,-1 0 0,0 0 16,-21-1-16,0-20 0,21 21 15,-21-21-15,0-1 0,0 22 16,21-21-16,-21 21 0,0-1 0,0 1 15,0 42 1,0 1 0,0-1-16,0 21 0,0-21 15,0 0-15,0 22 0,0-22 0,0 0 16,0 21-16,0-20 0,0-1 16,0 0-16,21-21 0,1 21 15,-1-21-15,0 0 16,21 0-16,-21 0 0,22 0 0,-22-21 15,0 21-15,21-21 16,-20 0-16,-1-1 0,0 1 0,0 0 16,0-21-16,0 21 0,-21-22 15,0 22-15,22-21 0,-22 21 0,0-1 16,21 1-16,-21 0 0,0 0 16,0 42-1,0 0-15,-21 0 0,21 1 16,-22-1-16,1 21 0,21 0 0,0-20 15,-21 20-15,21-21 0,-21 21 16,0-20-16,21-1 0,0 0 16,0 0-16,0 0 0,-21-21 0,21 21 15,0-42 17,21 21-32,-21-21 15,21 0-15,0 0 0,0 0 0,-21-1 16,21-20-16,1 21 0,-1-21 15,0 20-15,0-20 0,0 21 0,22-21 16,-22 20-16,21 1 0,-21 0 16,22 21-16,-22 0 0,0 0 0,-21 21 15,21 0-15,-21 1 16,21-1-16,-21 0 0,0 21 0,0-21 16,21 22-16,1-22 0,-1 21 15,-21-21-15,21 1 0,-21-1 16,21 0-16,0 0 0,0 0 0,1 0 15,-1-21-15,21 0 0,-21 22 16,0-22-16,22 0 0,-1 0 16,-21 0-16,22 0 0,-1 0 0,0-22 15,1 22-15,-22-21 0,21 0 0,-21 0 16,22 0-16,-22 0 0,0-22 16,0 22-16,0-21 0,-21 21 0,21-22 15,-21 1-15,0 21 16,0 0-16,0-1 0,-21 1 0,0 21 15,0 0-15,0 0 0,0 0 16,-1 0-16,-20 0 0,21 0 0,-21 0 16,20 21-16,1 1 0,-21 20 15,21-21-15,0 0 0,-1 0 0,22 22 16,0-22-16,0 0 0,0 0 16,0 0-16,0 1 0,0-1 0,0 0 15,22 0-15,-1-21 0,0 0 16,0 0-16,0 0 0,0 0 15,1 0-15,-1 0 0,0 0 0,0-21 16,0 21-16,0-21 16,1 0-16,20-1 0,-21-20 0,0 21 15,0-21-15,1-1 0,-22 1 16,21 0-16,0-1 0,0 1 0,0 0 16,-21-1-16,0 1 0,21 0 15,-21 20-15,22-20 0,-22 21 0,0 0 16,0 0-16,0 42 15,0 0 1,0 0-16,0 0 0,-22 22 16,1-1-16,21 0 0,0 1 0,0-1 15,0 0-15,-21 1 0,21-1 16,0 0-16,0 1 0,0-1 16,0 0-16,0-21 0,21 1 0,-21-1 15,21 0-15,1 0 0,20 0 16,-21-21-16,0 0 0,22 0 0,-22 0 15,21 0-15,-21 0 0,22 0 16,-1 0-16,-21-21 0,0 0 0,22 0 16,-22-22-16,0 22 15,0-21-15,21 0 0,-20-1 0,-1 1 16,0 0-16,0-1 0,0-20 0,0 20 16,-21 22-16,0-21 0,22 0 15,-22 20-15,0 1 0,0 0 0,-22 42 47,1 0-47,0 1 0,21-1 0,-21 21 16,0-21-16,21 22 0,-21-1 15,21 0-15,-22 1 0,22-1 0,-21 0 16,21 1-16,0-1 0,0-21 16,0 21-16,0-20 0,0 20 0,0-21 15,0 0-15,21-21 0,1 21 0,-1 1 16,0-22-16,0 0 0,0 0 15,0 0-15,22 0 0,-22 0 16,21-22-16,-21 1 0,22 21 16,-22-21-16,0 0 0,21 0 0,-20-22 15,-1 22-15,0-21 0,0 0 16,-21 20-16,0-20 0,0 21 0,0 0 16,0 0-16,0-1 0,-21 22 15,21 22-15,-21-1 16,0 21-16,-1-21 0,1 22 15,21-22-15,0 21 0,0-21 0,0 22 16,0-22-16,0 0 0,0 0 16,0 0-16,0 0 0,21-21 15,1 22-15,-1-22 0,0 0 16,0 0-16,21 0 0,-20 0 16,20-22-16,-21 1 0,21 0 0,1 0 15,-22 0-15</inkml:trace>
  <inkml:trace contextRef="#ctx0" brushRef="#br0" timeOffset="8267.03">15642 593 0,'0'0'0,"21"-21"15,0 21-15,-21-22 0,0 1 0,0 0 16,0 0-16,0 0 0,0 0 16,0-1-16,0 1 0,-21 0 0,0 0 15,0 21-15,-21-21 0,-22 21 16,22 0-16,-1 0 0,1 21 15,0 0-15,-1 0 0,1 0 16,0 22-16,-1-1 0,1 0 0,21 1 16,-21-1-16,20 22 0,-20-1 15,21-21-15,0 22 0,0-1 16,-1-20-16,22-1 0,0 0 16,0 1-16,0-1 0,0 0 0,0-20 15,22-1-15,-1 0 0,0 0 16,21-21-16,-21 0 0,22 0 0,-1 0 15,0 0-15,1 0 0,20 0 16,-20 0-16,-1-21 0,0 21 0,1-21 16,-1 0-16,0-1 0,-21-20 15,22 21-15,-22 0 0,0-22 0,0 22 16,0-21-16,-21 21 0,0 0 16,0-1-16,22 1 0,-22 0 0,0 42 46,-22 0-46,1 22 0,21-22 16,0 0-16,-21 21 0,21-20 0,-21 20 16,21-21-16,0 0 0,0 0 15,0 22-15,0-22 0,0 0 16,0 0-16,21-21 0,0 0 0,0 21 16,1-21-16,-1 0 0,0 0 15,0 0-15,43 0 0,-43-21 16,0 21-16,-21-21 0,21 0 15,-21 0-15,21 21 0,-21-43 16,0 22-16,0 0 0,0 0 0,0 0 16,0-22-16,-21 22 0,0 0 15,0 0-15,0 0 0,-1 0 16,1 21-16,0-22 0,0 22 0,0 0 16,21-21-1,21 21 1,0 0-1,0-21-15,0 21 0,1-21 0,20 21 16,-21 0-16,0 0 0,22 0 16,-22 0-16,21 0 0,-21 21 0,0 0 15,1 0-15,20 1 0,-42-1 16,21 0-16,-21 0 0,0 0 0,0 22 16,0-22-16,0 0 15,0 0-15,0 0 0,0 0 0,0 1 16,-21-22-16,21 21 0,0 0 15,-21-21-15,0 0 16,21-21 15,0 0-15,0-1-16,21 1 0,0-21 16,-21 21-16,21-22 0,21 22 0,-20-21 15,-1 0-15,21-1 0,0 22 16,1-21-16,-1 21 0,0-1 0,1 22 15,-1 0-15,0 0 16,1 0-16,-22 22 0,0-1 0,0 0 16,0 0-16,-21 21 0,22 1 15,-22-1-15,0-21 0,0 22 0,0-22 16,-22 21-16,1-21 0,0 0 16,21 1-16,-21-1 0,0 0 0,0-21 15,21 21-15,-22-21 16,1 21-16,21-42 31,21 0-15,-21 0-16,22 0 0,-1-22 0,0 22 15</inkml:trace>
  <inkml:trace contextRef="#ctx0" brushRef="#br0" timeOffset="8494.9">17039 487 0,'0'0'0,"0"21"32,0 0-32,0 0 0,-21 22 0,0-1 15,0 0-15,21 1 0,-22 20 16,1-20-16,21-1 0,-21 21 16,0-20-16,0-1 0,21-21 15,0 22-15,-21-22 0,21 0 0,0 0 16,0 0-16,21-21 31,0 0-31</inkml:trace>
  <inkml:trace contextRef="#ctx0" brushRef="#br0" timeOffset="8703.78">16722 847 0,'0'0'0,"-22"0"0,1 0 16,42 0 15,1 0-31,-1 0 0,21 0 16,-21 0-16,22-21 0,-1 21 16,0 0-16,1 0 0,-1-22 0,0 22 15,-21 0-15,22 0 0,-22 0 16</inkml:trace>
  <inkml:trace contextRef="#ctx0" brushRef="#br0" timeOffset="9048.58">17166 889 0,'0'0'0,"21"0"31,0 0-16,1 0-15,20 0 0,-21-21 16,21 0-16,-20 21 0,-1-21 16,0 21-16,0-22 0,-21 1 15,-21 21 1,0 0-16,0 0 16,-22 0-16,22 0 0,0 21 15,0 1-15,0-1 0,-1 0 16,1 21-16,0-21 0,0 22 15,21-22-15,0 0 0,0 21 0,0-20 16,0-1-16,0 0 16,21 0-16,0-21 0,22 0 0,-1 21 15,0-21-15,1 0 0,-1 0 16,21 0-16,-20 0 0,-1-21 0,0 21 16</inkml:trace>
  <inkml:trace contextRef="#ctx0" brushRef="#br0" timeOffset="9299.43">17801 804 0,'0'0'0,"0"-21"0,0 42 47,0 1-47,21-1 0,-21 0 16,0 0-16,21 21 0,-21-20 0,0-1 15,0 21-15,22-21 0,-22 0 16,21 1-16,-21-1 0,0 0 0,0 0 15,0 0-15,0-42 47,21 21-31,-21-21-16,21 0 0,-21 0 16,0-1-16</inkml:trace>
  <inkml:trace contextRef="#ctx0" brushRef="#br0" timeOffset="9483.33">18013 826 0,'0'0'0,"0"-22"0,0 1 15,-21 21 1,-1 21 0,1-21-16,0 22 15,-21 20-15,21-21 0,-1 0 0,-20 0 16,21 22-16,0-22 16,0 21-16,-22 1 0,43-22 15,-21 0-15,21 0 0,0 0 16,21-21-16,0 0 0,1 0 15,-1 0-15,0 0 0,0 0 16</inkml:trace>
  <inkml:trace contextRef="#ctx0" brushRef="#br0" timeOffset="9787.15">18500 550 0,'0'0'0,"21"-21"16,0 0-16,-21 0 0,0 0 15,0 0-15,-21 21 16,0 21-16,-1 0 16,1 0-16,0 0 0,0 22 0,0-1 15,-22 0-15,22 1 0,0-1 16,0 0-16,0 22 0,0-22 0,-1 0 16,22 1-16,0-1 0,0 0 15,0-20-15,0 20 0,0-21 0,0 0 16,0 0-16,0 1 0,22-22 15,-1 21-15,0-21 16,0 0-16,0 0 0,0 0 0,1 0 16,-1-21-16,0-1 0,0 22 15,0-21-15,0-21 0,1 21 16,-22 0-16,0-22 0</inkml:trace>
  <inkml:trace contextRef="#ctx0" brushRef="#br0" timeOffset="9964.04">18203 826 0,'0'0'0,"-21"0"16,0 0-16,42 0 47,21 0-47,-20 0 0,-1 0 16,21 0-16,0 0 0,1 0 15,-22-22-15,21 22 0,1 0 0,-1-21 16,-21 21-16,21 0 0</inkml:trace>
  <inkml:trace contextRef="#ctx0" brushRef="#br0" timeOffset="10735.61">19198 868 0,'0'0'0,"0"-21"0,-21 21 0,0 0 15,0 0 1,21 21-16,-22-21 0,22 21 16,-21 0-16,21 0 0,0 1 0,0-1 15,-21 21-15,21-21 0,0 22 16,-21-22-16,21 0 0,0 0 0,0 0 15,0 0-15,0 1 0,0-1 16,-21-21-16,21 21 16,0-42 15,0 0-31,0-1 16,0 1-16,0 0 0,0 0 0,0 0 15,0-22-15,21 22 0,0-21 16,0 21-16,0-22 0,1 22 0,-1-21 15,0 21-15,0 21 0,0-21 16,0 21-16,1 0 0,-1 0 16,0 0-16,0 21 0,0 0 0,-21 0 15,0 0-15,0 22 0,21-22 16,-21 0-16,0 21 0,0-21 16,0 22-16,0-22 0,0 0 0,0 0 15,0 0-15,0 1 0,0-1 16,0 0-16,-21-21 15,21-21 17,0 0-32,0-1 15,0 1-15,0 0 0,21 0 16,1-21-16,-1 20 16,0-20-16,0 21 0,21-21 0,1 20 15,-1-20-15,0 21 0,1 0 0,-1 0 16,-21 21-16,22 0 0,-22 0 15,0 0-15,0 21 0,0 21 16,-21-21-16,0 0 0,0 22 16,0-1-16,0-21 0,0 22 0,0-22 15,-21 0-15,0 0 0,21 0 16,-21 0-16,21 1 0,0-1 0,-21-21 16,-1 21-16,44-21 46,-1-21-46,0 0 0,0 21 16,21-22-16</inkml:trace>
  <inkml:trace contextRef="#ctx0" brushRef="#br0" timeOffset="11963.25">20108 1016 0,'-21'0'0,"21"21"0,-21-21 16,21 21-16,21-21 31,0 0-15,0 0-16,1-21 0,-1 21 15,0-21-15,-21 0 0,21 21 16,0-21-16,-21 0 0,0-1 0,0 1 16,0 0-16,0 0 15,0 0-15,0 0 0,0-1 0,-21 22 31,0 0-31,0 0 0,0 22 0,-1-1 16,1 0-16,0 21 0,0-21 16,0 22-16,21-22 0,0 21 15,0-21-15,0 22 0,0-22 16,0 0-16,0 0 0,21 0 0,0 1 0,0-1 16,0 0-16,1-21 15,20 0-15,-21 21 0,21-21 0,1 0 16,-1 0-16,-21 0 0,22 0 0,-1-21 15,-21 0-15,21 0 0,-20-1 16,-1 1-16,21 0 0,-21 0 16,0-21-16,1-1 0,-1 1 0,-21 21 15,21-22-15,-21 1 0,21 21 16,-21 0-16,0 0 0,0-1 16,-21 44-1,0-1-15,21 0 16,-21 21-16,-1-21 0,22 22 0,-21-22 15,0 21-15,21-21 0,0 1 16,-21 20-16,0-21 0,21 0 16,-21 0-16,21 1 0,0-1 15,0-42 32,0-1-47,21 1 16,-21 0-16,21 0 0,0-21 0,21 20 15,-20-20-15,-1 0 0,21 21 16,-21-22-16,22 1 0,-22 21 0,0 0 16,0-1-16,21 22 0,-20 0 15,-1 0-15,-21 22 16,0-1 0,0 21-16,0-21 0,0 22 0,0-22 15,0 21-15,0-21 0,0 0 16,0 22-16,0-22 0,0 0 0,21 0 15,0 0-15,0 1 0,0-1 16,1-21-16,-1 0 0,0 0 16,0 0-16,0 0 0,0 0 15,1 0-15,-1-21 0,0-1 16,0 22-16,0-21 0,0-21 0,1 21 16,-22-22-16,21 22 0,0-21 15,-21 0-15,0-1 0,21 22 16,0 0-16,-21-21 0,21 20 15,-21 44 1,-21 20 0,0-21-16,0 0 0,21 22 0,0-22 15,-21 21-15,21-21 0,-21 22 16,21-22-16,0 0 0,0 0 0,0 0 16,0 0-16,0 1 0,0-1 15,21 0-15,0-21 16,0 0-16,0 0 0,0 0 15,1 0-15,-1 0 0,21 0 16,-21-21-16,0 0 0,22-1 0,-22 1 16,0 0-16,21-21 0,-20 21 15,20-22-15,-21 22 0,0-21 16,0 21-16,1-1 0,-22 1 0,0 0 16,-22 42-1,1 0-15,0 1 0,0-1 16,21 0-16,-21 0 0,21 21 15,-21-20-15,21-1 0,0 21 16,0-21-16,0 0 0,0 1 0,0-1 16,21-21-16,-21 21 0,21-21 15,0 0-15,21 21 0,-20-21 0,20 0 16,0 0-16,1 0 0,-1 0 16,0 0-16,1 0 0,-1 0 0,-21-21 15,0 21-15,22-21 16,-22 0-16,0-1 0,0 1 0</inkml:trace>
  <inkml:trace contextRef="#ctx0" brushRef="#br0" timeOffset="14131.26">1460 1842 0,'0'0'0,"-21"21"15,21 0 1,21-21 15,1 0-31,-1 0 0,0 0 16,21 0-16,-21 0 16,22 0-16,-22 0 0,21 0 0,-21 0 15,22 0-15,-1 0 0,0 0 16,1 0-16,20 0 0,-20 0 15,-1 0-15,0 0 0,1-21 16,20 21-16,-21 0 0,22 0 16,-1 0-16,1 0 0,-1 0 0,22 0 15,0 0-15,-22 0 0,22-21 0,0 21 16,-22 0-16,22 0 0,-1 0 16,1 0-16,0 0 0,-1 0 0,1-22 15,21 22-15,-21 0 0,-1 0 16,22 0-16,-21 0 0,-1 0 15,1 0-15,0 0 0,-1 0 16,22 0-16,-21 0 0,21 0 0,-22 0 16,22 0-16,-21 0 0,21 0 15,-22 0-15,1 0 0,0 0 0,21 0 16,-22 0-16,1 0 0,0 0 16,-1 0-16,1 0 0,0 0 0,-1 0 15,1 0-15,0 0 0,-22 0 0,22 0 16,-1 0-16,1 0 0,0-21 15,-1 21-15,1 0 0,0 0 0,21 0 16,-22 0-16,1 0 16,21 0-16,-22 0 0,1 0 0,0-21 15,-1 21-15,22 0 0,-21 0 16,21 0-16,-22 0 0,22 0 0,-21 0 16,0 0-16,20 0 0,-20 0 15,0 0-15,-1 0 0,1 0 0,21 0 16,-21 0-16,-1 0 0,22 0 0,0 0 15,-21 0-15,-1-21 0,22 21 16,-21 0-16,-1 0 0,22 0 0,0 0 16,-21 0-16,21 0 0,-1 0 15,1 0-15,0 0 0,-21 0 16,21 0-16,-22 0 0,22 0 0,0 0 16,0 0-16,0 0 0,-1-21 15,1 21-15,0 0 0,0 0 16,-21 0-16,20 0 0,1 0 0,-21 0 15,21-21-15,0 21 0,21 0 16,-22 0-16,1 0 0,0 0 0,-21 0 16,21 0-16,-1 0 0,1 0 15,0-22-15,0 22 0,0 0 0,0 0 16,21 0-16,-22 0 0,-20 0 0,21 0 16,0-21-16,0 21 0,-1 0 15,1 0-15,0 0 0,0 0 0,0 0 16,0 0-16,-1 0 0,-20-21 15,21 21-15,0 0 0,-22 0 16,22 0-16,0 0 0,21 0 16,-21 0-16,0 0 0,0 0 0,-22 0 15,22 0-15,-21 0 0,21 0 16,-1 0-16,1 0 0,0 0 0,0 0 16,0 0-16,0 0 0,-22 0 15,22 0-15,-21 0 0,21 0 0,-1 0 16,1 0-16,-21 0 0,21 0 15,0 0-15,-1 0 0,-20 0 16,21 0-16,-21 0 0,20 0 0,-20 0 16,21 0-16,-21 0 0,20 0 15,1 0-15,0 0 0,-21 0 16,21 0-16,-22 0 0,22 0 0,-21 0 16,-1 0-16,22 0 0,-21 0 15,21 0-15,0 0 0,-1 0 0,1 0 16,0 0-16,-21 0 0,21 0 15,-22 0-15,1 0 0,21 0 0,-22 0 16,22 0-16,0 0 0,-21 0 16,21 0-16,-22 0 0,1 0 15,0 0-15,-22 0 0,22 0 0,-1 0 16,-20 0-16,21 0 0,-1 0 16,1 0-16,0 0 0,-1 0 15,1 0-15,-22 21 0,22-21 16,-21 0-16,-1 0 0,1 0 0,-22 0 15,0 0-15,22 0 0,-22 0 16,0 0-16,1 0 0,-22 0 0,21 0 16,-21 0-16,1 0 0,-1 0 15,0 0-15,0 0 0,0 0 0,0 0 32,1 0-17</inkml:trace>
  <inkml:trace contextRef="#ctx0" brushRef="#br1" timeOffset="20395.65">974 2773 0,'0'0'0,"0"-42"32,0 63 15,0 0-47,0 0 0,0 0 15,0 0-15,0 1 0,0 20 0,0-21 16,0 0-16,0 22 0,-22-22 15,22 0-15,-21 0 0,21 0 0,0 0 16,0 1-16,0-1 0,0 0 16,0 0-16,0-42 31,0 0-15,0 0-16,21-1 0,1 1 0,-22 0 15,21 0-15,0 0 0,-21 0 16,21-22-16,0 22 0,0 0 15,-21 0-15,22 0 0,-1-1 16,0 22-16,0 0 0,0 0 16,0 0-16,-21 22 15,22-1-15,-1 0 0,-21 21 0,21-21 16,-21 1-16,21-1 0,0 0 16,-21 0-16,21 0 0,1 0 15,-22 1-15,21-22 0,0 21 0,0-21 16,0 0-16,0 0 15,22 0-15,-22 0 0,0-21 16,0-1-16,22 1 0,-22 0 0,0 0 16,0 0-16,-21 0 0,21-1 15,-21 1-15,0-21 0,0 21 16,0-22-16,0 22 0,0-21 0,0 0 16,0 20-16,0 1 0,-21 0 15,21 0-15,0 0 0,0 0 0,-21 21 31,21 21-15,0 0-16,0 0 0,21 0 16,0-21-1</inkml:trace>
  <inkml:trace contextRef="#ctx0" brushRef="#br1" timeOffset="20751.43">1947 2836 0,'0'0'16,"0"22"-16,21-22 16,1 0-1,-1-22-15,0 22 16,-21-21-16,21 0 0,0 21 0,0-21 16,1 0-16,-22 0 15,21-1-15,-21 1 0,21 0 0,-21 0 16,0 0-16,0 0 15,-21 21-15,0 0 0,-1 0 16,1 0-16,0 0 0,0 21 16,0-21-16,0 21 0,21 21 0,-22-21 15,1 22-15,21-22 0,0 21 16,0-21-16,0 22 0,0-22 0,0 0 16,0 0-16,0 0 0,0 1 15,0-1-15,21 0 0,1-21 0,-1 21 16,0-21-16,0 0 15,0 0-15,0 0 0,1 0 16,20 0-16,-21 0 0,0-21 0,0 0 16</inkml:trace>
  <inkml:trace contextRef="#ctx0" brushRef="#br1" timeOffset="23936.13">3133 2900 0,'0'0'0,"-22"21"16,22 0 15,0 0-31,0 1 16,0-1-16,0 0 15,22-21 1,-1 0-16,0 0 16,0 0-16,0 0 0,0 0 15,1-21-15,-1 0 0,0 21 16,0-22-16,0 1 0,0 0 0,1 0 16,20 0-16,-21 0 0,0-22 15,0 22-15,-21-21 0,22-1 16,-1 1-16,-21 0 0,0-1 15,0 1-15,0 0 0,0-1 0,0 22 16,0-21-16,0 21 0,0 0 16,0-1-16,-21 22 0,-1 0 15,22 22 1,0 20-16,-21 0 0,21 1 0,0-1 16,-21 0-16,21 22 0,0-22 15,0 0-15,0 1 0,0-1 0,-21 0 16,21 1-16,-21-1 0,21-21 0,-21 0 15,21 1-15,0-1 0,0 0 16,0-42 15,0 0-15,21 21-16,-21-22 0,21 1 16,0 0-16,-21 0 0,21-21 0,0 20 15,1 1-15,-1-21 0,0 21 16,0 0-16,-21-1 0,21 22 0,0 0 15,1 0-15,-1 0 16,0 22-16,-21-1 0,21 0 16,-21 0-16,21 0 0,-21 0 15,21 1-15,1-1 0,-22 0 0,21 0 16,-21 0-16,21 0 0,0 1 16,0-1-16,0-21 15,1 21-15,-1-21 0,0 0 0,21 0 16,-21 0-16,1 0 0,-1 0 0,21-21 15,-21 0-15,0 21 0,22-22 16,-22 1-16,0 0 0,21 0 0,-20 0 16,-1 0-16,0-1 0,-21-20 15,0 21-15,21-21 0,-21-1 0,0 22 16,0-21-16,0 21 16,0-1-16,-21-20 0,0 42 0,21-21 0,-21 21 15,-1 0-15,1 0 0,0 0 16,-21 21-16,21 0 0,-1 0 15,1 1-15,0 20 0,-21 0 0,21 1 16,-1-22-16,1 21 0,0 0 16,21-20-16,0 20 0,0-21 0,0 0 15,0 22-15,0-22 16,21 0-16,0-21 0,1 0 16,-1 0-16,0 0 0,0 0 0,0 0 15,0-21-15,1 21 0,20-21 16,-21-1-16,0 22 0,0-21 0,1 0 15,-1 0-15,0 0 0,0 0 16,-21-22-16,0 22 0,21 0 0,-21 0 16,21 0-16,-21-1 15,0 1-15,0 0 0,0 42 32,0 0-32,-21 1 0,21-1 15,-21 0-15,21 0 0,0 0 0,0 0 16,0 1-16,0-1 0,0 0 15,0 0-15,0 0 0,21 0 16,0-21-16,1 0 0,-1 0 0,0 0 16,0 0-16,0 0 0,22 0 15,-22 0-15,21 0 0,-21-21 0,22 21 16,-22-21-16,0 0 16,0 0-16,0 0 0,0 21 0,1-43 15,-1 22-15,-21 0 0,0 0 0,0 0 16,0-1-16,0 1 0,0 0 15,0 0-15,-21 42 16,21 0 0,0 0-16,-22 1 0,1-1 0,21 0 15,0 0-15,0 21 0,-21-20 16,21-1-16,-21 0 0,21 0 16,0 0-16,0 0 0,0 1 0,0-44 62,21 22-62,-21-21 0,21 0 16,0 21-16,-21-21 0,22 0 0,-1 0 15,-21-1-15,21-20 0,0 21 16,-21 0-16,21 0 0,0-1 0,1 22 16,-1 0-1,0 0-15,0 22 16,0-1-16,-21 0 0,21 0 15,1 0-15,-22 0 0,21 22 0,0-43 16,-21 21-16,0 0 0,21 0 16,0 0-16,0-21 0,-21 22 15,22-22-15,-1 0 0,0 0 16,0 0-16,0 0 16,0 0-16,-21-22 0,22 22 15,-1-21-15,-21 0 0,21 21 0,0-21 16,0 0-16,0-22 0,22 22 15,-22 0-15,21-21 0,1 21 0,-22-1 16,21 1-16,0-21 0,1 42 16,-22-21-16,21 21 0,-21 0 0,1 0 15,-1 0-15,-21 21 0,0 0 16,0 0-16,21 0 0,-21 1 16,0-1-16,0 0 0,0 0 15,0 0-15,0 0 0,0 1 16,21-22 15,0 0-31,-21-22 16,0 1-16,0 0 15,0 0-15,0 0 16,0 0-16,0-1 0,0 1 0,-21 0 16,0 0-16,0 0 0,0 0 15,21-1-15,-22 22 0,1 0 16,0 0-16,0 0 0,0 0 0,-22 0 15,22 22-15,0-1 0,-21 0 16,21 21-16,-1-21 0,-20 22 0,21-22 16,0 0-16,0 21 0,-1-20 15,22 20-15,0-21 0,-21 0 0,21 0 16,0 1-16,0-1 0,0 0 16,0 0-16,21-21 0,1 0 15,-1 0-15,0 0 0,21 0 16,-21 0-16,1 0 0,-1-21 15,0 21-15,21-21 0,-21 0 16,1-1-16,20 1 0,-21 0 0,0 0 16,0-21-16,1 20 15,-1-20-15,0 0 0,0-1 0,0 1 0,0-21 16,1 20-16,-1-63 16,-21 64-16,0 21 0,0-21 0,21 20 15,-21 1-15,0 0 0,0 0 16,-21 21-1,0 21-15,-1 21 0,22-20 16,-21 20-16,21 0 0,-21 1 16,21 20-16,-21-21 0,21 1 0,0-1 15,0 0-15,0 1 0,0-1 16,0 0-16,0-20 0,0 20 16,0-21-16,0 0 0,21 0 0,0 1 15,0-22-15,1 0 0,-1 21 16,0-21-16,21 0 0,-21 0 0,1 0 15,-1 0-15,21-21 0,-21 21 16,0-22-16,1 1 0,-1 0 0,21 0 16,-42 0-16,21 0 0,0-22 0,1 22 15,-1-21-15,-21-1 0,21 1 16,-21 0-16,21-1 0,-21-20 16,0 21-16,0-1 0,0 1 0,21 21 15,-21-22-15,0 22 0,0 0 16,-21 42-1,0 0 1,21 22-16,0-1 0,-21 0 0,0 1 16,21-1-16,-22 0 0,22 1 15,0-1-15,0 0 0,0 1 0,0-1 16,0-21-16,0 22 0,0-22 0,0 0 16,0 0-16,22 0 0,-1-21 15,0 21-15,0-21 0,0 0 0,0 0 16,22 0-16,-22 0 0,0 0 15,21 0-15,-20-21 0,20 21 16,-21-21-16,21 0 0,-20 0 0,-1 0 16,0-1-16,0 1 0,0-21 15,-21 21-15,0-43 16,0 43-16,0 0 0,-21 21 16,0 0-1,0 0-15,21 21 0,-21 0 16,21 22-16,-22-22 0,22 0 15,0 0-15,0 21 0,0-20 0,0-1 0,0 0 16,0 0-16,22 0 16,-1-21-16,0 0 0,0 21 0,0-21 15,0 0-15,1 0 0,20 0 16,-21 0-16,0 0 0,22-21 16,-22 21-16,0-21 0,21 0 0,-21 21 15</inkml:trace>
  <inkml:trace contextRef="#ctx0" brushRef="#br1" timeOffset="25203.07">8128 2413 0,'0'0'0,"0"-21"16,0 0-16,0 0 0,0-1 0,-21 1 16,0 0-16,-1 0 0,-20 0 15,21 0-15,0 21 0,-22-22 0,22 22 16,-21 0-16,21 0 0,0 0 15,-22 0-15,22 0 0,0 0 0,-21 22 16,20-1-16,1 21 0,0 0 16,21 22-16,0-22 0,-21 22 0,21-1 15,0 1-15,0-1 0,0-20 0,0 20 16,0-21-16,0 1 16,0-22-16,21 21 0,0-21 0,0 1 15,1-1-15,-1-21 0,21 0 16,-21 0-16,22 0 0,-22 0 0,21 0 15,0 0-15,-20 0 0,20-21 0,0-1 16,1 1-16,-22 21 0,21-42 16,0 21-16,-20 0 0,-1-1 0,0-20 15,0 21-15,0-21 0,0 20 16,-21 1-16,22 0 0,-22 0 0,0 0 16,0 0-16,0 42 15,-22 0 1,1 0-16,0 0 0,21 22 0,-21-22 15,21 0-15,-21 21 16,21-21-16,0 1 0,0-1 0,0 0 16,0 0-16,0 0 0,0 0 0,0 1 15,21-1 1,0-21-16,0 0 0,0 0 0,1 0 16,-1 0-16,0 0 0,0 0 15,0-21-15,0 21 0,1-22 0,-22 1 16,21 21-16,-21-21 0,0 0 0,0 0 15,0 0-15,0-1 16,0 1-16,-21-21 0,-1 21 0,1 0 16,0 21-16,0-22 0,21 1 15,0 0-15,-21 0 16,21 0-16,0 0 16,21-1-1,0 22-15,0 0 0,22 0 16,-22-21-16,0 21 0,0 0 15,21 0-15,-20 0 0,20 21 0,-21 1 16,0-1-16,0 0 0,22 0 16,-22 0-16,-21 0 0,21 22 0,-21-22 15,0 0-15,21 0 0,-21 0 16,0 1-16,0-1 0,0 0 16,0 0-16,0 0 0,-21-21 15,0 0 1,21-21 15,0 0-31,0 0 16,0 0-16,0-1 0,0 1 0,21 0 15,0-21-15,0 21 0,22-22 16,-22 1-16,21 21 0,1-22 16,-22 22-16,21 0 0,0 0 0,1 0 15,-1 21-15,0 0 0,-20 0 16,-1 21-16,21 0 0,-42 21 0,21-20 15,-21 20-15,0-21 0,0 21 16,0-20-16,0 20 0,0-21 0,0 21 16,-21-20-16,21-1 0,-21 0 0,0-21 15,0 21-15,21 0 0,-22-21 16,22 21-16,22-42 31,-22 0-31,21 21 0,0-21 16</inkml:trace>
  <inkml:trace contextRef="#ctx0" brushRef="#br1" timeOffset="25470.91">9821 2265 0,'0'21'15,"-21"0"-15,0 0 16,21 1-16,-21 20 0,0 0 0,-1 1 15,1-1-15,0 0 0,21 1 16,-21-1-16,0 0 0,0 1 0,21-1 16,0-21-16,-22 21 0,22-20 0,-21-1 15,21 0-15,0 0 0,0 0 16,0 0-16,21-21 16,1 0-16,-1 0 15,0 0-15,0 0 16,-21-21-16,21 21 0,0-21 0,-21 0 15,22 0-15</inkml:trace>
  <inkml:trace contextRef="#ctx0" brushRef="#br1" timeOffset="25663.8">9567 2625 0,'0'0'0,"-21"21"0,21 0 16,21-21 15,0 0-31,1 0 16,-1 0-16,0 0 0,0 0 15,21 0-15,-20-21 0,-1 21 0,21-21 16,-21 21-16,0 0 0</inkml:trace>
  <inkml:trace contextRef="#ctx0" brushRef="#br1" timeOffset="26745.71">9927 2688 0,'0'21'0,"0"-42"0,0 64 15,21-43 17,0 0-32,1 0 0,-1-22 15,0 1-15,21 21 0,-21-21 0,1 21 16,-1-21-16,0 0 0,0 21 0,0-21 15,-21-1-15,0 1 16,0 0-16,-21 0 16,0 21-16,-21 0 0,20 0 15,1 0-15,-21 21 0,21 0 16,0 0-16,-22 1 0,22-1 16,0 21-16,0-21 0,21 0 0,0 22 15,-21-22-15,21 0 0,0 0 0,0 0 16,0 1-16,0-1 0,0 0 15,21-21-15,0 21 0,0-21 0,0 0 16,22 0-16,-22 0 0,21 0 16,-21 0-16,22 0 0,-22 0 0,21 0 15,-21-21-15,0 21 0,1-21 0,-1 21 16,0-21-16,-21-1 0,0 1 16,21 0-16,-21-21 0,0 21 15,21-1-15,-21 1 0,21-21 16,-21 21-16,22-22 0,-1 22 15,0-21-15,0 21 0,0 0 0,0-1 16,1 22-16,20 0 0,-21 0 16,0 0-16,0 0 0,1 0 0,-1 22 15,-21-1-15,21 21 0,-21-21 16,21 22-16,-21-22 0,0 0 0,0 21 16,0-21-16,0 22 0,0-22 15,-21 0-15,0 0 0,0 0 0,21 1 16,-22-22-16,1 21 0,21 0 15,-21-21-15,42-21 47,0 0-47,-21-1 0,22 22 16,-1-42-16,0 21 0,0 0 0,0 0 16,0-22-16,1 22 0,-1-21 15,0 21-15,0-22 0,0 22 0,-21 0 16,0 0-16,0 42 31,-21 0-31,0 0 0,0 22 16,21-22-16,-21 0 0,21 0 15,-22 21-15,22-20 0,0-1 0,0 0 16,0 0-16,0 0 0,0 0 16,0 1-16,0-1 0,22 0 15,-1-21-15,0 21 0,0-21 16,0 0-16,22 0 0,-22 0 15,0 0-15,21 0 0,-21 0 0,1-21 16,20 0-16,-21 0 0,0-1 0,22 1 16,-22 0-16,0 0 0,0-21 15,0-1-15,0 1 0,1 0 0,-1-22 16,0 22-16,0-22 16,0 22-16,0 0 0,1-1 0,-22 1 15,0 21-15,21 0 0,-21-1 0,0 1 16,0 42-1,-21-21-15,-1 22 0,22 20 16,-21 0-16,0 1 0,0-1 16,0 0-16,0 1 0,-1-1 0,22 21 15,-21-20-15,21-1 0,0-21 16,0 22-16,0-22 0,0 21 0,0-21 16,0 0-16,21 1 0,1-22 15,-1 0-15,0 0 16,0 0-16,0 0 0,0 0 0,1 0 15,-1-22-15,0 1 0,0 0 16,0 0-16,0 0 0</inkml:trace>
  <inkml:trace contextRef="#ctx0" brushRef="#br1" timeOffset="26927.18">11239 2498 0,'0'0'0,"-21"0"0,0 0 16,21 21-1,21-21 1,22 0 0,-22 0-16,0 0 0,0 0 15,0 0-15,0 0 0,-21-21 16,22 0-16,-1 21 0,-21-22 16,21 22-16,0-21 0</inkml:trace>
  <inkml:trace contextRef="#ctx0" brushRef="#br1" timeOffset="27815.33">12298 2604 0,'21'-106'31,"-21"85"-31,0 42 32,0 0-17,0 0-15,0 21 0,0-20 0,0 20 16,0-21-16,0 21 0,0-20 0,-21-1 16,21 21-16,-21-21 0,21 0 15,0 1-15,0-1 0,0 0 16,-22-21-16,22-21 47,0 0-47,0-1 0,0 1 15,0 0-15,22 0 0,-1-21 0,-21 20 16,21-20-16,0 21 16,21-21-16,-20-1 0,-1 22 0,21-21 15,-21 21-15,0-1 0,22 1 16,-22 0-16,0 21 0,0 0 0,0 21 15,1 0-15,-22 1 0,21-1 0,-21 21 16,21-21-16,-21 22 0,0-1 16,0-21-16,0 21 0,0-20 0,0 20 15,0-21-15,0 0 16,0 0-16,0 1 0,0-1 0,0 0 16,0 0-16,0-42 31,0 0-16,0 0 1,0-1-16,0 1 0,21 0 0,0-21 16,-21 21-16,21-22 0,1 1 15,-1 21-15,21-22 0,-21 1 0,0 21 16,22-21-16,-1 20 0,-21 1 0,22 21 16,-22 0-16,21 0 0,-21 0 15,0 21-15,1 1 0,-1-1 0,-21 21 16,0-21-16,0 22 0,0-1 15,0-21-15,0 21 0,0-20 16,0 20-16,0-21 0,0 0 0,0 0 16,0 1-16,0-1 0,-21-21 15,21 21-15,21-21 32,0-21-17,0 21-15</inkml:trace>
  <inkml:trace contextRef="#ctx0" brushRef="#br1" timeOffset="28219.1">13483 2731 0,'0'0'0,"21"0"16,0 0-1,1-22-15,-1 22 0,0-21 16,0 21-16,0-21 0,0 21 15,1-21-15,-1 0 0,0 0 0,0-1 16,0 1-16,-21 0 16,21 0-16,-21 0 0,0 0 0,0-1 15,0 1-15,0 0 16,-21 21-16,0 0 0,0 0 16,0 0-16,0 21 15,-1 0-15,1 1 0,0-1 16,0 21-16,21-21 0,0 22 0,-21-22 15,21 0-15,0 21 0,0-21 16,0 1-16,0-1 0,0 0 0,0 0 16,21 0-16,0 0 15,0-21-15,0 0 0,1 0 0,-1 0 16,21 0-16,-21 0 0,0 0 16,22 0-16,-22 0 0,21 0 15,-21-21-15,22 0 0,-1 0 0,-21 0 16,22 0-16,-1-22 0,0 22 15</inkml:trace>
  <inkml:trace contextRef="#ctx0" brushRef="#br1" timeOffset="29035.63">14330 2392 0,'0'-21'15,"0"42"-15,-21-42 16,-1 42 0,22 0-16,-21 0 0,21 22 0,-21-22 15,21 21-15,-21-21 0,0 22 16,21-22-16,0 0 0,-21 21 0,21-21 15,-22 1-15,22-1 0,-21 0 0,21 0 16,0 0-16,0 0 16,0-42 31,0 0-47,21 0 0,-21 0 15,22 0-15,-1-1 0,0-20 16,0 0-16,0 21 0,0-22 0,1 1 15,20 0-15,-21 20 0,21 1 16,1-21-16,-22 42 0,21-21 0,-21 21 16,1 0-16,-1 0 0,0 0 15,0 0-15,-21 21 0,0 21 16,0-21-16,0 22 0,0-22 0,0 21 16,0 1-16,0-1 0,0-21 0,0 21 15,0-20-15,0-1 0,0 0 0,21 0 16,-21 0-16,21 0 15,1 1-15,-1-22 16,0 0-16,0 0 0,0 0 0,0 0 16,1-22-16,-1 1 15,0 21-15,0-21 0,-21 0 0,21 0 16,0-22-16,1 22 0,-22-21 16,21 21-16,0-22 0,-21 1 0,0 21 15,0-21-15,21 20 0,-21 1 0,0 0 16,0 42-1,0 0 1,-21 1-16,21 20 16,-21-21-16,21 21 0,0-20 0,0 20 15,0-21-15,-21 21 0,21-20 0,0-1 16,0 0-16,0 0 0,0 0 16,0 0-16,21-21 0,0 22 15,0-22-15,0 0 16,0 0-16,1 0 0,-1 0 0,0-22 15,21 1-15,-21 21 0,1-21 0,-1 0 16,0 0-16,21-22 0,-21 22 16,1-21-16,-1 21 0,0-22 0,0 22 15,0-21-15,0 21 0,-21 0 16,0-1-16,0 44 16,0-1-1,0 21-15,-21-21 0,0 0 0,21 22 16,-21-22-16,21 21 0,0-21 15,0 1-15,0-1 0,0 0 0,0 0 16,0 0-16,0 0 0,21-21 16,0 0-1,0 0-15,1 0 0,-1-21 16,0 21-16</inkml:trace>
  <inkml:trace contextRef="#ctx0" brushRef="#br1" timeOffset="30311.96">15917 2773 0,'0'0'0,"-21"0"0,0 21 15,0-21-15,42 0 47,0 0-47,21 0 16,-20-21-16,20 21 0,0-21 0,1 0 16,-1-22-16,0 22 0,22-21 15,-22-1-15,0 1 0,1 0 0,-1-1 16,-21-20-16,22 21 0,-22-1 15,0-20-15,-21 20 0,0 1 0,0 0 16,0 21-16,-21-22 0,0 22 16,-1 0-16,1 21 0,-21 0 15,21 0-15,-22 0 0,22 21 0,-21 0 0,21 22 16,0-22-16,-1 21 0,-20 0 16,21 22-16,21-22 0,-21 22 15,21-22-15,-21 22 0,21-22 16,0 0-16,0 22 0,0-22 0,0 0 15,0-20-15,0 20 0,0-21 16,21 0-16,0 0 0,0-21 0,0 22 16,22-22-16,-22 0 0,21 0 0,-21 0 15,64 0 1,-64-22-16,21 22 0,1-21 0,-22 0 16,21 0-16,-21 0 0,1 0 15,-1-1-15,0-20 0,-21 21 0,0-21 16,0 20-16,0-20 0,0 21 15,0 0-15,0 0 0,-21 21 16,21 21 0,-21 0-16,-1 0 0,22 0 0,0 0 15,0 22-15,0-22 0,0 0 0,0 0 16,0 0-16,0 1 0,22-1 16,-1 0-16,0-21 0,0 0 15,0 0-15,22 0 0,-22 0 16,0 0-16,21 0 0,-21 0 0,1-21 15,20 0-15,-21-1 0,0 22 16,0-21-16,1 0 0,-22 0 16,21 0-16,-21 0 0,21-1 0,-21 1 15,0 0-15,0 42 32,-21 0-17,21 1-15,-21-1 0,21 0 0,0 21 16,0-21-16,0 1 0,0-1 0,0 0 15,0 0-15,0 0 0,0 0 16,21-21 0,0 0-16,0 0 0,0 0 15,0 0-15,22 0 0,-22 0 0,0 0 16,21-21-16,-20 0 0,-1 21 16,21-21-16,-21 0 0,0 0 15,1-1-15,-1 1 0,0-21 0,-21 21 16,0 0-16,21-22 0,-21 22 15,0 0-15,21 0 0,-21 0 16,0 42 0,0 0-16,-21 0 15,0 21-15,21-20 0,0 20 16,-21 0-16,21 1 0,-21-1 0,-1 0 16,22 1-16,0-1 0,-21 0 15,21 1-15,-21 20 0,21-21 16,-21 22-16,21-22 0,0 22 0,0-1 15,-21 1-15,21-1 0,-21 1 16,21-22-16,0 22 0,-22-1 0,1-21 16,21 22-16,-21-22 0,0 22 0,21-1 15,-21-20-15,0-1 0,-1 21 16,1-20-16,-21-22 0,21 21 0,0-21 16,-1-21-16,1 0 0,-21 0 0,21 0 15,0-21-15,-1 0 0,1 0 16,0-21-16,21-1 0,-21 1 0,21-22 15,-21 22-15,21-21 0,0-1 0,0 1 16,0-22-16,21 21 16,0-20-16,0-1 0,22 22 0,-22-22 15,21 21-15,0 1 0,1 21 16,-1-22-16,22 22 0,-22-1 0,21 1 16,1 0-16,-1-1 0,-20 1 0</inkml:trace>
  <inkml:trace contextRef="#ctx0" brushRef="#br1" timeOffset="32022.94">18330 2265 0,'0'0'15,"0"-21"-15,0 0 0,0-1 16,0 1-16,-21 21 31,0 0-31,0 0 0,0 21 16,21 1-16,-22-1 0,1 0 0,21 0 15,-21 21-15,0 1 0,0-1 16,21 22-16,0-22 0,-21 0 0,21 1 16,0-1-16,0 0 0,0-21 15,0 22-15,0-22 0,0 0 0,0 0 16,21 0-16,0 1 0,0-22 15,0 0-15,0 0 0,1 0 0,20 0 16,0 0-16,-21-22 0,22 22 16,-22-21-16,21 0 0,1 0 15,-22-21-15,21 20 0,-21-20 0,0 0 16,22-1-16,-22 1 0,0 0 16,0-1-16,0 1 0,-21 0 0,22-1 15,-22 1-15,21 21 0,-21-21 16,0 20-16,0 1 0,0 0 15,0 42 1,0 0 0,-21 1-16,-1-1 0,22 21 15,-21 0-15,21 1 0,0-1 0,-21 0 16,21 22-16,-21-22 0,21 1 16,-21-1-16,21 0 0,0-21 15,0 22-15,0-22 0,0 0 0,0 0 16,21 0-16,0 1 0,0-22 15,0 0-15,1 0 0,-1 0 16,0 0-16,0 0 0,21 0 16,-20 0-16,-1-22 0,0 1 0,0 0 15,21 0-15,-20 0 16,-1 0-16,21-22 0,-21 1 0,0 21 16,1-22-16,20 1 0,-21 21 0,-21 0 15,0 0-15,21 21 0,-21 21 31,0 0-31,0 21 0,0-21 16,0 22-16,0-22 0,0 21 0,-21-21 16,21 1-16,0 20 0,0-21 15,0 0-15,0 0 0,0 1 0,0-1 16,-21-21 31,0 0-47,21-21 0,-21-1 15,-1 1-15,22 0 0,-21 0 16,21 0-16,0 0 0,-21-1 0,21 1 16,-21 21-16,21 21 31,0 1-31,0-1 16,0 0-16,0 0 0,21 0 15,0-21-15,0 21 0,1 1 0,-1-22 16,0 0-16,0 21 0,0-21 15,0 0-15,22 0 0,-1 0 0,0 0 16,1 0-16,-1 0 0,0 0 16,1 0-16,-1-21 0,0-1 0,-20 1 15,20 21-15,-21-42 0,21 21 16,-20 0-16,-1-22 0,-21 22 0,0-21 16,21-1-16,-21 22 0,0 0 15,0 0-15,0 0 0,-21 21 16,0 21-1,21 0-15,-22 0 0,1 0 16,21 22-16,0-22 0,0 21 0,0-21 16,0 1-16,0 20 0,0-21 15,0 0-15,21 22 0,1-22 16,-1-21-16,0 21 0,0-21 16,0 0-16,0 0 0,1 0 15,20 0-15,-21 0 0,21 0 0,-20 0 16,-1 0-16,0-21 0,0 0 15,0 21-15,0-22 0,1 1 0,-1-21 16,0 21-16,-21 0 0,21-22 16,-21 1-16,21 21 0,-21 0 0,0-1 15,0 1-15,0 0 0,0 42 16,0 0 0,0 1-16,0-1 0,0 0 15,0 0-15,-21 21 0,21-20 0,-21-1 16,21 21-16,0-21 0,0 0 15,0 1-15,0-1 0,-21 0 16,21 0 0,0-42 15,0 0-15,0 0-16,0-1 0,0 1 0,0 0 15,21 0-15,-21-21 0,21 20 0,0-20 16,0 0-16,22 21 0,-1-22 15,-21 1-15,22 21 0,-1 0 16,0-1-16,1 1 0,-1 21 16,0 0-16,-21 0 0,22 21 0,-22 1 0,0 20 15,0 0-15,0 1 0,-21-1 16,0 0-16,0 1 0,0-22 16,0 21-16,0-21 0,-21 22 15,0-22-15,21 0 0,0 0 0,-21-21 16,21 21-16,-21-21 0,0 0 15,42 0 17,0-21-32,0 21 15,0-21-15,22 0 0</inkml:trace>
  <inkml:trace contextRef="#ctx0" brushRef="#br1" timeOffset="32656.27">21463 2540 0,'0'0'0,"0"-63"16,0 41-16,0 1 0,-21 0 15,0 21-15,-1 0 0,-20 0 16,21 0-16,0 0 0,-22 0 0,22 21 16,0 0-16,-21 1 0,21 20 15,-1 0-15,-20-21 0,42 22 0,-21-1 16,21-21-16,-21 22 0,21-22 15,0 42-15,0-42 16,21 1-16,0-22 16,0 0-16,0 0 0,1 0 15,-1 0-15,0 0 0,0 0 0,0 0 16,0-22-16,1 22 0,-1-21 16,0 0-16,-21 0 0,21 0 0,0-22 15,0 22-15,1-21 0,-1 21 16,0-22-16,-21 22 0,0 0 0,21 0 15,-21 0-15,-21 42 32,0 21-32,21-21 15,-21 1-15,-1 20 0,22 0 0,-21 1 16,0-1-16,21 0 0,-21 1 16,0-22-16,21 42 0,-21-42 15,21 43-15,0-22 0,-22 1 0,1-1 16,21 21-16,-21-20 0,21 20 15,0-20-15,0 20 0,0 1 0,0-22 16,0 21-16,0-20 0,0 20 16,0 1-16,0-22 0,0 22 0,0-1 15,0-21-15,0 22 0,0-1 0,0-20 16,0-1-16,0 0 0,0 1 16,-21-1-16,0-21 0,0 0 0,-22 1 15,22-22-15,-21 0 0,-1 0 16,1 0-16,0 0 0,21 0 15,-22-22-15,1 1 0,21 0 0,-22 0 16,22-21-16,-21 20 0,21-20 0,0 21 16,-1-21-16,22-1 0,0 1 15,-21 0-15,21-1 0,0 1 0,0 0 16</inkml:trace>
  <inkml:trace contextRef="#ctx0" brushRef="#br1" timeOffset="32907.12">20066 2096 0,'0'0'15,"0"21"48</inkml:trace>
  <inkml:trace contextRef="#ctx0" brushRef="#br1" timeOffset="33759.25">1714 3852 0,'0'-21'16,"0"0"-1,0 42 1,0 0 0,0 1-16,-21 20 0,21-21 0,0 21 15,0 1-15,0-1 0,0 0 16,-21 22-16,21-22 0,0 1 0,0-22 16,0 21-16,0 0 0,-21-20 15,21-1-15,0 0 0,-21 0 0,21 0 16,0 0-1,21-42 1,0 21 0,-21-21-16,21 0 0</inkml:trace>
  <inkml:trace contextRef="#ctx0" brushRef="#br1" timeOffset="33959.12">1947 4149 0,'43'-43'31,"-43"22"-31,21 21 78,0-21-62,0 21-16,0 0 0</inkml:trace>
  <inkml:trace contextRef="#ctx0" brushRef="#br1" timeOffset="34610.76">3408 3831 0,'0'0'16,"-21"0"-16,-1 0 0,1 21 0,21 1 16,-21-22-16,0 42 0,21-21 15,0 21-15,-21 1 0,21-1 0,-21 0 16,21 1-16,-22-1 0,22 0 16,0 1-16,0-22 0,0 21 0,-21-21 15,21 22-15,-21-22 0,21 0 16,0 0-16,0 0 0,0 1 15,-21-22-15,21-22 32,0 1-32,-21 0 0,21 0 0,0 0 15,0-22-15,0 22 0,0-21 16,0 0-16,0-1 0,0 1 16,21 0-16,0-22 0,0 22 15,0-22-15,1 22 0,-1 0 0,0-1 16,0 22-16,21 0 0,-20 0 15,20 0-15,0 21 0,-21 0 0,22 0 16,-1 21-16,-21 0 0,22 21 16,-22-21-16,0 22 0,0-1 0,0 22 15,0-22-15,-21 0 0,0 1 16,0-1-16,0 43 16,0-43-16,0-21 0,-21 0 0,21 0 15,-21 1-15,0-1 0,0-21 16,0 21-16,-1-21 0,1 0 15,0 0-15,-21 0 16,21 0-16</inkml:trace>
  <inkml:trace contextRef="#ctx0" brushRef="#br1" timeOffset="34791.66">3175 4255 0,'0'0'0,"42"-43"31,-21 43-31,1 0 0,-1 0 15,21 0-15,-21-21 0,22 21 0,-1 0 16,0 0-16,1-21 0,20 0 16,-21 21-16,1-21 0,20 21 15,-20-22-15,-1 22 0,0-21 16,-21 0-16,22 21 0,-22-21 0</inkml:trace>
  <inkml:trace contextRef="#ctx0" brushRef="#br1" timeOffset="36219">4064 3937 0,'0'0'0,"-21"0"31,0 0-31,-1 0 0,1 21 16,0 0-16,0 1 15,0-1-15,0 21 0,-1-21 0,1 22 16,0-22-16,21 21 0,0-21 16,-21 22-16,21-22 0,0 21 15,0-21-15,0 0 0,0 1 0,21-22 16,0 21-16,0 0 0,1-21 15,-1 0-15,0 0 0,0 0 0,21 0 16,-20 0-16,20-21 0,-21 0 16,0 21-16,22-22 0,-22 1 0,21-21 15,-21 21-15,0 0 0,1-22 16,20 1-16,-21 0 0,0-1 0,-21 1 16,21 0-16,1-1 0,-22 1 15,0 0-15,0-1 0,0 22 16,0-21-16,0 21 0,0-1 0,0 44 31,0-1-15,0 0-16,0 0 0,-22 21 15,22 1-15,-21-1 0,21 0 0,-21 1 16,21 20-16,0-20 0,0-1 16,-21 0-16,21-21 0,0 22 0,0-1 15,0-21-15,0 0 0,0 1 16,0-1-16,21-21 0,0 21 15,0-21-15,1 0 0,-1 0 16,21 0-16,-21-21 0,0 0 0,22 21 16,-1-22-16,-21 1 0,22 0 15,-22-21-15,21 21 0,-21-1 16,22-20-16,-22 21 0,0-21 0,0 20 16,0-20-16,-21 21 0,0 0 15,0 0-15,0-1 0,0 1 0,0 42 31,0 1-31,0-1 16,0 21-16,0-21 0,0 22 0,0-22 16,0 0-16,0 21 0,0-21 15,0 1-15,0-1 0,0 0 0,0 0 16,21 0-16,-21 0 0,22-21 16,-1 0-16,0 22 0,0-22 15,0 0-15,0 0 0,1 0 0,20 0 16,-21 0-16,0-22 0,0 1 15,1 21-15,-1-21 0,-21 0 0,21 0 16,0 0-16,0-22 0,-21 22 16,0 0-16,0-21 0,21-1 0,-21 22 15,22 0-15,-22 0 0,0 0 16,0-1-16,0 44 16,0-1-1,0 0-15,0 21 16,0-21-16,0 22 0,0-22 0,0 21 15,0-21-15,-22 22 0,22-22 16,0 21-16,0-21 0,0 1 0,0-1 16,22 0-16,-1-21 15,0 0-15,0 0 0,0 0 16,0 0-16,1 0 0,-1 0 16,0 0-16,-21-21 0,21 0 15,0-1-15,-21 1 0,21 0 0,-21 0 16,0 0-16,0-22 0,0 22 15,0 0-15,0-21 0,-21 21 0,0-1 16,0 1-16,0 0 0,0 0 16,-1 21-16,1 0 0,0 0 15,0 0-15,0 0 16,21-21 0,21 21-1,0 0-15,0 0 0,0-21 16,1-1-16,20 22 0,-21 0 0,0 0 15,0-21-15,22 21 0,-22 0 16,0 0-16,21 0 0,-20 21 0,20 1 16,-21-1-16,0 0 0,0 0 0,1 21 15,-22-20-15,0-1 16,21 42-16,-21-42 0,0 1 16,21-1-16,-21 0 0,0 0 15,0 0-15,0 0 0,0 1 0,0-1 16,0 0-16,-21-21 15,0 0 1,21-21 15,0 0-31,0-1 0,0 1 16,0 0-16,21 0 0,0-21 16,0 20-16,21-20 0,-20 0 15,-1-1-15,21 22 0,0-21 0,22 0 16,-43 20-16,21 1 15,-20 21-15,-1 0 0,0 0 0,0 21 16,-21 1-16,21 20 0,-21-21 16,21 21-16,-21 1 0,0-22 0,0 21 15,0 1-15,0-22 0,0 0 0,0 21 16,0-21-16,0 1 0,0-1 16,-21 0-16,0 0 0,42-21 46</inkml:trace>
  <inkml:trace contextRef="#ctx0" brushRef="#br1" timeOffset="36593.55">6921 4001 0,'0'0'0,"22"-22"0,-1 22 15,-21-21-15,0 0 0,-21 0 16,-1 21-16,-20 0 15,21 0-15,-21 0 0,20 0 0,-20 21 16,0-21-16,21 21 0,-22 0 0,22 1 16,0-1-16,0-21 0,0 21 15,21 0-15,0 0 0,0 0 0,0 1 16,0-1-16,21 0 16,0 0-16,21 0 15,-21-21-15,1 21 0,-1 1 0,0-22 16,0 21-16,0-21 0,0 21 15,1 0-15,-22 0 0,0 0 16,0 1 0,-22-22-16,1 21 0,0-21 15,0 21-15,0-21 0,0 0 0,-22 0 16,22 0-16,0 0 0,0 0 16,0 0-16,-1 0 0,1 0 15,0 0-15,21-21 0,-21 21 16,0-21-16,21-1 0,-21 1 0</inkml:trace>
  <inkml:trace contextRef="#ctx0" brushRef="#br1" timeOffset="36803.43">5419 3598 0,'0'0'0,"-64"0"31,43 0-31,0 0 47,0 0-31,-1 22-16</inkml:trace>
  <inkml:trace contextRef="#ctx0" brushRef="#br1" timeOffset="36991.33">4233 3916 0,'21'0'16,"1"0"-16,-1 0 15,21 0-15,0 0 0,1 0 16,20 0-16,1-21 0,-1 21 0,1-21 15,-1 21-15,-20-22 0,20 22 16,-21 0-16,1-21 0</inkml:trace>
  <inkml:trace contextRef="#ctx0" brushRef="#br1" timeOffset="37509.03">7916 3916 0,'0'0'0,"21"-21"15,22-43 1,-43 43-16,21 0 0,-21 0 16,0 0-16,0-1 15,-21 22 1,-22 0-16,22 0 0,0 22 15,-21-1-15,21 0 0,-22 0 16,1 21-16,21-20 0,0 20 0,-1 0 16,-20 1-16,42-1 0,-21 0 15,21 1-15,-21-1 0,21 0 16,0-21-16,0 22 0,0-22 0,0 0 16,21 0-16,0-21 0,0 21 15,22-21-15,-22 0 0,21 0 0,0 0 16,1 0-16,-1 0 0,22-21 15,-22 21-15,0-21 0,22 0 0,-22-21 16,0 20-16,1-20 0,-1 0 16,0 21-16,1-22 0</inkml:trace>
  <inkml:trace contextRef="#ctx0" brushRef="#br1" timeOffset="37734.9">8509 3704 0,'0'-42'0,"0"84"0,0-105 0,0 20 15,0 22-15,0 0 0,-21 21 16,0 0-1,21 42-15,0-20 16,0 20-16,-22-21 0,22 21 0,-21 1 16,21-1-16,-21 0 0,21 1 0,-21-1 15,21-21-15,0 22 0,0-1 16,-21 0-16,21 1 0,0-22 0,0 0 16,0 0-16,0 0 0,0 0 15,0 1-15,21-22 0,0 0 16,21 0-16,-20 0 15,-1 0-15,0-22 0,21 1 0,-21 0 16</inkml:trace>
  <inkml:trace contextRef="#ctx0" brushRef="#br1" timeOffset="38855.82">8911 3979 0,'0'0'0,"21"-21"0,0 0 0,22 0 16,-43 0-16,21 0 0,-21-1 15,0 1-15,0 0 0,0 0 0,-21 0 16,0 21-16,-1 0 15,1 0-15,-21 0 0,21 0 0,0 0 16,-22 21-16,22 0 0,-21 0 16,21-21-16,-22 21 0,22 22 0,0-22 15,0 0-15,0 21 0,21-20 0,0 20 16,0 0-16,0-21 0,0 1 16,0 20-16,0-21 0,0 0 15,21 0-15,0 1 16,0-22-16,0 0 0,22 0 0,-22 0 15,0 0-15,21 0 0,-21-22 0,22 1 16,-22 0-16,21 21 0,-21-21 16,1-21-16,-1 20 0,0 1 0,0-21 15,0 21-15,0-22 0,1 22 16,-22-21-16,0 0 0,0-1 16,21 22-16,-21 0 0,0 0 15,0 42 1,-21 0-1,-1 0-15,22 0 0,0 1 16,0-1-16,-21 21 0,21 0 0,-21-20 16,21 20-16,0-21 0,-21 21 0,21-20 15,0 20-15,0-21 0,0 0 16,0 0-16,21-21 0,0 22 0,0-22 16,1 0-16,-1 0 0,0 0 15,21 0-15,-21 0 0,1 0 0,20 0 16,21-43-16,-41 22 15,-1 0-15,21 0 0,-21-22 0,0 22 16,1-21-16,-1 21 0,0-22 16,0 22-16,-21 0 0,0 0 15,0-21-15,0 20 0,-21 22 32,0 0-32,0 22 15,21-1-15,0 0 16,0 0-16,0 21 0,0-20 15,0-1-15,0 0 0,0 0 0,0 0 16,21 0-16,-21 1 0,21-1 16,-21 0-16,0 0 0,0-42 62,-21 0-62,21 0 0,0-1 16,-21 1-16,21 0 15,-22 21-15,22-21 0,0 42 32,0 0-32,-21-21 0,21 21 15,0 1-15,0-1 0,0 0 16,0 0-16,21 0 0,-21 0 16,22-21-16,-22 22 0,21-22 15,0 0-15,0 0 16,0 0-16,22 0 0,-22 0 0,21 0 15,-21 0-15,22 0 0,-1-22 16,0 22-16,-21-21 0,22 0 0,-1 0 16,0-21-16,-20 20 0,20-20 0,0 21 15,-21-21-15,1 20 0,-1-20 16,0 21-16,-21 0 0,0-22 0,0 22 16,0 0-16,-21 21 15,0 0-15,-1 0 0,1 0 16,0 21-16,0 0 0,21 1 15,-21-1-15,21 0 0,0 0 16,0 21-16,0-20 0,0-1 16,21 21-16,-21-21 0,21 0 15,-21 1-15,0-1 0,21 0 0,-21 0 16,21-21-16,-21 21 0,0 0 0,0 1 31,-21-22-15,0 0-16,0 0 0,-21 0 15,20 21-15,-20-21 0,0 21 0</inkml:trace>
  <inkml:trace contextRef="#ctx0" brushRef="#br1" timeOffset="39875.1">1757 5419 0,'-21'0'31,"-1"0"-31,1 0 16,0 0-16,21-21 15,0-1-15,0 1 16,0 0-16,0 0 0,0 0 16,21 21-16,-21-21 0,21-1 15,1 22-15,-1-21 0,0 21 0,0 0 16,0 0-16,0 0 0,1 0 16,-1 21-16,0 1 0,0-1 0,-21 0 15,0 21-15,0-21 0,0 22 16,0-22-16,0 21 0,0 1 0,0-1 15,-21 0-15,0 1 16,0-22-16,-22 21 0,22 0 0,-21-20 16,21-1-16,-1 0 0,-20 0 15,21 0-15,0-21 0,0 0 16,-1 0-16,1-21 16,21 0-16,0-21 0,0 20 15,0 1-15,0-21 0,0 21 16,0 0-16,0-22 0,0 22 15,21 0-15,1 0 0,-1 0 16,0 21-16,0 0 0,21 0 16,-20 0-16,-1 21 0,0 0 15,0 0-15,0 0 0,0 0 16,-21 22-16,22-22 0,-1 0 0,-21 0 16,0 0-16,0 1 0,0-1 15,21 0-15,-21 0 0,0 0 16,21-21-1,-21-21 1</inkml:trace>
  <inkml:trace contextRef="#ctx0" brushRef="#br1" timeOffset="40043.01">2244 5503 0,'21'0'0,"-42"0"0,42-21 16,0 21 46,0-21-62,0 21 0,0 0 16,1 0-16,20-21 0,0 21 0</inkml:trace>
  <inkml:trace contextRef="#ctx0" brushRef="#br1" timeOffset="40451.76">3598 5249 0,'0'-42'0,"0"84"0,-21-105 0,21 42 0,0-22 15,0 22-15,0 0 0,0 0 16,0 0-16,0 0 0,0-1 0,0 1 16,0 42-1,0 22-15,0-22 16,0 21-16,0 1 0,0 20 15,0-21-15,0 22 0,0-22 0,21 1 16,-21 20-16,0-21 0,0 1 16,0-1-16,0 0 0,0 1 0,0-22 15,0 21-15,0-21 0,0 1 16,0-1-16,0-42 31,0-1-31,0 1 16</inkml:trace>
  <inkml:trace contextRef="#ctx0" brushRef="#br1" timeOffset="41324.51">3492 5398 0,'0'0'0,"-21"-22"15,21-20-15,0 0 0,-21-1 0,21 22 16,0-21-16,0 0 0,0-1 0,0 22 16,0-21-16,0 21 0,21-22 15,-21 22-15,21 0 0,22 0 16,-22 0-16,0-1 0,21 22 15,1 0-15,-1 0 0,0 22 0,1-1 16,-1 0-16,0 21 0,-20 1 16,20-1-16,-21 0 0,0 1 0,-21 41 15,0-41-15,0-1 16,-21 0-16,-21-21 0,-1 22 0,1-22 16,0 0-16,-1 0 0,1 0 15,21 1-15,-21-22 0,20 0 0,1 0 16,0 0-16,0 0 0,0 0 15,0-22-15,21 1 16,0 0 0,21 21-1,0 0-15,0 0 0,0 0 16,0 21-16,1 0 0,-1 1 16,0-1-16,0 0 0,0 21 0,0-21 15,1 1-15,-1 20 0,0-21 16,-21 0-16,21 0 0,0-21 0,0 22 15,1-1-15,-1-21 0,0 0 0,0 0 16,0 0-16,0 0 16,1 0-16,-1 0 0,0-21 0,0-1 15,0 1-15,0 0 0,1 0 16,-1 0-16,0 0 0,0-22 16,0 22-16,0-21 0,1 21 15,-1-22-15,0 22 0,-21 0 0,0-21 16,0 20-16,21 1 0,-21 0 15,-21 42 17,21 0-32,-21 1 0,21-1 15,-21 21-15,21-21 0,-22 0 0,22 22 16,0-22-16,0 21 0,0-21 16,0 1-16,0 20 0,0-21 15,0 0-15,22-21 0,-1 21 0,0 1 16,0-22-16,0 0 15,0 0-15,22 0 0,-22 0 0,0 0 16,21-22-16,-20 1 0,-1 0 16,21 0-16,-21 0 0,22 0 0,-22-1 15,0-20-15,0 21 0,0 0 0,-21-22 16,0 22-16,0-21 0,0 21 16,-21 0-16,0-22 0,-21 22 0,20 0 15,-20 0-15,0 21 0,21 0 16,-22 0-16,1 0 0,21 0 0,-22 0 15,22 21-15,0 0 0,0 0 16,0 0-16,0 1 0,21-1 16,0 21-16,0-21 0,0 22 0,0-22 15,0 21-15,0-21 0,21 0 16,0 1-16,0-1 0,0 0 0,22 0 16,-22-21-16,21 0 0,0 0 15,1 0-15,-1 0 0,0-21 0</inkml:trace>
  <inkml:trace contextRef="#ctx0" brushRef="#br1" timeOffset="41812.81">5207 5144 0,'0'-22'0,"-21"-83"31,21 126-31,0 0 0,-21 0 16,21 21-16,-22-20 0,22 20 0,0 0 15,0 1-15,0-1 0,0-21 16,0 21-16,0 1 0,0-22 0,0 21 16,0-21-16,0 22 0,0-22 15,0 0-15,0 0 0,-21 0 0,21 1 16,-21-22 0,0 0-1,21-22-15,0 1 16,0 0-16,0 0 15,0 0-15,0-22 0,21 22 0,0 0 16,0 0-16,1-21 0,-1 20 0,0 1 16,0 0-16,21 0 0,-20 21 15,20 0-15,-21 0 0,0 0 0,0 0 16,22 0-16,-22 21 0,0 0 16,-21 0-16,0 1 0,21-1 0,-21 0 15,0 0-15,0 0 0,-21 0 0,0 22 16,0-22-16,0 0 0,-1 0 15,-20 0-15,21 1 0,0-1 0,-22 0 16,22-21-16,0 21 16,-21-21-16,21 0 0,-1 0 15,22-21 1,22 0 0,-22 0-16,21-1 0,0 1 0,0 0 15</inkml:trace>
  <inkml:trace contextRef="#ctx0" brushRef="#br1" timeOffset="42231.34">5842 5249 0,'0'0'0,"0"-21"0,-21 21 32,0 21-32,21 1 15,-22-1-15,1 0 0,0 0 16,0 0-16,21 0 0,0 22 0,-21-22 15,21 0-15,0 21 0,0-20 0,0-1 16,0 0-16,0 0 0,0 0 16,0 0-16,21 1 0,0-22 15,0 0-15,0 0 0,1 0 16,-1 0-16,0 0 0,21 0 0,-21-22 16,1 22-16,-1-21 0,21 0 15,-21 0-15,0 0 0,1 0 16,-1-1-16,0-20 0,-21 21 0,0 0 15,0-22-15,0 22 0,0 0 16,0 0-16,-21-21 0,0 20 0,-1 1 16,1 21-16,0 0 0,0 0 0,0 0 15,0 0-15,-1 0 0,-20 0 16,21 21-16,0 1 0,0-1 0,21 0 16,0 0-16,0 0 15,0 0-15,0 1 0,0-1 0,21 0 16,0-21-16,0 0 0,0 0 15,22 0-15,-22 0 0</inkml:trace>
  <inkml:trace contextRef="#ctx0" brushRef="#br1" timeOffset="42515.18">6519 5186 0,'0'0'0,"21"-21"0,-21 0 0,0-22 15,0 22-15,0 0 0,0 0 16,0 0-16,-21 42 31,0 0-31,0 21 0,21-21 0,0 22 16,-21-22-16,0 21 0,21 1 0,-22-22 15,22 21-15,-21 0 0,21-20 16,0 20-16,0 0 0,0-21 16,0 1-16,0 20 0,0-21 15,0 0-15,0 0 0,21 1 16,1-22-16,-1 0 15,0 0-15,0 0 0,0 0 0,0-22 16,1 22-16,20-42 0,-42 21 16,21 0-16,-21 0 0,21-1 15</inkml:trace>
  <inkml:trace contextRef="#ctx0" brushRef="#br1" timeOffset="42679.09">6329 5292 0,'-21'0'0,"42"0"0,-64 0 0,43 21 16,22-21 15,-1 0-31,0 0 0,21 0 16,-21 0-16,22 0 0,-22-21 0,21 21 16,1-21-16,-22 21 0</inkml:trace>
  <inkml:trace contextRef="#ctx0" brushRef="#br1" timeOffset="44503.77">7662 5186 0,'0'0'0,"21"-21"16,1 21-16,-22-21 0,0-1 15,0 1-15,0 0 16,0 0-16,-22 21 15,1 0 1,-21 21-16,21-21 0,0 21 0,-1 0 16,1 22-16,21-22 0,-21 21 15,21-21-15,-21 22 0,21-22 0,0 21 16,0-21-16,0 22 0,0-22 0,0 21 16,0-21-16,0 1 0,0-1 15,21 0-15,0 0 0,0 0 0,1 0 16,-1-21-16,21 0 15,0 0-15,1 0 0,-1 0 0,43 0 16,-43-21-16,22 21 0,-22-21 16,0 0-16,1 0 0,-1 0 15,0-1-15,-21 1 0,22 0 0,-22-21 16,0 21-16,0-22 0,0 22 16,1-21-16,-22-1 0,21 1 0,-21 0 15,21-1-15,-21 1 0,0 0 0,21-1 16,-21 22-16,0-21 0,21 21 15,-21 0-15,0 42 16,0 0 0,0 0-16,-21 21 0,0 1 15,0-1-15,21 0 0,0 1 0,-21-1 16,21 0-16,-22 1 0,22-22 16,0 21-16,0-21 0,0 22 0,0-22 15,0 0-15,0 0 0,22 0 16,-1 1-16,0-1 0,0-21 0,0 21 15,22-21-15,-1 0 0,0 0 0,1 0 16,-1 0-16,0 0 0,22 0 16,-22 0-16,22-21 0,-22 21 0,0 0 15,1-21-15,-22-1 0,21 22 16,-21-21-16,0 0 0,1 0 16,-1 0-16,-21 0 0,0-1 0,0 1 15,0 0-15,0 0 0,0-21 16,0 20-16,-21 1 0,-1 0 0,1 0 15,0 0-15,0 21 0,0 0 0,0 0 16,-1 0-16,1 0 16,0 21-16,0 0 0,0-21 0,0 21 15,-1 22-15,1-22 0,21 0 16,0 0-16,0 0 0,-21 0 16,21 1-16,0 20 0,0 0 15,0-21-15,0 1 0,0-1 16,21 0-16,0-21 15,1 21-15,-1-21 16,0 0-16,0 0 0,0 0 0,0-21 16,1 0-16,-1 21 0,0-21 0,0-1 15,0 1-15,0 0 0,-21 0 16,22 0-16,-1 0 0,-21-1 0,0 1 16,21-21-16,-21 21 0,21 0 15,-21-1-15,0 1 0,0 0 0,0 0 16,0 0-16,0 42 31,0 0-31,0 0 0,0 0 16,0 1-16,0-1 0,0 0 0,-21 0 15,21 0-15,0 0 0,0 1 16,0-1-16,0 0 0,0 0 0,0 0 16,0 0-16,21-21 15,0 0-15,0 0 0,22 0 16,-22 0-16,0 0 0,21 0 0,-20 0 15,-1 0-15,21 0 0,-21-21 16,0 21-16,22-21 0,-22 0 0,0 0 16,21 0-16,-20-1 0,-1 1 0,-21 0 15,21 0-15,-21-21 16,0 20-16,0 1 0,0 0 0,0 0 16,0 0-16,-21 21 15,0 0-15,-1 0 0,1 0 16,21 21-16,0 0 0,-21 0 0,21 0 15,0 1-15,0-1 0,0 0 16,0 0-16,0 0 0,0 0 0,0 1 16,0-1-16,0 0 0,0 0 15,0 0-15,21-21 16,-42 0 31,0 0-32,21-21-15,-21 21 0,21 21 63,21-21-47,0 0-16,0 0 0,0 0 0,1 0 15,-1 0-15,0 0 0,21 0 16,-21 0-16,22 0 0,-22 0 0,21 0 15,1 0-15,-1-21 0,0 21 16,-21-21-16,22 0 0,-1 21 16,-21-21-16,22-1 0,-1 1 0,-21 0 15,21 0-15,-20 0 0,-1-22 16,0 22-16,0 0 0,-21-21 0,0 21 16,0-1-16,0 1 0,0 0 0,-21 21 15,0 0-15,0 0 16,-1 0-16,-20 0 0,21 21 0,21 0 15,-21 22-15,21-22 0,-21 0 16,21 0-16,0 22 0,0-22 0,0 0 16,0 0-16,0 0 0,21 0 0,0 1 15,-21-1-15,0 0 16,21-21-16,-21 21 16,-21-21 30,0 0-46,0 0 0,-1 0 16,1 0-16,0 0 0,-21 0 0,21 0 16,-22 0-16</inkml:trace>
  <inkml:trace contextRef="#ctx0" brushRef="#br1" timeOffset="45812.02">381 7366 0,'0'0'0,"-21"-21"0,0 21 0,-1-21 16,1 0-16,0 21 15,0-22-15,0 1 0,0 21 16,21-21-16,-22 21 0,1 0 16,21-21-16,0 0 15,-21 21-15,21 21 31,21-21-31,22 0 0,-1 21 16,0-21-16,1 0 0,20 21 16,1-21-16,20 0 0,-20 0 0,-1 0 15,-20 21-15,20-21 16,-21 0-16,22 0 0,-22 0 0,-21 22 16,22-22-16,-1 0 0,-21 0 0,0 0 15,1 0-15,-1 0 16,0 0-16,0 0 0,-21-22 31,0 1-31,0 0 0,-21 21 16,0-21-16,0 21 0,-1-21 15,1 0-15,-21 21 0,21-22 0,0 22 16,-22-21-16,22 21 0,0-21 16,0 21-16,0 0 0,-1 0 0,1-21 15,42 21 16,1 0-31,-1 0 16,21 0-16,-21 0 0,22 0 16,-22 0-16,21 21 0,-21 0 0,22-21 15,-22 0-15,21 21 0,-21-21 16,0 22-16,1-22 0,-1 21 0,-21 0 16,0 0-1,0 0-15,0 0 0,-43-21 0,22 22 16,0-1-16,-21 0 0,21 21 15,-22-21-15,1 1 0,21-1 0,-22 0 16,1 0-16,0 0 16,21 0-16,-22 1 0,22-1 0,0-21 15,0 21-15,0-21 0,21 21 16,21-21 0,0 0-16,0-21 0,0 0 15</inkml:trace>
  <inkml:trace contextRef="#ctx0" brushRef="#br1" timeOffset="46555.16">1968 6964 0,'0'0'0,"-21"0"32,0 0-32,21 21 15,-21 0-15,21 0 16,0 1-16,0 20 0,-21 0 15,21-21-15,-21 22 0,21-1 16,0 0-16,0-20 0,-22 20 0,1-21 16,21 21-16,-21-20 0,21-1 15,0 0-15,0-42 32,0 0-32,0-1 15,0 1-15,0-21 0,21 21 16,0 0-16,-21-22 0,22 22 0,-1-21 15,-21 21-15,21-1 0,0 1 16,-21 0-16,21 0 0,0 21 0,1 0 16,-1 0-1,-21 21-15,21 0 0,-21 0 16,0 1-16,21 20 0,0-21 0,-21 21 16,0-20-16,21 20 0,1-21 15,-22 0-15,21 0 0,0 1 0,0-1 16,-21 0-16,21-21 0,0 0 15,1 0-15,-1 0 0,0 0 0,21 0 16,-21 0-16,1-21 0,20 21 16,-21-21-16,21-22 0,-20 22 0,-1 0 15,0-21-15,0 20 0,0-20 16,-21 0-16,0 21 0,0-22 0,0 1 16,0 21-16,-21-22 15,0 22-15,-21 0 0,20 0 0,1 0 16,-21 21-16,21 0 0,0-21 15,-1 21-15,1 0 0,0 0 0,0 0 16,0 21-16,21 0 16,0 0-16,0 0 0,0 0 15,0 1-15,0-1 0,0 0 16,0 0-16,21-21 0,0 0 16,21 21-16,-20-21 0</inkml:trace>
  <inkml:trace contextRef="#ctx0" brushRef="#br1" timeOffset="47619.13">3069 6858 0,'0'0'0,"0"-21"15,0 0-15,-21 21 16,0 0 0,0 0-16,-1 0 0,1 21 0,21 0 15,-21 0-15,0 0 0,21 1 16,-21 20-16,21-21 0,0 21 0,0-20 15,-21 20-15,21 0 0,0 1 16,-22 20-16,22-21 16,0-20-16,0-1 0,0 0 15,-21 0-15,21 0 0,0-42 32,0 0-17,21-21-15,-21 20 0,22 1 16,-1-21-16,0 21 0,0-22 15,0 22-15,-21 0 0,21 0 0,1 0 16,-22 0-16,0-1 0,21 22 16,0 0-16,0 0 15,-21 22-15,0-1 16,0 0-16,0 0 0,0 0 16,0 0-16,21 1 0,-21 20 0,0-21 15,21 0-15,-21 0 0,0 1 16,22-1-16,-1 0 0,0 0 0,0-21 15,0 0-15,0 0 0,22 0 16,-22 0-16,21 0 0,1 0 0,-1 0 16,0-21-16,1 0 0,-1 0 0,0-1 15,-21 1-15,22 0 0,-22 0 16,21-21-16,-21 20 0,-21 1 0,22 0 16,-22-21-16,0 21 0,0-1 15,0 1-15,0 0 0,0 0 16,-22 21-16,1 0 0,0 0 15,0 0-15,0 0 16,21 21-16,-21-21 0,21 21 0,-22 0 16,22 1-16,0-1 0,0 21 15,0-21-15,0 0 0,0 1 0,0-1 16,22 0-16,-22 0 0,21 0 0,0 0 16,0-21-16,0 0 0,0 0 15,22 0-15,-22 0 0,0 0 0,0 0 16,0 0-16,43-42 15,-43 21-15,0 0 0,0 0 16,-21-22-16,22 22 0,-22 0 0,0 0 16,0 0-16,0-1 0,0 1 15,0 0-15,0 42 32,0 0-17,0 1-15,0-1 0,0 0 0,0 0 16,-22 0-16,22 0 0,-21 1 15,21-1-15,0 0 0,0 0 0,0 0 16,-21 0-16,21 1 16,0-44 15,0 1-31,0 0 0,0 0 16,0 0-16,0 0 0,21-1 0,0 1 15,-21-21-15,22 21 0,-1 0 0,0-22 16,0 22-16,0 0 0,22-21 15,-22 20-15,21 1 0,-21 21 0,0 0 16,22 0-16,-22 0 0,0 0 16,0 0-16,0 21 0,-21 1 0,22-1 15,-22 0-15,21 0 0,-21 0 0,0 22 16,0-22-16,0 0 0,0 21 16,0-21-16,-21 22 0,-1-22 0,22 0 15,-21 0-15,0 0 0,0 1 16,21-1-16,-21-21 15,21-21 1,0-1-16</inkml:trace>
  <inkml:trace contextRef="#ctx0" brushRef="#br1" timeOffset="48671.06">5207 6837 0,'0'0'0,"0"-21"0,0 0 0,0-1 16,0 1-16,-21 21 31,0 0-31,21 21 16,0 1-16,0-1 0,0 21 16,-22-21-16,22 0 0,0 22 15,-21-1-15,21 0 0,0-20 16,0-1-16,0 0 0,-21 0 15,21 0-15,0 0 0,-21 1 0,21-1 16,21-21 15,0-21-31,-21-1 0,21 22 16,1-21-16,-22 0 0,21 0 16,0 0-16,0 0 0,-21-1 15,21 1-15,0 0 0,1 0 0,-22 0 16,0 0-16,21-1 0,0 22 15,-21 22 1,0-1 0,0 0-16,21 0 0,-21 0 0,0 0 15,0 1-15,21 20 0,-21-21 0,0 0 16,0 0-16,0 1 0,43-1 16,-43 0-16,21-21 0,0 0 15,0 0-15,0 0 16,0 0-16,1 0 0,20 0 0,-21-21 15,0 0-15,22 21 0,-22-22 16,0 1-16,21 0 0,-21 0 0,1 0 16,-1-22-16,0 22 0,0 0 15,-21-21-15,21 21 0,-21-22 0,21 22 16,-21-21-16,0 21 0,0-1 16,0 1-16,0 0 0,0 0 0,0 42 31,-21 0-31,21 0 15,-21 1-15,21-1 0,-21 42 16,21-20-16,0-22 0,0 0 16,0 21-16,0-21 0,0 1 0,0 20 15,0-21-15,21 0 0,0 0 0,0 1 16,1-22-16,-1 21 16,0-21-16,0 0 0,0 0 0,22 0 15,-22 0-15,0 0 0,21-21 16,-21 21-16,1-22 0,20 1 0,-21 0 15,0 0-15,0 21 0,1-42 0,-22 20 16,21 1-16,-21 0 0,0 0 16,21 0-16,-21 0 0,0-22 0,0 22 15,0 0-15,0 0 0,-21 21 16,0 0-16,21 21 16,-22 0-16,22 0 0,-21 0 15,21 22-15,0-22 0,0 0 16,0 0-16,0 0 0,0 1 15,0-1-15,21 0 0,1 0 0,-22 0 16,21 0-16,0-21 0,21 22 16,1-22-16,-22 0 0,21 0 15,0 0-15,1 0 0,-1 0 0,-21 0 16,22-22-16,-1 1 0,0 21 16</inkml:trace>
  <inkml:trace contextRef="#ctx0" brushRef="#br1" timeOffset="49079.51">8340 6625 0,'0'0'0,"0"-42"0,0 21 0,0 0 15,0-1-15,0 1 0,0 0 16,-22 0-16,22 0 0,-21 0 16,0 21-16,21 21 15,-21 0-15,21 21 0,-21 1 16,21-1-16,0 0 0,0 1 0,0 20 15,0-21-15,0 1 0,0-1 0,-21 0 16,-1 1-16,22-22 0,-21 21 16,0 1-16,21-22 0,0 0 0,-21 0 15,21 0-15,-21 0 16,21-42 0,21 21-1,-21-21-15,21 0 0,-21 0 16</inkml:trace>
  <inkml:trace contextRef="#ctx0" brushRef="#br1" timeOffset="49691.16">8128 6689 0,'0'0'0,"0"-21"0,0-22 16,-21 22-16,21 0 0,0-21 0,0 20 16,0 1-16,0 0 0,21-21 0,0 21 15,0-1-15,0 1 0,1 0 16,-1 21-16,21-21 0,-21 21 0,0 0 15,1 0-15,-1 0 0,0 21 16,21 0-16,-21 0 0,1 1 0,-1 20 16,0 0-16,-21 1 0,0-22 0,0 21 15,0 0-15,0-20 16,0 20-16,-21-21 0,0 0 0,-1 22 16,-20-22-16,21-21 0,-21 21 15,-1 0-15,1 0 0,0-21 16,-1 0-16,1 0 0,21 0 0,0 0 15,-22 0-15,22 0 0,0 0 16,42 0 15,0 0-31,0 0 0,1 21 16,-1 1-16,0-22 0,0 21 16,0 0-16,0-21 0,1 21 15,-1-21-15,0 0 0,0 21 0,0-21 16,0 0-16,22 0 0,-22 0 0,0 0 15,21 0-15,-20 0 0,20 0 16,-21 0-16,0 0 0,22 0 0,-22-21 16,0 0-16,0 21 0,21-21 0,-42 0 15,22 21-15,-1-22 0,0 1 16,-21 0-16,0 0 0,0 0 0,0 0 16,0-1-16,0 44 31,-21-1-16,0 0-15,-1 0 16,22 0-16,0 0 0,-21 1 0,0-22 16,21 21-16,0 0 0,0 0 15,21-42 17,0 0-17</inkml:trace>
  <inkml:trace contextRef="#ctx0" brushRef="#br1" timeOffset="49856.07">8848 6604 0,'0'0'0,"0"-21"0,0 0 15,0 0-15,-22 21 16,1 0 0,21 21-1,0 0 1,21 0-16,1 0 15,-1-21-15,0 21 0,0-21 0</inkml:trace>
  <inkml:trace contextRef="#ctx0" brushRef="#br1" timeOffset="50571.47">9334 6816 0,'0'0'0,"22"0"0,-1 0 0,0 0 16,-21-21-1,0-1-15,0 1 16,0 0-16,0 0 0,0 0 16,-21 0-16,0 21 15,-1 0-15,1 0 0,0 0 16,0 0-16,0 0 0,0 21 0,-1 0 16,-20 0-16,21 0 0,0 0 15,0 1-15,-1-1 0,1 21 16,21-21-16,0 0 0,0 1 0,0-1 15,0 0-15,21 0 16,1-21-16,-1 0 16,0 0-16,0 0 0,21 0 0,-20 0 15,-1 0-15,21-21 0,-21 21 16,0-21-16,1 0 0,-1 21 0,0-22 16,-21 1-16,21 0 0,-21 0 15,0 0 1,-21 21 15,21 21-31,0 0 0,0 0 16,0 0-16,-21 1 0,21 20 0,0 0 15,-21 1-15,21-1 0,0 0 0,0 22 16,0-22-16,0 22 0,0-1 16,0 1-16,0-1 0,0 1 0,0-1 15,-22 1-15,22-1 0,0 1 0,-21-1 16,21 22-16,-21-22 0,21 22 15,0-22-15,-21 22 0,0-21 0,21 20 16,-21-20-16,-1-1 0,1-20 0,0 20 16,-21-21-16,-1 1 0,1-1 15,0 0-15,-1-20 0,1-1 0,-21 0 16,20-21-16,-20 0 0,20-21 0,-20 0 16,21-1-16,-22-20 0,1 0 15,-1-1-15,22-20 0,-22 21 16,1-22-16,20-21 0,1 22 0,21-22 15,0 22-15,0-22 0,21 22 0,0-22 16,0 21-16,21 1 0,0-1 16,21 22-16,1-21 0,-1-1 0,0 22 15,22-22-15,-22 22 0,22-22 16,-1 22-16,1 0 0,-1-1 0,22 1 16,-22 0-16,1-1 0,-1 22 15,1-21-15,-1 21 0,1 0 0</inkml:trace>
  <inkml:trace contextRef="#ctx0" brushRef="#br1" timeOffset="51288.06">9779 6456 0,'0'0'0,"0"-21"0,0 0 0,-21 21 15,0 0-15,-1 0 0,1 0 16,0 0-16,0 0 0,0 21 15,21 0-15,-21 21 0,-1-21 0,22 22 16,-21-22-16,21 21 0,0 1 16,0-22-16,-21 21 0,21 0 0,0-20 15,-21-1-15,21 21 0,0-21 16,0 0-16,0 1 0,0-1 16,0-42 30,0-1-46,21 1 0,0 21 16,0-21-16,-21 0 0,22-21 0,20 20 16,-21 1-16,0 0 0,0 0 15,1 0-15,-1 21 0,-21-21 16,21 21-16,0 0 0,-21 21 16,21 0-16,-21 0 0,0 0 15,0 0-15,0 1 0,0 20 16,0-21-16,0 0 0,0 0 15,0 1-15,21-1 0,-21 0 0,22-21 16,-1 21-16,0-21 0,0 21 16,0-21-16,0 0 0,1 0 15,-1 0-15,0 0 0,21 0 0,-21-21 16,1 0-16,20 21 0,-21-21 0,21 0 16,-20-22-16,20 22 0,-21 0 15,21-21-15,-20-1 0,20 1 16,-21 0-16,0-22 0,0 22 0,1-1 15,-1 1-15,-21 0 0,0 21 16,0-1-16,0 1 0,0 0 0,-21 42 31,-1 0-31,22 1 0,-21-1 0,0 21 16,0 0-16,0 1 0,21-1 0,0 0 16,-21 1-16,21-1 0,0-21 15,0 22-15,0-22 0,0 0 0,0 0 16,0 0-16,0 0 0,0 1 0,21-1 15,0-21-15,0 0 16,0 0-16,0 0 16,1 0-16,-1-21 0,0 21 15,-21-22-15,0 1 0,0 0 16,0 0-16,0 0 0</inkml:trace>
  <inkml:trace contextRef="#ctx0" brushRef="#br1" timeOffset="51459.96">10245 6668 0,'-22'0'0,"44"0"0,-65 0 0,22 0 16,42 0 0,0 0-1,1 0-15,-1 0 0,21 0 16,-21 0-16,0 0 0,22 0 16,-22 0-16,21 0 0,-21 0 0,1 0 15,20 0-15,0 0 0,1-22 16,-1 22-16,21 0 0</inkml:trace>
  <inkml:trace contextRef="#ctx0" brushRef="#br1" timeOffset="52327.04">11493 6562 0,'0'0'0,"22"-21"0,-1-64 31,-21 64-31,0 0 0,-21 21 16,-1 0-16,1 0 0,0 0 15,0 21-15,0 0 16,0 0-16,-1 0 0,1 22 0,21-22 16,0 21-16,-21 0 0,21-20 15,0 20-15,0 0 0,0-21 0,0 1 16,0 20-16,0-21 0,0 0 15,21 0-15,0 1 0,1-22 0,-1 21 16,0-21-16,0 0 0,0 0 0,0 0 16,22 0-16,-22 0 0,0 0 0,21 0 15,-20 0-15,-1-21 0,21-1 16,-21 1-16,22 0 0,-22 0 16,0 0-16,21-22 0,-21 22 0,1-21 15,20 0-15,-21-1 0,0-20 16,-21 20-16,21 1 0,1-21 0,-22 20 15,21 22-15,-21-21 0,0 21 16,0-1-16,0 1 0,-21 21 31,21 21-31,-22 22 16,1-22-16,21 21 0,-21 1 0,21-1 16,-21 0-16,21 22 0,0-22 15,0 0-15,0-20 0,0 20 0,0-21 16,0 21-16,0-20 0,0-1 15,0 0-15,21-21 0,-21 21 16,21-21-16,0 0 0,1 0 0,-1 0 16,0 0-16,0 0 0,0 0 0,0 0 15,1-21-15,-1 0 0,0 21 16,0-21-16,0-1 0,0 1 0,1-21 16,-22 21-16,0 0 15,0-1-15,21 22 31,-42 22-31,21-1 16,0 0-16,-22 0 16,22 0-16,0 0 0,-21 1 15,21-1 1,21-21 15,-21-21-31,22-1 16</inkml:trace>
  <inkml:trace contextRef="#ctx0" brushRef="#br1" timeOffset="52487.96">12425 6435 0,'0'-21'15,"0"42"-15,0-64 0,0 22 16,0 42 46,21-21-62,0 0 0,-21 22 16,21-22-16</inkml:trace>
  <inkml:trace contextRef="#ctx0" brushRef="#br1" timeOffset="53259.25">12890 6456 0,'0'0'16,"0"-21"-16,0 0 0,0-1 15,0 1-15,-21 0 16,0 21-16,0 0 16,0 0-16,0 0 0,-1 0 0,22 21 15,-21 0-15,0 22 0,0-22 16,0 21-16,21 1 0,0-1 0,-21 0 16,-1-21-16,22 22 0,0-1 15,0-21-15,0 0 0,0 1 0,0-1 16,0 0-16,0 0 0,22-21 15,-1 21-15,0-21 0,0 0 16,0 0-16,0 0 0,1 0 0,20 0 16,-21-21-16,0 21 0,22-21 15,-22 0-15,0 0 0,21-22 16,1 22-16,-22-21 0,0-1 0,21 1 16,-21-21-16,22 20 0,-22 1 15,21-22-15,-21 22 0,1 0 0,-1-1 16,-21 22-16,21-21 0,-21 21 0,21 0 15,-42 42 1,0 0 0,0 0-16,-1 21 15,1 1-15,0-1 0,0 0 0,21 1 0,-21 20 16,0-20-16,-1-1 0,1 0 0,21-21 16,-21 22-16,21-22 15,0 0-15,0 0 0,0 0 16,0-42 15,0 0-31,21 0 0,0 0 16,1 0-16,-1-1 0,0 1 15,0 0-15,21-21 0,-20 21 0,20-1 16,-21-20-16,0 21 0,0 0 16,22 0-16,-22-1 0,-21 1 15,21 21-15,-42 21 31,0-21-31,-22 22 0,22-1 16,0 0-16,0 0 0,-21 0 16,20 0-16,1 1 0,0-1 0,0 0 15,21 0-15,0 0 0,0 0 0,0 1 16,0-1-16,0 0 16,0 0-16,21-21 0,0 21 0,0-21 15,1 0-15,-1 0 0,-21 21 16,21-21-16,0 0 0,0 0 0,0 0 15,1 0-15,-1 0 16,-21-21-16,0 0 0,0 0 16,21 0-16</inkml:trace>
  <inkml:trace contextRef="#ctx0" brushRef="#br1" timeOffset="54356.21">14478 6202 0,'0'0'0,"0"-21"0,21 0 0,-21-1 16,0 1-16,0 0 15,0 0-15,-21 21 16,0 0-16,0 0 0,-1 0 16,1 0-16,0 21 0,-21 0 15,21 0-15,-1 1 0,1 20 16,0-21-16,0 21 0,0 1 0,0 20 15,-1-20-15,1-1 0,0 0 16,21 22-16,-21-22 0,21 0 0,0 1 16,0-1-16,0-21 0,0 22 15,21-22-15,21 0 0,-20 0 0,-1-21 16,21 21-16,-21-21 0,22 0 0,-1 0 16,-21 0-16,21 0 0,1-21 15,-1 0-15,0 21 0,1-21 0,-1 0 16,0-22-16,1 22 0,-1-21 15,-21 21-15,0-22 0,1-20 0,-1 20 16,-21-20-16,0 21 0,0-1 16,0-20-16,0 20 0,0 1 15,0 0-15,-43-22 0,22 22 16,0 21-16,0 0 0,-21 21 16,20 0-16,-20 0 0,0 0 0,-1 0 15,1 21-15,0-21 0,-1 21 0,1 21 16,0-21-16,21 22 15,-22-1-15,22 0 0,-21 22 0,21-22 16,21 22-16,0-1 0,0-20 0,0-1 16,0 0-16,21 1 0,0-1 0,0 0 15,21-21-15,-20 1 0,20-1 0,21-21 16,-20 0-16,-1 21 16,0-21-16,1 0 0,-1 0 0,0 0 15,1-21-15,-1 0 0,-21-1 16,22 1-16,-22 0 0,21 0 0,-21 0 15,0-22-15,1 22 0,-22-21 0,0 21 16,21-22-16,-21 1 0,0 21 16,0 0-16,0 0 0,0 42 31,0 0-31,0 0 0,0 21 16,0-20-16,0 20 0,-21-21 0,21 0 15,0 0-15,0 1 0,0 20 16,-22-42-16,22 21 0,-21 0 15,21 0-15,0 1 16,0-44 15,0 1-31,0 0 0,0 0 16,0 0-16,0 0 0,21-1 0,-21-20 16,22 0-16,-1 21 0,0-22 0,21 1 15,-21 0-15,22-1 0,-1 22 16,0 0-16,1 0 0,-1 21 15,0 0-15,1 0 0,-1 0 0,0 21 16,1 0-16,-22 21 0,0-20 0,0 20 16,0 21-16,-21-20 0,0-1 15,0-21-15,0 22 0,0-1 16,0-21-16,-21 0 0,0 0 0,0 1 16,0-1-16,0-21 0,-1 21 0,1 0 15,21-42 16,21 0-31,1 0 0</inkml:trace>
  <inkml:trace contextRef="#ctx0" brushRef="#br1" timeOffset="56095.84">16700 6710 0,'0'21'0,"22"-21"15,-1 0-15,0 0 0,-21-21 16,21 0-16,0 21 0,0-21 0,-21-1 16,22 1-16,-1 0 0,-21 0 15,21-21-15,-21 20 0,0-20 0,0 21 16,0-21-16,0 20 0,0-20 0,0 21 16,-21 0-16,0 0 0,-1-1 15,-20 22-15,21 0 0,-21 0 0,-1 0 16,1 0-16,0 0 0,-22 0 15,22 22-15,-1 20 0,-20-21 0,21 21 16,-1 22-16,1-22 0,0 1 0,-1-1 16,22 0-16,0 1 15,0-1-15,21 21 0,0-41 16,0-1-16,0 21 0,21-21 16,0-21-16,0 0 0,22 0 15,-22 0-15,21 0 0,0 0 0,1 0 16,-1 0-16,0-21 0,1 0 15,-1 21-15,0-21 0,1-22 16,-1 22-16,-21 0 0,22-21 0,-22-1 0,0 1 16,0 0-16,0-1 15,0 1-15,-21 21 0,0-21 0,22 20 16,-22 1-16,0 0 0,0 42 31,-22 0-31,22 22 0,-21-22 0,21 21 16,-21 1-16,0-22 0,21 21 15,0 0-15,0-20 0,0 20 0,0-21 16,0 21-16,0-20 0,0-1 16,21 0-16,0 0 0,0-21 15,1 0-15,-1 0 0,0 0 0,21 0 16,-21 0-16,1 0 0,-1 0 16,21-21-16,-21 0 0,0 0 15,22-1-15,-22 1 0,0 0 0,0 0 16,0-21-16,1 20 0,-1-20 15,0 0-15,-21 21 0,0-1 0,0-20 16,0 63 0,-21 0-1,0 1-15,-1-1 0,22 21 16,-21-21-16,0 22 0,21-22 0,-21 21 16,21-21-16,-21 0 0,21 22 0,0-22 15,-21 0-15,21 0 16,21-21 15,0-21-31,0 21 16,0-21-16,0 0 0,1 0 0,-1-1 15,0 1-15,21-21 16,-21 21-16,1 0 0,20-22 0,-21 22 16,0-21-16,0 21 0,1-22 0,-1 22 15,0 0-15,0 21 0,-21 21 31,21 0-31,-21 0 0,0 1 16,0 20-16,0-21 0,0 21 0,0-20 16,0-1-16,0 21 0,0-21 15,0 0-15,0 1 0,21-1 16,1 0-16,-1-21 0,0 21 0,0-21 0,21 0 16,-20 0-16,20 0 0,-21 0 15,21 0-15,1 0 0,-22 0 16,0 0-16,21 0 0,-20-21 15,-1 0-15,0 0 0,0-1 0,-21 1 16,21 0-16,-21-21 0,21 21 0,-21-1 16,0 1-16,0 0 0,-21 42 31,0 0-15,21 1-16,0-1 15,-21 0-15,21 0 0,0 0 16,21 0-1,0-21 1,0 0-16,1 0 0,-1 0 16,0 0-16,0-21 0,0 0 15,0 21-15,1-21 0,-22 0 0,42 0 16,-42-1-16,21 1 16,-21-21-16,21 21 0,-21 0 0,0-1 15,21 1-15,-21 0 0,22 0 16,-22 42 15,0 0-31,0 0 16,-22 1-16,1 20 0,0-21 0,21 21 15,-21 1-15,0-1 0,0 0 16,-1 1-16,1-1 0,21-21 0,-21 43 16,0-22-16,21 0 0,0 1 0,-21 20 15,0 1-15,21-22 0,0 22 16,-22-1-16,1 64 0,0-63 15,21-1-15,-21 1 0,21-1 16,0 1-16,0-1 0,-21 1 0,21-1 16,-21 1-16,21-1 0,0 1 0,-22-1 15,1 1-15,0-22 0,0 0 16,0 1-16,0-1 0,-1-21 0,1 0 16,0 0-16,0-21 0,0 0 15,0 0-15,-1 0 0,1 0 0,0-21 16,-21 0-16,21-21 0,-1-1 0,1 1 15,0-21-15,0-1 0,21 1 16,0-22-16,0 21 0,0-20 0,21-1 16,0 22-16,0-22 0,22 0 15,-22 22-15,21-22 0,1 22 0,-1-1 16,21-42-16,-20 43 16,-22 20-16,21 22 0,-21-21 0,22 21 15,-22-22-15,0 22 0,21 0 0,-20 0 16,20-21-16,21-22 15,-41 43-15</inkml:trace>
  <inkml:trace contextRef="#ctx0" brushRef="#br1" timeOffset="58681.02">19325 6287 0,'0'0'0,"-21"21"0,21 0 31,42-21-15,-21 0 0,22 0-16,-1 0 0,-21 0 0,43-21 15,-22 21-15,0-21 0,1-1 16,-22 22-16,21-21 0,-21 0 0,1 21 16,-22-21-16,0 0 0,0 0 0,0-1 15,-43 22-15,22 0 16,-21 0-16,-1 0 0,-20 0 15,-22 0-15,43 0 0,0 22 16,-1-1-16,1 0 0,21-21 16,0 21-16,-1 0 0,1 0 0,21 1 15,0-1-15,0 0 0,0 0 16,0 0-16,21 0 0,1-21 16,-1 0-16,21 0 0,-21 0 0,22 22 15,-22-22-15,21 0 16,-21 0-16,22 0 0,-22 0 0,0 0 15,-21-22 1,-21 22-16,0 0 16,-1 0-16,1 0 0,-21 0 0,21 22 15,-22-1-15,22-21 0,-21 21 16,21 21-16,-22-21 0,22 1 0,0 20 16,0-21-16,0 0 0,21 22 15,0-22-15,0 21 0,0-21 0,0 0 16,0 1-16,0-1 0,21-21 15,0 21-15,0 0 0,0-21 0,1 0 16,20 0-16,0 0 0,1 0 16,-1 0-16,0 0 0,1-21 0,20 21 15,-21-21-15,22 0 0,-22-1 16,1 1-16,-1 0 0,0-21 0,1-1 16,-22 1-16,0 0 0,0-1 15,21-20-15,-42 21 0,22-1 0,-1 1 16,-21 0-16,0-1 0,0 22 15,21-21-15,-21 21 0,0-1 16,0 44 15,-21-1-31,21 0 0,0 0 16,-21 21-16,21-20 0,-22 20 16,22 0-16,-21 1 0,21-1 0,0 0 15,0 1-15,0-1 0,0 0 0,0-21 16,0 1-16,0 20 0,21-21 15,1 0-15,-1 0 0,0 1 16,0-22-16,0 0 0,22 0 16,-22 0-16,0 0 0,0 0 15,0-22-15,22 1 0,-22 21 0,0-21 16,21 0-16,-21 0 0,1 0 16,-1-1-16,0-20 0,-21 21 0,0 0 15,21 0-15,-21-22 0,0 22 16,0 0-16,-21 21 15,0 0 1,0 0-16,-1 0 0,1 21 0,0 0 16,0 0-16,21 1 0,0 20 0,-21-21 15,21 0-15,0 0 0,0 22 16,0-22-16,0 0 0,0 0 0,21-21 16,0 21-16,0 1 0,0-22 15,1 0-15,20 0 0,-21 0 16,21 0-16,-20 0 0,20 0 0,0 0 15,-21-22-15,22 22 0,-1-21 16,-21 0-16,22 0 0,-22 0 16,0 0-16,0-22 0,0 22 0,-21-21 15,0 21-15,0-1 0,21 1 16,-21 0-16,0 0 0,-21 42 31,21 0-31,-21 0 0,21 1 0,-21-1 16,0 0-16,21 0 0,0 0 15,-21 0-15,21 1 0,-22 20 16,1-21-16,21 0 0,0 0 0,0 1 16,-21-22-1,21-22 32,0 1-47,21 0 16,-21 0-16,21 0 0,-21 0 15,22-1-15,-1 1 0,0 0 0,0 0 16,-21 0-16,21 0 0,0-1 16,1 1-16,-1 0 0,0 21 15,0 0-15,0 0 16,0 21-16,-21 0 16,0 1-16,0 20 0,22-21 0,-22 0 15,0 0-15,0 1 16,0-1-16,0 0 0,0 0 0,0 0 0,0 0 15,0 1 1,21-22 31,-21-22-47,0 1 0,21 0 16,0 0-16,-21 0 0,21 0 15,-21-1-15,21 1 0,1 0 16,-1-21-16,0 21 0,0-1 0,0 1 0,0 0 15,1 0-15,-1 0 16,0 0-16,0 21 0,-21 21 16,0 0-16,0 0 15,0 0-15,0 0 0,0 1 16,0 20-16,0-21 0,-21 0 0,21 0 16,-21 1-16,21-1 0,0 0 15,0 0-15,0 0 0,0 0 0,21 1 16,0-22-16,0 0 15,0 0-15,1 0 0,-1 0 0,0 0 16,21 0-16,-21 0 0,1 0 0,20 0 16,-21 0-16,0 0 0,22-22 15,-22 1-15,0 0 0,0 0 16,0 0-16,0 0 0,1-1 0,-22-20 16,0 21-16,0 0 0,0 0 15,0-1-15,0 1 0,0 0 16,-22 21-16,1 0 15,0 21-15,0 0 0,0 1 0,21-1 16,-21 0-16,-1 0 0,22 21 16,0-20-16,0-1 0,-21 0 0,21 0 15,0 0-15,0 0 0,0 1 16,0-1-16,21-21 16,1 0-1,-1 0-15,0 0 16,0 0-16,0 0 0,0 0 15,-21-21-15,22 21 0,-1-22 16,0 1-16,-21 0 0,21 0 0,0 0 16,-21 0-16,21-1 0,-21 1 0,22-21 15,-1 21-15,-21 0 0,0-1 16,0 1-16,21 0 0,0 21 16,-21 21-1,0 0-15,0 1 16,0-1-16,0 0 0,0 21 15,-21-21-15,21 1 0,-21-1 16,21 0-16,-21 0 16,21 0-16,0 0 15,21-21 32,0 0-31,0 0-16,-21-21 0,21 21 15,0-21-15,1 21 0,-22-21 16,21 0-16,0 21 0,0-21 0,0-1 16,0 1-16,1 0 0,-1 0 0,0 0 15,0-22-15,0 22 0,0-21 16,1 0-16,-1 20 0,-21-20 16,21 0-16,-21-1 0,21 22 0,-21-21 15,0 0-15,0-1 0,0 22 16,0-21-16,0 21 0,0-22 0,0 22 15,-21 21 1,0 0-16,21 21 0,0 0 16,-21 22-16,-1-22 0,22 21 15,-21 1-15,21-22 0,-21 21 0,21 0 16,0 22-16,0-22 0,-21 1 16,21-1-16,0 0 0,-21 1 0,21-1 15,0-21-15,0 21 0,0-20 16,0-1-16,0 0 0,0 0 15,0 0-15,21-21 16,0 0-16,0 0 16,0 0-16,1 0 0,-22-21 15,21 21-15,0-21 0,0 0 0,0 0 16,0-22-16,-21 22 16,22 0-16,-22 0 0</inkml:trace>
  <inkml:trace contextRef="#ctx0" brushRef="#br1" timeOffset="58898.9">22077 6350 0,'0'0'0,"21"0"32,0 0-32,0 0 0,0 0 15,22 0-15,-22 0 0,0-21 0,21 21 16,1-21-16,-22 21 0,21 0 0,1 0 15,-22 0-15,21 0 0,-21 0 16,22 0-16,-22 0 0,-21-21 0,-21 21 31,-22 0-31,22 0 0</inkml:trace>
  <inkml:trace contextRef="#ctx0" brushRef="#br1" timeOffset="60479.3">1122 8467 0,'0'0'0,"0"-43"16,0 22-16,-21 0 0,21 0 15,0 0-15,0 0 0,0-1 16,0 1-16,0 0 0,0 0 15,0 42 17,0 0-32,0 0 0,0 1 15,0-1-15,0 21 0,0-21 16,0 22-16,0-22 0,0 0 0,0 0 16,0 0-16,0 22 0,0-22 15,0 0-15,21-21 47,0-21-47,-21 0 0,21-1 16,0 1-16,-21 0 0,21 0 15,1 0-15,-1 0 0,0-22 16,0 22-16,-21 0 0,21 0 16,0 0-16,1-1 0,-1 22 15,-21 22 1,21-1-16,-21 21 0,0-21 15,0 0-15,0 1 0,21-1 16,-21 0-16,0 0 0,21 0 0,-21 0 16,0 1-16,0-1 0,21 0 15,1-21-15,-1 0 16,0 0-16,0 0 0,0 0 0,0 0 16,1 0-16,-1-21 0,0 21 15,21-21-15,-21-1 0,1 1 16,-1 0-16,0 0 0,0 0 0,0-22 15,0 22-15,1 0 0,-22-21 16,0 21-16,0-22 0,21 1 0,-21 21 16,0-22-16,0 22 0,0 0 15,0 0-15,0 42 32,0 0-32,0 22 0,0-22 0,0 21 15,0-21-15,0 22 0,0-1 16,0-21-16,0 21 0,0 1 0,0-22 15,0 0-15,0 0 0,21 22 16,0-43-16,0 21 0,0 0 16,1-21-16,-1 0 0,0 0 15,0 0-15,0 0 0,22 0 0,-22-21 16,0 0-16,21-1 0,-21 22 16,1-21-16,-1 0 0,0 0 0,0 0 15,0 0-15,0-22 0,-21 22 0,0 0 16,0-21-16,0 20 0,0 1 15,0 0-15,0 0 0,-21 21 16,0 0 0,0 21-16,0 0 0,21 0 0,-21 1 15,21 20-15,-22-21 0,22 0 16,0 0-16,0 22 0,0-22 16,0 0-16,0 0 0,0 0 15,0 1 1,22-22-16,-1 0 15,0 0-15,21-22 0</inkml:trace>
  <inkml:trace contextRef="#ctx0" brushRef="#br1" timeOffset="61667.62">4064 8361 0,'0'0'0,"0"-21"0,0-43 31,-21 43-31,21 0 0,0-21 16,0 20-16,-21 1 0,-1-21 15,1 42-15,0-21 0,0 21 16,0 0-16,0 0 15,-1 0-15,1 21 0,0 0 16,0 0-16,-21 0 0,20 1 0,1 20 16,-21-21-16,21 0 0,0 22 15,21-22-15,-22 0 0,22 0 0,-21 21 16,21-20-16,0-1 16,0 0-16,21-21 15,1 0-15,-1 0 0,21 0 0,-21 0 16,0 0-16,22-21 0,-22 0 15,0 21-15,21-22 0,-20 1 0,-1 0 16,0 0-16,0 0 0,0 0 16,0-1-16,-21 1 15,0 0-15,0 0 0,0 42 47,0 0-47,-21 0 0,21 1 0,0 20 16,0-21-16,0 21 0,0 1 15,0-22-15,0 21 0,0 1 0,0-1 16,0 21-16,0-20 0,21 20 16,-21 1-16,0-1 0,0 1 0,22-1 15,-22 1-15,0-1 0,0 1 0,0-1 16,0 1-16,0-1 0,-22 1 16,1-1-16,0 1 0,-21-22 0,-1 22 15,1-22-15,0 0 0,-1 1 16,-20-1-16,21-21 0,-22 0 0,22-21 15,-22 0-15,1 0 0,20 0 16,-20-21-16,21 0 0,-22 0 0,22-22 16,-1 1-16,22 0 0,-21-1 15,21 1-15,21 0 0,0-22 0,0 1 16,0 20-16,21-20 0,0-1 0,0 22 16,22-21-16,-1-1 0,21 1 15,-20-1-15,20 1 0,22-1 0,-22 1 16,22-1-16,0 1 0,-22-1 15,22 22-15,-22-1 0,1-20 0,-22 21 16,1 20-16,-1-20 0,-21 21 16,0 0-16,0 0 0,-21-1 15,22 1-15,-22 0 16,-22 21 0,1 0-16,21 21 0,-21 0 15,0 1-15,21-1 0,-21 0 16,21 0-16,0 0 0,0 0 15,0 1-15,0 20 0,0-21 16,0 0-16,21 0 0,0-21 0,0 0 16,0 22-16,1-22 0,-1 0 15,21 0-15,-21 0 0,0-22 16,1 1-16,20 21 0,-21-21 16,21 0-16,-20 0 0,20 0 15,0-1-15,-21 1 0,22-21 0,-1 21 16,-21-22-16,22 22 0,-22-21 15,0 0-15,-21-1 0,0 1 0,21 0 16,-21-1-16,0 22 0,0-21 0,0 21 16,0 42-1,0 0 1,0 0-16,-21 21 0,21 1 16,-21-1-16,21 0 0,0 1 0,-21-1 15,-1 0-15,22 1 0,0-1 0,0-21 16,0 22-16,0-22 15,0 0-15,0 0 0,0 0 0,0 0 16,22-21-16,-1 0 0,0 0 16,0 0-16,0 0 0,0 0 15,1 0-15,-1-21 0,0 0 16,-21 0-16,0 0 0</inkml:trace>
  <inkml:trace contextRef="#ctx0" brushRef="#br1" timeOffset="61863.41">4614 8234 0,'0'0'0,"-21"21"31,42-21-15,0 0-16,1 0 0,-1 0 15,0 0-15,21 0 0,-21 0 16,22 0-16,-22-21 0,21 21 0,-21-21 15,1 21-15,20-21 0,-21 21 16,0-22-16</inkml:trace>
  <inkml:trace contextRef="#ctx0" brushRef="#br1" timeOffset="62691.33">6011 8086 0,'0'0'0,"0"-21"0,64-85 31,-64 85-31,0-1 0,0 1 16,0 0-16,0 0 0,0 0 16,0 42-1,0 0 1,0 21-16,0 1 0,0-1 0,0 0 16,0 1-16,-21-1 0,21 0 15,-22 1-15,1-1 0,0 0 0,0 1 16,0-1-16,0 0 0,-22-20 0,22-1 15,0 21-15,-21-21 0,20-21 16,1 21-16,0-21 0,0 0 16,0 0-16,0 0 15,-1 0-15,22-21 16,0 0-16,0 0 0,0-21 16,0 20-16,0 1 0,0-21 15,0 21-15,0-22 0,22 22 0,-22-21 16,21 21-16,-21-22 0,21 22 0,0 0 15,0 21 1,-21 21-16,21 0 0,1 1 16,-22-1-16,0 0 0,21 0 15,-21 21-15,21-20 0,-21-1 0,21 0 16,0 0-16,-21 0 0,21 0 16,1 1-16,-1-1 0,0-21 0,0 0 15,0 0-15,0 0 0,22 0 16,-22 0-16,21 0 0,-21 0 0,22 0 15,-1-43-15,0 43 0,-20-21 16,-1 0-16,0 0 0,0 0 16,0 0-16,0-22 0,-21 22 0,0 0 15,0 0-15,0-43 16,0 43-16,0 42 31,0 0-31,-21 1 0,21 20 16,-21-21-16,21 0 0,0 0 15,0 22-15,0-22 0,-21 0 0,21 0 16,0 0-16,0 1 16,0-1-16,0-42 47,0-1-47,21 1 15,-21 0-15</inkml:trace>
  <inkml:trace contextRef="#ctx0" brushRef="#br1" timeOffset="62867.23">6456 7980 0,'0'0'0,"0"21"32,-21-21-17,21 21-15,0 0 16,21-21-1,0 0-15,0 0 16,-21 22-16,21-22 0</inkml:trace>
  <inkml:trace contextRef="#ctx0" brushRef="#br1" timeOffset="63259">7006 8128 0,'42'0'15,"-84"0"-15,106 0 0,-43 0 0,0 0 16,0 0-16,0 0 0,-21-21 15,0 0-15,0 0 16,-21 21-16,0 0 16,0 0-16,0 0 0,-1 0 15,-20 0-15,21 0 0,0 21 16,21 0-16,-21-21 0,21 21 0,-22 0 16,22 0-16,0 1 0,0-1 0,0 0 15,0 0-15,0 0 16,0 0-16,22 1 0,-1-22 0,-21 21 15,21 0-15,0 0 0,0 0 16,-21 0-16,0 1 16,0-1-16,-21-21 15,0 21-15,0-21 0,0 0 16,-22 0-16,22 0 0,0 0 16,-21 0-16,20 0 0,-20 0 0,21 0 15,0 0-15,0 0 0,-1 0 16,1 0-16,21-21 15,21 0 1,1 21-16,-1-22 16,0 1-16,21 0 0</inkml:trace>
  <inkml:trace contextRef="#ctx0" brushRef="#br1" timeOffset="63546.84">7641 7768 0,'0'0'16,"0"-21"-16,0 0 0,-21 21 16,0 0-16,0 0 15,-1 0-15,22 21 0,-21-21 0,0 21 16,21 22-16,0-22 16,-21 21-16,0 0 0,0 1 0,21 20 15,-22-20-15,22-1 0,0 0 0,-21 1 16,21-1-16,-21 0 0,21-21 15,0 22-15,0-22 0,0 0 0,0 0 16,0 0-16,0 1 16,21-22-16,0 0 15,1 0-15,-1-22 0,0 22 16,-21-21-16,21 0 0,0 0 16</inkml:trace>
  <inkml:trace contextRef="#ctx0" brushRef="#br1" timeOffset="63727.73">7366 8107 0,'0'0'0,"21"0"31,0 0-15,0 0-16,1 0 0,-1 0 15,21 0-15,-21 0 0,22 0 0,-1 0 16,0-21-16,-21 21 0,22-21 15,-1-1-15,0 22 0</inkml:trace>
  <inkml:trace contextRef="#ctx0" brushRef="#br1" timeOffset="64748.87">9123 8043 0,'0'-105'31,"0"83"-15,-21 22-16,-1 0 16,1 22-16,0-1 15,21 21-15,-21-21 16,0 0-16,21 22 0,0-22 0,-21 21 16,-1 1-16,22-22 0,-21 21 15,21-21-15,0 0 0,0 1 0,0-1 16,0 0-16,0 0 15,21-21-15,1 0 16,-1 0-16,0 0 0,0 0 0,0 0 16,0-21-16,1 0 0,-1 21 0,0-21 15,-21-1-15,21 22 0,0-21 16,-21 0-16,0 0 0,0 0 16,0 0-16,0-1 0,-21 1 0,0 21 15,0-21-15,0 0 0,-1 0 16,1 21-16,0-21 0,0 21 0,42-22 31,0 22-15,0 0-16,22 0 0,-1 0 0,-21 0 15,22-21-15,-1 21 0,0-21 16,1 21-16,-1-21 0,-21 0 0,21 21 16,1-21-16,-1-1 0,-21 22 15,22-21-15,-22 21 0,0-21 0,-21 0 16,0 0-16,-21 42 47,21 0-47,0 21 15,0-20-15,0-1 16,-21 21-16,21 0 0,0 1 0,0-1 16,0 0-16,-22 1 0,22 20 15,0-20-15,0-1 0,0 21 0,0-20 16,0 20-16,0 1 0,0-1 0,0 1 15,0-1-15,0 22 0,0-22 16,0 1-16,0-1 0,0 22 0,0-21 16,0-1-16,0 1 0,0 20 0,0-20 15,0-1-15,0 1 0,0-1 0,0 1 16,0-22-16,0 0 0,-21 1 16,0-1-16,0-21 0,0 0 0,21 1 15,-21-1-15,-1-21 0,1 0 16,0 0-16,0 0 0,0-21 0,0-1 15,-1 1-15,1-21 0,-21 0 16,21-1-16,-22-20 0,1-1 16,0 1-16,-1-1 0,1 1 0,0-22 0,21 22 15,-1-22-15,1 0 0,21 1 16,0-1-16,21 0 0,1 22 0,20-1 16,-21 1-16,21 20 0,1 1 0,-1 0 15,22-1-15,-22 22 0,0-21 16,1 21-16,20 0 0,-21-22 15,22 22-15,-1 0 0,1 0 0,21 0 16,-22-1-16,1 1 0,-1 0 16</inkml:trace>
  <inkml:trace contextRef="#ctx0" brushRef="#br1" timeOffset="65359.38">11197 8128 0,'0'0'0,"0"-21"0,0-85 31,21 85-31,-21 0 16,0 0-16,0-1 0,-21 22 31,0 0-31,0 0 16,0 22-16,-1-1 0,1 21 0,-21-21 16,21 22-16,0-1 0,-1 0 15,1 1-15,0-1 0,21 0 0,0 1 16,-21-1-16,21 0 0,0-21 15,0 22-15,0-22 0,0 0 16,21 0-16,-21 0 0,21-21 0,22 0 16,-22 22-16,0-22 0,21 0 0,-21 0 15,22 0-15,-1 0 0,0-22 0,-20 1 16,20 0-16,0 21 0,1-21 16,-22-21-16,21 20 0,0 1 0,-20 0 15,-1-21-15,-21 21 0,0-22 16,0 1-16,0 21 0,0-22 0,-21 1 15,-1 21-15,1-21 0,0 20 0,-21 1 16,-1 0-16,1 0 0,0 21 16,-1 0-16,1 0 0,21 21 15,-21 0-15,-1 0 0,22 1 0,0-1 16,0 21-16,21 0 0,0-20 16,0 20-16,0 0 0,0-21 0,0 22 15,21-22-15,0 21 0,0-21 0,0 1 16,1-22-16,20 21 0,0-21 15,1 0-15,-1 0 0,0 0 0,1 0 16</inkml:trace>
  <inkml:trace contextRef="#ctx0" brushRef="#br1" timeOffset="65692.86">11853 8234 0,'0'0'16,"0"-21"-16,0 0 0,21-1 0,-21-20 15,0 21-15,0 0 0,0-22 0,0 22 16,0 0-16,0 0 15,-21 21-15,21 21 16,-21 0-16,21 0 0,-21 22 0,21-1 16,0 0-16,0 1 0,0 20 15,0-20-15,0 20 0,0-21 0,0 1 16,0 20-16,-21-20 0,21 20 0,-21 1 16,21-1-16,0 1 0,-22-1 15,22 1-15,-21 20 0,0-20 16,21-1-16,-21 1 0,0-1 0,21-20 15,-21 20-15,-1 1 0,22-22 16,-21 0-16,21 1 0,-42-1 16,42-21-16,0 0 0,0-42 15,0 0-15,0 0 16,0-22-16,0 22 0,0-21 16,0 0-16,21-1 0,-21 1 0,21-22 15,0 22-15</inkml:trace>
  <inkml:trace contextRef="#ctx0" brushRef="#br1" timeOffset="66023.33">11790 8382 0,'0'0'0,"21"-42"0,-21-1 0,0 1 15,0 21-15,0-21 0,0 20 16,0 1-16,0 0 0,0 0 0,0 0 16,21 0-16,0-1 0,-21 1 15,21 21-15,1 0 0,-1 0 16,21 0-16,-21 0 0,22 0 0,-1 0 15,0 0-15,1 21 0,-1 1 16,-21 20-16,0-21 0,0 0 0,1 22 16,-22-22-16,0 21 0,0-21 15,-22 22-15,1-22 0,0 0 16,-21 0-16,21 0 0,-22 0 0,1 1 16,0-22-16,-1 21 0,1-21 0,21 0 15,-22 0-15,22 0 0,0 0 16,0 0-16,42 0 31,0 0-15,0-21-16,1 21 0,-1-22 0,21 1 15,-21 0-15,22 21 0</inkml:trace>
  <inkml:trace contextRef="#ctx0" brushRef="#br1" timeOffset="67263.37">12721 7832 0,'0'0'0,"0"-21"0,21-1 0,-21 1 16,-21 21 15,0 0-31,0 0 0,21 21 16,0 1-16,-21-1 0,-1 21 0,22-21 15,-21 22-15,21-1 0,0 0 16,-21 1-16,0-1 0,21 0 0,-21 1 15,21-22-15,0 21 0,0-21 16,0 22-16,0-22 0,0 0 16,0 0-16,0 0 0,0 0 15,21-21-15,0 0 16,0 0-16,0 0 0,1 0 16,-1-21-16,0 0 0,0 0 0,0 21 15,0-21-15,1 0 0,-1-22 16,0 22-16,0 0 0,0 0 0,-21-22 15,21 22-15,-21 0 0,22 0 16,-22 0-16,0 42 31,-22 0-15,22 0-16,-21 22 0,21-22 0,0 0 16,0 0-16,0 0 0,0 0 0,0 1 15,0-1-15,0 0 0,0 0 16,0 0-16,0 0 0,21-21 15,1 0-15,-1 0 16,0 0-16,0 0 0,21 0 0,-20 0 16,20 0-16,-21-21 0,21 0 0,1 0 15,-1 21-15,0-21 0,-20 0 16,20-1-16,0-20 0,-21 21 0,22 0 16,-22 0-16,0-1 0,0 1 15,-21 0-15,0 0 0,21 21 16,-21 21-1,0 0 1,-21 0-16,0 1 0,21-1 0,0 21 16,0-21-16,-21 0 0,21 1 0,0-1 15,0 0-15,0 0 0,0 0 16,0 0-16,0 1 16,21-22-16,0 0 15,0 0-15,1 0 0,-1 0 16,0 0-16,0-22 0,0 1 15,0 21-15,-21-21 0,0 0 16,0 0-16,0 0 16,0-1-16,0 1 0,0 0 0,0 0 15,-21 0-15,0 0 0,0-1 16,21 1-16,-21 21 0,21-21 0,-21 21 16,21-21-16,0 0 15,21 21 1,0-21-16,0 21 0,0 0 15,0-22-15,1 22 0,-1 0 16,21 0-16,-21 0 0,0 0 0,1 0 16,-1 0-16,0 0 0,0 22 15,0-1-15,-21 0 0,21 0 0,1 21 16,-22-20-16,0-1 0,0 0 16,0 21-16,0-21 0,21 1 15,-21-1-15,0 0 0,0 0 0,0 0 16,0 0-16,0 1 15,-21-22 1,-1 0 0,1 0-1,21-22-15,0 1 16,0 0-16,0 0 0,0-21 16,0 20-16,0-20 0,21 21 15,1-21-15,20-1 0,-21 1 0,0 0 16,22-1-16,-22 22 0,21-21 15,-21 21-15,22-1 0,-22 22 16,21 0-16,-21 0 0,0 0 0,1 22 16,-22-1-16,0 0 0,21 21 15,-21-21-15,0 22 0,0-1 0,0-21 16,0 22-16,0-22 0,0 21 0,0-21 16,-21 0-16,21 1 0,-22-1 15,22 0-15,-21-21 16,0 0-1,0 0-15,0-21 16,0 21-16,21-21 16,-22-1-16,1 1 15</inkml:trace>
  <inkml:trace contextRef="#ctx0" brushRef="#br1" timeOffset="67447.27">13610 7684 0,'0'0'0,"-21"0"0,0 0 16,21-22-16,-21 22 0,-1 0 16,1 0 31,0 0-47,0 0 15,0 0-15,0 0 0,-22 0 0</inkml:trace>
  <inkml:trace contextRef="#ctx0" brushRef="#br1" timeOffset="67611.17">12488 7938 0,'0'0'16,"0"21"0,21-21-1,1 0-15,-1 0 0,21 0 0,-21 0 16,22 0-16,-1 0 0,0-21 15,1 21-15,20 0 0,1-22 16,-22 22-16</inkml:trace>
  <inkml:trace contextRef="#ctx0" brushRef="#br1" timeOffset="68442.69">15430 8043 0,'0'0'16,"22"0"-16,20-84 16,-42 63-1,0-1-15,-21 22 31,21 22-31,-21-1 0,21 0 16,0 0-16,-22 21 0,1-20 0,21 20 16,-21-21-16,0 21 0,21 1 15,-21-22-15,0 0 0,21 21 0,-22-20 16,22-1-16,-21 0 0,21 0 16,0 0-16,21-42 46,1 0-46,-1 21 0,0-21 16,0 0-16,0-22 0,22 22 0,-22 0 16,0-21-16,21 20 0,-21-20 15,1 21-15,-1 0 0,0 0 0,0-1 16,0 22-16,-21 22 16,21-1-16,-21 0 0,0 21 15,0-21-15,0 1 0,0-1 16,22 21-16,-22-21 0,0 0 0,0 1 15,0-1-15,21 0 0,0-21 0,-21 21 16,21-21-16,0 0 16,0 0-16,1 0 0,-1 0 0,0 0 15,0 0-15,0 0 0,0 0 0,1-21 16,-1 0-16,21 21 0,-21-21 16,0-22-16,1 22 0,-22 0 0,0-21 15,0 20-15,0-20 0,0 0 16,0-1-16,0 1 0,0 21 0,-22 0 15,1-22-15,0 22 0,0 0 16,0 21 0,0 0-16,-1 0 0,22 21 15,-21 0-15,21 1 16,0-1-16,0 0 16,21-21-16,1 0 0,-1 0 0,0 0 15,0 0-15</inkml:trace>
  <inkml:trace contextRef="#ctx0" brushRef="#br1" timeOffset="69106.92">16510 7811 0,'0'0'15,"0"-22"-15,0 1 0,0 0 16,-21 21 0,0 21-1,21 22-15,-22-22 16,22 0-16,-21 21 0,21 1 15,0-1-15,0-21 0,-21 21 16,0 1-16,21-1 0,-21-21 0,0 22 16,21-22-16,-22 0 0,22 21 0,-21-42 15,21 21-15,0 1 0,-21-22 16,0 0 0,21-22-1,0 1-15,0 0 16,0 0-16,0 0 0,21 0 0,0-1 15,0-20-15,1 21 0,-1-21 16,0 20-16,0 1 0,0 0 16,22 0-16,-22 0 0,0 21 15,0 0-15,0 0 0,0 0 0,1 21 16,-1 0-16,-21 0 0,0 0 0,0 1 16,0 20-16,0-21 0,0 0 15,0 0-15,0 22 0,0-22 0,0 0 16,21 0-16,-21 0 15,21-21-15,0 0 0,0 22 16,1-22-16,-1 0 0,0 0 0,0 0 16,0 0-16,0-22 0,1 22 15,-1-21-15,0 0 0,0 0 16,0 21-16,0-21 0,-21 0 16,22-22-16,-22 22 0,0 0 0,0 0 15,21 0-15,-21-1 0,0 1 0,0 42 31,0 1-15,0-1-16,-21 0 0,21 0 16,0 0-16,0 0 0,-22 1 0,22-1 15,-21 0-15,21 0 0,0 0 16,0 0-16,0 1 0,0-1 0,0 0 16,0-42 30,0 0-46,0-1 0</inkml:trace>
  <inkml:trace contextRef="#ctx0" brushRef="#br1" timeOffset="69298.82">17060 7916 0,'0'0'15,"0"-21"-15,0 0 16,-21 21-1,42 0 48,0 0-47</inkml:trace>
  <inkml:trace contextRef="#ctx0" brushRef="#br1" timeOffset="70004.42">17378 7895 0,'-21'0'31,"-1"21"-31,1 1 16,21-1-16,-21-21 0,0 42 0,0-21 15,0 0-15,-1 22 0,22-22 16,0 0-16,0 21 0,0-20 0,0 20 15,0-21-15,0 0 0,0 0 0,0 1 16,22-1-16,-1-21 0,0 21 16,0 0-16,21-21 0,-20 0 0,20 0 15,-21 0-15,21 0 0,1 0 16,-22 0-16,21 0 0,1-21 0,-22 0 16,0 0-16,21-1 0,-21 1 15,1 0-15,-1-21 0,-21 21 0,21-22 16,0 1-16,-21 0 0,21-1 15,-21 1-15,0 0 0,21 20 0,-21-20 16,22 0-16,-22 21 0,0-1 16,0 1-16,0 0 0,0 0 0,0 42 31,0 0-31,0 0 0,0 22 16,-22-22-16,22 21 0,0 1 0,-21-1 15,0 21-15,0-20 0,21-1 16,-21-21-16,21 22 0,-21-1 0,-1-21 15,22 0-15,0 0 0,0 1 16,-21-1-16,0 0 16,21-42 15,0 0-31,0-1 0,21 1 16,0 0-16,-21 0 0,22 0 15,-1-22-15,21 22 0,-21-21 0,0 0 16,22 20-16,-22 1 0,21-21 0,-21 42 15,1-21-15,20 21 0,-21 0 16,0 0-16,0 0 0,1 21 0,-1 0 16,0 21-16,-21-20 0,0 20 15,0-21-15,0 0 0,0 22 16,0-22-16,0 0 0,0 0 0,0 0 0,0 0 16,0 1-16,-21-1 15,0 0-15,21-42 47,0 0-47,21-1 16,0 1-16</inkml:trace>
  <inkml:trace contextRef="#ctx0" brushRef="#br1" timeOffset="70238.81">18923 7916 0,'0'0'0,"0"-21"0,0 42 32,0 1-32,0-1 15,-21 0-15,21 0 0,0 0 16,0 0-16,-21 1 0,21-1 0,-22 0 16,22 0-16,0 0 0,0 0 0,0 1 15,-21-1-15,21 0 16,0 0-16,21-21 31,1 0-31</inkml:trace>
  <inkml:trace contextRef="#ctx0" brushRef="#br1" timeOffset="70588.61">19389 7938 0,'21'-22'0,"-42"44"0,42-65 16,-21 22-16,-21 21 15,-1 0-15,1 0 0,0 0 0,-21 0 16,21 0-16,-1 0 0,-20 21 16,21-21-16,0 21 0,0 1 15,21-1-15,0 0 0,0 0 16,0 0-16,21-21 16,0 21-16,21-21 0,-21 0 0,1 22 15,-1-22-15,0 21 0,0-21 16,0 21-16,0-21 0,1 21 0,-1 0 15,-21 0-15,0 1 0,0-1 16,0 0-16,0 0 16,-21-21-16,-1 21 15,1-21-15,0 0 0,0 0 16,0 0-16,0 0 0,-1 0 0,1 0 16,0 0-16,0 0 0,0 0 15,0-21-15,21 0 0,-22 0 16,1 21-16,21-21 0</inkml:trace>
  <inkml:trace contextRef="#ctx0" brushRef="#br1" timeOffset="70755.5">18923 7747 0,'0'0'0,"0"-21"15,0 0 32,21 21-31</inkml:trace>
  <inkml:trace contextRef="#ctx0" brushRef="#br1" timeOffset="71219.83">20320 7684 0,'0'0'0,"0"-22"0,0 1 0,0 0 16,0 0-16,0 0 16,0 0-16,-42 21 0,20 0 0,1 0 15,0 0-15,0 0 0,-21 21 16,20-21-16,-20 21 0,21 21 15,0-21-15,0 22 0,-1-22 0,1 21 16,0-21-16,0 22 0,21-1 16,0 0-16,-21 1 0,0-1 0,21 0 15,0 1-15,0-1 0,0 0 0,0-20 16,0 20-16,0-21 0,21 0 16,0 0-16,0 1 0,21-22 0,-20 0 15,20 0-15,0 0 0,1 0 16,-1 0-16,0 0 0,22-22 0,-22 1 15</inkml:trace>
  <inkml:trace contextRef="#ctx0" brushRef="#br1" timeOffset="72783.96">20701 7959 0,'0'-21'0,"0"42"0,0-85 16,0 43-16,0 0 0,-21 0 0,0 0 16,-1 21-16,-20 0 0,21-22 0,-21 22 15,20 0-15,-20 0 0,21 0 16,-21 22-16,20-1 0,-20 0 0,21 0 15,0 0-15,0 22 0,-1-22 16,1 21-16,21-21 0,0 0 0,0 22 16,0-22-16,0 0 0,0 0 15,0 0-15,0 1 0,21-1 0,1-21 16,20 0-16,-21 0 16,0 0-16,22 0 0,-22 0 0,21 0 15,-21-21-15,22-1 0,-22 1 16,21 0-16,-21 0 0,0 0 0,22 0 15,-22-22-15,0 22 0,-21 0 16,21-21-16,-21 20 0,21 1 0,-21 0 16,0 0-16,0 0 0,0 42 31,-21 0-31,21 0 0,-21 0 16,0 22-16,21-22 0,0 21 15,0-21-15,-21 22 0,21-22 0,0 21 16,0-21-16,0 1 0,0-1 15,0 0-15,0 0 0,21 0 16,0-21-16,0 0 0,0 0 0,22 0 16,-22 0-16,0 0 0,21 0 15,-20 0-15,-1 0 0,21-21 0,-21 0 16,0 0-16,1 0 0,-1-22 0,0 1 16,0 21-16,0-22 0,-21 1 15,21 0-15,1-1 0,-22 1 16,21 0-16,-21 21 0,21-22 0,-21 22 15,0-21-15,0 21 0,0 42 32,0 0-32,0 0 15,-21 0-15,0 22 0,21-1 0,0-21 16,-22 21-16,22 1 0,-21-1 16,21 0-16,0 1 0,0-22 0,0 21 15,0-21-15,0 1 0,0-1 0,0 0 16,21 0-16,1-21 15,-1 0-15,0 0 0,0 0 0,0 0 16,0-21-16,1 0 16,-1 21-16,0-21 0,0-22 15,0 22-15,0 0 0,1-21 0,-22-1 16,21 1-16,0 21 0,0-22 16,0 1-16,-21 0 0,0 21 0,21-22 15,-21 22-15,0-21 0,0 21 16,0-1-16,-21 22 15,21 22-15,-21-1 0,0 0 16,0 0-16,0 0 0,21 22 16,0-1-16,-22-21 0,22 21 0,-21 1 15,21-1-15,0-21 0,0 22 16,0-1-16,0-21 0,0 0 0,0 0 16,0 1-16,21-1 0,1-21 0,-22 21 15,21-21-15,0 0 16,0 0-16,21 0 0,-20 0 0,-1 0 15,0 0-15,21-21 0,-21 21 0,1-21 16,-1-1-16,0 22 0,0-42 16,0 21-16,0 0 0,-21 0 0,0-1 15,22-20-15,-22 0 16,0 21-16,0 42 31,-22 0-15,22 0-16,0 0 0,0 0 0,0 1 15,0-1-15,0 0 0,0 21 16,0-21-16,0 1 0,22-1 16,-1 0-16,0 0 0,0-21 15,21 0-15,-20 21 0,-1-21 16,21 0-16,0 0 0,-20 0 0,20 0 16,-21 0-16,21 0 0,-20-21 15,20 21-15,-21-21 0,0 0 16,0 0-16,1-1 0,-1 1 0,-21 0 15,21 0-15,-21 0 0,0-22 0,0 22 16,0 0-16,0 0 0,0 0 16,-21 0-16,0-1 0,-1 22 15,1 0-15,0 0 0,0 0 0,0 0 16,0 0-16,-1 22 16,1-1-16,0 0 0,21 0 0,-21 43 15,21-43-15,0 21 16,0-21-16,0 0 0,0 1 0,0-1 15,0 0-15,21 0 0,0-21 16,0 0-16,1 0 16,-1 0-16,0 0 0,0 0 15,0 0-15,0 0 0,1-21 16,-22 0-16,21 0 0,0-1 0,0-20 16,-21 21-16,21-21 0,0-1 0,1 1 15,-1 0-15,0 20 16,-21-20-16,21 0 0,0-1 0,0 1 15,1 0-15,-22-1 0,0 22 16,0 0-16,21 0 0,-21 0 0,0 0 16,-21 21-1,-1 21-15,22 0 0,-21 21 16,0-21-16,0 22 0,0-1 0,0 0 16,-1 1-16,1-1 0,21 0 15,0 1-15,-21-1 0,21-21 0,0 22 16,0-22-16,0 21 0,0-21 0,0 0 15,0 1-15,21-1 16,0-21-16,1 0 16,-1 0-16,0 0 0,21 0 15,-21 0-15,1 0 0,-1 0 0,0 0 16,0 0-16</inkml:trace>
  <inkml:trace contextRef="#ctx0" brushRef="#br1" timeOffset="74135.81">4974 9821 0,'0'0'0,"21"0"15,43 0 1,-43-21-16,0 0 0,-21 0 15,21 0-15,-21 0 16,0-1-16,0 1 0,0 0 0,0 0 16,0 0-16,0 0 0,0-1 0,-21 1 15,21 0-15,-21 0 0,0 0 16,0 0-16,-1-1 0,1 1 0,0 21 16,0 0-16,0 0 0,0 0 0,-22 0 15,22 0-15,0 21 0,-21 1 16,20 20-16,1 0 0,-21 1 0,21-1 15,0 0-15,-1 1 0,1-1 16,0 0-16,21-21 0,0 22 16,0-22-16,0 0 0,0 0 0,0 0 15,0 1-15,21-22 0,0 0 16,1 0-16,-1 0 0,0 0 0,0 0 16,21 0-16,-20-22 0,-1 1 15,0 0-15,21 0 0,-21 0 0,1 0 16,-1-1-16,0 1 0,0-21 0,0 21 15,0-22-15,1 22 0,-1-21 16,-21 21-16,0-22 0,21 22 16,-21-21-16,0 21 0,21 0 0,-21-1 15,0 44 1,0-1 0,0 0-16,0 0 0,0 21 15,0 1-15,0-22 0,0 21 0,0-21 16,0 22-16,0-22 0,0 21 0,21-21 15,0 1-15,1-22 0,-1 21 16,0 0-16,0-21 0,0 0 0,22 0 16,-22 0-16,21 0 0,0-21 15,1 0-15,-1 21 0,-21-22 0,22 1 16,-1 0-16,0 0 0,-21-21 16,22 20-16,-22 1 0,21-42 15,-42 42-15,0-1 0,0 1 16,0-21-16,0 21 0,-21 0 0,0 21 15,0 0-15,0 0 16,-1 0-16,1 0 0,0 21 0,0 0 16,0 0-16,21 0 0,0 22 15,0-22-15,0 21 0,0-21 0,0 0 16,0 22-16,21-22 0,0 0 0,-21 0 16,0 0-16,21 1 0,-21-1 15,21 0-15,-21 0 16,-21-42 15,21 0-31,-21 0 16,21-1-16,0 1 0,0 0 0</inkml:trace>
  <inkml:trace contextRef="#ctx0" brushRef="#br1" timeOffset="76719.87">6943 9821 0,'0'0'16,"-22"0"-16,1-21 15,21 0 1,0 0-16,0 0 0,0 0 16,0-22-16,0 22 0,21-21 15,-21 21-15,22-22 0,-1 22 16,0-21-16,0-1 0,0 1 0,22 21 16,-22-21-16,0-1 0,21 22 15,-21 0-15,22 0 0,-22 0 0,0-1 16,0 22-16,0 0 0,1 0 0,-22 22 15,21-22-15,-21 21 16,0 0-16,0 0 0,0 0 16,0 0-16,0 1 0,0-1 15,-21-21 1,21-21 15,0-1-15,0 1-16,-22 0 15,22 0-15,-21 21 0,0-21 16,21 0-16,-21 21 0,0-22 0,0 22 16,-1 0-16,1 0 15,0 0-15,0 22 16,0 20-16,0-21 0,-1 0 0,22 22 16,-21-1-16,0 0 0,0 1 15,21 20-15,-21-21 0,21 22 0,-21-22 16,21 22-16,0-22 0,0 0 0,0 1 15,0-22-15,21 21 0,0-21 16,0 1-16,0-1 0,22 0 16,-22-21-16,21 0 0,-21 0 0,22 0 15,-22 0-15,21 0 0,-21-21 16,22 21-16,-22-21 0,21-1 0,-21 1 16,22 0-16,-22-21 0,21 21 0,-21-1 15,0-20-15,1 21 0,-1-21 16,-21 20-16,0-20 0,21 21 0,-21 0 15,0 0-15,0-1 0,0 1 16,0 42 0,0 1-16,0-1 0,-21 0 15,21 0-15,0 21 0,0-20 16,0 20-16,0-21 0,0 21 0,0-20 16,0 20-16,0-21 0,0 0 15,0 0-15,0 1 0,21-1 16,0-21-16,0 0 0,0 0 0,1 0 15,-1 0-15,0 0 0,0 0 16,0-21-16,0 21 0,1-22 0,-1 1 16,0 0-16,0 0 0,0 0 0,0-22 15,1 22-15,-22-21 0,0 0 16,0 20-16,0-20 0,0 0 0,0-1 16,-22 22-16,1-21 0,-21 21 0,21 0 15,0 21-15,-22 0 16,22 0-16,0 0 0,-21 0 0,20 0 15,1 21-15,0 0 0,0 21 16,0 1-16,0-22 0,21 21 0,0 0 16,0 1-16,0-1 0,0 0 0,0 1 15,0-22-15,0 0 0,21 0 16,0 0-16,0 1 0,21-22 16,-20 0-16,-1 0 0,21 0 0,-21 0 0,22 0 15,-1 0-15,0-22 0,1 22 16,-1-21-16,0 0 0,-21 0 0,22 0 15,-22 0-15,0-22 0,21 22 16,-42 0-16,22-21 0,-1 20 16,-21 1-16,0 0 0,0-21 0,0 21 15,0 42 1,0 0-16,0 0 16,0 0-16,0 0 0,0 1 0,0 20 15,0-21-15,0 0 0,0 0 16,0 22-16,0-22 0,-21 0 0,-1 0 15,22 0-15,0-42 47,0 0-47,22 0 0,-1 21 16,0-42-16,-21 20 16,21 1-16,0 0 0,-21-21 0,21 21 15,1-1-15,-1-20 0,-21 21 16,21 0-16,0 21 0,0 0 0,0 0 15,-21 21 1,0 0-16,22 0 0,-22 0 16,0 22-16,0-22 0,0 0 0,0 0 15,0 22-15,21-22 0,-21 0 0,21 0 16,-21 0-16,21 0 16,0-21-16,0 0 0,1 0 0,-1 0 15,21 0-15,-21-21 16,0 21-16,22-21 0,-22 0 15,0 21-15,0-42 0,22 20 0,-22 1 16,0-21-16,0 21 0,0-22 16,-21 1-16,21 0 0,-21-1 0,22 1 15,-22 0-15,0-1 0,0 1 0,0 21 16,0-21-16,0 20 0,0 1 16,0 0-16,0 0 0,0 0 0,0 42 15,-22 0 1,22 0-16,-21 0 0,21 22 15,-21-22-15,21 21 0,-21 1 0,21-1 16,0 0-16,0 1 0,0-1 16,-21-21-16,21 21 0,0 1 15,0-22-15,0 21 0,0-21 0,0 1 16,0-1-16,21-21 0,0 21 16,0-21-16,0 0 0,1 0 0,-1 0 15,0 0-15,21 0 0,-21-21 0,1 21 16,20-21-16,-21-1 0,21 1 15,-20 0-15,41-21 0,-42-1 16,0 22-16,-21 0 0,0-21 16,22 21-16,-22-1 0,0 1 15,0 0-15,-22 21 16,22 21-16,-21 0 16,21 1-16,-21-1 15,21 21-15,0-21 0,0 0 0,0 1 16,0-1-16,0 0 0,0 0 15,0 0-15,0 0 0,0 1 0,21-22 16,-21 21-16,21-21 0,1 0 16,-1 0-16,0 0 15,0-21-15,-21-1 0,21 22 16,-21-21-16,21 0 0,1 0 0,-22 0 16,21 0-16,0-1 0,-21 1 15,21-21-15,0 21 0,0 0 0,1-1 16,-1 1-16,0 0 0,0 0 15,0 21-15,0 0 16,1 0-16,-22 21 0,0 0 16,0 0-16,0 1 0,0-1 0,0 21 15,0-21-15,0 0 0,-22 22 16,1-22-16,21 0 0,-21 0 0,21 0 16,-21 1-16,21-1 15,-21-21-15,42 0 16,0 0-1,0 0-15,-21-21 0,21-1 16,1 22-16,-1-21 0,-21 0 16,21 0-16,0 0 0,0 0 0,-21-1 15,0 1-15,21-21 0,-21 21 16,0 0-16,0-1 0,0 1 0,0 0 16,0 0-16,0 42 31,0 0-31,0 0 0,0 1 15,0-1-15,0 21 0,0-21 0,0 0 16,0 1-16,0-1 0,0 0 16,0 0-16,0 0 0,22 0 15,-1 1-15,0-22 0,0 0 16,0 0-16,22 0 0,-22 0 16,21 0-16,-21 0 0,22 0 0,-22 0 15,21-22-15,-21 1 0,0 21 16,1-21-16,-1 0 0,0 0 0,0-22 15,0 22-15,0-21 0,1 21 0,-22-22 16,0 22-16,21-21 0,-21 0 16,21 20-16,-21-20 0,0 21 0,0-21 15,0 20-15,0 1 0,0 0 0,0 0 16,0 42 0,0 0-1,0 0-15,-21 22 0,0-22 16,-1 21-16,22 1 0,0-1 15,-21-21-15,0 21 0,21 1 0,-21-1 16,21 0-16,0-20 0,0 20 16,0-21-16,0 0 0,0 0 0,0 1 15,0-1-15,21 0 0,0-21 0,0 0 16,1 0-16,-1 0 0,0 0 16,0 0-16,21 0 0,-20-21 0,-1 0 15,0 21-15,-21-22 0,21 1 0,0 0 16,-21-21-16,0 21 0,0-1 15</inkml:trace>
  <inkml:trace contextRef="#ctx0" brushRef="#br1" timeOffset="76919.75">10308 9440 0,'0'0'15,"0"22"-15,21-22 16,0 0-1,1 0-15,-1 0 0,0 0 16,0 0-16,0-22 0,0 22 0,22-21 16,-22 21-16,0 0 0,0 0 15,0-21-15,1 21 0,-22-21 16</inkml:trace>
  <inkml:trace contextRef="#ctx0" brushRef="#br1" timeOffset="77179.14">8975 9546 0,'21'0'31,"0"0"-31,0 0 0,21 0 16,1 0-16,-1 0 0,-21 0 15,22-21-15,-1 21 0,0 0 0,1 0 16,-22-21-16,21 21 0,-21 0 16,0 0-16,-21-21 0</inkml:trace>
  <inkml:trace contextRef="#ctx0" brushRef="#br1" timeOffset="79184.09">11726 9525 0,'0'0'16,"0"-21"-16,0 0 16,0 42 15,0 0-31,0 0 0,0 22 16,0-22-16,0 0 0,0 21 0,0-21 15,0 1-15,-21 20 16,21-21-16,-21 0 0,21 0 0,0 1 15,0-1-15,-21 0 0,21 0 0,-21-21 16,21 21-16,0-42 31,0 0-15,0 0-16,0 0 16,0-1-16,0 1 0,0 0 0,0-21 15,0 21-15,0-22 0,21 22 16,0-21-16,-21 21 0,21-22 0,0 22 15,0 0-15,1 21 0,-1-21 0,0 21 16,0 0-16,0 0 16,0 0-16,1 21 0,-22 0 0,21 0 15,0 0-15,0 1 0,-21 20 0,21-21 16,-21 21-16,0-20 0,0-1 16,0 21-16,0-21 0,0 0 0,0 1 15,0-1-15,0 0 16,0-42 31,0 0-47,0-1 0,0 1 15,0-21-15,21 21 0,1 0 16,-1-22-16,0 22 0,0-21 16,0 21-16,0-22 0,22 22 0,-22 0 15,21 0-15,1 0 0,-22-1 16,21 22-16,-21 0 0,0 0 0,1 0 15,-1 0-15,0 22 0,0-1 0,-21 0 16,0 21-16,0-21 0,0 22 16,0-1-16,0-21 0,0 22 0,0-22 15,0 21-15,0-21 0,0 0 0,0 1 16,0-1-16,0 0 0,21-21 16,0 0-16,1 21 0,-1-21 0,0 0 15,0 0-15,0 0 0,0 0 16,22 0-16,-22-21 0,0 0 0,0 0 15,22 21-15,-22-22 0,21 1 16,-21 0-16,0-21 0,1 21 16,20-1-16,-42-20 0,21 21 0,-21-21 15,21 20-15,-21-20 0,0 21 0,0 0 16,0 0-16,0-1 16,-21 22-16,0 0 0,0 0 15,0 0-15,-1 0 0,1 22 0,21-1 16,0 0-16,-21 21 0,21-21 15,0 22-15,0-22 0,0 21 0,0-21 16,0 22-16,0-22 0,0 21 16,21-21-16,0 1 0,1-1 0,-1 0 15,0 0-15,0-21 0,21 0 16,-20 0-16,20 0 0,0 0 16,22 0-16,-22 0 0,22 0 0,-22 0 15,0-21-15,1 0 0,-1 21 0,0-21 16,1-1-16,-22-20 0,21 21 15,-21 0-15,0-22 0,-21 22 0,0-21 16,22 21-16,-22-22 0,0 22 16,0 0-16,0 0 0,0 0 15,-22 21 1,22 21-16,0 0 16,-21 0-16,21 0 0,-21 22 0,21-22 15,0 21-15,0-21 0,-21 1 0,21 20 16,-21-21-16,21 0 0,-21 0 15,21 1-15,0-1 0,-22-21 16,1 0 0,21-21-1,0-1-15,0 1 16,0 0-16,0 0 0,21 0 16,1 0-16,-1-22 0,0 22 0,0 0 15,0-21-15,0 20 0,1-20 16,-1 21-16,0 0 0,0 0 15,0 21-15,0 0 0,1-22 0,-1 22 16,0 0-16,-21 22 0,21-22 16,-21 21-16,0 0 0,0 0 15,0 0-15,0 22 0,0-22 0,0 0 16,0 0-16,0 0 0,0 0 16,0 1-16,21-1 0,-21 0 0,0 0 15,21-21-15,-21 21 0,22-21 0,-1 0 16,0 0-16,0 0 0,0 0 15,0 0-15,1 0 0,-1 0 0,0 0 16,0 0-16,0-21 0,0 0 16,1 21-16,-1-21 0,0 0 0,0-22 15,-21 22-15,21 0 0,-21-21 16,21 20-16,-21 1 0,0-21 16,0 21-16,0 0 0,0-1 15,0 44 1,0-1-1,-21 0-15,0 0 0,21 0 0,0 0 16,0 22-16,-21-22 0,21 0 16,0 0-16,-21 22 0,21-22 15,0 0-15,0 0 0,0 0 16,21-21-16,0 0 0,0 0 16,0 0-16,1 0 0,-1 0 0,0 0 15,0 0-15,0 0 0,0 0 16,22-21-16,-22 0 0,0 0 0,21 0 15,-20-1-15,-1 1 0,21-21 16,-21 21-16,0-22 0,1 22 16,-1-21-16,0 21 0,0 0 0,-21-22 0,0 22 15,0 0-15,-21 21 16,0 21 0,21 0-16,-21 0 0,-1 1 0,22 20 15,0-21-15,0 21 0,0-20 16,-21 20-16,21-21 0,0 21 15,0-20-15,0-1 0,21 0 16,-21 0-16,22 0 0,-1-21 0,0 0 16,0 0-16,0 0 0,0 0 15,1 0-15,-1 0 0,0-21 16,0 0-16,-21 0 16,0 0-16,0-1 0</inkml:trace>
  <inkml:trace contextRef="#ctx0" brushRef="#br1" timeOffset="80046.98">698 11345 0,'0'0'0,"-21"0"0,-85 0 31,128 0 0,-1 0-31,21 0 0,22 0 16,-22 0-16,21 0 0,1-21 16,-1 21-16,1-21 0,21 21 0,-22-21 15,1 21-15,20-21 0,-20 21 16,-1 0-16,1-21 0,-1 21 0,-20 0 15,-1 0-15,0 0 0,-21 0 16,1 0-16,-22-22 31,0 1-31,-22 21 0,1-21 16,0 21-16,0-21 0,0 21 16</inkml:trace>
  <inkml:trace contextRef="#ctx0" brushRef="#br1" timeOffset="80287.85">1418 11091 0,'0'0'0,"-21"0"15,21-21-15,-21 21 0,42 0 32,0 0-32,0 0 0,22 0 0,-22 0 15,21 0-15,-21 0 0,22 0 16,-22 21-16,21 1 0,-21-1 0,0 0 16,1 0-16,-22 0 0,0 0 15,0 22-15,-22-22 0,1 21 0,-21 1 16,0-22-16,-1 21 0,1 0 15,0-20-15,-1-1 0,1 21 0,0-21 16,-1-21-16,22 21 16,-21-21-16,42-21 31,42 0-31</inkml:trace>
  <inkml:trace contextRef="#ctx0" brushRef="#br1" timeOffset="80658.63">2667 10986 0,'0'0'0,"-21"0"0,42 0 31,21 0-31,1 0 0,-1 0 0,0-22 16,1 22-16,-1 0 0,0 0 15,22 0-15,-22 0 0,22 0 0,-22-21 16,21 21-16,-20 0 0,-1 0 15,0 0-15,1 0 0,-22 0 16,0 0-16,-42 0 16,0 0-16,-22 0 0,22 0 15,-21 0-15,0 0 0,20 0 16,-20 0-16</inkml:trace>
  <inkml:trace contextRef="#ctx0" brushRef="#br1" timeOffset="80867.03">3069 10943 0,'-21'0'0,"84"0"0,-105 0 0,0 0 16,42 21-1,0 1 1,-21-1-16,21 0 16,0 0-16,-22 21 0,22-20 15,0 20-15,0 0 0,-21 1 0,0-22 16,0 21-16,21-21 0,0 22 16,0-22-16,-21 21 0,0-21 15,21 0-15,-22 1 0,22-1 16,0 0-16,22-21 31,-1-21-31</inkml:trace>
  <inkml:trace contextRef="#ctx0" brushRef="#br1" timeOffset="81220.83">3450 11155 0,'0'0'0,"0"-21"0,0 0 16,-21 42-1,0 0-15,0 0 0,-1 21 16,-20-20-16,21 20 0,0-21 16,0 21-16,-1-20 0,1-1 0,21 21 15,0-21-15,0 0 0,0 1 16,0-1-16,0 0 0,21 0 0,1-21 16,-1 0-16,0 0 0,0 0 0,21 0 15,-20 0-15,20 0 16,0 0-16,1-21 0,-22 21 0,21-21 15,0 0-15,1-1 0,-22 1 0,21-21 16,-21 21-16,1-22 0,-22 22 16,0 0-16,0-21 0,0 21 0,-22-22 15,1 22-15,-21 0 0,0 0 16,20 21-16,-20 0 0,0 0 0,21 0 16,-22 0-16,22 0 0,0 0 15,0 0-15,21 21 0,0 0 0,21 0 16,0-21-1</inkml:trace>
  <inkml:trace contextRef="#ctx0" brushRef="#br1" timeOffset="81615.12">5228 10880 0,'0'0'0,"-21"-21"0,21-1 16,-21 22-16,0 0 15,21 22 1,-22-1-16,1 21 0,21-21 0,0 22 16,-21-1-16,21 0 0,-21 1 15,21-1-15,-21 0 0,21 1 0,0-1 16,-21 0-16,21 1 0,-22-1 0,22-21 16,-21 21-16,21-20 0,0-1 15,0 0-15,0 0 16,0-42-1,0 0 1</inkml:trace>
  <inkml:trace contextRef="#ctx0" brushRef="#br1" timeOffset="82214.78">4974 11218 0,'0'-42'16,"21"275"-16,-42-508 0,21 359 0,0-211 0,0 106 0,0-21 15,0 21-15,21-22 0,-21 22 0,21 0 16,1 0-16,-1 0 0,0 0 0,0 21 15,0-22-15,22 22 0,-22 0 16,21 0-16,-21 0 0,22 0 16,-1 22-16,-21-22 0,21 21 0,-20 0 15,-1 0-15,-21 0 0,0 0 16,0 22-16,-21-1 0,-1-21 16,-20 0-16,21 1 0,-21-1 15,20 0-15,-20 0 0,21 0 0,-21-21 16,20 0-16,-41 0 0,42 0 15,0 0-15,-1 0 16,44 0 15,-1 21-31,0 1 16,0-1-16,-21 0 0,21 0 16,0 21-16,1-20 0,-22-1 15,21 0-15,0 0 0,0 0 0,0 0 16,0 1-16,1-1 15,-1-21-15,21 0 0,-21 0 0,0 0 16,22 0-16,-22 0 0,21-21 0,-21-1 16,22 22-16,-22-21 0,21 0 15,-21 0-15,1 0 0,-1 0 0,0-1 16,0 1-16,0 0 0,-21-21 16,0 21-16,0-1 0,0 1 0,0 0 15,0 0-15,0 0 0,0 42 31,0 0-15,0 0-16,0 22 0,0-22 0,0 0 16,-21 0-16,21 0 15,-21 0-15,0 1 0,21-1 0,0 0 16,-21 0-16,42-42 31,0 0-15,0 0-16,-21-1 0</inkml:trace>
  <inkml:trace contextRef="#ctx0" brushRef="#br1" timeOffset="82384.2">5863 11007 0,'0'-21'31,"-21"21"-31,0 0 16,21 21-1,21-21 1,0 0-16,0 0 0,0 21 16,1-21-16,-1 21 0</inkml:trace>
  <inkml:trace contextRef="#ctx0" brushRef="#br1" timeOffset="83103.67">6477 11197 0,'21'0'0,"-42"0"0,63 0 0,-21 0 0,-21-21 16,0 0-16,0 0 16,0 0-16,0-1 15,0 1-15,-21 21 0,0 0 16,0-21-16,0 21 16,0 0-16,-1 0 0,1 0 0,0 0 15,0 21-15,0 0 0,0-21 16,-1 22-16,1 20 0,0-21 0,0 0 15,21 0-15,0 1 0,-21 20 16,21-21-16,0 0 0,0 0 0,0 1 16,0-1-16,0 0 15,21-21-15,0 0 16,0 0-16,0 0 0,-21-21 0,22 0 16,-1 21-16,21-22 0,-21 1 15,-21 0-15,21 0 0,1 21 0,-1-21 16,-21 0-16,21-1 0,-21 1 15,0 0-15,0 0 16,0 42 15,0 0-31,0 0 0,0 1 16,0 20-16,0-21 0,0 21 0,0-20 16,0 20-16,0 0 0,0 1 15,0-1-15,0 21 0,0-20 0,0-1 16,0 22-16,0-22 0,0 21 0,0 1 15,0-1-15,0 1 0,0-1 16,0 1-16,0 21 0,0-22 0,0 1 16,0-1-16,-21 1 0,21-1 15,-21 1-15,-1-1 0,22-21 16,-21 1-16,0-1 0,-21 0 0,21-20 16,-1-1-16,-20 0 0,21-21 0,-21 0 15,-1 0-15,1 0 0,0-21 16,-22 0-16,1-1 0,-1-20 0,-84-21 15,84-1-15,1 22 0,-1-1 16,22 1-16,0-21 0,-1-1 16,22 22-16,0-22 0,21 1 0,0-1 15,0 1-15,21 20 0,22-20 16,-1-1-16,0 22 0,22-21 0,-1 20 16,22-20-16,-22 20 0,22 1 0,0 0 15,-1-22-15,1 22 0,0 0 16,-1-1-16,1 1 0,0 0 15,-1-1-15,1 22 0,-21-21 0</inkml:trace>
  <inkml:trace contextRef="#ctx0" brushRef="#br1" timeOffset="83774.81">7091 10986 0,'0'-22'16,"0"44"-16,0-65 0,0 22 0,-21 21 16,-1-21-16,1 21 0,0 0 15,0 0-15,0 0 0,0 21 16,-1 0-16,1 0 0,0 1 15,0-1-15,21 21 0,0 0 0,0-20 16,-21 20-16,21 0 16,-21 1-16,21-1 0,0-21 0,-22 21 0,22-20 15,0-1-15,0 0 0,0 0 16,0 0-16,0 0 16,0-42-1,22 0 1,-22 0-16,21 0 15,0 0-15,0-22 0,0 22 0,0 0 16,1-21-16,20 20 0,-21 1 16,0 0-16,0 0 0,1 0 15,-1 0-15,0 21 0,0 0 0,0 0 16,-21 21-16,0 0 16,21 0-16,-21 0 0,0 0 0,0 22 15,0-22-15,22 0 0,-22 21 0,0-20 16,0-1-16,0 0 0,0 0 15,21 0-15,0-21 0,0 21 0,0-21 16,0 0-16,1 0 16,-1 0-16,0 0 0,0 0 0,0 0 15,0-21-15,22 0 0,-22 0 0,0 0 16,0 0-16,22-1 0,-22-20 16,0 0-16,0-1 0,0 1 0,0 0 15,1-1-15,-22 1 0,0 21 16,21-21-16,-21-1 0,21 1 15,-21 21-15,0 0 0,0-22 0,0 22 16,0 42 0,-21 0-1,21 22-15,-21-22 0,21 21 0,0 1 16,0-1-16,0 0 0,0 1 16,0-1-16,-22 0 0,22 1 0,0-1 15,0-21-15,0 21 0,0-20 0,0-1 16,0 0-16,22-21 15,-22 21-15,21-21 0,0 0 0,0 0 16,0 0-16,0-21 0,1 21 16,-1-21-16,0 0 0,-21-1 15,0 1-15,21 0 0,-21-21 0</inkml:trace>
  <inkml:trace contextRef="#ctx0" brushRef="#br1" timeOffset="83963.7">7535 11070 0,'-21'0'0,"21"-21"31,21 21-31,0 0 0,1 0 16,-1 0-16,0 0 0,21-21 16,1 21-16,-1 0 0,-21 0 15,21 0-15,1 0 0,-1-21 0,0 21 16,1 0-16,-22 0 0,21-21 0</inkml:trace>
  <inkml:trace contextRef="#ctx0" brushRef="#br1" timeOffset="84858.97">9546 11070 0,'0'0'15,"0"-21"-15,0 0 0,0 0 16,0 0-16,0-1 0,0 1 16,-21 21-1,0 0 1,0 0-16,-1 0 0,1 0 16,0 21-16,0 1 0,21-1 0,-21 0 15,21 21-15,-21 1 0,21-1 16,-22 0-16,22-21 0,0 22 0,0-1 15,0 0-15,0-20 0,0 20 16,0-21-16,0 0 0,22 0 0,-1 1 16,0-22-16,0 0 0,0 21 0,0-21 15,22 0-15,-22 0 16,21 0-16,-21-21 0,22-1 0,-1 22 16,0-21-16,1 0 0,-1 0 0,0-21 15,1 20-15,-1-20 0,-21 0 16,22-1-16,-1 22 0,0-21 0,-21 0 15,1-1-15,-1-20 0,0 20 16,0 1-16,0 21 0,-21-21 0,21-1 16,-21 22-16,0 0 0,0 0 0,-21 21 31,0 21-31,0 0 0,0 21 0,0-20 16,21 20-16,-22 0 0,1 1 15,0-1-15,0 0 0,21 22 16,0-22-16,-21 0 0,21 1 0,0-1 0,0 0 15,0-20-15,0 20 16,0-21-16,0 0 0,21-21 0,0 21 16,0-21-16,0 0 0,1 0 15,-1 0-15,21 0 0,-21-21 0,22 0 16,-22 0-16,21 0 0,-21 0 0,22-1 16,-22-20-16,0 21 0,0-21 15,0-1-15,0 22 0,1-21 16,-22 21-16,0-1 0,0 1 0,0 0 0,0 42 31,0 0-31,-22 1 16,22-1-16,-21 0 0,21 0 0,0 0 15,0 0-15,0 22 0,-21-22 16,21 0-16,0 0 0,0 0 16,21-42 30,-21 0-46,0 0 0,21 0 16</inkml:trace>
  <inkml:trace contextRef="#ctx0" brushRef="#br1" timeOffset="85026.87">10731 10943 0,'0'0'0,"0"-21"31,0 42 16,22-21-47,-1 0 0,0 21 15,0-21-15,0 0 0</inkml:trace>
  <inkml:trace contextRef="#ctx0" brushRef="#br1" timeOffset="85731.99">11303 10986 0,'0'0'0,"21"0"0,-21-22 32,0 1-32,-21 21 0,0 0 15,0 0-15,-1 0 0,1 0 16,0 0-16,0 0 0,-21 0 0,20 21 0,1 1 16,0-1-16,0 0 0,0 0 15,0 0-15,-1 22 0,22-22 0,0 0 16,0 21-16,-21-21 0,21 22 0,0-22 15,0 21-15,0-21 0,0 1 16,21-1-16,1-21 0,-1 21 16,0-21-16,0 0 0,21 0 0,-20 0 15,20 0-15,0 0 0,-21 0 16,22 0-16,-1-21 0,0 0 0,-20-1 16,20 1-16,-21-21 0,21 21 15,-20-22-15,-1 1 0,0 21 0,0-21 16,-21-1-16,21 1 0,-21 21 0,21-22 15,-21 1-15,0 21 0,0 0 16,0 0-16,0 42 31,0 0-31,0 0 16,0 0-16,0 22 0,0-22 0,0 0 16,0 21-16,-21-21 0,0 1 15,0 20-15,21-21 0,-21 0 0,21 0 16,0 1-16,-21-22 0,21 21 15,0-42 1,21-1 0,0 1-16,0 0 15,0 0-15,0 0 0,1 0 0,-1 21 16,0-22-16,0 1 0,0 0 0,0 21 16,1-21-16,-1 21 0,0-21 15,-42 21 16,0 0-31,-1 21 0,1-21 16,0 21-16,0 0 0,0 0 0,21 1 16,0-1-16,-21 0 0,21 0 15,0 0-15,0 0 0,0 1 16,0-1-16,0 0 0,0 0 0,21-21 16,0 21-16,0-21 15,0 0-15,0 0 0,1 0 0,-1 0 16,0 0-16,21 0 0,-21 0 15,1 0-15,20 0 0,-21-21 0</inkml:trace>
  <inkml:trace contextRef="#ctx0" brushRef="#br1" timeOffset="86723.51">12615 11345 0,'0'0'16,"0"-21"0,0 0-1,21 21-15,1-21 0,-1 0 16,0 0-16,0-1 0,0 1 0,0-21 15,1 21-15,-1 0 0,0-22 16,0 22-16,0 0 0,0 0 0,1-22 16,-1 22-16,0 0 0,0 0 15,-42 42 1,0 0 0,0 0-16,-1 1 0,-20-1 15,21 21-15,0-21 0,0 22 0,-1-1 16,1 43-16,21-64 15,0 21-15,0-21 0,0 22 16,0-22-16,0 0 0,21 0 0,1-21 16,-1 21-16,21-21 0,-21 0 15,22 0-15,-1 0 0,-21 0 16,21 0-16,1 0 0,-1-21 0,0 0 16,22 0-16,-43 0 0,21-1 0,1 1 15,-22 0-15,0 0 0,0-21 0,-21 20 16,0-20-16,0 21 0,0-21 0,-21 20 15,-21 1-15,21-21 0,-22 21 16,1 0-16,0 21 0,20-22 0,-20 22 16,0 0-16,21 0 0,-1 0 15,1 0-15,0 0 0,0 22 16,21-1-16,0 0 0,0 0 16,21-21-16,0 0 15,0 21-15,1-21 0,20 0 0,0 0 16,1 0-16,-1 0 0,0 0 0,1 0 15,-1 0-15,21 0 0,-20 0 16,-22-21-16,21 21 0,1 0 0,-22-21 16,0 21-16,0 0 0,-21 21 31,0 0-31,0 0 0,0 1 16,0-1-16,-21 0 0,21 21 0,-21-21 15,0 1-15,21-1 0,-22 21 16,22-21-16,-21 0 0,0-21 0,21 22 15,0-1-15,-21-21 16,21 21-16,-21-21 0,0 0 0,-1 0 16,22-21-1,0 0-15,0-22 16,0 22-16,0 0 0,22 0 16,-1-22-16,0 1 0,0 21 15,0-21-15,22-1 0,-22 22 0,21-21 16,-21 21-16,22-1 0,-1 1 15,-21 0-15,21 21 0,1 0 16,-22 0-16,21 0 0,-21 21 0,1 0 16,-1 22-16,0-1 0,0 22 15,-21-22-15,0 0 0,0 1 16,0-1-16,0-21 0,0 21 0,0-20 16,-21-1-16,0 0 0,21 0 15,-21-21 1,-1 0-16,22-21 15</inkml:trace>
  <inkml:trace contextRef="#ctx0" brushRef="#br1" timeOffset="89288.34">15071 10901 0,'0'0'0,"-22"0"0,22-21 15,22 21 1,-1 0-16,0-21 0,21 21 15,-21-22-15,22 22 0,-1-21 0,0 0 16,1 21-16,-1-21 0,0 0 16,-20 0-16,-1 21 0,0-22 0,0 1 15,-21 0-15,0 0 0,-21 21 16,0 0-16,-22 0 16,22 0-16,-21 0 0,21 21 0,0 0 15,-22 0-15,22 1 0,0-1 16,0 0-16,21 0 0,0 0 0,0 0 15,0 1-15,0-1 16,21-21-16,21 21 0,-21-21 16,1 0-16,20 0 0,-21 0 0,21 0 15,1 0-15,-22 0 0,0 0 16,21 0-16,-20 0 0,-44 0 31,1 0-31,0 21 16,-21-21-16,21 21 0,-22 0 15,1-21-15,21 22 0,-22-1 0,22-21 0,0 21 16,-21 0-16,21 0 0,21 0 16,0 1-16,0-1 0,0 0 15,0 0-15,21 0 16,0-21-16,0 0 0,0 21 0,22-21 16,-22 0-16,21 0 0,0 0 0,1 0 15,-1-21-15,0 21 0,1-21 16,-1 0-16,0 0 0,1 0 0,-1-1 15,0 1-15,-20 0 0,20-21 16,-21 21-16,0-22 0,0 1 16,1 0-16,-22-1 0,0 22 0,21-21 15,-21-1-15,0 1 0,0 0 16,0 21-16,0-1 0,0 1 0,0 0 16,-21 21-1,21 21-15,-22 22 0,22-22 16,-21 0-16,21 21 0,-21 1 0,21-1 15,0 0-15,0-21 0,0 22 16,-21-1-16,21 0 0,0-20 0,0 20 16,0 0-16,0-21 0,0 1 15,0 20-15,0-21 0,21 0 0,0 0 16,0-21-16,1 0 0,-1 22 0,21-22 16,-21 0-16,22 0 0,-1 0 15,0-22-15,1 1 0,-1 0 0,0 0 16,1 0-16,-1 0 0,0-1 15,-21 1-15,1-21 0,-1 21 16,0 0-16,0-1 0,-21-20 16,0 21-16,0 0 0,0 0 15,-21 21-15,0 0 0,0 0 16,-1 0-16,1 0 0,0 21 16,0 0-16,0 0 0,21 0 0,0 0 15,-21 1-15,21-1 0,0 0 0,0 21 16,0-21-16,0 1 0,0-1 15,21 0-15,0-21 0,0 21 16,0-21-16,0 0 0,1 0 0,-1 0 0,0 0 16,21 0-16,-21 0 0,22 0 15,-22 0-15,21-21 0,-21 0 16,22 0-16,-22-1 0,0 1 16,0 0-16,0 0 0,-21 0 0,22 0 15,-22-1-15,0-20 0,21 21 0,-21 0 16,21 0-16,-21-1 0,0 44 31,-21-1-15,21 0-16,-21 0 0,21 21 15,0-20-15,0-1 0,-22 0 0,22 0 16,-21 21-16,21-20 16,-21-1-16,21 0 0,0 0 0,0 0 15,0 0-15,0-42 31,0 0-15,0 0-16,0 0 16,21 0-16,-21-1 0,21 1 0,-21 0 15,22 0-15,-1-21 0,0 20 16,0 1-16,-21-21 0,21 21 0,22 0 16,-22-1-16,0 1 0,0 21 15,0 0-15,0 0 0,1 0 0,-1 0 16,0 0-16,-21 21 0,21 1 15,-21-1-15,0 21 0,0-21 16,0 22-16,0-22 0,0 0 16,0 0-16,0 0 0,0 43 15,0-43-15,0 0 16,0 0-16,0-42 31,0 0-15,0 0-16,0 0 0,21-1 0,0 1 15,-21 0-15,22 0 0,-1 0 16,0-22-16,0 22 0,0 0 0,22-21 16,-22 21-16,0-1 0,21 1 15,-21 0-15,1 0 0,-1 0 16,21 21-16,-21 0 0,-21 21 16,0 0-1,0 0-15,0 0 0,0 1 0,-21-1 16,0 0-16,21 21 0,-21-21 0,21 1 15,-21-1-15,21 0 0,-22 0 16,22 0-16,0 0 0,0 1 0,0-1 16,0 0-16,22-21 15,-1 21-15,0-21 0,21 0 16,-21 0-16,1 0 0,20 0 0,-21 0 16,21 0-16,-20-21 0,20 0 15,0 0-15,-21 21 0,22-22 0,-22 1 16,0 0-16,21 0 0,-20 0 0,-22 0 15,21-1-15,-21-20 0,21 0 16,-21 21-16,0-1 0,0 1 16,-21 0-1,0 21-15,-1 0 0,1 21 16,0 0-16,0 1 0,0-1 16,21 0-16,0 0 0,0 0 15,-21 0-15,21 1 0,0-1 0,0 0 16,0 0-16,21 0 15,-21 0-15,21-21 0,0 0 16,0 22-16,0-22 0,1 0 16,20 0-16,-21 0 0,0 0 15,22 0-15,-22 0 0,21-22 16,-21 1-16,22 21 0,-22-21 0,21 0 16,-21 0-16,22 0 0,-22-1 0,0 1 15,-21 0-15,21 0 0,-21 0 16,-21 21-1,0 21-15,0 0 16,-1-21-16,22 21 0,-21 0 16,0 1-16,0-1 0,21 0 0,0 0 15,-21 0-15,0 0 16,21 1-16,-22-22 16,44-22 15,-1 1-31,0 0 15,0 0-15,0 21 0,0-21 0,1 0 16,-1-1-16,0 1 0,0 0 16,0 0-16,0 0 0,1 0 0,-1 21 15,0 0-15,0 0 0,-21 21 32,0 0-32,0 0 0,0 0 15,0 0-15,0 1 0,0-1 16,0 0-16,0 0 0,0 0 0,0 0 15,0 1-15,21-1 0,0-21 16,1 0-16,-1 0 16,0 0-16,0 0 0,0 0 0,0 0 15,22-21-15,-22 21 0,0-22 16,0 1-16,0 0 0,1 0 0,-1 0 16,0 0-16,0-22 0,0 22 15,0-21-15,1-1 0,-1 1 0,-21 0 16,42-43-16,-21 22 0,-21 20 15,0 22-15,21-21 16,-21 21-16,0-1 0,-21 44 31,21-1-31,-21 0 0,0 21 0,21-21 16,-21 22-16,21-1 0,-21 0 0,21-20 16,-22 20-16,22-21 0,0 21 15,0-20-15,0 20 0,0-21 16,0 0-16,0 0 0,0 1 0,0-1 15,22-21 1,-1 0-16,0 0 0,0 0 0,0 0 16,0 0-16,1-21 15,-1 21-15,-21-22 16,0 1-16,0 0 0</inkml:trace>
  <inkml:trace contextRef="#ctx0" brushRef="#br1" timeOffset="89471.24">18859 10795 0,'0'0'0,"-63"0"32,84 0-1,0 0-31,0 0 0,22 0 16,-22 0-16,0 0 0,21 0 15,-20 0-15,-1-21 0,0 21 16,0-21-16,-21 0 0,21 21 15,0-22-15</inkml:trace>
  <inkml:trace contextRef="#ctx0" brushRef="#br1" timeOffset="90451.13">20045 10562 0,'0'21'32,"-21"1"-32,21-1 0,-22 0 15,22 0-15,0 21 0,0-20 16,-21 20-16,21-21 0,-21 21 0,21-20 15,-21 20-15,21-21 0,0 0 0,0 0 16,0 1-16,-21-1 0,21 0 16,21-42 31,0 21-47,0-21 0,-21-1 0,21 22 15,1-21-15,-1 0 0,-21 0 16,21-21-16,0 20 0,0 1 0,0-21 15,1 21-15,-1 0 0,0-22 0,0 22 16,0 0-16,0 21 16,-21 21-16,0 21 15,0-20-15,0-1 16,0 21-16,0-21 0,0 22 16,0-22-16,0 0 0,0 21 0,0-21 15,0 1-15,22-1 0,-1 0 16,0-21-16,0 0 15,0 0-15,0 0 0,1 0 0,-1 0 16,0 0-16,21 0 0,-21 0 16,1-21-16,20 0 0,-21-1 0,21 1 15,-20 0-15,-1 0 0,21-21 16,0-1-16,-20 22 0,20-21 0,-21-1 16,0 1-16,0 0 0,22-1 0,-43 22 15,21-21-15,-21 21 16,21 0-16,-21 42 15,-21 0 1,0 0-16,0 21 0,-1-20 0,1 20 16,0-21-16,0 21 0,0 1 15,0-22-15,21 0 0,0 21 0,0-20 16,0-1-16,0 0 0,0 0 16,0 0-16,21-21 0,0 21 0,0-21 15,0 0-15,22 22 0,-22-22 0,21 0 16,-21 0-16,22 0 0,-22 0 15,21 0-15,-21-22 0,22 22 0,-1-21 16,-21 0-16,21 21 0,-20-21 16,20 0-16,-21-22 0,0 22 15,0 0-15,1-21 0,-22 21 0,0-1 16,0 1-16,0 0 0,0 0 0,-22 21 16,1 0-16,0 0 15,0 21-15,0 0 0,0 0 0,-1 1 16,1-1-16,0 21 0,21-21 15,0 0-15,0 1 0,0-1 0,0 0 16,0 0-16,0 0 0,21 0 0,0-21 16,1 22-16,20-22 15,-21 0-15,0 0 0,22 0 16,-1 0-16,0 0 0,1 0 0,-1 0 16,0 0-16,1 0 0,-1 0 15,-21 0-15,21 0 0</inkml:trace>
  <inkml:trace contextRef="#ctx0" brushRef="#br1" timeOffset="92094.9">1947 12742 0,'0'0'0,"0"-21"0,0 0 0,0 0 16,0 0-16,0 0 16,0-1-16,0 1 0,0 0 15,0 0-15,0 0 0,-21 0 16,0 21-1,0 0 1,0 0-16,-1 21 0,1 0 16,21 0-16,-21 21 0,21-20 15,0 20-15,0 0 0,0 1 0,0 20 16,0-21-16,0 1 0,0-1 16,0 0-16,0-20 0,21 20 15,-21-21-15,21 0 0,-21 0 0,22 1 16,-22-1-16,21-21 0,0 0 0,0 0 15,0 0-15,0 0 16,1-21-16,20-1 0,-21 1 0,21 0 16,-20-21-16,20 21 0,0-22 15,1 1-15,-22 0 0,21-1 16,0 1-16,-20 0 0,-1-1 16,0 1-16,0 21 0,-21-22 0,0 22 15,0 0-15,0 0 0,0 0 16,0 42-1,0 0 1,0 21-16,0-20 0,0-1 16,0 21-16,0 0 0,0-20 15,0 20-15,0 0 0,0-21 16,0 22-16,0-22 0,0 0 16,0 0-16,0 0 0,21 1 0,22-22 15,-22 0-15,0 0 16,21 0-16,-21 0 0,22-22 0,-1 1 15,0 0-15,-20 0 0,20 0 16,0-22-16,-21 22 0,22 0 0,-22-21 16,0 21-16,0-22 0,0 22 15,1 0-15,-22 0 0,0 0 0,0-1 16,0 1-16,0 42 31,0 1-15,0-1-16,0 0 0,0 0 15,0 21-15,0-20 0,0-1 0,0 21 16,0-21-16,0 0 0,0 1 16,0-1-16,0 0 0,0 0 0,0 0 15,0 0-15,0 1 16,-22-22 15,1 0-31,0-22 0,21 1 16,-21 21-16,0-21 0,0 0 15,-1 0-15,1 21 0,21-21 16,-21 21 0,21 21-1,0 0-15,0 0 16,0 0-16,0 0 0,21 1 16,-21-1-16,21-21 0,1 21 15,-1 0-15,0-21 0,0 0 0,0 0 16,0 0-16,22 0 0,-22 0 0,0 0 15,21 0-15,1 0 0,-22-21 16,21 0-16,1 21 0,-1-21 0,-21-1 16,21 1-16,1-21 0,-22 21 15,21 0-15,1-43 0,-22 22 16,-21 21-16,0-22 16,0 22-16,0-21 0,0 21 0,0-1 15,-21 22 1,-1 0-16,1 22 15,21-1-15,0 0 0,0 21 16,-21-21-16,21 22 0,0-22 0,0 0 16,0 21-16,0-20 0,0-1 0,0 0 15,0 0-15,0 0 16,21-21-16,0 0 0,1 0 16,-1 0-16,0 0 0,0 0 15,0 0-15,22 0 0,-22-21 0,21 0 16,-21 0-16,22 0 15,-22-1-15</inkml:trace>
  <inkml:trace contextRef="#ctx0" brushRef="#br1" timeOffset="93619.7">5270 12383 0,'0'0'0,"0"-22"0,0 1 15,0 0-15,0 0 16,-21 0-16,21 0 0,-21-1 0,0 1 16,0 21-16,0 0 0,-1 0 15,1 0-15,0 0 0,0 0 16,0 21-16,0 1 0,-1-1 16,1 0-16,0 21 0,0-21 15,0 22-15,21-1 0,-21 0 0,21 1 16,-22-1-16,22 22 0,0-22 15,0 21-15,0-20 0,0-1 0,0 0 16,22 1-16,-1-1 0,0 0 16,0-20-16,0 20 0,0-21 0,1-21 15,-1 21-15,21-21 0,-21 0 0,22 0 16,-22 0-16,21 0 0,-21-21 16,22 21-16,-22-21 0,21-21 0,-21 20 15,0 1-15,22 0 0,-22-21 16,0-1-16,0 22 0,-21-21 15,0 0-15,21 20 0,-21-20 0,0 21 16,22-21-16,-22 20 0,0 1 16,0 0-16,0 42 31,0 0-31,0 1 0,0-1 0,0 21 16,0-21-16,0 22 0,0-22 15,0 21-15,0 0 0,0-20 0,0 20 16,0-21-16,21 0 0,0 0 0,0 1 15,0-22-15,0 0 16,22 0-16,-22 0 0,21 0 0,1 0 0,-22 0 16,21-22-16,-21 22 0,22-21 15,-22 0-15,0 0 0,21 0 16,-21 0-16,1-22 0,-1 22 0,0-21 16,-21 21-16,0-1 0,0-20 15,0 21-15,0-21 0,0 20 0,-21 1 16,-22 0-16,22-21 0,-21 42 15,21-21-15,-22-1 0,22 22 0,-21 0 16,0 0-16,-22 22 0,43-1 16,-21 0-16,20 21 0,1-21 15,0 22-15,0 41 16,21-41-16,0-1 0,0-21 16,0 22-16,0-1 0,21-21 0,21 0 15,-20 0-15,-1-21 0,0 0 0,21 0 16,1 0-16,-22 0 0,21 0 15,-21 0-15,22 0 0,-22-21 0,21 0 16,-21 0-16,22 0 0,-22-22 16,0 22-16,0 0 0,0 0 15,-21-21-15,0 20 0,21 1 0,-21-21 16,22 21-16,-22 0 0,0-1 0,0 44 47,0-1-47,0 0 0,0 0 0,0 0 15,0 22-15,0-22 0,0 0 0,0 21 16,0-21-16,0 1 0,0-1 16,0 0-16,0 0 0,0 0 15,21-42 17,-21 0-32,21 0 0,-21 0 0,21-1 15,-21 1-15,21 0 0,0-21 16,-21 21-16,22-22 0,-1 22 15,-21 0-15,21 0 0,0 0 0,0-1 16,-21 1-16,21 21 16,1 0-16,-22 21 0,0 1 15,0-1-15,0 0 0,0 0 16,0 0-16,21 22 0,-21-22 0,21 0 16,-21 21-16,21-21 0,-21 1 15,21-1-15,0 0 0,1-21 0,-1 21 16,0-21-16,0 21 0,0-21 0,22 0 15,-22 0-15,21 0 0,-21-21 16,22 0-16,-22 0 0,21 21 0,-21-43 16,22 22-16,-22 0 0,21-21 15,-21 21-15,0-22 0,1 1 16,-1 21-16,0-22 0,0 1 0,-21 0 16,0-1-16,21 1 0,-21 0 15,0-1-15,0 1 0,0 21 0,0 0 16,0 0-16,-21 21 15,21 21-15,-21 0 16,21 21-16,-21-21 0,0 22 0,21-1 16,-22 0-16,22 1 0,0-22 15,-21 21-15,21 1 0,-21-1 0,21 0 16,0 1-16,0-22 0,0 21 16,0-21-16,0 0 0,0 1 0,0-1 15,21 0-15,0-21 0,1 0 16,-1 0-16,0 0 15,0 0-15,0-21 0,0 0 16,-21-1-16,0 1 0</inkml:trace>
  <inkml:trace contextRef="#ctx0" brushRef="#br1" timeOffset="93806.88">6900 12637 0,'0'0'0,"21"0"31,1 0-31,-1 0 16,0 0-16,21 0 0,1 0 15,-22 0-15,21 0 0,0 0 16,-20 0-16,20-22 0,-21 22 0,0 0 16,0-21-16,1 21 0,-1 0 0</inkml:trace>
  <inkml:trace contextRef="#ctx0" brushRef="#br1" timeOffset="94136.69">7429 12721 0,'0'0'0,"0"21"0,0 1 0,-21-1 15,42-21 17,1 0-32,-1 0 15,0 0-15,0-21 0,0-1 16,0 22-16,22-21 0,-22 0 0,0 21 15,0-21-15,0 0 0,1 0 0,-22-1 16,0 1-16,0 0 16,-22 21-1,1 0-15,0 0 0,0 21 0,0-21 16,-22 21-16,22 1 0,21-1 16,-21 0-16,0 21 0,21-21 0,-21 1 15,21 20-15,0-21 0,0 0 16,0 0-16,0 1 0,0-1 15,21-21-15,0 21 0,0-21 0,0 0 16,1 0-16,20 0 0,-21 0 16,21 0-16,-20-21 0,20 0 0</inkml:trace>
  <inkml:trace contextRef="#ctx0" brushRef="#br1" timeOffset="94854.97">7959 12679 0,'0'0'0,"21"-21"0,-21 0 0,0-1 16,21 1-16,0 0 0,0 0 15,0 21-15,1-21 0,-1 21 16,0 0-16,0 0 16,0 0-16,0 0 0,-21 21 15,0 0-15,22 0 0,-22 0 0,0 1 16,0-1-16,0 0 0,0 21 16,-22-21-16,22 22 0,-21-22 0,0 0 15,0 0-15,0 0 0,0 1 16,-1-1-16,22 0 0,22-21 47,-1-21-47,0 0 0,0-1 0,0 22 15,0-42-15,22 21 0,-22 0 16,0 0-16,0-22 0,0 22 16,1 0-16,-1-21 0,0 20 0,-21 1 15,0-21-15,21 21 0,-21 0 16,0 42-1,-21-21-15,0 21 16,21 0-16,-21 0 0,-1 22 16,1-22-16,21 21 0,-21-21 0,21 22 15,-21-22-15,21 21 0,0-21 16,0 0-16,0 1 0,0-1 0,0 0 16,21-21-16,0 0 0,0 0 15,1 0-15,20 0 0,-21-21 16,21 21-16,-20-21 0,20-1 0,-21 1 15,21 0-15,22-42 16,-22 41-16,-21-20 0,1 21 16,20-21-16,-21 20 0,0-20 0,0 0 15,1-1-15,-1 1 0,-21 0 16,0 21-16,21-22 0,-21-20 16,0 42-16,0-1 0,-21 44 31,0-1-31,21 0 0,0 0 0,-22 21 15,1 1-15,21-22 0,-21 21 16,21 1-16,-21-22 0,21 21 16,-21 0-16,21 1 0,0-22 0,0 21 15,0-21-15,0 1 0,0-1 16,0 0-16,0 0 0,0 0 0,21-21 16,0 0-16,0 0 0,0 0 15,1 0-15,-1-21 16,0 0-16,-21 0 0,21 0 0,-21-1 15,21 1-15,-21 0 0</inkml:trace>
  <inkml:trace contextRef="#ctx0" brushRef="#br1" timeOffset="95019.88">8805 12488 0,'0'0'0,"-21"0"0,42 0 31,0 0-16,1 0-15,-1 0 0,0 0 0,0 0 16,21 0-16,-20 0 0,-1 0 0,0-21 16,0 21-16,0-21 0,0 21 15,1-21-15</inkml:trace>
  <inkml:trace contextRef="#ctx0" brushRef="#br1" timeOffset="95907.34">10583 12510 0,'0'0'0,"0"-64"16,0 43-16,0 0 15,0 0-15,-21 21 16,0 0-16,0 0 15,0 0-15,-1 21 16,1-21-16,0 21 0,21 0 0,-21 21 16,0-20-16,0-1 0,21 21 15,0-21-15,0 22 0,-22-1 0,22-21 16,0 21-16,0-20 0,0 20 16,0-21-16,0 0 0,0 0 15,22 1-15,-1-1 0,0-21 0,0 0 16,0 0-16,0 0 0,1 0 15,-1 0-15,21 0 0,-21-21 0,22-1 16,-22 1-16,21 0 0,0 0 0,1 0 16,-1 0-16,-21-22 0,22 22 15,-1-21-15,-21 21 0,21-22 0,-20 1 16,-1 21-16,0-22 0,-21 1 16,0 0-16,0-1 0,0 22 0,0-21 15,0 21-15,0 0 0,0-1 0,0 44 31,0-1-31,-21 21 16,21 0-16,-21-20 0,21 20 16,-22 0-16,22 1 0,0-1 0,0 0 15,-21-21-15,21 22 0,0-1 0,0-21 16,0 22-16,0-22 0,0 0 16,21 0-16,1-21 0,-1 0 0,0 21 15,21-21-15,-21 0 0,22 0 16,-22 0-16,21-21 0,-21 0 0,22 21 15,-22-21-15,0 0 0,21-1 16,-20 1-16,-1 0 0,-21 0 16,0 0-16,21 0 0,-21-1 0,0 1 15,0 0 1,-21 42 0,21 0-16,-21 1 0,21-1 15,-22 0-15,22 0 16,-21 0-16,21 0 0,0 1 0,0-1 15,0 0-15,21-21 47,1-21-47,-22 0 0,21-1 16</inkml:trace>
  <inkml:trace contextRef="#ctx0" brushRef="#br1" timeOffset="96079.24">11493 12446 0,'0'-21'32,"0"42"-1,0 0-31,22-21 16,-1 21-16,0-21 15,0 0-15,0 0 16</inkml:trace>
  <inkml:trace contextRef="#ctx0" brushRef="#br1" timeOffset="96807.82">11917 12488 0,'0'0'15,"0"-21"-15,0 0 0,-21 21 16,-1 0 0,1 0-16,0 0 0,0 0 0,0 0 15,0 21-15,-1 0 0,22 1 16,-21-1-16,21 0 0,-21 0 0,21 0 15,0 0-15,0 1 0,0 20 0,0-21 16,0 21-16,0-20 16,21-1-16,-21 0 0,21 0 0,22 21 15,-22-42-15,21 0 16,-21 0-16,1 0 0,20 0 0,-21 0 16,0 0-16,22 0 0,-1-21 0,-21 0 15,21 0-15,1 0 0,-22 0 16,21-1-16,-21-20 0,22 21 0,-22 0 15,0-22-15,21 1 0,-42 21 16,22-21-16,-1-1 0,0 1 0,0 0 16,0-1-16,0 22 0,-21-21 0,0 21 15,0 42 1,0 0-16,0 0 16,0 0-16,-21 22 15,21-22-15,-21 21 0,0 0 0,0-20 16,0-1-16,-1 21 0,1-21 0,0 0 15,0 1-15,0-1 0,21 0 16,-21 0-16,-1 0 0,1-21 0,21 21 16,0-42-1,0 0 1,43 0-16,-22 21 0,0-21 16,21 0-16,-21-1 0,22 22 15,-22-21-15,0 0 0,21 21 16,-20-21-16,-1 21 0,0 0 0,0 0 15,0 0 1,-42 21 0,0 0-1,0-21-15,0 21 0,-1-21 16,1 22-16,0-22 0,0 21 16,21 0-16,-21-21 0,21 21 0,-21-21 15,21 21-15,0 0 0,0 1 16,0-1-16,21 0 15,0-21-15,0 21 0,0-21 16,0 0 0,1 0-16,-1 0 15,0 0-15,0 0 16,0 0-16,0-21 16,1 21-16,-1-21 0,0 0 0</inkml:trace>
  <inkml:trace contextRef="#ctx0" brushRef="#br1" timeOffset="97059.68">13229 12383 0,'0'0'0,"0"-43"15,-21 43 1,0 0 0,0 21-16,-1-21 0,1 22 15,0-1-15,-21 0 0,21 21 0,21-21 16,-22 1-16,1-1 0,0 21 0,21-21 15,-21 0-15,21 1 0,0 20 16,0 0-16,0-21 16,0 1-16,0-1 0,21-21 15,-21 21-15,21-21 0,0 0 16,1 0-16,-1 0 0,0 0 16,21-21-16,-21 21 0,1-21 0</inkml:trace>
  <inkml:trace contextRef="#ctx0" brushRef="#br1" timeOffset="97323.14">13652 12319 0,'0'0'0,"22"0"32,-22 21-32,21 0 0,-21 1 15,21-1-15,-21 0 16,0 0-16,0 0 0,0 22 0,0-22 0,0 0 15,0 21-15,0-21 0,0 1 16,0 20-16,0-21 0,0 0 16,-21 0-16,0 1 0,21-1 0,-22 0 15,1 0-15,0-21 0,0 21 16,0-21-16,0 0 16,21-21-1,-22 0-15,22 0 0</inkml:trace>
  <inkml:trace contextRef="#ctx0" brushRef="#br1" timeOffset="98334.3">14753 12446 0,'0'0'0,"0"-21"16,0 0-16,0 0 15,0-1-15,0 1 0,0 0 16,-21 21-16,0 0 16,0 0-16,-1 0 15,1 0-15,0 0 0,21 21 0,-21 0 16,0 1-16,0-1 0,-1 21 16,1-21-16,21 0 0,0 1 15,-21-1-15,21 21 0,-21-21 0,21 0 16,0 1-16,0-1 0,0 0 15,21 0-15,0-21 0,0 0 16,1 0-16,-1 0 0,0 0 16,0 0-16,21 0 0,-20-21 0,20 21 15,-21-21-15,21 21 0,-20-21 16,41-22-16,-42 22 0,-21 0 16,0-21-16,0 20 0,0 1 15,0 0-15,0-21 0,-21 21 16,0-1-16,0 1 0,0 0 0,21 0 15,-22 21-15,1-21 16,42 21 15,22 0-31,-22 0 0,21 0 0,-21 0 16,22 0-16,-1 0 0,0 0 16,1 0-16,-1-21 0,0 21 15,1-22-15,-22 22 0,21 0 0,-21-21 16,1 21-16,-1 0 0,-42 0 47,-1 0-47,1 21 0,0-21 0,21 22 15,-21-1-15,21 21 0,-21-21 0,21 0 16,-21 22-16,21-22 0,0 21 16,0 1-16,-22-1 0,22 0 0,-21 1 15,21 20-15,0-21 0,0 22 16,-21 63-16,0-42 15,21-22-15,0 1 0,0-1 0,0 22 16,-21-1-16,21-20 0,0 21 16,0-1-16,-21 1 0,21-22 0,-22 22 15,1-21-15,21-1 0,-21 1 0,0-1 16,0-21-16,-22 1 0,22-1 16,0 0-16,0-20 0,0-1 15,0 0-15,-1-21 0,1 0 0,0 0 0,21-21 16,0 0-16,-42-43 15,42 43-15,0-43 0,0 22 0,-21-21 16,21-1-16,0 1 0,0-22 0,0 0 16,0 1-16,0 20 15,21-21-15,0 1 0,0-1 0,0 0 16,22 1-16,-1-1 0,0 0 16,1 1-16,-1 20 0,21 1 0,1-1 15,-1 1-15,22-1 0,-21 22 0,-1 0 16,1-1-16</inkml:trace>
  <inkml:trace contextRef="#ctx0" brushRef="#br1" timeOffset="98943.05">16679 12510 0,'0'0'0,"0"-22"15,0 1-15,0 0 0,21 0 16,-21 0-16,22 0 0,-1-1 16,-21-20-16,21 21 0,-21 0 15,0 0-15,0-22 0,0 22 0,0 0 16,0 0-16,0 0 0,0-1 0,-21 1 15,0 0-15,-1 21 16,1 0-16,0 0 0,-21 0 0,21 21 16,-22 0-16,22 1 0,-21 20 15,-1-21-15,22 21 0,0-20 16,-21 20-16,21 0 0,-1-21 0,1 22 16,21-22-16,0 21 0,0-21 15,0 1-15,0 20 0,0-21 0,0 0 16,21-21-16,1 0 15,-1 0-15,0 0 0,21 0 16,-21 0-16,22 0 0,-22-21 0,0 0 16,21 0-16,-20 0 0,20-1 0,-21 1 15,0 0-15,0-21 0,1 21 16,-1-22-16,0 22 0,-21-21 16,21-1-16,-21 1 0,0 21 0,0 0 15,0 0-15,0-1 0,0 44 16,0-1-16,0 0 15,0 0-15,0 21 0,0 1 0,0-22 16,0 21-16,0-21 0,0 22 16,0-22-16,0 0 0,0 0 0,0 0 15,0 1-15,0-1 0,21 0 16,0-21-16,1 0 0,-1 0 16,21 0-16,-21 0 0,0 0 15,1 0-15,-1 0 0</inkml:trace>
  <inkml:trace contextRef="#ctx0" brushRef="#br1" timeOffset="100304.04">17399 12192 0,'0'-21'0,"0"42"0,0-84 15,0 41-15,0 1 0,0 0 16,-21 21 0,0 0-16,-1 0 0,1 0 0,0 42 15,0-20-15,0-1 16,0 21-16,21-21 0,-22 22 0,22-1 15,-21-21-15,21 21 0,0-20 16,0-1-16,0 21 0,0-21 0,0 0 16,21 1-16,1-1 0,-1-21 15,0 0-15,0 0 0,0 0 16,0 0-16,1 0 0,20 0 0,-21 0 16,21 0-16,-20-21 0,20-1 15,-21 1-15,21 0 0,-20 0 0,-1 0 16,0-22-16,0 22 0,0-21 15,0 0-15,1-1 0,-1-20 0,0 20 16,0-20-16,-21 21 0,0-1 16,21 1-16,-21 21 0,21-22 15,-21 22-15,0 0 0,-21 42 32,0 0-32,0 22 0,0-1 15,21 0-15,-21 1 0,-1 20 0,1-20 16,21 20-16,-21-21 0,21 1 15,0-1-15,0-21 0,0 22 0,0-22 16,21 0-16,0 0 0,1 0 0,-1 0 16,0-21-16,0 0 15,0 0-15,0 0 0,1 0 0,-1 0 0,0 0 16,0 0-16,0-21 16,0 21-16,1-21 0,-1 0 0,-21 0 15,21-22-15,0 22 0,0 0 0,0-21 16,-21 21-16,22-22 0,-22 22 15,21 0-15,-21 0 0,0 0 0,0-1 16,0 44 0,0-1-16,0 0 15,0 0-15,-21 0 0,21 0 0,-22 22 16,22-22-16,0 0 0,0 21 16,0-20-16,0-1 0,0 0 15,0 0-15,22 0 16,-1-21-16,0 0 15,0 0-15,0 0 0,0 0 0,1 0 16,20 0-16,-21-21 0,21 21 16,-20-21-16,41-21 0,-42 20 15,22 1-15,-22 0 0,0 0 16,0 0-16,0-22 0,-21 22 16,0 0-16,21 0 0,-42 21 31,21 21-31,-21-21 0,0 21 15,0 0-15,21 1 16,-21-1-16,-1 0 0,22 0 0,0 0 0,0 0 16,0 1-16,0-1 15,22-21 1,-1 0-16,0 0 0,0 0 16,0 0-16,0 0 0,-21-21 15,22 21-15,-22-22 0,21 22 0,-21-21 16,0 0-16,0 0 0,0 0 15,0 0-15,0-1 0,0 1 16,0 0-16,-21 0 0,21 0 16,0 0-16,0-1 0,0 1 0,0 0 15,21 0-15,0 21 16,0 0-16,0 0 0,0 0 0,1 0 16,20 0-16,-21 0 0,21 0 15,-20 21-15,-1 0 0,21 0 16,-21 1-16,0-1 0,1 21 0,-22-21 15,0 0-15,0 22 0,0-1 16,0 0-16,0-20 0,0-1 16,0 0-16,0 0 0,0 0 15,0 0-15,0 1 0,-22-22 16,1 0-16,0 0 31,21-22-15,0 1-16,0 0 15,0 0-15,21 0 0,0 0 16,1-1-16,-1 1 0,0-21 0,0 21 16,0-22-16,22 22 0,-22-21 15,21 21-15,-21 0 0,22 21 16,-22 0-16,0 0 0,0 0 0,0 0 16,0 21-16,-21 0 0,0 21 15,0-21-15,0 1 0,0 20 0,0-21 16,0 21-16,0-20 0,0 20 15,0-21-15,0 0 0,0 0 0,-21-21 16,21 22-16,-21-22 16,0 0-16,0 0 15,0 0 1,21-22-16,-22 1 16,1 21-16,0-21 0</inkml:trace>
  <inkml:trace contextRef="#ctx0" brushRef="#br1" timeOffset="100490.93">18986 11959 0,'0'0'0,"0"-21"0,-21 0 15,0 0-15,0 21 32,0-21-32,0 21 0,-1 0 31,1 0-16,0 0-15,0 0 16</inkml:trace>
  <inkml:trace contextRef="#ctx0" brushRef="#br1" timeOffset="100662.83">17695 11917 0,'0'0'0,"0"21"31,21-21-31,22 0 0,-22 0 16,0 0-16,21 0 0,1 0 15,-1 0-15,43 0 0,-43 0 16,22 0-16,-1 0 0</inkml:trace>
  <inkml:trace contextRef="#ctx0" brushRef="#br1" timeOffset="102248.15">20172 12002 0,'0'0'0,"0"-22"0,0 1 0,0 0 15,0 0-15,-21 21 0,-1-21 16,1 21-16,0 0 0,0 0 16,0 0-16,0 0 0,-1 21 15,1 0-15,0 0 0,21 22 0,-21-1 16,0 0-16,21 1 16,-21-1-16,21-21 0,0 21 0,0 1 15,0-1-15,0-21 0,0 22 0,0-22 16,21 0-16,0 0 0,0-21 15,0 21-15,0 0 0,22-21 0,-22 0 16,0 0-16,21 0 0,-20 0 16,20 0-16,-21 0 0,21 0 0,-20 0 15,20-21-15,-21 0 0,21 0 16,-20 0-16,-1 0 0,21-1 0,-21-20 16,22 0-16,-22-1 0,21 1 0,-21 0 15,0-22-15,22 22 0,-22 0 16,21-1-16,-21 1 0,1 0 15,-22 20-15,0-20 0,21 42 16,-21-21-16,-21 21 16,-1 0-16,1 21 0,0 0 0,0 22 15,0-22-15,-22 21 0,22 0 16,0 1-16,0-1 0,0 0 0,0 1 16,21-1-16,0-21 0,0 22 15,0-22-15,0 21 0,0-21 0,0 0 16,21 1-16,0-22 0,21 21 15,-21-21-15,22 0 0,-22 21 16,21-21-16,-21 0 0,22 0 0,-1 0 16,-21 0-16,22 0 0,-22-21 15,21 21-15,-21-21 0,0-1 0,22 1 16,-22 0-16,0-21 0,-21 21 16,21-22-16,-21 22 0,0-21 0,0 21 15,0-1-15,0 1 0,0 0 16,-21 21-16,0 0 0,-21 0 15,20 0-15,1 0 0,-21 21 16,0 0-16,20 1 0,-20-1 0,21 21 16,0-21-16,-22 0 0,43 22 15,-21-22-15,21 0 0,0 0 16,0 0-16,0 1 0,0-1 0,0 0 16,21-21-1,1 0-15,-1 0 0,0 0 0,0 0 16,21 0-16,-20 0 0,-1-21 15,0 21-15,0-21 0,0-1 0,0 22 16,1-42-16,-1 21 0,0 0 16,0 0-16,0-22 0,-21 22 15,21-21-15,-21 21 0,22-1 0,-22 44 32,-22 20-32,1-21 15,0 0-15,21 0 0,-21 22 16,21-22-16,0 0 0,0 0 0,0 0 15,0 1-15,0-1 16,0 0-16,21-21 16,0 0-16,0 0 0,1 0 15,-1 0-15,0 0 0,21 0 0,-21 0 16,1 0-16,-1-21 0,0 21 0,0-21 16,21-1-16,-20 1 0,20 0 15,-21 0-15,0-21 0,22 20 16,-22-20-16,-21 21 0,0-21 0,0 20 15,0 1-15,0 0 0,0 0 0,-21 21 16,-1 0 0,1 0-16,0 21 0,0 0 0,0 0 15,21 1-15,0-1 0,0 21 0,0-21 16,0 22-16,0-22 0,0 0 16,0 0-16,0 0 0,0 0 0,0 1 15,0-1-15,0 0 16,21-21-16,0 0 15,-21-21 17,0 0-32,-21 21 15,0-22-15,42 22 63,0 0-63,0 0 15,0 0-15,1 0 0,-1 0 16,0 0-16,21 0 0,-21 0 0,22-21 16,-1 0-16,0 21 0,1-21 15,-1 21-15,0-21 0,-20 0 0,20-1 16,-21 1-16,0-21 0,0 21 16,1-22-16,-22 1 0,0 21 0,0-21 15,0 20-15,0 1 16,0 0-16,0 0 0,-22 21 15,1 0-15,0 21 16,21 0-16,-21 0 0,21 22 0,-21-22 16,21 21-16,0 1 0,0-22 15,0 21-15,0-21 0,0 22 0,0-22 16,0 0-16,0 0 0,0 0 16,0 0-16,0 1 0,0-1 15,-21-21 1,-1 0-1,1 0-15,0 0 16,0 0-16,-21 0 0,-1 0 16</inkml:trace>
  <inkml:trace contextRef="#ctx0" brushRef="#br1" timeOffset="103355.12">169 14415 0,'0'0'0,"-21"0"15,21-22 1,-21 22-16,0 0 31,42 0-15,21 0-1,-21 0-15,43 0 0,-22 0 16,22 0-16,20 0 0,-20 0 16,21 0-16,-22 0 0,1 0 0,20 0 15,-20 0-15,-1 0 0,1 0 16,-22 0-16,22 0 0,-22 0 0,0-21 16,1 21-16,-22 0 0,0 0 15,0 0-15,-21-21 16,0 0-16,0 0 15,-21 21-15,0-21 16,0 21-16,-1-22 0,-20 22 0,21-21 16,0 21-16,0-21 0,-1 21 15,1 0-15,21-21 0,-21 21 16,21-21-16,21 21 31,0 0-15,1 0-16,-1 0 0,21 21 15,-21 0-15,-21 0 16,21 0-16,-21 1 0,22-1 0,-22 21 16,0 0-16,0-20 0,-22 20 0,1 0 15,0-21-15,-21 22 0,21-22 16,-1 0-16,-20 0 0,0 0 16,21 1-16,-22-1 0,22 0 15,0-21-15,0 0 0,0 0 0,42 0 31,0-21-31,21 0 0,-21-1 0</inkml:trace>
  <inkml:trace contextRef="#ctx0" brushRef="#br1" timeOffset="104395.99">2244 14076 0,'0'0'0,"0"-21"0,0 0 15,-22-1-15,22 44 32,-21-1-32,21 0 15,-21 0-15,21 0 0,-21 22 16,21-22-16,0 21 0,0 0 0,0 1 16,0-1-16,0-21 15,-21 22-15,21-1 0,0-21 0,0 0 16,-21 0-16,21 1 0,0-1 0,0-42 47,21-1-47,0 1 15,-21 0-15,21 0 0,0-21 0,-21 20 16,21-20-16,1 21 0,-1 0 16,0-22-16,-21 22 0,21 0 0,0 0 15,0 0-15,1 21 16,-1 0-16,0 0 0,0 0 15,-21 21-15,21 0 0,0 0 16,-21 0-16,22 1 0,-1 20 0,-21-21 16,21 0-16,0 22 0,-21-22 15,21 0-15,-21 0 0,21 0 0,1 0 16,-1-21 0,0 22-16,0-22 0,0 0 15,0 0-15,1-22 0,-1 22 16,0-21-16,0 0 0,0 0 0,0 0 15,1 0-15,-1-22 0,0 22 16,-21 0-16,0-21 0,21 20 0,-21-20 16,0 21-16,0-21 0,0 20 15,0-20-15,0 21 0,0-21 0,0 20 16,0 1-16,0 0 0,0 0 16,0 42-1,0 0 1,21 0-16,-21 22 0,0-22 15,0 21-15,0-21 0,21 22 16,-21-1-16,0 0 0,22-20 0,-22 20 16,21-21-16,-21 21 0,0-20 15,21-1-15,0 0 0,-21 0 0,21-21 16,0 0-16,1 0 16,-1 0-16,0 0 0,0 0 0,0-21 15,0 0-15,1 0 0,-1-1 16,0 1-16,0 0 0,0 0 0,0 0 15,-21 0-15,22-1 16,-22 1-16,0 0 0,0 0 0,0 0 16,0 0-16,0-1 0,-22 22 15,1 22 1,0-1-16,21 0 0,0 0 16,0 21-16,-21-20 0,21 20 15,0-21-15,0 0 0,0 22 0,0-22 16,0 0-16,0 0 0,0 0 15,21-21-15,0 0 0,0 0 0,1 0 16,20 0-16,0 0 0,1 0 16,-1-21-16,0 0 0,1 0 0,20 0 15,-21-1-15</inkml:trace>
  <inkml:trace contextRef="#ctx0" brushRef="#br1" timeOffset="106426.89">4953 14012 0,'0'0'0,"-21"-42"32,21 21-32,0 0 0,0 0 0,0-1 15,0 1-15,0 0 0,0 0 0,0 0 16,0 0-16,-21-1 16,-1 22-16,1 0 0,0 0 0,-21 0 15,21 22-15,-1-1 16,1 21-16,0-21 0,-21 0 0,21 22 15,21-1-15,-22 0 0,22-20 16,-21 20-16,21 0 0,-21 1 16,21-1-16,0 0 0,0 22 15,0-43-15,0 21 0,0 1 0,0-22 16,0 21-16,21-21 0,22 0 16,-22-21-16,21 22 0,-21-22 0,22 0 15,-1 0-15,0 0 0,22 0 16,-22-22-16,0 1 0,1 21 0,-1-21 15,0-21-15,1 21 0,-1-1 0,0 1 16,1-21-16,-1 21 0,-21 0 16,0-22-16,1 22 0,-1 0 15,-21-21-15,0 20 0,0 1 0,0-21 16,0 21-16,-21 0 0,-1-1 16,1 22-16,0-21 0,0 21 15,-21 0-15,20 0 0,1 0 0,0 21 16,0-21-16,-21 22 0,20-1 0,1 0 15,0 0-15,0 0 0,21 22 16,0-22-16,-21 0 0,21 21 0,0-21 16,0 22-16,0-22 0,0 0 15,0 0-15,0 0 0,21 1 0,0-1 16,0-21-16,0 0 16,1 0-16,-1 0 15,0-21-15,0-1 0,-21 1 16,21 21-16,0-21 0,1 0 15,-22 0-15,0 0 0,21-1 0,-21 1 16,21 0-16,-21 0 0,0 0 16,0 0-16,0-1 0,0 1 15,0 42 1,0 1 0,0-1-16,0 0 0,0 0 15,0 0-15,0 0 0,0 1 0,0-1 16,0 0-16,0 21 0,21-42 15,0 21-15,-21 1 0,21-1 16,1-21-16,-1 0 0,0 0 0,0 0 16,0 0-16,22 0 0,-22-21 15,0 21-15,21-22 0,-21 1 0,22 0 16,-22 0-16,0 0 0,0 0 16,0-1-16,1 1 0,-1 0 0,0 0 15,-21 0-15,0 0 0,0-1 0,0 1 16,0 0-16,0 0 0,0 42 31,0 0-15,0 22-16,0-22 0,0 0 0,-21 21 15,21-21-15,-21 22 0,21-22 16,-22 0-16,22 21 0,0-20 16,0-1-16,-21 0 0,21 0 15,0-42 1,0 0-1,0 0-15,21-1 16,-21 1-16,22 0 0,-1 0 0,-21-21 16,21 20-16,0 1 0,0 0 15,0 0-15,1 0 0,-22 0 0,21-1 16,0 22-16,0 0 0,0 0 16,0 22-16,-21-1 15,0 0-15,0 0 0,0 0 16,0 0-16,0 1 0,22-1 15,-22 0-15,21 0 0,-21 0 0,21 0 16,0 1-16,21-1 0,-20-21 16,20 0-16,-21 0 0,0 0 15,0 0-15,22 0 0,-22 0 0,0 0 16,0-21-16,0-1 0,1 1 16,-1 0-16,0 0 0,0 0 0,0 0 15,-21-1-15,21 1 0,-21 0 16,0-21-16,0 21 0,0-1 15,0 1-15,-21 42 32,21 1-32,-21-22 15,21 21-15,-21 0 0,21 21 0,0-21 16,-21 1-16,21-1 0,-21 0 16,21 0-16,-22 0 0,22 0 15,0 1-15,0-44 31,0 1-15,0 0-16,22 0 0,-1 21 0,0-21 16,0 0-16,0-22 0,0 22 15,1 0-15,-1 0 0,0 0 0,0 21 16,0-22-16,0 1 0,1 21 16,-1 0-16,0 21 15,-21 1-15,0-1 16,0 0-16,0 0 0,0 21 15,0 1-15,0-22 0,0 0 16,0 0-16,0 0 0,0 1 0,21-1 16,0-21-16,22 0 15,-22 0-15,21 0 0,-21 0 0,22 0 16,-22 0-16,21-21 0,0-1 0,-20 22 16,20-21-16,-21 0 0,0 0 15,22 0-15,-22 0 0,0-1 16,21-20-16,-21 0 15,-21 21-15,22-1 0,-22 1 16,0 42 0,-22 1-1,22-1-15,0 0 0,-21 0 0,0 0 16,21 0-16,0 1 0,0 20 16,0-21-16,0 0 0,0 0 0,0 1 15,0-1-15,0 0 0,0 0 16,21-21-16,0 0 0,1 0 15,-1 0-15,0 0 0,0 0 0,0 0 16,0 0-16,-21-21 0,22 21 16,-1-21-16,-21 0 0,0-1 15,21 1-15,-21 0 0,21 0 0,-21-21 16,0 20-16,0 1 0,0-21 16,0 21-16,0-22 0,0 22 0,0 0 15,0 0-15,-21 0 0,21 0 16,-21 21-16,0 0 0,-1 0 15,1 21-15,0 0 0,0-21 16,21 21-16,-21 0 0,21 0 16,-21 1-16,21-1 0,0 0 0,0 0 15,0 0-15,0 0 16,21-21 0</inkml:trace>
  <inkml:trace contextRef="#ctx0" brushRef="#br1" timeOffset="106704.07">8170 13843 0,'0'0'16,"0"-21"-16,-21 21 16,0 21-1,21 0-15,-21 0 0,0 22 0,-1-22 16,1 21-16,21-21 15,-21 22-15,0-1 0,0-21 0,0 22 16,21-1-16,0-21 0,-22 21 0,22-20 16,-21 20-16,21-21 0,0 0 15,0 0-15,0 1 0,0-1 0,21-21 16,1 21-16,-1-21 16,0 0-16,0 0 0,0-21 15,0 21-15,1-21 0,-22-1 16,0 1-16</inkml:trace>
  <inkml:trace contextRef="#ctx0" brushRef="#br1" timeOffset="106874.97">7789 14118 0,'0'0'0,"-21"0"31,42 0-15,0 0-16,22 0 0,-22 0 15,21 0-15,-21 0 0,22 0 0,-1-21 16,0 21-16,-20-21 0,20 0 16</inkml:trace>
  <inkml:trace contextRef="#ctx0" brushRef="#br1" timeOffset="108232.18">9758 14034 0,'0'0'0,"-21"21"0,-1-21 0,1 0 0,21-21 47,0-1-31,21 22-16,1-21 16,-1 0-16,-21 0 0,21 21 0,0-21 15,0-22-15,-21 22 0,0 0 16,21 0-16,-21 0 0,0 0 0,0-1 15,-21 44 1,21-1 0,0 0-16,0 21 0,0 1 15,0-22-15,0 21 0,0 0 16,0 1-16,0-22 0,0 21 0,21 1 16,-21-22-16,0 21 0,0-21 15,0 22-15,0-22 0,0 0 0,-21 0 16,21 0-16,-21 0 0,0-21 0,0 22 15,0-22-15,-1 0 16,1 0-16,0 0 0,0-22 0,0 1 16,0 0-16,-1 0 0,1 0 15,0 0-15,21-1 0,-21 1 16,0 0-16,21-21 0,-21 21 16,21-1-16,0 1 0,0 0 15,0 42 1,21 0-1,0 1-15,-21-1 0,42-21 0,-21 21 16,1 0-16,-1 0 0,21 0 16,-21 1-16,22-1 0,-1 0 0,-21-21 15,21 21-15,1-21 0,-1 0 16,0 0-16,-20 0 0,20 0 0,0 0 16,1-21-16,-22 0 0,21 21 15,-21-21-15,0-1 0,1 1 16,-1 0-16,-21 0 0,0 0 15,0 0-15,0-1 0,0 1 16,0 0-16,0 0 0,0 0 0,0 42 31,-21 0-31,21 0 16,0 0-16,-22 1 0,1-1 0,21 0 16,0 21-16,-21-21 0,21 1 15,-21-1-15,21 0 0,-21-21 0,21 21 16,0 0-1,0-42 17,0 0-32,21 21 0,0-21 0,0 0 15,0-1-15,1 1 0,20-21 0,-21 21 16,0 0-16,0-22 0,22 22 16,-22-21-16,0 21 0,0-1 0,0 1 15,1 0-15,-1 0 0,0 21 16,0 0-16,-21 21 0,0 0 15,0 0-15,0 1 0,0-1 16,0 0-16,0 21 0,0-21 0,0 1 16,0 20-16,0-21 0,0 0 0,0 0 15,21 22 1,0-22-16,1 0 0,-1 0 0,0-21 16,0 0-16,0 0 0,0 0 15,22 0-15,-22 0 0,21-21 0,1 0 16,-1 21-16,0-21 0,1 0 15,-1-1-15,-21 1 0,21 0 0,-20 0 16,20 0-16,-21 0 0,0-1 0,-21 1 16,0 0-16,0 0 0,0 0 15,0 0-15,-21 21 0,0 0 16,0 0-16,0 0 0,-1 0 16,1 21-16,0 0 0,0 0 0,21 0 15,0 0-15,0 1 0,0-1 16,0 0-16,0 0 15,0 0-15,0 0 0,21 1 0,0-1 16,0 0-16,-21 0 16,22-21-16,-22 21 0,-22-21 31,1 0-15,0 0-16,0-21 15,0 0-15,21 0 16,0 0-16,21-1 15,0 22-15,0-21 16</inkml:trace>
  <inkml:trace contextRef="#ctx0" brushRef="#br1" timeOffset="108598.96">11557 14034 0,'0'0'16,"21"0"-16,-21-22 15,-21 22 16,0 22-31,21-1 16,-21 0-16,21 0 0,0 21 0,-22-20 16,22 20-16,-21 0 0,21 22 15,0-22-15,0 22 0,-21-1 16,0-21-16,21 22 0,-21-1 16,0-20-16,21 20 0,-22 1 0,1-22 15,0 22-15,0-1 0,21 1 0,-21 20 16,0-20-16,-1-1 0,1 22 15,0-22-15,0 1 0,0-1 0,0 1 16,-1-1-16,1-20 0,0 20 0,0-20 16,0-1-16,0 0 0,21-21 15,-22 1-15,22-1 0,-21 0 0,21-42 16,0 0 0,0-22-16,21 22 0,1-21 15,-1-1-15,0 1 0,21 0 16,-21-22-16,22 1 0,-22-1 15,21-20-15,1-1 0</inkml:trace>
  <inkml:trace contextRef="#ctx0" brushRef="#br1" timeOffset="108906.78">11515 14245 0,'0'0'0,"0"-42"0,0 21 0,0-22 16,0 22-16,0-21 0,0 21 15,0 0-15,0-1 0,21 1 16,0 21-16,0 0 15,0 0-15,0 0 0,1 0 0,-1 0 16,0 0-16,0 21 0,0 1 16,0 20-16,-21-21 15,0 0-15,0 0 0,0 1 0,0 20 16,0-21-16,-21 0 0,0 22 16,-21-22-16,21 0 0,-22 0 0,22 0 15,-21 0-15,-1 1 0,1-22 16,21 0-16,0 21 0,-22-21 0,22 0 15,42 0 17,1-21-32,-1 21 0,0-22 0,0 1 15,0 0-15,0 21 0,22-21 16</inkml:trace>
  <inkml:trace contextRef="#ctx0" brushRef="#br1" timeOffset="109865.32">11938 14224 0,'85'-21'31,"-64"21"-31,0 0 0,0-21 0,0 21 0,0-21 16,22 21-16,-22-22 0,21 1 16,-21 21-16,22-21 0,-22 0 15,0 0-15,0 0 0,0-1 0,1 1 16,-1 0-16,-21 0 15,-21 21 1,-1 0-16,1 0 16,0 0-16,-21 21 0,21 0 0,-1 0 15,1 1-15,0 20 0,0-21 16,0 0-16,21 0 0,0 1 0,0-1 16,0 0-16,0 0 0,0 0 15,0 0-15,21 1 0,0-1 16,0-21-16,0 0 0,1 21 0,20-21 15,-21 0-15,0 0 0,0 0 16,22 0-16,-22-21 0,21 0 0,-21 21 0,1-22 16,20 1-16,-21 0 15,21 0-15,-20 0 0,-1 0 0,0-1 16,0 1-16,0 0 0,0 0 0,1 0 16,-22 0-16,21-1 15,0 22-15,-21-21 78,0 0-62,-21 0 0,0 21-1,-1 0 1,1 0-1,0 21-15,21 0 16,0 0-16,0 1 0,0-1 16,0 0-16,0 0 0,0 0 0,0 0 15,0 1-15,0-1 0,0 0 16,0 0-16,0 0 0,21-21 0,0 21 16,-21 1-16,22-22 0,-1 0 15,0 21-15,21-21 0,-21 0 16,22 0-16,-1 0 0,0 0 0,22-21 15,-22-1-15,1 22 0,-1-21 16,0 0-16,-21-21 0,22 21 0,-22-1 16,0-20-16,21 0 0,-20-1 15,-1 1-15,0 0 0,-21-1 0,21 1 16,-21 0-16,21-1 0,-21 1 16,0 0-16,0 21 0,0-1 0,0 1 15,-21 42 1,0 1-16,0 20 0,0-21 15,-1 21-15,1 1 0,0-1 16,0 22-16,0-22 0,0 0 16,21 1-16,-22-1 0,22 0 0,0-21 15,0 22-15,0-22 0,0 21 16,22-21-16,-1 1 0,0-1 0,0-21 16,0 21-16,0-21 15,1 0-15,-1 0 0,-21-21 0,21 21 16,0-21-16,0-1 0,0 1 15,-21 0-15,0 0 0,0 0 0,0 0 16,0-1-16</inkml:trace>
  <inkml:trace contextRef="#ctx0" brushRef="#br1" timeOffset="110047.21">13208 13970 0,'-21'0'15,"42"0"-15,-63 0 0,42 21 16,0 0-1,21-21-15,0 0 0,21 0 16,-21 22-16,1-22 0,20 0 0,-21 0 16,21 0-16,-20 0 0,20 0 15,0 0-15,1 0 0,-1 0 0,0 0 16,-21-22-16,22 22 0,-22-21 16</inkml:trace>
  <inkml:trace contextRef="#ctx0" brushRef="#br1" timeOffset="111155.57">14372 14139 0,'0'0'0,"0"22"0,21-22 15,0 0-15,1 0 16,-1 21-16,0-21 16,0 0-1,0 0-15,0 0 0,1 0 16,-1 0-16,0-21 0,0 21 16,21-22-16,-20 1 0,-1 0 0,0 0 15,0 0-15,0-22 0,0 22 16,1-21-16,-1 0 0,0-1 0,0-20 15,0 20-15,-21 1 0,0 0 16,0-1-16,0 1 0,0 0 16,0 21-16,0 42 15,-21 0-15,21 0 16,-21 21-16,0 1 0,0-1 16,-1 0-16,1 22 0,0-22 15,21 1-15,0-22 0,-21 21 0,21 0 16,0-20-16,0 20 0,0-21 15,21 0-15,0 0 0,0-21 0,1 22 16,-1-1-16,21-21 0,-21 0 16,22 0-16,-1 0 0,0 0 0,-21 0 15,22 0-15,-1-21 0,-21-1 0,22 1 16,-1 0-16,-21 0 0,21 0 16,-20-22-16,20 1 0,-21 21 0,0-43 15,0 22-15,1 0 0,-22-1 16,0 1-16,21 0 0,-21-1 15,0 22-15,0 0 0,-21 42 32,-1 0-32,1 22 0,0-1 15,0-21-15,0 22 0,0-1 0,-1 0 16,1-21-16,21 22 0,-21-22 16,0 21-16,0-21 0,21 1 0,-21-1 15,21 0-15,0 0 0,0 0 16,21-21 15,0-21-15,21 0-16,-21 21 0,1-21 0,-1 0 15,21-1-15,-21 1 0,22 0 0,-22 0 16,0 0-16,21 0 0,-21 21 16,1 0-16,20 0 0,-21 0 0,0 0 15,0 0-15,-21 21 0,0 0 16,0 0-16,22 0 0,-22 0 15,0 1-15,21-1 0,-21 0 16,21 0-16,0 0 0,0-21 16,0 21-16,1-21 15,-1 0-15,0 0 0,0 0 0,21 0 16,-20 0-16,-1 0 0,21 0 16,-21-21-16,22 21 0,-22-21 15,21 0-15,0 0 0,-20 0 0,-1-1 16,21 1-16,-21-21 0,-21 21 15,0-22-15,21 22 0,-21 0 0,0 0 16,0 0-16,0 0 0,-21 21 0,0 0 16,0 0-16,0 0 0,0 21 15,-1 0-15,1 0 0,0 0 0,21 22 16,0-22-16,0 0 0,0 21 16,0-21-16,0 1 0,0-1 15,21 0-15,0 0 0,1-21 16,-1 21-16,0-21 0,0 0 15,0 0-15,22 0 0,-22 0 0,21 0 16,-21 0-16,22 0 0,-22-21 16,0 21-16,21-42 0,-42 21 15,0-1-15,0 1 0,0 0 16</inkml:trace>
  <inkml:trace contextRef="#ctx0" brushRef="#br1" timeOffset="111375.07">14838 13780 0,'0'0'0,"-64"0"0,43 21 0,-21-21 16,21 0-16,-1 0 0,22 21 16,22-21-1,-1 0-15,0 0 16,0 0-16,21 0 0,1 0 0,20 0 15,-20 0-15,20 0 0,1 0 16,-1-21-16,1 0 0,-22 21 0,21-22 16</inkml:trace>
  <inkml:trace contextRef="#ctx0" brushRef="#br1" timeOffset="112526.88">17992 13695 0,'0'0'0,"0"-21"0,0 0 16,0-1-16,0-20 0,0 21 0,0 0 16,0-22-16,0 22 0,0 0 0,0 0 15,0 0-15,-22 0 16,1 21-16,0 0 0,0 21 16,-21-21-16,20 21 15,1 21-15,0 1 0,-21-1 16,21 0-16,-1 1 0,-20-1 0,21 21 15,0-20-15,0-1 0,-1 0 16,22-20-16,0 20 0,0-21 0,0 21 16,0-20-16,0-1 0,22 0 15,-1-21-15,0 21 0,21-21 0,-21 0 16,22 0-16,-22 0 0,21 0 16,1 0-16,-1 0 0,0-21 0,1 0 15,-1 21-15,0-21 0,1-1 16,-1 1-16,0-21 0,-21 21 0,22 0 15,-22-22-15,21 22 0,-21-21 16,1 21-16,-1-1 0,-21 1 0,0 0 16,0 0-16,0 42 15,0 0 1,0 0-16,-21 22 0,21-22 16,-22 0-16,1 21 0,21-20 15,0-1-15,0 21 0,0-21 0,0 0 16,0 1-16,0-1 0,21-21 15,1 21-15,-1-21 0,0 0 0,0 0 16,0 0-16,0 0 0,22 0 0,-22 0 16,0 0-16,0 0 0,0 0 15,1-21-15,-1 21 0,-21-21 0,0-1 16,0 1-16,0 0 0,0 0 16,0 0-16,-21 0 0,-1-1 0,1 1 15,0 0-15,-21 0 16,21 0-16,-1 0 0,1-1 0,0 22 15,21-21-15,0 0 16,0 0 0,21 21-16,0 0 0,22 0 15,-22 0-15,21 0 0,-21-21 16,22 21-16,-1 0 0,-21 0 0,22 0 16,-22 21-16,21 0 15,-21 0-15,0 0 0,1 1 0,-22-1 16,0 0-16,0 21 0,21-21 15,-21 1-15,0-1 0,0 0 0,0 0 16,0 0-16,0 0 16,-21-21-16,21-21 47,0 0-32,0 0-15,21 0 16,0 0-16,-21-22 0,21 22 0,0-21 15,0 21-15,22-22 0,-22 22 16,21 0-16,-21 0 0,22 0 0,-22 21 16,21 0-16,-21 0 0,1 21 15,-1 0-15,0 0 0,-21 0 0,0 0 16,0 22-16,0-22 0,0 21 16,0-21-16,-21 1 0,0-1 15,-1 21-15,1-21 0,21 0 16,-21 1-16,21-1 15,0-42 17,21-1-17,0 1-15,1 21 0,-22-21 0</inkml:trace>
  <inkml:trace contextRef="#ctx0" brushRef="#br1" timeOffset="112779.74">19897 13420 0,'0'-21'16,"0"42"-16,0-21 16,-22 21-1,22 0-15,-21 0 0,0 22 16,21-1-16,-21 0 0,0 1 0,21-1 16,0-21-16,-21 21 0,-1 1 0,22-22 15,-21 21-15,21-21 0,-21 1 16,21-1-16,0 0 0,0 0 15,0 0-15,21-21 16,0 0 0,1 0-16,-1-21 15,-21 0-15,21 0 0,-21 0 16</inkml:trace>
  <inkml:trace contextRef="#ctx0" brushRef="#br1" timeOffset="112968.37">19643 13716 0,'-22'0'0,"44"0"0,-65 0 0,22 0 16,21 21 0,21-21-1,0 0-15,1 0 0,20 0 16,-21 0-16,0 0 0,0 0 16,22 0-16,-22 0 0,0 0 15,21 0-15,-20 0 0,20-21 16,-21 0-16,21 21 0,1-21 0,-22 21 15</inkml:trace>
  <inkml:trace contextRef="#ctx0" brushRef="#br1" timeOffset="113311.17">20172 13801 0,'-21'0'16,"42"0"-16,-64 21 0,22-21 15,42 0 16,1 0-31,-1-21 16,0 21-16,0-21 0,0 21 0,0-22 16,1 1-16,-1 21 0,0-21 0,0 0 15,-21 0-15,0 0 0,0-1 16,0 1-16,0 0 0,-21 21 16,0 0-1,0 21-15,-1 0 0,1-21 16,21 43-16,0-22 0,-21 0 15,21 0-15,-21 0 0,21 1 16,0 20-16,0-21 0,0 0 16,0 0-16,21 1 0,0-22 15,0 0-15,1 0 0,-1 0 16,0 0-16,0 0 0,0 0 16,0 0-16,1 0 0,-1-22 0,0 22 15</inkml:trace>
  <inkml:trace contextRef="#ctx0" brushRef="#br1" timeOffset="114023.76">20616 13610 0,'21'-21'16,"-42"42"-16,64-42 0,-43 0 0,21 21 0,0 0 15,0 0-15,0 0 16,0 21-16,-21 0 16,0 0-16,0 1 0,0-1 15,0 0-15,-21 21 0,0-21 16,0 1-16,0-1 0,0 0 15,21 0-15,-22-21 0,22 21 0,-21 0 16,0 1 0,42-22-1,0 0-15,1 0 16,-1 0-16,0-22 0,0 1 16,21 21-16,-20-21 0,20 0 0,-21 0 15,21 0-15,-20-22 16,20 22-16,-21-21 0,0 21 0,0-22 15,1 22-15,-22-21 0,0 21 16,21-1-16,-21 1 0,0 42 31,-21-21-31,-1 22 0,1 20 0,21-21 16,-21 0-16,0 22 0,21-1 16,0-21-16,0 21 0,0-20 0,0-1 15,0 21-15,0-21 0,0 0 16,21 1-16,0-1 0,43 0 15,-43-21-15,0 21 0,0-21 0,22 0 16,-22 0-16,0 0 16,0 0-16,21-21 0,-20 21 0,-1-21 15,21 0-15,-21-1 0,0 1 16,1-21-16,-1 0 0,0-1 0,21 1 16,-42 0-16,43-1 0,-22-20 15,0 20-15,0 1 0,-21 0 16,21 21-16,-21-1 0,21 1 0,-21 0 0,-21 21 31,0 21-31,0 0 0,0 1 16,0 20-16,21-21 0,-22 21 15,1 1-15,0-1 0,21 0 0,0 1 16,0-1-16,0-21 16,0 22-16,0-22 0,0 21 0,0-21 15,0 0-15,21 1 0,-21-1 16,43-21-16,-22 0 0,0 21 0,0-21 15,0 0-15,22 0 0,-22 0 16,0 0-16,0-21 0,21 0 0,-20 21 16,-1-22-16,0 1 0,0 0 0,0-21 15,-21 21-15</inkml:trace>
  <inkml:trace contextRef="#ctx0" brushRef="#br1" timeOffset="114231.36">21463 13526 0,'0'0'0,"-21"0"0,-22 0 0,43-22 16,22 22 0,-1 0-1,21-21-15,-21 21 0,22 0 0,20 0 16,-21 0-16,22 0 0,-1 0 16,-20-21-16,20 21 0,-20 0 0,-1 0 15,0 0-15,-21 0 0,22 0 16,-22 0-16,-21 21 15,0 0-15,-21-21 16</inkml:trace>
  <inkml:trace contextRef="#ctx0" brushRef="#br1" timeOffset="117507.06">825 15473 0,'0'0'0,"0"-21"0,0-22 0,0 22 16,0 0-16,22 21 0,-22-21 15,0 0-15,0 42 47,0 0-47,0 21 0,0-20 0,0-1 16,0 21-16,0-21 0,0 0 15,0 22-15,-22-22 0,22 0 16,0 0-16,0 0 0,0 1 0,0-1 16,-21-21-16,21-21 47,21-1-47,-21 1 15,0 0-15,22 0 0,-1 0 0,0 0 16,-21-1-16,0 1 15,0 0-15,21 0 0,-21 0 0,21 0 16,-21-1-16,21 22 16,1 22-1,-22-1-15,21 0 16,-21 0-16,0 0 0,0 0 16,0 1-16,21-1 0,-21 0 0,0 0 15,0 0-15,0 0 16,21-21 31,-21-21-47,0 0 0,21 0 15,0 0-15,-21 0 0,22-1 16,-1 1-16,0 0 0,-21 0 0,21 0 16,0 0-16,0-1 0,1 1 15,-1 0-15,0 21 0,0 0 16,0 0-16,0 0 0,1 21 15,-1 0-15,-21 1 0,21-1 16,-21 0-16,0 21 0,0-21 16,21 1-16,-21 20 0,21-21 0,-21 0 15,0 22-15,21-22 0,1 0 16,-1 0-16,0 0 0,0-21 16,0 0-16,0 0 15,22 0-15,-22 0 0,21 0 0,-21-21 16,22 0-16,-1 21 0,0-21 15,1 0-15,-22-1 0,21 1 0,1 0 16,-22 0-16,0 21 0,0-21 16,-21 0-16,21-22 0,-21 22 15,0 0-15,0 0 0,0 0 0,0-1 16,-21 1-16,0 21 0,21-21 16,-21 21-16,0 0 0,-1 21 15,22 0 1,0 1-16,0-1 0,-21 0 15,21 0-15,0 0 0,0 22 16,0-22-16,0 0 0,0 0 0,21 0 16,1 0-16,-1-21 0,-21 22 15,21-22-15,0 0 0,0 0 0,0 0 16,1 0-16,-1 0 0,0 0 16,0 0-16,0-22 0,0 22 15,22-21-15,-22 0 0,0 21 16,21-21-16,-20 0 0,-1 0 0,0-1 15,0 1-15,0 0 0,-21 0 16,21-21-16,-21 20 0,0 1 0,0 0 16,0 0-16,0 42 31,0 0-31,0 0 0,-21 1 16,21-1-16,-21 21 0,21-21 15,0 0-15,0 1 0,0-1 0,-21 0 16,21 0-16,0 0 0,-21-21 15,21 21-15,0-42 47,21 0-47,0 0 16,0 0-16,-21 0 0,21-1 16,1 1-16,-1 0 15,-21 0-15,21-21 0,0 20 16,0 22-16,0-21 0,1 21 15,-1 0-15,0 0 0,-21 21 16,0 1-16,0-1 0,0 0 16,21 0-16,-21 0 0,0 22 0,0-22 15,0 0-15,0 0 0,21-21 16,-21 21-16,0 0 0,21-21 16,1 22-16,-1-22 15,0 0-15,0 0 0,0 0 0,0 0 16,1-22-16,-1 22 0,0-21 15,0 21-15,0-21 0,0 0 16,1 0-16,-1 0 0,0-1 16,0-20-16,0 21 0,0 0 0,-21 0 15,0-1-15,0 1 0,22 0 16,-22 0-16,0 42 31,0 0-31,-22 0 0,22 22 0,0-22 16,0 0-16,0 21 0,0-20 15,0-1-15,0 0 0,0 0 16,0 0-16,0 0 0,0 1 16,0-1-16,22-21 15,-1 0-15,0 0 16,0 0-16,0-21 0,0-1 16,1 1-16,-1 21 0,0-21 15,0 0-15,-21 0 0,21 0 0,0-1 16,-21 1-16,0-21 0,22 21 15,-22 0-15,21-1 0,-21 1 16,0 42 0,0 1-16,0-1 15,0 0-15,0 0 0,0 0 16,0 0-16,0 1 0,0-1 16,0 0-16,0 0 0,0 0 15,0 0-15,0 1 0,21-22 16,0 0-16,-21 21 0,42-21 15,-20 0-15,-1 0 0,21 0 0,0 0 16,-20 0-16,41 0 0,-21 0 0,1-21 16,-1 21-16</inkml:trace>
  <inkml:trace contextRef="#ctx0" brushRef="#br1" timeOffset="120190.87">4318 15663 0,'42'85'15,"-21"-85"1,1 0 0,-1 0-16,0 0 15,0 0-15,0 0 0,0-21 0,1 0 16,20 0-16,-21-1 0,21 1 16,-20 0-16,20 0 0,0 0 0,-21-22 15,22 22-15,-22-21 0,0 0 0,0 20 16,0-20-16,1 0 0,-22-1 15,0 1-15,0 0 0,0 21 0,0-22 16,0 22-16,-22 21 16,-20 0-16,21 0 15,0 21-15,21 22 0,-21-22 16,-1 21-16,1 0 0,21 1 0,0 20 16,-21-20-16,0-1 0,21 0 15,-21-21-15,21 22 0,0-1 0,0-21 16,0 22-16,-21-22 0,21 0 15,0 0-15,0 0 0,21-21 47,0-21-47,-21 0 0,21 0 16,0 0-16,0 21 0,-21-22 16,22-20-16,-1 21 0,0 0 0,0 0 15,0-1-15,0 1 16,1 21-16,-1 0 0,0 21 15,0-21-15,-21 22 16,0-1-16,21 0 0,0 0 0,-21 0 16,22 0-16,-1 1 0,-21-1 15,21 0-15,0 0 0,0 0 0,0 0 16,1-21-16,-1 0 16,0 0-16,21 0 0,-21 0 15,1 0-15,20 0 0,0 0 0,-21-21 16,22 21-16,-1-21 0,0 0 15,1 21-15,-1-21 0,-21 0 16,22-1-16,-22 1 0,21 0 0,-21-21 0,0 21 16,-21-1-16,0-41 15,0 42-15,0 0 0,0-1 16,-21 22 0,0 0-16,0 0 0,0 22 0,21-1 15,-21 0-15,-1-21 0,22 42 16,-21-21-16,21 1 0,0-1 15,0 0-15,0 0 0,0 0 0,0 0 16,21 1-16,1-1 0,-1-21 16,0 21-16,0-21 0,0 0 0,22 21 15,-22-21-15,21 0 0,0 0 16,1 0-16,-1 0 0,0 0 0,1-21 16,-1 21-16,0-21 0,-20 21 15,20-21-15,-21-1 0,21 1 0,-20 21 16,-1-21-16,-21 0 0,21 0 15,-21 0-15,21-1 0,-21 1 16,0 0-16,0 0 0,0 42 31,-21 0-31,0 0 0,21 1 16,-21-1-16,21 0 0,0 0 16,-22 0-16,1 0 0,21 1 15,-21-1-15,21-42 63,21 21-63,0-22 0,-21 1 0,22 0 15,-1 0-15,-21 0 0,21 0 0,0-1 16,0 1-16,0-21 16,1 21-16,-1 0 0,0 21 0,0 0 15,0 0-15,0 0 16,1 0-16,-22 21 0,21 0 0,0 0 15,-21 0-15,21 0 0,0 1 0,-21-1 16,21 0-16,1 0 0,-22 0 16,21-21-16,-21 21 0,21-21 0,0 0 15,-21 22-15,21-22 0,0 0 16,1 0 0,-1 0-16,0 0 15,-21-22-15,21 1 0,0 0 16,-21 0-16,21 0 0,1 0 15,-22-1-15,21 1 16,0 0-16,0 0 0,0 0 16,-21 0-16,21 21 0,-21 21 31,0 0-15,0 0-1,22-21 16,-22-21-15,21 21 0,-21-21-16,0 0 0,0-1 15,0 1-15,0 0 16,0 0-16,0 0 16,-21 21-1,-1 0-15,1 21 16,0 0-16,21 0 0,-21 0 0,0 22 15,0-22-15,-1 0 0,22 21 16,-21-20-16,21-1 0,-21 21 0,21-21 16,0 0-16,0 1 0,0-1 0,0 0 15,21 0-15,0 0 16,1-21-16,-1 0 0,21 21 0,0-21 16,-20 0-16,20 0 15,0 0-15,1 0 0,-1 0 0,-21 0 16,21-21-16,1 21 0,-1-21 0,-21 0 15,22 21-15,-22-21 0,21 0 16,-21-1-16,0 1 0,-21 0 0,0 0 16,22-21-16,-22 20 0,0 1 15,0 0-15,0 0 0,-22 21 16,1 0-16,0 0 16,21 21-16,-21 0 0,21 0 15,-21 1-15,21-1 0,0 0 16,0 0-16,0 0 0,0 0 15,0 1-15,0-1 0,0 0 16,0 0-16,0 0 16,21-21-1,0 0-15,0 0 0,0 0 0,1 0 16,-1-21-16,0 21 16,-21-21-16,21 21 0,0-21 0,0 0 15,1-1-15</inkml:trace>
  <inkml:trace contextRef="#ctx0" brushRef="#br1" timeOffset="120607.44">9207 15261 0,'0'0'0,"0"-21"0,0 0 15,0 0-15,0 0 0,0-1 0,-21 22 31,0 0-31,21 22 0,0 20 16,-21-21-16,21 21 0,-21 1 16,21-1-16,-21 0 0,21 1 0,-22-1 15,22-21-15,-21 22 0,0-22 16,0 21-16,21-21 0,-21 0 0,21 1 16,-21-1-16,21 0 0,0 0 0,-22-21 15,22-21 32</inkml:trace>
  <inkml:trace contextRef="#ctx0" brushRef="#br1" timeOffset="121079.17">8784 15536 0,'0'0'16,"21"0"-1,0 0-15,1 0 16,20 0-16,-21 0 0,21 0 0,1-21 15,-1 21-15,0 0 0,22-21 16,-22 0-16,22 21 0,-22-21 16,0 21-16,1-21 0,-1 21 0,0 0 15,1-22-15,-22 22 0,0 0 16,-21 22 0,0-1-16,0 0 15,-21 21-15,21-21 0,-21 1 0,0-1 16,-1 0-16,22 0 0,0 0 15,-21 0-15,21 1 0,0-1 16,0 0-16,21-21 16,1 0-16,-1 0 15,0 0-15,0 0 0,0 0 16,22 0-16,-22 0 0,0 0 16,21 0-16,-21-21 0,22 0 15,-22-1-15,0 1 0,0 0 16,-21 0-16,0-21 0,0-1 15,-21 1-15,0 21 0,0 0 0,0-1 16,-1 1-16,1 21 0,0 0 16,0 0-16,0 0 0,0 0 0,-1 0 15,1 0-15,0 21 0,0 1 16,21-1-16,0 0 0,0 0 16,0 0-1,21-21-15,0 0 0,0 0 16</inkml:trace>
  <inkml:trace contextRef="#ctx0" brushRef="#br1" timeOffset="123091.36">11007 15727 0,'0'21'16,"0"-42"15,21 0-16,0 0-15,0-1 0,0 1 0,22 0 16,-22 0-16,21 0 0,0-22 16,-20 22-16,20-21 0,0 0 0,-21-1 15,22 1-15,-22-22 0,0 22 16,-21 21-16,0-21 0,0 20 16,0 1-16,0 0 0,0 0 15,-21 21-15,0 21 16,0 0-16,-1 0 0,22 22 0,-21-22 15,21 21-15,0-21 0,0 22 16,0-22-16,0 21 0,0-21 0,0 22 16,0-22-16,21 0 0,-21 0 15,22 0-15,-1 1 0,-21-1 0,0 0 16,21 0-16,0 0 16,-21 0-16,-21-21 46,0 0-46,0-21 0,-1 21 0,22-21 16,-21 21-16,0-21 0,0 21 16,21-21-16,-21 21 15,21 21 1,0 0-16,0 0 16,21 0-16,0-21 15,0 0-15,0 22 0,1-22 16,-1 0-16,0 0 0,21 0 0,-21 0 15,22 0-15,-22 0 0,21 0 16,-21 0-16,22 0 0,-22-22 16,21 22-16,-21-21 0,22 0 0,-22 0 15,21 21-15,-21-21 0,1-22 16,-1 22-16,0 0 0,0-21 0,0 21 16,-21-22-16,21 1 0,-21 21 15,0-22-15,0 22 0,0-21 0,0 21 16,-21 21-1,0 0-15,0 0 0,0 21 16,21 0-16,-21 0 0,21 22 16,0-22-16,-22 21 0,22-21 0,0 0 15,0 22-15,0-22 0,0 0 0,0 0 16,0 0-16,22 1 16,-22-1-16,21 0 0,0-21 0,0 0 15,0 0-15,0 21 0,22-21 16,-22 0-16,0 0 0,21 0 0,-20 0 15,20-21-15,-21 0 0,21 0 0,-20 21 16,20-22-16,-21 1 0,0 0 16,0-21-16,1 21 0,-1-22 0,0 1 15,0 0-15,-21-1 0,21 1 16,0 0-16,-21-1 0,0 1 0,0 0 16,22-1-16,-22 22 0,0 0 15,21 0-15,-42 42 31,-1 21-31,1-21 16,21 22-16,0 20 0,-21-20 0,21-1 16,-21 0-16,21 22 0,0-22 15,0-21-15,0 22 0,0-1 0,0-21 16,0 0-16,21 0 0,0 1 16,-21-1-16,21 0 0,1-21 0,-1 0 15,0 0-15,0 0 0,21 0 0,-20 0 16,20 0-16,-21 0 15,21 0-15,-20-21 0,20 21 0,-21-21 16,21-1-16,-20 1 0,-1 0 16,0 0-16,0 0 0,0-22 0,-21 22 15,0 0-15,0-21 0,0 21 16,0-1-16,-21 22 16,0 0-16,21 22 15,0-1-15,-21 0 0,0 0 16,21 21-16,0-20 0,0-1 0,0 0 15,0 0-15,0 0 0,0 0 16,0 1-16,0-1 0,21-21 0,0 21 16,0-21-16,0 0 0,0 0 15,1 0-15,20 0 0,-21 0 16,0 0-16,22 0 0,-22 0 16,0-21-16,21 21 0,-21-21 15,22-1-15,-22 1 0,0 0 0,21 0 16,-20-21-16,-1 20 0,21 1 15,-21-21-15,0 21 0,22-22 16,-43 22-16,0 0 0,21 21 16,0 0-16,-21 21 31,0 0-15,0-42 46,0 0-62,0 0 16,0 0-1,0 0-15,-21 21 16,0 0-16,0 0 0,-1 21 16,1 0-16,21 0 15,-21 0-15,21 22 0,0-22 0,0 0 16,-21 21-16,21-21 15,0 1-15,0 20 0,0-21 0,0 0 0,0 0 16,0 1-16,21-22 0,-21 21 16,21 0-16,0-21 0,1 0 15,-1 21-15,0-21 0,0 0 0,0 0 16,0 0-16,22 0 0,-22 0 16,0 0-16,21-21 0,-20 0 0,-1 21 15,0-21-15,0-1 0,21 1 16,-20-21-16,-1 21 0,0-22 0,0 1 15,0 0-15,0-1 0,1 1 16,-22 0-16,21-1 0,0 1 16,-21 0-16,0 21 0,0-22 0,21 22 15,-21 0-15,0 42 32,0 0-32,-21 0 15,21 22-15,0-22 0,-21 21 0,0 1 16,-1 20-16,22-21 0,-21 1 0,21-22 15,0 21-15,-21 1 0,21-22 16,-21 21-16,21-21 0,0 0 0,0 1 16,0-1-16,0 0 15,21-21 1,0 0-16,0 0 16,1 0-16,-1 0 0,0-21 15,0 0-15,-21-1 0,0 1 0,21 0 16,-21 0-16,0 0 0</inkml:trace>
  <inkml:trace contextRef="#ctx0" brushRef="#br1" timeOffset="123309">13970 15240 0,'-21'0'0,"42"0"0,-63 0 0,20 0 16,22 21-1,0 0 1,22-21-1,-1 0-15,0 0 0,0 0 0,0 0 16,0 0-16,22 0 16,-22 0-16,21 0 0,-21 0 0,22 0 15,-22 0-15,21 0 0,-21 0 0,22-21 16,-22 21-16,0-21 0,0 0 16,0 21-16,1-21 0,-1 21 0</inkml:trace>
  <inkml:trace contextRef="#ctx0" brushRef="#br1" timeOffset="124595.07">15515 15663 0,'0'0'0,"0"22"0,-21-22 0,21 21 15,21-42 17,0 21-32,-21-22 15,21 1-15,1 0 0,-22 0 16,21 0-16,0 0 0,0-22 15,-21 22-15,21-21 0,0-1 0,1 1 16,-22 0-16,21-22 0,0 22 16,-21 0-16,0-1 0,0 1 0,21 0 15,-21 20-15,0 1 0,0 0 16,0 0-16,-21 42 31,21 0-31,0 0 0,-21 22 0,0-1 16,21 0-16,-22 1 0,22 20 15,0-20-15,0-1 0,-21 0 0,21 1 16,0-1-16,0 0 0,0-21 0,0 1 16,0 20-16,21-21 0,1 0 15,-1 0-15,0-21 0,21 0 16,-21 0-16,1 0 0,20 0 16,-21 0-16,0 0 0,22-21 15,-1 0-15,-21 21 0,21-21 0,-20 0 16,-1 0-16,21-22 0,-21 1 15,0 21-15,1-22 0,-1-20 0,0 21 16,0-1-16,-21 1 0,0-22 16,21 43-16,-21-21 0,0 21 0,0 0 15,0-1-15,-21 22 16,21 22-16,-21-1 16,0 21-16,0 0 0,-1-20 15,1 20-15,21 0 0,-21 1 0,0-1 16,0 0-16,21 1 0,-21-22 15,21 21-15,0-21 0,0 0 16,0 1-16,0-1 0,0 0 16,0-42 15,21 0-31,-21-1 0,21 22 16,0-21-16,-21 0 0,21-21 15,0 21-15,-21-1 0,22 1 0,-1 0 16,0 0-16,-21 0 0,21 21 15,0 0-15,0 0 0,-21 21 16,0 0 0,0 0-16,0 22 0,0-22 15,0 0-15,0 0 0,0 0 0,0 0 16,22 1-16,-22-1 0,21 0 16,-21 0-16,21-21 0,0 21 0,0-21 15,0 21-15,1-21 0,-1 0 16,21 0-16,-21 0 0,0 0 0,22 0 15,-1 0-15,-21-21 0,22 0 16,-22 21-16,21-21 0,-21 0 0,0 0 16,22-22-16,-43 22 0,21-21 0,0 21 15,-21-22-15,21 1 16,-21 0-16,0 20 0,0 1 0,0-21 0,-21 42 16,0 0-16,0 0 15,0 21-15,-1 0 16,1 0-16,21 22 0,0-22 15,-21 21-15,21-21 0,0 22 0,0-22 16,0 0-16,0 21 0,0-20 16,0-1-16,21 0 0,0 0 0,1-21 15,-1 21-15,0-21 0,0 0 0,0 0 16,0 0-16,1 0 0,20 0 16,-21 0-16,0 0 0,0 0 0,1-21 15,-1 0-15,0 0 0,0 21 16,-21-21-16,21-22 0,-21 22 15,0 0-15</inkml:trace>
  <inkml:trace contextRef="#ctx0" brushRef="#br1" timeOffset="124818.95">15642 15282 0,'0'0'0,"-42"0"0,21 0 15,-1 0-15,1 0 0,0 22 16,42-22 0,0-22-1,22 22-15,-22 0 0,21-21 16,1 21-16,20-21 0,-21 21 0,1-21 16,20 21-16,-20-21 0,20 0 15,1 21-15,-1-22 0</inkml:trace>
  <inkml:trace contextRef="#ctx0" brushRef="#br1" timeOffset="125371.63">18563 15113 0,'-42'-42'16,"21"21"-1,-1 21-15,1 0 0,-21 0 0,21-22 16,0 22-16,-22 0 0,22 0 0,0 0 16,-21 0-16,20 0 0,1 22 15,21-1-15,-21 0 0,0 0 0,21 21 16,-21-20-16,21 20 15,0 43-15,0-64 0,0 21 16,0 0-16,0-20 0,0-1 0,0 21 16,0-21-16,0 0 0,21 1 15,-21-1-15,21-21 0,0 0 16,0 0-16,22 0 0,-22 0 16,0 0-16,21-21 0,-20-1 0,20 22 15,-21-21-15,21 0 0,-20 0 0,-1-21 16,0 20-16,0-20 15,-21 21-15,21-21 0,-21-1 0,0 1 0,0 0 16,-21-1-16,0 22 16,0-21-16,0 21 0,-1-1 0,-20 22 15,21 0-15,-21 0 0,20 0 16,-20 0-16,21 0 0,-21 0 0,-1 43 16,22-22-16,0 0 0,21 0 15,-21 0-15,21 1 0,0 20 16,0-21-16,0 0 0,0 0 0,21 1 15,0-22-15,0 21 0,22-21 16,-1 0-16,-21 0 0,21 0 0</inkml:trace>
  <inkml:trace contextRef="#ctx0" brushRef="#br1" timeOffset="125699.1">18902 15092 0,'0'-21'16,"0"42"-16,0-63 0,0 20 0,-21 22 31,21 22-31,-22-1 16,1 21-16,21-21 0,0 22 15,0-1-15,-21 0 0,21 22 0,-21-22 16,21 0-16,-21 22 0,21-22 16,-21 1-16,21 20 0,-22-21 0,1 22 15,0-22-15,21 22 0,-21-1 0,0 1 16,0 20-16,-1-20 15,22-1-15,-21 1 0,0-1 0,0-20 0,0-1 16,0 22-16,-1-43 0,22 21 16,0-21-16,-21 0 0,21 1 15,0-1-15,0-42 16,0-1 0,0 1-16,0 0 0,21 0 0,1-21 15,-1-1-15,0 1 0,0 0 0</inkml:trace>
  <inkml:trace contextRef="#ctx0" brushRef="#br1" timeOffset="126006.92">18838 15558 0,'0'0'0,"21"-64"0,-21 22 15,0-1-15,0 1 0,0 21 0,22-21 16,-22 20-16,0 1 0,21 0 16,-21 0-16,0 0 0,0 0 0,21-1 15,0 22-15,0-21 16,0 21-16,1 0 0,-1 0 0,0 21 15,21 1-15,-21-1 0,1 0 16,-1 0-16,0 21 0,0 1 0,0-22 16,-21 21-16,0-21 0,0 1 15,0 20-15,0-21 0,-21 0 0,0 0 16,-21-21-16,20 22 0,1-22 16,-21 0-16,21 0 0,-22 21 15,22-21-15,0 0 0,0 0 0,0 0 16,0 0-16,-1 0 0,22-21 15,0-1 1,0 1-16,22 0 16,-1 0-16</inkml:trace>
  <inkml:trace contextRef="#ctx0" brushRef="#br1" timeOffset="127215.78">19685 14880 0,'0'0'0,"0"-21"16,0 0-16,0 0 0,-21 21 16,0 0-1,-1 0-15,1 0 0,0 21 16,0 0-16,0 21 0,0-20 0,-1 20 16,1-21-16,0 21 0,0 22 15,21-22-15,-21 43 16,0-43-16,21 1 0,0-1 15,0 0-15,0-21 0,0 22 0,0-22 16,0 0-16,21-21 0,0 21 0,0-21 16,0 0-16,0 0 0,43 0 15,-43 0-15,21 0 0,-20 0 16,20-21-16,0 0 0,-21 0 16,22 0-16,-22-22 0,0 22 0,21-21 15,-20 21-15,-1-22 0,0 22 16,0-21-16,-21 21 0,0-1 0,21 1 15,-21 42 17,0 1-32,0 20 15,-21-21-15,21 0 0,-21 22 0,21-22 16,0 0-16,0 21 16,0-21-16,0 1 0,0-1 0,0 0 15,0 0-15,0 0 0,21-21 16,0 0-16,0 21 0,1-21 15,-1 0-15,0 0 0,0 0 0,0 0 16,0-21-16,1 0 16,-1 21-16,0-21 0,0 0 0,0 0 15,-21-1-15,21-20 16,1 21-16,-22 0 0,0 0 0,0-1 16,0 44 15,0-1-31,0 0 15,0 0-15,0 0 0,0 0 0,0 1 16,0-1-16,0 0 0,0 0 16,0 0-16,0 0 0,0 1 15,21-22 1,0 0-16,0 0 16,0 0-16,-21-22 0,0 1 15,21 21-15,-21-21 0,0 0 16,22 0-16,-22 0 0,0-1 0,0 1 15,0-21-15,0 21 0,-22 0 16,22-22-16,-21 22 0,21 0 16,0 0-16,-21 21 0,21-21 15,0-1-15,21 22 32,0 0-32,1 0 0,-1 0 15,0 0-15,21 0 0,-21 0 16,1 0-16,20 0 0,-21 0 0,0 22 15,0-22-15,1 21 0,-22 0 16,0 0-16,0 0 0,0 0 0,0 1 16,0-1-16,0 0 0,0 0 15,0 21-15,0-20 0,-22-1 16,22 0-16,0 0 16,-21-21-16,0 0 15,21 21-15,-21-21 31,0 0-15,21-21-16,0 0 16,0 0-16,0 0 0,0-1 0,21 1 15,0 0-15,0 0 0,0-21 16,1 20-16,20-20 0,-21 0 0,21 21 16,-20-1-16,20 1 0,-21 0 15,21 0-15,-20 21 0,-1 0 0,0 0 16,-21 21-16,21 0 0,-21 22 15,0-22-15,0 21 0,0 0 16,0-20-16,0 20 0,-21 0 0,0-21 16,21 22-16,-21-22 0,21 0 15,0 0-15,-22-21 0,22 21 0,-21 1 16,0-22-16,0 0 31,0-22-31,21 1 0,-21 0 16,-1 0-16,1 0 0</inkml:trace>
  <inkml:trace contextRef="#ctx0" brushRef="#br1" timeOffset="127435.65">20383 14923 0,'0'0'0,"0"-22"0,-21 22 16,0-21-16,0 21 15,0-21-15,0 21 16,-1 0 15,1 0-31,0 0 16,0 0 0,0 0-16,0 0 0,-1 0 15</inkml:trace>
  <inkml:trace contextRef="#ctx0" brushRef="#br1" timeOffset="127673.05">19156 14965 0,'0'0'16,"-21"0"-16,21 21 0,21-21 31,0 0-31,0 0 0,0 0 16,22 0-16,-22 0 15,0 0-15,21 0 0,1 0 0,-22 0 16,0 0-16,21 0 0,-21 0 16,1 0-16,-1 0 0,0 0 0,-42 0 31,0 0-15</inkml:trace>
  <inkml:trace contextRef="#ctx0" brushRef="#br1" timeOffset="129076.95">1968 16531 0,'0'0'0,"0"-21"16,0 0-16,-21 0 15,21 0-15,-21 21 16,0 0 0,0 21-1,0 21-15,21-21 0,0 0 16,0 22-16,-22-22 0,22 21 15,-21 1-15,21-1 0,-21-21 16,21 21-16,0 1 0,0-22 0,0 0 16,0 0-16,0 0 0,0 1 15,21-22 1,-21-22-16,21 22 16,1-21-16,-22 0 15,21 0-15,0 0 0,0-22 0,-21 22 16,21 0-16,0-21 0,1 21 15,-22-1-15,21 1 0,-21 0 0,21 0 16,0 21 15,0 21-31,-21 0 0,0 0 16,0 22-16,0-22 0,0 21 16,21-21-16,-21 22 0,22-22 0,-22 21 15,0-21-15,21 1 16,0-1-16,0 0 0,0-21 15,0 0-15,1 0 0,-1 0 16,21 0-16,-21 0 0,0 0 16,22-21-16,-22 0 0,21-1 0,-21 1 15,22 0-15,-22 0 0,0-21 16,0 20-16,22-62 0,-22 63 16,-21-22-16,0 22 0,0 0 15,21 0-15,-21-22 0,0 22 16,0 0-16,0 42 31,0 0-31,0 1 0,0-1 16,0 0-16,0 0 15,0 21-15,0-20 0,0 20 0,0 0 16,0-21-16,0 22 0,0-22 16,21 0-16,0 0 0,-21 0 0,21 1 15,1-22-15,20 0 0,-21 0 16,21 0-16,-20 0 0,20 0 0,-21-22 15,21 1-15,1 0 0,-22 0 16,21 0-16,-21 0 0,22-22 16,-22 22-16,0-21 0,0 21 15,0-1-15,-21-20 0,0 21 16,0 0-16,0 0 0,-21-1 16,0 22-16,0 0 15,0 0-15,0 0 0,-1 22 16,22-1-16,-21 0 0,21 21 15,-21-21-15,21 22 0,0-22 0,0 21 16,0-21-16,0 1 0,0 20 16,0-21-16,21 0 0,0-21 0,1 21 15,20-21-15,-21 0 16,0 0-16,22 0 0,-22 0 0,42 0 16,-20-21-16,20 21 0,-21-21 15,22 0-15,-1 0 0,1 0 16</inkml:trace>
  <inkml:trace contextRef="#ctx0" brushRef="#br1" timeOffset="130286.88">4466 16468 0,'0'0'0,"21"-21"0,-21-1 0,0 1 16,0 0-16,0 0 0,0 0 16,0 42-1,0 0-15,0 0 16,0 0-16,0 1 0,-21-1 15,0 21-15,21-21 0,-21 22 0,21-1 16,-21-21-16,21 21 0,-22 1 16,22-22-16,0 21 0,0-21 0,0 1 15,0-1-15,0 0 0,0 0 16,22-21 0,-1 0-16,21 0 15,-21-21-15,0 21 0,1-21 0,20 0 16,-21-1-16,21-20 0,-20 21 15,-1 0-15,0-22 0,21 22 0,-21-21 16,1 21-16,-1-22 0,-21 22 16,0-21-16,21 21 0,0-22 15,-21 22-15,0 0 0,0 42 32,0 0-17,0 1-15,0-1 0,0 21 0,0-21 16,0 0-16,0 22 0,0-22 15,0 21-15,0-21 0,0 1 16,0 20-16,0-21 0,0 0 0,21 0 16,0 1-16,1-22 15,-1 0-15,0 0 0,0 0 16,0 0-16,0-22 0,22 22 16,-22-21-16,0 0 0,0 0 15,0 0-15,1-22 0,-1 22 16,0 0-16,-21 0 0,0 0 0,21-22 15,-21 22-15,0 0 0,0 0 16,0 0-16,0 0 0,-21 21 31,21 21-31,0 0 0,0 0 16,0 0-16,0 0 16,0 1-16,0-1 0,0 21 0,0-21 15,0 0-15,0 1 0,21-1 16,-21 0-16,21 0 0,-21 0 0,0 0 15,21-21 1,-42 0 15,21-21-15,-21 21-16,0-21 0,21 0 16,-21 21-16,0 0 15,-1 0 1,22 21-1,0 0 1,0 0-16,22-21 0,-1 22 0,0-22 16,0 21-16,0-21 15,0 0-15,1 0 0,-1 0 0,0 0 0,21 0 16,-21 0-16,22 0 0,-1 0 16,0-21-16,1-1 0,-1 1 0,22 0 15,-22 0-15,0 0 16,1 0-16,-22-1 0,21 1 0,-21-21 15,0 21-15,1 0 0,-22-1 16,0 1-16,0 0 0,0-21 0,0 21 16,-22-1-16,1 22 15,0 0-15,0 0 0,0 0 0,0 0 16,-1 22-16,1-1 0,0 0 16,21 0-16,0 21 0,0-20 0,0 20 15,0-21-15,0 21 0,0-20 16,0 20-16,21-21 0,0 0 0,1 0 15,-1 1-15,0-1 0,0-21 16,0 0-16,0 0 0,1 0 16,-1 0-16,0 0 0,21 0 0,1 0 15,-22-21-15,21 21 0,0-22 16,22 1-16,-22 0 0</inkml:trace>
  <inkml:trace contextRef="#ctx0" brushRef="#br1" timeOffset="131395.59">7218 16785 0,'0'0'0,"0"-21"31,0 0-15,0 0-16,0 0 0,21 21 0,0-22 15,-21 1-15,21 0 0,0-21 16,1 21-16,-1-1 0,0 1 15,0-21-15,0 21 0,0 0 0,1-22 16,-1 22-16,0 0 0,-21 0 16,0 0-16,0-1 0,0 1 0,0 42 31,-21 1-31,21-1 0,0 0 16,-21 21-16,21-21 0,0 22 15,0-22-15,0 0 0,0 21 0,0-20 16,0 20-16,0-21 0,0 0 15,21 22-15,-21-22 0,21 0 0,-21 0 16,0 0-16,21-21 16,-21 21-1,-21-21 1,0-21-16,0 0 16,-1 21-16,1-21 0,0 0 15,0 0-15,0-1 0,0 22 0,21-21 16,-22 21-16,22 21 31,0 1-31,0-1 16,22 0-16,-1 0 0,-21 0 0,21 0 15,0-21-15,21 22 16,-20-22-16,20 21 0,0-21 16,1 0-16,-22 0 0,21 0 0,0 0 15,1-21-15,-22 21 0,21-22 16,1 1-16,-22 0 0,21 0 15,-21 0-15,0 0 0,1-1 16,-1-20-16,0 21 0,-21-21 0,0 20 16,0-20-16,0 21 0,0-21 0,0-1 15,0 22-15,21-21 0,-21 21 16,0-22-16,0 22 0,21 21 16,-21 21-1,0 0-15,0 1 0,0-1 0,21 0 16,-21 21-16,0 1 0,0-22 15,0 21-15,0 0 0,0 1 16,-21-22-16,21 21 0,-21-21 0,21 22 16,0-22-16,0 0 0,-21-21 15,21 21-15,-21-21 16,21-21 0,0 0-16,0 0 15,0 0-15,21-1 0,0 1 16,0 0-16,0 0 0,22 0 15,-22 0-15,0-1 0,21 1 0,-20 0 16,-1 0-16,0 21 0,21 0 16,-21 0-16,1 0 0,-1 21 15,-21 0-15,0 0 0,21 1 16,-21-1-16,0 0 0,0 21 16,0-21-16,0 1 0,0 20 0,0-21 15,-21 0-15,21 0 0,-21-21 16,21 22-16,0-1 0,21-42 47,0 21-47,-21-22 15,21 1-15</inkml:trace>
  <inkml:trace contextRef="#ctx0" brushRef="#br1" timeOffset="131786.88">8721 16489 0,'0'0'0,"0"-21"0,21 0 15,-42 21 1,-1 0 0,1 21-16,21 0 0,-21 0 0,0 0 15,0 0-15,21 1 0,0-1 0,-21 0 16,21 21-16,0-21 0,-22 1 16,22-1-16,0 0 0,0 0 0,0 0 15,0 0-15,22-21 16,-1 0-16,0 22 0,0-22 15,21 0-15,-20 0 0,-1 0 16,0-22-16,0 22 0,0-21 0,0 0 16,1 0-16,-1 0 0,0 0 15,-21-1-15,21 1 0,-21 0 0,0-21 16,0 21-16,0-1 0,-21 1 16,0 0-16,0 0 0,-1 0 0,1 0 15,0 21-15,-21 0 0,21 0 0,-1 0 16,1 0-16,0 0 0,0 21 15,0-21-15,21 21 0,-21 0 0,21 0 16,0 0-16,0 1 16,0-1-16,21 0 0,0-21 15,0 21-15,0-21 0,0 0 16,22 0-16,-22 0 0</inkml:trace>
  <inkml:trace contextRef="#ctx0" brushRef="#br1" timeOffset="132154.94">9059 16616 0,'0'0'16,"0"-21"-16,0 0 15,0-1-15,0 1 0,0 0 16,0 0-16,21 21 16,1 0-16,-1-21 15,0 21-15,0 0 0,0 0 0,0 0 16,1 21-16,-1 0 0,0-21 15,-21 21-15,21 0 0,-21 22 0,21-22 16,-21 0-16,0 0 0,0 0 16,0 22-16,0-22 0,0 0 0,-21 0 15,0-21-15,21 21 0,-21 1 16,0-22-16,21-22 31,0 1-15,0 0-16,0 0 0,0 0 15,0 0-15,21-22 0,0 22 16,0 0-16,0 0 0,0 0 0,1-1 16,-1 1-16,0 0 0,0 0 15,0 0-15,0 0 0,22-1 0,-22-20 16</inkml:trace>
  <inkml:trace contextRef="#ctx0" brushRef="#br1" timeOffset="132395.79">9694 16235 0,'0'-21'16,"-21"63"-16,42-63 0,-21 21 15,0 21-15,0 0 16,-21 0-16,21 1 16,-21 20-16,21-21 0,0 0 0,0 22 15,0-22-15,-21 21 0,21-21 16,0 0-16,-21 22 0,21-22 0,-22 21 16,22-21-16,-21 22 0,21-22 15,0 0-15,-21 0 0,21 0 0,0 1 16,0-1-16,21-42 31,0-1-31,1 22 0,-1-21 16,-21 0-16,21 0 0,-21-21 15,21 20-15</inkml:trace>
  <inkml:trace contextRef="#ctx0" brushRef="#br1" timeOffset="132579.7">9504 16531 0,'0'0'0,"-21"0"0,42 0 32,0-21-17,0 21-15,0 0 0,22-21 0,-22 21 16,0 0-16,21-21 0,1 21 16,-22 0-16,21 0 0,0-21 0,-20 21 15,20 0-15,0-22 0,-21 1 16</inkml:trace>
  <inkml:trace contextRef="#ctx0" brushRef="#br1" timeOffset="133711.07">10414 16362 0,'0'0'0,"21"0"0,-21-21 16,0 0-16,0-1 0,0 1 15,0 0-15,0 0 16,-21 21-16,0 0 15,0 0-15,-1 0 0,-20 0 16,21 21-16,0 0 0,0 0 16,-1 1-16,-20-1 0,21 21 0,0-21 15,0 22-15,-1-22 0,1 21 16,0 0-16,21 1 0,0-22 0,-21 21 16,21-21-16,0 22 15,0-22-15,0 0 0,0 21 0,21-20 16,-21-1-16,21-21 15,22 0-15,-22 0 0,21 0 0,-21 0 16,22-21-16,-1-1 0,0 1 16,-21 0-16,22 0 0,-1 0 0,-21-22 15,22 22-15,-22 0 0,0 0 16,21-21-16,-42 20 0,21 1 0,1 0 16,-22 0-16,0 0 0,21 21 15,-21-21-15,0 42 31,-21 0-31,-1 0 16,22 0-16,-21 0 0,21 1 16,0-1-16,0 21 0,0-21 15,0 0-15,0 1 0,0-1 0,0 0 16,0 0-16,0 0 0,21-21 16,1 21-16,-1-21 0,0 0 15,0 0-15,0 0 16,22 0-16,-22-21 0,0 0 0,0 21 15,0-21-15,0 0 16,1 0-16,-1-1 0,0 1 0,-21 0 16,0 0-16,21 0 0,-21 0 15,0-1-15,21 22 0,-21-21 0,0 0 16,0 42 15,0 0-31,0 1 0,0-1 16,0 0-16,0 0 0,0 0 0,0 0 15,0 1-15,0-1 0,0 0 16,0 0-16,0 0 0,21 0 0,-21 1 16,22-22-16,-1 0 0,0 21 15,0-21-15,0 0 0,0 0 0,1 0 16,-1 0-16,0-21 0,0-1 16,0 22-16,22-21 0,-22 0 0,0 0 15,0-21-15,0 20 0,0 1 16,1-21-16,-1 21 0,0-22 15,0 22-15,0-21 0,0 0 16,-21-1-16,22 1 0,-22 21 0,21-22 16,-21 22-16,0 0 0,0 0 0,0 0 15,0 42 1,0 0-16,0 0 16,0 22-16,-21-22 0,21 21 15,-22-21-15,22 22 0,0-22 0,0 21 16,-21-21-16,21 0 0,0 1 0,0 20 15,0-21-15,0 0 0,0 0 16,0 1-16,0-1 16,21-21 15,1 0-31,-1 0 0,-21-21 16,21-1-16,0 22 0,-21-21 15,0 0-15,0 0 0,21 21 16,-21-21-16,0 0 0</inkml:trace>
  <inkml:trace contextRef="#ctx0" brushRef="#br1" timeOffset="134054.89">11451 16447 0,'0'0'0,"0"21"31,21-21-15,0 0-16,1 0 15,-1 0-15,0 0 0,0 0 16,0 0-16,0 0 0,1 0 0,-1 0 16,0 0-16,0 0 0,0 0 0,0 0 15,1 0 1,-22-21 0,-22 21 109</inkml:trace>
  <inkml:trace contextRef="#ctx0" brushRef="#br1" timeOffset="136239.01">12446 16828 0,'0'21'0,"0"-42"0,-21 42 16,21-42-1,0-1-15,0 1 16,0 0-16,0 0 16,0 0-16,21 0 0,0-1 15,-21 1-15,21-21 0,0 21 0,-21 0 16,22-1-16,-1-20 0,0 21 15,-21-21-15,0 20 0,21-41 16,-21 42-16,0 0 0,0-1 16,0 1-16,0 42 15,0 1 1,0-1-16,-21 0 0,21 0 0,0 21 16,0-20-16,0 20 0,0-21 15,0 0-15,0 22 0,21-22 0,0 0 16,0 21-16,-21-21 0,22 1 15,-1-1-15,-21 0 16,21 0-16,0-21 16,-42 0 15,0-21-31,21 0 0,-21 21 0,-1-21 16,1-1-16,0 1 15,0 21-15,21 21 47,0 1-47,0-1 0,0 0 16,0 0-16,21-21 0,0 21 0,0-21 15,1 0-15,-1 0 16,0 0-16,0 0 0,21 0 0,1 0 16,-22 0-16,21 0 0,1-21 15,-1 21-15,-21-21 0,21 0 0,-20 0 16,20-1-16,-21 1 0,0 0 15,0 0-15,1 0 0,-22 0 0,0-22 16,21 22-16,-21 0 0,0 0 0,0 0 16,0-1-16,-21 44 31,21-1-31,-22 0 16,1 0-16,21 0 0,0 0 0,0 22 15,0-22-15,0 0 16,0 0-16,0 22 0,0-22 0,0 0 15,0 0-15,21-21 0,1 21 16,-1-21-16,0 0 0,21 0 0,-21 0 16,1 0-16,20 0 0,-21 0 15,21 0-15,-20-21 0,-1 0 0,21 0 16,-21 0-16,0-1 0,1 1 16,-22 0-16,21 0 0,-21 0 0,21 0 15,-21-1-15,0 1 0,0 0 16,0 0-16,0 0 0,-21 42 47,21 0-47,-21 0 0,21 0 0,-22 1 15,22-1-15,0 0 0,0 0 16,0 0-16,0 0 0,0 1 0,0-1 16,0 0-16,0 0 0,0 0 15,22-21-15,-1 21 0,0-21 0,0 0 16,0 0-16,0 0 15,1 0-15,-1 0 0,0-21 0,0 0 16</inkml:trace>
  <inkml:trace contextRef="#ctx0" brushRef="#br1" timeOffset="136934.91">14097 16447 0,'0'0'15,"0"-22"-15,0 1 0,0 0 16,-21 21-1,0 0 1,-1 21-16,1 0 0,0 1 0,0-1 16,0 21-16,0-21 0,-1 0 15,22 22-15,0-22 0,0 0 0,0 21 16,0-20-16,0-1 0,0 0 16,22 0-16,-1 0 0,0 0 0,0 1 15,0-22-15,22 0 16,-22 0-16,21 0 0,0 0 0,-20 0 15,20 0-15,0-22 0,1 22 16,-1-21-16,0 0 0,-21 0 0,22 0 16,-22-22-16,0 22 0,21 0 15,-42-21-15,22 21 0,-22-22 0,21 1 16,-21 0-16,0 20 0,0-20 16,0 0-16,0 21 0,0-1 0,0 1 15,0 0-15,-21 42 31,21 0-31,-22 22 0,22-22 0,0 0 16,0 21-16,0-20 0,-21-1 16,21 21-16,0-21 0,0 0 0,-21 1 15,21 20-15,0-21 0,0 0 16,0 0-16,-21 1 0,21-1 0,-21 0 16,21 0-16,0 0 15,-21-21 1,21-21-1,0 0-15,0 0 0,0 0 16,0-1-16,21 1 0,0 0 16,0 0-16,0 0 0,22 0 15,-22-1-15,21 1 0,-21 0 0,22 0 16,-22 21-16,21 0 0,-21 0 16,22 0-16,-22 0 0,0 0 0,0 21 15,-21 0-15,0 0 0,21 1 16,-21-1-16,0 0 0,0 0 0,0 21 15,0-20-15,-21-1 0,0 0 16,21 0-16,-21 0 0,0 0 16,21 1-16,-22-22 0,22 21 0,22-21 47,-1 0-47,0-21 15</inkml:trace>
  <inkml:trace contextRef="#ctx0" brushRef="#br1" timeOffset="137828.23">15896 16722 0,'0'0'0,"21"0"0,-21-21 16,21 21-16,-21-22 15,22 22-15,-22-21 0,0 0 16,0 0-16,0 0 16,0 0-16,0-1 0,0 1 0,0 0 15,0 0-15,0 0 0,0 0 16,0-1-16,-22 1 0,1 21 16,0 0-16,0 0 15,0 0-15,0 0 0,-1 0 0,1 21 16,0 1-16,-21-1 0,21 0 15,-1 0-15,1 0 0,-21 0 16,21 22-16,0-22 0,-1 0 0,1 21 16,0-20-16,0-1 0,21 21 15,0-21-15,0 0 0,0 1 16,0-1-16,21 0 16,0-21-16,0 0 15,22 0-15,-22 0 0,0 0 0,21-21 16,-20 21-16,-1-21 0,21-1 15,-21 1-15,0 0 0,1-21 0,-1 21 16,0-22-16,0 22 0,0-21 16,0 21-16,-21-22 0,22 22 15,-22 0-15,21 0 0,-21 0 0,0-1 16,0 1-16,0 42 31,0 1-31,0-1 16,0 0-16,0 0 0,-21 0 0,21 0 15,0 22-15,0-22 0,0 0 16,0 0-16,0 22 0,0-22 0,0 0 16,0 0-16,21 0 0,0 0 15,0 1-15,0-1 0,0-21 0,1 0 16,20 0-16,-21 0 0,0 0 16,22 0-16,-1 0 0,-21 0 0,21 0 15,1-21-15,-1-1 0,0 1 16,-20 0-16,20 0 0,0 0 15,-21-22-15,22 22 0,-22 0 16,0-21-16,0 21 0,0-1 0,-21 1 16,0 0-16,0 0 0,0 0 15,-21 21-15,0 0 0,0 0 16,0 0-16,0 0 0,-22 21 0,22-21 16,21 21-16,-21 0 0,21 0 15,0 1-15,0-1 0,0 0 0,0 0 16,0 0-16,0 0 0,21 1 15,0-1-15,-21 0 0,21 0 16,-21 0-16,0 0 0,0 1 16,0-1-16,0 0 0,-21 0 15,0-21 1,0 0-16,0 0 0,0 0 0,-1 0 16,-20 0-16,21 0 0,0 0 15,0 0-15,-1 0 0,1-21 0,21 0 16</inkml:trace>
  <inkml:trace contextRef="#ctx0" brushRef="#br1" timeOffset="138628.76">17441 16722 0,'0'0'0,"21"0"0,-21-21 0,0-1 15,0 1-15,0 0 16,0 0 0,0 42 31,0 0-47,0 22 0,-21-22 15,0 21-15,0-21 0,21 22 16,-21-1-16,0 0 0,-1 1 0,1-1 15,0 0-15,0 1 0,0-1 16,21 0-16,-21-21 0,21 22 16,0-22-16,-22 0 0,22 0 0,0 0 15,0 1-15,0-1 0,22 0 16,-1-21-16,0 0 16,0 0-16,0 0 0,0 0 15,43 0-15,-43-21 0,0 21 16,0-21-16,22 21 0,-22-22 15,0 1-15,0 21 0,0-21 16,-21 0-16,0 0 0,22 0 0,-22-1 16,0 1-16</inkml:trace>
  <inkml:trace contextRef="#ctx0" brushRef="#br1" timeOffset="138870.63">17145 16976 0,'-64'0'31,"128"0"-31,-106 0 31,63 0-31,0 0 0,21 0 16,-21 0-16,22 0 0,-1 0 16,-21-21-16,22 21 0,-1 0 0,0 0 15,-21 0-15,22 0 0,-22 0 16,0 0-16,0 0 0,0 0 15,1 0-15,-1 0 16,21 0-16</inkml:trace>
  <inkml:trace contextRef="#ctx0" brushRef="#br1" timeOffset="139531.1">18627 17166 0,'0'0'0,"-43"0"0,-20 0 0,42 0 16,-22-21-16,22 21 0,0 0 0,0 0 15,42 0 1,0 0-16,0 0 16,22 0-16,-1 0 0,0 0 15,22 0-15,-22 0 0,22 0 0,-22 0 16,21 0-16,1 0 0,-1 0 16,-20 0-16,20 0 0,1 0 0,-1 0 15,-20 0-15,20 0 0,-21 0 16,1 0-16,-1 0 0,-21 0 0,0 0 15,1 0-15,-22-21 16,0 0-16,-22 21 0,1 0 16,0-21-16,0 21 15,0-22-15,0 22 0,-22 0 0,22-21 16,0 21-16,0 0 0,0 0 16,-1-21-16,1 21 0,21-21 31,21 21-16,1 0-15,-1 0 16,0 0-16,0 0 0,0 0 0,0 0 16,1 0-16,20 0 0,-21 0 15,0 21-15,-21 0 16,0 0-16,0 1 0,0-1 16,-21 0-16,0 0 0,-21 0 15,20 0-15,1 22 16,-21-43-16,21 21 0,-22 0 0,1 0 15,21 0-15,-21 1 0,20-22 16,1 21-16,0-21 0,0 0 16,0 0-16,42 0 31</inkml:trace>
  <inkml:trace contextRef="#ctx0" brushRef="#br1" timeOffset="140191.72">19960 16997 0,'21'0'16,"-21"21"15,0 0-31,0 22 0,0-22 16,0 0-16,0 0 0,-21 0 15,0 0-15,21 1 0,-21-1 0,21 0 16,0 0-16,-21 0 0,-1 0 16,1-21-1,21-21 32,0 0-47,0 0 0,0 0 16,0 0-16,0-1 0,21 1 15,1 0-15,-1-21 0,0-1 0,0 22 16,0-21-16,22 0 16,-22 20-16,21 1 0,-21 0 0,22 0 15,-1 0-15,-21 21 0,21 0 0,-20 21 16,20 0-16,-21 0 0,0 0 0,0 22 16,1-1-16,-22 0 0,0-20 15,0 20-15,0-21 0,0 21 0,-22-20 16,1-1-16,21 0 15,-21 0-15,21 0 0,-21 0 0,0 1 16,21-44 31,21 1-47,-21 0 16,21 0-16,0 0 0,0 0 15,22-1-15</inkml:trace>
  <inkml:trace contextRef="#ctx0" brushRef="#br1" timeOffset="140539.07">20680 17103 0,'0'0'16,"21"0"15,0 0-31,-21-21 0,21 21 0,0 0 16,1-22-16,-1 1 0,0 21 15,0-21-15,21 21 0,-20-21 0,-22 0 16,21 0-16,-21-1 0,21 1 15,-21 0-15,0 0 0,0 0 0,0 0 16,0-1-16,-21 1 16,0 21-16,-1 0 0,1 0 0,0 0 15,-21 21-15,21-21 0,-1 22 16,-20 20-16,21-21 0,0 0 0,0 22 16,-1-22-16,1 21 15,0-21-15,21 22 0,0-22 0,0 0 16,0 0-16,0 0 0,0 0 15,0 1-15,21-1 0,0-21 0,22 21 16,-22-21-16,21 0 0,-21 0 16,22 0-16,-1 0 0,0 0 15,1 0-15,-22 0 0,21-21 0,1 0 16,-22-1-16,21 1 0</inkml:trace>
  <inkml:trace contextRef="#ctx0" brushRef="#br1" timeOffset="141047.78">21294 16976 0,'21'-21'15,"-42"63"-15,21-63 0,21 21 16,-42 21-16,-1 0 16,1 0-16,21 0 0,-21 1 0,0-1 15,21 0-15,-21 0 0,21 0 16,0 0-16,0 1 0,-21-22 16,21 21-16,0 0 0,0 0 15,21-21 1,0 0-16,0 0 15,0-21-15,0 0 16,1 0-16,-1 21 0,-21-22 16,21 1-16,0 0 0,0 0 15,0 21-15,-21-21 0,22 21 16,-22 21 15,0 0-31,0 0 0,0 0 16,0 1-16,0-1 0,21 0 0,-21 0 15,21 0-15,0-21 0,0 21 16,-21 1-16,21-22 0,1 0 0,-1 0 16,21 0-16,-21 0 0,0 0 15,22 0-15,-22 0 0,0 0 0,0 0 16,0 0-16,1-22 16,-1 1-16,0 0 0,0 21 0,0-21 15,-21-21-15,0 20 0,0 1 16,21 0-16,-21-21 0,0 21 0,0-1 15,0 1-15,0 0 0,0 0 16,-21 21 0,42 0 15,1 0-15</inkml:trace>
  <inkml:trace contextRef="#ctx0" brushRef="#br1" timeOffset="141363.6">22437 16701 0,'0'0'0,"42"-43"16,-42 86 15,0-22-31,-21 21 0,0-21 15,-1 22-15,22-1 0,-21 0 0,0 1 16,21-1-16,-21-21 0,21 21 16,0 1-16,-21-22 0,21 0 15,0 0-15,0 0 0,0 1 16,0-1-16,0 0 0,0 0 16,21-21-1,0 0-15,0 0 0,0 0 16,1 0-16,-22-21 0,21 0 15,0 21-15,0-21 0,-21-1 0,21-41 16</inkml:trace>
  <inkml:trace contextRef="#ctx0" brushRef="#br1" timeOffset="141551.29">22352 17018 0,'0'0'0,"-21"0"16,0 0-16,-1 0 0,1 0 15,0 0-15,0 0 0,21 21 16,-21-21-16,42 0 31,0 0-31,21 0 16,-20 0-16,20 0 0,0 0 0,1 0 15,20 0-15,-21 0 0,22 0 16,-1 0-16,1 0 0,-22-21 0,22 21 16,-22 0-16</inkml:trace>
  <inkml:trace contextRef="#ctx0" brushRef="#br1" timeOffset="142422.79">23262 16976 0,'21'0'0,"-148"0"0,233 0 16,-85-21-16,-21-1 16,-21 1-1,-21 21-15,21 0 16,-1 0-16,1 0 0,-21 0 0,0 0 16,20 0-16,-20 0 0,0 21 15,-1 1-15,22-1 0,-21 0 0,21 21 16,0-21-16,-1 1 0,1 20 15,21-21-15,0 0 0,0 0 16,0 1-16,0-1 0,0 0 16,0 0-16,21-21 0,1 21 0,-1-21 15,0 0-15,0 0 0,0 0 16,22 0-16,-22 0 0,21 0 0,-21 0 16,0-21-16,1 21 0,-1-21 15,0 0-15,0 0 0,0-1 16,0-20-16,1 21 0,-1-21 0,-21 20 15,0-20-15,21 21 0,-21-21 16,21 20-16,-21 44 31,0-1-31,0 0 0,-21 0 16,21 0-16,0 0 0,0 22 16,0-22-16,0 0 0,0 0 0,0 0 15,0 1-15,21-22 0,0 21 16,0-21-16,1 0 0,-1 0 15,0 0-15,0 0 0,0 0 16,22 0-16,-22-21 0,0 21 0,0-22 16,0 1-16,0-21 0,1 21 15,-1-22-15,0 1 0,0 0 0,0-22 16,0 22-16,1-22 0,-1 22 16,0-21-16,0 20 0,0 22 0,0-21 15,-21 21-15,-21 42 31,0 0-31,0 21 0,0-21 16,0 22-16,-1 20 0,1-20 0,0-1 16,0 0-16,21 1 0,-21-1 15,21 0-15,-21-21 0,21 22 0,-22-22 16,22 0-16,0 0 0,0 0 16,0 1-16,-21-22 15,21-22 16,0 1-31,0 0 16,0 0-16,21 0 16,1 0-16,-1-1 0,21 1 15,0 0-15,1 0 0,-1 0 0,0 21 16,1 0-16,20 0 0,-20 0 16,-1 0-16,0 0 0,1 0 15,-22 21-15,0 21 0,-21-21 0,0 22 16,0-1-16,-21-21 15,-22 0-15,1 1 0,21-1 0,-43 0 16,22-21-16,0 21 0,-1-21 16,-20 21-16,21-21 0,-1 0 0,22 0 15,-21 0-15,-1 0 0,1 0 16,21 0-16,-21 0 0,-1 0 16,-20 0-16</inkml:trace>
  <inkml:trace contextRef="#ctx0" brushRef="#br1" timeOffset="143262.92">16806 17949 0,'-21'0'31,"21"22"-31,-21-1 0,21 0 15,-21 0-15,0 0 0,21 22 0,-22-22 16,1 21-16,0-21 0,0 0 16,0 22-16,21-22 0,-21 0 0,21 0 15,-22 0-15,22 1 0,22-44 47,-1 1-47,0 0 16,0 0-16,0 0 0,0 0 0,1-1 15,-1 1-15,0-21 0,0 21 16,0 21-16,0-21 0,1 21 16,-1 0-16,0 0 0,0 0 15,0 21-15,-21 0 0,21 0 16,-21 0-16,22 22 0,-1-22 16,-21 21-16,21-21 0,0 0 0,0 1 15,22-1-15,-22 0 0,21-21 16,0 0-16,1 0 0,20 0 15,-20-21-15,20 0 0,-21-1 16,1 1-16,-1-21 0,-21 21 0,22 0 16,-22-22-16,-21 22 0,0-21 15,0 21-15,0-22 0,-21 22 16,-1-21-16,1 21 0,0-1 0,0 1 16,0 0-16,0 21 0,-1 0 15,-20 0-15,21 0 0,0 0 16,21 21-16,0 0 15,0 1-15,0-1 0,21-21 16,0 21-16,21 0 0,1-21 16,-1 21-16,0-21 0,1 0 15</inkml:trace>
  <inkml:trace contextRef="#ctx0" brushRef="#br1" timeOffset="143783.2">18330 18098 0,'0'0'0,"-21"0"0,21-22 32,21 22-32,0 0 15,22 0-15,-1 0 0,0 0 16,1 0-16,20 0 0,1 0 0,-1 22 15,1-22-15,-22 0 0,22 0 16,-1 0-16,1 0 0,-22 0 16,21 0-16,-20 0 0,-1 0 0,-21 0 15,22 0-15,-43-22 16,0 1 0,-22 21-16,1-21 0,0 21 0,0-21 15,-21 21-15,20-21 0,1 21 16,0 0-16,0-21 0,0 21 0,21-22 15,0 1 1,21 21 0,0 0-16,0 0 0,0 0 0,1 0 15,-1 0-15,0 0 0,0 0 16,0 0-16,-21 21 0,0 1 0,0-1 16,0 0-16,0 0 15,0 0-15,0 0 0,-21 1 16,0-1-16,-21 0 0,20-21 0,-20 21 15,21 0-15,-21 0 0,20-21 16,-20 22-16,0-1 0,21-21 0,-1 21 16,1-21-16,0 0 15,21-21 1</inkml:trace>
  <inkml:trace contextRef="#ctx0" brushRef="#br1" timeOffset="145123.95">19960 17844 0,'0'0'0,"0"21"78,-21 0-78,0 0 16,0 0-16,21 0 16,0 1-16,-22-1 0,22 0 15,-21 0-15,21 0 0,-21 0 16,21 1-16,0-1 0,0 0 15,-21 0-15,21 0 0,-21-21 16,21-21 15,21 0-31,0 0 16,0 0-16,0-1 0,1 1 16,-1 0-16,0 0 0,21-21 0,-21 20 15,1-20-15,20 21 0,-21-21 16,0 20-16,22 1 0,-22 21 15,0 0-15,21 0 16,-21 0-16,1 21 0,-22 1 16,0-1-16,0 0 0,0 0 0,0 21 15,0-20-15,0-1 0,0 0 16,0 0-16,0 0 0,0 0 0,0 1 16,0-1-16,0 0 0,21-21 15,0 21-15,0-21 0,0 0 16,0 0-16,22 0 0,-1 0 0,-21 0 15,22 0-15,20 0 0,-21 0 16,1-21-16,-1 0 0,0 0 0,1 21 16,-1-43-16,0 22 0,-20 0 15,-1 0-15,0-22 0,0 22 16,-21-21-16,21 21 0,-21 0 0,0-1 16,0 1-16,0 0 15,0 0-15,-21 21 0,0 0 16,0 0-16,21 21 0,-21 0 15,-1 0-15,1 1 0,21-1 16,-21 21-16,21-21 0,-21 0 0,21 22 16,0-22-16,0 0 0,0 0 15,0 0-15,0 1 0,21-22 16,0 0 0,0 0-16,1 0 0,-1 0 15,0 0-15,0 0 0,0-22 16,0 22-16,1-21 0,-1 0 15,0 21-15,0-21 0,0 0 0,-21 0 16,21-1-16,1 1 0,-22 0 16,21 0-16,-21 42 31,0 0-15,0 0-16,0 1 0,0-1 15,0 0-15,0 0 0,0 0 16,0 0-1,21-21 17,0 0-32,0 0 0,-21-21 0,21 21 15,1-21-15,-22 0 0,21 21 16,0-21-16,0 0 0,0-1 16,0 1-16,1 21 15,-22 21 16,0 1-31,0-1 0,0 0 16,0 0-16,0 0 16,0 0-16,0 1 0,21-22 15,-21 21 1,21-21-16,0 0 0,0 0 0,0 0 16,1 0-16,-1 0 0,0 0 0,0-21 15,0-1-15,0 22 16,1-21-16,-22 0 0,0 0 0,21 0 15,-21 0-15,0-1 0,0 1 16,0 0-16,0 0 0,0 0 16,-21 21-16,21-21 0,21 42 62,0-21-62,0 0 16,0 0-16,22 0 0,-22 0 15,21 0-15,0 0 0,1 0 0,20 0 16,-20-21-16,-1 21 0,-21 0 16</inkml:trace>
  <inkml:trace contextRef="#ctx0" brushRef="#br1" timeOffset="146099.93">22669 17822 0,'0'0'0,"-21"0"16,0-21-16,21 0 16,0 0-16,-21 0 0,0 0 15,21-1-15,0 1 0,0 0 16,0 0-16,0 0 0,-21 21 15,-1 0 1,22 21-16,0 0 0,-21 0 16,0 22-16,21-22 0,-21 21 0,0 0 15,0-20-15,21 20 0,-22 0 16,1-21-16,0 1 0,21-1 16,-21 0-16,21 0 0,-21 0 15,21 0-15,-21-21 0,42-21 47,0 21-47,0-21 0,0 0 0,22 0 16,-22 0-16,0-1 0,21-20 15,-21 21-15,22-21 0,-22 20 16,0 1-16,0 21 0,0-21 0,1 21 16,-1 0-16,-21 21 15,0 0-15,0 1 0,0-1 16,0 0-16,0 21 15,0-21-15,0 1 0,0-1 16,0 0-16,0 0 0,21 0 16,0 0-16,0-21 0,0 0 15,1 22-15,-1-22 0,21 0 0,-21 0 16,0 0-16,22 0 0,-22 0 16,21-22-16,-21 1 0,1 0 15,-1 0-15,21 0 0,-21 0 16,-21-22-16,21 22 0,1-21 15,-1-1-15,-21 1 0,0 0 0,0 21 16,21-22-16,-21 22 0,0-21 0,0 21 16,0 42-1,0 0 1,-21 0-16,21 21 0,-21 1 16,21-22-16,0 21 0,-22 1 15,22-22-15,0 21 0,-21-21 0,21 22 16,0-22-16,0 0 0,0 0 15,21 0-15,1 0 0,-1-21 16,0 0-16,0 22 0,0-22 0,0 0 16,1 0-16,-1 0 0,21 0 15,-21-22-15,0 1 0,22 21 16,-22-21-16,0 0 0,0 0 0,0 0 16,1-1-16,-22 1 15,21 0-15,-21 0 0,0 42 31,0 0-15,-21 0-16,21 1 0,-22-1 16,22 0-16,-21-21 0,21 21 15,0 0-15,0 0 16,0-42 31,0 0-47,0 0 15,0 0-15,0 0 0</inkml:trace>
  <inkml:trace contextRef="#ctx0" brushRef="#br1" timeOffset="146291.82">23664 17632 0,'0'0'0,"0"-21"16,-21 21 15,0 0-31,0 0 15,0 0-15,21 21 16,0 0 0,0 0-16,0 0 15,21 1-15,0-1 16,0-21-16,0 0 0,-21 21 0</inkml:trace>
  <inkml:trace contextRef="#ctx0" brushRef="#br1" timeOffset="146764.41">24066 17844 0,'0'0'15,"0"21"-15,-21 0 32,0 0-32,21 0 15,-21-21-15,0 21 0,21 1 16,-21-22-16,-1 21 0,22 0 0,0 0 15,-21 0-15,21 0 16,-21-21-16,21 22 16,21-44 15,-21 1-15,21 21-16,1-21 0,-22 0 15,21 0-15,0 0 0,0-1 16,21 1-16,-20 0 0,-1 0 15,0 0-15,21 0 0,-21-1 16,1 1-16,-1 21 0,0 0 0,0 0 16,0 0-16,-21 21 0,0 1 15,0-1-15,0 0 0,0 0 16,0 0-16,0 22 0,-21-22 0,0 0 16,0 0-16,0 0 0,-1 0 15,22 1-15,0-1 0,-21-21 16,21 21-16,-21-21 0,21 21 0,21-21 47,0 0-47,1 0 0,20-21 15</inkml:trace>
  <inkml:trace contextRef="#ctx0" brushRef="#br1" timeOffset="147296.1">24934 17992 0,'0'0'0,"0"-21"0,0-1 16,0 1-16,-21 0 16,0 21-16,0 0 0,0-21 15,-1 21-15,1 0 0,0 0 16,0 0-16,0 0 0,0 21 0,-22-21 16,22 21-16,0 0 15,0 1-15,0-1 0,-1 0 16,22 0-16,-21 0 0,21 0 0,-21 1 15,21-1-15,0 0 0,0 0 16,0 0-16,21-21 16,0 21-16,1-21 0,-1 0 15,0 0-15,0 0 16,21 0-16,-20-21 0,-1 21 0,0-21 16,21 0-16,-21 0 0,1 0 15,20-22-15,-21 22 0,21-21 16,-20-1-16,-1 1 0,21 0 15,-21-1-15,0 1 0,1 0 16,-1-22-16,0 43 0,0-21 0,-21 21 16,0-1-16,0 1 0,-21 42 31,0 1-31,0-1 0,-1 21 16,1 0-16,0 1 0,0-1 15,0 0-15,0-20 0,21 20 16,-22 0-16,1-21 0,0 22 0,21-22 15,0 0-15,0 0 0,-21 0 16,21 1-16,0-1 0,0 0 16,21-21-1,0 0 1,0 0-16,1 0 0,20 0 0,-21 0 16</inkml:trace>
  <inkml:trace contextRef="#ctx0" brushRef="#br1" timeOffset="148395.35">25569 17907 0,'0'0'0,"0"-21"15,0 0-15,-21 21 16,0 0-16,0 0 16,0 0-16,-1 0 0,-20 21 15,21 0-15,0 0 0,0-21 0,-1 21 16,22 1-16,-21-1 0,21 21 15,0-21-15,0 0 0,0 1 16,0-1-16,0 0 0,0 0 16,21-21-16,1 21 0,-1-21 15,0 0-15,0 0 16,0 0-16,0 0 0,1 0 0,-1 0 16,21 0-16,-21 0 15,0-21-15,1 0 0,-1 0 0,0 0 16,0-1-16,0-20 0,0 21 15,1-21-15,-22 20 0,0-20 16,0 0-16,0 21 0,0-1 0,0 1 16,0 0-16,-22 0 0,-20 21 15,21 0-15,0 0 0,0 0 16,-1 21-16,-20 0 0,21 0 0,0 1 16,0-1-16,21 21 0,0-21 15,-22 22-15,22-22 0,0 0 0,0 0 16,0 0-16,0 0 0,0 1 15,0-1-15,22 0 0,-1-21 16,0 21-16,0-21 16,0 0-16,0 0 0,1 0 15,-1 0-15,0 0 0,0-21 16,0 0-16,0 0 0,1-1 0,-1 1 16,21 0-16,-21 0 0,0 0 15,22-22-15,-22 22 0,0 0 0,0 0 16,0 21-16,-21-21 0,0 42 31,0 0-31,-21-21 0,0 21 16,21 0-16,-21 1 0,21-1 15,-21 0-15,21 0 0,-21 0 16,21 0-16,0 1 16,0-1-16,21-21 15,0 0 1,0 0-16,0 0 0,0 0 15,22 0-15,-22 0 16,0 0-16,21-21 0,-20 21 0,20-22 16,-21 1-16,21 21 0,1-21 15,-22 0-15,0 21 0,0 0 16,0-21-16,1 21 0,-22 21 16,-22 0-1,22 0-15,-21 0 16,21 1-16,-21-22 15,21 21-15,0 0 16,21-21 0,0 0-16,1 0 0,-1 0 15,0 0-15,0 0 0,0 0 16,0 0-16,1 0 0,-1 0 0,0 0 16,-21-21-16,21 0 0,0-1 15,-21 1-15,0 0 0,0 0 16,21 0-16,-21 0 0,0-22 0,0 22 15,0 0-15,0 0 16,0 0-16,22 21 47,-1 0-31,0 0-16,0 0 15,0 0-15,0 0 0,1 0 16,-1 0-16,0 0 0,0 0 15,0 0-15,0 0 16,1 0-16,-1 0 0,0 0 16,0 0-1</inkml:trace>
  <inkml:trace contextRef="#ctx0" brushRef="#br1" timeOffset="148576.26">27220 18034 0,'-21'21'16,"0"-21"-1,0 0-15,0 0 32,21-21-1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2:31:0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1524 0,'0'-21'0,"-21"21"16,0 0-1,42 0 17,0 0-17,21-21-15,-21 21 0,22-21 0,20 21 16,1 0-16,-1-22 0,22 22 15,0-21-15,-1 21 0,-20-21 16,20 21-16,-20 0 0,-1-21 0,-20 21 16,-1 0-16,0 0 0,-20 0 15,-1 0-15,-64 0 16,22 0-16,-21 0 16,0 21-16</inkml:trace>
  <inkml:trace contextRef="#ctx0" brushRef="#br0" timeOffset="241.86">1333 1461 0,'0'0'0,"-21"0"0,0 0 31,21 21-15,0 0-16,0 0 16,21 21-16,0 1 0,-21-1 15,0 0-15,0 1 0,0 20 16,0-20-16,0 20 0,0-21 15,0 1-15,0-1 0,0 22 0,0-43 16,0 21-16,0 0 0,0-20 16,22 20-16,-22-21 0,0 0 15,21 0-15,-21 1 0,21-22 32</inkml:trace>
  <inkml:trace contextRef="#ctx0" brushRef="#br0" timeOffset="626.63">1947 1799 0,'0'0'0,"0"-21"0,0 0 15,0 42 17,-21 0-32,21 22 0,-21-22 15,21 0-15,0 21 0,-21 1 16,21-22-16,0 21 0,0-21 0,0 22 15,0-22-15,0 0 0,0 0 16,21 0-16,-21 0 0,21 1 0,21-22 16,-20 0-16,-1 0 0,21 0 15,0 0-15,1 0 0,-1-22 16,0 22-16,1-21 0,-1 0 16,0 0-16,1 0 0,-22 0 15,0-22-15,-21 22 0,0 0 0,0 0 16,0-22-16,-21 22 0,0 0 15,0-21-15,-22 21 0,1-1 0,0 1 16,-1 21-16,22 0 0,-21 0 16,21 0-16,-1 0 0,-20 0 0,21 21 15,21 1-15,-21-1 16,42-21 0</inkml:trace>
  <inkml:trace contextRef="#ctx0" brushRef="#br0" timeOffset="958.44">4127 1376 0,'0'0'0,"-21"-21"0,0 21 15,0 0-15,0 0 16,0 0-16,-1 0 0,22 21 0,-21 0 16,0 0-16,21 22 15,-21-22-15,0 21 0,21 0 0,-21 22 16,21-22-16,-22 22 0,22-22 16,-21 0-16,0 22 0,0-43 0,21 21 15,0 1-15,0-22 0,0 0 16,0 0-16,0 0 0,0 1 0,21-22 15,0 0-15,0 0 16,1 0-16,20 0 0,-21-22 0,-21 1 16,21 0-16,0 0 0,-21 0 0</inkml:trace>
  <inkml:trace contextRef="#ctx0" brushRef="#br0" timeOffset="1657.71">3683 1778 0,'0'0'0,"-21"0"0,0 0 0,-1 0 15,1 0-15,42 0 16,1 0 0,20 0-16,-21 0 0,21 0 15,1 0-15,-1-21 0,0 0 0,1 21 16,-1 0-16,0-21 0,1 21 16,-1-22-16,0 1 0,1 0 0,-22 0 15,0 21-15,0 0 16,0 0-16,-21 21 15,-21 0-15,0 22 16,21-22-16,-21 0 0,0 21 16,0-21-16,21 22 0,-22-22 15,22 21-15,-21-21 0,21 1 0,0-1 16,0 0-16,0 0 16,21-21-16,1 0 0,-1 0 15,0 0-15,21 0 0,-21-21 16,22 21-16,-1-21 0,0 0 0,-20-1 15,20 1-15,0 0 0,1 0 16,-22 0-16,21-22 0,-21 22 16,-21-21-16,21 21 0,-21-22 15,22 22-15,-22 0 0,0 0 0,0 0 16,0 42 0,0 0-1,-22 21-15,22-20 16,-21-1-16,21 21 0,0 0 0,0 1 15,0-22-15,0 21 0,0 1 16,0-1-16,0 0 0,0 1 0,0-1 16,0 0-16,21 22 0,1-22 0,-22 22 15,21-1-15,-21-21 0,0 22 16,0-1-16,0 22 0,0-21 16,0-1-16,-21 1 0,-1-1 0,-20 1 15,21-1-15,-21-21 0,-22 22 16,22-22-16,-1 22 0,-20-43 0,21 21 15,-1-21-15,1-21 0,-22 0 16,22 0-16,0-21 0,-22 0 0,22 0 16,-22-21-16,22 20 0,-21-20 15,20 0-15,22-22 0,0 22 0,0 0 16,21-1-16,0-20 0,21 20 16,0 1-16,21-21 0,1 20 0,-1-20 15,22 20-15,-22-20 0,21 21 16,1-22-16,21 22 0</inkml:trace>
  <inkml:trace contextRef="#ctx0" brushRef="#br0" timeOffset="1950.54">5016 1693 0,'0'0'16,"-21"-21"-16,0 21 0,0-21 15,0 21-15,0 21 0,-1 0 16,1 22-16,0-1 0,21 0 15,-21 22-15,21-22 0,0 22 16,0-1-16,0 1 0,0-1 0,0 1 16,0-1-16,0 64 15,0-42-15,0-22 0,-21 64 16,21-63-16,0-22 0,-21 22 16,21-22-16,0 22 0,0-22 0,0-21 15,0 21-15,0-20 0,0-1 16,0 0-16,21-42 15,-21 0-15,21-1 0,0 1 16,0 0-16,0-21 0,1 21 16,-1-22-16</inkml:trace>
  <inkml:trace contextRef="#ctx0" brushRef="#br0" timeOffset="2206.39">4911 2223 0,'0'-64'0,"0"128"0,0-170 0,0 63 16,0 1-16,0 0 0,21-1 0,0 1 15,0 21-15,0-21 0,22-1 16,-1 22-16,-21 0 0,21 0 0,1 0 16,-22 21-16,21 0 0,-21 21 15,1 0-15,-1 0 0,-21 0 16,0 0-16,0 22 0,0-22 16,0 21-16,-21-21 0,-1 22 0,1-22 0,-21 0 15,0 0-15,20 0 16,-20 1-16,21-22 0,0 21 0,0-21 15,-1 0-15,1 0 16,42 0 0,1 0-16,-22-21 0,42-1 0</inkml:trace>
  <inkml:trace contextRef="#ctx0" brushRef="#br0" timeOffset="2538.19">5630 2032 0,'0'0'0,"21"21"16,43-21 0,-43 0-16,0 0 15,0-21-15,1 0 16,-1 21-16,21-21 0,-21 0 0,0-1 16,1 1-16,-1 0 0,0 0 15,-21 0-15,0-22 0,0 22 0,0 0 16,0 0-16,0 0 0,0 0 15,-21-1-15,0 22 0,-1 0 0,-20 22 16,21-1-16,-21 0 0,20 0 16,-20 21-16,0-20 0,21 20 0,-22 0 15,22 1-15,21-1 0,0-21 16,0 21-16,0-20 0,0-1 0,0 0 16,0 0-16,42 0 0,-20-21 15,20 0-15,-21 21 0,21-21 16,1 0-16,-1 0 0,22 0 0,-22-21 15</inkml:trace>
  <inkml:trace contextRef="#ctx0" brushRef="#br0" timeOffset="2858.02">7429 1312 0,'0'0'0,"-21"0"16,0 0-16,0 0 15,0 22-15,0-1 0,21 0 0,-22 21 16,1 1-16,21-1 0,-21 21 16,21 1-16,0-22 0,0 22 0,-21-1 15,21 1-15,-21-22 0,21 0 16,0 1-16,0-1 0,0 0 0,0-20 15,0-1-15,0 0 0,0 0 16,21-21 0,0-21-1,0 0-15,0 0 16,1-1-16,-1-20 0</inkml:trace>
  <inkml:trace contextRef="#ctx0" brushRef="#br0" timeOffset="3686.17">7641 1439 0,'0'-21'16,"0"42"-16,0-63 0,-21 42 16,21 21-16,0 0 15,0 1-15,-21 20 0,21-21 0,-21 21 16,21 22-16,0-22 16,0 1-16,0 20 0,0-21 0,0 1 15,0-1-15,0 0 0,-22 1 0,22-22 16,0 21-16,0-21 0,0 1 15,0-1-15,22-42 32,-1-1-32,-21 1 15,21 0-15,0 0 0,0 0 16,0-22-16,1 22 0,-1-21 16,0 0-16,21-1 0,-21 22 0,1-21 15,-22 21-15,21-1 0,0 1 16,-21 42-1,0 1-15,0 20 0,0-21 16,0 0-16,0 22 0,0-22 16,0 21-16,0-21 0,0 0 0,0 1 15,0-1-15,0 0 0,0 0 0,21 0 16,0-21-16,22 0 16,-22 0-16,0 0 0,21 0 0,-21 0 15,22 0-15,-1-21 0,-21 21 16,22-21-16,-22 0 0,21 0 0,-21-1 15,0 1-15,1 0 0,-1 0 16,-21-21-16,21 20 0,-21 1 16,21 0-16,-21 0 0,0 0 15,0 0-15,0-1 0,0 44 16,0-1 0,0 0-16,0 0 0,0 0 0,0 22 15,-21-22-15,21 0 0,-21 0 16,21 21-16,0-20 0,0-1 0,0 0 15,0 0-15,0 0 0,21 0 16,0-21-16,0 0 16,0 0-16,22 0 0,-22 0 15,0 0-15,21 0 0,-20 0 0,20-21 16,-21 0-16,21 0 0,-20 0 16,20 0-16,-21-1 0,0 1 15,0-21-15,1 21 0,-1-22 0,0 22 16,-21 0-16,21 0 0,-21 0 15,-21 21 1,0 21-16,0 0 16,-1 0-16,22 0 0,0 22 0,-21-22 15,21 0-15,0 0 0,-21 0 16,21 1-16,0-1 0,0 21 16,0-21-16,0-42 46,21 0-30,-21 0-16,0 0 0</inkml:trace>
  <inkml:trace contextRef="#ctx0" brushRef="#br0" timeOffset="3854.07">8763 1482 0,'-21'-21'15,"42"42"-15,-63-42 0,20-1 0,1 22 0,0 0 16,0 0-16,0 0 15,0 0-15,21 22 32,-22-22-32,1 0 15,0 0-15,0 0 0,0 0 16</inkml:trace>
  <inkml:trace contextRef="#ctx0" brushRef="#br0" timeOffset="4034.97">7027 1693 0,'0'0'0,"-42"22"0,-43-1 15,64-21-15,21 21 16,21-21 0,22 0-16,-22 0 0,21 0 0,22-21 15,-22 21-15,21-21 16,-20-1-16,20 22 0,1-21 0</inkml:trace>
  <inkml:trace contextRef="#ctx0" brushRef="#br0" timeOffset="4630.63">10964 2011 0,'0'0'0,"0"-21"31,0 0-31,43 21 16,-22-22-16,0 1 0,0 0 15,21 0-15,1 0 0,-22-22 0,0 22 16,21 0-16,-20 0 16,-22 0-16,0 0 0,0-22 0,0 22 15,-22 0-15,1 21 0,0-21 16,-21 21-16,-22 0 0,22 0 0,0 0 16,-22 0-16,22 21 0,-22-21 15,22 21-15,21 0 0,-22 22 0,22-22 16,0 21-16,21-21 0,0 0 15,0 22-15,0-22 0,21 0 0,0 0 16,1 22-16,20-22 0,-21 0 0,21 0 16,1 0-16,-1 0 0,43 22 15,-64-22-15,21 0 16,-21 0-16,1 0 0,-22 1 16,0-1-16,-22-21 0,1 0 15,-21 21-15,0-21 0,-1 0 0,-20 0 16,-1 0-16,1 0 0,20 0 15,-20 0-15,21 0 0,-1 0 0,1-21 16,0 0-16,20 21 0,1-22 16,0 22-16,21-21 0,-21 0 0,21 0 15,0 0-15,21 0 16,0-1-16,22 1 0,-22 0 16,21 0-16,0 0 0,22 0 0,-1-22 0</inkml:trace>
  <inkml:trace contextRef="#ctx0" brushRef="#br0" timeOffset="5501.85">11684 1249 0,'0'0'0,"0"-21"0,-106-22 32,85 65-32,0-1 15,0 0-15,21 21 0,0 1 16,-22-1-16,22 0 0,-21 22 0,21-1 15,-21 1-15,21-1 0,0 1 16,0-1-16,0 1 0,0-22 16,-21 22-16,21-22 0,0 0 15,-21-21-15,21 22 0,0-22 0,0 0 16,0 0-16,0 0 16,-21-21-1,21-21-15,0 0 16,0 0-16,0 0 0,0 0 15,0-1-15,0 1 0,0-21 0,21 21 16,-21-22-16,21 1 0,0 21 16,0-21-16,0 20 0,1 1 0,20 0 15,-21 0-15,0 21 16,0 0-16,22 0 0,-22 21 0,0 0 16,0 0-16,-21 1 0,0 20 15,21-21-15,-21 21 0,0-20 0,0 20 16,0-21-16,0 0 0,0 0 0,0 1 15,0-1-15,0 0 0,0 0 16,0 0-16,22-21 16,-1 0-1,0 0-15,21 0 0,-21 0 0,1-21 16,20 21-16,-21-21 0,0 21 16,22-21-16,-22 0 0,21-1 0,-21 1 15,22 0-15,-22 0 0,0-21 16,0 20-16,0 1 0,0-21 15,1 21-15,-1 0 0,-21-22 0,0 22 16,0 0-16,0 42 31,-21 0-31,-1 0 0,22 1 16,-21-1-16,0 21 0,0-21 0,0 0 16,21 22-16,0-22 0,0 0 15,0 0-15,0 0 0,0 1 0,0-1 16,0 0-16,21-21 0,0 21 15,0-21-15,22 0 0,-22 0 0,21 0 16,-21 0-16,22 0 0,-22 0 16,21 0-16,-21 0 0,22-21 15,-22 0-15,0 0 0,0-1 0,0 1 16,-21 0-16,0 0 0,0-21 16,0-1-16,0 22 0,0-21 0,-21 21 15,-21-1-15,21 1 0,-22 0 16,22 21-16,-21 0 0,-1 0 0,1 0 15,21 21-15,-21 0 0,20 1 16,1-1-16,0 0 0,21 21 0,0-21 16,0 1-16,0-1 0,0 0 15,21 0-15,0-21 0,1 21 0,20-21 16,-21 0-16,21 0 16,1 0-16,-22 0 0,21 0 0</inkml:trace>
  <inkml:trace contextRef="#ctx0" brushRef="#br0" timeOffset="5850.65">12785 1990 0,'0'-21'16,"0"42"-16,0-64 0,0 22 0,0 0 15,0 0-15,0 0 16,0 0-16,21-1 0,0 22 0,0-21 16,0 21-16,0 0 0,1 0 15,-1 0-15,0 0 0,42 21 16,-41 1-16,-22-1 0,21 21 15,-21-21-15,0 0 0,0 22 16,0-22-16,0 0 0,0 0 0,0 0 16,0 1-16,-21-1 0,-1-21 15,22 21-15,-21-21 0,0 0 16,0 0 0,0 0-1,21-21-15,0 0 16,0-1-16,0 1 15,21 0-15,0 0 0,0 0 0,0 0 16,1-1-16,-1 1 0,0 0 16,21-21-16,-21 21 0,22-22 15,-1 22-15,0-21 0,1 21 16</inkml:trace>
  <inkml:trace contextRef="#ctx0" brushRef="#br0" timeOffset="6089.52">13716 1376 0,'0'-21'0,"-21"21"32,21 21-32,0 0 0,-21 0 15,-1 0-15,1 22 0,21-1 0,-21 0 16,0 1-16,21-1 0,-21 0 16,0 1-16,-1-1 0,22 0 15,0 1-15,0-1 0,-21 0 0,21-20 16,0-1-16,0 0 0,0 0 15,0 0-15,0 0 0,21-21 16,1 0-16,-1 0 16,0 0-16,0 0 15,-21-21-15</inkml:trace>
  <inkml:trace contextRef="#ctx0" brushRef="#br0" timeOffset="6262.94">13420 1736 0,'0'0'0,"0"-21"0,0-1 16,0 1 0,21 0-16,0 21 15,0 0-15,0 0 0,22-21 16,-22 21-16,21 0 0,0-21 0,-20 21 16,20-21-16,0 21 0,-21 0 15,22 0-15</inkml:trace>
  <inkml:trace contextRef="#ctx0" brushRef="#br0" timeOffset="7367.3">14351 1588 0,'21'-64'31,"-42"43"-15,0 21-16,0 0 0,-1 0 15,1 0-15,0 0 0,0 0 16,0 21-16,0 0 0,-1 0 0,1 1 15,21 20-15,-21 0 0,21-21 16,-21 22-16,21-1 0,0 0 0,0-20 16,0 20-16,0-21 0,0 21 15,0-20-15,0-1 0,21 0 0,0 0 16,0 0-16,1 0 0,-1-21 16,0 0-16,21 0 0,-21 0 15,22 0-15,-22 0 0,21 0 0,-21 0 16,22 0-16,-1-21 0,-21 0 15,0 0-15,22 0 0,-22 0 0,0-1 16,0-20-16,0 21 0,1-21 16,-1-1-16,0 22 0,-21 0 0,0 0 15,0 0-15,0 42 32,-21 0-32,21 21 0,-21-21 15,-1 1-15,22 20 0,-21-21 0,21 21 16,0-20-16,0-1 15,0 0-15,0 0 0,0 0 0,0 0 16,0 1-16,21-22 16,1 0-16,-1 21 0,0-21 0,0 0 15,0 0-15,0 0 0,1 0 0,20 0 16,-21-21-16,0-1 0,0 1 16,1 0-16,-1 0 0,-21 0 0,21 0 15,0-22-15,0 1 0,0 21 16,-21-22-16,0 22 0,22 0 0,-22 0 15,0 0-15,0 42 16,0 0-16,-22 0 16,22 0-16,0 1 15,-21 20-15,21-21 0,-21 21 0,21-20 16,0-1-16,0 0 0,0 0 16,0 0-16,0 0 0,0 1 0,21-1 15,0-21-15,1 0 0,-1 0 16,0 0-16,0 0 0,21 0 15,-20 0-15,-1 0 0,0-21 0,21-1 16,-21 22-16,1-21 0,20-42 16,-21 42-16,0-22 0,0 1 15,1-22-15,-1 22 0,21 0 16,-21-22-16,0 22 0,1 0 0,-22-1 16,21 1-16,0 0 15,-21 20-15,0 1 0,0 0 0,-21 42 31,0 22-31,-1-22 0,1 21 16,0 0-16,0 1 0,0-1 16,-22 22-16,22-22 0,0 0 0,21 22 15,0-43-15,-21 21 0,21 1 16,0-22-16,0 21 0,0-21 0,21 0 16,0 1-16,0-22 15,1 0-15,-1 0 0,0 0 0,0 0 16,21 0-16,-20-22 0,-1 22 15,21-21-15,-21 0 0,22 0 16,-22 0-16,21 0 0,-21-22 0,0 22 16,22 0-16,-22 0 0,0 0 15,0 21-15,0 0 16,-21 21-16,0 0 16,0 0-16,0 0 15,0 22-15,-21-22 0,21 0 0,0 0 16,-21 0-16,0-21 0,21 21 0,-21 1 15,21-1-15,0 0 16,0-42 15,0 0-15,-21-1-16,21 1 0,-22 21 16</inkml:trace>
  <inkml:trace contextRef="#ctx0" brushRef="#br0" timeOffset="7569.7">15346 1503 0,'0'0'0,"-64"-21"31,85 21-31,1 0 16,20 0-16,0 0 0,1 0 16,20 0-16,-21 0 0,22 0 15,-1 0-15,-20 0 0,-1 0 0,22 0 16,-22 0-16,-21 0 0,21 0 0,1 0 15,-22 0-15,0 0 0,0 0 16,0 0-16</inkml:trace>
  <inkml:trace contextRef="#ctx0" brushRef="#br0" timeOffset="8353.77">8848 3535 0,'0'-21'0,"0"42"0,0-85 0,0 22 16,0 21-16,0-21 0,0 20 16,0 1-16,0 0 0,0 0 0,-22 21 15,1 0-15,0 0 0,0 21 16,0 21-16,21-20 0,-21 20 0,21-21 15,-22 21-15,22 1 0,-21-1 0,21 0 16,0-20-16,0 20 0,-21-21 16,21 21-16,0-20 0,0-1 0,-21 0 15,21 0-15,21-21 32,0 0-32,0-21 15,1 21-15,-1-21 0,0 0 0,21-1 16,-21 1-16,1 0 0,-1 0 0,21-21 15,-21 20-15,0 1 0,1-21 16,-1 21-16,0 0 0,0 21 0,0-22 16,0 22-1,1 22-15,-22-1 0,21 0 16,-21 0-16,0 21 0,0-20 16,0-1-16,21 21 0,-21-21 0,21 0 15,-21 1-15,21-1 0,0-21 16,1 21-16,-1-21 0,0 0 15,0 0-15,0 0 0,0 0 0,22 0 16,-22-21-16,21 21 0,-21-21 16,22-1-16,-1 1 0,-21 0 0,22-21 15,-22 21-15,0-22 0,0 1 16,0-22-16,-21 22 0,0-21 0,0 20 16,0-20-16,0 20 0,0 1 15,-21 0-15,0 21 0,0-1 0,0 1 16,-1 21-16,1 0 0,0 0 0,0 0 15,0 21-15,0 22 16,21-22-16,0 21 0,0-21 16,0 22-16,0-1 0,0 0 15,0-20-15,0 20 0,0-21 0,21 0 16,0 0-16</inkml:trace>
  <inkml:trace contextRef="#ctx0" brushRef="#br0" timeOffset="8638.12">9800 3556 0,'0'0'0,"21"0"15,0 0-15,1 0 0,-1 0 0,21 0 16,-21 0-16,0-21 0,22 0 16,-22 21-16,21-21 0,-21-1 0,1 1 15,20 0-15,-21-21 0,0 21 16,-21-1-16,0 1 0,0 0 16,0 0-16,0 0 0,-21 21 15,0 0-15,0 0 16,0 21-16,-22 0 0,22 0 0,-21 0 15,21 22-15,-1-22 0,1 21 16,0-21-16,0 1 0,21 20 0,0-21 16,0 0-16,0 0 15,0 1-15,0-1 0,0 0 0,21-21 0,0 21 16,0-21-16,22 0 0,-22 0 16,21 0-16,1 0 0,62 0 15,-62 0-15</inkml:trace>
  <inkml:trace contextRef="#ctx0" brushRef="#br0" timeOffset="9038.12">11430 3154 0,'0'0'0,"21"-21"0,21-22 16,-42 65-1,0-1-15,0 0 16,-21 21-16,0 1 0,21-1 15,-21 0-15,0 1 0,21-1 0,0-21 16,-21 21-16,21 1 0,-22-22 16,22 21-16,0-21 0,0 1 0,0-1 15,0 0-15,22 0 16,-1-21-16,0 0 0,0 0 16,21 0-16,-20 0 0,-1 0 0,21-21 15,-21 0-15,0 21 0,22-43 16,-22 22-16,21 0 0,-21-21 0,22-1 15,-22 1-15,0-21 0,0 20 16,22-20-16,-22 20 0,-21 1 0,21 0 16,-21-1-16,0 22 0,0 0 0,0 0 15,0 0-15,-21 21 16,0 0 0,21 21-16,-22 0 0,1 0 15,21 0-15,0 1 0,0-1 16,0 0-16,0 0 0,21 0 15</inkml:trace>
  <inkml:trace contextRef="#ctx0" brushRef="#br0" timeOffset="9401.92">12467 3239 0,'0'0'0,"21"-22"16,0 1-16,1 21 0,-1-21 0,-21 0 15,21 21-15,-21-21 0,-42 21 16,20 0-1,-20 0-15,0 0 0,-1 0 16,1 0-16,0 21 0,-1 0 16,22 0-16,-21 0 0,42 1 0,0-1 15,0 0-15,0 0 0,0 0 16,0 0-16,21 1 0,21-1 0,-20 0 16,-1 0-16,21 0 0,-21-21 15,0 21-15,1 1 0,-1-1 0,-21 0 16,0 0-16,0 0 15,-21-21-15,-1 0 16,1 21-16,-21-21 0,21 0 0,-22 0 16,22 0-16,-21 0 0,21 0 15,-22 0-15,22 0 0,0-21 16,0 21-16,21-21 16,0 0-16,0 0 0,42 21 15,-21-21-15,1-1 0,20 22 16,-21-21-16</inkml:trace>
  <inkml:trace contextRef="#ctx0" brushRef="#br0" timeOffset="9716.74">12636 3450 0,'0'0'0,"22"0"0,-1 0 0,42 0 32,-42-21-32,1 0 0,-1 21 0,0-21 15,0 0-15,0-1 0,0 1 16,1 0-16,-1 0 0,0 0 0,-21 0 15,0-1-15,0 1 0,-21 21 16,0 0 0,-1 0-16,1 0 0,0 21 15,0-21-15,-21 22 0,20-1 0,1 0 16,21 21-16,-21-21 0,21 1 0,-21-1 16,21 0-16,0 21 0,0-21 15,0 1-15,0-1 0,0 0 16,0 0-16,21-21 15,0 0-15,-21 21 0,21-21 0,1 0 16,-1 0-16,0 0 0,0 0 16,0 0-16,22-21 0,-22 21 0,0-21 15,0 0-15</inkml:trace>
  <inkml:trace contextRef="#ctx0" brushRef="#br0" timeOffset="10153.94">14774 3069 0,'21'-84'16,"-42"168"-16,42-211 0,-21 106 0,0 0 16,0 63-1,0-21 1,0 22-16,0-1 0,-21 0 15,21 22-15,-21-1 0,21 1 0,-21-22 16,21 22-16,0-1 0,-21-20 0,0-1 16,21 0-16,0 1 0,-22-22 15,22 0-15,-21 21 0,21-21 16,0 1-16,21-22 16,1 0-1,-22-22-15,0 1 16,21 0-16</inkml:trace>
  <inkml:trace contextRef="#ctx0" brushRef="#br0" timeOffset="10958.02">14732 3217 0,'0'0'0,"0"-42"0,0-21 0,0 20 16,0 1-16,21 21 0,-21-22 0,21 1 16,0 21-16,22 0 0,-22 0 0,21-1 15,1 22-15,-1 0 0,0 0 16,1 0-16,20 22 0,1-1 0,-22 0 15,21 0-15,-20 21 0,-22-20 16,0 20-16,-21-21 0,0 21 16,0-20-16,-21 20 0,-21-21 15,-1 0-15,1 22 0,0-22 0,-22 0 16,1 0-16,20-21 0,-20 21 16,20-21-16,1 0 0,0 0 0,-1 0 15,22 0-15,0 0 0,0-21 16,0 21-16,21-21 0,0 0 0,0 0 15,0-1-15,0 1 16,21 21-16,0 0 16,0 21-16,0 1 0,1 20 15,-1-21-15,0 21 0,0 1 16,0-22-16,0 21 0,-21 1 0,22-22 16,-1 21-16,0-21 0,0 0 15,0 1-15,0-1 0,1-21 0,-1 21 16,0-21-16,21 0 0,-21 0 15,22 0-15,-1 0 0,0 0 0,1 0 16,-1-21-16,0 21 0,-20-21 16,20-1-16,0 1 0,-21 0 0,22 0 15,-22-21-15,0-1 0,0 22 16,0-21-16,1-1 0,-1 1 16,0 0-16,0 21 0,-21-1 0,0 1 15,0 42 1,-21 1-16,0-1 15,0 0-15,-1 21 0,1-21 16,0 22-16,0-22 0,0 21 0,21-21 16,0 1-16,0 20 0,0-21 15,0 0-15,0 0 0,21 1 16,0-22-16,0 0 0,0 0 16,22 0-16,-22 0 0,21 0 0,-21 0 15,22 0-15,-22-22 0,0 22 16,21-21-16,-20 0 0,-1 0 0,0 0 15,0-22-15,0 1 0,-21 21 16,0-43-16,0 22 0,0 0 0,0-1 16,0 22-16,-21 0 0,0 0 15,0 0-15,0 21 0,-22 0 16,22 0-16,-21 21 0,-1 0 0,22 21 16,-21 1-16,0-22 0,20 21 15,-20 1-15,21-1 0,0-21 0,21 21 16,0-20-16,0-1 0,0 0 15,0 0-15,21 0 0,0-21 0,21 0 16,-20 0-16,20 0 0,0 0 16,1 0-16,-1 0 0,0-21 0</inkml:trace>
  <inkml:trace contextRef="#ctx0" brushRef="#br0" timeOffset="11430.74">16341 3069 0,'21'-42'0,"-42"84"0,63-126 0,-21 41 0,-21 22 15,21 0-15,-21 0 0,0 42 32,0 0-32,-21 21 0,0-20 15,0 20-15,0 0 0,-1 1 0,22-1 16,-21 0-16,0 1 0,0-1 16,21 0-16,-21 1 0,21-1 15,-21-21-15,21 21 0,0-20 16,0-1-16,-22 0 0,22 0 15,-21-21-15,21-21 32,0 0-32,0 0 0,0-1 15,0 1-15,21 0 0,1-21 16,-1 21-16,21-1 0,-21-20 0,22 21 16,-1 0-16,0 21 0,-21-21 15,22 21-15,-1 0 0,0 0 0,1 0 16,-1 21-16,0 0 0,-20 0 15,20 0-15,-21 0 0,0 22 0,-21-22 16,0 0-16,0 21 16,0-20-16,-21-1 0,-21 0 0,21 0 15,-22 0-15,1-21 0,0 21 16,-22 1-16,22-22 0,-1 0 16,1 0-16,0 0 0,-1 0 0,22 0 15,-21 0-15,42-22 16,21 1-1,0 0-15,22 0 0,-1 0 0,21 21 16</inkml:trace>
  <inkml:trace contextRef="#ctx0" brushRef="#br0" timeOffset="11818.1">17166 3154 0,'0'0'0,"0"-21"0,-21 21 31,0 0-31,0 21 0,-1 0 0,1 0 16,0 22-16,0-22 0,0 21 16,0 0-16,-1-20 0,22 20 0,0-21 15,0 21-15,0-20 0,0 20 16,0-21-16,0 0 0,0 0 16,0 1-16,22-22 0,-22 21 0,42-21 15,-21 0-15,0 0 0,22 0 0,-1 0 16,-21 0-16,21-21 0,1-1 0,-1 22 15,-21-21-15,22-21 16,-22 21-16,0 0 0,-21-22 0,0 1 16,0 0-16,0-1 0,0 1 15,0 21-15,-21-22 0,0 22 0,-1 0 16,1 21-16,-21-21 0,21 21 16,-22 0-16,22 0 0,-21 0 0,21 0 15,0 21-15,-1 0 0,1-21 16,0 21-16,21 1 0,0-1 0,0 0 15,0 0-15,21-21 16,22 0-16,-22 0 16</inkml:trace>
  <inkml:trace contextRef="#ctx0" brushRef="#br0" timeOffset="12090.34">17822 2900 0,'0'0'15,"21"-21"-15,-21 0 0,0-1 0,0 44 32,0-1-32,0 0 0,-21 0 15,0 0-15,0 22 0,0-1 0,0 0 16,-1 1-16,22-1 0,-21 0 16,0 1-16,0 20 0,0-21 15,21 1-15,0-22 0,0 21 16,0 1-16,0-22 0,0 0 0,0 0 15,0 0-15,21 0 16,0-21-16,0 0 0,0 0 16,1 0-16,-1-21 0,0 0 15,0 21-15</inkml:trace>
  <inkml:trace contextRef="#ctx0" brushRef="#br0" timeOffset="12270.24">17568 3154 0,'0'0'0,"-21"0"0,-21 0 16,21 0-16,-1 0 0,65 0 31,-22 0-15,21 0-16,1 0 0,-1 0 16,0 0-16,1 0 0,20 0 0,-21 0 15,22 0-15,-1 0 0</inkml:trace>
  <inkml:trace contextRef="#ctx0" brushRef="#br0" timeOffset="12586.05">18902 3048 0,'0'0'0,"-21"-21"15,-1 21-15,1 0 16,0 0-16,0 0 0,-21 0 0,20 21 15,-20 0-15,0 0 0,21 1 16,-22 20-16,22-21 0,0 21 0,0 1 16,0-1-16,21 0 0,0-20 15,0 20-15,0-21 0,0 21 0,0-20 16,0-1-16,0 0 0,21 0 16,0 0-16,0 0 0,0-21 15,22 0-15,-22 0 0,0 0 0,21 0 16,1 0-16,-22 0 0,21 0 15,-21 0-15,22-21 0,-22 0 0,0 0 16,0 0-16,21-22 0,-20 22 16,-1-21-16,0-22 0,0 22 15</inkml:trace>
  <inkml:trace contextRef="#ctx0" brushRef="#br0" timeOffset="12817.92">19198 2985 0,'21'-43'16,"-42"86"-16,42-128 0,-21 43 0,21-1 0,-21 22 15,-21 42 16,21 22-31,-21-22 0,0 21 16,0 0-16,0 1 0,21-1 0,-22 0 16,1 1-16,21-1 0,-21 0 15,21 1-15,-21-1 0,21 0 0,-21 1 16,21-22-16,0 0 0,0 0 16,0 0-16,0 1 0,0-1 0,21-21 15,0 21 1,0-21-16,22 0 0,-22 0 0,21 0 15,0 0-15,22-21 0,-22 0 16,1 21-16,-1-22 0,0 1 16</inkml:trace>
  <inkml:trace contextRef="#ctx0" brushRef="#br0" timeOffset="13829.8">19621 3344 0,'22'-21'0,"-44"42"0,65-63 0,-22 0 16,-21 21-16,0-22 0,0 22 16,0 0-16,0 0 0,0 0 0,-21-1 15,0 22-15,-1 0 0,1 0 16,0 0-16,0 0 0,-21 0 0,20 22 15,-20-22-15,21 21 0,0 0 16,0 21-16,-1-21 0,1 1 16,0-1-16,21 21 0,-21-21 0,21 0 15,0 1-15,0-1 0,0 0 16,0 0-16,0 0 0,21-21 16,0 21-16,0-21 15,1 0-15,20 0 0,-21 0 0,21 0 16,-20 0-16,-1 0 0,21-21 15,-21 0-15,22 0 0,-22 0 0,0 0 16,0-1-16,0-20 0,0 21 16,1-21-16,-22 20 0,21 1 0,-21 0 15,21 0-15,-21 0 0,0 42 32,0 0-32,-21 21 0,0-20 15,-1 20-15,1-21 0,0 21 0,0 1 16,21-22-16,0 21 15,-21-21-15,21 1 0,0 20 0,0-21 16,0 0-16,21 0 16,0-21-16,0 0 0,22 0 0,-22 0 15,21 0-15,0 0 0,22 0 16,-22 0-16,1 0 0,-1-21 0,0 0 16,-21 21-16,22-21 0,-1-21 15,-21 20-15,0 1 0,1-21 0,-1 21 16,0-22-16,-21 1 0,0 21 15,0 0-15,0 0 0,-21 21 16,0 0 0,-1 0-16,22 21 0,-21 0 15,0 0-15,21 0 0,-21 22 16,21-22-16,0 0 0,0 0 0,0 0 16,0 22-16,0-22 0,0 0 15,0 0-15,0 0 16,0-42 31,0 0-47,0 0 15,0 0-15,0 42 47,0 0-31,0 0-16,0 0 0,0 0 15,21-21 1,0 0-16,22 0 0,-22 0 16,0 0-16,0 0 0,21 0 15,1 0-15,20 0 0,-20 0 16,20 0-16,-21 0 0,22-21 16,-22 0-16,1 0 0,-1 0 0,0-22 15,1 22-15,-22-21 0,0 0 16,0-1-16,0 22 0,-21-21 0,0 21 15,0-1-15,0 1 0,-21 0 16,0 21-16,0 0 0,-22 0 16,1 0-16,21 21 0,-21-21 0,20 43 15,-20-22-15,21 0 0,0 21 16,21 1-16,0-22 0,0 21 0,0-21 16,0 22-16,0-22 0,0 0 15,0 0-15,0 0 0,0 0 0,0 1 16,0-1-16,0 0 15</inkml:trace>
  <inkml:trace contextRef="#ctx0" brushRef="#br0" timeOffset="14005.7">21145 3831 0,'-21'0'31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2:43:19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2667 0,'0'-21'78</inkml:trace>
  <inkml:trace contextRef="#ctx0" brushRef="#br0" timeOffset="1215.64">1143 1291 0</inkml:trace>
  <inkml:trace contextRef="#ctx0" brushRef="#br0" timeOffset="2272.04">1249 1207 0,'0'-22'31,"0"1"-31,0 0 16,0 0 0,0 0-16,0 0 15,-21 21 1,-1 0 15,22 21-31,0 0 16,-21 0-16,0 21 0,21-20 0,-21 20 15,21-21-15,-21 21 0,0 1 16,-1-1-16,1 0 0,0 1 0,0-1 16,0 0-16,0 22 15,-1-22-15,1 1 0,0-1 0,0-21 16,0 21-16,0-20 0,21-1 0,0 0 16,-22 0-16,1 0 15,21-42 16,0 0-31,-21 0 0,21 0 0,0-22 16,0 1-16,0 0 0,0 20 16,0-20-16,0 0 0,0-1 0,0 22 15,21-21-15,-21 21 0,0 0 16,21-1-16,1 1 0,-1 21 16,0 0-1,0 21-15,-21 1 16,21 20-16,-21-21 0,21 0 15,-21 22-15,22-1 0,-22-21 16,0 21-16,0 1 0,21-22 0,0 21 16,-21-21-16,21 1 15,-21-1-15,21 0 0,0 0 0,1-21 16,-1 0-16,0 0 0,21 0 16,-21 0-16,22 0 0,-22-21 15,21 21-15,1-21 0,-1-22 0,0 22 16,-21-21-16,22 21 0,-1-22 15,-21 1-15,0 0 0,1-22 0,-1 22 16,-21 0-16,0-22 0,0 22 16,0-1-16,0-20 0,0 21 0,-21-1 15,-22 1-15,22 0 0,-21-1 16,-1 1-16,-20 21 0,21 0 16,-22-1-16,22 22 0,-22 0 15,22 0-15,0 22 0,-1-1 16,1 0-16,0 0 0,20 21 0,1 1 15,0-1-15,21-21 0,0 22 16,0-1-16,0 0 0,0-21 16,0 22-16,0-22 0,21 0 15,0 0-15,1 0 0,-1 1 0,21-1 16,-21 0-16,0-21 0,22 0 0,-22 21 16,0-21-16,0 0 0,0 0 15,1 0-15,-1 0 0,0 0 16,0 0-16,-21-21 15,21 21 1,-21-21-16,21 21 0,1 0 16,-1 0-16</inkml:trace>
  <inkml:trace contextRef="#ctx0" brushRef="#br0" timeOffset="2803.42">1757 1545 0,'-21'0'16,"-1"0"0,22-21-1,0 0-15,0 0 16,0 0-16,22 21 15,-22-22-15,21 1 0,0 21 0,0 0 16,0-21-16,0 21 0,1 0 16,-1 0-16,0 0 0,0 0 0,0 0 15,0 0-15,1 0 0,-1 21 16,0 0-16,0 1 0,0-1 16,0 0-16,-21 21 15,0-21-15,0 1 0,0 20 0,0-21 16,0 0-16,0 0 0,0 1 15,0-1-15,-21 0 0,21 0 0,-21-21 16,0 0 0,21-21-1,0 0-15,0 0 16,0-1-16,0 1 0,0-21 16,0 21-16,0 0 0,0-1 0,21 1 15,0 0-15,0 0 0,-21 0 16,22 0-16,-1 21 0,0-22 15,0 22-15,-21-21 0,21 21 0,0 0 16,1 0-16,-1 0 16,0 0-16,0 0 15,-21 21 1,21-21-16,-21 22 0</inkml:trace>
  <inkml:trace contextRef="#ctx0" brushRef="#br0" timeOffset="3403.7">3048 1588 0,'0'0'0,"21"0"0,0-22 0,0 22 16,1-21-16,-22 0 0,21 0 15,-21 0-15,0 0 16,0-1-16,0 1 0,-21 0 15,21 0-15,-22 21 0,1-21 16,0 21-16,0 0 0,0 0 0,-22 0 16,22 0-16,-21 0 0,0 0 15,20 21-15,-20-21 0,0 21 0,-1 0 16,1 0-16,0 1 0,21 20 16,-22-21-16,22 21 0,0-20 15,21 20-15,0 0 0,0-21 16,0 22-16,0-1 0,0-21 15,21 0-15,0 1 0,0-22 16,1 0-16,20 0 0,-21 0 0,21 0 16,-20 0-16,20 0 0,-21-22 15,21 22-15,-20-21 0,20 0 16,0-42-16,1 41 0,-22 1 16,0-21-16,0 21 0,-21 0 0,21-22 15,0 22-15,-21 0 0,22 0 16,-22 0-16,0-1 0,0 1 15,0 42 17,-22 1-32,22-1 15,0 0-15,0 0 0,-21 21 0,21-20 16,0-1-16,0 21 0,0-21 16,0 22-16,0-22 0,0 0 15,0 0-15,21-21 0,1 21 16,-1-21-16,0 0 0,21 0 15,-21 0-15,22 0 0,-22 0 16,21-21-16,1 0 0,-1 21 0,0-21 16,22 0-16,-22-1 0,0 1 15</inkml:trace>
  <inkml:trace contextRef="#ctx0" brushRef="#br0" timeOffset="4159.43">3895 1503 0,'0'-21'0,"0"42"0,0-63 15,0 20-15,0 1 0,-22 0 16,1 21-16,0 0 0,0 0 15,0 0-15,0 0 0,-1 0 0,-20 0 16,21 0-16,0 0 0,0 21 16,-22 0-16,22-21 0,0 22 0,0-1 15,0 0-15,-1 0 0,1 0 16,21 0-16,0 1 0,0 20 0,0-21 16,0 0-16,0 0 0,0 1 15,0-1-15,21-21 16,1 0-16,-1 0 15,21 0-15,-21 0 0,0 0 0,1 0 16,20 0-16,-21-21 0,0-1 16,22 1-16,-22 0 0,0 0 15,0 0-15,0 0 0,-21-1 16,0 1-16,0 0 0,0 0 16,21 21-16,-21-21 15,0 42 16,0 0-31,-21 0 16,21 0-16,-21 1 16,21 20-16,0-21 0,0 21 15,-21-20-15,21 41 0,-21-21 0,21 1 16,0 20-16,0-20 0,0 20 16,0-21-16,0 22 0,0-1 0,0 1 15,0 21-15,0-22 0,0 1 0,0 20 16,0-20-16,0 20 0,0-20 15,0-1-15,0 1 0,0 21 0,0-22 16,0 1-16,0-1 0,0 1 16,0-1-16,0 1 0,-21-1 15,-1-21-15,1 1 0,-21-1 0,21 0 16,-22-20-16,22 20 0,0-21 0,-21 0 16,21-21-16,-22 0 0,22 0 15,-21 0-15,-1 0 0,1-21 0,0 0 16,-1-21-16,1 20 0,0-41 15,-1 21-15,1-22 0,0 1 0,21-1 16,-22-21-16,22 22 0,0-22 0,0 1 16,21-1-16,0 21 0,0-20 15,0-1-15,21 22 0,0-1 0,0 1 16,0 20-16,1-20 16,20 20-16,-21 1 0,21 0 0,-20-1 15,20 1-15,-21 21 0,21-21 16,-20 20-16,20 1 0,-21-21 0,0 21 15,0 21-15,1-21 0,-1-1 0,0 1 16,0 0 0,-21 0-16</inkml:trace>
  <inkml:trace contextRef="#ctx0" brushRef="#br0" timeOffset="5334.48">4551 1842 0,'21'0'16,"0"0"-1,0-22-15,0 1 0,1 0 16,-22 0-16,0 0 16,21 0-16,-21-22 0,0 22 0,21 0 15,-21-21-15,0 20 0,0 1 16,0-21-16,-21 21 0,0 0 0,-1-1 15,1 1-15,0 0 0,-21 0 16,21 21-16,-1 0 0,1 0 0,-21 0 16,21 0-16,0 0 0,-1 0 15,-20 0-15,21 21 0,0-21 0,0 21 16,-1 0-16,-20 22 0,21-22 16,0 0-16,0 21 0,21 1 15,-22-22-15,22 21 0,-21-21 0,21 22 16,0-22-16,0 0 0,0 0 15,0 0-15,0 1 0,21-1 16,1-21-16,-1 0 0,0 0 0,0 0 16,0 0-16,43 0 15,-43-21-15,21-1 0,-21 1 0,22 0 16,-22 0-16,21 0 0,-21-22 16,22 22-16,-22 0 0,0-21 0,0 21 15,0-22-15,1 22 0,-1 0 0,0 0 16,-21 0-16,0-1 0,0 1 15,0 42 17,0 1-32,0-1 0,0 0 15,0 0-15,-21 0 0,21 22 0,0-22 16,0 0-16,0 21 0,0-21 16,0 1-16,0-1 0,0 0 0,0 0 15,0 0-15,21-21 0,0 0 16,0 21-16,0-21 0,1 0 0,-1 0 15,21 0-15,-21-21 0,22 21 16,-22-21-16,0 0 0,21 0 16,-21 0-16,1-1 0,-1-20 0,0 21 15,0 0-15,0-22 0,0 22 16,-21 0-16,22 0 0,-22 0 0,0 0 16,0-1-1,0 44 1,0-1-16,0 0 15,0 21-15,0-21 0,-22 1 16,22 20-16,0-21 0,0 0 0,-21 0 16,21 22-16,-21-22 0,21 0 15,0 0-15,0 0 16,0-42 15,0 0-31,0 0 16,0 0-16,0 0 0,21-1 15,-21 1-15,43-42 0,-43 42 16,21-1-16,0-20 0,0 21 16,0 0-16,0 0 0,1-1 0,-1 1 15,21 0-15,-21 21 0,0 0 16,22 0-16,-22 0 0,0 0 16,0 21-16,22 0 0,-22 1 0,-21-1 15,21 0-15,-21 0 0,21 21 0,-21-20 16,0 20-16,0-21 0,0 21 15,0-20-15,0-1 0,0 0 16,0 0-16,0 0 0,0 0 0,0 1 16,21-22 15,0-22-31,1 22 0,20-21 16,0 0-16,1 0 0,-22 0 15,21 0-15,0-1 0</inkml:trace>
  <inkml:trace contextRef="#ctx0" brushRef="#br0" timeOffset="5892.16">6350 1439 0,'0'0'0,"0"-21"16,0 0-16,0 0 16,-21 0-16,0 21 0,-1-21 0,1 21 15,0-22-15,0 22 16,0 0-16,0 0 0,-1 0 15,1 0-15,0 22 0,0-22 16,0 21-16,0 0 0,-1 0 0,-20 43 16,21-43-16,0 21 0,21-21 15,0 22-15,-21-22 0,21 0 16,0 21-16,0-21 0,0 1 16,0-1-16,21-21 0,-21 21 15,21-21-15,0 0 0,0 0 0,0 0 16,1 0-16,-1 0 0,21 0 15,-21 0-15,0-21 0,1 0 0,-1-1 16,0-20-16,0 21 0,0 0 0,0-22 16,1 1-16,-1 0 15,21-1-15,-42 1 0,21 0 0,0-1 16,1-20-16,-22 21 0,21-22 0,-21 22 16,0-1-16,0-20 0,0 42 0,0-22 15,0 22-15,0 0 0,0 63 31,-21-20-31,-1 20 16,22 0-16,-21 1 0,21-1 0,0 21 16,-21-20-16,21-1 0,0 22 15,0-22-15,0 0 0,0 1 0,0-1 16,0 0-16,0 1 0,0-22 16,0 21-16,21-21 0,-21 0 0,21 1 15,1-1-15,-1-21 0,0 0 16,0 0-16,0 0 15,0 0-15,1-21 0,-1-1 16,0 1-16,-21 0 0,21 0 16,0 0-16</inkml:trace>
  <inkml:trace contextRef="#ctx0" brushRef="#br0" timeOffset="6647.73">7218 1503 0,'21'0'0,"0"0"16,0 0 0,-21-21-16,0 0 15,0-1-15,0 1 16,0 0-16,0 0 0,0-21 16,0 20-16,-21 1 0,0 0 15,21 0-15,-21 0 0,0 21 0,-1-21 16,1 21-16,0 0 15,0 0-15,-21 0 0,20 21 16,1-21-16,-21 21 0,21 0 16,0 0-16,-22 22 0,22-22 0,0 21 15,0-21-15,0 0 0,-1 22 16,1-22-16,21 21 0,0-21 0,0 1 16,0-1-16,0 0 0,0 0 0,21 0 15,1 0-15,-1-21 0,0 0 16,21 0-16,-21 0 0,1 0 0,20 0 15,-21 0-15,21-21 16,-20 0-16,20 0 0,0-21 16,1 20-16,-22-20 0,0 21 0,0-21 15,0-1-15,0 1 0,-21 0 16,0-1-16,22-20 0,-22 20 16,21-20-16,-21 21 0,0-1 0,0-20 15,0 42-15,0-22 0,0 22 16,0 0-16,0 0 0,0 42 15,0 21 1,0-21-16,0 22 0,0-1 0,0 0 16,0 1-16,-21 20 0,21-20 15,0-1-15,-22 0 0,22 1 16,0-1-16,0 0 0,0-21 0,0 22 16,0-22-16,0 21 0,0-21 0,0 1 15,0-1-15,0 0 0,0 0 16,0 0-1,22-21-15,-1 0 0,0 0 0,0 0 16,0-21-16,0 0 16,1 0-16,-1 21 0,0-21 0</inkml:trace>
  <inkml:trace contextRef="#ctx0" brushRef="#br0" timeOffset="7108.18">7662 1461 0,'0'0'16,"-21"0"-16,0-22 0,0 22 16,21-21-16,0 0 15,0 0-15,0 0 16,21 21-16,0-21 0,21 21 16,-20-22-16,-1 1 0,0 21 0,21 0 15,-21 0-15,22-21 0,-22 21 16,21 0-16,-21 0 0,22 0 0,-22 21 15,0 0-15,0-21 0,0 22 16,1-1-16,-22 0 0,0 0 0,0 21 16,0-20-16,0-1 0,0 0 15,0 21-15,0-21 0,0 22 16,-22-22-16,1 0 0,0 0 0,0 0 16,21 1-16,-21-22 0,21 21 15,-21-21-15,21-21 16,0-1-1,0 1-15,0 0 0,0 0 16,0 0-16,0 0 0,0-1 0,0 1 16,21-21-16,0 21 0,-21 0 15,21-1-15,0-20 0,-21 21 0,21 0 16,1 0-16,-1 21 0,0-22 16,0 1-16,0 21 0,22 0 15,-22-21-15,21 21 0,-21 0 0,22 0 16,-22 0-16,21 0 0,0 0 15,-20 0-15</inkml:trace>
  <inkml:trace contextRef="#ctx0" brushRef="#br0" timeOffset="7844.37">8699 1270 0,'-21'0'32,"0"0"-32,0 0 0,0 21 15,0-21-15,21 21 0,-22-21 0,1 22 16,0-1-16,0 0 0,21 0 15,0 0-15,-21-21 0,21 21 16,0 1-16,0-1 0,0 0 0,0 0 16,0 0-16,21 0 15,0-21-15,0 0 16,0 0-16,1 0 0,-1 0 0,0 0 16,0 0-16,0 0 0,0-21 15,1 21-15,-1-21 0,0 21 0,-21-21 16,0 0-16,0 0 0,0-1 15,0 1-15,0 0 0,0 0 0,-21 0 16,0 0-16,-1-1 0,1 22 16,0-21-16,0 0 0,0 21 15,0 0-15,42 0 47,0 0-47,21 0 0,-21 0 16,22 0-16,20 0 0,-20 0 0,20 0 15,1 0-15,-1 0 0,-21 0 16,22 0-16,-22 0 0,-21 0 0,22 0 16,-22 0-16,0 0 0,0 0 0,-21 21 31,0 0-15,-21 1-1,0-1-15,21 0 0,-21 0 0,21 0 16,0 0-16,-21 1 0,-1 20 15,22 0-15,-21 1 0,21-1 0,-21 0 16,21 22-16,-21 42 0,0-43 16,0 1-16,21-22 0,0 21 15,-22 1-15,1-1 0,21 1 0,-21 21 16,0-22-16,21 1 0,-21 20 0,0-20 16,21-1-16,-22 22 0,1-22 15,21-20-15,0 20 0,-21-20 16,0 20-16,21-21 0,-21 1 0,21-22 0,0 21 15,0-21-15,-21 1 16,21-1-16,0 0 0,0 0 0,-22-21 16,22-21-1,0 0-15,0 0 0,0-1 16,0 1-16,0 0 0,0-21 0,22-1 16,-1 1-16,0 0 0,0-22 0,0 1 15,0-1-15,1 1 0,-1-22 16,0 0-16</inkml:trace>
  <inkml:trace contextRef="#ctx0" brushRef="#br0" timeOffset="8199.84">9038 1545 0,'0'0'0,"-21"-42"0,21 21 0,0 0 0,0-1 16,0 1-16,0 0 0,21 0 15,-21 0-15,21 21 0,0-21 16,1-1-16,20 22 0,-21 0 15,21 0-15,-20-21 0,20 21 0,-21 0 16,21 0-16,1 0 0,-22 0 16,21 0-16,-21 0 0,1 21 0,-1 1 15,0-22-15,-21 21 0,0 0 0,0 0 16,0 0-16,0 0 0,0 22 16,0-22-16,0 0 0,-21 0 15,-22 0-15,22 1 0,0-1 16,-21 0-16,21 0 0,-22 0 0,22-21 15,0 21-15,-21-21 0,20 22 16,1-22-16,0 0 16,42 0 15,0 0-31,1-22 0,-1 1 16,0 21-16,21-21 0,-21 0 15</inkml:trace>
  <inkml:trace contextRef="#ctx0" brushRef="#br0" timeOffset="8512.66">10287 1122 0,'0'0'0,"21"0"0,-21-21 0,0 0 0,0-1 16,-21 22 30,0 22-46,0-1 0,-1 0 0,1 21 16,0-21-16,0 1 0,0 20 16,0-21-16,-1 21 0,1-20 15,0 20-15,21-21 0,-21 21 0,21-20 16,-21-1-16,21 0 0,0 21 16,0-21-16,0 1 0,0-1 0,0 0 15,21 0-15,0-21 16,0 0-16,0 21 0,1-21 0,-1 0 15,21 0-15,-21 0 0,22 0 16,-22-21-16,21 0 0,-21 21 0,22-21 16</inkml:trace>
  <inkml:trace contextRef="#ctx0" brushRef="#br0" timeOffset="8875.45">10753 1037 0,'0'0'16,"21"-21"-16,0 0 15,0 21-15,0 0 16,0 0-16,1 0 0,-1 0 16,0 0-16,21 0 0,-21 21 0,22 0 15,-22 0-15,21 1 16,-21-1-16,1 0 0,-1 21 0,0-21 15,-21 22-15,0-22 0,0 21 16,0-21-16,0 22 0,0-22 0,-21 0 16,0 21-16,-22-20 0,22-1 0,0 0 15,-21 0-15,20 0 0,1 0 16,0 1-16,0-1 0,0 0 0,0-21 16,-1 21-16,1-21 15,21 21-15,-21-21 31</inkml:trace>
  <inkml:trace contextRef="#ctx0" brushRef="#br0" timeOffset="13411.71">995 2371 0,'0'0'0,"-21"0"0,-1 0 16,1 0-16,0 21 15,0-21-15,0 0 16,21 21 46,21-21-46,0 0-16,0 0 16,0 0-16,1 0 0,-1 0 0,0 0 15,0 0-15,0 0 0,22 0 16,-1 0-16,-21 0 0,43 0 15,-22 0-15,0 0 0,22 0 0,-22 0 16,22 0-16,-1 0 0,-21 0 16,22 0-16,-1 0 0,-20 0 15,20 0-15,1 0 0,-1 0 16,1 0-16,-1 0 0,64 0 16,-42 0-16,-22 0 0,22 0 15,0 21-15,21-21 0,-22 0 0,1 0 16,0 21-16,20-21 0,-20 22 15,21-22-15,-21 0 0,20 0 0,22 21 16,-21-21-16,21 0 0,-21 0 16,21 0-16,0 0 0,0 0 0,0 0 15,21 0-15,0 0 0,1 0 0,-22 0 16,21 21-16,0-21 16,-21 0-16,21 0 0,0 0 0,0 0 15,-21 0-15,22 0 0,-22 21 16,21-21-16,0 0 0,0 0 0,0 0 15,-21 0-15,21 21 0,1-21 16,-1 0-16,0 0 0,0 0 0,0 21 16,22-21-16,-22 0 0,-21 0 0,21 22 15,21-22-15,-21 21 0,1-21 16,-1 0-16,-21 21 0,21-21 0,0 21 16,0-21-16,0 21 0,1-21 15,-1 21-15,0 1 0,0-22 16,0 21-16,0-21 0,1 21 0,-1-21 15,-21 21-15,21-21 0,-21 21 0,0-21 16,0 21-16,0-21 0,-21 22 16,21-22-16,-21 0 0,-1 21 15,-20-21-15,0 0 0,-1 21 0,-20-21 16,-22 0-16,1 0 0,-1 0 0,-21 0 16,0 0-16,0 0 0,-21 21 15,-21-21 48,0 0-48,0 0-15,0 0 0</inkml:trace>
  <inkml:trace contextRef="#ctx0" brushRef="#br0" timeOffset="14119.93">5969 3027 0,'0'0'15,"0"-21"-15,0 0 0,0-1 16,0 1-16,0 0 0,0 0 15,0 0-15,0 0 0,0-1 16,0 1 0,-21 21-1,21 21 1,0 1-16,0-1 0,0 0 0,0 0 16,0 21-16,-21 1 0,21-1 0,-22 22 15,22-22-15,0 43 0,0-22 16,-21 1-16,21-1 0,-21 1 0,21-1 15,-21 1-15,21-1 0,0-21 16,-21 22-16,21-22 0,0 1 0,-21-1 16,21-21-16,0 21 0,0-20 0,0-1 15,0 0-15,0 0 0,0 0 16,-22-21 15,22-21-31,0 0 0,0 0 16,0-22-16,0 22 0,0 0 0,0-21 15,0-1-15,22 1 0,-22 21 16</inkml:trace>
  <inkml:trace contextRef="#ctx0" brushRef="#br0" timeOffset="14451.74">5990 2921 0,'0'0'0,"0"-21"16,0 0-16,0 0 0,0-1 15,0 44 1,0-1 0,0 0-16,0 0 0,0 0 0,0 22 15,0-1-15,0 0 0,0 22 16,-21-1-16,21 1 0,-21-1 0,21 1 16,-21-1-16,21 1 0,0-1 15,-22 43-15,22-42 0,-21-22 16,21 0-16,0 1 0,0-1 0,0 0 15,0-21-15,0 1 0,-21 20 16,21-21-16,0 0 0,-21-21 0,21 21 16,0 1-1,-21-22-15,0 0 16,-1 0-16,22-22 0,-21 22 16,0-21-16,21 0 0,-21 21 15,0-21-15</inkml:trace>
  <inkml:trace contextRef="#ctx0" brushRef="#br0" timeOffset="14800.54">5313 3789 0,'0'0'0,"-21"0"15,21-21-15,0 0 0,0-1 16,0 1 0,0 0-1,21 21 1,0 0-16,0 0 0,0 0 0,0 0 15,1 21-15,-1-21 0,0 21 16,21 1-16,-21-1 0,22 21 0,-22-21 16,21 0-16,-21 22 0,1-1 0,20-21 15,-21 22-15,0-1 16,0-21-16,1 21 0,-1-20 0,0-1 16,0 21-16,-21-21 0,0 0 0,21 1 15,-21-1-15,21-21 16,1-21 15,-22-1-31,21 1 16,0 0-16,-21 0 0,21-21 0,0 20 15,-21-20-15,21 0 0,1-1 16,-1 22-16,0-21 0</inkml:trace>
  <inkml:trace contextRef="#ctx0" brushRef="#br0" timeOffset="15012.42">6350 3641 0,'21'0'0,"-42"0"0,63-21 0,-42 42 47,-21-21-47,0 21 15,0 0-15,0 0 0,-1 22 0,1-22 16,0 0-16,21 21 0,-21-21 0,0 1 16,0 20-16,-1-21 0,22 0 15,-21 22-15,0-22 0,0 0 0,21 0 16,0 0-16,-21 0 0,0 1 15,21-1-15,-22-21 0,22 21 16,-21-21-16,0 0 0,0 21 16</inkml:trace>
  <inkml:trace contextRef="#ctx0" brushRef="#br0" timeOffset="30092.21">1376 5503 0,'0'-21'16,"21"0"-1,-21 0 1,21 21-16,-21-21 0,0 0 15,0-1 1,0 1-16,-21 21 16,0 0-16,0 0 0,-1 0 15,1 0-15,0 0 0,0 0 0,0 0 16,-22 21-16,22-21 16,0 22-16,-21-1 0,21 0 0,-22 21 15,22-21-15,0 22 0,21-1 16,-21 0-16,21-20 0,0 20 0,-21 0 15,21 1-15,0-1 0,0 0 16,0-21-16,0 22 0,0-22 16,21 0-16,0 0 0,-21 0 0,21 1 15,0-1-15,0-21 0,22 0 16,-22 0-16,21 0 0,-21 0 16,22 0-16,-1 0 0,0 0 15,1-21-15,-1-1 0,0 1 0,1 0 16,20-21-16,-20 21 0,-1-22 15,0 1-15,1 0 0,-22-1 0,21 1 16,-21 0-16,0-1 0,1-20 16,-1 20-16,0 1 0,-21 0 0,21-1 15,-21 1-15,0 0 0,0-1 16,0 1-16,0 0 0,0 21 0,0-1 16,0 1-16,0 0 0,0 42 31,0 0-16,0 1-15,-21 20 0,0 0 0,0-21 16,21 22-16,-22-1 0,22 0 16,-21 1-16,21 20 0,-21-20 0,21-1 15,0 0-15,0 1 0,0-1 16,0 0-16,0 1 0,0-1 0,0-21 16,0 0-16,0 22 0,21-22 15,0 0-15,1-21 16,-1 0-16,0 0 0,0 0 15,0 0-15,22 0 0,-22-21 0,0 0 16,0-1-16,0 1 0,22-21 16,-22 21-16,0-22 0,0 22 15,0-21-15,0 0 0,1 20 16,-1-20-16,-21 21 0,0 0 0,21 0 16,-21-1-1,0 44 1,0-1-16,0 0 15,0 0-15,0 0 0,-21 22 0,21-22 16,0 0-16,0 21 0,0-21 16,0 1-16,-21-1 0,21 0 0,0 0 15,0 0-15,0 0 16,21-21 15,-21-21-31,0 0 16,21 0-16</inkml:trace>
  <inkml:trace contextRef="#ctx0" brushRef="#br0" timeOffset="30444.53">2498 5292 0,'0'21'31,"-22"-21"-31,22 21 0,0 0 31,22-21-31,-1 0 16,0 0-16,0 0 15,0 0-15,0-21 0,1 0 16,-22 0 0,0 0-16,0-1 0,-22 22 15,1-21-15,0 21 16,0 0-16,0 0 0,0 0 15,-1 0-15,1 0 0,0 21 16,21 1-16,-21-22 0,21 21 16,-21 0-16,21 0 0,0 0 15,0 0-15,0 1 16,0-1-16,21-21 0,0 0 16,0 0-16,-21 21 0</inkml:trace>
  <inkml:trace contextRef="#ctx0" brushRef="#br0" timeOffset="30792.32">3006 5398 0,'0'-22'16,"0"44"-16,-22-44 46,1 22-46,0 22 0,0-1 0,0-21 16,21 21-16,-21 0 0,-1 0 16,22 22-16,0-22 0,-21 21 0,0-21 15,21 22-15,0-22 0,0 21 0,0-21 16,0 0-16,0 22 0,0-22 16,0 0-16,0 0 0,21-21 0,0 21 15,-21 1-15,22-22 16,-1 0-16,0 0 0,0 0 0,0 0 15,22 0-15,-22 0 0,21 0 16,-21-22-16,22 1 0,-22 0 0,21 0 16,0 0-16,-20-22 0,20 22 15,0-21-15,1 0 0,-22-1 0,21 1 16</inkml:trace>
  <inkml:trace contextRef="#ctx0" brushRef="#br0" timeOffset="31391.49">3577 5249 0,'0'-21'31,"0"42"-15,0 1 0,0-1-16,0 0 0,-21 0 15,21 0-15,0 22 0,0-22 0,-21 21 16,21-21-16,0 22 0,0-1 16,-21-21-16,21 21 0,-22-20 0,22 20 15,-21-21-15,21 0 0,0 0 16,0 1-16,-21-1 0,21 0 15,-21-21 17,21-21-32,0 0 0,0-1 15,0 1-15,0 0 0,0 0 16,21 0-16,0 0 0,0-22 0,1 22 16,20 0-16,-21-21 15,0 20-15,22 1 0,-22 0 0,21 21 16,-21-21-16,22 0 0,-22 21 0,0 0 15,21 0-15,-21 0 0,1 0 16,-44 21 15,1-21-31,0 21 0,0-21 0,0 0 16,0 21-16,-22-21 0,22 0 0,-21 21 16,21-21-16,-1 0 0,1 0 15,0 0-15,21 22 0,-21-22 16,21 21-1,0 0-15,21 0 16,-21 0-16,21 0 16,0-21-16,1 22 0,-1-1 0,0 0 15,0 0-15,0 0 0,0 0 16,-21 1-16,22-1 0,-22 0 16,0 0-16,0 0 15,0 0 1,21-42 15,0 0-31,0 0 16,0 0-16</inkml:trace>
  <inkml:trace contextRef="#ctx0" brushRef="#br0" timeOffset="33255.69">4720 5779 0,'0'-22'32,"21"1"-17,-21 0-15,0 0 16,21 0-16,-21 0 0,0-1 0,0 1 16,0 0-16,0-21 0,0 21 15,0-1-15,0 1 0,-21 0 0,0-21 16,0 21-16,0-1 0,0 22 15,-1-21-15,1 0 0,0 21 16,-21 0-16,21 0 0,-1 0 0,-41 0 16,21 21-16,20 0 15,1 1-15,-21-1 0,21 0 0,0 21 16,-1-21-16,22 22 0,0-1 0,-21 0 16,21 1-16,-21-1 0,21-21 15,0 22-15,0-22 0,0 0 0,0 0 16,0 0-16,21 0 0,-21 1 15,21-22-15,1 0 0,-1 0 0,0 0 16,21 0-16,-21 0 16,1 0-16,20 0 0,-21-22 0,21 1 15,-20 0-15,20 0 0,-21-21 16,0 20-16,22-20 0,-22 21 16,0-21-16,0-1 0,0 22 0,0-21 15,-21 21-15,0-22 0,0 22 16,0 0-16,0 0 0,0 42 31,0 0-31,0 0 16,0 0-16,-21 22 0,21-22 0,-21 21 15,21-21-15,0 22 0,0-22 16,0 0-16,0 21 0,0-20 0,0 20 16,21-21-16,0-21 0,-21 21 15,22-21-15,-1 0 16,0 0-16,21 0 0,-21 0 0,1 0 15,20-21-15,-21 21 0,0-21 0,22 0 16,-22 0-16,0-1 0,0 1 16,0-21-16,22-22 0,-43 43 15,0-21-15,0 21 0,0 0 16,0-1-16,0 1 0,-22 42 47,22 1-47,0-1 0,0 0 15,-21 21-15,21-21 0,-21 1 0,21 20 16,0-21-16,0 0 0,0 0 16,0 1-16,-21-1 0,21 0 0,0 0 15,0-42 32,0 0-47,0 0 16,0-1-16,21-20 0,-21 21 0,0 0 15,0-22-15,21 22 0,0-21 16,1 21-16,-22 0 0,21-1 0,0 1 16,-21 0-16,21 21 0,0 0 15,0 0-15,1 0 0,-1 0 16,0 21-16,0-21 0,0 21 16,0 1-16,1-1 0,-1 21 0,0-21 15,0 0-15,-21 1 0,21-1 16,-21 21-16,21-21 0,-21 0 15,22 1-15,-22-1 16,21-21-16,0 0 31,-21-21-31,21 21 0,-21-22 16,21 1-16,0 0 0,-21-21 0,22 21 16,-1-1-16,0-20 15,21 21-15,-21-21 0,1 20 0,20-20 16,21 0-16,-20 21 0,-1 21 15,-21 0-15,22-22 0,-22 22 16,0 0-16,0 0 0,0 22 0,0-22 16,-21 21-16,0 0 0,22 0 0,-1 0 15,-21 0-15,0 1 0,0-1 16,0 0-16,0 0 0,0 0 16,0 0-16,0 1 15,0-44 32,0 1-47,0 0 0,0 0 16,0 0-16,0 0 0,0-1 0,0 1 15,0 0-15,0 0 0,0 0 16,0 0-16,-21-1 0,-1 22 16,1 0-16,0 0 0,0 0 15,0 0-15,0 0 0,-1 0 16,1 22-16,-21-1 0,21 0 0,0 0 15,-1 0-15,-20 0 0,21 1 16,0 20-16,0-21 0,-1 21 0,1 1 16,21-1-16,-21 0 15,21-20-15,0-1 0,0 0 16,0 0-16,0 0 0,21 0 16,0-21-16,1 0 0,-1 0 15,0 0-15,21 0 0,-21 0 16,1-21-16,20 0 0,-21 0 0,21 0 15,-20 0-15,20-22 0,-21 22 16,0-21-16,22-1 0,-22 1 0,0 0 16,0-1-16,0 1 0,22-43 15,-43 43-15,0 0 0,21-1 16,-21 1-16,0 21 0,0 0 0,0 0 16,0-1-16,0 1 0,-21 42 31,21 1-31,-22-1 15,22 21-15,-21 22 16,21-22-16,0 0 0,-21-21 0,21 22 16,0-1-16,0 0 0,0 1 0,0-22 15,0 21-15,0-21 0,0 22 16,0-22-16,0 0 0,0 0 0,21 0 16,0-21-16,1 22 0,-1-22 15,0 0-15,0 0 16,0 0-16,0 0 0,-21-22 15,22 22-15,-1-21 0,0 0 16,0 0-16,-21-21 0,21 20 0</inkml:trace>
  <inkml:trace contextRef="#ctx0" brushRef="#br0" timeOffset="33572.51">7197 5059 0,'0'0'0,"21"0"0,-21-21 16,0 42 0,-21-21-1,-1 21-15,22 0 0,0 22 0,-21-22 16,21 21-16,-21-21 0,0 22 16,21-1-16,0-21 0,-21 21 15,21 1-15,-21-22 0,-1 64 16,1-64-16,21 21 0,-21-21 0,0 0 15,21 1-15,0-1 0,0 0 16,0 0-16,-21-21 0,21 21 16,21-42-1,-21 0 1,21 0-16,0 0 0,0-1 16,1-20-16,20 21 0,-21-21 15</inkml:trace>
  <inkml:trace contextRef="#ctx0" brushRef="#br0" timeOffset="33828.37">7535 4995 0,'21'-21'0,"-42"42"0,42-63 0,-21 63 31,0 0-31,0 1 0,0-1 16,-21 0-16,21 21 0,-21 1 15,0-1-15,21 0 0,0 1 0,0-1 16,-21-21-16,21 21 0,-21 1 15,21-22-15,-22 21 0,22-21 0,0 22 16,0-22-16,-21 0 0,21 21 16,-21-20-16,21-1 0,0 0 15,0-42 17,0 0-32,0-1 0,0 1 15</inkml:trace>
  <inkml:trace contextRef="#ctx0" brushRef="#br0" timeOffset="34428.01">7070 5419 0,'0'0'0,"-22"0"32,44 0-17,-1 0-15,0 0 0,0 0 16,21 0-16,1-21 0,-22 21 0,21 0 15,1 0-15,-1-22 0,0 22 0,1 0 16,-1-21-16,0 0 0,1 21 16,-1-21-16,0 21 0,1 0 0,-1 0 15,-21-21-15,21 21 0,-20 0 16,-22 21 15,-22-21-31,1 21 0,0 0 16,0 0-16,-21-21 0,20 22 0,1-1 15,21 0-15,-21 0 0,0 0 0,21 0 16,0 1-16,0-1 0,0 0 16,0 0-16,0 0 0,0 0 15,0 1-15,21-22 0,0 21 0,0-21 16,1 0-16,-1 0 0,21 0 16,-21 0-16,0 0 0,22 0 0,-22 0 15,21 0-15,1-21 0,-22 21 16,21-22-16,-21 1 0,0 0 15,1 0-15,-1 0 0,0-22 0,0 22 16,-21 0-16,0 0 0,0-21 16,0 20-16,0-20 0,0 21 0,-42-21 15,21 42-15,-1-22 0,1 22 16,-21-21-16,21 21 0,-22 0 16,22 0-16,-21 0 0,21 21 0,-22 1 15,22-22-15,0 21 0,0 0 16,0 0-16,0 0 0,21 0 15,0 1-15,0-1 0,0 0 0,0 0 16,21 0-16,0-21 16,0 0-16,0 0 0,22 0 0,-22 0 15,0 0-15,21 0 0,-21 0 16,22 0-16,-1 0 0</inkml:trace>
  <inkml:trace contextRef="#ctx0" brushRef="#br0" timeOffset="35680.31">8572 5080 0,'0'0'0,"0"-21"0,0 0 0,0 0 0,0-1 15,-21 22 17,21 22-32,0-1 15,-21 0-15,0 0 0,21 0 16,-21 22-16,21-22 0,-21 0 0,21 21 15,0-21-15,0 22 0,0-22 16,-22 21-16,22-21 0,0 1 0,0 20 16,0-21-16,0 0 0,0 0 0,0 1 15,0-1-15,0 0 0,0 0 16,0 0-16,0 0 0,22-21 16,-1 0-16,0 22 0,0-22 15,0 0-15,0 0 16,1 0-16,-1 0 0,0 0 0,0-22 15,0 22-15,0-21 0,-21 0 16,22 0-16,-1 21 0,0-21 0,-21 0 16,21-1-16,0 1 0,-21 0 15,21 0-15,-21 0 0,22 21 16,-22-21-16,21 21 125,0 0-109,-21-22-1,21 22-15,0 0 16,0 0-16,1 0 15,-1-21-15,0 21 0,0 0 16,0 0-16,0 0 0,1 0 16,-1 0-16,0 0 0,0 0 15,-21 21-15,0 1 16,0-1 0,0 0-16,0-42 78,0 0-63,0-1 1,0 1-16,-21 21 16,0 0-16,0-21 0,-1 21 15,1 0-15,0 0 16,0 0-16,0 0 0,0 0 0,-1 0 15,1 21-15,0-21 0,0 21 0,-21-21 16,20 22-16,1-1 0,0 0 16,0 0-16,0 0 0,21 0 0,-21 1 15,21-1-15,-22 0 0,22 0 0,0 0 16,0 0-16,0 1 0,0-1 16,0 0-16,22 0 0,-1-21 15,0 0-15,0 0 0,0 0 16,0 0-16,1 0 0,20 0 15,-21 0-15,0-21 0,0 0 16,1 0-16,-1-1 16,0 1-16,0 0 0,0 0 0,0-21 15,22-1-15,-22 22 0,0-21 0,0-1 16,0 1-16,-21 0 0,22-1 16,-1 1-16,0 0 0,-21-1 0,0 1 15,21 0-15,-21-1 0,0 22 16,0 0-16,21 0 0,-21 0 0,0 42 31,-21 0-31,0 21 16,0-20-16,21 20 0,0 0 0,-21 1 15,-1-1-15,22 0 0,-21 1 16,21-22-16,0 21 0,0 0 16,0-20-16,0-1 0,0 21 0,0-21 15,0 0-15,0 1 0,0-1 16,0 0-16,0 0 0,0 0 0,0 0 15,21-21-15,1 0 16,-1 0 0,0 0-16,0 0 0,0-21 15,0 0-15,1 0 16,20 0-16,-21 0 0,21-1 0</inkml:trace>
  <inkml:trace contextRef="#ctx0" brushRef="#br0" timeOffset="36029.62">10181 4868 0,'0'0'0,"-21"-21"0,21 0 15,-21 21-15,0 0 16,-1 0-16,22 21 0,-21 0 15,0 1-15,0-1 0,0 0 16,0 21-16,-1 1 0,1-22 0,21 21 16,-21 0-16,0 1 0,0-1 0,21 0 15,0 1-15,-21-1 0,-1-21 16,22 22-16,0-22 0,0 21 16,0-21-16,-21 43 0,21-43 15,0 0-15,0 0 0,0 0 16,0 1-16,0-1 0,21 0 15,1-21-15,-1 21 16,0-21-16,0 0 0,0 0 0,0 0 16,1 0-16,20-21 0,-21 21 0,21-21 15</inkml:trace>
  <inkml:trace contextRef="#ctx0" brushRef="#br0" timeOffset="36435.99">10880 4847 0,'0'0'0,"-22"-21"0,22 0 0,0 0 16,0 0-16,0-1 15,22 22 1,-1 0-1,0 0-15,0 0 0,0 22 16,22-22-16,-22 42 0,0-21 0,21 21 16,-21 1-16,1-1 0,-1 0 15,0 1-15,0 20 0,-21-20 0,0 41 16,0-41-16,0-1 16,0-21-16,-21 21 0,0 1 0,-22-22 15,22 0-15,0 21 0,0-20 0,-21-1 16,20 0-16,1 0 0,0 0 15,0 0-15,0-21 0,0 22 0,-1-22 16,1 0-16,21 21 0,0-42 47,0-1-47,0 1 16,0 0-16</inkml:trace>
  <inkml:trace contextRef="#ctx0" brushRef="#br0" timeOffset="37023.66">11493 5440 0,'85'0'31,"-64"0"-31,0 0 0,1 0 16,-22-21 0,21 21-1,-21-21-15,0-1 16,-21 22 0,-1 0-16,1 0 0,0 0 15,0 0-15,0 0 0,0 22 31,21-1-15,21-21 0,0 0-1,0 0-15,0 0 16,0 0-16,-21-21 16,0-1-1,-21 22 16,0 0-15</inkml:trace>
  <inkml:trace contextRef="#ctx0" brushRef="#br0" timeOffset="37923.76">12340 5207 0,'0'-21'15,"-21"21"17,0 0-17,21 21 1,0 0-16,-21-21 0,21 21 0,0 1 16,-22-1-16,22 0 0,0 0 0,0 0 15,-21 0-15,21 1 0,-21-1 16,0 21-16,0-21 0,0 0 15,21 1-15,0-1 0,-22-21 16,1 21-16,0-21 16,0 0-1,21-21 1,0 0-16,0-1 0,0 1 16,0 0-16,0 0 0,0 0 0,0 0 15,0-1-15,0 1 0,21-21 16,0 21-16,0-22 0,1 22 0,20 0 15,-21-21-15,0 21 0,22-1 16,-22 1-16,21 21 0,-21 0 0,22 0 16,-22 0-16,0 0 0,21 21 0,-21 1 15,1-1-15,-1 0 0,-21 21 16,21 1-16,-21-22 0,21 0 16,-21 21-16,0-21 0,0 1 0,0-1 15,0 0-15,0 0 16,0 0-16,0 0 0,0 1 0,0-1 15,0 0-15,-21-21 16,0 0 15,21-21-31,0 0 16,0-1-16,0 1 0,0 0 16,0 0-16,0 0 0,21 0 15,0-1-15,-21-20 0,21 21 16,0 0-16,1 0 0,-1-1 0,0 1 15,21 0-15,-21 0 0,22 0 0,-22 21 16,21 0-16,-21 0 0,1 0 16,20 0-16,-21 0 0,0 21 0,0 0 15,1 0-15,-22 0 0,0 1 16,21-1-16,-21 0 0,0 21 0,0-21 16,0 1-16,0-1 0,-21 0 0,-1 0 15,1 0-15,0-21 16,21 21-16,-21 1 0,0-22 15,21-22 32,21 22-47,0-21 0,0 0 16,22 21-16</inkml:trace>
  <inkml:trace contextRef="#ctx0" brushRef="#br0" timeOffset="39103.6">13652 5165 0,'22'-21'0,"-44"42"0,44-64 16,-22 22-1,-22 21 1,1 21 0,0 1-16,0-1 0,0 0 0,0 0 15,-1 21-15,1-20 0,0-1 16,-21 21-16,21-21 0,-1 0 15,1 22-15,0-22 0,0 0 0,21 0 16,0 22-16,0-22 0,0 0 16,0 0-16,0 0 0,21 0 15,0-21-15,0 0 0,22 22 0,-22-22 16,0 0-16,21 0 0,-20 0 16,20 0-16,-21-22 0,21 22 0,-20-21 15,20 0-15,-21 21 16,21-21-16,-20 0 0,-1 0 0,0-22 15,0 22-15,-21-21 0,21 21 0,-21-22 16,0 1-16,0 21 0,0-22 16,0 1-16,0 0 0,-21-1 0,0 22 15,0-21-15,0 21 0,-1 0 16,-20 21-16,21 0 0,-21 0 0,-22 0 16,22 21-16,21-21 0,-22 42 15,1-21-15,21 22 0,-22-22 16,22 21-16,0 0 0,21 1 0,0-22 15,0 21-15,0-21 0,0 22 16,0-22-16,0 0 0,21 0 16,22 0-16,-22 1 0,21-1 0,-21 0 15,22-21-15,-1 0 0,-21 0 16,21 0-16,1 0 0,-22 0 0,21 0 16,-21 0-16,1-21 0,20 0 15,-21 21-15,0-22 0,0 1 0,22 0 16,-22-21-16,0 21 0,0-1 0,0-20 15,1 21-15,-1 0 0,0 0 16,0-1-16,-21 1 0,0 42 31,0 1-31,-21-1 16,21 0-16,0 0 0,-21 0 16,0 22-16,21-22 0,0 0 0,0 0 15,0 0-15,-22-21 0,22 21 16,0 1-16,0-1 0,0 0 15,22-21 1,-1 0-16,0 0 0,0 0 16,0 0-16,0 0 0,1-21 15,-1 21-15,0-21 0,21-1 0,-21 1 16,1 0-16,20 0 0,-21 0 0,21 0 16,-20-1-16,20-20 0,-21 21 15,0 0-15,0 0 0,1-1 0,-1 22 16,-21-21-16,0 42 31,0 1-31,0-1 0,-21 0 16,-1 0-16,22 0 0,0 22 15,-21-22-15,21 0 0,-21 0 0,21 0 16,0 0-16,0 1 0,0-1 0,0 0 16,21 0-16,-21 0 0,21-21 15,1 21-15,20-21 0,-21 0 0,0 0 16,22 0-16,-22 0 0,21 0 15,-21 0-15,22 0 0,-22 0 0,0 0 16,42-42-16,-41 21 16,-1 0-16,0 0 0,0-22 15,0 22-15,0 0 0,-21 0 0,0-22 16,0 22-16,0 0 0,0 0 16,0 0-16,-21 21 15,0 0-15,0 0 0,0 21 16,0 0-16,-1 0 0,1 0 15,0 1-15,21-1 0,0 0 0,0 0 16,0 21-16,0-20 0,0-1 0,0 0 16,0 0-16,0 0 0,0 0 15,0 1-15,21-1 0,0-21 16,1 0-16,-1 0 0,0 0 16,0 0-16,0 0 0,0 0 15,22 0-15,-22 0 0,21 0 0,-21-21 16,22-1-16,-22 1 0,21 0 15</inkml:trace>
  <inkml:trace contextRef="#ctx0" brushRef="#br0" timeOffset="39539.53">15896 4847 0,'0'0'0,"-21"-21"31,21 0-31,21 21 0,0-21 16,22 21-16,-1 0 16,0 0-16,1 0 0,20 0 0,1-21 15,-1 21-15,1 0 0,-1 0 16,-21 0-16,22 0 0,-22 0 0,1 0 15,-22 0-15,21 0 0,-42 21 16,-21-21 0,0 0-16,0 0 15,-22 0-15,22 0 0,-21 0 0</inkml:trace>
  <inkml:trace contextRef="#ctx0" brushRef="#br0" timeOffset="39815.37">16235 4826 0,'0'21'16,"0"0"-16,-21-21 15,-1 22-15,1-1 0,21 21 0,-21-21 16,0 22-16,21-1 0,-21 0 16,0 1-16,-1-1 0,22 0 0,-21-21 15,0 22-15,21-1 0,0 0 16,-21-20-16,0 20 0,21-21 15,-21 21-15,-1-20 0,22-1 0,0 0 16,0 0-16,0 0 0,0 0 16,22-21 15,-1 0-31,0 0 0,21-21 0,-21 0 16,22 0-16,-1 0 0</inkml:trace>
  <inkml:trace contextRef="#ctx0" brushRef="#br0" timeOffset="40211.69">16637 5271 0,'0'0'0,"0"-22"16,-21 22 15,0 22-31,-1-1 0,1 0 16,0 0-16,0 0 0,0 0 0,0 1 15,-1-1-15,1 21 0,21-21 16,0 0-16,0 1 0,0-1 0,0 0 15,0 0-15,0 0 0,0 0 16,21-21-16,1 22 0,-1-22 0,0 0 16,0 0-16,21 0 0,-20 0 15,20 0-15,-21 0 0,21 0 16,1-22-16,-22 1 0,21 21 0,-21-21 0,1 0 16,-1 0-16,0-22 0,0 22 15,-21 0-15,0-21 0,0 21 16,0-1-16,0-20 0,0 21 15,-21 0-15,0 21 0,-22-21 0,22-1 16,-21 22-16,21 0 0,-22 0 0,1 0 16,0 0-16,-1 0 0,22 22 15,-21-22-15,21 21 0,0-21 0,21 21 16,0 0-16,0 0 16,21-21-16,0 0 0,21 0 0,1 0 15,20 0-15,-21 0 0,22 0 16</inkml:trace>
  <inkml:trace contextRef="#ctx0" brushRef="#br0" timeOffset="42673.42">17547 5080 0,'0'0'0,"-21"0"16,0 0-16,-22 0 31,65 0-31,-1 0 16,0 0-16,0 0 0,21 0 0,1 0 15,-1 0-15,0 0 0,1-21 16,-1 21-16,0 0 0,1-21 16,-22 21-16,0-21 0,-21-1 15,0 1-15,0 0 16,-21 21-16,0-21 15,-22 21-15,1 0 0,21 0 16,-21 0-16,-1 0 0,1 21 0,0-21 16,20 21-16,-20 0 0,21 1 15,0-1-15,0 21 0,-1-21 0,22 0 16,0 1-16,0-1 0,0 0 16,0 0-16,22 0 0,-1 0 0,0-21 15,21 22-15,-21-22 16,1 0-16,20 21 0,-21-21 0,21 0 15,-20 0-15,-1 0 0,0 0 0,0 0 16,0 0-16,-21-21 31,-21 21-31,0 0 0,0 0 16,0 0-16,-22 0 0,22 0 0,-21 0 16,-1 0-16,22 21 0,-21 0 15,21 0-15,-22 0 0,22 0 16,0 1-16,0-1 0,0 0 0,21 0 15,0 0-15,0 0 0,0 22 16,0-22-16,0 0 0,21 0 0,0 0 16,21-21-16,-20 22 0,-1-1 15,21-21-15,0 0 0,-20 0 0,20 0 16,0 0-16,1 0 0,-1 0 16,0 0-16,-21-21 0,22 21 0,-1-22 15,0-20-15,-20 21 0,20 0 0,-21-22 16,0 22-16,22-21 0,-22 0 15,0-1-15,21 1 0,-21-22 0,1 22 16,20-21-16,-21-1 16,0 22-16,0-22 0,-21 22 0,22 0 15,-22-1-15,21 22 0,-21 0 16,0 0-16,-21 21 16,-1 21-16,1 0 15,21 21-15,-21 1 0,0-1 16,0 0-16,0 1 0,-1-1 0,1 22 15,21-22-15,-21 0 0,21 1 16,-21-1-16,21 0 0,0-21 0,0 22 16,0-22-16,0 21 0,0-21 15,0 1-15,21-1 0,-21 0 16,21 0-16,0 0 0,1 0 0,-1-21 16,21 0-16,-21 0 0,22 0 15,-1 0-15,-21 0 0,21 0 0,1 0 16,-1 0-16,0-21 0,1 0 15,-22 0-15,21 0 0,-21 0 0,22-1 16,-22 1-16,0-21 0,-21 21 0,0 0 16,21-1-16,-21 1 0,0 0 15,0 0-15,0 0 0,-21 21 16,0 0-16,-21 0 0,20 0 16,1 0-16,-21 21 0,21-21 0,0 21 15,-1 0-15,1 0 0,0 22 16,0-22-16,21 0 0,0 0 15,0 0-15,0 22 0,0-22 0,0 0 16,21 0-16,0 0 0,0 1 16,1-1-16,-1-21 0,0 21 0,0-21 15,21 0-15,1 0 0,20 0 16,-20 0-16,-1 0 0,0 0 16,-21-21-16,22 0 0,-22 21 15,21-22-15,-21 1 0,1-21 0,-1 21 16,0 0-16,0-1 0,-21 1 15,21 0-15,-21 0 0,0 0 0,-21 21 47,0 0-47,0 21 0,21 0 16,-21 0-16,21 0 0,0 1 0,-22-1 16,22 0-16,-21 0 0,21 0 15,0 0-15,0 1 0,0-1 0,0 0 16,-21 0-16,21-42 47,0 0-32,0 0-15,0-1 0,21 1 0,-21 0 16,21 0-16,1 0 0,-22-22 0,21 22 16,0 0-16,0 0 15,0 0-15,-21 0 0,21 21 0,1-22 16,-1 22-1,0 0-15,-21 22 16,0-1-16,0 0 16,0 0-16,0 0 0,0 0 15,0 22-15,0-22 0,0 0 0,0 21 16,0-20-16,0-1 0,0 0 16,21 0-16,-21 0 0,0 0 15,21-21-15,0 0 31,1-21-31,-22 0 16,21 0-16,-21 0 0,0 0 16,21-1-16,0 1 0,0 0 0,0 0 15,-21-21-15,22 20 0,-1 1 16,0 0-16,21 0 0,-21 0 0,1 21 16,-1-21-16,0 21 0,0 0 0,0-22 15,0 22 1,-21 22-1,0-1 1,0 0-16,0 0 0,0 0 16,0 0-16,0 1 0,-21-1 15,21 0-15,0 0 0,0 0 16,21 0-16,-21 1 0,43-1 16,-22 0-16,0-21 0,21 0 15,-20 21-15,-1-21 0,21 0 0,0 0 16,-20 0-16,41 0 15,-42-21-15,0 0 0,1 0 0,-1-1 16,0 1-16,0 0 0,-21-21 16,0 21-16,21-1 0,-21 1 0,0 0 15,0 0-15,0 0 0,-21 21 16,0 0 0,0 0-16,0 0 0,21 21 15,-22 0-15,22 0 16,0 0-16,0 1 0,-21-1 0,21 0 15,0 0-15,0 0 0,0 0 16,0 1-16,0-1 0,21 0 16,1 0-16,-1-21 15,0 0-15,0 0 16,0 0-16,0-21 0,1 0 16,-1 0-16,0-1 0,0 1 15,21 0-15,-20 0 0,-1 0 16,21 0-16,-21-22 0,0 43 0,1-21 15,-22 0-15,0 42 32,0 0-32,0 0 0,-22 1 15,22-1-15,-21 0 0,21 0 0,-21 21 16,21-20-16,0-1 0,0 0 16,0 0-16,0 0 0,21-21 31,0 0-31,1 0 0,-1 0 0,0 0 15,21 0-15,-21-21 0,1 0 16,-1 0-16,21 0 0,-21-22 16,0 22-16,43-64 0,-43 43 15,0 21-15,22-21 0,-22-22 16,0 22-16,0-1 0,0 1 0,0 0 16,1-1-16,-22 1 0,0 0 15,0 21-15,0-22 0,0 22 0,0 0 16,-22 42-1,1-21 1,21 42-16,-21-20 0,0-1 16,0 21-16,0-21 0,21 22 15,-22-1-15,22-21 0,-21 21 0,21 1 16,0-22-16,0 21 0,0 1 16,0-22-16,0 21 0,0-21 15,0 22-15,0-22 0,0 0 0,0 0 16,0 0-16,0 0 0,0 1 15,21-22-15,1 0 0,-1 0 16,0 0-16,0 0 16,0-22-16,0 22 15,1-21-15,-22 0 0,21 0 16,-21 0-16</inkml:trace>
  <inkml:trace contextRef="#ctx0" brushRef="#br0" timeOffset="42979.24">20849 5313 0,'0'0'16,"-21"0"-16,42 0 31,0 0-15,22 0-16,-22 21 0,0-21 15,0 0-15,0 0 0,0 0 0,1 0 16,-22 21-16,21-21 0,0 0 15,0 0-15,0 0 0,0 0 16,22 0-16,-22 0 0,0 0 16,0 0-1,0 0 1,1 0 31,-1 0-32</inkml:trace>
  <inkml:trace contextRef="#ctx0" brushRef="#br0" timeOffset="43303.58">21802 5038 0,'0'0'0,"-64"-21"31,43 21-31,0 21 16,21 0-16,-21-21 0,-1 21 0,1 0 15,21 22-15,-21-22 0,21 21 16,-21-21-16,21 0 0,-21 22 0,21-1 16,0-21-16,0 22 0,0-22 15,0 21-15,0-21 0,0 0 16,0 22-16,0-22 0,0 0 0,0 21 15,0-20-15,0-1 16,0 0-16,21-21 0,0 0 16,0 0-16,0 0 15,1 0-15,-1 0 0,21-21 16,-21 0-16,0 21 0</inkml:trace>
  <inkml:trace contextRef="#ctx0" brushRef="#br0" timeOffset="43647.38">22267 5017 0,'0'21'31,"0"0"-31,21 0 15,-21 0-15,22-21 0,-1 21 16,0 1-16,0-1 0,-21 21 0,0-21 16,0 0-16,0 1 0,0-1 0,0 21 15,0-21-15,0 0 0,0 1 16,-21-1-16,0 21 0,0-21 16,-1 0-16,1 1 0,0-1 15,0 0-15,0 0 0,0 0 0,-1 0 16,1 1-16,0-1 0,0-21 15,0 21-15,21 0 16,-21-21-16,-1 0 16</inkml:trace>
  <inkml:trace contextRef="#ctx0" brushRef="#br0" timeOffset="46825.55">10096 4318 0,'22'0'31,"-1"-21"-31,0 0 16,21 21-16,-21-21 0,1-1 0,20 1 15,-21 0-15,21 21 0,-20-21 16,-1 0-16,-21 0 0,21-1 16,-21 1-16,-21 21 15,-22 0-15,22 0 16,-21 0-16,21 0 0,-22 21 16,1 1-16,0-1 0,21 0 0,-22 0 15,22 0-15,0 0 0,21 1 16,0 20-16,0-21 0,0 0 0,0 0 15,21 1-15,0-1 0,22 0 16,-1 0-16,-21 0 0,21 0 0,1 1 16,-1-1-16,0-21 0,-20 21 0,20 0 15,-21 0-15,0-21 0,0 21 16,1-21-16,-22 22 0,0-1 16,-22 0-16,1-21 0,-21 21 15,21-21-15,-22 0 0,1 21 16,-21-21-16,20 0 0,1 0 0,0 0 15,-1 0-15,22 0 0,0 0 16,-21 0-16,42-21 31,21 21-31,0 0 0,0-21 16,0 21-16,22 0 0,-22-21 0,0 21 16,21-21-16,-21-1 0,1 22 15</inkml:trace>
  <inkml:trace contextRef="#ctx0" brushRef="#br0" timeOffset="47243.53">10604 4424 0,'0'0'16,"0"-21"-16,0 0 0,0-1 0,0 1 15,0 0-15,0 0 16,22 0-1,-1 21-15,0 0 0,0 0 16,0 0-16,0 0 0,1 0 16,-1 0-16,0 21 0,0-21 0,0 21 15,0 0-15,-21 0 0,0 1 0,22-1 16,-22 0-16,0 0 0,0 0 16,0 0-16,0 1 0,0-1 15,-22-21-15,22 21 0,-21-21 31,21-21-15,0 0 0,0-1-16,0 1 15,0 0-15,0 0 0,21 21 0,-21-21 16,22 0-16,-22-1 0,0 1 0,21 0 16,-21 0-16,21 0 0,-21 0 15,21 21-15,0-22 0,0 22 16,-21-21-16,22 21 15,-1 0-15</inkml:trace>
  <inkml:trace contextRef="#ctx0" brushRef="#br0" timeOffset="47496.63">11239 4149 0,'0'0'16,"22"0"-16,-22-21 0,-22 21 31,1 0-16,0 0-15,21 21 0,-21 0 16,0 0-16,0 0 0,21 22 16,-22-22-16,22 21 0,-21-21 0,21 0 0,0 1 15,0 20-15,0-21 16,0 0-16,0 0 0,21-21 16,1 22-16,-1-22 0,0 0 15,0 0-15,0 0 0,0 0 16,1 0-16,-1 0 0,0 0 15,0-22-15,0 22 0,0-21 0,1 0 16,-1 0-16</inkml:trace>
  <inkml:trace contextRef="#ctx0" brushRef="#br0" timeOffset="48360.65">20722 3916 0,'0'0'0,"21"-21"0,22-22 31,-22 22-31,-21 0 0,0 42 31,0 0-31,0 1 0,0-1 16,0 21-16,-21 0 0,-1 1 0,22 20 15,-21-20-15,-21 62 16,21-41-16,0-22 0,-1 1 0,22-1 16,0-21-16,0 21 0,0-20 15,0-1-15,0 0 0,0 0 0,0 0 16,22-21 0,-1 0-16,0 0 15,0 0-15,0 0 0,0-21 16,1 0-16,-1 21 0,0-21 15,-21 0-15</inkml:trace>
  <inkml:trace contextRef="#ctx0" brushRef="#br0" timeOffset="48547.55">20489 4318 0,'0'0'0,"21"0"31,1 0-16,-1 0-15,0 0 0,21 0 16,-21 0-16,22 0 0,-1 0 0,-21 0 16,22 0-16,-1 0 0,-21 0 0,21 0 15,-20 0-15,-1 0 0,21 0 16,-21 0-16</inkml:trace>
  <inkml:trace contextRef="#ctx0" brushRef="#br0" timeOffset="49003.33">21145 4318 0,'0'-21'0,"-21"21"15,21-21-15,-21 21 16,0 0-16,0 0 16,0 0-16,-1 0 0,1 0 15,0 21-15,21 0 16,-21 0-16,21 0 0,-21 1 15,0-1-15,21 0 0,0 0 16,0 0-16,0 0 16,0 1-16,0-1 15,21-21 1,0 0-16,0 0 0,0 0 16,0 0-16,-21-21 0,0-1 15,22 22-15,-22-21 0,21 0 16,-21 0-16,0 0 0,0 0 15,0-1-15,21 22 0,-21-21 16,0 42 0,21 1-1,-21-1-15,0 0 16,0 0-16,0 0 0,21-21 0,-21 21 16,21 1-16,1-1 0,-22 0 15,21-21-15,0 0 0,0 0 16,-21 21-16,21-21 0,0 0 15,1 0-15,-1-21 16</inkml:trace>
  <inkml:trace contextRef="#ctx0" brushRef="#br0" timeOffset="49364.13">21336 4339 0,'21'-63'15,"0"63"1,0-21-16,1 21 0,-1 0 16,0 0-16,0 0 15,0 0-15,0 0 0,-21 21 16,22 0-16,-22 0 0,0 0 0,0 0 16,0 1-16,0-1 0,0 0 15,0 0-15,0 0 0,0 0 16,0-42 46,21 0-62,-21 0 16,21 21-16,-21-21 0,0 0 16,21 21-16,-21-22 0,21 1 0,0 0 15,-21 0-15,22 21 0,-1-21 0,0 21 16,0-21-16,0 21 0,0-22 15,1 22-15,-1 0 0</inkml:trace>
  <inkml:trace contextRef="#ctx0" brushRef="#br0" timeOffset="49823.87">22013 4212 0,'0'0'0,"-21"0"31,0 0-31,0 21 0,0 1 16,-1-22-16,1 21 0,21 0 0,-21-21 15,0 21-15,21 0 0,-21-21 16,21 21-16,0 1 0,0-1 16,21-21-1,0 0 1,0 0-16,0 0 0,1 0 16,-1 0-16,0 0 15,-21-21-15,21-1 0,0 22 0,-21-21 16,0 0-16,21 0 0,-21 0 15,0 42 32,0 0-47,0 0 0,0 0 0,-21 1 16,21-1-16,-21 21 0,21-21 16,0 0-16,0 1 0,-21 20 0,21-21 15,-21 0-15,21 0 0,-21 1 16,21-1-16,0 21 0,0-21 0,0 0 15,0 1-15,0-1 16,0 0-16,0 0 0,0-42 47,0 0-31,21 0-16,-21-1 0,21 1 0,0 0 15</inkml:trace>
  <inkml:trace contextRef="#ctx0" brushRef="#br0" timeOffset="50415.52">22119 4339 0,'0'0'16,"21"0"-16,0 0 16,1-21-16,-1 21 15,-21-21 1,0 0-16,21 21 0,-21-21 0,0-1 15,0 1 1,0 0-16,-21 21 31,21 21-31,0 0 16,-21-21-16,21 22 0,0-1 16,-22 0-16,22 0 0,0 0 0,0 0 15,0 1-15,0-1 0,0 0 16,0 0-1,22-21 1,-1 0-16,0 0 0,0 0 16,0 0-16,0-21 15,1 21-15,-22-21 0,21 0 16,0-1-16,0 1 0,0 0 16,-21-21-16,21 21 0,1-22 0,-1 22 15,0-21-15,-21-1 16,21 1-16,0 21 0,-21 0 0,0-22 0,0 22 15,21 21-15,-21-21 0,0 42 47,-21 0-47,21 22 0,0-22 16,0 21-16,0-21 0,-21 22 0,21-22 16,0 21-16,0-21 0,0 22 0,0-22 15,0 0-15,0 0 0,0 0 16,0 1-16,0-1 0,21-21 47,0 0-47,-21-21 15,22 21-15,-22-22 16</inkml:trace>
  <inkml:trace contextRef="#ctx0" brushRef="#br0" timeOffset="50672.38">22394 3979 0,'0'0'0,"0"-21"0,21 21 0,1 0 0,20 0 15,-21-21-15,0 21 16,0 0-16,1 0 0,-1 0 0,0 0 15,0 0-15,0 0 0,0 0 16,1 0-16,-44 0 31,-20 0-15</inkml:trace>
  <inkml:trace contextRef="#ctx0" brushRef="#br0" timeOffset="51527.89">5546 7345 0,'0'0'0,"-22"-21"31,1 21-31,0 0 16,0 0-16,0 21 16,21 0-16,-21-21 0,21 21 15,0 0-15,21-21 47,0 0-47,-21-21 16,21 0-16,0 0 0,-21 0 15,0 0-15,0-1 16,-21 22 0,0 0-1,0 0 1,21 22-16,0-1 0,0 0 15,-21-21-15,21 21 0,0 0 16,21-21 15</inkml:trace>
  <inkml:trace contextRef="#ctx0" brushRef="#br0" timeOffset="52015.28">6096 7218 0,'-64'-64'16,"64"43"-1,0 0-15,0 0 16,22 0-16,-1 21 0,0 0 15,0 0-15,0-21 0,0 21 0,1 0 16,-1 0-16,21 0 0,-21 0 16,0 21-16,22-21 0,-22 21 15,0 0-15,0 21 0,0 1 16,1-1-16,-22-21 0,0 22 16,0-22-16,0 0 0,0 21 0,-43 1 15,43-22-15,0 0 0,-21-21 16,0 21-16,21-42 31,0 0-31,0 0 0,0-1 16,0 1-16,0 0 15,0 0-15,0 0 0,21-22 0,0 22 16,-21 0-16,21-21 0,1 21 0,-22-1 16,21 1-16,0 0 0,0 0 15,0 0-15,0 0 0,1 21 16,-1-22-16,0 22 0,0 0 0,0 0 15,0 0-15,1 0 0,-1 0 16,0 0-16,0 0 0,0 0 16,0 0-16,1 0 0</inkml:trace>
  <inkml:trace contextRef="#ctx0" brushRef="#br0" timeOffset="53949.98">7006 7154 0,'0'0'0,"0"22"0,21-22 47,0 0-47,1 0 0,-1-22 16,0 1-16,0 21 0,0-21 15,0 21-15,1-21 0,-1 0 0,0 0 16,0-1-16,0 1 16,-21 0-16,0 0 0,0 0 15,0 0 1,-21 21-16,0 0 15,0 0-15,0 21 16,-1-21-16,1 21 0,21 0 16,-21 0-16,0 0 0,0 1 0,21 20 15,-21-21-15,21 0 0,0 22 16,0-22-16,0 21 0,0-21 0,0 0 16,0 22-16,0-22 0,21-21 0,0 21 15,0 0-15,0-21 0,0 0 16,1 0-16,-1 0 0,0 0 0,0 0 15,0 0-15,22 0 0,-22-21 16,21 0-16,-21 0 0,22 0 0,-22-1 16,21-20-16,-21 21 0,22-21 15,-22 20-15,21-41 0,-21 21 16,0-1-16,1 22 0,-1-21 16,0-1-16,-21 1 0,0 0 0,0 21 15,21-22-15,-21 22 0,0 0 0,0 0 16,0 0-16,-21 42 31,21 0-31,0 21 0,-21-21 16,21 1-16,-21 20 0,21 0 15,-22-21-15,22 22 0,0-1 0,0-21 16,-21 22-16,21-1 0,0-21 0,0 21 16,0 1-16,0-22 15,0 0-15,0 21 0,0-20 0,21-1 16,1-21-16,20 21 0,-21-21 0,21 0 15,1 0-15,-1 0 0,0 0 16,1 0-16,-1 0 0,0-21 0,1 0 16,-22-1-16,21 22 0,-21-42 0,1 21 15,20 0-15,-21 0 0,-21-1 16,21-20-16,-21 21 0,0 0 0,21 0 16,-21-1-16,0-20 0,0 21 15,-21 21-15,0 0 16,0 0-16,0 0 0,0 21 15,-1 0-15,1 0 16,21 1-16,0-1 0,-21 0 0,21 0 16,-21 0-16,21 0 0,0 1 15,0-1-15,0 0 0,0 0 0,0 0 16,21 0-16,0 1 0,0-1 16,1-21-16,-1 0 15,0 0-15,0 0 0,21 0 16,-20 0-16,20 0 0,-21 0 0,21-21 15,1 21-15,-1-22 0,22 22 16,-22-21-16,0 0 0,1 0 0,20 21 16,-21-21-16,1 0 0,-1-22 15,0 22-15,-20 0 0,20 0 16,-21 0-16,-21-1 0,0-20 0,0 21 16,0 0-16,0 0 0,-21-1 15,0 1-15,0 21 16,-22 0-16,22 0 0,0 0 0,0 0 15,0 0-15,-1 0 0,1 21 0,0 1 16,0-1-16,0 0 0,21 21 16,-21-21-16,21 1 0,-22 41 15,22-42-15,0 22 0,0-22 0,0 0 16,0 0-16,0 0 0,0 0 16,22-21-16,-1 22 0,0-22 15,0 0-15,0 0 0,0 0 16,1 0-16,-1 0 0,0-22 15,0 22-15,0-21 0,0 0 0,1 0 16,-1 0-16,-21-22 0,21 22 0,0 0 16,0-42-16,-21 41 15,21 1-15,1 0 0,-22 0 0,0 0 16,0 42 15,0 0-31,0 0 16,0 0-16,0 1 0,-22-1 15,22 0-15,0 0 0,0 0 16,0 0-16,0 1 0,22-1 16,-22 0-16,21 0 0,0 0 0,0 0 15,0-21-15,0 22 0,1-22 0,20 0 16,-21 0-16,0 0 0,43 0 16,-43 0-16,0-22 0,21 1 15,-42 0-15,22 21 0,20-42 16,-42 21-16,0-1 15,0 1-15,0 0 0,0 0 0,0 0 16,0 0-16,0 42 47,0 0-47,0 0 0,0 0 16,0 0-16,0 1 0,0-1 0,0 0 15,0 0-15,0 0 0,21 0 16,0 1-16,-21-1 0,21 0 15,-21 0-15,-21-21 47,21-21-47,-21 21 0,21-21 16,-21 0-16,0 21 0,21-22 16,-21 22-16,-1 0 0,22-21 0,-21 21 15,0 0-15,21 21 16,0 1-1,0-1-15,0 0 16,0 0-16,21-21 0,0 21 16,1 0-16,-1-21 0,0 0 0,0 0 15,0 0-15,0 0 0,1 0 16,20 0-16,-21 0 0,21 0 0,-20 0 16,20-21-16,0 21 0,1-21 0,-22 0 15,21 0-15,0 0 0,1-1 16,-22 1-16,21-21 0,-21 21 0,22-22 15,-22 22-15,0 0 0,-21-21 16,0 21-16,0-1 0,0 1 16,0 0-16,-21 21 15,0 0-15,0 21 16,-1 0-16,22 1 0,-21-1 0,21 0 16,-21 0-16,21 0 0,-21 22 15,21-22-15,0 0 0,0 0 0,0 0 16,0 22-16,0-22 0,0 0 15,0 0-15,0 0 16,21-21-16,0 0 0,0 0 16,1 0-16,-1 0 0,0 0 0,0 0 15,21-21-15,-20 21 0,20-21 16,-21 0-16,64-22 16,-64 22-16,21 0 0,1 0 0,-1-21 15</inkml:trace>
  <inkml:trace contextRef="#ctx0" brushRef="#br0" timeOffset="54179.69">10774 6879 0,'0'0'0,"0"-21"0,-21 21 16,-1 21-1,1-21-15,0 21 16,21 1-16,-21 20 0,0-21 0,0 0 0,21 0 16,0 22-16,-22-22 0,22 21 15,0-21-15,0 22 0,0-22 16,0 0-16,0 0 0,0 22 0,22-22 15,-22 0-15,21 0 0,0-21 16,0 0-16,0 0 0,0 0 0,22 0 16,-22 0-16,0 0 0,0 0 15,0 0-15,1 0 0,-1-21 0,0 0 16,0 0-16,0-1 0,0 1 0</inkml:trace>
  <inkml:trace contextRef="#ctx0" brushRef="#br0" timeOffset="54455.54">11324 6752 0,'0'0'0,"21"0"31,0 21-31,-21 1 0,22-22 0,-1 21 16,-21 0-16,21 0 0,0 0 15,0 0-15,-21 22 0,21-22 0,22 42 16,-43-41-16,0 20 0,0-21 15,0 21-15,0-20 0,0-1 16,0 21-16,0-21 0,-21 0 0,-1 1 16,1-22-16,21 21 0,-21-21 0,0 21 15,21-42 17,21 0-17,0-1-15,0 22 0</inkml:trace>
  <inkml:trace contextRef="#ctx0" brushRef="#br0" timeOffset="54683.41">11811 7133 0,'0'21'31,"21"-21"-15,0 0-16,-21-21 15,0 0-15,0 0 16,-21 21 0,0 0-16,0 0 15,0-21 1</inkml:trace>
  <inkml:trace contextRef="#ctx0" brushRef="#br0" timeOffset="55179.63">12382 6816 0,'0'0'0,"0"-64"31,0 43-31,0 42 31,0 22-31,0-22 0,0 21 16,0 22-16,0-22 0,0 21 0,0 1 16,0 21-16,-21-1 0,21-20 15,-21 20-15,0 1 0,0-21 0,-22 20 16,22-20-16,0 20 0,-21 1 0,21-21 16,-22 20-16,22-20 0,0 20 15,-21-20-15,20-1 0,-20-20 16,21 20-16,0-20 0,0-1 0,-1-21 15,22 0-15,0 0 0,0 1 0,0-44 32,0 1-32,0 0 0,0 0 15,22 0-15,-1-22 0,0 1 0,-21 0 16,21-22-16,0 1 0,-21-1 0</inkml:trace>
  <inkml:trace contextRef="#ctx0" brushRef="#br0" timeOffset="55475.46">12107 7091 0,'0'0'0,"0"-64"0,0 22 0,21 0 16,1-1-16,-1 22 0,0-21 0,0 21 15,0 0-15,22-1 0,-22 1 16,21 0-16,-21 21 0,22 0 0,-1 0 16,-21 0-16,21 0 0,-20 21 15,-1 0-15,21 1 0,-42-1 0,0 0 16,0 21-16,0-21 0,0 22 0,0-22 15,-21 0-15,0 0 0,0 22 0,-22-22 16,22 0-16,-21-21 0,-1 21 16,22 0-16,0-21 0,0 0 0,0 21 15,0-21-15,42-21 32,0 21-17,0-21-15,0 21 0,0-21 0,1 21 16,-1 0-16,0-21 0</inkml:trace>
  <inkml:trace contextRef="#ctx0" brushRef="#br0" timeOffset="55791.66">12700 7070 0,'0'0'0,"42"-43"32,-21 43-32,1-21 15,-1 0-15,0 21 0,-21-21 16,21 21-16,-21-21 0,0 0 0,21 21 15,-21-22-15,21 22 16,-42 0 0,0 0-1,0 22-15,21-1 0,-21 0 16,21 0-16,-21 0 0,21 0 16,0 1-16,0-1 0,0 0 0,0 0 15,0 0-15,0 0 16,21 1-16,0-22 0,0 0 15,0 0-15,0 0 0,1 0 16,-1 0-16,21 0 0,-21 0 16,0 0-16,1 0 0,-1 0 0,0 0 15,0-22-15,-21 1 0,0 0 0,21 21 16</inkml:trace>
  <inkml:trace contextRef="#ctx0" brushRef="#br0" timeOffset="56119.46">13144 6985 0,'0'0'15,"22"-21"-15,-1 0 0,-21 0 0,21-1 0,-21 1 16,21 0-16,0 0 0,0 21 15,1-21-15,-1 21 0,0 0 16,0 0-16,0 0 0,0 0 16,1 0-16,-1 0 0,0 0 0,-21 21 15,21 0-15,0 0 0,-21 22 16,0-22-16,0 0 0,0 0 16,0 0-16,0 22 0,0-22 15,0 0-15,-21 0 0,0-21 16,21 21-16,0-42 31,0 0-31,0 0 16,0 0-16,21-1 15,0 1-15,0 0 0,-21 0 0,22 0 16,-1 0-16,0-1 0,0 1 16,0 0-16,0 21 0,1-21 15,-1 21-15,0-21 0,0 21 0,0 0 16,0 0-16,1 0 0,-1 0 0,0 0 15,-21 21-15,0 0 0</inkml:trace>
  <inkml:trace contextRef="#ctx0" brushRef="#br0" timeOffset="57608.15">13843 7112 0,'0'0'0,"21"0"0,0 21 15,0-21-15,1 0 16,20 0-16,-21 0 0,0 0 15,22 0-15,-1 0 0,0 0 0,1-21 16,-22 0-16,21 21 0,0-21 16,1 0-16,-22 21 0,21-22 0,-21 1 15,1-21-15,-1 21 0,-21 0 0,0-22 16,21 22-16,-21-21 0,0-1 16,0 1-16,0 21 0,0 0 0,0-22 15,0 22-15,-21 21 0,0-21 0,-1 21 16,1 0-16,0 0 15,0 0-15,21 21 0,-21-21 0,0 43 16,21-22-16,-22 21 0,1-21 16,0 22-16,21-1 0,-21 0 15,0 22-15,0-1 0,-1 1 0,1-1 16,21 1-16,-21 20 0,0-20 16,0 21-16,0-22 0,-1 1 0,1 20 15,21-20-15,-21-1 0,0 22 0,21-22 16,-21 22-16,0 63 0,-1-84 15,1-1-15,0 22 16,21-22-16,-21 22 0,0-21 0,21 20 0,0-20 16,-21-1-16,21 22 0,0 42 15,0-64-15,0 1 0,0-22 16,0 1-16,0-1 0,0 0 0,21-21 16,0 1-16,0-1 0,21-21 15,-20 0-15,20 0 0,0-21 0,1-1 16,20 1-16,-21 0 0,22-21 0,-1-1 15,-20 1-15,20 0 0,-20-22 16,20 1-16,-42-1 0,22 1 0,-22-1 16,0-20-16,-21 20 0,0-21 0,0 22 15,-21-22-15,0 1 0,-22-22 16,1 21-16,0 22 0,-22-22 16,1 21-16,20 1 0,-20-1 0,-1 22 15,22 0-15,0-1 0,20 22 0,1-21 16,0 21-16,0-22 0,21 22 15,0 0-15,0 0 0,0 0 16,0 0-16,21-1 0,0 1 16,22 21-16,-1-21 0,0 0 0,1 21 15,-1-21-15,0 0 0,64-1 16,-64 1-16,22 0 0,-22 0 16,1 0-16,-22 0 0,21-1 15,0 1-15,-20-21 0,-1 21 0,0 0 16,0 21-16,-21-22 0,21 1 0,-21 0 15,0 0-15,0 0 16,-21 42 15,0-21-31,0 21 0,21 0 16,-21 0-16,-1 1 0,1-1 0,21 21 16,0-21-16,0 0 0,0 1 15,0-1-15,0 0 0,0 0 0,0 0 16,0 0-16,0 1 0,21-22 0,1 0 15,-1 0-15,0 0 16,0 0-16,0 0 0,22 0 0,-22 0 16,0 0-16,0-22 0,21 22 0,-20-21 15,-1 0-15,0 0 0,21 0 0,-42 0 16,21-1-16,-21-20 0,0 21 16,0 0-16,0 0 0,0-1 0,-21 1 15,21 0-15,-21 21 0,0 0 16,0-21-16,0 21 0,-1 0 0,1 0 15,0 0-15,0 0 0,0 21 16,0 0-16,-1 0 16,1 1-16,21-1 0,0 0 15,0 0-15,0 0 16,0 0-16,0 1 0,0-1 16,21-21-16,1 21 0,-1-21 0,0 0 15,21 0-15,-21 21 0,22-21 16,-1 0-16,-21 0 0,22 0 0,-22 0 15,0 0-15,0 0 0,-21-21 16,0 0-16,0 0 16,0-1-16,0 1 0,0 0 15,0 0-15,0 0 16,0 0-16,0-1 16,0 1-16,21 21 0,0-21 0,1 21 15,-1 0-15,0 0 0,21-21 16,1 21-16,-22 0 0,21 0 0,-21 0 15,22 0-15,-22 21 0,0 0 0,0-21 16,0 21-16,0 1 0,-21-1 16,0 0-16,0 0 0,0 0 15,0 0-15,0 1 0,0-1 0,0 0 16,-21 0-16,21 0 16,-21-21-16,21-21 46,0 0-46,0 0 0,0 0 16,21-1-16,-21 1 0,21 0 16,1 0-16,-22 0 0,21 21 15,-21-21-15,21-1 0,0 1 0,0 0 16,0 21-16,1 0 0,-1 0 16,0-21-16,0 21 15,0 0-15,0 0 0,22 0 0,-22 0 16,0 0-16,21 0 0,-20-21 0,20 21 15</inkml:trace>
  <inkml:trace contextRef="#ctx0" brushRef="#br0" timeOffset="58299.75">16108 6922 0,'0'0'0,"-21"0"16,-1 0-16,1 21 0,0 0 16,0 0-16,21 0 0,-21-21 15,21 21-15,0 1 0,0-1 16,0 0-16,0 0 0,0 0 15,0 0-15,0 1 16,0-1-16,0 0 0,0 0 16,0 0-1,21-21 1,-21-21 0,0 0-16,0 0 15,0 0-15,0-1 0,0 1 16,0 0-16,0 0 0,21 0 15,-21 0-15,21 21 0,0-22 0,1 1 16,20 0-16,-21 21 0,0 0 16,0 0-16,1-21 0,20 21 15,-21 0-15,0 0 0,22 0 16,-22 0-16,0 0 0,0 21 0,0 0 16,0 0-16,1 1 15,-22-1-15,0 0 0,0 0 0,0 0 16,0 0-16,0 1 0,-22-1 0,22 0 15,-21 0-15,0 0 16,21 0-16,-21-21 0,0 0 16,0-21 15,21 0-31,0 0 16,0 0-16,0 0 15,0-1-15,21 1 0,-21 0 0,21 0 16,0 0-16,0 0 0,0-1 0,22 1 15,-22 0-15,0 0 0,21 21 16,-20-21-16,20 21 0,-21 0 0,21 0 16,1 0-16,-22 0 0,0 21 0,21-21 15,-20 21-15,-1 0 0,0 0 16,-21 1-16,21 20 0,-21-21 0,0 0 16,0 22-16,0-22 0,0 0 0,-21 0 15,0 0-15,0 0 0,-1-21 16,1 22-16,0-22 0,0 0 15,0 0-15,21 21 0,-21-21 16,-1 0 0,22-21-1,22-1-15,-1 1 0,21 0 16</inkml:trace>
  <inkml:trace contextRef="#ctx0" brushRef="#br0" timeOffset="58583.59">17611 6816 0,'-22'0'0,"44"0"0,-65 0 0,22 0 0,0 0 16,0 0-16,0 21 16,-1-21-16,1 21 0,0 0 15,21 0-15,-21 1 0,0-1 0,0 0 16,21 0-16,-22 0 0,1 0 15,21 1-15,-21-1 0,21 0 0,-21 0 16,21 21-16,-21-20 0,21-1 16,0 0-16,0 0 0,0 0 15,0 0-15,0 1 0,0-1 0,21-21 0,0 21 16,0 0-16,0-21 16,22 0-16,-22 0 0,0 0 15,0 0-15,22 0 0,-22 0 0</inkml:trace>
  <inkml:trace contextRef="#ctx0" brushRef="#br0" timeOffset="58899.41">17928 6858 0,'0'0'16,"0"-21"-16,21 0 0,0 21 15,1 0-15,-1 0 16,0 0-16,0 0 15,0 0-15,0 21 0,1 0 0,-1 0 16,0 0-16,0 1 0,-21-1 16,21 21-16,-21-21 0,0 43 15,0-43-15,0 0 0,-21 21 0,0-20 16,0-1-16,0 21 0,-1-21 16,1 0-16,-21-21 0,21 22 0,0-22 15,-1 21-15,1-21 0,21 21 16,-21-21-16,21-21 47,21 0-47,0-1 15</inkml:trace>
  <inkml:trace contextRef="#ctx0" brushRef="#br0" timeOffset="59152.26">18838 6922 0,'0'-22'47,"21"44"31</inkml:trace>
  <inkml:trace contextRef="#ctx0" brushRef="#br0" timeOffset="59391.64">18944 7281 0,'0'0'0,"0"22"0,0-1 0,-21 0 0,21 0 16,0 0-16,0 0 0,0 1 15,0-1-15,0 0 0,0 0 0,0 0 16,0 0-16,0 1 0,0-1 16,0 0-16,0 0 15,-21-21-15,0 21 0,21 0 0,-22-21 16,-20 22-16,21-22 0,0 0 0,-22 21 15,1-21-15,0 0 0,-1 21 16,1-21-16,0 0 0,-22 0 0,22 21 16,-22-21-16</inkml:trace>
  <inkml:trace contextRef="#ctx0" brushRef="#br0" timeOffset="80847.25">10223 5334 0,'22'0'15,"-1"-21"-15,0 21 16,-21-21 0,21 21-16,-21-21 0,21 21 15,-21-22 1,0 44 31,0-1-47,-21 0 15,21 0-15,0 0 0,-21 0 16,21 1-16,-21 20 0,21-21 0,-21 21 16,21 1-16,0-1 0,0 0 0,-22-20 15,22 20-15,0 0 0,0 1 16,-21-1-16,21-21 0,0 0 15,0 0-15,0 22 0,0-22 16,0 0-16,0 0 0,0 0 16,0-42 31,0 0-32,0 0-15,0 0 16,21 0-16,-21-1 0</inkml:trace>
  <inkml:trace contextRef="#ctx0" brushRef="#br0" timeOffset="81635.49">10393 5313 0,'0'0'0,"0"-21"15,-21 21 1,-1 0 0,1 21-16,0-21 0,21 21 15,-21 0-15,0-21 0,21 21 16,-21 1-16,-1-22 0,1 21 0,0 0 16,0 0-16,0-21 0,21 21 15,-21 0-15,-1-21 0,22 22 16,-21-1-16,21 0 0,-21-21 31,42-21-15,0 21-1,1-21-15,-1 21 0,0-22 0,0 22 16,-21-21-16,21 0 0,0 21 0,1-21 16,-1 0-16,0 21 0,0-21 15,-21-1-15,21 22 0,0-21 0,1 0 16,-1 21 15,-21 21-15,0 0-16,0 1 15,0-1 1,0 0-16,0 0 0,0 0 16,0 0-16,0 1 15,0-1-15,0 0 16,21-21 62,0 0-47,-21 21 47,0-42-15,-21 21-63,0-21 15,0 21 1</inkml:trace>
  <inkml:trace contextRef="#ctx0" brushRef="#br0" timeOffset="83031.36">21844 5440 0,'0'0'0,"21"0"0,0 0 0,0 0 15,1 0-15,-1 0 16,0 0-16,0 0 0,0 0 16,0 0-16,1 0 15,-22-21-15,21 21 16,0 0-16,-21-21 15,21 21-15,-21-22 32,0 44 15,0-1-47,-21 0 15,21 0-15,0 0 0,-21 22 0,0-22 16,-1 21-16,22 0 0,-21 1 15,0 20-15,0-20 0,0-1 0,21 0 16,-21 1-16,-1-1 0,1 0 16,0-21-16,0 22 0,21-22 15,-21 21-15,21-21 0,-21 1 0,21-1 16,-22 0-16,22 0 16,-21-21-16,21 21 15,-21-21-15,21-21 31,0 0-31,0 0 16,21 0-16,-21-1 16,21 1-16,1-21 0,-22 21 0,21 0 15,0-22-15</inkml:trace>
  <inkml:trace contextRef="#ctx0" brushRef="#br0" timeOffset="83603.03">22077 5567 0,'0'-21'31,"-21"21"-31,-1 0 0,1 0 16,0 0-16,0 21 16,0-21-16,0 21 0,-1 0 0,1-21 15,0 21-15,0-21 0,0 22 16,0-22-16,-1 21 0,1-21 15,21 21-15,-21-21 0,21 21 16,-21-21-16,42 0 47,0 0-47,0-21 16,1 21-16,-1-21 0,0 21 15,0-21-15,0-1 0,0 22 0,1-21 16,-1 0-16,0 21 0,0-21 15,-21 0-15,21 21 0,0-21 16,1 21-16,-22-22 16,21 22-16,0 0 15,0 0 17,-21 22-32,0-1 0,0 0 0,0 0 15,0 0-15,21 0 16,-21 1-16,0-1 0,21 0 0,-21 0 15,0 0-15,0 0 16,0 1 0,-21-22 77</inkml:trace>
  <inkml:trace contextRef="#ctx0" brushRef="#br0" timeOffset="90172.1">1228 9800 0,'0'0'0,"-22"0"0,1 0 16,0 0 0,0 21 15,21 1-31,0-1 0,0 0 16,0 0-16,0 0 15,0 0-15,0 1 0,21-22 0,0 21 16,0-21-1,1 21-15,-1-21 0,0 0 0,21 0 16,-21 0-16,1 0 0,20 0 16,-21 0-16,43-21 0,-43 0 15,0-1-15,0 1 0,0 0 16,0 0-16,-21 0 0,22-22 0,-22 22 16,0 0-16,0 0 15,0-21-15,0 20 0,0 1 0,0 0 0,-22 0 16,1 21-16,0 0 31,21 21-31,-21 0 0,21 0 16,0 22-16,0-22 15,0 21-15,0-21 0,0 22 0,0-1 16,0 0-16,0-20 0,0 20 16,0 0-16,0-21 0,0 22 0,0-1 15,0-21-15,0 0 0,0 1 16,0 20-16,0-21 0,0 0 0,0 0 15,0 1-15,0-1 0,0 0 16,-21-21 0,0 0-16,-22 0 15,22-21-15,0 21 0,0-21 16,-22-1-16,22 1 0,-21 0 0,21 0 16,-22 0-16,22 0 0,0-1 15,0 22-15,0-21 0,0 21 16,21 21 15,0 1-31,0-1 0,21 0 16,0 0-16,0 0 0,0-21 15,0 21-15,22 1 0,-22-1 16,21-21-16,-21 0 0,22 21 0,-1-21 16,-21 0-16,22 0 0,-1 0 15,0 0-15,1-21 0,-22 0 0,21 21 16,-21-22-16,22 1 0,-22 0 15,0 0-15,0 0 0,0 0 16,-21-1-16,0-20 0,21 21 0,-21 0 16,22 0-16,-22-22 15,0 22-15,21 0 0,-21 0 0,0 42 32,0 0-17,0 0-15,0 0 16,0 1-16,0-1 0,0 0 0,0 0 15,0 0-15,0 0 0,0 1 16,0-1-16,0 0 0,0 0 16,0 0-16,0-42 47,0 0-32,0 0-15,0 0 0,0-1 0,0 1 16,0 0-16,21-21 0,0 21 15,0-1-15,0-20 0,1 21 0,-1-21 16,0 20-16,21 1 0,-21 0 16,22 21-16,-22 0 0,21 0 0,-21 0 15,22 0-15,-22 0 0,0 21 16,0 0-16,0 22 0,-21-22 16,0 0-16,0 0 0,0 0 15,0 1-15,0-1 0,0 0 16,-21 0-16,0-21 0,21 21 0,-21 0 15,21 1 1,0-44 15,21 1-15</inkml:trace>
  <inkml:trace contextRef="#ctx0" brushRef="#br0" timeOffset="91543.53">3260 10224 0,'0'-22'15,"0"1"-15,0 0 16,21 0-16,-21-21 0,0 20 15,21 1-15,0-21 0,-21 21 16,21-22-16,-21 1 0,0 0 0,21-1 16,1 1-16,-22 0 0,0 21 15,0-1-15,0 1 0,0 0 16,0 0-16,-22 42 31,1 0-31,21 0 0,-21 22 16,21-22-16,-21 21 0,21 1 15,0-1-15,0 0 0,-21-21 0,21 22 16,0-1-16,0-21 0,0 22 16,0-22-16,0 21 0,0-21 0,0 0 15,21 1-15,0-1 0,0-21 16,0 0-16,1 0 16,-1 0-16,0 0 0,0 0 0,0 0 15,22 0-15,-22-21 0,21 21 0,-21-22 16,0 1-16,22 0 0,-22-21 15,0 21-15,0-22 0,0 22 0,1-21 16,-22-1-16,0 1 0,21 0 16,-21-1-16,0 1 0,0 21 0,0-21 15,0 20-15,0 1 0,0 42 32,0 1-32,0-1 0,0 0 15,0 21-15,-21 1 0,21-22 16,0 21-16,0 0 0,-22-20 0,22 20 15,-21-21-15,21 0 0,0 22 16,0-22-16,-21 0 0,21 0 16,0 0-16,-21-21 0,21 21 0,0 1 15,0-44 17,0 1-32,0 0 15,0 0-15,21 0 16,0 0-16,0-22 0,1 22 0,-1 0 15,0-21-15,0 20 0,0 1 0,0 0 16,1 0-16,-1 21 0,0 0 16,0 0-16,0 0 0,0 0 15,1 0-15,-1 0 0,0 21 16,-21 0-16,21 0 0,-21 1 0,0-1 16,0 0-16,0 0 0,0 0 0,0 0 15,0 1-15,0-1 0,0 0 16,21 0-16,0 0 0,1-21 15,-1 0-15,0 0 16,0 0-16,0 0 16,0 0-16,1 0 0,-1 0 0,0-21 15,0 0-15,0 21 0,0-21 0,1 0 16,-1-1-16,-21-20 0,21 21 16,-21 0-16,21 0 0,-21-1 15,21 1-15,-21 0 0,0 0 0,0 0 16,0 42 15,0 0-31,0 0 16,0 0-16,0 1 0,0-1 15,0 0-15,0 0 0,0 0 0,0 0 16,0 1-16,0-1 16,0 0-16,21-21 0,1 0 15,-1 0-15,0 0 16,0 0-16,64 0 15,-64 0 1,0-21-16,21 21 0,-20-21 0,-1-1 16,21 1-16,-21 0 0,22 0 15,-22 0-15,0-22 0,0 22 0,0 0 16,0-21-16,1 21 0,-22-1 16,21 1-16,-21 0 0,-21 21 15,-1 0 1,1 0-16,21 21 0,-21 0 15,0-21-15,21 22 0,-21-1 0,21 0 16,0 0-16,0 0 0,0 0 0,0 1 16,0-1-16,0 0 15,0 0-15,21 0 0,0-21 0,-21 21 16,21 1-16,-21-1 0,0 0 31,-21-21 16,0 0-47,21-21 0,-21 21 16,21-21-16,-21 21 0,21-22 0,0 1 15,-22 0-15,1 0 0,0-21 16</inkml:trace>
  <inkml:trace contextRef="#ctx0" brushRef="#br0" timeOffset="91752.41">4551 9440 0,'-21'0'0,"42"0"0,-64 0 15,22 0-15,0 0 16,0 0-16,0 0 16,0 0-1,-1 0 32</inkml:trace>
  <inkml:trace contextRef="#ctx0" brushRef="#br0" timeOffset="91959.25">3302 9779 0,'0'0'0,"-21"21"16,21 0-16,21-21 16,0 0-1,21 0-15,-20 0 0,20 0 0,0 0 16,1 0-16,-1-21 0,0 21 16,1 0-16,-1-21 0,0 21 0,1-21 15,20 21-15,-42 0 0</inkml:trace>
  <inkml:trace contextRef="#ctx0" brushRef="#br0" timeOffset="92895.98">7218 9652 0,'0'0'0,"0"-21"0,-21 21 16,21-21-16,0 0 16,-22 21-16,1 0 15,0 0-15,21 21 16,-21 0-16,21 0 16,-21 0-16,21 22 0,0-1 15,-21-21-15,-1 21 0,1 1 0,0-1 0,0 0 16,0 1-16,0-1 0,-22 0 15,22-20-15,-21 20 0,21-21 0,-22 21 16,1-20-16,21-1 0,-22 0 0,22 0 16,0-21-16,0 0 15,21 21-15,-21-21 0,0 0 16,21-21-16,0 0 0,-22 21 16,22-21-16,0 0 0,0-1 15,0-20-15,0 21 0,0 0 0,0-22 16,22 1-16,-22 21 0,21-21 0,-21 20 15,21-20-15,-21 21 0,21 0 16,0 0-16,0 21 16,1 0-16,-22 21 15,0 0-15,21 0 0,-21 0 0,21 0 16,0 1-16,-21 20 0,0-21 0,0 0 16,21 0-16,0 22 0,1-22 15,-22 0-15,42 21 16,-21-20-16,0-22 0,0 21 0,1-21 15,-1 0-15,21 21 0,-21-21 16,0 0-16,22 0 0,-22 0 0,21 0 16,-21-21-16,22 21 0,-22-21 0,0-1 15,0 1-15,0 0 0,1 0 0,-1-21 16,0-1-16,-21 1 0,0-43 16,0 22-16,0 20 15,0-20-15,0 21 0,-21-22 0,0 22 16,-1-1-16,1 22 0,0-21 0,-21 42 15,21-21-15,-22 21 0,22 0 16,-21 0-16,-1 0 0,22 0 16,0 21-16,-21 42 0,42-20 15,0-1-15,0 0 0,0 1 0,0-1 16,0 0-16,21 1 0,0-22 16,0 21-16,0-21 0,1 22 15,20-22-15,-21 0 0,0 0 0,0-21 16,1 21-16,-1 1 0,21-22 0,-21 0 15,0 0-15,1 0 0,-1 0 0,0 0 16,0 0-16,21 0 0,-20 0 16,-1-22-16,0 1 0</inkml:trace>
  <inkml:trace contextRef="#ctx0" brushRef="#br0" timeOffset="93351.73">7662 10012 0,'0'21'0,"-21"-21"0,0 0 16,0 0-16,21-21 16,0 0-1,0 0-15,0-1 16,21 1-16,0 0 16,0 21-16,0-21 0,1 21 0,-1 0 15,0-21-15,0 21 0,0 0 16,22 0-16,-22 0 0,0 0 15,0 21-15,0 0 0,22 0 0,-22 0 16,-21 1-16,21-1 0,0 0 16,-21 0-16,21 0 0,-21 0 0,0 1 15,0-1-15,0 0 0,0 0 0,0 0 16,0 0-16,-21 1 16,0-22-16,21-22 31,0 1-16,0 0-15,21 0 16,0 0-16,-21 0 0,21-22 16,1 22-16,-1 0 0,-21 0 0,21-22 15,0 22-15,0 0 0,0 0 16,1 0-16,-1 0 0,-21-1 16,21 22-16,0 0 0,0 0 0,0 0 15,1 0-15,-1 0 0,0 0 16,0 0-16,0 22 0</inkml:trace>
  <inkml:trace contextRef="#ctx0" brushRef="#br0" timeOffset="94635.78">8805 10012 0,'21'0'15,"1"-21"-15,-22 0 16,0-1-16,0 1 15,0 0-15,0 0 0,0 0 0,-22 0 16,1-1-16,21 1 0,-21 0 0,0 0 16,21 0-16,-21 0 0,0 21 15,-1 0-15,-20 0 0,21 0 16,0 21-16,0 0 0,-1 0 16,1 0-16,0 0 0,0 22 15,0-22-15,0 21 0,-1-21 0,22 22 16,0-22-16,0 21 0,0-21 0,0 1 15,0-1-15,0 0 0,0 0 16,0 0-16,0 0 0,22-21 16,-1 0-16,0 0 0,0 0 15,0 0-15,0 0 0,1 0 16,-1-21-16,0 0 0,0 21 0,0-21 16,0 0-16,22 0 0,-22-1 0,-21-20 15,21 21-15,0-21 0,0 20 16,1-20-16,-22 21 0,0 0 0,21-22 15,0 22-15,-21 0 16,0 42 0,0 0-1,-21 1-15,0-1 0,21 21 0,-22-21 16,22 0-16,0 1 16,0 20-16,0-21 0,0 0 0,0 0 0,0 1 15,0-1-15,0 0 0,22 0 0,20 0 16,-21-21-16,21 21 0,1-21 15,-1 0-15,0 0 0,1 0 16,-1 0-16,-21 0 0,22 0 0,-1 0 0,21 0 16,-41-21-16,20 0 15,-21 0-15,0 21 0,0-42 16,1 20-16,-1 1 0,-21 0 0,0-21 16,0 21-16,0-22 0,0 22 15,0 0-15,0 0 0,0 0 0,0-1 16,-43 22-16,22 0 0,0 0 15,0 0-15,0 0 0,-22 0 16,22 22-16,0-1 0,0 0 0,0 0 16,0 0-16,21 0 0,0 1 15,-22-1-15,22 0 0,0 0 0,0 0 16,0 0-16,0 1 0,22-22 16,-1 0-16,0 0 15,0 0-15,0 0 0,0 0 16,1 0-16,-1 0 0,0 0 15,0-22-15,0 22 0,-21-21 0,21 0 16,-21 0-16,22 0 16,-22 0-16,0-1 15,0 44 32,0-1-31,0 0-16,0 0 15,0 0-15,0 0 0,0 1 0,0-1 16,-22 0-16,22 0 0,0 21 0,-21-20 16,21 20-16,0-21 0,0 21 15,-21 1-15,21-1 0,-21 0 0,0 1 16,0 20-16,21-20 0,0 20 0,0-21 16,0 22-16,-22-22 0,22 22 15,0-1-15,0 1 0,0-1 16,0 1-16,0 20 0,22-20 0,-22-1 0,21 1 15,-21-1-15,0 1 0,21-1 0,0 1 16,-21-22-16,21 22 0,-21-22 16,0 0-16,0 1 0,0-1 15,0 0-15,0-20 0,0-1 0,0 0 16,-21 0-16,0 0 0,0-21 0,0 0 16,-1 0-16,-20-21 0,21 0 15,-21 0-15,20 0 0,-20-22 0,21 22 16,-21-21-16,20-1 0,-20-20 0,21 21 15,0-22-15,0 1 0,-1-1 0,22 1 16,0-22-16,0 21 0,0-20 16,0 20-16,22 1 0,-1-22 0,0 22 15,21-1-15,-21 1 0,22-1 16,-1-21-16,-21 22 0,22-1 0,-22 1 16,21-1-16,-21 22 0,22-21 15,-22 20-15,0 22 0,0-21 0,0 21 16,0-1-16,-21 1 0,22 21 15,-22-21-15,0 0 0,0 0 16,0 0-16,-22 21 0</inkml:trace>
  <inkml:trace contextRef="#ctx0" brushRef="#br0" timeOffset="96104.51">10647 10118 0,'-21'0'32,"21"-21"-32,0-1 15,0 1-15,0 0 0,0 0 16,0 0-16,21 0 15,-21-22-15,0 22 0,21 0 0,-21 0 16,0-22-16,0 22 0,0 0 16,0 0-16,0 0 0,-21 21 0,0 0 15,-1 0-15,1 0 0,0 0 0,0 0 16,-21 21-16,20 0 16,1 0-16,-21 0 0,21 22 0,-22-22 15,22 21-15,0 1 0,-21-1 0,21 0 16,-1-21-16,22 22 0,0-22 15,-21 21-15,21-21 0,0 1 0,0-1 16,0 0-16,0 0 0,21-21 0,1 0 16,-1 0-16,0 0 15,0 0-15,21 0 0,-20 0 0,-1-21 16,21 21-16,-21-21 0,22 0 16,-22-1-16,0 1 0,21-21 0,-21 21 15,1-22-15,-1 22 0,-21-21 16,21 21-16,-21-22 0,21 1 0,-21 21 15,0 0-15,0 0 0,-21 42 32,0 0-32,21 0 15,0 21-15,-21-20 0,21-1 16,-22 21-16,22-21 0,0 0 0,0 1 16,0 20-16,0-21 0,22 0 0,-1-21 15,0 21-15,0 1 0,0-22 16,0 0-16,1 0 0,-1 0 15,0 0-15,0 0 0,0 0 0,22 0 16,-22 0-16,0-22 0,21 22 0,-21-21 16,1 0-16,-1 0 0,0 0 15,-21 0-15,0-1 0,21 1 0,-21 0 16,0-21-16,0 21 16,0-1-16,0 44 15,-21-22-15,21 21 16,0 0-16,-21 0 0,0 0 15,21 0-15,-22 22 0,22-22 0,0 0 16,-21-21-16,21 21 0,-21 22 16,42-65 31,0 1-47,1 0 15,-1 0-15,0 21 0,-21-21 16,21-22-16,0 22 0,0 0 0,1 0 15,-1 0-15,0 0 0,0-1 0,0 1 16,0 21-16,1 0 16,-1 21-16,-21 1 15,21-1-15,-21 0 16,0 21-16,21-21 0,0 1 0,-21-1 16,21 0-16,1 0 0,-1 0 15,0 0-15,0 1 0,0-22 16,0 0-16,22 21 0,-22-21 15,0 0-15,0 0 0,22 0 0,-22 0 16,0 0-16,21 0 0,-21-21 0,22-1 16,-22 22-16,0-21 0,0 0 15,0 0-15,1 0 0,-1 0 0,-21-1 16,21 1-16,-21-21 0,0 21 0,0-22 16,0 22-16,0 0 0,-21 0 15,0 0-15,-22 0 0,22-1 0,0 22 16,0 0-16,0 0 0,-22 0 0,22 0 15,0 22-15,-21-1 16,20 0-16,1 0 0,0 0 0,0 22 16,0-22-16,0 42 0,21-42 15,0 1-15,0 20 0,0-21 16,0 0-16,0 0 0,0 1 16,0-1-16,21-21 0,0 0 15,0 0-15,0 0 0,0 0 0,1 0 16,-1 0-16,0 0 0,21-43 15,-21 43-15,1-42 0,20 0 16,-21-1-16,0 22 0,0-21 16,1 0-16,-22-1 0,21-20 15,0 20-15,-21-20 0,0 21 0,0-1 0,0-20 16,0 20-16,0 22 0,0-21 16,0 21-16,0 0 0,0-1 15,0 1-15,-21 42 16,21 1-16,-21-1 0,21 21 15,-22 0-15,22 1 0,0-1 16,0 22-16,0-22 0,-21 21 0,21-20 16,0 20-16,0-20 0,0-1 0,0 0 15,0-21-15,0 22 0,0-22 16,0 21-16,0-21 0,21 1 16,1-1-16,-1-21 0,0 0 15,0 0-15,21 0 0,-20 0 16,20 0-16,-21 0 0,21-21 15</inkml:trace>
  <inkml:trace contextRef="#ctx0" brushRef="#br0" timeOffset="97632.88">12827 9991 0,'0'-21'47,"0"-1"-47,0 1 16,0 0-16,0 0 0,-21 0 15,0 21-15,-1-21 0,1-1 0,0 22 16,0 0-16,0 0 0,0 0 0,-1 22 16,1-1-16,0 0 0,0 0 15,0 0-15,0 0 0,-1 22 16,1-22-16,0 0 0,21 21 0,-21-20 16,21-1-16,-21 0 0,21 0 0,0 0 15,0 0-15,0 1 0,0-1 16,21 0-16,0 0 0,0-21 15,0 0-15,1 0 0,-1 0 16,0 0-16,0 0 0,0-21 16,0 21-16,1-21 0,-1 0 0,0-1 15,0 1-15,43-42 0,-43 42 16,0-22-16,0 1 0,-21-22 16,21 22-16,0-21 0,1-1 15,-22 1-15,0 20 0,21-20 0,-21 20 16,0 22-16,0-21 0,21 21 15,-21 0-15,0-1 0,-21 44 32,0-1-32,21 0 15,-22 21-15,22 1 0,-21-1 0,21 0 16,-21 1-16,0 20 0,21-21 0,0 1 16,0-1-16,-21 0 0,21 1 15,0-22-15,0 21 0,0-21 0,0 1 16,0-1-16,21 0 0,0 0 0,-21 0 15,21-21-15,22 0 0,-22 21 16,0-21-16,0 0 0,21 0 16,-20 0-16,20 0 0,-21-21 0,21 0 15,1 21-15,20-42 0,-42 21 16,1-1-16,20-20 0,-42 21 16,21 0-16,-21-22 0,0 22 15,0-21-15,0 21 0,0 0 0,0-1 16,-21 22-16,0 0 15,0 0-15,21 22 0,0-1 16,0 0-16,-22 0 0,22 0 0,0 22 16,0-22-16,0 0 0,0 0 15,0 0-15,0 0 0,22 1 16,-22-1-16,21 0 0,0-21 0,0 21 16,0 0-16,0-21 15,-21 21-15,22-21 0,-1 0 0,0 0 16,0 0-16,0 0 0,0 0 0,1 0 15,-1 0-15,0-21 0,21 0 16,-21 21-16,1-21 0,20 0 0,-21 0 16,21-1-16,-20 1 0,20-21 15,-21 21-15,0 0 0,0-1 0,1 1 16,-22 0-16,0 0 0,21 21 0,-21 21 31,0 0-31,-21-21 16,21 21-16,0 1 0,-22-1 15,1 0-15,21 0 0,-21 0 0,21 0 16,0 1-16,0-1 0,0 0 0,0 0 16,0 0-16,0 0 15,21-21 1,0 0-16,1 0 0,-1 0 16,0 0-16,0-21 15,0 0-15,-21 0 0,21 0 16,-21 0-16,22-1 0,-22 1 0,0 0 15,0 0-15,0-21 16,0 20-16,0 1 0,-22 0 0,1 0 16,0 21-16,0-21 0,0 21 15,0 0 1,21 21 0,21-21-16,0 0 0,0 21 15,0-21-15,0 0 0,1 0 16,-1 0-16,0 0 0,21 0 0,-21 0 15,1 0-15,20 0 0,21 0 16,-41 0-16,20 0 0,-21 0 16,0 0-16,0 0 0,-21 21 15,0 0 1,0 1-16,0-1 0,0 0 16,0 0-16,0 0 0,0 0 0,-21 1 15,21 20-15,-21-21 0,0 21 0,21 1 16,0-1-16,-21 0 0,0 22 15,-1 42-15,1-43 0,0 1 16,21-1-16,-21 1 0,0-1 16,0-20-16,21 20 0,-22 1 0,1-22 15,0 0-15,0 1 0,21-1 0,-21 0 16,21 1-16,-21-22 0,21 0 16,0 0-16,0-42 31,0 0-31,0 0 0,0-1 15,0-20-15,21 0 0,0-1 0,-21 1 16,21 0-16,0-1 0,0 1 0</inkml:trace>
  <inkml:trace contextRef="#ctx0" brushRef="#br0" timeOffset="97959.69">14287 10160 0,'-21'-42'15,"42"84"-15,-42-127 0,21 64 0,0 0 16,0-21-16,0 21 0,0-1 0,0-20 15,0 21-15,21 0 0,22 0 0,-22 21 16,21-22-16,-21 1 16,22 21-16,-1 0 0,0 0 0,1 0 15,-22 0-15,21 0 0,-21 0 16,22 21-16,-22 1 0,0-1 0,-21 0 16,0 0-16,0 0 0,0 22 0,0-22 15,0 0-15,0 21 0,-21-21 16,0 1-16,0-1 0,-22 0 0,22 0 15,-21-21-15,-1 21 0,1 0 16,21-21-16,-21 22 0,-1-22 0,22 0 16,0 21-16,0-21 0,0 0 15,-1 0-15,44 0 32,-1 0-32,0 0 15,21-21-15,-21-1 0,22 22 0</inkml:trace>
  <inkml:trace contextRef="#ctx0" brushRef="#br0" timeOffset="98247.64">15282 9694 0,'0'0'0,"0"-21"0,0 0 15,-21 0 1,0 21-16,0 0 15,0 21-15,-1 0 0,22 0 0,-21 1 16,0 20-16,0-21 0,21 21 16,0-20-16,-21 20 0,0 0 0,21-21 15,0 22-15,0-22 0,0 0 0,0 21 16,0-20-16,0-1 0,0 0 16,0 0-16,21 0 0,0-21 15,0 0-15,0 0 0,0 0 0,1 0 16,20 0-16,0 0 15,-21 0-15,22 0 0,-1-21 0,0 0 0,1 21 16</inkml:trace>
  <inkml:trace contextRef="#ctx0" brushRef="#br0" timeOffset="98507.49">15875 9567 0,'0'0'0,"0"-21"0,0 0 0,21 21 16,0 0-16,0 0 0,1 0 15,-1 0-15,0 0 0,0 0 0,21 21 16,-20 0-16,-1 22 0,0-22 16,0 21-16,0 1 0,0-1 15,-21 0-15,0 1 0,0-1 0,0 0 16,0 1-16,-21-22 0,0 21 16,0-21-16,0 22 0,0-22 0,-1 0 15,-20 0-15,21-21 0,0 21 0,0 0 16,-22-21-16,22 22 15,0-22-15,21-22 16</inkml:trace>
  <inkml:trace contextRef="#ctx0" brushRef="#br0" timeOffset="99664.02">17970 10118 0,'22'0'16,"-22"-21"-1,21-1-15,-21 1 0,0 0 16,0 0-16,0 0 0,0-22 16,0 22-16,0 0 0,0-21 15,0 21-15,-21-22 0,-1 22 16,22 0-16,-21 0 0,0 0 0,0-1 0,0 22 15,-22 0-15,22 0 0,-21 0 16,21 0-16,-22 22 0,1-1 0,0 0 16,-1 0-16,22 21 0,-21-20 15,0 20-15,20 0 0,1-21 16,-21 22-16,42-1 0,-21-21 0,21 0 16,0 1-16,0-1 0,0 0 15,0 0-15,21 0 0,0-21 0,0 0 16,0 21-16,1-21 0,20 0 0,-21 0 15,21 0-15,1 0 0,-22-21 16,21 21-16,1-21 0,-22 0 0,21 21 16,-21-21-16,0-22 0,22 22 15,-22 0-15,0-21 0,-21 21 0,21-22 16,0 1-16,-21 0 0,0-1 0,0 22 16,0-21-16,22-1 15,-22 22-15,0 42 16,0 1-1,0-1-15,0 21 0,0 0 0,0-20 16,0 20-16,0 0 0,0-21 16,0 22-16,0-22 0,0 21 0,21 1 15,-21-22-15,0 0 0,21 0 16,0-21-16,0 21 0,22-21 16,-22 0-16,0 0 15,21 0-15,-21 0 0,1 0 0,-1-21 16,0 0-16,0 0 0,0 0 15,0-1-15,1 1 0,-1-21 16,0 0-16,21-43 0,-21 21 16,1 22-16,-1 0 0,-21-22 15,0 43-15,0-21 0,21 21 0,-21-1 16,0 1-16,-21 42 16,21 1-16,-21-1 15,-1 21-15,1 0 0,0 1 16,21-1-16,-21 0 0,21-20 0,-21 20 15,21 0-15,0 1 0,0 20 16,0-42-16,0 0 0,0 1 16,0-1-16,21 0 0,0-21 0,0 21 15,0-21-15,1 0 0,-1 0 16,0 0-16,0 0 0,0 0 0,0 0 16,22-21-16,-22 0 0,0 21 15,0-43-15,22 22 0,-22 0 0,0-21 16,0-1-16,0 1 0,0 0 0,1-1 15,-1-20-15,0 21 0,-21-22 16,21 22-16,-21 21 0,21-1 0,-21 1 16,0 0-16,0 42 15,0 0-15,0 1 16,-21 20-16,21-21 0,-21 21 0,21 1 16,0-1-16,-21 0 15,21 1-15,0-1 0,0-21 0,0 22 16,0-22-16,0 21 0,0-21 0,21 0 15,-21 1-15,21-22 0,0 21 16,0-21-16,1 0 0,-1 0 0,0 0 16,0 0-16,21 0 0,-20 0 0,20 0 15,-21-21-15,21 21 0</inkml:trace>
  <inkml:trace contextRef="#ctx0" brushRef="#br0" timeOffset="100708.02">19875 10118 0,'22'0'0,"-44"0"0,65 0 16,-22 0-1,0 0-15,0 0 0,0 0 16,1-21-16,-1 21 0,-21-22 0,21 1 16,0 0-16,0-21 0,0 21 15,1-22-15,-1 1 0,0 0 0,0-22 16,0 22-16,0-1 0,1-20 15,-22 21-15,0-1 0,0 1 16,0 21-16,0 0 0,-22 21 16,22 21-1,-21 0-15,0 0 0,0 21 16,0 1-16,21-1 0,-21 0 0,-1 1 16,22-1-16,-21 0 0,21 1 15,0-1-15,0 0 0,0 1 0,0-22 16,0 21-16,0-21 0,21 1 0,-21 20 15,22-42-15,-1 21 0,0 0 16,21-21-16,-21 0 0,1 0 0,-1 0 16,0 0-16,21 0 0,-21 0 15,22-21-15,-1 21 0,-21-21 0,22-21 16,-1 20-16,-21-20 0,21 21 0,1-43 16,-22 22-16,42-64 15,-41 43-15,-1 20 0,0 1 16,0 0-16,-21 21 0,0-22 0,0 22 15,-21 42 1,0 0-16,0 1 16,-1 20-16,1 0 0,0 1 0,0-1 15,0-21-15,0 21 0,21 1 16,-22-1-16,22 0 0,-21-20 0,21 20 16,-21-21-16,21 0 0,0 0 0,0 1 15,0-1-15,-21-21 0,21 21 16,0-42 15,21 21-15,0-21-16,-21-1 0,21 1 0,1 0 15,20 0-15,-21-21 0,0 20 16,0 1-16,1 21 0,-1-21 0,-21 0 16,21 21-16,-21 21 15,0 0-15,0 0 16,0 1-16,0-1 0,0 0 0,0 0 15,0 0-15,0 0 0,0 1 16,0-1-16,0 0 0,21-21 16,0 21-16,0 0 0,1-21 15,-1 0-15,21 21 0,-21-21 16,22 0-16,-22 0 0,21 0 0,-21 0 16,22 0-16,-22 0 0,21 0 0,-21-21 15,22 0-15,-22 0 0,21 0 16,-21-22-16,0 22 0,1-21 0,-1 21 15,0-64-15,-21 64 0,0 0 16,0 0-16,0-1 0,-21 22 16,0 0-16,-1 0 0,1 22 15,0-22-15,0 21 0,0 0 16,21 21-16,0-21 0,0 1 0,0-1 16,0 21-16,0-21 0,0 0 15,0 1-15,0-1 0,0 0 0,21 0 16,0 0-16,0-21 15,0 0-15,1 21 0,-1-21 0,0 0 16,21 0-16,1 0 0,-22 0 0,21 0 16,0 0-16,-20 0 0,-1 0 15,21 0-15,-21-21 0,0 0 0,-21 0 16,22 0-16,-22 0 16,0-1-16,0 1 0,0 0 0,-22 21 15,-20-21-15,21 0 0</inkml:trace>
  <inkml:trace contextRef="#ctx0" brushRef="#br0" timeOffset="100948.01">19875 9864 0,'-42'21'0,"84"-42"0,-105 42 0,42-21 0,0 21 15,42-21 1,0 0-16,0 0 15,21 0-15,1 0 0,-1 0 0,-21 0 16,22 0-16,-1-21 0,0 21 16,1-21-16,-1 21 0,43-21 15,-43 21-15,0 0 0,1-22 16,-22 22-16,21 0 0,-21 0 16,0 0-16,-42 0 15</inkml:trace>
  <inkml:trace contextRef="#ctx0" brushRef="#br0" timeOffset="101908.19">1884 11684 0,'0'0'0,"0"-21"0,0 0 0,0 0 15,0-1 1,-21 22-16,-1 0 16,1 0-16,0 22 15,0-1-15,0 0 16,0 0-16,-1 0 0,1 0 15,21 1-15,-21 20 0,21-21 0,-21 21 16,21 1-16,0-1 0,0-21 16,0 22-16,0-22 0,0 0 0,0 21 15,21-21-15,0-21 0,0 22 16,22-22-16,-22 0 0,21 0 0,1 0 16,-22 0-16,21-22 0,0 1 15,1 0-15,-22-21 0,21 21 16,1-1-16,-1-20 0,0 21 0,-21-21 15,1 20-15,-1 1 0,-21-21 16,0 21-16,0 0 0,0-1 0,-21 1 16,-22-21-16,22 21 0,0 21 15,-21-21-15,20-1 0,1 22 0,-21 0 16,21 0-16,0 0 0,-1 0 16,-20 22-16,21-1 0,0-21 15,21 21-15,-21 0 0,21 0 0,0 0 16,0 1-16,0-1 15,0 0-15,21 0 0,0-21 16,0 21-16,0-21 0,0 0 0,22 0 16,-22 0-16,21 0 0,-21 0 15,22 0-15</inkml:trace>
  <inkml:trace contextRef="#ctx0" brushRef="#br0" timeOffset="102295.96">2392 11790 0,'-43'-42'31,"43"20"-31,0 1 16,0 0-16,22 0 15,-1 0-15,0 21 0,0 0 16,0-21-16,0 21 0,22 0 16,-22 0-16,0 0 0,0 0 15,22 21-15,-22 0 0,0-21 0,0 21 16,0 0-16,0 0 0,-21 1 15,0-1-15,0 21 0,0-21 0,0 0 16,0 1-16,0-1 0,0 0 16,-21 0-16,0 0 0,0-21 0,21 21 15,-21-21 1,0 0-16,21-21 16,0 0-16,0 0 15,0 0-15,0 0 0,0-1 16,21 1-16,0 0 0,-21 0 0,21 0 15,-21 0-15,21-1 16,0 1-16,1 21 0,-1-21 0,0 0 16,0 0-16,0 21 0,-21-21 15,21-1-15,1 1 0,-1 21 0,0-21 16,0 0-16</inkml:trace>
  <inkml:trace contextRef="#ctx0" brushRef="#br0" timeOffset="102536.87">3238 11324 0,'0'0'0,"0"21"16,0 1 0,-21-1-16,21 0 15,-21 0-15,21 21 0,0-20 0,0 20 16,-21-21-16,21 21 0,-21-20 16,21 20-16,0 0 0,0-21 0,0 22 15,0-22-15,-21 0 0,21 21 0,0-20 16,0-1-16,0 0 0,0 0 15,0 0-15,0 0 0,21-42 32,0 0-17,0 0-15,0 0 0</inkml:trace>
  <inkml:trace contextRef="#ctx0" brushRef="#br0" timeOffset="102983.43">3450 11345 0,'0'0'0,"0"-21"0,0 0 0,0 42 32,0 0-32,-21 1 0,21-1 15,0 21-15,-21 0 0,21 1 0,0-1 16,0-21-16,0 22 0,0-1 16,0 0-16,0-21 0,0 22 0,-21-22 15,21 0-15,0 21 0,-22-20 16,22-1-16,0 0 0,0 0 0,0 0 15,-21-21-15,21-21 32,0 0-17,0 0-15,0 0 16,0-1-16,21-20 0,-21 21 0,22 0 16,-1-22-16,0 1 0,0 21 0,0-21 15,0-1-15,1 22 16,20 0-16,-21 0 0,21 0 0,-20 21 15,-1 0-15,0 0 0,0 21 0,0-21 16,0 21-16,-21 21 0,0-21 16,0 1-16,0 20 0,0-21 0,0 21 15,0-20-15,0-1 0,0 21 16,-21-21-16,0 0 0,21 1 0,0-1 16,-21-21-16,0 21 0,0-21 15,-1-21 16</inkml:trace>
  <inkml:trace contextRef="#ctx0" brushRef="#br0" timeOffset="103195.31">3027 11599 0,'0'0'0,"-21"22"31,42-22 1,0 0-32,0 0 0,0 0 0,0 0 15,22 0-15,-22 0 0,21 0 0,-21-22 16,22 22-16,-1-21 0,-21 21 16,22 0-16,-1-21 0,0 21 0</inkml:trace>
  <inkml:trace contextRef="#ctx0" brushRef="#br0" timeOffset="103557.1">3958 11790 0,'21'0'47,"0"-21"-47,1 0 0,-1 21 15,-21-22-15,0 1 0,21 21 16,0-21-16,-21 0 0,21 21 0,-21-21 16,0 0-16,-21 42 47,0-21-47,0 21 0,0 0 0,21 0 15,-22 0-15,22 1 16,-21-1-16,21 0 0,0 0 0,0 0 15,0 0-15,0 1 16,21-22-16,1 21 0,-1-21 16,0 0-16,0 0 0,0 0 15,0 0-15,22 0 0,-22-21 16,0 21-16,0-22 0,0 22 0</inkml:trace>
  <inkml:trace contextRef="#ctx0" brushRef="#br0" timeOffset="103891.57">4297 11705 0,'0'0'0,"0"-63"16,0 42 0,0-1-16,21 1 15,0 21-15,0 0 0,-21-21 0,21 21 16,1 0-16,-1 0 0,0 0 16,0 0-16,0 0 0,0 21 0,1 0 15,-1 1-15,0-1 0,0 0 0,0 0 16,-21 0-16,0 0 0,0 1 15,0-1-15,0 0 0,0 0 16,0 0-16,-21 0 0,0 1 16,21-44 31,0 1-47,0 0 15,0 0-15,0 0 0,0 0 0,21-1 16,-21 1-16,21 0 0,0 0 15,-21 0-15,22 0 0,-1-22 16,0 22-16,-21 0 0,21 21 16,0-21-16,0 21 0</inkml:trace>
  <inkml:trace contextRef="#ctx0" brushRef="#br0" timeOffset="104760.07">5694 11472 0,'0'0'0,"0"-21"16,0 0-16,0 42 31,0 0-31,0 1 16,0-1-16,-21 0 0,21 0 0,0 0 16,0 0-16,0 1 0,0-1 15,-22 0-15,22 0 0,0 0 0,0 0 16,0 1-16,0-1 0,-21-21 15,21 21-15,-21-21 16,21-21 15,0 0-15,0-1-16,0 1 0,0 0 16,0-21-16,0 21 0,21-1 0,0-20 15,1 21-15,-1-21 0,0 20 16,0-20-16,0 21 0,0 0 15,22 0-15,-22-1 0,21 1 0,-21 21 16,22 0-16,-22 0 0,21 0 16,-21 21-16,1 1 0,-1 20 0,21-21 15,-42 21-15,21-20 0,-21 20 0,21-21 16,-21 21-16,0-20 0,0-1 16,0 21-16,0-21 0,0 0 0,0 1 15,0-1-15,0 0 0,-21-21 0,21 21 16,-21-21-16,21-21 47,0 0-47,0 0 0,0-1 15,0 1-15,0 0 0,0 0 0,0-21 16,21 20-16,0-20 0,1 21 16,-1-21-16,0-1 0,0 1 15,0 0-15,0 20 0,43-41 16,-22 63-16,-21 0 0,22 0 0,-22 0 15,21 0-15,-21 21 0,1 0 16,-1 22-16,-21-22 0,0 21 0,0-21 16,0 22-16,0-22 0,0 21 0,0-21 15,0 22-15,-21-22 0,-1 0 16,22 0-16,-21 0 0,21 0 0,-21-21 16,0 22-16,21-1 15,0-42 16,21-1-31,0 1 16,0 0-16,1 0 16</inkml:trace>
  <inkml:trace contextRef="#ctx0" brushRef="#br0" timeOffset="105140.29">6731 11557 0,'0'21'0,"21"-21"16,-21 21-16,21-21 15,0 0-15,1 0 16,-1 0-16,0 0 0,0 0 16,0 0-16,0-21 15,1 0-15,-1 21 0,0-21 0,0 21 16,0-21-16,-21 0 0,21-1 0,-21 1 16,22 0-16,-22 0 15,0 0-15,0 0 0,0-1 0,0 1 16,0 0-16,-22 21 0,1 0 0,0 0 15,0 0-15,0 21 16,0 0-16,-1 1 0,1-1 0,0 0 16,0 21-16,0 1 0,21-22 0,0 21 15,0-21-15,0 22 0,0-22 16,0 0-16,0 0 0,0 0 0,0 0 16,0 1-16,21-1 0,0-21 15,0 0-15,-21 21 0,21-21 16,1 0-16,-1 0 0,21 0 0,-21 0 15,22 0-15,-22-21 0,21 0 0,-21-1 16,22 1-16,-22 21 0,21-42 16,-21 21-16</inkml:trace>
  <inkml:trace contextRef="#ctx0" brushRef="#br0" timeOffset="105851.56">7514 11134 0,'0'0'0,"0"-21"0,0 42 31,0 0-31,0 0 16,0 0-16,0 22 0,0-1 0,0-21 16,0 21-16,-21 1 0,21-1 0,-21 0 15,21-20-15,0 20 0,-21-21 16,21 21-16,0-20 0,0-1 0,0 0 16,-22 0-16,22 0 0,0 0 15,0 1-15,-21-22 0,21 21 16,21-42 15,-21-1-31,22 22 0,-1-21 16,-21 0-16,21 0 0,-21-21 15,21 20-15,0-20 0,0 21 0,-21-21 16,22-1-16,-1 1 0,-21 0 16,21-1-16,-21 1 0,21 0 0,-21-1 15,0 22-15,21 0 0,-21 0 0,0 42 31,0 0-31,0 0 0,0 22 16,0-1-16,0-21 0,0 21 0,0 1 16,0-1-16,-21-21 0,21 22 15,-21-1-15,21-21 0,0 21 16,0-20-16,-21-1 0,21 0 0,-21 0 16,21 0-16,0 0 0,0 1 15,0-44 32,0 1-31,0 0-16,0 0 0,0 0 0,0 0 15,21-1-15,0 1 0,-21 0 16,21 0-16,0 0 0,0 0 0,1-1 16,-1 1-16,0 0 0,0 21 0,0-21 15,0 21-15,1 0 0,-1 0 16,0 0-16,0 0 0,-21 21 0,0 0 15,0 0-15,21 1 0,-21-1 0,0 0 16,0 0-16,0 0 16,0 0-16,0 1 0,0-1 15,0 0-15,-21 0 0,0 0 16,0-21 0,0 0-1,-1 0 1,22-21-16,0 0 0</inkml:trace>
  <inkml:trace contextRef="#ctx0" brushRef="#br0" timeOffset="106023.49">7366 11494 0,'0'0'0,"-21"0"16,42 0 15,0 0-16,21 0-15,-20 0 0,-1 0 16,21 0-16,0 0 0,-20-22 0,20 22 16,21 0-16,-20-21 0,-1 21 0</inkml:trace>
  <inkml:trace contextRef="#ctx0" brushRef="#br0" timeOffset="106424.27">8382 11388 0,'0'0'0,"-42"0"16,20 0 0,1 0-16,0 0 0,0 21 15,0-21-15,21 21 0,-21 0 0,-1 0 16,1 1-16,0-1 0,0 0 0,0 21 16,21-21-16,0 1 0,0-1 15,0 0-15,0 0 0,0 0 16,21-21-16,0 21 0,0-21 15,0 0-15,22 0 0,-22 0 0,0 0 16,0 0-16,22 0 0,-22 0 16,0 0-16,0-21 0,0 21 0,0-21 15,1 0-15,-22 0 0,0 0 16,0-1-16,0-20 0,0 21 16,0 0-16,0-22 0,0 22 0,0 0 15,0-21-15,-22 21 0,1 21 0,0-22 16,0 1-16,0 21 15,0 0-15,-1 0 0,1 21 16,0 1-16,21-1 0,0 0 16,0 0-16,0 0 15,0 0-15,0 1 0,21-1 0,0-21 16,1 21-16,-1-21 0</inkml:trace>
  <inkml:trace contextRef="#ctx0" brushRef="#br0" timeOffset="107155.47">9123 11494 0,'0'-22'0,"0"44"0,0-65 0,0 22 15,-21 0-15,-1 0 0,-20 0 0,21 21 16,0-22-16,0 1 0,-1 21 16,1 0-16,-21 0 0,21 0 15,0 0-15,-1 21 0,1 1 0,0-22 16,0 21-16,0 21 0,0-21 15,-1 0-15,1 1 0,21 20 0,-21-21 16,21 0-16,0 0 0,0 22 0,0-22 16,0 0-16,0 0 15,0 0-15,21-21 0,0 22 16,1-22-16,-1 0 0,0 0 0,0 0 16,0 0-16,0 0 0,1-22 15,-1 22-15,21-21 0,-21 0 0,0 21 16,1-42-16,-1 21 0,0-1 0,0-20 15,0 21-15,0-21 0,1-22 16,-22 22-16,21-1 0,0 1 16,0 0-16,-21-1 0,0 1 0,0 21 15,21-21-15,-21 20 16,0 44 0,-21-1-16,0 21 15,21-21-15,0 22 0,-21-1 16,0 0-16,21 1 0,-22-1 0,22 0 15,0-21-15,0 22 0,0-22 16,0 21-16,0-21 0,0 1 16,0-1-16,0 0 0,22 0 0,-1 0 0,21-21 15,-21 21-15,0-21 16,1 0-16,-1 0 0,21 0 16,-21 0-16,0 0 0,22 0 0,-22-21 15,21 21-15,-21-21 0,1 0 0,-1 21 16,0-21-16,0 0 0,-21-1 15,0 1-15,21 0 0,-21 0 0,0 0 16,0 0-16,0-1 0,0 44 47,-21-1-47,21 0 0,0 0 0,0 0 16,0 0-16,0 1 0,0-1 15,-21 0-15,0 0 0,21 0 16,0 0-1,-21-21-15,-1 0 16,22-21 0,0 0-1,0 0-15</inkml:trace>
  <inkml:trace contextRef="#ctx0" brushRef="#br0" timeOffset="107824">10795 11494 0,'42'21'32,"-21"-21"-32,1 0 15,-1 0-15,0-21 16,-21-1-16,21 1 0,-21 0 16,0 0-16,0-21 0,0 20 0,0 1 15,0 0-15,-21 0 0,0-21 16,0 20-16,-1 22 0,1-21 0,0 21 15,0 0-15,0 0 0,0 0 0,-1 0 16,1 21-16,0 1 0,0-1 16,0 21-16,0-21 0,-1 22 0,22-22 15,-21 21-15,21 0 0,-21-20 16,21 20-16,0-21 0,0 0 0,0 0 16,0 1-16,0-1 0,0 0 15,21-21-15,0 21 0,1-21 16,-1 0-16,0 0 15,21 0-15,-21 0 0,1-21 0,-1 0 16,0 21-16,21-21 0,-21-1 0,1 1 16,-1 0-16,0 0 0,0-21 15,0 20-15,0-20 0,1 21 16,-22-21-16,0 20 0,0 1 0,0 0 16,0 0-16,0 42 15,0 0 1,0 22-16,0-22 15,0 0-15,0 0 0,0 21 16,0-20-16,0-1 0,0 0 0,0 0 16,0 0-16,21 0 0,-21 1 15,21-22-15,-21 21 0,21-21 0,0 0 16,0 21-16,1-21 0,-1 0 16,0 0-16,0 0 0,0 0 15</inkml:trace>
  <inkml:trace contextRef="#ctx0" brushRef="#br0" timeOffset="108223.41">11388 11557 0,'0'0'0,"0"-21"0,-22 21 15,22-21-15,0 0 16,0-1-16,0 1 16,0 0-16,0 0 0,22 0 15,-1 0-15,0-1 0,0 22 0,0-21 16,0 21-16,1 0 0,-1 0 15,0 0-15,0 0 0,0 0 0,0 21 16,1-21-16,-22 22 0,21-1 0,0 0 16,-21 0-16,21 21 0,-21-20 15,0-1-15,0 0 0,0 0 0,0 0 16,0 0-16,0 1 0,0-1 16,-21 0-16,0-21 0,0 21 15,-1-21-15,22-21 31,0 0-15,0 0-16,0-1 0,22 1 16,-22 0-16,21 0 0,0 0 0,0-43 15,0 43-15,0 0 16,1 0-16,-1 0 0,-21-1 0,21 1 16,0 21-16,0 0 0,0 0 0,1 0 15,-1 0-15,0 0 16</inkml:trace>
  <inkml:trace contextRef="#ctx0" brushRef="#br0" timeOffset="108555.22">11980 11494 0,'0'21'0,"0"-42"0,21 42 16,1-21-16,-1 0 16,0 0-16,0 0 15,0 0-15,22 0 0,-22 0 0,0-21 16,0 21-16,0-22 0,0 22 15,-21-21-15,22 0 0,-1 0 16,-21 0-16,0 0 0,0-1 0,0 1 16,-21 21-1,-1 0-15,1 0 16,0 0-16,0 0 0,0 21 0,0 1 16,21-1-16,-22 0 0,1 0 15,21 21-15,-21-20 0,21-1 0,0 0 16,0 0-16,0 0 0,0 0 0,0 1 15,0-1-15,0 0 16,21-21-16,0 0 0,1 0 16,20 0-16,-21 0 0,0 0 15,22 0-15,-22 0 0,21 0 16,0-21-16,-20 0 0,20 21 0</inkml:trace>
  <inkml:trace contextRef="#ctx0" brushRef="#br0" timeOffset="109069.49">13589 11176 0,'-21'0'16,"0"0"0,-1 0-1,22 21-15,-21 0 0,21 1 16,0-1-16,0 21 0,-21 0 15,21 1-15,0-1 0,-21 0 16,21 1-16,-21-1 0,0 0 0,21 22 16,-22-22-16,1 22 0,0-22 0,0 22 15,0 20-15,0-20 0,-1-1 16,1 1-16,0 20 0,21-20 0,-21-1 16,0 22-16,21-21 0,-21-1 0,-1 64 15,1-63-15,21-1 0,-21 1 16,0-22-16,21 21 0,-21-20 15,0-22-15,21 21 0,0-21 0,0 1 16,-22-22-16,22-22 16,0 1-1,22 0-15,-22 0 0,21-21 0,0-1 16,-21 1-16,21 0 0,0-22 16,0 1-16,-21-1 0,22 1 0</inkml:trace>
  <inkml:trace contextRef="#ctx0" brushRef="#br0" timeOffset="109407.3">13314 11578 0,'0'0'0,"0"-42"0,-21 0 0,21 20 15,-22-20-15,22 21 0,-21-21 0,21 20 16,0 1-16,0 0 0,0 0 0,21 0 16,1 0-16,-1-1 0,21 1 15,0 0-15,1 21 0,-1 0 0,0-21 16,1 21-16,-1 0 0,0 0 15,1 21-15,-1 0 0,0-21 16,-20 21-16,-1 22 0,0-22 0,0 0 16,-21 21-16,0-20 0,0 20 0,0-21 15,0 0-15,-21 22 0,0-22 16,0 0-16,-1 0 0,-20-21 0,21 21 16,0-21-16,-22 0 0,22 21 0,0-21 15,0 0-15,21 22 0,-21-22 16,42 0 15,0 0-31,0-22 16,0 22-16,-21-21 0,43 21 0,-22-21 15,0 21-15,0-21 0</inkml:trace>
  <inkml:trace contextRef="#ctx0" brushRef="#br0" timeOffset="109828.05">14055 11430 0,'0'-42'32,"0"21"-32,0-1 15,0 1-15,0 0 16,0 0-16,21 0 0,0 21 0,0-21 16,0 21-16,22 0 0,-22 0 15,0 0-15,0 0 0,0 0 16,0 0-16,22 0 0,-22 21 0,-21 0 15,21 0-15,0 21 0,-21-20 0,21-1 16,-21 21-16,0-21 0,0 0 16,0 1-16,0-1 0,0 0 0,-21 0 15,0 0-15,21 0 0,-21-21 16,0 0-16,21-21 31,0 0-31,0 0 16,21 0-16,-21 0 15,0-1-15,21-20 0,0 21 16,0 0-16,1 0 0,-1-22 0,-21 22 16,21 0-16,0 0 0,0 21 15,0-21-15,1 21 0,-22-22 0,21 22 16,0 0-16,0 0 0,0 0 16,0 0-16,1 0 0,-1 0 0,0 22 15</inkml:trace>
  <inkml:trace contextRef="#ctx0" brushRef="#br0" timeOffset="111423.42">14795 11430 0,'0'0'0,"22"0"15,-1 0-15,0 0 16,0 0-16,0 0 16,0-21-16,1 0 0,-1 0 0,21-1 15,-21 22-15,0-21 0,1 0 0,-1 0 16,0 0-16,-21 0 0,21-1 15,-21 1-15,0 0 0,0 0 16,-21 21-16,0 0 0,0 0 16,-1 0-16,1 0 0,0 0 15,0 21-15,0 0 0,0 0 0,-1 1 16,1-1-16,21 21 0,-21-21 16,21 0-16,-21 22 0,21-22 15,0 0-15,0 21 0,0-20 0,0-1 16,0 0-16,0 0 0,21 0 15,0-21-15,0 21 0,1-21 0,-1 0 16,0 0-16,0 0 0,21 0 0,-20 0 16,20 0-16,0 0 0,1 0 15,-1-21-15,0 0 0,22 21 0,-22-21 16,0 0-16,22-22 0,-22 22 0,1 0 16,-22-21-16,0 21 0,0-22 15,0 22-15,-21 0 0,0 0 0,0 0 16,0-1-16,-21 22 15,0 0-15,0 0 16,0 22-16,-1-22 0,1 21 0,21 0 16,0 0-16,-21 0 0,21 22 15,0-22-15,0 0 0,0 0 0,0 0 16,0 0-16,0 1 0,21-1 0,-21 0 16,0 0-16,21-21 15,-21 21-15,-21-42 47,21 0-47,-21 21 0,0-21 16,0 21-16,0-21 15,21 42 17,0 0-17,0 0-15,21-21 0,0 0 16,0 0-16,0 21 0,0-21 0,1 0 15,-1 0-15,0 0 0,0 0 0,21 0 16,-20 0-16,-1 0 0,21 0 16,22-21-16,-43 21 0,0-21 15,21 0-15,-21 0 0,1-1 0,20 1 16,-21 0-16,0 0 0,0-21 16,-21 20-16,0 1 0,22-21 15,-22 21-15,0 0 0,0-1 16,0 1-16,-22 21 15,1 0-15,0 0 0,0 21 16,0-21-16,21 22 0,-21-1 16,-1 21-16,22-21 0,-21 0 0,21 1 15,0 20-15,0-21 0,0 0 0,0 0 16,0 1-16,0-1 0,21 0 16,1-21-16,-22 21 0,21-21 0,0 0 15,0 21-15,0-21 0,0 0 0,1 0 16,-1 0-16,0 0 15,21 0-15,1-21 0,-1 21 0,0-21 16,-21 21-16,22-21 0,-1 0 0,-21-1 16,22 1-16,-22-21 0,0 21 15,0 0-15,0-1 0,0 1 0,-21 0 16,-21 21 15,0 21-31,21 0 0,-21 1 0,21-1 16,0 0-16,-21 0 0,0 0 15,21 0-15,-22 1 0,22-1 0,0 0 16,-21 0-16,21 0 0,-21-21 16,21-21 31,0 0-32,21 21-15,0-21 0,-21 0 0,22-1 16,-1-20-16,0 21 0,21-21 0,-21 20 15,22 1-15,-22-21 0,21 21 16,-21 0-16,22-1 0,-1 1 16,-21 21-16,0 0 0,1 0 0,-1 0 15,0 21-15,-21 1 16,0-1-16,0 0 0,21 21 16,-21-21-16,0 1 0,0-1 15,0 21-15,0-21 0,0 0 0,0 1 16,21-1-16,0-21 0,-21 21 0,22 0 15,-1-21-15,0 0 16,0 0-16,0 0 0,0 0 0,1 0 16,-1 0-16,0 0 0,0-21 0,0 21 15,0-21-15,1 0 0,-1-1 16,0-20-16,21 21 0,1-64 16,-22 43-16,0 0 0,42-43 15,-41 43-15,-1-1 16,0-20-16,-21 42 0,21-1 15,-21 1-15,0 0 0,-21 42 32,0 0-32,0 1 0,-1-1 15,22 21-15,-21-21 0,0 22 16,0-1-16,21 43 0,0-43 16,0 0-16,0 1 0,0-1 0,0-21 15,0 0-15,0 22 0,0-22 16,0 0-16,21 0 0,0-21 15,0 0-15,-21 21 0,22-21 0,-1 0 16,21 0-16,-21 0 0,0 0 0,1-21 16,-1 0-16,0 21 0,0-21 15,21 0-15,-42-1 0,22 1 0,-1-21 16,-21 21-16</inkml:trace>
  <inkml:trace contextRef="#ctx0" brushRef="#br0" timeOffset="111603.31">17335 11176 0,'-21'21'0,"42"-42"0,-63 42 16,42 0-16,0 1 15,21-1 1,0-21 0,1 0-16,-1 0 0,21 0 0,0 0 15,-20 0-15,20 0 0,0-21 16,-21-1-16,22 22 0,-1-21 0,0 0 15</inkml:trace>
  <inkml:trace contextRef="#ctx0" brushRef="#br0" timeOffset="112471.42">19262 11028 0,'0'-21'16,"0"42"-16,0-63 0,0 20 16,0 1-1,0 42 17,-22 1-32,1-1 0,21 0 0,-21 0 15,0 21-15,0 1 0,0-1 0,21 0 16,-22 1-16,1-1 0,0 0 15,0 1-15,0-1 0,0 0 0,-1 1 16,-20-22-16,21 0 0,0 0 0,-22 0 16,22 1-16,0-1 0,0-21 15,0 0-15,21 21 0,-21-21 0,-1 0 16,1-21 0,21 0-16,0-1 0,0 1 15,0 0-15,0 0 0,0 0 16,0-22-16,21 1 0,1 21 15,-1-21-15,-21-1 0,42 1 0,-21 0 16,0 20-16,1-20 0,-1 21 0,0 0 16,0 0-16,0 21 15,0 0-15,1 0 0,-22 21 16,0 0-16,0 0 0,21 21 0,-21-20 16,0 20-16,0-21 0,0 21 15,21-20-15,-21 20 0,0-21 0,0 0 16,21 0-16,-21 1 0,21-1 15,0 0-15,1-21 0,-1 21 16,0-21-16,0 0 0,0 0 0,22 0 16,-22 0-16,21 0 0,-21 0 0,22 0 15,-1-21-15,0 21 0,-21-21 16,22 0-16,-22-1 0,21 1 0,-21 0 16,1 0-16,-1 0 0,-21 0 15,0-1-15,21 1 0,-21 0 16,-21 42-1,21 0-15,0 1 16,-21-22-16,-1 21 0,22 0 16,-21 0-16,21 0 0,0 0 0,0 1 15,0-1-15,0 0 16,0 0-16,21-21 31,1 0-31,-1-21 16,0 21-16,0-21 0</inkml:trace>
  <inkml:trace contextRef="#ctx0" brushRef="#br0" timeOffset="112659.31">19875 11197 0,'0'-21'16,"-21"21"15,42 0 47,1 0-78,-1 0 0</inkml:trace>
  <inkml:trace contextRef="#ctx0" brushRef="#br0" timeOffset="113439.52">20341 10986 0,'21'-22'0,"-42"44"0,21-44 47,-21 44-47,21-1 0,-21 0 16,0 0-16,-1 21 0,22-20 16,0 20-16,-21 0 0,0 1 0,21-1 15,-21 0-15,21-21 0,0 22 0,-21-22 16,21 21-16,-21-21 0,21 1 15,-22-1-15,22 0 0,0 0 16,0-42 15,0 0-15,0 0-16,22 21 0,-22-22 0,21 1 16,0 0-16,0-21 0,0 21 15,0-1-15,1-20 0,20 21 0,-21 0 16,0 0-16,22-1 0,-22 1 15,21 21-15,-21 0 0,0 0 0,1 0 16,-1 0-16,-21 21 16,0 1-16,-21-22 15,-22 21-15,22-21 0,0 21 0,0-21 16,-22 0-16,22 0 0,0 21 16,0-21-16,0 0 0,0 0 15,-1 0-15,1 0 31,21 21-15,0 0 0,0 1-16,0-1 15,0 0-15,0 0 0,0 0 0,0 0 16,0 1-16,0-1 0,21 0 0,1 0 16,-1 0-16,0 0 15,0-21-15,21 0 0,-20 22 0,62-22 16,-41 0-16,-1 0 0,21 0 15,-20 0-15,-1 0 16,22 0-16,-22-22 0,0 1 0,1 21 16,-1-21-16,-21 0 0,0 0 0,22-22 15,-22 22-15,-21 0 0,0-21 16,21 21-16,-21-1 0,0 1 16,-21 21-1,0 0-15,-1 21 0,22 1 0,-21-1 16,0 0-16,21 0 0,-21 0 0,21 0 15,0 1-15,0-1 16,0 0-16,0 0 0,21 0 16,0-21-16,0 0 0,1 21 0,20-21 15,-21 0-15,21 0 0,1 0 16,-1 0-16,-21 22 0,22-22 0,-22 0 16,0 0-16</inkml:trace>
  <inkml:trace contextRef="#ctx0" brushRef="#br0" timeOffset="114068.16">6011 12510 0,'0'-22'15,"-21"22"1,0 0-16,0 0 31,0 0-31,-1 0 0,22 22 16,0-1-16,-21 0 0,21 0 16,-21 21-16,21 1 0,0-1 0,0 0 15,0 1-15,-21 20 0,21-20 0,0-1 16,0 0-16,0 1 0,0-22 15,-21 21-15,21-21 0,-21 22 0,21-22 16,-22 0-16,22 0 0,0 0 16,0-42 15,0 0-31,0 0 0,0 0 16,22-1-16,-1 1 0</inkml:trace>
  <inkml:trace contextRef="#ctx0" brushRef="#br0" timeOffset="114343.54">6202 12827 0,'0'0'16,"0"21"-16,0 0 15,0 1-15,21-22 16,0 0 0,0 0-1,0 0-15,1-22 0,-22 1 16,0 0-1,0 0 1,0 0-16,-22 21 16,1 0-1,0 0-15,21 21 16,0 0 0,0 0-16,21-21 15,0 0 1,1 0-16</inkml:trace>
  <inkml:trace contextRef="#ctx0" brushRef="#br0" timeOffset="115167.43">7726 12742 0,'0'0'0,"-21"-21"0,21 0 16,0 0-16,-22 0 0,22 0 0,-21 21 15,21-22-15,0 1 0,-21 21 16,0 0-16,0 0 0,0 0 15,-1 0-15,22 21 16,-21 1-16,0-1 0,21 0 0,-21 21 16,21-21-16,0 22 0,0-1 0,0 0 15,0 1-15,-21-22 0,21 21 16,0 1-16,0-1 0,0-21 0,0 0 16,0 22-16,21-22 0,0-21 0,0 21 15,0 0-15,1-21 0,-1 0 16,0 0-16,21 0 0,-21 0 15,22 0-15,-22 0 0,21 0 0,-21-21 16,22 0-16,-22 0 0,21-1 16,-21 1-16,22 0 0,-22 0 0,21-21 15,-21-1-15,1 1 0,-1 0 16,0-1-16,-21 1 0,0 0 0,21-1 16,-21 1-16,0 0 0,0 20 0,0-20 15,0 21-15,0 0 0,0 0 16,0-1-16,0 1 0,-21 42 15,21 1 1,0 20-16,0-21 0,-21 21 16,21 1-16,0-1 0,0 0 15,-21 1-15,21 20 0,0-20 0,0-1 16,0 0-16,0 1 0,0-22 16,0 21-16,0-21 0,21 0 0,0 1 15,0-22-15,0 21 0,0-21 16,1 0-16,-1 0 0,0 0 15,0 0-15,0-21 0,0-1 0,1 1 16,-1 0-16,0 0 16,-21 0-16,0-22 0,21 22 0,-21 0 15,0 0-15,21 0 0,-21 0 0,0-1 16,0 44 15,0-1-31,0 0 0,0 0 0,-21 0 16,21 0-16,0 1 0,0-1 15,0 0-15,-21 0 0,21 0 0,0 0 16,0-42 31</inkml:trace>
  <inkml:trace contextRef="#ctx0" brushRef="#br0" timeOffset="115339.33">8509 12764 0,'0'0'0,"0"-22"0,0 44 78,21-22-62</inkml:trace>
  <inkml:trace contextRef="#ctx0" brushRef="#br0" timeOffset="116095.76">8911 12742 0,'0'0'0,"-42"0"31,21 0-31,-1 0 0,1 0 16,0 0-16,0 22 0,0-1 15,0 0-15,-1 0 0,1 0 0,21 22 16,0-22-16,0 0 0,0 21 16,0-21-16,0 1 0,0 20 0,0-21 15,0 0-15,0 0 0,21 1 0,1-22 16,-22 21-16,21-21 0,0 0 16,21 0-16,-21 0 0,1 0 15,-1 0-15,21 0 0,-21-21 0,0-1 16,22 22-16,-22-21 0,21 0 15,-21 0-15,1-21 0,41-22 16,-42 22-16,0-1 0,1 1 0,-1 0 16,-21-1-16,0 1 0,21 0 15,-21-1-15,21 22 0,-21-21 0,0 21 16,0 0-16,0-1 0,0 44 31,0-1-31,0 0 0,0 21 16,-21-21-16,21 22 0,-21-1 15,21-21-15,-21 22 0,21-1 16,0 0-16,0-21 0,-22 22 0,1-22 16,21 0-16,-21 0 0,21 0 15,-21 1-15,21-1 0,0-42 47,21-1-47,0 1 0,0 21 16,1-21-16,-1 0 0,0 0 15,0-22-15,21 22 0,-20 0 16,-1 0-16,0 0 0,0 0 0,0 21 16,0-22-16,1 22 0,-1-21 0,0 21 15,-21 21 17,0 1-32,-21-22 0,0 21 0,-1-21 15,1 21-15,0 0 0,0-21 0,0 21 16,-22 0-16,22 1 15,0-1-15,0 0 0,21 0 16,0 0-16,0 0 16,0 1-16,0-1 0,21-21 15,0 21-15,0-21 16,1 0-16,-1 0 16,0 0-16,0 0 15,-21-21-15,21 21 0,0-21 16,1 21-16</inkml:trace>
  <inkml:trace contextRef="#ctx0" brushRef="#br0" timeOffset="116671.43">10372 12615 0,'-22'0'0,"-126"-21"31,127 21-31,-21 0 0,21 21 16,-22 1-16,1-22 0,21 21 0,-22 0 15,22 0-15,0 0 0,0 0 0,21 1 16,0-1-16,0 0 0,0 0 16,0 0-16,21 0 0,0-21 0,0 22 15,1-22-15,20 0 16,-21 0-16,0 0 0,22 0 0,-22 0 15,0 0-15,0 0 16,0 0-16,-42 0 31,0 0-31,0 0 0,-22 21 0,22-21 16,0 21-16,0-21 16,0 21-16,0-21 0,-1 0 0,22 21 15,0 0 1,22-21-1,-1 0-15,0 0 0,0 0 0,0 0 16,22 0-16,-22 0 0,0-21 16,0 21-16,0 0 0,0 0 15,-21 21-15,0 1 16,0-1-16,0 0 0,0 0 16,0 0-16,0 0 0,-21 1 15,0 20-15,-21 0 0,21-21 16,-1 1-16,1-1 0,21 21 15,-21-21-15,0-21 0,21 21 16,-21 1-16,21-1 0,0 0 0,21-21 31,0 0-31,21 0 0,-20-21 16,-1 21-16</inkml:trace>
  <inkml:trace contextRef="#ctx0" brushRef="#br0" timeOffset="117292.08">11345 12594 0,'0'0'16,"-21"0"-16,21-21 0,-21 21 16,0 0 15,21 21-31,-21 0 16,21 1-16,-22-1 0,22 21 0,0 0 15,-21-20-15,21 20 0,-21 0 16,21-21-16,-21 22 0,21-22 0,0 21 15,-21-21-15,0 1 0,21-1 16,-22 0-16,22 0 0,0-42 47,0 0-47,0 0 0,22-22 16,-1 22-16,0 0 0,0-21 15,0 20-15,0-20 0,1 0 16,20 21-16,-21-22 0,21 22 0,-20 0 15,-1 0-15,21 0 0,-21-1 16,0 22-16,1 0 0,-1 0 0,0 0 16,0 0-16,-21 22 0,0-1 0,0 0 15,0 0-15,0 21 0,0-20 16,0 20-16,0 0 0,0-21 0,0 43 16,0-22-16,0-21 0,0 1 15,-21-1-15,21 0 0,-21 0 16,21 0-16,0 0 0,21-21 47,0 0-47,0 0 0,0-21 0,1 21 15,-1-21-15,0 0 0,0 0 16</inkml:trace>
  <inkml:trace contextRef="#ctx0" brushRef="#br0" timeOffset="117704.9">12001 12764 0,'22'0'0,"-44"0"0,65-22 0,-43 1 0,-21 21 31,-1 0-15,1 21-16,0 1 0,0-1 0,0 0 15,0 0-15,-1 0 16,1 22-16,21-22 0,-21 0 0,0 21 16,21-21-16,0 1 0,0 20 0,0-21 15,0 0-15,0 0 0,0 1 16,0-1-16,21-21 0,0 0 15,22 21-15,-22-21 0,0 0 0,0 0 16,0 0-16,22 0 0,-22 0 16,42-42-16,-42 42 0,22-22 15,-22 1-15,0 0 0,0 0 16,0-21-16,1 20 0,-22-20 0,0 21 16,0-21-16,0-1 0,0 22 15,0-21-15,0 21 0,-22-1 0,1 1 16,0 0-16,0 21 0,0 0 15,0 0-15,-1 0 0,1 0 0,0 0 16,0 0-16,-21 21 0,20 0 16,1 1-16,21-1 15,-21 0-15,21 0 0,0 0 16,21-21-16,0 0 16,1 0-16,-1 0 0,0 0 0,21 0 15,-21 0-15</inkml:trace>
  <inkml:trace contextRef="#ctx0" brushRef="#br0" timeOffset="117979.8">12594 12637 0,'0'0'0,"21"-22"0,-21 1 0,21 0 16,-21 0-16,-21 21 31,0 21-15,0 0-16,21 0 0,-21 1 0,21-1 15,0 21-15,-21-21 0,21 22 16,-22-22-16,22 21 0,-21 0 0,21-20 16,0 20-16,0-21 0,-21 0 15,21 0-15,0 1 0,0-1 16,0 0-16,0 0 16,21-21-1,0 0 1,1-21-16,-1 21 0,0-21 0,0 21 15</inkml:trace>
  <inkml:trace contextRef="#ctx0" brushRef="#br0" timeOffset="118554.93">13123 12827 0,'0'0'0,"0"-21"0,21 21 16,-21-21-16,0 0 15,0-1-15,0 1 0,0 0 16,-21 21-16,0-21 0,0 0 15,0 21-15,-22 0 16,22 0-16,0 0 0,0 0 16,0 21-16,0-21 0,-22 42 15,22 1-15,0-22 0,21 0 0,-21 0 16,0 21-16,21-20 0,-22-1 16,22 21-16,0-21 0,0 0 0,0 1 15,0-1-15,0 0 0,0 0 16,22-21-1,-1 0-15,0 0 0,0 0 16,0 0-16,0 0 0,1-21 16,20 0-16,-21 21 0,0-21 15,0-1-15,1-20 0,20 21 0,-21-21 16,0-1-16,22-20 0,-22 20 16,0 1-16,0 0 0,-21-1 15,0 1-15,21 21 0,0-21 0,-21-1 16,0 22-16,0 0 0,0 0 15,0 0-15,-21 21 16,21 21-16,-21 21 16,0-21-16,0 0 15,0 22-15,21-1 0,-22 0 0,22 22 16,-21-22-16,21 1 0,0-1 0,0 0 16,0 1-16,0-22 0,0 21 15,21-21-15,1 22 0,-1-22 0,0 0 16,21-21-16,1 21 0,-1 0 15,-21-21-15,21 0 0,1 0 0,-1 0 16,43 0-16,-43 0 0,0-21 16,-20 21-16,-1-21 0,21 21 15,-21-21-15,0 21 0,-21-21 0,0-1 16</inkml:trace>
  <inkml:trace contextRef="#ctx0" brushRef="#br0" timeOffset="119563.94">5990 14118 0,'0'0'0,"-85"-21"31,64 0-31,21 0 0,0 0 16,0-1-16,0 1 0,21 0 16,1 0-16,-1 0 0,0 0 15,0 21-15,21-22 0,-20 1 0,20 21 16,-21 0-16,21 0 0,-20 0 15,-1 0-15,0 21 0,0 1 16,0-1-16,0 21 0,-21-21 0,0 22 16,0-22-16,0 21 0,-21-21 15,0 22-15,0-22 0,-21 21 0,20 0 16,-20-20-16,0 20 0,-22-21 16,22 0-16,0 22 0,-1-22 0,-20 0 15,20 0-15,1-21 0,0 21 16,21-21-16,-22 0 0,22 0 15,-21 0-15,21 0 0,21-21 0,-22 0 16,22 0-16,-21 0 0,21-1 0,0 1 16,0-21-16,0 21 0,0 0 0,21-1 15,1 1-15,-1 0 0,0 0 16,0 0-16,21 21 0,-20 0 16,-1 0-16,21 0 0,-21 0 0,0 0 15,1 21-15,-1 0 0,0 0 16,0 0-16,0 1 0,-21-1 0,0 0 15,0 0-15,21 0 0,-21 0 0,0 1 16,22-1-16,-22 0 0,0 0 16,0 0-16,21-21 0,0 21 15,0-21 1,0 0 0</inkml:trace>
  <inkml:trace contextRef="#ctx0" brushRef="#br0" timeOffset="119775.22">6413 14266 0,'22'-21'0,"-44"42"15,65-42-15,-43 0 16,21 21 62,0 21-78,0-21 16,0 0-16,1 0 0,-1 0 0,0 0 15</inkml:trace>
  <inkml:trace contextRef="#ctx0" brushRef="#br0" timeOffset="120479.42">7154 14203 0,'0'-21'0,"-21"21"31,0 0-31,0 0 16,0 0-16,-1 21 0,22 0 16,0 0-16,-21-21 0,21 21 0,-21 22 15,21-22-15,0 0 0,0 0 0,0 0 16,-21 1-16,21-1 0,-21 0 15,21 0-15,0 0 0,0 0 0,0 1 16,0-44 31,0 1-47,0 0 16,0 0-16,0 0 0,0 0 15,0-1-15,21-20 0,0 21 0,-21 0 16,21-22-16,0 22 0,-21 0 15,22 0-15,-1 0 0,0 0 0,0 21 16,0-22-16,0 22 0,1 0 16,-1 0-16,0 22 15,0-1-15,0-21 0,-21 21 0,0 0 16,0 21-16,21-20 0,-21-1 0,0 21 16,0-21-16,0 0 0,0 1 15,0-1-15,0 0 0,0 0 0,0 0 16,0 0-16,0-42 47,0 0-47,0 0 15,0 0-15,0 0 0,0-1 0,22-20 16,-22 21-16,21-21 0,0 20 0,0 1 16,0-21-16,0 21 0,1 0 15,-1-1-15,42 1 0,-42 21 16,1 0-16,20 0 0,-21 0 15,-21 21-15,0 1 16,0-1-16,0 21 0,0-21 16,0 0-16,0 1 0,0 20 0,0-21 15,0 0-15,-21 0 0,0 1 16,21-1-16,-21 0 0,21 0 0,0 0 16,21-21 15,0-21-31,0 0 15</inkml:trace>
  <inkml:trace contextRef="#ctx0" brushRef="#br0" timeOffset="121563.52">8255 14055 0,'21'-21'0,"-42"42"0,42-64 0,-42 43 31,0 0-31,21 22 0,-21-1 15,-1 0-15,-20 0 0,0 21 16,21-20-16,-1-1 0,1 21 16,0-21-16,21 22 0,0-22 0,-21 21 15,21-21-15,0 0 0,0 22 0,0-22 16,21 0-16,0 0 0,0-21 16,1 21-16,-1-21 0,0 0 0,21 0 15,-21 0-15,1 0 0,20 0 16,-21-21-16,21 21 0,-20-21 15,20 0-15,0 0 0,-21 0 0,1-1 16,-1-20-16,0 21 0,0 0 16,-21-22-16,0 22 0,0-21 0,0 21 15,0-22-15,0 22 0,-21-21 0,0 21 16,0 0-16,-1-1 0,1 1 16,0 0-16,-21 21 0,21 0 0,-1 0 15,1 0-15,-42 21 0,42 0 16,-1-21-16,1 43 0,0-22 15,21 0-15,0 21 0,0-20 0,0 20 16,0 0-16,0-21 0,0 22 16,21-22-16,0 21 0,-21-21 15,22 1-15,-1-1 0,0 0 0,0 0 16,0-21-16,0 0 0,1 0 16,-1 0-16,21 0 0,-21 0 0,0 0 15,1-21-15,20 0 0,-21 21 0,21-21 16,-20-1-16,20 1 0,-21-21 15,0 21-15,0 0 0,1-1 0,-22 1 16,0 0-16,21 0 0,-21 0 0,0 0 16,21 21-16,-21 21 15,0 0 1,0 0-16,0 0 16,-21 0-16,21 1 0,0-1 15,-21 21-15,21-21 0,0 22 16,0-22-16,0 0 15,0 0-15,21-21 16,0 0-16,0 0 0,0 0 16,0 0-16,1-21 0,-1 0 15,21 0-15,-21-1 0,22 1 0,-22 0 16,21 0-16,-21 0 0,0 0 16,1-1-16,-1-20 0,0 21 0,0 0 15,0 0-15,-21-1 0,21 1 16,-21 42 15,0 1-31,0-1 0,0 0 16,-21 0-16,21 21 0,0-20 15,0 20-15,0-21 0,0 21 0,0-20 16,0-1-16,0 0 0,0 0 0,21 0 16,1 0-16,-1 1 0,0-22 15,0 0-15,21 0 0,-20 0 0,-1 0 16,0 0-16,21 0 0,-21 0 15,1 0-15,20-22 0,-21 1 0,0 0 16,0 0-16,1 0 0,-1 0 16,-21-1-16,0-20 0,0 21 0,0-21 15,0 20-15,0 1 0,0-21 16,0 21-16,-21 21 16,-1 0-16,1 0 15,21 21-15,-21 0 0,0 0 0,21 0 16,0 1-16,0-1 0,0 21 0,0-21 15,0 0-15,0 1 0,0-1 16,0 0-16,0 0 0,0 0 0,21-21 16,0 0-16,0 0 15,22 0-15,-1 0 0,0 0 16,22-21-16,-1 0 0,22 0 0,-21 0 16,20-1-16</inkml:trace>
  <inkml:trace contextRef="#ctx0" brushRef="#br0" timeOffset="121883.34">10710 13864 0,'0'0'0,"-21"0"0,0 0 0,0 0 0,0 21 16,42-21 31,0 0-47,0 0 0,21 0 16,-20 0-16,20-21 0,0 21 0,-21 0 15,22 0-15,-1 0 0,-21 0 16,0 0-16,1 0 0,-1 0 0,0 0 15</inkml:trace>
  <inkml:trace contextRef="#ctx0" brushRef="#br0" timeOffset="122119.43">10901 13864 0,'63'0'0,"-126"0"0,42 0 0,-1 21 15,1-21-15,21 22 0,-21-22 0,0 21 16,21 0-16,-21 0 0,21 21 15,-21-20-15,-1-1 0,22 21 0,0-21 16,-21 22-16,21-22 0,-21 21 16,21-21-16,0 22 0,-21-22 0,21 21 15,-21-21-15,21 0 0,0 1 0,0-1 16,0 0-16,0 0 0,0 0 16,21-21-1,0 0 1,0-21-16,0 0 0,1 0 15,-1 0-15,21-1 0,-21 1 0</inkml:trace>
  <inkml:trace contextRef="#ctx0" brushRef="#br0" timeOffset="122488.22">11176 14161 0,'21'-22'0,"-42"44"0,21-22 47,-21 0-47,0 21 16,21 0-16,-22 0 0,22 0 15,-21 0-15,21 1 0,0 20 16,0-21-16,0 0 0,0 0 0,0 1 16,21-1-16,1 0 15,-1-21-15,0 0 0,0 0 0,0 0 16,0 0-16,22 0 0,-22 0 0,21 0 16,-21-21-16,1 21 0,20-21 15,-21-1-15,0 1 0,0 0 0,1 0 16,-22-21-16,21-1 0,-21 22 15,0 0-15,0 0 16,-21 0-16,-1-1 0,1 1 0,-21 21 16,21-21-16,0 21 0,-22 0 0,22 0 15,0 0-15,0 0 0,-22 0 16,22 0-16,0 0 0,21 21 16,-21-21-16,21 21 0,0 1 15,0-1 1,21-21-16,0 0 0,0 0 15,1 0-15,-1 0 0</inkml:trace>
  <inkml:trace contextRef="#ctx0" brushRef="#br0" timeOffset="124775.35">12023 14034 0,'21'0'0,"0"-43"31,0 43-31,-21-21 0,21 21 0,0-21 16,1 0-16,-1 0 16,0 21-16,0-22 0,0 1 0,0 21 15,-21-21-15,22 0 0,-22 0 16,-22 21 15,1 0-31,0 0 0,0 0 0,-21 21 16,20 0-16,-20 0 0,21-21 0,-21 21 15,20 1-15,1-1 16,0-21-16,0 21 0,21 0 0,0 0 16,0 0-1,21-21 1,0 0-16,-21 22 0,21-22 0,1 0 16,-1 0-16,0 0 0,0 0 0,0 0 15,0 0-15,1 0 16,-22 21-16,0 0 15,0 0-15,-22 0 16,1 0-16,0 1 16,0-1-16,0 0 0,0 0 15,21 0-15,0 0 16,0 1-16,0-1 0,0 0 0,0 0 16,0 0-16,21-21 0,0 0 15,0 0-15,0 0 0,0 0 16,1 0-16,-1 0 0,21 0 0,-21 0 15,0 0-15,22-21 0,-22 21 0,21-21 16,-21 0-16,22 0 0,-22-1 16,21 1-16,-21 0 0,22-21 15,-22 21-15,21-43 0,-21 22 16,1-1-16,-22 22 0,0-21 0,21 0 16,-21-1-16,0 22 0,0-21 15,0 21-15,0-1 0,0 1 16,0 42-1,-21 1 1,21-1-16,0 21 0,-22-21 0,22 22 16,-21-22-16,21 21 0,-21 0 0,21-20 15,0 20-15,0-21 0,0 21 16,0-20-16,0-1 0,0 0 0,0 0 16,0 0-16,21 0 0,0 1 0,1-22 15,-1 21-15,0-21 0,0 0 16,0 0-16,0 0 0,1 0 0,20 0 15,-21 0-15,0-21 16,22 21-16,-22-22 0,21 1 0,-21 21 16,0-21-16,1 0 0,-1 0 0,0 0 15,21-1-15,-42 1 0,21 0 16,-21 0-16,22 0 0,-22 0 0,0-1 16,-22 22-1,1 0-15,0 0 16,21 22-16,-21-1 0,0 0 15,21 0-15,0 0 0,0 0 0,0 1 16,0-1-16,0 0 16,0 0-16,0 0 0,0 0 15,0 1-15,21-22 0,0 21 16,0-21-16,22 0 0,-1 0 16,-21 0-16,0 0 0,22-21 15,-22 21-15,0-22 0,0 1 16,0 0-16,0 21 0,-21-21 0,22 0 15,-22 0-15,21-22 0,-21 22 0,0 0 16,0 0-16,0 0 0,0-1 16,0 1-16,0 0 0,0 42 31,0 0-31,0 1 16,0-1-16,-21 0 0,21 0 15,-22 0-15,22 0 0,0 1 16,0-1-16,0 0 0,0 0 15,-21 0-15,21 0 16,0-42 15,0 0-15,21 0-16,-21 0 16,22 0-16,-1-1 0,0 1 0,0 0 15,-21 0-15,21 0 0,0 0 16,1-1-16,-1 1 0,0 21 15,0 0 1,-21 21 0,21 1-16,-21-1 0,0 0 15,0 0-15,0 0 0,0 0 16,0 1-16,0-1 0,0 0 16,0 0-16,21-21 0,-21 21 0,0 0 15,22-21 16,-1-21-15,-21 0-16,21 21 0,-21-21 16,0 0-16,21 0 0,0-1 0,0 22 15,1-21-15,-1-21 0,0 21 16,0 0-16,0-1 0,22 1 0,-22 0 16,0 0-16,0 21 0,0-21 0,0 21 15,1 0-15,-22 21 16,0 0-16,0 0 15,0 0-15,0 1 16,0-1-16,-22 0 0,22 0 0,0 0 16,0 0-16,0 1 0,0-1 15,22 0-15,-1 0 16,0-21-16,0 0 0,0 0 0,0 0 16,1 0-16,20 0 0,-21 0 15,0 0-15,22 0 0,-1 0 16,-21 0-16,21 0 0,-20-21 0,20 0 15,-21 21-15,0-21 0,0-1 0,22 1 16,-43 0-16,21-21 0,0 21 16,-21-1-16,0 1 0,0 0 0,0 0 15,-21 21 1,0 0-16,0 0 0,-1 21 16,1 0-16,0 0 0,0 1 15,21 20-15,0-21 0,0 0 16,0 0-16,0 1 0,0-1 15,0 0-15,0 0 0,0 0 16,21-21 0,0 0-16,0 0 0,1 0 15,-1 0-15,0 0 16,0 0-16,-21-21 0,21 0 0,0 21 16,1-21-16,-1-22 0,0 22 15,-21 0-15,0 0 0,21 0 16,-21 0-16,21-22 15,0 43-15,-21 21 32,0 1-32,0-1 0,-21 0 15,21 0-15,0 0 0,0 0 16,0 1-16,0-1 0,0 0 16,0 0-1,21-21 1,1 0-1,-1 0-15,0-21 0,-21 0 0,21 0 16,0-1-16,-21 1 16,21 0-16,1 0 0,-1-21 0,0 20 15,-21-20-15,21 0 0,0 21 16,0-22-16,1 1 0,-1 0 0,0-22 16,0 22-16,0-1 0,0 1 15,1 21-15,-22 0 0,0 0 16,0-1-16,0 44 15,0-1-15,-22 21 0,1 0 16,0 1-16,0-1 0,0 0 16,0 22-16,21-22 0,0 1 0,-22-1 15,22 0-15,-21-21 0,21 22 0,0-22 16,0 0-16,0 0 0,0 0 0,0 1 16,0-1-16,21-21 15,1 0-15,-1 0 16,0 0-16,0 0 15,0 0-15,-21-21 0,21-1 16,1 22-16,-1-21 0,-21 0 16,42-21-16,-42-1 0,0 22 15</inkml:trace>
  <inkml:trace contextRef="#ctx0" brushRef="#br0" timeOffset="124997.22">15007 13780 0,'0'0'15,"21"0"1,22 0 0,-22 0-16,0 0 15,21 0-15,1 0 0,-1 0 0,0 0 16,1 0-16,-1 0 0,0 0 16,1 0-16,-1 0 0,-21 0 0,0-22 15,0 22-15,-21-21 16,-21 21-1,0 0-15,0-21 0,-21 21 0,-1 0 16</inkml:trace>
  <inkml:trace contextRef="#ctx0" brushRef="#br0" timeOffset="126048.3">5101 15325 0,'42'-43'32,"-42"22"-32,22 21 15,-1-21-15,0 0 0,0 21 16,0 0-16,0-21 15,22 21-15,-22-21 0,0 21 0,0 0 16,0 0-16,1 0 0,-1 0 16,0 21-16,-21 0 0,0 0 0,0 0 15,0 0-15,-21 1 0,0 20 16,-22-21-16,22 0 0,-21 0 0,-1 22 16,1-22-16,21 0 0,-21 0 15,20 0-15,1-21 0,0 22 0,0-22 16,0 0-16,42 0 31,0-22-31,0 22 0,0-21 16,1 21-16,20-21 0,-21 21 15,21-21-15,1 21 0,-1 0 0,0 0 16,64 0-16,-63 0 0,-1 21 16,0 0-16,1 0 0,-22 1 15,21-1-15,-21 21 0,-21-21 16,0 0-16,-21 22 0,0-22 15,-43 21-15,22-21 16,0 1-16,21-1 0,-22 0 16,1-21-16,0 21 0,20-21 15,-20 21-15,21-21 0,0 0 0,0 0 16,-1 0-16,1 0 0,0-21 0,0 21 16,21-21-16,-21 0 0,0 0 15,-1 21-15,22-22 0,-21 22 16,21-21-1,21 21 32,1 0-47,-22-21 0,21 21 0,0 0 16,0 0-16</inkml:trace>
  <inkml:trace contextRef="#ctx0" brushRef="#br0" timeOffset="126251.18">6011 15536 0,'-21'0'32,"0"0"-32,21-21 46,21 21-46,0 0 16,0 0-16</inkml:trace>
  <inkml:trace contextRef="#ctx0" brushRef="#br0" timeOffset="126875.25">7578 15579 0,'-22'0'0,"22"-21"15,0-1 1,0 1-16,0 0 16,22 0-16,-1 0 0,0 0 0,0 21 15,0-22-15,22 1 16,-22 21-16,21-21 0,-21 21 0,22 0 15,-22 0-15,21 0 0,0 0 0,-20 0 16,20 0-16,-21 21 0,0 0 16,0 1-16,1-1 0,-1 21 0,-21-21 15,0 0-15,0 22 0,0-22 16,0 0-16,-21 0 0,-22 22 0,22-43 16,-21 21-16,21 0 0,-1 0 0,1-21 15,0 0-15,21-21 31,21 0-15,0 0-16,1-1 0,-1 1 16,0 0-16,0 0 0,0 0 0,0 0 15,1-1-15,-1-20 0,0 21 16,0 0-16,21-22 0,-20 22 0,-1 0 16,21 0-16,-21 0 0,0 0 0,1 21 15,-1 0-15,0-22 0,0 22 16,0 0-16,0 0 0,-21 22 0,22-22 15,-1 21-15,-21 0 16,0 0-16</inkml:trace>
  <inkml:trace contextRef="#ctx0" brushRef="#br0" timeOffset="128756.08">8572 15558 0,'0'0'16,"22"0"-16,-1 0 15,0 0-15,0 0 0,0 0 0,0 0 16,1-22-16,-1 22 0,0-21 0,21 0 15,-21 0-15,1 0 0,-1 0 16,-21-1-16,21 1 0,-21 0 0,21 0 16,-21 0-16,0 0 0,0-1 15,0 1-15,-21 21 16,0 0-16,0 0 0,-1 0 16,1 0-16,0 21 15,0 1-15,0-1 0,0 0 0,-1 0 16,1 21-16,21-20 0,0-1 0,0 21 15,0-21-15,0 0 16,0 1-16,21-1 0,1 0 0,-1 0 0,0 0 16,21-21-16,-21 21 0,1-21 15,20 0-15,0 0 0,-21 0 0,22 0 16,-1 0-16,-21 0 0,22 0 0,-1-21 16,0 0-16,-21 0 0,22 0 15,-22 0-15,0-1 0,0 1 16,0-21-16,1 21 0,-22-22 0,0 1 15,21 0-15,-21-22 0,21 22 16,-21-43-16,0 43 0,0 0 16,0 20-16,0-20 0,0 21 15,0 0-15,0 42 16,0 0 0,-21 21-16,0-20 15,21 20-15,-22 0 0,22-21 0,0 43 16,-21-43-16,21 21 0,0 1 0,-21-1 15,21 0-15,0 1 16,0-22-16,0 0 0,0 21 0,21-20 16,0-1-16,1 0 0,-1-21 0,0 21 15,0-21-15,0 0 0,0 0 16,1 0-16,-1 0 0,0 0 0,21 0 16,1 0-16,-1-21 0,-21 21 15,21-21-15,1 0 0,-1-1 0,-21 1 16,22 0-16,-22 0 0,0 0 0,-21-22 15,0 22-15,0-21 0,0 21 16,0 0-16,0-22 0,0 22 16,0 0-16,-21 21 15,0 21 1,-1-21-16,22 21 0,0 0 16,-21 1-16,21 20 0,-21-21 15,21 0-15,0 22 0,0-22 0,0 21 16,0-21-16,0 0 0,0 1 15,0-1-15,0 0 0,0 0 0,21 0 16,0-21-16,-21 21 0,22-21 0,-1 22 16,21-22-16,-21 0 0,22 0 15,-1 0-15,21 0 0,-20 0 0,20 0 16,-20 0-16,-1-22 0,21 1 0,-20 21 16,-1-21-16,-21 0 0,0 0 15,22 0-15,-43-1 0,21 1 0,0-21 16,-21 21-16,0-22 0,0 1 15,0-21-15,0 41 16,0-20-16,-21 21 0,0 0 0,0 0 16,-1 21-16,1 0 0,0 0 0,-21 21 15,21-21-15,-1 21 16,1 21-16,21-21 0,-21 22 0,0-22 16,0 21-16,21-21 0,0 22 15,0-22-15,0 0 0,0 21 0,0-20 16,0-1-16,0 0 0,0 0 15,21-21-15,0 0 0,-21 21 16,21-21-16,0 0 0,1 0 16,-1 0-16,0 0 0,0 0 0,0-21 15,0 21-15,1-21 16,-1 0-16,-21 0 0,21-1 0,-21 1 16,21 0-16,-21-21 0,0 21 15,21-22-15,-21 22 0,21-21 0,-21-1 16,0 22-16,0 0 0,0 42 31,0 0-31,0 22 16,0-22-16,0 21 0,0-21 0,0 22 15,0-22-15,0 0 0,0 0 16,0 22-16,0-22 0,0 0 16,0 0-16,0 0 0,22-21 15,-1 0-15,0 0 16,0 0-16,0 0 0,0 0 0,22 0 15,-22 0-15,21 0 0,1 0 16,-1-21-16,0 21 0,1-21 16,-1 0-16,0 0 0,1-1 0,-22-20 0,21 21 15,-21-21-15,0 20 16,1-20-16,-1 21 0,-21 0 0,0 0 16,0-1-16,-21 22 15,-1 0-15,1 0 0,0 22 16,0-1-16,0 0 0,21 0 15,-21 21-15,21-20 0,0-1 16,0 0-16,0 0 0,0 0 0,0 0 16,0 1-16,21-1 0,0 0 0,0 0 15,-21 0 1,21-21-16,-21-21 47,-21 0-32,21 0 1,-21 21 0,0 0-16,21 21 15,0 0 1,0 0-16,0 0 16,21 1-1,0-22-15,0 0 0,0 0 0,1 21 16,-1-21-16,21 0 0,-21 0 0,22 0 15,-22 0-15,21 0 0,-21 0 16,0 0-16,22 0 0,-22-21 0,0-1 16,0 22-16,0-21 0,1 0 0,-1 21 15,0-21-15,0-21 0,0 20 16,22-20-16,-22 0 0,0 21 16,-21-22-16,0 22 0,0 0 15,0 0-15,0 0 0,-21 21 16,0 0-1,-1 0-15,1 42 0,0-21 16,0 0-16,0 0 0,0 22 0,21-22 16,0 21-16,0-21 0,0 1 15,0-1-15,0 0 0,0 0 0,0 0 16,21 0-16,0-21 16,0 0-16,0 0 0,0 0 15,1 0 1,-22-21-16,21 21 0,-21-21 15,0 0-15,21 21 0,0-21 16,-21 0-16,21 21 0</inkml:trace>
  <inkml:trace contextRef="#ctx0" brushRef="#br0" timeOffset="132907.98">952 16277 0,'0'0'0,"0"-21"15,0 0-15,0 0 0,0 0 16,0-1-16,0 1 0,0 0 0,0 0 16,0 0-16,0 0 0,0 42 31,0 21-31,0-21 0,-21 22 15,0-1-15,21 0 0,-21 22 16,0-22-16,-22 0 0,22 1 0,0-1 16,0 0-16,-21 1 15,20-1-15,1 0 0,0 1 0,0-22 16,0 21-16,0-21 0,21 1 16,0-44-1,0-20 1,0 21-16,0 0 15,0-22-15,0 22 0,0-21 16,21 0-16,0 20 0,0-20 0,-21 0 16,21 21-16,0-22 0,-21 22 15,0 0-15,22 0 0,-1 21 16,0 21 0,-21 0-16,0 0 0,21 0 15,-21 1-15,21-1 0,-21 21 16,21-21-16,-21 0 0,22 22 15,-22-22-15,21 0 0,0 0 0,0 22 16,0-22-16,22-21 16,-22 0-16,0 0 0,21 0 15,-21 0-15,22-21 0,-1-1 0,0 1 16,1 0-16,-1 0 0,0-21 16,-20 20-16,20-20 0,-21 0 0,-21 21 15,0-22-15,0 1 0,0 0 16,-21-22-16,0 22 0,-22-1 0,1 1 15,0 0-15,-1-1 16,1 22-16,-21 0 0,20 0 0,1 0 16,0 21-16,-1 0 0,1 0 15,0 21-15,-1-21 0,22 42 16,0-21-16,0 1 0,21 20 0,0 0 16,0-21-16,0 22 0,21-22 15,0 21-15,0-21 0,0 1 0,22-1 16,-22 0-16,21-21 0,-21 21 15,22-21-15,-1 0 0,0 0 16,-20 0-16,41 0 0,-21 0 0,1 0 16,-1 0-16,-21-21 0,22 21 15,-1 0-15</inkml:trace>
  <inkml:trace contextRef="#ctx0" brushRef="#br0" timeOffset="133339.73">1693 16425 0,'0'0'0,"-21"0"0,21 22 0,-21-22 16,21-22 15,0 1-31,0 0 0,0 0 16,0 0-16,21 21 0,0-21 15,0-1-15,22 1 0,-22 0 16,0 0-16,0 0 0,22 21 15,-22 0-15,0 0 0,0 0 0,21 0 16,-20 0-16,-1 21 0,0-21 16,0 21-16,-21 21 0,0-20 15,21-1-15,-21 0 0,0 0 0,0 0 16,0 0-16,0 1 0,0-1 0,0 0 16,-21-21-1,21-21 16,0 0-31,0-1 16,0 1-16,0 0 16,0 0-16,0 0 0,0-22 15,0 22-15,21 0 0,0 0 16,1 0-16,-1 0 0,0 21 16,0 0-16,0 0 0,22 0 15,-22 0-15,0 0 0,21 0 0,-21 21 16</inkml:trace>
  <inkml:trace contextRef="#ctx0" brushRef="#br0" timeOffset="134280.51">2794 16320 0,'0'0'0,"21"0"0,0 0 16,-21-22-16,0 1 16,0 0-16,0 0 15,0 0-15,-21 0 0,0-1 16,0 1-16,0 0 0,-1 21 15,-20-21-15,21 21 0,0 0 0,-22 0 16,22 0-16,0 0 0,0 21 16,-21 0-16,20 0 0,1 22 0,0-22 15,0 21-15,21-21 0,0 22 16,-21-22-16,21 0 0,0 21 0,0-20 16,0-1-16,0 0 0,21 0 15,0 0-15,0-21 16,22 0-16,-22 0 0,0 0 0,21 0 15,-21 0-15,22 0 0,-22-21 16,21 0-16,-21 0 0,1 0 0,20-1 16,-21 1-16,0 0 15,0 0-15,-21 0 0,22 0 0,-22-22 16,0 22-16,0 0 16,0 0-16,-22 21 15,22 21-15,-21-21 16,0 21-16,21 0 0,-21 22 0,21-22 15,0 0-15,0 0 16,0 0-16,0 0 0,0 1 0,0-1 16,21 0-16,21 0 0,-20-21 15,-1 21-15,21-21 0,0 0 0,1 0 16,-1 0-16,22 0 0,-22 0 16,21 0-16,1 0 0,-22-21 0,22 0 15,-1 0-15,-20 0 0,20-1 0,-21 1 16,-20 0-16,20 0 0,-42 0 15,0 0-15,0-1 0,0-20 16,-21 21-16,-22 21 16,22 0-16,0 0 0,-21 0 15,-1 0-15,22 0 0,-21 21 16,21-21-16,-22 21 0,22 0 0,0 1 16,0-1-16,21 0 15,0 0-15,0 0 0,21-21 16,0 0-16,0 0 15,1 0-15,20 0 0,-21 0 16,0 0-16,22 0 0,-22 0 0,0 0 16,0-21-16,0 21 0,0 0 15,1 0-15,-1 0 0,0 0 16,-21 21 0,0 0-16,0 1 0,0-1 15,0 21-15,0 43 0,0-43 16,-21 64-16,21-43 15,-21-20-15,-1 20 0,22 1 0,0-1 16,-21 1-16,21-1 0,0 1 16,0-1-16,0 1 0,-21 63 15,0-64-15,21-20 16,0 20-16,-21-42 0,0 22 0,-1-22 0,1 0 16,0 0-16,0-21 15,0 0-15,0 0 0,-1-21 0,1 0 16,0 0-16,0-1 0,0 1 15,21-21-15,0 0 0,-21-1 0,21 1 16,0 0-16,0-22 16,0 22-16,21-22 0,0 1 0,0-1 15,0 1-15</inkml:trace>
  <inkml:trace contextRef="#ctx0" brushRef="#br0" timeOffset="134976.07">4741 16383 0,'0'-42'31,"0"21"-31,-21 21 0,21-22 16,0 1-16,-21 21 0,21-21 16,-21 21-16,0 0 0,-1 0 15,1 0-15,-21 0 0,21 0 16,0 21-16,-22 0 0,22 1 16,0-1-16,0-21 0,0 21 15,-1 0-15,22 0 0,0 0 16,0 1-16,0-1 0,22 0 15,-1-21 1,0 0-16,0 0 0,21 0 0,-20 0 16,20 0-16,0 0 0,1 0 0,-22 0 15,21-21-15,-21 21 0,22 0 16,-22 0-16,-21-21 0,-21 21 31,-1 21-31,1-21 0,0 21 16,0 0-16,-21-21 0,20 21 15,1-21-15,0 21 0,0-21 16,0 0-16,0 22 0,-1-22 16,22 21-1,22-21 1,-1 0-16,0 0 0,0 0 16,21 0-16,-20 0 0,-1 0 15,0 0-15,0 0 0,0 0 0,0 0 16,1 0-16,-1 21 0,-21 0 15,0 0-15,0 22 0,0-22 0,0 21 16,0 0-16,0 1 0,-21-1 16,-1-21-16,-20 64 15,21-43-15,-21 1 0,20-22 0,1 0 16,0 21-16,21-21 16,0 1-16,42-22 15,-20-22 1,20 1-16,-21 0 0,43-21 0</inkml:trace>
  <inkml:trace contextRef="#ctx0" brushRef="#br0" timeOffset="136587.59">6329 16256 0,'0'0'0,"0"-21"15,-43 0 1,22 21-16,0 0 15,21 21-15,-21 0 0,0 0 16,0 0-16,21 1 0,-22 20 16,-20-21-16,21 21 0,0-20 0,0-1 15,-1 21-15,-20-21 0,21 0 0,0 1 16,-22-1-16,22 0 0,0-21 16,0 21-16,0-21 0,0 0 15,21-21 1,0 0-1,0 0-15,0-1 0,0 1 16,21 0-16,0 0 0,0-21 16,-21 20-16,0 1 0,21 0 0,0 0 15,-21 0-15,22 21 16,-1 0 0,-21 21-16,0 0 15,0 0-15,0 22 0,21-22 0,-21 0 16,21 21-16,-21-21 0,0 1 0,0-1 15,21 21-15,0-21 0,1 0 16,-22 1-16,21-1 0,0-21 0,-21 21 16,21-21-16,0 0 0,0 0 15,22 0-15,-22 0 0,0 0 0,0 0 16,22-21-16,-22 0 16,21-1-16,-21 1 0,22-21 0,-22 21 15,21 0-15,-21-22 0,0 1 0,-21 0 16,0-1-16,0 1 0,0 0 15,0-1-15,0 1 0,0-22 0,-21 22 16,0 0-16,0 21 0,-21-22 16,20 22-16,1 0 0,-21 21 15,21 0-15,0 0 0,-22 0 0,22 21 16,0 21-16,0-20 0,0 20 0,-1 0 16,1 1-16,0-1 0,21 21 0,0-20 15,0-1-15,0 0 0,0 1 16,0-1-16,0-21 0,0 22 15,21-22-15,0 21 0,1-21 16,-1 0-16,0 1 0,21-22 0,-21 0 0,22 0 16,-1 0-16,-21 0 0,22 0 15,-1-22-15,0 1 0,1 0 16,20 0-16,-21 0 0,1 0 0,-1-1 16,0 1-16,-20 0 0,20-21 15,-21 21-15,0-1 0,-21 1 16,0 0-16,0 42 15,-21 0 1,21 1-16,0-1 16,-21 0-16,21 0 0,0 21 15,0-20-15,0-1 0,0 0 0,0 0 16,0 0-16,21 0 16,0 1-16,0-22 0,1 0 0,-1 0 15,0 0-15,0 0 0,21 0 0,-20 0 16,-1-22-16,0 22 0,21-21 15,-21 0-15,1 0 0,-1 0 0,21 0 16,-42-1-16,21 1 0,0 0 16,1 0-16,-22 0 0,21 0 15,-21-1-15,0 44 32,0-1-32,0 0 0,0 0 15,0 0-15,0 0 16,0 1-16,0-1 0,0 0 0,0 0 15,0 0-15,21-21 16,0 0-16,0 0 16,0 0-16,1 0 15,-1 0-15,0 0 0,0-21 0,0 21 16,0-21-16,1 0 0,-22 0 0,0-1 16,21 22-16,-21-21 0,0 0 15,0 0-15,0 0 0,0 0 16,-21-1-16,-1 1 0,1 21 0,0 0 15,-21 0-15,21 0 0,-1 0 16,-20 0-16,21 0 0,21 21 16,0 1-1,21-1 1,21-21-16,-20 0 0,-1 0 16,21 0-16,-21 0 0,22 0 0,-1 0 15,0 0-15,1 0 0,20-21 0,-21 21 16,1-22-16,-1 22 0,0 0 15,1 0-15,-1 0 0,-21 0 16,0 0-16,-21 22 0,0-1 0,0 0 16,0 0-16,0 0 15,0 0-15,0 22 0,0-22 0,-21 21 16,21 1-16,-21-1 0,0 0 16,21 1-16,-21 20 0,0-21 0,-1 22 15,22-1-15,-21-20 0,0 20 0,21 1 16,-21-22-16,0 22 0,0-22 15,21 0-15,-22 22 0,1-22 0,0-21 16,21 22-16,0-22 0,-21 0 16,21 0-16,0 0 0,0-42 31,0 0-31,21-21 0,-21 20 0,21-20 16,0 0-16,1-1 0,-1 1 0,0 0 15,-21-22-15,21 22 16</inkml:trace>
  <inkml:trace contextRef="#ctx0" brushRef="#br0" timeOffset="136835.45">7959 16679 0,'0'0'16,"21"-42"-16,-21 0 0,0 21 0,0-22 15,21 22-15,0 0 0,-21 0 0,21 21 16,0-21-16,-21-1 0,22 22 0,-1 0 16,0 0-16,0 0 0,21 0 0,-20 0 15,-1 22-15,0-22 0,0 21 16,-21 0-16,0 0 0,21 21 0,-21-20 15,0-1-15,0 21 16,0-21-16,0 0 0,-21 22 0,0-22 16,0 0-16,0 0 0,-22 0 0,22-21 15,-21 22-15,21-22 0,-1 0 16,1 0-16,0 0 0,0 0 0,21-22 31,0 1-31,21 0 0,0 0 0</inkml:trace>
  <inkml:trace contextRef="#ctx0" brushRef="#br0" timeOffset="137428.1">9398 16616 0,'-42'0'15,"84"0"-15,-106 0 0,43 21 0,0-21 0,0 0 16,0 0-16,0 0 16,21 21-16,21-21 31,21 0-31,-21 0 0,22 0 15,-1 0-15,0 0 0,1-21 0,20 0 16,-21 21-16,22 0 0,-1-21 16,1 21-16,-1 0 0,1-21 15,-1 21-15,-20-22 0,-1 22 0,0-21 16,-20 21-16,-1-21 0,-21 0 16,0 0-16,-21 21 15,-1 0-15,1-21 0,-21 21 16,21 0-16,0 0 0,-1 0 15,1 0-15,21-22 0,-21 22 16,42 0 0,0 0-1,1 0-15,-1 22 0,21-22 16,-21 21-16,0-21 0,-21 21 16,22 0-16,-22 0 0,0 0 0,0 22 15,0-22-15,-22 0 0,1 21 16,0-20-16,-42 41 0,20-42 15,1 22-15,-22-1 0,43-21 16,-21 0-16,21 0 0,0 1 16,42-22 15,0 0-31,21-22 0,-21 1 0</inkml:trace>
  <inkml:trace contextRef="#ctx0" brushRef="#br0" timeOffset="138039.32">11578 16383 0,'0'0'0,"-21"0"0,0 21 0,21 0 32,0-42-1,21 0-31,0 21 16,-21-21-16,21 0 0,0 21 0,1-21 15,-22-1-15,0 1 0,0 0 16,0 0-16,0 0 0,0 0 15,-22 21 1,1 0-16,0 0 0,0 0 16,0 0-16,21 21 0,-21-21 0,-1 21 15,22 0-15,-21 0 0,21 22 16,0-22-16,0 0 0,0 0 0,0 0 16,0 0-16,21 1 0,1-1 15,-1-21-15,0 42 0,0-42 16,21 21-16,-20-21 0,-1 0 0,0 0 15,0 0-15,0 0 0,0 0 16,-42 0 0,0 21-1,0-21-15,0 0 0,-22 0 16,1 22-16,21-1 0,-21-21 0,-22 42 16,43-21-16,-21 0 15,20 22-15,1-22 0,21 0 0,0 0 16,-21 0-16,21 1 0,0-1 15,0 0-15,21-21 0,0 0 0,1 21 16,-1-21-16,21 0 0,0 0 0,1 0 16,-22 0-16,21-21 0,1 0 15,-1 21-15,0-21 0,1-1 0</inkml:trace>
  <inkml:trace contextRef="#ctx0" brushRef="#br0" timeOffset="139543.98">12001 16552 0,'0'0'0,"0"-21"0,0 0 15,0 0-15,22 0 0,-1 0 16,0-1-16,0 22 16,0 0-16,0 0 0,1-21 0,-1 21 15,0 0-15,21 0 0,-21 0 0,22 0 16,-22 21-16,0 1 0,21-22 16,-20 21-16,-1 0 0,-21 0 0,0 0 15,0 22-15,0-22 0,0 0 16,0 0-16,-21 0 0,-1 22 15,-20-22-15,21 0 0,0-21 0,-22 21 16,22 0-16,0-21 0,0 0 16,21-21-1,21 21 1,0-21-16,0 0 0,1 0 0,20-1 16,-21-20-16,0 21 0,22 0 0,-22 0 15,21-22-15,-21 22 0,0 0 16,1 0-16,-1 0 0,0-1 0,-42 22 31,0 0-15,-1 22-16,1-1 0,0 0 15,0 0-15,0 0 0,21 22 16,-21-22-16,-1 0 0,22 0 0,0 0 16,0 22-16,0-22 0,0 0 15,0 0-15,22 0 0,20 0 0,-21-21 16,0 22-16,22-22 0,-1 0 0,0 21 15,1-21-15,-1 0 0,0 0 16,22 0-16,-22 0 0,22 0 0,-22-21 16,0-1-16,1 1 0,-1 0 15,0 0-15,1 0 0,-22 0 16,0-22-16,0 22 0,-21 0 0,21-21 16,-21-1-16,0 22 0,-21 0 15,0 0-15,0 0 0,0-1 16,-1 22-16,1 0 0,0 0 15,0 0-15,-21 0 0,20 0 0,1 22 16,0-22-16,-21 21 0,21 0 0,-1 21 16,1-21-16,0 1 0,0-1 15,21 21-15,0-21 0,-21 22 0,21-22 16,0 0-16,0 0 0,0 0 16,0 0-16,21 1 0,-21-1 15,21-21-15,0 0 0,0 0 0,1 0 16,20 0-16,-21 0 0,0 0 15,22-21-15,-22-1 0,0 22 0,21-21 0,-21-21 16,1 21-16,-1 0 0,0-1 16,0-20-16,0 21 0,-21 0 15,0-22-15,0 22 0,0 0 16,0 42 15,-21 0-31,0 1 16,21-1-16,0 0 0,0 0 15,0 0-15,0 22 0,0-22 16,21 0-16,0 0 0,0-21 0,1 0 16,-1 0-16,0 0 0,21 0 15,-21 0-15,1 0 0,20 0 16,-21 0-16,21-21 0,-20 0 0,-1 21 16,0-21-16,0-1 0,0 1 15,-21 0-15,21 0 0,-21 0 0,0-22 16,0 22-16,0 0 15,0 42 17,0 0-32,0 1 15,0-1-15,0 0 0,-21 0 0,21 0 16,0 0-16,0 1 0,-21-1 0,21 0 16,0 0-16,0 0 15,0 0 1,0-42 15,0 0-31,0 0 16,0 0-16,0 0 0,21-1 0,-21 1 15,21 0-15,-21 0 0,22 0 16,-1-22-16,0 22 0,0 21 0,0-21 16,-21 0-16,21 21 0,1 0 0,-1 0 15,0 21 1,-21 0-16,0 0 15,0 1-15,0-1 0,0 0 16,0 0-16,0 21 0,0-20 16,0-1-16,0 0 0,0 0 15,0 0 1,0-42 0,0 0-1,0 0-15,21 0 16,0-1-16,0 1 0,1 0 0,-1 0 15,0 0-15,0 0 0,0-1 16,0 1-16,22 0 0,-22 0 0,0 21 16,0 0-16,0 0 0,1 0 15,-1 0-15,-21 21 0,21-21 16,-21 21-16,0 0 0,0 1 0,0-1 16,0 0-16,0 0 0,0 0 0,-21 0 15,0 1-15,21-1 0,-22 0 16,22 0-16,0 0 0,0 0 15,-21-21-15,21 22 16,0-44 15,21 1-31,1 0 0,-1 0 16</inkml:trace>
  <inkml:trace contextRef="#ctx0" brushRef="#br0" timeOffset="140099.89">14478 16468 0,'0'0'0,"21"-21"15,-21 42 17,0 0-17,0 0-15,0 0 0,-21 0 0,21 1 16,-21-1-16,0 21 0,-1-21 0,22 22 16,0-1-16,0 0 0,-21 1 15,21 20-15,-21-21 0,21 1 16,-21-1-16,21 0 0,0 1 0,-21-1 15,21 0-15,-21-20 0,-1 20 0,1-21 16,21 21-16,-21-20 0,0 20 16,21-21-16,-21 0 0,21 0 15,-21 1-15,-1-22 0,22 21 16,0-42 0,0-1-16,0 1 15,22 0-15,-1 0 0,-21 0 0,21 0 16,0-22-16,0 22 0,0-21 15,-21-1-15,22 1 0,-1-21 0,0 20 16,-21-20-16,21-1 0,0 22 16,0-22-16,-21 1 0,22 21 15,-1-1-15,0 1 0,0 21 0,0 0 16,0-22-16,1 43 0,-1-21 16,0 0-16,0 21 0,0 0 0,0 0 15,1 0-15,-1 0 0,0 21 0,0-21 16,-21 21-16,0 0 0,0 1 15,0-1-15,0 0 0,0 0 0,0 0 16,0 22-16,-21-22 0,0 0 16,0 0-16,-1-21 0,1 21 0,0 0 15,-21-21-15,21 0 0,-1 0 16,1 0-16,0 0 0,0 0 0,21-21 31,21 0-15,0 0-16,0 0 0,1 0 0</inkml:trace>
  <inkml:trace contextRef="#ctx0" brushRef="#br0" timeOffset="140339.62">15113 16214 0,'0'0'0,"21"-21"0,-21-1 0,21 22 16,-21-21-16,0 42 31,-21 1-31,0-1 0,0 0 0,0 21 0,-1-21 15,22 22-15,-21-22 0,0 21 16,0-21-16,21 22 0,0-22 16,-21 0-16,0 21 0,21-20 0,-22-1 15,22 21-15,0-21 0,0 0 0,0 1 16,0-1-16,0 0 16,22-21-1,-1 0-15,0-21 16</inkml:trace>
  <inkml:trace contextRef="#ctx0" brushRef="#br0" timeOffset="140656.44">15219 16595 0,'21'0'47,"0"0"-47,0 0 0,0 0 0,1 0 16,-1 0-16,0-21 0,21 21 15,-21-22-15,1 22 0,-1-21 0,0 0 16,0 21-16,-21-21 0,0 0 16,-21 21-1,0 0-15,0 0 0,-1 0 0,1 0 16,-21 0-16,21 21 16,-22 0-16,22-21 0,0 21 0,0 0 15,0 1-15,0-1 0,21 0 16,0 0-16,0 0 0,0 0 15,0 1-15,21-22 0,0 0 16,0 0-16,0 0 0,0 0 16,1 0-16,-1 0 0,21 0 15,-21 0-15,22-22 0</inkml:trace>
  <inkml:trace contextRef="#ctx0" brushRef="#br0" timeOffset="142257.66">16637 16362 0,'0'0'0,"0"-21"0,21 0 0,0 21 16,-21-22-16,21 1 15,-21 0-15,22 21 0,-22-21 16,-22 21 15,-20 21-31,21-21 0,0 21 16,0 0-16,-1 1 0,-20-1 15,21-21-15,0 21 0,0 0 0,-1 0 16,1 0-16,21 1 0,-21-1 16,21 0-16,0 0 15,21-21 16,-21-21 219,0 0-234,21 21-16,-21-21 0,0-1 16,0 1-16,22 21 0,-22-21 15,21 0-15,-21 0 0,0 0 16,21-1-16,0 1 0,-21-21 16,21 21-16,-21 0 0,0-22 0,21 22 15,-21-21-15,22 21 0,-22-22 16,0 22-16,0-21 0,0 21 0,0-1 15,0 1-15,0 0 0,0 42 32,0 22-32,0-1 0,-22 0 15,1 22-15,0-22 0,0 22 16,0-1-16,0 1 0,-1-1 16,1-21-16,0 22 0,0-1 0,0 1 15,0-1-15,-1 22 0,1-21 16,0-1-16,0 1 0,21-1 0,-21-21 15,0 22-15,-1-1 0,22-20 16,0-1-16,0 0 0,0 1 16,0-1-16,0 0 0,0-20 0,0-1 15,0 0-15,22 0 0,-1-21 16,0 0-16,0 0 0,0 0 0,0-21 0,22 0 16,-22 21-16,0-21 0,0-22 15,22 22-15,-22 0 0,0-21 16,-21-1-16,21 1 0,-21 0 15,0-1-15,0 1 0,0-22 0,-21 22 0,0-21 16,0-1-16,-1 1 0,-20 20 16,0 1-16,-1 0 0,1-1 15,21 22-15,-21-21 0,-1 21 0,22 21 16,0-22-16,0 22 0,21-21 31,21 21-31,0 0 0,0 0 16,22 0-16,-1-21 0,0 21 15,22 0-15,-22-21 0,0 0 0,22 21 16,-22-21-16,22-1 0,-22 1 16,22 0-16,-22 0 0,0 0 15,1 0-15,-22-22 0,0 22 0,0 21 16,0-21-16,-21 0 0,0 0 16,-21 21-1,0 21 1,0-21-16,0 21 0,-1 0 0,22 0 15,-21 0-15,0 1 0,21-1 0,-21 21 16,21-21-16,0 0 0,0 1 16,0-1-16,0 0 0,0 0 15,0 0-15,0 0 16,21-21-16,0 0 16,0 0-16,1 0 0,-1 0 0,0 0 15,0 0-15,21 0 0,-20 0 0,-1-21 16,-21 0-16,21 0 0,-21 0 15,0-22-15,0 22 0,0 0 16,0 0-16,0 0 0,0 0 16,-21-1-16,0 1 0,-1 0 0,1 21 15,0 0-15,0 0 16,0 0-16,0 0 0,-1 0 0,1 0 16,21 21-16,0 0 0,0 1 15,0-1-15,0 0 16,0 0-16,0 0 0,21 0 0,1 1 15,-1-22-15,0 0 0,21 21 16,-21-21-16,1 0 0</inkml:trace>
  <inkml:trace contextRef="#ctx0" brushRef="#br0" timeOffset="142613.46">17251 16468 0,'-21'-21'31,"21"-1"-31,-22 1 0,22 0 15,0 0-15,0 0 0,0 0 16,0-1-16,22 1 16,-1 21-16,0-21 0,0 21 0,0 0 15,0 0-15,1 0 0,-1 0 0,0 21 16,0 0-16,0 1 0,0-1 16,-21 0-16,0 21 0,0-21 0,0 22 15,0-22-15,0 0 0,0 21 16,0-20-16,0-1 0,-21 0 0,0-21 15,21 21-15,-21-21 0,21-21 47,0 0-47,0 0 0,0-1 16,21 1-16,-21 0 0,21 0 16,0 0-16,-21 0 0,22-1 15,-1 1-15,0 0 0,0 0 16,0 0-16,0 21 0,22-21 0,-1 21 15,0 0-15,22 0 0</inkml:trace>
  <inkml:trace contextRef="#ctx0" brushRef="#br0" timeOffset="143281.29">19367 16489 0,'0'0'0,"0"-21"16,0 0-16,22 21 0,-1-22 15,-21 1-15,21 21 16,-21-21-16,0 0 0,0 0 0,0 0 16,0-1-16,0 1 15,0 0-15,-21 0 0,0 0 16,-1 21-16,1 0 0,-21-21 0,21 21 16,-22 0-16,1 0 0,21 21 15,-21 0-15,-1-21 0,22 21 0,-21 0 16,21 0-16,-22 22 0,22-22 0,0 0 15,0 0-15,0 22 0,-1-22 16,22 0-16,0 0 0,0 0 0,0 0 16,0 1-16,22-22 15,-1 0 1,0 0-16,21 0 0,-21 0 0,1-22 16,20 1-16,0 21 15,1-21-15,-1 0 0,0 0 0,1 0 16,-22-1-16,42-41 0,-42 42 15,1 0-15,-1-22 0,-21 22 16,0 0-16,0 0 0,-21 42 31,-1 0-31,22 0 0,-21 0 16,21 22-16,-21-22 0,21 0 0,0 0 16,-21 0-16,21 1 0,0-1 15,0 0-15,0 0 0,0 0 16,21-21-16,0 21 0,0-21 15,1 0-15,20 0 0,-21 0 16,0 0-16,22 0 0,-22 0 0,21 0 16,0-21-16,-20 0 0,20 0 15,0 0-15</inkml:trace>
  <inkml:trace contextRef="#ctx0" brushRef="#br0" timeOffset="143749.03">19960 15981 0,'0'-21'0,"0"42"0,0-63 0,0 20 15,-21 22 1,0 22-16,21-1 0,-21 0 16,-1 0-16,1 21 15,21-20-15,0 20 0,0 0 0,-21 1 16,21-22-16,0 21 0,0 0 0,0-20 16,0 20-16,0-21 0,0 0 15,0 0-15,0 1 0,0-1 0,0 0 16,0 0-1,-21-21 1,21-21 0,0 0-16,0 0 15,0-1-15,0 1 0,0 0 0,21 0 16,0 0-16,0-22 0,1 22 16,-1 0-16,21 0 0,-21 21 15,0-21-15,22 21 0,-22 0 0,21 0 16,-21 0-16,1 21 0,-1 0 15,0 0-15,0 0 0,-21 1 0,0-1 16,0 0-16,0 0 0,0 0 16,-21 0-16,0 1 0,0-1 15,-1-21-15,-20 21 0,21-21 16,-21 0-16,20 21 0,1-21 0,0 0 16,0 0-16,0 0 0,0 0 15,42 0 1,0-21-16,0 0 15,0 21-15,22-21 0,-22-1 16,21 22-16</inkml:trace>
  <inkml:trace contextRef="#ctx0" brushRef="#br0" timeOffset="144115.53">20553 16277 0,'0'0'0,"42"0"0,0-21 16,-20 21-16,20-21 0,-21 21 0,-21-21 15,0 0 1,-21 21-1,0 0-15,0 0 0,-1 0 16,-20 0-16,21 21 0,0-21 16,0 21-16,21 0 0,-22-21 15,22 21-15,0 0 0,22 1 16,-1-22 0,0 0-16,0 21 0,21-21 15,-20 21-15,20-21 0,-21 21 0,21 0 16,-20 0-16,-1 1 15,-21-1-15,0 0 16,0 0-16,-43-21 0,22 21 0,0-21 16,-21 0-16,-1 0 0,1 21 0,0-21 15,21 0-15,-22 0 0,1 0 16,21 0-16,0 0 0,-1 0 16,1 0-16,21-21 15,21 0 1,1 0-16,20 21 0,-21-21 15,21 0-15,1-1 0</inkml:trace>
  <inkml:trace contextRef="#ctx0" brushRef="#br0" timeOffset="144355.38">21103 15875 0,'0'-21'16,"0"42"-16,21-63 0,-21 21 0,0-1 0,0 44 46,0-1-46,-21 21 0,0 0 0,0 1 16,21-1-16,-21 0 0,21 1 16,-22-1-16,22 0 0,-21 1 0,21-1 15,-21 0-15,0-20 0,21 20 16,0-21-16,0 0 0,0 0 0,0 1 16,0-1-16,0 0 0,0 0 15,0-42 16</inkml:trace>
  <inkml:trace contextRef="#ctx0" brushRef="#br0" timeOffset="144540.28">20870 16235 0,'0'0'0,"21"-21"62,1 21-62,-1 0 0,21 0 0,-21 0 16,0 0-16,1-21 0,20 21 15,-21-22-15,0 22 0,22 0 0</inkml:trace>
  <inkml:trace contextRef="#ctx0" brushRef="#br0" timeOffset="145065.97">21780 16404 0,'0'0'0,"-21"0"0,-21 0 15,21 0-15,-22 0 0,22 0 16,0 0-16,0 0 0,-21-21 15,20 21-15,1-21 16,21 0-16,0 0 16,0-1-16,21 22 0,22-21 0,-22 0 15,0 21-15,21-21 0,1 21 0,-1 0 16,0 0-16,1 0 0,-1 0 16,-21 0-16,22 0 0,-1 0 0,-21 21 15,0 21-15,0-20 0,-21-1 16,0 0-16,0 21 0,0-21 0,0 22 15,0-22-15,-21 0 0,0 0 16,0 0-16,0 1 0,0-1 0,-22 0 16,22-21-16,-21 21 15,21-21 1,21-21 0,0 0-16,0 0 15,21-1-15,0 1 0,0 0 0,0 0 16,0 0-16,1 0 0,-1-1 0,0 1 15,21-21-15,-21 21 0,22-22 16,-22 43-16,0-21 0,0 21 16,0 0-16,1 0 0,-1 0 15,0 0-15,0 0 0,0 0 16,0 0-16,1 21 0,-1 1 16,0-22-16</inkml:trace>
  <inkml:trace contextRef="#ctx0" brushRef="#br0" timeOffset="145527.71">22733 16489 0,'0'0'0,"21"0"0,0 0 15,0-21-15,-21 0 0,0-1 16,0 1-16,0 0 16,0 0-16,0 0 0,0 0 0,0-1 15,0 1-15,-21 0 0,0 21 0,0 0 16,0-21-16,-22 21 0,22 0 15,0 0-15,0 21 0,0-21 16,-22 21-16,22 0 0,0 1 16,0-1-16,0 21 0,0-21 0,-1 0 15,1 1-15,0 20 0,21-21 0,0 0 16,0 0-16,0 1 16,0-1-16,21-21 0,0 0 0,1 0 15,-1 21-15,0-21 0,0 0 16,21 0-16,-20 0 0,-1 0 0,21-21 15,-21 0-15,0 21 0,22-22 0,-22 1 16,0 0-16,0 21 0,-21-21 16,21 0-16,-21 0 0,0-1 0,0 1 15,0 0 1,-21 21 0,21 21-16,-21-21 15,21 21-15,0 1 0,-21-1 16,21 0-16,-21 0 0,21 0 15,0 0-15,0 1 16,21-22-16,0 0 16,0 0-16,0 0 0,1 0 0,20 0 15</inkml:trace>
  <inkml:trace contextRef="#ctx0" brushRef="#br0" timeOffset="146012.43">23368 16425 0,'21'-21'0,"-42"42"0,42-63 15,-21 21-15,0 0 16,-21 21 0,0 0-16,0 0 15,-1 0-15,1 21 0,0 0 16,0 0-16,0 0 0,0 1 0,21-1 16,0 0-16,0 0 0,-22 0 15,22 0-15,0 1 16,0-1-16,22 0 0,-1-21 0,-21 21 15,21-21-15,0 21 0,0-21 0,0 0 16,1 0-16,-1 0 0,0 0 16,0 0-16,0-21 0,0 0 15,1 21-15,20-21 0,-21 0 0,0-1 16,22-20-16,-22 21 16,0-21-16,0-1 0,0 22 0,0-21 15,1-1-15,-22 1 0,21 21 0,0-21 16,-21 20-16,21 1 0,-21 0 15,0 42 1,-21-21-16,0 43 16,0-22-16,-1 0 0,1 21 15,0-21-15,0 22 0,0-22 16,0 21-16,-1-21 0,22 1 0,0 20 16,0-21-16,0 0 0,0 0 0,0 1 15,0-1-15,0 0 16,22-21-16,-1 0 15,0 0-15,0 0 0,0 0 16,0 0-16,1-21 16</inkml:trace>
  <inkml:trace contextRef="#ctx0" brushRef="#br0" timeOffset="146223.31">23643 16383 0,'0'0'15,"-21"0"-15,0 0 0,21 21 32,0 0-17,21-21 1,0 0-16,0 0 0,0 0 0,1 0 16,-1 0-16,0 0 15,21 0-15,-21 0 0,1 0 0,-1-21 0,21 21 16,-21-21-16</inkml:trace>
  <inkml:trace contextRef="#ctx0" brushRef="#br0" timeOffset="147075.63">24955 16552 0,'0'0'0,"-21"-21"0,0 0 16,21 0-16,-21 0 15,0 21-15,21-21 0,-21 21 16,-1 0 0,22 21-16,-21-21 0,21 21 0,-21 0 15,21 0-15,0 0 0,0 22 16,-21-22-16,21 21 0,-21-21 0,0 1 16,21 20-16,0-21 0,-22 0 15,1 0-15,21 1 0,0-1 16,0 0-16,-21-21 15,21-21 1,0 0-16,0-1 16,0 1-16,0 0 0,0 0 15,0 0-15,21-22 0,-21 22 0,21 0 16,1 0-16,-1-21 0,0 20 16,0 1-16,21 0 0,-20-21 15,20 21-15,0-1 0,-21 22 0,22 0 16,-22-21-16,21 21 0,-21 0 15,22 0-15,-22 21 0,0 1 0,0-1 16,0 0-16,-21 0 0,0 0 16,0 22-16,0-22 0,0 0 0,0 21 15,0-21-15,0 1 0,0-1 16,0 0-16,-21 0 0,21 0 0,-21-21 16,0 0-1,21-21 1,0 0-1,0 0-15,0 0 0,0-1 0,21 1 16,0 0-16,0 0 0,22 0 16,-22-22-16,0 22 0,21 0 15,1 0-15,-22 0 0,21 0 0,1-1 16,-1 1-16,0 21 0,1 0 16,-22 0-16,0 0 0,21 21 0,-42 1 15,0-1-15,0 21 0,0-21 16,0 0-16,0 22 0,0-22 0,-21 0 15,0 21-15,0-20 0,0-1 16,-1 0-16,1 0 0,0 0 0,0 0 16,0-21-16,21 22 0,21-22 31,0-22-15,0 1-16,0 21 0,1-21 15</inkml:trace>
  <inkml:trace contextRef="#ctx0" brushRef="#br0" timeOffset="147403.44">25908 16637 0,'0'0'0,"42"0"15,-21-21 1,1 21 0,-1 0-16,-21-21 0,21 21 0,0-21 15,0-1-15,0 1 16,-21 0-16,22 0 0,-22 0 15,21 0 1,-21-1-16,-21 22 16,-1 0-16,-20 0 15,21 22-15,0-1 0,0 0 16,-1 0-16,-20 0 0,42 0 0,-21 22 16,0-22-16,21 0 0,-21 0 15,21 0-15,0 1 0,0-1 0,0 0 16,0 0-16,21 0 0,0-21 15,0 21-15,0-21 0,0 0 0,1 0 16,20 0-16,-21 0 0,0 0 16,22 0-16,-22-21 0,21 0 15,-21 21-15</inkml:trace>
  <inkml:trace contextRef="#ctx0" brushRef="#br0" timeOffset="147644.31">26564 16383 0,'0'-42'0,"0"84"0,21-105 0,-21 20 15,0 22-15,0 0 0,0 0 16,0 0-16,0 42 16,-21 0-16,21 0 15,-21 21-15,0-20 0,0 20 16,-1 0-16,22-21 0,-21 22 0,0-22 16,21 21-16,0-21 15,0 22-15,0-22 0,-21 0 0,21 0 16,0 0-16,0 1 0,0-1 15,21-21-15,0 0 16,0 0-16,1-21 16,-1-1-16</inkml:trace>
  <inkml:trace contextRef="#ctx0" brushRef="#br0" timeOffset="148068.32">26966 16256 0,'0'0'0,"21"-21"0,-21 0 0,0 42 31,-21 0-31,0 0 16,0 0-16,0 1 0,0 20 0,-1-21 15,1 21-15,0-20 0,0-1 16,-21 42-16,42-42 0,0 1 16,-22-1-16,1 0 0,21 0 15,-21 0-15,21 0 0,0-42 47,0 0-31,21 0-16,0 21 0,1-21 15,-1 0-15,0-1 0,0 1 0,21 0 16,1 0-16,-22 0 0,21 0 16,1-1-16,-22 22 0,21 0 0,-21 0 15,0 0-15,1 0 0,-1 22 16,-21-1-16,0 0 0,0 0 0,0 0 15,0 0-15,0 1 0,-21-1 16,-1 0-16,1-21 0,0 21 0,0 0 16,0 0-16,0-21 0,-1 22 15,22-1-15,-21-21 0,0-21 32,21-1-32</inkml:trace>
  <inkml:trace contextRef="#ctx0" brushRef="#br0" timeOffset="148269.21">26543 16404 0,'0'0'0,"-21"0"0,0 0 16,-1 0-16,22 21 31,22-21-31,20 0 16,-21 0-16,21 0 15,1 0-15,-1 0 0,0 0 16,1 0-16,20 0 0,-20 0 0,-1 0 16,21 0-16</inkml:trace>
  <inkml:trace contextRef="#ctx0" brushRef="#br0" timeOffset="148651.59">27517 16383 0,'0'0'0,"21"0"0,0 0 16,0 0-16,-21 21 15,0 0 1,0 1-16,-21-1 0,0-21 16,0 21-16,21 0 0,-22 0 15,1 0-15,0-21 0,0 22 0,21-1 16,0 0-16,0 0 0,0 0 16,0 0-16,0 1 15,21-22-15,0 0 16,0 0-16,1 0 0,20 0 15,-21 0-15,21 0 0,-20 0 0,20-22 16,-21 1-16,0 21 0,0-21 16,-21 0-16,0 0 0,0 0 0,0-1 15,0 1-15,0 0 16,0 0-16,-21 0 0,0 21 0,0 0 16,0-21-16,0 21 0,-1 0 15,1 0-15,0 0 16,0 0-16,21 21 0,0 0 0,-21-21 15,21 21-15,0 0 16,0 0-16,0 1 16,21-22-16,0 0 0,0 0 15</inkml:trace>
  <inkml:trace contextRef="#ctx0" brushRef="#br0" timeOffset="149128.32">28342 16574 0,'0'0'0,"42"-22"15,-20 22-15,-1-21 0,0 0 0,-21 0 16,0 0-16,0 0 0,0-1 16,-21 22-16,0 0 15,-1 0-15,1 0 0,0 0 16,-21 0-16,21 0 0,-22 22 0,1-22 16,21 21-16,-22 0 0,22 0 15,-21 0-15,21 22 0,21-22 0,0 0 16,-21 0-16,21 0 0,0 0 15,0 1-15,0-1 0,21 0 0,0-21 16,0 21-16,0-21 16,0 0-16,1 0 0,-1 0 15,0 0-15,0-21 0,0 0 0,0 0 16,22-1-16,-22 1 0,0 0 16,0 0-16,0 0 0,1-22 0,-1 22 15,0-21-15,0 0 0,0 20 16,0-20-16,1 0 0,-1 21 0,-21-22 15,0 22-15,21 0 0,-21 0 16,0 42 0,-21 0-16,0 0 15,21 0-15,-22 22 0,1-22 0,0 21 16,0-21-16,0 22 16,0-22-16,21 21 0,0-21 0,-22 1 15,22 20-15,0-21 0,-21 0 16,21 0-16,0 1 0,21-22 15,1 0 1,-1 0-16,0 0 0</inkml:trace>
  <inkml:trace contextRef="#ctx0" brushRef="#br0" timeOffset="149420.15">29718 16320 0,'0'0'0,"0"-22"0,0 1 0,0-42 32,-21 63-32,0 0 0,-1 0 15,-20 21-15,0-21 0,-1 21 16,-20 21-16,21-20 0,-22 20 0,22 0 16,-1-21-16,1 22 0,0-1 15,-1 0-15,22 1 0,0 20 0,0-20 16,21-1-16,0 0 0,0 1 15,21-22-15,-21 21 0,42-21 16,-20 0-16,-1 1 0,21-1 0,0 0 16,1 0-16,-1-21 0,0 0 15,1 0-15,-1 0 0,0 0 16,1 0-16</inkml:trace>
  <inkml:trace contextRef="#ctx0" brushRef="#br0" timeOffset="150723.45">10774 17949 0,'0'0'0,"0"22"0,0-1 16,21-42 15,0-1-31,0 1 16,0 0-16,1 0 0,-1-21 15,0 20-15,0-20 0,0 21 0,-21-21 16,0-1-16,0 1 0,0 0 16,0-1-16,0 1 0,0-22 15,0 22-15,0 21 16,-21 0-16,21 0 0,-21 21 0,0 0 15,0 21 1,21 21-16,-22-21 16,22 22-16,-21-1 0,21 0 15,0 1-15,0-1 0,0 0 0,-21 43 16,21-64-16,0 0 16,0 22-16,0-22 0,0 0 15,21-42 1,0 0-1,1-1-15,-1 1 0,0 0 16,0-21-16,0 21 0,0-1 0,1-20 16,-1 21-16,-21 0 15,21 0-15,-21-1 0,21 22 0,0 0 16,-21 22 0,21-1-16,-21 0 0,22 21 15,-22-21-15,0 22 0,0-22 16,21 0-16,0 0 0,0 0 0,-21 1 15,21-1-15,0 0 0,1-21 16,20 0-16,-21 0 0,0 0 16,22 0-16,-22 0 0,21 0 0,-21 0 15,0-21-15,22 0 0,-22-1 16,0 1-16,0 0 0,0 0 16,-21 0-16,0-22 0,22 22 0,-22 0 15,0 0-15,0 0 0,0 42 47,0 0-47,0 0 0,-22 0 16,22 1-16,0-1 0,0 0 15,0 0-15,-21-21 16,21-21 15,0 0-15,0 0-16</inkml:trace>
  <inkml:trace contextRef="#ctx0" brushRef="#br0" timeOffset="150907.35">11620 17378 0,'0'0'0,"0"-21"16,22 42 46,-1-21-46,0 0-16,0 0 0,0 21 0,0-21 16,1 21-16,-1-21 15,0 21-15,21 1 0</inkml:trace>
  <inkml:trace contextRef="#ctx0" brushRef="#br0" timeOffset="152428.22">12361 17695 0,'43'0'0,"-86"0"0,107 0 15,-43 0-15,0 0 0,0 0 16,0 0-16,-21-21 0,0 0 0,22 21 16,-22-21-16,21 0 0,-21 0 15,0-1-15,0 1 0,0 0 0,0 0 16,0 0-16,-21 0 0,-1-1 16,1 1-16,0 21 0,0-21 15,0 21-15,0 0 0,-22 0 16,22 0-16,-21 0 0,21 21 0,-22 0 15,22-21-15,0 43 0,-21-22 16,20 0-16,1 21 0,21 1 0,-21-22 16,21 21-16,0-21 0,0 22 15,0-22-15,0 0 0,0 0 0,21 0 16,0 1-16,1-22 0,20 0 16,-21 0-16,0 0 0,22 0 0,-1 0 15,-21-22-15,21 1 16,-20 0-16,20 0 0,-21 0 0,21-22 0,-20 22 15,-1-21-15,0 0 16,0-1-16,0 1 0,0 0 0,-21-1 16,0 22-16,0-21 0,0-1 15,22-41-15,-22 63 0,0-1 16,0 1-16,0 0 0,0 0 16,0 42-1,0 0-15,0 0 16,-22 1-16,22 20 0,0-21 0,0 21 15,0 1-15,0-1 0,-21 0 16,21 1-16,0-1 0,0-21 0,0 22 16,0-22-16,0 21 0,21-21 15,1 0-15,-22 1 0,21-22 16,0 0-16,0 0 0,21 0 16,-20 0-16,-1 0 0,21 0 0,-21-22 15,22 22-15,-22-21 0,0 0 16,21 0-16,-21 0 0,-21 0 0,22-1 15,-22-20-15,21 21 0,-21 0 16,0 0-16,0 42 31,-21 0-31,21 0 16,-22 0-16,22 22 0,0-22 16,0 0-16,0 0 0,0 0 15,0 0-15,0 1 16,0-1-16,22-21 0,-1 0 0,0 0 15,21 0-15,-21 0 0,22 0 16,-1 0-16,22-21 0,-22-1 16,0 1-16,1 21 0,-22-21 15,0 0-15,21 0 0,-42 0 0,21-1 16,1 1-16,-22 0 16,21 21-16,-21 21 15,0 0 1,-21 1-16,21-1 0,-22 0 15,22 0-15,-21 0 16,21 0-16,0 1 0,0-1 16,21-42 31,1-1-47,-1 1 15,0 0-15,0 0 0,-21 0 16,21 21-16,-21-21 0,21 21 0,-21 21 31,0 0-15,22 0-16,-22 0 15,0 0-15,21 1 0,-21-1 16,0 0-16,21-21 0,0 21 16,0 0-16,0-21 0,22 0 0,-22 0 15,21 0-15,-21 0 0,22 0 16,-1 0-16,0 0 0,1 0 0,-1 0 15,0 0-15,1-21 0,-22 0 16,21 21-16,-21-21 0,1 0 16,-1-22-16,-21 22 0,0 0 0,0 0 15,0 0-15,0-22 0,-21 22 16,-22 21-16,22 0 0,0 0 16,0 0-16,0 0 0,-1 21 15,1-21-15,0 21 0,0 1 16,0-1-16,0 0 0,-1 0 0,22 0 15,-21 0-15,21 1 0,0-1 16,21-21 0,1 0-1,-1 0-15,0 0 0,0 0 0,0-21 16,0 21-16,1 0 0,-1-22 16,0 22-16,0 0 15,0 0-15,-21 22 16,0-1-16,0 0 15,0 0-15,0 0 0,0 0 16,-21 22-16,0-22 0,0 21 0,0-21 16,-1 22-16,1-1 0,0-21 15,0 22-15,0-1 0,0 0 0,-22 22 16,22-22-16,0 22 0,0-1 16,0-21-16,-1 22 0,-20-22 0,21 22 15,0-22-15,0 0 0,-1-20 16,1 20-16,0-21 0,0-21 0,0 21 15,0-21-15,-1 0 16,22-21-16,-21 0 16,21 0-1,0-22-15,0 22 0,0 0 0,0-21 16,0-1-16,0 1 0</inkml:trace>
  <inkml:trace contextRef="#ctx0" brushRef="#br0" timeOffset="152616.1">13631 17463 0,'0'0'15,"0"-22"-15,-21 1 0,0 21 0,21-21 16,21 21 31,0 0-32,0 0-15,1 0 0,20 0 0</inkml:trace>
  <inkml:trace contextRef="#ctx0" brushRef="#br0" timeOffset="152938.92">15388 17336 0,'0'0'0,"0"-22"15,0 1-15,0 0 16,-21 21 0,0 21-16,0 0 15,21 1-15,-22 20 0,1-21 16,21 21-16,0 1 0,-21-1 0,0 0 15,21 1-15,-21-22 0,0 21 16,21 1-16,0-22 0,0 0 0,-22 0 16,22 0-16,0 0 0,-21 1 15,0-22 17,21-22-32,-21 22 0</inkml:trace>
  <inkml:trace contextRef="#ctx0" brushRef="#br0" timeOffset="153639.32">14901 17611 0,'106'63'16,"-212"-126"-16,85 63 0,42 0 31,0 0-31,22 0 0,-22 0 16,21 0-16,1 0 0,-1 0 16,21-21-16,1-1 0,-1 22 0,1-21 15,-1 21-15,1-21 0,-22 0 16,22 0-16,-22 0 0,-21-1 15,22 22-15,-22-21 0,0 0 0,0 0 16,-21 0-16,0 0 0,0-1 16,-21 22-1,0 22 1,0-1-16,-1 0 0,1 0 0,21 21 16,-21 1-16,0-1 0,0-21 15,21 22-15,0-1 0,-21 0 0,-1-21 16,22 22-16,0-22 15,0 21-15,0-21 0,0 1 16,0-1-16,22-21 31,-1-21-31,-21-1 0,42 1 16,-21 0-16,0 0 0,1 0 0,-1 0 16,0-22-16,0 22 0,-21 0 15,21 0-15,0 0 0,-21-1 0,0 1 16,0 42-1,22 1-15,-22-1 16,0 0-16,0 21 0,0-21 16,0 1-16,21-1 0,-21 0 0,21 0 15,-21 0-15,21-21 0,0 21 16,0-21-16,1 0 0,-1 0 16,21 0-16,-21 0 0,22 0 15,-22 0-15,21 0 0,-21 0 0,22-21 16,-1 0-16,-21 0 0,21 0 15,-20 0-15,-1-1 0,0-20 0,0 21 16,-21-21-16,0 20 0,0 1 0,0 0 16,0 0-16,-21 21 15,0 0-15,0 0 0,21 21 16,-22 0-16,1 0 16,21 1-16,0-1 0,0 0 0,0 21 15,0-21-15,0 1 0,0-1 16,0 0-16,0 0 0,21-21 15,1 0-15,-1 21 0,0-21 16,21 0-16,1 0 0,20 0 0,-21 0 16,22-21-16</inkml:trace>
  <inkml:trace contextRef="#ctx0" brushRef="#br0" timeOffset="154897.29">18076 17251 0,'-21'0'16,"42"0"-16,-63-21 0,42 0 0,0-1 15,-21 1-15,0 0 16,21 0-16,-22 0 0,1 21 15,21-21-15,-21-1 0,0 22 16,0 0-16,0 0 0,-1 0 0,-20 0 16,21 0-16,-21 22 15,-1-1-15,22 0 0,0 0 16,0 0-16,0 22 0,-1-22 0,1 21 16,0 0-16,21-20 0,0 20 15,0 0-15,0 1 0,0-22 0,0 21 16,0-21-16,21 22 0,0-22 15,1 0-15,-1 0 0,21-21 0,-21 0 16,22 21-16,-1-21 0,0 0 16,1 0-16,-22 0 0,21-21 0,0 0 15,1 21-15,-22-21 0,21 0 16,-21-1-16,1 1 0,-1 0 0,-21 0 16,0 0-16,21 0 15,-21-1-15,0 1 0,0 42 31,-21 1-31,21-1 16,-21 0-16,21 0 0,-22 21 0,22-20 16,0-1-16,0 21 0,0-21 15,0 0-15,0 1 0,0-1 16,22-21-16,-1 0 16,0 0-16,21 0 0,-21 0 15,1 0-15,-1 0 0,21-21 16,-21 21-16,0-22 0,1 1 0,-22 0 0,0 0 15,0-21-15,0 20 16,0 1-16,-22 0 0,22 0 0,-21 0 16,0 0-16,0-1 0,0 1 15,0 21-15,-1 0 0,22-21 0,0 0 32,22 21-32,-1 0 0,0 0 15,0 0-15,21 0 0,-20 0 16,20 0-16,-21 0 0,21 0 0,1 0 15,-22 0-15,0 21 0,21 0 0,-20 0 16,-1 1-16,-21-1 16,0 0-16,0 21 0,0-21 0,0 1 15,0-1-15,0 21 0,0-21 16,0 0-16,-21 1 0,-1-1 16,1-21-16,0 21 15,0-21 1,21-21-1,0 0-15,0-1 0,0 1 16,0 0-16,21 0 0,-21 0 16,21 0-16,0-22 0,1 22 0,20-21 15,-21 21-15,0-1 0,22 1 16,-22 0-16,21 21 0,-21 0 16,0 0-16,1 0 0,-1 0 15,0 0-15,21 42 0,-42-20 0,21-1 16,-21 0-16,0 21 15,0-21-15,0 1 0,0-1 0,0 0 16,0 0-16,-21 0 0,0-21 16,21 21-16,-21-21 0,0 0 15,21-21 17,0 0-32,0 0 0,0 0 15,21 0-15,0-22 0,-21 22 16,21 0-16,0 0 15,1-22-15,-1 22 0,21 0 0,-21 21 16,0-21-16,1 21 0,20 0 16,-21 0-16,-21 21 15,0 0-15,0 0 0,0 1 16,0-1-16,0 0 0,0 0 0,0 21 16,0-20-16,0-1 0,-21 0 15,21 0-15,-21-21 0,21 21 0,0 0 16,21-42 15,0 0-15,21 0-16,-20 21 0</inkml:trace>
  <inkml:trace contextRef="#ctx0" brushRef="#br0" timeOffset="155199.13">19706 17314 0,'21'-21'0,"-42"42"0,63-42 16,-42 42 15,-21 1-31,0-22 0,0 42 16,21-21-16,-21 0 0,21 22 15,0-1-15,-21 0 0,-1 1 0,22 20 16,0-21-16,0 22 0,-21-1 16,21 1-16,0-1 0,-21 22 15,21 0-15,-21-22 0,21 22 16,-21 0-16,0-1 0,-1 1 0,1 0 15,0-22-15,21 1 0,-21-1 16,21 1-16,-21-1 0,21-21 0,-21 1 16,21-22-16,0-42 31,0 0-31,0-22 0,0 1 0,21 0 16,0-1-16,0-20 0,0-1 15</inkml:trace>
  <inkml:trace contextRef="#ctx0" brushRef="#br0" timeOffset="155463.98">19600 17865 0,'0'0'0,"0"-64"16,0 1-16,0-1 0,0 22 0,0 0 15,0-1-15,0 1 0,0 21 16,21 0-16,1-1 0,-1 1 0,21 21 16,-21 0-16,0 0 15,1 0-15,20 0 0,-21 0 0,0 0 16,22 21-16,-22 1 0,0-1 15,-21 0-15,0 21 0,0-21 0,0 1 16,0-1-16,-21 0 0,21 0 16,-43 0-16,22 0 0,-21 1 15,0-22-15,20 0 0,-20 21 16,0-21-16,21 0 0,-22 0 0,22 0 16,21-21-16,0-1 15,0 1-15,21 0 0,0 0 16</inkml:trace>
  <inkml:trace contextRef="#ctx0" brushRef="#br0" timeOffset="157396.72">20362 17230 0,'0'-21'0,"0"42"0,0-64 16,0 22-16,-21 21 15,0 0 1,21 21-1,0 1 1,-21-1-16,21 21 0,-21-21 0,-1 22 16,22-22-16,-21 21 0,21 0 15,-21-20-15,21 20 0,-21 0 0,0 1 16,21-22-16,0 0 0,0 21 16,0-21-16,0 1 0,0-1 0,21-21 15,0 21-15,0-21 16,0 0-16,22 0 0,-1 0 0,0-21 15,1 0-15,-1-1 0,22 1 16,-22 0-16,0 0 0,-21-21 16,22 20-16,-22 1 0,0-21 0,0 21 15,-21 0-15,0-1 0,0 1 16,0 0-16,-21 21 16,0 0-16,0 0 0,0 0 15,-22 0-15,22 21 0,0 0 16,21 1-16,-21 20 0,0-21 0,21 0 15,-22 0-15,22 1 0,0 20 16,0-21-16,0 0 0,0 0 16,0 1-16,22-22 0,-1 21 15,21-21-15,-21 0 0,0 0 16,22 0-16,-22 0 0,0 0 16,0-21-16,22-1 0,-22 1 0,0 0 15,0 0-15,21 0 0,-20 0 16,20-43-16,-21 43 15,21 0-15,-20 0 0,-1-1 16,0 22-16,0 0 0,0 0 16,0 22-1,-21 20-15,0-21 0,0 0 16,0 0-16,0 22 0,0-22 16,0 0-16,0 21 0,0-20 0,0-1 15,-21 0-15,21 0 16,-21-21-16,21 21 0,0-42 31,0 0-15,21 21-16,0-21 15,-21 0-15,22-22 0,-1 22 0,0 0 16,-21 0-16,21-22 0,0 22 16,0-21-16,-21 21 0,22 0 15,-22 42 16,-22 0-31,22 0 16,0 0-16,0 0 0,-21 1 0,21-1 16,0 0-16,0 0 15,0 0-15,0 0 0,0 1 0,0-1 16,0 0-16,21 0 16,1-21-16,-1 0 0,0 0 0,0 0 15,0 0-15,0 0 0,22 0 16,-22 0-16,0-21 0,21 21 0,-20-21 15,-1 0-15,0-1 0,21 1 16,-42 0-16,21 0 0,1-21 16,-1 20-16,-21 1 0,0 0 0,0 0 15,0 0-15,0 0 0,0 42 32,0 0-32,0 0 15,0 21-15,-21-20 0,21-1 16,-22 21-16,22-21 0,0 0 0,0 1 15,0-1-15,0 0 0,0 0 16,22 0-16,-1-21 0,0 0 0,0 0 16,0 0-16,0 0 15,22 0-15,-22 0 0,21 0 0,1 0 16,-22-21-16,21 21 0,-21-21 0,22 0 16,-22-22-16,0 22 0,0-21 15,0 0-15,0-1 0,-21 1 0,22 0 16,-1-1-16,-21 1 0,21 0 15,-21-1-15,0 1 0,0 21 16,0-22-16,0 22 0,0 0 0,0 42 31,0 0-31,-21 1 16,21-1-16,-21 21 0,-1-21 16,22 22-16,-21-1 0,21-21 15,-21 21-15,21 1 0,0-22 0,0 21 16,-21 22-16,21-43 0,0 21 15,0-21-15,21 1 16,-21-1-16,21-21 0,0 0 16,1 0-16,-1 0 0,0 0 15,0-21-15,21-1 0,-20 22 16,-1-21-16,0 0 0,0 0 16,0 0-16,0-22 0,1 22 15,-22 0-15,21 0 0,-21 42 31,0 0-31,0 0 0,0 1 16,0-1-16,-21 0 0,21 0 16,0 0-16,0 0 0,0 1 0,0-1 15,0 0-15,0 0 0,0 0 16,0 0-16,21-21 16,0 0-16,0 0 15,0 0-15,22 0 0,-1 0 16,-21 0-16,0-21 0,22 0 15,-22 0-15,0 0 0,0 0 0,0-1 16,0 1-16,-21-21 0,0 21 16,22-22-16,-1 1 0,-21 21 15,0 0-15,0 42 32,0 0-32,-21 21 0,-1-20 15,1 20-15,0 0 0,0 1 16,0-1-16,0 0 0,-1 1 0,1-1 15,0 21-15,0-20 0,0-1 16,0 0-16,21 22 0,-22-22 16,1 1-16,21 20 0,0-21 0,-21 1 15,0-1-15,0 0 0,21 1 16,-21-1-16,-1-21 0,1 0 0,0 22 16,0-43-16,21 21 0,-21 0 15,-22-21-15,22 0 16,21-21-1,0 0-15,0 0 16,0-1-16,0 1 0,0-21 0,0 21 16,0-22-16</inkml:trace>
  <inkml:trace contextRef="#ctx0" brushRef="#br0" timeOffset="157635.59">22056 17526 0,'0'0'16,"0"-21"-16,0 0 15,21 21-15,0 0 16,0-21-16,0 21 0,0 0 16,1 0-16,20-22 0,-21 22 0,0-21 15,0 21-15,1 0 16,20 0-16,-42-21 0,21 21 0,-21-21 15,0 0 1,0 0-16,-21 21 16</inkml:trace>
  <inkml:trace contextRef="#ctx0" brushRef="#br0" timeOffset="157807.06">21696 17251 0,'0'0'0,"-43"0"0,22 21 15,0 0 1,42 0 0,0-21-1,1 0-15,-1 0 16,0 0-16,0 0 0</inkml:trace>
  <inkml:trace contextRef="#ctx0" brushRef="#br0" timeOffset="158651.72">23961 17441 0,'0'0'0,"-22"-42"15,1 21 1,0 21-16,0 0 0,0 0 0,0 0 16,-22 0-16,22 0 0,-21 0 0,-1 0 15,22 0-15,-21 21 0,0 0 16,20-21-16,1 43 0,0-22 16,0 0-16,0 21 0,21-21 0,-21 43 15,21-43-15,0 0 16,0 0-16,0 1 0,42-22 15,-21 21-15,0-21 0,0 0 16,22 0-16,-22 0 0,21 0 0,1 0 16,-22 0-16,21 0 0,-21-21 15,0-1-15,22 1 0,-43 0 16,0 0-16,0 0 0,0 0 16,0-1-16,0 1 0,-21 0 15,-1-21-15,1 21 16,0-1-16,0 1 0,21 0 15,21 21 17,0 0-32,22-21 15,-22 21-15,21 0 0,-21 0 0,22 0 16,-1 0-16,-21-21 0,21 21 0,-20 0 16,-1 0-16,0 0 0,0 0 15,0 0 1,-21 21-16,0 0 0,0 0 15,0 0-15,0 22 0,0-22 16,-21 21-16,21 1 0,-21-1 0,0 21 16,21-20-16,0 20 0,-21-20 15,-1 20-15,1 43 16,21-43-16,0 1 0,-21-1 16,0 1-16,0 21 0,21-22 0,-21 1 15,-22 20-15,22-20 0,0-22 16,0 22-16,0-22 0,-1 21 0,-20-20 15,42-22-15,-21 21 0,0-21 16,0 1-16,21-44 31,0 1-31,0-21 0,21 21 0,0-22 16,0 1-16,0-21 0,0-1 16,1 1-16,-1-22 0,0 21 0,0-20 15,21-1-15,-20 22 16,-1-1-16,21-21 0,-21 22 0,0-1 15,1 22-15,-1-21 0,0 20 16,0 1-16,21 21 0,-20-22 0,-1 1 16,0 21-16,21 0 0,1-22 15</inkml:trace>
  <inkml:trace contextRef="#ctx0" brushRef="#br0" timeOffset="158943.54">25463 17272 0,'0'0'0,"-21"0"0,21-21 0,0 0 15,-21 21-15,0-21 0,21-1 16,-21 22-16,0 0 0,-1 0 16,1 0-16,0 0 15,0 22-15,21-1 0,-21 21 0,0-21 16,21 0-16,-22 22 0,22-1 15,-21 0-15,21-20 0,-21 20 0,21 0 16,0 1-16,0-1 16,0-21-16,0 0 0,0 22 0,0-22 15,0 0-15,0 0 0,21-21 16,0 0-16,1 0 16,-1 0-16,0-21 0</inkml:trace>
  <inkml:trace contextRef="#ctx0" brushRef="#br0" timeOffset="159580.19">25675 17251 0,'0'0'15,"0"-21"-15,-42 0 32,21 42-32,-1 0 0,1 0 15,0 0-15,0 22 0,0-22 0,0 21 16,-1 0-16,22 1 0,0-1 15,-21-21-15,21 22 0,0-1 16,-21 0-16,21 1 0,0-22 16,0 0-16,0 0 0,0-42 47,21 0-47,0 21 0,1-21 0,-22-1 15,21-20-15,0 21 16,-21 0-16,21 0 0,0-22 0,-21 22 15,21 0-15,1 21 16,-22-21-16,0 42 16,0 0-16,0 0 15,0 0-15,0 1 0,0-1 0,0 0 16,0 0-16,21 0 0,-21 0 16,21-21-16,0 22 0,-21-1 15,21-21-15,0 0 0,1 21 0,-1-21 16,21 0-16,-21 0 0,22 0 15,-1 0-15,-21 0 0,21-21 0,-20 0 16,20-1-16,-21 1 0,0 0 16,0 0-16,1 0 0,-1 0 15,0-22-15,-21 22 0,0 0 16,0 0-16,0 0 0,0 42 31,-21-21-31,21 21 0,-21 0 0,-1 21 16,1-20-16,0-1 0,21 0 15,0 21-15,0-21 0,0 1 0,0-1 16,0 0-16,0 0 16,0 0-16,21-21 0,0 21 15,22-21-15,-22 0 0,0 0 16,0 0-16,0 0 0,1-21 16,-1 21-16,0-21 0,-21 0 15,0 0-15,0 0 0</inkml:trace>
  <inkml:trace contextRef="#ctx0" brushRef="#br0" timeOffset="159793.07">25125 17399 0,'0'0'0,"-148"42"31,148-20-31,0-1 15,21-21 1,0 0-16,21 0 0,-21 0 16,22 0-16,20 0 0,-20 0 0,-1 0 15,21 0-15,-20 0 0,20 0 16</inkml:trace>
  <inkml:trace contextRef="#ctx0" brushRef="#br0" timeOffset="160725.23">27136 17695 0,'-22'22'0,"44"-44"0,-86 44 0,43-22 0,21-22 31,21 1-31,0 21 16,0-21-16,22 0 0,-22 0 15,21-22-15,-21 22 0,22 0 0,-22-21 16,21 21-16,-21-22 0,1 22 16,-1-21-16,0 21 0,0-22 15,-21 22-15,0 0 0,0 0 16,0 0-16,0-1 0,-21 22 15,0 0 1,0 22-16,-1-1 0,-20 0 0,21 0 16,-21 21-16,20 1 0,-20-1 15,21 22-15,-21-1 0,20 1 0,-20-1 16,21 1-16,-21 20 0,-1-20 16,22 20-16,-21 1 0,-1 0 0,1-1 15,0 22-15,-1-21 16,1 21-16,0-22 0,-1 22 0,1-21 15,21 21-15,-21 0 0,20-64 0,1-42 16,0 0-16,42 0 16,22 0-1,-1 0-15,0 0 0,1 0 16,20 0-16,1 0 0,-1 0 0,22 0 16,-22 0-16,1 0 0,-1 0 15,1-21-15,-22-64 0,0 0 0,-20 1 16,-1-1-16,-21 0 0,0 1 15,0-1-15,0 22 0,-21-1 16,-22 1-16,22 20 0,-21 1 0,-1 0 16,1-1-16,0 22 15,-1 0-15,22 0 0,-21 0 0,21 21 16,0-22-16,21 1 16,42 21-1,-21 0-15,21 0 16,1-21-16,-1 21 0,0-21 0,1 0 15,20 21-15,-20-21 0,20-1 16,-21 1-16,1 0 0,-1 0 16,0-21-16,-20 20 0,20 1 0,-21-21 15,0 21-15,0 0 0,-21-22 16,0 22-16,0 0 0,-21 42 31,0 0-15,0 22-16,21-22 15,-21 0-15,21 0 0,0 0 0,0 22 16,0-22-16,0 0 0,0 0 16,0 0-16,0 0 15,21-21-15,0 22 0,0-22 16,22 0-16,-22 0 0,0 0 16,21 0-16,1 0 0,-1 0 15,0 0-15,1 0 0,-1-22 0,21 1 16,-20 0-16,20 0 0</inkml:trace>
  <inkml:trace contextRef="#ctx0" brushRef="#br0" timeOffset="162021.31">28384 17526 0,'0'-63'15,"0"41"-15,-42 171 0,84-213 0,-42-42 0,0 85 0,-21 21 16,0-21-16,0 21 16,0 0-16,0 0 0,-1 0 0,-20 21 15,21 0-15,-21 0 0,20 1 16,1-1-16,-21 21 0,21-21 15,0 22-15,-1-22 0,22 21 0,0-21 16,0 0-16,0 1 0,0-1 16,0 0-16,0 0 0,22 0 15,-1-21-15,0 0 0,0 0 16,0 0-16,0 0 0,22 0 0,-22 0 16,0-21-16,21 21 0,-20-21 15,-1 0-15,0 0 0,0-1 0,0-20 16,0 21-16,1 0 0,-22-22 15,0 22-15,21 0 0,-21 0 16,0 42 0,0 0-16,0 0 15,0 1-15,0-1 0,-21 0 0,21 21 16,0-21-16,0 1 0,0-1 16,0 0-16,0 0 0,21 0 15,0-21-15,0 0 0,0 21 16,0-21-16,22 0 0,-22 0 15,0 0-15,0-21 0,0 0 16,1 0-16,-1 0 0,-21 0 16,21-22-16,0-20 0,0 20 15,-21 1-15,0 0 0,0-1 16,21 22-16,-21-21 0,0 21 16,0 0-16,0-1 0,0 1 0,-21 42 31,21 1-31,-21-1 15,0 21-15,21-21 0,0 22 16,0-1-16,-21 0 0,21 1 16,0-1-16,0-21 0,0 21 0,0-20 15,0-1-15,0 0 0,0 0 16,0 0-16,0 0 0,21-21 0,0 0 16,0 0-16,0 0 15,1 0-15,-1 0 0,0-21 0,-21 0 16,21 0-16,0 0 0,0 0 15,1-1-15,-1 1 0,0-21 16,-21 21-16,21-22 0,-21 22 16,21 0-16,-21 0 0,21 21 0,-21 21 15,0 0 1,0 22-16,0-22 16,-21 0-16,21 21 0,-21-21 0,21 22 15,0-22-15,-21 0 0,21 0 16,0 0-16,0 1 0,0-1 15,21-21-15,0 0 16,0 0-16,1 0 0,-1 0 0,0 0 16,0 0-16,0 0 0,0-21 15,-21-1-15,22 1 0,-1 21 16,0-21-16,0-21 0,-21 21 0,21-1 16,0 1-1,-21 42 1,0 1-1,0-1-15,0 0 0,0 0 16,0 0-16,0 0 16,22-21-1,-1 0 1,0 0 0,0-21-1,0 0-15,-21 0 16,21 21-16,1-21 0,-1 0 15,0-1-15,0 1 0,0 0 16,22 0-16,-22 0 0,21 21 0,-21 0 16,0 0-16,1 0 0,-1 0 15,0 0-15,0 21 0,-21 0 16,0 0-16,0 22 0,0-22 16,0 0-16,0 0 0,0 0 15,0 0-15,0 1 0,-21-1 0,21 0 16,-21-21-16,0 21 15,21-42 17,0 0-32,0 0 15,21 21-15,0-22 16,-21 1-16,21 0 0,0 0 16,0 0-16,1 0 0,20-22 15,-21 22-15,0 0 0,0 0 16,1 0-16,-1 21 0,0 0 0,0-22 15,0 22-15,0 0 0,1 0 16,-1 0 0</inkml:trace>
  <inkml:trace contextRef="#ctx0" brushRef="#br0" timeOffset="162333.13">30078 17632 0,'21'21'15,"0"-21"1,0 0-16,0 0 15,1 0-15,-1 0 0,0-21 16,0 21-16,0-21 0,0 0 16,1 21-16,-1-22 0,0 1 0,0 0 15,-21 0-15,21 0 0,-21 0 16,-21 21 0,0 21-16,0 0 15,0 0-15,-1 0 0,1 0 16,0 22-16,0-22 0,0 21 0,21-21 15,-21 1-15,21-1 16,0 0-16,0 0 0,0 0 0,21 0 16,0 1-16,21-22 0,1 21 15,-22-21-15,42 0 0,-20 0 16,-1 0-16,0 0 0,1 0 0,-1 0 16,-21 0-16,21-21 0,-20-1 15,-1 1-15,0 0 0</inkml:trace>
  <inkml:trace contextRef="#ctx0" brushRef="#br0" timeOffset="162651.95">28575 17611 0,'0'0'0,"-127"21"16,148-21 15,0 0-31,22 0 0,-22-21 16,21 21-16,0 0 15,1 0-15,20 0 0,-20 0 0,20-21 16,1 21-16,-22 0 0,21 0 15,-20-22-15,-1 22 0,0 0 16,22-21-16,-22 21 0,1-21 0,-1 0 16,0 21-16,1 0 0,-1-21 15</inkml:trace>
  <inkml:trace contextRef="#ctx0" brushRef="#br0" timeOffset="163045.72">31221 16976 0,'0'-21'15,"0"42"-15,0-64 0,21 43 0,21-21 0,-21 21 16,22 0-16,-1 0 0,22 0 15,-22 21-15,0-21 0,1 43 16,-22-22-16,21 21 0,-21-21 0,22 22 16,-22-1-16,-21 0 0,0 1 15,0 20-15,0-20 0,0 20 16,-21 1-16,-43 63 16,22-64-16,-1 1 0,1-22 15,0 0-15,-22 1 0,-20 20 16,20-21-16,22-20 0,-1-1 15,1-21-15,0 21 0,-1-21 0,22 0 16,-21 21-16,21-21 0,0 0 16,-1 0-16,-20 0 0,21 0 15,0 0-15,0-21 0,-1 21 0,1-21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3:31:23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2286 0,'0'21'31,"21"-21"1</inkml:trace>
  <inkml:trace contextRef="#ctx0" brushRef="#br0" timeOffset="675.57">1672 1249 0,'0'0'0,"0"-21"0,0 0 16,0-1 0,-21 22-1,21 22 1,-21-1-16,21 21 15,0-21-15,0 22 0,-21-1 0,-1-21 16,22 43-16,-21-22 0,0 21 16,0 1-16,0-22 0,0 22 15,-1-1-15,1-20 0,0 20 0,0-21 16,21-20-16,-21 20 16,21-21-16,-21 0 0,21 0 0,0 1 15,0-44 1,0 1-1,0 0-15,21-21 0</inkml:trace>
  <inkml:trace contextRef="#ctx0" brushRef="#br0" timeOffset="991.39">1651 1207 0,'0'0'0,"42"-22"31,-21 22-31,1 0 16,-22 22-16,21-1 0,0 0 0,-21 0 15,0 21-15,21-20 0,-21 20 16,21 0-16,-21 1 0,0-1 0,0 0 16,0 1-16,0-1 0,0 43 15,0-64-15,0 21 0,0-21 16,0 22-16,0-22 0,0 0 15,0 0-15,0 0 16,-21-21 0,0-21-1,0 21-15,21-21 0,-21 0 16,-1 0-16,1-1 16</inkml:trace>
  <inkml:trace contextRef="#ctx0" brushRef="#br0" timeOffset="1564.02">1376 1715 0,'0'0'16,"-21"0"-16,-1 0 0,1 0 16,42-22-1,1 22-15,-1-21 16,21 21-16,0-21 0,1 0 16,-1 21-16,0-21 0,1 0 15,-1 21-15,0-22 0,22 1 0,-22 21 16,1-21-16,-22 21 0,21 0 15,-21-21-15,22 21 0,-22-21 16,0 21-16,-21 21 16,0 0-1,0 0-15,0 0 0,0 1 0,0-1 16,0 21-16,0-21 0,0 22 16,0-22-16,0 21 0,0-21 0,0 0 15,0 22-15,0-22 0,0 0 16,0 0-16,21 0 15,0-21 1,0 0-16,1 0 0,-1 0 0,0-21 16,0 21-16,21-21 0,-20 0 15,20 0-15,-21-22 0,21 22 0,-20-21 16,20 0-16,-21-1 0,0 1 16,0 21-16,1-22 0,-1 22 0,-21 0 15,0 0-15,0 0 0,0 0 16,-21 42 15,21 0-31,-22 0 16,22 21-16,-21-20 15,21 20-15,0-21 0,0 21 0,0-20 16,0 20-16,0-21 0,0 0 16,0 0-16,0 1 0,0-1 0,0 0 15,0 0 1,21-21-16,1 0 0,-1 0 0,0-21 15,0 21-15,0-21 16,0-22-16,22 22 0</inkml:trace>
  <inkml:trace contextRef="#ctx0" brushRef="#br0" timeOffset="1859.26">2963 1207 0,'0'0'0,"0"-22"0,0 1 15,-21 21 1,0 0-16,21 21 0,0 1 16,-21-1-16,21 21 15,-21-21-15,21 22 0,-22-1 0,22-21 16,0 21-16,0 1 0,-21-1 16,21 0-16,0 22 0,-21-43 0,21 21 15,0 1-15,0-22 0,-21 21 16,21-21-16,0 1 0,0-1 0,0 0 15,21-21 17,0 0-32,0 0 0,-21-21 15,22 0-15,-1-1 0,0 1 0,0 0 16,0 0-16</inkml:trace>
  <inkml:trace contextRef="#ctx0" brushRef="#br0" timeOffset="2262.81">3281 1439 0,'0'0'16,"0"22"0,-21-1-1,-1 0-15,1 0 16,21 0-16,-21 0 0,0 1 16,21 20-16,-21-21 0,21 0 0,0 22 15,-21-22-15,21 0 0,0 21 16,0-21-16,0 1 0,0-1 15,21-21 1,0 0-16,0 0 0,21 0 0,-20 0 16,20-21-16,-21-1 0,21 1 15,-20 0-15,-1-21 0,21 21 0,-21-22 16,-21 22-16,0-21 0,21 21 16,-21-22-16,0 22 0,0-21 15,0 21-15,-21-1 0,21 1 16,-21 21-16,0 0 0,0 0 15,0 0-15,-1 0 0,1 0 0,0 0 16,0 0-16,0 21 0,0-21 16,-1 0-16,1 0 0,0 22 0,0-22 15,0 0 1,0 0 0,21-22-1</inkml:trace>
  <inkml:trace contextRef="#ctx0" brushRef="#br0" timeOffset="2527.33">2773 1334 0,'0'0'0,"21"0"16,0 0-1,0 0-15,0 0 0,22 0 0,-22 0 16,0 0-16,21 0 0,-20 0 16,-1 0-16,0 0 0,21-22 15,-21 22-15,1 0 0,-1 0 0,0 0 16,0 0 0,0 0-1,0-21-15,1 21 16</inkml:trace>
  <inkml:trace contextRef="#ctx0" brushRef="#br0" timeOffset="2880.13">4276 1164 0,'0'-21'16,"0"42"15,-22 0-15,22 1-16,-21-1 0,21 0 0,-21 21 16,21-21-16,0 22 0,-21-1 0,21 0 15,-21-20-15,21 20 0,0 0 16,0 1-16,0-22 0,0 21 15,0 0-15,0-20 0,0-1 16,0 0-16,0 0 0,0 0 0,0 0 16,21-21-1,0 0-15,0 0 16,-21-21-16,21 0 0,1 0 16,-1 0-16,0-22 0,0 22 0</inkml:trace>
  <inkml:trace contextRef="#ctx0" brushRef="#br0" timeOffset="3178.95">4784 1228 0,'21'0'31,"0"0"-31,0 0 0,21-21 0,1 21 16,-1 0-16,0 0 0,1 0 16,-1-22-16,0 22 0,1 0 0,-1 0 15,0 0-15,-20 0 0,-1 0 0,0 0 16,0 0-16,0 0 16,-42 0 15,0 0-31,-21 0 0,20 0 15,1 0-15,0 0 0,0 0 16</inkml:trace>
  <inkml:trace contextRef="#ctx0" brushRef="#br0" timeOffset="3434.81">5080 1207 0,'0'0'0,"0"21"15,-21 0-15,0 0 16,21 0-16,-22 0 0,22 1 15,-21-1-15,21 21 0,0-21 16,-21 22-16,21-22 0,-21 21 16,21 0-16,0 1 0,-21-1 0,21-21 15,0 22-15,-21-1 0,21-21 16,0 0-16,0 22 0,0-22 0,0 0 16,0 0-16,0 0 15,0 0-15,21-21 31</inkml:trace>
  <inkml:trace contextRef="#ctx0" brushRef="#br0" timeOffset="4031.91">0 1863 0,'42'0'93,"1"0"-93,20 0 0,1 0 16,-1 0-16,-21 0 16,22 0-16,-22 0 0,1-21 0,-1 21 15,-21 0-15,21 0 0,-20 0 16,-22-22 0,0 1-1,0 0 1,0 0-16</inkml:trace>
  <inkml:trace contextRef="#ctx0" brushRef="#br0" timeOffset="4427.68">466 1461 0,'0'0'15,"-22"0"1,1 0-16,21 21 0,0 0 15,0 0-15,0 21 16,0-20-16,21-1 0,1 0 16,-1 0-16,0 21 0,0-20 0,0-1 15,22 0-15,-22 0 0,21-21 16,22 21-16,-22-21 0,-21 0 16,21 0-16,-20 0 0,-1 0 15,0 0-15,0 0 0,0-21 16,-21 0-16,0 0 15,0 0-15,0-1 16,-21 22 0,0 0-16,0 0 0,0 0 15,-1 0-15,1 22 0,0-1 16,-21 21-16,21-21 0,-1 0 16,1 22-16,0-1 0,0 0 0,0-20 15,0 20-15,-1 0 0,1-21 16,0 22-16,0-22 0,21 0 15,0 21-15,0-20 0</inkml:trace>
  <inkml:trace contextRef="#ctx0" brushRef="#br0" timeOffset="5210.99">0 3344 0,'0'0'0,"0"-21"0,0 42 62,0 1-62,0-1 16,63-21 0,-20 21-16,20-21 0,1 0 15,-1 0-15,22 0 0,-22 0 0,1 0 16,-1 0-16,-20 0 0,-1 0 16,0 0-16,1 0 0,-22-21 0,0 21 15,-21-21-15,0-1 16,0 1-16,0 0 15,-21 0-15,0 21 0,0-21 16,-22 0-16,22 21 0,0-22 16,0 1-16,-22 21 0,22 0 15,0-21-15,0 21 0,0-21 16,0 21-16,42 0 31,0 21-15,21-21-16,-21 0 0,22 0 0,-1 21 15,0-21-15,1 0 0,-1 0 16,0 0-16,1 0 0,-1 0 16,0 0-16,-20 21 0,-1-21 0,-21 22 15,0-1-15,0 0 0,0 0 16,0 0-16,-21 0 0,-22 22 0,22-22 16,-21 21-16,-1 1 0,-20-22 15,21 21-15,-22-21 0,1 22 16,-1-22-16,1 0 0,20 21 15,-20-21-15,20-21 0,1 22 0,21-1 16,0-21-16,21 21 0,21-21 16,0 0-16,21 0 15</inkml:trace>
  <inkml:trace contextRef="#ctx0" brushRef="#br0" timeOffset="5659.33">1672 2921 0,'0'0'0,"0"-21"0,-21 42 31,21 0-31,-21 0 0,0 1 0,21 20 16,-22-21-16,1 21 0,21 1 16,-21-1-16,0 0 0,21 1 0,-21-1 15,0-21-15,21 22 0,-22-1 16,1-21-16,21 21 0,0-20 16,0-1-16,-21 0 0,21 0 15,21-42 1</inkml:trace>
  <inkml:trace contextRef="#ctx0" brushRef="#br0" timeOffset="5887.2">1968 2879 0,'22'-21'16,"-44"42"-16,65-42 0,-43 42 15,0 0 1,0 0-16,0 21 0,0-20 15,0 20-15,0-21 0,0 21 0,0 1 16,-21-1-16,-1 0 0,22 1 16,-21-1-16,21 0 0,0-20 0,-21 20 15,21 0-15,-21-21 0,21 1 16,0-1-16,0 0 0,0 0 0,-21-21 31</inkml:trace>
  <inkml:trace contextRef="#ctx0" brushRef="#br0" timeOffset="6095.09">1587 3408 0,'-21'0'0,"42"0"0,-63 0 0,63 0 47,22 0-47,-22 0 15,21 0-15,0-21 0,1 21 0,-1-21 16,0 21-16,1 0 0,20-22 16,-20 22-16,20-21 0,64 0 15,-63 0-15</inkml:trace>
  <inkml:trace contextRef="#ctx0" brushRef="#br0" timeOffset="9127.36">2794 3133 0,'0'0'0,"0"-21"0,0-1 15,-21 22 1,0 0-16,-1 0 0,1-21 0,0 21 16,0 0-16,0 0 0,-22 0 15,22 0-15,0 21 0,-21 1 0,21-1 16,-1 0-16,-20 0 0,21 0 16,0 22-16,0-22 0,21 21 0,-22-21 15,22 22-15,-21-22 0,21 0 16,0 0-16,0 0 0,0 0 0,0 1 15,21-22-15,1 21 16,-1-21-16,0 0 0,0 0 16,0 0-16,22 0 0,-22-21 0,0-1 15,0 22-15,21-21 0,-20 0 16,-1 0-16,0 0 0,21-22 0,-21 22 16,-21-21-16,22 21 0,-1-22 15,-21 22-15,21 0 0,-21 0 0,0 0 16,0 0-16,0-1 0,0 44 31,0-1-31,0 0 0,0 0 0,0 0 16,0 22-16,-21-22 0,21 21 15,0-21-15,0 0 0,0 1 16,0-1-16,0 0 0,21 0 16,-21 0-16,21 0 0,0-21 0,0 0 15,1 0-15,-1 0 0,0 0 0,0 0 16,21 0-16,-20 0 0,20-21 15,-21 0-15,21 0 0,-20 0 0,-1 0 16,21-1-16,-21 1 0,0-21 16,1 21-16,-22-22 0,0 22 0,21 0 15,-21 0-15,0 0 0,0 0 16,0 42 0,0 0-1,-21 0-15,21 21 0,0-20 16,0-1-16,-22 21 0,22-21 0,0 0 15,0 1-15,0-1 0,0 0 16,0 0-16,0 0 0,0 0 16,22-21-1,-1-21 1,0 0-16,-21 0 16,21 0-16,0 0 0,-21-1 0,21 1 15,1-21-15,-1 21 0,0-22 0,0 22 16,0 0-16,0 0 0,1 0 15,-1 21 1,-21 21 0,21 0-16,-21 0 0,0 22 0,0-22 15,0 0-15,21 21 0,-21-21 0,21 1 16,0-1-16,-21 0 0,22 0 16,-1 0-16,0 0 0,21-21 0,-21 0 15,1 22-15,20-22 0,-21 0 16,21 0-16,-20 0 0,20 0 0,-21-22 15,21 22-15,-20-21 0,20 0 0,-21 0 16,0 0-16,0 0 0,1-1 16,-1 1-16,-21-21 0,0 0 15,0 20-15,0-20 0,0 21 0,0-21 16,0 20-16,0 1 0,0 0 16,-21 21-16,-1 0 0,1 0 15,0 0-15,0 0 0,0 21 16,0 0-16,-1 1 0,1-1 0,0 0 15,0 21-15,0-21 0,21 1 0,-21 20 16,21-21-16,0 21 16,0-20-16,0-1 0,0 0 0,0 0 0,21 0 15,0-21-15,0 21 0,0-21 16,0 0-16,1 0 16,-1 0-16,0 0 0,0 0 0,0-21 15,0 0-15,1 21 0,-22-21 16,21-21-16,0 20 0,0-20 0,0 21 15,0-21-15,-21-1 0,22 1 0,-1 0 16,-21-1-16,21-20 0,-21 20 16,21 1-16,-21 0 0,0 21 0,0-22 15,0 22-15,0 0 0,0 0 0,0 42 32,-21 0-17,0 0-15,21 22 0,0-22 16,-21 21-16,21-21 0,-22 22 15,22-1-15,-21 0 0,21 1 0,0-1 16,0 0-16,0 1 0,0-1 16,0-21-16,0 21 0,21-20 0,1-1 15,-1 0-15,-21 0 0,21 0 0,0-21 16,0 0-16,0 0 0,1 0 16,-1 0-16,0 0 0,21 0 0,-21 0 15,22-21-15,-22 0 0,21 0 0,1-22 16,-22 22-16,21-21 15,-21 0-15,22-1 0,-22 1 0,0 0 16,0-22-16,0 22 0,0-1 0,1 1 16,-22 0-16,0-1 0,0 22 15,0 0-15,0 0 0,0 0 0,-22 42 32,1-21-32,0 21 0,0 21 0,0-20 15,21 20-15,-21-21 0,-1 21 0,1 1 16,21-1-16,0 0 0,0 1 15,0-1-15,0 0 0,0 1 0,0-1 16,0-21-16,0 22 0,0-22 16,21 0-16,1 0 0,-1 0 15,0-21-15,0 0 0,0 0 16,22 0-16,-22 0 0,0 0 0,0 0 16,0-21-16,22 21 0,-22-21 15,0 0-15,21-22 0,-21 22 0,1 0 16,-1-21-16,0 21 0,0-22 15,0 22-15,-21 0 0,0 0 16,21 21-16,-21 21 16,0 0-1,0 0-15,0 0 0,0 1 0,0-1 16,-21 0-16,21 0 0,0 0 0,0 0 16,0 1-16,21-1 15,1-21-15,-1 0 16,0 0-16,0 0 0,0 0 15,0 0-15,1 0 0,-1-21 16,0-1-16,0 1 0,0 0 0,0 0 16,1 0-16,-1 0 0,0-1 15,0 1-15,0 0 0,-21-21 16,21 42-16,-21-21 0,0 42 31,0 0-31,0 0 16,-21 0-16,21 0 0,-21 22 0,21-22 15,0 21-15,-21 1 0,21-1 16,0 0-16,-21 1 0,21-1 0,0 0 16,0 1-16,-21-1 0,21 0 15,0 1-15,-22-1 0,22 0 16,0 22-16,0-22 0,0 22 0,0-22 16,0 21-16,0-20 0,0 20 0,0-20 15,0-1-15,0 0 0,0 1 0,0-1 16,0 0-16,-21-21 0,0 1 15,0-1-15,21 0 0,-21-21 0,0 0 16,-1 0-16,1 0 0,0 0 0,0 0 16,0-21-16,0 0 0,-1-1 15,-20-20-15,21 21 0,0-21 16,0-22-16,-1 22 0,1-22 0,21 22 0,0-22 16,0 22-16,0-21 0,0 20 15,21 1-15,1 0 0,-1-1 16,0 1-16,21 0 0,-21-1 0,43-20 15,-43 20-15,21 1 0,-20 0 16,20-1-16,43-41 16,-43 41-16,0 1 0,-21 21 0,22 0 15,20-22-15,-42 43 16,1 0 0,-22 22-1,0-1-15,0 0 16,0 0-16,-22 0 0,22 0 0,0 1 15,0-1-15,0 0 0,0 0 16,0 0-16,0 0 16,22-21-16,-1 0 0,0 22 0,0-22 15,0 0-15,22 0 0,-22 0 0,21 0 16,0 0-16,-20-22 0,20 22 16,-21-21-16,21 0 0,-20 21 15,-1-21-15,0-21 0,0 20 0,-21 1 16,0-21-16,0 21 0,0 0 0,0-1 15,0 1-15,0 0 0,-21 42 32,21 0-32,-21 1 15,0-1-15,21 0 0,0 0 16,0 0-16,-22 0 0,22 22 16,0-22-16,-21 0 0,21 0 15,0 0-15,21-42 31,1 21-31,-1-21 16,-21 0-16,21 21 0,0-21 16,0 0-16,0-1 0,-21-20 15,22 21-15,-1 0 0,0 0 0,0-1 16,0 22-16,-21 22 31,21-1-31,-21 0 16,0 0-16,22 0 15,-22 0-15,0 1 0,21-1 0,0 0 16,-21 0-16,21-21 0,0 21 16,0-21-16,22 0 0,-22 0 0,0 0 15,21 0-15,-20 0 0,20 0 0,0 0 16,-21 0-16,22-21 0,-1 0 16,0 0-16,1 0 0,-22-1 15,42-41-15,-41 21 0,-1-1 16,-21 22-16,0-21 0,0 21 15,0-22-15,0 22 0,0 0 0,0 0 16,-21 21-16,-1 0 0,1 0 0,0 0 16,0 0-16,-21 0 0,20 0 15,-20 21-15,21 0 0,0-21 0,0 21 16,-1 22-16,1-22 0,21 0 16,-21 0-16,21 0 0,0 0 0,0 1 15,0-1-15,0 0 0,21 0 0,0-21 16,1 21-16,-22 0 0,21 1 15,0-1-15,0 0 0,0-21 16,22 63-16,-22-41 0,-21 20 0,0-21 16,0 21-16,0 1 15,0-1-15,0 0 0,0 1 0,-21 20 16,-1-20-16,1 20 0,0-21 0,0 22 16,0-1-16,0-20 0,21 20 0,-22-20 15,1 20-15,21-42 0,-21 22 16,0-1-16,0-21 0,21 0 0,-21 0 15,-1 1-15,1-1 0,0-21 0,0 0 16,0 0-16,0 0 0,-1 0 16,1 0-16,0-21 15,0-1-15,0 1 0,0-21 0,-1 21 16,1-22-16,0-20 0,0 21 0,0-22 16,0-21-16</inkml:trace>
  <inkml:trace contextRef="#ctx0" brushRef="#br0" timeOffset="9303.95">5990 2900 0,'0'0'0,"-21"0"32,0 0-32,63 0 46,-21 0-30</inkml:trace>
  <inkml:trace contextRef="#ctx0" brushRef="#br0" timeOffset="10087.77">7959 3027 0,'0'-42'0,"0"84"0,0-106 16,0 43-16,0 0 0,0-21 15,0 21-15,21-1 0,-21 1 0,21 0 16,-21 0-16,21 0 0,0 21 16,-21 21-16,0 0 15,0 0-15,0 0 0,0 22 0,0-1 16,0 0-16,0 1 0,0-1 16,-21 0-16,21 22 0,-21-22 0,0 1 15,0-1-15,21 0 0,0 1 16,-22-22-16,22 21 0,0-21 15,0 0-15,0 1 0,0-1 16,0-42 0,22-1-1,-1 1-15,0 0 0,0 0 0,-21-21 16,21-1-16,0 1 0,22 0 0,-22-1 16,0 1-16,0 0 0,0 20 15,1-20-15,-1 21 0,0 0 16,0 0-16,0 21 15,-21 21-15,0 0 0,0 0 16,0 0-16,0 22 0,0-22 16,0 21-16,21-21 0,-21 22 0,0-22 15,0 21-15,22-21 0,-1 0 16,-21 1-16,21-1 0,0-21 0,0 0 16,0 21-16,1-21 0,20 0 0,-21 0 15,0-21-15,22 21 0,-1-21 16,-21-1-16,21 1 0,-20-21 0,20 21 15,-21-22-15,0 1 0,-21 0 16,0-1-16,0 1 0,0-21 0,0-1 16,0 22-16,-21-22 0,21 1 0,-21 20 15,0 22-15,0-21 16,21 21-16,-22 21 0,1 0 0,0 0 16,0 0-16,0 21 0,0 0 0,-1 21 15,1-20-15,0 20 0,0-21 16,0 21-16,21-20 0,0-1 0,0 21 15,0-21-15,0 0 0,0 1 0,0-1 16,0 0-16,21 0 0,21 0 16,-21-21-16,22 21 0,-22 1 0</inkml:trace>
  <inkml:trace contextRef="#ctx0" brushRef="#br0" timeOffset="10395.6">8953 3175 0,'0'0'0,"22"0"16,-1 0-16,0 0 15,0-21-15,0 0 16,0 21-16,-21-21 0,22-1 0,-1 1 16,0 0-16,0 0 0,-21 0 15,21 0-15,0-1 0,-21 1 0,0 0 16,-21 21 15,0 0-31,0 21 0,0 0 0,0 1 16,-1-1-16,1 0 0,0 0 15,0 0-15,21 22 0,0-22 0,0 0 16,0 21-16,0-21 0,0 1 16,0-1-16,0 0 0,21 0 0,0-21 15,0 0-15,22 21 0,-22-21 16,21 0-16,1 0 0,-1 0 0,0-21 16,1 0-16,-1 0 0,0 0 15,1-22-15,-1 22 0,0-21 0</inkml:trace>
  <inkml:trace contextRef="#ctx0" brushRef="#br0" timeOffset="10820.35">9779 2604 0,'0'0'0,"0"-64"0,0 22 0,0 21 16,0-22-16,0 22 0,-21 21 15,0 21-15,-1 22 16,1-22-16,0 21 0,0 0 16,0 1-16,0 20 0,21-20 0,0-1 15,-22 21-15,22-20 0,-21 20 16,21-20-16,0-1 0,-21 21 0,21-20 15,0-1-15,0 0 0,0 1 0,0-22 16,0 0-16,0 0 0,0 0 16,0 1-16,0-44 15,0 1-15,0 0 16,0 0-16,0-21 16,0-1-16,0 22 0,21-21 0,22-1 0,-22 1 15,0 21-15,0-21 0,21 20 0,1 1 16,-1 0-16,0 0 15,1 21-15,-22 0 0,21 0 0,1 0 16,-1 0-16,-21 21 0,0-21 0,0 21 16,1 0-16,-22 1 0,0-1 15,0 0-15,0 0 0,0 0 0,0 0 16,-22 1-16,-20 20 0,21-21 0,-21 0 16,-1 0-16,1 1 0,0-1 15,-1 0-15,1 0 0,0 0 0,-1-21 16,22 21-16,0-21 0,0 0 0,0 0 15,21-21 1,0 0-16,0 0 0,21-21 16</inkml:trace>
  <inkml:trace contextRef="#ctx0" brushRef="#br0" timeOffset="13152.52">10583 2836 0,'0'0'0,"0"22"0,0-1 16,21-21-1,1 0-15,-1 0 16,0 0-16,0 0 0,21 0 0,-20-21 16,-1 21-16,21-22 0,-21 1 0,0 0 15,1 0-15,-1 0 0,0 0 0,0-1 16,0-20-16,-21 21 0,0 0 16,0-22-16,0 22 0,0 0 15,-21 0-15,0 21 0,0 0 0,0 0 16,-1 0-16,1 0 0,-21 0 15,21 21-15,0 0 0,-1 22 0,1-22 16,0 0-16,0 0 0,21 0 0,0 22 16,0-22-16,0 0 0,0 0 0,21 0 15,0 0-15,0-21 16,1 0-16,-1 22 0,0-22 0,0 0 16,0 0-16,22 0 0,-22 0 0,0 0 15,0 0-15,0-22 16,-21 1-1,-21 21-15,0 0 0,0 0 16,0 0-16,-22 0 0,22 0 16,-21 21-16,21-21 0,-22 22 15,22-1-15,-21 0 0,21 21 0,-1-21 16,1 1-16,0 20 0,0-21 0,21 0 16,-21 0-16,21 22 0,0-22 0,0 0 15,0 0-15,0 0 0,21 1 16,0-1-16,0-21 0,0 0 0,43 0 15,-22 0-15,1 0 0,-1 0 16,0-21-16,1 21 0,-1-22 16,0 1-16,22 0 0,-22-21 15,0 21-15,1-22 0,-1 22 0,-21-21 0,22-22 16,-22 22-16,0-22 0,0 1 16,0-1-16,0 1 0,-21-1 15,22 22-15,-22-21 0,0 20 0,0 1 16,0 21-16,0 0 0,0-1 0,-22 22 15,1 22-15,21-1 16,-21 0-16,0 21 0,0 1 16,0-1-16,21 0 0,-22 22 0,1-22 15,0 22-15,0-22 0,0 0 0,21 1 16,0-1-16,-21 0 0,21 1 16,0-1-16,0-21 0,0 21 15,0-20-15,0 20 0,21-21 0,0 0 0,0 0 16,0-21-16,0 22 0,22-22 15,-22 0-15,21 0 0,-21 0 16,22 0-16,-22 0 0,21-22 0,1 1 16,-22 0-16,21 0 0,-21 0 0,22 0 15,-22-1-15,0 1 0,0-21 0,0 21 16,-21 0-16,21-22 0,-21 22 16,0 0-16,0 0 0,0 0 15,-21 21-15,0 0 16,0 0-16,21 21 0,-21 0 15,0 0-15,-1 0 0,22 0 16,-21 1-16,21-1 0,-21 0 0,21 0 16,0 0-16,0 0 0,0 1 0,0-1 15,0 0-15,0 0 0,0 0 0,21 0 16,0-21-16,1 0 0,-1 22 16,0-22-16,0 0 0,0 0 0,0 0 15,1 0-15,20 0 0,-21-22 0,21 1 16,-20 0-16,20 21 0,-21-21 0,21-21 15,-20 20-15,-1 1 0,0-21 16,0 21-16,-21-22 0,0 22 0,21-21 16,-21 21-16,0 0 15,-21 42 1,0 0 0,21 0-16,-21 0 0,21 0 0,-21 1 15,21-1-15,-22 0 0,22 0 0,0 0 16,0 0-16,0 22 0,0-22 0,0 0 15,0 0-15,0 0 16,0 1-16,22-22 31,-1-22-15,0 1-16,-21 0 0,21-21 16,0 21-16,0-1 0,-21 1 15,22-21-15,-1 21 0,0-22 0,-21 22 16,21 0-16,0 0 0,0 0 15,-21 0-15,22 21 0,-1 0 16,-21 21 0,21 0-16,-21 0 0,0 0 15,0 0-15,0 1 0,21-1 16,-21 0-16,21 0 0,0 0 0,-21 0 16,22 1-16,-1-1 0,0 0 0,-21 0 15,21 0-15,0 0 0,0-21 16,1 22-16,-1-22 0,0 0 15,0 0 1,0-22-16,-21 1 0,21 0 16,1 0-16,-22 0 0,21 0 15,0-1-15,-21 1 0,21-21 0,0 21 16,0 0-16,1-22 0,-22 22 0,21 0 16,0 0-16,-21 0 0,21 21 15,-21 21 1,0 0-1,0 0-15,0 0 0,0 0 16,0 1-16,-21-1 0,21 0 0,0 0 16,0 0-16,0 0 15,0 1-15,21-1 16,0-21-16,-21 21 0,21-21 0,1 0 16,20 0-16,-21 0 0,0 0 0,22 0 15,-22 0-15,21 0 0,0 0 16,-20 0-16,20 0 0,-21-21 0,0 0 15,0-1-15,1 1 0,-1 0 0,0 0 16,-21 0-16,0-22 0,0 22 0,0 0 16,0-21-16,0 21 15,-21-1-15,0 22 0,-1 0 16,1 0-16,0 0 0,0 0 16,0 22-16,21-1 0,0 0 0,-21 0 15,21 0-15,0 0 0,0 1 16,0-1-16,0 0 0,0 0 0,0 0 15,21-21-15,0 21 0,-21 1 0,21-22 16,0 0-16,0 21 0,1-21 0,-1 0 16,0 0-16,0 0 0,21 0 15,-20 0-15,20 0 0,-21 0 0,21-21 16,-20-1-16,-1 22 0,0-21 0,0 0 16,0 0-16,0 0 0,1 0 15,-1-1-15,-21 1 0,21-21 0,-21 21 16,21 21-16,-21-21 0,0 42 31,0 0-15,0 0-16,-21 0 0,0 0 0,21 1 15,0-1-15,-21 0 0,-1 0 0,22 0 16,-21 0-16,21 1 0,0-1 16,-21-21-16,21 21 15,0-42 16,0 0-31,0-1 16,0 1-16,21 0 0,0 0 16,1 0-16,-1 0 0,0-22 15,0 22-15,0-21 0,0 21 0,22-1 16,-22 1-16,0 0 0,0 0 0,0 21 16,1 0-16,-1 0 15,-21 21-15,0 0 0,0 0 16,0 1-16,0 20 0,0-21 15,0 0-15,0 0 0,0 1 0,0-1 16,0 0-16,0 0 0,0 0 16,0 0-16,0 1 0,21-22 47,0 0-47,0-22 15,0 1-15,1 0 0,-1 0 16,0 0-16</inkml:trace>
  <inkml:trace contextRef="#ctx0" brushRef="#br0" timeOffset="13455.34">14520 2201 0,'0'0'0,"0"-21"0,0 0 15,21 21 1,-21 21-1,0 0-15,0 1 16,0-1-16,0 0 0,0 21 16,0 1-16,-21-1 0,0 0 15,21 22-15,-21-22 0,0 0 0,0 1 16,-1-1-16,22 0 0,-21 1 0,0-1 16,0-21-16,21 0 0,0 22 0,0-22 15,-21-21-15,21 21 0,0 0 16,21-21 15,0 0-31,0 0 0,0-21 16,1 21-16,-1-21 0</inkml:trace>
  <inkml:trace contextRef="#ctx0" brushRef="#br0" timeOffset="13856.05">14965 2688 0,'21'-21'0,"-42"42"0,42-63 0,-21 21 0,21 0 15,-21-1-15,-21 22 16,0 0 0,0 0-16,-1 0 0,1 22 0,-21-22 15,21 21-15,0 0 0,-1 0 16,1-21-16,0 21 0,21 0 16,-21 1-16,21-1 0,0 0 15,0 0-15,21-21 0,0 21 16,0-21-16,1 0 0,20 21 15,-21-21-15,0 0 0,0 22 0,1-22 16,20 0-16,-21 0 0,0 21 0,0 0 16,-21 0-1,0 0-15,0 0 16,-21 1-16,0-22 16,0 0-16,0 21 0,0-21 15,-1 0-15,1 0 0,-21 0 0,21 0 16,0 21-16,-22-21 15,22 0-15,0 0 0,-21 0 0,20 0 16,1 0-16,0 0 0,0 0 16,0 0-16,21-21 15,0 0-15,0-1 16,0 1-16</inkml:trace>
  <inkml:trace contextRef="#ctx0" brushRef="#br0" timeOffset="14152.88">14118 2328 0,'0'0'0,"-21"0"16,42 0-1,0 0-15,22 0 16,-1 0-16,21 0 0,1 0 0,-1 0 15,1 0-15,-1 0 0,1 0 16,-1 0-16,1 0 0,-22 0 0,22 0 16,-22 0-16,-21 0 0,22 0 0,-1 0 15,-21 0-15,0 0 0,-42 0 47,0 0-47,0-21 0,-22 21 16,1 0-16</inkml:trace>
  <inkml:trace contextRef="#ctx0" brushRef="#br0" timeOffset="17497.39">10880 2731 0,'-22'21'0,"1"-21"15,0 0-15,0 21 0,0-21 16,0 21-16,-1 0 0,1 22 15,0-22-15,0 0 0,0 21 0,21-21 16,-21 1-16,21-1 0,-22 0 16,22 0-16,0 0 0,0 0 0,0 1 15,0-1-15,64 0 16,-43-21-16,0 0 16,0 0-16,22 0 0,-1-21 0,22-22 15,-43 43-15,21-21 0,0 0 16,1 21-16,20-21 0,-20-21 0,-22 20 15,42 1-15,-20 0 0,-1 0 0,0 0 16,1 0-16,-22-1 0,21 1 0,-21 21 16,22-21-16,-22 0 0,0 21 15,0 0-15,-21 21 16,21 0-16,-21 0 0</inkml:trace>
  <inkml:trace contextRef="#ctx0" brushRef="#br0" timeOffset="17667.29">11493 3006 0,'22'21'16,"-44"-42"-16,107 105 0,-64-62 0,0-1 0,1 0 15,-1-21-15,0 0 0,0 0 16,0 0-16,22 0 0,-22 0 0,21 0 16,0 0-16,1 0 0,-1-21 0,22 21 15,-22-21-15,0-1 0,22 22 0,-1-21 16,-20 0-16,20 0 0,-21-21 16,22 20-16,-1-20 0,-20 21 0,20-21 15,-20 20-15,20-20 0,-21 21 16,1 0-16,-1 0 0,-21 21 0,22-22 15</inkml:trace>
  <inkml:trace contextRef="#ctx0" brushRef="#br0" timeOffset="17852.18">12996 2858 0,'0'42'16,"-21"-21"-16,21 0 15,-21 22-15,21-22 0,0 0 0,0 0 16,0 21-16,0-20 0,0-1 0,21 0 16,21-21-16,1 21 0,-1 0 15,0-21-15,1 0 0,20 0 0,-20 0 16,20-21-16,1 0 0,-22 21 15,21-21-15,-20 0 0,20-1 16,1 1-16,-1-21 0,1 21 0,-1 0 16,-20-22-16,20 1 0,1 0 15,-1 20-15,1-20 0,-43 21 16</inkml:trace>
  <inkml:trace contextRef="#ctx0" brushRef="#br0" timeOffset="18036.07">14393 2773 0,'-63'127'31,"42"-85"-31,21-21 0,0 22 0,0-22 15,0 0-15,0 0 0,21 0 0,21 1 16,0-1-16,1-21 0,-1 0 16,22 0-16,-22 0 0,-21 21 15,21-21-15,1 0 0,-1 0 0,0-21 16,1 0-16,-1-1 0,0 1 0,-20 0 16,20 0-16,-21 0 0,0-22 15,0 22-15,1-21 0,-22 0 0,0-22 16,0 22-16,-22-22 0</inkml:trace>
  <inkml:trace contextRef="#ctx0" brushRef="#br0" timeOffset="18416.86">12488 1397 0,'0'-21'0,"0"42"0,0-63 16,0 21-16,0 42 15,0 21-15,0-21 16,-21 43-16,0-22 0,0 0 0,-43 43 15,43-64-15,21 22 16,-21 20-16,0-21 0,21 1 0,-21-1 16,-1 0-16,22 1 0,-21-1 15,21-21-15,0 0 0,0 1 0,0-1 16,0 0-16,43-21 16,-22 0-16,0 0 0,0 0 15,21 0-15,-20-21 0,-1 0 16,21-1-16,-21 1 0,-21 0 0,0-21 15</inkml:trace>
  <inkml:trace contextRef="#ctx0" brushRef="#br0" timeOffset="18588.55">12086 1757 0,'-21'21'0,"42"-42"0,-42 63 15,0-42-15,42 0 16,0 0-1,21 0-15,1 0 0,-1 0 0,0 0 16,1 0-16,20 0 0,-20 0 16,20-21-16,1 21 0,-1-21 15,-21 21-15</inkml:trace>
  <inkml:trace contextRef="#ctx0" brushRef="#br0" timeOffset="19025.3">13293 1630 0,'-22'0'15,"1"0"1,-21 0-16,0 0 0,-1 0 16,22 21-16,-21 0 0,-1 0 0,1 22 15,0-22-15,21 0 0,-22 21 16,22 1-16,0-22 0,0 21 0,0-21 16,-1 1-16,22-1 0,-21 0 0,21 0 15,0 0-15,0 0 0,0 1 16,21-22-16,1 0 15,-1 0-15,0 0 0,0 0 16,0 0-16,0-22 0,22 22 16,-22-21-16,21 0 0,-21 0 0,22 0 15,-1 0-15,-21-22 0,22 1 16,-22 21-16,0-22 0,21 1 0,-21 0 16,-21 21-16,22-1 0,-22 1 15,0 42 1,0 1-16,0-1 0,-22 0 0,22 0 15,-21 0-15,21 22 0,-21-22 16,21 0-16,-21 0 0,21 0 0,0 0 16,0 1-16,0-1 15,0 0-15,21-21 0,0 0 16,22 0-16,-22 0 0,0 0 0,21 0 16,-21 0-16,22 0 0,-1-21 15,-21 0-15,22 21 0,-22-22 0,21-20 16</inkml:trace>
  <inkml:trace contextRef="#ctx0" brushRef="#br0" timeOffset="19495.55">13779 1397 0,'0'0'15,"0"-21"-15,0 0 0,0 0 0,0-1 0,0 44 32,-21-22-32,0 21 15,21 0-15,0 21 0,0-21 0,0 1 16,-21 20-16,21-21 0,0 21 15,0-20-15,0 20 0,0 0 0,0-21 16,0 22-16,0-22 0,0 21 16,0-21-16,0 1 0,0-1 0,-21 0 15,21 0-15,0-42 47,0 0-47,0 0 16,0-1-16,0 1 0,0 0 15,21 0-15,0 0 0,0-22 16,0 22-16,1 0 0,-1 0 0,21 21 16,0-21-16,1 21 0,-22 0 0,21 0 15,1 0-15,-1 0 0,-21 21 16,21 0-16,-20-21 0,-22 64 16,0-43-16,0 0 0,0 0 15,0 0-15,-22 0 0,-20 1 0,21-1 16,-21-21-16,-1 21 0,1 0 0,-22-21 15,22 21-15,0-21 0,-1 0 16,1 21-16,21-21 0,-21 0 0,20 0 16,1 0-16,0 22 0,0-22 15,21-22 1,21 1-16,0 0 16,43 21-16</inkml:trace>
  <inkml:trace contextRef="#ctx0" brushRef="#br0" timeOffset="19655.46">14605 1270 0,'21'42'16,"-21"-20"-1,-21-1-15,0 0 16</inkml:trace>
  <inkml:trace contextRef="#ctx0" brushRef="#br0" timeOffset="19788.39">14330 1884 0,'21'0'16,"0"0"-16,0 0 0,0-21 0,1 0 15,-1 21-15,21-22 0,-21 1 16,0 0-16,22 0 0,-22 0 15</inkml:trace>
  <inkml:trace contextRef="#ctx0" brushRef="#br0" timeOffset="19852.34">14690 1651 0,'0'0'0</inkml:trace>
  <inkml:trace contextRef="#ctx0" brushRef="#br0" timeOffset="20443.49">13885 1799 0,'0'0'0</inkml:trace>
  <inkml:trace contextRef="#ctx0" brushRef="#br0" timeOffset="21827.89">14330 1799 0,'21'-21'47,"0"0"-47,0 0 16,0 21-16,-21-21 0,22-1 0,-1 1 15,0 0-15,0-21 0,21 21 16,-20-1-16,-1-20 0,0 21 0,0-21 15,0 20-15,0-20 0,1 21 0,-22-21 16,21 20-16,-21-20 0,21 0 16,-21 21-16,0-22 0,0 22 0,0 0 15,0 0-15,0 0 0,0-1 16,0 1-16,-21 21 0,0 0 0,-1 0 16,1 21-16,0-21 0,0 22 15,0 20-15,0-21 16,21 21-16,-22 1 0,22-22 0,-21 21 15,21 1-15,-21-1 0,21 0 0,0 1 16,0-22-16,0 21 0,0 0 16,0-20-16,0 20 0,0-21 0,21 0 15,-21 0-15,21 1 0,1-1 0,-22 0 16,0 0-16,21-21 0,0 21 16,0-21-1,0 0-15,0 0 16,1 0-1,-1-21 1,0 0-16,0 21 0,-21-21 16,21 21-16,0-21 0</inkml:trace>
  <inkml:trace contextRef="#ctx0" brushRef="#br0" timeOffset="22264.64">14817 1693 0,'0'0'0,"21"0"47,0 0-47,0 0 0,0-21 0,0 0 15,1 21-15,20-21 0,-21 0 16,0 21-16,22-21 0,-22-1 0,0 1 15,21 0-15,-21 0 0,1 21 0,-1-21 16,0 0-16,-21-1 0,0 1 16,-42 21-1,20 0-15,1 0 0,-21 0 16,21 21-16,-22 1 0,22-1 16,-21 0-16,21 0 0,-22 21 15,22-20-15,0-1 0,0 0 16,21 21-16,0-21 0,0 1 0,0-1 15,0 0-15,0 0 0,21-21 16,0 21-16,0-21 0,1 0 16,-1 0-16,0 21 0,21-21 0,-21 0 15,22 0-15,-22 0 0,21 22 0,-21-22 16,22 0-16,-22 0 0,21 0 16,-21 0-16,1 0 0,-1 0 0,0 0 15,0 0-15</inkml:trace>
  <inkml:trace contextRef="#ctx0" brushRef="#br0" timeOffset="27580.09">1164 5482 0,'0'-21'78,"21"21"16</inkml:trace>
  <inkml:trace contextRef="#ctx0" brushRef="#br0" timeOffset="27919.57">1228 5398 0,'0'0'0,"0"-22"0,-22 22 15,1 0-15,21-21 16,-21 21 0,21 21-16,0 1 0,0-1 15,0 0-15,-21 21 0,21-21 16,0 22-16,-21-1 0,21 22 15,0-22-15,0 0 0,-21 22 0,21-22 16,-22 0-16,22 1 16,0-1-16,0 0 0,-21-20 15,21 20-15,-21-21 0,21 0 0,0 0 16,0 1-16,0-1 0,-21-21 31,0 0-15,21-21-16,0-1 15,-21 22-15</inkml:trace>
  <inkml:trace contextRef="#ctx0" brushRef="#br0" timeOffset="28519.22">720 5715 0,'0'0'15,"0"-21"-15,0 0 0,-22 0 0,22-1 0,0 1 16,0 0-16,0 0 0,0 0 15,22 0-15,-1-1 0,-21 1 16,21 0-16,21 0 0,-21 0 0,1 21 16,20-21-16,-21 21 0,21-22 15,1 22-15,-1 0 0,0 0 0,1 0 16,20 0-16,-20 0 0,20 22 16,-21-1-16,22 0 0,-22 21 15,1 1-15,-1-1 0,-21 0 16,0 1-16,0-1 0,1 0 0,-22 1 15,0-1-15,0 0 0,0 1 16,0-22-16,0 21 0,0-21 0,-22 0 16,1 1-16,0-1 0,21 0 15,-21 0-15,0-21 16,0 0-16,-1 0 16,1 0-16,21-21 15,0 0-15,0 0 0,0-1 0,0 1 16,0-21-16,21 21 0,1-22 15,-1 1-15,-21-21 0,42 20 0,-21-20 16,0 20-16,22 1 0,-22 0 16,21-1-16,1 1 15,-1 21-15,-21 0 0,21 0 0,-20 21 16,20 0-16,-21 0 0,0 0 16,22 21-16,-22 0 0,0 0 0,0 21 15,-21 1-15,0-1 0,0 0 0,0 1 16,0 20-16,0-20 0,0-1 15,0 0-15,-21 1 0,21-1 0,-21 0 16,0 1-16,-1-22 0,22 0 16,0 0-16,-21 0 0,21 0 15,-21-21-15,21 22 0,-21-22 16,21-22 15</inkml:trace>
  <inkml:trace contextRef="#ctx0" brushRef="#br0" timeOffset="29247.8">2434 5757 0,'0'0'0,"21"0"0,-21-21 16,-21 21 15,0 21-31,0 1 0,0-22 16,-1 42-16,-20-21 0,21 0 0,0 0 15,0 1-15,-1 20 0,1-21 16,21 0-16,0 0 0,-21 1 0,21-1 16,0 0-16,0 0 0,0 0 15,21-21-15,0 0 16,1 0-16,-1 0 16,0 0-16,0 0 0,0 0 0,-21-21 15,21 21-15,-21-21 16,0 0-16,0 0 0,0-1 0,0 1 15,0 0-15,0 0 16,0-21-16,0 20 0,0-20 0,0 21 16,0-21-16,0 20 0,0 1 15,0-21-15,22 21 0,-1 0 0,0-1 16,21 1-16,-21 21 0,22-21 16,-22 21-16,21 0 0,1 0 0,-1 0 15,0 0-15,-21 21 0,22 0 16,-22 1-16,21-1 0,-21 21 0,1-21 15,-1 0-15,-21 1 0,0 20 16,0-21-16,0 0 0,0 0 0,0 1 16,0-1-16,0 0 0,0 0 15,-21 0-15,-1-21 0,1 21 16,0-21-16,0 0 0,0 0 16,0 0-1,21-21 1,0 0-16,0 0 15,0 0-15,0-22 0,21 22 0,0-21 16,0 21-16,21-22 0,-20 22 16,20-21-16,-21 21 0,21 0 0,-20-1 15,20 1-15,-21 21 0,21 0 16,-20 0-16,20 0 0,-21 21 16,0-21-16,22 22 0,-43 20 15,21-21-15,-21 0 0,0 22 0,0-22 16,0 21-16,0-21 0,0 0 0,-21 1 15,-1 20-15,22-21 0,-21 0 16,0 0-16,0-21 0,0 22 0,21-1 16,-21 0-1,21-42 17</inkml:trace>
  <inkml:trace contextRef="#ctx0" brushRef="#br0" timeOffset="29799.68">3937 5673 0,'0'0'16,"0"-21"-16,0-1 0,0 1 0,0 0 0,-21 21 15,0-21-15,-1 21 0,1-21 16,0 21-16,0 0 0,0 0 0,-22 0 15,22 0-15,-21 21 0,0 0 0,20 21 16,-20-20-16,0-1 0,21 21 16,-22 0-16,22-20 0,0 20 0,0-21 15,0 21-15,21-20 16,-22 20-16,22-21 0,0 0 0,0 0 16,0 1-16,22-1 15,-1-21-15,0 0 0,0 0 0,0 0 16,22 0-16,-22 0 0,21 0 0,-21 0 15,22-21-15,-22 21 0,21-22 16,-21 1-16,22 0 0,-22-21 0,0 21 16,21-22-16,-21 1 0,1 0 15,-1-1-15,0-20 0,0 20 0,0 1 16,0-21-16,1 20 0,-1 1 16,-21 0-16,0-1 0,21 22 0,-21 0 15,0 0-15,0 0 0,-21 42 31,21 0-31,-21 0 0,-1 21 16,1 1-16,0-1 0,21 0 16,-21 1-16,0-1 0,0 22 0,21-22 15,0 0-15,-22 1 0,22-1 0,-21-21 16,21 21-16,0-20 0,0-1 16,0 0-16,0 0 0,0 0 0,21-21 15,1 21-15,-1-21 16,0 0-16,0 0 0,21 0 15,-20-21-15,-1 21 0</inkml:trace>
  <inkml:trace contextRef="#ctx0" brushRef="#br0" timeOffset="30851.87">4508 5736 0,'22'-42'0,"-44"84"0,65-105 16,-1 42-16,-42-1 0,21 1 15,-21 0-15,0 0 0,0 0 0,0 0 16,-21 21-16,0 0 15,0 0-15,0 0 0,-1 0 16,1 0-16,0 21 0,-21-21 16,21 42-16,-1-21 0,1 0 0,-21 22 15,21-22-15,0 21 0,-1-21 16,22 22-16,0-22 0,-21 21 0,21-21 16,0 1-16,0-1 0,0 0 15,0 0-15,0 0 0,21-21 16,1 0-1,-1 0-15,0 0 0,0 0 0,0 0 16,0-21-16,1 0 0,-1 21 0,21-21 16,-21 0-16,0-1 0,1-20 15,-1 21-15,-21 0 0,21-22 0,0 22 16,0-21-16,-21 21 16,0 0-16,0-22 0,21 43 0,-21-21 15,0 0-15,0 42 31,0 0-31,-21 22 0,21-22 16,-21 0-16,21 0 0,0 21 16,0-20-16,0-1 0,0 0 0,0 0 15,0 0-15,0 0 0,0 1 16,0-1-16,21 0 0,0-21 16,1 0-16,-1 0 0,21 0 15,-21 0-15,0 0 0,22 0 16,-22-21-16,0 21 0,21-21 15,-20-1-15,-1 1 0,21 0 0,-21 0 16,0 0-16,1 0 0,-1-22 16,0 22-16,0 0 0,0 0 0,-21-22 15,0 22-15,0 0 16,0 42 0,-21 22-1,0-22-15,21 0 0,0 0 16,-21 21-16,21-20 0,-21-1 15,21 21-15,0-21 0,0 0 0,0 1 16,0-1-16,0 0 0,21-21 16,0 0-16,0 0 15,0 0-15,0 0 16,1 0-16,-1 0 0,0 0 0,0-21 16,21 0-16,-20 21 0,-22-22 15,21 1-15,0 0 0,0 0 0,0-21 16,0 20-16,1-20 0,-1 21 0,-21-21 15,21 20-15,0 1 0,-21-21 16,0 21-16,0 0 0,0-1 0,21 1 16,-21 42 15,-21 1-31,0-1 0,21 0 16,-21 21-16,0-21 15,-1 22-15,22-1 0,-21 0 0,21 1 16,-21 20-16,21-20 0,-21-1 0,21 0 15,0 22-15,0-22 0,0 0 16,-21 1-16,21-1 0,0 0 0,0 22 16,0-22-16,-21 1 0,21 20 15,0-21-15,0 1 0,0 20 0,0-20 16,0-1-16,0-21 0,0 21 0,0 1 16,0-22-16,-22 0 0,22 0 15,-21 0-15,0 1 0,21-1 0,-21-21 16,0 0-16,0 21 0,-1-21 0,1 0 15,0 0-15,0 0 16,0 0-16,0-21 0,-1 21 16,-20-21-16,21 21 0,0-22 0,0 22 15,-1-21-15,-20 0 0,21 21 0,-21-21 16</inkml:trace>
  <inkml:trace contextRef="#ctx0" brushRef="#br0" timeOffset="31440.16">1545 6498 0,'0'0'0,"-21"0"0,-21 0 16,-1-21-16,22 21 16,0 0-16,-21 0 0,20 0 0,1 0 15,0 0-15,0 0 0,0 0 16,0 0-16,-1 0 15,44-21 1,20 21-16,-21 0 16,43 0-16,-1 0 0,1 0 0,20-21 15,22 21-15,-21 0 0,42-21 16,0-1-16,0 22 0,21-21 0,0 21 16,0 0-16,22-21 0,-22 21 15,21 0-15,0 0 0,1-21 0,-22 21 16,21 0-16,-21 0 0,22 0 0,-22-21 15,0 21-15,0 0 0,0 0 16,106 0-16,-148 0 16,0-21-16,-21 21 0,-1 0 0,-20 0 15,-1 0-15,1 0 0,-22 0 16,-21 0-16,22 0 0,-22 0 0,0-22 16,-21 1-1,-21 21 1,0-21-1,-22 21-15,22 0 0,-21 0 16,0 0-16,-1 0 0,1 0 0</inkml:trace>
  <inkml:trace contextRef="#ctx0" brushRef="#br0" timeOffset="32051.8">1016 6562 0,'0'0'0,"-21"0"0,0 0 0,-1 0 0,1-21 15,42 21 32,22-22-31,-22 22-16,21 0 0,1 0 15,20 0-15,1 0 0,20 0 16,1 0-16,21-21 0,0 21 16,21 0-16,0 0 0,21 0 0,0 0 15,21-21-15,1 21 0,-1 0 16,0 0-16,1 0 0,-1 0 0,0 0 16,-21 0-16,22 0 0,-22 0 0,0-21 15,0 21-15,-21 0 0,0 0 16,0-21-16,0 21 0,-21-21 0,0 21 15,0 0-15,-22 0 0,-20-22 16,-1 22-16,1 0 0,-22 0 0,22 0 16,-43 0-16,21-21 0,-21 21 0,1 0 15,-1 0-15,0 0 16,-21-21 15,0 0-15,-21 21-1</inkml:trace>
  <inkml:trace contextRef="#ctx0" brushRef="#br0" timeOffset="32203.72">5440 6329 0,'-21'0'31,"21"21"0,0 0 1</inkml:trace>
  <inkml:trace contextRef="#ctx0" brushRef="#br0" timeOffset="36506.71">1736 7387 0</inkml:trace>
  <inkml:trace contextRef="#ctx0" brushRef="#br0" timeOffset="37548.26">1947 7154 0,'0'-21'0,"0"42"0,0-63 15,21 21-15,-21 0 0,0 0 0,22-1 16,-22 1-16,0 0 0,0 0 16,0 42 15,0 0-31,0 0 16,-22 1-16,1 20 0,0 0 15,0 1-15,21-1 0,-21 21 0,0-20 16,-1-1-16,1 0 0,0 1 15,0-1-15,0 0 0,0 1 16,-1-22-16,1 21 0,-21-21 16,21 1-16,0-1 0,-22 0 0,22 0 15,0-21-15,0 0 0,0 21 16,-1-21-16,1 0 0,0 0 0,0 0 16,0-21-1,21 0-15,-21 0 0,21 0 16,0-1-16,0-20 0,0 21 15,0-21-15,0-1 0,0 22 0,0-21 16,0-1-16,21 22 0,-21 0 16,21 0-16,-21 0 0,21 21 0,0 0 15,0 0 1,1 0-16,-1 21 0,0 0 0,0 0 16,0 0-16,0 22 0,1-22 15,-1 21-15,0-21 0,0 22 0,0-22 16,0 21-16,1-21 0,20 1 15,-21-1-15,0 0 0,0 0 0,1-21 16,-1 21-16,0-21 0,0 0 16,0 0-16,0 0 0,1 0 0,20 0 15,-21 0-15,0 0 0,0-21 16,22 0-16,-22 0 0,0 21 0,21-21 16,-20-1-16,-1 1 0,0-21 15,0 21-15,0 0 0,0-22 16,1 22-16,-1 0 0,-21-21 0,0 20 15,21 1-15,-21 0 0,0 0 16,0 42 0,0 0-1,-21 0-15,0 1 0,21-1 0,0 21 16,0-21-16,-22 0 0,22 22 16,0-22-16,0 0 0,0 0 0,0 0 15,0 1-15,0-1 0,22 0 16,-1-21-16,0 0 0,-21 21 0,21-21 15,21 0-15,-20 0 0,-1 0 16,0 0-16,21 0 0,-21-21 16,1 21-16,20-21 0,-21 0 0,21-1 15,-20 1-15,-1 0 0,0 0 16,0 0-16,0 0 0,-21-1 16,0-20-16,0 21 0,0 0 0,0-22 15,0 1-15,-21 21 0,-21 0 0,21-22 16,-1 22-16,1 0 0,0 21 15,-21 0-15,21 0 0,-22 0 0,22 0 16,0 0-16,0 0 0,-22 21 16,22 0-16,0 1 0,0 20 15,21-21-15,0 21 0,0-20 0,0 20 16,0-21-16,0 21 0,0-20 16,0-1-16,0 0 0,0 0 0,21 0 15,-21 0-15,21-21 0,0 22 16,22-22-16,-22 0 0,0 0 0,0 0 15,22 0-15,-1 0 0</inkml:trace>
  <inkml:trace contextRef="#ctx0" brushRef="#br0" timeOffset="38534.24">3154 7345 0,'0'0'0,"0"-21"0,21 0 15,-21-1-15,0 1 0,0 0 0,0 0 16,-21 21-1,0 0 1,-1 21-16,22 0 0,0 0 0,-21 1 16,0-1-16,21 21 0,0-21 15,0 22-15,0-22 0,0 21 0,0-21 16,0 22-16,0-22 0,0 0 16,0 0-16,0 21 0,0-20 15,21-1-15,0 0 0,1-21 16,20 0-16,-21 0 15,0 0-15,22 0 0,-1 0 0,0 0 16,1 0-16,-1-21 0,0 0 16,1-1-16,-1 1 0,0 0 0,1 0 15,-1 0-15,-21 0 0,21-1 0,-20-20 16,-1 21-16,0-21 0,0-1 16,-21 22-16,21-21 0,-21 21 0,0-1 15,0-20-15,0 21 16,0 0-16,-21 21 0,0 0 0,0 0 15,0 0-15,-1 0 0,1 21 16,0 0-16,0 0 0,0 0 0,0 22 16,-1-22-16,1 21 0,21 1 15,0-22-15,-21 21 0,21-21 16,-21 0-16,21 22 0,0-22 0,0 0 16,0 0-16,0 0 0,0 1 15,21-22-15,0 0 0,0 0 16,1 0-16,-1 0 0,0 0 15,0 0-15,0-22 0,0 1 16,1 21-16,-1-21 0,0 0 0,0 0 16,0 0-16,-21-1 0,21-20 0,-21 21 15,22-21-15,-22 20 0,0-20 16,0 21-16,0 0 0,0-22 0,21 43 16,-21-21-16,0 0 0,0 42 31,0 0-31,0 22 0,0-22 15,0 0-15,0 21 0,0-20 16,0-1-16,0 21 0,0-21 0,0 0 16,0 1-16,0-1 0,0 0 15,21-21-15,-21 21 0,0 0 0,21-21 16,0 0-16,0 0 0,1 0 0,-1 0 16,0 0-16,0 0 0,0-21 15,0 21-15,1-21 0,-1 0 0,21 21 16,-21-43-16,22 22 0,-22 0 0,0-21 15,0 21-15,21-22 16,-20 1-16,-1 0 0,-21-1 0,21 1 16,-21 0-16,21-1 0,-21 22 0,0-21 15,0 21-15,0-1 0,0 1 16,0 0-16,0 42 31,0 22-31,-21-22 0,21 0 16,-21 21-16,21 1 0,0-1 0,0 0 15,-21 1-15,21-1 0,0 0 16,0-21-16,-22 22 0,22-1 16,0-21-16,0 0 0,0 1 0,0-1 15,0 0-15,22 0 0,-1-21 16,0 0-16,0 0 0,0 0 16,0 0-16,1 0 0,-1 0 15,21 0-15,-21-21 0,0 0 0,22 0 16,-22-1-16,21 1 0</inkml:trace>
  <inkml:trace contextRef="#ctx0" brushRef="#br0" timeOffset="38907.01">4932 7260 0,'0'-21'31,"0"42"-31,-21 0 0,21 1 16,-22-1-16,22 0 15,0 0-15,-21 0 0,21 0 0,0 1 16,0-1-16,0 21 0,0-21 0,0 0 15,0 1-15,21-1 16,1-21-16,-22 21 0,21-21 0,0 0 16,0 0-16,0 0 0,0 0 0,1 0 15,-1 0-15,0 0 0,0 0 16,0 0-16,0-21 0,-21 0 0,0-1 16,22 22-16,-22-21 0,21-21 15,-21 21-15,0 0 0,0-1 0,0-20 16,0 21-16,0-21 0,0 20 0,-21 1 15,21 0-15,-22 21 16,1-21-16,0 21 0,0 0 16,0 0-16,0 0 0,-1 0 0,22 21 15,-21-21-15,21 21 0,-21 0 16,21 1-16,0-1 0,0 0 16,0 0-16,0 0 0,0 0 15,21-21-15,0 0 0,1 22 16,-1-22-16,0 0 0</inkml:trace>
  <inkml:trace contextRef="#ctx0" brushRef="#br0" timeOffset="39299.8">5503 7430 0,'0'0'0,"0"-22"0,0 1 15,0 0-15,-21 21 16,21-21-16,0 0 0,0 0 15,0-1 1,21 22-16,0 0 16,1 0-16,-1 0 0,0 0 0,0 0 15,0 22-15,-21-1 0,21 0 16,1 0-16,20 21 0,-42 1 16,0-22-16,0 0 0,0 0 15,0 22-15,0-22 0,0 0 16,0 0-16,0 0 0,0 0 15,0-42 32,0 0-47,0 0 0,21 0 16,0 0-16,-21-22 16,21 22-16,1 0 0,-1 0 0,0-22 15,0 22-15,0 0 0,0-21 16,22 21-16,-22-1 0,21 1 0,-21 0 15,22 0-15,-22 21 0</inkml:trace>
  <inkml:trace contextRef="#ctx0" brushRef="#br0" timeOffset="39644.14">6413 7176 0,'-21'0'47,"0"0"-47,0 21 0,0-21 15,-22 21-15,22 0 0,0 0 0,21 0 16,-21-21-16,21 22 0,-21-1 0,21 0 16,0 0-16,0 0 15,21 0-15,0-21 16,0 22-16,0-22 0,1 0 0,20 21 16,-21-21-16,21 0 0,-20 21 15,20-21-15,-21 21 0,0-21 0,0 21 16,-21 0-16,0 1 15,0-1-15,-21-21 16,0 0-16,0 21 0,0-21 0,0 0 16,-22 21-16,22-21 0,0 0 0,-21 0 15,20 0-15,1 21 0,0-21 16,0 0-16,0 0 0,0 0 16,-1 0-16,1-21 15,0 21-15,0-21 0,0 0 0</inkml:trace>
  <inkml:trace contextRef="#ctx0" brushRef="#br0" timeOffset="39864.01">4318 7260 0,'0'-21'15,"21"21"-15,0 0 0,0 0 0,22-21 16,-1 21-16,22 0 0,-1-21 16,1 0-16,-1 21 0,1 0 0,20-22 15,-20 22-15,-1 0 0,-20-21 16,20 21-16,-21 0 0,1-21 0</inkml:trace>
  <inkml:trace contextRef="#ctx0" brushRef="#br0" timeOffset="40550.86">7260 7387 0,'0'0'0,"-42"0"15,21 0-15,-1 0 0,-20 0 16,21 0-16,0 0 0,0 0 0,42 0 31,0 0-15,0 0-16,21 0 0,1 0 0,-1 0 16,0 0-16,1 0 0,20 0 15,-20 0-15,20 0 0,1 0 0,-1 0 16,1 0-16,-22 0 0,21 0 0,-20-21 15,20 21-15,-20 0 0,-22 0 16,0 0-16,0-21 0,0 21 16,-21-21-16,0 0 15,-21-1-15,0 22 16,0-21-16,0 21 0,-1-21 0,1 21 16,0-21-16,0 21 0,0 0 0,0 0 15,21-21-15,21 21 31,0 0-31,0 0 0,0 0 16,0 21-16,1-21 0,-1 0 16,0 21-16,0-21 0,0 21 0,-21 0 15,21-21-15,-21 22 0,0-1 16,0 0-16,0 0 0,0 0 16,-21 0-16,0 1 0,0-1 0,0 0 15,-22 0-15,1 0 0,21-21 0,-21 21 16,-1 1-16,22-1 0,-21-21 15,21 0-15,21 21 0</inkml:trace>
  <inkml:trace contextRef="#ctx0" brushRef="#br0" timeOffset="41654.86">9186 7154 0,'21'0'15,"1"0"1,-1 0-16,0-21 16,-21 0-16,0 0 0,0 0 15,0 0-15,0-1 16,0 1-16,-21 21 0,21-21 16,-43 0-16,22 0 0,0 21 0,-21-21 15,21 21-15,-22 0 0,22 0 16,-21 0-16,21 0 0,-22 0 0,1 0 15,21 21-15,-22 0 0,22 0 0,0 0 16,-21 0-16,42 1 0,0 20 0,-21 0 16,21-21-16,0 22 0,0-22 15,0 21-15,0-21 0,21 22 16,0-22-16,0 0 0,0 0 0,22-21 16,-22 21-16,21-21 0,-21 0 15,64 0-15,-64 0 0,21 0 16,1-21-16,-22 0 0,0 0 15,21 0-15,-20 0 0,-1-1 0,0-20 16,-21 21-16,21-21 0,-21 20 0,21 1 16,-21-21-16,0 21 0,0 0 15,0-1-15,0 1 0,0 0 0,0 42 32,0 0-17,0 1-15,0-1 16,0 0-16,0 21 0,0-21 0,0 1 15,0 20-15,21-21 0,1 0 0,-1 0 16,0-21-16,0 22 0,0-22 16,0 0-16,1 0 0,-1 0 0,21 0 15,-21 0-15,0-22 0,22 22 0,-22-21 16,0 0-16,0 0 0,-21 0 16,21 0-16,-21-1 0,22 1 0,-22 0 15,0 0-15,0 0 0,0-22 0,0 22 16,0 0-16,0 0 0,0 0 15,0 0-15,0 42 32,0 0-32,-22 0 15,22 0-15,-21 22 0,21-22 0,-21 0 16,21 21-16,0-21 0,0 22 16,0-22-16,0 21 0,0 1 15,0-22-15,0 0 0,0 0 16,0 0-16,0-42 31,0 0-31,0 0 16,0 0-16,0-1 0,0 1 0,0 0 15,0-21-15,0 21 16,21-1-16,0-20 0,-21 21 0,22 0 16,-1-22-16,0 22 0,21 0 0,-21 21 15,22-21-15,-1 21 0,-21 0 16,22 0-16,-22 0 0,21 0 0,-21 21 15,22 0-15,-22 0 0,0 1 0,0-1 16,-21 0-16,0 21 0,0-21 16,0 22-16,0-22 0,0 0 0,0 21 15,0-20-15,0-1 0,0 0 0,0 0 16,-21 0-16,21 0 16,21-42 15,0 21-31,0-21 0</inkml:trace>
  <inkml:trace contextRef="#ctx0" brushRef="#br0" timeOffset="41903.64">10731 6985 0,'0'0'0,"0"-21"0,0 0 0,0 0 16,-21 21-1,0 0-15,0 0 16,0 21-16,0 0 0,-1 0 0,1 0 15,0 0-15,0 1 0,0 20 16,0-21-16,21 21 0,0-20 16,-22 20-16,22-21 0,0 21 0,0-20 15,0-1-15,0 0 0,0 0 0,0 0 16,0 0-16,22-21 0,-1 0 16,0 0-16,0 0 0,0 0 0,0 0 15,22 0-15,-22 0 0,21-21 0,1 0 16,-1 21-16</inkml:trace>
  <inkml:trace contextRef="#ctx0" brushRef="#br0" timeOffset="42544.27">11176 7112 0,'-64'0'15,"86"0"16,-1 0-31,0 0 0,0-21 16,0 21-16,-21-21 0,21 21 0,1-21 16,-1 21-16,0-22 0,0 1 0,-21 0 15,0 0-15,0 0 16,0 0 0,-21 21-16,0 0 15,0 21-15,-1-21 16,-20 21-16,21 0 0,0 0 0,-22 0 15,22 1-15,0 20 0,0-21 0,0 0 16,0 22-16,21-22 0,0 0 16,0 0-16,0 0 0,0 0 0,0 1 15,0-1-15,21 0 0,0-21 0,0 0 16,0 0-16,22 0 0,-22 0 16,21 0-16,-21 0 0,22 0 0,-1 0 15,0-21-15,1 21 0,-22-21 0,21-1 16,0 1-16,1 0 0,-1 0 15,0 0-15,1 0 0,-22-1 16,21 1-16,1 0 0,-22 0 0,0 0 16,0 0-16,0 21 0,-21-22 15,21 22-15,-42 0 16,0 0 0,0 22-16,0-1 0,0 0 15,21 0-15,-22 0 0,22 0 0,-21 1 16,21 20-16,0-21 0,0 0 0,0 0 15,0 22-15,0-22 0,0 0 16,0 0-16,21 0 0,1 1 0,-22-1 16,21-21-16,0 21 15,-21-42 17,0 0-32,0-22 15,0 22-15,21 0 0,0-21 16,-21-1-16,21 1 0,1 0 15,20-1-15</inkml:trace>
  <inkml:trace contextRef="#ctx0" brushRef="#br0" timeOffset="42775.14">12382 6541 0,'0'0'16,"0"-22"-16,0 1 0,0 42 31,0 1-31,0-1 0,-21 21 0,21-21 16,-21 22-16,0-1 0,21-21 0,-21 21 15,21 1-15,0-1 0,-21 0 16,-1 1-16,22-22 0,0 21 0,0 1 16,0-22-16,0 21 0,0-21 15,0 0-15,0 22 0,0-22 0,0 0 16,0 0-16,0-42 31</inkml:trace>
  <inkml:trace contextRef="#ctx0" brushRef="#br0" timeOffset="43222.88">12128 6985 0,'0'-21'0,"0"42"0,-21-42 15,21 0-15,0 0 16,21 21-16,1 0 0,-1-22 16,21 22-16,-21 0 0,22 0 0,-1-21 15,0 21-15,1-21 0,-1 21 16,0 0-16,1 0 0,-1 0 15,0 0-15,-21 0 0,22 0 0,-22 0 0,0 0 16,-21 21-16,21-21 16,-21 21-16,0 1 0,0-1 15,0 0-15,-21 0 0,0 0 16,21 0-16,-21 1 0,21-1 16,-21 0-16,-1 0 0,22 0 15,0 0-15,0 1 0,0-1 16,22-21-1,-1 0-15,0 0 0,0 0 16,0 0-16,0-21 0,1 21 0,-1-22 16,0 1-16,0 0 0,0 0 15,0 0-15,-21 0 0,0-1 0,0 1 16,0 0-16,0-21 0,0 21 0,0-1 16,0 1-16,-21 21 15,0-21-15,0 21 0,0 0 0,0 0 16,-1 0-16,1 0 0,0 0 15,0 0-15,21 21 16,21 0 0,0-21-16,0 0 0,1 0 15,20 22-15,-21-22 0</inkml:trace>
  <inkml:trace contextRef="#ctx0" brushRef="#br0" timeOffset="43583.19">13250 6943 0,'0'-21'0,"0"-43"31,0 43-31,21 0 16,1 21-16,-1 0 16,0 0-16,0 0 0,0 0 15,0 0-15,1 0 0,-1 0 16,-21 21-16,0 0 0,21 0 0,-21 0 15,0 1-15,0 20 0,0-21 0,0 0 16,-21 0-16,0 22 0,21-22 0,-22 0 16,1 0-16,0 22 15,21-22-15,-21-21 0,21 21 16,0-42 15,21 21-31,0-21 0,0-1 0,22 1 16,-22 0-16,21 0 0,-21 0 0,22-22 15,-1 22-15,-21 0 0,22-21 16,-22 21-16,0-1 0,0 1 0</inkml:trace>
  <inkml:trace contextRef="#ctx0" brushRef="#br0" timeOffset="44260.31">7662 7980 0,'0'0'0,"0"-21"0,-21 21 16,21-21-16,21 21 31,0 0-15,1 42-16,20-21 0,-21 0 0,21 22 16,1-1-16,-1-21 0,0 21 0,1 1 15,-1-22-15,0 21 0,22-21 16,-22 22-16,1-22 0,-1 0 0,0 0 15,-21 0-15,22 1 0,-22-22 0,0 21 16,0-21-16,0 0 0,-21 21 16,22-21-16,-22-21 31,0 0-15,0-1-16,0 1 15,0 0-15,0 0 0,0 0 16,0 0-1,0 42 1,0 0-16,21 0 16,-21 0-16,0 0 15,0 1-15,0-1 0,-21 0 0,-1-21 16,-20 21-16,21 0 0,0 0 0,-22 1 16,1-22-16,0 21 0,-1-21 0,1 0 15</inkml:trace>
  <inkml:trace contextRef="#ctx0" brushRef="#br0" timeOffset="44891.95">9250 8551 0,'0'0'0,"-21"-21"0,21 0 16,21 21-16,0-21 15,0 0-15,0 21 16,0-21-16,22 21 0,-22-22 0,0 1 15,0 21-15,0-21 0,1 0 0,-1 0 16,0 21-16,-21-21 0,21 21 16,-21-22-16,0 1 0,-21 21 15,-21 0-15,20 0 0,1 0 16,0 0-16,0 0 0,0 0 16,0 21-16,-1 1 0,1-22 15,0 21-15,21 0 0,0 0 0,0 0 16,0 0-16,0 1 0,21-1 15,-21 0-15,21-21 0,1 21 0,-1 0 16,21 0-16,-21 1 0,0-1 0,1 0 16,20 0-16,-21-21 0,0 21 15,0 0-15,-21 1 0,0-1 0,0 0 16,0 0-16,0 0 0,-21-21 16,0 21-16,-21-21 0,21 22 15,-22-22-15,1 0 0,21 0 0,-22 0 16,1 0-16,0 0 0,-1 0 0,22 0 15,-21-22-15,21 1 16,-22 21-16,22-21 0,0 21 0,21-21 16,0 0-16,0 0 15,21-1-15,0 1 16,22 21-16,-22-21 0,21 21 16,1-21-16,-1 0 0,21 0 15,-20 21-15,20-22 0,1 1 0</inkml:trace>
  <inkml:trace contextRef="#ctx0" brushRef="#br0" timeOffset="45079.84">9927 8446 0,'21'0'0,"-42"0"0,42 21 0,-21 0 16,0 0-16,0 0 15,-21 0-15,0 1 0,21-1 16,-21 0-16,21 0 0,-21 0 0,21 0 16,-22 1-16,22-1 0,0 0 15,0 0-15,0 0 0,0 0 16,0 1-16,22-22 31,-1-22-31,0 22 16,-21-21-16,0 0 0</inkml:trace>
  <inkml:trace contextRef="#ctx0" brushRef="#br0" timeOffset="45415.16">9969 8319 0,'0'0'0,"-21"-22"0,0 1 0,0 21 15,0 0-15,0 0 0,21 21 16,0 1-16,0-1 16,0 0-1,0 0-15,21-21 16,0 0-16,21 0 0,-21 0 0,1 0 16,-1 0-16,0 0 0,0-21 15,0 21-15,0-21 0,-21 0 0,0-1 16,0 1-16,0 0 15,0 0-15,-21 0 0,0 0 0,0-1 16,0 1-16,0 21 0,-1 0 16,1 0-16,-21 0 0,21 0 15,0 21-15,-1 1 0,1-1 0,21 0 16,-21 0-16,21 21 0,-21-20 0,21-1 16,0 21-16,0-21 0,0 0 15,0 1-15,0-1 0,42 0 0,-21 0 16,1 0-16,20-21 0,0 0 0,1 0 15</inkml:trace>
  <inkml:trace contextRef="#ctx0" brushRef="#br0" timeOffset="47605.42">10499 8276 0,'0'0'0,"0"-21"0,0 0 0,0 0 15,0 0-15,0-1 0,-22 44 16,22-1-1,0 0-15,-21 21 0,21-21 16,-21 22-16,21-22 0,0 21 0,-21 1 16,21-22-16,0 21 0,0-21 0,0 22 15,0-22-15,0 0 0,0 21 16,0-21-16,0 1 0,0-1 16,0 0-16,-21-21 0,21 21 0,0 0 15,0-42 16,0 0-31,0 0 0,0 0 0,0-1 16,0 1-16,0 0 0,0 0 0,0 0 16,0-22-16,21 22 0,0 0 15,0 0-15,0 0 0,1 0 0,-1 21 16,0 0-16,21 0 0,-21 0 0,1 0 16,-1 0-16,0 0 0,0 21 15,0 0-15,0 0 0,1 0 0,-22 0 16,0 1-16,0-1 15,0 0-15,0 0 0,0 0 0,-22 0 16,1-21-16,0 22 0,0-22 16,0 21-16,0-21 0,-1 0 0,1 21 15,-21-21-15,21 0 0,0 0 16,-1 0-16,1 0 0,0 0 0,0 0 16,21-21-16,-21 21 15,21-21-15,0 42 31,21-21-15,0 0-16,-21 21 0,21-21 0,0 0 16,1 0-16,-1 0 15,21 0-15,-21 0 0,0 0 0,22 0 16,-1 0-16,0 0 0,1-21 0,20 21 16,-20-21-16,20-1 0,-21 1 15,22 21-15,-22-21 0,1-21 0,-1 21 16,0-1-16,-21-20 0,22 21 0,-22-21 15,-21-1-15,21 1 0,-21 0 16,21-1-16,-21 1 0,0 0 0,0-1 16,0 22-16,0 0 0,0 0 0,0 0 15,-21 21 1,0 21-16,21 0 0,-21 0 0,0 21 16,21 1-16,0-22 0,-22 21 0,22 1 15,-21-1-15,21 0 0,0 1 16,0-1-16,0-21 0,0 21 15,0-20-15,0-1 0,21 21 0,1-21 16,-22 0-16,21-21 0,0 22 16,0-1-16,0-21 0,0 0 0,1 0 15,-1 0-15,0 0 0,0 0 0,0 0 16,0 0-16,1-21 0,-1-1 0,0 1 16,-21 0-16,21 0 0,0 0 15,0 0-15,1-1 0,-22 1 0,21 0 16,-21 0-16,21 0 0,-21 0 15,21 21-15,-21 21 32,0 0-32,-21 0 0,21 0 15,-21 0-15,21 1 0,0-1 16,-21 0-16,21 0 0,0 0 16,0 0-16,21 1 15,0-22-15,0 0 0,0 0 0,0 0 16,22 0-16,-22 0 0,21 0 15,-21 0-15,22-22 0,-22 22 0,0-21 16,21 0-16,-20 0 0,-1 0 0,0 0 16,0-1-16,0 1 15,0 0-15,-21 0 0,22 0 0,-22 0 16,-22 21 15,1 21-31,0 0 0,21 0 0,-21-21 16,21 21-16,-21 0 0,21 1 0,0-1 15,0 0-15,0 0 0,0 21 32,21-42-17,0 0 1,0-21-16,0 0 16,1 21-16,-1-21 0,0 0 15,0 0-15,21-1 0,-20 1 0,20 0 16,-21 0-16,21 0 0,-20 0 15,-1-1-15,0 22 0,0 0 0,0 0 16,-21 22 0,0-1-16,0 0 15,0 0-15,0 0 0,0 0 0,0 1 16,0-1-16,0 0 0,0 0 16,21 0-16,1 0 0,-1-21 15,21 0-15,-21 22 0,22-22 16,-22 0-16,21 0 0,0 0 0,-20 0 15,20 0-15,0 0 0,22 0 16,-22-22-16,0 1 0,1 0 16,-1 21-16,-21-21 0,22 0 0,-22 0 15,0-22-15,0 22 0,-21 0 0,0-21 16,0 20-16,0 1 0,0 0 16,-21 0-16,0 0 0,0 0 0,-22 21 15,22 0-15,-21 0 0,21 0 0,-22 21 16,1 0-16,21-21 15,-22 21-15,22 0 0,0 0 0,-21 1 16,21-1-16,21 0 0,0 0 0,0 0 16,0 0-16,21-21 15,0 22 1,0-22-16,0 0 0,0 0 0,1 0 16,-1 0-16,0 0 0,0-22 15,0 22-15,0 0 0,1-21 0,-1 21 16,0 0-16,-21-21 0,21 21 15,-21-21-15,0 42 32,0 0-32,0 0 0,0 1 0,-21 20 15,21-21-15,0 0 0,0 22 16,0-1-16,0 0 0,0 1 16,0-1-16,0 21 0,0-20 15,0 20-15,0-20 0,0-1 0,0 21 16,0-20-16,0 20 0,0-20 15,0 20-15,0-21 0,0 22 0,0-1 16,0-20-16,0 20 0,0-20 0,0-1 16,-21 0-16,0 1 0,-1-1 0,1-21 15,0 0-15,0-21 0,0 21 16,0-21-16,-1 0 0,1 0 0,0 0 16,0-21-16,0 0 0,-22 0 0,22 0 15,0 0-15,0-22 0,21 1 16,0 0-16,0-1 0,0 1 0,0-22 15,0 22-15,21-21 0,21 20 0,-20-20 16,20-1-16,0 1 0,22-1 16,-22-20-16,22 20 0,-1-21 15,1 22-15,-1-22 0,1 22 0,-1-1 16,1 1-16,-22 20 0,21-20 16,-20 21-16,-1-1 0,-21 1 0,0 21 15,1 0-15,-1-1 0,-21 1 16,21 21-16,-42 0 15,0 0-15,-1 0 16,1 0-16,0 21 0,0 1 0,21-1 16,-21 0-16,21 0 15,0 0-15,0 0 0,0 1 16,0-1-16,21 0 16,-21 0-16,0 0 0,21 0 0,0 1 15,-21-1 1,0 0-16,0 0 15,-21-21-15,0 0 16,0 0-16,0 0 0,-1 0 16,1 0-16,0-21 0,0 21 15,0-21-15,0 21 0,-1-21 0,1-1 16</inkml:trace>
  <inkml:trace contextRef="#ctx0" brushRef="#br0" timeOffset="47836.29">11853 7916 0,'0'0'0,"-21"-21"0,0 21 0,0 0 0,0 0 15,-1-21-15,22 42 63,0 0-48</inkml:trace>
  <inkml:trace contextRef="#ctx0" brushRef="#br0" timeOffset="48479.92">1757 9737 0,'-43'0'0,"86"0"0,-107 0 0,22 0 0,21 0 16,0 0-16,42 0 15,21 0-15,0 0 16,1 21-16,20-21 0,1 0 16,-1 0-16,1 0 0,-1 0 0,22 0 15,0 0-15,-1 0 0,1 0 16,0 0-16,-22 0 0,22 0 0,-22 0 15,-20 0-15,-1 0 0,0 0 0,-21 0 16,1 0-16,-44 0 16,1 0-1,-21 21-15,0-21 16,-1 0-16</inkml:trace>
  <inkml:trace contextRef="#ctx0" brushRef="#br0" timeOffset="48747.28">2244 9779 0,'-22'0'15,"44"0"-15,-65 0 16,22 0-16,21 21 16,0 0-16,0 1 15,0-1-15,0 0 0,0 21 0,0-21 16,0 22-16,0-1 0,0 0 16,0 1-16,0-1 0,0 0 0,0 1 15,-21-1-15,0 22 16,21-22-16,-21 0 0,21-21 0,0 22 15,-22-1-15,22-21 0,0 0 0,-21 1 16,21-1-16,0 0 0,0 0 16,0-42 15,0 0-31,21 0 0,1-1 0,-1 1 16,21-21-16</inkml:trace>
  <inkml:trace contextRef="#ctx0" brushRef="#br0" timeOffset="49092.09">2476 10181 0,'0'0'0,"22"-21"16,-1 21-16,-21 21 16,0 0-16,0 1 15,0-1-15,0 0 0,0 21 0,0-21 16,0 22-16,0-1 0,0-21 0,0 22 16,0-22-16,0 21 0,0-21 15,21 0-15,0 1 0,0-22 0,22 21 16,-22-21-1,0 0-15,21 0 0,-21 0 0,1-21 0,20-1 16,-21 22-16,21-21 0,-20-21 16,-1 21-16,0 0 0,0-22 15,0 22-15,0-21 0,-21 21 0,0-22 16,0 22-16,0-21 0,0 21 16,0-1-16,0 1 0,0 0 0,0 0 15,-21 21-15,0 0 0,21-21 16,-21 21-1,21 21-15,0 0 0,0 0 16,0 0 0,0 1-16,0-1 0,21 0 15</inkml:trace>
  <inkml:trace contextRef="#ctx0" brushRef="#br0" timeOffset="49644.28">3090 10329 0,'21'0'0,"-42"0"0,64-21 0,-22 0 15,0 0-15,0 21 0,-21-21 16,21 21-16,-21-21 0,21-1 16,-21 1-16,-21 21 47,21 21-47,-21 1 0,0-1 0,0 0 15,21 0-15,0 0 0,0 22 16,-21-22-16,21 21 0,0-21 0,0 22 15,0-22-15,0 0 0,0 0 0,0 0 16,0 0-16,21 1 16,0-1-16,0 0 0,0-21 15,0 0-15,22 0 0,-22 0 16,0 0-16,21-21 0,1 21 0,-1-21 16,0-1-16,1 1 0,20-21 0,-20 21 15,-1-22-15,0 1 0,1 21 16,-1-21-16,0-1 0,-21 22 0,1 0 15,-1-21-15,-21 20 0,0 1 16,0 0-16,-21 21 16,-1 0-16,1 0 15,0 21-15,0-21 0,0 21 0,21 1 16,-21-1-16,21 0 0,0 0 16,0 0-16,0 0 0,0 22 0,0-22 15,0 0-15,21 0 0,-21 0 16,21 1-16,-21-1 0,21 0 0,-21 0 15,0 0-15,0 0 16,0 1-16,-21-22 16,0 0-16,0 0 0,-1 0 15,1 0-15,0 0 0,0 0 0,21-22 16,0 1 0,0 0-16,21 21 15,0 0-15,0-21 0</inkml:trace>
  <inkml:trace contextRef="#ctx0" brushRef="#br0" timeOffset="50991.54">4466 10266 0,'0'0'0,"-21"-21"31,0 21-31,0 0 16,-1 0-16,1 0 0,0 0 0,-21 0 0,21 21 15,-1-21-15,1 21 0,0 0 16,0 0-16,21 22 0,-21-22 16,21 0-16,-21 0 0,21 22 0,0-22 15,0 0-15,0 0 0,0 0 16,0 0-16,0 1 0,0-1 16,21-21-16,0 0 0,0 0 0,0 0 15,0 0-15,1 0 0,-1-21 16,21 21-16,-21-22 0,22 1 0,-22 0 15,21-21-15,-21 21 0,22-22 0,-22 1 16,21 21-16,-21-22 16,0 1-16,1 0 0,-1-22 0,0 22 15,-21 0-15,0-1 0,0 22 0,0-21 16,0 21-16,0-1 0,0 1 16,-21 21-1,0 21-15,-1 1 0,1-1 16,0 21-16,0-21 0,0 22 0,0-22 15,21 21-15,-22 0 0,22-20 0,0 20 16,0 0-16,0 1 0,0-1 16,0 0-16,22-21 0,-1 22 0,0-22 15,0 21-15,21-21 0,-20 1 0,20-1 16,0-21-16,1 0 0,-1 21 16,0-21-16,22 0 0,-22 0 0,0 0 15,1-21-15,-1 0 0,-21 21 16,22-22-16,-1 1 0,-21 0 15,0-21-15,0 21 0,1-22 0,-22 22 16,0-21-16,0 21 0,0-22 0,0 22 16,0 0-16,0 0 0,0 0 15,-22 21-15,1 0 0,0 0 0,0 0 16,0 0-16,0 0 0,-1 21 0,-20 0 16,21 0-16,0 0 0,0 22 15,-1-22-15,22 21 0,0-21 0,-21 0 16,21 22-16,0-22 0,0 0 15,0 0-15,0 0 0,21-21 16,1 0-16,-1 0 16,0 0-16,0 0 0,21 0 0,-20-21 15,-1 0-15,0 0 0,0 0 16,0 0-16,0-1 0,1 1 0,-1-21 16,-21 21-16,21-22 0,0 22 15,-21 0-15,0 0 0,0 0 0,0 0 16,0 42-1,0 0-15,-21 0 16,21 0-16,-21 0 0,21 1 16,0 20-16,0-21 0,0 0 15,0 0-15,0 1 0,0-1 0,0 0 16,0 0-16,21-21 0,0 21 0,0-21 16,0 0-16,1 0 0,20 0 15,-21 0-15,0 0 0,0 0 0,1-21 16,-1 21-16,0-21 0,0 0 0,0 0 15,0-1-15,1 1 0,-1 0 16,0-21-16,-21 21 0,0-1 0,21 1 16,-21 0-16,21 0 0,-21 0 0,0 0 15,0 42 1,0 0 0,0 0-16,0 0 0,0 0 15,0 1-15,0-1 0,0 0 0,0 0 16,0 0-16,0 0 0,21 1 15,1-1-15,-22 0 0,21-21 0,0 0 16,0 0-16,0 0 0,0 0 16,22 0-16,-22 0 0,21 0 0,-21-21 15,1 21-15,-1-21 0,0-1 0,0 1 16,0 0-16,-21 0 0,21 0 16,-21 0-16,0-1 0,0 1 0,0-21 15,0 21-15,-21 42 47,21 0-47,-21 21 0,21 1 0,0-22 16,-21 42-16,0-20 0,21 20 15,0-20-15,-21 20 0,-1 1 0,1-1 16,0 1-16,21-1 0,-21 1 0,0-1 16,21 22-16,-21-22 0,21 22 0,0-22 15,0 1-15,0 21 0,0-22 16,0 1-16,21-1 0,0 1 0,0-1 15,0-21-15,0 22 0,1-1 16,-1-20-16,0-1 0,0 0 0,0 1 16,0-22-16,1 0 0,-1 0 15,0-21-15,-21-21 0,21 0 0,0 0 16,0-22-16,-21 1 0,43 0 16</inkml:trace>
  <inkml:trace contextRef="#ctx0" brushRef="#br0" timeOffset="51505.25">6921 10605 0,'0'0'16,"-21"-22"-16,0 22 0,21-21 0,-21 21 16,21-21-16,0 0 15,21 21-15,21 0 16,-20-21-16,20 21 0,0 0 15,22 0-15,-22 0 0,22-21 0,-1 21 16,-21 0-16,43 0 0,-21-22 16,-1 22-16,22 0 0,-22 0 0,1-21 15,-1 21-15,1 0 0,-22-21 0,0 21 16,1-21-16,-22 21 0,-21-21 16,-21 21-1,0-21-15,-22 21 0,1 0 0,0 0 16,-1-22-16,1 1 0,0 21 0,-1 0 15,1 0-15,0-21 0,20 21 16,-20 0-16,42-21 16,21 21-1,0 0-15,22 0 16,-22 0-16,21 0 0,1 0 16,-1 0-16,0 0 0,1 0 0,-22 0 15,21 21-15,-21-21 0,0 21 0,1 22 16,-1-22-16,-21 0 0,0 21 15,0 1-15,0-1 0,-21 0 0,-1-21 16,-20 22-16,0-1 0,-1-21 0,1 22 16,-21-22-16,20 21 0,1-21 15,0 0-15,-1 1 0,1-1 16,0 0-16,20 0 0,1-21 0</inkml:trace>
  <inkml:trace contextRef="#ctx0" brushRef="#br0" timeOffset="51923.53">8826 10202 0,'0'0'0,"0"-21"0,0 0 16,22 0-16,20 21 15,-21 0-15,21-21 16,1 21-16,-1 0 0,0 0 0,1 0 16,-1 0-16,0-21 0,1 21 0,-1 0 15,-21 0-15,0 0 0,1 0 0,-44 0 47,1 0-31,0 0-16,0 0 0,0 0 15</inkml:trace>
  <inkml:trace contextRef="#ctx0" brushRef="#br0" timeOffset="52183.38">9229 10160 0,'0'0'0,"0"21"0,0 0 16,0 1-16,0-1 15,0 0-15,21 0 0,-21 21 16,0-20-16,0 20 0,0-21 0,0 21 15,0-20-15,0 20 0,0-21 0,0 21 16,0-20-16,0 20 0,0-21 16,-21 0-16,-1 0 0,1 1 0,0-22 15,-21 21-15,21 0 0,-22-21 0,22 0 16,-21 0-16,21 21 0,-22-21 16,22 0-16,0 0 0,0 0 0,0 0 15,21-21-15,-22 0 0,22 0 16,0-1-16,0-20 15,22 21-15,-1 0 0,0 0 16,21-22-16</inkml:trace>
  <inkml:trace contextRef="#ctx0" brushRef="#br0" timeOffset="52427.24">9758 10097 0,'21'-22'15,"-42"44"-15,84-44 0,-42 22 0,1 0 0,-22 22 31,0-1-31,0 0 16,0 0-16,0 21 0,0-20 0,0 20 0,-22 0 16,22 1-16,-21-1 0,21-21 15,-21 21-15,21 1 0,0-1 16,0-21-16,0 0 0,0 22 0,0-22 16,0 0-16,-21-21 0,21 21 0,0 0 15,0-42 16</inkml:trace>
  <inkml:trace contextRef="#ctx0" brushRef="#br0" timeOffset="52735.06">9800 10160 0,'0'-21'15,"0"42"-15,0-63 0,0 21 0,0-1 0,0 1 16,0 0-16,0 0 15,21 21-15,-21-21 16,43 21-16,-22 0 0,0 0 0,21 0 16,-21 0-16,22 21 0,-22 0 0,21 0 15,-21 0-15,1 1 0,-1-1 16,0 21-16,-21-21 0,0 22 0,0-1 16,0-21-16,0 21 0,0-20 15,0 20-15,-21-21 0,0 21 0,-1-20 16,1-1-16,-21 0 0,0 0 15,-1-21-15,1 21 0,21 0 0,-22-21 16,1 0-16,21 22 0,-21-22 0,20 0 16,1 0-16,0 0 0,42-22 31,0 1-31,1 0 0</inkml:trace>
  <inkml:trace contextRef="#ctx0" brushRef="#br0" timeOffset="53396.68">10499 10097 0,'0'0'16,"0"-22"-16,21 22 0,-21 22 15,0-1-15,0 0 16,0 0-16,-21 0 0,21 0 16,-22 1-16,1 20 0,21-21 0,0 21 15,-21-20-15,21 20 0,-21-21 0,21 0 16,0 22-16,0-22 0,0 0 15,0 0-15,0 0 0,21-21 32,-21-21-17,21 0-15,-21 0 0,21 0 16,-21-1-16,0 1 0,22-21 0,-1 21 16,-21-22-16,21 1 0,-21 21 0,21-21 15,-21-1-15,21 22 0,0-21 16,-21-1-16,22 22 0,-1 0 0,-21 0 15,21 0-15,0 0 0,0 21 16,0 0-16,1 0 0,-1 0 16,0 0-16,0 0 0,0 0 0,0 21 15,-21 0-15,0 0 0,0 0 16,0 0-16,0 1 16,-21-1-16,0-21 0,0 21 15,0-21-15,0 0 0,-1 21 16,1-21-16,0 0 0,0 0 0,0 0 15,21 21 17,21 0-17,0-21-15,0 22 0,0-22 16,1 21-16,20-21 0,-21 21 0,0 0 16,-21 0-16,21-21 0,-21 21 0,0 1 15,0-1-15,0 0 0,0 0 0,0 0 16,-21 0-16,0-21 15,-21 22-15,21-1 0,-22-21 0,1 21 16,0-21-16,-1 0 0,22 0 16,-21 21-16,-1-21 0,22 0 15,0 0-15,-21 0 0,21 0 16,21-21 0,21 0-16,0 21 0,0-21 0,21-1 15,-20 22-15,20-21 0</inkml:trace>
  <inkml:trace contextRef="#ctx0" brushRef="#br0" timeOffset="53712.5">11536 9991 0,'42'-43'16,"-84"86"-16,105-86 0,-84 43 15,0 0 1,-21 22-16,20-1 0,-20-21 15,0 21-15,-1 0 0,22 0 0,-21 0 16,21 1-16,-22-1 0,22 0 0,21 0 16,0 0-16,0 0 0,0 1 0,0-1 15,0 0-15,21 0 0,1 0 16,-1-21-16,0 21 0,0 1 0,0-22 16,0 21-16,22-21 0,-22 0 0,0 0 15,21 0-15,-20 0 16,-1 0-16,0 0 0,21 0 15,-21 0-15,-21-21 16,22 21-16,-22-22 16,0 1-1</inkml:trace>
  <inkml:trace contextRef="#ctx0" brushRef="#br0" timeOffset="53887.4">11684 10329 0,'21'43'31,"-21"-22"-15,-21-21-1,0-21 17,0 21-17</inkml:trace>
  <inkml:trace contextRef="#ctx0" brushRef="#br0" timeOffset="77111.53">16341 6011 0,'0'0'0,"0"-21"0,0 0 15,0 0-15,0 0 16,-43 21-1,43 21 1,0 0 0,0 21-16,0-20 0,0-1 15,0 0-15,0 0 0,0 21 16,0-20-16,-21-1 0,21 21 0,0-21 16,-21 22-16,21-1 0,0-21 0,0 21 15,-21-20-15,21 20 0,0-21 0,0 0 16,0 22-16,0-22 0,0 0 15,0 0-15,21-21 32,0 0-32,-21-21 0,0 0 15,21 21-15,0-21 0,1-22 16,20 22-16,-21 0 0</inkml:trace>
  <inkml:trace contextRef="#ctx0" brushRef="#br0" timeOffset="77407.56">16891 5990 0,'0'-21'16,"0"0"-16,21 21 15,0 0 1,0 0-16,1 0 0,-1 0 0,0 0 15,21 0-15,-21 0 0,22 0 16,-1 0-16,0 0 0,1 0 16,-1 0-16,0 0 0,1 0 15,-1 0-15,-21 0 0,0 0 0,1 0 16,-44 0 15,-20 0-31,21 0 0,-21 0 16,20 0-16,-20 0 0</inkml:trace>
  <inkml:trace contextRef="#ctx0" brushRef="#br0" timeOffset="77859.33">16954 5948 0,'-21'0'16,"42"0"-16,-63 21 0,21-21 0,21 21 15,-21 0-15,0-21 0,21 22 0,-22-1 16,22 0-16,-21-21 0,21 21 15,-21-21-15,21 21 0,0 0 16,21-21 31,0 0-47,1 0 16,-1 0-16,0 0 0,0 0 15,0 0-15,0 0 0,1 0 16,20 0-16,-21 0 0,0 0 15,22 0-15,-22 0 0,0 0 0,0 0 16,21 0-16,-20 22 0,-1-22 16,0 21-16,-21 0 0,0 0 15,0 0-15,0 0 16,0 1-16,-21-22 0,0 21 16,-22 0-16,22-21 0,0 21 0,-21-21 15,-1 0-15,22 21 0,0-21 0,0 0 16,0 0-16,-1 0 0,1 0 15,0 0-15,21-21 32,0 0-17,0 0-15,0 0 16,0-1-16</inkml:trace>
  <inkml:trace contextRef="#ctx0" brushRef="#br0" timeOffset="78060.21">17484 5398 0,'0'0'0,"-43"-22"0,1 22 0,0-21 15,-1 0-15,1-21 0,0 21 0,-1-1 16</inkml:trace>
  <inkml:trace contextRef="#ctx0" brushRef="#br0" timeOffset="78219.12">16383 5334 0,'-106'64'16,"64"-43"-16,-1 0 15,1 21-15,-21-21 0,20 22 0,1-1 16,0 22-16,-1-22 0,1 0 0,21 22 15,-22-22-15,22 0 0,0 1 0,0-1 16,0 0-16,0 1 0,21-1 0,0 0 16,0 1-16,0-1 0,0 0 0,0 22 15,0-22-15,0 1 0</inkml:trace>
  <inkml:trace contextRef="#ctx0" brushRef="#br0" timeOffset="78841.3">15938 6900 0,'149'43'16,"-107"-43"-16,0 21 15,1-21-15,20 0 0,1 0 16,-22 0-16,21 0 0,1 0 0,-1 0 16,-20 0-16,20 0 0,1 0 15,-22-21-15,22 21 0,-1-21 0,1-1 16,-1 22-16,1-21 0,-1 0 0,1-21 16,-1 21-16,1-1 0,-1-20 15,1 0-15,-1 21 0,-21-22 0,22-20 16,-22 20-16,1 1 0,-1-21 0,-21 20 15,21 1-15,-20 0 0,-1-22 16,-21 22-16,0-1 0,0 1 0,21 0 16,-21-1-16,0-20 0,0 21 15,0-1-15,0 1 0,-21 0 16,21-1-16,-21-20 0,-1 20 0,1 22 16,0-21-16,0 0 0,0 20 15,-22 1-15,22-21 0,-21 21 0,0 21 16,-1-21-16,1-1 0,0 1 15,-1 21-15,-20-21 0,20 21 0,-20 0 16,-1 0-16,22-21 0,-21 21 0,20 0 16,1 0-16,-22 0 0,22 0 15,0-21-15,-1 21 0,1 0 0,-21 0 16,-1 0-16,1 0 0,20 0 16,-20 0-16,-1 0 0,1 0 15,-1 0-15,1 0 0,20 21 0,-20-21 16,21 21-16,-22 0 0,22-21 15,-1 21-15,22 1 0,-21-1 0,21 0 16,-22 21-16,22-21 0,0 22 16,0-1-16,0 0 0,21 22 0,0-22 15,-21 1-15,-1 20 0,22-21 0,0 22 16,0-22-16,0 1 0,0-1 16,-21-21-16,64 21 0,-43-20 0,0 20 15,0 0-15,0 1 0,0-1 0,0 0 16,21 1-16,0-22 0,21 21 0,-21 0 15,22 1-15,-1-22 0,0 21 0,1-42 16,20 43-16,1-22 0,20 0 16,-20 0-16,21-21 0,-22 21 0,22-21 15,-22 0-15</inkml:trace>
  <inkml:trace contextRef="#ctx0" brushRef="#br0" timeOffset="81031.21">3768 11557 0,'0'21'16,"-22"-21"-16,107 0 16,-106 0-16,0 0 15,0 0-15,-1 43 16,22-22-16,22-42 0,-22-1 15,42 1-15,-21 21 0,0 0 0,0-21 16,1 21-16,-1-21 0,0 21 16,21-21-16,-21 21 0,1-43 15,83 43-15,-62 0 0,-1-21 0,-21 21 16,0 0-16,1 0 0,-1 0 16,0 0-16,-21-21 15,0 42 1</inkml:trace>
  <inkml:trace contextRef="#ctx0" brushRef="#br0" timeOffset="81294.64">4064 11578 0,'0'21'16,"0"1"-16,0-1 15,0 0-15,0 0 0,0 0 0,0 22 16,0-22-16,0 21 0,0-21 0,0 22 16,0-1-16,0-21 0,0 21 15,0 1-15,0-22 0,0 21 16,0-21-16,0 1 0,-21-1 0,21 21 16,0-21-16,0 0 15,0-42 1,0 0-1</inkml:trace>
  <inkml:trace contextRef="#ctx0" brushRef="#br0" timeOffset="81531.5">4170 12044 0,'0'0'0,"21"0"0,0 0 15,0 0-15,-21-21 16,21 21-16,1-21 0,-1 21 15,0-22-15,-21 1 0,21 0 0,0 21 16,0-21-16,1 0 0,-1 0 16,0-1-16,0 1 0,-21 0 15,0 0-15,0 0 16,-42 21 15,63 21-15,-21 0-16</inkml:trace>
  <inkml:trace contextRef="#ctx0" brushRef="#br0" timeOffset="81914.91">4339 12234 0,'21'0'31,"-21"22"-31,21-22 0,1 0 0,-1 0 16,0 0-16,21-22 0,-21 1 0,1 0 15,20 21-15,-21-21 0,21 0 0,-20-22 16,-1 22-16,21 0 0,-21 0 15,22-21-15,-22 20 0,21-20 0,0-21 16,1 41-16,-22 22 0,-21-21 16,0 0-16,0 0 0,-21 21 15,0 0 1,-1 0-16,1 0 0,0 0 0,21 21 16,-21 0-16,21 0 0,0 1 15,0-1-15,0 0 0,0 0 16,0 0-16,0 0 0,21 1 0,-21-1 15,21 0-15,-21 0 16,21-21-16,-21 21 0,22 0 16,-44-21 15,1 0-31,0 0 0,0 0 16,0 0-16,0-21 0,-1 21 15,22-21-15,-21 0 0,-21 0 16</inkml:trace>
  <inkml:trace contextRef="#ctx0" brushRef="#br0" timeOffset="82119.8">4720 12107 0,'0'0'16,"21"22"-16,0-22 0,-21 21 0,22-21 0,-1 21 15,0-21-15,0 0 16,0 0-16,0 0 0,22 0 0,-22 0 16,0 0-16,21 0 0,-20 0 0,20-21 15,-21 0-15,0 21 0,22-22 16,-22 1-16,0 0 0,0 0 0,0-21 15,0 20-15,1 1 0,-22-21 16,0 21-16,0 0 0,0-22 0,0 22 16,0-21-16,0 21 0,0-22 0,0 1 15,0 21-15,0 0 0,0-22 16,0 22-16,0 0 16</inkml:trace>
  <inkml:trace contextRef="#ctx0" brushRef="#br0" timeOffset="82295.69">5270 11599 0,'0'43'0,"0"-86"16,0 107-16,0-43 0,0 0 0,0 0 15,0 22-15,0-22 0,0 21 0,0 1 16,0-22-16,0 21 0,0 0 0,0 1 16,0-22-16,0 21 0,0-21 0,0 1 15,0 41-15,0-42 0,22 0 16,-1-21-16,0 0 0,0 0 16,0 0-1,0-21-15,-21 0 16,22 0-16,-22 0 0,0 0 0,0-1 15</inkml:trace>
  <inkml:trace contextRef="#ctx0" brushRef="#br0" timeOffset="82384.24">5143 11769 0</inkml:trace>
  <inkml:trace contextRef="#ctx0" brushRef="#br0" timeOffset="82509.16">5143 11811 0,'43'0'16,"-22"0"0,0 0-16,21 0 0,-20 0 15,-1-21-15,0 21 0,21-21 0,-21 21 16,1 0-16,20-21 0,-21 21 0,21-22 16,1 22-16,-1-21 0,0 0 0,1 0 15</inkml:trace>
  <inkml:trace contextRef="#ctx0" brushRef="#br0" timeOffset="82767.02">5948 11578 0,'-64'21'15,"43"1"1,21-1-16,0 0 0,-21 21 16,21-21-16,-21 22 0,21-22 15,0 21-15,-21-21 0,21 22 16,0-1-16,0-21 0,0 22 0,0-22 15,0 21-15,0-21 0,0 0 0,0 1 16,0-1-16,0 0 0,0-42 31,21 21-15,-21-21-16,0-1 0,0 1 16,21-21-16,-21 21 0,0-22 0,21 22 15,-21-21-15,0 21 0</inkml:trace>
  <inkml:trace contextRef="#ctx0" brushRef="#br0" timeOffset="83119.81">5884 11726 0,'21'-42'0,"-42"148"0,21-170 0,21 1 0,-21 21 16,0 20-16,0 1 16,22 21-16,-1 0 15,-21 21-15,0 1 0,0-1 16,21 0-16,0 0 0,-21 0 0,0 43 16,21-22-16,0-21 0,1 0 0,-1 1 15,-21-1-15,21 0 0,0 0 16,0 0-16,0 0 0,1 1 0,-22-1 15,21 0-15,0-21 16,-21 21-16,21-21 0,0 0 16,-21-21-1,0 0-15,21 0 0,-21-1 0,0 1 16,0 0-16,0-21 0,0 21 16,0-1-16,0-20 0,0 21 0,0-21 15,22 20-15,-22-20 0,0 21 0,21 0 16,-21-22-16,0 22 15,0 0-15,21 21 32,0 21-32,0 0 15,0-21-15,1 0 16,-1 0-16,21 22 16</inkml:trace>
  <inkml:trace contextRef="#ctx0" brushRef="#br0" timeOffset="83387.25">7027 11536 0,'0'0'0,"21"0"0,-21-21 16,0 0-16,-21 21 15,0 0 1,0 0-16,0 0 0,0 0 16,-1 21-16,1 0 0,0 0 0,0 21 15,0-20-15,0-1 0,21 21 16,0 0-16,0-20 0,-22 20 0,1 0 15,21 1-15,-21-1 0,21 0 0,0-21 16,0 22-16,0-22 0,21 0 16,0 0-16,1 0 0,-1-21 15,0 22-15,21-22 0,-21 0 0,1 0 16,-1 0-16,21 0 0,-21 0 0,0 0 16,-21-22-16,0 1 15</inkml:trace>
  <inkml:trace contextRef="#ctx0" brushRef="#br0" timeOffset="83519.17">6900 11726 0,'0'0'0,"0"22"31,21-1-31,1 0 0,-22 0 16,0 0-16,21 22 0,0-22 0,-21 21 16,0 0-16,0 1 0,0-1 0,0 0 15,0 1-15,0-1 0</inkml:trace>
  <inkml:trace contextRef="#ctx0" brushRef="#br0" timeOffset="83604.13">6879 12446 0,'0'21'15,"-42"0"-15,84-63 0,-105 106 0,41-43 16,1 0-16,0-21 0,0 21 0,-21 0 16,20-21-16,1 0 0,0 0 15,0 0-15,-21 0 0,20 0 0,-20 0 16</inkml:trace>
  <inkml:trace contextRef="#ctx0" brushRef="#br0" timeOffset="84075.86">3958 12383 0,'-106'105'32</inkml:trace>
  <inkml:trace contextRef="#ctx0" brushRef="#br0" timeOffset="85923.28">13695 10774 0,'0'0'0,"0"21"0,-21-21 16,-1 0-16,1 0 15,21 21 16,0 0-15,21-21 0,-21 22-16,22-22 15,20 0-15,-21 0 0,21 0 0,1 0 16,20 0-16,1 0 0,20 0 0,1 0 16,0 0-16,21 0 0,-1-22 15,1 22-15,21-21 0,0 21 0,21-21 16,1 21-16,-1-21 0,0 0 0,0 21 15,0-21-15,0-1 0,1 22 16,-22-21-16,21 21 0,-21 0 0,-21 0 16,-1-21-16,-20 21 0,0 0 15,-22 0-15,1 0 0,-1 0 16,-20 0-16,-1 0 0,-21-21 0,21 21 16,-20 0-16,-1 0 15,-21-21 1,0 0-1,-21 21-15</inkml:trace>
  <inkml:trace contextRef="#ctx0" brushRef="#br0" timeOffset="86209.11">16976 10351 0,'0'42'32,"21"-42"-17,0 0-15,0 21 0,0-21 0,22 0 16,-22 21-16,0-21 0,21 0 0,-21 0 16,1 0-16,-1 0 0,0 21 15,-21 1-15,0-1 16,0 0-16,-21 0 0,0 0 15,-22 0-15,1 1 0,0-1 0,-22-21 16,1 21-16,-22 0 0,0 0 0,1-21 16,-22 21-16,0-21 0</inkml:trace>
  <inkml:trace contextRef="#ctx0" brushRef="#br0" timeOffset="86628.53">13906 10393 0,'0'0'0,"22"-21"0,-1 0 0,0-1 16,0 22-16,-21-21 0,21 0 0,0 21 15,1-21-15,-1 21 16,-21 21 0,0 0-16,0 0 0,-21 22 15,-1-22-15,-20 21 0,21-21 16,-21 22-16,-1-1 0,22-21 0,-21 22 16,-1-22-16,1 21 0,0-21 15,21 22-15,-1-22 0,-20 0 0,21 0 16,0 0-16,21 0 0,0 1 15,21-22 1,0 0-16,21 0 16,-20 0-16,20 0 0,0 0 0,1 0 15,-1 0-15,21 0 0,-20-22 0,20 1 16,1 21-16,-1-21 0,1 0 16,-1 0-16,1 21 0</inkml:trace>
  <inkml:trace contextRef="#ctx0" brushRef="#br0" timeOffset="88143.29">15049 9271 0,'0'0'0,"0"-21"15,0 0-15,0 0 16,-21 42 15,21 0-31,-21 0 16,0 21-16,0-20 0,0 20 15,21 0-15,-22 22 0,1-22 0,0 0 16,21 1-16,-21 20 0,21-20 0,-21-1 16,21 0-16,0-21 0,0 22 0,-21-22 15,21 21-15,0-21 0,-22 1 16,22-1-16,0 0 0</inkml:trace>
  <inkml:trace contextRef="#ctx0" brushRef="#br0" timeOffset="88351.17">14859 9377 0,'-21'-21'0,"42"42"0,-42-85 0,21 43 15,0-21-15,0 21 0,-21 21 0,21-21 16,21-22-16,0 1 0,0 21 0,0 0 15,22-22-15,-1 43 0,-21-21 16,21 21-16,1 0 0,-1 0 0,0 0 16,1 21-16,-1 0 0,-21 1 15,22-1-15,-22 21 0,-21-21 0</inkml:trace>
  <inkml:trace contextRef="#ctx0" brushRef="#br0" timeOffset="88435.12">15346 9546 0,'-21'21'15,"42"-42"-15,-85 64 0,43-22 0,-21 21 0,21-42 16,-1 21-16,-20 0 0,0-21 15,42 22-15,-21-1 0,-1-21 0,22 21 16,-21-21-16</inkml:trace>
  <inkml:trace contextRef="#ctx0" brushRef="#br0" timeOffset="88481.09">15028 9673 0,'21'0'0,"1"0"16,-1 0-16</inkml:trace>
  <inkml:trace contextRef="#ctx0" brushRef="#br0" timeOffset="89367.38">15388 9779 0,'0'0'0,"-21"0"15,0 0-15,0 0 0,-1-21 16,22 0-16,0 0 0,0-1 16,0 1-1,22 0-15,-1 21 0,0-21 0,0 0 16,21 0-16,-20-1 0,-1 22 0,21-21 15,-21 21-15,0-21 0,64 63 16,-64-42-16,0 0 0,1 0 0,-1 0 16,-21 22-16,21-1 0,-21 21 15,0-21-15,0 0 0,0 1 16,0 20-16,0-21 0,0 0 0,-21 0 16,0 1-16,21-1 0,-22-21 0,1 21 15,21 0-15,-21-21 0,21-21 47,0 0-47,21 0 16,0-1-16,1 1 0,-1 0 15,21 0-15,-21 0 0,-21-22 0,106 22 16,-64 0-16,-20-21 0,20 21 16,0-1-16,-21 1 0,22 0 0,-22 0 15,0 21-15,0 0 0,0 0 0,-42 21 31,21 0-31,-21 0 0,0 1 16,0-1-16,0 0 0,-1 0 0,1 21 16,0-20-16,21-1 0,-21 0 15,21 0-15,0 0 16,0 0-16,21 1 0,43-1 16,-43-21-16,0 0 15,0 0-15,21 0 0,-20 0 0,-1 0 16,0 0-16,21-21 0,-21-1 15,1 22-15,-1-21 0,-21 0 0,0 0 16,0 0-16,0-22 0,0 22 0,-21 0 16,-1 0-16,1 0 0,0 0 0,0-1 15,0 1-15,0 0 0,-1 21 16,22-21-16,-21 21 0,0 0 0,21-21 16,0 0-16,0-1 0,21 22 15,0 0-15,22-21 0,-22 21 16,21 0-16,1 0 0,-1-21 15,0 21-15,1-21 0,20 21 0,-21 0 16,-20 0-16,20 0 0,-21 0 16,0 0-16,0 21 0,1 0 0,-1-21 0,-21 21 15,21 22-15,-21-22 0,0 21 16,0-21-16,0 22 0,0-1 0,0 0 16,0 1-16,-21-22 0,21 21 0,-21 1 15,21-22-15,-22 21 0,22-21 16,0 0-16,0 22 0,0-22 15,-21 0-15,21 0 0,0 0 0,-21-21 0,21 22 16,0-1 0,0-42 15,0-1-31,0 1 16</inkml:trace>
  <inkml:trace contextRef="#ctx0" brushRef="#br0" timeOffset="89567.27">16912 9250 0,'0'0'0,"-21"0"0,0 0 0,21-21 16,-21 21-16,-1 0 16,1-21-16,0 21 15,42 0 32,0 21-47</inkml:trace>
  <inkml:trace contextRef="#ctx0" brushRef="#br0" timeOffset="89867.1">17103 9356 0,'21'0'15,"0"0"1,21 0-16,-21 0 0,1-21 16,-1-1-16,0 22 15,-21-21-15,0 0 16,-21 21 0,0 0-1,-1 0-15,1 0 0,0 21 0,0 0 16,0 1-16,0-1 0,-1-21 15,22 21-15,-21 0 0,0 0 0,0 0 16,42 1-16,-21-1 0,0 0 0,0 0 16,-21-21-16,21 42 0,0-20 0,21-22 15,0 0-15,0 0 0,1 0 16,-1 0-16,21 0 0,-21 0 16</inkml:trace>
  <inkml:trace contextRef="#ctx0" brushRef="#br0" timeOffset="90388.39">17738 9208 0,'0'0'15,"-22"-22"1,1 22-16,0 22 16,0-1-16,0 0 0,0-21 15,-1 21-15,22 0 0,-21 0 0,21 1 16,-21-1-16,21 0 0,0 0 0,0 0 15,0 0-15,0 1 0,0-1 16,21 0-16,0 0 0,1-21 16,-1 0-16,0 0 15,0 0-15,0 0 0,0 0 0,1-21 16,-1 0-16,0 21 0,0-21 0,0-1 16,0 1-16,-21 0 15,22 0-15,-1 0 0,0-22 0,-21 22 16,21-21-16,0 0 0,-21-1 0,21 1 15,1 0-15,-22-22 0,0 22 16,0-1-16,21 22 0,-21-21 0,0 21 16,0 0-16,-21 21 15,21 21 1,-22 0-16,1 0 0,21 0 0,-21 22 16,21-1-16,0-21 0,0 21 0,0 1 15,0-22-15,0 21 0,0-21 16,0 1-16,0 20 0,0-21 0,0 0 15,0 0-15,0 1 16,0-1-16,0 0 16,21-21-16,0 0 15,1 0 1,-1 0-16,-21-21 16,21 0-16,0 21 0,-21-22 15,0 1-15</inkml:trace>
  <inkml:trace contextRef="#ctx0" brushRef="#br0" timeOffset="90595.27">17928 9102 0,'0'0'0,"-21"0"0,21-21 0,21 21 16,0-22 0,0 22-16,22 0 0,-22 0 15,0-21-15,21 21 0,-20 0 0,20-21 16,-21 21-16,21 0 0,-20 0 0,20 0 15,-21 0-15,0 0 0,0 0 16,1 0-16,-22 21 31</inkml:trace>
  <inkml:trace contextRef="#ctx0" brushRef="#br0" timeOffset="91243.29">14520 12171 0,'0'0'0,"-21"0"0,0 0 16,0 0-16,0 0 0,-1 0 16,1 0-16,0 0 0,0 0 15,21 21-15,0 0 16,21 0-16,21-21 0,1 22 16,-1-22-16,22 21 0,-1-21 15,22 0-15,-1 21 0,22-21 0,0 21 16,21-21-16,0 0 0,0 0 0,0 0 15,21 0-15,-21 0 0,21 0 16,1 0-16,-1 21 0,0-21 0,-21 0 16,0 0-16,-21 0 0,-22 0 0,1 0 15,0 0-15,-22 0 0,-20 0 16,-1 0-16,-21-21 0,0 21 0,-21-21 16,-21 0-16,0 21 15,0-21-15,0-1 0,-1 22 16,1-21-16,-21 21 0,21-21 15,0 21-15,-1-21 0,1 21 16,21-21 0,21 21-1,1 0-15,-1 0 0,0 0 0,21 0 16,-21 0-16,1 0 0,-1 0 0</inkml:trace>
  <inkml:trace contextRef="#ctx0" brushRef="#br0" timeOffset="91343.23">17272 12277 0,'-148'42'31,"105"-42"-31,1 21 0,0 0 0,-85-21 16,84 22-16,-20-22 0,-22 0 0,22 21 15,-22-21-15,0 0 0</inkml:trace>
  <inkml:trace contextRef="#ctx0" brushRef="#br0" timeOffset="91751">14795 12023 0,'0'0'0,"22"-21"0,-22-1 16,0 44 15,-22-1-31,-20-21 0,21 21 0,0 0 16,0 0-16,-1 0 0,-20 1 0,21-1 15,-21 0-15,-1 0 0,22 0 0,-21 0 16,-1 1-16,22-22 0,-21 21 16,21-21-16,0 0 0,-1 21 15,1-21-15,0 0 0,42 0 31,22 0-31,-22 0 0,0 0 0,21 0 16,1 0-16,-22 0 0,21 0 0,0 0 16,1 0-16,-22 0 0,21 0 0,1 21 15,20-21-15,-21 0 0,22 0 0,-22 0 16,22 0-16,-1 0 0,22 0 16,-22 0-16,1 0 0</inkml:trace>
  <inkml:trace contextRef="#ctx0" brushRef="#br0" timeOffset="92038.83">17822 11261 0,'0'0'0,"0"-21"0,0-1 0,0 1 16,-21 21-1,0 21-15,0 1 16,0 20-16,21-21 0,-22 21 16,1-20-16,0 20 0,21-21 0,-21 21 0,0 1 15,0-22-15,21 0 16,-22 21-16,1-20 0,0-1 0,21 0 16,0 0-16,-21-21 0,0 21 0,21 0 15</inkml:trace>
  <inkml:trace contextRef="#ctx0" brushRef="#br0" timeOffset="92166.76">17716 11176 0,'0'0'0,"22"-21"0,-1-21 0,0 20 15,-21 1-15,21 0 0,0 0 16,-21 0-16,21 21 15</inkml:trace>
  <inkml:trace contextRef="#ctx0" brushRef="#br0" timeOffset="92306.68">17780 11684 0,'-42'0'16</inkml:trace>
  <inkml:trace contextRef="#ctx0" brushRef="#br0" timeOffset="92635.01">17589 11430 0,'22'-21'0,"-44"42"0,65-42 0,-22 0 16,21 21-16,-21-21 0,22-1 0,-22 22 15,21-21-15,1 21 0,-1-21 0,0 0 16,1 0-16,-1 21 0,21-21 16,-20-1-16,-1 1 0,0 0 15,1 0-15,-1 21 0,0-21 0,-20 0 16,-1 21-16,0 0 0,-21 21 16,0 0-16,0 0 15,0 0-15,0 0 0,-21 22 0,0-22 16,-1 21-16,22 1 0,-21-22 15,21 21-15,-21-21 0,21 0 0,0 22 16,-21-22-16,21 0 0,-21 0 0,21 0 16,0 1-16,0-1 15,-21-21-15,21 21 0,-22-21 16,22-21 15</inkml:trace>
  <inkml:trace contextRef="#ctx0" brushRef="#br0" timeOffset="92983.81">18309 11176 0,'0'-21'0,"0"42"0,0-63 16,0 21-16,0-1 0,0 1 15,21 0-15,0 0 16,1 0-16,-1 21 0,0-21 0,0 21 0,0-22 15,0 22-15,22-21 16,-22 21-16,0 0 0,21 0 0,-20 0 16,-1 0-16,0 0 0,0 21 0,-21 1 15,21-1-15,-21 0 0,0 0 16,0 0-16,0 22 0,0-22 0,0 21 16,-21-21-16,0 22 0,0-22 0,-22 0 15,1 0-15,0 0 0,-1 0 0,1 1 16,-21-22-16,20 21 0,1-21 15,21 21-15,-22-21 0,22 0 16,0 0-16,42 0 16,22 0-1,-22-21-15,21 21 0,-21-21 16,22 21-16,-1 0 0</inkml:trace>
  <inkml:trace contextRef="#ctx0" brushRef="#br0" timeOffset="93251.38">18965 11134 0,'21'-21'16,"-42"42"-16,64-42 0,-22-1 0,0 1 0,0 21 16,0 0-16,-21-21 0,0 42 31,0 0-31,0 1 16,0-1-16,-21 0 0,0 21 0,21-21 15,-21 1-15,21 20 0,-21-21 16,21 21-16,0-20 0,0-1 15,-22 0-15,22 0 0,0 0 0,0 0 16,0 1-16,0-1 0,-21-21 0,21 21 16,0 0-1</inkml:trace>
  <inkml:trace contextRef="#ctx0" brushRef="#br0" timeOffset="93453.27">18711 11557 0,'-21'0'0,"42"0"0,-42 21 0,0-21 16,0 0-16,21 21 15,0 1 1,21-22-16,0 0 0,0 0 16,0 0-16,22 0 0,-22 0 15,0 0-15,21 0 0,-20 0 0,-1 0 16,21 0-16,-21 0 0,0 0 0,22 0 15,-22-22-15,0 22 0,21-21 0,-20 21 16,-1-21-16,0 0 0,0 0 0,0 0 16,0-1-16</inkml:trace>
  <inkml:trace contextRef="#ctx0" brushRef="#br0" timeOffset="93595.18">18881 10964 0,'0'0'0,"-22"0"0,1 0 16,21-21-16,-21 0 16</inkml:trace>
  <inkml:trace contextRef="#ctx0" brushRef="#br0" timeOffset="94231.82">16531 12023 0,'-21'0'16,"-21"0"-16</inkml:trace>
  <inkml:trace contextRef="#ctx0" brushRef="#br0" timeOffset="95175.44">17801 10986 0,'0'0'0,"21"0"32,-21 21-17,0 0 1,0 0-16,0 0 16,-21 22-16,0-22 0,21 0 0,-21 21 15,21 1-15,0-1 0,-21-21 0,21 21 16,-22 1-16,22-22 0,0 21 15,0-21-15,-21 22 0,21-22 0,0 0 16,-21 0-16,21 0 0,0 1 0,0-1 16,0 0-16,0 0 0,-21-21 15,21-21 48,0 0-63,-21 0 15,21-1-15,0 1 0</inkml:trace>
  <inkml:trace contextRef="#ctx0" brushRef="#br0" timeOffset="95456.06">17357 11409 0,'21'0'16,"0"0"-16,0 0 16,0 0-16,0 0 0,22 0 0,-22 0 15,21 0-15,-21 0 0,22-21 16,-22 21-16,21 0 0,-21 0 0,1 0 16,-1 0-16,21 0 0,-21-21 0,0 21 15,1 0-15,-1 0 16,-21-22-16,0 1 15,0 0 1,-21 21 0,-1-21-16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3:34:13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1672 0,'0'-21'16,"0"0"-16,0 0 16,0 0-1,21 21 1,0 0-1,1-22-15,-1 22 0,0 0 16,0-21-16</inkml:trace>
  <inkml:trace contextRef="#ctx0" brushRef="#br0" timeOffset="815.06">2773 593 0,'0'0'0,"0"-21"0,0-1 16,21 22-16,-21-21 15,-21 21 16,21 21-15,-21 1-16,-1-22 0,22 21 16,-21 0-16,21 0 0,0 21 15,0-20-15,-21 20 0,21 0 0,-21 1 16,0-1-16,21 0 0,-21 1 16,-1 20-16,22-21 0,-21 1 15,0-1-15,0 0 0,21 1 16,-21-1-16,0 0 0,21-20 15,-22 20-15,22-21 0,0 0 0,0 0 16,0 1-16,0-1 0,0 0 16,0-42 15,0 0-31,22-1 16,-1 1-16,0 0 0</inkml:trace>
  <inkml:trace contextRef="#ctx0" brushRef="#br0" timeOffset="1187.83">2815 572 0,'0'0'0,"0"-22"0,21 22 16,0 0-16,-21-21 0,22 21 0,-1 0 15,0 0-15,0 0 16,0 0-16,0 0 0,1 0 0,-1 21 16,0 1-16,-21 20 0,21-21 15,0 21-15,0 1 0,-21-1 16,22 0-16,-22 1 0,0 20 0,0-20 16,0 20-16,0-21 15,0 1-15,0-1 0,0 0 0,0 1 16,-22-22-16,22 21 0,-21-21 15,0 1-15,21-1 0,0 0 0,-21 0 16,0-21 0,21-21 15,-21 21-31,21-21 0,-22 0 16,22-1-16</inkml:trace>
  <inkml:trace contextRef="#ctx0" brushRef="#br0" timeOffset="1867.45">2498 1185 0,'0'0'15,"-22"0"-15,1 0 0,0 0 0,0 0 16,42 0 0,0 0-1,0 0-15,22 0 0,-1 0 16,0-21-16,1 21 0,-1-21 0,22 21 15,-22-21-15,0 21 16,22-21-16,-22 21 0,0-21 0,1 21 16,-22-22-16,21 22 0,-21 0 15,22-21-15,-22 21 0,0 0 0,-21-21 16,21 0-16,0 21 16,-21-21-16,0 42 46,0 0-46,0 0 16,0 0-16,0 1 0,0 20 16,0-21-16,0 0 0,0 0 0,0 1 15,0-1-15,0 0 16,0 0-16,0 0 0,0 0 0,0 1 16,0-1-1,22-21-15,-1 0 0,0 0 16,0 0-16,0 0 15,0 0-15,1-21 0,-1-1 16,0 1-16,21 21 0,-21-21 0,1 0 16,-1-21-16,0 20 0,0-20 15,-21 21-15,21-21 0,0-1 0,1 22 16,-22-21-16,0 21 0,21-1 16,-21 1-16,0 0 0,21 21 0,-21 21 31,0 0-16,0 1-15,-21-1 0,21 0 16,-21 21-16,21-21 0,-22 22 0,22-22 16,0 0-16,0 21 0,0-20 15,0-1-15,0 0 0,0 0 16,0 0-16,0 0 16,22-21-1,-1 0-15,0 0 16,0 0-16,0-21 15,0 0-15,1 0 0,-1 0 0,21 0 16</inkml:trace>
  <inkml:trace contextRef="#ctx0" brushRef="#br0" timeOffset="2182.89">4170 466 0,'0'0'15,"-21"21"1,21 0 0,-22 0-16,22 0 0,0 22 15,0-22-15,0 21 0,0-21 16,-21 22-16,21-1 0,-21 0 0,21 22 16,0-22-16,0 1 15,-21-1-15,21 0 0,-21 1 0,21-22 16,0 21-16,0-21 0,0 0 15,-21 1-15,21-1 0,0 0 0,0 0 16,0 0-16,21-21 31,0 0-15,0-21-16,0 0 0,0 0 16,1 0-16</inkml:trace>
  <inkml:trace contextRef="#ctx0" brushRef="#br0" timeOffset="2623.64">4403 868 0,'0'21'31,"0"0"-31,-22 0 0,22 1 16,0-1-16,-21 0 0,21 0 0,-21 0 15,21 0-15,-21 22 0,21-22 16,0 0-16,0 0 0,0 0 0,0 1 15,0-1-15,0 0 16,0 0-16,0 0 0,21-21 16,0 21-16,0-21 0,1 0 15,20 0-15,-21 0 0,0 0 0,22 0 16,-22 0-16,21-21 0,-21 0 16,22 21-16,-22-21 0,0 0 0,0 0 15,0-22-15,0 22 0,-21-21 16,0-1-16,0 1 0,0 0 0,0-1 15,0 22-15,-21-21 0,0 0 16,0 20-16,-21 1 0,20 21 0,-20 0 16,21 0-16,-21 0 0,20 0 15,-20 0-15,21 0 0,0 21 16,-22 1-16,22-1 0,0 0 16,0 0-16,0-21 0,21 21 0,0 0 15,-21 1-15,21-1 16,0-42 15</inkml:trace>
  <inkml:trace contextRef="#ctx0" brushRef="#br0" timeOffset="2887.49">3895 677 0,'21'0'16,"0"0"-16,0 0 0,0 0 15,22 0-15,-22 0 0,0 0 0,0 0 16,21 0-16,-20 0 0,-1 0 16,21 0-16,-21 0 0,0 0 0,1 0 15,-1 0-15,0 0 16</inkml:trace>
  <inkml:trace contextRef="#ctx0" brushRef="#br0" timeOffset="3243.28">5101 614 0,'0'0'15,"0"-21"-15,0 0 32,0 42-1,0 0-31,0 0 0,0 0 15,0 22-15,-21-1 0,21-21 16,0 21-16,-21 1 0,21-1 0,0 0 16,-21 1-16,21-1 0,0 0 15,0-20-15,0 20 0,0-21 0,0 0 16,0 0-16,0 1 16,0-1-16,0 0 0,21-21 46,0-21-46,-21 0 0,21-1 16,0 1-16</inkml:trace>
  <inkml:trace contextRef="#ctx0" brushRef="#br0" timeOffset="3534.51">5397 572 0,'22'0'47,"-1"0"-47,0 0 0,0 0 16,0 0-16,0 0 0,1-22 15,20 22-15,-21 0 0,21 0 0,-20 0 16,20 0-16,-21 0 0,0 0 15,0 0-15,1 0 0,-1 0 16,-42 0 0,-1 0-1,1 0-15</inkml:trace>
  <inkml:trace contextRef="#ctx0" brushRef="#br0" timeOffset="3830.34">5588 572 0,'0'0'15,"-21"0"-15,21 21 0,-21 0 16,21 0-16,0 0 16,0 0-16,0 1 0,0-1 0,-22 0 15,22 0-15,0 21 16,-21 1-16,21-22 0,0 21 0,0-21 15,0 22-15,0-22 0,0 21 16,0-21-16,0 1 0,0-1 0,0 0 16,-21 0-16,21 0 0,0 0 15,0 1-15,-21-22 32</inkml:trace>
  <inkml:trace contextRef="#ctx0" brushRef="#br0" timeOffset="4630.57">1990 1757 0,'0'0'0,"-22"0"0,1 0 0,0 0 15,0 0-15,0 0 16,0 0-16,21 21 31,21-21-15,0 0-16,0 0 16,0 0-16,0 0 0,1 0 15,20 0-15,-21 0 0,21 0 16,22 0-16,-22 0 0,43 0 0,-22 0 15,22 0-15,0-21 16,21 21-16,-22 0 0,1 0 0,21 0 16,0 0-16,-22 0 0,43-21 15,-21 21-15,21 0 0,0 0 0,0 0 16,0 0-16,0 0 0,21 0 16,-21 0-16,0 0 0,21 0 0,-21 0 15,0 0-15,0 0 0,-21 0 16,0 0-16,0 0 0,-21 0 0,-1 0 15,1 0-15,0 0 0,-22 0 16,1 0-16,-1 0 0,1 0 0,-22 0 16,0 0-16,1 0 0,-22 0 15,0 0-15,0 0 0,0 0 16,0 0-16,1 0 16,-22-21 15,-22 21-31,1 0 0,0 0 15,0 0-15,0 0 0,21-22 16</inkml:trace>
  <inkml:trace contextRef="#ctx0" brushRef="#br0" timeOffset="4763.1">5948 1693 0,'-21'22'94</inkml:trace>
  <inkml:trace contextRef="#ctx0" brushRef="#br0" timeOffset="7558.81">656 2667 0,'-21'0'16,"21"-21"46,21 0-62,0 21 0,0-21 16,1 21-16,-1-22 0,0 22 15,0-21-15,0 21 0,0 0 0,1 0 16,20 0-16,-21 0 0,0 0 16,-21 21-16,21-21 0,-21 22 15,0-1-15,0 21 0,0-21 0,0 0 16,0 22-16,-21-22 0,0 0 16,0 21-16,-21-20 0,20-1 15,-20 0-15,21 0 0,0 0 16,-22 0-16,22 1 0,0-1 0,0 0 15,0-21-15,0 0 16,42 0 0,0 0-16,0-21 15,0 0-15,0 21 0,22-22 16,-22 22-16,0-21 0,21 21 0,-20-21 16,20 21-16,-21 0 0,21 0 15,-20 0-15,-1 0 0,21 0 16,-21 0-16,0 0 0,1 0 0,20 0 15,-21 0-15,-21 21 0,21 0 16,-21 1-16,0-1 16,0 0-16,0 0 0,0 21 15,-21-20-15,0-1 0,0 0 16,-22 21-16,22-21 0,-21 1 0,21-1 16,-22 0-16,22-21 0,-21 21 15,21-21-15,0 0 0,-22 0 0,22 0 16,-21 0-16,21 0 0,-1 0 15,1-21-15,-21 21 0,21-21 16,0 21-16,-1-21 0,22-1 0,-21 22 16,21-21-16,-21 21 15,21-21-15,0 0 0,0 0 16,21 0-16,0 21 0,1-22 16,-1 1-16</inkml:trace>
  <inkml:trace contextRef="#ctx0" brushRef="#br0" timeOffset="8034.99">1291 2434 0,'-21'-42'15,"21"21"-15,0 0 16,21 21 15,0 0-31,0 0 0,1 0 0,-1 0 16,21 21-16,-21 0 0,0 0 16,1 0-16,20 22 0,-21-22 15,0 21-15,-21 0 0,21-20 0,-21 20 16,0-21-16,0 21 0,0-20 15,0-1-15,0 0 0,0 0 16,0 0-16,-21-21 0,0 0 16,0 0-1,21-21 1,0 0-16,0 0 16,0 0-16,0-22 0,0 22 0,0 0 15,0-21-15,21 20 0,-21-20 16,21 21-16,0-21 0,1 20 0,-1 1 15,0 0-15,0 0 0,0 0 16,0 0-16,1 21 0,-1 0 16,0-22-16,0 22 0,0 0 15,0 0-15,1 0 16</inkml:trace>
  <inkml:trace contextRef="#ctx0" brushRef="#br0" timeOffset="8603.19">2222 2392 0,'0'0'0,"22"-21"0,-1 0 15,-21-1-15,0 1 16,0 0 0,-21 0-16,-1 21 0,1 0 15,0 0-15,21-21 16,-21 21-16,0 0 0,0 0 0,-1 0 15,1 0-15,-21 21 16,21-21-16,-22 21 0,43 0 16,-21 0-16,0 1 0,0 20 0,21-21 15,0 21-15,0-20 0,0 20 16,0-21-16,0 0 0,0 0 0,0 1 16,0-1-16,21 0 0,0 0 15,0-21-15,1 0 0,-1 0 16,0 0-16,0 0 0,0 0 15,0-21-15,1 21 0,-1-21 16,0 0-16,0-22 0,0 22 16,0 0-16,1-21 0,-1-1 15,0 22-15,0-21 0,-21-1 0,0 22 16,21-21-16,-21 0 0,0 20 16,0-20-16,0 21 0,0 0 15,0-22-15,0 22 0,0 0 16,0 42-1,-21 0-15,21 22 16,0-22-16,-21 0 0,21 21 16,0 1-16,0-22 0,0 21 0,0 22 15,0-22-15,0 0 0,0 1 16,0-1-16,0-21 0,0 22 16,0-1-16,21-21 0,-21 0 15,21 0-15,0 1 0,1-22 0,-1 21 16,0-21-16,0 0 0,0 0 15,0 0-15</inkml:trace>
  <inkml:trace contextRef="#ctx0" brushRef="#br0" timeOffset="8899.02">3154 2328 0,'0'0'0,"0"43"32,0-22-32,0 21 15,0-21-15,0 22 0,0-1 16,-21 22-16,21-22 0,0 0 0,0 1 16,0-1-16,0 0 0,0 1 15,-22-1-15,22-21 0,0 21 0,0-20 16,0-1-16,0 0 0,0 0 15,0 0-15,0 0 16,0-42 15,0 0-31</inkml:trace>
  <inkml:trace contextRef="#ctx0" brushRef="#br0" timeOffset="9207.84">3027 2540 0,'0'0'15,"0"-42"-15,0-1 0,0 22 0,0-21 16,0 21-16,0 0 0,0-1 0,0 1 16,0 0-16,21 0 0,0 0 15,0 21-15,0-21 0,1 21 16,20 0-16,-21 0 0,21 0 0,1 0 16,-1 0-16,-21 0 0,22 0 15,-22 21-15,0 0 0,0 21 16,-21-21-16,0 1 0,0 20 0,-21-21 15,0 21-15,0-20 0,-22 20 16,22-21-16,-21 0 0,-1 22 0,1-22 16,21 0-16,-21 0 0,-1 0 15,22-21-15,0 21 0,0 1 0,0-22 16,-1 0-16,44 0 31,-1 0-31,-21-22 16</inkml:trace>
  <inkml:trace contextRef="#ctx0" brushRef="#br0" timeOffset="9843.46">3958 2858 0,'0'-22'0,"0"1"15,0 0-15,0 0 16,0 0-16,0 0 0,0-1 0,0 1 16,0 0-16,0 0 0,0 0 15,0-22-15,0 22 0,0 0 0,-21 0 16,21 0-16,-21 0 0,0 21 15,-1 0-15,1 0 0,0 0 16,0 0-16,-21 21 0,20 0 16,1 0-16,-21 21 0,21-20 0,0 20 15,-1 0-15,1 1 16,0-1-16,0-21 0,0 21 0,21 1 16,-21-22-16,21 21 0,0-21 15,0 1-15,0-1 0,0 0 0,21 0 16,0-21-16,0 0 15,0 0-15,0 0 0,22 0 0,-22 0 16,21 0-16,-21-21 0,22 0 0,-22 0 16,0 21-16,21-22 0,-20 1 15,-1-21-15,0 21 0,0 0 0,0-22 16,0 22-16,-21 0 0,0-21 16,0 20-16,0 1 0,0 0 0,0 0 15,0 0-15,0 42 31,0 0-31,0 0 16,0 0-16,0 1 0,0-1 0,0 0 16,0 21-16,0-21 0,0 1 15,0-1-15,0 0 0,0 0 0,0 0 16,22 0-16,-1 1 0,0-22 16,0 0-16,-21 21 15,21-21-15,0 0 0,1 0 0,-1 0 16</inkml:trace>
  <inkml:trace contextRef="#ctx0" brushRef="#br0" timeOffset="10235.25">4276 2794 0,'0'-21'0,"0"42"0,0-63 16,0 21-16,0-1 16,0 1-16,0 0 0,0 0 15,0 0-15,0 0 0,21-1 16,0 22-16,0-21 0,0 21 15,0 0-15,1 0 0,-1 0 16,0 0-16,0 21 0,0 1 16,0-1-16,1 21 0,-1-21 0,0 22 15,-21-22-15,21 0 0,-21 21 16,0-21-16,0 22 0,0-22 0,0 0 16,-21 0-16,0 0 0,0 1 15,-1-1-15,1-21 16,21-21 15,0-1-15,0 1-16,0 0 0,0 0 0,0 0 15,21 0-15,-21-1 0,22-20 0,-22 21 16,21 0-16,0 0 0,0-1 16,0-20-16,0 21 0,1 0 0,-1 0 15,0-1-15,0 1 0,0 0 16,0 0-16,22-21 15,-1 20-15,-21 1 0</inkml:trace>
  <inkml:trace contextRef="#ctx0" brushRef="#br0" timeOffset="11107.55">5165 2180 0,'0'0'0,"21"-21"0,-21 0 0,0 0 16,0 0-1,0 42 16,-21 0-31,-1 0 0,22 21 16,-21-20-16,0 20 0,21 0 16,-21 1-16,21-1 0,-21 0 15,0 1-15,21-1 0,0 21 16,-22-20-16,22-1 0,-21 0 0,21-20 16,0 20-16,-21-21 0,21 21 15,0-20-15,0-1 0,0 0 0,21 0 16,0-21-16,-21 21 0,22-21 15,-1 0-15,0 0 0,0 0 16,0 0-16,0-21 0,1 0 0,-1 21 16,0-21-16,0 0 15,0-1-15,0 1 0,-21-21 0,22 21 16,-1 0-16,0-22 0,-21 22 16,0 0-16,0 0 0,21 21 0,-21-21 15,0 42 1,0 0-1,-21 0-15,21 0 16,0 0-16,0 1 0,0-1 0,0 0 16,0 0-16,0 0 0,0 0 15,0 1-15,0-1 0,0 0 16,21-21-16,21 21 0,-20-21 16,-1 0-16,0 0 15,0 0-15,0 0 0,22 0 0,-22 0 16,0-21-16,0 21 0,21-21 15,-20 0-15,-1-1 0,0 1 0,0 0 16,0 0-16,0-21 0,1 20 16,-22 1-16,0 0 0,21-21 0,-21 21 15,21-1-15,-21 1 0,0 42 47,-21 1-47,21-1 16,-21 0-16,21 21 0,0-21 0,-22 22 15,22-22-15,-21 21 16,0-21-16,21 22 0,-21-1 0,21 0 16,0-20-16,-21 20 0,21 21 0,-21-20 15,21-1-15,0 22 0,0-1 16,0-21-16,0 22 0,0-1 0,0-20 16,0 20-16,0-20 15,0 20-15,0-21 0,0 1 0,-22 20 16,22-20-16,-21-1 0,21 0 0,-21 1 15,0-1-15,21-21 0,-21 21 0,0-20 16,-1-1-16,1-21 0,0 21 0,0-21 16,0 0-16,0 0 0,-1 0 15,1 0-15,0-21 0,0 0 16,21-1-16,-21 1 0,21 0 16,-21 0-16,21 0 0,0-22 15,0 22-15,0 0 0,0-21 0,0 21 16,0-22-16,0 1 0,0 0 0,0-1 15,0 1-15</inkml:trace>
  <inkml:trace contextRef="#ctx0" brushRef="#br0" timeOffset="11378.39">4593 2434 0,'-21'0'0,"42"0"0,-42-21 16,42 21-1,0 0-15,22-21 0,-22 21 16,21 0-16,0 0 0,1-21 16,-1 21-16,0 0 0,1 0 0,-1 0 15,0 0-15,1 0 0,-22-21 16,21 21-16,-21 0 0,1 0 0,-1 0 15,0 0-15,0 0 0</inkml:trace>
  <inkml:trace contextRef="#ctx0" brushRef="#br0" timeOffset="11839.76">6773 2244 0,'0'0'0,"0"-21"16,0-1-16,0 1 0,0 0 15,0 0-15,21 0 0,-21 0 16,22 21-16,-22-22 0,0 44 31,0-1-15,0 21-16,0-21 0,-22 22 15,22-1-15,-21 0 0,21 1 16,-21-1-16,0 0 0,21 22 0,0-22 16,-21 0-16,21 1 0,-21-1 15,21-21-15,0 0 0,0 22 0,0-22 16,0 0-16,0 0 16,0 0-16,0-42 31,21 0-31</inkml:trace>
  <inkml:trace contextRef="#ctx0" brushRef="#br0" timeOffset="13071.55">6435 2477 0,'-22'0'16,"44"0"-16,-1 0 15,21 0-15,-21-22 16,22 22-16,-1-21 0,0 21 0,1-21 16,20 21-16,-21-21 0,22 0 0,-22 21 15,22-21-15,-22 21 16,0 0-16,1 0 0,-22-22 0,21 22 16,-21 0-16,1 0 15,-22 22 1,0-1-16,0 0 0,-22 0 15,22 21-15,-21-20 0,0-1 16,21 0-16,-21 0 0,21 0 16,0 22-16,-21-22 0,21 0 0,0 0 15,0 0-15,0 0 0,0 1 16,21-22 0,0 0-16,0 0 0,0 0 15,1 0-15,-1 0 16,21 0-16,-42-22 0,42 22 0,-42-21 15,22 0-15,-1 0 0,0 0 16,0 0-16,-21-1 0,0 1 0,0-21 16,0 21-16,0 0 0,0-1 15,-21 1-15,0 0 0,0 0 0,-1 21 16,1-21-16,-21 21 0,21 0 0,0 0 16,-1 0-16,22-21 15,22 21 16,20 0-31,-21 0 0,0 0 0,22-22 16,-1 22-16,0 0 0,1 0 16,-1 0-16,0 0 0,1 0 15,-1-21-15,21 21 0,-20 0 0,-1 0 16,-21 0-16,22 0 0,-22 0 16,0 0-16,-21 21 0,0 1 15,0-1-15,0 0 0,-21 0 16,0 0-16,-1 0 0,1 22 0,0-22 15,0 0-15,0 21 0,0-20 16,21-1-16,-22 0 0,22 0 0,-21 0 16,21 0-16,0 1 0,0-1 15,0 0-15,21-21 16,1 0-16,-1 0 0,0 0 0,21 0 16,-21 0-16,1 0 0,20 0 15,-21 0-15,21 0 0,-20-21 0,-1 21 16,21-21-16,-21-1 0,0 1 15,1 0-15,-22 0 0,0-21 0,21 20 16,-21-20-16,0 21 0,0-21 16,0 20-16,-21-20 0,-1 21 0,1 0 15,0 0-15,0-1 0,0 1 16,0 21-16,-22 0 0,22-21 0,0 21 16,0 0-16,0 0 0,42 0 46,0 21-46,21-21 0,1 0 16,-22 0-16,21 0 0,0 0 16,1 0-16,-1 0 0,0 0 0,1 0 15,-1-21-15,22 21 0,-22-21 16,0 21-16,-21-21 0,22 0 0,-22-1 16,0 1-16,0 0 0,0 0 15,-21 0-15,0 0 0,0-1 0,0 1 16,0-21-16,0 21 0,0 0 15,0-1-15,-21 1 16,0 21-16,0 0 0,0 0 16,0 21-16,21 1 15,-22-1-15,1 21 0,0 0 0,21 1 16,-21-1-16,21 0 0,-21 1 16,21-1-16,0 0 0,0 1 0,0 20 15,0-20-15,0-1 0,0 0 16,0-21-16,21 22 0,0-22 0,-21 0 15,21 21-15,0-42 0,1 22 16,-1-1-16,0-21 0,0 0 0,0 0 16,0 0-16,1 0 0,-1 0 0,0 0 15,0-21-15,0-1 16,0 22-16,1-21 0,-22 0 0,21 0 16,0-21-16,-21 20 0,0 1 15,21 0-15</inkml:trace>
  <inkml:trace contextRef="#ctx0" brushRef="#br0" timeOffset="15000.11">10033 2350 0</inkml:trace>
  <inkml:trace contextRef="#ctx0" brushRef="#br0" timeOffset="16131.47">9969 2455 0,'22'0'31,"-1"0"-31,0-21 16,21 21-16,-21-21 0,1 0 16,-1 0-16,0 21 0,0-21 0,21-1 15,-20 1-15,-1 0 0,0 0 16,0 0-16,0 0 0,0-22 15,1 22-15,-1 0 0,0-21 0,-21 20 16,0-20-16,0 21 0,0-64 16,0 64-16,0-21 0,0 21 15,0-1-15,0 1 0,-21 0 16,0 0-16,-1 21 0,1 0 16,0 0-16,0 21 15,0 0-15,0 0 0,21 1 0,-22 20 16,22 0-16,-21 1 0,0 20 15,21-21-15,-21 22 0,21-22 0,0 22 16,-21 20-16,0-20 0,21-1 16,-22 22-16,1 0 0,21-22 15,-21 22-15,0-22 0,0 1 16,21 21-16,-21-1 0,-1 1 0,1-22 16,0 22-16,-21 0 0,21-1 0,-1 1 15,1 0-15,0-1 0,0-20 16,0 21-16,0-22 0,21 22 0,0-22 15,0-20-15,0-1 0,0 0 0,21 1 16,0-22-16,0 0 0,0-21 16,22 0-16,-22 0 0,21-21 15,0 0-15,1-1 0,-1 1 0,22-21 16,-22 0-16,0-1 0,1 1 16,20-22-16,-21 22 0,-20 0 0,20-22 15,-21 1-15,21-1 0,-42 1 16,0-1-16,0 1 0,0-22 0,0 22 15,0-1-15,-21 1 0,0-1 0,-21 1 16,-1-1-16,22 1 0,-42 20 16,20 1-16,1 0 0,0-1 0,-22 22 15,22-21-15,0 21 0,-1-1 16,22 22-16,0-21 0,0 21 16,0 0-16,21-21 15,21 0-15,21 21 16,-21 0-16,22-21 0,-1 21 0,0-21 15,1-1-15,-1 1 0,0 0 16,22 0-16,-22 0 0,0 0 0,1-1 16,-22-20-16,21 21 0,-21 0 15,22 0-15,-22-1 0,0 1 0,-21 0 16,0 0-16,0 0 16,0 0-16,-21 42 31,21 0-16,-21 0-15,21 0 0,0 22 16,0-22-16,0 21 0,0-21 16,0 22-16,0-22 0,0 0 0,0 21 15,0-21-15,21 1 0,-21-1 16,21-21-16,0 21 0,0-21 0,1 0 16,-1 0-16,0 0 0,0 0 15,21 0-15,-20 0 0,20-21 0,0 0 16,-21-1-16,22 1 0,-22 0 15,21-21-15,-21-1 0,22 22 0,-22-21 16,-21 21-16,0-22 0,0 22 16,0-21-16,0 21 0,-21-22 0,0 22 15,-22 21-15,1-21 0,0 0 16,-1 21-16,1 0 0,0 0 16,-1 0-16,1 0 0,0 21 0,20 0 15,1-21-15,0 21 0,0 1 16,21-1-16,0 0 0,0 0 0,0 0 15,0 0-15,21 1 0,0-22 0,0 21 16,1 0-16,20-21 0,0 21 16</inkml:trace>
  <inkml:trace contextRef="#ctx0" brushRef="#br0" timeOffset="16527.25">11324 2307 0,'0'-21'0,"0"42"0,0-63 16,0 21-16,0 0 16,21 21-16,0-22 0,1 22 15,-22-21-15,21 21 0,0 0 0,0 0 16,0 0-16,0 0 0,1 0 16,-1 0-16,21 0 0,-21 0 0,0 21 15,1-21-15,-1 22 0,0-1 0,0 0 16,-21 0-16,0 21 0,0-20 15,0-1-15,0 0 0,0 0 0,-21 0 16,0 0-16,0 1 16,-1-1-16,1-21 0,0 0 15,0 0 1,21-21-16,0-1 16,0 1-16,0 0 0,0 0 15,0 0-15,0 0 0,21-1 0,-21 1 16,21 0-16,-21 0 0,21 0 0,1 0 15,-22-1-15,21 1 0,0 0 16,0 0-16,0 21 0,0-21 16,1 21-16,-1-21 0,21 21 0,-21-22 15,22 22-15</inkml:trace>
  <inkml:trace contextRef="#ctx0" brushRef="#br0" timeOffset="20016">12509 2413 0,'0'0'0,"0"-21"46,22 21-46,-1-21 0,0 0 0,0 21 16,0-22-16,0 1 0,1 0 16,-1 0-16,0 0 0,21-22 0,-21 22 15,22-21-15,-22 0 0,0-1 16,0 1-16,22-22 0,-22 22 0,-21-21 16,0 20-16,21 1 0,-21-22 15,0 43-15,0-21 0,0 21 0,0 0 16,-21-1-16,0 22 0,-1 0 0,1 0 15,0 22-15,21 20 16,-21 0-16,0 1 0,0-1 0,-1 21 16,22-20-16,0 20 0,-21-20 15,0 20-15,21-21 0,-21 22 0,21-22 16,0 1-16,0-1 0,0 0 16,0 1-16,0-22 0,0 21 0,0-21 15,0 0-15,0 1 0,0-1 16,0-42 15,21-1-15,-21 1-16,21-21 0,0 21 0,-21 0 15,22-1-15,-1-20 0,0 21 16,0 0-16,0 0 0,0-1 0,1 1 16,-1 21-16,0 0 15,0 0-15,0 21 16,0-21-16,-21 22 0,22-1 0,-1 0 15,-21 0-15,21 0 0,0 0 16,-21 1-16,21-1 0,0 0 0,1 0 16,20 0-16,-21 0 0,0 1 15,0-22-15,22 0 0,-22 21 0,21-21 16,-21 0-16,22 0 0,-1 0 16,-21 0-16,64-43 0,-43 43 15,1-21-15,-1 0 0,-21 0 16,21 0-16,-20 0 0,20-22 15,-21 22-15,0 0 0,-21-21 0,0-1 16,0 22-16,0-21 0,0 21 16,0-22-16,-21 22 0,0 0 0,0 0 15,0 0-15,-22 21 0,22 0 16,-21 0-16,21 0 0,-22 0 0,22 21 16,-21 0-16,-1 0 0,22 0 15,-21 22-15,21-22 0,0 21 0,-1-21 16,22 22-16,0-22 0,0 21 0,0-21 15,0 0-15,0 22 16,0-22-16,22 0 0,-1 0 0,21-21 16,-21 21-16,0-21 0,1 0 0,-1 0 15,0 0-15,21 0 0,-21 0 16,1-21-16,-1 21 0,21-21 16,-21 0-16,0 0 0,1 0 0,-1-1 15,0-20-15,0 21 0,-21 0 0,0-22 16,21 22-16,-21 0 0,0 0 15,21 0-15,-21 0 0,0-1 0,-21 44 32,21-1-32,-21 0 0,21 0 15,0 0-15,-21 0 0,21 1 16,0-1-16,0 0 0,0 21 16,0-21-16,0 1 0,0-1 0,21-21 15,0 21-15,0 0 0,1-21 16,-1 0-16,0 0 0,0 0 0,21 0 15,-20 0-15,20 0 0,0 0 16,1 0-16,-1-21 0,0 0 0,-21 0 16,22-1-16,-22 1 0,0 0 15,0 0-15,0 0 0,1 0 0,-22-22 16,21 22-16,-21 0 0,0 0 0,0 0 16,-21 21-1,-1 21 1,1 0-16,21 0 0,-21 0 15,0 0-15,21 1 0,0-1 0,0 0 16,-21 0-16,21 0 0,0 0 16,-21 1-16,21-1 0,0 0 15,21-21 17,0 0-32,-21-21 0,21 0 15,0 21-15,0-22 0,-21 1 16,22 0-16,-1 0 0,0 0 0,-21 0 15,21-1-15,0 1 0,0 0 16,1 0-16,-1 0 0,0 21 16,0-21-16,0 21 0,0 0 15,1 0-15,-22 21 16,0 0-16,0 0 0,21 0 16,-21 0-16,0 1 0,21-22 15,-21 21-15,0 0 0,0 0 0,21 0 16,0-21-16,-21 21 0,21 1 15,1-22-15,-1 0 0,0 0 0,21 0 16,1 0-16,-1 0 0,0 0 16,1 0-16,20 0 0,1 0 0,-22-22 15,21 22-15,1-21 0,-22 0 16,22 21-16,-22-21 0,0 0 16,-20 0-16,20-22 0,-21 22 0,0 0 15,-21-21-15,0 20 0,0-20 16,0 21-16,0-21 0,0 20 0,0 1 15,-21 0-15,0 21 0,0 0 16,0 0-16,-22 0 0,22 0 0,-21 0 16,-1 42-16,22-20 0,-21-1 15,21 21-15,-22-21 0,22 22 0,0-1 16,0 21-16,21-20 16,0-22-16,0 21 0,0-21 0,0 1 15,0-1-15,21 0 0,0 0 16,0 0-16,1 0 0,-1-21 15,0 0-15,0 0 0,0 0 0,0 0 16,22 0-16,-22 0 0,0-21 16,0 0-16,0 21 0,22-21 0,-22 0 15,0 0-15,21-22 0,-20 22 16,-1-21-16,0 21 0,0-22 0,0 1 16,0-22-16,1 22 0,-1-21 15,0 20-15,-21 1 0,0-22 0,21 22 16,-21 0-16,0-1 0,0 1 15,0 21-15,0 0 0,0 0 16,-21 21 0,21 21-16,-21 0 0,0 0 15,21 21-15,0 1 0,-22 20 0,22-20 16,-21-1-16,21 21 0,0-20 16,0-1-16,0 0 0,0 1 0,0-1 15,0 0-15,21-20 0,-21 20 16,22-21-16,-1 0 0,0 0 15,0 1-15,0-1 0,0-21 0,22 0 16,-22 21-16,0-21 0,21 0 0,-20 0 16,20 0-16,-21-21 0,21 21 15,1-21-15,-22-1 0,21 1 0,-21 0 16,22 0-16,-22-21 0,21 20 16,-21-20-16,1 0 0,-1-1 15,0-20-15,-21 21 0,21-22 0,-21 22 16,0-22-16,21 22 0,-21 0 15,0 20-15,0-20 0,0 21 0,0 0 16,-21 42 0,0 0-1,0 0-15,0 22 0,21-1 0,-22 0 16,22 1-16,-21 20 0,21-21 16,0 1-16,-21-1 0,21 0 15,-21 1-15,21-1 0,0-21 0,0 22 0,0-22 16,0 0-16,0 0 15,0 0-15,0 0 0,0 1 0,21-22 16,0 21-16,0-21 16,1 0-16,-1 0 0,0 0 0,0 0 15,0 0-15,22-21 0,-22 21 16,0-22-16,21 22 0,-21-21 0,1 0 16,-1 0-16,0 0 0,21 0 15,-21-1-15,1 1 0,-1 0 0,0 0 16,0 0-16,-21 0 0,0-1 15,21 1-15,-42 42 32,21 1-32,-21-1 15,0 0-15,21 0 0,-21 0 0,21 0 16,0 1-16,-22-1 0,22 0 16,0 0-16,0 0 0,0 0 15,0 1-15,22-1 16,-1 0-16,0-21 0,0 0 15,0 0-15,0 0 0,1 0 0,20 0 16,-21 0-16,0 0 0,22-21 16,-1 21-16,-21-21 0,21-1 15,1 1-15,-22 0 0,21 0 16,-21 0-16,1 0 0,-1-1 0,0-20 16,0 42-16,-21-21 0,0 0 15,-21 21 1,0 21-1,0-21-15,-1 21 0,1 0 0,21 0 16,-21 1-16,0-1 0,21 0 0,-21 0 16,21 0-16,0 0 0,-21 1 15,21-1-15,0 0 16,-22-21-16,22-21 47,0 0-47,0-1 15,0 1-15,22 0 0,-1 0 16,0 0-16,-21 0 0,21-1 0,0 1 16,22 0-16,-22-21 0,0 21 0,21-1 15,-21 22-15,1-21 0,-1 21 16,0 0-16,0 0 0,0 0 0,0 0 16,-21 21-1,0 1-15,0-1 0,0 0 0,0 0 16,0 0-16,0 0 0,22 1 15,-1-1-15,-21 0 16,21 0-16,0-21 0,-21 21 16,42-21-16,-20 0 0,-1 21 0,0-21 15,21 0-15,-21 0 0,22 0 16,-22 0-16,21 0 0,-21 0 0,1 0 16,20 0-16,-21 0 0,21-21 0,-20 0 15,-1 21-15,0-21 0,21 0 16,-21-22-16,1 22 0,-1 0 0,0-21 15,-21 21-15,0-22 16,21 22-16,-21 0 0,0 0 0,0 0 16,0-1-16,-21 22 0,0 0 15,0 0-15,-1 22 0,1-1 16,0 0-16,-21 0 0,21 21 16,-1-20-16,1-1 0,0 0 0,0 0 15,21 0-15,0 0 0,0 1 16,0-1-16,0 0 0,0 0 15,21-21 1,0 0-16,0 0 16,1 0-16,-1-21 15,0 21-15,-21-21 0,21 21 0,0-21 16,0-1-16,1 1 0,-22 0 16,21 0-16,-21 0 15,21 21-15,-21-21 0,0 42 31,-21-21-15,0 21-16,-1 0 0,1 0 16,0 0-16,0 43 0,0-22 15,0 1-15,21 20 0,-22-21 16,22 22-16,0-1 0,0 1 16,0 84-16,0-84 0,0-1 15,0 22-15,0-22 0,0 22 0,0-22 16,22 22-16,-22-21 0,0-1 0,21 22 15,-21-22-15,0 1 16,0-22-16,0 22 0,0-22 0,0 21 0,0-20 16,0 20-16,-21-20 0,-1-1 15,1 0-15,0 1 0,0-1 16,0-21-16,0 0 0,-1 0 0,1-21 16,0 0-16,0 0 0,0 0 15,0 0-15,-1 0 0,22-21 16,-21-21-16,21 21 0,0 0 15,-21-22-15,21 22 0,0-21 0,0-1 16,0 1-16,0 0 0,0-1 0,0 1 16,0 0-16,0-22 0</inkml:trace>
  <inkml:trace contextRef="#ctx0" brushRef="#br0" timeOffset="20294.84">17103 1588 0,'0'0'0,"0"-22"0,0 1 15,-22 21-15,1-21 0,0 21 16,21-21-16,-21 21 15,21 21 32,0 0-47,0 0 16,0 1-16,0-1 0</inkml:trace>
  <inkml:trace contextRef="#ctx0" brushRef="#br0" timeOffset="21496.01">1503 4191 0,'42'0'31,"-21"0"-31,0-21 0,1 0 16,-1 0-16,0-1 0,21 1 15,-21 0-15,1 0 0,20-21 16,-21 20-16,0 1 0,0 0 0,1 21 15,-1-21-15,-21 0 0,0 0 16,0-1-16,0 1 16,-21 21-1,-1 0-15,1 0 0,0 0 0,0 0 16,0 0-16,0 0 0,-22 21 16,22 1-16,0-22 0,0 21 0,0 0 15,-1-21-15,1 21 16,21 0-16,-21 0 0,21 1 15,0-1-15,0 21 0,0-21 0,21 0 16,0 1-16,1-1 0,20 0 16,-21 0-16,21 0 0,-20 22 0,20-22 15,-21 0-15,0 0 0,0 0 16,1-21-16,-1 21 0,-21 1 0,0-1 16,0 0-16,0 0 0,-21 0 15,-1 0-15,1 1 0,-21-22 0,0 21 16,-22 0-16,1-21 0,-1 21 15,22-21-15,-22 0 0,1 0 16,20 0-16,1 0 0,0 0 16,-1 0-16,22-21 0,-21 21 15,21-21-15,0 0 0,-1 21 0,1-22 16,21 1-16,0 0 0,-21 0 16,21-21-16,0 20 0,0 1 0,0 0 15,0 0-15,0 0 0,0 0 16,21-1-16,0 1 0,1 0 15,20 0-15,0 0 0,1 0 16,-1-1-16,21 1 0</inkml:trace>
  <inkml:trace contextRef="#ctx0" brushRef="#br0" timeOffset="21771.45">2180 3810 0,'0'21'31,"0"0"-15,0 1-16,0-1 0,-21 21 15,21 0-15,-21 1 0,21-1 16,-21 22-16,21-22 0,0 0 0,0 1 16,-22-22-16,22 21 0,-21 0 15,21-20-15,0-1 0,0 0 16,0 0-16,0 0 0,0 0 15,0-42 17,0 0-17</inkml:trace>
  <inkml:trace contextRef="#ctx0" brushRef="#br0" timeOffset="21979.33">1947 4233 0,'21'-21'32,"1"21"-17,-1 0-15,0-21 16,0 0-16,0 21 0,0 0 0,1-21 16,20 21-16,-21 0 0,21 0 15,-20-21-15,-1 21 0,0 0 0,21 0 16,-21 0-16,1 0 15,-1 0-15</inkml:trace>
  <inkml:trace contextRef="#ctx0" brushRef="#br0" timeOffset="25203.34">2730 4424 0,'0'0'0,"22"0"16,-1 0-1,0 0-15,-21-21 16,21 21-16,0-21 0,-21-1 16,21 1-16,1 0 0,-22 0 15,21 0-15,-21 0 0,0-1 0,0-20 16,0 21-16,0-21 0,0 20 16,-21-20-16,-22 21 0,22 0 15,0 0-15,0-1 0,-22 22 16,22 0-16,-21 0 0,0 0 0,20 22 15,-20-1-15,21 0 0,-21 21 16,20-21-16,1 22 0,0-1 0,21 0 16,0 1-16,-21-22 0,21 21 15,0-21-15,0 22 0,0-22 0,0 0 16,21 0-16,0-21 0,0 21 16,1-21-16,-1 0 0,0 0 0,0 0 15,0 0-15,0 0 0,22 0 16,-22 0-16,0 0 0,0-21 0,22 0 15,-22 0-15,0 21 16,0-21-16,0 0 0,0-1 0,1-20 16,-22 21-16,0 0 0,0-22 15,0 22-15,0 0 0,0-21 0,0 21 16,0-1-16,0 1 0,0 42 31,0 1-31,0-1 0,0 21 16,0-21-16,0 22 0,0-22 0,0 21 15,0-21-15,0 0 0,0 1 16,21-1-16,0 0 0,-21 0 0,21 0 16,0-21-16,0 0 0,1 0 15,-1 0-15,0 0 0,0 0 16,0 0-16,0 0 0,22-21 0,-22 21 16,0-21-16,21 0 0,-20 0 15,-1-1-15,0 1 0,0 0 0,0-21 16,-21 21-16,0-1 0,0-20 15,0 21-15,0 0 0,21 0 0,-21-1 16,0 44 0,0-1-16,-21 0 0,21 0 15,-21 21-15,21-20 0,0-1 16,-21 21-16,21-21 0,-21 22 0,21-22 16,-21 0-16,21 0 0,0 0 15,0 0-15,0 1 0,0-1 16,21-21 15,0-21-31,0-1 16,0 1-16,0 0 0,1 0 15,-1-21-15,0 20 0,0 1 16,21-21-16,-20 21 0,-1-22 0,0 22 16,21 0-16,-21 21 0,1 0 15,-1 0-15,0 0 0,0 0 0,0 0 16,-21 21-16,0 0 15,0 22-15,0-22 0,0 0 0,0 0 16,21 0-16,-21 1 0,22-1 16,-22 0-16,21 0 0,0 0 15,0-21-15,0 21 0,0 1 0,1-22 16,20 0-16,-21 0 0,0 0 16,22 0-16,-22 0 0,21 0 0,-21 0 15,22 0-15,-1 0 0,-21-22 16,21 22-16,1-21 0,-22 0 0,21 21 15,-21-21-15,1 0 0,20-22 16,-21 22-16,-21 0 0,0-21 0,21 21 16,-21-22-16,0 22 0,0-21 15,0 21-15,-21-22 0,0 22 16,0 0-16,0 21 0,-1 0 16,-20 0-16,21 0 0,0 0 0,0 0 15,-1 21-15,1 0 0,0 0 0,0 1 16,0 20-16,0-21 0,21 21 15,0-20-15,0 20 0,0-21 0,0 0 16,0 22-16,0-22 0,0 0 16,0 21-16,21-21 15,0-21-15,0 0 16,0 0-16,0 0 0,1 0 0,-1 0 16,0 0-16,0-21 15,0 21-15,0-21 0,1 0 0,-1 0 16,0 0-16,0-22 0,0 22 0,0-21 15,1-1-15,-1 1 0,0-21 16,-21 20-16,21 1 0,0 0 0,-21-22 16,21 22-16,-21-1 0,22 22 15,-22-21-15,0 21 0,0 0 0,0 42 32,-22-21-32,22 21 15,0 21-15,-21-21 0,0 22 16,21-1-16,0 0 0,0 1 0,-21 20 15,21-20-15,0-1 16,0 21-16,0-20 0,0-1 0,0-21 16,0 22-16,21-22 0,-21 21 0,21-21 15,22 0-15,-22 1 0,0-22 16,21 21-16,1-21 0,-1 0 0,0 0 16,1 0-16,-1 0 0,0 0 15,1-21-15,-1 21 0,0-22 0,-21 1 16,22 0-16,-1 0 0,-21 0 15,0 0-15,1-1 0,-1-20 16,0 21-16,0-21 0,-21-1 0,0 1 16,0 21-16,0-22 0,0 22 0,0 0 15,0 0-15,-21 21 16,0 0-16,0 0 0,-1 0 16,1 0-16,0 0 0,0 21 0,0 0 15,0 22-15,-1-22 0,1 0 16,21 21-16,-21-21 0,21 22 0,-21-22 15,21 21-15,0-21 0,0 1 16,0-1-16,0 0 0,0 0 0,0 0 16,21-21-1,0 0-15,0 0 0,1 0 16,-1 0-16,0 0 0,0-21 16,0 21-16,-21-21 0,21 0 15,1 0-15,-22-1 0,0 1 0,21-21 16,-21 21-16,21 0 0,-21-22 15,0 22-15,21 0 0,-21 0 16,0 0-16,0-1 0,0 44 16,0-1-1,0 0-15,0 0 0,0 0 0,0 22 16,0-22-16,0 0 0,0 21 16,0-21-16,0 1 0,0-1 0,0 0 15,0 0-15,21 0 0,0-21 16,-21 21-16,22-21 0,-1 0 0,21 0 15,-21 0-15,0 0 0,1 0 0,20 0 16,0 0-16,-21-21 16,22 0-16,-22 21 0,21-21 0,1-21 15,-22 20-15,0 1 0,21-21 16,-21 0-16,22-64 0,-22 63 16,0-20-16,0 21 0,-21-1 15,21-20-15,-21 20 0,0 1 0,0 21 16,0-21-16,0 20 0,0 1 0,-21 42 31,0 1-31,0-1 16,0 0-16,21 21 0,-21 1 15,-1-1-15,22 21 0,-21-20 16,21 20-16,0-20 0,0-1 0,0 21 16,0-41-16,0 20 0,0 0 15,0-21-15,0 1 0,21-1 0,1 0 16,-1 0-16,0-21 0,0 0 15,21 0-15,-20 0 0,-1 0 16,0 0-16,0 0 0,0-21 16,22 0-16,-22 21 0,0-21 0,0-22 15,21 22-15,-20 0 0,-1 0 0,0-22 16,0 22-16,-21 0 16,21-21-16,0 21 0,-21-1 0,0 44 31,0-1-31,0 0 15,0 0-15,0 21 0,0-20 0,0-1 16,0 0-16,0 21 0,0-21 16,0 1-16,0-1 0,0 0 0,22-21 15,-22 21-15,21 0 0,0-21 16,0 21-16,0-21 0,0 0 0,22 0 16,-22 0-16,21 0 0,-21 0 0,1 0 15,20 0-15,-21 0 0,0-21 16,22 0-16,-22 21 0,0-21 0,0 0 15,-21-22-15,21 22 0,-21-21 16,0 0-16,0-1 0,0 1 16,0 0-16,0-1 0,0 1 0,0 0 15,-21 20-15,0-20 0,0 21 16,0 21-16,-1-21 0,1 21 0,0 0 16,0 0-16,0 0 0,-22 21 15,22 0-15,0 0 0,0 0 0,21 22 16,-21-1-16,21-21 0,-21 22 15,21-1-15,0 0 0,0-21 0,0 22 16,0-22-16,0 0 0,21 0 0,0 0 16,-21 1-16,21-1 0,21 0 15,-20-21-15,-1 0 0,0 0 0,21 0 16,-21 0-16,22 0 16,-1 0-16,-21 0 0,22-21 0,-1 21 15,0-21-15,1-1 0,-1 1 0,0 0 16,1 0-16,-22 0 15,21 0-15,-21-22 0,0 1 0,1 21 16,-22 0-16,21-1 16,-21 1-16,0 42 15,0 1-15,0-1 16,-21 0-16,-1 0 0,22 0 0,0 22 16,0-22-16,-21 0 0,21 0 0,0 0 15,0 0-15,-21 1 0,21-1 16,0 0-16,0 0 15,0-42 17,21 0-17,-21 0-15,21-1 16,1 1-16,-22 0 0,21 0 0,0 0 16,0-22-16,0 22 0,0-21 15,1 21-15,-1-22 0,0 22 16,0 21-16,-21-21 0,21 21 0,0 0 15,-21 21-15,0 0 16,0 1-16,0 20 0,0-21 16,0 0-16,0 0 0,0 1 15,0 20-15,0-21 0,0 0 0,22 0 16,-22 1-16,21-1 16,0-21-16,0 21 0,0-21 15,0 0-15,1 0 0,-1 0 16,21 0-16,-21 0 0,22 0 0,-1 0 15,-21-21-15,21 0 0,1-1 0,-22 1 16,21 0-16,-21 0 0,1 0 16,-1-22-16,0 1 0,0 21 15,-21-21-15,0 20 0,0-20 16,0 21-16,0 0 0,0 0 0,-21 21 16,0 0-16,0 21 15,-1 0-15,1 0 0,0 0 0,0 22 16,0-22-16,21 21 0,0 0 15,0-20-15,0 20 0,0-21 0,0 0 16,0 0-16,0 1 0,21-1 0,0 0 16,0-21-16,22 21 15,-22-21-15,0 0 0,21 0 0,1 0 16,-22 0-16,21 0 0,-21-21 16,22 21-16,-22-21 0,0 0 15,0-1-15,0 1 0</inkml:trace>
  <inkml:trace contextRef="#ctx0" brushRef="#br0" timeOffset="26299.37">10647 4339 0,'0'0'0,"21"0"0,0 0 0,0 0 16,0 0-16,1 0 0,-1 0 16,0-21-16,21 21 0,1-21 15,-22 0-15,21 0 0,0-1 0,-20 1 16,20 0-16,-21 0 0,0 0 0,0-22 15,1 22-15,-22-21 0,0 21 16,0 0-16,0-22 0,0 22 0,0-21 16,-22 21-16,1-1 0,-21 1 15,21 0-15,0 0 0,-22 21 0,22 0 16,0-21-16,-21 21 0,-1 0 16,22 0-16,-21 0 0,-1 21 15,1 0-15,21 0 0,-21 22 0,20-22 16,-20 21-16,21 0 0,0 1 15,0 20-15,-1-42 0,22 22 0,0-1 16,0 0-16,0-20 0,22-1 16,-1 0-16,0 0 0,21 0 0,-21-21 15,22 0-15,-22 0 0,21 0 0,1 0 16,-1 0-16,0 0 0,1-21 16,-1 21-16,0-21 0,-21 0 0,43-22 15,-43 22-15,0 0 16,0-21-16,-21 21 0,22-22 0,-22 22 15,0-21-15,0 21 0,0-1 16,0 1-16,0 0 0,0 0 16,0 42-1,0 0-15,0 22 16,0-22-16,0 0 0,0 21 0,0-21 16,0 22-16,0-22 0,0 0 15,21 21-15,0-20 0,0-1 16,0 0-16,0-21 0,1 0 0,20 21 15,-21-21-15,0 0 0,22 0 16,-22 0-16,0 0 0,21-21 0,-21 21 16,1-21-16,-1 0 15,21-1-15,-42 1 0,21 0 0,0 0 16,-21-21-16,22 20 0,-22-20 0,0 0 16,0 21-16,0-1 0,0-20 15,0 21-15,0 0 0,0 0 16,0 42-1,-22 0-15,22 0 16,-21 21-16,21 1 0,-21-1 16,21 0-16,0 1 0,0 20 0,0-20 15,0-1-15,0 21 0,0-20 0,0-1 16,-21 22-16,21-22 0,0 0 16,0 22-16,0-22 0,-21 22 15,21-22-15,0 21 0,-21 1 16,21-22-16,0 1 0,0-1 0,-22 0 15,22 1-15,0-22 0,-21 21 0,21-21 16,0-42 15,21 0-31,1 0 0,-22-22 0,21 1 16,-21 0-16,21-1 0</inkml:trace>
  <inkml:trace contextRef="#ctx0" brushRef="#br0" timeOffset="26627.19">11642 4212 0,'0'-42'0,"0"84"0,0-126 0,0 41 16,0 1-16,0 0 0,0-1 0,0 22 15,0-21-15,0 21 0,0-1 0,0 1 16,21 0-16,0 21 16,0 0-16,0 0 0,0 0 15,1 0-15,-1 0 0,0 0 16,21 21-16,-21 0 0,1 1 0,-22-1 15,21 21-15,-21-21 0,0 0 16,0 22-16,0-22 0,0 21 0,-21-21 16,-1 1-16,-20-1 0,21 0 0,-21 0 15,-1 0-15,22-21 0,-21 21 16,21-21-16,-22 0 0,22 0 16,0 0-16,0 0 15,42 0 1,0 0-1,0-21-15,0 21 0,22-21 16,-22 0-16,21 0 0,1 21 0</inkml:trace>
  <inkml:trace contextRef="#ctx0" brushRef="#br0" timeOffset="27617.03">12361 3852 0,'0'-21'0,"0"42"0,-21-21 31,0 22-15,21 20-16,-21 0 0,0 1 0,21-1 16,0 0-16,0 22 0,0-1 15,0 1-15,0-22 0,0 22 0,0-22 16,0 21-16,0-20 0,0 20 16,0 1-16,0-22 0,0 22 0,0-1 15,0-21-15,0 22 0,-22-22 16,1 22-16,0-22 0,21 0 0,-21 1 15,0-1-15,21-21 0,0 0 16,-21 1-16,21-1 0,-22 0 16,22-42-1,0 0-15,22-1 0,-1 1 16,0 0-16,-21-21 0,21 21 16,0-43-16,-21 22 0,21-22 0,1 22 15,-22-22-15,0 1 0,21-1 0,-21 1 16,21-1-16,-21-20 0,0 20 15,21 1-15,-21-22 0,0 0 0,0 22 16,0-1-16,0 1 0,0 21 16,21-1-16,-21 1 0,21 0 15,-21 20-15,0 1 0,0 0 0,22 0 16,-1 0-16,0 21 0,0 0 16,0 0-16,0 0 0,1 0 0,-1 0 15,0 0-15,21 21 0,-21 0 16,1 0-16,-1 0 0,-21 1 0,0 20 15,21-21-15,-21 21 0,0-20 16,0-1-16,0 21 0,0-21 0,0 0 16,0 1-16,-21-1 0,0 0 15,-1 0-15,1-21 0,0 0 16,0 0-16,0 0 16,21-21-16,-21 21 15,21-21-15,-22 21 0,22-21 16,-21 21-16,21 21 31,0 0-15,0 0-16,21-21 15,1 0-15,-1 0 16,0 0-16,0 0 0,0 0 0,0 0 16,1 0-16,-1 0 0,21 0 0,-21 0 15,0-21-15,22 21 0,-22-21 16,21 0-16,-21-1 0,1-20 0,20 21 15,-21 0-15,21-22 16,-20 1-16,20 0 0,-21 21 0,21-22 16,-20 1-16,20 0 0,-21 20 15,21-20-15,-20 0 0,-1 21 0,0-1 16,0 1-16,-21 0 0,-21 21 31,0 0-31,0 21 0,-1 0 0,1 1 16,0-1-16,0 0 0,0 21 15,21-21-15,0 22 0,0-22 0,-21 21 16,21 1-16,0-22 0,0 21 16,0-21-16,0 22 0,21-22 15,0 0-15,0 0 0,0 0 0,0 0 16,1 1-16,-1-22 0,0 0 16,0 0-16,0 0 0,0 0 0,22 0 15,-22 0-15,0-22 0,0 1 16,22 0-16,-22 0 0,0 0 0,0-22 15,21 22-15,-20 0 0,-1-21 16</inkml:trace>
  <inkml:trace contextRef="#ctx0" brushRef="#br0" timeOffset="28111.75">14055 3323 0,'-43'64'16,"43"-43"0,0 0-16,-21 0 0,21 0 0,0 1 15,0-1-15,0 0 0,-21 0 16,21 0-16,0 0 0,0 1 0,0-1 16,0 0-16,0 0 15,-21-21 1,0 0-1,-1 0 1,22-21-16,-21 0 0,21 0 0,0-22 16,0 22-16,0 0 15,0-21-15,0 20 0,21-20 0,1 21 16,-1-21-16,0 20 0,0 1 16,0-21-16,22 21 0,-1 21 0,0-21 15,1-1-15,-1 22 0,0 0 16,1 0-16,-1 0 0,0 22 0,1-1 15,-22 0-15,0 0 0,0 21 16,-21-20-16,0 20 0,0 0 0,0-21 16,0 22-16,0-22 0,0 21 15,-21-21-15,0 1 0,0-1 16,-1 0-16,1 0 0,0 0 0,0 0 16,0 1-16,0-1 15,42-21 16</inkml:trace>
  <inkml:trace contextRef="#ctx0" brushRef="#br0" timeOffset="28334.62">14753 4170 0,'0'0'0,"0"21"16,0 0-1,-21-21 1</inkml:trace>
  <inkml:trace contextRef="#ctx0" brushRef="#br0" timeOffset="40471.26">571 5609 0,'0'0'0,"-21"0"0,0 0 16,0 0-16,0 0 0,0 0 15,-1 0-15,1 0 16,42 0 31,22 0-47,-22 0 0,42 0 0,-20 0 15,20 0-15,-20 0 0,20 0 16,1 0-16,-1 0 0,1 0 16,-1 0-16,-21 0 0,22 0 15,-22 0-15,22 0 0,-22 0 16,-21 0-16,0 0 0,1 0 0,-1 0 16,-21 21-1,-21-21-15,-1 0 16,1 0-16,0 22 0</inkml:trace>
  <inkml:trace contextRef="#ctx0" brushRef="#br0" timeOffset="40794.43">974 5694 0,'-22'21'47,"22"0"-47,0 0 15,-21 1-15,21-1 0,0 0 0,0 21 16,0-21-16,0 22 0,0-22 16,0 21-16,0-21 0,0 22 0,-21-22 15,21 21-15,0-21 0,0 1 16,-21-1-16,21 0 0,0 0 15,0 0-15,0 0 16,0 1-16,0-44 31,0 1-15,21 21-16,0-21 0</inkml:trace>
  <inkml:trace contextRef="#ctx0" brushRef="#br0" timeOffset="41551.68">1206 5948 0,'0'21'16,"0"0"0,0 0-16,0 1 0,0-1 15,0 0-15,0 0 0,-21 0 16,21 0-16,0 1 0,0-1 15,0 0-15,0 0 0,0 0 16,0 0-16,0 1 16,21-22-16,1 0 15,-1 0-15,0 21 0,0-21 0,0 0 16,0 0-16,1 0 0,-1 0 16,21-21-16,-21 21 0,0-22 15,1 1-15,-1 21 0,0-21 0,0 21 16,0-21-16,-21 0 0,0 0 15,21-1-15,-21 1 0,0 0 0,0 0 16,0 0-16,0 0 0,0-1 16,0-20-16,-21 21 0,0 0 0,21 0 15,-21-1-15,0 1 0,0 21 16,-1 0-16,1-21 0,0 21 0,0 0 16,0 0-16,-22 0 0,22 21 15,0-21-15,0 21 0,0 1 0,21-1 16,-21 0-16,-1 0 15,1 0-15,21 22 0,0-22 0,-21 0 16,21 0-16,-21 0 0,21 22 16,0-22-16,0 0 0,0 0 0,0 0 15,0 0-15,21 1 16,0-1-16,0-21 0,-21 21 16,22-21-16,-1 0 0,0 0 0,0 0 15,0 0-15,0 0 0,1 0 16,-1 0-16,0 0 0,0 0 0,0-21 15,-21 0-15,21 21 0,1-22 16,-1 1-16,0 0 0,-21 0 16,21 0-16,0 0 0,-21-1 0,0 1 15,0-21-15,0 21 0,0-22 16,0 22-16,0 0 0,0 0 16,0 0-16,0 0 0,-21 21 0,0 0 15,-21-22-15,20 22 16,-20 0-16,21 0 0,0 0 0,-22 22 15,22-22-15,0 21 0,0 0 16,0-21-16,0 21 0,21 0 16,0 0-16,-22-21 0,22 22 0,0-1 15,0 0-15,0 0 16,22-21 0</inkml:trace>
  <inkml:trace contextRef="#ctx0" brushRef="#br0" timeOffset="43231.34">2688 5588 0,'0'21'15,"0"0"-15,0 1 16,0-1-16,0 0 0,0 0 15,0 0-15,0 0 0,21 1 0,0-22 16,-21 21-16,22-21 16,-1 0-16,21 0 0,-21 0 0,0 0 15,1 0-15,-1 0 0,21-21 0,-21-1 16,0 1-16,1 0 0,-1 0 16,0 0-16,0 0 0,0-1 0,0 1 15,-21-21-15,0 21 0,0 0 16,0-1-16,0 1 0,0-21 0,0 21 15,0 0-15,0-1 16,-21 22-16,0 22 16,0-1-16,21 0 0,-21 0 15,21 21-15,-21 1 0,-1-1 16,22 0-16,-21 1 0,21 20 16,0-20-16,-21 20 0,21-21 15,0 1-15,0 20 0,0-20 0,0-1 16,0 0-16,0 1 0,0-22 15,0 0-15,0 21 0,0-21 0,0 1 16,-21-22 15,0 0-31,21-22 0,-21 22 16,-1-21-16,1 0 0,0 0 16,0 0-16,0 0 0,0-1 0,-1 1 15,1 0-15,21 0 0,-21 0 0,0 0 16,0 21-16,0 0 15,-1 0-15,1 0 16,21 21-16,0 0 16,0 0-16,0 0 0,0 0 0,21 1 15,1-1-15,-1 0 0,0-21 16,0 21-16,0 0 0,0 0 0,22 1 16,-22-22-16,21 21 0,-21-21 0,22 0 15,-22 0-15,21 0 0,-21 0 16,1 0-16,20 0 0,-21-21 0,0 21 15,0-22-15,1 1 0,-1 0 16,0 0-16,0-21 16,-21 20-16,0 1 0,0 0 0,0 0 15,0 0-15,0-22 0,0 22 16,0 0-16,0 42 31,0 0-31,0 1 0,0-1 0,0 0 16,0 0-16,0 0 0,0 0 15,0 1-15,0-1 0,0 0 0,0 0 16,0 0-16,0 0 0,0 1 16,21-22 15,0 0-31,1 0 16,-22-22-16,21 1 0,0 0 0,0 21 15,-21-21-15,21 0 0,0 0 0,-21-1 16,22 1-16,-1 0 0,0 0 15,-21 0-15,21 21 0,0 0 16,0 0 0,-21 21-16,22 0 15,-22 0-15,0 0 0,21 1 16,-21-1-16,21-21 0,0 21 16,0 0-16,0-21 15,1 0-15,-1 0 0,0 0 0,0 0 16,0 0-16,22 0 0,-22 0 15,0 0-15,0 0 0,21-21 0,-20 21 16,-1-21-16,0 0 0,0-1 16,0 1-16,0 0 0,1-21 15,-22 21-15,0-22 0,0 1 0,21 0 16,-21-22-16,0 22 0,0-22 0,0 22 16,0 0-16,0-1 0,0 1 0,0 21 15,0 0-15,0-1 0,0 1 16,0 42-1,-21 1-15,21 20 0,-22-21 0,1 21 16,21 1-16,-21-1 16,21 0-16,0 22 0,0-22 0,0 1 15,0 41-15,0-41 0,0-22 16,0 21-16,0-21 0,21 22 16,0-1-16,1-21 0,-1-21 15,0 21-15,0-21 0,0 0 0,0 0 16,22 0-16,-22 0 0,21 0 15,-21 0-15,22 0 0,-22 0 0,21-21 16,-21 0-16,22 21 0,-22-21 16,0 0-16,0-1 0,0-20 15,1 21-15,-1 0 0,-21-22 0,21 22 16,-21 0-16,0-21 16,0 21-16,-21 21 15,0 0-15,-1 0 0,1 21 16,0 0-16,0 0 0,21 0 15,0 0-15,-21 1 0,21-1 0,0 0 16,0 0-16,0 0 0,0 0 0,0 1 16,0-1-16,21-21 0,0 21 15,0 0-15,0-21 0,1 0 0,-1 0 16,0 0-16,0 0 0,0 0 16,0 0-16,22 0 0,-22 0 0,0-21 15,0 21-15,22-21 0,-22 0 16,0-1-16,0 1 0,-21 0 0,21 0 15,-21 0-15</inkml:trace>
  <inkml:trace contextRef="#ctx0" brushRef="#br0" timeOffset="43435.52">4000 5757 0,'0'0'0,"-21"0"0,0 0 0,0 22 15,21-1 1,21-21 0,0 0-16,0 0 15,1 0-15,20 0 0,-21 0 0,21-21 16,1 21-16,-22-22 0,21 22 16,1-21-16,-1 21 0</inkml:trace>
  <inkml:trace contextRef="#ctx0" brushRef="#br0" timeOffset="44395.97">5270 6138 0,'22'-21'31,"-1"21"-31,-21-21 0,21 21 0,-21-21 16,21 0-16,0 21 0,-21-21 15,21-1-15,-21 1 0,22 0 16,-22 0-16,0 0 0,0 0 0,0-1 16,0 1-16,0-21 0,0 21 0,0 0 15,-22-1-15,1 1 0,0 21 16,0 0-16,0 0 0,0 0 0,-1 0 16,1 21-16,0-21 0,-21 22 15,21 20-15,-1-21 0,-20 0 0,21 22 16,0-22-16,0 21 0,-1 0 0,1-20 15,21-1-15,-21 21 0,21-21 16,0 0-16,0 1 0,0-1 0,0 0 16,21-21-16,0 21 15,1-21-15,-1 0 0,0 0 16,21 0-16,-21 0 0,1 0 0,20-21 16,-21 0-16,21 21 0,-20-21 0,-1-1 15,0 1-15,0 0 0,0 21 16,0-21-16,-21 0 0,22 0 0,-22-1 15,0 1-15,0 0 0,0 0 0,0 0 16,0 42 15,0 0-31,0 0 16,0 0-16,0 1 0,-22-1 16,22 21-16,0-21 0,0 22 0,0-1 15,0 0-15,0 1 0,0 20 0,0 1 16,0-22-16,0 21 0,0 1 15,0-1-15,0 22 0,22-21 0,-22-1 16,21 1-16,-21-1 0,21 1 0,0 20 16,-21-20-16,0 20 0,0 1 15,0-21-15,21-1 0,-21 1 0,0-1 16,0 1-16,0-1 0,0-21 0,0 1 16,0-1-16,-21 0 0,0-20 15,0-1-15,21 0 0,-21 0 0,-1-21 16,1 0-16,0 0 0,0-21 0,0-21 15,0 20-15,-1 1 0,1-21 16,0 0-16,0-22 0,0 1 0,0-1 16,-1 1-16,1-22 0,0 0 15,21 1-15,0-1 0,0 21 0,0-20 16,0 20-16,0-20 0,0 20 0,0 1 16,0-1-16,21 1 0,0 20 15,-21-20-15,22 20 0,-1 1 0,0 0 16,21-1-16,-21 1 0,22 21 0,-22 0 15,21-22-15,1 22 16,-22 0-16,21 0 0,0 21 0,-20-21 16,20 0-16,-21 21 0,0-22 15</inkml:trace>
  <inkml:trace contextRef="#ctx0" brushRef="#br0" timeOffset="44835.72">5757 5906 0,'0'0'0,"-21"-22"0,21 1 0,0 0 16,0 0-16,0 0 16,0 0-16,21-1 15,0 22-15,1 0 0,-1 0 0,0 0 16,0 0-16,0 0 0,0 0 15,1 22-15,-1-1 0,0 21 0,0-21 16,0 22-16,0-22 0,-21 0 0,0 21 16,0-21-16,0 1 0,0 20 15,0-21-15,0 0 0,0 0 16,0 1-16,0-44 47,0 1-47,0 0 0,0 0 15,0 0-15,0 0 16,0-1-16,22 1 0,-1-21 0,-21 21 16,21-22-16,0 22 0,-21-21 0,21 21 15,0 0-15,-21-1 0,22 1 16,-1 0-16,0 21 0,0 0 16,0 0-16,0 0 0,1 0 15,-1 21-15,0 0 0,0 1 16</inkml:trace>
  <inkml:trace contextRef="#ctx0" brushRef="#br0" timeOffset="45856.14">7175 5969 0,'0'0'0,"22"0"0,-22-21 0,0 0 15,21 0-15,-21-1 0,0 1 16,0 0-16,0 0 0,0-21 0,-21 20 15,-1-20-15,22 21 0,-21-21 0,-21 20 16,21 1-16,0 21 0,-1-21 16,-20 21-16,21 0 0,-21 0 0,20 21 15,-20-21-15,21 43 16,-21-22-16,-1 0 0,22 21 0,0 1 16,0-22-16,0 21 0,-1 0 0,22 1 15,0-22-15,0 21 0,0-21 16,0 1-16,0-1 0,0 0 0,22 0 15,-1 0-15,0-21 0,0 0 0,0 21 16,22-21-16,-22 0 0,0 0 16,21 0-16,-21 0 0,1-21 0,-1 21 15,0-21-15,0 0 0,0 21 0,0-21 16,1 0-16,-22-1 0,0-20 16,0 21-16,21-21 0,-21 20 0,0-20 15,0 21-15,0-21 0,0 20 16,0 1-16,0 0 0,0 0 15,0 42 1,-21 0 0,21 0-16,0 1 0,0 20 0,0-21 15,0 21-15,0-20 0,0 20 0,0-21 16,21 0-16,0 0 0,-21 1 16,21-1-16,0 0 0,0 0 0,1-21 15,-1 0-15,21 21 0,-21-21 0,0 0 16,1 0-16,20 0 0,-21 0 15,0 0-15,22-21 0,-22 21 0,0-21 16,0 0-16,0 0 0,0-1 16,-21-20-16,22 0 0,-1 21 15,-21-22-15,21 1 0,-21-22 0,0 22 16,21 0-16,-21-22 0,0 22 0,0 0 16,0-1-16,0 22 0,0-21 15,0 21-15,0-1 0,-21 44 31,21-1-31,0 0 0,0 0 16,-21 21-16,21-20 0,0 20 16,0 0-16,0 1 0,0 20 0,0-21 15,0 1-15,0-1 0,0 0 16,0-20-16,0 20 0,21 21 16,0-41-16,0-1 0,0 0 15,1 0-15,-1-21 0,0 0 0,21 21 16,-21-21-16,1 0 0,-1 0 0,21 0 15,-21 0-15,22-21 0,-22 0 16,21 21-16,-21-21 0,0 0 0,22-1 16,-22-20-16,0 21 0,0-21 0,0 20 15,-21-20-15,0 0 0,0 21 16,0-1-16,0-20 0,0 21 0,-21 21 31,0 21-31,0 0 16,21 0-16,0 22 0,-21-22 15,21 0-15,0 0 0,0 22 0,0-22 16,0 0-16,0 0 0,0 0 16,21 0-16,0 1 0,0-1 15,0-21-15,1 0 0,-1 0 0,0 0 16,0 0-16,0 0 16,0 0-16,1-21 0,-1 21 0,21-22 15,-42 1-15,21 0 0,0 0 16,1-21-16,-22 20 0,0-20 0,0 21 15,0-21-15</inkml:trace>
  <inkml:trace contextRef="#ctx0" brushRef="#br0" timeOffset="46063.02">7429 5503 0,'0'0'15,"0"22"-15,22-22 16,-1 0 0,0 0-16,21 0 0,-21 0 15,22 0-15,-1 0 0,0 0 0,1 0 16,-1 0-16,0-22 0,1 22 16,-22 0-16,21-21 0,1 21 0</inkml:trace>
  <inkml:trace contextRef="#ctx0" brushRef="#br0" timeOffset="46743.36">10139 5694 0,'21'-106'31,"0"85"-31,0 0 0,0-22 16,1 22-16,-1 0 0,0 0 0,-21-21 16,21 20-16,-21 1 0,0 0 0,0 0 15,0 0-15,0 0 0,-21-1 16,0 22-16,0 0 16,-1 0-16,-20 0 0,0 22 15,21-22-15,-22 21 0,1 0 0,21 0 16,-22 0-16,22-21 0,0 21 0,0 1 15,0-1-15,0 0 0,21 0 16,0 0-16,0 0 0,0 1 0,0 20 16,21-21-16,0 0 0,0 0 0,0 22 15,22-22-15,-22 0 16,21 0-16,0 22 0,-20-22 0,20 0 16,-21 21-16,0-21 0,0 1 0,-21 20 15,0-21-15,0 0 0,0 0 16,0 1-16,-21-1 0,-21 0 0,21-21 15,-22 21-15,1-21 0,0 21 0,-22-21 16,22 0-16,0 0 0,-1 0 0,1 0 16,0 0-16,-1-21 0,1 0 15,21 21-15,0-21 0,-1 0 0,1-1 16,0 22-16,21-21 0,0-21 0,0 21 16,0 0-16,0-1 0,0 1 15,0 0-15,21 0 0,0 0 16,1 0-16,20-1 0,-21 1 0,21 21 15,1-21-15,-1 0 0,0 0 16,1 21-16</inkml:trace>
  <inkml:trace contextRef="#ctx0" brushRef="#br0" timeOffset="47623.9">10668 5334 0,'0'0'0,"21"0"16,-21-21-16,0 0 15,0 42 16,0 0-31,0 0 0,0 0 16,-21 1-16,21 20 0,-21 0 0,21 1 16,-21-1-16,-1 21 0,22-20 15,-21-1-15,0 22 0,21-22 0,-21 0 16,21-21-16,-21 22 0,21-22 16,0 0-16,0 0 0,0 0 0,0 1 15,0-1-15,21-21 16,0 0-1,0 0-15,0 0 0,1-21 0,-1-1 16,-21 1-16</inkml:trace>
  <inkml:trace contextRef="#ctx0" brushRef="#br0" timeOffset="47833.42">10499 5694 0,'-22'0'0,"44"0"0,-65 0 0,64 0 32,1 0-32,-1 0 15,0 0-15,21 0 0,-21 0 0,22 0 16,-1 0-16,-21-21 0,22 21 16,-1 0-16,0 0 0,1-21 0,-22 21 15,21-22-15,-21 22 0,22 0 16</inkml:trace>
  <inkml:trace contextRef="#ctx0" brushRef="#br0" timeOffset="50899.99">11261 5800 0,'0'0'0,"21"21"0,0-21 16,0 0-16,0 0 15,0 0-15,1-21 16,-1 0-16,0 21 0,0-22 0,-21 1 15,21 0-15,-21 0 0,21 0 16,-21 0-16,0-1 0,0 1 0,0-21 16,0 21-16,-42 0 0,42-1 0,-42 1 15,21 0-15,-1 21 0,1-21 16,-21 21-16,21 0 0,0 0 16,-22 0-16,1 0 0,21 21 0,-22 0 15,22-21-15,-21 43 0,21-22 16,-22 0-16,22 21 0,0-21 0,21 22 15,0-1-15,-21 0 0,21-20 0,0 20 16,0-21-16,0 21 0,21-20 16,0-1-16,-21 0 0,43 0 0,-22-21 15,0 21-15,0-21 0,0 0 0,22 0 16,-22 0-16,0 0 0,0 0 16,21 0-16,-20-21 0,-1 21 0,0-21 15,0 0-15,0 0 0,0-1 16,-21 1-16,22 0 0,-22-21 15,21 21-15,-21-22 0,21 22 0,-21-21 16,0-1-16,0 22 0,0 0 0,0 0 16,0 42-1,0 0 1,-21 0-16,21 1 0,-21 20 0,21-21 16,0 21-16,0-20 0,0-1 15,0 21-15,0-21 0,0 0 0,0 1 16,0-1-16,21 0 0,0 0 0,0-21 15,21 0-15,-20 0 16,-1 21-16,21-21 0,-21 0 0,0 0 16,22 0-16,-22-21 0,0 0 0,0 21 15,22-21-15,-22 0 0,0-1 16,0 1-16,0-21 0,0 21 0,1-22 16,-22 22-16,0-21 0,21 21 0,-21 0 15,0-1-15,0 1 0,0 42 31,-21 1-31,-1-1 0,22 0 16,0 21-16,-21-21 0,0 1 0,21 20 16,-21-21-16,21 0 0,0 0 0,0 1 15,0-1-15,0 0 16,0 0 0,21-42 15,0 21-31,-21-21 0,21 0 0,1-1 15,-1 1-15,0 0 0,0 0 0,0-21 16,0 20-16,1-20 0,-1 21 16,0 0-16,0 0 0,0 21 0,0 0 15,1 0-15,-22 21 16,0 0-16,0 0 0,0 0 16,0 0-16,0 1 0,0-1 0,0 0 15,0 0-15,0 0 0,21 0 16,0-21-16,0 22 0,0-22 15,0 0-15,1 21 0,20-21 0,-21 0 16,21 0-16,-20 0 0,20 0 0,0 0 16,1 0-16,-1-21 0,-21 21 15,21-22-15,1 1 0,-22 21 0,21-42 16,-21 21-16,1 0 0,-1-22 0,-21 22 16,0-21-16,0-1 15,0 1-15,0 21 0,0-21 0,0 20 0,-21 1 16,-1 0-16,1 21 0,0 0 0,0 0 15,-21 0-15,20 0 0,1 0 16,-21 21-16,21 0 0,0 1 16,-1 20-16,-20-21 0,42 21 0,-21-20 15,21 20-15,-21-21 0,21 21 16,0-20-16,0-1 0,0 0 0,0 0 16,0 0-16,0 0 0,21-21 0,0 0 15,0 22-15,0-22 0,1 0 16,-1 0-16,0 0 0,0 0 0,0 0 15,0-22-15,1 1 0,-1 0 0,-21 0 16,21 0-16,0 0 0,0-22 16,0 1-16,-21 0 0,22-1 15,-1 1-15,-21 0 0,42-43 16,-21 21-16,-21 22 0,0 21 16,21-21-16,-21 20 0,0 1 0,0 0 15,0 0-15,0 42 16,-21 0-16,0 0 15,21 1-15,0 20 0,-21-21 0,21 21 16,-21 1-16,21-1 0,0-21 0,0 22 16,0-1-16,0 0 0,0 1 15,21-1-15,0 0 0,0-21 0,-21 22 16,43-22-16,-22 0 0,0 0 0,21 0 16,-21-21-16,22 22 0,-22-22 15,21 0-15,-21 0 0,22 0 16,-1 0-16,0 0 0,1 0 0,-22-22 0,21 1 15,1 0-15,-22 0 16,21 0-16,0-43 0,-20 43 16,-1-21-16,-21-1 0,0 1 15,21 21-15,-21 0 0,0-22 0,0 22 16,0 0-16,-21 21 0,21-21 16,-21 21-16,-1 0 0,-20 0 0,21 21 15,0 0-15,0 0 0,-1 1 16,1-1-16,0 0 0,0 21 0,0-21 15,21 1-15,-21 20 0,21-21 16,0 0-16,0 0 0,0 1 16,0-1-16,21-21 15,0 0-15,0 0 16,0 0-16,0 0 0,1 0 16,-1 0-16,0-21 0,-21-1 0,21 1 15,0 0-15,-21 0 0,21-21 16,1 20-16,-22-20 0,0 21 0,21-21 15,-21 20-15,21 1 0,-21 0 16,0 42 0,0 22-1,-21-22-15,21 0 0,0 0 0,0 21 16,0-20-16,0 20 16,0 0-16,0-21 0,21 1 15,-21-1-15,21-21 0,0 0 16,0 21-16,1-21 15,-1 0-15,0 0 0,0 0 0,0-21 16,-21 0-16,21 21 0,1-22 0,-1-20 16,-21 21-16,21-21 0,0 20 15,0-20-15,-21-21 0,21 20 0,1 1 16,-1-22-16,-21 22 0,21-21 16,0 20-16,0-20 0,-21-22 15,21 64-15,-21-21 0,0 20 16,0 44-1,-21-1-15,0 0 0,21 21 16,-21 1-16,0-22 0,0 42 0,-1-20 16,22-1-16,0 0 0,-21 1 15,21-1-15,0 21 0,0-20 0,0-1 16,0 0-16,0-20 0,0 20 0,0 0 16,0-21-16,0 1 15,21-1-15,1 0 0,-22 0 0,21-21 0,0 0 16,0 0-16,0 0 0,0 0 15,1 0-15,20-21 16,-21 21-16,0-21 0,22 0 0,-22-1 16,21 1-16,0 0 0,-20-21 0,20-1 15,-21 22-15,21-21 0,1 0 16,-43-1-16,21 22 16,-21 0-16,-21 42 15,21 0 1,-21-21-16,-1 21 0,22 1 0,0 20 15,-21-21-15,21 0 0,-21 0 16,21 22-16,0-22 0,0 0 0,0 0 16,0 0-16,0 1 0,21-1 15,0 0-15,1 0 0,20-21 16,-21 21-16,0-21 0,0 0 16,22 0-16,-22 0 0,0 0 0,0 0 15,0-21-15,22 0 0,-22 21 16,0-21-16,0 0 0,0-1 0,22-41 15,-43 21-15,0-1 0,0 1 16,0 0-16,0-1 0,0 22 16,0-21-16,0-1 0,0 22 0,0-21 15,-21 21-15,-1 21 0,-20-21 0,21 21 16,0 0-16,-22 0 0,1 0 16,21 21-16,-21 0 0,20 0 0,-20 0 15,21 0-15,0 22 0,0-1 16,21-21-16,0 22 0,0-1 0,0 0 15,0-21-15,0 22 0,0-22 16,21 21-16,0-21 0,0 1 0,0-1 16,22-21-16,-22 21 0,0-21 15,21 0-15,-21 0 0,22 0 0,-1 0 16,-21 0-16,22 0 0,-1 0 16,0-21-16,-21 0 0,22-1 0,-22 1 15,21 0-15,-21 0 0,22-21 16,-1-22-16,-21 22 15,0 21-15,1-22 0,-22 22 0,0 0 16,-22 21 0,1 21-1,0-21-15,0 42 0,0-20 0,21-1 16,0 0-16,-21 21 0,21-21 0,-22 1 16,22 20-16,0-21 0,0 0 15,0 0-15,0 1 0,0-1 16,22-21-16,-1 0 15,0 0 1,0 0-16,-21-21 0,21 21 16,-21-22-16,21 1 0,1 0 0,-22 0 15,21-21-15,0 20 16,0-20-16,21-21 0,1 20 16,-22 22-16,0 0 15,0 21-15,-21 21 16,0 0-16,0 0 15,0 1-15,0-1 0,0 0 16,0 21-16,0-21 0,0 1 0,0 20 16,21-21-16,1 0 0,-1 0 0,0-21 15,0 22-15,0-1 0,0-21 16,22 0-16,-22 21 0,0-21 16,21 0-16,-20 0 0,20 0 0,-21 0 15,21 0-15,-20-21 0,20 0 16,-21-1-16,21-20 0,-20 0 15,-1-1-15,0 22 0,0-21 0,0 0 16,-21-1-16,0-20 16,0 42-16,0-1 0,0 1 0,-21 21 15,0 0-15,0 21 16,0 1-16,-1-1 0,1 0 16,-21 42-16,42-20 15,0-22-15,0 21 0,0-21 0,0 1 16,0-1-16,0 0 0,0 0 15,0 0-15,0 0 0,21-21 0,0 0 16,0 0-16,1 0 0,-1 0 16,0 0-16,0-21 0,21 21 15,-20-21-15</inkml:trace>
  <inkml:trace contextRef="#ctx0" brushRef="#br0" timeOffset="51847.06">17611 5694 0,'-22'0'16,"44"0"-16,-44-21 16,22 0-1,22-1-15,-1 1 0,0 21 0,-21-21 0,21 0 16,0-21-16,-21 20 0,0 1 15,0 0-15,0-21 0,21 21 16,-21-22-16,0 22 0,0-21 0,0 21 16,-21-22-16,0 22 0,0 0 15,-21 0-15,20 21 0,-20 0 0,0 0 16,-1 0-16,1 21 0,0 0 16,-1 0-16,1 0 0,0 22 0,-1-22 15,1 21-15,21 1 0,-21-1 16,20 0-16,1-21 0,0 22 0,21-1 15,0-21-15,0 0 0,0 22 16,0-22-16,21 0 0,22 0 0,-22-21 16,21 21-16,-21-21 0,22 0 15,-1 0-15,0 0 0,22 0 0,-22 0 16,-21-21-16,22 0 0,-1 0 16,-21 0-16,0 0 0,0-22 0,1 22 15,-22-21-15,21 21 0,0-22 0,-21 1 16,21 0-16,-21 20 0,0-20 15,21 21-15,-21 0 0,21 21 16,-21 21-16,0 0 16,0 0-16,0 0 0,0 22 15,22-22-15,-22 0 0,0 0 16,0 22-16,21-22 0,0 0 0,0 0 16,-21 0-16,21 0 0,0-21 15,1 22-15,-1-22 0,0 0 0,0 0 16,0 0-16,0 0 0,1 0 15,-1 0-15,0-22 0,21 22 0,-21-21 16,1 0-16,-1 0 0,0-21 0,0 20 16,0 1-16,0-21 0,1 21 15,-1-22-15,0 22 0,-21-21 16,21 21-16,-21 0 0,21 21 0,-21 21 31,-21 21-31,0-21 0,0 0 16,0 22-16,-1-1 0,1 0 15,21 1-15,-21-1 0,0 0 0,0 1 16,21-1-16,0 0 0,0 22 16,-21-22-16,21 1 0,0-1 0,0 0 15,0 1-15,0-22 0,0 63 16,0-62-16,0 20 0,0 0 16,0-21-16,0 1 0,21-1 0,0-21 15,0 0 1,0 0-16,0 0 0</inkml:trace>
  <inkml:trace contextRef="#ctx0" brushRef="#br0" timeOffset="52154.88">18267 5630 0,'0'-42'0,"0"84"0,-21-147 0,21 83 15,0-20-15,0 0 0,0 21 0,0-22 16,0 22-16,42 0 0,-21-21 0,0 42 15,0-22-15,22 1 0,-22 21 16,21 0-16,1 0 0,-22 0 16,21 0-16,0 21 0,-20 1 0,-1-1 15,0 0-15,-21 0 0,0 0 16,0 0-16,0 1 0,-21 20 0,0-21 16,-1 0-16,-20 0 0,0 1 15,-1-1-15,1-21 0,0 21 0,-1-21 16,1 0-16,0 21 0,21-21 0,-1 0 15,1 0-15,64 0 32,-22-21-32,0 0 15,21 21-15,1-21 0</inkml:trace>
  <inkml:trace contextRef="#ctx0" brushRef="#br0" timeOffset="52410.73">18923 5228 0,'0'0'0,"0"21"15,0 1 1,0-1-16,-21 0 0,0 0 0,-1 21 16,22-20-16,-21 20 0,0 0 0,21 22 15,-21-22-15,21 0 0,-21 22 16,21-22-16,0 1 0,0 20 0,0-21 16,-21 1-16,21-22 0,0 21 15,0 1-15,0-22 0,0 0 0,0 21 16,0-21-16,0 1 0,0-1 15,0-42 17,0-1-17,21 1-15,-21 0 0,21 0 0,-21 0 16</inkml:trace>
  <inkml:trace contextRef="#ctx0" brushRef="#br0" timeOffset="52967.41">18859 5461 0,'0'-42'0,"0"84"0,22-127 15,-1 43-15,-21 0 0,0 21 0,21-1 16,0 1-16,0 0 0,0 0 16,1 21-16,20 0 0,-21 0 15,0 0-15,22 0 0,-22 0 16,0 21-16,0 0 0,0 0 16,-21 1-16,0-1 0,0 0 0,0 21 15,0-21-15,0 1 0,-21-1 0,0 0 16,0 0-16,0-21 0,-1 21 15,1 0-15,-21-21 0,21 0 0,0 22 16,-1-22-16,1 0 0,0 0 16,0 0-16,0 0 0,21 21 15,21-21 1,0 0 0,0 0-16,0 0 0,1 0 0,-1 0 15,21 0-15,-21-21 0,22-1 16,-1 1-16,0 21 0,1-21 15,-1 0-15,21 0 0,-20 0 0,20-22 16,-20 22-16,-1-21 0,0-1 16,1 22-16,-22-42 0,21 20 0,-21 1 15,0 0-15,1-1 0,-1 1 16,-21 0-16,0-1 0,0 22 0,0 0 16,0 0-16,0 42 15,-43 0-15,43 0 0,-21 22 16,0-22-16,0 42 0,0-20 15,21-1-15,-21 0 0,21 1 0,0-1 16,0 0-16,0 1 0,0-1 16,21 0-16,0 1 0,-21-22 15,21 0-15,0-21 0,-21 21 16,21 0-16,1-21 0,-1 0 16,0 0-16,0 0 0,0 0 15,0-21-15,1 0 0,-1 0 16,0 0-16,0 0 0</inkml:trace>
  <inkml:trace contextRef="#ctx0" brushRef="#br0" timeOffset="53371.18">20278 4826 0,'0'0'0,"0"-21"16,0 42-1,0 0-15,0 0 0,0 1 16,0-1-16,0 0 0,0 21 15,0-21-15,-22 1 0,22-1 0,0 0 16,0 0-16,-21 0 0,21 0 16,-21 1-1,0-22-15,0 0 16,0 0 0,21-22-16,-22 22 0,22-21 0,0 0 15,0 0-15,0 0 16,22 0-16,-1-22 0,0 22 15,0-21-15,0 21 0,22-22 0,-1 22 16,0-21-16,1 21 0,20-1 16,-21 22-16,22 0 0,-1 0 0,-20 0 15,-1 0-15,0 22 0,-20 20 16,-1 0-16,-21 1 0,0 41 16,0-41-16,-43-1 0,22-21 15,0 21-15,0-20 0,0 20 0,-22-21 16,22 0-16,0 0 0,-21 1 0,21-1 15,-1-21-15,1 21 0,0-21 16,-21 21-16</inkml:trace>
  <inkml:trace contextRef="#ctx0" brushRef="#br0" timeOffset="54723.36">1249 7154 0,'0'0'0,"-21"0"16,-1 22 0,22-1-16,0 21 0,0 0 15,0 22-15,-21-22 0,21 22 16,-21-22-16,21 0 0,-21 22 16,21-22-16,0 1 0,-21-22 15,0 21-15,21-21 0,0 0 0,0 1 16,0-44 15,0 1-31,0 0 16,0 0-16,0 0 0,21 0 0,0-22 15,0 22-15,-21 0 0,21-21 16,0 20-16,-21-20 0,22 21 16,-1 0-16,0 0 0,0 21 0,0 0 15,0 0-15,1 21 16,-1 0-16,0 0 0,-21 0 15,21 22-15,0-22 0,-21 0 16,0 21-16,21-21 0,1 1 0,-1 20 16,-21-21-16,21 0 0,0-21 15,0 21-15,-21 1 0,21-22 0,1 0 16,-1 0-16,0 0 0,0 0 16,0 0-16,22 0 0,-22-22 0,0 1 15,0 0-15,0 0 0,22 0 0,-22 0 16,0-22-16,-21 22 0,21-21 15,0 21-15,-21-22 0,21 1 16,-21 0-16,0-1 0,0 1 16,0 0-16,0-1 0,0 22 0,0 0 15,0 0-15,0 42 16,0 0-16,0 0 16,0 22-16,0-1 0,0 0 15,0 1-15,0-1 0,0 0 0,0-21 16,0 22-16,0-22 0,0 21 15,0-21-15,0 1 0,22-22 0,-1 21 16,0-21-16,0 21 0,0-21 16,22 0-16,-22 0 0,0-21 15,0 0-15,21 21 0,-20-22 16,-1 1-16,21 0 0,-21 0 16,0 0-16,1 0 0,-1-1 0,-21-20 15,0 21-15,21 0 0,-21 0 16,21-1-16,-21 44 15,0-1 1,0 21-16,0-21 0,0 0 16,-21 1-16,21 20 0,0-21 0,-21 0 15,21 0-15,0 1 0,-21-1 16,21 0-16,21-42 47,0 0-32</inkml:trace>
  <inkml:trace contextRef="#ctx0" brushRef="#br0" timeOffset="54887.26">2455 7218 0,'0'0'0,"0"-42"0,0 20 0,0 1 16,0 0-16,-21 21 0,0-21 15,0 21 1,0 0-16,-1 0 0,22 21 15,22 0 1,-1-21 0,0 0-16,0 0 0</inkml:trace>
  <inkml:trace contextRef="#ctx0" brushRef="#br0" timeOffset="55136.01">3006 7027 0,'-22'22'31,"22"-1"-15,-21 0-16,0 21 0,21 1 0,-21-1 15,0 0-15,21 1 16,-21-1-16,21 0 0,-22 1 0,22-1 16,-21 0-16,21 1 0,0-22 15,0 0-15,0 21 0,0-21 0,0 1 16,0-1-16,0 0 0,21-21 15,1 0-15,-1 0 16,0 0-16,21-21 0,-21 0 0,1-1 16,-1 1-16</inkml:trace>
  <inkml:trace contextRef="#ctx0" brushRef="#br0" timeOffset="55567.84">3260 7154 0,'21'-42'0,"-42"84"0,42-105 0,-21 42 0,0 0 16,0 63 15,0-21-31,-21 21 0,21 1 16,-22-1-16,1 0 0,21 1 15,0-1-15,-21 22 0,21-43 0,-21 21 16,0 0-16,21 1 0,0-22 16,0 0-16,-21 0 0,21 0 0,0 1 15,0-44 16,0 1-31,0-21 16,0 21-16,21 0 0,0-22 16,0 1-16,0 0 0,0-22 15,22 22-15,-22-1 0,21 1 0,1 21 16,-1 0-16,0 0 0,-21 21 16,22 0-16,-1 0 0,-21 21 0,0 0 15,22 21-15,-22 1 0,0-22 16,-21 21-16,0 0 0,0 1 0,0-1 15,0-21-15,0 22 0,-21-22 0,0 0 16,0 0-16,-1 0 16,1 0-16,21 1 0,-21-22 0,0 21 15,0-21 1,21-21-16,-21 21 16,21-22-16,0 1 0,0 0 15</inkml:trace>
  <inkml:trace contextRef="#ctx0" brushRef="#br0" timeOffset="55774.68">2836 7239 0,'-21'21'31,"42"-21"-31,0 0 16,1 0-16,-1 0 0,0 0 0,21 0 15,-21-21-15,22 21 0,-22 0 16,21 0-16,-21-21 0,22 21 16,-22 0-16,0 0 0,21 0 0,-20 0 15,-1-21-15</inkml:trace>
  <inkml:trace contextRef="#ctx0" brushRef="#br0" timeOffset="56587.37">6371 7281 0,'0'-63'31,"0"42"-31,21 0 0,0-1 16,1 1-16,-1 0 15,-21 0-15,21 21 0,-21-21 16,0 0-16,0-1 0,0 1 16,-21 21-16,0-21 0,-1 21 15,1 0-15,0-21 0,0 21 0,-21 0 16,20 0-16,1 0 0,-21 0 0,21 0 16,0 21-16,-22-21 0,22 21 15,0-21-15,0 21 0,21 1 0,0-1 16,0 0-16,0 0 0,0 21 0,21-20 15,0 20-15,0-21 0,0 21 16,22-20-16,-22 20 0,21-21 16,-21 0-16,22 0 0,-1 22 0,-21-22 15,22 0-15,-22 0 0,0 0 16,0 1-16,0-1 0,-21 0 16,0 21-16,-127 1 31,85-43-31,0 0 0,-1 0 0,1 0 0,-22 0 15,22 0-15,0 0 0,21 0 16,-22 0-16,1-22 0,21 22 0,0-21 16,-22 0-16,22 0 0,0 0 15,21 0-15,0-1 0,0 1 16,0 0-16,0 0 0,21 0 16,0 0-16,0 21 0,1-22 15,20 1-15,-21 21 0,21-21 16,1 21-16</inkml:trace>
  <inkml:trace contextRef="#ctx0" brushRef="#br0" timeOffset="57022.9">6689 7472 0,'0'0'0,"-22"21"0,44-42 47,-1 21-47,0-21 15,0 21-15,0-21 0,0 21 0,1-22 16,-1 1-16,0 0 0,0 21 16,-21-21-16,21-21 0,0 20 0,1 1 15,-22 0-15,0 0 0,0 0 16,0 0-16,0-1 0,-22 22 31,1 22-31,0-1 0,0 0 16,0 21-16,0 1 0,-22-22 15,1 63-15,21-62 0,21 20 16,0 0-16,0-21 0,0 22 16,0-22-16,0 0 0,0 0 0,0 0 15,21 1-15,0-1 0,0-21 0,0 0 16,1 21-16,-1-21 0,0 0 15,21 0-15,-21 0 0,1 0 0,20 0 16,-21 0-16,21-21 0,-20 0 16,20-1-16,0 22 0,-21-21 0,22 0 15</inkml:trace>
  <inkml:trace contextRef="#ctx0" brushRef="#br0" timeOffset="57315.73">7641 6943 0,'0'0'0,"0"-43"0,0 22 0,-21 21 16,0-21-16,0 21 16,-1 0-16,1 0 0,0 21 15,0 0-15,0 1 0,21-1 16,-21 21-16,21-21 0,-22 22 0,22-1 16,0 0-16,0 1 0,0-1 15,0 21-15,-21-20 0,21-1 16,0 0-16,0 1 0,0-22 0,0 21 0,0 1 15,0-22-15,0 0 0,0 0 16,0 0-16,0 0 0,0 1 16,0-1-16,0 0 0,21-21 31,1 0-31,-1 0 16,-21-21-16,21 0 0,0 21 0</inkml:trace>
  <inkml:trace contextRef="#ctx0" brushRef="#br0" timeOffset="57723.5">7662 7451 0,'-21'0'15,"42"0"48,22-21-63,-22 21 0,0-22 0,0 1 15,21 21-15,-20-21 0,-1 0 16,0 0-16,0 0 0,0-1 0,0 22 16,-21-42-16,0 21 0,0 0 0,0 0 15,0-1 1,0 1-16,-21 21 0,0 0 0,0 0 16,0 0-16,0 0 0,-1 0 0,-20 0 15,21 21-15,0 1 0,-22-1 16,22 0-16,0 0 0,0 21 0,21-20 15,0 20-15,-21-21 0,21 0 16,0 22-16,0-22 0,0 0 0,0 0 16,0 0-16,21 0 0,0 1 15,0-22-15,0 0 0,1 0 16,-1 0-16,21 0 0,-21 0 0,0 0 16,1 0-16,20 0 0,0 0 0,-21-22 15,22 22-15,-1-21 16,0 0-16,-20 0 0,20 0 0,-21 0 15</inkml:trace>
  <inkml:trace contextRef="#ctx0" brushRef="#br0" timeOffset="58174.88">8234 7260 0,'0'0'0,"-21"0"31,-1 0-31,22 21 0,0 1 16,-21-1-16,0 0 0,21 0 0,0 21 15,0-20-15,0-1 0,0 0 16,0 0-16,0 0 0,0 0 0,0 1 15,0-1-15,0 0 16,0-42 31,0 0-47,0-1 0,0 1 16,21 0-16,-21 0 0,0 0 0,0-22 15,21 22-15,1-21 0,-22 0 0,21-1 16,0 1-16,0 21 0,0-22 15,0 22-15,1-21 0,-1 21 16,21 0-16,-21 21 0,0 0 0,22 0 0,-22 0 16,0 0-16,21 0 0,-20 21 15,-1 0-15,0 0 0,0 21 16,0 1-16,0-22 0,1 21 0,-22 1 16,21-1-16,-21 0 0,0 1 15,0-22-15,0 21 0,0-21 0,0 0 16,-21 1-16,21-1 0,-22 0 15,22 0-15,-21-21 0,0 0 16,0 0-16,21-21 31,0 0-15,0 0-16,21-1 0,0 1 0</inkml:trace>
  <inkml:trace contextRef="#ctx0" brushRef="#br0" timeOffset="58410.75">9038 7091 0,'0'21'31,"0"0"-31,0 0 0,0 1 0,0-1 16,0 21-16,0-21 0,-21 22 16,21-22-16,-21 21 0,21-21 0,-21 22 15,21-22-15,0 0 0,0 0 16,0 0-16,-22 0 0,22 1 0,0-1 15,-21-21-15,21 21 16,0-42 0,21 0-1,1-1-15,-22 1 0,21 0 16</inkml:trace>
  <inkml:trace contextRef="#ctx0" brushRef="#br0" timeOffset="58788.53">9080 6773 0,'-21'0'0,"42"0"0,-63 0 0,21 0 15,0 0-15,0 22 0,-1-1 16,22 0-16,-21 0 16,21 0-16,0 0 0,0 1 15,21-22 1,-21 21-16,22-21 0,-1 0 0,0 0 15,21 0-15,-21 0 0,1 0 0,-1 0 16,0 0-16,0 0 0,0 0 16,-21-21-16,21-1 0,-21 1 15,0 0-15,0 0 0,0 0 16,-21 0-16,0-1 16,0 22-16,0 0 0,0 0 0,-1 0 15,1 0-15,-21 0 0,21 0 16,0 22-16,-1-22 0,1 21 15,0 0-15,0 0 0,0 0 0,0 0 16,21 22-16,0-22 0,0 0 0,0 0 16,0 0-16,0 1 0,0-1 15,0 0-15,21 0 0,0 0 16,0 0-16</inkml:trace>
  <inkml:trace contextRef="#ctx0" brushRef="#br0" timeOffset="59191.3">9461 7133 0,'0'0'0,"-21"0"16,0 0-16,0 21 0,0 1 16,0-1-16,21 0 15,0 21-15,0-21 0,-22 1 0,22 20 16,0-21-16,0 0 0,0 22 0,0-22 15,0 0-15,0 0 0,0 0 16,22 0-16,-1 1 0,0-22 16,0 0-16,0 0 0,0 0 0,1 0 15,-1 0-15,21 0 0,-21 0 16,0-22-16,1 1 0,-1 0 16,0 0-16,0 0 0,-21-22 0,0 22 15,21-21-15,-21 21 0,0-22 16,0 1-16,0 21 0,0-21 0,0 20 15,0 1-15,0 0 0,-21 0 16,21 42 15,0 0 1,21-21-32,0 0 0</inkml:trace>
  <inkml:trace contextRef="#ctx0" brushRef="#br0" timeOffset="59819.29">9991 7112 0,'0'0'0,"21"0"0,0 0 16,-21 21 15,-21 0-31,0 22 0,21-22 16,0 0-16,-22 21 0,22-20 15,-21-1-15,21 21 0,0-21 0,0 0 16,0 1-16,0 20 0,0-21 0,0 0 15,0 0-15,0 1 16,-21-22 15,0-22-15,21 1-16,0 0 0,0 0 16,0 0-16,0 0 0,0-22 0,0 22 15,0-21-15,21-1 0,0 1 16,22 0-16,-22-1 0,21 22 0,0-21 15,1 21-15,-1-22 0,0 43 0,1-21 16,-22 21-16,21 0 0,-21 0 16,1 0-16,-1 0 0,0 21 0,0-21 15,0 22-15,-21 20 0,0-21 16,21 0-16,1 22 0,-22-22 16,0 21-16,0-21 0,0 22 0,0-22 15,0 0-15,0 0 0,0 0 0,0 0 16,0 1-16,-22-22 15,1 0 1,0 0-16,21-22 16,0 1-16,0 0 0,0 0 15,0 0-15,21 0 0,0-22 0,22 22 16,-22-21-16,21-1 0,1 22 0,-1-21 16,0 21-16,22-22 0,-22 22 15,0 0-15,1 0 0,-1 21 16,0 0-16,1 0 0,-22 21 0,0 0 15,0 0-15,-21 1 0,0 20 16,0 0-16,0 1 0,0-1 0,0 0 16,-21 1-16,0-1 0,0-21 0,0 21 15,21-20-15,-22-1 0,1 0 16,0 0-16,21 0 0</inkml:trace>
  <inkml:trace contextRef="#ctx0" brushRef="#br0" timeOffset="60723.39">13610 6879 0,'0'-42'0,"0"84"0,0-105 0,0 42 16,0-1-16,0 1 0,-21 21 15,0 0 1,0 0-16,-1 21 0,22 1 16,0 20-16,-21-21 0,0 21 0,21 1 15,-21-1-15,21 0 0,0 1 16,-21-1-16,0 0 0,21 1 0,-22-1 16,22 0-16,0-20 0,0-1 0,0 21 15,0-21-15,0 0 16,22-21-1,-1 0-15,0 0 16,-21-21-16,21 0 0,0 0 16,0 0-16,1 0 0,-1-1 0,21-20 15,-21 21-15,0 0 0,22-22 0,-22 22 16,21 0-16,-21 0 0,22 21 16,-22 0-16,0 0 0,0 0 0,0 0 15,-21 21-15,0 0 16,22 0-16,-22 22 0,0-22 0,0 21 15,0-21-15,0 1 0,0-1 0,21 0 16,-21 0-16,21 0 0,-21 0 16,21-21-16,0 0 0,0 0 15,1 0-15,-1 0 0,0 0 16,21-21-16,-21 21 0,1-21 16,-1 0-16,21-21 0,-21 20 0,0-20 15,1 21-15,-1-21 0,-21 20 0,0-20 16,21 0-16,-21-1 0,0 1 15,0 0-15,0-22 0,0 22 0,0 0 16,0-1-16,0 22 0,0-21 16,-21 21-16,0 21 0,-1 0 15,1 0-15,0 0 0,0 21 16,0 0-16,0 0 0,-1 0 16,22 0-16,0 1 0,0 20 0,0-21 15,0 0-15,0 0 16,0 1-16,0-1 0,0 0 0,22 0 15</inkml:trace>
  <inkml:trace contextRef="#ctx0" brushRef="#br0" timeOffset="61106.88">14541 7154 0,'0'-21'46,"22"0"-46,-1 21 16,0-21-16,0 0 0,0 21 16,0-21-16,-21-1 0,22 22 15,-22-21-15,21 0 0,-21 0 16,0 0-16,0 0 0,0-1 16,0 1-16,-21 21 15,-1 0-15,1 0 16,0 21-16,0 1 0,0-1 0,0 21 15,-1-21-15,1 22 0,0-22 16,0 21-16,0 0 0,21 1 16,0-22-16,0 21 0,0-21 0,0 1 15,0-1-15,0 0 0,0 0 0,21 0 16,0-21-16,0 0 0,0 21 0,1-21 16,-1 0-16,0 0 0,0 0 15,0 0-15,0 0 0,-21-21 16,22 21-16,-1-21 0,0 0 0,0 0 15,0 0-15</inkml:trace>
  <inkml:trace contextRef="#ctx0" brushRef="#br0" timeOffset="61274.79">14859 7239 0,'0'21'16,"-21"-21"-16,0 0 15,-1 0 1,22-21 31</inkml:trace>
  <inkml:trace contextRef="#ctx0" brushRef="#br0" timeOffset="62517.23">16319 6795 0,'22'-22'0,"-1"1"16,-21 0-16,0 0 0,0 0 0,0 0 15,0-22-15,21 22 0,-21 0 16,0 0-16,0 0 0,0-1 0,0 1 16,0 42-1,0 1-15,-21-1 16,0 21-16,-1 0 0,22 22 15,-21-22-15,0 1 0,21-1 0,-21 0 16,21 1-16,-21-1 0,21 0 16,0 1-16,0-1 0,0 0 0,0-21 15,0 22-15,0-1 0,0-21 0,21 0 16,-21 1-16,42-1 0,-21-21 16,22 0-16,-22 0 0,21 0 0,1 0 15,-1 0-15,0-21 0,-21-1 16,22 1-16,-1 0 0,-21-21 0,0 21 15,22-22-15,-22 22 0,0-21 16,0-1-16,0 1 0,-21 0 16,22-1-16,-22 1 0,21 0 0,-21-1 15,0-20-15,0 21 0,0-1 0,0 1 16,0 0-16,0 20 0,0 1 16,0 0-16,0 0 0,0 42 31,0 0-31,0 0 0,0 22 0,0-22 15,0 21-15,0-21 0,0 22 0,0-22 16,0 0-16,0 21 0,21-20 16,0-1-16,-21 0 0</inkml:trace>
  <inkml:trace contextRef="#ctx0" brushRef="#br0" timeOffset="62891.01">17251 6922 0,'0'0'16,"21"-22"-16,-21 1 0,21 21 15,-21-21-15,0 0 0,0 0 16,0 0-16,0-1 16,-21 22-16,0 0 15,0 0-15,-1 0 0,1 0 16,0 22-16,21-1 0,-21 0 0,0-21 16,0 21-16,21 0 0,-22 0 15,22 1-15,0-1 0,0 0 16,22 0-16,-1 0 15,0-21-15,0 21 0,0-21 0,0 22 16,1-22-16,-1 21 0,-21 0 16,21-21-16,-21 21 15,-21 0 1,0-21-16,-22 0 0,22 0 0,-21 21 16,-1-21-16,1 0 0,0 0 0,-1 0 15,22 0-15,-21 0 0,21 0 16,0-21-16,-1 21 0,22-21 15,0 0-15,0 0 16,22 21-16,-1-21 0,0 21 16,21 0-16,1-22 0</inkml:trace>
  <inkml:trace contextRef="#ctx0" brushRef="#br0" timeOffset="63223.82">17547 7006 0,'0'0'0,"21"0"15,0 0 1,1 0-16,-1 0 0,0 0 16,0-21-16,21 0 0,-20 21 15,-1-21-15,21 21 0,-21-21 16,0-1-16,22 22 0,-43-21 16,21 0-16,0 0 0,-21 0 15,0 0-15,0-1 0,0 1 16,-21 21-16,0 0 15,0 0-15,-1 0 0,-20 21 0,21-21 16,-21 22-16,20-1 0,-20 0 16,21 0-16,-21 0 0,20 22 0,1-22 15,0 0-15,21 0 0,0 0 0,0 0 16,0 1-16,21-22 16,0 21-16,1-21 0,-1 21 0,21-21 15,-21 0-15,22 0 0,-1 0 16,-21 0-16,21 0 0,22 0 15</inkml:trace>
  <inkml:trace contextRef="#ctx0" brushRef="#br0" timeOffset="63748.52">19516 6435 0,'-22'0'16,"44"0"-16,-86 0 0,43 0 0,-21 21 0,-1 0 15,22 0-15,0 22 0,-21-22 16,20 21-16,1 0 0,0 1 0,0-1 16,0 0-16,0-20 0,-1 20 0,22 0 15,-21-21-15,21 22 0,0-22 16,0 0-16,-21 0 0,21 0 0,0 1 15,0-1-15,0 0 16,0-42 15,0 0-31,0-1 16,0-20-16,0 21 16,0 0-16,21-22 0,-21 1 0,21 21 15,22-21-15,-22-22 0,21 22 0,1-1 16,-1 1-16,0 0 0,1-1 15,20 22-15,-21-21 0,1 21 0,-1 21 16,-21 0-16,22 0 0,-22 21 16,0 0-16,0 0 0,0 22 0,-21-22 15,0 21-15,0 0 0,0 1 0,0-1 16,0 0-16,0 1 0,0-1 16,0-21-16,0 22 0,0-22 0,-21 0 15,21 0-15,0 0 0,0 0 16,0 1-16,-21-22 15,21 21-15,-21-21 0,0 0 16</inkml:trace>
  <inkml:trace contextRef="#ctx0" brushRef="#br0" timeOffset="64317.19">19135 6900 0,'21'0'31,"0"0"-15,0 0-16,0 0 0,22 0 0,-1-21 15,0 21-15,1 0 0,20-21 16,-21 21-16,22-21 0,-1 0 0,-20 21 16,-1-21-16,22 21 0,-22-22 0,-21 22 15,21-21-15,-20 21 0,-1 0 16,0-21-16,-21 42 31,0 0-31,-21 1 0,21-1 16,-21 0-16,-1 0 0,22 21 0,0-20 15,0-1-15,0 0 16,-21 0-16,21 0 0,0 0 0,0 1 16,21-1-1,1-21-15,-1 0 0,0 0 16,0 0-16,0 0 0,0 0 0,1 0 15,-1 0-15,0 0 0,0-21 0,21-1 16,-20 22-16,-1-21 0,0 0 16,0-21-16,0 21 0,0-1 0,1-20 15,-1 0-15,0 21 0,-21-22 0,0 1 16,21 21-16,-21 0 0,0-1 16,0 1-16,-21 42 15,21 1-15,-21-1 16,0 0-16,-1 21 0,22-21 15,0 22-15,-21-22 0,21 0 0,0 21 16,0-20-16,0-1 0,0 0 0,0 0 16,0 0-16,0 0 15,21 1-15,1-22 16,-1 0-16,0 0 16,0 0-16,0-22 0</inkml:trace>
  <inkml:trace contextRef="#ctx0" brushRef="#br0" timeOffset="64570.92">20934 6308 0,'0'0'0,"-85"0"31,85 21-31,-21 0 0,0 21 0,0-20 16,-1 20-16,1 0 0,0 22 15,21-22-15,-21 0 0,0 1 0,0-1 16,21-21-16,-22 22 0,22-1 0,-21-21 16,21 0-16,0 0 15,0 1-15,0-1 0,0 0 0,21-21 16,1 0 0,-1 0-16,0 0 15,0 0-15</inkml:trace>
  <inkml:trace contextRef="#ctx0" brushRef="#br0" timeOffset="64932.08">21167 6625 0,'-43'43'32,"22"-22"-32,0 21 0,0-21 0,0 0 15,-1 1-15,1-1 0,0 21 16,21-21-16,-21 0 0,21 1 0,0-1 15,0 0-15,0 0 16,21 0-16,0-21 0,0 21 16,1-21-16,-1 0 0,0 0 0,0 0 15,0 0-15,0 0 0,1-21 16,-1 21-16,0-21 0,0 0 16,0 0-16,0 0 0,1-1 0,-22 1 15,0 0-15,0-21 0,21 21 16,-21-1-16,0-20 0,0 21 0,0 0 0,0 0 15,-21-1-15,-1 1 0,1 21 16,0 0-16,0 0 0,0 0 0,0 0 16,-1 0-16,1 0 0,0 0 15,0 0-15,0 0 0,0 21 16,-1-21-16,1 0 16,21 22-16</inkml:trace>
  <inkml:trace contextRef="#ctx0" brushRef="#br0" timeOffset="65151.13">20405 6498 0,'0'0'0,"21"0"47,21 0-47,-21 0 0,0 0 0,22 0 15,-1 0-15,0 0 0,1 0 0,-1 0 16,0 0-16,22 0 0,-22 0 16,1 0-16,-1 0 0,-21 0 0,21 0 15,1 0-15</inkml:trace>
  <inkml:trace contextRef="#ctx0" brushRef="#br0" timeOffset="65427.83">21696 6414 0,'0'0'15,"0"-22"-15,0 1 0,0 0 0,0 0 16,0 42 0,0 0-1,-21 22-15,21-22 0,0 21 16,-22-21-16,1 22 0,0-1 0,21-21 15,-21 21-15,0-20 0,21 20 16,0-21-16,-21 0 0,-1 0 0,22 1 16,0-1-16,0 0 0,0 0 15,0 0-15,22-21 16,-1 0 0</inkml:trace>
  <inkml:trace contextRef="#ctx0" brushRef="#br0" timeOffset="65698.67">21950 6456 0,'0'0'0,"0"-21"16,0 0-1,21 21-15,0 0 16,21-22-16,-20 22 0,-1-21 15,21 21-15,-21 0 0,0 0 0,1 0 16,20-21-16,-21 21 0,0 0 0,22 0 16,-22 0-16,0 0 0,0 0 15,0 0-15,-42 0 47,0 0-47</inkml:trace>
  <inkml:trace contextRef="#ctx0" brushRef="#br0" timeOffset="65934.53">22119 6477 0,'0'0'16,"-21"21"-16,21 0 0,0 1 16,0-1-16,-21 0 0,0 21 0,21-21 15,0 1-15,-22 20 0,1-21 0,0 21 16,21-20-16,-21-1 0,21 0 15,0 0-15,-21 0 0,21 0 16,-21-21-16,21 22 0,-22-22 16,22 21-16,22-21 31,-1 0-15,-21-21-16,21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3:37:13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2244 0,'21'21'15,"0"-21"17,1 0-1,-1 0-16,-21-21-15</inkml:trace>
  <inkml:trace contextRef="#ctx0" brushRef="#br0" timeOffset="3736.55">2032 847 0,'0'21'15,"21"-21"16,0 0-15,-21-21-16,0 0 16,21-1-16,1 1 15,-22 0-15,21 21 0,-21-21 0,21 0 16,-21-22-16,0 22 0,0 0 16,21 0-16,-21 0 0,0 0 0,0-1 15,0 1-15,-21 21 16,0 0-16,0 0 0,-1 0 15,1 0-15,0 21 0,0 1 16,-21-1-16,20 0 0,1 0 16,-21 0-16,21 22 0,0-22 15,-1 21-15,1-21 0,21 22 16,0-22-16,0 21 0,0-21 0,0 0 16,0 22-16,0-22 0,0 0 15,0 0-15,21 0 0,1 1 0,-1-22 16,0 21-16,0 0 0,21 0 15,-20-21-15,-1 21 0,21-21 16,-21 21-16,22 1 0,-22-1 0,21-21 16,-21 21-16,0 0 0,1-21 15,-1 21-15,-21 0 0,0 1 0,0-1 16,-21 0 0,-1 0-16,-20 0 0,21 0 0,-21 1 15,-1-22-15,1 21 0,21 0 16,-22-21-16,1 0 0,21 0 0,-21 0 15,20 0-15,-20 0 0,21 0 16,0 0-16,0 0 0,-1-21 0,1 0 16,0 21-16,0-22 0,0 1 15,21 0-15,-21 0 0,21 0 16,0 0-16,0-1 0,0 1 16,21 21-16,0-21 15,0 21-15,0-21 0,0 21 16,1 0-16,-1-21 15,21 0-15,-21 21 0</inkml:trace>
  <inkml:trace contextRef="#ctx0" brushRef="#br0" timeOffset="4147.63">2328 1207 0,'0'0'16,"21"21"-16,1-21 0,-1 0 15,0 0-15,0 0 16,0 0 0,0 0-16,1-21 0,-1 21 0,0-22 15,0 1-15,21 0 0,-20 21 16,-1-21-16,0 0 0,-21 0 16,21-1-16,-21 1 0,0 0 0,0 0 15,0 0-15,0 0 0,-21-1 16,21 1-16,-21 21 0,0 0 15,-1 0-15,1 0 0,-21 21 16,21 1-16,-22-1 0,22 21 0,-21-21 16,0 22-16,20-22 0,1 21 15,-21 0-15,21-20 0,0 20 16,21-21-16,0 0 0,0 22 16,0-22-16,0 0 0,0 0 0,0 0 15,21 0-15,0-21 16,21 0-16,-21 22 0,1-22 15,-1 0-15,21 0 0,-21 0 0,0 0 16,22 0-16,-22 0 0,21-22 16,-21 1-16,1 21 0,20-21 0</inkml:trace>
  <inkml:trace contextRef="#ctx0" brushRef="#br0" timeOffset="4457.49">3069 529 0,'0'0'0,"0"-21"0,0 0 16,0 42 15,0 0-31,0 0 0,0 1 16,0-1-16,0 21 0,0 0 0,0 1 15,-21-1-15,21 22 0,0-22 16,-21 21-16,21 1 0,0-22 0,0 22 15,-21-22-15,21 0 0,0 1 16,-22-1-16,22-21 0,0 0 0,0 22 16,0-22-16,0 0 15,0 0-15,22-21 32,-22-21-32,21 0 15,-21 0-15,21 0 0</inkml:trace>
  <inkml:trace contextRef="#ctx0" brushRef="#br0" timeOffset="4868.84">3281 1185 0,'0'0'0,"0"22"0,0-1 15,21-21 16,0 0-31,0 0 16,0 0-16,1 0 0,-1-21 16,0-1-16,21 1 0,-21 0 0,22 0 15,-22 21-15,0-42 0,0 20 16,0 1-16,1 0 0,-22 0 0,0 0 16,0 0-16,0-1 15,-22 22-15,1 0 0,0 0 16,0 22-16,0-22 15,-22 21-15,22 21 0,0-21 0,-21 0 16,21 22-16,-1-22 0,1 21 16,0-21-16,0 22 0,21-22 0,-21 0 15,21 0-15,0 0 0,0 1 16,0-1-16,21-21 0,0 0 16,0 0-16,22 0 0,-22 0 15,21 0-15,0 0 0,1 0 0,-1 0 16,0 0-16,22-21 0,-22-1 15,1 1-15,20 0 0,-21 0 0</inkml:trace>
  <inkml:trace contextRef="#ctx0" brushRef="#br0" timeOffset="5353.09">4064 953 0,'0'0'0,"0"21"31,0 0-31,0 0 16,0 0-16,0 0 0,0 1 15,-21-1-15,21 21 0,0-21 0,-21 0 16,21 1-16,0-1 0,0 0 16,-22 0-16,22 0 0,0 0 0,-21 1 15,21-1-15,0 0 16,0-42 31,0 0-47,0-1 0,0 1 15,0 0-15,0-21 0,21 21 16,-21-22-16,22 1 0,-1 21 0,-21-22 16,21 1-16,0 21 0,0 0 15,0 0-15,22-1 0,-22 1 0,21 21 16,-21 0-16,22 0 16,-1 21-16,0-21 0,1 22 0,-22-1 15,21 0-15,-21 21 0,-21-21 16,0 1-16,0 20 0,0-21 15,0 0-15,0 0 0,0 22 16,0-22-16,0 0 0,-21-21 0,21 21 16,-21 0-16,0-21 0,21 22 0,-21-1 31,21-42 0,0-1-31,0 1 16,0 0-16,21 0 15</inkml:trace>
  <inkml:trace contextRef="#ctx0" brushRef="#br0" timeOffset="5599.49">4847 868 0,'0'0'0,"21"0"0,0 21 31,-21 0-15,0 0-16,0 22 0,0-22 0,0 0 15,0 21-15,0-20 0,0-1 16,0 21-16,0-21 0,0 0 0,0 1 16,0-1-16,-21 0 0,21 0 15,0 0-15,0 0 0,0-42 47,0 0-31,0 0-16,0 0 0</inkml:trace>
  <inkml:trace contextRef="#ctx0" brushRef="#br0" timeOffset="6008.33">4911 423 0,'0'0'0,"-22"0"0,22-21 0,-63 21 15,42 0-15,0 0 16,-1 0-16,22 21 0,0 1 15,-21-1-15,21 0 0,-21 21 16,21-21-16,0 1 0,0 20 0,0-21 16,0 0-16,0 0 0,0 22 15,21-22-15,0-21 0,1 21 0,-1 0 16,0-21-16,0 0 0,0 0 16,0 0-16,1 0 0,20 0 0,-21 0 15,0-21-15,0 0 0,1 21 16,-1-21-16,-21 0 0,0-22 0,21 22 15,-21 0-15,0-21 0,0 20 16,0-20-16,0 21 0,0-21 0,-21 20 16,0-20-16,-1 21 15,1 0-15,0 21 0,0 0 0,0 0 16,0 0-16,-1 0 0,-20 21 16,21 0-16,0 0 0,-22 0 0,22 22 15,-21-22-15,21 21 0,0-21 16,-1 1-16,22 20 0,0-21 0,0 0 15,0 22-15,0-22 0,22 0 16,20 0-16,-21-21 0,0 21 0</inkml:trace>
  <inkml:trace contextRef="#ctx0" brushRef="#br0" timeOffset="6460.09">5397 868 0,'0'-42'16,"-21"42"-1,0 21 1,21 0-16,0 0 0,-21 0 16,21 0-16,0 1 0,0 20 0,0-21 15,0 0-15,0 22 0,0-22 16,0 21-16,0-21 0,0 0 15,0 22-15,0-22 0,21 0 0,0 0 16,0-21-16,1 21 0,-1 1 16,0-22-16,0 0 0,0 0 0,0 0 15,22 0-15,-22 0 0,0 0 16,21 0-16,-20-22 0,20 1 0,-21 21 16,0-42-16,0 21 0,22 0 15,-43-22-15,21 1 0,0 0 0,0-1 16,-21 1-16,0 21 0,0-22 15,0 1-15,0 21 0,0 0 0,0 0 16,-21 21 0,0 0-1,21 21-15,0 0 16,0 0-16,21 0 16,0-21-16,0 0 15,1 0-15,-1 0 0,0 0 0</inkml:trace>
  <inkml:trace contextRef="#ctx0" brushRef="#br0" timeOffset="7204.6">6308 868 0,'0'42'31,"-22"-21"-31,22 1 0,0-1 16,0 21-16,0-21 0,0 0 15,0 1-15,0 20 0,0-21 0,0 0 16,0 22-16,0-22 0,0 0 16,0 0-16,0 0 0,0 0 0,0 1 15,0-1-15,0 0 16,0-42 31,0 0-47,0-1 15,0 1-15,0 0 0,0 0 16,0-21-16,0 20 0,0-20 0,0 0 16,0 21-16,0-22 0,0 1 15,0 0-15,0 20 0,22-20 0,-1 21 16,0 0-16,0 0 0,0 21 16,22-22-16,-22 22 0,21 0 0,-21 0 15,22 0-15,-22 22 0,21-1 16,0 0-16,-20 0 0,20 21 0,-21-20 15,0 20-15,0-21 0,1 21 16,-1 1-16,-21-22 0,0 21 0,0-21 16,0 1-16,0-1 15,0 21-15,0-21 0,0 0 16,0 1-16,0-1 16,-21-21-1,21-21 1,0-1-1,0 1-15,0 0 0,0 0 0,0 0 16,0-22-16,0 1 0,0 21 16,21-21-16,-21-1 0,21 1 0,0 0 15,0-1-15,22 22 0,-22-21 16,21 21-16,-21-1 0,22 1 16,-1 21-16,-21 0 0,21 0 15,1 21-15,-22 1 0,0-1 0,21 0 16,-20 21-16,-22 1 0,0-1 15,21-21-15,-21 21 0,0 1 0,0-22 16,0 21-16,0-21 0,0 22 16,0-22-16,0 0 0,-21 0 0,21 0 15,-22-21-15,1 22 0,21-1 0,-21-21 16,0 0-16,0 21 0,0-21 16,-1 0-16,1 0 0,0 0 15</inkml:trace>
  <inkml:trace contextRef="#ctx0" brushRef="#br0" timeOffset="21179.98">11366 106 0,'0'-21'47,"0"42"31,0 0-62,0 0-16,0 0 0,0 1 16,0-1-16,0 0 15,0 0-15,0 0 0,0 0 0,0 1 16,0-1-16,0 0 0,0 0 16,0 0-16,0 0 0,0 1 0,0-1 15,0 0-15,0 0 0,0 0 16,0 0-16,0 1 0,0-1 0,0 21 15,0-21-15,0 0 0,0 1 16,0-1-16,0 0 0,0 0 0,0 21 16,0-20-16,0-1 0,0 21 15,0-21-15,-21 0 0,21 1 0,0 20 16,0-21-16,0 0 0,0 22 16,0-22-16,0 0 0,0 0 15,0 21-15,-21-20 0,21-1 16,0 0-16,0 0 0,0 0 0,0 0 15,0 1-15,0-1 0,-21 0 16,21 0-16,0 0 0,0 0 0,0 1 16,0-1-16,0 0 0,0 0 15,0 0-15,0 0 0,0 1 0,-21-1 16,21 0-16,0 0 0,0 0 16,0 0-16,-21 1 0,21-1 0,0 0 15,0 0-15,0 0 0,0 0 16,0 1-16,0-1 0,0 0 0,0 0 15,0 0-15,-22 0 16,22 1-16,0-1 0,0 0 16,0 0-16,-21 0 0,21 0 15,21 1-15,-21-1 0,0 0 16,0 0-16,-21 0 16,21 0-16,0 1 0,0-1 15,0 0-15,0 0 16,0 0-16,0 0 0,-21 1 15,-21 20-15,42-21 0,0 0 0,0 0 16,0 1-16,0-1 16,0 0-16,0 0 0,0 21 15,0-20-15,0-1 0,0 0 16,0 0-16,0 0 0,0 0 0,0 22 16,0-22-16,0 0 0,0 0 0,0 0 15,0 1-15,0 20 0,0-21 16,0 0-16,0 0 0,0 1 0,0-1 15,0 21-15,0-21 0,0 0 0,0 1 16,0 20-16,0-21 0,0 0 16,0 22-16,0-22 0,0 21 0,0-21 15,0 0-15,0 22 0,0-22 16,0 21-16,0-21 0,0 22 16,0-22-16,0 0 0,0 21 0,21-20 15,-21-1-15,0 21 0,21-21 16,-21 0-16,0 22 0,0-22 0,0 0 15,0 0-15,0 22 0,21-22 16,-21 0-16,0 21 0,21-21 0,-21 22 16,0-22-16,0 21 0,0-21 0,22 22 15,-22-1-15,0-21 0,21 22 16,-21-22-16,0 21 0,0 0 0,0-20 16,0 20-16,0-21 0,0 21 0,0-20 15,0 20-15,21-21 0,-21 21 16,0-20-16,0 20 0,0-21 15,0 21-15,0-20 0,0 20 0,0 0 16,21 1-16,-21-1 0,0 0 16,0-21-16,0 22 0,0-1 0,0 0 15,0 1-15,0-1 0,0-21 16,0 22-16,0-1 0,0-21 0,0 21 16,0 1-16,0-22 0,0 21 0,0 1 15,0-1-15,0-21 0,0 21 16,0 1-16,0-1 0,0 0 0,0 1 15,0-22-15,0 21 0,0 1 0,0-1 16,0-21-16,0 21 0,0 1 16,0-22-16,0 21 0,0-21 15,0 22-15,0-1 0,0-21 0,0 22 16,0-1-16,0 0 0,0 1 16,0-1-16,0 0 0,0 22 0,-21-22 15,21 0-15,0 1 0,0 20 0,-21-20 16,21-1-16,-21 0 0,21 1 15,0-1-15,0 0 0,0 1 0,0-1 16,-22 0-16,22 1 0,0-1 0,0 0 16,0 1-16,0 20 0,0-21 15,-21 1-15,21-1 0,0 0 0,0 1 16,0-1-16,0 0 0,0 1 16,0-1-16,0 0 0,0 1 0,0-1 15,0 0-15,-21 1 0,0 20 16,21-20-16,0-1 0,0 0 0,0 1 15,-21-1-15,21 0 0,0 1 0,-21-1 16,21 0-16,0 1 0,0-1 16,0-21-16,0 21 0,0 1 0,0-22 15,0 21-15,0-21 0,0 22 0,0-1 16,0-21-16,0 22 0,0-1 16,0 0-16,0-21 0,0 22 0,0-1 15,0-21-15,0 22 0,0-1 0,0-21 16,0 21-16,0-20 0,0 20 15,0-21-15,0 21 0,0-20 16,0 20-16,0-21 0,0 21 0,0-20 16,0 20-16,0-21 0,0 21 0,0 1 15,0-22-15,0 21 0,0 1 16,0-22-16,0 21 0,0 0 0,0 1 16,0-22-16,0 21 0,0 1 0,-22-22 15,22 21-15,0 0 0,0 1 16,0-22-16,0 21 0,0 1 15,0-1-15,0 0 0,0 1 0,0-1 0,0 0 16,-21 1-16,21 20 0,0-21 16,0 1-16,0-1 0,0 22 15,0-22-15,0 0 0,0 1 0,0-1 16,0 0-16,0 1 0,0-1 16,0 0-16,0 22 0,0-22 0,0 0 15,0 22-15,0-22 0,0 22 0,0-22 16,0 0-16,0 22 0,0-22 0,0 1 15,0-1-15,0 21 0,0-20 16,0-1-16,0 0 0,0 22 0,0-22 16,0 22-16,0-22 0,0 22 0,0-22 15,0 21-15,-21-20 0,21 20 16,0-20-16,0-1 0,0 0 0,0 1 16,-21 20-16,21-21 0,0 1 15,0-1-15,0 0 0,0 22 16,0-22-16,0 1 0,0-1 0,0 0 15,0 1-15,0-22 0,-21 21 0,21-21 16,0 22-16,-21-22 0,21 0 16,-22-21-16,1 0 15,21-21-15,-21 0 0,21-22 16,0 1-16,0 0 0</inkml:trace>
  <inkml:trace contextRef="#ctx0" brushRef="#br0" timeOffset="22160.06">12509 656 0,'0'0'0,"0"-21"16,0 0-16,0 0 0,0 0 15,0 42 17,-21 21-32,21-21 0,0 0 15,0 1-15,0 20 0,0-21 16,-21 21-16,21 22 0,-21-1 16,0 1-16,21-1 0,-21-20 0,-1 20 15,22 1-15,-21-22 0,21 0 16,-21 1-16,21-22 0,0 21 0,-21-21 15,21 1-15,0-1 0,0 0 16,0-42 15,21 0-31</inkml:trace>
  <inkml:trace contextRef="#ctx0" brushRef="#br0" timeOffset="22452.75">12467 847 0,'0'0'0,"0"-21"0,0-22 16,0 22-16,21-21 0,-21 21 16,21-22-16,1 1 0,-1 42 15,-21-21-15,21 0 0,0 21 16,0 0-16,0 0 0,1 0 0,-1 0 16,21 21-16,0 0 0,-20 0 15,20 21-15,-21 1 0,21-1 0,-20 22 16,-1-22-16,-21 21 0,0 1 15,0-22-15,0 22 0,0-22 0,0 0 16,-21 1-16,21-22 0,-22 21 16,1-21-16,0 1 0,21-1 15,0 0-15,-21 0 0,0-21 16,0 0-16,-1 0 16,1 0-16,0-21 15</inkml:trace>
  <inkml:trace contextRef="#ctx0" brushRef="#br0" timeOffset="23039.75">12298 1143 0,'0'0'0,"0"21"0,21 0 16,0-21-1,0 0-15,0 0 0,22 0 16,-22 0-16,0 0 0,21-21 15,1 21-15,-1-21 0,0 0 0,22 0 16,-1 0-16,-20-1 0,20 1 16,1 0-16,-22 0 0,22 0 0,-22 21 15,-21-21-15,21 21 0,-20-22 16,-22 44 15,0-1-31,0 0 0,0 0 0,-22 0 16,1 0-16,21 22 15,0-22-15,0 21 0,0-21 0,0 1 16,0 20-16,0-21 0,0 0 16,0 0-16,0 1 0,0-1 0,21-21 15,1 21-15,-1-21 16,0 0-16,0 0 0,0 0 0,22 0 16,-22 0-16,0 0 0,0 0 15,0-21-15,0 0 0,1-1 0,-1 1 16,0-21-16,0 21 0,-21-22 15,0 22-15,21-21 0,-21 0 0,0-1 16,0 1-16,0 21 0,0-22 16,0 22-16,0 0 0,0 42 31,0 0-31,0 1 0,0 20 16,0-21-16,0 21 0,0 1 15,0-1-15,0-21 0,0 22 0,0-22 16,0 0-16,0 21 0,0-21 0,0 1 15,0-1-15,21-21 16,1 21-16,-1-21 16,0 0-16,0 0 15,-21-21-15,21 0 0,0-1 16</inkml:trace>
  <inkml:trace contextRef="#ctx0" brushRef="#br0" timeOffset="23311.04">13864 550 0,'0'0'0,"-21"0"31,0 0-31,21 22 0,-21-1 0,21 0 16,-22 21-16,22-21 0,0 22 15,0-1-15,0 0 0,0 22 0,0-22 16,0 1-16,0-1 15,0 0-15,0 1 0,0-1 0,0 0 16,0-21-16,0 1 0,0 20 16,0-21-16,0 0 0,0 0 15,22-21-15,-1 0 0,0 0 16,0 0-16,0-21 16</inkml:trace>
  <inkml:trace contextRef="#ctx0" brushRef="#br0" timeOffset="23723.46">14139 847 0,'-21'0'16,"21"21"-16,-21 0 16,21 0-16,0 0 0,0 1 0,-21 20 15,21 0-15,0-21 0,0 22 16,0-22-16,0 21 0,0-21 0,0 1 15,0 20-15,0-21 0,21-21 16,-21 21-16,21 0 0,0-21 0,0 0 16,1 0-16,-1 0 0,0 0 15,21 0-15,-21 0 0,22 0 0,-22-21 16,21 21-16,-21-21 0,1 0 16,-1 0-16,0 0 0,-21-1 15,0-20-15,0 21 0,0-21 0,0-1 16,0 1-16,-21 0 0,0-1 15,-1 22-15,-20-21 0,21 21 0,-21-1 16,20 22-16,-20 0 0,0-21 16,21 21-16,-22 0 0,22 0 0,-21 0 15,21 21-15,-1-21 0,1 22 16,21-1-16,-21-21 16,21 21-16,21-21 31</inkml:trace>
  <inkml:trace contextRef="#ctx0" brushRef="#br0" timeOffset="23947.99">13695 677 0,'0'0'0,"21"0"47,0 0-47,0 0 0,22 0 16,-22 0-16,21 0 0,0 0 15,22 0-15,-22 0 0,1 0 0,-1 0 16,-21-21-16,21 21 0,-20 0 16,-1 0-16,0 0 0</inkml:trace>
  <inkml:trace contextRef="#ctx0" brushRef="#br0" timeOffset="24311.84">14922 656 0,'-21'-21'32,"0"21"-32,21 21 15,-21 0-15,21 1 16,0-1-16,0 0 0,-21 21 0,21 1 16,0-1-16,0 0 0,0 1 15,0-1-15,0 0 0,0 1 0,0-1 16,0 0-16,0-21 15,0 1-15,0-1 0,0 21 0,0-21 16,0 0-16,0 1 16,21-44 15,0 1-31,-21 0 16,21 0-16</inkml:trace>
  <inkml:trace contextRef="#ctx0" brushRef="#br0" timeOffset="24548.07">15325 635 0,'0'0'0,"-22"0"0,1 0 15,42-21 1,-21 42-1,22-21-15,-1 0 0,21 0 0,0 0 16,1-21-16,-1 21 0,0-21 16,-20 21-16,20-21 0,0 21 0,-21 0 15,22-22-15,-22 22 0,0 0 16,0 0-16</inkml:trace>
  <inkml:trace contextRef="#ctx0" brushRef="#br0" timeOffset="24840.11">15536 614 0,'-21'42'16,"21"-21"-1,0 1-15,-21-1 0,21 0 0,-21 21 16,21 1-16,0-1 0,0 0 15,0 1-15,-21 20 0,21-21 16,0-20-16,0 20 0,0 0 0,0-21 16,0 22-16,0-22 0,0 0 15,0 0-15,0 0 0,0 1 16,0-1 0,-22-21-16,1 0 15,0 0 1</inkml:trace>
  <inkml:trace contextRef="#ctx0" brushRef="#br0" timeOffset="26131.35">1439 2138 0,'0'21'16,"21"0"30,1-21-30,-1 0-16,0 0 16,0 0-16,0 0 0,0 0 0,22 21 15,-22-21-15,21 0 0,1 0 16,-1 0-16,0 0 0,22 0 16,-1 0-16,1 0 0,-1 0 15,22 0-15,0 0 0,20 0 0,1-21 16,0 21-16,21-21 0,-21 21 15,21-21-15,21 21 0,0-21 16,22 0-16,-22 21 0,21-22 16,0 1-16,1 21 0,20-21 0,1 0 15,-22 21-15,0-21 0,1 0 16,-1 21-16,0-22 0,1 1 0,-22 21 16,0-21-16,-21 0 0,21 21 15,-21-21-15,-21 21 0,21-21 16,-21-1-16,0 22 0,0 0 0,-22-21 15,-20 21-15,-1 0 0,1-21 16,-22 21-16,-21 0 0,22 0 0,-22 0 16,0 0-16,0 0 0,0 0 47,0 0 15,-21-21-62</inkml:trace>
  <inkml:trace contextRef="#ctx0" brushRef="#br0" timeOffset="27179.04">12467 1884 0,'0'0'0,"-21"0"15,-43 0 1,43 0-16,0 0 0,21 21 16,-21-21-16,0 0 0,0 0 31,42 0 31,0 21-62,0-21 0,0 0 0,22 0 16,-1 0-16,0 0 0,1 0 16,20 0-16,22 0 0,-1 0 0,1 0 15,21-21-15,0 21 16,21 0-16,-21 0 0,21-21 0,0 21 16,21 0-16,0 0 0,0-21 15,0 21-15,0 0 0,1 0 0,-22 0 16,21 0-16,0 0 0,-21 0 15,0 0-15,0 0 0,0 0 0,-21 0 16,0 0-16,-22-21 0,22 21 16,-21 0-16,-1 0 0,1 0 0,0 0 15,-22 0-15,22-22 0,-22 22 16,1 0-16,-1 0 0,1 0 0,-22 0 16,1 0-16,-22-21 15,21 21-15,-21 0 0,0 0 0,1 0 16,-44 0 31,1 0-47,-21 0 15,21 0-15,-22 0 0,22 21 16,-42-21-16,20 22 0,1-1 0</inkml:trace>
  <inkml:trace contextRef="#ctx0" brushRef="#br0" timeOffset="28872.1">635 3514 0,'-21'0'0,"0"0"16,-1 0-16,1 0 0,0 0 15,0 0-15,0 0 0,0 0 16,-1 0-16,1 0 0,0 0 15,0 0-15,0 0 0,0 0 16,-1 0-16,1 0 0,0 0 0,0 0 16,0 0-1,63 0 17,-21 0-32,0 0 15,22 0-15,-1 0 0,22 0 16,-22 0-16,21 0 0,-20 0 0,20 0 15,-20 0-15,20 0 16,-21-21-16,22 21 0,-22 0 0,1 0 16,-1 0-16,0-22 0,1 22 15,-1 0-15,0 0 0,-21 0 0,1 0 16,-1 0-16,-21-21 47,0 0-32,0 0-15,0 0 16,-21 21-16</inkml:trace>
  <inkml:trace contextRef="#ctx0" brushRef="#br0" timeOffset="29320.28">1016 3112 0,'0'0'15,"-21"0"1,21 21 15,0 0-31,0 0 0,21 0 16,-21 0-16,21 1 16,0-1-16,22-21 0,-22 21 15,0 0-15,0-21 0,21 0 16,-20 21-16,20-21 0,-21 0 0,0 0 15,22 0-15,-22 0 0,0 0 16,0 0-16,0 0 16,0-21-16,-21 0 15,-21 21 1,0 0 0,0 0-16,0 21 15,0-21-15,-1 21 0,1 0 16,0 1-16,-21 20 0,21-21 15,-1 0-15,1 22 0,0-22 16,0 21-16,0-21 0,0 22 0,21-22 16,0 21-16,-22-21 0,22 0 15,-21 1-15,21-1 0,0 0 16,0 0-16,21-21 16</inkml:trace>
  <inkml:trace contextRef="#ctx0" brushRef="#br0" timeOffset="30419.55">2222 3069 0,'0'0'0,"-21"0"0,0 0 16,21 21 0,-21-21-16,21 22 0,0-1 15,0 0-15,0 0 16,0 0-16,0 0 0,21 1 16,0-22-16,0 0 15,1 0-15,-1 0 0,0 0 0,21 0 16,-21 0-16,22-22 0,-22 22 15,21-21-15,1 0 0,-22 21 16,21-21-16,-21 0 0,22 0 16,-22-1-16,0 1 0,0 0 15,0 0-15,-21 0 0,0 0 16,0-1-16,0 1 0,0 0 16,-21 21-1,0 0 1,21 21-16,-21-21 0,21 21 0,0 1 15,0-1-15,-21 21 16,21-21-16,0 22 0,-22-1 0,22 0 0,0 1 16,0-1-16,0 0 15,0 1-15,0-1 0,0-21 0,0 21 16,22 1-16,-22-22 0,21 0 16,-21 0-16,0 0 0,0 1 0,0-1 15,0 0 1,-21-21-1,-1 0-15,1 0 0,0 0 16,-21-21-16,21 21 0,-22-21 0,22 21 16,0-22-16,-21 22 0,20 0 15,1-21-15,0 21 0,0 0 16,21 21 15,0 1-15,21-22-16,0 21 0,0-21 15,1 0-15,-1 0 0,0 21 0,21-21 16,-21 0-16,22 0 0,-22 0 16,21 0-16,1 0 0,-1 0 0,0-21 15,-21 0-15,22 21 0,-1-22 16,0 1-16,-20 0 0,20-21 0,-21 21 16,0-22-16,0 22 0,1-21 15,-1-1-15,0 1 0,-21 0 0,0-1 16,21 1-16,-21 0 15,0 21-15,0-22 0,0 22 0,21 0 16,-21 0-16,0 0 0,0-1 16,0 44 15,0-1-31,0 0 0,0 0 0,0 21 16,0 1-16,0-22 0,0 21 15,-21 1-15,21-1 0,0 0 0,0 1 16,0-1-16,0-21 0,0 21 15,0-20-15,0-1 0,0 0 0,0 0 16,0 0-16,0 0 16,21-21-1,-21-21-15,0 0 16</inkml:trace>
  <inkml:trace contextRef="#ctx0" brushRef="#br0" timeOffset="30624.05">2963 3281 0,'0'-21'15,"21"21"17,-21-21-32,22 21 0,-1 0 15,0 0-15,-21-22 0,21 1 0,0 21 16,22 0-16,-22-21 0,0 21 15,21-21-15,-21 21 0,1-21 0,20 21 16,-21 0-16</inkml:trace>
  <inkml:trace contextRef="#ctx0" brushRef="#br0" timeOffset="31139.98">4593 3112 0,'0'0'0,"21"-22"0,0 22 16,1 0-16,-1-21 0,0 21 16,0-21-16,0 0 0,-21 0 15,0 0-15,0-1 16,0 1-16,0 0 15,0 0-15,-21 21 0,0-21 0,0 21 16,-22 0-16,22 0 0,-21 0 16,0 0-16,20 0 0,-20 0 15,0 0-15,-1 0 0,1 21 0,21-21 16,-21 21-16,20 0 0,1-21 16,21 21-16,0 1 0,0-1 0,0 0 15,0 0-15,0 0 16,0 0-16,21 1 0,22-1 0,-22 0 15,21 21-15,-21-21 0,22 1 16,-22-1-16,21 21 0,-21-21 0,1 0 16,-1 1-16,0 20 0,-21-21 15,0 0-15,0 0 0,0 1 16,-21-1-16,-22 0 0,22-21 0,-21 21 16,0 0-16,20-21 0,-20 0 15,0 0-15,-1 0 0,22 0 0,-21 0 16,21 0-16,0 0 15,-1 0-15,1-21 0,0 0 0,0 21 0,0-21 16,21-22-16,0 22 0,-21 0 16,21-21-16</inkml:trace>
  <inkml:trace contextRef="#ctx0" brushRef="#br0" timeOffset="31748.1">5016 3154 0,'0'0'0,"0"-21"0,0 0 16,0-1-16,0 44 46,0-1-46,-21 0 0,21 0 16,0 21-16,0-20 0,0 20 0,0-21 16,0 21-16,0 1 0,0-22 15,0 21-15,0-21 0,0 1 0,0 20 16,21-42-16,-21 21 16,22 0-16,-1-21 0,0 0 0,0 0 15,0 0-15,0 0 0,1 0 16,-1 0-16,0 0 0,0-21 0,0 0 15,0 0-15,1 0 0,-1-1 16,0 1-16,0-21 0,0 21 0,-21-22 16,0 1-16,0 21 0,0-21 0,0 20 15,0 1-15,0 0 0,0 0 16,0 0-16,-21 21 0,21-21 16,-21 21-16,0 0 15,42 0 16,0 21-15</inkml:trace>
  <inkml:trace contextRef="#ctx0" brushRef="#br0" timeOffset="32036.02">5651 3090 0,'0'0'0,"-21"0"47,21 22-31,-21 20-16,21-21 0,0 21 0,0-20 15,0 20-15,-21 0 0,21 1 16,0 20-16,0-21 0,-21 1 0,21-1 16,0 22-16,0-22 0,0 0 0,0 1 15,0-1-15,-21 0 0,21 1 16,-22-1-16,22 0 0,0 1 0,-21-1 15,21-21-15,0 21 0,0-20 16,0-1-16,0-42 16,0-1-1,0 1-15</inkml:trace>
  <inkml:trace contextRef="#ctx0" brushRef="#br0" timeOffset="32316.37">5567 3366 0,'0'0'0,"0"-43"0,0-41 16,0 62-16,0 1 16,0 0-16,0 0 15,21 21-15,0-21 0,0 21 0,0 0 16,22 0-16,-22 0 0,21 0 0,-21 0 16,22 0-16,-22 21 0,42 0 15,-41 0-15,-1 0 0,-21 1 16,0 20-16,0-21 0,-21 0 15,-1 22-15,-20-22 0,0 21 0,-1-21 16,-20 22-16,21-22 0,-22 0 0,22 0 16,-1 0-16,1 0 0,0-21 15,21 0-15,-1 22 0,1-22 0,21-22 32,21 22-32</inkml:trace>
  <inkml:trace contextRef="#ctx0" brushRef="#br0" timeOffset="32656.05">6265 3090 0,'0'0'0,"0"-21"0,43 21 16,-65 21-1,1 1-15,21-1 16,-21 0-16,21 21 0,0 1 0,0-1 15,0 0-15,0 1 0,0 20 16,0-21-16,0 22 0,0-22 0,-21 1 16,21 20-16,0-21 0,0 1 15,0 20-15,0-20 0,-21-1 0,21 0 16,0 1-16,0-1 0,0 0 16,-21 1-16,21-1 0,0-21 15,0 0-15,0 0 0,0-42 31,0 0-31,0 0 16,0 0-16,0-22 0,21 1 0,-21 0 16,0-1-16,0 1 0,0-21 15,0 20-15</inkml:trace>
  <inkml:trace contextRef="#ctx0" brushRef="#br0" timeOffset="32927.44">6202 3577 0,'0'0'0,"0"-63"16,0 20-16,0-20 0,0 21 0,0-22 15,0 22-15,0 21 0,0-22 16,21 22-16,0 0 15,0 0-15,0 0 0,1 21 0,-1-22 16,21 22-16,-21-21 0,22 21 16,-22 0-16,21 0 0,-21 0 0,0 0 15,22 21-15,-22 1 0,0-1 16,-21 0-16,0 0 0,0 0 0,0 22 16,0-22-16,-21 0 0,0 0 15,0 0-15,-1 0 0,-20 1 0,21-1 16,-21 0-16,20 0 0,-20 0 15,21 0-15,0-21 0,0 22 16,42-44 15,0 1-15,0 21-16,0-21 0</inkml:trace>
  <inkml:trace contextRef="#ctx0" brushRef="#br0" timeOffset="33352.08">7048 2985 0,'0'0'0,"22"0"0,-22-22 0,0 44 31,-22-22-31,1 21 16,0 0-16,0-21 0,0 21 16,0 21-16,-1-20 0,1-1 15,0 21-15,21 0 0,0-20 0,0 20 16,0 0-16,0-21 0,0 1 15,0 20-15,0-21 0,21 0 0,0-21 16,1 21-16,20 1 0,-21-22 0,0 0 16,22 0-16,-22 0 0,0 0 15,0 0-15,0-22 0,22 1 0,-22 21 16,0-21-16,-21 0 0,21 0 16,-21-22-16,21 22 0,-21-21 0,0 0 15,0 20-15,0-20 0,0 0 16,-21 21-16,0-22 0,0 22 15,0 0-15,-1 0 0,1 21 0,0 0 16,0 0-16,-21 0 0,20 0 16,1 0-16,0 0 0,0 21 0,0 0 15,0-21-15,21 21 0,0 0 16,0 22-16,0-22 0,0 0 0,0 0 16,0 22-16,0-22 0,21 0 15,-21 0-15,21 0 0,0-21 0,0 21 16,22-21-16,-22 0 0,0 0 0</inkml:trace>
  <inkml:trace contextRef="#ctx0" brushRef="#br0" timeOffset="33727.76">7345 3217 0,'0'0'0,"0"-21"16,21 0-16,-21 0 0,0 0 16,21 0-16,-21-1 15,0 1-15,21 0 0,0 21 16,1-21-16,-1 21 0,0 0 15,0-21-15,0 21 0,22 0 0,-1 0 16,0 0-16,-21 0 0,22 0 0,-1 21 16,-21 0-16,0 0 0,1 22 15,-1-22-15,-21 0 0,0 21 0,0 1 16,0-22-16,0 21 0,0-21 16,-21 0-16,-1 1 0,22-1 15,-21 0-15,0 0 0,0-21 16,0 0-1,0-21 1,21 0-16,0 0 16,0-1-16,0 1 0,0 0 0,0-21 15,0 21-15,0-1 0,21 1 16,0-21-16,-21 21 0,21 0 0,0-1 16,0 1-16,1 0 0,-1 21 15,0-21-15,0 21 0,0-21 16,0 0-16,1-1 0,20 22 15</inkml:trace>
  <inkml:trace contextRef="#ctx0" brushRef="#br0" timeOffset="33980.08">8382 2667 0,'0'0'0,"0"-21"0,21 0 0,-21 42 31,-21 0-31,0 0 16,21 22-16,-21-22 0,21 21 15,0 0-15,0 1 0,0-1 0,0 0 16,0-20-16,0 20 0,0 0 16,0 1-16,0-1 0,0 0 15,0-21-15,0 22 0,0-22 0,0 0 16,0 21-16,0-20 0,21-22 16,0 21-16,0 0 0,0-21 15,0 0-15,1 0 0,-1 0 16,0-21-16,0 0 0,0-1 15</inkml:trace>
  <inkml:trace contextRef="#ctx0" brushRef="#br0" timeOffset="34188.01">8318 2963 0,'0'0'0,"-21"0"0,0 0 15,0 0-15,42 0 31,0 0-31,43 64 16,-43-64-16,21 0 0,1-21 0,-22 0 16,21 21-16,0-22 0,1 22 0,-1 0 15,0-21-15,1 21 0,-22 0 16,0 0-16,0 0 0</inkml:trace>
  <inkml:trace contextRef="#ctx0" brushRef="#br0" timeOffset="35047.87">1841 4720 0,'0'0'0,"-21"-21"0,21 0 16,0 0-16,-21 21 0,0 0 15,21 21 1,0 0 0,0 21-16,0 1 0,0-1 0,0 22 15,0-22-15,0 21 0,0-20 16,0 20-16,0-20 0,0-1 0,0 0 15,0 1-15,0-22 0,0 21 16,0-21-16,0 0 0,0 1 16,0-44-1,0 1 1,21 0-16,0 0 0,0 0 16,1-22-16,-22 1 0,21 0 0,0 21 15,-21-43-15,0 22 0,21 21 16,0-22-16,0 22 0,-21-21 15,0 21-15,22 21 16,-1 21-16,-21 0 0,21 0 0,-21 0 16,21 22-16,-21-22 0,0 21 15,21-21-15,0 22 0,-21-22 0,22 0 16,-1 21-16,0-21 0,-21 1 16,21-1-16,21 0 0,-20-21 0,-1 0 15,0 0-15,21 0 0,1 0 16,-22 0-16,21-21 0,0 0 0,1-1 15,-22 1-15,21 0 0,-21-21 16,22-1-16,-22 1 0,0 0 0,0-1 16,-21-20-16,0 21 15,0-22-15,0 22 0,-21-1 0,0 1 16,0 0-16,0 21 0,-22-1 16,22 1-16,0 0 0,-21 21 0,20 0 15,-20 0-15,21 21 0,0 0 16,0-21-16,-1 43 0,22-22 0,-21 0 15,21 0-15,0 22 0,0-22 16,0 21-16,21-21 0,1 22 0,-1-22 16,0 0-16,0 0 0,21 0 15,1 0-15,-22-21 0,21 22 0,1-22 16</inkml:trace>
  <inkml:trace contextRef="#ctx0" brushRef="#br0" timeOffset="35276.07">2984 5122 0,'22'43'16,"-22"-64"-16,0-1 15,21 22-15,0-21 0,-21 0 0,21 0 16,0 0-16,-21 0 0,0-1 16,21 1-16,-21 0 0,0-21 0,0 21 15,22-22-15,-22 22 0,0 0 16,0 0-16,-22 0 15,1 21-15,0 0 16,0 21-16,0 0 0,0 0 16,21 0-16,-22 22 0,1-1 0</inkml:trace>
  <inkml:trace contextRef="#ctx0" brushRef="#br0" timeOffset="35384.04">2942 5228 0,'42'21'16,"-20"1"-16,-1-22 15,0 0-15,21 0 0,-21 0 16,22 0-16,-22 0 0,21-22 15,1 1-15,20 0 0,-21 0 0,1-21 16,-1 20-16,0-20 0</inkml:trace>
  <inkml:trace contextRef="#ctx0" brushRef="#br0" timeOffset="35807.07">3641 4487 0,'0'0'15,"0"-21"-15,-22 21 0,1 0 16,21 21-16,0 22 15,0-22-15,0 0 0,0 21 16,0 1-16,0-1 0,0 0 0,0 1 16,0 20-16,0-20 0,0-1 15,0 0-15,0 1 0,0-1 0,0-21 16,0 21-16,0-20 16,0-1-16,0 0 0,0 0 15,0-42 16,0 0-31,0 0 0,0-1 0,0-20 16,0 21-16,0-21 0,0 20 16,0-20-16,21 0 0,1 21 0,20-22 15,-21 22-15,21 0 0,-20 0 16,20 21-16,-21 0 0,21 0 0,-20 0 16,-1 21-16,0 0 0,21 0 15,-21 0-15,-21 1 0,0-1 16,0 0-16,0 21 0,0-21 15,-21 22-15,-63-1 16,62-21-16,1 0 0,0 1 0,0-1 16,-21 0-16,20-21 0,1 21 0,0-21 15,0 0 1,21-21-16,0 0 16</inkml:trace>
  <inkml:trace contextRef="#ctx0" brushRef="#br0" timeOffset="36540.08">4720 4382 0,'0'0'0,"0"-22"16,-21 22-1,0 0 1,21 22 0,0 20-16,0-21 0,0 0 15,0 22-15,0-1 0,21 0 16,-21 1-16,21-1 0,0 0 0,-21 1 16,0-1-16,0 0 0,21 22 15,-21-22-15,0-21 0,0 22 0,0-1 16,0-21-16,0 0 15,0 0-15,0 1 0,0-1 0,0-42 47,-21-1-47,21 1 0,0-21 16,0 21-16,0-22 0,0 1 16,0 21-16,0-21 0,0-1 0,21 1 15,22 21-15,-22-22 0,0 22 16,21 0-16,-20 0 0,20 0 15,-21 21-15,21 0 0,-20 0 0,20 0 16,-21 0-16,21 0 0,1 42 16,-1-21-16,-42 22 0,21-22 15,-21 21-15,0-21 0,0 22 16,0-22-16,0 21 0,0 0 0,-21-20 16,0-1-16,0 21 0,-22-21 15,22 0-15,0 1 0,-21-1 0,21-21 16,-1 21-16,-20-21 0,21 0 0,0 0 15,0 0 1,21-21 0,0 0-16,21-1 15,0 1-15,0 0 0,0 0 0</inkml:trace>
  <inkml:trace contextRef="#ctx0" brushRef="#br0" timeOffset="37044.33">5948 4678 0,'0'-42'15,"-21"20"-15,-1 22 16,1 0-16,0-21 0,0 21 0,0 0 16,0 0-16,-22 0 0,22 0 15,0 0-15,-21 0 0,20 21 0,1 1 16,0-1-16,-21 0 0,21 0 15,-1 21-15,22 1 0,-21-22 16,21 21-16,-21 1 0,21-1 0,0 0 16,0 1-16,0-1 0,0-21 15,0 0-15,0 0 0,0 1 0,21-1 16,0-21-16,1 0 0,-1 0 16,0 0-16,0 0 0,0 0 0,0 0 15,22 0-15,-22-21 0,0-1 0,0 1 16,0 0-16,22-21 15,-22 21-15,0-22 0,-21 1 0,21 0 0,0-1 16,-21 22-16,0-21 0,43-1 16,-22 1-16,-21 21 0,0 0 15,0 0-15,0-1 0,-21 22 16,21 22 0,0-1-16,0 0 15,0 21-15,-21-21 0,21 22 0,0-1 16,0-21-16,-22 43 0,22-22 15,0-21-15,0 22 0,0-22 0,0 0 16,0 0-16,0 0 16,0 0-16,22-21 0,-1 0 15,0 0-15,0 0 0,0 0 0,0 0 16</inkml:trace>
  <inkml:trace contextRef="#ctx0" brushRef="#br0" timeOffset="37416.36">6477 4720 0,'0'0'0,"42"-21"0,1-106 32,-86 106-17,22 21-15,0 21 16,0 0-16,0-21 0,-1 21 0,1 1 16,0-1-16,0-21 0,0 21 15,21 0-15,0 0 0,0 0 16,0 1-16,0-1 15,21 0-15,0-21 0,0 21 16,0-21-16,1 21 0,-1-21 0,0 21 16,21 1-16,-21-22 0,1 21 15,-1 0-15,0 0 0,-21 0 16,0 0-16,0 1 16,0-1-16,0 0 0,-21-21 15,0 21-15,-1-21 0,1 0 0,0 21 16,-21-21-16,21 0 0,-1 0 15,1 0-15,0 0 0,0 0 0,0-21 16,0 0 0,21 0-16,0 0 15,0-1-15,0 1 0,0 0 0,0-21 16</inkml:trace>
  <inkml:trace contextRef="#ctx0" brushRef="#br0" timeOffset="37784.44">6752 4847 0,'0'0'0,"21"0"16,0 0-16,1 0 0,-1 0 15,0 0-15,0 0 0,0 0 0,22 0 16,-22-21-16,0 21 0,21-21 0,-21 21 16,1-21-16,-1 0 15,0 21-15,0-22 0,0 1 16,0 21-16,-21-21 0,0 0 0,43 21 15,-43-21-15,-21 21 0,-1 0 16,1-21-16,-21 21 0,21 0 0,0 0 16,-22 0-16,22 0 0,0 21 0,-21 0 15,20-21-15,1 21 0,0 21 16,0-20-16,21-1 0,0 0 0,-21 21 16,21-21-16,0 22 0,0-22 15,0 0-15,0 0 0,21 0 0,0 1 16,0-22-16,22 21 0,-22-21 15,21 21-15,-21-21 0,22 0 16,-1 0-16,0 0 0,1 0 0,-1-21 16,21 0-16,-20 21 0,20-22 0,-20 1 15,-1 0-15</inkml:trace>
  <inkml:trace contextRef="#ctx0" brushRef="#br0" timeOffset="38220.05">7768 4720 0,'0'0'0,"21"-21"0,-21 0 0,0 0 0,0 0 16,0-1-16,-21 22 0,0-21 0,0 21 15,0 0-15,-1 0 16,1 0-16,0 0 0,0 0 0,0 0 0,0 0 16,-22 0-16,22 21 0,0 1 15,0-1-15,0 0 0,-22 0 16,43 21-16,0-20 0,0 20 0,0 0 16,0-21-16,0 22 0,0-22 0,0 0 15,0 21-15,0-20 0,21-1 16,1 0-16,-1-21 0,0 0 15,0 0-15,0 0 0,22 0 0,-22-21 16,0 0-16,21 21 0,-21-22 16,1-20-16,20 21 0,-21-21 0,0-1 15,0 1-15,1 0 0,-1-1 16,0 1-16,-21 0 0,0-22 0,21 22 16,-21-22-16,21 1 0,-21 20 15,0 1-15,0 0 0,0 21 16,0-1-16,0 1 0,-21 21 0,21 21 15,-21 1-15,21-1 0,-21 0 16,21 21-16,0 1 0,-21-1 0,21 0 16,-22 22-16,22-22 0,0 22 0,0-22 15,0 21-15,-21 22 16,21-43-16,0 1 0,21-22 0,1 21 16,-1-21-16,0 1 0,-21-1 0,21 0 15,0-21-15,0 0 0,1 0 16,-1 0-16</inkml:trace>
  <inkml:trace contextRef="#ctx0" brushRef="#br0" timeOffset="38832.49">9017 4741 0,'0'-21'15,"21"0"-15,-21 0 0,21 21 0,-21-21 16,0 0-16,0-1 15,0 1-15,0 0 0,0 0 0,-21 0 16,0 0-16,0-1 0,0 22 16,-1-21-16,1 21 0,0 0 0,-21 0 15,21 0-15,-1 21 0,-20-21 0,21 22 16,-21-1-16,20 21 0,1-21 16,-21 22-16,21-22 0,0 21 15,-1 0-15,22-20 0,0 20 0,0 0 16,0-21-16,0 1 0,0 20 15,0-21-15,22 0 0,-1-21 16,0 0-16,0 0 0,21 0 16,-20 0-16,-1 0 0,21 0 0,-21-21 15,22 0-15,-22 0 0,21 0 0,-21-1 16,0-20-16,22 21 0,-22 0 16,-21-22-16,21 22 0,0-21 0,-21 21 15,21 0-15,1-1 0,-22 1 16,0 0-16,21 42 0,-21 0 31,-21-21-31,21 22 0,-22-1 0,22 0 16,0 0-16,0 0 0,-21 0 0,21 1 15,0-1-15,0 0 0,21 0 16,1 0-16,-1 0 0,0-21 0,0 0 16,0 0-16,0 0 0,1 0 15,20 0-15,-21 0 0</inkml:trace>
  <inkml:trace contextRef="#ctx0" brushRef="#br0" timeOffset="39096.07">9504 4530 0,'0'0'0,"0"-21"0,0-1 0,0 1 16,0 42 0,0 1-16,0-1 0,-21 0 15,21 21-15,0 1 0,0-1 16,-22 0-16,22 1 0,0 20 0,0 1 15,0-22-15,0 21 0,0-20 0,0 20 16,0-20-16,0 20 0,0-21 0,0 1 16,0-1-16,0 0 0,0 1 15,0-22-15,0 21 0,0-21 0,0 1 16,0-1-16,0 0 0,22-21 16,-1-21-1,-21 0-15,21-1 16,-21 1-16,0 0 0</inkml:trace>
  <inkml:trace contextRef="#ctx0" brushRef="#br0" timeOffset="39163.07">9483 4784 0,'0'-43'0</inkml:trace>
  <inkml:trace contextRef="#ctx0" brushRef="#br0" timeOffset="39369.08">9483 4551 0,'0'0'0,"21"0"15,0 0-15,0-21 0,0 21 0,0 0 16,1 0-16,-1 0 0,0 0 15,21 21-15,-21-21 0,1 21 0,-1 0 16,21 22-16,-21-22 0,-21 0 16,0 0-16,0 0 0,-21 0 15,0 1-15,0-1 0,0 0 0,-1 0 16,-20 0-16,21 0 0,0-21 0,0 22 16,-22-22-16,22 0 0,21 42 0,0-21 15,-21-21-15,21-21 16,0 0-16,0 0 15,0-1-15,21 1 0,0 0 16</inkml:trace>
  <inkml:trace contextRef="#ctx0" brushRef="#br0" timeOffset="39632.07">10033 4530 0,'0'0'0,"0"-21"15,0 42 1,0 0-16,0 0 0,0 0 15,0 22-15,0-22 0,0 21 16,0 0-16,0 1 0,0 20 0,0-20 16,0 20-16,0-21 0,0 1 15,0 20-15,0-20 0,0-1 0,0 0 16,0 1-16,0-1 0,0-21 16,0 0-16,0 0 0,0 1 15,0-1-15,0 0 0,0-42 31,21 0-15,-21-1-16,21 1 0,-21 0 0</inkml:trace>
  <inkml:trace contextRef="#ctx0" brushRef="#br0" timeOffset="39900.01">10033 4868 0,'-21'-42'0,"42"84"16,-42-126-16,21 41 0,0 1 0,0 21 0,0-21 15,0 20-15,21 1 0,0 0 16,0 0-16,0 0 0,1 0 15,20 21-15,-21 0 0,21-22 16,-20 22-16,-1 0 0,21 0 0,-21 22 16,0-1-16,1 0 0,-1 0 0,-21 21 15,0-20-15,0 20 0,0-21 16,0 21-16,0-20 0,-21-1 0,-22 21 16,22-21-16,0 0 0,-21 1 15,-1-1-15,22 0 0,-21-21 0,21 21 16,-1-21-16,1 0 0,0 0 15,21-21 1,0 0-16,0 0 0,21-1 0,0 1 16,1-21-16,20 21 0,-21 0 15</inkml:trace>
  <inkml:trace contextRef="#ctx0" brushRef="#br0" timeOffset="40148.06">10562 4318 0,'0'-21'15,"0"42"-15,0-21 32,0 21-32,-21 0 15,21 1-15,0-1 0,0 21 16,0-21-16,0 22 0,0-22 0,0 21 16,0-21-16,0 0 0,0 1 15,0-1-15,0 0 0,0 0 16,0 0-16,21 0 0,0-21 0,0 0 15,1 0 1,-1 0-16,0 0 0,0-21 16,0 0-16,-21 0 0,0 0 0</inkml:trace>
  <inkml:trace contextRef="#ctx0" brushRef="#br0" timeOffset="40596.93">10626 3768 0,'0'0'0,"-22"0"0,1 0 0,0 0 15,21 21 1,0 0-16,0 0 16,0 0-16,0 1 0,0-1 15,0 0-15,0 0 0,0 0 16,21 0-16,-21 1 0,21-1 15,-21 0-15,-21-21 47,21-21-47,-21 21 16,21-21-16,-21-1 0,21 1 16,0 0-16,0 0 0,0 0 15,0 0-15,0-1 0,0-20 0,0 21 16,21 0-16,0 0 0,0-1 15,1 22-15,20-21 0,-21 21 0,0 0 16,0 0-16,1 0 0,20 0 0,-21 0 16,0 21-16,0 1 0,1-1 15,-22 21-15,0-21 0,21 0 0,-21 22 16,0-22-16,0 0 0,0 21 16,0-20-16,0-1 0,0 0 15,0 0-15</inkml:trace>
  <inkml:trace contextRef="#ctx0" brushRef="#br0" timeOffset="41072.01">12319 2731 0,'0'0'16,"-21"21"-16,21 0 0,0 0 0,0 0 0,0 0 15,21-21 17,0-21-32</inkml:trace>
  <inkml:trace contextRef="#ctx0" brushRef="#br0" timeOffset="41376.03">12552 2688 0,'21'-21'15,"-42"42"-15,42-63 0,0 21 0,-21 0 0,0-1 16,0 1-16,0 0 0,-21 21 31,0 0-31,0 21 0,21 0 16,0 1-16,-22 20 0,22 0 0,-21-21 16,21 22-16,0-1 0,0 0 0,0 1 15,0-1-15,0-21 0,0 22 16,0-1-16,21-21 0,-21 21 0,22-20 15,-22-1-15,0 21 16,0-21-16,0 0 0,0 1 0,0-1 16,0 0-16,-22-21 15,1 0-15,0 0 0,-21 0 16,21 0-16,-22 0 0,22 0 0,-21-21 16,21 0-16,-1-1 0,-20 1 15,21 21-15,0-21 0,21 0 0,0 0 16,0 0-16,0-1 0,0 1 0,0 0 15,21 0-15,21 0 0,-21 0 16,1-1-16</inkml:trace>
  <inkml:trace contextRef="#ctx0" brushRef="#br0" timeOffset="41611.36">12806 2582 0,'21'0'0,"-21"22"0,0-1 16,0 0-16,0 0 0,0 0 15,0 0-15,0 22 0,-21-22 0,21 21 16,-21-21-16,21 22 0,0-1 16,0-21-16,-22 22 0,22-22 0,0 0 15,0 21-15,0-21 0,0 1 0,0-1 16,0 0-16,0 0 16,0 0-16,0 43 15,22-64-15,-1 0 16,0-21-16,-21-1 0,21 1 15,0 0-15,-21 0 0</inkml:trace>
  <inkml:trace contextRef="#ctx0" brushRef="#br0" timeOffset="41788.08">12658 2900 0,'0'0'0,"-22"0"0,44 0 31,20 0-16,-21 0-15,21 0 16,1 0-16,-1 0 0,0-21 0,22 21 16,-1-21-16,-20 21 0,20-22 15,1 1-15,-22 0 0,0 21 0</inkml:trace>
  <inkml:trace contextRef="#ctx0" brushRef="#br0" timeOffset="42488.07">14795 2836 0,'0'0'0,"22"0"31,-22-21-31,21 21 0,0 0 16,0-21-16,0 0 0,0 21 16,22-21-16,-22 0 0,21 21 0,1-22 15,-1 1-15,-21 0 0,21 0 0,-20 0 16,-1 0-16,-21-1 0,0 1 16,0 0-16,0 0 0,-43 0 0,22 0 15,-21 21-15,0 0 0,-22 0 16,22 0-16,-1 0 0,-20 0 15,21 0-15,20 21 0,-20 0 16,0-21-16,21 21 0,-1 21 0,1-20 16,21-1-16,0 0 0,0 21 15,0-21-15,0 1 0,21 20 0,1-21 16,-1 0-16,0 0 0,21 22 16,-21-22-16,22 0 0,-1 0 0,-21 22 15,22-22-15,-22 0 0,21 0 0,-21 0 16,-21 0-16,0 1 15,0-1-15,0 0 0,-21-21 0,-21 21 16,-1 0-16,1-21 0,0 21 16,-1-21-16,1 0 0,-21 0 0,20 0 15,1 0-15,0 22 0,-22-22 0,43-22 16,0 22-16,0-21 0,21 0 16,-22 0-16,22 0 0,0 0 0,0-1 15,0 1-15,22 21 0,-1-21 0,0 0 16,0 0-16,0 0 0,22-1 0,-22 1 15,21 0-15</inkml:trace>
  <inkml:trace contextRef="#ctx0" brushRef="#br0" timeOffset="42849.06">15346 2773 0,'0'0'0,"21"21"0,0 0 0,-21 0 16,0 1-1,0 20-15,-21-21 0,0 0 0,0 0 16,-1 1-16,22-1 0,-21 0 15,21 0-15,-21 0 0,21 0 0,0 1 16,0-1-16,0 0 0,0 0 0,0 0 16,21-21-16,0 0 0,1 21 15,-1-21-15,0 0 0,0 0 0,21 0 16,-20 0-16,20-21 0,0 0 16,-21 21-16,22-21 0,-22 0 0,21 0 15,-21-1-15,1 1 0,-1 0 16,0 0-16,-21 0 0,0 0 0,0-22 15,0 22-15,0 0 0,0 0 16,0 0-16,0-1 0,0 1 16,-21 21-16,0 0 15,21 21 1,0 1 0,0-1-1,21-21-15,0 0 0,0 0 0,0 0 16,0 0-16,1 0 0</inkml:trace>
  <inkml:trace contextRef="#ctx0" brushRef="#br0" timeOffset="43108.05">16044 2836 0,'0'0'0,"0"-21"0,-21 42 32,21 1-17,0-1-15,0 0 0,0 21 16,0-21-16,0 22 0,0-1 0,0 0 15,0 22-15,0-22 0,0 22 16,0-22-16,21 22 0,-21-22 0,0 21 16,0-20-16,0-1 0,0 22 0,0-22 15,0 0-15,0 1 0,0-22 16,0 21-16,0-21 0,0 22 16,0-22-16,0 0 0,0-42 31,0 0-16,0-1-15</inkml:trace>
  <inkml:trace contextRef="#ctx0" brushRef="#br0" timeOffset="43408.01">15938 3133 0,'0'-43'0,"0"86"0,0-128 16,0 43-16,0-1 0,0 1 0,0 0 15,0 21-15,0-1 0,0 1 16,22 0-16,-1 0 0,0 21 15,21 0-15,-21 0 0,22 0 16,-1 0-16,0 0 0,1 21 0,-1 0 16,0 0-16,-20 1 0,-1-1 15,0 0-15,-21 21 0,0-21 0,0 1 16,-21-1-16,0 0 0,-22 0 0,22 0 16,-21 0-16,-1-21 0,1 22 15,0-22-15,21 0 0,-22 21 0,22-21 16,0 0-16,0 0 0,0 0 15,21-21 1,21-1 0,0 22-16,0-21 0,0 0 15,22 0-15,-22 21 0</inkml:trace>
  <inkml:trace contextRef="#ctx0" brushRef="#br0" timeOffset="43648.1">16616 2836 0,'21'0'31,"-21"22"-31,0-1 0,0 0 0,0 21 16,0-21-16,0 22 0,0-22 0,0 21 15,0 1-15,0 20 0,0-21 16,0 1-16,0 20 0,0-20 0,0 20 16,0-21-16,0 1 0,0 20 15,0-42-15,0 22 0,0-1 0,0 0 16,0-20-16,0 20 0,0-21 15,0 0-15,0 0 0,0 1 0</inkml:trace>
  <inkml:trace contextRef="#ctx0" brushRef="#br0" timeOffset="43960.07">16573 3112 0,'0'0'0,"0"-43"0,0 1 16,0 21-16,0-22 0,0 22 16,0 0-16,0 0 0,0 0 0,0 0 15,22 21-15,-1-22 0,0 22 16,0-21-16,0 21 0,22 0 16,-22 0-16,0 0 0,0 0 0,0 21 15,22-21-15,-22 22 0,-21-1 16,21-21-16,-21 21 0,0 0 0,0 0 15,0 0-15,0 1 0,-21-1 16,0 0-16,-1 0 0,1 0 16,0-21-16,-21 21 0,21-21 15,-1 22-15,1-22 0,0 0 16,0 0-16,42 0 31,0-22-31,22 1 0</inkml:trace>
  <inkml:trace contextRef="#ctx0" brushRef="#br0" timeOffset="44367.98">17251 2709 0,'0'0'16,"0"-21"-16,-21 21 31,-1 21-31,1 1 0,0-1 16,0 0-16,0 21 0,0-21 0,21 1 15,0 20-15,-22-21 0,22 0 16,0 22-16,0-22 0,0 0 0,0 0 16,0 21-16,0-20 0,22-22 15,-1 21-15,0 0 0,0-21 0,0 21 16,0-21-16,1 0 0,-1 0 0,0 0 16,21 0-16,-21 0 0,22 0 15,-22-21-15,0 21 0,21-21 0,-20 0 16,-1-1-16,0 1 15,0 0-15,-21 0 0,0 0 0,0 0 16,0-22-16,0 22 0,0-21 0,0-1 16,0 22-16,0 0 0,-21-21 15,0 21-15,21-1 0,-21 22 0,-1 0 16,-20 0-16,21 0 0,0 0 16,0 0-16,-1 22 0,1-1 0,0 0 15,21 0-15,0 0 0,-21 0 16,21 1-16,0-1 0,0 0 15,21 0-15,0-21 0,0 0 0</inkml:trace>
  <inkml:trace contextRef="#ctx0" brushRef="#br0" timeOffset="44750.04">17759 2921 0,'-21'-85'15,"21"43"-15,0 21 16,21 0-16,-21 0 0,21 21 16,0-22-16,0 22 15,0 0-15,1 0 0,-1 22 16,0-22-16,-21 21 16,21 0-16,0 0 0,-21 21 0,21-20 15,-21-1-15,0 0 0,0 21 16,0-21-16,0 1 0,0-1 0,0 0 15,0 0-15,0 0 0,0 0 16,0-42 31,0 0-47,0 0 0,0 0 16,0 0-16,0-1 15,0 1-15,22 0 0,-1 0 0,0-21 16,0 20-16,21-20 0,1 0 15,-1-1-15,0 1 0,22 0 16,-22-1-16</inkml:trace>
  <inkml:trace contextRef="#ctx0" brushRef="#br0" timeOffset="44976.07">18732 2244 0,'0'0'0,"0"21"16,0 0-1,-21 0-15,0 0 0,0 1 16,0 20-16,0 0 0,21 22 0,-22-22 15,1 0-15,21 1 0,-21 20 16,21-20-16,0-1 0,0-21 0,0 21 16,0 1-16,0-22 0,0 0 15,0 0-15,0 0 0,0 1 16,0-1-16,0 0 0,21-21 31,0 0-31,1 0 0,-1 0 16,-21-21-16,0 0 0</inkml:trace>
  <inkml:trace contextRef="#ctx0" brushRef="#br0" timeOffset="45175.24">18394 2646 0,'0'0'0,"-21"0"0,-1 0 16,1-21-16,64 21 31,-22 0-31,21 0 15,0 0-15,1 0 0,20 0 0,1-21 16,-22 21-16,22-22 0,-22 22 0,21 0 16,-20 0-16,-1 0 0,0 0 15,-20 0-15,-1 0 0,0 0 0,-21 22 16,0-1-16</inkml:trace>
  <inkml:trace contextRef="#ctx0" brushRef="#br0" timeOffset="45920.05">12806 4339 0,'-21'0'16,"42"0"-16,-64 0 0,22 0 0,0 0 15,21-21-15,0 0 0,0 0 16,0 0-16,0-1 0,21 1 16,0 0-16,1 0 15,20 0-15,-21 0 0,21-1 0,-20 1 16,20 0-16,-21 21 15,0-21-15,-42 21 16,0 21 0,0 0-16,-85 0 15,85 1-15,-22 20 0,22-21 0,-21 0 16,21 22-16,0-22 0,21 21 16,0-21-16,0 0 0,0 1 0,0 20 15,0-21-15,0 0 0,21 0 0,0 1 16,0-1-16,21-21 15,-20 21-15,20 0 0,0 0 0,1 0 16,-1 1-16,0-1 0,-21-21 16,22 21-16,-22 0 0,0-21 0,-21 21 15,0 0-15,-21 1 0,-21-1 16,20-21-16,-20 21 0,0-21 0,-1 0 16,-20 0-16,21 0 0,-1 0 0,1 0 15,0 0-15,-1 0 0,1 0 16,21 0-16,-22-21 0,22 0 0,0 21 15,0-22-15,0 1 0,21 0 16,0 0-16,0 0 0,0 0 16,0-1-16,21 1 15,0 0-15,21 0 0,-20 0 16,-1-22-16</inkml:trace>
  <inkml:trace contextRef="#ctx0" brushRef="#br0" timeOffset="45996.05">13335 4128 0,'0'0'0,"0"-22"0</inkml:trace>
  <inkml:trace contextRef="#ctx0" brushRef="#br0" timeOffset="46119.39">13377 4233 0,'0'22'0,"0"-1"15,0 0-15,-21 0 0,21 0 0,-21 22 16,21-22-16,0 21 0,0-21 0,0 0 16,0 22-16,0-22 15,0 0-15,0 0 0,0 0 0,0 1 16,0-1-16,0 0 0,21-21 15,-21 21-15,21-21 16</inkml:trace>
  <inkml:trace contextRef="#ctx0" brushRef="#br0" timeOffset="46312.04">13123 4551 0,'0'0'0,"21"0"31,22-21-31,-22 21 0,0 0 0,21 0 16,1-21-16,-1 21 0,0 0 15,1-22-15,-1 1 0,22 21 0,-22-21 16,0 21-16,1 0 0,-1-21 0,0 21 16</inkml:trace>
  <inkml:trace contextRef="#ctx0" brushRef="#br0" timeOffset="48104.2">14266 4424 0,'0'0'0,"21"0"0,-21-21 16,0 0 0,0-1-16,-21 1 15,0 0-15,0 21 0,0-21 16,0 0-16,-22 21 0,22 0 0,0 0 15,-21 0-15,20 0 0,-20 0 16,21 21-16,0 0 0,0 0 0,-22 0 16,22 1-16,0 20 0,21-21 0,-21 0 15,21 22-15,-21-22 0,21 21 16,0-21-16,0 0 0,0 22 0,0-22 16,0 0-16,21 0 15,0 0-15,0-21 0,0 0 16,0 0-16,1 0 0,-1 0 0,0 0 15,0 0-15,0 0 0,22 0 16,-22-21-16,0 0 0,21 21 0,-21-21 16,1 0-16,-1 0 0,0-1 15,-21 1-15,21 0 0,-21-21 0,21 21 16,-21-1-16,0-20 0,0 21 0,0 0 16,0 0-16,0-1 0,0 44 31,0-1-16,0 0-15,0 0 0,0 0 0,-21 0 16,21 22-16,0-22 0,0 0 0,0 0 16,0 0-16,0 1 0,21-1 15,0-21-15,-21 21 0,22-21 0,-1 0 16,21 0-16,-21 0 0,0 0 16,22 0-16,-22 0 0,21 0 0,-21 0 15,1-21-15,-1 21 0,21-21 0,-21-1 16,-21 1-16,21 21 0,-21-21 15,22 0-15,-22-21 0,0 20 0,0 1 16,0 0-16,0 0 0,0 0 16,0 42-1,-22 0 1,22 0-16,-21 0 0,21 1 16,0-1-16,0 0 0,0 21 0,0-21 15,0 1-15,0-1 0,0 0 16,0 0-16,0 0 0,0-42 47,21 0-32,-21 0-15,22 0 16,-22-1-16,21 1 0,-21 0 0,21 0 16,0-21-16,0 20 0,-21 1 15,21 0-15,1 0 0,-1 21 16,0 0-16,0 0 15,-21 21 1,21 0-16,-21 0 0,21 1 0,-21-1 16,0 0-16,22 0 0,-1 0 15,0 0-15,0 1 0,0-1 0,0 0 16,22 0-16,-22 0 0,21-21 0,-21 0 16,22 21-16,-1-21 0,0 0 15,1 0-15,-1 0 0,0 0 0,22 0 16,-22-21-16,1 0 0,-1 21 15,0-21-15,-21 21 0,22-21 16,-22 0-16,0-1 0,0 1 0,0 0 16,-21-21-16,0 21 0,0-1 15,0-20-15,0 21 0,0-21 0,-21 20 16,0 1-16,-21 0 0,21 21 16,-22 0-16,1 0 0,0 0 0,-1 0 15,22 0-15,-21 21 0,-1 0 16,1 1-16,21-1 0,0 0 0,0 21 15,-1-21-15,22 1 0,0-1 16,0 21-16,0-21 0,0 0 0,0 1 16,0-1-16,22-21 0,-1 21 15,0 0-15,0-21 0,0 0 16,0 0-16,1 0 0,-1 0 0,21 0 16,-21 0-16,0 0 0,1-21 0,-1 21 15,0-21-15,0 0 0,0-1 16,0 1-16,-21 0 0,0 0 0,22 0 15,-22-22-15,21 1 0,-21 21 16,0-21-16,0-1 0,21 1 0,-21 0 16,0-1-16,21 1 0,-21 0 15,0 20-15,0 1 0,0 42 32,-21 22-32,21-22 15,-21 21-15,21 1 0,0-1 0,0-21 16,0 21-16,0 1 0,0-1 15,0-21-15,0 22 0,0-22 0,21 0 16,0 21-16,0-21 0,0 1 16,22-1-16,-22-21 0,0 21 0,0-21 15,22 0-15,-22 21 0,0-21 0,21 0 16,-21 0-16,1 0 0,20 0 16,0 0-16,-21-21 0,22 21 0,-22-21 15,21 21-15,-21-21 0,1-1 16,-1 1-16,0 0 0,-21 0 15,0 0-15,0 0 0,0-22 0,0 22 16,0 0-16,0-21 0,0 20 16,-21 1-16,0 21 15,-1 0-15,1 0 0,0 0 16,0 21-16,21 1 0,-21-1 0,0 0 16,-1 0-16,1 0 0,0 0 15,21 1-15,-21-1 0,21 0 0,0 0 16,0 0-16,0 0 0,0 1 0,0-1 15,0 0 1,21-21-16,0 0 16,0 0-16,1 0 15,-1-21-15,0 0 16,0-1-16,0 1 0,-21 0 16,0 0-16,21 0 0,-21 0 15,22-22-15,-22 22 0,21 0 0,-21 0 16,0 42 15,0 0-31,0 0 0,0 0 0,0 1 16,0-1-16,0 0 0,0 0 15,0 0-15,0 0 0,21 1 16,0-1-16,0-21 0,0 0 16,-21 21-16,22-21 0,20 0 15,-21 0-15,0 0 0,0 0 0,22 0 16,-22-21-16,0 0 0,21 21 15</inkml:trace>
  <inkml:trace contextRef="#ctx0" brushRef="#br0" timeOffset="48376">16933 4043 0,'0'0'0,"0"-42"0,0 20 16,0 1-16,0 0 0,0 0 0,0 42 31,0 0-31,-21 22 15,0-22-15,21 21 0,-21 22 0,21-22 16,-21 0-16,21 1 0,0 20 16,0-21-16,-22 1 0,22-1 0,0-21 15,-21 22-15,21-1 0,0-21 16,0 0-16,0 0 0,0 1 0,0-1 16,0 0-16,21-21 15,1 0-15,-1 0 0,0 0 16,0 0-16,0 0 0,0 0 0,1-21 15,20 21-15,-21-21 0,0-1 16,0 1-16</inkml:trace>
  <inkml:trace contextRef="#ctx0" brushRef="#br0" timeOffset="49055.9">17187 4509 0,'21'-22'15,"1"1"-15,-107 106 0,127-127 0,22-22 0,-43 43 0,-21 0 16,0 0-16,21 21 0,-42 21 31,21 0-15,-21 0-16,21 0 0,-21 0 15,-1 1-15,22-1 0,0 0 0,0 0 16,0 0-16,0 0 16,0 1-16,0-1 0,0 0 15,22-21 1,-1 0-16,0 0 16,0-21-1,-21 0-15,0-1 16,0 1-16,0 0 0,0 0 15,0 0-15,0-22 0,0 22 0,0 0 16,0-21-16,0 21 0,21-1 16,-21 1-16,21 0 0,1 0 0,-1 0 15,0 21-15,0 0 16,0 0-16,22 0 0,-22 0 0,0 21 16,0-21-16,21 21 0,-20 0 15,-1 0-15,0 1 0,-21 20 16,21-21-16,-21 0 0,21 0 0,-21 1 15,0-1-15,0 0 0,0 0 16,0 0-16,0 0 16,0 1-1,-21-22-15,0 0 32,21-22-32,0 1 15,0 0-15,0 0 16,0 0-16,0 0 0,0-1 15,21 1-15,0 0 0,0-21 16,1 21-16,-1-1 0,0-20 0,0 21 16,0 0-16,22 0 0,-22-1 0,0 22 15,0 0-15,21 0 16,-20 0-16,-1 0 0,0 0 0,-21 22 16,21-1-16,-21 21 0,21-21 0,-21 0 15,0 22-15,0-22 0,0 21 16,0-21-16,0 1 0,0-1 0,-21 0 15,21 0-15,-21 0 0,21 0 16,-21-21-16,21 22 0,-21-22 16,21-22 15,21 1-31</inkml:trace>
  <inkml:trace contextRef="#ctx0" brushRef="#br0" timeOffset="49380.05">18224 4466 0,'64'-42'31,"-43"42"-31,0-21 0,0 21 0,1-21 16,20-1-16,-21 1 0,21 21 15,-20-42-15,-1 21 0,0 0 0,0-1 16,0 1-16,0 0 0,-21 0 15,-21 21 1,0 0 0,-21 0-16,21 21 0,-22 21 15,22-20-15,-21-1 0,21 21 0,-1-21 16,1 22-16,0-22 0,0 21 16,21-21-16,0 0 0,0 1 0,0-1 15,0 0-15,0 0 0,0 0 16,21-21-16,0 0 0,0 0 15,1 0-15,-1 0 0,0 0 16,0-21-16,21 0 0,-20 0 0</inkml:trace>
  <inkml:trace contextRef="#ctx0" brushRef="#br0" timeOffset="50059.69">19706 4276 0,'0'0'16,"21"0"-16,0-21 15,1-1-15,-1 1 16,-21 0-16,0-21 0,21 21 16,-21-1-16,0 1 0,0-21 15,0 21-15,0 0 0,-21-22 0,0 22 16,-1 0-16,1 21 0,-21-21 15,21 21-15,-22 0 0,1 0 0,0 0 16,21 21-16,-22 0 16,1 21-16,0 1 0,20-1 0,-20 0 15,21 1-15,0-1 0,0 0 0,-1 1 16,22-1-16,-21 0 0,21-20 16,0 20-16,0-21 0,0 0 0,21 0 15,1-21-15,-1 22 0,0-22 16,21 0-16,-21 0 0,1 0 0,-1 0 15,21 0-15,-21-22 0,22 22 16,-22-21-16,21 0 0,-21 0 16,22 0-16,-22-22 0,21 22 0,-21-21 15,0 0-15,1-1 0,-1 1 16,0 0-16,-21-1 0,21 1 0,-21 21 16,21 0-16,-21-1 0,0 44 15,0-1 1,0 21-16,0-21 0,0 22 15,0-1-15,0 0 0,0 1 0,0-22 16,0 21-16,0 0 0,0-20 0,0-1 16,21 21-16,1-21 0,-1-21 15,0 21-15,0 1 0,0-22 0,0 0 16,1 0-16,-1 0 0,0 0 16</inkml:trace>
  <inkml:trace contextRef="#ctx0" brushRef="#br0" timeOffset="50319.6">20362 4212 0,'0'0'0,"0"-21"0,-42 21 16,42-21-16,0 0 0,0 0 0,0 42 31,0 0-31,-21 21 0,21 1 0,-21-1 16,21 0-16,0 1 0,0-1 15,0 0-15,0 22 0,0-22 0,0 0 16,0 1-16,0 20 0,0-20 15,0-1-15,0 21 0,0-20 16,0-1-16,0 0 0,0 1 0,0-1 16,0 0-16,0-20 0,0-1 0,0 0 15,21-21 1,0 0 0,-21-21-16,0 0 0,0-1 0</inkml:trace>
  <inkml:trace contextRef="#ctx0" brushRef="#br0" timeOffset="50611.61">20256 4530 0,'0'0'0,"0"-43"0,22-20 0,-22 21 0,0 20 15,0-20-15,0 0 0,0-1 0,0 1 16,21 21-16,0-21 0,0 20 16,0 1-16,0 21 0,1 0 0,20 0 15,-21 0-15,0 0 0,22 0 16,-22 21-16,0 22 0,0-22 0,0 21 15,-21 1-15,0-1 0,0-21 16,0 21-16,-21-20 0,0 20 0,-21-21 16,20 0-16,1 0 0,-21 1 15,0-22-15,20 21 0,-20-21 0,21 0 16,0 21-16,0-21 0,-1 0 16,44 0-1,-1 0 1,0-21-16,21 0 0,-21 21 15,22-22-15,-22 1 0</inkml:trace>
  <inkml:trace contextRef="#ctx0" brushRef="#br0" timeOffset="50860.05">20849 4191 0,'42'0'0,"-84"0"0,106-21 16,-43 0-16,0 21 16,-21 21-16,0 0 15,0 0-15,0 22 0,0-1 16,0 0-16,0 1 0,0-1 15,0 0-15,0 1 0,-21-1 0,21 0 16,0 1-16,0-1 0,-21 0 16,21 22-16,0-22 0,0 0 0,0 22 15,0-22-15,0 1 0,0-22 16,0 21-16,0-21 0,0 0 0,0 1 16,0-1-16,0 0 0,0-42 31,21 0-31,-21-1 15,0 1-15</inkml:trace>
  <inkml:trace contextRef="#ctx0" brushRef="#br0" timeOffset="51171.99">20913 4424 0,'0'0'0,"0"-64"0,42 22 0,-42 21 0,0-21 15,0-1-15,0 22 0,0 0 16,21 0-16,-21 0 0,21-1 0,0 22 15,22 0-15,-22 0 16,21 0-16,-21 0 0,1 22 0,-1-1 16,0 0-16,0 0 0,0 21 15,-21-20-15,0 20 0,0-21 0,0 21 16,0-20-16,-21-1 0,0 0 0,0 0 16,-22 0-16,22 0 15,0-21-15,-21 22 0,21-22 0,-1 0 16,1 21-16,0-21 0,0 0 0,0 0 15,0 0-15,42 0 32,0 0-17,0 0-15,0-21 0,0 21 0,1-22 16,-1 1-16</inkml:trace>
  <inkml:trace contextRef="#ctx0" brushRef="#br0" timeOffset="51448.99">21463 3831 0,'0'-21'0,"0"42"0,0-63 0,0 21 15,0 0-15,-21 21 16,0 21 0,21 0-16,-22 0 15,22 0-15,-21 0 0,21 22 16,0-22-16,0 21 0,0-21 0,0 22 15,0-1-15,0-21 0,0 22 0,0-22 16,0 21-16,0-21 0,21 0 16,1 1-16,-1-1 0,0-21 15,0 0-15,0 0 16,0 0-16,1 0 0,-1 0 0,0-21 16,0-1-16,0 22 0,0-21 15</inkml:trace>
  <inkml:trace contextRef="#ctx0" brushRef="#br0" timeOffset="51907.57">21865 3535 0,'0'21'16,"0"0"-1,0 0-15,0 1 0,0-1 16,0 0-16,0 0 16,0 0-16,0 0 15,0 1 17,-21-22-17,0 0 1,21-22-16,-21 1 15,21 0-15,0 0 16,0 0-16,0 0 0,0-1 16,21 1-16,0-21 15,0 21-15,21 0 0,-20 21 0,20-22 16,0 1-16,1 21 0,-1 0 16,-21 0-16,21 0 0,-20 21 0,-1 1 15,0-1-15,0 0 0,-21 21 16,0-21-16,0 1 0,0-1 0,0 0 15,0 0-15,-21 0 0,0 0 16,0 1-16,-1-1 0,22 0 0,-21 0 16,0-21-16,0 21 15,0 0-15,0-21 0</inkml:trace>
  <inkml:trace contextRef="#ctx0" brushRef="#br0" timeOffset="53439.83">466 7557 0,'-22'0'0,"1"0"16,0 0-16,0 0 0,21-22 15,-21 22-15,0 0 0,-1 0 0,1 0 16,0 0-16,0 0 0,0 0 16,0 0-16,-1 0 0,1 0 15,0 0-15,0 0 0,0 0 31,42 0-15,21 0 0,1 0-16,-1 0 0,21 0 0,1 0 15,21-21-15,-22 21 0,1-21 16,-1 21-16,1 0 0,-1-21 0,1 21 16,-1 0-16,-21 0 0,1-21 15,20 21-15,-20 0 0,-1 0 16,0 0-16,1-21 0,-22 21 0,0 0 15,0 0-15,0 0 0,-42 0 63,0-22-63,0 22 16,0 0-16</inkml:trace>
  <inkml:trace contextRef="#ctx0" brushRef="#br0" timeOffset="53900.4">1037 7049 0,'0'21'0,"0"0"16,0 0-16,0 0 0,0 0 0,21 1 16,0 20-16,1-21 0,-1 0 15,0 0-15,21 1 0,-21-22 16,1 21-16,-1 0 0,0-21 0,0 0 16,0 0-16,0 0 15,1 0-15,-1 0 0,0 0 0,0 0 0,-42 21 63,-21-21-63,20 21 0,-20 0 0,21 22 15,-21-22-15,-1 21 0,1 1 16,21-1-16,-22 0 0,22 1 16,-21-1-16,21 0 0,-22 1 0,22-1 15,0-21-15,0 21 0,0-20 16,0 20-16,21-21 0,-22 0 0,22 0 15,22-21 1,-1 0 0,0 0-16,0-21 15</inkml:trace>
  <inkml:trace contextRef="#ctx0" brushRef="#br0" timeOffset="60795.98">2138 6837 0,'0'0'0,"21"0"47,21 0-47,-21 0 16,22 0-16,20 0 0,-20 0 16,20 0-16,-21 0 0,22 0 0,-22-21 15,22 21-15,-22 0 0,0 0 16,1 0-16,-22 0 0,21 0 15,-21 0-15,1 0 0,-1 0 16,-42 0 15,-1 0-31,1 0 0,0 0 16,0 0-16</inkml:trace>
  <inkml:trace contextRef="#ctx0" brushRef="#br0" timeOffset="61051.57">2582 6837 0,'-42'0'32,"21"0"-17,0 21-15,-1 0 16,22 0-16,0 1 16,-21-1-16,21 21 0,0-21 0,-21 22 15,21-22-15,0 21 0,0 0 16,-21 1-16,21-1 0,-21 0 0,21 1 15,0-22-15,0 21 0,0-21 16,-21 22-16,21-22 0,0 0 0,0 0 16,0 0-16,21-21 15,0 0 1,0 0-16</inkml:trace>
  <inkml:trace contextRef="#ctx0" brushRef="#br0" timeOffset="61443.97">3006 7070 0,'0'0'0,"21"0"0,-21 21 31,-21 0-31,21 0 16,0 22-16,0-22 0,-22 21 15,22-21-15,0 22 0,-21-1 0,21-21 16,0 21-16,0-20 0,0 20 15,0-21-15,0 0 0,0 0 16,21-21-16,1 22 0,-1-22 0,0 0 16,0 0-16,0 0 15,22 0-15,-22-22 0,0 22 0,0-21 16,21 0-16,-20 0 0,-1-21 16,0 20-16,0 1 0,-21-21 0,0 0 15,0 20-15,0-20 0,0 21 16,-21-21-16,-21 20 0,20 1 0,-20 0 15,21 21-15,-21 0 0,20 0 16,-20 0-16,21 0 0,0 0 0,-22 0 16,22 21-16,0-21 15,0 21-15,0 1 0,21-1 0,0 0 16,0 0-16,0 0 16,21-21-16,0 0 0</inkml:trace>
  <inkml:trace contextRef="#ctx0" brushRef="#br0" timeOffset="62683.74">4699 6879 0,'-21'-21'15,"0"21"1,21 21 15,0 0-31,0 1 16,21-22-16,-21 21 15,21-21-15,0 0 0,0 0 16,0 0-16,1 0 0,20 0 0,-21 0 16,0-21-16,22 21 0,-22-22 0,0 1 15,21 0-15,-21 0 0,1 0 16,-1 21-16,0-21 0,-21-1 0,0-20 15,21 21-15,-21 0 0,0 0 16,0-1-16,0 1 0,0 0 0,0 0 16,0 0-16,0 0 0,-21 21 15,0 21 1,0 21-16,21-21 0,-22 22 16,22-1-16,0-21 0,-21 43 15,21-22-15,0 0 0,-21 1 0,21-1 16,0 0-16,0 1 0,0-1 15,0 0-15,0 1 0,0-1 0,0 0 16,0 1-16,0-22 0,0 0 16,0 21-16,0-21 0,0 1 15,-21-22-15,0 0 16,0 0-16,-1 0 16,1-22-16,0 1 0,-21 0 15,21 0-15,-1 0 0,-20 0 16,21-22-16,-21 22 0,20 0 0,1 0 15,-21 0-15,42-1 0,-21 22 16,0-21-16,21 42 16,0 1-1,0-1-15,21 21 0,0-21 0,-21 22 16,21-22-16,0 0 0,0 21 0,1-21 16,20 1-16,-21-1 0,0 0 15,22-21-15,-22 21 0,21-21 16,0 0-16,-20 0 0,20 0 15,0 0-15,1 0 0,-1-21 0,-21 0 16,21 0-16,1-1 0,-1 1 16,-21-21-16,22 21 0,-22-22 0,0 22 15,0-21-15,0 0 0,0 20 0,-21 1 16,0-21-16,0 21 0,0 0 16,0-1-16,0 44 31,-21-1-31,21 0 15,0 0-15,-21 0 0,21 22 16,0-22-16,0 21 0,-21-21 0,21 22 16,0-22-16,0 0 0,0 0 0,0 0 15,0 0-15,0 1 16,0-44 15,0 1-15,0 0-16,0 0 0,0 0 15,0-22-15,0 22 0,21-21 0,0 0 16,0-1-16,1 22 0,-1-21 0,0 21 16,21-22-16,1 22 0,-1 0 15,-21 21-15,21-21 0,1 21 0,-1 0 16,0 0-16,-20 0 0,20 21 16,-21-21-16,0 21 0,0 0 15,-21 0-15,0 22 0,0-22 0,0 0 16,0 21-16,0-20 0,0-1 15,0 21-15,0-21 0,-21 0 0,0 22 16,21-22-16,-21 0 0,21 0 16,-21-21-16,21 21 0,-21-21 0,21-21 31,0 0-15</inkml:trace>
  <inkml:trace contextRef="#ctx0" brushRef="#br0" timeOffset="63127.97">6350 6943 0,'0'0'0,"21"0"0,0-21 15,0 21-15,1-22 0,-22 1 0,21 0 16,-21 0 0,-21 21-1,-1 0-15,1 0 0,0 21 16,0-21-16,-21 21 0,20 0 15,1 1-15,0-1 0,-21 0 0,21 0 16,21 0-16,-22 0 0,22 1 16,0-1-16,0 0 15,0 0-15,22-21 0,-1 0 16,0 0-16,0 0 0,21 0 16,-20 21-16,-1-21 0,21 0 0,-21 0 15,0 21-15,22-21 0,-22 0 16,0 22-16,-21-1 0,0 0 15,0 0-15,0 0 16,-21-21-16,0 21 0,-22 1 0,22-22 16,-21 21-16,0 0 0,20-21 0,-20 0 15,0 21-15,-1-21 0,22 0 16,-21 0-16,21 0 0,0 0 0,-1 0 16,22-21-1,0 0 1,22 0-16,-1 21 15,0-22-15,0 1 0,0 21 16,22-21-16,-22 0 0</inkml:trace>
  <inkml:trace contextRef="#ctx0" brushRef="#br0" timeOffset="63517.05">6710 6922 0,'0'-22'31,"0"44"-15,0-1-16,0 0 0,0 0 15,0 0-15,0 0 0,0 1 16,0 20-16,0 0 0,0-21 0,0 43 16,0-22-16,0 1 0,21 20 15,-21-21-15,0 22 0,21-22 0,0 22 16,-21-1-16,0-20 0,0 20 0,0 1 15,0-1-15,0 1 0,0-1 16,0 1-16,-21 20 0,0-20 16,0-22-16,0 22 0,21-22 0,-22 21 15,22-20-15,-21-22 0,21 21 16,-21-21-16,21 1 0,0-1 16,0-42-1,0-1-15,0 1 16,0 0-16,0 0 0,0-21 15,0-1-15,21 1 0,0 0 0,1-22 16,-1-21-16,-21 22 0,21-22 16,0 22-16</inkml:trace>
  <inkml:trace contextRef="#ctx0" brushRef="#br0" timeOffset="64858.88">6858 7176 0,'0'0'0,"0"-43"15,0 1-15,0-64 16,0 85-1,0 0-15,0 0 0,21 21 16,0-22-16,0 22 0,1-21 16,-1 21-16,21 0 0,-21 0 0,22 0 15,-22 0-15,0 0 0,21 21 16,-21 1-16,1-1 0,-1 0 0,0 0 16,-21 0-16,0 0 0,0 22 0,0-22 15,0 0-15,0 21 16,-21-20-16,0-1 0,-1 0 0,-20 0 15,0 0-15,21 0 0,-22 1 0,1-22 16,0 21-16,-1-21 0,22 0 16,-21 0-16,21 0 0,-1 0 0,1 0 15,0 0-15,21-21 16,21 21 15,0 0-31,1 0 0,-1 0 16,0 0-16,0 21 0,0-21 0,0 0 15,1 21-15,-1-21 0,0 0 16,0 0-16,21 21 0,-20-21 16,20 0-16,-21 0 0,21 0 0,-20 0 15,20-21-15,0 21 0,-21-21 16,22 21-16,-1-21 0,-21-1 0,22 1 16,-1 0-16,0-21 0,22 21 15,-43-1-15,21 1 0,1-21 0,-22 21 16,0-22-16,-21 22 0,0-21 15,0 21-15,0-22 0,0 22 0,0 0 16,0 0-16,-21 21 0,0 0 16,-1 0-16,1 0 15,0 21-15,0-21 0,0 21 0,21 22 16,-21-22-16,21 0 16,0 21-16,0-21 0,0 22 0,0-22 15,0 0-15,0 21 0,21-20 16,0-1-16,0 0 0,-21 0 0,21 0 15,0-21-15,1 0 0,-1 0 0,0 0 16,21 0-16,-21 0 0,1 0 16,-1 0-16,0-21 0,0 0 0,21 21 15,-20-21-15,-1 0 0,21-1 16,-21-20-16,22 21 0,-1 0 0,-21 0 16,0-22-16,22 22 0,-22 0 0,-21 0 15,21 0-15,0-1 0,-21 1 16,0 42 31,0 1-32,21-22 32,-21-22-47,0 1 16,0 0-1,-21 0 1,0 21-16,0 0 16,0 0-16,-1 0 15,1 0-15,21 21 16,0 0-16,-21 0 0,21 1 0,-21-1 16,21 0-16,0 0 0,0 0 15,0 22-15,0-22 0,0 21 0,0-21 16,21 0-16,0 22 0,-21-22 0,21 0 15,1 0-15,-1 0 0,0 1 16,0-22-16,0 0 0,22 21 0,-22-21 16,0 0-16,21 0 0,-21 0 15,22-21-15,-22-1 0,21 1 0,1 0 16,-22 0-16,21 0 0,0-22 16,-20 22-16,20-21 0,-21 21 15,0-22-15,22 1 0,-22 0 0,0-1 16,0 1-16,0-21 0,-21 20 15,21 1-15,-21-22 0,0 22 0,22 21 16,-22-21-16,0 20 0,0 1 16,0 0-16,-22 21 15,1 0-15,0 21 0,0 0 16,21 22-16,-21-22 0,0 21 16,21 1-16,-22-1 0,22 0 0,-21 1 15,21-1-15,-21 0 16,21 1-16,0-22 0,0 21 0,0 0 15,0-20-15,0-1 0,0 21 0,0-21 16,0 0-16,0 1 0,21-1 16,0-21-16,-21 21 0,22-21 0,-1 0 15,0 0-15,0 0 16,0 0-16,0-21 0,1 0 0,-1-1 16,0 22-16,0-21 0,21 0 15,-20 0-15,-1 0 0,0 0 0,-21-1 16,0 1-16,0 0 0,0 0 0,0 0 15</inkml:trace>
  <inkml:trace contextRef="#ctx0" brushRef="#br0" timeOffset="65136.3">8721 6773 0,'21'0'31,"21"0"-31,-21 0 15,22 0-15,-1 0 0,0 0 0,22 0 16,-22 0-16,22 0 0,-22 0 0,0 0 16,1-21-16,-1 21 0,0-21 15,-21 21-15,22 0 0,-22-21 0,0 21 16,0 0-16,0 0 16,-42 0 30,0 0-30,0 0-16,0 0 16</inkml:trace>
  <inkml:trace contextRef="#ctx0" brushRef="#br0" timeOffset="66540.02">931 8657 0,'0'-21'0,"0"0"0,0 0 15,0 0 1,0-1-16,0 1 15,0 64 32,0-22-47,0 0 0,0 21 16,0 1-16,0-1 16,0 0-16,0 22 0,-21-22 0,21 0 15,0 1-15,-21-1 0,21 0 16,0-20-16,0-1 0,0 0 15,0 0-15,0 0 0,0 0 0,0-42 47,21 0-47,-21 0 16,21-21-16,0 20 0,-21 1 0,22-21 16,-1 0-16,0-1 0,-21 1 15,21 0-15,0 20 0,0-20 16,1 21-16,-22 0 0,21 21 15,0 0-15,0 0 16,-21 21-16,0 21 16,0-21-16,0 22 0,0-22 15,0 21-15,0-21 0,21 22 0,-21-1 16,0-21-16,0 0 0,0 1 16,21-1-16,1 0 0,-1 0 15,0-21-15,0 0 0,0 0 0,0 0 16,22 0-16,-22 0 0,0-21 15,21 0-15,-20 0 0,-1-1 0,21 1 16,-21-21-16,0 21 0,1-22 16,-1 22-16,-21-21 0,0 0 15,0-1-15,0 1 0,0 21 16,0-22-16,0 1 0,-21 21 0,-1 0 16,1 0-16,0-1 0,0 1 15,21 0-15,-21 21 0,0 0 16,21 21-1,0 0 1,0 1-16,21-1 16,0 0-16,0-21 0,0 21 15,-21 0-15,21-21 0,1 21 0</inkml:trace>
  <inkml:trace contextRef="#ctx0" brushRef="#br0" timeOffset="66907.71">1820 8869 0,'43'21'31,"-22"-42"-31,0 0 16,0 21-16,-21-21 16,21-1-16,0 1 0,-21 0 0,22 0 15,-22 0-15,21 21 16,-21-21-16,0-1 0,0 1 0,0 0 15,0 0-15,0 0 16,-21 21 0,21 21-16,-22 0 15,1-21-15,21 42 0,-21-20 0,21 20 16,-21-21-16,21 21 0,-21 1 16,21-22-16,0 21 0,0-21 0,0 22 15,0-22-15,0 0 0,0 0 16,0 0-16,21-21 0,0 22 0,0-22 15,0 0-15,1 0 0,-1 0 16,0 0-16,21 0 0,-21-22 0,43 1 16,-22 21-16,1-21 0,20 0 15,1-21-15</inkml:trace>
  <inkml:trace contextRef="#ctx0" brushRef="#br0" timeOffset="67303.98">3492 8467 0,'0'0'16,"0"-21"-16,-21 21 0,21-22 0,0 1 0,-21 0 16,0 21-16,21-21 15,-21 21-15,21 21 16,-21 0-16,21 0 16,0 1-16,-22 20 0,22-21 0,0 21 15,0 1-15,0-1 0,0 0 16,0 1-16,-21-1 0,21 0 15,0 1-15,-21-1 0,21 0 16,0 1-16,0-22 0,0 21 0,0-21 16,0 1-16,0-1 0,0 0 15,0-42 1</inkml:trace>
  <inkml:trace contextRef="#ctx0" brushRef="#br0" timeOffset="67991.03">3281 8636 0,'0'0'0,"-21"-21"16,21-21-16,-22 20 0,22 1 15,0 0-15,0 0 0,0 0 0,0 0 16,0-1-16,0 1 0,22 0 16,-1 0-16,0 0 0,21 0 0,-21-1 15,22 22-15,20-21 0,-20 21 16,-1 0-16,21 0 0,-20 0 0,20 0 15,-20 21-15,-1 1 0,0-1 0,1 0 16,-1 21-16,-21-21 0,-21 1 16,0 20-16,0-21 0,0 21 0,0-20 15,-21 20-15,0-21 0,-22 21 16,1-20-16,0-1 0,-1 0 0,1 21 16,0-21-16,21-21 15,-22 22-15,1-22 0,21 0 0,0 0 16,-1 0-16,1 0 0,0 0 15,0 0-15,21-22 0,0 1 16,0 0 0,21 21 15,0 21-31,-21 22 0,21-22 16,1 0-16,-22 0 0,21 0 0,0 22 15,-21-22-15,21 0 16,0 0-16,0 0 0,1 0 0,-1-21 15,0 22-15,0-22 0,0 0 16,22 0-16,-22 0 0,0 0 0,21 0 16,-21 0-16,1-22 0,20 22 15,-21-21-15,0 0 0,22 0 0,-22 0 16,0 0-16,-21-1 0,21-20 0,0 21 16,-21 0-16,21-22 0,-21 22 15,0 0-15,0 0 0,0 0 0,0 0 16,0 42-1,0 0 1,0 0-16,0 0 0,0 0 16,0 22-16,0-22 0,0 0 0,-21 0 15,21 0-15,0 1 0,-21-22 16,21 21-16,0 0 0,0-42 62,21 0-62,-21-1 0,0 1 0</inkml:trace>
  <inkml:trace contextRef="#ctx0" brushRef="#br0" timeOffset="68171.69">4127 8488 0,'0'0'0,"0"-21"15,0 42 16,0 0 1,22 0-17,-1-21-15,0 0 16</inkml:trace>
  <inkml:trace contextRef="#ctx0" brushRef="#br0" timeOffset="68955.86">4699 8763 0,'0'0'0,"21"0"15,0 0-15,-21-21 0,21 21 0,-21-21 16,22 21-16,-22-21 0,21 21 0,-21-22 16,0 1-16,0 0 15,0 0-15,0 0 0,0 0 16,0-1-16,-21 22 15,-1-21-15,1 21 0,0 0 0,0 0 16,0 0-16,0 21 0,-22 1 0,22-22 16,-21 21-16,21 0 15,-22 21-15,22-21 0,0 22 0,0-22 16,0 21-16,21-21 0,0 22 16,0-22-16,0 21 0,0-21 0,0 1 15,21-1-15,0-21 0,0 0 16,0 0-16,0 0 0,1 0 15,-1 0-15,21 0 0,-21-21 0,0 21 16,1-22-16,20 1 0,-21 0 16,0 0-16,0 0 0,-21 0 0,22-1 15,-22 1-15,21 0 0,-21 0 16,0 0-16,0 0 0,0-1 16,-21 44 30,21-1-46,-22 0 0,22 0 0,0 0 16,0 22-16,0-22 0,0 21 16,0-21-16,0 22 0,0-1 15,0-21-15,0 21 0,0 1 0,0-1 16,0 0-16,0 1 0,0-22 0,0 21 16,0 1-16,22-1 0,-22 0 0,21 22 15,-21-22-15,0 0 0,21 1 16,-21-1-16,0 22 0,0-22 15,0 0-15,0-21 0,0 22 0,0-1 0,0 0 16,0-20-16,-21 20 16,0-21-16,-1 0 0,1 0 0,-21 1 15,21-22-15,-22 21 0,22 0 0,-21-21 16,21 0-16,-22 0 0,1 0 16,-21 0-16,20 0 0,1-21 0,0 0 15,-1-1-15,1 1 0,0-21 0,-1 21 16,1-22-16,21 1 0,0 0 15,-1-1-15,22 1 0,0 0 0,0-1 16,0 1-16,0 0 0,0 21 16,0-22-16,22 22 0,-1-21 15,0 21-15,0-1 0,0 1 0,22 0 16,-22-21-16,21 21 0,0-1 16,1-20-16,-1 21 0,22-21 0,-22 20 15,21-20-15,-20 21 0</inkml:trace>
  <inkml:trace contextRef="#ctx0" brushRef="#br0" timeOffset="69720.23">5270 8446 0,'0'0'0,"-21"0"15,0 0 1,21 21-16,-21-21 0,21 21 15,0 0-15,0 0 0,0 0 16,0 1-16,-21 20 0,21-21 0,0 21 16,0 1-16,0-22 0,0 21 0,0 1 15,0-22-15,0 21 0,0-21 16,0 0-16,0 1 0,0 20 0,-21-21 16,21 0-16,0-42 46,0 0-46,21 0 16,0-22-16,-21 22 0,21 0 16,0-21-16,-21 21 0,21-22 15,1 22-15,-1-21 0,0 21 0,0-1 16,0 1-16,0 21 0,1 0 16,-1 21-1,-21 1-15,0-1 16,0 0-16,0 0 0,0 0 15,0 22-15,0-22 0,0 0 0,21 0 16,-21 0-16,21 22 0,0-22 0,-21 0 16,21-21-16,1 21 0,-1 0 15,0-21-15,0 0 0,0 0 16,0 0-16,1 0 0,-1 0 0,0 0 16,0 0-16,0 0 0,0-21 15,22 0-15,-22 0 0,0 0 0,0-1 16,0 1-16,1-21 0,-1 21 15,0-22-15,0 1 0,0 0 0,-21-1 16,0 22-16,21-21 0,-21 0 0,22-1 16,-22 1-16,0 0 0,0 20 15,0 1-15,0 0 0,0 0 0,0 42 32,-22 0-17,22 22-15,-21-22 0,21 0 0,-21 21 16,21-21-16,-21 22 0,21-1 15,0-21-15,0 22 0,0-1 0,0 0 16,0-21-16,0 22 0,0-22 0,0 0 16,0 21-16,0-20 15,0-1-15,21-21 0,0 0 0,0 0 16,1 0-16,-1 0 16,0 0-16,-21-21 0,21 21 15,-21-22-15,21 1 0,-21 0 16,0 0-16,0-21 0</inkml:trace>
  <inkml:trace contextRef="#ctx0" brushRef="#br0" timeOffset="69916.03">5800 8573 0,'0'42'31,"21"-42"-31,0 0 15,0 0-15,0 0 0,22 0 0,-22 0 16,21 0-16,-21 0 0,0 0 0,22 0 16,-22 0-16,21-21 15,-21 21-15,1-21 0,-1 21 0,0-22 16</inkml:trace>
  <inkml:trace contextRef="#ctx0" brushRef="#br0" timeOffset="70897.25">7302 8573 0,'0'-43'31,"0"22"-31,22 21 0,-22-21 0,21-21 16,-21 20-1,21 1-15,-21 0 0,0 0 0,0 0 16,0 0-16,0-1 0,-21 22 31,0 0-31,-1 22 16,1-1-16,0 21 0,0-21 16,0 22-16,0-22 0,-1 21 0,22-21 15,-21 22-15,0-1 0,0-21 0,21 21 16,0 1-16,0-22 0,0 21 15,0-21-15,0 1 0,0 20 0,0-21 16,21-21-16,0 21 0,0 0 16,1-21-16,-1 0 0,0 0 15,0 0-15,21 0 0,-20 0 0,20-21 16,-21 0-16,21 0 0,1 0 16,-1 0-16,-21-22 0,22 22 0,-1-21 15,-21 21-15,21-22 0,-20 1 0,20 0 16,-21-1-16,0 1 0,22 0 15,-22-1-15,0 1 0,0 0 0,0-1 16,-21-20-16,21 42 0,-21-22 16,0 22-16,0 0 0,0 0 0,0 0 15,0 42 1,0 0-16,0 0 0,0 0 16,0 22-16,0-1 0,-21-21 15,21 21-15,-21 1 0,21-1 16,-21 0-16,21 1 0,0-1 0,0 0 15,-21-20-15,21 20 0,0-21 16,0 21-16,0-20 0,0 20 0,0-21 16,21 0-16,-21 0 0,21 1 0,0-22 15,0 21-15,1-21 16,-1 0-16,0 0 0,21 0 0,-21 0 16,1-21-16,-1 21 0,0-22 15,0 1-15,0 0 0,0 0 0,1 0 16,-1 0-16,0-1 0,0 1 0,-21-21 15,0 21-15,21 0 16,-21-1-16,21 1 0,-21 0 16,0 42-1,0 0-15,0 1 16,0-1-16,0 0 0,-21 0 16,21 0-16,0 0 15,0 1-15,0-1 0,0 0 0,0 0 16,21-21-1,1 0 1,-1 0-16,0 0 16,0-21-16,-21 0 0,21 21 0</inkml:trace>
  <inkml:trace contextRef="#ctx0" brushRef="#br0" timeOffset="71280.32">8467 8170 0,'0'-21'0,"0"42"0,-22-42 0,1 21 16,0 0-16,0 21 16,0 1-16,21-1 0,-21 0 15,21 0-15,0 0 16,0 0-16,0 1 0,0-1 0,0 0 16,21-21-16,0 0 15,0 0-15,0 0 16,0 0-16,1 0 0,-1 0 0,0-21 15,0 21-15,0-21 16,-21-1-16,0 1 0,0 0 16,0 0-16,0 0 0,0 0 15,0-1-15,-21 22 0,0-21 16,0 21-16,0 0 0,-1 0 16,1 21-16,0-21 15,0 22-15,0-1 0,0 0 16,21 0-16,0 0 0,0 0 0,0 1 15,0-1-15,0 0 0,0 0 16,0 0-16,0 0 0,21 1 16,0-22-16,0 0 0,0 0 15</inkml:trace>
  <inkml:trace contextRef="#ctx0" brushRef="#br0" timeOffset="72467.78">8975 8361 0,'0'0'0,"0"-42"31,-22 42-15,1 21-16,0 0 16,0 0-16,21 0 0,-21 0 0,0 1 15,-1 20-15,1-21 0,21 0 0,0 22 16,-21-22-16,21 21 0,0-21 15,0 0-15,0 22 0,0-22 0,0 0 16,0 0-16,21-21 0,0 21 16,22 1-16,-22-22 0,21 0 0,1 0 15,-22 0-15,21 0 0,0 0 0,-20 0 16,20-22-16,0 1 0,-21 0 16,22 0-16,-22 0 0,0 0 15,21-1-15,-20-20 0,-1 21 0,0-21 16,0-1-16,0 1 0,0-22 15,1 22-15,-22-21 0,0-1 0,21 22 16,-21-22-16,21 1 0,-21 20 16,0 1-16,0 21 0,0-21 0,0 20 15,-21 22 1,0 22-16,21-1 16,-22 21-16,22 0 0,0 1 0,-21-1 15,21 0-15,-21 1 0,21-1 16,0 22-16,0-22 0,0 0 15,0 1-15,0-1 0,-21-21 16,21 21-16,0-20 0,-21 20 0,21-21 16,0 0-16,0 0 0,0 1 0,0-1 15,0 0 1,0-42 0,0 0-1,0-1-15,0 1 16,0 0-16,21 0 0,-21-21 0,21 20 15,0 1-15,0-21 0,1 21 16,-1 0-16,0-22 0,0 22 16,21 0-16,-20 0 0,-1 0 0,21-1 15,-21 22-15,0 0 0,1 0 16,-1 0-16,-21 22 0,21-1 16,-21 0-16,0 0 15,0 0-15,-21 0 0,0 1 16,-1-1-16,-20-21 0,21 21 0,0-21 15,0 21-15,-1-21 0,1 0 16,0 0-16,0 0 16,0 0-16,21-21 31,0 0-31,0 0 31,0 42-15,0 0-16,0 0 0,0 0 15,0 0-15,0 1 0,0-1 16,0 0-16,0 0 0,0 0 0,0 0 16,0 1-16,21-1 0,0 0 15,0 0-15,0 0 0,1 0 16,-1-21-16,21 0 0,-21 0 0,0 0 16,1 0-16,-1 0 15,0 0-15,0 0 0,0 0 0,22-21 0,-22 21 16,0-21-16,0 21 0,0-21 15,-21 0-15,21 21 0,1-21 16,-1 21-16,-21-22 0,0 1 16,-21 21 140,-1 0-140,1 0-1,0 0-15,0 0 16,0 0-16</inkml:trace>
  <inkml:trace contextRef="#ctx0" brushRef="#br0" timeOffset="77484">11917 6837 0,'0'0'0,"-21"0"0,-1 0 0,-41 0 15,42 0-15,0 0 16,-1 0-16,1 0 0,0 0 0,0 0 16,0 0-16,42 0 31,0 21-31,0-21 16,22 0-16,-1 0 0,21 0 15,1 0-15,-1 0 0,1 0 0,21 0 16,-22 0-16,1 0 0,-1 0 15,1 0-15,-1 0 0,-21 0 0,1 0 16,-1 0-16,-21 0 0,0 0 0,22 0 16,-22 0-1,-21-21 17,0 0-32,-21 0 15,0 21-15,21-22 0,-22 22 16,1-21-16,0 0 15,0 21-15</inkml:trace>
  <inkml:trace contextRef="#ctx0" brushRef="#br0" timeOffset="77739.91">12467 6710 0,'-21'0'16,"84"0"-16,-105 0 0,0 0 0,21 0 0,42 0 31,0 0-31,0 0 16,0 0-16,0 0 0,1 0 15,-1 0-15,0 0 0,21 0 16,-21 0-16,1 0 0,-1 0 0,0 21 15,-21 0-15,0 0 0,0 1 16,0-1-16,0 0 0,0 0 16,-21 0-16,-22 0 0,22 1 0,0-1 15,-21 0-15,-1 0 0,1 0 16,21 0-16,-21 1 0,20-1 0,-20-21 16,21 21-16,0 0 0,0-21 15,21-21 1,21 21-1,21-21-15,-21 0 0</inkml:trace>
  <inkml:trace contextRef="#ctx0" brushRef="#br0" timeOffset="78052.03">13208 6414 0,'0'0'0,"21"0"16,0 0-16,22-22 16,-22 22-16,21-21 0,0 21 0,22-21 15,-22 21-15,1 0 0,-1-21 16,0 21-16,1 0 0,-1 0 0,0-21 15,-21 21-15,22 0 0,-22 0 16,0 0-16,0 0 0,0 0 0,-42 0 31,0 0-31,0 0 16,0 0-16,0 0 0</inkml:trace>
  <inkml:trace contextRef="#ctx0" brushRef="#br0" timeOffset="78299.02">13589 6329 0,'0'42'31,"0"-21"-31,0 1 0,0-1 0,0 0 16,0 21-16,-21 1 0,21-22 16,0 21-16,-21 0 0,21 1 0,0-1 15,0-21-15,-22 22 16,1-1-16,21-21 0,-21 0 0,21 22 15,0-22-15,-21 0 0,21 0 0,-21 0 16,21 0-16,0 1 0,21-22 31,0 0-31,0 0 0,0-22 16</inkml:trace>
  <inkml:trace contextRef="#ctx0" brushRef="#br0" timeOffset="78647.88">13928 6689 0,'0'21'16,"0"0"-1,-22 0-15,1 22 0,0-22 0,21 0 16,-21 0-16,0 21 0,0-20 16,21-1-16,0 0 0,0 0 0,0 0 15,0 0-15,0 1 0,0-1 16,21-21-16,21 0 0,-21 0 15,0 0-15,22 0 0,-22 0 0,21 0 16,1 0-16,-22-21 0,21 21 16,0-22-16,-20 1 0,20 0 0,-21 0 15,21 0-15,-20 0 0,-22-1 16,21 1-16,-21-21 0,0 21 0,0-22 16,0 22-16,0 0 0,-21 0 15,-1-21-15,1 42 0,-21-22 16,21 22-16,-22 0 0,22 0 0,-21 0 15,0 0-15,20 0 0,1 0 16,0 0-16,0 22 0,0-22 0,0 0 16</inkml:trace>
  <inkml:trace contextRef="#ctx0" brushRef="#br0" timeOffset="79783.55">15367 6498 0,'0'0'0,"0"21"16,0 1-16,0-1 0,0 0 16,0 0-16,0 0 0,21-21 15,0 21-15,0-21 0,1 0 0,-1 0 16,0 0-16,0 0 0,21-21 16,-20 0-16,20 0 0,-21 0 0,21 0 15,-20-1-15,-1 1 0,21-21 16,-21 21-16,0-22 0,-21 1 0,22 21 15,-22-21-15,21 20 0,-21 1 16,0-21-16,0 21 0,0 0 0,0-1 16,-21 22-1,-1 0-15,22 22 0,-21-1 16,0 0-16,21 21 0,-21 1 0,21 20 16,0-21-16,-21 22 15,21-1-15,0 1 0,0-22 0,-21 22 16,21-22-16,0 0 0,0 1 15,0-1-15,0 0 0,0-20 0,0-1 16,0 21-16,0-21 0,0 0 16,-22-21-1,-20 0 1,21 0-16,0 0 0,0-21 0,-1 0 16,-20 0-16,0 21 0,21-21 15,-22 0-15,22-1 0,-21 1 0,21 0 16,-1 0-16,1 0 15,0 21-15,0 0 0,21 21 16,0 0-16,21 0 16,0 0-16,0 1 15,1-1-15,20 0 0,-21 0 0,21 0 16,1 0-16,-1-21 0,-21 22 16,22-22-16,-1 0 0,0 0 0,1 0 15,-1 0-15,0 0 0,1 0 0,-1 0 16,0-22-16,1 22 0,-22-21 15,21 0-15,-21 21 0,0-21 0,1 0 16,-1 0-16,-21-1 0,21 1 16,-21 0-16,0-21 0,0 21 0,0-1 15,0-20-15,0 21 0,0 0 16,0 0-16,0 42 31,0 21-31,0-21 0,0 0 16,0 22-16,0-22 0,0 0 0,-21 0 15,21 22-15,-21-22 0,21 0 0,0 0 16,0 0-16,-22 0 0,22 1 16,-21-22-16,21 21 0,0-42 47,0-1-47,21 1 15,1 0-15,-1 0 0,0 0 0,0 0 16,0-22-16,22 1 0,-22 21 15,0-22-15,21 1 0,1 21 0,-1 0 16,0 0-16,-21-1 0,22 22 16,-1 0-16,-21 0 0,0 22 15,1-1-15,-1 0 0,0 0 0,-21 21 0,0-20 16,0-1-16,0 21 0,0-21 16,0 0-16,0 1 0,-21-1 0,0 0 15,21 0-15,-22 0 0,22 0 16,-21-21-1,42 0 17,1-21-32,-22 0 15,21 0-15,0 0 0</inkml:trace>
  <inkml:trace contextRef="#ctx0" brushRef="#br0" timeOffset="80183.38">17230 6668 0,'0'0'0,"21"0"0,0-22 0,0 1 16,0 0-16,-21 0 16,0 0-1,-21 21-15,0 0 0,-21 0 16,20 0-16,-20 21 0,0 0 16,21-21-16,-22 21 0,22 0 0,-21 1 15,21-1-15,-1 0 0,22 0 16,0 0-16,0 0 0,0 1 15,22-22-15,-22 21 0,42-21 16,-21 0-16,0 0 0,0 21 16,22-21-16,-22 21 0,0-21 0,0 21 15,0-21-15,1 21 0,-1-21 16,0 22-16,-21-1 16,0 0-16,0 0 0,-21-21 15,-22 21-15,22-21 0,0 0 16,-21 21-16,21-21 0,-22 0 0,1 0 15,21 0-15,0 0 0,-22 22 0,22-22 16,0 0-16,0 0 16,21-22-1,0 1-15,21 0 0,0 0 16,0 21-16,0-21 16</inkml:trace>
  <inkml:trace contextRef="#ctx0" brushRef="#br0" timeOffset="80539.67">17589 6646 0,'0'0'0,"22"0"16,-22 22 15,0-1-31,0 0 0,0 21 0,0-21 16,0 1-16,0 20 0,0 0 15,0 1-15,0-1 0,0 0 0,0 1 16,0 20-16,0 1 0,0-1 16,0 22-16,0-22 0,-22 1 15,1 20-15,21-20 0,-21-1 0,-21 1 16,21 21-16,-1-22 0,1 22 16,-21-22-16,21 1 0,0-1 0,-1-20 15,1-1-15,0 0 0,21-21 16,0 1-16,0-1 0,0-42 15,0-1 1,21-20-16,0 21 0,1-21 0,-1-1 16,0-20-16,0-1 0,21 1 15,-20-1-15,20 1 0,-21-1 0</inkml:trace>
  <inkml:trace contextRef="#ctx0" brushRef="#br0" timeOffset="81835.83">17738 6816 0,'0'0'0,"0"-43"0,0 22 0,0 0 16,-22 0-16,22-21 0,0 20 16,0 1-16,0 0 0,0 0 15,22 0-15,-1 21 0,0-21 16,0 21-16,0 0 0,0 0 0,1 0 16,20 0-16,-21 0 0,0 0 15,0 21-15,1 0 0,-1 0 16,0 21-16,-21-20 0,0 20 0,0-21 15,0 0-15,0 22 0,-21-22 16,0 0-16,-22 0 0,22 0 0,-21 0 16,21 1-16,-22-22 0,1 21 15,0-21-15,20 0 0,-20 0 0,21 0 16,0 0-16,0 0 0,-1 21 0,1-21 16,42 0 15,1 0-31,-1 21 0,0-21 15,0 0-15,21 0 0,-20 0 16,20 0-16,-21 0 0,21 0 0,-20 0 16,20 0-16,0 0 15,1 0-15,-22 0 0,21-21 0,0 0 16,1 21-16,-1-21 0,0-1 0,1 1 16,-1 0-16,0 0 0,-20 0 15,-1 0-15,0-22 0,0 1 0,-21 21 16,0-22-16,0 22 0,0-21 15,0 21-15,0 0 0,-21 21 0,0 0 16,0 0-16,-1 0 0,1 0 16,0 21-16,0 0 0,0 0 0,0 21 15,-1-20-15,22 20 0,0-21 0,0 21 16,0-20-16,0 20 0,0-21 16,0 0-16,0 0 0,0 1 15,22-1-15,-1 0 0,0-21 16,21 0-16,-21 21 0,1-21 0,20 0 15,-21 0-15,21 0 0,-20 0 0,20 0 16,0-21-16,1 0 0,-1 21 16,0-21-16,1-1 0,-1 1 0,-21 0 15,21 0-15,-20-21 0,-1 20 16,0-20-16,0 21 0,0-21 0,0 20 16,-21 1-16,22 0 0,-22 0 15,0 42 1,0 0-1,0 0 1,0 1-16,0-1 0,0 0 16,21-21 15,0 0-15,-21-21-16,0 0 15,0-1-15,0 1 16,0 0-16,0 0 15,0 0-15,0 0 0,-21 21 16,0 0 0,-1 21-16,1 0 15,21 0-15,0 0 16,-21 0-16,21 1 0,-21 20 0,21-21 16,0 0-16,-21 22 0,21-22 0,0 0 15,0 21-15,0-21 0,0 1 16,0-1-16,21 0 0,0-21 0,0 21 15,0-21-15,1 0 0,-1 21 16,0-21-16,21 0 0,-21 0 0,22 0 16,-1 0-16,-21 0 0,22 0 0,-22-21 15,21 21-15,-21-21 0,22 0 16,-22 0-16,0-22 0,21 22 0,-21-21 16,1-1-16,-1-20 15,0 21-15,0-22 0,0 1 0,0 20 16,1-20-16,-1 20 0,0-20 15,-21 21-15,21 20 0,-21-20 0,21 21 16,-21 0-16,0 0 0,-21 42 31,0 21-31,21-21 0,-21 22 16,0-1-16,-1 0 0,22 1 16,-21 20-16,0-21 0,0 22 15,21-22-15,0 1 0,-21-1 0,21 0 16,0 1-16,0-22 0,0 21 0,0-21 15,0 0-15,0 1 0,0-1 16,0 0-16,21-21 16,0 0-16,0 0 0,0 0 15,1 0-15,-1 0 16,0 0-16,0-21 0,21 0 0,-20 21 16,-1-22-16,-21 1 0,21 0 0,0-21 15,0 21-15,-21-1 0</inkml:trace>
  <inkml:trace contextRef="#ctx0" brushRef="#br0" timeOffset="82099.59">19346 6519 0,'0'0'0,"0"22"16,43-22 15,-22 0-31,21 0 0,0 0 15,1 0-15,20 0 0,1 0 0,-22 0 16,22 0-16,-1 0 0,-21 0 16,22 0-16,-22-22 0,-21 22 0,22 0 15,-22-21-15,0 21 0,0-21 16,-42 21 31,0 0-47,-21 0 0,20 0 0</inkml:trace>
  <inkml:trace contextRef="#ctx0" brushRef="#br0" timeOffset="83000.03">12573 8509 0,'0'0'0,"-21"0"16,0 0-16,21 21 46,0-42-14,0 0-17,0 0-15,0 0 16,0-1-16,0 1 16,0 0-16,0 0 0,0 0 0,0 0 15,0-22-15,-22 22 0,22-21 0,-21 21 16,0-1-16,0 1 0,0 0 15,0 0-15,-1 21 0,1 0 0,-21 0 16,21 0-16,-22 21 0,22 0 16,-21 0-16,21 1 0,-22-1 0,22 21 15,0 0-15,0 1 0,0-22 16,21 21-16,0 1 0,0-22 0,0 21 16,0-21-16,0 0 0,21 1 0,0-1 15,0-21-15,0 0 16,22 0-16,-22 0 0,21 0 0,-21 0 15,22 0-15,-22 0 0,21-21 0,-21 21 16,22-22-16,-22 1 0,21 0 16,-21 0-16,22-21 0,-22 20 0,42-41 15,-41 21-15,-1-1 16,0 1-16,0 0 0,-21-22 0,21 22 16,-21-1-16,21 1 0,-21 0 15,0-1-15,0 22 0,0 0 0,-21 63 31,21-20-15,0 20-16,-21 0 0,21 1 16,0-1-16,0 21 0,0-20 15,0-1-15,0 0 0,0 1 0,0-22 16,0 21-16,0-21 0,0 22 0,0-22 16,0 0-16,0 0 0,0 0 15,21-21-15,-21 22 0,21-22 0,1 0 16,-1 0-16,0 0 15,0 0-15,0 0 0,0 0 0,1 0 16,-1-22-16</inkml:trace>
  <inkml:trace contextRef="#ctx0" brushRef="#br0" timeOffset="83399.42">13039 8403 0,'0'-63'31,"0"42"-31,0-1 16,0 1-16,0 0 0,0 0 15,0 0-15,21 0 16,0 21-16,0-22 0,0 1 0,0 21 16,1 0-16,20 0 0,-21 0 15,21 0-15,-20 0 0,20 21 0,-21 1 16,21-1-16,-20 0 0,-1 21 16,0-21-16,0 1 0,-21-1 0,0 21 15,0-21-15,0 0 0,0 1 16,0-1-16,0 0 0,-21-21 15,21 21-15,-21-21 0,0 0 16,21-21 15,0 0-31,0 0 0,0-1 16,0 1-16,21 0 0,-21 0 16,21-21-16,-21 20 0,21 1 0,0-21 15,-21 21-15,21 0 0,1-1 0,-1 1 16,-21 0-16,21 0 0,0 21 15,0 0-15,0 0 0,1 0 0,-1 0 16,0 21-16,-21 0 0,21-21 16,0 21-16,0 1 0,1-1 0</inkml:trace>
  <inkml:trace contextRef="#ctx0" brushRef="#br0" timeOffset="84529.88">14055 8382 0,'0'0'0,"21"0"0,0 0 0,0 0 16,0 0-16,0 0 15,1-21-15,-1 0 0,0 0 16,-21-1-16,0 1 0,0 0 16,0-21-16,0 21 0,0-1 0,0-20 15,0 21-15,-21 0 0,0 0 16,-1-1-16,-20 1 0,21 21 16,0 0-16,-22 0 0,1 21 0,21 1 15,-21-1-15,-1 0 0,22 21 16,0-21-16,-21 22 0,20-22 0,1 21 15,0 1-15,21-22 0,0 21 16,-21-21-16,21 22 0,0-22 0,0 0 16,0 0-16,21 0 0,0-21 15,0 0-15,1 0 0,-1 0 16,0 0-16,0 0 0,0 0 0,22 0 16,-22 0-16,0 0 0,21-21 0,-21 0 15,1 0-15,-1 0 16,0-1-16,0 1 0,0 0 0,0 0 15,1-21-15,-22 20 0,0-20 16,0 21-16,21-21 0,-21 20 0,0 1 16,0 0-16,-21 42 31,21 0-31,0 1 0,-22-1 16,22 21-16,-21-21 0,21 0 15,0 22-15,0-22 0,0 0 0,0 21 16,0-20-16,0-1 0,0 0 0,21 0 15,-21 0-15,22-21 0,-1 21 16,0 1-16,0-22 0,21 0 0,-20 0 16,20 0-16,0 0 0,-21 0 15,22 0-15,-1 0 0,22-22 16,-22 22-16,0-21 0,-21 0 0,22 0 16,-1 0-16,-21 0 0,0-1 15,1 1-15,-1-21 0,-21 21 0,0-22 16,0 22-16,0-21 0,0 21 0,0-22 15,-21 22-15,-1 0 0,1 21 16,0 0-16,0 0 0,-21 0 0,20 0 16,1 0-16,-21 21 0,21 0 15,0 1-15,-1-1 0,1 0 0,0 0 16,0 21-16,21-20 0,0-1 0,0 0 16,0 0-16,0 0 15,21 0-15,0-21 0,0 0 16,1 0-16,-1 0 0,0 0 15,0 0-15,21 0 0,-20 0 0,-1 0 16,0-21-16,0 21 0,0-21 16,-21 0-16,0 0 15,21 21-15,-21-21 0,0 42 47,0 0-47,0 0 0,0 0 0,0 0 16,0 1-16,0 20 15,0 0-15,0-21 0,-21 22 0,21-1 16,0 0-16,0 1 0,0 20 0,0 1 16,0-22-16,0 22 0,0-1 15,0 1-15,0-1 0,21 1 0,-21-1 16,22 1-16,-22-1 0,0 1 0,0-1 16,0 1-16,0-1 0,0 1 15,0-22-15,0 21 0,0-20 0,-22-22 16,1 21-16,21-21 0,-21 1 0,0-1 15,0 0-15,0-21 0,-1 0 16,1 0-16,0 0 0,0 0 0,0-21 16,0 0-16,-1-1 0,1-20 15,0 0-15,0-1 0,0-20 0,0-1 16,21 1-16,0-22 0,0 22 16,0-1-16,0-20 0,21-1 0,0 21 15,21-20-15,-21 20 0,1-20 16,20 41-16,-21-20 0,0 20 0,22 1 15,-22 0-15,21-1 0,-21 22 0,0 0 16,22-21-16,-22 21 0,21-1 16,1 1-16,-1-21 0,0 21 15,1 0-15</inkml:trace>
  <inkml:trace contextRef="#ctx0" brushRef="#br0" timeOffset="85159.97">16235 8001 0,'0'0'0,"21"-63"15,-21 41-15,0 1 0,0 0 16,0 0-16,-21 21 16,0-21-16,-1 21 15,1 0-15,0 0 0,0 0 0,0 21 16,0 0-16,-1 0 15,1 0-15,0 1 0,0-1 0,21 0 16,0 21-16,0-21 0,0 1 16,0-1-16,0 0 0,0 0 0,0 0 15,21 0-15,0-21 0,0 0 16,1 0-16,-1 0 0,0 0 16,0 0-16,0 0 0,0 0 0,1 0 31,-44 0-16,1 0-15,0 0 0,-21 0 16,21 0-16,-1 22 0,-20-1 16,21 0-16,-21-21 0,20 21 15,1 0-15,21 0 0,-21 1 16,21-1-16,21-21 16,0 0-1,1 0-15,-1 0 16,0 0-16,21 0 0,-21 0 0,1 0 15,20 0-15,-21 0 0,0-21 16,0 21-16,1 0 0,-1 0 0,0 0 16,0 0-16,0 21 0,-21 0 15,0 0-15,0 21 16,0-20-16,0-1 0,0 21 0,-21-21 16,0 22-16,0-22 0,0 21 15,21 0-15,-85 107 16,85-107-16,0-21 15,-21 0-15,21 0 0,0 1 16,-21-1-16,21 0 0,0-42 31,21 0-31,0-1 0</inkml:trace>
  <inkml:trace contextRef="#ctx0" brushRef="#br0" timeOffset="85844.81">17865 8149 0,'0'-21'16,"0"0"-16,21 21 16,0-21-16,-21 0 15,21-1-15,-21 1 0,0 0 0,0 0 16,0 0-16,0 0 0,0-1 16,-21 1-16,0 21 15,0 0-15,-1 0 0,1 0 0,0 21 16,-21 1-16,21-1 0,-1 21 15,-20-21-15,21 22 0,0-1 0,0-21 16,-22 21-16,22 1 0,21-22 16,-21 21-16,21-21 0,-21 22 0,21-22 15,0 0-15,0 0 0,0 0 0,21-21 16,0 22-16,0-22 0,0 0 16,1 0-16,-1 0 0,21 0 15,-21 0-15,22 0 0,-22-22 0,21 22 16,-21-21-16,0 0 0,22 0 15,-22-21-15,0 20 0,0-20 0,0 0 16,1-1-16,-1-20 0,-21 21 16,21-1-16,-21-20 0,21 20 0,0 1 15,-21-21-15,0 20 0,0 22 16,21-21-16,-21-1 0,0 22 0,0 0 16,0 42-1,0 0-15,0 1 16,-21 20-16,21 0 0,0 1 15,-21-1-15,21 0 0,0 1 16,-21-1-16,21 0 0,0 1 0,0-1 16,0 0-16,0 1 0,0-22 0,0 21 15,0-21-15,0 0 0,21 1 16,0-1-16,-21 0 0,21-21 0,1 0 16,-1 21-16,0-21 0,0 0 0,0 0 15,0 0-15,1 0 0,20-21 16,-21 0-16</inkml:trace>
  <inkml:trace contextRef="#ctx0" brushRef="#br0" timeOffset="86267.95">18500 8192 0,'-22'-43'16,"1"43"-16,21-21 0,0 0 16,-21 21-16,21-21 0,0 0 0,0-1 15,0 1-15,0 0 16,0 0-16,21 0 0,0 21 0,1-21 15,20 21-15,-21 0 0,21-22 16,-20 22-16,20 0 0,-21 0 0,21 0 16,-20 0-16,-1 22 0,0-1 0,0 0 15,0 21-15,0-21 0,1 22 16,-22-22-16,21 21 0,-21-21 0,0 22 16,0-22-16,0 0 15,0 0-15,0 0 0,-21 1 0,-1-1 16,1-21-16,21 21 0,-21-21 15,21-21 17,0 0-32,0-1 15,21 1-15,-21 0 0,21-21 0,1 21 16,-22-1-16,21-20 0,0 21 16,-21-21-16,21 20 0,0 1 0,-21-21 15,21 21-15,-21 0 16,22 21-16,-1 0 0,0 0 15,0 0-15,0 0 16,0 0-16,1 0 16,-1 0-16</inkml:trace>
  <inkml:trace contextRef="#ctx0" brushRef="#br0" timeOffset="87004.08">19431 7959 0,'0'0'0,"0"-21"16,-21 21-1,0 0 1,-22 0-16,22 0 16,0 0-16,0 21 0,0 0 15,-1 0-15,1 0 0,21 22 16,-21-22-16,0 0 0,21 21 0,0-21 16,-21 1-16,21-1 0,0 0 0,0 0 15,0 0-15,21-21 0,0 21 16,0-21-16,0 22 0,1-22 0,-1 0 15,0 0-15,0 0 0,0 0 16,22 0-16,-22 0 0,0-22 0,21 1 16,-21 21-16,1-21 0,-22 0 0,0 0 15,21 0-15,-21-1 0,0-20 16,0 21-16,0-21 0,0 20 0,-21 1 16,-1-21-16,1 21 15,21 0-15,-21-1 0,0 22 0,0 0 16,0-21-16,-1 21 15,44 21 1,20-21 0,-21 22-16,0-22 0,22 0 15,-1 0-15,0 0 0,1 0 0,-1 0 16,21 0-16,-20 0 0,-1 0 0,0 0 16,1 0-16,-22-22 15,0 22-15,0 0 0,0-21 0,1 21 0,-22-21 16,-22 21 31,1 21-47,21 0 15,0 1-15,0 20 0,-21 0 0,21 1 16,-21-1-16,21 0 0,-21 1 16,21-1-16,0 0 0,0 22 0,0-22 15,0 22-15,0-22 0,-21 21 0,21-20 16,-22 20-16,1 1 0,21-1 15,-21 1-15,0-22 0,21 22 0,-21-1 16,21-21-16,-21 22 0,-1-22 16,1 1-16,0-1 0,0 0 15,0-21-15,0 22 0,-1-22 0,-20 0 16,21 0-16,0 0 0,0 1 0,-1-22 16,1 0-1,21-22-15,0 1 16,21 0-16,1 0 0,-1-21 15,0 20-15,21-20 0,-21 0 16,1-1-16,20 1 0</inkml:trace>
  <inkml:trace contextRef="#ctx0" brushRef="#br0" timeOffset="87312.65">19854 8170 0,'0'0'0,"-21"-42"0,21 0 16,0 21-16,0-22 0,0 1 15,0 21-15,21 0 0,-21-1 0,21 1 16,1 0-16,20 0 0,-21 0 0,0 21 16,22-21-16,-1 21 0,0 0 15,1 0-15,-1 0 0,-21 0 0,21 0 16,1 0-16,-1 0 0,-21 21 16,0 0-16,1 0 0,-22 0 0,0 22 15,0-22-15,0 21 0,0-21 16,-22 22-16,1-1 0,-21-21 15,21 0-15,-22 0 0,1 1 0,21-1 16,-21 0-16,-1 0 0,1-21 16,21 0-16,-22 21 0,22-21 0,0 0 15,0 0-15,0 0 0,0 0 16,-1 0-16,1 0 0,0-21 16,0 21-16</inkml:trace>
  <inkml:trace contextRef="#ctx0" brushRef="#br0" timeOffset="93436.01">190 11388 0,'0'0'0,"-42"0"0,0 0 0,-1 0 0,1 0 16,21 0-16,21 21 15,0 0 48,63-21-48,1 0-15,21 0 0,-1 0 16,1 0-16,0 0 0,-1 0 16,-20 0-16,20 0 0,-20 0 0,-1 0 15,-20 0-15,20 0 0,-20-21 16,-1 21-16,0 0 0,-21 0 0,22 0 15,-22 0-15,0 0 0,0 0 16,0-21-16,-21 0 31,-21-1-15,0 22-16,0-21 0,0 21 16,-22-21-16</inkml:trace>
  <inkml:trace contextRef="#ctx0" brushRef="#br0" timeOffset="93808.07">868 11134 0,'0'0'0,"0"21"47,0 0-47,21 0 15,0 0-15,0-21 16,22 22-16,-22-22 0,0 0 0,0 21 15,21-21-15,-20 0 0,-1 0 16,21 0-16,-21 0 0,0 0 16,22 0-16,-22 0 0,0 0 0,0 0 15,-21 21 17,0 0-32,-21 0 0,-21 0 15,21 1-15,-22 20 0,1-21 16,0 21-16,20 1 0,-20-1 15,0 0-15,-1-20 0,1 20 0,21-21 16,-21 21-16,-1-20 0,22 20 16,0-21-16,0 0 0,0 0 15,21 1-15</inkml:trace>
  <inkml:trace contextRef="#ctx0" brushRef="#br0" timeOffset="95631.94">1799 11091 0,'0'0'0,"0"-21"0,0 0 0,0 0 16,0 0-16,0 0 15,0 42 16,0 0-15,0 0-16,0 0 0,0 22 0,0-1 16,0 0-16,0 1 0,0-1 15,-21 0-15,21 1 0,-21-22 0,21 21 16,0-21-16,0 0 0,0 22 16,0-22-16,0 0 15,0-42 16,21 0-31,-21 0 16,21-1-16,0 1 0,0-21 0,-21 21 16,22-22-16,-1 22 0,0-21 15,-21 21-15,0 0 0,21-1 16,0 22-16,0 0 16,-21 22-1,0-1-15,0 21 0,0-21 0,22 0 16,-22 1-16,0-1 0,21 21 15,-21-21-15,0 0 0,21 1 16,0-1-16,0 0 0,0-21 16,1 0-16,-1 0 15,0 0-15,0 0 0,0 0 0,0 0 16,1 0-16,20-21 0,-21 21 16,0-21-16,0-1 0,-21 1 0,22 0 15,-1-21-15,-21 21 0,21-22 16,-21 1-16,0 0 0,0-1 0,0 1 15,0 0-15,0-1 0,0 22 16,0-21-16,0 21 0,0-1 0,0 1 16,0 0-16,0 42 31,0 0-31,0 1 0,0-1 16,0 0-16,0 21 0,0 1 15,0-1-15,0 0 0,0 1 16,0-1-16,0 0 0,0 1 0,21-22 15,-21 21-15,21-21 0,-21 0 16,21 1-16,1-22 0,-22 21 0,21-21 16,0 0-16,21 0 0,-21 0 15,1 0-15,20 0 0,-21 0 0,0-21 16,22-1-16,-22 1 0,21 0 16,-21 0-16,0 0 0,1-22 15,-1 22-15,0-21 0,0 0 0,0 20 16,-21-20-16,0 21 0,0-21 15,0 20-15,0 1 0,0 0 0,0 0 16,-21 21 0,0 0-16,0 21 15,21 0 1,0 0-16,0 1 0,0-1 0,0 0 16,21 0-16,0 0 0,-21 0 15,21 1-15,-21-1 0,21 0 0,1 0 16,-22 0-16,0 0 0,21 1 0,0-1 15,-21 0-15,21 0 16,0-21-16,0 0 16,1 0-1,-1 0-15,0-21 0,0 0 0,0 21 16,0-21-16,1-1 0,20 1 16,-21 0-16,0-21 0,0 21 0,1-1 15,-1-20-15,0 21 0,-21 0 0,0-22 16,21 22-16,-21 0 15,21 0-15,-21 42 32,-21 0-32,21 0 0,-21 1 0,21-1 15,-21 21-15,21-21 0,0 22 16,0-22-16,0 0 0,0 21 0,0-21 16,0 1-16,0-1 0,21 0 15,0-21-15,0 21 0,22-21 16,-22 0-16,0 0 0,21 0 0,-21 0 15,22 0-15,-22 0 0,21 0 16,-21 0-16,1-21 0,20 0 0,-21 0 16,0-1-16,0 1 0,1 0 15,-1-21-15,0-1 0,0 22 0,0-21 16,0 0-16,-21-1 0,0 1 0,22 0 16,-22-1-16,0 1 0,0 0 15,0 20-15,0 1 0,0-21 0,0 21 16,0 0-1,0 42 1,0 0-16,0 21 0,0-21 16,-22 1-16,22 20 0,-21 0 15,21-21-15,0 22 0,0-1 0,0 0 16,0 1-16,0-1 0,0-21 16,0 22-16,0-1 0,0-21 0,0 0 15,0 0-15,21 1 0,1-1 16,-1 0-16,0-21 0,0 0 15,0 0-15,0 0 0,1 0 0,20 0 16,-21-21-16,0 0 0,0-1 16,22 1-16,-22 0 0,0 0 0,0-21 15,0 20-15,1-20 16,-1 21-16,0 0 0,-21-22 0,0 22 16,0 0-16,0 0 0,0 0 0,0 0 15,-21 21-15,0 0 16,-1 0-16,1 21 0,0 0 15,21 0-15,-21 0 0,21 0 16,0 22-16,0-22 0,0 0 0,0 21 16,0-20-16,0-1 0,21 0 0,0 0 15,0-21-15,1 21 0,-1-21 16,0 0-16,0 0 0,21 0 0,-20 0 16,-1 0-16,21 0 0,-21 0 15,22-21-15,-22 0 0,0 21 16,0-21-16,21 0 0,-20-1 0,-1 1 15,-21-21-15,21 21 0,-21 0 16,0-22-16,0 22 0,0 0 0</inkml:trace>
  <inkml:trace contextRef="#ctx0" brushRef="#br0" timeOffset="95860">4043 10880 0,'0'0'0,"0"21"32,21-21-17,0 0-15,0 0 0,0 0 0,22 0 16,-22-21-16,0 21 0,21-21 0,-20 21 16,-1-22-16,0 22 0,21-21 15,-21 21-15,-21-21 0,22 21 0,-22-21 16,0 0-1</inkml:trace>
  <inkml:trace contextRef="#ctx0" brushRef="#br0" timeOffset="96040.42">3577 10732 0,'0'0'0,"-21"21"0,0-21 0,0 21 16,21 0-1,0 0 1,21-21 0,0 0-16,0 0 15,0 0-15,0-21 0</inkml:trace>
  <inkml:trace contextRef="#ctx0" brushRef="#br0" timeOffset="96948.01">6498 10795 0,'-21'-42'32,"21"21"-32,0-1 0,-21 22 0,21-21 15,-21 0-15,-1 0 16,22 0-16,-21 21 0,0 0 15,0 0-15,0 0 16,0 0-16,-1 21 16,1 0-16,0 0 0,21 22 15,-21-22-15,0 21 0,21 0 16,-21 1-16,21-22 0,0 42 0,0-20 16,0-1-16,0 0 0,0 1 15,0-1-15,0 0 0,0 1 0,21-22 16,0 21-16,0-21 0,0 1 0,0-1 15,22 0-15,-22-21 0,21 0 16,-21 0-16,22 0 0,-1 0 0,0 0 16,1 0-16,-1-21 0,43-22 15,-43 22-15,0 0 16,1-21-16,-1 21 0,-21-22 0,22 22 0,-22-21 16,0-1-16,0 22 0,0-21 15,0 0-15,-21 20 0,0 1 16,0 0-16,0 0 0,0 0 15,-21 42 17,0 0-32,0 0 0,0 0 0,0 1 15,21-1-15,0 0 0,-22 0 16,22 21-16,0-20 0,0-1 0,0 21 16,0-21-16,0 0 0,0 1 15,0-1-15,22 0 0,-1-21 0,0 0 16,0 21-16,0-21 0,0 0 15,1 0-15,20 0 0,-21 0 16,21-21-16,-20 0 0,-1 0 0,0-1 16,0 1-16,0 0 0,0 0 15,1 0-15,-22-22 0,21 22 0,-21-42 16,0 42-16,0-1 0,0-20 16,0 21-16,-21 0 0,-1 0 15,1-1-15,0 1 0,0 21 0,0 0 16,0 0-16,-1 0 0,1 0 0,0 0 15,0 21-15,0 1 0,0-1 16,-1-21-16,1 21 0,21 0 0,0 0 16,-21 0-16,21 1 15,0-1-15,0 0 0,0 0 0,21 0 16,0-21-16,1 21 0,-1-21 0,0 0 16,21 0-16,-21 0 0,22 0 15</inkml:trace>
  <inkml:trace contextRef="#ctx0" brushRef="#br0" timeOffset="97723.78">7874 10943 0,'0'0'0,"21"-21"15,0 0-15,0 0 0,1 0 0,-22-1 16,0 1-16,0 0 0,0 0 16,0 0-16,-22 21 15,1 0-15,0 0 0,0 0 0,0 0 16,0 0-16,-22 0 0,22 21 0,0 0 15,-21 0-15,20 0 0,1 1 16,0-1-16,0 21 0,21-21 0,0 0 16,-21 22-16,21-22 0,0 0 0,0 21 15,0-20-15,0-1 0,0 0 16,0 0-16,0 0 0,0 0 0,21 1 16,0-22-16,0 0 0,0 0 15,1 0-15,-1 0 0,0 0 0,21 0 16,-21 0-16,1-22 0,20 1 15,-21 0-15,0 0 0,22 0 16,-22 0-16,0-22 0,0 22 0,0-21 16,0-1-16,1 1 0,-1 0 15,0-1-15,-21 1 0,0 0 0,0-1 16,0-20-16,0 21 0,0-1 0,0 1 16,0 0-16,0-1 0,0 22 15,0 0-15,0 0 0,-21 21 16,0 21-1,21 0-15,-22 0 0,1 0 0,21 22 16,0-1-16,0 0 0,-21 1 16,21-1-16,0 0 0,0 1 15,0-1-15,0 0 0,0 1 0,0-1 16,0-21-16,21 0 0,-21 22 16,21-22-16,1 0 0,20 0 0,-21 0 15,0 1-15,22-1 0,-22-21 0,21 0 16,0 0-16,-20 0 0,20 0 15,-21 0-15,21 0 0,1-21 0,-22 21 16,21-22-16,-21 1 0,22 0 16,-22 21-16,21-21 0,-21-21 0,1 20 15,-1 1-15,0 0 0,0-21 0,-21 21 16,0-1-16,0 1 0,0 0 16,-21 21-16,-21 0 15,20 0-15,1 21 0,0 0 0,0 1 16,0-1-16,0 0 0,-1 21 15,22-21-15,-21 1 0,21 20 0,0-21 16,0 0-16,0 22 0,0-22 16,21 0-16,1 0 0,-1-21 0,21 21 15,-21-21-15,22 0 0,-1 0 0,0 0 16,22 0-16,-22 0 0,0 0 16,1 0-16,-1-21 0,0 21 0,1-21 15,-22 0-15,0 21 0,0-21 0,-21-1 16</inkml:trace>
  <inkml:trace contextRef="#ctx0" brushRef="#br0" timeOffset="99827.37">3302 12467 0,'0'0'0,"0"21"32,21-21 14,0 0-46,0 0 16,1 0-16,-1 0 0,0 0 0,0-21 16,21 21-16,-20-21 0,-1 21 15,0-21-15,0 0 0,0 21 0,-21-21 16,0-1 0,0 1-16,-21 0 15,0 21-15,0 0 16,-22 0-16,22 0 0,-21 0 0,0 21 15,-1-21-15,1 21 0,0 1 16,20-1-16,-20 0 0,21 0 0,0 21 16,0-20-16,-1 20 0,22 0 15,0-21-15,0 22 0,0-1 0,0 0 16,0 1-16,0-22 0,0 21 16,22-21-16,-1 1 0,0-1 0,21 0 15,-21 0-15,22-21 0,20 0 16,-20 0-16,-1 0 0,21 0 15,1 0-15,-22-21 0,22 0 0,-22 0 16,22-1-16,-22 1 0,0 0 16,1-21-16,-22 21 0,21-22 0,-21 22 15,0-21-15,-21 21 0,0-22 16,22 22-16,-22-21 0,21-1 0,-21 1 16,0 21-16,0-21 0,0 20 15,0-20-15,0 21 0,0-21 0,0 20 16,0 1-16,0 0 15,0 0-15,0 0 0,0 0 32,-21 21-17,21 21-15,0 0 16,0 0-16,0 0 16,0 0-16,0 1 0,0-1 15,0 0-15,0 0 16,0 0-16,21-21 31,-21-21-15,0 0-1,0 0-15,0 0 16,0-1 0,0 44 30,0-1-46,0 0 0,-21 21 0,21-21 16,0 22-16,0-1 0,0 0 16,0-20-16,0 20 0,0 0 0,0 1 15,0-1-15,0-21 0,21 21 16,0-20-16,-21 20 0,21-21 0,0-21 16,0 21-16,1-21 0,-1 0 15,0 0-15,0 0 0,0 0 16,0-21-16,1 0 0,-1 21 15,0-21-15,0 0 0,0-22 16,0 22-16,1 0 0,-1 0 0,0-22 16,-21 22-16,21-21 0,0 21 15,0-22-15,22 22 0,-22 0 0,0-21 16,0 21-16,0 21 0,1-22 16,-1 22-16,0-21 0,0 21 15,-21 21 1,0 1-16,0-1 0,0 0 15,0 0-15,0 0 16,0-42 47,0 0-48,-21 0-15,0 21 0,0-21 16,-1 21-16,1 0 0,0 0 15,0 0-15,0 0 16,21 21-16,-21 0 0,21 0 0,0 0 16,-22 0-16,22 1 0,0 20 15,0-21-15,0 0 0,0 22 0,0-22 16,0 0-16,22 21 0,-22-21 16,21 1-16,0-1 0,21-21 15,1 21-15,-1-21 16,-21 0-16,21 0 0,1 0 0,-1 0 15,0-21-15,1 21 0,-1-21 0,0-1 16,1 1-16,-22 0 0,0 0 16,21 0-16,-20 0 0,-22-1 0,21 1 15,0 0-15,-21-21 0,0 21 16,0-1-16,0 1 0,0 42 31,0 1-31,-21-1 16,21 0-16,-21 0 0,21 0 15,0 0-15,0 1 0,0-1 16,0 0-16,0 0 16,21-21-1,0 0 1,-21-21-16,21 21 16,-21-21-16,0 0 0,21 21 0,-21-22 15,0 1-15</inkml:trace>
  <inkml:trace contextRef="#ctx0" brushRef="#br0" timeOffset="99983.98">5249 12277 0,'0'0'16,"-21"-21"-16,21-1 0,-21 22 15,0 0 1,0 0 0,21 22-16,0-1 15,0 0-15,0 0 16,0 0-16,21-21 15,0 0-15</inkml:trace>
  <inkml:trace contextRef="#ctx0" brushRef="#br0" timeOffset="100299.95">5503 12361 0,'0'22'31,"0"-1"-31,0 21 16,0-21-16,0 0 0,0 22 0,0-22 15,-21 21-15,21 1 0,0-1 16,-21 0-16,21 22 0,0-22 0,0 22 16,0-1-16,0 1 0,0-22 0,0 21 15,0 1-15,0-1 0,0 1 16,0-1-16,0 1 0,-21-1 0,21 1 16,-21-1-16,-1 1 0,1-22 15,21 22-15,-21-22 0,0 0 0,21 1 16,0-22-16,0 0 0,-21 0 15,21-42 17,0-21-32,0 21 0,0-22 0,21-20 15,-21-1-15,21 1 0,0-1 16,0-20-16,-21 20 0</inkml:trace>
  <inkml:trace contextRef="#ctx0" brushRef="#br0" timeOffset="100575.85">5546 12721 0,'0'-63'0,"0"126"0,21-169 0,-21 64 0,0 0 15,0-1-15,0 1 0,0 21 16,0 0-16,0 0 0,21-1 0,0 1 16,0 0-1,0 0-15,1 21 0,-1 0 0,21 0 16,-21 0-16,0 0 0,22 0 0,-22 0 16,0 21-16,0-21 0,0 42 15,1-20-15,-22-1 0,0 0 0,0 21 16,0-21-16,0 22 0,-22-22 15,1 0-15,-21 0 0,21 0 0,-22 1 16,1-1-16,0 0 0,21 0 16,-22 0-16,22-21 0,0 0 0,0 0 15,0 21-15,21-42 16,0 0 0,21 0-16,0 21 0,0-21 15,0 0-15</inkml:trace>
  <inkml:trace contextRef="#ctx0" brushRef="#br0" timeOffset="100931.94">6350 12361 0,'0'0'16,"-21"0"0,-22 0-1,22 0-15,0 0 0,0 22 16,0-22-16,-22 21 0,22-21 15,21 21-15,-21 0 0,21 0 16,0 0 0,21-21-16,0 0 0,1 22 15,-1-22-15,21 0 0,-21 21 0,0 0 16,1-21-16,-1 21 0,0-21 16,0 21-16,-21 0 0,0 1 15,0-1-15,-21 0 16,0-21-16,0 0 0,-1 21 15,-20-21-15,21 0 0,-21 0 16,20 21-16,1-21 0,0 0 0,0 0 16,0 0-16,0 0 15,21-21-15,0 0 0,0 0 16,21 21-16,0-21 0,0-1 16</inkml:trace>
  <inkml:trace contextRef="#ctx0" brushRef="#br0" timeOffset="101271.92">6562 12552 0,'21'0'16,"-42"0"-16,63 0 0,-21 0 31,0 0-31,0 0 0,1 0 0,20 0 16,-21-21-1,0 21-15,0-21 0,1 21 0,-1-22 16,0 1-16,0 0 0,0 21 15,-21-21-15,0 0 0,0 0 0,0-1 16,0 1-16,0 0 0,-21 0 0,-21 21 16,21 0-16,-1 0 15,-20 0-15,21 21 0,-21 0 0,20 0 16,1 22-16,-21-22 0,42 21 16,-21-21-16,21 22 0,0-22 0,0 21 15,0-21-15,0 1 0,0 20 0,21-21 16,0-21-16,0 21 0,22 0 15,-22-21-15,21 0 0,0 0 16,22 0-16,-22 0 0,22-21 0,-22 0 16,22 0-16,-22 0 0</inkml:trace>
  <inkml:trace contextRef="#ctx0" brushRef="#br0" timeOffset="103191.81">11832 10732 0,'0'-64'31,"0"43"-31,0 42 16,0 0-1,0 0-15,0 1 16,0 20-16,0-21 0,0 21 0,0 1 16,0-1-16,0-21 0,0 22 15,0-22-15,0 21 0,0-21 0,0 0 16,0 1-16,0-1 0,0 0 0,0 0 16,21-21 15,0-21-31,1 21 0,-1-21 15,0 0-15,0-1 0,0 1 0,0 0 16,1-21-16,-1 21 0,0-1 0,0 1 16,0-21-16,0 21 0,1-22 15,-1 22-15,0 0 0,0 21 16,-21-21-16,42 21 0,-20 0 16,-22 21-16,0 0 0,21-21 15,-21 43-15,21-22 0,-21 0 0,0 0 16,0 21-16,0-20 0,0-1 0,0 0 15,0 21-15,21-21 0,0 1 16,-21-1-16,21-21 0,1 21 0,-1-21 16,0 0-16,0 0 0,0 0 15,0 0-15,1 0 0,20 0 0,-21-21 16,0 0-16,22-1 0,-22 1 0,0 0 16,0 0-16,0 0 15,0 0-15,1-22 0,-1 22 0,-21-21 16,0-1-16,0 22 0,0-21 15,0 0-15,0-1 0,0 22 0,0-21 16,0 21-16,0-1 0,-21 44 31,21-1-31,-22 0 0,22 21 0,0-21 16,0 22-16,0-1 0,0-21 16,0 22-16,0-1 0,0-21 0,0 21 15,0-20-15,0-1 0,0 21 16,0-21-16,22 0 0,-1-21 0,0 22 15,0-22-15,21 0 0,-20 0 16,20 0-16,-21 0 0,21 0 16,1 0-16,-1-22 0,0 1 0,-20 21 15,20-21-15,0 0 0,1 0 0,-22 0 16,0-22-16,0 22 0,0 0 16,0-21-16,-21 20 0,22-20 0,-22 21 15,0 0-15,0 0 0,0-1 16,-22 22-16,1 0 15,0 0-15,21 22 0,-21-22 16,21 21-16,0 0 0,0 0 16,0 21-16,0-20 0,0-1 0,0 0 15,21 0-15,0 0 0,0 0 16,1 1-16,-22-1 0,21 0 16,0 0-16,0 0 0,0-21 0,0 21 15,1-21-15,-1 0 0,0 0 0,0 22 16,0-22-16,0 0 0,1 0 15,-1 0-15,0-22 0,0 22 0,0-21 16,0 0-16,1 21 0,-1-21 0,0 0 16,0 0-16,0-1 0,-21 1 15,21-21-15,1 21 0,-1-43 16,-21 43-16,21 0 0,-21 0 16,0 0-16,0-1 0,0 44 31,0-1-16,0 0-15,-21 0 0,21 0 0,0 22 16,-21-22-16,21 0 0,0 0 0,0 0 16,0 22-16,0-22 0,0 0 15,0 0-15,21 0 0,0-21 16,0 21-16,0-21 0,0 0 0,22 0 16,-22 0-16,21 0 0,1 0 15,-22 0-15,21-21 0,0 21 0,1-21 16,-22 0-16,21 0 0,-21 0 0,22-1 15,-22 1-15,0-21 16,0 21-16,0-22 0,1 1 0,-1-21 16,0 20-16,-21-20 0,21-1 15,-21 22-15,21 0 0,-21-1 0,0 1 16,0 21-16,0 0 0,0-1 0,-21 22 16,21 22-1,-21-1-15,0 21 0,0 0 0,21 1 16,-22-1-16,1 22 0,21-22 15,-21 0-15,21 22 0,0-22 0,0 0 16,0-20-16,0 20 0,0 0 0,0-21 16,0 1-16,0-1 15,21 0-15,0 0 0,1 0 0,-1 0 16,0-21-16,21 0 0,-21 0 16,22 0-16,-22 0 0,21 0 0,1 0 15,-22-21-15,21 0 0,0 21 0,1-21 16,-1 0-16,0 0 0,1-1 15,-22-20-15,21 21 0,-21-21 16,1 20-16,-1-20 0,-21 21 0,0-21 0,0 20 16,0 1-1,-21 21-15,-1 0 0,1 0 0,0 21 0,0 1 16,0-1-16,0 0 0,-1 0 16,22 0-16,0 22 0,0-22 15,0 0-15,0 0 0,0 0 0,0 0 16,22 1-16,-1-1 0,0 0 15,0-21-15,21 21 0,-20-21 0,20 0 16,0 0-16,1 0 0,-1 0 0,0 0 16,1 0-16,-1 0 0,0 0 15,1 0-15,-1-21 0,-21 0 0,21 0 16,-20 21-16,-1-22 0,-21-20 0,0 21 16,0 0-16</inkml:trace>
  <inkml:trace contextRef="#ctx0" brushRef="#br0" timeOffset="103431.99">14647 10668 0,'0'0'0,"0"21"31,21-21-31,1 0 0,-1 0 0,21 0 15,-21 0-15,0 0 0,22 0 16,-22 0-16,21-21 0,-21 21 0,22-21 16,-22 21-16,0-21 0,0 21 15,0-21-15,1 21 0,-22-22 16,0 1-16,0 0 0,0 0 16</inkml:trace>
  <inkml:trace contextRef="#ctx0" brushRef="#br0" timeOffset="103618.85">14182 10541 0,'0'0'0,"-22"0"0,1 21 16,21 0 0,21-21 15,1 0-31,-1 0 15,0-21-15,0 21 0,0-21 0</inkml:trace>
  <inkml:trace contextRef="#ctx0" brushRef="#br0" timeOffset="104481.74">17230 10414 0,'0'0'0,"0"-21"0,0 0 0,0 0 16,0-1-16,0 1 0,-22 0 0,22 0 16,0 0-16,0 0 0,-21-1 15,0 22-15,0 0 16,0 0-16,0 0 0,-1 0 0,1 22 16,0-1-16,0 0 0,0 21 0,0 1 15,-1-1-15,1 21 0,21-20 16,0 20-16,-21-20 0,21-1 0,-21 0 15,21 1-15,0-1 0,0 0 16,0-21-16,0 22 0,0-22 0,0 0 16,21 0-16,0 0 0,0-21 0,1 22 15,-1-22-15,0 0 0,21 0 16,1 0-16,-22 0 0,21 0 0,0 0 16,1 0-16,20-22 0,-20 1 15,-1 21-15,0-21 0,1 0 16,-1 0-16,-21 0 0,21-1 0,-20 1 15,-1 0-15,0-21 0,0 21 16,-21-1-16,0 1 0,0 0 0,0 0 16,0 42-1,-21-21 1,21 21-16,-21 0 0,0 1 0,-1 20 16,22-21-16,0 0 0,0 0 15,0 1-15,0-1 0,0 0 0,0 0 16,0 0-16,0 0 0,85 22 31,-43-43-31,-20 0 0,-1 0 0,21 0 16,0 0-16,-20 0 0,20-21 0,-21-1 15,21 22-15,-20-21 0,20 0 16,-21 0-16,0 0 0,22 0 0,-43-1 16,21 1-16,-21-21 0,0 0 0,0 20 15,0-20-15,0 0 0,-21 21 16,-1-22-16,1 22 0,-21 0 0,21 0 15,-22 21-15,22 0 0,-21 0 16,0 0-16,20 21 0,-20 0 0,21 0 16,0 0-16,0 1 0,-1-1 15,1 0-15,0 21 0,21-21 16,0 1-16,0 20 0,0-21 0,0 0 16,0 0-16,0 1 0,21-22 15,0 21-15,1-21 0,-1 0 0,0 21 16,21-21-16,-21 0 0,22 0 0,-22 0 15</inkml:trace>
  <inkml:trace contextRef="#ctx0" brushRef="#br0" timeOffset="105211.94">18775 10689 0,'-656'191'16,"1312"-382"-16,-614 170 0,-21-21 0,0 21 0,1-22 0,-22 22 16,0 0-16,0 0 15,0 0-15,-22-1 0,1 22 0,0 0 16,0 0-16,-21 0 0,20 0 0,-20 22 15,0-1-15,21 0 0,-22 0 16,22 0-16,-21 22 0,21-22 0,-1 21 16,1-21-16,21 22 0,0-22 15,0 0-15,0 0 0,0 0 0,0 0 16,0 1-16,0-1 0,21 0 16,1-21-16,-1 0 0,0 0 15,0 0-15,0 0 0,22 0 0,-22 0 16,0 0-16,0 0 0,21-21 15,-20 0-15,-1 21 0,0-22 0,0 1 16,0-21-16,-21 21 0,21-22 16,-21 1-16,22 0 0,-22-1 15,21 1-15,-21-21 0,0 20 0,0-20 16,21 20-16,-21 1 0,21 0 16,-21 21-16,0-22 0,0 22 0,0 0 15,0 0-15,0 42 16,0 0-1,-21 21-15,21 1 0,0-1 16,-21 0-16,21 1 0,-21 20 16,21-20-16,0 20 0,0-21 15,0 1-15,0-1 0,0 0 0,0 1 16,0-22-16,0 21 0,21-21 16,0 1-16,0-1 0,0-21 0,0 21 15,1-21-15,-1 0 0,0 0 16,0 0-16,21 0 0,-20 0 0,20 0 15,0 0-15,1 0 0,-1-21 0,0 0 16,1 21-16,-22-22 0,21 1 16,0 0-16,-20-21 0,20 21 0,-21-22 15,-21 1-15,0 21 0,21-22 0,-21 22 16,0 0-16,-21 21 16,0 0-16,0 0 0,0 0 15,-22 21-15,22 0 0,0 22 16,0-22-16,0 0 0,21 21 0,-22-20 15,22-1-15,0 21 0,0-21 0,0 0 16,22 1-16,20-1 0,-21-21 16,21 21-16,-20 0 0,41-21 0,-21 0 15,22 0-15,-1 0 0,1 0 0,-1 0 16,1 0-16,-1 0 0,-20 0 16,20 0-16,-20 0 0,-1-21 0,-21 21 15,0-21-15,0 0 0</inkml:trace>
  <inkml:trace contextRef="#ctx0" brushRef="#br0" timeOffset="107103.97">12573 12150 0,'0'-21'0,"21"21"16,0-22-16,-21 1 15,21 21-15,-21-21 0,43-21 16,-22 21-16,-21-1 16,0 1-16,0 0 0,0 0 0,0 0 15,0 0-15,0-1 0,-21 22 16,0 0-16,-1 0 0,-20 0 16,0 0-16,21 0 0,-22 0 0,1 0 15,0 22-15,-1-1 0,22 0 16,-21 0-16,21 0 0,-1 0 0,22 1 15,0 20-15,0-21 0,0 21 16,22-20-16,20 20 0,-21-21 0,21 21 16,1-20-16,-1-1 0,0 21 15,-20-21-15,20 22 0,0-22 16,-21 0-16,1 0 0,-1 0 0,0 0 16,-21 1-16,0-1 0,0 0 0,0 0 15,0 0-15,-21 0 0,0-21 16,-22 22-16,22-22 0,-21 21 0,-22-21 15,22 0-15,0 0 0,-1 0 16,1 0-16,-22 0 0,43 0 0,-21 0 16,0 0-16,20 0 0,1-21 0,0-1 15,0 1-15,21 0 16,0 0-16,21 0 16,0 21-16,0-21 0,22-1 15,-22 22-15,21-21 0,1 21 16,-22-21-16,21 0 0,0 0 0,1 21 15</inkml:trace>
  <inkml:trace contextRef="#ctx0" brushRef="#br0" timeOffset="107548.02">12975 12213 0,'42'0'0,"-84"0"0,106-21 0,-43 21 16,0 0-16,0-21 0,-42 21 31,0 0-31,0 21 0,-1 0 16,1 0-16,0 1 0,0-1 15,0 0-15,0 0 0,21 21 16,-22-20-16,22-1 0,-21 21 0,21-21 16,0 0-16,0 1 0,0-1 0,0 0 15,0 0-15,21 0 16,1 0-16,-1-21 0,0 0 0,0 0 16,0 0-16,22 0 0,-1 0 0,-21 0 15,21 0-15,1-21 0,-1 0 16,-21 0-16,22 21 0,-1-21 0,-21 0 15,21-1-15,-20 1 0,-1 0 16,0-21-16,0 21 0,-21-1 0,0 1 16,21 0-16,-21 0 0,0 0 15,0 42 1,0 0 0,0 0-16,0 0 0,0 1 15,0-1-15,0 0 0,-21 0 0,21 0 16,0 0-16,-21 1 0,21-1 15,0 0-15,0 0 16,21-21 0,-21-21-1,21 21-15,-21-21 0,0 0 16,21-1-16</inkml:trace>
  <inkml:trace contextRef="#ctx0" brushRef="#br0" timeOffset="107872.12">13610 12044 0,'0'0'0,"0"-21"0,0-22 0,0 22 16,0 0-16,-21 21 0,0 0 16,0 0-16,21 21 0,-22-21 15,22 21-15,-21 1 0,21-1 16,0 0-16,0 0 0,0 0 16,21 0-16,1-21 0,-1 0 15,0 0-15,0 0 16,0 0-16,0-21 0,1 0 15,-1 21-15,-21-21 0,0 0 16,21 0-16,-21-1 0,0 1 0,0 0 16,0 0-16,0 0 15,-21 0-15,0-1 0,-1 22 16,1 0-16,0 0 0,0 0 0,0 0 16,0 22-16,-1-22 0,22 21 15,0 21-15,0-21 0,0 0 0,0 1 16,0-1-16,0 0 0,0 0 15,22 0-15,-1-21 0,21 0 16</inkml:trace>
  <inkml:trace contextRef="#ctx0" brushRef="#br0" timeOffset="108379.72">14012 11875 0,'0'0'0,"0"-22"0,0 1 0,0 0 16,0 0-16,0 42 31,-21 0-31,0 0 0,21 22 16,-21-22-16,21 21 0,0 1 0,0-1 15,-21 0-15,21 1 0,0-1 16,-22 0-16,22 1 0,0-1 0,0 0 16,0-21-16,0 22 0,0-22 15,0 0-15,0 0 0,22 0 16,-1 1-16,0-1 0,0-21 0,0 0 15,0 0-15,22 0 0,-22 0 0,21 0 16,1 0-16,-1-21 0,-21 21 16,21-22-16,1 1 0,-22 0 0,21 0 15,-21-21-15,1 20 0,-1-20 16,0 0-16,0-1 0,0 22 0,-21-21 16,0 0-16,0 20 0,0 1 15,0 0-15,-63 42 16,42 0-16,-22 1 15,22-1-15,-21 21 16,21-21-16,-1 22 0,1-22 0,0 21 16,21-21-16,0 22 0,0-22 0,0 0 15,21 0-15,0 0 0,1-21 16,-1 21-16,0-21 0,21 0 0,-21 0 16,22 0-16,-22 0 0,21 0 0,1 0 15,-22 0-15,21-21 0,-21 0 16,22 21-16,-22-21 0,0 0 0,0 0 15,0-22-15,-21 22 0,0 0 16,0-21-16,0 20 0</inkml:trace>
  <inkml:trace contextRef="#ctx0" brushRef="#br0" timeOffset="108564.16">13970 12044 0,'0'0'0,"0"21"0,-21-21 16,42 0 0,0 0-16,0 0 15,0 0-15,22 0 0,-22 0 0,21 0 16,1-21-16,-22 21 16,0-21-16,21 0 0</inkml:trace>
  <inkml:trace contextRef="#ctx0" brushRef="#br0" timeOffset="109180.41">15473 12086 0,'0'-21'16,"0"0"-1,21 0-15,0 21 0,0-21 0,0-1 16,-21 1-16,22 0 0,-1 0 0,0 0 15,-21 0-15,0-1 0,0 1 16,0 0-16,0 0 0,-21 21 16,0 0-16,-1 0 0,1 0 15,-21 0-15,21 0 0,-22 0 16,22 0-16,-21 0 0,0 21 0,20 0 16,1 0-16,0 1 0,0-1 15,21 0-15,0 21 0,0-21 16,0 22-16,21-22 0,0 21 0,22-21 0,-22 22 15,21-22-15,0 21 0,1-21 16,-22 1-16,21-1 0,1 21 0,-22-21 16,21 0-16,-21 1 0,0-1 15,-21 0-15,0 0 0,0 0 16,-21-21-16,0 21 0,-21-21 0,-1 0 16,1 22-16,0-22 15,-1 0-15,1 0 0,0 0 0,-22 0 16,22 0-16,21 0 0,-22-22 0,22 22 15,0-21-15,0 21 0,0-21 16,21 0-16,0 0 16,21 21-1,21-21-15,-21 21 0,1 0 0,20-22 16,0 1-16,1 21 0,-1-21 0</inkml:trace>
  <inkml:trace contextRef="#ctx0" brushRef="#br0" timeOffset="109831.82">15938 12086 0,'0'0'0,"22"-21"0,-1 21 0,-21-21 0,0 0 16,21 21-16,-42 0 31,0 0-31,21 21 0,-22 0 16,1 21-16,0-20 0,0-1 15,21 21-15,-21-21 0,21 22 0,-21-22 16,21 0-16,0 0 0,0 21 0,0-20 15,0-1-15,0 0 0,0 0 16,21-21 0,0 21-16,0-21 0,0 0 15,22 0-15,-1 0 0,-21 0 0,21 0 16,1-21-16,20 0 0,-20 21 0,-1-21 16,0 0-16,1-1 0,-1 1 15,0 0-15,-21-21 0,1 21 0,-1-22 16,-21 22-16,0-21 0,0 21 15,0-1-15,0 1 0,-21 0 0,-1 0 16,1 21-16,0 0 0,-21 0 16,21 0-16,-1 0 0,-20 21 0,21 0 15,21 0-15,0 1 0,-21-1 0,21 0 16,0 21-16,0-21 0,21 1 16,-21-1-16,21 0 0,0 0 15,0 0-15,1 0 0,-1 1 0,-21-1 16,21-21-16,0 21 0,0-21 15,0 0-15,1 0 0,-1 21 0,0-21 16,0 0-16,0 0 0,0 0 0,1 0 16,-1-21-16,0 21 0,0-21 15,0 0-15,0-1 0,22 1 0,-22 0 16,0 0-16,0 0 0,-21 0 16,21-1-16,1 1 0,-1 0 0,-21 0 15,0 0-15,0 42 31,0 0-31,0 0 0,0 0 16,0 1-16,-21-1 0,21 0 16,0 0-16,0 0 0,-22 0 15,22 1-15,0-1 16,0-42 15,22-1-31</inkml:trace>
  <inkml:trace contextRef="#ctx0" brushRef="#br0" timeOffset="109991.97">16870 12129 0,'0'0'0,"0"-22"0,0 1 16,0-21-16,-21 21 0,21 0 15,0-1-15,0 1 16,-22 21-16,1 0 16,21 21-1,0 1-15,0-1 16,0 0-1</inkml:trace>
  <inkml:trace contextRef="#ctx0" brushRef="#br0" timeOffset="110295.6">17081 12023 0,'0'84'31,"0"-62"-31,0-1 15,0 21-15,0 0 0,0 1 0,0-1 16,0 0-16,0 1 0,0-1 0,0 0 16,-21 22-16,21-22 0,-21 22 15,21-1-15,-21 22 0,21-22 0,-21 1 16,0-1-16,-1 22 0,22-21 0,-21-1 16,0 1-16,0-1 0,0 1 15,-22-22-15,22 0 0,0 1 0,0-1 16,0-21-16,21 0 0,0 0 15,0-42 1,0-21-16,21 21 0,-21 0 16,21-22-16,0 1 0,0 0 0,1-1 15,-1-20-15,21 20 0,-21-20 16</inkml:trace>
  <inkml:trace contextRef="#ctx0" brushRef="#br0" timeOffset="110575.53">17103 12488 0,'0'0'0,"0"-63"0,0 21 0,0-1 0,0-20 15,0 20-15,0 1 0,0 0 0,0-1 16,0 22-16,21-21 0,-21 21 16,21 0-16,0-1 0,0 22 15,0 0-15,22 0 0,-22 0 16,0 0-16,21 22 0,-20-1 0,-1 21 16,0-21-16,0 0 0,0 22 0,-21-22 15,21 21-15,-21-21 0,0 1 16,0-1-16,-21 21 0,0-42 15,0 21-15,0 0 0,0 1 0,-22-22 16,22 0-16,0 21 0,0-21 0,0 0 16,-1 0-16,1 0 0,21-21 15,0-1 1,21 1-16,1 0 16,20-21-16,-21 21 0,21-22 0,1 22 15</inkml:trace>
  <inkml:trace contextRef="#ctx0" brushRef="#br0" timeOffset="110808.95">17738 11832 0,'0'0'0,"21"-21"16,21 0-16,-42 0 0,0 0 16,0 42 15,0 0-31,0 0 0,0 0 0,0 0 16,0 22-16,-21-1 0,21 0 15,-21 1-15,21-1 0,-21 0 0,21 1 16,0-1-16,0 0 0,0-20 0,0 20 15,0-21-15,0 0 0,0 0 16,0 1-16,0-1 0,0 0 16,21-21-16,0 0 15,0 0-15,0-21 16,0 21-16,-21-21 16</inkml:trace>
  <inkml:trace contextRef="#ctx0" brushRef="#br0" timeOffset="110959.7">17526 12107 0,'0'0'0,"-21"-21"0,0 21 16,42 0 15,0 0-15,0 0-16,21 0 0,1 0 0,-22-21 15,21 21-15,1-21 0,-22 0 0</inkml:trace>
  <inkml:trace contextRef="#ctx0" brushRef="#br0" timeOffset="111571.72">18309 11980 0,'0'0'0,"-21"22"0,-21-22 16,20 21-16,1-21 0,0 21 0,42-21 47,0 0-47,1 0 0,-1-21 15,21 0-15,0-1 0,1 1 16,-1 21-16,0-21 0,-20 0 0,20 0 15,-21 0-15,0-1 0,0 22 16,-21-21-16,0 0 0,-21 21 16,0-21-16,0 21 0,-21 0 15,20 0-15,-20 0 0,0 0 0,-1 21 16,22 0-16,-21 0 0,21-21 16,0 22-16,-1 20 0,22-21 0,0 0 15,0 0-15,0 1 0,0-1 16,0 0-16,22 0 0,-1 0 0,0-21 15,0 0-15,21 21 0,-20-21 0,20 0 16,-21 0-16,21 0 0,-20 0 16,-1 0-16,0 0 0,0 0 15,-42 0 1,0 0-16,-22 0 16,1 0-16,0 0 0,-1 0 0,1 22 15,0-1-15,21 0 0,-22 0 16,1 0-16,21 0 0,0 1 0,-1-1 15,1 0-15,21 0 0,0 0 16,0 0-16,0 1 0,0-1 16,0 0-16,43-21 0,20 21 15,-42-21-15,22 0 0,20 0 16,-21 0-16,22 0 0,-1 0 16,1-21-16,-1 0 0,1 21 0,-1-21 15</inkml:trace>
  <inkml:trace contextRef="#ctx0" brushRef="#br0" timeOffset="112207.87">19113 12256 0,'22'-22'0,"-149"107"0,232-148 0,-62 20 0,-22 22 16,-21 0-16,0-21 0,0 20 16,0 1-16,0-21 0,-21 21 15,0 0-15,-1 21 0,1 0 16,0 0-16,0 0 0,-21 21 16,20 0-16,1 0 0,0 0 0,-21 22 15,21-22-15,-1 21 0,1-21 16,0 0-16,0 22 0,21-22 0,0 0 15,0 0-15,0 0 0,0 1 16,0-1-16,21-21 16,0 0-16,0 0 0,1 0 0,-1 0 15,0 0-15,21 0 0,-21 0 0,1-21 16,20 21-16,-21-22 0,21 1 16,-20 0-16,20 0 0,-21 0 0,0-22 15,0 22-15,1-21 0,-1 0 16,0-1-16,0 1 0,-21-22 0,21 22 15,-21 0-15,21-1 0,-21 1 0,0 21 16,0 0-16,0 0 0,0-1 16,0 1-16,0 42 15,0 1-15,0 20 16,0-21-16,-21 21 0,0 1 16,0-1-16,21 0 0,0 22 0,0-22 15,-21 1-15,21-1 0,0 0 16,0-21-16,0 22 0,0-22 0,0 0 15,0 0-15,21 0 0,0 1 16,0-22-16,0 0 0,1 0 16,-1 0-16,0 0 0,21 0 0,-21-22 15,1 22-15,-1-21 0,21 0 0,-21 0 16,0 21-16,1-21 0,-22-22 16,21 22-16,-21 0 0,21 0 15,-21 0-15,0 42 31,0 0-31,0 0 0,0 0 16,-21 1-16,21-1 0,-21 0 16,21 0-16,-22 0 0,22 0 0,0 1 15,0-1-15,0 0 16,0-42 15,22 0-31</inkml:trace>
  <inkml:trace contextRef="#ctx0" brushRef="#br0" timeOffset="112383.77">19770 11980 0,'0'0'0,"0"-42"0,0 21 0,0 0 0,0 0 16,0-1-16,0 1 16,-22 21-1,22 21 16,22-21-31,-1 0 16,0 0-16</inkml:trace>
  <inkml:trace contextRef="#ctx0" brushRef="#br0" timeOffset="112644.15">20256 11748 0,'0'-22'0,"22"22"31,-22 22-15,-22-1-16,1 0 16,21 0-16,-21 0 0,21 22 0,0-1 15,-21 0-15,0-21 0,21 22 0,-21-1 16,21 0-16,0-20 16,0 20-16,-22 0 0,22-21 0,-21 1 15,21-1-15,-21 0 0,21 0 16,-21 0-16,21 0 0,0 1 15,0-44 17,0 1-32</inkml:trace>
  <inkml:trace contextRef="#ctx0" brushRef="#br0" timeOffset="113123.65">20066 12150 0,'-21'-21'0,"42"42"0,-42-64 0,0 22 0,21 0 15,0 0-15,0 0 16,21 21-1,0 0-15,0-21 0,0 21 16,22 0-16,-22 0 0,21 0 16,0 0-16,1-22 0,-1 22 0,0 0 15,1 0-15,20 0 0,-20 0 16,-22 0-16,21 0 0,-21 0 0,0 0 16,1 0-16,-22 22 0,0-1 15,0 0-15,-22 0 0,1 0 16,0 0-16,0 1 0,-21-1 0,20 21 15,1-21-15,21 0 0,-21 1 16,21-1-16,-21 0 0,21 0 16,0 0-16,0 0 0,0 1 15,21-22-15,0 0 0,0 0 16,1 0-16,-1 0 0,0 0 0,0 0 16,21 0-16,-20 0 0,20 0 0,-21 0 15,21-22-15,-20 1 0,-1 21 16,0-21-16,0 0 0,0-21 0,0 20 15,-21-20-15,0 21 0,0-21 16,0 20-16,0-20 0,0 0 16,-21 21-16,0-1 0,0 1 0,0 0 15,0 21-15,-1 0 0,1 0 16,0 0-16,0 0 0,0 0 0,0 21 16,-1 0-16,1 1 0,0-22 0,0 21 15,21 0-15,0 0 0,0 0 16,0 0-16,0 1 15,21-22-15,0 0 0,0 0 16,22 0-16</inkml:trace>
  <inkml:trace contextRef="#ctx0" brushRef="#br0" timeOffset="113535.46">21018 12065 0,'0'0'16,"22"0"-16,-22-21 0,21 0 15,0 0-15,-21-1 0,0 1 16,21 0-16,0 0 15,0 21-15,1 0 16,-1 0 0,0 0-16,0 0 0,0 21 15,-21 0-15,21 0 0,1 22 0,-1-22 16,0 21-16,-21-21 0,0 22 16,0-22-16,0 0 0,0 21 0,0 1 15,0-22-15,0 0 0,0 0 16,-21 0-16,0-21 0,-1 0 15,22 22-15,-21-22 16,0 0 0,21-22-16,0 1 15,0 0-15,0 0 16,21 0-16,0 0 0,1-22 16,-1 22-16,0-21 0,0 21 0,0-22 15,0 22-15,1-21 0,-1 21 0,0-1 16,0 1-16,0 21 15,0-21-15,1 21 0,-1 0 16,0 0-16,0 21 16,-21 0-16,0 1 15,0-1-15</inkml:trace>
  <inkml:trace contextRef="#ctx0" brushRef="#br0" timeOffset="113724.69">21886 12383 0,'0'0'16,"0"21"-1,-21-21 32,0 0-47,0 0 16,0-21-16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4T03:42:34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1630 0,'0'0'0,"0"-21"16,0 0-16,0-1 15,0 44 16,-21-1-15,21 21-16,0 0 0,-21 1 16,21 20-16,-21-20 0,21 20 0,0-21 15,0 22-15,-21-22 0,0 22 16,-1-22-16,22 22 0,-21-22 0,0 0 16,0 22-16,0-22 0,0-21 15,21 22-15,-22-22 0,22 0 16,-21 0-16,21 0 0,-21-21 0,21-21 31,0 0-31,0 0 16,0 0-16,0-22 0,0 22 15,0-21-15,0-1 0,21 1 0,0 0 16,-21-1-16,22 1 0,-22 21 16,0-21-16,21 20 0,-21 1 15,21 0-15,-21 0 0,0 0 16,0 42-1,21 0-15,0 0 0,0 22 0,1-22 16,-1 21-16,0-21 0,0 22 16,-21-1-16,0 21 0,42-20 0,-20-22 15,-22 21-15,21-21 0,-21 1 16</inkml:trace>
  <inkml:trace contextRef="#ctx0" brushRef="#br0" timeOffset="112.76">2349 2477 0,'22'0'0,"83"-43"16,-83 22-16,20 0 0,0 0 15,-21-22-15,22 22 0,-22-21 0,21 0 16,-21-1-16,-21-20 0,0 20 16,0-20-16,22 21 0,-22-22 0,0 22 15,-43-22-15</inkml:trace>
  <inkml:trace contextRef="#ctx0" brushRef="#br0" timeOffset="213.77">1778 1863 0,'21'127'32</inkml:trace>
  <inkml:trace contextRef="#ctx0" brushRef="#br0" timeOffset="351.75">1990 2265 0,'84'21'32,"-63"-21"-32,22 0 0,-22 0 15,21 0-15,1 0 0,-22 0 16,21 0-16,0 0 0,1-21 0,-22 0 15,21 21-15,1-21 0,-22-1 16,21 22-16,-21-21 0,0 0 16,1 21-16,-1 0 0,-21-21 0</inkml:trace>
  <inkml:trace contextRef="#ctx0" brushRef="#br0" timeOffset="400.77">2625 2117 0</inkml:trace>
  <inkml:trace contextRef="#ctx0" brushRef="#br0" timeOffset="1008.3">2032 1651 0,'0'127'31,"-360"635"47,360-783-62,0 0 0,0 0-16,0-1 0,0 1 15,0-21-15,0 21 16,0 0-16,0-22 0,0 1 0</inkml:trace>
  <inkml:trace contextRef="#ctx0" brushRef="#br0" timeOffset="1185.94">1820 2096 0,'21'0'0,"636"381"125,-657-403-110</inkml:trace>
  <inkml:trace contextRef="#ctx0" brushRef="#br0" timeOffset="1365.42">2794 2117 0,'0'-106'31,"0"64"-31,0-1 0,0 22 0,-21-21 0,0-1 16,21 22-16,-22-21 0,-20 0 0,0-1 15,-1 1-15,1 0 0,-21-1 16,-1 22-16,22 0 0,-1 0 15,1 21-15,0 0 0,-22 0 0,22 0 16,0 21-16,-1 0 0,-20 0 16,-1 0-16</inkml:trace>
  <inkml:trace contextRef="#ctx0" brushRef="#br0" timeOffset="1435.68">1905 2180 0,'21'0'0,"0"0"0,43 21 31,-43 1-31,21-22 0,-21 0 0,1 0 0</inkml:trace>
  <inkml:trace contextRef="#ctx0" brushRef="#br0" timeOffset="1477.05">2582 2096 0,'0'0'16,"0"-22"-16,21 1 0,-21 0 15</inkml:trace>
  <inkml:trace contextRef="#ctx0" brushRef="#br0" timeOffset="2648.66">3260 2074 0,'0'0'0,"0"-21"0,0 0 16,-22 0-16,22 0 15,-21 21-15,21-21 0,-21 21 16,0 0-16,0 21 16,21 0-16,-21 0 15,-1 0-15,22 0 0,-21 1 0,21 20 16,0-21-16,-21 0 0,21 22 15,0-22-15,0 0 0,0 21 0,0-21 16,0 1-16,0 20 16,0-21-16,0 0 0,0 0 0,21-21 15,-21 22-15,21-22 16,1 0-16,-1 0 0,0 0 0,0 0 16,0 0-16,0 0 15,1-22-15,-1 22 0,0-21 0,0 0 16,0-21-16,0 21 0,1-1 15,-22-20-15,21 21 0,-21-21 0,21 20 16,-21-20-16,0 0 0,0-1 16,0 22-16,0-21 0,0 0 0,-21 20 15,0 1-15,-1 0 0,1 0 16,0 21-16,0 0 0,-21 0 16,20 0-16,-20 0 0,21 21 0,-21 0 15,20 0-15,1 22 0,0-22 16,0 21-16,0-21 0,21 22 0,0-22 15,0 21-15,0 1 0,0-22 16,0 21-16,0-21 0,0 0 0,0 1 16,21-1-16,0 0 0,-21 0 15,21 0-15,0-21 0,1 0 0,-1 0 16,0 0-16,0 0 0,0 0 16,22 0-16,-22 0 0,0 0 0</inkml:trace>
  <inkml:trace contextRef="#ctx0" brushRef="#br0" timeOffset="3593.72">3704 2032 0,'0'0'15,"0"-21"-15,0 0 0,0 0 0,0 42 47,0 0-47,0 21 0,0-21 16,0 1-16,0-1 0,0 21 15,0-21-15,0 0 0,0 22 0,0-22 16,0 0-16,0 0 0,0 0 16,0 1-16,0-1 15,21-21-15,0 0 16,1 0-16,-1 0 16,0 0-16,0 0 0,0-21 0,0-1 15,-21 1-15,22 0 0,-1 0 16,0 0-16,-21 0 0,0-22 0,21 22 15,-21 0-15,0 0 0,21-22 16,-21 22-16,0 42 16,0 1-1,0-1-15,0 0 16,0 0-16,0 21 0,0-20 0,0-1 16,0 21-16,0-21 0,0 0 15,0 22-15,0-22 0,0 0 0,21 0 16,1 0-16,-1 1 0,0-22 15,0 0-15,0 0 0,0 0 16,1 0-16,-1-22 0,0 1 16,-21 0-16,21 21 0,-21-21 15,21 0-15,-21 0 0,0-1 0,0 1 16,0-21-16,0 21 0,0 0 16,0-1-16,0-20 0,-21 21 0,21 0 15,-21 0-15,21-1 16,-21 1-16,21 0 0,0 0 0,0 0 15,21 21 17,0 0-32,0 0 0,22 21 0,-22-21 15,0 21-15,0 0 0,21-21 16,-20 21-16,-1 1 0,21-1 0,-21 0 16,0 0-16,1 0 0,-1 0 15,0 1-15,0-22 0,-21 21 0,0 0 16,0 0-16,0 0 0,0 0 15,0 1-15,0-1 16,-21-21-16,0 0 0,0 0 16,-1 0-16,1 0 15,0 0-15,0 0 16,21-21-16,0-1 16,0 1-16,0 0 0,0 0 0,21 0 15,0-22-15,0 22 0,1-21 16,20 21-16,0-22 0,1 22 0,-1-21 15,0 21-15,22 0 0,-22-1 0,22 22 16,-22 0-16,0 0 0,1 0 16,-1 22-16,-21-1 0,21 0 0,-20 21 15,-1-21-15,-21 22 16,0-1-16,0-21 0,0 22 0,0-1 16,0 0-16,-21-21 0,-1 22 15,1-22-15,0 0 0,0 21 0,0-20 16,0-22-16,21 21 0,0 0 0,21-42 31,0 0-31,0-1 16,0 1-16</inkml:trace>
  <inkml:trace contextRef="#ctx0" brushRef="#br0" timeOffset="4420.59">5863 1736 0,'-21'0'16,"0"21"-16,0 0 16,-22 21-16,22-20 0,0 20 0,0 0 15,-22 1-15,22-1 0,-21 0 16,21 1-16,-22-1 0,22 0 0,0 1 16,0-22-16,0 21 0,0-21 15,-1 22-15,22-22 0,0 0 0,-21 0 16,21-42 15,0 0-15,0 0-16,0-1 0,0 1 15,21-21-15,-21 21 0,22-22 0,-1 1 16,-21 21-16,21-21 0,-21 20 16,0 1-16,21 0 0,-21 0 0,21 21 15,0 0-15,-21 21 0,0 0 16,0 0-16,0 22 0,22-22 15,-22 21-15,0-21 0,0 22 0,21-22 16,-21 0-16,0 21 0,21-20 16,0-1-16,0 0 0,0 0 0,1 0 15,-1 0-15,0 1 0,0-22 16,0 0-16,0 0 0,22 0 16,-22 0-16,21 0 0,-21 0 0,1-22 15,20 1-15,-21 21 0,21-21 16,-20 0-16,-1-21 0,0 20 0,21 1 15,-21-21-15,1 21 0,-1-22 0,-21 22 16,21-21-16,-21 21 0,21 21 16,-21-21-16,0-1 0,0 44 15,0-1 1,-21 0-16,0 0 0,0 0 16,21 0-16,0 1 0,-22-1 0,22 0 15,0 21-15,0-21 16,0 1-16,0-1 0,0 0 15,22-21-15,-22 21 0,21-21 16,0 0-16,0 0 0,0 0 16,22 0-16,-22 0 0,0-21 0,21 0 15,-21 21-15,22-21 0,-22-1 0,0 1 16,21 0-16,-42-21 0,22 21 16,-22-22-16,0 1 0,0 21 0,0-22 15,0 1-15,0 0 0,-22 21 16,1-1-16,0 1 0,0 21 0,-21 0 15,20 0-15,-20 0 0,21 0 16,-21 21-16,20 1 0,1-1 16,0 21-16,0-21 0,0 0 0,0 22 15,21-22-15,0 0 0,0 21 16,0-20-16,0-1 0,0 21 0,0-21 16,0 0-16,21-21 0,0 22 0,21-1 15,-21-21-15,22 0 0,-1 21 16,0-21-16</inkml:trace>
  <inkml:trace contextRef="#ctx0" brushRef="#br0" timeOffset="5315.98">7027 2159 0,'0'0'0,"21"-21"0,1 0 16,-22-22-16,0 22 0,0 0 0,0 0 16,0 0-16,-22 21 0,1 0 15,0 0-15,0 0 0,0 0 16,0 21-16,-22 0 0,22 0 0,0 0 15,0 1-15,0-1 0,-1 0 16,22 21-16,0-21 0,-21 1 0,21 20 16,-21-21-16,21 0 0,0 0 0,0 1 15,0-1-15,0 0 0,0 0 16,21-21-16,0 21 0,1-21 16,-1 0-16,0 0 0,0 0 15,0 0-15,0-21 0,1 0 16,-1 0-16,21 21 0,-21-43 0,0 22 15,22 0-15,-22-21 0,0 21 16,0-22-16,0 1 0,1 21 0,-1-22 16,0 22-16,-21 0 0,0 42 31,0 0-31,0 1 0,0 20 16,-21-21-16,21 0 0,0 22 15,0-22-15,0 0 0,0 21 0,0-21 16,0 22-16,21-22 0,0 0 0,0 0 15,0 0-15,22 1 16,-22-22-16,0 21 0,21-21 0,-20 0 16,20 0-16,0 0 0,1 0 0,-22-21 15,21-1-15,0 22 0,1-21 16,-1 0-16,-21-21 0,22 21 0,-22-1 16,0-20-16,21-43 15,-21 43-15,-21 21 0,0-21 0,0-1 16,0 22-16,0-21 0,-21 21 0,0 21 15,-21-22-15,21 22 0,-22 0 16,1 0-16,0 22 0,-1-22 16,1 21-16,0 0 0,20 21 0,-20-21 15,21 22-15,0-22 0,21 21 16,0-21-16,0 22 0,0-22 0,0 0 16,0 0-16,0 0 0,21 1 15,0-1-15,0 0 0,0-21 0,1 0 16,-1 21-16,0-21 0,0 0 0,0 0 15,0 0-15,1 0 0,20-21 16,-21 0-16,0 21 0,0-21 0,1-1 16,-22-20-16,21 21 0,0 0 0,0-22 15,0 1-15,0-21 0,1 20 16,-22-20-16,21-1 0,0 1 0,0-22 16,-21 22-16,21-1 15,0 1-15,-21 20 0,0 1 0,0 0 16,0 20-16,0 1 0,0 0 0,-21 42 15,21 22 1,-21-1-16,0 0 0,0 22 0,0-1 16,-1 1-16,22-1 0,0 22 15,0-22-15,0-20 0,0 20 0,0-20 16,0-1-16,0 0 0,0 1 0,0-22 16,0 0-16,0 0 0,22 0 15,-22 0-15,21-21 0,0 0 16,0 0-16,0 0 0,0-21 15,1 0-15</inkml:trace>
  <inkml:trace contextRef="#ctx0" brushRef="#br0" timeOffset="5472.78">9334 1651 0,'0'0'0,"-21"-21"0,0 0 16</inkml:trace>
  <inkml:trace contextRef="#ctx0" brushRef="#br0" timeOffset="5908.75">8890 1842 0,'-21'21'15,"21"0"-15,-21 0 16,21 0-16,0 0 0,0 1 15,0-1-15,42-21 16,-21 0-16,0 21 0,0-21 0,22 0 16,-1 0-16,-21 0 0,22 0 0,-1 0 15,0 0-15,-21-21 0,1 21 16,-1 0-16,0 0 0,0-21 0,-42 21 47,0 21-47,-22 0 0,22 0 15,0-21-15,-21 21 0,21 0 16,-22 1-16,22-1 0,0-21 0,0 21 16,21 0-16,21 0 15,0-21 1,0 0-16,22 0 0,-22 0 0,0 0 16,21 0-16,-21 0 0,1 0 15,-1 0-15,0 0 0,0 0 0,0 0 16,-21 21-16,0 1 15,0 20-15,0-21 0,-21 21 16,0-20-16,0 20 0,0 0 16,-22 1-16,22-22 0,0 21 0,-21 0 15,20-20-15,1-1 0,0 0 16,21 0-16,0 0 0,0 0 16,21-21-1,22 0-15</inkml:trace>
  <inkml:trace contextRef="#ctx0" brushRef="#br0" timeOffset="6361.01">9334 1630 0,'0'0'0,"22"0"0,-1-21 0,-21 0 0,0-1 16,0 1-1,-21 21-15,-1 0 16,1 0-16,-21 21 0,21 1 15,-22-1-15,1 0 0,0 21 0,-1-21 16,1 22-16,0-1 16,-1 0-16,22-20 0,-21 20 0,21-21 15,21 0-15,0 0 0</inkml:trace>
  <inkml:trace contextRef="#ctx0" brushRef="#br0" timeOffset="7620.61">10668 1778 0,'0'0'0,"-21"-21"0,0 0 0,21 0 16,0-1-16,0 1 16,21-21-16,0 21 0,0 0 0,0-22 15,22 1-15,-22 21 0,21-22 0,-21 1 16,22 0-16,-22-1 0,0 1 16,0 0-16,0-1 0,-21 22 0,0 0 15,0 0-15,-21 21 16,0 0-16,0 21 0,-22 21 15,1-20-15,0 20 0,21 21 0,-22 1 16,22 21-16,0-1 0,0 22 16,0-21-16,-1-1 0,1 22 0,21-21 15,0 0-15,-21-22 0,21 1 16,-21-1-16,21 1 0,0-1 0,0-21 16,0 1-16,0-1 0,0-21 0,0 22 15,0-22-15,-21 0 16,0-21-1,-1-21-15,1 21 0,0-21 16,0-22-16,0 22 0,0-21 16,-1-1-16,1 1 0,0 0 0,-21-1 15,21 1-15,-1 0 0,1-1 16,21 1-16,-21 21 0,21 0 0,-21 0 16,21 42-16,0 0 15,0 21-15,0-21 16,0 22-16,21-1 0,0 0 0,0-20 15,1 20-15,20 0 0,-21-21 16,0 22-16,22-22 0,-22 0 0,21 0 16,0 0-16,1-21 0,-1 0 15,0 0-15,1 0 0,-1 0 16,0 0-16,1 0 0,-1 0 0,0-21 16,1 0-16,-22 0 0,21 0 0,-21-22 15,1 22-15,20-21 0,-42 21 16,21-22-16,-21 1 0,21 0 0,-21 21 15,0-22-15,0 22 0,0 0 16,-21 42 0,0 0-16,21 0 15,-21 1-15,21 20 0,-21-21 16,21 0-16,0 0 0,0 22 0,0-22 16,0 0-16,0 0 0,0 0 15,21-21 16,0 0-31,0 0 16,-21-21-16,21 0 0,0 0 0,1 0 16,-1 0-16,0-1 0,-21 1 0,21 0 15,0 0-15,0 21 0,1-21 16,-22 0-16,21 21 16,-21 21-16,0 0 15,0 0-15,0 0 0,0 0 0,0 1 16,0-1-16,0 21 0,0-21 0,0 0 15,0 1-15,21-1 16,0 0-16,0 0 0,0-21 16,1 0-16,-1 0 0,21 0 0,-21 0 15,22 0-15,-1 0 0,0-21 16,1 0-16,-1 0 0,0-1 0,1 1 16,-1-21-16,0 0 0,1 20 0,-1-20 15,0 0-15,-21-1 0,1 1 16,-22 0-16,0 21 0,0-1 0,0 1 15,0 0-15,-22 21 0,1 0 16,-21 0-16,21 0 0,0 21 0,-1 0 16,1 1-16,0 20 0,0-21 0,21 21 15,0-20-15,0 20 16,0-21-16,0 21 0,0-20 0,0 20 16,21-21-16,-21 21 0,21-20 0,0-1 15,-21 0-15,22-21 0,-22 21 16,21-21-16,0 0 31,-21-21-31,21 0 0,-21 0 16,0-1-16,21 1 0,0-21 0,1 0 15,-1 20-15,0-20 0,0 0 16</inkml:trace>
  <inkml:trace contextRef="#ctx0" brushRef="#br0" timeOffset="7836.7">12467 1609 0,'0'0'0,"21"-21"0,-21-1 0,0 1 15,0 42 1,0 22-16,0-22 0,0 42 0,0-20 16,0 20-16,0-20 0,0 20 0,-21 1 15,21-22-15,-21 21 0,21-20 16,-21-1-16,21 0 0,0 1 0,0-22 16,-21 21-16,21-21 0,0 22 15,-22-22-15,22 0 0,0 0 16,22-21-1,-1 0 1,0 0-16,0-21 0,0 21 0,0-21 16</inkml:trace>
  <inkml:trace contextRef="#ctx0" brushRef="#br0" timeOffset="8748.87">12954 2074 0,'0'-21'0,"0"42"0,0-63 0,0 21 16,0 0-16,-21 21 15,0 0-15,-1 0 0,-20 0 0,21 0 16,-21 21-16,20 0 0,-20 0 16,21 22-16,-21-22 0,20 21 15,-20 0-15,0-20 0,21 20 16,-1 0-16,1-21 0,0 22 0,0-22 16,21 0-16,0 21 0,0-20 0,0-1 15,0 0-15,21-21 16,0 0-16,0 0 0,1 0 0,-1 0 15,0 0-15,0-21 0,0 0 0,22-1 16,-22 1-16,0 0 0,0-21 16,0 21-16,0-22 0,1 1 0,-1 0 15,0-1-15,21 1 0,-42 0 16,21 20-16,1 1 0,-22 0 0,21 21 16,-21 21-1,0 0-15,0 1 16,0-1-16,0 0 0,-21 21 0,21-21 15,0 22-15,0-22 0,0 0 0,0 21 16,0-20-16,0-1 0,21 0 16,-21 0-16,42 0 0,-21-21 0,0 21 15,22-21-15,-1 0 0,-21 0 0,22 0 16,-1 0-16,0-21 0,-21 0 16,22 0-16,-22 0 0,21 0 0,-21-1 15,1 1-15,-1-21 0,0 0 16,0-1-16,-21-20 0,21 20 0,0-20 15,-21-1-15,22 22 0,-22-21 16,0 20-16,0 1 0,21 0 16,-21 20-16,0 44 15,0-1 1,-21 21-16,21-21 0,-22 43 0,22-22 16,0 0-16,-21 22 0,21-22 0,0 1 15,0 20-15,0-21 0,0 1 16,0-1-16,0 0 0,0-20 0,21 20 15,1-21-15,-1 21 0,-21-20 16,21-1-16,0-21 0,0 21 0,0-21 16,1 0-16,-1 0 0,21 0 15,-21-21-15,0 0 0,1 21 16,-1-43-16,21 22 0,-21 0 0,0-21 16,22-1-16,-22 1 0,0-22 0,21 1 15,-20-1-15,-1 1 0,0-1 16,21-20-16,-21 20 0,1 1 0,-1 20 15,-21 1-15,0 0 0,0 21 16,0-1-16,-21 65 16,-22-22-16,22 21 0,0 22 0,-21-22 15,20 22-15,1-1 0,-21 1 16,21-1-16,0-21 0,21 22 0,0-22 16,0 64-16,0-64 15,0-20-15,0 20 0,0-21 0,0 0 16,0 0-16,0 1 0,21-22 15,0 0-15,0 0 0,0 0 0,0 0 16,1 0-16,20 0 16,-21-22-16,21 1 0,-20 0 0,-1 0 0,21-21 15,-21 20-15,0-20 0,1 0 16,-1-1-16</inkml:trace>
  <inkml:trace contextRef="#ctx0" brushRef="#br0" timeOffset="8893.76">12382 1926 0,'0'0'0,"-42"0"0,0 21 16,-1-21-16</inkml:trace>
  <inkml:trace contextRef="#ctx0" brushRef="#br0" timeOffset="8964.73">12361 1990 0,'21'0'0,"64"-21"16,-43 21-1,1-22-15,20 1 0,22 0 0,-22 21 16,22-21-16,0 0 0,21 0 16,-22-1-16</inkml:trace>
  <inkml:trace contextRef="#ctx0" brushRef="#br0" timeOffset="9304.74">15917 2032 0,'-21'64'0,"-21"-43"16,21 21-16,-22 0 0,1 1 0,21-1 16,-22 0-16,1 1 0,-21 20 15,41-42-15,22 1 0,-21-1 16,42-21 0,1-21-1,-1-1-15,0 1 0,21-21 0,-21 21 16,22-22-16,-22 1 0,0 0 0</inkml:trace>
  <inkml:trace contextRef="#ctx0" brushRef="#br0" timeOffset="9532.35">15960 1736 0,'21'-43'0,"-42"86"0,42-149 15,-21 85-15,0-22 0,0 22 0,0 42 16,0 1 0,0 20-16,0 0 0,0 1 15,0 20-15,0-21 0,0 22 0,0-1 16,0 1-16,0-1 0,0-20 15,0 20-15,0-20 0,0-1 0,0 21 16,0-20-16,0-22 0,21 21 16,-21-21-16,0 22 0,21-22 0,-21 0 15,0 0-15,0-42 32,0 0-32,-21-21 0,0 20 15,0-20-15,-1 21 0</inkml:trace>
  <inkml:trace contextRef="#ctx0" brushRef="#br0" timeOffset="10088.7">15515 1990 0,'-21'0'16,"42"0"-16,-84 0 0,41 21 0,1-21 15,21 21-15,0 0 0,0 0 16,0 1-16,43-22 0,-22 21 16,21-21-16,0 21 0,1-21 0,-1 0 15,22 0-15,-22 0 0,21 0 0,1 0 16,-22 0-16,22 0 15,-1 0-15,1 0 0,-22 0 0,22-21 16,-22 21-16,21-21 0,-20-1 16,-1 1-16,-21 0 0,0 0 0,1 0 15,-1 21-15,-21-21 0,-21 21 32,-1 21-32,1 0 0,0 0 0,0 0 15,0 0-15,0 22 0,-1-22 16,22 0-16,0 0 0,0 0 15,0 22-15,0-22 0,0 0 0,0 0 16,0 0-16,22-21 16,-1 22-16,0-22 0,0 0 15,21 0-15,-20 0 0,-1 0 0,0 0 16,0 0-16,0-22 0,0 1 16,22 0-16,-22 0 0,0 0 0,0 0 15,0-22-15,1 22 0,-1-21 16,0 21-16,0-22 0,0 22 0,0 0 15,-21 0-15,0 0 0,0 42 16,0 0 0,-21 0-16,0 0 0,0 22 0,21-22 15,-21 0-15,21 21 16,-21-21-16,21 1 0,0-1 0,0 21 16,0-21-16,0 0 0,0 1 15,21-1-15,0-21 0,0 0 16,0 0-16,-21-21 15,21 21 1,-21-22-16,22 1 0,-22 0 0,21-21 16</inkml:trace>
  <inkml:trace contextRef="#ctx0" brushRef="#br0" timeOffset="10340.71">17145 1461 0,'0'0'0,"0"-22"0,0 1 0,-85 42 31,64 22-31,21-22 0,-21 21 16,21 1-16,-21-1 0,21 0 0,0 22 15,-21-22-15,21 22 0,0-22 16,-22 0-16,22 1 0,0-1 0,0 0 16,0 1-16,0-22 0,0 0 15,0 0-15,0 0 0,0 0 0,0 1 16,22-22 15,-1 0-31,0 0 0,0-22 16,0 22-16</inkml:trace>
  <inkml:trace contextRef="#ctx0" brushRef="#br0" timeOffset="10680.71">17420 1884 0,'0'0'0,"0"-21"15,-21 42 1,0 0-16,0 0 0,-1 0 0,1 1 15,0-1-15,0 0 0,0 21 16,0-21-16,-1 22 0,1-22 16,21 0-16,0 0 0,0 0 0,0 1 15,0-1-15,0 0 0,0 0 16,0 0-16,21 0 0,1-21 0,-1 0 16,0 0-16,0 0 0,21 0 15,-20 0-15,20 0 0,-21 0 0,21-21 16,-20 0-16,-1 0 0,21 0 0,-21-22 15,0 22-15,22 0 0,-43-21 16,21-1-16,-21 22 0,0-21 0,0 21 16,0 0-16,0-1 0,0 1 15,-21 0-15,0 21 0,-1 0 0,-20 0 16,0 0-16,21 0 0,-22 0 16,1 0-16,21 21 0,0 0 0,-22-21 15,22 0-15,0 22 0,-21-22 16,20 0-16</inkml:trace>
  <inkml:trace contextRef="#ctx0" brushRef="#br0" timeOffset="10880.63">16827 1799 0,'22'0'31,"-1"0"-15,0 0-16,0 0 0,0 0 16,22 0-16,-22 0 0,21 0 0,0 0 15,1 0-15,-1 0 0,22-21 16,-22 21-16,21 0 0,1-21 0</inkml:trace>
  <inkml:trace contextRef="#ctx0" brushRef="#br0" timeOffset="11132.46">18013 1926 0,'0'148'16,"0"-126"-1,0-1-15,0 0 0,0 0 16,0 0-16,0 0 0,0 1 0,0-1 16,21-21-16,0 0 15,0 0-15,0 0 0,1 0 16,-1 0-16,21 0 0,-21-21 0</inkml:trace>
  <inkml:trace contextRef="#ctx0" brushRef="#br0" timeOffset="11380.76">18521 1630 0,'0'0'15,"-21"0"-15,-1 0 0,44 0 32,-1 0-17,21 0-15,-21 0 0,22 0 0,-1 0 16,-21 0-16,21 0 0,1 0 15,-1 0-15,-21 0 0,22 0 16,-22 0-16,21 21 0,-21-21 16,0 0-16,1 0 15,-44 21 1</inkml:trace>
  <inkml:trace contextRef="#ctx0" brushRef="#br0" timeOffset="11635.73">18563 1757 0,'0'21'31,"0"0"-31,0 0 0,0 1 16,0-1-16,0 0 0,-21 0 15,21 21-15,-21-20 0,21 20 0,-21-21 16,-1 21-16,1-20 0,21-1 16,-21 21-16,0-21 0,0 0 0,21 1 15,0-1-15,-21 0 0,21 0 16</inkml:trace>
  <inkml:trace contextRef="#ctx0" brushRef="#br0" timeOffset="11932.73">18013 1609 0,'0'0'0,"0"-21"31,0 42-15,0 0-16,0 0 0,-21 21 16,21 1-16,-22-1 0,1 0 15,21 1-15,-21 20 0,21-20 0,-21-1 16,21 0-16,-21 22 0,21-22 0,-21-21 16,21 22-16,0-1 0,0 0 15,0-21-15,0 22 0,0-22 0,42 0 16,-21 0-16,0 0 0,0 1 15</inkml:trace>
  <inkml:trace contextRef="#ctx0" brushRef="#br0" timeOffset="12580.32">19050 2646 0,'0'0'0,"-21"0"16,0 21-16,-1-21 0,1 0 0,-21 0 16,21 0-16,-43 0 0,22 21 0,-22-21 15,1 0-15,-1 0 16,-20 21-16,-1-21 0,-21 0 0,22 22 15,-22-22-15,0 21 0,-21 0 16,21-21-16,-42 21 0,21 0 0,-21-21 16,0 21-16,-1 1 0,-20-22 0,0 21 15,-1 0-15,-20-21 0,-22 0 16,22 0-16,-22 0 0,0 0 0,1 21 16,-1-21-16,0 0 0,1 21 0,-1-21 15,0 0-15,1 0 0,-22 21 16,21-21-16,-21 0 0,22 0 0,-64 22 15,42-22-15,-21 0 0,21 0 16,-21 21-16,0-21 0,-21 0 0,0 21 16,-1-21-16,1 21 0,-21-21 15,0 21-15,-1-21 0,1 0 0,-127 21 32,-43 22-32,0-22 0,64 21 15,0-21-15,42 22 0,21-22 0,1 21 16,41-21-16,1 1 0,0 20 0,21-21 15,-1 0-15,1 0 0,21 1 16,0-1-16,0 0 0,21 0 0,1 0 16,-22 0-16,42 1 15,0-22-15,1 21 0,20-21 0,22 0 16,-22 21-16,43-21 0,0 0 16,21 0-16,0 0 0,21 0 0,21 0 15,1 0-15,20 0 0,1 0 16,20 0-16,22 0 0,0-21 0,21 0 15,0-1 1,21 22-16,0-21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FB82-6A6B-8F73-A02D-F558EE7A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E440D-F42B-BEF2-8587-8509A825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AE76-8625-6D8C-F822-32CED88B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232D-7E65-0B4E-11E3-B7169A05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F0A3-CE50-97D5-F4A5-DA12C843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48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E10E-0F82-BC7C-8F3C-A2703BDB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0BD54-085E-D227-013C-3DEBCE1A7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27AC-61D7-9423-E2CC-45024BCE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CFAF-B63F-1CCE-3C34-F0121D72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ECE1-977B-FFAC-E409-109CA1F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0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86CB4-F10B-DAE1-1796-AB272B6B6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A357-B72F-FB4E-AC38-5B7EF7A6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DC63-5B6C-2E36-237C-AD9B4BE7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8BAA-FDEB-C07B-48E6-DC66AEF9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ED09-3A2A-6DDB-9F37-D71D3EE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2EBE-FA4C-29F7-D09E-E458C390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F30F-6DBE-53C8-96C6-AEDDDD04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E866-42F2-6F82-BB2E-0612938E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1357-CC9E-9168-A350-D1152BFA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CB0A-9496-3E8D-F12D-E8A4CB34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3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91C6-3EDB-A5A6-9DC4-182B1CA4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1813-3944-0594-7EF0-1A45C6B6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8B27-CD8C-38F5-4431-B517AF9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E83A-5C4E-E7C2-276B-3FB9BF61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C74-F0BD-7BBB-1C20-D9B153DD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8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DE52-B72A-0259-0FD4-127BA530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3F56-E70D-9F79-F837-87C8254DA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CB04F-CEAD-4DFC-DAB0-B3DDA535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5AA74-F81D-7A77-A057-9458A62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5F714-A908-3CC6-F883-8B9F802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7240-706C-143B-B15A-23267D5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0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BF33-658B-67E7-ACE4-AEAA994B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CBC4-C20E-87BE-DDD8-6365A5AF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EA561-49EF-FFBF-DF59-DFA369F41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03D06-5AAD-9E3F-8ED7-55D67C30C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A9310-3ADA-20B2-7424-53F88C755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B9FE8-AB3B-C1B9-5B9D-B2EE1E21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949E4-8C54-444F-64E8-FEB74F0D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0B5B8-410B-C64D-BD21-F699381C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D88E-D940-2B4A-F7E6-694379CE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BDBBC-D5FD-B33D-38FA-AFA6E373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641A7-41CA-3885-DDD3-7FA56FD5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00B9-E27B-CF13-35DC-AD090959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F5787-31BC-96EE-7033-A4130A3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76FF-1CDF-73A1-F214-5BB038A5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F398-4E18-E548-03DC-CBBB9E80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0B66-4E91-DF23-90E8-B200554C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EC21-139F-7ACB-794E-3DB7EE67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8BBF-C7D2-4CCD-DEEF-1420A10F8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F461E-134B-0939-1D3A-D5386BC6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B1268-3C41-D83F-C0DA-B7624A3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30EB-CFE6-DFB3-0E8A-6C0111BD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23E0-6EED-05A0-F3B3-5E6E0F7C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DA92E-40A0-9C7C-95B0-5B8030C58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4741D-513E-3D0B-F2F1-10770EF2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7A43-1E4A-E7B6-8D1E-6A1F1BE7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A9F7-7143-E34C-2738-CB6508F1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991F-5C41-4C84-5E9B-429DE4CC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49D22-F5EE-2268-5407-6C40642F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DE86-9CFD-A8EC-DB12-4B1938A7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CD8B-5DCC-4A02-E9A5-2A11ABE35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A79F-9752-4316-8966-347042D4759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1D66-9190-F879-DB90-3DD98218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60BA-519C-D297-1C9D-DD0766C4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8EE92-41EE-4F3C-B89F-19827B2E9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1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1D7C82-3E5F-FED6-84D3-9573A1433DE6}"/>
                  </a:ext>
                </a:extLst>
              </p14:cNvPr>
              <p14:cNvContentPartPr/>
              <p14:nvPr/>
            </p14:nvContentPartPr>
            <p14:xfrm>
              <a:off x="129600" y="312480"/>
              <a:ext cx="7787880" cy="41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1D7C82-3E5F-FED6-84D3-9573A1433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03120"/>
                <a:ext cx="780660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39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5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4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3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8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6BF911-614D-2180-E41D-A28CDDDA2900}"/>
                  </a:ext>
                </a:extLst>
              </p14:cNvPr>
              <p14:cNvContentPartPr/>
              <p14:nvPr/>
            </p14:nvContentPartPr>
            <p14:xfrm>
              <a:off x="76320" y="160200"/>
              <a:ext cx="1093500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6BF911-614D-2180-E41D-A28CDDDA29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50840"/>
                <a:ext cx="1095372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8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5B6FB5-00CA-ADC1-05C2-896319124825}"/>
                  </a:ext>
                </a:extLst>
              </p14:cNvPr>
              <p14:cNvContentPartPr/>
              <p14:nvPr/>
            </p14:nvContentPartPr>
            <p14:xfrm>
              <a:off x="38160" y="122040"/>
              <a:ext cx="976140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5B6FB5-00CA-ADC1-05C2-896319124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12680"/>
                <a:ext cx="978012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85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0CEB2E-2AB8-69D1-B741-881C97C67E39}"/>
                  </a:ext>
                </a:extLst>
              </p14:cNvPr>
              <p14:cNvContentPartPr/>
              <p14:nvPr/>
            </p14:nvContentPartPr>
            <p14:xfrm>
              <a:off x="304920" y="426600"/>
              <a:ext cx="7307640" cy="95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0CEB2E-2AB8-69D1-B741-881C97C67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417240"/>
                <a:ext cx="7326360" cy="9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2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E41DF-6B72-2446-4B2D-07052A16A22F}"/>
                  </a:ext>
                </a:extLst>
              </p14:cNvPr>
              <p14:cNvContentPartPr/>
              <p14:nvPr/>
            </p14:nvContentPartPr>
            <p14:xfrm>
              <a:off x="213480" y="304920"/>
              <a:ext cx="1120932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E41DF-6B72-2446-4B2D-07052A16A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95560"/>
                <a:ext cx="1122804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55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0D82B3-5CCB-A9F2-9F46-28072C85364A}"/>
                  </a:ext>
                </a:extLst>
              </p14:cNvPr>
              <p14:cNvContentPartPr/>
              <p14:nvPr/>
            </p14:nvContentPartPr>
            <p14:xfrm>
              <a:off x="0" y="373320"/>
              <a:ext cx="692676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0D82B3-5CCB-A9F2-9F46-28072C8536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960"/>
                <a:ext cx="694548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3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2BF9D1-EAC0-EEED-056B-8BAE01D23E2E}"/>
                  </a:ext>
                </a:extLst>
              </p14:cNvPr>
              <p14:cNvContentPartPr/>
              <p14:nvPr/>
            </p14:nvContentPartPr>
            <p14:xfrm>
              <a:off x="152280" y="167760"/>
              <a:ext cx="7909920" cy="27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2BF9D1-EAC0-EEED-056B-8BAE01D23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58400"/>
                <a:ext cx="792864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5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CC1F26-8758-2222-B08D-C49F333DFD46}"/>
                  </a:ext>
                </a:extLst>
              </p14:cNvPr>
              <p14:cNvContentPartPr/>
              <p14:nvPr/>
            </p14:nvContentPartPr>
            <p14:xfrm>
              <a:off x="0" y="30600"/>
              <a:ext cx="8008920" cy="50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CC1F26-8758-2222-B08D-C49F333DF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802764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2EB-0C89-E936-6D8A-58C9B5F4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45F3-1CE2-63CA-41D4-0E544F09F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0F53C4-4470-E7DB-2B08-F62A745D6AC1}"/>
                  </a:ext>
                </a:extLst>
              </p14:cNvPr>
              <p14:cNvContentPartPr/>
              <p14:nvPr/>
            </p14:nvContentPartPr>
            <p14:xfrm>
              <a:off x="281880" y="403920"/>
              <a:ext cx="6576480" cy="9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0F53C4-4470-E7DB-2B08-F62A745D6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94560"/>
                <a:ext cx="6595200" cy="9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45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2022-08-04T04:05:16Z</dcterms:created>
  <dcterms:modified xsi:type="dcterms:W3CDTF">2022-08-04T04:05:31Z</dcterms:modified>
</cp:coreProperties>
</file>