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12:31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1693 0,'21'0'31,"-21"-21"-31,0 0 16</inkml:trace>
  <inkml:trace contextRef="#ctx0" brushRef="#br0" timeOffset="5176.1">1714 529 0,'-21'0'31,"0"0"-31,0 0 0,0 0 15,0 0-15,-1 0 16,1 0-16,0 0 0,0 0 0,0 0 16,0 0-16,-1 0 15,44 0 17,-1 0-17,21 0-15,0 0 0,1 0 16,-1 0-16,0 0 0,22 0 15,-22 0-15,1 0 0,20 0 16,-21 0-16,1 0 0,63 0 16,-64 0-16,0 0 0,1 0 15,-22 0-15,0 0 0,0 0 16,-42 0 15,0 0-15,0 0-16,-1 21 0,1-21 15,0 0-15,0 0 16</inkml:trace>
  <inkml:trace contextRef="#ctx0" brushRef="#br0" timeOffset="5520.18">1968 614 0,'-21'0'16,"21"21"46,0 0-62,0 0 16,0 1-16,0 20 0,0 0 0,0-21 15,0 22-15,0 20 0,-21-20 16,0-1-16,21 0 0,-21 1 16,21-1-16,0 0 0,0-21 0,-21 22 15,21-22-15,0 0 0,-22 0 16,22 0-16,0-42 47</inkml:trace>
  <inkml:trace contextRef="#ctx0" brushRef="#br0" timeOffset="5956.62">2053 1143 0,'21'0'31,"0"0"-15,-21-21-16,22 21 16,-1-21-16,-21 0 0,21 21 0,-21-22 15,21 1-15,-21 0 16,0 0-1,-21 21 17,0 0-32,21 21 15,-21-21-15,21 21 0,0 0 0,-22 1 16,22-1-16,-21 0 16,21 0-16,0 0 0,0 0 0,0 1 15,0-1-15,0 0 16,0 0-16,0 0 15,21-21 17,1 0-32,-1 0 15,0 0-15,0 0 0</inkml:trace>
  <inkml:trace contextRef="#ctx0" brushRef="#br0" timeOffset="6416.07">2688 995 0,'0'0'16,"0"-21"-16,0 0 15,-21 21 1,0 0-16,0 0 16,-1 0-16,1 0 0,0 0 15,0 0-15,-21 0 0,20 21 0,1 0 16,0 0-16,0-21 0,0 21 15,21 0-15,-21 1 16,21-1-16,0 0 0,21 0 31,0-21-31,21 0 0,-21 0 16,1 21-16,-1-21 0,0 0 16,21 0-16,-21 0 0,1 21 15,-1-21-15,21 0 0,-21 0 16,-21 22-16,21-22 0,1 21 15,-22 0-15,0 0 16,-22-21-16,1 21 16,0-21-16,-21 0 0,21 21 15,-22-21-15,1 0 0,21 0 0,-22 0 16,1 0-16,21 0 0,0 0 16,0 0-16,-1 0 0,1 0 15,0 0-15,0 0 0,0 0 16,21-21-1,21 0 1</inkml:trace>
  <inkml:trace contextRef="#ctx0" brushRef="#br0" timeOffset="6916.12">3217 677 0,'0'-21'16,"-21"21"0,21-21-16,-21 21 15,0 21 1,21 0-16,-21 1 15,-1-1-15,1 21 0,21-21 0,0 22 16,-21-1-16,21 0 0,-21 1 16,0-1-16,21 0 0,0 1 0,0-22 15,0 0-15,0 21 0,0-21 16,0 1-16,0-1 16,21-21-16,0 0 15,0 0-15,0 0 0,1 0 16,-1 0-16,0 0 0,0 0 15,0-21-15,0-1 0,-21 1 16</inkml:trace>
  <inkml:trace contextRef="#ctx0" brushRef="#br0" timeOffset="7110.08">2984 1016 0,'0'0'0,"22"0"32,-1 0-32,0 0 15,0 0-15,21 0 0,-20 0 16,20-21-16,0 0 0,-21 21 0,22-21 16,-1-1-16</inkml:trace>
  <inkml:trace contextRef="#ctx0" brushRef="#br0" timeOffset="7375.15">3704 677 0,'-21'0'31,"0"22"-15,21-1-16,0 0 0,0 0 15,0 21-15,-21-20 0,21 20 16,-22 0-16,22 1 0,-21-22 16,0 21-16,21 0 0,0-20 0,-21 20 15,21-21-15,-21 0 0,21 0 16,0 1-16</inkml:trace>
  <inkml:trace contextRef="#ctx0" brushRef="#br0" timeOffset="7673.19">3641 720 0,'0'0'0,"21"-21"31,0 21-31,0 0 0,0 21 16,22 0-16,-22 0 15,0 21-15,0-20 0,0 20 16,0-21-16,1 21 0,-1-20 0,0 20 16,0-21-16,0 21 0,-21 1 15,21-22-15,-21 0 0,0 0 16,22-21-16,-22 21 16,0-42-1,0 0 1,0 0-16,0 0 15,21-22-15,-21 22 0,21-21 0,-21 0 16</inkml:trace>
  <inkml:trace contextRef="#ctx0" brushRef="#br0" timeOffset="7888.17">4149 593 0,'0'0'0,"0"-21"0,0-1 15,0 44 1,0-1-1,0 0-15,-22 21 0,22-21 16,-21 22-16,21-22 0,0 21 16,-21 1-16,0-1 0,0 0 0,21 1 15,-21-1-15,-1 0 0,1 1 16,0-22-16,21 0 0,-21 0 16,21 0-16,0 0 0,21-21 31</inkml:trace>
  <inkml:trace contextRef="#ctx0" brushRef="#br0" timeOffset="8567.16">4868 635 0,'0'-21'0,"0"42"0,0-63 0,0 21 15,-21 21 1,0-22-16,0 22 0,0 0 0,-1 0 16,1 0-16,0 0 0,0 0 15,0 22-15,0-22 0,-1 21 16,-20 0-16,21 21 0,0-21 0,-22 22 16,22-22-16,0 21 0,0 1 15,0 20-15,-22-21 0,43 1 0,-21-22 16,21 21-16,0 1 0,0-22 15,0 0-15,0 0 0,0 0 0,21 0 16,1-21-16,20 0 0,-21 0 16,21 0-16,-20 0 0,20 0 15,0 0-15,-21 0 0,22-21 16,-1 0-16,-21 21 0,0-21 16,1 0-16,-1 0 0,0-1 0,-21 1 15,0 0-15,0 0 0,0 0 16,-42 21-16,20-21 0,1 21 15,-21 0-15,0 0 0,-1 0 16,1 0-16,21 0 0,-22 0 0,22 21 16,0-21-16,42 0 31,0 0-31,22 0 16,-22 0-16,21 0 15,1 0-15,-22 0 0,21 0 0,-21 0 16,0 0-16,22 0 0,-22 0 15,0 0-15,0 21 0,-21 0 16,21 0-16,-21 0 16,0 1-16,0-1 0,0 0 15,0 0-15,0 21 0,0 1 0,-21-22 16,0 21-16,21 1 0,-21-1 16,0 0-16,0 1 0,-1-1 15,-20 0-15,21 22 0,0-22 0,0 0 16,-1 1-16,1-1 0,21 0 15,0-20-15,-21-1 0,21 0 16,0 0-16,0 0 0,0-42 16</inkml:trace>
  <inkml:trace contextRef="#ctx0" brushRef="#br0" timeOffset="9196.04">1630 1609 0,'21'0'47,"0"21"-47,0-21 15,22 0-15,-22 0 0,21 0 16,0 0-16,22 0 0,-22 0 16,43 0-16,0-21 0,20 21 15,22 0-15,0 0 0,22-21 16,-1 21-16,0 0 0,42 0 0,-20 0 15,20 0-15,-20 0 0,20 0 16,-21 0-16,22 0 0,-22 0 0,22 0 16,-43 0-16,0 0 0,0 0 15,-21 0-15,-21 0 0,0 0 0,0 0 16,-22 0-16,-20 0 0,-1 0 16,-20 0-16,-1 0 0,-21 0 0,0 0 15,1 0-15,-1 0 16,-21-22-16,0 1 47,-21 21-32</inkml:trace>
  <inkml:trace contextRef="#ctx0" brushRef="#br0" timeOffset="9936.25">1566 2180 0,'0'0'0,"-21"0"16,0 0-16,21 21 15,0 1-15,-21-1 0,21 0 16,0 0-16,0 0 0,0 0 16,0 1-16,21-1 15,0-21-15,0 0 0,0 0 0,1 0 16,-1 0-16,21 0 0,-21 0 16,22-21-16,-22-1 0,21 1 15,-21 21-15,0-21 0,1 0 0,-1 0 16,-21 0-16,21-1 0,-21 1 15,0 0-15,0 0 0,-21 21 32,0 0-32,21 21 15,-22 0-15,22 0 16,-21 1-16,21-1 0,-21 21 16,21 0-16,0 1 0,0-1 0,0 0 15,0 1-15,0-1 0,0 0 16,0 1-16,0-1 0,0 0 15,0-20-15,0 20 0,-21-21 0,21 0 16,-21 0-16,21 1 0,-21-22 16,-1 21-16,1-21 0,0 0 0,0 0 15,-21 0-15,20 0 0,-20 0 16,0 0-16,21-21 0,-22-1 16,1 22-16,0-21 0,20 0 15,1 0-15,0 21 0,0-21 16,21 0-16,0-1 0,0 1 15,21 21-15,0-21 16,0 0-16,22 21 0,-1-21 16,0 0-16</inkml:trace>
  <inkml:trace contextRef="#ctx0" brushRef="#br0" timeOffset="10175.33">2074 2159 0,'0'21'16,"0"0"0,0 1-16,0-1 0,-21 0 0,21 21 15,0-21-15,0 22 0,-21-1 16,21 0-16,-21 1 0,21-1 16,-21 0-16,21 1 0,0-1 0,0-21 15,0 0-15,0 1 0,0-1 16,0 0-16,0 0 0,21-21 15,-21-21 1,21 21-16</inkml:trace>
  <inkml:trace contextRef="#ctx0" brushRef="#br0" timeOffset="10367.65">1905 2561 0,'21'0'47,"0"-21"-47,0 21 0,1 0 15,-1-21-15,0 21 0,0 0 16,21-21-16,-20 0 0,20 21 16,0-22-16,1 22 0,-1 0 15</inkml:trace>
  <inkml:trace contextRef="#ctx0" brushRef="#br0" timeOffset="10620.17">3154 2434 0,'-21'0'31,"-1"0"-31,22 21 15,0 1-15,-21-1 0,21 0 16,-21 0-16,21 0 0,-21 0 0,21 43 16,0-43-16,-21 0 15,21 0-15,0 1 0,-21-1 0,21 0 16,0 0 0</inkml:trace>
  <inkml:trace contextRef="#ctx0" brushRef="#br0" timeOffset="10984.38">3535 2455 0,'0'0'0,"0"-21"0,21 21 0,-21-21 16,-21 21 0,0 0-1,-22 0-15,22 21 0,-21 0 16,21-21-16,-1 22 0,1-1 0,0-21 15,0 21-15,21 0 0,0 0 16,0 0 0,21-21-16,0 0 0,0 22 15,1-22-15,20 0 0,-21 21 0,0-21 16,22 21-16,-22-21 16,0 21-16,0-21 0,0 21 0,0-21 15,1 21-15,-22 1 16,0-1-16,-22 0 15,1-21-15,-21 21 0,21-21 16,-22 0-16,1 21 0,21-21 0,-21 0 16,20 0-16,1 0 0,0 0 15,0 0-15,0 0 0,21-21 16,-21 0 0,21 0-16,0-22 0</inkml:trace>
  <inkml:trace contextRef="#ctx0" brushRef="#br0" timeOffset="11160.16">3217 2180 0,'0'0'0,"-21"0"0,21-21 16,-21 21 0,21 21 15,21-21-16,0 0-15</inkml:trace>
  <inkml:trace contextRef="#ctx0" brushRef="#br0" timeOffset="11792.07">5461 2688 0,'0'0'0,"21"0"0,-21-21 0,21 0 0,0 0 15,1 0-15,-1-22 16,-21 22-16,21 0 0,-21 0 16,0-22-16,0 22 0,0-21 0,0 21 15,-21 0-15,0-1 0,-1 1 16,1 21-16,0 0 0,-21 0 0,21 0 16,-22 0-16,22 0 0,-21 0 15,-1 21-15,1 1 0,21 20 16,-21-21-16,20 21 0,-20 1 0,21-1 15,0 0-15,21-20 0,0 20 16,0-21-16,0 21 0,0-20 0,0-1 16,0 0-16,21 0 15,21-21-15,-21 0 0,1 0 16,20 0-16,-21 0 0,21-21 0,1 21 16,-1-21-16,-21 0 0,22-1 15,-1-20-15,0 21 0,-21-21 0,1 20 16,-1-20-16,0 0 0,-21 21 15,21-1-15,-21 1 0,0 0 0,0 0 16,0 42 0,-21-21-16,0 21 0,0 22 15,21-22-15,0 0 16,-22 21-16,22-21 0,0 22 0,0-22 16,0 0-16,0 0 0,0 0 15,0 1-15,0-1 0,22 0 0,-1-21 16,0 0-16,0 0 0,0 0 15,22 0-15,-1-21 0,0 0 0,1-1 16</inkml:trace>
  <inkml:trace contextRef="#ctx0" brushRef="#br0" timeOffset="12392.16">6773 2117 0,'0'0'0,"0"-21"0,0-1 16,0 1-16,0 0 15,0 0-15,-21 0 0,21 0 16,-21 21-1,0 21 1,21 0-16,-21 0 16,21 21-16,0-20 0,0 20 0,-22 0 15,1 1-15,0-1 0,21 0 16,-21 22-16,0-22 0,21 0 0,0 22 16,-21-22-16,21 1 0,0-22 15,0 21-15,0-21 0,21 0 0,0 1 16,21-22-16,-21 0 0,22 0 15,-22 0-15,21 0 0,1 0 0,-1 0 16,0-22-16,1 1 0,-1 0 16,0-21-16,-21 21 0,22-22 15,-1-20-15,-21 20 0,22 1 16,-22-21-16,0 20 0,0 1 0,0-22 16,-21 22-16,0 0 0,0-1 15,21 22-15,-21 0 0,0 0 0,0 0 16,-21 42-1,0 0-15,0 0 16,0 22-16,0-22 0,-1 21 16,1 0-16,0 1 0,21-1 0,-21 0 15,21-20-15,-21 20 16,21 0-16,0 1 0,0-1 0,0-21 16,0 0-16,0 0 0,21 1 15,21-1-15,-21-21 0,1 0 16,-1 0-16,21 0 0</inkml:trace>
  <inkml:trace contextRef="#ctx0" brushRef="#br0" timeOffset="12851.15">7514 2371 0,'0'0'0,"0"-21"0,0-43 32,0 43-32,-21 21 15,21 21 1,-21 0-16,0 0 0,21 1 0,0-1 15,0 21-15,-22-21 0,22 22 16,0-1-16,0-21 0,0 0 0,0 22 16,0-22-16,0 0 0,0 0 15,0 0-15,-21 0 0,0-42 47,21 0-47,0 0 0,0 0 16,0 0-16,0-1 0,0-20 0,0 0 15,0-1-15,21 22 0,0-21 16,1 0-16,20 20 0,-21 1 0,21-21 16,1 42-16,-1-21 15,0 0-15,1 21 0,-22 0 0,21 0 16,-21 0-16,22 21 0,-22-21 0,0 21 16,-21 0-16,0 21 0,0-20 15,0 20-15,0 0 0,0-21 0,0 22 16,0-22-16,0 21 0,0-21 15,-21 1-15,0-1 0,21 0 16,-21 0-16,21 0 0,0-42 31,0 0-15,21 0-16,0 0 0,0-1 16</inkml:trace>
  <inkml:trace contextRef="#ctx0" brushRef="#br0" timeOffset="13071.44">8234 2286 0,'0'0'0,"0"-21"0,0 42 31,0 0-15,0 0-16,-21 1 0,21-1 16,0 21-16,0-21 0,-22 0 0,1 1 15,21 20-15,-21-21 16,21 0-16,0 0 0,-21 1 15,21-44 17,21 1-17</inkml:trace>
  <inkml:trace contextRef="#ctx0" brushRef="#br0" timeOffset="13216.94">8255 2117 0,'0'0'0,"0"-43"15,21 43 48</inkml:trace>
  <inkml:trace contextRef="#ctx0" brushRef="#br0" timeOffset="13495.77">8636 2032 0,'0'0'16,"0"-21"-16,0 0 16,0 42 15,-21 0-31,21 0 16,-21 0-16,-1 1 0,22 20 15,-21-21-15,0 21 0,21 1 16,-21-22-16,0 21 0,21 1 0,-21-1 15,21 0-15,0-21 0,0 22 16,0-22-16,0 21 0,0-21 0,0 1 16,0-1-16,21-21 15,0 0-15,0 0 16,21 0-16,-20 0 0,-1-21 16,0-1-16,0 1 0,0 0 15,0-21-15</inkml:trace>
  <inkml:trace contextRef="#ctx0" brushRef="#br0" timeOffset="13660.72">8424 2244 0,'0'0'0,"-21"0"32,42 0-17,0 0-15,22 0 0,-22 0 16,21 0-16,-21 0 0,22 0 0,-1-21 15,-21 21-15</inkml:trace>
  <inkml:trace contextRef="#ctx0" brushRef="#br0" timeOffset="14096.18">9991 1905 0,'0'0'0,"-22"0"0,1 0 0,0 0 16,42 0-1,22 0 1,-22 0-16,21 0 0,0 0 15,1 0-15,-1 0 0,0 0 16,22 0-16,-22 0 0,1 0 0,-1 0 16,-21 0-16,0 0 0,0 0 15,1 0-15,-22 21 16</inkml:trace>
  <inkml:trace contextRef="#ctx0" brushRef="#br0" timeOffset="14336.51">10202 1947 0,'0'0'0,"0"43"31,-21-43-31,21 21 0,-21 0 0,21 0 16,-21 0-16,21 22 0,0-22 0,0 21 16,-21-21-16,21 22 0,-22-1 15,22-21-15,-21 22 0,21-1 0,-21-21 16,0 21-16,21-20 0,0 20 15,-21-21-15,0 0 0,21 0 16,0 1-16,0-44 31,21 1-15</inkml:trace>
  <inkml:trace contextRef="#ctx0" brushRef="#br0" timeOffset="14647.79">10287 2350 0,'0'0'0,"21"-22"32,0 22-32,-21-21 0,21 21 15,1 0-15,-1-21 0,0 0 0,0 21 16,0-21-16,0 21 0,-21-21 16,22 21-16,-22-22 15,-22 22 1,1 0-16,0 0 15,-21 22-15,21-22 0,-22 21 0,22 0 16,-21 0-16,21 0 0,-22 0 16,22 22-16,0-22 0,21 0 0,0 0 15,0 0-15,0 1 0,0-1 16,0 0-16,21 0 0,0-21 16,0 0-16,1 0 0,20 0 15,-21 0-15,21 0 0,-20-21 0,20 21 16,-21-21-16,21 0 0</inkml:trace>
  <inkml:trace contextRef="#ctx0" brushRef="#br0" timeOffset="14999.96">10901 2244 0,'0'0'0,"0"-21"16,21 21-16,-21-22 16,0 1-16,-21 21 15,0 0-15,-1 0 0,1 0 16,0 0-16,-21 0 0,21 0 15,-1 21-15,1-21 0,0 22 0,0-1 16,21 0-16,-21-21 0,21 21 0,0 0 16,0 0-16,0 1 15,21-22-15,0 21 0,0-21 0,0 21 16,1-21-16,-1 21 0,21-21 16,-21 21-16,0-21 0,1 21 15,20 1-15,-21-1 16,-21 0-1,-21-21-15,0 0 0,0 21 0,-22-21 16,22 0-16,-21 0 0,21 0 16,-22 0-16,22 0 0,0 0 0,0 0 15,0 0-15,-1 0 0,22-21 16,0 0 0,0 0-16,22-1 15,20 1-15</inkml:trace>
  <inkml:trace contextRef="#ctx0" brushRef="#br0" timeOffset="15452.1">11515 1905 0,'0'0'0,"-22"-21"16,1 21-16,0 0 15,0 0 1,0 21-16,21 0 0,-21 0 0,21 1 15,0 20-15,-22-21 0,1 21 16,21 1-16,-21-22 0,0 21 0,21 1 16,-42 20-16,20-21 15,1 1-15,21-1 0,0 0 16,-21-20-16,21 20 0,0-21 0,0 0 16,0 0-16,0 1 15,21-22-15,0 0 0,1 0 0,-1 0 16,0 0-16,21-22 0,-21 22 15,22-21-15,-22 0 0,0 0 0,21 0 16,-20 0-16,-1-22 0,0 22 16,0 0-16,-21 0 0,21 0 15,-21-1-15,21 1 0,-21 42 32,0 1-32,-21-22 15,0 21-15,21 0 0,-21 21 0,21-21 16,-21 1-16,21-1 0,-21 0 15,21 0-15,21-42 32,0 0-17</inkml:trace>
  <inkml:trace contextRef="#ctx0" brushRef="#br0" timeOffset="15604.35">11747 2117 0,'0'0'0,"0"-21"0,-21 21 0,0 0 32,0 0-32,0 0 31</inkml:trace>
  <inkml:trace contextRef="#ctx0" brushRef="#br0" timeOffset="15760.15">11176 2244 0,'0'0'0,"-21"0"0,21 21 16,21-21 0,0 0-16,0 0 15,0 0-15,22 0 0,-1 0 0,0 0 16</inkml:trace>
  <inkml:trace contextRef="#ctx0" brushRef="#br0" timeOffset="16240.15">11959 2307 0,'0'0'0,"-21"0"16,0 21-1,0 1 1,21-1-16,0 0 0,0 0 16,0 0-16,0 0 0,0 1 15,0-1-15,0 0 0,-22 0 16,22 0-16,0 0 16,-21-21-16,21 22 15,0-44 16,0 1-31,0 0 0,0 0 16,0 0-16,0 0 0,0-1 16,21 1-16,1 0 0,-1 0 0,21 0 15,-21 0-15,22-1 0,-1 1 16,0 0-16,1 21 0,-1 0 0,43 0 16,-64 0-16,21 0 15,-21 0-15,0 21 0,-21 0 16,0 1-16,0 20 15,0-21-15,0 0 0,0 0 0,0 22 0,-21-22 16,0 0-16,0 0 0,0 0 16,0 1-16,-1-1 0,1-21 15,0 21-15,42-42 32,0 0-32</inkml:trace>
  <inkml:trace contextRef="#ctx0" brushRef="#br0" timeOffset="16904.25">12890 2328 0,'0'0'0,"22"0"0,-22-21 16,0 0 0,0 0-16,-22 0 0,1 21 15,0 0-15,0 0 16,0 0-16,0 0 0,-1 0 0,-20 0 15,21 21-15,0-21 0,-22 21 16,22 21-16,0-20 0,0-1 0,0 21 16,0-21-16,21 22 0,-22-22 15,22 0-15,0 0 0,0 0 0,22 0 16,-1-21-16,0 0 16,0 0-16,0 0 0,0 0 0,22 0 15,-22 0-15,0-21 0,0 0 16,22 0-16,-22 21 0,0-42 15,0 20-15,0 1 0,-21 0 0,21 0 16,1 0-16,-22 0 0,21-1 16,-21 1-16,0 0 15,21 21 1,-21 21 0,0 0-1,0 1-15,-21-1 0,21 0 16,0 21-16,-21 1 0,-1-22 15,22 21-15,-21 0 0,21 22 0,0-22 16,0 1-16,0-1 0,0 21 0,0-20 16,0 20-16,0-20 15,0 20-15,0 1 0,0-1 0,0 22 16,0-22-16,0 1 0,0 20 16,21-20-16,-21-1 0,0 1 0,0-1 15,0-20-15,0 20 0,0-20 0,-21 20 16,0-21-16,0 1 0,0-22 15,0 0-15,-1 0 0,-20 0 0,21-21 16,0 0-16,0 0 0,-22 0 16,22-21-16,0 0 0,0-21 15,-22 21-15,22-22 0,0 22 0,0-21 16,0-1-16,0 1 0,-1 21 0,22-21 16,-21-1-16,21 1 0,0 0 15,0 20-15,0-20 0,0 0 0,21-1 16,22 1-16,-22 0 0,21-1 15,1 1-15</inkml:trace>
  <inkml:trace contextRef="#ctx0" brushRef="#br0" timeOffset="17256.54">14203 1778 0,'0'0'0,"-21"0"0,-1 0 15,22-21 1,22 21-16,20 0 15,0 0-15,1 0 0,-1 0 16,21 0-16,-20 0 0,20 0 16,-20 0-16,20 0 0,-21 0 15,1 0-15,-1 0 0,0 0 16,1 0-16,-22 0 0,21 0 0,-63 0 31,0 0-31</inkml:trace>
  <inkml:trace contextRef="#ctx0" brushRef="#br0" timeOffset="17495.53">14605 1757 0,'0'0'0,"-21"0"0,0 0 15,21 21 1,0 0-16,-22 0 0,22 1 16,0-1-16,0 21 0,-21-21 0,21 22 15,-21-1-15,0 0 0,21-21 16,-21 22-16,0-1 0,-1 0 0,22 1 15,-21-1-15,0-21 0,0 22 16,0-1-16,0-21 0,-1 21 0,22-20 16,-21-1-16,0 0 0,21 0 15,-21-21-15,21 21 0,21-42 32,21 0-32,-20 0 15</inkml:trace>
  <inkml:trace contextRef="#ctx0" brushRef="#br0" timeOffset="17857.14">14838 2180 0,'0'0'0,"-21"21"32,-1 1-32,1-22 0,0 21 15,0 0-15,0 21 0,0-21 0,-1 1 16,1-1-16,0 21 0,0-21 15,21 0-15,0 1 0,0-1 16,0 0-16,0 0 0,21-21 16,0 21-16,0-21 0,1 0 15,-1 0-15,21 0 0,-21 0 0,22-21 16,-22 0-16,21 21 0,-21-21 16,0 0-16,1-22 0,-1 22 0,-21 0 15,0 0-15,0 0 0,0-1 16,0 1-16,-21 0 0,-22 0 15,22 21-15,0 0 0,-21 0 0,20 0 16,-20 0-16,0 0 0,21 0 0,-1 0 16,1 0-16,0 0 0,21 21 15,21-21-15,0 0 16,1 0-16,20 0 0,0 0 16</inkml:trace>
  <inkml:trace contextRef="#ctx0" brushRef="#br0" timeOffset="18204.75">15388 2265 0,'0'0'0,"-21"0"31,0 0-31,0 0 0,-1 0 0,1 21 16,-21-21-16,21 21 0,0 0 16,-22 1-16,22-1 0,0 0 15,21 0-15,-21 21 0,21-20 0,-21-1 16,21 0-16,0 0 0,0 0 15,0 0-15,21 1 16,0-22-16,21 0 0,-21 0 0,22 0 16,-1 0-16,-21 0 0,22 0 15,-1-22-15,0 1 0,-21 0 0,22 0 16,-22-21-16,0 20 0,-21-20 16,0 21-16,0-21 0,0 20 0,0 1 15,0 0-15,0 0 0,-21 0 16,0 21-16,-22 0 0,22 0 0,0 0 15,0 0-15,0 0 0,0 0 16,42 0 0,0 0-1,21 0-15</inkml:trace>
  <inkml:trace contextRef="#ctx0" brushRef="#br0" timeOffset="18479.39">16171 1905 0,'0'0'0,"21"-21"0,-21 0 16,-21 21 0,0 21-1,0 0-15,-21 0 0,20 22 0,1-1 16,-21 0-16,21 1 16,-22-1-16,22 0 0,0 1 0,0-1 15,0 21-15,0-20 0,21-1 16,0 43-16,0-43 0,0 0 15,0-20-15,21-1 0,0 0 16,0 0-16,0 0 0,22-21 0,-22 0 16,21 0-16,0 0 0,1 0 15,-1 0-15,0-21 0,1 0 0,-22 0 16,21 0-16,1-1 0,-22 22 16</inkml:trace>
  <inkml:trace contextRef="#ctx0" brushRef="#br0" timeOffset="37188.14">17674 2096 0,'0'0'0,"0"-22"16,0 1-16,21 21 0,-21-21 16,0 0-16,21 0 0,-21 0 15,0-1 1,0 1 0,0 42 15,-21 1-31,21-1 0,-21 0 15,21 0-15,-21 0 0,21 0 0,0 1 16,-21 20-16,0-21 0,-1 21 16,22-20-16,0 20 0,-21 0 0,21-21 15,0 22-15,0-1 0,0 0 16,0-20-16,0 20 0,0-21 0,21 0 16,1-21-16,-1 21 0,0-21 15,0 0-15,0 0 0,22 0 0,-22-21 16,0 21-16,0-21 0,0 0 15,0 0-15,1-22 0,-1 22 16,0-21-16,0 21 0,-21-22 16,21 1-16,-21 21 0,21-21 0,-21-1 15,0 22-15,0 0 0,0-21 16,0 20-16,0 1 0,0 0 16,0 42 15,0 0-16,0 1-15,0-1 16,0 0-16,22 0 16,-1-21-16</inkml:trace>
  <inkml:trace contextRef="#ctx0" brushRef="#br0" timeOffset="37656.58">18436 2180 0,'0'0'0,"21"0"16,-21-21 0,21 21-16,-21-21 0,22 21 0,-1-21 15,0 21-15,-21-21 16,21-1-16,-42 22 31,0 0-15,-22 0-16,22 22 0,-21-22 15,21 21-15,-22-21 0,22 21 0,0 0 16,0-21-16,0 21 0,21 0 16,-21 1-16,21-1 0,0 0 15,21 0-15,0-21 16,0 21-16,0-21 0,0 21 0,1-21 16,-1 22-16,0-22 0,0 21 15,0 0-15,-21 0 16,0 0-1,-21 0-15,0-21 16,-21 0-16,20 0 0,1 0 16,-21 0-16,21 0 0,0 0 0,-22 0 15,22 0-15,0 0 0,0 0 16,0 0-16,21-21 0,0 0 31,21 0-15,21 21-1,-21 0-15</inkml:trace>
  <inkml:trace contextRef="#ctx0" brushRef="#br0" timeOffset="37968.14">18690 2307 0,'42'-21'31,"-20"0"-31,-1 0 15,0 0 1,0 21-16,0-22 0,0 1 16,-21 0-16,22 21 0,-22-21 15,-22 21 17,1 0-32,0 0 0,-21 0 15,21 21-15,-1 0 0,1-21 0,-21 21 16,21 1-16,0-1 0,21 0 15,0 0-15,-22 0 0,22 0 0,0 1 16,0-1-16,0 0 16,0 0-16,22-21 0,-1 0 0,0 0 15,0 0-15,0 0 0,22 0 16,-22 0-16</inkml:trace>
  <inkml:trace contextRef="#ctx0" brushRef="#br0" timeOffset="38515.94">19431 2223 0,'0'0'0,"0"-22"16,0 1-16,-21 0 15,0 21-15,-1 0 0,1-21 16,0 21-16,0 0 0,0 0 16,0 0-16,-1 0 0,1 0 0,-21 0 15,21 21-15,0-21 0,-1 21 16,1 0-16,0 1 0,0-1 0,0 0 15,21 0-15,-21 0 0,21 0 16,-22 22-16,22-22 0,0 0 0,0 0 16,0 0-16,0 1 15,0-1-15,22-21 0,-1 0 16,0 0-16,0 0 0,0 0 16,0 0-16,22-21 0,-22-1 0,0 1 15,21 0-15,-20 0 0,-1 0 16,21-22-16,-21 22 0,0-21 0,1 21 15,-1-22-15,0 1 0,0 0 16,0-22-16,0 22 0,1 0 0,-22-22 16,21 22-16,-21-1 0,21 1 15,-21 21-15,0-21 0,0 20 16,0 1-16,-21 42 31,0 22-31,-1-22 0,1 21 0,0 1 16,0-1-16,21 0 0,0 22 15,-21-22-15,21 0 0,0 1 0,0-1 16,0-21-16,0 22 0,0-22 16,21 0-16,0 21 0,0-42 0,0 21 15,1 1-15,20-22 0,0 0 16,1 0-16,-1 0 0,0 0 0,1 0 16,-1 0-16,0-22 0,1 1 15,-1 0-15,-21 0 0,21 0 0,-20 0 16,-1-1-16</inkml:trace>
  <inkml:trace contextRef="#ctx0" brushRef="#br0" timeOffset="40512.12">1672 4593 0,'21'-21'47,"0"0"-47,-21 0 16,22 0-16,-1-1 0,21 1 15,-21-21-15,0 0 0,1-1 16,20 1-16,-21 0 0,0-22 0,-21 22 16,21-22-16,-21 22 0,22 0 15,-22-22-15,0 22 0,0 21 0,0-22 16,0 1-16,0 21 0,0 0 16,0-1-16,0 1 0,0 0 15,-22 21-15,1 0 0,0 0 16,0 21-16,21 0 15,-21 1-15,0-1 0,21 0 0,-22 21 16,22 1-16,-21-1 0,0 21 16,21-20-16,0 20 0,0 1 15,0-22-15,0 22 0,0-22 0,0 0 16,0 1-16,0-1 0,21 0 16,-21-21-16,21 1 0,1-1 0,-1 0 15,21-21-15,-21 0 0,0 0 16,1 0-16,-1 0 0,21 0 0,-21-21 15,0 0-15,22-1 0,41-41 16,-62 21-16,20-1 16,-21 1-16,0 0 0,0 20 15,-21-20-15,0 0 0,0 21 16,0-1-16,0 1 0,-21 0 0,0 21 16,0 0-16,0 0 0,0 0 15,-1 21-15,1 0 0,0 1 16,21-1-16,0 0 0,0 0 0,0 0 15,0 0-15,0 1 0,0-1 16,21 0-16,0 0 0,1-21 16,-1 21-16,0-21 15,21 0-15,-21 0 0,1 0 0,-1 0 16,0-21-16,21 0 0,-21 0 0,1 21 16,20-21-16,-21-22 15,0 22-15,22 0 0,-22 0 0,0 0 16,0-1-16,-21 1 15,21 21-15,-21 21 32,-21-21-32,0 22 0,21-1 0,-21 0 15,0 21-15,-1-21 0,22 1 16,0-1-16,-21 21 0,21-21 16,0 0-16,0 1 0,0-1 0,0 0 15,0 0-15,21-21 16,1 21-16,-1-21 0,0 0 15,0 0-15,21 0 0,-20-21 16,20 0-16,0 21 0,22-42 16,-43 20-16,0 1 0,0-21 15,0 21-15,1 0 0,-22-1 0,21 1 16,-21 0-16,0 0 0,0 0 16,0 0-16,0-1 0,0 1 15,0 42 16,-21 1-15,21-1-16,-22 0 0,22 0 0,0 21 16,0 1-16,0-22 15,0 21-15,0 1 0,0-1 0,0 21 16,0-20-16,0 20 0,0 1 16,0-1-16,0 85 0,0-63 15,0 0-15,0-1 0,0 1 16,0-21-16,-21 20 0,0 1 0,21 0 15,-21-1-15,21 1 0,0 0 16,0-22-16,-21 1 0,21-1 16,0-21-16,-21 1 0,21-1 0,-22-21 15,22 22-15,-21-22 0,0 0 16,0-21-16,0 0 0,0 0 16,-1 0-16,-20-21 0,21 0 15,-21-1-15,-1 1 0,22-21 16,-21-22-16,-1 22 0,22-43 0,0 22 15,0-22-15,0 1 0,21-1 16,0 0-16,0 1 0,0-1 0,21 0 16,0 22-16,0-22 0,0 22 15,22-1-15,-22 22 0,21-1 16,1 1-16,-22 0 0,21-1 0,0 22 16,1-21-16,-1 21 0,0 0 15,-20-1-15,20 1 0,-21-21 0,21 21 16</inkml:trace>
  <inkml:trace contextRef="#ctx0" brushRef="#br0" timeOffset="41263.87">4381 4382 0,'22'0'0,"-1"0"16,0 0-16,0-22 15,-21 1-15,0 0 16,21 0-16,-21 0 0,0 0 0,0-1 16,0-20-16,0 21 15,-21 0-15,0 0 0,-21-1 0,20 1 16,-20 0-16,21 0 0,-21 21 15,20 0-15,1 0 0,-21 0 16,21 21-16,-22 0 0,22 0 0,-21 22 16,21-22-16,-22 21 0,22 1 15,0-1-15,0-21 0,0 21 0,0 1 16,21-22-16,0 0 0,0 0 16,0 0-16,0 1 0,21-22 0,0 0 15,0 0-15,21 0 0,-20 0 16,20-22-16,0 1 0,1 0 0,-1 0 15,0-21-15,22-1 16,-22 1-16,22 0 0,-1-43 16,-21 43-16,-20-22 0,-1 22 15,0-1-15,-21 1 0,0 0 0,0-1 16,0 1-16,0 0 0,0 21 16,-21-1-16,21 1 0,-21 21 0,-1 0 15,1 0-15,21 21 16,-21 1-16,21 20 15,0 0-15,-21 1 0,21-1 16,0 0-16,0 22 0,0-22 0,0 22 16,0-22-16,0 0 15,21 1-15,0-1 0,-21 0 0,21-21 16,1 1-16,-1-1 0,0 0 16,0-21-16,21 0 0,-20 0 0,-1 0 15,21 0-15,-21 0 0,22-21 16,-22 21-16</inkml:trace>
  <inkml:trace contextRef="#ctx0" brushRef="#br0" timeOffset="41631.11">4911 4149 0,'-22'42'31,"44"-42"-16,-1 0-15,0-21 0,0 21 16,21-21-16,-20 0 0,-1-1 0,0 22 16,0-21-16,0 0 0,0 0 15,-21 0-15,22 21 0,-22-21 0,0-1 16,0 1 0,-22 21-16,1 0 0,0 0 15,-21 21-15,21 1 0,-1-1 16,1 0-16,0 0 0,0 0 15,0 22-15,21-22 0,-21 0 0,21 21 16,0-21-16,0 1 0,0-1 16,0 0-16,21 0 0,0 0 0,0-21 15,-21 21-15,42-21 16,-20 0-16,20 0 0,-21 0 0,0 0 16,0 0-16,22 0 0,-22-21 15,0 0-15,0 0 0,22 0 0</inkml:trace>
  <inkml:trace contextRef="#ctx0" brushRef="#br0" timeOffset="42264.13">5419 4106 0,'0'-21'0,"0"42"0,0-63 16,0 21-16,0 0 15,0 0 1,0 42 0,0 0-1,0 0-15,0 21 0,0-20 0,0-1 16,0 21-16,0-21 0,0 22 15,0-22-15,21 21 0,-21-21 0,0 0 16,0 1-16,0-1 16,21-21-16,0 21 0,0-21 15,0 0-15,1 0 16,-1-21-16,0 21 0,0-21 0,21-43 16,-20 43-16,-1-21 15,-21 20-15,21-20 0,0 0 0,0-1 16,0 1-16,1 21 0,-22-21 15,21 20-15,0 1 0,-21 0 16,0 42 0,0 0-1,0 1-15,-21 20 0,21-21 16,-21 21-16,21-20 0,-22 20 0,22 0 16,-21-21-16,21 1 0,0 20 15,0-21-15,0 0 0,21-21 16,1 21-16,-1 1 0,0-22 0,0 0 15,0 0-15,22 0 0,-22 0 16,21 0-16,-21 0 0,22-22 0,-1 22 16,-21-21-16,21 0 0,-20 0 15,-1 0-15,0-22 0,0 22 0,0 0 16,0-21-16,-21 21 0,22-43 16,-22 43-16,0 0 0,0 0 15,-22 21 1,1 0-16,0 0 0,0 21 0,21 0 15,-21 0-15,0 0 16,21 0-16,0 22 0,0-22 0,0 0 0,0 21 16,0-20-16,0-1 15,0 0-15,0 21 0,0-21 16,0 1-16,21-22 0,0 0 16,0 0-16,0 0 15,0 0-15,1 0 0,20-22 0,0 1 16</inkml:trace>
  <inkml:trace contextRef="#ctx0" brushRef="#br0" timeOffset="42531.9">6837 3577 0,'0'0'0,"0"-21"0,-21 21 0,-1 0 15,1 0-15,0 0 0,0 0 16,0 21-16,0 22 0,-1-22 15,1 21-15,21 0 0,-21 1 16,21-1-16,-21 0 0,21 1 0,-21-1 16,21 22-16,0-22 0,0 0 15,0-21-15,0 22 0,0-1 0,0-21 16,0 0-16,0 1 0,0-1 16,0 0-16,21-21 15,0 0-15,0 0 16,0-21-16,1 0 0,-1-1 0,0 1 15,21 0-15</inkml:trace>
  <inkml:trace contextRef="#ctx0" brushRef="#br0" timeOffset="42863.16">7048 3937 0,'-42'42'31,"21"-20"-31,0-1 0,0 21 0,-1-21 0,-20 22 16,21-1-16,0-21 0,21 21 15,-21-20-15,21-1 0,0 21 0,0-21 16,0 0-16,0 1 0,21-22 16,0 21-16,0-21 0,0 0 15,22 0-15,-22 0 0,21 0 0,0 0 16,1 0-16,-22 0 0,21-21 16,1-1-16,-22 1 0,0 0 0,0-21 15,0 21-15,0-22 0,-21 1 16,22 21-16,-22-22 0,0 1 0,0 0 15,0 21-15,-22-1 0,1 1 16,0 21-16,-21 0 0,21 0 0,-1 0 16,-20 0-16,0 0 0,21 21 15,-22 1-15,22-22 0,0 21 16,0 0-16,0 0 0,21 0 0,0 0 16</inkml:trace>
  <inkml:trace contextRef="#ctx0" brushRef="#br0" timeOffset="43254.12">7620 4022 0,'0'-21'16,"0"42"-16,-21-42 15,21-1-15,-21 22 0,-1 22 16,22-1-16,-21 0 15,21 0-15,0 21 0,0-20 16,0 20-16,0 21 0,0-20 0,-21-1 16,21 0-16,-21 22 0,21-22 15,-21 22-15,21-1 0,0 1 0,-21 20 16,21-20-16,-22 21 0,1-1 16,0 1-16,21 0 0,-21 20 0,0-20 15,0 0-15,-1 21 0,-20-22 0,42 1 16,-21 0-16,0-1 0,0-20 15,21-1-15,-22 1 0,22-22 0,0 0 16,0-20-16,0-1 0,-21 0 0,21 0 16,0-42-1,0 0 1,21 0-16,-21-1 0,22-20 0,-1 0 16,0-22-16,0 1 0,0-1 15,22-20-15,-22-1 0</inkml:trace>
  <inkml:trace contextRef="#ctx0" brushRef="#br0" timeOffset="43580.35">7599 4233 0,'0'-21'0,"0"42"0,0-63 16,0 21-16,0 0 0,0 0 15,0-1-15,0 1 0,0 0 0,0 0 16,21 0-16,21 21 15,-21 0-15,22 0 0,-1 0 0,0 0 16,1 0-16,-1 0 0,-21 21 16,22 0-16,-22 0 0,0 22 0,0-22 15,-21 21-15,0-21 0,0 22 16,0-22-16,-21 21 0,-21-21 0,20 0 16,-20 1-16,0-1 0,-1 0 15,22 0-15,-21-21 0,0 21 16,20-21-16,1 0 0,0 0 15,42 0 17,0-21-32,1 0 0,20 21 0,-21-21 15,21 0-15,-20-1 0</inkml:trace>
  <inkml:trace contextRef="#ctx0" brushRef="#br0" timeOffset="43876.12">8149 4233 0,'64'-21'32,"-64"0"-32,21 0 0,0 0 15,-21 0-15,21-1 16,-21 1-16,0 0 0,0 0 0,0 0 16,0 0-16,-21 21 15,0 21 1,0 0-16,21 0 0,-22 0 15,1 22-15,0-22 0,21 21 16,0-21-16,0 0 0,-21 22 0,21-22 16,0 0-16,0 0 0,0 0 15,21-21 1,0 0-16,0 0 0,1 0 16,20 0-16,-21 0 0,0-21 15,0 21-15,22-21 0</inkml:trace>
  <inkml:trace contextRef="#ctx0" brushRef="#br0" timeOffset="44212.11">8488 4128 0,'0'0'0,"0"-64"31,0 43-31,0 0 0,0 0 16,0-1-16,21 1 0,0 21 16,0 0-16,0-21 0,1 21 15,-1 0-15,0 0 0,0 0 0,0 0 16,0 21-16,1 0 0,-1 1 15,-21-1-15,0 0 0,21 21 16,-21-21-16,0 22 0,0-22 0,0 0 16,0 21-16,-21-20 0,21-1 15,-21 0-15,-1 0 0,1-21 16,21-21 0,0 0-1,0 0-15,0-1 0,0 1 16,0-21-16,0 21 0,21-22 0,1 22 15,-22-21-15,21 21 0,0-22 16,0 22-16,0 0 0,0 0 0,1 21 16,-1-21-16,0 21 0,21 0 15,-21 0-15,1 0 0,-1 0 16</inkml:trace>
  <inkml:trace contextRef="#ctx0" brushRef="#br0" timeOffset="44588.77">9356 3979 0,'21'0'16,"-21"-21"-16,21 0 15,-21 0 1,0 0-16,-21 21 16,0 0-1,-1 0-15,1 0 0,0 0 0,0 0 16,0 21-16,0 0 0,-1 0 15,1-21-15,21 21 0,0 1 0,0-1 16,0 0-16,0 0 0,21-21 16,1 21-16,-1-21 0,0 0 15,0 21-15,0-21 0,0 0 0,1 22 16,-1-1-16,0 0 16,-21 0-16,0 0 15,0 0 1,-21-21-16,0 22 0,-1-22 15,1 0-15,0 0 16,0 0-16,0 0 0,0 0 16,-1 0-16,1 0 15,0 0-15,0 0 0</inkml:trace>
  <inkml:trace contextRef="#ctx0" brushRef="#br0" timeOffset="45432.14">11197 4043 0,'0'0'0,"0"-21"0,0 0 16,0-1-16,0-20 31,-21 42-31,0 0 16,21 21-16,0 0 0,-21 1 15,-1 20-15,1 0 0,21 1 16,-42 41-16,21-41 15,0-1-15,21 0 0,-22 1 0,1-22 16,21 21-16,-21-21 0,21 0 16,0 1-16,0-1 15,21-21-15,0 0 16,1-21-16,20 21 0,-21-22 0,0 1 16,22 0-16,-22 0 0,21 0 15,-21 0-15,0-22 0,1 22 0,-1 0 16,0 0-16,0 0 0,0-1 15,0 22 1,1 0-16,-22 43 16,0-22-16,0 0 0,0 0 15,0 0-15,0 22 0,0-22 16,21 0-16,-21 0 0,21 0 16,0 1-16,0-22 0,0 0 15,1 0-15,-1 0 16,0 0-16,0 0 0,21-22 0,-20 22 15,20-21-15,-21 0 0,0 0 0,0-21 16,1 20-16,-1-20 16,-21 0-16,0-1 0,0 1 0,0 0 15,-21-1-15,-1 1 0,22 0 16,-21 21-16,0-22 0,0 22 0,0 21 16,0-21-16,-1 21 15,22 21-15,0 0 16,0 0-16,0 1 0,0-1 15,0 0-15,0 0 0,0 0 16,22-21-16,-1 0 0,0 0 16</inkml:trace>
  <inkml:trace contextRef="#ctx0" brushRef="#br0" timeOffset="46104.09">12213 3831 0,'0'-63'31,"0"126"-31,0-147 0,-21 84 16,0 0 0,0 21-16,21 0 0,-22 21 15,22-21-15,-21 22 0,21-22 16,0 21-16,0 22 0,0-22 0,-21 0 16,21 1-16,-21-1 0,21 0 15,0 1-15,0-1 0,-21 0 0,21-20 16,-21-1-16,21 0 0,0 0 15,0 0-15,0-42 32,0 0-32,0-21 15,0 20-15,0 1 0,0-21 16,0 21-16,0-22 0,21 1 16,0 21-16,0-21 0,0 20 0,0 1 15,1-21-15,20 42 0,-21-21 16,0 0-16,0 21 0,22 0 0,-22 0 15,0 0-15,0 21 0,-21 0 16,21 0-16,-21 0 0,22 22 16,-22-22-16,0 21 0,0-21 0,0 22 15,0-22-15,0 21 0,0-21 16,-22 0-16,22 1 0,0-1 16,0 0-16,0 0 0,22-21 31,-1 0-16,0 0-15,-21-21 0,21 0 0,0 0 16,0-1-16,-21 1 0,22 0 16,-1 0-16,0-21 0,0 20 0,0-20 15,0 21-15,-21 0 0,22 0 16,-22-1-16,21 22 0,-21 22 31,0-1-31,0 0 16,0 0-16,0 0 0,0 0 15,0 1-15,0-1 0,-21 0 0,21 0 16,-22 0-16,22 0 0,0 1 16,0-1-16,0-42 31,0-1-15</inkml:trace>
  <inkml:trace contextRef="#ctx0" brushRef="#br0" timeOffset="46279.39">12785 3895 0,'0'0'0,"-22"0"31</inkml:trace>
  <inkml:trace contextRef="#ctx0" brushRef="#br0" timeOffset="46553.8">13229 3620 0,'0'0'0,"-21"0"31,0 0-31,0 21 0,-1 0 16,1 21-16,21-21 0,-21 22 16,0-1-16,21 0 0,-21 1 0,21 20 15,-21-20-15,-1-1 0,22 21 16,-21-20-16,21-1 0,0 0 0,-21 1 16,21-22-16,-21 21 0,21-21 15,0 1-15,0-1 0,0 0 16,21-21-1,0-21 1,0 0-16,1-1 0,-1 22 0</inkml:trace>
  <inkml:trace contextRef="#ctx0" brushRef="#br0" timeOffset="46904.1">13293 4212 0,'-22'21'16,"44"-21"15,-1 0-31,0 0 16,0 0-16,0 0 15,0 0-15,-21-21 0,22 21 16,-1-21-16,0 21 0,-21-21 0,0 0 16,0 0-16,0-1 0,0 1 15,0 0-15,0 0 0,-21 21 31,0 0-31,-1 21 0,1 0 16,-21 0-16,21 1 0,0 20 0,-1-21 16,1 21-16,0-20 15,21-1-15,0 21 0,0-21 0,0 0 16,0 1-16,0-1 16,21-21-16,0 0 15,22 0-15,-22 0 0,0 0 16,21 0-16,1-21 0,-22-1 0,21 1 15,1 0-15</inkml:trace>
  <inkml:trace contextRef="#ctx0" brushRef="#br0" timeOffset="47636.01">14859 4170 0,'0'0'0,"21"0"0,0 0 0,0 0 16,1 0-16,20-21 0,-21 0 16,21-1-16,-42 1 15,0 0-15,0-21 0,0 21 0,0-1 16,0 1-16,0-21 0,0 21 16,-21 0-16,-21-1 0,21-20 0,0 42 15,-22-21-15,22 21 0,-21-21 0,21 21 16,-22 0-16,22 0 0,-21 21 15,-1 0-15,1 0 0,21 22 0,-21-22 16,-1 21-16,1 0 0,21 1 16,-22-1-16,22 0 0,0 1 15,21-1-15,0-21 0,0 22 16,0-22-16,42 0 0,-20 0 0,-1-21 16,21 0-16,0 0 0,-20 0 15,20 0-15,0 0 0,-21 0 0,22-21 16,-1 0-16,0 0 0,1-1 15,-22-20-15,21 0 0,1-1 0,-22 1 16,0 0-16,21-1 0,-21-20 0,1 21 16,-1-1-16,0 1 0,0-22 15,0 22-15,-21 0 0,0-1 0,0 1 16,21 21-16,-21 0 0,0 0 16,0-1-16,-21 44 15,0-1-15,0 0 0,0 0 16,0 21-16,-1 1 0,1-1 15,21 0-15,-21 1 0,0 20 16,21-20-16,0 20 0,0-21 16,0 1-16,-21-1 0,21 43 15,0-43-15,0-21 0,0 0 0,0 1 16,21-1-16,-21 0 0,21-21 16,0 0-16,0 0 0,1 0 0,20-21 15,-21 0-15,0-1 16</inkml:trace>
  <inkml:trace contextRef="#ctx0" brushRef="#br0" timeOffset="48024.18">15557 3852 0,'-21'0'32,"0"0"-32,21 22 15,-21-1-15,0 0 0,0 0 0,21 0 16,-22 22-16,1-22 0,0 21 15,21-21-15,0 22 0,0-22 0,0 0 16,0 0-16,0 0 0,0 0 16,0 1-16,21-22 0,0 0 15,1 0-15,-1 0 0,0 0 16,21 0-16,-21 0 0,1-22 16,20 22-16,-21-21 0,0 0 0,0-21 15,1 21-15,-1-1 0,0-20 16,-21 21-16,0-21 0,0 20 0,0-20 15,0 21-15,0 0 0,-21 0 16,0 21-16,-1 0 0,1 0 0,0 0 16,0 0-16,0 0 0,0 0 15,-1 0-15,1 21 0,0 0 0,0 0 16,0 0-16,21 0 0,0 1 16,0 20-16,0-21 0,0 0 15,21-21-15,0 0 16,21 0-16,-20 0 0,-1 0 15</inkml:trace>
  <inkml:trace contextRef="#ctx0" brushRef="#br0" timeOffset="48223.26">16044 3937 0,'0'-21'0,"-21"42"31,0 0-15,21 0-16,0 1 0,-21 20 15,21-21-15,0 0 0,-21 0 0,21 1 16,0-1-16,0 0 16,0 0-16,0-42 31</inkml:trace>
  <inkml:trace contextRef="#ctx0" brushRef="#br0" timeOffset="48595.95">16192 3620 0,'0'0'16,"0"-22"-16,0 1 0,-21 21 15,0 0-15,0 0 0,0 21 16,-22 1-16,22-22 0,0 21 0,0 0 16,0 21-16,0-21 0,21 22 15,0-22-15,0 0 0,0 0 16,0 0-16,0 1 15,21-22-15,0 0 16,0 0-16,0 0 0,0 0 16,1 0-16,-1-22 0,0 22 0,0-21 15,0 0-15,0 0 0,1 0 16,-1-22-16,-21 1 0,0 21 16,0 0-16,0 0 0,-21-1 15,-22 1-15,22 21 0,-21 0 16,21 0-16,-1 21 0,-20 1 15,21-22-15,0 21 0,0 21 16,-1-21-16,22 0 0,0 1 16,0-1-16,0 0 0,0 0 0,0 0 15,22 0-15,-1 1 0,0-22 16,21 21-16,-21-21 0</inkml:trace>
  <inkml:trace contextRef="#ctx0" brushRef="#br0" timeOffset="49037.04">16489 3895 0,'-21'0'16,"-1"0"-1,22 21-15,-21-21 0,21 21 0,0 0 16,0 0-16,-21 1 0,21-1 16,0 0-16,-21 0 0,21 0 0,0 0 15,0 1-15,0-1 0,0 0 16,0 0-16,0-42 47,0 0-47,0 0 15,0-22-15,0 22 0,0 0 16,0-21-16,21 20 0,0-20 0,0 21 16,1 0-16,-1 0 0,0-1 15,0 1-15,21 0 0,-20 21 0,20 0 16,-21 0-16,21 0 0,1 0 15,-22 0-15,0 0 0,0 21 0,22 0 16,-22 1-16,-21-1 0,0 0 16,21 21-16,-21-21 0,0 22 0,0-22 15,0 0-15,-21 21 0,0-20 16,-1-1-16,22 0 0,-21-21 0,0 21 16,21 0-1,0-42 16,0 0-31,21 21 0</inkml:trace>
  <inkml:trace contextRef="#ctx0" brushRef="#br0" timeOffset="49747.76">17547 3852 0,'0'0'0,"0"-21"0,-21 0 15,0 21-15,0 0 16,-1 0-16,-20 0 0,21 0 0,-21 21 16,20-21-16,-20 21 0,21 1 15,-21-1-15,20 0 0,-20 0 16,21 21-16,-21 1 0,20-1 16,1-21-16,21 0 0,0 1 15,0-1-15,0 0 0,0 0 0,21-21 16,1 0-16,-1 0 15,21 0-15,-21 0 0,22 0 0,-22-21 16,21 21-16,-21-21 0,22 0 16,-22-22-16,42 1 0,-42 21 15,1-22-15,-1 22 16,-21 0-16,21 0 0,0 0 0,-21 0 16,0-1-16,-21 44 46,21-1-46,-21 0 0,0 0 16,-1 21-16,1 1 0,0-1 16,0 0-16,0 1 0,0 20 0,-1-20 15,1 20-15,21 1 0,0-22 16,0 21-16,0 1 0,0-1 0,0 1 16,0 21-16,0-22 0,0 1 0,0 20 15,0-20-15,21-1 0,-21 22 16,0-22-16,0 1 0,0-22 0,0 22 15,0-1-15,0 1 16,0-22-16,-21 0 0,21 1 0,-21-1 16,0 0-16,0-20 0,0 20 15,-1-21-15,1-21 0,-21 21 0,21-21 16,0 0-16,-1-21 0,1 0 16,0 0-16,0-22 0,21 1 15,0 0-15,-21-1 0,21-20 0,0-1 16,0-20-16,0-1 0,0 0 15,21 1-15,0-22 0,0 21 16,22 1-16,-1-1 0,0 0 0,22 22 16,-1-22-16,-20 22 0,20-1 0,43-21 15,-64 43 1,1 0-16,-1 21 0,0-1 0,1 1 16,-22 0-16,0 21 0,0 0 0,0 0 15</inkml:trace>
  <inkml:trace contextRef="#ctx0" brushRef="#br0" timeOffset="50880.12">3323 6435 0,'0'0'0,"-21"0"47,21 21-47,-21 0 0,21 0 0,-21 0 16,-1 22-16,22-1 0,0 0 15,0 1-15,-21-1 0,21 0 0,-21 1 16,0-1-16,21 0 0,0 1 16,0-22-16,0 0 0,-21 0 15,21 0-15,0 1 0,21-22 16,0 0-1,0-22-15,22 1 16,-22 21-16,0-42 0,0 21 0,21 0 16,-20-1-16,-1-20 0,21 21 15,-21-21-15,0 20 0,1-20 0,-1 21 16,-21 0-16,21 21 16,0 0-16,-21 21 15,0 0-15,0 0 16,0 0-16,0 1 0,0-1 0,0 21 15,0-21-15,0 0 0,21 1 16,-21-1-16,21 0 0,1 0 0,-1-21 16,0 21-16,21-21 15,-21 0-15,1 0 0,20 0 16,0-21-16,-21 21 0,22-21 0,-1 0 16,-21 0-16,22-1 0,-22 1 15,21 0-15,-21-21 0,0 21 0,-21-22 16,0 1-16,0-22 0,0 22 15,0 0-15,0-1 0,-21 1 0,0 21 16,21-21-16,-21 20 0,-21 22 16,20-21-16,1 21 0,0 0 0,0 0 15,0 0-15,0 21 16,-1 1-16,22-1 0,0 0 16,0 0-16,43-21 15</inkml:trace>
  <inkml:trace contextRef="#ctx0" brushRef="#br0" timeOffset="51370.1">4741 6033 0,'-21'0'15,"42"0"-15,-63 0 0,21 0 0,0 0 16,-1 21-16,1 0 0,0 0 15,0 21-15,0-20 0,0 20 0,21 0 16,-22 22-16,1-22 0,0 22 16,21-22-16,0 21 0,0-20 15,-21-1-15,21 0 0,-21 1 16,21-1-16,0 0 0,0-20 0,0-1 0,-21 0 16,21 0-16,0 0 15,-22-21-15,22-21 31,0 0-31,0 0 0,0 0 0,0-1 16,0-20-16,22 21 0,-1-21 16,0-1-16,21 1 0,-21 21 0,1-22 15,20 1-15,0 21 16,1 0-16,-1 0 0,-21-1 0,21 22 16,1 0-16,-22 0 0,21 0 15,-21 22-15,1-1 0,-1 21 0,0-21 16,-21 64-16,0-64 15,0 21-15,0 43 0,0-64 16,-21 22-16,21-22 0,0 0 16,-21 0-16,-1 0 0,22 0 15,0-42 17,0 0-32,22 0 0,-1 0 15</inkml:trace>
  <inkml:trace contextRef="#ctx0" brushRef="#br0" timeOffset="51569.04">5186 6477 0,'0'0'15,"0"21"1,0 0-16,0 1 0,0-1 0,-21 0 16,21 21-16,0-21 0,0 1 15,0-1-15,-22 21 0,22-21 0,-21 0 16,21 1-1,0-1-15,0-42 32,0-1-32,21 22 0</inkml:trace>
  <inkml:trace contextRef="#ctx0" brushRef="#br0" timeOffset="51887.1">5207 6202 0,'0'0'0,"-64"42"32,64-21-32,0 1 0,0-1 15,22-21 1,-1 0 0,0 0-16,0 0 15,0-21-15,0 21 0,1-22 16,-22 1-16,0 0 0,0 0 15,0 0-15,0 0 0,-22-1 16,1 22 0,0 0-16,0 0 0,0 0 0,0 0 15,-1 0 1,1 22-16,21-1 0,0 0 16,0 0-16,0 0 0,21-21 31</inkml:trace>
  <inkml:trace contextRef="#ctx0" brushRef="#br0" timeOffset="52152.11">5821 6054 0,'0'0'16,"0"-21"-16,-21 21 15,-1 0-15,1 21 0,0 0 0,0-21 16,-21 63-16,20-41 15,1 20-15,0 0 0,0 1 16,0-1-16,0 0 0,21 22 0,-22-22 16,1 22-16,0-22 0,21 0 15,0 1-15,0-1 0,0-21 0,-21 21 16,21-20-16,0-1 0,0 0 16,21-21-1,0 0-15,0-21 16,1 21-16,-1-21 0,0-1 15</inkml:trace>
  <inkml:trace contextRef="#ctx0" brushRef="#br0" timeOffset="52524.08">5800 6583 0,'0'21'0,"0"0"15,0 0-15,21-21 31,0 0-31,21 0 0,-21 0 16,1-21-16,20 21 0,-21-21 16,0 21-16,22-21 0,-22 0 0,0 0 15,0-1-15,0 1 0,-21 0 16,0 0-16,0 0 0,0 0 16,-21 21-16,0 0 0,0 0 15,0 0-15,-22 0 0,22 21 16,-21 0-16,-1 0 0,22 0 0,-21 22 15,21-22-15,-22 21 0,22-21 16,0 22-16,21-22 0,0 21 0,0-21 16,0 0-16,0 1 0,0-1 15,0 0-15,21 0 0,0-21 0,22 0 16,-22 0-16,21 0 0,-21 0 0,22 0 16,-22 0-16,21 0 0,1-21 15,20-21-15,-42 20 0,22 1 16,-22-21-16,0 21 15</inkml:trace>
  <inkml:trace contextRef="#ctx0" brushRef="#br0" timeOffset="52719.72">5567 6308 0,'0'0'16,"-21"0"-16,-1 0 0,1 0 0,0 0 15,21 21-15,21-21 16,0 0-16,22 0 16,-22 0-16,21 0 0,1 0 0,20 0 15,-21 0-15,1 0 0,20-21 16,-20 21-16</inkml:trace>
  <inkml:trace contextRef="#ctx0" brushRef="#br0" timeOffset="53117.06">8234 5990 0,'0'-21'16,"0"42"-16,0-63 0,0 63 31,0 0-31,-21 0 0,21 22 16,0-22-16,-22 21 0,1 1 15,0-22-15,0 85 0,0-64 16,0 0-16,-1 1 0,22 20 16,-21-21-16,21-20 0,0 20 0,0-21 15,0 0-15,0 0 0,21-21 16,1 0-16,-1 0 16,-21-21-16,21 21 15</inkml:trace>
  <inkml:trace contextRef="#ctx0" brushRef="#br0" timeOffset="53681.05">8086 6075 0,'0'-42'15,"0"84"-15,0-106 0,0 22 0,0 0 16,0 21-16,0-22 0,0 22 0,0-21 16,0 21-16,21-22 0,0 22 15,0 0-15,0-21 0,0 20 0,22 1 16,-1 21-16,0 0 0,1 0 15,-1 0-15,22 43 0,-22-22 0,21 21 16,1 0-16,-22 1 0,1 20 16,-22-20-16,0 20 0,-21-21 0,0 1 15,-21-1-15,-22 0 0,1 1 16,0-22-16,-1 21 0,1-21 16,0 1-16,-1-22 0,22 21 15,-21-21-15,21 0 0,0 0 0,-1 0 16,1 0-16,21-21 0,0-1 15,0 1-15,0 0 16,21 0-16,1 21 0,-1-21 0,0 21 16,0 0-16,21-21 0,1 21 15,-22 0-15,21 0 0,1 0 0,-1 0 16,21 0-16,-20 0 0,-1 21 16,0-21-16,1 21 0,-1 0 0,0 0 15,-20 0-15,-1 22 0,0-22 0,-21 21 16,0 1-16,-21-22 15,0 21-15,-22 0 0,1-20 0,0 20 16,-22-21-16,1 0 0,-1 22 16,1-22-16,-1-21 0,1 21 15,-1 0-15,1-21 0,-1 0 0,1 0 16,20 0-16,1 0 0,0 0 16,-1 0-16,22 0 0,0-21 0,0 0 15,21 0-15,0-1 16,42 22-16,-21-21 0,0 21 0,22-21 15,-1 21-15,22-21 0,-22 0 16,0 0-16,22-1 0,-1 1 0</inkml:trace>
  <inkml:trace contextRef="#ctx0" brushRef="#br0" timeOffset="54340.17">9165 6244 0,'21'-21'31,"-42"21"-31,0 21 16,0-21-16,0 21 0,-1 1 16,1-1-16,0 21 0,0-21 15,0 0-15,21 22 0,0-22 16,-21 0-16,21 21 0,0-20 0,0-1 16,0 0-16,21-21 15,0 0 1,0 0-16,-21-21 15,21 0-15,-21-1 0,21 1 16,-21 0-16,22-21 0,-22 21 16,0-1-16,21-20 0,0 21 0,0-21 15,0 20-15,0 1 0,1 0 16,20-21-16,0 42 0,-21-21 16,1 21-16,-1 0 0,21 0 15,-21 0-15,0 0 0,1 0 0,-1 21 16,-21 0-16,21 0 0,-21 0 15,0 0-15,0 1 0,0 20 16,0-21-16,0 21 0,-21-20 0,21 20 16,-21-21-16,-1 0 0,22 22 15,-21-22-15,0-21 0,21 21 0,0 0 16,-21-21-16,21-21 31,0 0-31,21 0 0,-21-1 16,21-20-16,0 21 0,1-21 15,20-1-15,-21 22 0,0-21 16,22-1-16,-22 22 0,21 0 0,0-21 16,-20 21-16,-1-1 15,-42 22 1,-1 22-16,1-1 16,0 0-16,0 0 0,0 0 0,0 22 15,-1-22-15,1 21 0,0-21 16,21 22-16,-21-22 0,21 21 0,0-21 15,0 0-15,0 1 0,21-1 16,0 0-16,0-21 0,1 0 0,20 0 16,0 0-16,1 0 0,-1 0 15,0 0-15,1-21 0,-1 0 16,21-1-16</inkml:trace>
  <inkml:trace contextRef="#ctx0" brushRef="#br0" timeOffset="54727.98">11515 5906 0,'0'0'0,"-22"0"0,-83-64 31,83 43-31,-20-21 0,21 20 16,0 1-16,0 21 15,-1-21-15,1 21 0,21-21 0,0 0 16,43 21 0,-1-21-16,0 21 15,1 0-15,20 0 0,-21 0 16,22-22-16,21 22 0,-22 0 0,1 0 15,20 0-15,-20 0 0,-22 0 16,22 0-16,-22 0 0,-21 0 0,0 0 16,-42 22-1,-21-22-15,-1 0 16,1 0-16,0 21 0,-1-21 16</inkml:trace>
  <inkml:trace contextRef="#ctx0" brushRef="#br0" timeOffset="54952.89">11663 5694 0,'0'0'15,"-21"21"1,-1 0-16,22 0 0,0 1 16,0-1-16,0 0 0,0 21 15,-21 1-15,21-22 0,-21 21 16,21 0-16,-21 1 0,21-1 16,0-21-16,-21 22 0,0-1 0,-1 0 15,22 1-15,0-22 0,0 21 0,-21 0 16,21-20-16,-21-1 0,21 21 15,0-21-15,0 0 16,21-21 0,0-21-16,1 0 0,-1 0 15</inkml:trace>
  <inkml:trace contextRef="#ctx0" brushRef="#br0" timeOffset="55312.03">11811 6202 0,'21'0'62,"0"0"-62,0 0 16,1 0-16,-1 0 0,0 0 0,0-21 16,21 21-16,-20-21 0,-1 21 15,0-22-15,-21 1 0,21 0 16,-21 0-1,-21 21-15,0 0 16,0 0-16,-22 0 0,22 21 16,-21 0-16,21 0 0,-22 1 15,22-1-15,0 0 0,0 0 0,0 0 16,-1 0-16,22 1 0,0-1 16,0 0-16,0 0 0,0 0 15,22-21-15,-1 0 16,0 21-16,0-21 0,0 0 0,0 0 15,1 0-15,20 0 0,-21-21 16,21 21-16,-20-21 0,20 0 0,0 0 16,1 21-16</inkml:trace>
  <inkml:trace contextRef="#ctx0" brushRef="#br0" timeOffset="56199.92">12552 6096 0,'0'0'0,"21"-21"0,0 0 15,-21 0-15,-21 21 16,0 0-16,-22 0 15,22 0-15,0 0 0,0 21 16,0-21-16,0 21 0,-1 0 0,22 0 16,0 0-1,0 1-15,22-22 16,-1 21-16,0-21 0,0 0 16,0 21-16,0-21 0,1 21 15,-1-21-15,0 21 0,0-21 0,0 21 16,-21 1-1,21-22-15,-21 21 0,0 0 16,-21-21-16,0 21 16,0-21-16,-21 0 0,20 0 15,-20 0-15,21 0 0,-21 0 0,20 0 16,-20 0-16,21-21 0,0 21 16,0-21-16,-1 21 0,22-21 15,22 21 16,-1 0-31,0 21 0,0 0 16,0 0-16,-21 0 16,21 0-16,1 1 0,-22-1 0,21 0 15,0 0-15,0-21 0,0 21 16,0-21-16,1 21 0,-1-21 16,0 0-16,21 0 0,-21 0 0,22 0 15,-22 0-15,21-21 0,-21 0 16,1 0-16,20 0 0,-21 0 0,0-22 15,22 22-15,-22-21 0,0 21 16,0-22-16,21 1 0,-20 0 0,-1-1 16,0 1-16,0-22 0,0 22 15,0 0-15,1-22 0,-1 22 16,0 21-16,-21-22 0,0 22 0,0 0 16,-21 21-1,0 0-15,-1 21 16,1 22-16,0-22 0,0 21 15,0 0-15,0 1 0,-1-22 0,1 21 16,21 1-16,0-1 0,-21 0 16,21 1-16,0-22 0,0 21 0,0-21 15,0 22-15,0-22 0,0 0 16,0 0-16,21 0 0,0 0 0,1 1 16,-1-22-16,21 0 0,-21 0 15,22 0-15,-1 0 0,-21 0 0,21-22 16,1 22-16,-1-21 0,-21 0 0,22 0 15,-22 0-15,21 0 16,-42-1-16,21 1 0,0 0 16,-21 0-16,-21 21 31,21 21-31,-21 0 16,21 0-16,-21 1 15,21-1-15,0 0 0,0 0 16,0 0-16,21-21 15,0 0 1,0 0-16,1 0 16,-22-21-16,21 0 0,-21 0 15,21 0-15</inkml:trace>
  <inkml:trace contextRef="#ctx0" brushRef="#br0" timeOffset="56379.67">13716 5906 0,'0'0'0,"0"-22"0,-21 1 31,0 21-31,-1 0 0,1 0 16,21 21 31,0 1-32,-21-22-15</inkml:trace>
  <inkml:trace contextRef="#ctx0" brushRef="#br0" timeOffset="56571.1">12827 6096 0,'-21'0'16,"42"0"-16,-63 0 0,20 21 0,44-21 31,-1 0-15,0 0-16,0 0 0,21 0 15,1 0-15,-1 0 0,0 0 0,1 0 16,-1 0-16,0 0 0,1 0 16,-1 0-16,-21 0 0,22 0 0</inkml:trace>
  <inkml:trace contextRef="#ctx0" brushRef="#br0" timeOffset="57083.1">13928 6138 0,'0'0'16,"-22"0"-16,1 0 0,0 0 15,0 0-15,21 22 16,-21-22-16,0 21 0,21 0 16,-22 0-1,22 0-15,0 0 0,-21-21 0,21 22 16,0-1-16,0 0 0,0 0 15,0 0-15,0 0 0,0 1 0,0-1 16,0-42 31,0-1-47,0 1 0,0 0 16,0 0-16,0 0 15,0 0-15,0-1 0,21 1 16,1 0-16,-1 0 0,0 0 0,21 0 15,-21-1-15,22 22 0,-1-21 0,0 21 16,1-21-16,-1 21 0,0 0 16,-20 0-16,20 0 0,-21 21 0,0 0 15,22-21-15,-43 22 0,21-1 16,-21 0-16,0 0 0,0 0 0,0 0 16,0 1-16,-21-1 15,-1 0-15,1 0 0,0-21 0,0 21 16,0-21-16,0 0 0,-1 0 15,1 0-15,21 21 0,0-42 47,21 0-47,1 21 0</inkml:trace>
  <inkml:trace contextRef="#ctx0" brushRef="#br0" timeOffset="57940.07">14838 6223 0,'0'-21'16,"0"0"-1,-21 21-15,-1-21 16,1 21-16,0 0 0,0 0 16,0 0-16,0 0 0,-1 0 15,-20 0-15,21 21 0,0-21 0,-22 21 16,22 0-16,0 0 0,-21-21 15,42 21-15,-21 22 0,21-22 16,0 0-16,0 0 0,21-21 16,0 0-16,0 21 0,0-21 15,0 0-15,22 0 0,-22 0 16,21 0-16,-21 0 0,22-21 16,-22 0-16,0 21 0,0-21 0,0 0 15,1 0-15,-22-1 16,21 22-16,-21-21 0,0 0 0,0 0 15,21 21 1,-21-21-16,0 42 31,0 0-15,0 0-16,-21 0 0,21 1 16,-21 20-16,21-21 0,0 21 15,-22 1-15,1 20 0,21-20 0,-21 20 16,21 1-16,0-22 0,-21 21 15,21 1-15,-21-1 0,21 1 16,-21 21-16,21-22 0,0 22 0,-22-1 16,1-20-16,21 21 0,-21-1 0,21 1 15,0-22-15,0 22 0,0 0 16,0-1-16,-21-20 0,21 21 0,0-1 16,0-20-16,0 20 0,-21-20 15,21-1-15,-21 1 0,21-1 0,0 1 16,-22-1-16,1 1 0,0-22 15,21 1-15,-21-1 0,0 0 0,21 1 16,-21-22-16,-1-21 0,-20 0 16,21 0-16,0 0 0,0-21 15,-1-1-15,1 1 0,0-21 16,0 0-16,0-1 0,-22-20 0,22 20 16,0-20-16,-21-22 0,21 22 0,-1-22 15,1 0-15,21 1 0,0-1 16,0 22-16,0-22 0,0 0 0,0 22 15,21-1-15,1 1 0,-1-22 16,0 22-16,21-64 0,1 63 16,-22 22-16,21-22 0,-21 1 15,22 20-15,-22 1 0,21 0 0,0-1 16,-20 1-16,41-21 16,-42 20-16,0 22 0,1 0 15,-1 0-15,-21 0 0,21-1 0,-21 1 16,21 21-16,-21-21 0,21 0 15,0 0 1,1 21-16,-22-21 0,21 21 16,0 0-16,-21-22 0</inkml:trace>
  <inkml:trace contextRef="#ctx0" brushRef="#br0" timeOffset="58096.48">15155 6541 0,'-21'-22'16,"21"44"31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11:52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3154 487 0,'-21'0'15,"21"-21"-15,21 21 16,0 0-16,0 0 0,-63 0 0,-22 0 16,43 0-16,0 0 15,0 0-15,21 21 0,-21 0 16,-1-21-16,1 0 0,0 0 16</inkml:trace>
  <inkml:trace contextRef="#ctx0" brushRef="#br0" timeOffset="133.4">2984 508 0,'22'0'47,"-1"0"-47,0 0 0,0 0 16,0 0-16,0 0 0,22 0 15,-22 0-15,21 0 0,1-21 0,-1 21 16,0 0-16,1 0 0,-1-21 16,0 42-16,1-21 0,-1-21 0</inkml:trace>
  <inkml:trace contextRef="#ctx0" brushRef="#br0" timeOffset="248.88">3831 423 0,'-21'0'47,"0"0"-32,0 0 1</inkml:trace>
  <inkml:trace contextRef="#ctx0" brushRef="#br0" timeOffset="297.06">3662 3175 0</inkml:trace>
  <inkml:trace contextRef="#ctx0" brushRef="#br0" timeOffset="8252.53">3069 508 0,'-21'0'15,"0"0"-15,0 0 16,-1 0 0,1 0-16,42 0 78,1 0-78,-1 0 15,21 0-15,-21 0 0,22 0 16,-1 0-16,0 0 0,22 0 16,-1 0-16,1 0 0,-1 0 15,1 0-15,20 0 0,-20 0 0,-1-21 16,1 21-16,-1 0 0,1 0 0,-22-21 16,22 21-16,-22 0 0,0 0 15,-20-21-15,41 21 0,-21 0 0,-20 0 16,-44-22-1,1 22 17,0 0-1,0 22-31,0-22 0,0 0 16,-1 0-16</inkml:trace>
  <inkml:trace contextRef="#ctx0" brushRef="#br0" timeOffset="8668.67">3492 635 0,'-21'-21'16,"21"42"31,0 0-47,0 0 15,0 1-15,0-1 0,0 21 0,0-21 16,0 22-16,0-1 0,-21 0 15,21 1-15,-21 20 0,21-21 16,-21 1-16,21-1 0,0 0 16,-21 1-16,21-22 0,-22 21 15,22-21-15,0 1 0,0-1 0,0 0 16,0 0-16,0 0 0,0-42 47,0 0-32</inkml:trace>
  <inkml:trace contextRef="#ctx0" brushRef="#br0" timeOffset="9132.96">3704 1143 0,'21'0'16,"0"0"0,1 0-1,-1 0-15,0 0 0,-21-21 16,21 21-16,0-21 0,0 21 0,1-21 15,-1-1-15,-21 1 0,21 0 16,-21 0-16,21 0 0,-21 0 16,0-1-16,0 1 0,-21 21 31,0 0-31,0 0 0,21 21 16,-22 1-16,1-22 0,0 21 15,0 21-15,0-21 0,0 0 0,-1 22 16,22-22-16,0 21 0,-21-21 15,0 1-15,0-1 0,21 0 16,0 0-16,0 0 0,0 0 16,0 1-16,0-1 0,21 0 15,0-21-15,0 0 16,1 0-16,-1 0 16,0 0-16,0 0 0,0-21 0,0 0 15</inkml:trace>
  <inkml:trace contextRef="#ctx0" brushRef="#br0" timeOffset="9608.14">4487 953 0,'-42'-43'15,"21"43"-15,0 0 16,-1 0-16,1 0 0,0 21 15,0 1-15,0-1 0,0-21 16,-1 21-16,1 0 0,0 0 16,21 0-16,0 1 0,-21-22 15,21 21-15,0 0 0,0 0 16,0 0-16,21-21 16,0 21-1,0-21-15,1 0 0,-1 0 0,21 0 16,-21 0-16,0 22 0,22-22 15,-22 0-15,0 0 0,0 21 16,0-21-16,1 0 0,-1 21 16,0-21-16,-21 21 0,0 0 15,0 0-15,-21 1 16,0-22-16,-1 21 0,-20 0 16,21-21-16,0 21 0,-22-21 15,1 0-15,21 0 0,-21 21 0,20-21 16,1 0-16,0 0 0,0 0 0,0 0 15,0 0-15,-1 0 16,1 0-16,0 0 0,0 0 0,0-21 16,21 0-1,21 0-15,0 21 16,0-21-16,0-1 0</inkml:trace>
  <inkml:trace contextRef="#ctx0" brushRef="#br0" timeOffset="9816.25">5080 656 0,'-21'0'0,"42"0"0</inkml:trace>
  <inkml:trace contextRef="#ctx0" brushRef="#br0" timeOffset="10020">4932 1101 0,'0'21'16,"0"0"-16,0 0 0,0 0 15,0 1-15,0-1 0,0 21 0,-21-21 16,21 0-16,0 1 16,0-1-16,21 0 15,0-21-15,0 0 16,0 0-16,0 0 0,1 0 16,-1-21-16,-21 0 15,21 21-15,0-22 0</inkml:trace>
  <inkml:trace contextRef="#ctx0" brushRef="#br0" timeOffset="10348">4720 1122 0,'0'0'0,"21"0"31,0 0-31,1 0 0,-1 0 16,0 0-16,0 0 15,0 0-15,0-21 16,1 21-16,-1 0 0,0-21 16,0 21-16,0-22 0,22 22 0,-22-21 15,0 21-15,0 0 0,0-21 16,22 21-16,-22 0 0,0 0 0,0-21 15,0 0 1</inkml:trace>
  <inkml:trace contextRef="#ctx0" brushRef="#br0" timeOffset="10720.64">5059 614 0,'0'21'63,"0"0"-63,0 0 0,0 22 15,0-22-15,0 0 0,0 21 16,0 1-16,0-1 0,0 0 0,0 1 16,-21-1-16,21 0 0,-22 1 15,22-22-15,-21 21 0,0 1 16,21-22-16,0 21 0,0-21 0,0 0 15,0 1-15,0-1 0,0 0 16,0-42 15</inkml:trace>
  <inkml:trace contextRef="#ctx0" brushRef="#br0" timeOffset="11208.79">5694 656 0,'0'0'0,"0"-21"15,-21 0 16,21 42-15,0 0-16,-22 22 0,22-22 16,0 21-16,0 0 0,0 1 15,-21-1-15,21 0 0,0 22 0,-21-22 16,0 1-16,63-1 0,-42-21 0,0 21 16,0-20-16,0 20 0,-21-21 15,21 0-15,0 0 0,0 1 16,0-1-16,0-42 47,0-1-47,21 22 0,-21-21 0</inkml:trace>
  <inkml:trace contextRef="#ctx0" brushRef="#br0" timeOffset="11724.15">5694 635 0,'0'-21'16,"21"21"15,0 0-15,-21 21-16,21 0 0,0 0 0,1 1 15,-1-1-15,0 0 0,0 0 16,0 21-16,-21 1 0,21-22 16,1 21-16,-1 1 0,-21-22 0,21 21 15,0-21-15,0 22 0,-21-22 16,21 0-16,1 21 0,-1-21 16,0 1-16,-21-1 0,0 0 31,21-21-16,0 0-15,-21-21 47,0 0-47</inkml:trace>
  <inkml:trace contextRef="#ctx0" brushRef="#br0" timeOffset="13008.99">6392 720 0,'0'-21'0,"0"-1"16,0 1-1,-21 21-15,21-21 16,-21 21 31,0 21-47,21 0 16,-21 1-16,21-1 0,-22 21 0,1 0 15,21 1-15,-21-1 0,0 0 0,0 1 16,21 20-16,-21-20 0,21-1 15,0 0-15,-22-21 0,22 22 0,-21 20 16,21-42-16,0 1 0,0-1 16,0 0-16,21-42 47,1 0-47,-22-1 0,21 22 15</inkml:trace>
  <inkml:trace contextRef="#ctx0" brushRef="#br0" timeOffset="13848.89">7281 656 0,'0'0'0,"0"-21"0,0 0 0,-21 0 15,21 0-15,-21-1 16,0 22 0,0 0-16,-1 0 15,-20 0-15,21 22 0,0-1 16,-22 0-16,22 0 0,-21 0 15,21 22-15,0-22 0,-22 21 0,22 0 16,0 1-16,-21-1 0,42 0 16,-22 1-16,1-1 0,21 0 0,-21-20 15,21 20-15,0 0 0,0-21 16,0 1-16,0-1 0,0 21 0,21-42 16,0 21-16,1 0 0,-1 1 0,0-22 15,21 0-15,-21 0 16,1 0-16,20 0 0,0 0 0,-21 0 15,22 0-15,-1-22 0,-21 1 16,22 21-16,-22-21 0,21 0 0,-21 0 16,0 0-16,1-1 0,-1 1 0,0 0 15,-21 0-15,0 0 0,0 0 16,0-1-16,0 1 0,-21 21 16,0-21-16,-1 21 0,1 0 15,0 0-15,-21 0 0,21 0 0,-1 0 16,1 0-16,0 0 0,0 0 15,0 21-15,0-21 0,-1 0 16,44 0 15,-1 0-15,0 0-16,0 0 16,0 0-16,0 0 0,1 0 15,-1 0-15,0 0 16,0 0-16,-21 21 15,0 1-15,0-1 16,0 0-16,0 0 0,0 21 16,0-20-16,0 20 0,0 0 0,0 1 15,0-1-15,-21 0 0,0 1 16,21 20-16,-21 1 0,-1-22 16,22 21-16,-21 1 0,0-1 0,21-20 15,-21 20-15,0 1 0,0-22 0,21 0 16,0 1-16,-22-1 0,22 0 15,-21-20-15,21 20 0,0-21 0,0 0 16,0 0-16,0 1 16,0-44-1,0 1-15</inkml:trace>
  <inkml:trace contextRef="#ctx0" brushRef="#br0" timeOffset="26756.99">9715 402 0,'0'-21'0,"0"0"16,0 0-16,0 0 16,0-1-1,-21 22-15,0 0 16,0-21-16,0 21 16,0 0-16,-1 0 0,1 0 0,-21 21 15,21-21-15,0 22 0,-1-1 16,-20 0-16,21 21 0,0-21 0,0 1 15,-22 20-15,22-21 0,-21 64 16,21-64-16,-1 21 16,1 1-16,0-1 0,0 0 0,21 43 15,0-43-15,0 1 16,0-22-16,0 21 0,21 0 0,0-20 16,0-1-16,1 0 0,-1 0 15,21 0-15,-21 0 0,22 1 0,-22-22 16,21 0-16,0 0 0,1 0 0,-1 0 15,0 0-15,1-22 0,20 22 16,-20-21-16,-1 0 0,0 0 0,-21 0 16,22 0-16,-22-1 0,0-20 15,0 21-15,-21 0 0,0 0 0,0-1 16,0-20-16,-21 21 0,0 21 16,0-21-16,-22 0 0,22 21 0,-21 0 15,0 0-15,20 0 16,-20 0-16,0 0 0,21 0 0,-22 0 15,22 21-15,0-21 0,0 21 16,0-21-16,21 21 16,21-21 15,0 0-31,0 0 16,0-21-16,0 21 0,1 0 0,-1-21 15,21 21-15,-21-21 0,0 21 16,1 0-16,-1 0 0,0 0 0,0 0 15,0 0-15,0 0 0,1 21 16,-22 0-16,21 0 0,-21 0 16,21 0-16,-21 1 0,0-1 15,0 21-15,0 22 0,0-22 16,0-21-16,0 21 0,0 1 0,0-1 16,-21 0-16,0 1 0,-1-1 15,22 0-15,-21 22 0,0-22 0,21 1 16,-21 20-16,21-21 0,0 1 15,-21-1-15,21 0 0,0 1 0,-21-22 16,21 0-16,0 21 0,0-20 16,0-1-16,0 0 0,0-42 47,0 0-47,0-1 0,0 1 0,0-21 15</inkml:trace>
  <inkml:trace contextRef="#ctx0" brushRef="#br0" timeOffset="27356.73">10308 868 0,'0'-21'0,"0"42"0,0-63 16,-21 20-16,21 1 15,0 0 1,0 0-16,0 0 15,21 21 1,0 0-16,0-21 0,1 21 16,-1 0-16,0 0 15,0 0-15,0 0 0,-21 21 0,21-21 16,1 21-16,-1 0 0,0 0 0,0 0 16,0 22-16,0-22 0,-21 21 15,0 1-15,22-22 0,-22 21 16,0-21-16,0 22 0,0-22 15,0 0-15,0 0 0,-22 0 0,1 0 0,21 1 16,-21-22 0,21-22-1,0 1 1,0 0-16,0 0 16,0 0-16,0 0 0,21-22 0,-21 22 15,0 0-15,0 0 0,21-22 16,1 22-16,-1 0 0,-21 0 0,21 0 15,0 0-15,0-1 16,0 22-16,1-21 0,-1 21 16,0 0-16,0 0 0,0 0 15,0 0 1,1 0-16</inkml:trace>
  <inkml:trace contextRef="#ctx0" brushRef="#br0" timeOffset="27897.99">11197 762 0,'0'0'0,"0"-21"0,0 0 16,0 0 0,-21 21-1,0 0-15,0 21 16,-1 0-16,22 0 15,-21 0-15,0 0 0,21 1 16,-21 20-16,21-21 0,0 0 16,-21 22-16,21-22 0,0 21 0,-21-21 15,21 0-15,0 1 0,0-1 16,0 0-16,0 0 0,0 0 0,0 0 16,21-21-16,0 0 0,0 22 15,0-22-15,0 0 0,1 0 16,-1 0-16,0 0 0,0 0 0,0-22 15,0 1-15,1 21 0,-1-21 16,0 0-16,0 0 0,-21 0 0,21-1 16,0-83-1,-21 62-15,0 1 0,0 21 16,0 0-16,0-22 16,-21 22-16,0 0 0,0 0 0,0 0 15,0 21-15,-1 0 0,1 0 16,0 0-16,0 0 15,0 0-15,0 21 0,-1 0 0,1 0 16,0 0-16,0 0 0,21 1 16,-21-1-16,21 21 0,-21-21 0,21 0 15,-22 1-15,22-1 0,0 0 16,0 0-16,0 0 0,0 0 0,22-21 16,-1 0-16,-21 22 0,21-22 15,0 0-15,21 0 0,-20 0 16</inkml:trace>
  <inkml:trace contextRef="#ctx0" brushRef="#br0" timeOffset="28361.42">11620 741 0,'0'0'0,"22"-21"31,-22 0-16,0 42 1,0 0 0,0 0-16,0 21 15,0-20-15,0-1 0,0 0 0,-22 21 16,22-21-16,0 1 0,-21 20 16,21-21-16,0 0 0,0 0 0,0 1 15,0-1-15,0 0 0,0 0 16,21-21-16,1 21 0,-1-21 15,0 0-15,0 0 16,0 0-16,22 0 0,-22-21 16,21 0-16,-21 21 0,22-21 0,-1 0 15,-21-22-15,21 22 0,-20 0 16,-1-21-16,-21 20 0,0-20 0,0 21 16,0-21-16,0 20 0,0 1 15,0-21-15,0 21 0,0 0 16,0 42 15,0 0-15,0 0-1,21 0 1,0-21-16</inkml:trace>
  <inkml:trace contextRef="#ctx0" brushRef="#br0" timeOffset="28800.45">12552 699 0,'-43'0'31,"22"0"-31,0 0 16,21 21-1,0 0-15,-21-21 0,21 21 16,0 0-16,0 0 0,0 22 16,0-22-16,0 21 0,0-21 0,-21 22 15,21-1-15,0 0 0,0 1 16,-21-1-16,21 0 0,0 1 0,0-1 16,0 0-16,0 1 0,-22 20 15,22-20-15,-21 20 0,21-21 0,0 22 16,0-1-16,-21 1 0,21-1 0,-21 1 15,21-1-15,-21-20 0,21-1 16,0 22-16,0-43 0,0 21 0,0-21 16,0 22-16,0-22 0,0 0 15,0-42 17,0 0-17,0-22-15,0 22 16,0 0-16,21-21 0,0-1 0,-21 1 15,21-22-15,0 22 0</inkml:trace>
  <inkml:trace contextRef="#ctx0" brushRef="#br0" timeOffset="29179.97">12573 931 0,'0'0'0,"0"-21"0,0-21 0,-21 21 0,21 0 15,-21-1-15,21 1 0,0 0 0,-22 0 16,22 0-16,0 0 0,0-1 16,0 1-16,0 0 0,22 21 0,-1-21 15,0 0-15,0 21 0,0 0 16,0 0-16,1 0 0,-1 0 0,0 0 16,21 0-16,-21 0 0,1 0 15,-1 0-15,0 21 0,0 0 0,0 0 16,0-21-16,-21 21 0,0 1 15,0-1-15,0 0 0,0 21 0,0-21 16,-63 22-16,42-1 16,0-21-16,-22 0 0,22 1 15,-21-1-15,21 0 0,-1 0 0,1 0 16,0-21-16,0 21 0,0-21 16,0 0-16,42 0 46,0-21-46,0 0 16</inkml:trace>
  <inkml:trace contextRef="#ctx0" brushRef="#br0" timeOffset="29661.82">13610 614 0,'0'0'0,"0"-21"16,-21 21 15,0 0-31,0 0 0,-1 0 0,1 0 16,0 0-16,0 0 0,0 21 0,-22 0 16,22-21-16,0 21 15,21 0-15,-21-21 0,21 22 0,-21-1 16,21 0-16,0 0 15,0 0-15,0 0 0,21 1 16,0-1-16,0-21 0,0 21 16,1 0-16,20-21 0,-21 21 0,0-21 15,0 21-15,1-21 0,-1 22 16,0-22-16,0 21 0,0-21 0,-21 21 16,21-21-16,-21 21 15,0 0-15,0 0 16,-21-21-16,0 22 0,-21-22 15,21 0-15,-1 0 16,-20 0-16,0 0 0,21 0 0,-22 0 16,22 0-16,0 0 0,-21 0 15,20 0-15,1 0 0,0 0 0,0 0 16,0 0-16,0 0 0,-1 0 16,1 21-16,0-21 15,0 21-15,0-21 0,0 0 16,-1 21-16,1-21 0</inkml:trace>
  <inkml:trace contextRef="#ctx0" brushRef="#br0" timeOffset="30844.56">3450 2011 0,'0'0'0,"-42"0"0,21 0 16,-22 0-16,22 21 0,0-21 0,0 0 15,0 0 1,42 0 31,21 0-47,-21 0 15,0 0-15,22 0 0,-22 0 0,21 0 16,22 0-16,-22 0 0,0 0 16,22 0-16,-22 0 0,22 0 15,-1 0-15,1 0 0,-1 0 0,1 0 16,-1 0-16,22 0 0,21 0 15,-22 0-15,22-21 0,0 21 0,0 0 16,21 0-16,-21 0 0,21 0 16,-21-21-16,21 21 0,0 0 0,0 0 15,0 0-15,-22 0 0,22-21 16,-21 21-16,0 0 0,21 0 0,0-22 16,0 22-16,0 0 0,0-21 0,0 0 15,-21 21-15,42 0 0,-21-21 16,0 21-16,21 0 0,0-21 15,-21 21-15,22-21 0,-22 21 16,21 0-16,-21-22 0,21 22 0,0 0 16,0-21-16,0 21 0,1 0 0,-22-21 15,21 21-15,21-21 0,-21 21 16,0 0-16,1-21 0,-22 21 16,21 0-16,-21 0 0,21-21 0,0 21 15,-21 0-15,0 0 0,0 0 0,0-22 16,0 22-16,-21 0 0,0 0 15,21 0-15,0 0 0,-21 0 0,-1 0 16,22 0-16,-21-21 0,0 21 16,0 0-16,-21 0 0,20 0 15,-20 0-15,21 0 0,-21 0 0,-1 0 16,1-21-16,0 21 0,-22 0 16,1 0-16,-1 0 0,1 0 0,-22 0 15,-21 0-15,21 0 0,-20 0 16,-1 0-16,0 0 0,0 0 15,0 0-15,-21-21 16,0 0 0</inkml:trace>
  <inkml:trace contextRef="#ctx0" brushRef="#br0" timeOffset="76952.92">656 2646 0</inkml:trace>
  <inkml:trace contextRef="#ctx0" brushRef="#br0" timeOffset="77428.92">677 2646 0,'0'-21'32,"0"0"-17,0-1 1,0 1-1,0 0-15,0 42 63,0 0-63,0 1 16,0 20-16,0-21 0,0 21 0,0-20 15,0 20-15,-21 0 0,21-21 16,-21 22-16,21-1 0,0-21 15,0 22-15,-21-22 0,21 21 0,-21-21 16,21 0-16,-22 1 0,22-1 16,0 0-16,0 0 0,0 0 15,0 0-15,0-42 63,0 0-63,0 0 15,0 0-15,0 0 0,0-1 0,0 1 16</inkml:trace>
  <inkml:trace contextRef="#ctx0" brushRef="#br0" timeOffset="77992.75">593 2625 0,'0'0'0,"-22"-21"0,22-1 16,-21 1-16,21 0 16,-21 21-16,21-21 0,0 0 0,0 0 15,0-1-15,0 1 0,0 0 16,21 0-16,0 0 0,1 0 16,20 21-16,-21-22 0,21 1 0,1 21 15,-22-21-15,21 21 0,1 0 16,-1 0-16,0 0 0,-21 0 0,22 21 15,-22-21-15,21 21 0,-21 1 16,1 20-16,-22-21 0,0 21 16,0 1-16,0-1 0,-43 0 0,22 1 15,-21-1-15,-1 0 16,1-20-16,0 20 0,-1-21 0,1 0 16,0 0-16,-1 1 0,22-1 15,-21-21-15,21 0 0,0 0 16,-1 0-16,1 0 0,42 0 47,1 0-32,-1 0-15,0 0 0,0 21 16,-21 0-16,21-21 0,0 21 0,1 0 16,-1 1-16,0-1 0,0 0 15,-21 0-15,21 0 0,0 0 16,-21 1-16,0-1 0,22 0 15,-22 0-15,21-21 0,-21 21 16,21-21-16,0 0 16,0 0-16,0 0 15,-21-21 1,22 21-16,-22-21 16,21 0-16</inkml:trace>
  <inkml:trace contextRef="#ctx0" brushRef="#br0" timeOffset="78464.12">1228 2963 0,'0'22'31,"21"-22"0,0 0-31,0 0 16,0 0-16,-21-22 0,21 22 0,22-21 15,-22 21-15,0-21 0,0 0 16,0 21-16,1-21 0,-1 21 16,0-21-16,0-1 0,-21 1 15,0 0 1,-21 21-1,0 0-15,0 0 0,-1 21 16,1-21-16,0 21 0,-21 1 0,21-1 16,-1 0-16,1 0 0,0 0 15,0 0-15,21 1 0,0-1 0,0 0 16,0 0-16,0 0 0,0 0 16,0 1-16,0-1 0,0 0 15,21 0-15,0-21 16,0 0-16,22 0 15,-22 0-15,0 0 0,21 0 0,-20 0 16,20 0-16,-21-21 0,21 21 16,-20-21-16,-1 21 0,0-21 0,0-1 15</inkml:trace>
  <inkml:trace contextRef="#ctx0" brushRef="#br0" timeOffset="78688.09">1820 2963 0,'-21'0'15,"42"0"32,0 0-47,1 0 16,-1 0-16,0 0 0,0 0 15,-21-21-15,21 21 0,0 0 0,1-21 16,-22 0-16</inkml:trace>
  <inkml:trace contextRef="#ctx0" brushRef="#br0" timeOffset="81599.84">2222 3069 0,'0'0'0,"0"21"0,22-21 47,-1 0-31,0-21-16,21 21 15,-21-21-15,1 0 0,20 21 0,-21-21 16,0 0-16,22-1 0,-22 1 16,0 21-16,-21-42 0,21 21 15,-21 0-15,0-1 16,-21 22-16,0 0 16,0 0-16,-1 0 0,1 0 15,0 22-15,0-22 0,0 21 0,0 0 16,-1 0-16,22 0 15,0 0-15,-21 1 0,21-1 0,0 0 16,0 0-16,0 0 0,0 22 16,21-43-16,1 21 0,-1 0 15,0-21-15,0 0 0,0 0 16,0 0-16,1 0 0,20 0 0,-21 0 16,0 0-16,0 0 0,1-21 15,41 0-15,-42-1 0,0 1 16,1 0-16,-1 0 0,0 0 15,0-22-15,0 22 0,0 0 16,1 0-16,-1 0 0,0 0 0,0 21 16,0-22-16,0 22 0,1 0 15,-1 0-15,0 0 0,0 22 16,-21-1-16,21 0 16,-21 0-16,0 0 0,0 0 15,0 1-15,0-1 0,0 0 0,0 0 16,-21-21-16,21 21 0,-21 0 15,21 1-15,-21-22 0,21-22 47,21 1-31,-21 0-16,21 0 0,0 21 0,0-21 16,1 0-16,-1-22 0,0 22 15,0 0-15,0 0 0,22 0 16,-22-1-16,0 1 0,0 0 15,0 0-15,-21 0 0,21 0 16,-42 42 15,0 0-31,0-21 16,0 21-16,21 0 0,-21 22 16,-1-22-16,22 0 0,-21 0 0,21 0 15,0 0-15,0 22 0,0-22 0,0 0 16,0 0-1,21-21-15,1 21 0,-1-21 0,42 0 16,-20 0-16,-1 0 16,-21 0-16,21 0 0,1 0 0,-1-21 15,0 21-15,-20-21 0,20 21 16,-21-21-16,21 0 0,-20 0 0,-1-1 16,0-41-16,-21 42 15,21 0-15,-21-1 0,0 1 0,0 0 16,0 0-16,0 0 0,-21 21 31,0 21-31,0-21 0,21 21 16,-22 0-16,22 0 0,-21 1 15,21-1-15,0 21 0,0-21 16,0 0-16,0 1 0,0-1 16,0 0-16,0 0 0,21-21 0,1 21 15,-1 0-15,0-21 0,21 0 16,-21 0-16,1 0 0,-1 0 0,0 0 15,0 0-15,21 0 0,-20 0 16,-1 0-16,0-21 0,0 0 0,0 21 16,-21-21-16,21 0 0,1 0 0,-1-22 15,-21 22-15,0 0 0,21-21 16,0 20-16,-21 1 0,21 0 16,-21 0-16,21 21 15,1 21 16,-22 0-31,0 0 0,0 1 16,21-1 0,-21-42 31,0-1-47,0 1 0,0 0 15,0 0-15,0 0 16,0 0-1,-21 21 1,-1 0-16,1 0 16,0 21-16,0 0 15,0 0-15,21 21 0,-21-20 16,-1-1-16,22 0 0,0 0 0,0 0 16,0 22-16,0-22 0,0 0 15,0 0-15,0 0 0,0 0 0,0 1 16,22-22-16,-1 21 0,0-21 15,42 0-15,-20 0 0,-22 0 16,21 0-16,1 0 0,-22 0 16,21 0-16,0 0 0,-20-21 0,20-1 15,-21 22-15,0-21 0,22 0 16,-22 0-16,0 0 0,0-22 16,0 22-16,-21 0 0,21-21 15,1 21-15,-22-1 0,0 1 16,0 42 15,-22-21-31,1 22 0,0-1 0,0 21 16,21-21-16,0 0 15,0 1-15,-21-1 0,21 0 0,0 0 16,0 0-16,0 0 0,21 1 16,0-22-16,0 21 15,22-21-15,-22 0 0,0 0 16,0 0-16,21 0 0,-20 0 15,20 0-15,-21 0 0,0 0 0,0-21 16,22-1-16,-22 22 0,0-21 0,0 0 16,0 0-16,1 0 0,-1 0 15,-21-1-15,21 1 0,-21 0 0,21 0 16,-21 0-16,21 0 0,-21-1 16,0 44 30,0-1-46,-21-21 16,21 21-16,-21 0 0,21 0 16,0 0-16,0 1 0,0-1 0,0 0 15,0 0-15,0 0 16,0 0-16,21 1 0,0-22 16,0 21-16,1-21 15,-1 0-15,0 0 0,0 0 0,0 0 16,0 0-16,1 0 0,-1 0 0,0-21 15,0-1-15,0 1 0,0 0 16,1 0-16,-1 0 0,0 0 0,0-22 16,0 1-16,0 0 15,-21 20-15,22-20 0,-1-21 0,-21 41 16,0-20-16,0 0 0,21-1 16,-21 1-16,0 21 0,0 0 15,0 0-15,0-1 0,0 1 0,0 0 16,0 42-1,0 0-15,-21 1 16,21-1-16,-21 21 0,21 0 0,0-20 16,-22 20-16,22 0 0,-21 1 0,21-1 15,-21 0-15,21 1 0,0-22 16,0 21-16,0-21 0,0 22 0,0-22 16,0 0-16,0 0 0,0 0 15,0 0-15,21-21 16,0 0-16,1 0 0,-1 0 0,0 0 15,21 0-15,-21 0 0,22 0 16,-22 0-16,21-21 0,-21 0 0,22 21 16,-22-21-16,0 0 0,0 0 15,-21-1-15,21 1 0,-21 0 16,22 0-16,-22 0 0,21 21 16,-21-21-16,-21 21 31,21 21-31,-22 0 0,22 0 0,-21-21 15,21 21-15,0 0 0,0 1 0,0-1 16,0 0 0,0 0-16,0 0 0,21 0 31,1-21-31,-1 0 0,0 0 0,0 0 16,0 0-16,0 0 0,1 0 0,-1-21 15,0 21-15,0-21 0,-21 0 16,21 21-16,0-21 0,-21 0 0,0-1 15,0 1-15,22 0 0,-22 0 16,21 0-16,-21 0 0,0 42 47,-21 0-31,21 0-16,-22 0 15,22 0-15,0 1 0,-21-1 0,0 0 16,21 0-16,-21 0 15,21 0-15,0 1 16,0-44 31,0 1-47,0 0 16,0 0-16,0 0 0,0 0 15,21-1-15,0-20 16,-21 21-16,21 0 0,1 0 0,-1-1 15,0-20-15,21 21 0,-21 21 0,22-21 16,-1 21-16,0 0 0,-20 0 16,20 0-16,0 21 0,-21 0 0,22 0 15,-1 0-15,-21 1 0,0-1 16,1 21-16,-1-21 0,-21 22 16,0-22-16,0 0 0,0 0 15,0 0-15,-21 0 0,21 1 16,-22-22-1,1 0-15,21-22 32,0 1-32,0 0 15,21 21-15,1-21 0</inkml:trace>
  <inkml:trace contextRef="#ctx0" brushRef="#br0" timeOffset="82264.74">7493 2836 0,'0'0'0,"0"-21"16,-42-42-1,20 63-15,1 0 16,0 0-16,0 0 0,0 0 16,0 0-16,-1 0 0,1 21 0,0 0 15,0 0-15,0 0 0,0 1 16,-1-1-16,1 0 0,0 0 0,0 0 15,21 0-15,-21-21 0,21 22 16,0-1-16,0 0 0,0 0 16,21-21-1,0 0-15,0 0 0,0 0 0,1 0 16,-1 0-16,0 0 0,0 0 0,0 0 16,0-21-16,1 0 0,-1 21 15,-21-21-15,21-1 0,0 1 16,0 0-16,-21 0 0,0 0 15,21 21-15,-21-21 0,0-1 0,22 22 16,-22-21-16,0 0 0,0 42 47,0 0-47,0 1 16,-22-1-16,22 0 0,-21 0 0,0 0 15,21 22-15,-21-22 0,0 21 16,21 0-16,0 22 0,-21-22 15,21 22-15,0-1 0,-22-20 0,22 20 16,0 1-16,0-1 0,0 1 16,0-1-16,0 1 0,0-1 0,0 1 15,0-1-15,0 1 0,0-1 0,0-21 16,0 22-16,0-1 0,0-20 16,0 41-16,-21-41 0,0-22 15,0 21-15,0-21 16,0 1-16,-1-22 0,1 0 15,0 0-15,0 0 0,0 0 0,0 0 16,-1 0-16,1 0 0,0-22 16,0 1-16,0 0 0,0 21 0,-1-21 15,22-21-15,-21 20 0,21 1 0,0-21 16,0 0-16,0-1 16,0 1-16,0-22 0,-42 22 0,42 0 15,0-22-15,0 1 0</inkml:trace>
  <inkml:trace contextRef="#ctx0" brushRef="#br0" timeOffset="82512.92">6562 2350 0,'-43'-22'16,"22"22"47,0 0-48,0 0-15</inkml:trace>
  <inkml:trace contextRef="#ctx0" brushRef="#br0" timeOffset="82684.37">5842 2498 0,'0'0'0,"0"21"0,-21 0 16,21 0 0,21-21-1,0 0-15,0 0 0,22 0 16,-1 0-16,-21 0 0,21 0 15,1 0-15,-22 0 0,21 0 0,-21 0 16,22 0-16</inkml:trace>
  <inkml:trace contextRef="#ctx0" brushRef="#br0" timeOffset="83208.66">8869 2540 0,'0'0'0,"0"-21"0,0 0 0,0-43 16,0 43-16,21 0 0,-21 0 15,21 0-15,-21-1 0,21 1 16,-21 42 15,0 1-31,0-1 0,0 21 0,0 0 16,0 1-16,-21-1 0,0 0 16,0 22-16,0-22 0,21 1 0,-22-1 15,1 0-15,0 1 0,21-22 16,-21 21-16,21-21 0,-21 0 0,21 1 15,-21-1-15,21-42 32</inkml:trace>
  <inkml:trace contextRef="#ctx0" brushRef="#br0" timeOffset="83805.52">8382 2815 0,'0'21'16,"21"-21"0,0 0-16,0 0 0,22 0 0,-1 0 15,0 0-15,1-21 0,20 0 16,-20 21-16,20-21 0,1-21 0,-1 20 16,1 1-16,-22 0 0,21-21 15,-41 21-15,20-22 0,-21 22 0,21-42 16,-42 20-16,0 22 15,0 0-15,0 0 0,0 0 16,-21-1-16,0 22 0,0 0 16,0 0-16,0 22 15,-1-1-15,22 21 0,-21 0 0,21 1 16,0-1-16,-21 0 0,0 1 16,21-1-16,-21 0 0,21 1 0,0-1 15,-21 0-15,21 1 0,-22-22 16,22 21-16,0-21 0,0 1 0,0-1 15,0 0-15,-21 0 0,21-42 47,0 0-47,0 0 16,0-1-16,0 1 0,21 0 0,1 0 16,-22 0-16,21-22 0,21 22 0,-21 0 15,0 0-15,22 0 0,-22 0 16,21-1-16,-21 22 0,22 0 0,-1 0 15,-21 0-15,0 0 0,22 0 16,-22 22-16,0-1 0,-21 0 0,21 0 16,-21 0-16,0 0 0,0 1 15,0-1-15,0 0 0,0 0 16,-21 0-16,21 0 0,-21-21 16,21 22-16,-21-22 15,21-22 16,21 22-31,-21-21 16</inkml:trace>
  <inkml:trace contextRef="#ctx0" brushRef="#br0" timeOffset="84160.44">9567 2858 0,'43'0'16,"-22"0"-1,0-22-15,0 22 0,0-21 16,22 21-16,-22-21 0,21 21 0,0-21 16,-20 0-16,20 0 0,0 21 15,-21-22-15,22 1 0,-22 0 16,-21 0-16,-21 21 16,0 0-16,-1 0 15,1 0-15,-21 0 0,0 21 0,20-21 16,-20 21-16,0 0 0,21 1 15,-1 20-15,1-21 0,0 0 0,0 0 16,21 1-16,0-1 0,0 0 16,0 0-16,0 0 0,0 0 0,21 1 15,0-22-15,0 21 0,22-21 16,-22 0-16,0 0 0,21 0 0,-20 0 16,20 0-16,0 0 0,1 0 0,-1 0 15,0 0-15,1-21 0,41-1 16,-41 1-16,-1 0 0,-21 0 0</inkml:trace>
  <inkml:trace contextRef="#ctx0" brushRef="#br0" timeOffset="84790.83">11620 2731 0,'22'-85'31,"-22"64"-31,21 0 16,-21-1-16,0 1 0,0 0 0,0 0 15,0 0-15,-21 21 32,-1 0-32,1 42 15,0-21-15,0 0 0,0 22 0,-22-1 16,22 0-16,0-20 0,0 20 16,0 0-16,21 1 0,0-22 0,-21 0 15,21 21-15,0-21 0,0 1 16,0-1-16,21 0 0,-21 0 0,21-21 15,21 0-15,-21 21 0,43-21 16,-43 0-16,21 0 0,1 0 16,-22 0-16,21-21 0,1 0 15,-1 0-15,0 0 0,1-1 0,-22 1 16,21 0-16,-21-21 0,0-1 16,1 1-16,-22 0 0,0-1 0,0 1 15,0 0-15,0 21 0,0-22 0,-22 22 16,1 0-16,-21 21 0,21 0 15,-22 0-15,22 0 0,-21 0 0,21 0 16,-22 21-16,22 0 0,0 0 16,-21 1-16,21-1 0,-1 21 0,1-21 15,0 0-15,21 1 16,0-1-16,-21 0 0,21 0 0,0 0 16,0 0-16,0 1 0,21-1 15,0-21-15,0 0 16,1 0-16,20 0 0,-21 0 0,21-21 15</inkml:trace>
  <inkml:trace contextRef="#ctx0" brushRef="#br0" timeOffset="85044.77">12446 2371 0,'0'0'0,"0"-21"0,21 21 0,-21 21 31,0 0-31,0 0 0,0 21 15,-21 1-15,0-22 0,0 21 16,-1 1-16,1-1 0,21 0 0,-21 1 16,0-22-16,0 21 0,0 0 15,-1-20-15,22-1 0,-21 0 16,0 0-16,0 0 0,21 0 0,0 1 0,0-1 16,-21-21-16,21 21 15,21-21 1,0-21-16,0 21 15</inkml:trace>
  <inkml:trace contextRef="#ctx0" brushRef="#br0" timeOffset="85644.26">12912 2815 0,'0'0'0,"21"0"0,21-42 31,-42 21-31,21 0 0,-21-1 0,0 1 15,0 0-15,-21 0 16,-21 0-16,21 21 0,-1-21 16,1 21-16,-21 0 0,21 0 15,0 0-15,-22 21 0,22-21 16,-21 21-16,21 0 0,-1 0 0,-20 0 16,21 22-16,0-22 0,0 0 15,-1 21-15,22-20 0,0-1 0,0 0 16,0 0-16,0 0 0,0 0 15,0 1-15,0-1 0,22-21 0,-1 21 16,0-21-16,0 0 0,0 0 0,0 21 16,1-21-16,-1 0 0,21 0 15,-21 0-15,0 0 0,22-21 0,-22 0 16,21 21-16,-21-21 0,22-1 16,-22-20-16,0 21 0,21-21 0,-20-1 15,20 1-15,-21 0 0,0-22 16,22 22-16,-22-22 0,0 22 15,0 0-15,0-1 0,0 22 0,-21-21 16,0 21-16,0-1 16,0 44-1,-21-1-15,0 0 0,0 0 16,0 21-16,0 1 0,-1-1 0,1 0 16,21 1-16,-21-1 0,0 0 15,0 1-15,21-1 0,0 0 0,0-20 16,0 20-16,0-21 0,0 0 15,0 0-15,0 1 0,0-1 16,0 0-16,0 0 0,21-21 16,0 0-16,0 0 0,0 0 15,1 0-15,-1 0 0,0 0 16,0 0-16,0 0 0,0-21 0,1 21 16,-1-21-16,0 0 0,-21-1 15,21 1-15,0 21 0,0-21 0</inkml:trace>
  <inkml:trace contextRef="#ctx0" brushRef="#br0" timeOffset="86442.11">14520 2498 0,'0'0'0,"-21"0"16,0-21-16,0 21 0,0-22 15,42 1 16,21 21-31,-21 0 0,22 0 16,-1 0-16,0-21 0,1 21 16,20 0-16,-21 0 0,22-21 0,-1 21 15,-20-21-15,20 21 0,-20 0 16,-1 0-16,0 0 0,-21 0 0,1 0 16,-44 0-1,1 0 1,0 0-16,-21 0 0,-1 0 15,22 21-15,-21-21 0,0 0 0,20 0 16,-20 0-16,0 0 0</inkml:trace>
  <inkml:trace contextRef="#ctx0" brushRef="#br0" timeOffset="86652.88">14774 2392 0,'0'0'0,"-21"0"0,21 21 16,-21-21-16,21 21 0,0 0 16,0 1-1,0-1-15,-21 0 0,21 0 16,0 21-16,0-20 0,0 20 0,0-21 0,0 21 15,0 1-15,-21-22 16,21 21-16,0-21 0,0 22 0,0-22 16,-22 0-16,22 0 0,-21 0 0,21 1 15,-21-1-15,21 0 16,21-21 15,0 0-31,1-21 0,-1 21 16,0-21-16</inkml:trace>
  <inkml:trace contextRef="#ctx0" brushRef="#br0" timeOffset="87244.5">14922 2879 0,'0'0'15,"22"0"-15,-22-21 16,21 21-16,0 0 0,-21-22 16,21 22-16,0-21 15,0 0-15,1 21 0,-1-21 0,0 0 16,0 21-16,0-21 0,0-1 0,1 1 15,-22 0-15,21 21 0,-21-21 16,-21 21 15,-1 0-31,1 21 0,0 0 0,0 0 16,0 1-16,0-1 0,-1 0 16,1 0-16,0 0 0,0 22 0,21-22 15,0 0-15,-21-21 0,21 21 16,0 0-16,0 0 0,0 1 15,21-22 1,0 0-16,0 0 0,0 0 0,22 0 16,-22 0-16,42 0 0,-20 0 15,-1 0-15,0-22 0,22 1 16,-22 0-16,22 0 0,-22 0 0,0 0 16,1-1-16,-1-20 0,-21 21 0,0-21 15,1 20-15,-1 1 0,-21 0 16,0 0-16,0 0 0,0 0 15,-21 21 1,-1 21-16,1 0 0,0-21 16,0 21-16,0 21 0,21-20 0,0-1 15,0 0-15,0 0 0,0 0 16,0 0-16,0 1 0,0-1 0,0 0 16,21 0-16,0 0 15,-21 0-15,21-21 0,-21 22 16,-21-22 15,0 0-31,0 0 16,0 0-16,-1-22 0,22 1 15,0 0-15,0 0 0,0 0 16,0 0-16,0-1 0,22 1 16</inkml:trace>
  <inkml:trace contextRef="#ctx0" brushRef="#br0" timeOffset="87516.43">16129 2328 0,'0'0'0,"0"-21"0,0 0 0,-21 21 31,0 21-15,21 22-16,-22-22 0,22 21 15,-21 0-15,0 1 0,21-1 16,0 0-16,-21 1 0,0-1 15,21 0-15,-21 1 0,21-1 0,0-21 16,-22 0-16,22 1 0,0-1 16,0 0-16,0 0 0,0 0 0,22-21 31,-1 0-31,0 0 16,0 0-16,0-21 0,0 0 15,1 0-15</inkml:trace>
  <inkml:trace contextRef="#ctx0" brushRef="#br0" timeOffset="87696.33">16023 2688 0,'-21'0'0,"42"0"0,-63 0 15,42-21 17,21 21-17,0 0 1,0 0-16,0 0 0,1 0 15,20 0-15,-21-21 0,21 21 0,-20-21 16,20 0-16,-21 21 0,43-22 16</inkml:trace>
  <inkml:trace contextRef="#ctx0" brushRef="#br0" timeOffset="87981.78">16997 2371 0,'0'0'0,"0"-21"0,21-1 0,-21 1 15,0 0-15,0 0 0,0 0 16,-21 21 15,0 0-31,-1 0 0,1 21 0,0 0 16,0 0-16,0 0 0,0 22 16,-1-22-16,1 21 0,0-21 0,0 22 15,0-1-15,0 0 0,-1-20 16,1 20-16,21 0 0,-21-21 15,21 1-15,0 20 0,0-21 0,0 0 16,21 0-16,0 1 16,22-22-16,-22 0 0,0 21 0,21-21 15,1 0-15,-1 0 0,0 0 16</inkml:trace>
  <inkml:trace contextRef="#ctx0" brushRef="#br0" timeOffset="89316.13">17505 2604 0,'0'-22'0,"0"44"0,0-86 0,0 43 0,0 0 16,0 0-16,0-1 0,-21 1 16,-1 0-16,1 21 0,0 0 0,0 0 15,0 0-15,0 0 0,-22 21 16,22 0-16,0 1 0,-21-1 0,20 0 16,-20 42-16,21-41 15,-21 20-15,42-21 0,-22 21 0,22-20 16,-21-1-16,21 0 0,0 0 0,0 0 15,0 0-15,0 1 16,21-22-16,1 0 0,-1 0 0,0 0 16,21 0-16,-21 0 15,1 0-15,20-43 0,0 22 16,-21 0-16,1 0 16,20 0-16,-21-22 0,0 1 0,0 21 15,1-22-15,-1 22 0,0-21 16,-21 21-16,0 0 0,0-1 15,0 44 1,0-1-16,0 0 16,-21 0-16,0 0 0,21 22 15,-22-22-15,1 21 0,0-21 0,21 0 16,0 22-16,0-22 0,-21 0 0,21 0 16,0 0-16,0 1 15,0-1-15,0 0 0,21-21 16,0 0-16,0 0 0,1 0 15,20 0-15,-21 0 0,21 0 0,1 0 16,-1 0-16,0 0 0,1-21 16,-1 0-16,0-1 0,-20 1 0,20 0 15,-21 0-15,21-21 0,-20-1 16,-1 22-16,-21-21 0,0 21 0,0-1 16,0 1-16,0 0 0,-21 21 31,-1 0-31,22 21 15,-21 0-15,21 1 0,0-1 16,0 21-16,0-21 0,0 0 0,0 1 16,0-1-16,0 0 0,0 21 15,0-21-15,0 1 0,0-1 16,0 0-16,0 0 16,0-42 15,0 0-31,0 0 15,0-1-15,0 1 16,0 0-16,-21 21 16,0 0-1,21 21 17,0 0-32,0 1 0,0-1 15,21-21 1,0 21-16,0-21 15,1 0-15,20 0 0,-21 0 0,21 0 16,-20 0-16,20 0 0,0-21 16,1 21-16,-1-21 0,-21-1 0,21 1 15,-20 0-15,20 0 0,-21-21 16,0 20-16,0-20 0,1 21 0,-22-21 16,21 20-16,-21 1 0,0 0 15,0 0-15,-21 21 16,-1 0-16,1 21 15,0-21-15,0 21 0,0 0 16,0 1-16,-1 20 0,1-21 16,21 0-16,0 0 0,-21 1 0,21 20 15,0-21-15,0 0 0,0 0 16,0 1-16,0-1 0,21 0 16,0-21-1,1 0-15,20 0 0,-21 0 16,21 0-16,1 0 0,-1 0 0,0 0 15,1 0-15,-1 0 0,43-42 16,-43 20-16,0 1 0,-20 0 16,20-21-16,-21-1 0,0 22 15,0-21-15,1 0 0,-22-1 0,0 22 16,0 0-16,0 0 0,0 0 16,-22 21-1,1 0-15,21 21 16,-21 0-16,21 0 0,0 0 15,0 22-15,0-22 0,0 21 0,0-21 16,21 22-16,0-22 0,-21 0 16,22 21-16,-1-21 0,0 1 15,0-1-15,0-21 0,-21 21 0,0 0 16,-21-21 15,0 0-31,0 0 16,0 0-16,-1 0 0,1 0 0,0 0 15,0 0-15,-21 0 0,20 0 16,-20 0-16,-21 0 0,20 0 0</inkml:trace>
  <inkml:trace contextRef="#ctx0" brushRef="#br0" timeOffset="90132.9">1016 4487 0,'0'0'0,"0"-63"32,0 42-32,0 0 0,0-1 15,0 1-15,-21 21 16,21 21 0,0 1-16,0 20 15,0-21-15,0 0 0,0 0 16,0 22-16,0-22 0,0 0 15,0 0-15,0 22 0,-21-22 16,21 0-16,0 0 16,0-42 15,0 0-31,0 0 16,0-1-16,0 1 0,0 0 15</inkml:trace>
  <inkml:trace contextRef="#ctx0" brushRef="#br0" timeOffset="90293">995 4212 0,'0'0'0,"-21"-21"0,-22-42 31,22 63-31,21 21 32,0 0-32,21 0 15,0 0-15,1 0 16,-1-21-16,0 0 0,21 22 15</inkml:trace>
  <inkml:trace contextRef="#ctx0" brushRef="#br0" timeOffset="90748.75">1460 4339 0,'0'21'0,"0"-42"0,0 64 0,-21-43 16,0 21-16,21 0 0,-21 0 0,21 0 15,0 0-15,0 1 0,0 20 16,0-21-16,0 0 0,0 0 0,0 1 16,0-1-16,0 0 0,0 0 15,0 0-15,0 0 16,0 1-16,0-44 31,0 1-15,-21 0-16,21-21 15,0 21-15,0-1 0,0-20 16,0 21-16,21-21 0,0-1 16,0 22-16,0-21 0,22-1 15,-1 22-15,0 0 0,22 0 0,-22 0 16,1 21-16,-1 0 0,0 0 16,1 0-16,-1 21 0,0 0 0,-21 0 15,22 0-15,-22 1 0,-21-1 16,0 21-16,0-21 0,0 0 0,0 1 15,0-1-15,0 0 0,0 0 16,0 0-16,0 0 0,-21-21 0,0 22 16,-1-1-16,22-42 31,0-1-15,22 22-16</inkml:trace>
  <inkml:trace contextRef="#ctx0" brushRef="#br0" timeOffset="91160.75">2498 4297 0,'-22'0'32,"1"21"-32,0 0 0,0 0 0,0 1 0,0-1 15,-1 0-15,1 0 0,0 21 16,21-20-16,-21-1 0,0 0 15,21 21-15,0-21 0,0 1 16,0-1-16,0 0 0,0 0 0,0 0 16,21 0-16,0-21 0,0 0 15,0 0-15,22 0 0,-22 0 0,21 0 16,-21 0-16,22 0 16,-22-21-16,21 0 0,-21 0 0,1 21 15,20-21-15,-21 0 0,-21-22 16,0 22-16,21 0 0,-21-85 15,0 64-15,-21-1 16,0 22-16,0 0 0,0 0 0,-1 0 16,-20 0-16,21 21 0,0 0 15,0 0-15,-22 0 0,22 21 0,0 0 16,0 0-16,0 0 0,21 0 16,0 1-16,0-1 0,0 0 0,0 0 15,0 0-15,0 0 0,21-21 16,0 22-16,0-22 0</inkml:trace>
  <inkml:trace contextRef="#ctx0" brushRef="#br0" timeOffset="91604.89">2921 4466 0,'0'0'0,"-21"0"16,21-21-16,0 0 0,0 0 16,0 0-16,21 21 15,0-22-15,0 22 0,0 0 16,1 0-16,20 0 0,-21 0 16,0 0-16,0 0 0,1 22 15,-1-22-15,0 21 0,0 0 16,0 0-16,0 21 0,-21-20 0,0-1 15,0 0-15,0 0 0,0 0 16,0 0-16,0 22 0,-21-22 16,0-21-1,21-21 1,0 0 0,0-1-16,0 1 0,0 0 15,0 0-15,21 0 16,-21 0-16,21-22 0,-21 22 0,0 0 15,22 21-15,-1-21 0,0 0 0,0 21 16,0-22-16,0 22 16,1 0-1,-1 0-15,0 0 0,0 0 16,0 0-16</inkml:trace>
  <inkml:trace contextRef="#ctx0" brushRef="#br0" timeOffset="92185.5">4127 4445 0,'0'-21'16,"0"0"0,0 0-16,0-1 0,0 1 15,-21 0-15,0 0 16,21 0-16,-21 21 0,21-21 0,-21 21 15,0 0-15,-1 0 0,1 0 16,0 21-16,0 0 0,0 0 16,-22 0-16,22 0 0,0 1 15,0 20-15,0-21 0,0 0 0,-1 43 16,22-43-16,0 0 0,0 0 16,0 0-16,0 1 0,0-1 15,0 0-15,22-21 16,-1 0-16,0 0 15,0 0-15,0 0 0,22 0 0,-22-21 16,0 21-16,21-21 0,-21-1 16,1 1-16,-1 0 0,0 0 0,0 0 15,0-22-15,0 1 0,1 0 16,-1-1-16,-21 1 0,0-21 0,21 20 16,-21 1-16,21 0 0,-21-1 15,0 1-15,0 21 0,0 0 16,0-1-16,0 1 0,0 42 15,0 1-15,0 20 16,-21-21-16,21 21 0,-21 1 16,21-1-16,0 0 0,0 1 15,0-1-15,0 0 0,0-20 0,0 20 16,0-21-16,0 21 0,0-20 16,0-1-16,0 0 0,0 0 15,21-21-15,0 0 16,0 0-16,0 0 0,1 0 15,-1-21-15,0 21 0,0 0 16</inkml:trace>
  <inkml:trace contextRef="#ctx0" brushRef="#br0" timeOffset="92540.44">4508 4466 0,'22'0'16,"-1"0"-1,0 0-15,0-21 16,0 21-16,0-21 0,1 21 0,-1-21 16,0 0-16,0-1 0,21 1 15,-20 21-15,-1-21 0,-21 0 0,21 0 16,-21 0-16,-21 21 31,0 0-31,-1 0 0,1 0 16,-21 21-16,21 0 0,0 0 15,-1 0-15,1 22 0,0-1 16,21-21-16,-21 0 0,21 0 16,0 1-16,0-1 0,0 0 0,0 0 15,21 0-15,0-21 0,0 21 16,1-21-16,20 0 16,-21 0-16,0 0 0,22 0 15,-22 0-15,21 0 0,-21 0 16,22-21-16,-1 21 0,-21-21 0,0 21 15,0-21-15</inkml:trace>
  <inkml:trace contextRef="#ctx0" brushRef="#br0" timeOffset="92877.61">5080 4466 0,'0'0'0,"0"-21"0,0 0 16,0 0-16,21 0 16,-21-1-16,21 1 0,0 21 15,-21-21-15,22 0 0,-1 21 0,0 0 16,0 0-16,0 0 0,0 0 0,1 0 15,-1 21-15,0 0 16,0 0-16,0 1 0,-21-1 0,0 21 16,21-21-16,-21 0 0,22 1 15,-22 41-15,0-42 0,0 0 16,0 1-16,0-1 16,-22-21-16,1 0 15,0 0 1,21-21-1,0-1-15,0 1 0,0 0 16,0 0-16,0 0 0,0 0 16,0-1-16,0 1 0,0-21 0,0 21 15,21 0-15,0-1 0,1 1 16,-1 0-16,-21 0 0,21 0 16,0 0-16,0 21 0,22-22 0</inkml:trace>
  <inkml:trace contextRef="#ctx0" brushRef="#br0" timeOffset="93272.95">7345 3916 0,'0'0'15,"0"-21"-15,21 0 0,-21-1 0,21 22 0,-21-21 16,0 0-16,0 42 31,0 0-31,0 22 0,0-22 0,0 21 16,-21 1-16,21 20 16,-21-21-16,21 1 0,-21-1 0,21 0 15,0 1-15,-22-1 0,22-21 0</inkml:trace>
  <inkml:trace contextRef="#ctx0" brushRef="#br0" timeOffset="93360.92">7239 4572 0,'21'0'16,"0"0"0,0 0-16,1 0 0,-1-21 15,0 0-15,0 0 16,0-1-16,0 1 0</inkml:trace>
  <inkml:trace contextRef="#ctx0" brushRef="#br0" timeOffset="93737.48">7726 4191 0,'0'-21'0,"0"42"0,0-63 0,0 63 32,0 0-32,0 0 15,-21 0-15,-1 1 0,22-1 16,0 0-16,-21 21 0,0-21 0,21 1 16,0 20-16,0-21 0,0 0 15,0 0-15,0 1 0,0-1 16,0 0-16,21-21 0,0 0 15,1 0-15,-1 0 0,0 0 16,0 0-16,0 0 0,22 0 0,-22 0 16,21-21-16,-21 0 0,0-1 15,1 22-15,-1-21 0,0 0 0,0 0 16,-21-21-16,0 20 0,0 1 0,0-21 16,0 21-16,0 0 0,0-1 15,-21 1-15,0 21 0,0 0 0,-1-21 16,1 21-16,0 0 15,0 0-15,0 0 0,0 0 0,21 21 16,-22-21-16,1 0 16,0 0-1</inkml:trace>
  <inkml:trace contextRef="#ctx0" brushRef="#br0" timeOffset="93983.97">7345 4106 0,'-21'0'0,"42"0"0,-21 0 47,21-21-31,21 21-16,1 0 0,-1 0 0,0 0 15,1-21-15,20 21 0,-21 0 16,22 0-16,-1 0 0,-20-21 15,-1 21-15,0 0 0,1 0 0,-22 0 16,0 0-16,0 0 0</inkml:trace>
  <inkml:trace contextRef="#ctx0" brushRef="#br0" timeOffset="94420.91">7260 4339 0,'21'0'15,"0"0"1,-21 21 0,0 1-16,0-1 15,0 0-15,0 0 0,0 0 16,0 0-16,0 1 0,0-1 16,22 0-1,-1-21 1,42 0-16,-20 0 0,-22 0 15</inkml:trace>
  <inkml:trace contextRef="#ctx0" brushRef="#br0" timeOffset="95487.85">9102 4445 0,'0'21'0,"21"-21"31,0 0-31,-21-21 16,21 21-16,0-21 0,0 0 15,1 0-15,-1 21 0,0-22 16,0 1-16,0 0 0,0 0 0,1 0 16,-1-22-16,-21 22 0,0 0 15,21-21-15,-21 21 0,0-22 0,0 22 16,0 0-16,0 0 0,0 0 16,0-1-16,-21 22 15,0 0-15,-1 0 0,1 22 16,0-1-16,21 0 0,-21 21 15,0-21-15,0 22 0,-1-1 0,22 0 16,0-20-16,-21 20 0,21 0 16,0-21-16,0 43 0,0-43 15,21 0-15,1 0 0,-1-21 0,0 22 16,0-22-16,0 0 0,22 0 16,-22 0-16,0 0 0,21 0 15,1 0-15,-1 0 0,0 0 16,-21-22-16,22 1 0,-1 0 0,0 0 15,1 0-15,-1 0 0,-21-1 0,22-20 16,-22 21-16,0-21 0,-21 20 16,0-20-16,21 21 0,-21 0 0,0 0 15,0-1-15,-21 22 32,21 22-32,-21-1 15,21 0-15,-21 0 0,-1 21 0,22-20 16,-21-1-16,21 0 0,0 0 0,0 0 15,-21 0-15,21 1 0,-21-1 16,21 0-16,-21 0 0,21 0 16,0-42 31,0 0-47,0 0 15,0 0-15,0-1 0,0 1 0,21 0 16,-21-21-16,42 21 0,-21-22 15,1 22-15,20-21 0,-21 21 0,21-22 16,1 22-16,-1 0 0,0 0 0,1 21 16,-1 0-16,-21 0 0,22 0 15,-22 0-15,21 21 0,-21 21 0,0-21 16,1 1-16,-22 20 0,0-21 16,0 21-16,0-20 0,0 20 0,0 0 15,0 1-15,0-22 16,0 0-16,0 0 15,-22 0-15,1-21 0,21-21 47,0 0-31,21 0-16</inkml:trace>
  <inkml:trace contextRef="#ctx0" brushRef="#br0" timeOffset="96461.89">10753 4212 0,'21'0'0,"-42"0"0,63-21 0,-21 0 16,0 0-16,0 0 0,1 21 15,-1-22-15,-21 1 0,21 0 0,-21 0 16,0 0-16,0 0 16,-21 21-1,0 0-15,-1 0 0,-20 0 0,21 0 16,0 0-16,0 21 0,-22 0 15,22 0-15,0 0 0,0 0 0,0 1 16,21-1-16,0 0 0,0 0 16,0 0-16,0 0 0,0 1 15,21-1 1,0-21-16,0 0 0,0 21 0,0-21 16,22 21-16,-22-21 0,0 21 0,0-21 15,22 21-15,-22-21 16,0 22-16,0-22 0,0 21 0,-21 0 0,0 0 15,0 0 1,-21-21-16,0 0 0,0 0 16,0 0-16,-1 0 0,-20 0 0,21 0 15,0 0-15,0 0 0,-1 0 16,1 0-16,0 0 0,0-21 0,0 21 16,0 0-16,21-21 0,0 42 46,21 0-30,0 0-16,0-21 16,0 0-16,0 0 0,1 0 15,-1 0-15,0 0 0,21 0 16,-21 0-16,1 0 0,20 0 0,0 0 16,-21 0-16,22 0 0,-1-21 15,-21 21-15,43-42 16,-22 21-16,-21 0 0,0-22 0,1 22 15,-1 0-15,0-21 0,0 20 16,0-20-16,-21 21 0,0 0 0,21-22 16,1 43-16,-22-21 15,0 42 1,0 1-16,-22-22 0,1 21 16,0 21-16,21-21 0,-21 0 15,21 1-15,-21-1 0,21 21 0,-21-21 16,21 0-16,0 1 0,0-1 15,0 0-15,0 0 0,21-21 16,0 21-16,0-21 0,0 0 16,22 0-16,-22 0 15,0 0-15,21 0 0,-21 0 0,1-21 16,-1 21-16,0-21 0,21 0 16,-21 0-16,1 21 0,-1-22 15,0 1-15,0 0 0,0 0 0,-21 0 16,0 0-16,21-1 0,-21 1 15,0 42 17,-21-21-32,21 22 0,-21-1 15,21 0-15,-21 0 0,21 0 16,0 22-16,0-22 16,0 0-16,0 0 0,0 0 15,0 0 1,21-21-1,0 0 1,0 0-16,-21-21 0,22 21 16,-1-21-16,0 21 0,0-21 15</inkml:trace>
  <inkml:trace contextRef="#ctx0" brushRef="#br0" timeOffset="96865.04">12023 4212 0,'0'-21'0,"0"42"0,0-63 15,-22 21 1,22 0-16,0-1 0,0 1 16,0 0-16,22 0 15,-1 0-15,0 21 0,21-21 0,-21 21 16,22 0-16,-1 0 0,-21 0 16,22 0-16,-22 21 0,0 0 0,0 0 15,0 0-15,-21 0 0,21 22 16,-21-22-16,0 21 0,0-21 0,0 22 15,0-22-15,0 0 0,0 0 0,-21 0 16,0 1-16,0-1 0,0 0 16,0 0-16,-1-21 15,22-21 17,0 0-32,0 0 0,0-1 15,0 1-15,22 0 0,-1 0 16,0 0-16,-21-22 0,21 22 0,0-21 15,-21 21-15,21 0 0,1-22 16,-22 22-16,21 0 0,0 0 0,0 21 16,-21-21-16,21 21 0,0-22 15,1 22-15,-1 0 0,0 0 16,-21 22-16,0-1 0</inkml:trace>
  <inkml:trace contextRef="#ctx0" brushRef="#br0" timeOffset="97222.84">12636 4297 0,'0'0'0,"22"0"0,-1 21 16,0-21-1,0 0-15,0 0 16,0 0-16,1 0 0,-1 0 0,0-21 16,0 21-16,21-21 0,-20 0 15,-1 21-15,0-22 0,0 1 16,0 0-16,-21 0 0,0 0 15,0 0-15,0-1 0,0 1 0,0 0 16,-21 21-16,0 0 0,0 0 16,0 0-16,-1 0 0,1 21 15,-21 0-15,21 1 0,0-1 0,-1 0 16,1 21-16,21-21 0,0 1 16,0-1-16,0 0 0,0 0 0,0 0 15,0 0-15,0 1 0,0-1 16,21 0-16,1-21 0,-1 0 15,0 0-15,0 0 0,0 0 16,0 0-16,1 0 0,-1 0 16,0-21-16,0 0 0,0 21 15,0-22-15,1 1 0</inkml:trace>
  <inkml:trace contextRef="#ctx0" brushRef="#br0" timeOffset="97716.91">14457 3916 0,'0'0'0,"0"-21"15,21 0 1,0 21-16,-21-22 0,0 1 0,21 0 16,0 0-16,-21 0 0,22 0 15,-22-1-15,21 1 16,-21 0-16,0 0 0,0 42 31,0 0-31,0 0 16,-21 1-16,-1 20 0,22-21 0,-21 21 15,21 1-15,-21-1 0,0 22 16,21-22-16,-21 0 0,21 1 0,-21-1 16,-1 0-16,22 1 0,0-22 15,0 0-15,0 21 0,-21-42 0,21 21 16,0 1-16,21-22 31,1 0-31,-1 0 0,0-22 0,0 1 16,0 0-16,22-21 0,-22-1 15,0 22-15</inkml:trace>
  <inkml:trace contextRef="#ctx0" brushRef="#br0" timeOffset="98873.74">14817 3852 0,'0'-42'0,"0"84"0,21-105 0,-21 42 16,0 0-16,-21 42 31,-1 0-31,22 21 16,0-21-16,-21 1 0,21 20 0,-21 0 15,21 1-15,0-1 0,0 0 0,0 1 16,0-22-16,-21 21 0,21-21 16,0 22-16,0-22 0,0 0 0,0 0 15,0 0 1,0-42 15,0 0-31,0 0 16,21 0-16,-21-1 0,0 1 0,21 0 15,0-21-15,1 21 0,-1-22 16,0 22-16,-21-21 0,21 21 0,0-1 16,0 22-16,1-21 15,-1 21-15,0 0 0,0 0 0,0 0 16,-21 21-16,21 1 15,-21-1-15,0 0 0,0 21 16,0-21-16,0 1 0,22 20 0,-22-21 16,21 0-16,0 0 0,-21 1 15,21-1-15,0 0 0,-21 0 0,21 0 16,1 0-16,20-21 0,-21 0 0,0 0 16,22 0-16,-22 0 0,21 0 15,0 0-15,-20 0 0,20-21 0,0 21 16,1-21-16,-22 0 0,21 0 15,-21 0-15,0-22 0,22 22 0,-43-21 16,21-22-16,0 22 16,-21 21-16,0-22 0,0 22 0,0 0 15,0 0-15,0 0 0,-21 21 16,0 0-16,0-21 0,-1 21 16,1 0-16,-21 0 0,21 0 0,-22 21 15,22 0-15,-21 0 0,21 0 16,-22 0-16,22 22 0,0-22 0,0 21 15,0-21-15,21 22 0,0-22 0,0 21 16,0-21-16,0 1 0,0-1 16,21 0-16,0-21 0,0 21 0,0-21 15,1 21-15,-1-21 0,0 0 16,0 0-16,0 0 0,0 0 0,1-21 16,-1 0-16,21 21 0,-42-21 15,21 0-15,0-1 0,1-20 16,-1 21-16,0-21 0,-21 20 0,21-20 15,0 21-15,-21-21 0,21 20 16,-21 1-16,0 0 0,0 63 31,-21-20-15,21-1-16,0 0 0,0 21 0,-21-21 16,21 22-16,0-22 15,0 21-15,0-21 0,0 1 0,0-1 16,0 0-16,0 0 0,21 0 0,0-21 15,1 21-15,-1-21 0,0 0 16,0 0-16,0 0 0,0 0 16,1 0-16,-1 0 0,0-21 15,0 0-15,21 0 0,-20 0 0,-1 0 16,0-22-16,0 22 0,21-21 16,-20-1-16,-1 1 0,0-21 0,21 20 15,-42 1-15,21 0 0,1-1 16,-22 22-16,0-21 0,0 21 0,0-1 15,0 1-15,-22 21 16,1 21 0,0 1-16,0-1 0,0 0 0,21 21 15,-21-21-15,-1 22 16,1-1-16,21 0 0,0 1 0,0-1 16,-21 0-16,21-20 0,0 20 15,0 0-15,0-21 0,0 1 0,0-1 16,0 0-16,21 0 0,0 0 15,1-21-15,-1 0 0,0 0 16,0 0-16,0 0 0,0 0 0,1 0 16,20-21-16,-21 21 0,0-21 15,22 0-15,-22 0 0,21-1 0,-21-20 16,0 21-16,1 0 0,-1-22 16,0 22-16</inkml:trace>
  <inkml:trace contextRef="#ctx0" brushRef="#br0" timeOffset="99105.7">16171 3810 0,'0'0'16,"-21"0"-16,63 0 16,-20 0-1,-1 0-15,0 0 0,21 0 16,1 0-16,20 0 0,-21-21 0,1 21 15,20 0-15,-20 0 0,-1-21 16,0 21-16,1 0 0,-1 0 0,-21-21 16,0 21-16,-21-22 15,-21 22-15,-21 0 16,-1 0-16</inkml:trace>
  <inkml:trace contextRef="#ctx0" brushRef="#br0" timeOffset="99344.78">14118 4022 0,'0'0'0,"21"0"16,22 0-1,-22 0-15,21 0 0,0 0 16,22 0-16,-22 0 0,64-21 15,-42-1-15,-22 22 0,21 0 16,-20-21-16,-1 21 0,-21 0 0,22 0 16,-22 0-16,0-21 0</inkml:trace>
  <inkml:trace contextRef="#ctx0" brushRef="#br0" timeOffset="99995.88">1058 6054 0,'0'0'0,"-21"0"16,0 0-16,42 0 16</inkml:trace>
  <inkml:trace contextRef="#ctx0" brushRef="#br0" timeOffset="100208.64">868 5779 0,'-85'0'16,"64"0"-16,-21 0 15,20 21-15,1-21 0,-21 21 16,21 0-16,0 0 0,-1 22 0,1-22 15,21 21-15,0-21 0,0 22 16,0-1-16,0-21 0,0 21 0,0-20 16,0-1-16</inkml:trace>
  <inkml:trace contextRef="#ctx0" brushRef="#br0" timeOffset="100496.38">741 6308 0,'42'0'16,"106"-85"-1,-127 85 1,22-21-16,-22 0 0,21 0 15,-21-22-15,1 22 0,-22 0 0,42 0 16,-21 0-16,-21-1 0,21 22 0,-21-21 16,0 0-16,0 0 0,0 0 15,21 0-15,1-1 0,-44 22 0,1 22 16,64-1-16,-43 0 16,-22 0-16,-20-21 0,0 21 15,42 0-15,0 22 0,-21-43 16,21 21-16,0 0 0,0 0 0,0 0 15,21 1-15,-21-1 16,21-21-16,0 0 0,0 0 0,22 0 16,-22 0-16,21 0 0,-21 0 15,22-21-15,-22-1 0,0 1 16,21 0-16,1 0 0,-1 0 16,0 0-16</inkml:trace>
  <inkml:trace contextRef="#ctx0" brushRef="#br0" timeOffset="100719.9">1693 5821 0,'0'0'0,"0"-21"0,0 0 15,21-1-15,-21 1 0,0 42 32,-21-21-17,0 22-15,21 20 0,0-21 0,0 0 16,-21 22-16,21-1 0,-21 0 16,21-21-16,0 22 0,0-1 0,-21 43 15,21-22-15,0-20 16,-22-1-16,22 21 0,-42-20 0,42 20 15,0 1-15,0-1 0,0-20 0,0-1 16,0 21-16,0-41 0,0 20 0,0-21 16,0 64-16,0-64 0,0 21 15</inkml:trace>
  <inkml:trace contextRef="#ctx0" brushRef="#br0" timeOffset="100786.9">1609 6858 0,'0'-21'0,"0"42"0,0-63 15,0 21-15,0-22 0,0 22 16,0-21-16,0-1 0,0 1 0</inkml:trace>
  <inkml:trace contextRef="#ctx0" brushRef="#br0" timeOffset="101104.69">1566 5863 0,'0'0'15,"0"-21"-15,0 0 16,0 0-16,0 0 0,0-1 15,21 22-15,1-21 0,-1 0 16,0 21-16,0-21 0,21 21 0,-20-21 16,20 21-16,-21 0 0,21 0 15,-20 0-15,20 21 0,-21 0 0,0-21 16,0 21-16,-21 22 0,0-22 16,0 0-16,0 0 0,0 0 0,0 0 15,-21 1-15,0 20 16,0-21-16,0-21 0,-22 21 0,22 0 15,-21 1-15,0-22 0,20 0 16,-20 21-16,21-21 0,0 0 0,0 0 16,-1 0-16,1 0 0,0 0 15,-21 42-15,21-42 0,-1-21 16</inkml:trace>
  <inkml:trace contextRef="#ctx0" brushRef="#br0" timeOffset="101540.79">1016 5906 0,'0'-22'15,"0"1"1,0 0-16,0 0 16,0 0-1,-21 21-15,0 0 0,-1 0 16,1 0-1,0 0-15,0 0 0,0 0 0,0 0 16,-1 0-16,1 21 0,0 0 16,0 0-16,21 0 0,-21 22 0,21-22 15,0 21-15,0-21 0,0 22 16,-21-22-16,21 0 0,0 21 0,0-20 16,0-1-16,0 0 0,21 0 15,-21 0-15,0 0 0,21-21 16,0 0-16,0 0 0,0 0 0,22 0 15,-1 0-15</inkml:trace>
  <inkml:trace contextRef="#ctx0" brushRef="#br0" timeOffset="101852.83">2286 5800 0,'0'0'0,"0"-21"0,0-1 31,0 44 0,-21-22-31,21 21 16,-21 21-16,21-21 0,0 22 15,0-22-15,0 21 0,-22 0 0,22 1 16,-21-1-16,21 0 0,-21 1 16,21-1-16,-21 43 0,0-64 0,-22 21 15,22 22-15,-21-1 0,21-20 0</inkml:trace>
  <inkml:trace contextRef="#ctx0" brushRef="#br0" timeOffset="101953.81">2011 6858 0,'21'-42'15,"-21"21"-15,21-1 16,-21 1-16,21 0 0,-21-21 0,0-1 16,21 1-16,1 0 0</inkml:trace>
  <inkml:trace contextRef="#ctx0" brushRef="#br0" timeOffset="102307.88">2201 5927 0,'0'0'0,"0"-21"0,0-1 0,0 1 15,0 0-15,-21 0 16,21 0-16,0 0 0,0-1 16,0 1-16,21 0 15,0 0-15,1 21 0,-1-21 0,21 21 16,0 0-16,1-21 0,-1 21 16,0 0-16,1 0 0,20 21 0,-42-21 15,22 21-15,-1 0 0,-21 0 16,0 22-16,-21-22 0,0 0 0,0 0 15,0 43-15,-42-43 0,21 0 16,0 0-16,-22-21 0,1 21 16,21 0-16,-21-21 0,20 22 0,-20-22 15,21 0-15,0 0 16,0 0-16,-1 0 0,44 0 62,-22-22-62,21 22 0,0 0 16</inkml:trace>
  <inkml:trace contextRef="#ctx0" brushRef="#br0" timeOffset="102724.77">2244 6011 0,'0'22'47,"-22"-1"-47,22 0 16,0 0-16,-21 0 0,21 22 15,0-22-15,0 21 0,-21-21 0,21 22 16,-42 41-16,21-41 0,-1-22 16,1 0-16,21 21 0,0 1 15,0-1-15,0-21 0</inkml:trace>
  <inkml:trace contextRef="#ctx0" brushRef="#br0" timeOffset="102780.74">2117 6668 0,'42'-64'16</inkml:trace>
  <inkml:trace contextRef="#ctx0" brushRef="#br0" timeOffset="103595.87">3154 5652 0,'0'0'0,"21"-22"0,0-41 31,-21 42-31,0 0 16,0-1 0,0 1-16,0 42 47,0 1-47,0-1 0,0 0 15,0 21-15,-21 1 0,21-22 0,0 21 16,-21 0-16,21 1 0,0-1 15,0 0-15,-21 1 0,21-1 0,0-21 16,-22 22-16,22-22 0,0 21 16,0-21-16,0 0 0,0 1 15,22-22-15,-1 0 16,0 0-16,0 0 16,0 0-16,0-22 0,22 1 15,-22 0-15,0 0 0,0 0 0,22 0 16,-22-1-16,0 1 0,0 0 15,21-21-15,-20 21 0,-22-1 16,0 1-16,0 0 0,0 0 16,21 21-16,-21 21 31,-21-21-31,21 21 0,0 0 16,-22 1-16,22-1 0,-21 0 0,21 0 15,0 0-15,0 0 0,0 1 16,0-1-16,0 0 0,0 0 15,21-21 17,-21-21-17,22 0-15</inkml:trace>
  <inkml:trace contextRef="#ctx0" brushRef="#br0" timeOffset="103788.73">3598 5694 0,'0'0'0,"0"-21"32,0 0-32,21 21 47,-21 21-32,22-21-15,-1 0 0,-21 21 16,21-21-16,0 0 15</inkml:trace>
  <inkml:trace contextRef="#ctx0" brushRef="#br0" timeOffset="104108.35">4170 5715 0,'0'-21'0,"0"42"0,21-63 15,-21 21-15,0-1 16,-21 22 15,0 22-31,21-1 16,-22 0-16,1 0 0,0 0 0,21 0 16,0 22-16,0-22 0,-21 0 15,21 0-15,0 0 0,0 22 16,0-22-16,0 0 0,0 0 0,0 0 15,0 1-15,21-1 16,0-21-16,0 0 16,1 0-16,-1 0 0,21 0 0,-21 0 15,0 0-15,22 0 0,-22 0 16,21-21-16,1 21 0</inkml:trace>
  <inkml:trace contextRef="#ctx0" brushRef="#br0" timeOffset="105807.91">4741 5821 0,'0'0'0,"21"-21"0,-21-85 31,0 85-31,-21 0 16,0 21-16,0-22 15,0 22-15,0 0 0,-1 0 16,1 0-16,0 0 0,0 22 0,-21-22 16,20 21-16,1 0 0,0 0 15,0 21-15,0-20 0,21-1 16,0 0-16,-21 21 0,21-21 0,0 1 15,-22-1-15,22 0 0,0 0 0,0 0 16,0 0-16,22-21 0,-1 22 16,0-22-16,0 0 15,0 0-15,0 0 0,1-22 0,-1 1 16,0 21-16,0-21 0,0 0 16,0 21-16,1-42 0,-1 20 15,-21 1-15,21 0 0,-21-21 0,21 21 16,0-1-16,-21-20 0,0 21 15,0 0-15,0 0 0,21 21 16,-21 21 0,0 0-16,0 0 15,0 0-15,0 22 0,-21-1 16,21-21-16,0 0 0,0 0 16,0 1-16,0 20 0,0-21 0,0 0 15,21 0-15,1 1 16,-1-22-16,0 0 0,0 0 15,0 0-15,0 0 0,1 0 0,-1 0 16,0 0-16,0 0 0,0 0 16,0-22-16,1 1 0,-1 0 0,0 0 15,0 0-15,0 0 0,0-22 0,1 22 16,-1-21-16,0-1 0,21-41 16,-21 41-16,-21 1 0,22 0 15,-22-1-15,21 22 0,-21-21 16,0 21-16,0 0 0,0-1 15,0 44 1,0-1-16,-21 0 16,21 0-16,-22 0 0,22 22 0,0-1 15,0 0-15,0 1 16,-21-22-16,21 21 0,0 0 0,0-20 16,0 20-16,0-21 0,0 21 0,0-20 15,0-1-15,0 0 16,0 0-16,21-21 0,1 0 15,-1 0-15,0 0 16,0 0-16,0 0 0,0-21 0,1 21 16,-1-21-16,0 0 0,0-1 0,0 1 15,0 0-15,1 0 0,20-43 16,-21 43-16,0 0 0,-21 0 16,21 0-16,-21 0 0,22-1 15,-22 44 16,0-1-31,-22 0 0,22 0 16,-21 0-16,21 22 0,0-22 0,-21 0 16,21 0-16,-21 0 0,21 0 0,0 1 15,0-1-15,0 0 0,0 0 16,0 0-16,21-21 16,0 0-16,0 0 15,1 0-15,-1 0 0,0 0 0,21 0 16,-21 0-16,1-21 0,-1 0 15,0 0-15,21 21 0,-21-21 16,1-1-16,-1-20 0,0 21 0,0-21 16,0 20-16,-21 1 0,21 0 15,-21 0-15,0 0 0,-21 21 32,0 0-17,21 21-15,-21 0 0,21 0 0,-21 0 16,21 1-16,0-1 0,0 21 0,0-21 15,-21 0-15,21 1 0,0-1 16,0 0-16,0 0 16,21-21-16,0 0 15,0 0-15,0 0 0,0 0 16,1 0-16,-1 0 0,0 0 16,0-21-16,0 0 15,-21 0-15,21-1 0,-21 1 0,0 0 16,0 0-16,0 0 0,0 0 0,0-1 15,0 1-15,-21 0 0,0 0 16,0 0-16,0 21 0,0-21 16,-1 21-16,22-22 31,22 22-15,-1-21-16,0 21 15,0 0-15,0-21 0,0 21 16,1 0-16,-1 0 0,0 0 0,0 0 15,0 0-15,0 0 0,1 0 16,-1 0-16,0 0 0,0 21 0,-21 0 16,21 1-16,0-22 0,-21 21 15,0 0-15,0 0 0,22 0 0,-22 0 16,0 1-16,0-1 0,0 0 0,0 0 16,0 0-16,0 0 0,0 1 15,0-1-15,0 0 0,0 0 31,-22-21-15,22-21 0,0 0-1,0 0-15,0-1 0,0 1 16,0-21-16,0 21 0,22 0 16,-1-22-16,0 1 0,0 21 0,0-22 15,0 1-15,1 21 0,-1-21 0,21 20 16,-21 1-16,22 0 0,-1 21 15,-21 0-15,0 0 0,22 0 0,-22 21 16,0-21-16,0 43 0,-21-22 0,21 0 16,-21 21-16,21 1 0,-21-22 15,0 21-15,0 0 0,0-20 16,0 20-16,0-21 0,0 21 16,0-20-16,-21-1 0,0 0 15,0-21 1,0 0-1,0-21-15,21 0 16,0-1-16</inkml:trace>
  <inkml:trace contextRef="#ctx0" brushRef="#br0" timeOffset="105956.21">6286 5292 0,'-21'0'15,"42"0"-15,-63-21 0,21 21 0,0 0 0,0 0 16,-1-22-16,1 22 0,0 0 16,0-21-16</inkml:trace>
  <inkml:trace contextRef="#ctx0" brushRef="#br0" timeOffset="106008.18">6117 5228 0,'0'0'16,"0"21"0,-21-21-16,0 0 0,0 22 15</inkml:trace>
  <inkml:trace contextRef="#ctx0" brushRef="#br0" timeOffset="106201.91">5270 5546 0,'0'0'16,"0"21"-16,22-21 31,-1 0-31,-21-21 0,0 42 16,21-21-16,21 0 0,1-21 15,20 21-15,-21 0 0,1-21 0,-1 21 16,0 0-16,22 0 0,-22-22 0,-21 22 16,1 0-16</inkml:trace>
  <inkml:trace contextRef="#ctx0" brushRef="#br0" timeOffset="106724.78">8149 5567 0,'0'0'0,"21"-85"31,-21 64-31,0 0 16,0 42 0,0 0-1,0 0-15,0 1 0,0 20 16,0-21-16,0 21 0,-21-20 0,21 20 16,0-21-16,0 21 0,-21-20 15,21 20-15,-21-21 0,21 0 0,-21 0 16,21 1-16,0-1 0,21-21 47,-21-21-47,21 21 0,0-22 0,0 1 15,0 0-15,1 0 0</inkml:trace>
  <inkml:trace contextRef="#ctx0" brushRef="#br0" timeOffset="107096.76">8530 5482 0,'0'0'0,"21"-21"31,-42 21-15,0 0-16,0 21 0,0-21 15,-1 21-15,1 1 0,0-22 16,21 21-16,-21 0 0,21 0 0,-21-21 16,21 21-16,0 0 15,21-21 1,0 22-1,0-22-15,0 0 0,1 0 0,-1 21 16,0-21-16,21 0 0,-21 21 16,1 0-16,-1-21 0,0 21 0,0-21 15,0 21-15,-21 1 0,0-1 16,0 0-16,-21 0 16,-21 0-16,21-21 0,-1 21 0,-20-21 15,21 0-15,0 0 16,-22 0-16,22 0 0,0 0 0,0 0 15,0 0-15,0 0 0,-1 0 0,22-21 16,0 0 0,0 0-16,0 0 0,0 0 15,0-1-15,0 1 0,0 0 0</inkml:trace>
  <inkml:trace contextRef="#ctx0" brushRef="#br0" timeOffset="107284.48">8170 5334 0,'0'0'0,"-21"0"0,21-21 31,21 21 16,0 0-47</inkml:trace>
  <inkml:trace contextRef="#ctx0" brushRef="#br0" timeOffset="108148.89">10139 5419 0,'0'0'0,"21"-85"15,-21 64 1,-21 21 0,0 0-1,-1 21-15,1 0 0,21 0 16,0 1-16,0-1 0,-21 21 15,21-21-15,0 22 0,-21-1 0,21-21 16,0 21-16,-21 1 0,21-1 0,0-21 16,0 22-16,-21-22 15,21 0-15,0 0 0,0 0 0,-22 0 16,44-21 15,-1-21-31,0 0 0,0 0 0,0 0 16,0 0-16,1-1 0,-1-20 15,0 21-15,0-21 0,0-1 0,22 22 16,-22 0-16,0-21 0,21-1 16,-21 43-16,1-21 0,-1 21 15,0 0-15,-21 21 16,0 0-16,0 1 0,0 20 16,0-21-16,0 0 0,0 22 15,0-22-15,0 21 0,0-21 16,0 22-16,0-22 0,21 0 0,-21 21 15,21-21-15,0 1 16,1-1-16,-1-21 0,0 0 16,21 0-16,-21 0 0,1 0 0,-1 0 15,21-21-15,-21 21 0,0-22 16,22 1-16,-22 0 0,0-21 0,0 21 16,0-22-16,1 22 0,-22-21 15,0-1-15,0-41 0,0 41 16,0 22-16,0-21 0,0 0 15,0 20-15,-22-20 0,22 21 0,-21 21 16,21-21-16,-21 0 0,0 21 16,0 0-16,21 21 15,-21-21-15,21 21 0,0 0 16,0 0-16,0 0 0,0 1 0,0-1 16,0 0-16,0 0 0,0 0 0,21 0 15,0 1-15,0-22 0,0 21 16</inkml:trace>
  <inkml:trace contextRef="#ctx0" brushRef="#br0" timeOffset="108559.99">11261 5482 0,'0'-21'16,"0"42"-16,0-63 0,0 21 15,-22 21-15,1 0 16,0 0-1,0 21-15,21 0 0,-21 0 0,0-21 16,21 43-16,-22-22 0,1 0 16,0 21-16,21 1 0,-21-22 0,0 21 15,21-21-15,-21 0 0,21 1 0,0 20 16,0-21-16,0 0 16,21-21-16,0 0 0,0 0 0,21 0 15,-20 0-15,-1 0 0,0 0 16,21 0-16,-21-21 0,1 0 15,-1 21-15,21-21 0,-21 0 0,0-1 16,-21-20-16,0 21 0,22 0 0,-22-22 16,0 22-16,0-21 0,0 21 15,0 0-15,-22-22 0,22 22 0,-21 0 16,0 0-16,21 0 0,-21 21 16,0 0-16,0 0 0,-1 0 15,1 0-15,21 21 16,0 0-16,0 0 0,0 0 15,0 0-15,0 1 0,0-1 16,21 0-16,1 0 0</inkml:trace>
  <inkml:trace contextRef="#ctx0" brushRef="#br0" timeOffset="108964.58">11642 5588 0,'0'0'0,"-22"-85"32,22 64-32,0 0 0,0 0 15,22 21-15,-1 0 16,0 0-16,0 0 0,0 0 0,0 0 16,1 0-16,-1 21 0,21-21 15,-21 21-15,0 22 0,1-22 16,-1 0-16,0 0 0,0 0 0,-21 22 15,0-22-15,0 0 0,0 0 0,0 0 16,0 0-16,0 1 0,0-1 16,0 0-16,-21-21 15,0 0-15,21-21 16,0 0-16,0-1 0,0 1 16,0 0-1,0 0-15,0-21 0,0 20 0,0 1 0,0 0 16,21 0-16,0 0 0,-21 0 15,21-1-15,0 22 0,1-21 16,-1 0-16,0 21 0,21-21 16,-21 21-16,-21-21 0,22 21 0,20-21 15,0 21-15</inkml:trace>
  <inkml:trace contextRef="#ctx0" brushRef="#br0" timeOffset="109715.87">12573 5186 0,'0'0'0,"0"-21"0,-21 21 31,0 21-15,-1 0-16,22 0 0,-21 0 0,21 1 15,0 20-15,0-21 0,-21 21 0,21-20 16,0 20-16,0-21 0,0 21 16,-21-20-16,21 20 0,0-21 0,0 21 15,0-20-15,0 20 0,0-21 0,-21 0 16,21 0-16,-21 1 15,-1-22 1,22-22 0,0 1-16,0 0 15,0-21-15,0 21 16,0-1-16,22 1 0,-22 0 0,21-21 16,0 21-16,0-1 0,0 1 15,0 0-15,22 0 0,-22 0 0,0 21 16,0-21-16,0 21 0,1 0 15,-1 0-15,0 0 16,-21 21-16,0 0 16,0 0-1,-21-21-15,0 0 0,-1 0 16,1 21-16,0-21 0,0 0 0,0 0 16,0 0-16,-1 0 15,22 21 16,0 1-31,0-1 16,0 0-16,0 0 0,0 0 16,0 0-16,0 1 0,0-1 0,22-21 15,-1 21-15,-21 0 0,0 0 16,21-21-16,0 21 0,0-21 0,0 0 16,1 0-16,-1 0 0,0 0 15,0 0-15,21 0 0,-20 0 0,20 0 16,-21-21-16,0 0 0,0 21 15,22-21-15,-22 0 0,0 0 0,0-1 16,-21 1-16,21 0 0,-21 0 16,22 0-16,-22 0 0,0-1 0,-22 44 47,1-1-47,21 0 0,-21 0 0,21 0 15,0 0-15,-21 1 16,21-1-16,-21 0 0,21 0 15,21-42 32</inkml:trace>
  <inkml:trace contextRef="#ctx0" brushRef="#br0" timeOffset="109885.56">12996 5398 0,'0'-22'0,"0"44"0,0-65 15,0 22-15,0 0 0,-21 21 16,0 0 0,21 21-1,0 0 1,0 0 0,21-21-16,0 0 0,0 22 15,1-22-15</inkml:trace>
  <inkml:trace contextRef="#ctx0" brushRef="#br0" timeOffset="110344.75">13335 5419 0,'-21'21'16,"0"0"0,21 0-16,0 0 15,0 1-15,-22-1 0,22 0 16,0 0-16,0 0 0,0 0 0,-21 1 15,21-1-15,0 0 0,0 0 16,0 0-16,0 0 16,0 1-16,-21-22 15,21-22 1,0 1 0,0 0-16,0 0 0,0 0 15,0 0-15,21-22 0,0 22 16,1 0-16,-1 0 0,0-22 0,0 22 15,0 0-15,22-21 0,-1 21 0,-21 21 16,21-22-16,-20 22 0,20 0 16,-21 0-16,21 0 0,-20 0 15,-1 22-15,0-22 0,0 21 0,0 0 0,-21 0 16,21 21-16,-21-20 16,0-1-16,0 0 0,0 0 0,0 0 15,0 0-15,0 1 0,-21-1 16,0 0-16,0 0 0,0-21 15,0 0-15,21 21 0,-22-21 16,1 0 15,42 0-31,1-21 0</inkml:trace>
  <inkml:trace contextRef="#ctx0" brushRef="#br0" timeOffset="110986.82">14351 5398 0,'0'0'0,"0"-22"0,0 1 16,-21 21-16,0 0 15,-1 0-15,1 0 0,-21 0 16,21 0-16,-22 21 0,22 1 0,0-1 16,-21 0-16,21 0 0,-1 0 0,1 0 15,0 1-15,0 20 0,0-21 16,21 0-16,-21 0 0,21 1 15,0-1-15,0 0 0,0 0 16,21-21-16,0 21 0,0-21 16,0 0-16,22 0 0,-22 0 0,21 0 15,-21-21-15,22 21 0,-22-21 16,21 0-16,-21 0 0,0-1 0,1 1 16,-1 0-16,0 0 0,-21 0 0,0 0 15,21-1-15,-21 1 0,0 0 16,21 0-16,-21 0 0,-21 21 47,21 21-47,-21 0 0,21 21 0,0-20 15,0-1-15,-21 21 0,0 0 16,21 1-16,-22-1 0,22 0 16,0 1-16,-21-1 0,21 22 0,0-22 15,0 0-15,0 22 0,0-22 16,0 0-16,0 22 0,0-22 0,0 22 15,0-1-15,0 1 0,0-1 16,0 1-16,0-1 0,-21-20 0,21 20 16,0-21-16,-21 1 0,0-1 0,0-21 15,-1 22-15,1-22 0,0-21 0,0 21 16,0-21-16,0 0 0,-1 0 16,1 0-16,0-21 0,-21 0 0,21-1 15,-1-20-15,-20 21 0,21-21 16,0-1-16,0 1 0,-1-22 0,1 22 15,0 0-15,21-22 0,0 22 16,0 0-16,0-1 0,0 22 0,0-21 16,0 21-16,21-22 0,-21 22 0,21 0 15,1 0-15,-1-22 0,0 22 16,-21 0-16,21-21 0</inkml:trace>
  <inkml:trace contextRef="#ctx0" brushRef="#br0" timeOffset="111540.12">15684 5546 0,'-42'0'16,"42"21"0,0 0-16,0 0 15,21-21 1,0 0-16,1 0 0,-1 0 15,0 0-15,0 0 0,0-21 16,0 21-16,22-21 0,-22 0 0,0 0 16,0 21-16,0-22 0,1 1 0,-1 0 15,-21-21-15,0 21 16,21-1-16,-21 1 0,0-21 0,0 21 0,0-22 16,0 22-16,0 0 0,-21-21 0,21 21 15,-21-1-15,-1 1 16,1 21-16,0 0 15,0 21-15,0 1 16,21 20-16,-21-21 0,21 21 0,-22 1 16,22-1-16,-21 0 0,21 22 0,-21-22 15,0 22-15,21-1 0,-21 1 16,0-1-16,21 1 0,-22-1 0,1 22 16,0-22-16,21 1 0,-21 21 0,0-1 15,0 1-15,-64 63 16,64-63-16,-22 21 0,-20 42 0,42-106 15</inkml:trace>
  <inkml:trace contextRef="#ctx0" brushRef="#br0" timeOffset="112080.9">15261 7345 0,'0'21'0,"0"-42"0,0 63 16,0-21-16,0 1 0,21-1 15,22-21-15,-22 0 16,0 0-16,21-21 0,1-1 0,-1 1 16,0-21-16,1 21 0,-1-22 15,0 22-15,1-21 0,-1 0 0,0-1 16,1 1-16,-1 0 0,0-1 0,22-84 15,-43 64-15,-21-1 16,0-20-16,0-1 0,0 21 0,0-20 16,-21 20-16,-22 1 0,22-1 0,-21 1 15,-22 20-15,22 1 0,0 0 16,-22 21-16,22-22 0,0 43 16,-22-21-16,43 0 0,-21 21 0,-1 0 15,22 0-15,0-21 0,42 21 31,0-21-15,22 21-16,-22-22 0,21 22 0,0 0 16,1-21-16,-22 21 0,21-21 0,1 0 15,-1 0-15,0 21 0,1-21 16,-1-1-16,-21 1 0,21 0 0,-20 0 16,20 0-16,-21 0 0,0-1 15,0 1-15,-21 0 16,22 0-16,-22 0 15,0 42 17,0 0-32,0 0 15,0 0-15,0 1 16,0-1-16,-22 0 0,22 0 16,0 0-1,0-42 32,0 0-47,-42-21 16,42 20-16,21 1 0</inkml:trace>
  <inkml:trace contextRef="#ctx0" brushRef="#br0" timeOffset="112252.91">16192 5355 0,'0'0'0,"0"-21"16,0 0-1,22 21 48,-22 21-63,21-21 16,0 0-16,0 0 0</inkml:trace>
  <inkml:trace contextRef="#ctx0" brushRef="#br0" timeOffset="112724.89">16573 5398 0,'0'63'16,"-21"-63"-16,21 21 16,-21-21-16,21 21 0,-21 1 15,21-1-15,0 0 0,0 0 16,0 0-16,0 0 0,0 1 15,0-1-15,0 0 0,-21 0 16,21 0-16,0 0 16,0-42 15,0 0-15,0 0-16,0 0 0,0-22 15,21 22-15,-21 0 0,21 0 16,0 0-16,-21 0 0,21-22 0,1 43 15,-1-21-15,0 0 0,0 0 16,0 0-16,0 21 0,1 0 0,-1 0 16,0 0-16,0 0 0,0 0 15,0 0-15,1 0 0,-22 21 0,0 0 16,21 0-16,-21 0 0,0 0 16,0 1-16,0-1 0,0 0 0,0 0 15,0 21-15,0-20 0,-21-1 16,21 0-16,0 0 0,-22-21 15,22 21-15,0-42 32,0 0-17,0 0-15,0 0 0,22 21 16</inkml:trace>
  <inkml:trace contextRef="#ctx0" brushRef="#br0" timeOffset="113072.61">16997 5546 0,'21'0'0,"0"21"16,0-21 15,0 0-31,1 0 0,-1 0 16,0 0-16,0 0 0,0-21 16,0 0-16,1 21 0,-1-22 0,0 22 15,0-21-15,0 0 0,-21 0 16,0 0-16,0 0 15,-21 21 1,0 0-16,0 0 0,0 0 16,-1 0-16,1 21 0,0 0 0,0 0 15,0 0-15,0 0 0,-1 1 16,22-1-16,0 0 0,0 0 0,-21 0 16,21 0-16,0 1 0,0-1 15,0 0-15,0 0 0,21-21 16,1 21-16,-1-21 15,0 0-15,0 0 16,0 0-16,0-21 0,1 21 16,20-21-16</inkml:trace>
  <inkml:trace contextRef="#ctx0" brushRef="#br0" timeOffset="113733.26">18627 5419 0,'0'0'0,"-22"0"16,44 0 15,-1-21-31,0 21 16,0-22-16,0 1 0,0 21 15,-21-21-15,22 0 0,-22 0 16,0 0-16,0-1 0,0 1 16,-22 0-16,1 0 0,-21 0 15,21 21-15,-22 0 0,22-21 16,-21 21-16,0 0 0,-1 0 0,-20 21 15,20 21-15,22-21 16,-21 0-16,21 22 0,-22-22 0,22 21 16,21-21-16,-21 22 0,21-22 0,0 21 15,0-21-15,0 22 0,0-22 16,0 0-16,0 0 0,21 0 0,0 1 16,1-22-16,-1 0 0,0 0 15,21 0-15,-21 0 0,22 0 16,-22 0-16,21-22 0,1 1 0,-1 0 15,-21 21-15,21-42 0,1 21 0,-22-1 16,0 1-16,0 0 0,0 0 16,1 0-16,-22 0 0,0-1 15,0 1-15,0 42 16,0 1 0,0-1-16,0 0 15,0 0-15,0 0 0,-22 0 0,22 1 16,0-1-16,-21 0 0,21 0 15,0 0-15,0 0 0,21 1 16,1-22-16,-1 0 0,0 0 16,21 0-16,-21 0 0,22 0 15,-22-22-15,21 1 0,1-21 16,-22 42-16,21-21 0</inkml:trace>
  <inkml:trace contextRef="#ctx0" brushRef="#br0" timeOffset="113985.63">19494 5144 0,'0'0'0,"22"-191"31,-22 170-31,0 0 16,-22 21-16,1 0 15,0 21-15,0 0 0,0 21 0,0 1 16,-1-1-16,1 0 0,0 1 16,-21-1-16,21 22 0,-1-1 0,-20-21 15,21 22-15,0-1 0,-22 22 16,22-21-16,-21-1 0,21 1 15,0-1-15,-22 22 0,22-22 0,0 1 16,-21 63-16,20-64 0,-20 22 16,0 21-16,21-43 0,-22 1 0,22-43 15,0 21-15,0-21 0,21 22 0,0-1 16,0-21-16</inkml:trace>
  <inkml:trace contextRef="#ctx0" brushRef="#br0" timeOffset="114477.28">18859 6858 0,'127'-42'15,"-254"84"-15,276-105 0,-107 41 16,-21 1-16,43-21 15,-64 0-15,84-1 0,-41-20 0,-22 20 16,-21 22-16,0 0 0,21-42 0,0 20 16,0-20-16,-21 20 0,0-20 15,0 21-15,0-22 0,-63-21 16,42 64-16,-1-21 0,-20 21 0,21 0 16,-21-1-16,-1 1 0,22 21 15,0 0-15,0-21 0,0 21 0,-1 0 16,22-21-1,22 21 1,-1-21-16,0 21 0,0-21 0,21 21 16,1-22-16,-22 22 0,21-21 15,22 0-15,-22 0 0,0 0 0,22-22 16,-22 22-16,22-21 16,-22 21-16,22-22 0,-22 1 0,0 0 15,1 21-15,-22-22 0,21 1 0,-21 0 16,0-1-16,-21 22 0,0-21 15,0 21-15,0-1 0,0 1 16,-21 21 0,0 21-16,0 1 0,0-1 15,0 21-15,-1 0 0,1-20 0,0 20 16,0-21-16,21 21 0,-21-20 16,21 20-16,-21-21 0,21 21 15,0-20-15,0-1 0,0 0 0,0 0 16,0 0-16,21-21 15,0 0-15,0 0 16,0 0-16,0 0 16,1 0-16,-1-21 0,0 0 0,0 0 15,-21 0-15,21-1 16</inkml:trace>
  <inkml:trace contextRef="#ctx0" brushRef="#br0" timeOffset="114652.52">19643 5398 0,'0'0'0,"-22"0"0,1 21 32,21 0-17,21-21 1,1 0-16,20 0 0,-21 0 0,0 0 16,22 0-16,-22 0 0,21 0 15,-21 0-15,22 0 0,-22 0 0,0 0 16,21 0-16</inkml:trace>
  <inkml:trace contextRef="#ctx0" brushRef="#br0" timeOffset="115005.16">20151 5398 0,'0'0'0,"0"21"16,-22-21 0,44 0 15,-1 0-31,0 0 15,0 0-15,0 0 0,0-21 0,1 21 16,-1 0-16,0-22 0,0 22 16,-21-21-16,0 0 15,-21 21 1,0 0 0,0 0-16,-1 0 0,1 0 0,-21 21 15,42 0-15,-21 1 0,0-22 16,-1 21-16,22 0 0,-21 0 15,21 0-15,0 0 0,0 1 16,0-1-16,0 0 16,21-21-16,1 0 0,-1 0 0,0 0 15,0 0-15,0 0 0,0 0 16,1 0-16,20 0 0,-21 0 0,0 0 16,22-21-16,-22 21 0,0-21 0</inkml:trace>
  <inkml:trace contextRef="#ctx0" brushRef="#br0" timeOffset="115368.87">20595 5398 0,'0'0'0,"0"-85"32,0 64-32,21 0 15,0 21-15,1-22 0,-1 1 16,21 21-16,-21 0 0,0-21 16,1 21-16,20 0 0,-21 0 15,0 0-15,0 0 0,1 0 0,-1 21 16,-21 0-16,0 1 0,0-1 15,0 0-15,0 21 0,0-21 0,0 1 16,0-1-16,-21 21 0,-1-21 16,22 0-16,-21 1 0,0-1 0,21 0 15,0 0-15,-21-21 0,0 0 16,21 21-16,-21-21 0,-1-21 31,22 0-31,0 0 0,0 0 16,0-1-16,0 1 0,22 0 15,-1 0-15,0-21 0,0 20 0,0 1 16,0-21-16,1 21 0,-1 0 16,0-1-16,0 1 0,0 0 0,0 21 15,1 0-15,-22 21 32</inkml:trace>
  <inkml:trace contextRef="#ctx0" brushRef="#br0" timeOffset="115992.82">18754 6668 0,'0'21'31,"0"0"-15,0 0-16,0 0 16,0 0-1,0 1 1</inkml:trace>
  <inkml:trace contextRef="#ctx0" brushRef="#br0" timeOffset="116676.01">15388 6858 0,'21'0'16,"0"-21"-16,-21 0 31,-21 21 0,0 0-31,21 21 0,-21-21 0,0 21 16,0 0-16,21 0 0,-22 1 0,22-1 16,-21 0-16,0 0 0,21 21 15,-21 1-15,21-22 0,-21 0 16,21 0-16,-21 0 0,21 1 0,0-1 15,0 0-15,0 0 0</inkml:trace>
  <inkml:trace contextRef="#ctx0" brushRef="#br0" timeOffset="117976.85">1968 7853 0,'22'0'0,"-1"0"16,0 0-1,-21-21 1,21 21-16,-21-21 15,21 21-15,-21-22 0,21 1 16,1 0-16,-22 0 0,0 0 16,0 0-16,0-1 15,0 1-15,0 0 0,0 0 0,0 0 16,-22 21-16,1-21 0,0-1 16,0 1-16,0 21 0,0 0 0,-1 0 15,1 0-15,-21 0 0,21 0 16,0 21-16,-22 1 0,22-1 0,0 0 15,-21 21-15,20-21 0,1 22 16,0-22-16,0 21 0,21 1 0,0-1 16,0-21-16,0 21 0,0 1 15,0-22-15,0 0 0,0 0 16,21 0-16,0-21 0,0 0 16,1 0-16,-1 0 0,21 0 0,-21 0 15,0-21-15,22 0 0,-22 0 16,21-21-16,-21 20 0,1 1 0,-1 0 15,21-21-15,-21 21 16,0-1-16,-21-20 0,22 21 0,-1-43 16,-21 43-16,0 0 0,0 0 15,0 42 17,0 0-32,0 0 0,0 1 0,0-1 15,0 21-15,0-21 16,21 0-16,-21 1 0,21 20 0,-21-21 15,21 0-15,0 0 0,-21 1 16,22-1-16,-1-21 0,0 21 0,0 0 16,21-21-16,-20 0 0,20 0 0,-21 0 15,21 0-15,1-21 0,-1 0 16</inkml:trace>
  <inkml:trace contextRef="#ctx0" brushRef="#br0" timeOffset="118492.72">3090 7662 0,'0'0'0,"0"-21"0,0-21 32,0 21-32,0 0 0,0-1 0,-21 1 15,0 21-15,0-21 0,0 21 16,-1 0-16,1 0 0,0 0 0,0 0 16,-21 0-16,20 0 0,1 21 15,0 0-15,0 1 0,0-1 16,0 0-16,-1 0 0,22 21 0,-21-20 15,0-1-15,21 21 0,0-21 16,0 0-16,0 1 0,0 20 0,0-21 16,0 0-16,0 0 15,21-21-15,0 0 16,1 0-16,-1 0 0,0 0 16,21-21-16,-21 0 0,1 0 15,-1 21-15,0-21 0,0-22 0,0 22 16,22 0-16,-22-21 0,-21 21 15,21-22-15,0 1 0,-21 21 16,21-22-16,-21 1 0,0 0 0,0-1 16,0 22-16,0-21 0,0 21 0,0 0 15,0-1-15,0 44 16,0-1 0,0 0-16,0 21 0,0-21 0,0 22 15,0-1-15,0-21 0,-21 22 16,21-1-16,0-21 0,0 21 15,0-20-15,0 20 0,0-21 0,0 0 16,0 0-16,0 1 0,0-1 16,21 0-16,0 0 0,1-21 15,-1 0-15,0 0 0,21 0 16,-21 0-16,22 0 0,-22 0 16</inkml:trace>
  <inkml:trace contextRef="#ctx0" brushRef="#br0" timeOffset="119203.82">3831 7705 0,'0'0'0,"21"-21"0,-21-64 32,0 64-32,0 0 0,0-1 15,-21 1-15,0 0 0,21 0 16,-21 0-16,0 21 0,-1 0 16,1 0-16,0 0 0,0 0 0,-21 21 15,20 0-15,-20 0 16,21 0-16,0 1 0,0-1 0,-1 0 15,1 21-15,21-21 0,-21 1 0,0-1 16,21 21-16,0-21 0,0 0 16,0 1-16,0-1 0,0 0 15,21-21 1,0 21-16,0-21 0,1 0 0,-1 0 16,0 0-16,0 0 0,0-21 0,0 21 15,22-21-15,-22 0 16,0 21-16,21-22 0,-20-20 0,-1 21 0,0 0 15,21-22-15,-42 22 0,21-21 16,1 0-16,-1-1 0,-21 1 0,0 0 16,0-1-16,0 1 0,21 0 0,-21-1 15,0 22-15,0 0 0,0 0 16,0 42 0,-21 0-16,21 0 15,0 22-15,-21-22 16,21 21-16,-22 0 0,22 1 0,-21-1 15,21 0-15,0-20 0,0 20 16,0 0-16,0-21 0,0 22 0,0-22 16,0 0-16,0 0 0,0 0 0,0 1 15,21-1-15,1-21 0,-1 21 16,0-21-16,0 0 0,0 0 16,0 0-16,1 0 0,-1-21 0,0 0 15,0 21-15,0-22 0,-21 1 16,21 0-16,1 0 0,-22 0 0,21 0 15,-21-1-15,0 1 0,0 0 16,0 0-16,0 42 31,0 0-15,0 0-16,0 1 0,0-1 16,0 0-16,-21 0 0,21 0 15,0 0-15,0 1 16,0-1-16,21-21 15,0 0 1,-21-21-16,21 21 16,0-22-16,-21 1 0</inkml:trace>
  <inkml:trace contextRef="#ctx0" brushRef="#br0" timeOffset="119396.66">4424 7387 0,'0'0'0,"-21"-21"0,-1 21 0,1 0 15,0 0-15,21-21 0,-21 21 16,0 0-16,0 0 16,-1 0-16,22 21 0,-21 0 15,21 0-15,0 1 16,21-1-16,1-21 16,-1 0-16,-21 21 0,21-21 15,0 0-15,0 0 0,0 0 16</inkml:trace>
  <inkml:trace contextRef="#ctx0" brushRef="#br0" timeOffset="119856.82">4657 7514 0,'0'21'16,"-22"-21"-16,22 22 0,-21-1 15,0 0-15,21 0 16,0 0-16,0 0 0,-21 1 15,21-1-15,0 0 0,0 0 0,-21 0 16,21 0 0,0 1-1,-21-22 1,-1-22 0,22 1-1,0 0-15,0 0 0,0 0 16,0 0-16,0-1 0,22-20 15,-1 21-15,0 0 0,0 0 0,0-22 16,22 22-16,-22 0 0,21 21 16,0-21-16,-20 21 0,20 0 0,-21 0 15,21 0-15,-20 0 0,-1 21 16,0 0-16,0-21 0,0 42 16,0-20-16,-21-1 0,22 0 0,-22 0 15,0 0-15,0 0 0,0 1 0,0-1 16,0 0-16,-22 0 0,1 0 15,0-21-15,21 21 0,-21-21 0,21 22 16,0-44 15,21 22-15,0-21-16</inkml:trace>
  <inkml:trace contextRef="#ctx0" brushRef="#br0" timeOffset="120600.85">5482 7535 0,'0'0'0,"21"-21"0,22-21 32,-43 21-32,0 0 0,-22-1 15,1 22-15,0 0 0,0 0 16,0 0-16,-22 0 0,22 22 16,0-1-16,-21 0 0,21 0 0,-22 0 15,22 22-15,0-22 0,0 0 16,0 21-16,-1-21 0,22 1 0,-21-1 15,21 0-15,0 0 0,0 0 0,0 0 16,21-21-16,1 0 16,-1 0-16,0 0 15,21 0-15,-21 0 0,1 0 0,-1 0 16,21-21-16,-21 0 0,0 21 0,1-21 16,-1 0-16,0 0 0,0-1 15,0 22-15,0-21 0,-21 0 0,0 0 16,0 0-16,0 0 0,22-1 0,-22 1 15,0 42 32,0 1-47,-22-1 16,22 21-16,0-21 0,-21 0 0,0 22 16,0-1-16,21 0 0,0 1 0,-21-1 15,21 22-15,-21-1 0,21 1 16,0-1-16,0 1 0,0-1 0,0 1 15,0-1-15,0 22 0,0-22 0,0 1 16,0 20-16,0-20 0,42 21 0,-42-22 16,0 1-16,0 20 0,0-20 15,0-1-15,0-20 0,0 20 0,0 1 16,0-22-16,0 0 0,0 1 0,0-1 16,0 0-16,0 1 0,-21-22 15,0 21-15,-1-21 0,1-21 16,0 21-16,0-21 0,0 0 0,0 0 15,-22 0-15,22-21 0,-21 0 0,-1 0 16,1 0-16,0-22 0,21 1 0,-43 0 16,22-1-16,-22 1 0,22 0 15,0-22-15,20 1 0,-20-22 0,42 0 16,0 1-16,0-1 0,0 0 0,0 1 16,21 20-16,0-20 0,1-1 15,-1 21-15,21-20 0,0 20 16,-20 1-16,20-1 0,0 1 0,1-1 0,-22 22 15,21 0-15,0 20 0,-20-20 16,20 21-16,0 0 0,-21 0 16,1-1-16,20 22 0,-21-21 0,21 0 15,-20 21-15,20-21 0,-21 21 0,21-21 16</inkml:trace>
  <inkml:trace contextRef="#ctx0" brushRef="#br0" timeOffset="121219.87">6731 7366 0,'0'0'16,"21"0"-16,0-21 0,0 21 15,1 0 1,-22 21-16,0 0 16,0 22-16,0-22 15,0 0-15,0 0 0,0 21 16,0-20-16,0-1 0,-22 21 0,1-21 15,21 0-15,-21 1 0,21-1 16,-21 0-16,0 0 0,0-21 16,21 21-16,-22-21 15,22-21 1,0 0-16,0 0 16,0 0-16,0-1 0,0 1 15,0-21-15,0 21 0,22-22 16,-1 22-16,0-21 0,0 21 0,0-22 15,22 1-15,-1 21 0,0 0 0,-21-22 16,22 22-16,-1 0 16,0 21-16,1 0 0,-1 0 0,0 21 15,-20 0-15,-1 1 0,42 41 16,-63-21-16,0-20 0,21 20 16,-21 0-16,0-21 0,0 22 0,0-22 15,0 21-15,-21-21 0,0 1 0,0-1 16,0 0-16,0 0 15,-1-21-15,22-21 32,22 0-17,-1 21-15,-21-21 0</inkml:trace>
  <inkml:trace contextRef="#ctx0" brushRef="#br0" timeOffset="121553.1">7387 7535 0,'21'0'16,"0"-21"-16,1 21 16,-1 0-16,-21-21 0,21 21 15,0-21-15,0 21 0,0-21 0,1 0 16,-1 21-16,0-22 0,0 1 16,0 0-16,0 0 0,-21 0 15,0 0-15,0-1 0,-21 22 31,0 0-31,0 0 0,0 0 0,0 22 16,-1-22-16,-20 42 0,21-21 16,0 0-16,0 0 0,-1 22 0,22-22 15,-21 0-15,21 21 0,-21-20 0,21-1 16,0 0-16,0 0 0,0 0 16,0 0-16,21-21 15,0 0-15,1 0 0,20 0 0,-21 0 16,0 0-16,22 0 0,-22 0 15,21-21-15,0 0 0,-20 21 16</inkml:trace>
  <inkml:trace contextRef="#ctx0" brushRef="#br0" timeOffset="122064.9">8022 7345 0,'0'0'0,"21"-42"16,-21 63-1,0 0 1,0 0-16,-21 21 0,0-20 0,21-1 15,-21 0-15,21 21 0,0-21 16,-21 1-16,21-1 0,0 0 0,-22 0 16,22 0-16,0 0 0,0 1 15,22-22 17,-1 0-32,0-22 0,0 1 15,0 0-15,0 21 16,1-21-16,-1-21 0,0 20 0,0 1 15,0 0-15,0 0 0,1 0 0,-22 0 16,21 21-16,0 0 0,0 0 16,-21 21-1,0 0-15,0 0 0,0 0 0,0 0 16,0 1-16,21-1 16,-21 0-16,0 0 0,21 0 0,1 0 15,-1 1-15,0-22 0,0 0 16,0 21-16,0-21 15,1 0-15,-1 0 0,0 0 0,0-21 16,0 21-16,0-22 0,1 1 0,-1 0 16,0 0-16,-21 0 0,0 0 15,0-1-15,0 1 0,0-21 0,0 21 16,0 0-16,0-22 0,0 22 0,-21 21 16,21-21-16,0 0 0,-21 21 15,-1 0-15,44 0 47</inkml:trace>
  <inkml:trace contextRef="#ctx0" brushRef="#br0" timeOffset="123172.72">9906 7535 0,'0'0'16,"-42"0"-16,20 22 0,-41-22 31,84-22-15,21 1-16,-20 21 0,20-21 0,0 0 15,1 0-15,-1-22 0,0 1 16,1 0-16,-1 21 16,0-1-16,1-20 0,-22 0 0,21 21 15,-21-22-15,0 22 0,-21-21 0,0 21 16,22-1-16,-22-20 0,0 21 15,0 0-15,0 0 0,0-1 16,-22 22-16,1 0 0,0 0 16,0 0-16,0 0 0,0 22 15,-22-1-15,22 0 0,0 21 0,-21-21 16,20 22-16,-20-1 0,21 22 0,0-22 16,0 21-16,-22 1 0,22-1 15,0 1-15,0-1 0,0 1 0,-1-1 16,1 22-16,21-21 0,-42 20 15,21 1-15,0 21 0,-1-22 16,-20 1-16,21 0 0,-21 21 0,20-22 16,1 1-16,0 21 0,-42 63 15,41-105-15,22-1 0,0 1 0,43-1 16,-43-21-16,0 22 0,0-22 16,0 1-16,0-22 0,0 21 0,0-21 15,21 0-15,0-21 0,0 0 0,22 0 16,-22 0-16,21-21 0,0 0 15,1 0-15,20-21 0,-20-1 16,20 1-16,1 0 0,-22-1 0,21-20 16,-20-1-16,-22 22 0,-21-22 0,42-20 15,1-1-15,-22 22 0,0-1 16,-21-21-16,0 22 0,0-22 0,0 22 16,-21-22-16,0 22 0,-22-22 15,1 43-15,-43-64 0,43 63 16,0 1-16,-1 21 0,1-21 0,0 20 15,-1 22-15,1-21 0,21 21 16,0 0-16,-1-21 0,44 21 31,-1 0-31,0 0 0,21-21 16,1 21-16,-1 0 0,0 0 16,1 0-16,-1-21 0,0 21 0,1-21 0,-1 21 15,0 0-15,1-22 0,-22 22 16,0 0-16,21-21 0,-21 0 15,1 0-15,-1 21 0,0-21 16,-21 0-16,0-1 0,21 1 16,-21 0-16,21 0 0,-21 0 15,0 0-15,0-1 0,21 1 0,-21 0 16,0 0-16,0 0 0,0 0 16,0-1-16,0 1 0,0 0 15,-21 21 1,0 0-1,0 21-15,21 0 0,-21 1 16,21-1-16,0 21 0,-21-21 16,21 22-16,0-22 0,-22 21 15,22-21-15,0 0 0,0 22 0,0-22 16,0 0-16,22 0 0,-1 0 16,0 1-16,0-22 0,0 0 0,0 0 15,1 0-15,-1 0 0,21 0 16,-21 0-16,22 0 0,-22 21 0,21-21 15,0-21-15,1-1 0</inkml:trace>
  <inkml:trace contextRef="#ctx0" brushRef="#br0" timeOffset="123892.87">11261 7408 0,'0'0'16,"0"-21"-16,21-21 16,-21 21-16,0 0 0,0-1 15,0 1-15,-21 0 16,-1 0-16,1 21 0,0 0 15,0 0-15,0 0 16,0 21-16,-1-21 0,1 21 0,-21 22 16,21-22-16,0 0 0,-1 21 15,1-21-15,0 22 0,21-22 0,-21 0 0,21 21 16,-21-20-16,21-1 0,0 0 16,0 0-16,0 0 0,21-21 15,0 0-15,0 0 0,0 0 16,1 0-16,20 0 0,-21 0 15,0 0-15,22-21 0,-22 0 0,0 0 16,21 0-16,-21-1 0,1 1 0,-1 0 16,0-21-16,0 21 0,-21-22 15,0 22-15,21-21 0,-21 21 0,0-1 16,21 1-16,-21 0 0,0 0 0,0 42 31,-21-21-31,0 21 16,0 0-16,21 22 0,0-22 0,-21 0 15,21 0-15,0 22 0,-21-22 16,21 0-16,0 21 0,0-21 16,0 1-16,0-1 0,0 0 0,21 0 15,0-21-15,0 21 0,-21 0 16,21-21-16,0 0 0,1 0 0,20 0 16,-21 0-16,0 0 0,0 0 0,64-21 15,-64 0-15,0 21 0,1-21 0,-1 0 16,0 0-16,0-1 0,0-20 15,0 21-15,1-21 0,-1-1 0,0 1 16,0 0-16,0-1 0,-21 1 16,21 0-16,-21 20 0,22-20 0,-22 21 15,0-21-15,0 20 0,0 1 16,0 0-16,0 42 31,0 0-31,0 1 16,-22-1-16,22 21 0,-21-21 0,21 22 15,-21-1-15,21 0 0,0-21 16,0 22-16,0-22 0,0 21 0,-21-21 16,21 1-16,0-1 0,0 0 15,0 0-15,0 0 0,0 0 16,21-21 0,0 0-16,0 0 0,-21-21 15,22 21-15,-1-21 0</inkml:trace>
  <inkml:trace contextRef="#ctx0" brushRef="#br0" timeOffset="124088.88">11769 7281 0,'0'0'0,"-22"0"0,1 0 16,42 0 15,1 0-31,-1 0 15,0 0-15,0 0 0,0 0 0,22 0 16,-22 0-16,0 0 16,0 0-16,0 0 0,22 0 0,-22 0 15,21-21-15</inkml:trace>
  <inkml:trace contextRef="#ctx0" brushRef="#br0" timeOffset="124948.87">12298 7197 0,'0'-21'31,"0"42"-31,-21-21 16,21 21-16,-22 0 0,22 0 0,0 0 16,0 1-16,-21-1 15,21 21-15,-21-21 0,21 0 0,0 1 0,0-1 16,0 0-16,0 0 0,0 0 16,0 0-16,21 1 15,0-22 1,1 0-16,-1 0 0,0 0 15,0-22-15,0 22 0,0-21 16,1 0-16,-1 0 0,0 0 0,0 0 16,0-1-16,0 1 0,-21 0 15,22 0-15,-1-21 0,-21 20 0,0 1 16,21 0-16,-21 0 0,0 0 0,21 0 16,-42 42 15,21 0-16,-21 0-15,21 21 0,0-20 0,-21-1 16,21 0-16,-22 21 0,22-21 16,0 1-16,0-1 0,0 0 0,0 0 15,0 0-15,0 0 0,0 1 16,0-1-16,22-21 0,-1 0 16,0 0-16,0 0 0,0 0 0,0 0 15,1 0-15,-1-21 0,0 21 16,0-22-16,21 22 0,-20-21 15,-1 0-15,0 0 0,0 0 0,0 0 16,0-22-16,1 22 0,-22 0 0,0 0 16,0 0-16,0-1 15,-22 22 1,1 0-16,0 22 0,21-1 16,0 0-16,0 0 15,0 0-15,0 0 0,0 1 16,0-1-16,0 0 0,0 0 0,21 0 15,-21 0-15,21 1 16,1-22-16,-1 21 16,0-21-16,0 0 0,0 0 15,0 0-15,1 0 0,20 0 16,-21 0-16,21 0 0,1 0 16,-22 0-16,21-21 0,-21 21 0,22-22 15,-22 1-15,0 0 0,0 0 16,0 0-16,1 0 0,-22-1 0,0 1 15,0 0-15,0-21 0,0 21 16,0-1-16,0 1 0,0 0 16,-22 21-16,1 0 15,0 21-15,21 0 0,-21-21 16,0 22-16,21 20 0,-21-21 0,21 0 16,0 0-16,0 1 0,0 20 0,0-21 15,0 0-15,0 0 16,0 1-16,0-1 0,21-21 15,0 0 1,21 0-16,1 0 0</inkml:trace>
  <inkml:trace contextRef="#ctx0" brushRef="#br0" timeOffset="125885.53">15430 7535 0,'22'0'32,"-1"0"-32,0 0 15,0 0-15,0-21 16,-21 0-16,21 0 16,-21 0-16,0 0 0,0-1 15,0 1-15,0 0 0,-21 0 16,0 0-16,0 0 0,0-1 0,0 22 15,-1 0-15,-41 0 0,42 0 16,-22 0-16,22 0 16,-21 22-16,0-1 0,-1 0 0,22 21 15,-21-21-15,21 22 0,-1-22 0,1 21 16,0 1-16,0-22 0,21 0 16,0 21-16,0-21 0,0 1 0,0-1 15,0 0-15,21 0 0,0-21 16,0 0-16,1 0 0,20 0 15,-21 0-15,21 0 0,-20 0 0,20 0 16,-21 0-16,21-21 0,1 21 0,-22-21 16,0 0-16,21-1 0,-20 1 15,-1 0-15,0 0 0,0 0 0,0 0 16,-21-22-16,0 22 0,21 0 16,-21 0-16,0 42 31,0 0-31,-21-21 0,21 42 15,0-20-15,-21-1 0,21 0 0,0 0 16,-21 0-16,21 0 0,0 1 16,0-1-16,21 0 15,0 0-15,0-21 0,1 0 0,-1 0 16,0 0-16,21 0 0,-21 0 0,22 0 16,-1 0-16,-21 0 0,22-21 15,-1 21-15,0-21 0,1 0 0,41-22 16,-41 1-16,-22 0 0,21 20 15,-21-20-15,22 0 0,-22-22 16,21 22-16,-21 0 0,0-1 0,1 1 16,-22 0-16,0-1 0,0 22 0,0 0 15,0 0-15,0 0 16,-22 42 0,1 0-1,0 21-15,21-21 16,0 22-16,-21-1 0,0 22 0,0-22 15,21 0-15,-22 22 0,1-22 0,21 22 16,-21-22-16,0 21 0,0 1 16,0-22-16,-1 22 0,1-1 15,0 22-15,0-22 0,0 1 0,0 21 16,-1-22-16,1 22 0,0-22 0,0 1 16,-21-1-16,-1 1 0,22 42 15</inkml:trace>
  <inkml:trace contextRef="#ctx0" brushRef="#br0" timeOffset="127002.69">15938 9102 0,'0'-21'0,"149"-64"16,-107 43-16,21-1 0,-20 1 15,20-22-15,-20 22 0,-1-21 16,0 20-16,1-20 0,-1-1 0,-21 1 16,0-1-16,-21 1 0,0-1 0,0 1 15,0-1-15,-21 1 0,0 20 16,-21 1-16,-1 0 0,22 21 0,-21-22 15,-1 22-15,1 0 0,0 0 16,-1 21-16,22-21 0,0 21 0,0 0 16,21-22-16,0 1 15,21 0 1,21 21-16,-20-21 0,20 21 16,0-21-16,22 0 0,-22 21 0,22-22 15,-22 1-15,21 0 0,1-21 0,-22 21 16,22-1-16,-22-20 0,22 0 15,-22 21-15,0-22 0,1 1 0,-1 0 16,0 20-16,-21-20 0,22 21 0,-22-21 16,-21 20-16,21 1 0,-21 0 15,0 0-15,0 0 16,0 0-16,-21 21 16,0 0-1,0 0-15,21 21 0,-22 0 0,1 0 16,0 21-16,0-20 0,21 20 15,-21-21-15,21 21 0,-21 1 0,21-22 16,0 21-16,0 1 0,0-22 0,0 0 16,0 21-16,0-21 0,0 1 15,0-1-15,0 0 0,21 0 16,0-21-16,0 0 0,0 0 0,0 0 16,22 0-16,-22 0 15,21 0-15,1 0 0,-1 0 0,0 0 16,-21-21-16,22 0 0,-1 21 0,-21-21 15,22-1-15,-22-20 0,0 21 16,0 0-16,0 0 0,0-1 0,-21 1 16,0 0-16,0 0 15,-21 21 1,0 0-16,0 0 0,0 0 16,0 21-16,-1-21 0,1 21 15,0 0-15,21 1 0,-21-1 0,21 0 16,-21 0-16,21 21 0,0-20 15,0-1-15,0 0 0,0 0 16,21-21-16,0 21 0,0-21 16,0 0-16,1 21 0,-1-21 0,0 0 15,0 0-15,0 0 0,22 0 16,-22 0-16,0 0 0,21 0 0,-21-21 16,1 0-16,-1 21 0,0-21 15,0 0-15,0 0 0,0-1 0,1 1 16,-22-21-16,0 21 0,21 0 0,-21-1 15,0 1-15,0 0 16,0 0-16,21 21 47,0 0-31,0-21-16,0 21 15,1 0-15,-1-21 0,0 21 16,0 0-16,0 0 0,-21 21 31,0 21-31,0-21 16,0 0-16,0 1 0,-21-1 15,0 21-15,21-21 0,0 0 0,0 1 16,-21-1-16,21 0 0,0 21 16,0-21-16,0 1 15,21-22 1,0 0-16,0 0 15,0 0-15,1 0 0,20 0 16,-21-22-16,0 22 0,22-21 0,-22 0 16,0 0-16,21 0 0,-21 21 0,1-21 15,-1-1-15,0 1 0,0 0 16,-21 0-16,0 0 0,0 0 0,0-1 16,0 1-16,0 0 0</inkml:trace>
  <inkml:trace contextRef="#ctx0" brushRef="#br0" timeOffset="127259.9">17039 7218 0,'0'0'16,"21"0"-1,0 0-15,1 0 16,20-21-16,-21 21 0,21 0 0,1-21 15,20-1-15,-20 22 0,-1-21 16,21 21-16,-20 0 0,-1-21 0,43 21 16,-43 0-16,-21 0 0,0 0 15,1 0-15,-1 0 16,-42 21 0,-1 0-16,-20 1 15</inkml:trace>
  <inkml:trace contextRef="#ctx0" brushRef="#br0" timeOffset="127966.44">15811 8594 0,'0'21'32,"0"0"-32,0 0 15,-21 0 1,0 1-16,21-1 0,-21 0 0,21 0 16,0 21-16,0-20 0,0-1 15,0 21-15,0-21 0,0 0 16,0 1-16,0-1 0,0 0 0,21 0 15,-21 0-15,21 0 0,0 1 0,1-22 16,-1 0-16,21 21 0,-21-21 16,0 0-16,1 0 0,20 0 0,-21 0 15,0 0-15</inkml:trace>
  <inkml:trace contextRef="#ctx0" brushRef="#br0" timeOffset="130292.85">995 9292 0,'-21'-42'16,"42"84"-16,-42-105 0,21 42 15,-22 21-15,22-22 16,-21 22-16,0 0 16,0 0-16,21 22 15,-21-1-15,0 0 0,21 0 16,0 0-16,0 22 0,-22-22 0,22 21 15,0-21-15,0 22 0,-21-1 16,21-21-16,0 21 0,0-20 0,0-1 16,0 0-16,0 0 0,0 0 15,0-42 17,0 0-32,0 0 15,0 0-15,0-1 0,0-20 16,0 21-16,21 0 0,-21-22 0,0 22 15,22 0-15,-1-21 0,0 21 16,-21-22-16,0 22 0,21 0 0,-21 0 16,21 21-16,0 0 15,-21 21-15,22 0 16,-22 0-16,0 0 0,21 22 16,-21-22-16,21 0 0,0 21 0,-21-20 15,21-1-15,-21 21 0,21-21 16,1 0-16,-22 1 0,21-1 0,0-21 15,0 21 1,0-21-16,0 0 0,1-21 16,-1 21-16,0-21 0,0-1 15,0 1-15,22 0 0,-22 0 0,0-21 16,0 20-16,0 1 0,0-21 16,1 21-16,-1 0 0,0-22 0,0 22 15,0 0-15,-21 0 0,21 21 16,-21 21 15,0 0-31,0 0 0,0 0 0,0 1 16,0-1-16,0 21 0,0-21 15,0 0-15,22 1 0,-22-1 16,21 0-16,-21 0 0,21 0 16,0-21-16,-21 21 0,21-21 0,0 0 15,1 0-15,-1 0 0,0 0 16,0 0-16,0-21 0,0 21 0,1-21 15,-1 0-15,0 0 0,0 0 16,0-1-16,0 1 0,1 0 16,-1 0-16,0 0 0,-21 0 0,0-1 15,21 1-15,0 0 16,-21 42 0,0 0-1,0 1-15,0-1 16,0 0-16,0 0 0,0 0 15,0 0-15,0 1 0,0-1 0,0 0 16,0 0-16,0 0 16,21-21-16,1 0 0,-1 0 15,0 0-15,0 0 0,0 0 16,0 0-16,1 0 0,-1-21 0,0 21 16,0-21-16,0 0 0,0 21 0,-21-21 15,0-1-15,0 1 0,0 0 16,-21 0-16,0 0 0,0 21 15,0-21-15,-22 21 0,22-22 16,0 22-16,0 0 0,0 0 16,0 0-16,-1-21 0,44 21 31,-1 0-31,21-21 16,-21 21-16,43 0 0,-22 0 0,22-21 15,-1 0-15,1 21 0,-1-21 0,1 21 16,-22-22-16,21 22 0,1 0 15,-22-21-15,1 21 0,-22 0 0,0 0 16,0-21-16,0 21 0,-42 0 31,0 21-31,0 0 16,0-21-16,-22 22 0,22-1 16,0 0-16,0 0 0,-22 21 0,22-20 15,0-1-15,0 21 0,0-21 16,0 0-16,-1 22 0,1-22 0,21 0 15,0 0-15,0 22 0,0-22 16,0 0-16,0 0 16,21-21-16,1 0 0,-1 0 0,21 0 15,-21 0-15,0 0 0,1 0 16,20-21-16,-21 0 0,21 0 0,-20-1 0,20 1 16,-21 0-16,0 0 15,0 0-15,1-22 0,-1 22 0,0-21 0,0 0 16,-21 20-16,0-20 0,21 0 15,-21-1-15,21 1 0,-21 0 16,22-1-16,-22 22 0,0-21 0,0 21 16,0 0-16,0-1 15,0 44 1,0-1-16,0 21 0,-22 22 16,1-22-16,0 0 15,21 1-15,-21-1 0,21-21 0,0 21 16,0 1-16,0-1 0,0-21 15,0 22-15,0-22 0,0 0 16,0 0-16,0 0 0,0 0 0,21-21 16,0 0-16,0 0 15,1 0-15,-1 0 0,0 0 0,0-21 16,0 0-16,0 21 0,1-21 16,20 0-16,-21 0 0,0-1 0,0 1 15,-21 0-15,22 0 0,-22 0 0,21 0 16,0 21-16,-21 21 31,-21 0-31,0 0 16,21 0-16,-22 0 15,22 1-15,0-1 16,0 0-16,-21 0 16,21-42 15,21 0-16</inkml:trace>
  <inkml:trace contextRef="#ctx0" brushRef="#br0" timeOffset="130456.61">3429 9186 0,'0'-21'0,"-21"21"31,0 0-31,-1 0 0,1 0 16,21 21-1,21-21 1,1 0 0,-1 22-16,0-22 0</inkml:trace>
  <inkml:trace contextRef="#ctx0" brushRef="#br0" timeOffset="131331.87">3683 9440 0,'-42'22'32,"42"-1"-32,21-21 15,0 0-15,0 0 0,21 0 16,-20 0-16,20-21 0,0-1 16,1 22-16,-1-21 0,-21 0 0,21 21 15,1-21-15,-1 0 0,0 0 0,1-1 16,-22 1-16,21 0 0,-21-21 15,1 21-15,-1-1 0,0 1 0,-21-21 16,0 21-16,0 0 0,0-1 16,0 1-16,0 0 0,0 0 0,0 0 15,-21 21-15,0 0 0,-1 0 0,1 0 16,0 21-16,21 0 0,-21 0 16,0 0-16,21 22 0,-21-22 15,-1 21-15,22 1 0,-21-1 0,0 0 16,21 1-16,-21-1 0,0 0 0,0 22 15,21-1-15,-22 1 0,1-1 16,0 1-16,-21-1 0,21 22 16,-1-22-16,1 22 0,-21-21 0,21 20 15,-22 1-15,22 0 0,-42 105 0,42-84 16,105-21-16,-63-1 0,-42-20 16,21 20-16,0-41 0,-21-1 0,21-21 15,42 85-15,-20-64 0,-1-20 0,0 20 16,0-21-16,43 0 0,-43 0 15,0 1-15,0-1 0,0-21 0,-21 21 16,21-21-16,1-42 0,-1 20 0,21-41 16,64-43-16,-85 43 0,-21 20 15,0-20-15,21 42 0,22-43 0,-1 1 16,-21-1-16,0-21 0,0 1 0,-21-1 16,0 0-16,0 22 0,-42-22 0,21 22 15,0-1-15,-22 1 0,1 20 16,21 1-16,-21 0 0,-1-1 0,22 22 15,-21 0-15,21 0 0,-1 0 16,1 21-16,0 0 16,21-21-16,0-1 0,0 1 15,21 21-15,0-21 16,1 21-16,-1-21 0,0 0 0,42-22 16,-41 22-16,20-21 0,0 21 15,-21 0-15,22-22 0,-1 22 16,0-21-16,1 21 0,-1-22 0,-21 22 15,22 0-15,-22 21 0,0-21 0,-21 0 16,-21 42 15,21 0-31,-21 0 16,21 0-16,-22-21 16,22 21-16,0 1 0,0-1 15,0 0 1,22-42 15,-1 0-31,-21-1 16,0 1-16</inkml:trace>
  <inkml:trace contextRef="#ctx0" brushRef="#br0" timeOffset="131492.56">4593 9208 0,'0'0'0,"0"-22"16,21 22 46,0 0-62,1 22 16,-1-22-16,0 0 0,0 0 0,0 0 16</inkml:trace>
  <inkml:trace contextRef="#ctx0" brushRef="#br0" timeOffset="133252.2">5143 9229 0,'0'-21'16,"22"21"-16,-22-22 0,0 1 15,0 0 1,-22 21-16,1 0 16,0 0-16,0 21 0,21 0 15,-21 1-15,0-1 0,-1 0 0,1 0 16,0 0-16,0 0 0,21 22 15,0-22-15,-21 21 0,21-21 0,0 1 16,0-1-16,0 21 0,0-21 0,0 0 16,21 1-16,0-1 15,0-21-15,22 21 0,-22-21 0,21 0 16,-21 0-16,22 0 0,-1 0 0,-21 0 16,43-21-16,-22 21 0,0-21 15,22-1-15,42-20 0,-64 21 16,0 0-16,43-22 0,-43 1 15,-21 21-15,1 0 0,-1-22 16,-21 22-16,0-21 0,0 21 16,0 0-16,0-1 0,-43-20 15,22 21-15,0 21 0,0 0 0,0 0 16,-22 0-16,22 0 0,0 21 16,-21 0-16,21 0 0,-1 1 0,1-1 0,-21 0 15,21 21-15,0-21 16,-1 1-16,1-1 0,21 21 0,0-21 15,0 0-15,0 1 0,0-1 0,0 0 16,0 0-16,0 0 0,21-21 16,1 0-16,-1 0 0,0 0 15,21 0-15,-21 0 0,1 0 0,20-21 16,-21 0-16,0 21 0,22-21 16,-22 0-16,0-1 0,0 1 0,0 0 15,0-21-15,1 21 0,-1-1 16,-21-20-16,0 21 0,21 0 0,-21 0 15,21 21-15,-21-22 0,0 44 32,0-1-32,0 0 0,-21 0 15,21 0-15,-21 22 0,21-22 0,0 0 16,0 0-16,0 0 0,0 0 16,0 1-16,0-1 0,0 0 0,0 0 15,21 0-15,0-21 0,0 0 0,0 0 16,1 0-16,-1 0 0,0 0 15,0 0-15,0-21 0,22 21 0,-22-21 16,0 0-16,21 0 0,-21-1 0,1 1 16,-1 0-16,21-21 0,-21-1 15,0 22-15,1-21 0,-1-22 0,0 22 16,0 0-16,0-22 0,-21 22 16,0 0-16,0-1 0,21 1 15,-21 21-15,0 0 0,0-1 0,-21 22 16,0 0-16,21 22 0,-21 20 15,0-21-15,0 21 0,-1 1 16,22-1-16,-21 0 0,0 43 16,21-43-16,0 1 0,0-1 15,0 0-15,0 1 0,0-22 0,0 21 16,0-21-16,0 1 0,21-1 16,0 0-16,-21 0 0,22-21 0,-1 0 15,0 0-15,0 0 0,0 0 16,22 0-16,-22-21 0,0 0 0,0 21 15,0-21-15,22-1 0,-22 1 0,21 0 16,-21-21-16,0 21 0,1-1 16,-1-20-16,0 21 0,0 0 0,0 21 15,-21-21-15,0 42 32,0 0-32,-21 0 0,0 0 15,21 0-15,0 1 0,-21-1 0,21 21 16,0-21-16,0 0 0,0 1 15,0-1-15,0 0 0,21 0 16,0-21-16,0 0 16,22 0-16,-22 0 0,0 0 0,21 0 15,-21 0-15,22-21 0,-22 21 16,21-21-16,-21 0 0,22-1 0,-22 1 16,0 21-16,0-42 0,-21 21 0,21 0 15,1-1-15,-22 1 16,-22 42-1,1 1 1,0-1-16,21 0 16,-21 0-16,21 0 0,-21 0 15,21 1-15,-21-1 0,21 0 16,0 0 0,21-21-1,0 0-15,0 0 0,-21-21 16,21 0-16,0 0 15,-21-1-15,0 1 0,0 0 16,0 0-16,0 0 0,0 0 16,0-1-16,0 1 0,-21 0 15,0 0-15,21 0 16,0 0-16,0-1 16,21 1-16,0 21 15,1 0-15,-1 0 0,0 0 16,0 0-16,0 0 0,0 0 0,1 0 15,-1 21-15,0-21 16,-21 22-16,0-1 0,21 0 0,-21 0 16,0 0-16,21 22 0,-21-22 0,0 0 15,0 0-15,0 0 0,0 0 0,0 1 16,0-1-16,0 0 16,0 0-16,-21-21 31,0 0-31,21-21 15,0 0-15,0 0 16,0-1-16,0 1 0,21 0 16,0 0-16,0 0 0,1-22 15,20 22-15,-21-21 0,21 0 0,-20 20 16,20 1-16,0 0 0,-21 0 0,1 0 16,-1 21-16,0 0 0,0 21 15,0 0-15,-21 21 0,0-20 16,0-1-16,0 21 0,0-21 0,0 22 15,0-22-15,-21 0 0,21 21 16,-21-21-16,0 1 0,21-1 0,0 0 16,-21 0-16,-1-21 15,22-21 17,-21 21-32,21-21 0</inkml:trace>
  <inkml:trace contextRef="#ctx0" brushRef="#br0" timeOffset="133371.94">7387 8975 0,'0'0'15,"-21"-21"-15,0-1 0,21 1 0,-21 0 0,-1 21 16,22-21 0,0 0-16</inkml:trace>
  <inkml:trace contextRef="#ctx0" brushRef="#br0" timeOffset="133433.64">7175 8932 0,'-63'0'16,"42"22"-16</inkml:trace>
  <inkml:trace contextRef="#ctx0" brushRef="#br0" timeOffset="133504.85">6138 9186 0,'0'0'0</inkml:trace>
  <inkml:trace contextRef="#ctx0" brushRef="#br0" timeOffset="133588.84">6392 9208 0,'127'-22'32,"-84"22"-32,20 0 0,-21-21 15,1 21-15</inkml:trace>
  <inkml:trace contextRef="#ctx0" brushRef="#br0" timeOffset="133891.94">9737 9017 0,'0'0'0,"-22"-21"0,1 0 0,0 0 16,0-1-16,0 1 0,0 0 0,-1 0 15,1 0-15,0 21 0,0 0 16,-21 0 0,20 0-16,22 21 0,22 0 0,-22 0 15,0 22-15,-43-1 0</inkml:trace>
  <inkml:trace contextRef="#ctx0" brushRef="#br0" timeOffset="134372.44">9737 9208 0,'0'-64'31,"0"43"-31,0-21 0,-22 20 0,-20 1 15,21 0-15,0 0 0,0 0 0,-1 0 16,-20 21-16,21 0 16,0-22-16,0 22 0,21 22 15,0-1-15,21-21 16,-21 21-16,21-21 0,42-21 16,-20 0-16,-1-1 0,43 1 0,-22 0 15,22 0-15,-43 21 0,-21-21 0,22-22 16,-1 43-16,0 0 15,1-21-15,-22 21 0,21 0 0,-21-21 16,1 21-16,-1 0 0,-21-21 0,0 0 16,0 0-1,-21 21 1,-1 0-16,1 0 0,0 0 16,0 21-16,21 0 15,-21 0-15,21 21 0,-21-20 0,21 20 16,0 0-16,0 64 0,-22-42 15,22-22-15,0 21 0,-21 1 16,21-22-16,0 106 16,0-84-16,0-1 0,0 1 0,21 21 15,-21 42-15,-21-43 0,-21 43 0,21-63 16,21-22-16,-21 22 0,21 20 0,0 64 16</inkml:trace>
  <inkml:trace contextRef="#ctx0" brushRef="#br0" timeOffset="134609.25">9631 10456 0,'0'0'0,"0"-42"0,21 0 0,0-22 16,0 1-16,22-22 0,-1 0 15,0 22-15,1-22 0,-1 22 0,21-1 0,1 1 16,-1-1-16,-20 22 16,20-22-16,-20 22 0,20 0 0,-21 21 15,1-22-15,-1 22 0,64-42 16,-43 20-16,22 22 0</inkml:trace>
  <inkml:trace contextRef="#ctx0" brushRef="#br0" timeOffset="136941.2">12065 9335 0,'-21'21'0,"42"-42"0,-63 42 0,20-21 0,1 0 15,0-21 17,42-1-32,0 22 15,22-21-15,-1 0 0,0 21 16,1-21-16,-1 0 0,0 0 0,1-1 16,-1-20-16,-21 21 0,0 0 15,1 0-15,-1-22 0,-21 22 0,0-21 16,0 21-16,0-1 15,-21 22-15,-1 0 16,1 0-16,0 0 0,0 22 0,0-1 16,0 0-16,-1 0 0,1 0 15,-21 43-15,42-43 0,-21 0 16,21 21-16,0-20 0,0-1 0,0 0 16,0 21-16,21-42 0,0 21 15,0 1-15,0-22 0,1 0 0,-1 21 16,0-21-16,0 0 0,0 0 0,0 0 15,1 0-15,-1 0 16,-21-21-16,21 21 0,0-43 16,0 43-16,0-21 0,-21-21 0,22 21 15,-1-1-15,0-20 0,-21 21 16,21-21-16,21-1 0,1-20 16,-1 20-16,-21 22 0,22 0 0,-1 0 15,-21 0-15,21 21 0,-20 0 16,-1 0-16,0 21 0,0 0 0,0 0 15,-21 0-15,0 22 0,0-22 0,0 21 16,0-21-16,0 22 0,0-1 16,0-21-16,0 0 0,-21 22 0,0-22 15,21 0-15,0 0 0,-21 0 16,0-21-16,21 22 0,0-44 31,0 1-15,0 0-16,21 0 15,0 0-15,0 0 0,0-22 0,0 22 16,1 0-16,20-21 0,-21-1 0,0 22 16,0-21-16,1 21 15,-1-1-15,0 1 0,-21 0 0,0 0 16,-21 42 15,21 0-31,-21 0 0,-1 1 0,1-1 16,0 21-16,21-21 0,-21 0 15,21 1-15,-21 20 0,21-21 0,0 0 16,0 0-16,0 22 0,0-22 0,21 0 16,0 0-16,0 0 15,0-21-15,1 0 0,-1 22 0,21-22 16,-21 0-16,22 0 0,-1 0 0,-21 0 16,21 0-16,1-22 0,-22 22 0,21-21 15,1 0-15,-22 0 0,0 0 16,21 0-16,-21-1 0,1 1 0,-22 0 15,21-21-15,-21 21 0,21-1 16,-21-20-16,0 21 0,0 0 16,0 0-16,0-1 0,-21 44 31,0-1-15,21 0-16,-22 21 0,22-21 0,0 1 15,0 20-15,0-21 0,0 0 0,0 0 16,0 1-16,0 20 0,0-21 15,0 0-15,0 0 0,0 1 16,22-22-16,-1 0 0,0 0 16,0 0-16,0 0 0,0 0 15,22 0-15,-22 0 0,21-22 16,-21 22-16,22-21 0,-22 0 0,21 0 16,1 0-16,-1 0 0,0-1 15,1-20-15,-1 21 0,-21-21 0,0 20 16,0 1-16,1-21 0,-22 21 0,0 0 15,0-1-15,-22 22 16,1 0-16,0 22 16,0-22-16,0 21 15,0 0-15,21 0 0,0 0 0,0 0 16,0 1-16,0-1 0,0 0 16,0 0-16,0 0 0,0 22 0,0-22 15,0 0-15,21 0 16,-21 0-16,21-21 0,-21 21 15,-21-42 17,0 0-32,21 0 15,-22 21-15,22-21 0,0 0 0,-21 21 16,21-22-16,-21 1 0,0 21 16,21 21-1,0 1 1,0-1-16,0 0 15,0 0-15,21 0 0,0 0 16,0-21-16,1 22 0,-1-22 16,0 0-16,21 0 0,-21 0 15,22 21-15,-1-21 0,0 0 0,-20 0 16,20 0-16,0 0 0,-21-21 16,22 21-16,-22-22 0,21 1 0,-21 0 15,1 0-15,-1 0 0,0 0 0,0-22 16,0 1-16,0 0 0,1-1 0,-1 1 15,-21 0-15,21-1 0,0 1 16,-21 0-16,0-1 0,21 22 0,-21 0 16,0 0-16,0 0 0,0 42 31,-21 0-31,21 0 16,-21 21-16,21 1 0,-21-22 0,21 21 15,-21 1-15,-1-1 0,22 0 16,0-21-16,0 22 0,0-1 0,0-21 15,0 0-15,0 22 0,0-22 0,22 0 16,-1 0-16,21 0 16,-21-21-16,0 0 0,1 0 15,20 0-15,-21 0 0,21 0 0,1 0 0,-22 0 16,21 0-16,1-21 0,-22 0 16,21 0-16,-21 21 0,0-21 15,1 0-15,-1-22 0,0 22 0,-21 0 16,0 0-16,-21 21 31,0 21-31,21 0 0,-22 0 16,1 0-16,21 1 15,0-1-15,0 0 0,0 0 0,0 0 16,0 0-16,0 1 16,21-22-16,1 0 0,-1 0 15,21 0-15,-21 0 0,0 0 0,1 0 16,-1 0-16,0-22 0,0 22 15,0-21-15,0 21 0,1-21 16,-22 0-16,21 0 0,-21-22 0,21 22 16,-21 0-16,0 0 0,0 0 15,21 0-15,-21-1 0,0 1 0,0 42 32,0 1-32,-21-1 0,21 0 15,-21 0-15,21 0 0,-21 0 0,-1 1 16,22-1-16,-21 0 0,21 0 15,-21 0-15,21 0 16,0-42 31,21 0-47,0 0 0,1-21 16,-1 20-16,0 1 0,0 0 15,21-21-15,-20 21 0,20-22 16,0 22-16,-21-21 0,22 21 0,-1-1 15,-21 22-15,22 0 0,-22 0 16,0 0-16,0 0 0,0 0 0,0 22 16,-21-1-16,0 21 0,0-21 0,0 0 15,0 22-15,0-22 0,0 0 16,0 0-16,-21 0 0,0 1 0,21-1 16,-21 0-16,0 0 0,21 0 15,-21 0-15,42-21 31,0 0-15,0-21-16,0 21 0,0 0 0</inkml:trace>
  <inkml:trace contextRef="#ctx0" brushRef="#br0" timeOffset="137457.65">16573 9017 0,'0'0'0,"22"-21"0,-22 0 0,0 0 0,0-1 16,0 1-16,-22 21 15,1 0-15,0 0 16,-21 0-16,-1 21 0,22-21 0,-21 22 16,0-1-16,20 21 0,-20-21 15,21 0-15,-21 22 0,-1-1 16,22 0-16,21-20 0,0-1 0,0 0 16,0 0-16,0 0 15,21-21-15,0 0 0,1 0 0,-1 0 16,0 0-16,0 0 0,0 0 0,22 0 15,-22 0-15,0 0 0,0-21 16,21 0-16,-20 0 0,-1 0 0,0-1 16,0 1-16,-21-21 0,21 21 0,0 0 15,-21-22-15,22 22 16,-22 0-16,0 0 0,0 0 16,0 42-1,0 0 1,0 0-16,-22 21 0,1-20 0,21-1 15,-21 21-15,0 0 0,0-20 0,0 20 16,21 0-16,0 1 16,-22 20-16,22-21 0,-42 43 0,42-43 15,0 22-15,0-1 0,0 22 0,0-21 0,0-1 16,0 1-16,0 20 0,0-20 0,0 20 16,0-20-16,0 21 15,-42-1-15,42 1 0,0-22 0,-21-20 16,21 20-16,0-20 0,-22 20 0,-20 1 15,0-22-15,21 0 0,-22 1 0,22-22 16,0 0-16,-21-21 0,20 0 16,-20 0-16,21 0 0</inkml:trace>
  <inkml:trace contextRef="#ctx0" brushRef="#br0" timeOffset="137536.6">15790 10859 0,'0'-64'16,"0"22"-16,-21-149 15,0 149-15,21-22 0,0 1 16,0-22-16,0 22 0,0-1 0</inkml:trace>
  <inkml:trace contextRef="#ctx0" brushRef="#br0" timeOffset="137764.85">15579 8657 0,'0'0'16,"0"-21"-16,0 0 15,-22 21-15,22-21 16,-21 21 62,0 0-78,0 21 0</inkml:trace>
  <inkml:trace contextRef="#ctx0" brushRef="#br0" timeOffset="137956.76">14753 8848 0,'0'0'0,"21"0"31,0 0-31,1 0 16,-1 0-16,21 0 0,-21 0 0,0 0 15,22 0-15,-22 0 0,21 0 0,-21 0 16,22 0-16,-22-21 0,-21-1 16,0 1-16</inkml:trace>
  <inkml:trace contextRef="#ctx0" brushRef="#br0" timeOffset="138116.57">14245 8636 0,'-42'0'0,"-1"0"32,65 0-1,-1 0-31,0 0 16</inkml:trace>
  <inkml:trace contextRef="#ctx0" brushRef="#br0" timeOffset="139248.87">18246 9081 0,'0'0'0,"-22"0"15,1 0-15,0 0 16,42 0 46,0 0-62,1-22 0,20 1 16,0 0-16,-21 0 0,22 0 0,-1 0 16,43-22-16,-64 22 0,21-21 15,-21 21-15,1-22 0,-1 1 16,0 21-16,0-22 0,-21 22 15,0-21-15,0 21 0,0 0 0,0-1 16,0 1-16,-21 0 0,0 0 16,0 21-16,-1 0 0,1 0 0,0 0 15,-21 0-15,21 21 0,-1 0 16,-20 0-16,21 22 0,-21-1 0,20 0 16,-20 22-16,21-1 0,0 1 0,-22-1 15,22 22-15,0-21 0,0-1 16,0 22-16,0-1 0,-1 1 0,1 0 15,0-1-15,21 22 0,-21 0 0,0 0 16,0 0-16,-1 0 0,1 21 16,0-22-16,-21 1 0,-22 85 0,22-85 15,21-22-15,-22 1 0,22-22 0,0 1 16,0-1-16,0-20 0,21 20 16,0-42-16,0 22 0,0-22 0,0 0 15,21-21-15,21-21 16,1 0-16,-1-22 0,0 43 15,22-42-15,20-64 0,1 64 0,-21 0 16,-22-1-16,0-20 0,43-1 0,-43 1 16,43 20-16,-64-20 0,21-22 15,1 1-15,-1 20 0,-21 1 0,-21-1 16,0-21-16,0 22 0,0-1 0,0-20 16,-21 20-16,0 1 0,0-1 15,-43 1-15,22 20 0,0 1 0,-22 0 16,1-1-16,20 22 0,-20 0 15,20 0-15,1 0 0,0 0 0,21-1 16,-22 22-16,22 0 0,21-21 0,0 0 16,21 21-1,0-21-15,1 0 16,20 21-16,0-21 0,1 21 0,-1-22 16,21 22-16,1-21 0,-22 0 15,22 0-15,-1 21 0,1-42 0,-1 20 16,-20 1-16,-1 0 0,0-21 15,1-1-15,-22 22 0,21-21 0,-21 21 16,-21-22-16,0 22 0,21 0 16,-21 0-16,0 0 0,0 0 15,-21 21-15,0 0 16,0 0-16,0 21 16,21 0-16,-21 0 0,21 21 15,-22-20-15,22-1 0,0 21 0,0-21 16,0 0-16,0 1 0,0-1 15,0 0-15,0 0 0,0 0 16,0 0-16,22-21 16,-1 0-16,0 0 0,0 0 15,0 0-15,0 0 0,1 0 16,20 0-16,-21 0 0,21 0 0,-20-21 16,20 21-16</inkml:trace>
  <inkml:trace contextRef="#ctx0" brushRef="#br0" timeOffset="140676.85">19473 8975 0,'0'0'0,"43"-21"0,-43-1 0,21 1 0,-21 0 16,0 0-16,0 0 15,0 0-15,-21-1 0,-1 22 16,1 0-16,0 0 0,0 0 0,0 0 16,-22 0-16,22 22 15,-21-22-15,21 21 0,0 0 0,-22 21 16,22-21-16,0 1 0,0 20 0,0-21 15,-1 21-15,22-20 0,-21-1 16,21 0-16,0 0 0,0 0 0,0 0 16,0 1-16,21-22 15,1 0-15,-1 0 0,0 0 16,21 0-16,-21 0 0,1-22 0,-1 22 16,0-21-16,21 0 0,-21 0 15,1 0-15,-1 0 0,0-1 0,0 1 16,0-21-16,0 21 0,-21 0 0,22-22 15,-22 22-15,21 0 0,-21 0 16,0 42 0,0 0-1,0 0-15,-21 22 16,21-22-16,0 0 0,0 0 0,-22 0 16,22 0-16,0 1 0,0-1 15,0 0-15,22 0 0,-1 0 16,0-21-16,0 0 0,0 21 0,0-21 15,1 0-15,-1 0 0,42 0 16,-42 0-16,22-21 0,-22 0 16,0 0-16,0 0 0,0 0 15,1-1-15,-1-20 0,0 21 16,0-21-16,0-1 0,-21 1 0,21 0 16,1-43-16,-22 43 0,0-1 15,0 22-15,21-21 0,-21 21 16,0-1-16,21 1 0,-21 0 15,0 42 1,0 0 0,-21 1-16,21-1 0,-21 21 0,21-21 15,-22 22-15,22-1 16,0 0-16,0 1 0,-21-22 0,21 21 16,-21 0-16,21 1 0,0-22 0,0 21 0,0-21 15,0 1-15,0-1 16,0 0-16,0 0 0,21-21 15,0 0-15,1 0 0,-1 0 16,0 0-16,0 0 16,0-21-16,0 0 0,1 21 0,-1-43 15,0 22-15,0 0 0,-21 0 16,21-21-16,0 20 0,1-20 0,-22 21 16,0 0-16,0 0 0,21-1 0,-21 1 15,-21 42 16,21 1-31,0 20 0,-22-21 16,1 0-16,21 0 16,0 1-16,0-1 0,0 21 0,0-21 15,0 0-15,0 1 0,0-1 16,0 0-16,21 0 16,1-21-16,-1 0 0,0 0 15,0 0-15,21 0 0,-20 0 16,-1-21-16,0 21 0,0-21 0,0 0 15,0-1-15,1 1 0,-1 0 0,-21 0 16,0 0-16,21 0 0,-21-1 16,21 1-16,-21 0 0,0 0 15,0 42 17,-21 0-32,21 0 0,-21 1 15,21-1-15,0 0 0,0 0 16,0 0-16,0 0 0,0 1 0,0-1 15,0 0-15,0 0 0,0 0 0,0 0 16,21-21-16,0 0 16,0 0-16,0 0 0,1 0 15,-1 0-15,0 0 16,0 0-16,-21-21 0,21 0 16,-21 0-16,21 0 0,1 0 15,-22-1-15,21 1 0,0 0 0,0-21 16,0 21-16,0-1 0,1 1 15,-1 0-15,0 0 0,0 0 0,0 21 16,0 0-16,1 0 0,-1 0 16,0 0-16,0 21 0,0 0 15,-21 0-15,0 0 0,0 22 0,0-22 16,0 0-16,0 21 0,0-20 16,0-1-16,0 0 0,0 0 0,0 0 15,-21 0 1,0-21-1,21-21 1,0 0-16,0 0 16,0 0-16,0 0 15,21-1-15,-21 1 0,21 0 0,-21 0 16,21 0-16,1 0 0,-22-1 16,21 22-16,0-21 0,0 21 15,0 0-15,0 0 16,1 0-1,-1 0-15</inkml:trace>
  <inkml:trace contextRef="#ctx0" brushRef="#br0" timeOffset="141201.31">21357 9017 0,'0'21'16,"0"0"0,21-21-1,0 0-15,1-21 0,-22 0 16,21 21-16,0-21 0,-21 0 0,21 21 15,-21-21-15,21-1 0,-21 1 16,21 0-16,-21 0 0,0 0 16,-21 21-1,0 0-15,0 21 16,0 0-16,0 0 0,-1 0 16,22 1-16,-21-1 0,0 21 15,21-21-15,-21 0 0,21 1 0,0-1 16,0 0-16,0 0 0,0 0 15,0 0-15,42-21 16,-21 0-16,1 0 16,-1 0-16,0 0 0,21 0 0,-21 0 15,22 0-15,-22-21 0,0 0 16,21 0-16,-20 0 0,-1 0 0,21-1 16,-42 1-16,21 0 0,0 0 15,1 0-15,-22 0 0,0-1 0,0 1 16,0 0-16,-22 21 31,1 21-31,21 0 16,-21 1-16,21-1 0,0 0 0,0 0 15,0 0-15,-21 0 0,21 1 16,-21-1-16,21 0 0,0 0 16,0 0-1,-21-21-15,-1 0 31,22-21-15,0 0-16,-21 0 0,0 0 16,0 21-16</inkml:trace>
  <inkml:trace contextRef="#ctx0" brushRef="#br0" timeOffset="141452.14">20193 8678 0,'0'0'0,"0"-21"15,21 21 1,0 0-16,22 0 0,-22 0 16,21-21-16,0 21 0,1 0 0,-1 0 15,0 0-15,1-21 0,20 21 16,-20 0-16,-1 0 0,0 0 0,-21 0 15,1 0-15,-1 0 0,-64 0 32,1 21-32,0 0 0</inkml:trace>
  <inkml:trace contextRef="#ctx0" brushRef="#br0" timeOffset="143817.84">995 11515 0,'0'0'0,"21"-21"15,0 21-15,0-22 0,0 1 16,1 0-16,-1 21 0,0-21 15,-21 0-15,21 21 0,-21-21 0,21-1 16,-21 1-16,0 0 0,0 0 16,0 0-16,0 0 0,-21-1 0,0 1 15,0 0-15,0 0 0,-1 0 16,1 0-16,0-1 0,0 22 16,-21 0-16,20 0 0,1 0 15,-21 0-15,21 22 0,-22-1 0,1 0 16,0 21-16,-1-21 0,22 22 15,-21-1-15,0 0 0,20 22 0,1-22 16,0 1-16,21-1 0,0-21 16,0 21-16,0-20 0,0-1 0,21 0 15,0 0-15,1 0 0,20-21 16,-21 0-16,21 0 0,-20 0 0,20 0 16,-21 0-16,21 0 0,-20-21 15,-1 0-15,0 0 0,21 0 0,-21-1 16,1 1-16,-1 0 0,0 0 15,0 0-15,-21-22 0,21 22 16,-21-21-16,0 21 0,0-22 16,0 22-16,0 0 0,0 0 15,0 0-15,0 0 0,0 42 16,0 0 0,0 0-16,0 0 0,0 22 0,0-22 15,0 21-15,0-21 0,0 22 16,0-22-16,0 21 0,21-21 0,1 0 15,-1 1-15,0-1 0,0-21 16,0 21-16,0-21 0,1 0 0,-1 0 16,0 0-16,0 0 0,21 0 15,-20-21-15,-1 21 0,0-21 0,0-1 16,0 1-16,22 0 16,-43-21-16,21 21 0,0-1 0,-21-20 15,21 0-15,-21 21 0,0-22 16,0 22-16,0-21 0,0 21 0,0-1 15,0 1-15,0 42 32,0 1-32,0-1 0,0 0 15,0 21-15,0-21 0,0 22 16,0-22-16,0 0 0,0 21 0,0-20 16,0-1-16,-21 0 0,21 0 15,0 0-15,0 0 0,-21 1 16,21-44 15,0 1-31,0 0 16,0 0-16,21-21 15,-21 20-15,21 1 0,-21 0 0,21 0 16,0-21-16,1 20 0,-1-20 16,0 21-16,0 0 0,0 0 0,22-1 15,-22 1-15,21 21 0,0 0 16,-20 0-16,20 21 0,-21 1 0,0-1 15,0 0-15,22 0 0,-22 0 16,-21 0-16,21 22 0,0-22 16,-21 0-16,0 0 0,0 0 0,0 1 15,21-1-15,1-21 32,-22-21-17,21-1-15,0 1 0,-21 0 16,21 0-16,0 0 0,0-22 15,1 22-15,-1-21 0,21 21 0,-21-22 16,22 22-16,-1 0 0,-21-21 16,21 42-16,1-21 0,-22 21 0,0 0 15,0 0-15,0 0 0,1 21 0,-1-21 16,0 21-16,-21 0 16,21 0-16,-21 0 0,0 1 0,0-1 15,0 0-15,0 0 0,0 0 16,0 0-1,0-42 17,0 0-32,0 0 0,-21 0 15,21 0-15,0-22 16,-21 22-16,0 0 0,21 0 16,-22 0-16,1-1 0,21 1 0,-21 0 15,0 0-15,0 21 0,0 0 16,-1 0-16,1 0 0,0 0 0,0 0 15,-21 0-15,20 21 0,1 0 16,0 22-16,0-1 0,21-21 0,-21 21 16,0 1-16,21-1 0,-22-21 15,22 22-15,0-1 0,0-21 0,0 0 16,0 0-16,0 1 0,0-1 16,22 0-16,-1-21 0,0 0 0,0 0 15,0 0-15,22 0 0,-22 0 0,0 0 16,21-21-16,-21 0 0,22-1 15,-22 1-15,0 0 0,0-21 0,22 21 16,-22-22-16,0 1 16,0 0-16,0-43 0,0 43 15,-21-1-15,0 1 0,22-22 0,-1 22 16,-21 0-16,21-1 0,-21 1 16,0 0-16,0-1 0,0 1 0,21 0 15,-21 21-15,0-1 0,0 44 31,-21-1-31,0 21 0,21 0 16,-21 1-16,-1-1 0,1 0 0,21 1 16,0 20-16,0-20 0,0-1 0,0 0 15,0 1-15,0 20 16,0-21-16,0-20 0,0 20 0,21 0 16,1-21-16,-1 1 0,-21-1 15,21 0-15,0 0 0,0-21 0,0 0 16,1 0-16,-1 0 0,0 0 15,0-21-15,0 0 16,0 0-16,1-1 0</inkml:trace>
  <inkml:trace contextRef="#ctx0" brushRef="#br0" timeOffset="145197.32">4297 11409 0,'0'0'0,"0"21"0,-21 0 0,21 0 16,-22 1-1,22-1-15,22-21 32,-22-21-32,21 21 0,0-22 15,0 1-15,0 0 0,0 0 0,1 0 16,20-22-16,-21 22 0,0-21 0,0 0 16,22 20-16,-1-62 15,-21 41-15,0 1 0,-21 21 0,0-21 16,0 20-16,0 1 0,0 0 0,0 0 15,-21 21-15,0 0 16,0 0-16,0 0 0,0 21 16,-1-21-16,1 21 0,0 0 15,21 1-15,0-1 16,0 0-16,0 0 0,0 0 0,21 22 16,0-22-16,1 0 0,-1 0 15,0 0-15,0 0 0,21 1 0,-20-1 16,-1 21-16,0-42 0,21 21 0,-21 0 15,1 1-15,-1-1 0,0-21 16,21 0-16,-21 21 0,1-21 0,-1 0 16,0 0-16,21 0 0,-21 0 0,1-21 15,20 0-15,-21 21 16,21-22-16,-20 1 0,-1 0 0,0 0 16,0-21-16,21 20 0,-20-20 0,-22 21 15,21 0-15,-21-22 0,0 22 16,21-21-16,-21 21 0,0 0 0,0-1 15,0 1-15,0 0 0,-21 21 0,0 0 16,-1 0-16,1 0 16,0 21-16,21 0 0,-21-21 0,0 22 15,0-1-15,21 21 0,0-21 0,-22 0 16,22 1-16,0 20 0,0-21 16,0 21-16,0-20 0,0-1 0,0 0 15,0 0-15,22 0 0,-1-21 16,-21 21-16,21 1 0,0-22 15,0 0-15,0 0 0,22 0 0,-22 0 0,21 0 16,-21 0-16,22-22 16,-22 1-16,21 0 0,1 0 0,-22 0 15,21 0-15,-21-22 0,0 22 0,1 0 16,-1-21-16,0 20 0,0 1 16,-21-21-16,21 21 0,-21 0 15,-21 21 1,0 0-1,21 21-15,0 0 0,-21 0 0,0 0 16,21 22-16,-22-22 0,1 0 0,21 21 16,0-21-16,0 1 0,-21-1 15,21 0-15,0 0 0,0 0 16,0 0-16,0 1 0,0-44 47,0 1-47,0 0 0,0 0 15,21-21-15,-21 20 0,21-20 16,1 21-16,-1-21 0,0 20 16,0-20-16,21 21 0,-20-21 0,-1 20 0,21 1 15,-21 0-15,0 21 0,1 0 16,-1 0-16,0 0 0,0 0 16,0 0-16,0 21 0,-21 0 0,22 1 15,-22-1-15,21 0 0,-21 0 16,21 0-16,-21 0 0,0 1 0,0-1 15,0 0-15,0 0 0,0 0 0,0 0 16,0 1-16,0-44 47,0 1-47,0 0 16,0 0-16,0 0 0,0 0 0,21-22 15,0 22-15,0 0 0,1 0 0,-1-22 16,0 22-16,0 0 0,0 0 15,43 0-15,-43 21 0,0 0 16,0 0-16,0 0 0,1 21 16,-1-21-16,-21 21 0,0 0 0,0 0 15,0 1-15,0 41 16,0-42-16,0 22 0,0-22 0,0 0 16,0 0-16,0 0 0,0 0 0,-21 1 15,21-1-15,0 0 0,0 0 16,21-42 15,0 21-31,0-21 0,0 0 16</inkml:trace>
  <inkml:trace contextRef="#ctx0" brushRef="#br0" timeOffset="146692.84">6964 10922 0,'0'0'0,"0"-21"31,-21 21-31,-1 0 0,1 0 16,0 0-16,0 21 0,-21 0 16,20 0-16,1-21 0,0 22 0,0 20 15,0-21-15,0 0 0,-1 22 16,22-22-16,0 0 0,0 21 16,0-21-16,0 1 0,0 20 0,0-21 15,0 0-15,0 0 0,22 1 16,-1-22-16,0 21 0,0-21 0,0 0 15,0 0-15,1 0 0,20 0 0,-21 0 16,0-21-16,22-1 0,-22 22 16,0-21-16,0 0 0,21 0 0,-20-21 15,-1 20-15,-21 1 0,21-21 0,-21 21 16,0-22-16,0 22 0,0-21 16,0 21-16,0 0 0,0-22 0,0 22 15,-21 0-15,0 21 0,-1-21 0,1 21 16,0 0-16,0 0 0,-21 0 15,20 0-15,1 21 0,0-21 0,-21 21 16,21 0-16,21 0 0,-22 1 16,22 20-16,-21-21 0,21 0 15,0 22-15,0-22 0,0 21 0,0-21 16,21 0-16,1 1 0,-22-1 0,21 0 16,0 0-16,42-21 15,-41 21-15,-1-21 0,21 0 0,-21 0 16,22 0-16,-22-21 0,21 0 0,-21 21 15,0-21-15,1-22 0,20 22 16,-21 0-16,0 0 0,0-21 0,1 20 16,-22 1-16,21-21 0,0 21 0,0 0 15,-21-1-15,0 1 0,21 0 16,-21 42 15,0 0-31,0 1 16,-21-1-16,21 0 0,0 0 0,0 0 15,0 0-15,0 22 0,0-22 0,0 0 16,0 0-16,0 0 0,0 1 16,0-1-16,0 0 0,21 0 15,0-21-15,1 0 0,-1 0 0,0 0 16,0 0-16,0 0 0,0 0 16,22 0-16,-22 0 0,0-21 15,0 0-15,0 0 0,1-1 0,-1 1 16,-21 0-16,0 0 0,0 0 0,0 0 15,0-22-15,0 22 0,0 0 16,0 0-16,0 0 0,-21 21 16,-1-22-16,22 1 31,22 21-31,-1 0 16,21 0-16,-21 0 0,22 0 0,-1 0 15,0 0-15,-21 0 0,22-21 16,-1 21-16,0 0 0,-20 0 0,20 0 15,-21-21-15,0 21 0,0-21 0,1 21 16,-1 0-16,0 0 16,-42 0 15,0 21-31,-1-21 0,1 21 16,0 0-16,0 0 0,0-21 0,0 22 15,-1-1-15,1 0 0,0 21 0,0-21 16,21 1-16,0-1 0,-21 0 15,21 0-15,0 0 0,0 22 16,0-22-16,21 0 16,0-21-16,0 0 15,0 0-15,1 0 0,-1-21 16,0 0-16,0-1 0,0 22 0,0-21 16,1 0-16,-1 0 0,-21-21 15,21 20-15,0 1 0,0 0 0,0 0 16,-21 0-16,0 0 0,22-1 0,-22 1 15,-22 21 17,22 21-32,0 1 0,0-1 15,-21 0-15,21 0 0,-21 0 16,21 0-16,0 1 0,0-1 0,0 0 16,0 0-16,0 0 0,0 0 15,0 1-15,21-1 0,0-21 0,-21 21 16,22-21-16,-1 0 15,0 0-15,0 0 0,0-21 16,0 0-16,1-1 0,-1 1 0,21-21 16,-21 0-16,0 20 15,22-20-15,-22 0 0,0-1 0,0 1 16,22-43-16,-22 22 0,0 21 16,-21-1-16,0-20 0,21 42 15,-21-22-15,0 22 0,0 0 0,-21 21 16,0 0-16,0 21 0,21 0 15,-22 0-15,1 22 0,0-1 16,0-21-16,21 22 0,0-1 16,0 0-16,-21 1 0,21-1 0,0-21 15,0 21-15,0 1 0,0-22 16,0 21-16,0 1 0,0-22 16,0 0-16,0 21 0,21-21 0,-21 1 0,21-22 15,0 21-15,0 0 0,1-21 16,20 0-16,-21 0 0,0 0 0,0 0 15,22-21-15,-22 0 0,21-1 0,-42 1 16,43 0-16,-22-21 0,21 21 0</inkml:trace>
  <inkml:trace contextRef="#ctx0" brushRef="#br0" timeOffset="147833.82">10287 10986 0,'0'0'0,"-21"21"31,21-42 0,21-1-31,0 22 0,0-21 16,-21 0-16,21 0 0,1 0 15,-1 0-15,0-1 0,0 1 0,-21-21 16,21 21-16,0 0 0,-21-22 0,0 22 16,22 0-16,-22 0 0,0 0 15,21 21-15,-21 21 16,-21 0-1,-1 0-15,1 0 16,0 0-16,21 22 0,-21-22 0,21 0 16,-21 21-16,21-20 0,-21-1 0,21 0 15,0 0-15,0 0 0,0 0 16,0 1-16,0-1 0,21-21 16,0 0-16,0 0 0,0 0 15,0 0-15,1 0 0,-1 0 16,0 0-16,0 0 0,0-21 0,0 21 15,1-22-15,-1 1 0,-21 0 0,0 0 16,0 0-16,0 0 0,0-1 16,0 1-16,0 0 0,-21 0 0,-1 0 15,1 21-15,21-21 0,-21 21 16,0-22-16,0 22 0,0 0 16,-1 0-16,22 22 15,22-22 1,-1 0-1,0 0-15,0 0 0,21 0 0,-20 0 16,20 0-16,0 0 0,1-22 0,-1 22 16,0-21-16,-21 21 0,22-21 15,-1 0-15,-21 0 0,0 21 16,1-21-16,-1-1 0,-21 1 16,0 0-1,0 42 16,0 0-15,-21 1-16,-1-1 0,22 0 16,-21 21-16,21-21 0,-21 22 0,21-22 15,-21 21-15,21 1 0,0-1 16,0 0-16,-21 1 0,21-1 0,-21 21 16,21-20-16,0 20 0,0 1 0,-22-1 15,1 1-15,21-1 0,-21 1 16,0-1-16,21 1 0,0-1 0,0 1 15,-21-1-15,21 1 0,0 20 0,0-20 16,-21 21-16,21-22 16,0 22-16,0-22 0,0 1 0,-22-1 15,22 1-15,-21-1 0,21 1 16,0-22-16,0 0 0,-21 1 0,0-1 0,21-21 16,-21 22-16,0-43 0,21 21 15,-22-21-15,1 0 0,0 0 16,0-21-16,0-1 0,0 1 0,-22-21 15,22 0-15,-21 20 0,21-20 0,21 0 16,0-22-16,-43 43 0,1-42 16,21-1-16,21 1 0,0-22 0,0 0 15,0 1-15,0-1 0,21 0 0,0 1 16,0 20-16,22-21 0,-22 22 16,21-1-16,0 1 0,1 21 15,-1-22-15,0 22 0,1-1 0,-1 22 16,0-21-16,1 0 0,20 20 0,-20 1 15,-1 0-15,0-21 0,1 21 16,-1-1-16,0 22 0,1-21 0,-22-21 16,21 21-16,0 0 0,22 21 0</inkml:trace>
  <inkml:trace contextRef="#ctx0" brushRef="#br0" timeOffset="148168.56">12277 10647 0,'0'0'0,"21"-21"0,0-43 15,0 43-15,-21 0 0,0 0 16,0 0-16,0-1 0,0 1 16,0 42-1,0 1-15,0-1 16,0 21-16,-21-21 0,21 22 0,-21-1 15,21 0-15,0 1 0,-21-1 16,21 0-16,-22-21 0,1 22 16,21-1-16,0-21 0,-21 43 15,0-43-15,21 21 0,0-21 16,0 1-16,0-1 0,21-21 31,0-21-15,0-1-16,-21 1 0,43-21 15,-22 21-15</inkml:trace>
  <inkml:trace contextRef="#ctx0" brushRef="#br0" timeOffset="148836.32">12552 10583 0,'0'0'0,"0"-42"0,0 21 16,0 0-16,0 0 0,0-1 0,-21 44 31,-1-1-31,22 21 16,-21-21-16,21 22 0,0-1 0,-21-21 15,21 21-15,-21 1 0,21-1 16,0 0-16,0-20 0,0 20 0,0-21 16,-21 21-16,21-20 0,0-1 0,0 0 15,0 0-15,0 0 16,21-21 15,-21-21-31,21 21 0,0-21 0,0 0 16,-21 0-16,22-1 0,-1 1 15,0 0-15,-21-21 0,21 21 0,0-22 16,-21 22-16,21 0 0,1 0 16,-22 42 15,0 0-31,0 0 0,0 0 16,0 22-16,0-22 0,0 0 15,0 0-15,0 0 0,0 1 0,0-1 16,21 0-16,0 0 0,0 0 15,0 0-15,0-21 0,1 0 16,-1 22-16,0-22 0,21 0 16,-21 0-16,22 0 0,-1 0 0,-21 0 15,22-22-15,-1 1 0,-21 21 16,21-21-16,1 0 0,-22 0 0,0 0 16,21-22-16,-20 22 0,-22 0 0,0-21 15,21 20-15,-21 1 0,0 0 16,0 0-16,-21 21 15,-1 0-15,1 0 0,0 0 0,-21 0 16,21 21-16,-1 0 0,1 0 16,0 1-16,0-1 0,21 0 0,-21 21 15,21-21-15,0 1 16,21 20-16,0-42 0,0 21 16,0-21-16,22 0 0,-22 21 15,0-21-15,0 0 0,22 0 0,-22 0 16,0 0-16,21 0 0,-21 0 0,1-21 15,-1 21-15,0-21 0,0 21 16,0-21-16,-21 0 0,21-1 0,-21 1 16,0 0-16,-21-21 0,0 21 0,0-1 15</inkml:trace>
  <inkml:trace contextRef="#ctx0" brushRef="#br0" timeOffset="148935.84">12171 10774 0,'0'0'0,"-43"0"0</inkml:trace>
  <inkml:trace contextRef="#ctx0" brushRef="#br0" timeOffset="149020.97">12086 10837 0,'0'0'0,"21"0"0,22 0 0,-22-21 16,21 21-16,0-21 0,1 21 0,-1-21 15,0 0-15,1 0 0,-1 21 0</inkml:trace>
  <inkml:trace contextRef="#ctx0" brushRef="#br0" timeOffset="152315.6">14668 10647 0,'0'-64'16,"0"22"-16,0 21 16,0 0-16,0 0 0,0-22 0,0 22 15,0 0-15,0 0 16,0 0-16,0 42 15,-21 0-15,21 0 0,-21 21 16,21-20-16,-21 20 0,21 0 16,0 1-16,0-1 0,-21 0 0,21 22 15,-21-22-15,21 0 0,0-20 16,0 20-16,0 0 0,-22 1 16,22-22-16,0 0 0,0 21 0,0-21 15,22 1-15,-1-1 0,0-21 0,0 0 16,21 0-16,-20 0 0,-1 0 15,21 0-15,0-21 0,-20 21 0,20-22 16,0 1-16,-21 0 0,22 0 16,-22-21-16,21 20 0,-21-20 0,22 21 15,-22-21-15,0-1 0,0 1 0,-21-22 16,21 22-16,-21 0 0,22-22 16,-22 22-16,0 0 0,0-1 0,0 22 15,0-21-15,0 21 0,-22 21 16,1 0-16,0 21 0,0 0 15,21 0-15,-42 21 0,20 1 0,1-1 16,0 22-16,0-22 16,0 21-16,21-20 0,0-1 0,-21 0 15,21 1-15,0-1 0,0 0 0,0-20 16,21 20-16,0-21 0,0 0 16,0 0-16,22 1 0,-1-22 0,-21 0 15,21 0-15,1 0 0,-1 0 0,0 0 16,1-22-16,-22 22 0,21-21 15,1 0-15,-22 0 0,21 0 0,-21 0 16,0-1-16,1 1 0,-1 0 0,0 0 16,0 0-16,-21 0 15,0-1-15,0 1 0,-21 42 32,21 1-32,-21-22 15,21 21-15,-21 0 0,-1 0 0,22 0 16,-21 0-16,21 1 0,0-1 0,-21 0 15,21 0-15,-21 0 0,21 0 16,21-21 31,0-21-47,-21 0 0,21 0 16,1 21-16,-1-21 0,0 0 0,0-1 15,-21 1-15,21 0 0,0 21 0,1-21 16,-1 21-16,-21-21 15,21 21-15,-21 21 16,0 0-16,0 0 0,0 0 16,0 1-16,0-1 15,0 0-15,0 0 0,0 0 16,0 0-16,0 1 0,21-1 0,0 0 16,0-21-16,1 0 15,-1 0-15,0 0 0,0 0 0,0 0 16,0 0-16,1 0 0,20-21 15,-21 21-15,0-21 0,0-1 0,1 1 16,-1 21-16,0-21 0,0-21 16,0 21-16,0-1 0,-21 1 0,0 0 15,22 0-15,-22 0 0,0 0 16,0 42 15,-22 0-31,22 0 16,-21 0-16,21 0 0,0 1 0,-21-1 15,21 0-15,0 0 0,0 0 0,0 0 16,0 1-16,0-1 16,21-21-16,-21 21 0,21-21 0,1 0 15,20 0-15,-21 0 0,0 0 16,0 0-16,22 0 0,-22-21 16,0 21-16,21-21 0,-20-1 0,-1 22 15,0-21-15,0 0 0,0 0 0,0 0 16,1 0-16,-22-1 0,0 1 15,0 42 17,0 1-32,-22-22 15,22 21-15,0 0 0,-21 0 16,21 0-16,0 0 16,0 1-16,21-22 15,1 21-15,-1-21 16,0 0-16,0 0 0,0 0 0,22 0 15,-22 0-15,0-21 0,21 21 16,-21-22-16,1 1 0,-1 0 16,-21 0-16,21 0 0,-21 0 0,0-1 15,0 1-15,0 0 0,0 0 16,0 0-16,0 0 0,0-1 16,-21 1-16,21 0 15,21 21 1,0 0-16,0 0 15,0 0-15,22 0 16,-22 0-16,21 0 0,1 0 0,20 0 16,-21 0-16,1 0 0,-1 0 0,0 0 15,1 0-15,-22 0 0,0 0 16,0 0-16,0 0 0,-21-21 16,-21 21-1,0 0-15,0 0 0,-21 0 16,20 0-16,1 0 0,-21 21 0,21-21 15,-22 21-15,22 0 0,0 1 16,0-1-16,0 0 0,0 0 16,-1 0-16,1 0 0,21 1 0,0-1 0,0 0 15,0 0-15,0 0 16,0 0-16,0 1 0,0-1 0,21-21 0,1 0 16,-1 0-16,0 0 0,0 0 15,0 0-15,0 0 0,1 0 16,-1-21-16,0 21 0,0-22 0,0 1 15,22 0-15,-22 0 0,0 0 16,0 0-16,-21-1 0,0 1 16,21-21-16,-21 21 0,0 0 0,0-1 15,0 1-15,0 0 0,-21 21 32,0 21-32,21 0 15,-21 1-15,21-1 0,-21 0 16,21 21-16,0-21 0,0 1 15,0-1-15,0 0 0,0 0 0,21-21 16,0 21-16,-21 0 0,21-21 0,0 22 16,0-22-16,1 0 0,20 0 15,-21 0-15,0 0 0,22 0 0,-22 0 16,0-22-16,0 22 0,0-21 0,0 0 16,22 0-16,-43 0 0,21 0 15,0-1-15,0 1 0,0 0 0,-21 0 16,0 0-16,22 0 0,-22-1 0,21 1 15,-21 42 17,-21 1-32,-1-1 0,22 0 15,0 0-15,0 0 0,-21 0 16,21 1-16,-21-1 0,21 0 16,0 0-16,0 0 0,21-42 46,0 21-30,-21-21-16,22 0 0,-1 0 16,0-1-16,0 1 15,0 0-15,0 21 0,1-21 0,-1 0 16,0 21 0,-21 21-1,0 0-15,0 0 0,0 0 16,0 1-16,0-1 15,0 0-15,0 0 0,21-21 16,0 21-16,0-21 0,1 0 16,-1 0-16,0 0 0,21 0 15,-21 0-15,1 0 0,-1 0 16,21 0-16,-21 0 0,22 0 0,-1-21 16,-21 0-16,21 0 0,-20 21 15,20-21-15,-21-22 0,0 22 0,0-21 16,1 21-16,-1-22 0,0 1 0,21-43 15,-42 43-15,0 0 16,0-1-16,0 1 0,0 21 0,0 0 16,-21 21-1,0 0-15,0 21 0,-22 21 16,22-21-16,0 22 0,0-22 16,0 21-16,21 0 0,0 1 0,-21-22 15,21 21-15,0-21 0,0 22 0,0-22 16,0 0-16,0 21 0,0-20 0,21-1 15,0-21-15,0 21 0,0 0 16,0-21-16,22 21 0,-1-21 16,0 0-16,1 0 0,-1 0 0,0 0 15,1 0-15,-1 0 0,0 0 16,1 0-16,-1-21 0,-21 21 0,0-21 16,1 0-16,-1 0 0,0-1 15,-21 1-15,21 0 0,-21 0 0,0 0 16,0 0-16,-21 21 15,0-22-15,0 22 0,-1 0 16,1 0-16,21 22 16,0-1-16,-21 0 15,21 0-15,0 0 0,0 0 16,0 1-16,0-1 0,0 0 16,21-21-16,0 21 0,1-21 15,-1 0-15,0 21 0,0-21 0,21 0 16,1 0-16,-1 0 0,22 0 0,-22 0 15,21 0-15,1 0 0,-1 0 16,-20 0-16,20 0 0,-20-21 0,-1 21 16,0-21-16,-21 0 0,1 0 0,-1-1 15,0 1-15,-21 0 0,0 0 16,0 0-16,-21 0 0,-22 21 16,22 0-16,-21 0 15,21 0-15,-22 0 0,1 0 16,21 0-16,-21 21 0,20-21 0,-20 21 15,21 0-15,0 0 0,21 0 16,-21 1-16,21-1 0,0 0 16,0 0-16,0 0 0,21-21 15,0 21-15,0-21 16,0 0-16,0 0 0,1 0 0,-1 0 16,0 0-16,0 0 0,21-21 0,-20 0 15,-1 21-15,0-21 0,0 0 16,0 0-16,22-1 0,-22-20 15,0 0-15,21-43 0,-21 43 16,1-1-16,-1-20 0,0-1 16,21 22-16,-21-64 0,1 64 15,-22 0-15,0-1 0,0 1 16,-22 42 0,1 21-16,0 0 15,-21 22-15,21-22 0,-1 42 0,1-20 16,21-1-16,0 21 0,-21-20 15,21 20-15,0-20 0,0-1 0,0 0 16,0 1-16,21-1 0,0-21 16,-21 21-16,22-20 0,-1-1 15,0 0-15,0 0 0,0 0 0,22-21 16,-22 0-16,0 0 0,0 0 16,21 0-16,-20 0 0,-1 0 0,21 0 15,-21 0-15,22-21 0,-22 0 0,21 0 16,-21 0-16,22-1 0,-22 1 15,0 0-15,0-42 0,-21 41 16,0 1-16,0 0 0</inkml:trace>
  <inkml:trace contextRef="#ctx0" brushRef="#br0" timeOffset="163615.87">18500 10605 0,'0'0'0</inkml:trace>
  <inkml:trace contextRef="#ctx0" brushRef="#br0" timeOffset="163696.84">18288 10626 0,'-42'0'16,"20"0"-16,-20 0 0,21 0 0,0 0 15,-22 0 1,65-21-16,20 21 0</inkml:trace>
  <inkml:trace contextRef="#ctx0" brushRef="#br0" timeOffset="163784.34">18436 10626 0,'21'0'0,"64"0"16,-191 0-16,275 0 0,-126 0 0,-1 0 16,22 0-16,-22 0 0,21 0 0,-20 0 15,-1 0-15,-21 0 0,22 0 16,-1 0-16</inkml:trace>
  <inkml:trace contextRef="#ctx0" brushRef="#br0" timeOffset="168324.57">1249 12806 0,'0'0'0,"-21"0"0,21 21 15,0 0-15,-22-21 0,22 21 16,0 1-16,0-1 0,0 0 16,0 0-16,0 0 0,22 0 15,20-21-15,-21 0 16,0 0-16,22 0 0,-1 0 16,0-21-16,1 0 0,-1 0 0,-21 0 15,21 0-15,1-22 0,-1 22 16,-21 0-16,0-21 0,1 20 0,-1 1 15,-21 0-15,0 0 16,0 0-16,0 0 0,0-1 0,0 1 16,-21 21-1,21 21 1,-22 1-16,22-1 0,0 0 16,-21 21-16,21 1 0,0-1 15,0 0-15,0 1 0,0 20 0,0-21 16,0 22-16,0-22 0,0 1 15,0-1-15,0 0 0,0 1 16,0-1-16,0-21 0,0 21 16,0-20-16,0-1 0,0 0 0,-21-21 15,0 0 1,0 0-16,0 0 0,-85-106 31,85 85-31,-1 0 16,1-22-16,0 22 0,0-21 0,0 21 15,0 0-15,-1-1 0,1 22 16,0 0 0,21 22-16,0-1 15,0 0-15,0 0 0,0 0 16,0 22-16,0-22 0,21 0 0,0 0 16,1 0-16,-1 0 15,21 1-15,-21-1 0,22 0 0,-1-21 16,0 0-16,1 0 0,-1 0 15,0 0-15,1 0 0,-1 0 0,-21 0 16,21-21-16,1 0 0,-22-1 16,0 1-16,21 0 0,-20-21 15,-1 21-15,-21-1 0,0-20 0,21 21 16,-21-21-16,0 20 0,0-20 16,0 21-16,0 0 0,0 0 0,0-1 15,0 1-15,-21 21 0,0 0 16,21 21-1,-22 1-15,22-1 0,0 21 16,-21-21-16,21 22 0,-21-22 0,21 21 16,0 22-16,0-43 15,0 0-15,0 21 0,0-21 0,0 1 16,21-1-16,0-21 16,1 0-16,-1 0 0,0 0 0,0 0 15,0 0-15,22 0 0,-22-21 16,21-1-16,-21 22 0,22-21 0,-1 0 15,-21-21-15,21 21 16,1-1-16,-22-20 0,0 21 0,0-21 16,0 20-16,1 1 0,-22 0 15,0 0-15,-22 21 16,1 21 0,0 0-16,0 0 0,0 1 15,21-1-15,0 0 0,0 0 16,0 0-16,0 0 0,0 1 0,0-1 15,0 0-15,21 0 16,-21 0-16,21-21 0,0 21 16,-42-21 31,0 0-47,0-21 0,0 21 15,-1 0-15,1-21 0,0 21 16,0-21-16,0 21 0,0 0 15,-1 0 1,22 21-16,0 0 16,0 0-16,0 1 0,22-1 15,-1-21-15,0 21 0,0-21 16,0 0-16,0 21 0,22-21 0,-22 0 16,21 0-16,-21 0 0,22 0 15,-1 0-15,0-21 0,1 21 0,-22-21 16,21 0-16,1-1 0,-22 1 15,21 0-15,-21 0 0,22-21 16,-22 20-16,21-62 0,-42 41 16,21 1-16,-21-21 0,21 20 15,-21-20-15,0-1 0,22 22 0,-22 0 16,21-1-16,-21 1 0,21 21 16,-21 0-16,0-1 0,0 44 31,0 20-31,0-21 0,0 21 15,0 22-15,-21-22 0,21 22 0,-21-22 16,-1 22-16,22-22 0,0 0 16,0 22-16,0-43 0,-21 21 15,21 1-15,0-22 0,0 0 0,0 0 16,0 0-16,0 0 0,0 1 16,21-22-16,1 0 0,-1 0 15,0 0-15,0 0 16,0 0-16,0 0 0,1-22 15,-1 1-15,0 21 0,-21-21 0,21 0 16,-21-21-16,21 20 0,-21 1 16,0 0-16</inkml:trace>
  <inkml:trace contextRef="#ctx0" brushRef="#br0" timeOffset="168456.66">2921 12996 0,'0'0'0,"-42"0"15,42-21 1</inkml:trace>
  <inkml:trace contextRef="#ctx0" brushRef="#br0" timeOffset="168525.56">3090 12975 0,'43'0'16,"-86"0"-16,107 0 0,-43 0 0,0-21 15,0 21-15,0-21 0,1 21 0,-1 0 16</inkml:trace>
  <inkml:trace contextRef="#ctx0" brushRef="#br0" timeOffset="169121.45">4889 12700 0,'0'-21'0,"0"42"0,0-63 0,0 21 15,0-1-15,0 1 16,0 0-16,-21 0 0,0 0 15,0 21-15,0 0 0,0 0 16,-1-21-16,1 21 0,-21 0 0,21 0 16,-22 21-16,22-21 0,0 21 0,-21 0 15,21 21-15,-1-20 0,1 20 16,0 21-16,0-20 0,21-1 0,-21 22 16,21-22-16,0 0 0,0 64 15,0-64-15,0-20 0,0 20 16,21-21-16,0 21 15,21-20-15,-20-22 0,-1 21 0,21 0 0,0-21 16,1 0-16,-22 0 0,21 0 16,1 0-16,-1 0 0,0 0 15,1 0-15,41-21 0,-63 0 16,22-1-16,-1 1 0,-21 0 16</inkml:trace>
  <inkml:trace contextRef="#ctx0" brushRef="#br0" timeOffset="170445.97">5397 12933 0,'0'-42'15,"0"84"-15,0-106 0,0 43 16,-21 0-16,0 0 0,0 0 16,0 21-16,0-21 0,-1 21 0,-20 0 15,0 0 1,21 0-16,-1 0 0,1 21 16,0 0-16,21 0 0,-21 21 0,0-20 15,21 20-15,-21-21 0,21 21 16,-22-20-16,22 20 0,0-21 0,0 0 15,0 0-15,0 1 0,0-1 16,0 0-16,0 0 0,22-21 16,-1 21-16,0-21 0,0 0 0,0 0 15,0 0-15,1-21 16,-1 0-16,0 21 0,0-21 16,-21 0-16,21-1 0,0 1 15,1 0-15,-22-21 0,0 21 0,0-1 16,0-20-16,0 21 0,0 0 15,0 0-15,0-1 0,0 1 0,0 0 16,0 42 15,0 0-31,0 1 0,0 20 16,0-21-16,0 0 0,0 22 16,0-22-16,0 0 0,0 0 0,0 0 15,0 0-15,0 1 0,0-1 16,0 0-16,0 0 0,21-21 0,0 0 15,0 21-15,0-21 0,0 0 16,1 0-16,-1 0 0,0 0 16,21-21-16,22 0 0,-43 0 15,21 0-15,1-1 0,-1 1 16,0 0-16,-21-21 0,22 21 16,-22-1-16,0-20 0,0 21 0,-21 0 15,0 0-15,0-1 0,0 1 0,-21 21 31,0 21-15,0 1-16,0-1 0,21 0 0,0 0 16,0 0-16,-22 0 15,22 1-15,0-1 0,0 0 0,0 0 16,0 0-16,0 0 0,0 1 0,0-1 16,22 0-1,-22-42 32,-22 0-47,1 21 0,0-22 16,0 22-16,21-21 0,-21 21 15,0 0-15,21 21 32,0 1-17,0-1-15,21 0 16,0-21-16,0 0 15,0 21-15,22-21 0,-22 0 16,0 0-16,0 0 0,21 0 16,-20 0-16,-1 0 0,21-21 0,-21 21 15,22-21-15,-22 0 0,0 21 0,0-22 16,0 1-16,0 0 0,1 0 16,-1 0-16,0-22 0,0 22 0,-21-42 15,21 42-15,-21-1 16,0-20-16,0 21 0,0 0 0,0 0 15,0 42 17,-21 0-32,0 0 0,0 0 15,21 22-15,0-22 0,0 21 16,-21-21-16,21 0 0,0 22 0,0-22 16,0 0-16,0 0 0,0 0 0,0 1 15,0-1-15,21-21 0,-21 21 16,21-21-16,0 0 0,0 0 15,0 0-15,22 0 0,-22 0 0,0 0 16,21-21-16,1 21 0,-1-21 16,0-1-16,1 1 0,20 0 0,-20 0 15,-1 0-15,-21 0 0,21-1 16,-20-20-16,-22 21 0,21 0 0,-21 0 16,21-1-16,-21 1 0,-21 21 31,0 21-31,21 1 15,-22-1-15,22 0 0,0 21 16,0-21-16,0 1 0,0-1 0,0 0 16,0 0-16,0 0 0,0 0 15,0 1-15,0-1 16,0 0-16,-21-21 16,0 21-16,0-21 0,0 0 15,0 0-15,-1 0 16,-20 0-16,21 0 0,0 0 0,0-21 15,21 0 1,-43 21-16,43-21 0,0-1 0,21 1 16</inkml:trace>
  <inkml:trace contextRef="#ctx0" brushRef="#br0" timeOffset="170848.06">8340 12869 0,'0'0'0,"0"-21"0,0-106 31,0 106-31,0 0 0,0 0 16,0 0-16,0-1 0,0 44 47,0-1-47,0 0 0,0 21 0,0-21 16,0 22-16,0-22 0,0 21 0,0 1 15,0-22-15,0 21 0,0-21 16,-22 0-16,22 22 0,0-22 0,0 0 15,0 0-15,0 0 16,22-21 15,-22-21-31,21 21 0,0-21 0</inkml:trace>
  <inkml:trace contextRef="#ctx0" brushRef="#br0" timeOffset="171204.52">8911 12700 0,'0'0'0,"21"-21"0,-21 0 0,0 0 16,0-1-16,-21 22 31,0 0-31,0 0 0,0 0 0,-22 0 16,22 22-16,0-22 0,0 21 16,0 0-16,21 0 0,-22 0 15,22 0-15,0 1 16,0-1-16,0 0 0,22-21 0,-1 21 15,0-21-15,21 21 0,-21-21 16,1 21-16,20-21 0,-21 22 16,0-1-16,0-21 0,1 21 0,-22 0 15,0 0-15,0 0 16,0 1-16,-22-22 0,1 21 16,0-21-16,0 0 0,-21 21 15,-1-21-15,22 0 0,-21 0 16,21 0-16,-22 0 0,22 0 0,0 0 0,0 0 15,0 0 1,21-21-16,0 0 16,0-1-16,0 1 0,0 0 0</inkml:trace>
  <inkml:trace contextRef="#ctx0" brushRef="#br0" timeOffset="171317.77">8509 12425 0,'-21'-21'16</inkml:trace>
  <inkml:trace contextRef="#ctx0" brushRef="#br0" timeOffset="171402.95">8551 12383 0,'85'0'31</inkml:trace>
  <inkml:trace contextRef="#ctx0" brushRef="#br0" timeOffset="171896.71">11430 12319 0,'-42'42'16,"-1"-20"-16,22-1 0,0 0 15,0 21-15,0-21 0,-22 22 16,22-1-16,0-21 0,0 22 0,0-1 15,-1 0-15,22 1 0,0-1 16,0 21-16,0-20 0,0-22 16,0 0-16,22 0 0,-1 0 0,21 1 15,-21-1-15,22-21 0,-22 0 0,21 0 16,0 0-16,1 0 0,-1 0 16,0-21-16,1-1 0,-1 1 15,0 0-15,1 0 0,-1-21 0</inkml:trace>
  <inkml:trace contextRef="#ctx0" brushRef="#br0" timeOffset="173507.2">11938 12679 0,'21'-64'16,"-42"128"-16,42-149 0,-21 64 16,0 0-16,-21 0 0,0 0 15,0 21-15,-1 0 0,1 0 16,-21 0-16,21 0 0,0 0 0,-43 21 16,43-21-16,0 21 0,0 0 15,-1 0-15,1 0 0,0 22 16,21-22-16,0 0 0,-21 21 0,21-20 15,0 20-15,0-21 0,0 0 16,0 0-16,0 1 0,0-1 16,0 0-16,21-21 0,0 0 0,0 0 15,1 0-15,-1 0 0,21 0 16,-21 0-16,22-21 0,-22 21 0,0-21 16,21-1-16,-21 1 0,1-21 15,-1 21-15,21-43 0,-21 22 16,-21 21-16,21 0 0,-21-22 15,22 22-15,-22 0 0,0 0 16,-22 42 0,1-21-16,0 21 15,0 0-15,21 22 16,0-22-16,-21 0 0,21 21 0,0-21 16,-21 22-16,21-22 0,0 21 0,0-21 15,0 1-15,21-1 0,0 0 16,0 0-16,0-21 0,22 0 0,-22 21 15,21-21-15,-21 0 0,22 0 16,-22 0-16,21-21 0,0 21 0,-20-21 16,20 0-16,-21 0 0,21-22 0,-20 22 15,-1-21-15,0 21 0,0-22 16,0 1-16,-21 0 0,0-1 0,21 1 16,-21 0-16,22-1 0,-22 22 0,0-21 15,21 21-15,-21-1 0,0 1 16,0 0-16,-21 42 31,-1 0-31,1 1 0,21-1 0,-21 21 16,21-21-16,0 0 0,-21 22 0,21-22 15,0 21-15,0-21 0,0 22 16,0-1-16,0-21 0,0 22 0,0-22 16,0 0-16,0 0 0,21 0 0,0 0 15,-21 1-15,21-1 0,1-21 16,-1 0-16,0 21 0,0-21 0,0 0 15,0 0-15,1 0 16,-1-21-16,0 0 0,0-1 0,21 1 16,-20 0-16,-1-21 0,0 21 0,0-22 15,0 22-15,0-21 0,1-1 16,-22 1-16,21 0 0,0-1 0,0 1 16,-21 0-16,0 21 0,0-22 15,21 22-15,-21 0 0,0 0 0,-21 21 16,0 21-1,0 0-15,21 0 16,-21 0-16,-1 22 0,1-22 0,0 21 0,21 1 16,-21-22-16,21 21 0,-21-21 15,21 22-15,0-1 0,0-21 16,0 21-16,0-20 0,0-1 0,21 21 16,0-21-16,0 0 0,0-21 15,1 22-15,20-22 0,-21 0 0,21 0 16,1 0-16,-1 0 0,0 0 0,1 0 15,-1-22-15,0 22 0,1-21 16,20-42-16,-20 42 0,-22-1 16,0-20-16,0 21 0,0 0 15,-21 0-15,0-1 0,0 1 16,0 0-16,0 0 0,0 0 0,-21 21 16,0 0-16,0 0 0,0 0 15,-1 0-15,1 0 0,21 21 16,-21-21-16,0 21 0,0 0 15,21 0-15,0 1 0,0-1 0,0 0 16,0 0-16,0 21 0,0-20 0,21-1 16,0 0-16,-21 0 0,42 0 15,-20 0-15,-1 1 0,21-1 0,22-21 16,-22 21-16,-21-21 16,21 0-16,1 0 0,-1 0 0,22 0 15,-22-21-15,0 0 0,1-1 0,-1 1 16,0 0-16,1-21 0,-1 21 15,-21-22-15,21 22 0,-20-21 16,-1 21-16,0-22 0,-21 22 16,0 0-16,0-43 0,0 43 15,0 0-15,-42 0 0,20 0 16,-20 21-16,21 0 0,0 0 16,0 0-16,-22 0 0,22 21 0,0 0 15,0-21-15,-22 21 0,22 0 16,21 1-16,-21-1 0,0 21 15,21-21-15,-21 0 0,21 1 0,0-1 16,0 0-16,0 21 0,0 1 16,21-22-16,0 0 0,0 0 15,0 0-15,1-21 16,-1 0-16,0 0 0,0 0 16,0-21-16,0 0 0,1 0 0,20 0 15,-21-1-15,0 1 0,0-21 16,1 21-16,-1-22 0,0 1 0,0 0 15,0-1-15,0 1 16,1-21-16,-1 20 0,0-20 0,0 20 0,0 1 16,-21-43-16,21 64 0,-21 0 15,0 42 1,-21 0-16,0 22 16,0-1-16,0 0 0,0 1 0,-1-1 15,1 22-15,0-22 0,0 0 16,21 22-16,-21-22 0,21 0 15,0 22-15,0-22 0,0-21 0,21 22 16,0-1-16,0-21 0,0 0 0,22 1 16,-22-1-16,21 0 0,1-21 15,-1 0-15,0 0 0,1 0 0,-1 0 16,0 0-16,1-21 0,-1 0 0,0 21 16,-21-22-16,22 1 0</inkml:trace>
  <inkml:trace contextRef="#ctx0" brushRef="#br0" timeOffset="174084.64">7578 13885 0,'0'0'0,"0"-21"0,0 0 0,0 0 15,0 0-15,0 0 16,0-1-16,-22 1 0,22-21 0,0 21 15,-21 0-15,21-1 0,0 1 16,0 0-16,-21 21 16,21 21-1,-21 0-15,21 22 0,0-1 0,-21 0 16,21 1-16,0-1 0,0 22 0,0-22 16,0 0-16,0 1 0,0 20 15,0-21-15,0-20 0,0 20 16,0-21-16,0 0 0,0 0 15,0 1-15,0-44 32</inkml:trace>
  <inkml:trace contextRef="#ctx0" brushRef="#br0" timeOffset="174770.78">7578 13864 0,'-43'-106'16,"43"85"-16,0-21 16,0 21-16,0 0 15,0-22-15,0 22 0,21-21 0,1 21 16,-1-1-16,21-20 0,0 21 16,1 21-16,-1-21 0,0 0 0,1 21 15,-1 0-15,0 0 0,1 0 0,-1 21 16,-21 0-16,22 21 0,-22 1 15,-21-22-15,0 21 0,0 0 0,0 1 16,0-1-16,-21 0 0,-1-20 16,1 20-16,-21-21 0,0 21 0,-1-20 15,1-1-15,0 0 0,-1 0 16,22-21-16,-21 0 0,21 0 0,-1 0 16,1 0-16,0 0 0,21-21 15,0 0 1,0 0-1,21 21 1,0 0-16,1 0 16,-1 21-16,0 0 0,0-21 0,0 21 15,0 0-15,1 0 0,-22 1 16,42-1-16,-21-21 0,0 21 0,0 0 16,1 0-16,20-21 0,-21 21 15,21-21-15,-20 0 0,20 0 0,0 0 16,-21 0-16,22 0 0,-1 0 0,0 0 15,-20 0-15,20-21 16,0 0-16,1 0 0,-22 21 0,21-21 16,-21 0-16,0-1 0,1-20 0,-1 21 15,-21 0-15,0 0 0,0-22 16,0 22-16,0 0 0,0 0 0,0 0 16,-21 21-1,-1 0-15,1 21 0,0 0 16,0 0-16,21 0 0,-21 0 15,0 1-15,-1-1 0,22 0 16,0 21-16,0-21 0,0 1 0,0-1 0,0 0 16,0 0-16,22 0 15,-1 0-15,0-21 0,0 0 16,21 0-16,1 22 0,-1-22 0,0 0 16,22 0-16,-22 0 0,22 0 15,-43-22-15,42 1 0,-20 0 0</inkml:trace>
  <inkml:trace contextRef="#ctx0" brushRef="#br0" timeOffset="175378.79">9377 13907 0,'0'0'0,"21"-43"0,-21 22 16,0 0-16,0 0 0,0 0 15,0-1-15,-21 22 0,21-21 16,-21 21-16,-1 0 0,1 0 16,-21 21-16,21 1 0,0-1 0,-1 0 15,1 0-15,-21 0 0,21 0 16,0 1-16,-1-1 0,22 0 15,-21 0-15,21 0 0,0 0 16,0 1-16,21-22 16,1 0-16,-1 0 15,21 0-15,-21 0 0,0 0 0,1-22 16,-1 1-16,0 21 0,0-21 16,0 0-16,0 0 0,1 0 0,-22-1 15,21 1-15,-21 0 0,0 0 16,0 0-16,0 0 15,0 42 17,0 0-32,0 0 0,0 0 15,0 0-15,-21 1 0,21 20 16,0-21-16,0 21 0,-22 1 0,22-1 16,-21 0-16,0 22 0,21-22 15,0 22-15,-21-1 0,21 1 0,-21 20 16,0-20-16,21-1 0,-22 1 0,22-1 15,0 22-15,0-21 0,-21-1 16,21 1-16,-21 20 0,21-20 16,0-1-16,0-20 0,-21 20 0,0-21 0,21 1 15,-21-22-15,-1 0 0,1 0 16,0-21-16,0 0 16,-21-21-16,20 0 0,1 0 0,0-22 15,0 22-15,0-42 0,21 20 0,-21-20 16,-1-1-16,22 1 0,0-1 15,0-20-15,0 20 0,0-20 0,22-1 16,-1 21-16,0 1 0,21-1 0,-21 1 16,22 21-16,-1-1 0,22 22 15,-22-21-15,0 21 0,22-1 0,-22 1 16,22 21-16,-1-21 0,-21 0 16,22 21-16,-1-21 0</inkml:trace>
  <inkml:trace contextRef="#ctx0" brushRef="#br0" timeOffset="176019.72">10329 13864 0,'0'-21'16,"0"42"-16,0-63 0,0 21 0,0 0 15,-21 21-15,0-22 0,0 1 0,-43 21 16,22 0-16,0 0 0,-1 0 16,1 0-16,0 21 0,-1-21 15,1 22-15,0-1 0,-1 0 0,22 21 16,0-21-16,0 1 0,0-1 15,21 0-15,0 0 0,0 0 0,0 0 16,21 1-16,0-1 0,21-21 16,-21 21-16,22-21 0,-1 0 15,0 0-15,1 0 0,-1 0 0,0 0 16,1 0-16,-22 0 0,21-21 0,1 21 16,-22-21-16,0-1 0,0 1 15,0 0-15,0 0 0,1 0 16,-22 0-16,0-1 0,0 1 0,0 0 15,0 0-15,0 42 32,0 0-32,0 22 15,0-22-15,0 21 0,-22 0 0,22 1 16,-21-1-16,21 22 0,0-1 0,-21 1 16,0 20-16,21-20 0,-21 20 15,21-20-15,0 21 0,-21-22 0,-1 22 16,22-22-16,-21 22 0,21 0 15,0-1-15,0 1 0,0 0 0,0-1 16,0-20-16,0-1 0,0 22 0,0-22 16,0 1-16,0-22 0,21 22 0,-21-22 15,0 22-15,0-43 0,0 21 16,0-21-16,0 0 0,-21-21 0,0 0 16,0 0-16,0-21 0,0 0 0,-1-21 15,1 21-15,0-22 16,0-20-16,0-1 0,0 1 0,-1-1 15,1-20-15,0-1 0,0-21 0,0 0 16,0 22-16,21-22 0,0 21 16,0 0-16,0 1 0,0-1 0,21 0 15,21 22-15,-21-1 0,22 1 0,20 21 16,-21-1-16,1 1 0,63-22 16,-64 22-16,0 21 0,1 0 15,-1 0-15,-21 21 0,21-22 0</inkml:trace>
  <inkml:trace contextRef="#ctx0" brushRef="#br0" timeOffset="176492.63">10858 13885 0,'0'0'16,"-21"0"-16,0-21 0,0 0 0,21 0 16,-21 0-16,21 0 15,0-1-15,0 1 16,21 21 0,0 0-16,0 0 0,0 0 0,22 0 15,-22 0-15,0 21 0,21-21 16,-20 22-16,-1 20 0,0-21 0,21 0 15,-21 43-15,-21-43 0,0 21 16,0-21-16,0 1 0,0-1 16,0 0-16,-21 0 0,21 0 15,-21-21-15,0 0 16,21-21 0,0 0-16,0 0 0,0 0 15,0-1-15,0 1 16,0 0-16,21-21 0,0 21 0,0-1 15,-21-20-15,22 21 0,-1 0 16,0 0-16,0-1 0,0 1 0,22 21 16,-22 0-16,0 0 0,0 0 0,21 0 15,-20 0-15,-1 0 0,0 0 16,0 21-16,-21 1 0,21-1 0,0 0 16</inkml:trace>
  <inkml:trace contextRef="#ctx0" brushRef="#br0" timeOffset="178416.31">11515 13970 0,'0'-42'0,"0"84"0,0-21 0,21 0 15,0-21 1,0 0 0,0 0-16,0-21 15,1 0-15,-1 21 0,0-21 0,0 0 16,0 0-16,0-1 0,-21 1 16,0-21-16,22 21 0,-22 0 0,0-1 15,0 1-15,0 0 0,-22 21 16,1 0-1,0 0-15,0 21 0,0 0 0,0 1 16,-1-1-16,1 21 0,21-21 16,-21 0-16,21 1 0,-21 20 0,21-21 15,0 0-15,0 0 0,0 1 16,0-1-16,0 0 0,21 0 16,0-21-16,0 0 0,1 0 15,20 0-15,-21 0 0,21 0 16,-20 0-16,20 0 0,0-21 0,1 0 15,-1 21-15,21-43 0,-20 22 0,-1 0 16,0-21-16,22 21 0,-22-22 16,-21 1-16,22 0 0,-22-1 0,0 22 15,-21 0-15,0-21 0,0 20 16,-21 22-16,-21 0 16,20 22-16,-20-22 0,21 21 0,0 21 15,-22-21-15,22 0 16,0 22-16,0-22 0,21 0 0,0 21 15,0-20-15,0-1 0,0 0 16,0 0-16,21 0 0,0 0 0,0 1 16,1-1-16,-22 0 0,21-21 0,-21 21 15,21-21-15,-42 0 32,0 0-17,-1 0-15,1-21 0,0 21 16,0 0-16,0 0 0,0-21 0,-1 21 15,1 0 1,21 21 0,21-21-1,1 0-15,-1 21 0,0-21 16,21 0-16,-21 0 0,22 0 0,-22 0 16,21 0-16,1 0 0,-22-21 15,21 0-15,0 21 0,1-21 0,-1-1 16,0 1-16,1 0 0,-1-21 15,-21 21-15,0-1 0,22-20 16,-43 21-16,0-21 0,0 20 0,0-20 16,0 21-16,0 0 15,-21 21-15,-1 0 0,1 0 16,0 0-16,-21 21 0,42 0 0,-21 0 16,21 0-16,-22 1 0,22-1 15,0 0-15,0 21 0,0-21 0,0 1 16,22-1-16,-1 0 0,-21 0 15,21 0-15,0 0 0,0-21 0,-21 22 16,21-22-16,1 21 0,-22-42 47,-22 21-31,22-22-16,-21 22 0,42 0 62,1 0-62,-1 0 16,0 0-16,0 0 0,21 0 15,-20 0-15,20 0 0,21 0 16,-20-21-16,20 0 0,-20 21 16,-1-21-16,-21 21 0,0-21 0,22 0 15,-22-1-15,21-20 0,-21 21 0,0 0 16,-21-22-16,22 22 0,-22 0 15,0 0-15,21 21 0,-21-21 0,-21 42 32,-1 0-32,1 0 15,0 0-15,0 43 0,21-43 16,-21 0-16,21 0 16,0 1-16,0-1 0,0 0 0,0 0 0,0 0 15,0 0-15,21-21 16,0 22-16,21-22 0,-20 0 0,20 0 15,21 0-15,-20 0 0,-1 0 16,-21-22-16,22 22 0,-22-21 16,0 0-16,21 0 0,-21 0 0,1 0 15,-1-1-15,21 1 0,-42-21 16,21 21-16,0 0 0,-21-1 0,0 1 16,0 0-16,0 0 0,-21 42 31,0 0-31,21 0 0,0 22 0,-21-22 15,0 0-15,21 0 0,0 0 16,0 22-16,-21-22 0,21 0 0,0 0 16,0 0-16,0 1 15,21-22 1,0 0-16,0 0 16,0 0-16,0 0 0,1-22 15,-1 22-15,0-21 0,0 0 16,0 0-16,-21 0 0,0 0 0,0-1 15,0-20-15,0 21 0,0 0 16,0 0-16,0-1 0,0 1 0,-21 0 16,0 0-16,0 21 0,0-21 15,-1 21-15,44 0 47,-1 0-47,0 0 0,0-21 0,21 21 16,-20 0-16,20 0 0,0-22 15,-21 22-15,22 0 0,-22 0 16,0 0-16,0 0 0,0 0 0,1 0 16,-1 22-16,-21-1 0,0 0 15,0 0-15,0 0 0,0 0 0,0 1 16,0-1-16,0 0 0,0 0 16,0 0-16,0 0 0,0 1 0,0-1 15,0 0-15,-21 0 0,21 0 16,-22-21-16,22 21 15,-21-21-15,21-21 32,0 0-17,0 0-15,0 0 0,0 0 16,21-22-16,1 22 0,-1-21 16,21-1-16,0 22 0,1-21 15,-1 0-15,0-1 0,-20 22 0,20 0 0,0 0 16,-21 0-16,1 21 0,-1 0 15,0 0-15,0 0 0,-21 21 0,0 21 16,0-21-16,0 0 0,0 22 16,0-1-16,0-21 0,-21 22 0,21-22 15,-21 0-15,21 21 0,0-21 0,-21 1 16,21-1-16,-22-21 0,22 21 16,0 0-16,0-42 31,0 0-16</inkml:trace>
  <inkml:trace contextRef="#ctx0" brushRef="#br0" timeOffset="179204.76">15981 13822 0,'0'21'0,"-21"21"16,21-20-16,-22-1 0,1 0 0,0 21 15,0-21-15,21 1 0,0-1 16,-21 0-16,21 0 0,-21 0 0,21 0 15,21-21 17,0 0-32,0-21 0</inkml:trace>
  <inkml:trace contextRef="#ctx0" brushRef="#br0" timeOffset="180804.11">16277 13907 0,'0'0'0,"0"-22"0,0 1 31,21 21-31,0-21 0,1 21 16,-1-21-16,0 21 0,0-21 0,0 21 15,0-21-15,22-1 0,-22 1 16,0 21-16,0-21 0,0 0 0,1 0 16,-1 21-16,-21-21 0,-21 21 31,-1 0-31,1 21 0,0 0 15,-21 0-15,21 0 16,-1 22-16,-20-22 0,21 21 0,0-21 16,0 0-16,-1 1 0,22-1 0,0 0 15,0 0-15,0 0 0,0 0 16,22 1-16,-1-22 16,0 0-16,0 0 0,21 0 15,-20 0-15,20 0 0,-21 0 0,21-22 16,1 1-16,-1 21 0,0-21 15,1 0-15,-1-21 0,0 20 0,1 1 16,41-42-16,-62 20 16,20 22-16,-21-21 0,-21 21 15,0 0-15,0-1 0,-21 22 16,0 0 0,0 0-16,-1 0 0,1 22 0,0-1 15,0 0-15,0 0 0,21 0 0,0 0 16,0 1-16,0-1 0,0 0 15,0 0-15,0 0 0,0 0 16,0 1-16,0-1 16,0 0-16,21-21 0,-21 21 0,21 0 0,-21 0 31,0-42 0,0 0-15,-21 0-16,0 21 0,0-21 0,-1 0 15,22-1-15,-21 22 16,21 22 15,0-1-15,0 0-16,0 0 0,21-21 16,-21 21-16,22-21 0,-1 0 15,-21 21-15,21-21 0,0 0 16,0 0-16,22 0 0,-22 0 0,21 0 15,-21 0-15,64-21 16,-43 21-16,-21-21 0,22 0 0,-1 0 16,-21 0-16,22-1 0,-22 1 15,0-21-15,21 0 0,-21-1 0,1 1 16,-1 0-16,0-1 0,0 1 0,0 0 16,0-1-16,-21 1 0,0-22 15,22 43-15,-22 0 0,0 0 16,-22 21-1,1 21 1,0-21-16,21 42 0,-21-20 0,0-1 16,0 21-16,-1 0 0,1 1 15,21-1-15,-21 0 0,21 1 0,-21-1 16,21-21-16,0 22 0,0-1 16,0 0-16,0-21 0,0 22 0,0-22 15,0 0-15,0 0 0,21 0 16,0-21-16,0 22 0,1-22 0,20 0 15,-21 0-15,21 0 0,-20 0 0,20 0 16,-21 0-16,21 0 16,-20-22-16,-1 22 0,21-21 0,-21 0 15,0 0-15,1 0 0,-1 0 0,-21-22 16,0 22-16,21 0 0,-21 0 16,0 0-16,0-1 0,0 1 0,-21 42 31,21 1-16,0-1-15,0 0 16,0 0-16,0 0 0,0 0 0,0 1 16,0-1-16,0 0 0,0 0 15,21-21-15,0 0 16,0 0-16,0 0 0,1 0 16,-1 0-16,0 0 0,21 0 15,-42-21-15,21 21 0,1-21 16,-1 0-16,0-1 0,-21-20 0,0 21 15,21 0-15,0-22 0,-21 22 16,21 0-16,-21 0 0,0 0 0,0 42 31,-21 0-31,21 0 16,-21 0-16,0 22 0,21-22 0,-21 0 16,21 0-16,-21 0 0,-1 1 15,22-1-15,0 0 0,-21-21 16,0 21-16,21-42 47,0 0-32,0 0-15,0-1 0,21 1 16,0-21-16,1 21 0,20-22 16,-21 22-16,21-21 0,1 21 0,-1-22 15,22 22-15,-22 0 0,0 21 16,1 0-16,-22 0 0,0 0 0,0 0 15,0 0-15,-21 21 0,0 0 16,0 1-16,0 20 0,0-21 16,0 0-16,0 22 0,0-22 0,-42 21 15,21 0-15,21-20 16,-21-22-16,21 21 0,-22 0 0,22 0 16,43-21 30,-22-21-46,0 0 16</inkml:trace>
  <inkml:trace contextRef="#ctx0" brushRef="#br0" timeOffset="181460.61">19008 13716 0,'0'-21'0,"0"42"16,0-63-16,0 21 0,0-1 0,0 1 15,0 0-15,0 0 16,-22 21-16,1 0 0,0 0 15,0 0-15,0 0 0,0 0 16,-1 21-16,-20 0 0,21 0 0,0 1 16,-22-1-16,22 0 0,0 21 15,21-21-15,-21 1 0,21 20 0,0-21 16,0 0-16,0 0 0,0 1 16,0-1-16,21 0 0,0-21 15,0 0-15,1 0 0,-1 0 16,0 0-16,0 0 0,0 0 15,0 0-15,-21-21 0,22 0 16,-1-1-16,0 1 0,0 0 0,-21 0 16,21-21-16,0 20 0,-21-20 15,22 21-15,-22 0 0,0 0 0,21-22 16,-21 22-16,21 0 16,-21 42 15,0 0-31,0 0 0,-21 22 15,0-22-15,21 21 0,-22-21 0,1 22 16,21-1-16,-21 0 0,0 1 16,0-1-16,21 0 0,-64 107 15,43-86-15,0 1 0,21-1 16,0 22-16,-21-22 0,21 1 16,-21 20-16,21-20 0,0-1 0,0 22 15,0-21-15,0-1 0,0 22 16,0-22-16,0 1 0,0-1 0,0 1 15,0 20-15,-22-20 0,22-22 0,0 22 16,-42 20-16,42-41 0,-21-1 16,0-21-16,0 0 0,-1 1 15,-20-1-15,21-21 0,-21 0 0,-1 0 16,1 0-16,0 0 0,-1 0 0,1 0 16,-22-43-16,22 22 0,42-21 15,-21 21-15,-21-22 0,-22 1 0,22 0 16,-22 21-16,43-1 0,0-41 0,21-1 15,0 22-15,0-21 0,0-1 0,0 1 16,21-1-16,21-21 0,-20 22 16,-1-1-16,21-20 0,-21 20 0</inkml:trace>
  <inkml:trace contextRef="#ctx0" brushRef="#br0" timeOffset="181768.78">18627 12996 0,'0'0'0,"-22"0"0,-62 0 31,63 22-31,-22-1 0,43 0 16,0 0-1,0-42 32,-21 21-31,0 0-1,0 0 1,0 0 0,21 21-16,21-21 15,-21 21-15,-21-21 0,-1 0 0</inkml:trace>
  <inkml:trace contextRef="#ctx0" brushRef="#br0" timeOffset="181889.71">17103 13335 0,'0'0'0</inkml:trace>
  <inkml:trace contextRef="#ctx0" brushRef="#br0" timeOffset="182748.42">16531 13885 0</inkml:trace>
  <inkml:trace contextRef="#ctx0" brushRef="#br0" timeOffset="183804.72">15875 13420 0,'0'0'0,"-21"-21"15,42 21 32,0-22-47,21 22 16,-20 0-16,20 0 0,0 0 0,1 0 15,-22 0-15,21 0 16,0 0-16,1 0 0,-1 0 0,0 0 16,-20 0-16,20 0 0,-21 0 15,0 0-15,0 0 0,-42 0 31,0 0-31,0 0 16</inkml:trace>
  <inkml:trace contextRef="#ctx0" brushRef="#br0" timeOffset="184084.69">16044 13399 0,'-21'21'32,"0"0"-32,21 0 0,0 0 15,-21 0-15,21 1 0,-21 20 0,21-21 16,-22 21-16,22 1 0,-21-1 16,21 0-16,0 1 0,-21-1 0,0 43 15,21-43-15,0 0 16,0 1-16,-21-22 0,21 0 0,0 21 15,0-20-15,-21-1 0</inkml:trace>
  <inkml:trace contextRef="#ctx0" brushRef="#br0" timeOffset="184833.1">17441 13399 0,'0'0'0,"21"0"32,1 0-17,-1 0-15,21 0 16,0 0-16,1 0 0,-22 0 0,21 0 16,1 0-16,-1 0 0,0 0 0,1 0 15,-22 0-15,21 0 0,-21 0 16,22 0-16,-22 0 0,0 0 0,0 0 15,0 0-15</inkml:trace>
  <inkml:trace contextRef="#ctx0" brushRef="#br1" timeOffset="93406.51">23728 13970 0,'0'-21'16,"63"21"31,-42 0-47,-42 0 15,85 0-15,-85 0 16,-22 0-16,22 0 16,42 0 15,0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15:04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529 0,'-43'0'15,"43"-21"16,21 21-31,-21-21 16,0 0-16,43 0 16,-22-1-16,-42 22 0,-22 0 15,1-21-15,63 21 16,-21 21 0,0 1-1,-21-22-15,-21 42 0,42-21 16,0 21-16,21-20 0,-21-1 0,0 0 15,0 21-15,0 22 0,0-22 0,0 0 16,0 1-16,0-1 16,0 0-16,0 1 0,0-1 0,0 0 15,0 1-15,0-1 0,0-21 16,0 0-16,0 1 0,0-1 16,0 0-16,0 0 0,0 0 15,-21-21 1,0 0-16,-1-21 15,22 0-15,0 0 0,22 0 16,-22-1-16,21 1 0</inkml:trace>
  <inkml:trace contextRef="#ctx0" brushRef="#br0" timeOffset="684.6">1143 572 0,'0'0'0,"-21"0"16,21-22-1,0 1-15,0 0 16,0 0-16,0 0 15,0 0-15,0-1 16,21 1-16,-21 0 16,21 21-16,0-21 0,0 0 0,1 21 15,-1 0-15,21-21 0,-21 21 16,22 0-16,-22 0 0,0 0 16,21 0-16,1 21 0,-1 0 0,-21-21 15,21 21-15,-20 0 0,20 0 0,-21 1 16,0 20-16,-21-21 0,0 0 15,0 22-15,0-22 0,-21 0 0,0 21 16,0-21-16,-22 22 0,1-22 16,0 21-16,-1-21 0,1 1 15,0-1-15,21 0 0,-22 0 0,22 0 16,0 0-16,0-21 0,0 0 16,-1 0-16,1 0 15,21-21 1,0 0-16,0 0 15,0 0-15,21 21 16,1 21 15,-1 0-31,0 0 0,0 0 16,0 1-16,0-1 0,1 21 0,-1-21 16,0 0-16,0 1 0,-21 20 15,21-21-15,0 0 0,1 0 16,-1 1-16,0-1 0,-21 0 15,21-21-15,0 21 16,0-21-16,1 0 0,-22 21 0,21-21 0,0 0 16,0 0-16,0 0 0,0 0 15,1 0-15,-1-21 16,0 0 0,-21 0-16,21 0 0</inkml:trace>
  <inkml:trace contextRef="#ctx0" brushRef="#br0" timeOffset="1309.25">2138 995 0,'0'0'0,"-21"0"0,-1 0 15,22 21 1,0 0 0,22-21-1,-1 0 1,0 0-16,-21-21 16,21 21-16,0 0 0,0-21 15,22 21-15,-22-21 0,0 0 16,0-1-16,0 1 15,-21 0-15,0 0 16,0 0-16,0 0 16,0-1-16,-21 22 0,0 0 0,-21 0 15,21 0-15,-1 0 16,1 0-16,0 22 0,0-1 16,0 0-16,0 21 0,-1-21 0,22 22 15,0-22-15,-21 0 0,0 0 16,21 0-16,0 1 0,0 20 0,0-21 15,0 0-15,0 0 0,0 1 16,21-1-16,-21 0 0,21-21 16,1 21-16,-1-21 15,0 0-15,0 0 0,21 0 16,-20 0-16,20-21 0,-42 0 16,85 21-16</inkml:trace>
  <inkml:trace contextRef="#ctx0" brushRef="#br0" timeOffset="1428.17">3111 889 0,'0'0'0,"0"-21"0,0-21 31,0 20-31,0 1 0</inkml:trace>
  <inkml:trace contextRef="#ctx0" brushRef="#br0" timeOffset="1848.54">2709 1016 0,'0'42'16,"0"-20"-16,0-1 16,21 0-16,1-21 0,-1 0 15,0 0-15,0 0 16,0 0-16,0 0 0,1 0 0,-1 0 0,21-21 15,-21 0-15,0 21 16,1-22-16,-1 1 0,21-21 16,-21 21-16,0 0 0,-21-1 15,0 1-15,0 0 0,22 0 16,-22 0-16,0 0 16,0 42 15,0 0-16,-22 0-15,22 0 0,0 22 0,0-22 16,0 0-16,0 21 0,0-21 16,-21 22-16,21-1 0,0 0 15,0 1-15,0-1 0,0 0 16,0 1-16,0-1 0,0 22 0,0-1 16,0 1-16,0-1 0,0 22 0,0-22 15,0 1-15,0 20 0,0-20 16,0-1-16,0 1 0,0-1 15</inkml:trace>
  <inkml:trace contextRef="#ctx0" brushRef="#br0" timeOffset="2077.59">3175 2498 0,'0'0'0,"0"21"16,-21-42 15,0 0-31,-1 21 0,1-22 0,0 1 16,0-21-16,-21 21 0,20 0 15,-20-22-15,0 1 0,21 21 0,-64-85 16,43 64-16,20-1 0,1 1 15,0 0-15,21-1 0,0-20 16,0 20-16,0 1 0,0-21 0,42 20 16,-42 1-16,0 0 0,22-1 0,-1 22 15,0 0-15,0-21 0,0 20 16,0 1-16,1 0 0,-1 0 0,0 21 16,0-21-16,0 0 0,0-22 15,1 22-15,-1 21 0</inkml:trace>
  <inkml:trace contextRef="#ctx0" brushRef="#br0" timeOffset="2520.52">3069 868 0,'0'0'0,"0"-21"0,0 0 15,0-1 1,0 1-16,0 0 16,-21 21-16,0 0 0,0-21 15,-1 21-15,1 0 0,0 0 0,0 0 16,0 0-16,0 0 0,-1 21 16,1 0-16,0 0 0,0 1 0,0-1 15,0 0-15,-43 21 0,64 1 16,0-22-16,0 0 0,0 0 15,0 21-15,0-20 0,0-1 0,0 0 16,21-21-16,0 21 0,1 0 16,-1-21-16,0 0 0,0 0 0,0 0 15</inkml:trace>
  <inkml:trace contextRef="#ctx0" brushRef="#br0" timeOffset="3279.91">3090 1588 0,'0'21'0,"0"0"16,0 0-16,21 21 15,-21-20-15,0-1 0,0 0 0,0 21 16,0-21-16,0 22 0,0-1 0,0 0 16,0 1-16,0-1 0,0 0 15,0 1-15,0-1 0,0 0 0,-21 22 16,21-22-16,-21 1 0,0-1 15,21 0-15,0 1 0,0-1 16,-21 21-16,21-41 0,0-1 16</inkml:trace>
  <inkml:trace contextRef="#ctx0" brushRef="#br0" timeOffset="4478.18">3704 931 0,'0'0'0,"85"-42"31,-64 21-31,0 0 0,-21 0 16,0-1-1,0 1-15,-21 0 16,-21 21-16,20-21 0,1 21 16,-21 0-16,0 0 0,-1 0 15,22 0-15,-21 0 0,-1 21 16,22 0-16,-21 0 0,21 22 0,0-22 16,-1 0-16,1 21 0,21-20 15,-21-1-15,21 21 0,0-21 0,0 0 16,0 1-16,21-1 15,0 0-15,1-21 0,-1 0 0,0 0 16,0 0-16,0 0 0,0 0 16,22 0-16,-22-21 0,0 21 0,0-21 15,22-1-15,-22 1 0,0 0 16,0 21-16,0-21 0,0 0 16,-21 0-16,22-1 0,-22 1 0,21 0 15,-21 0-15,21 0 0,-21 0 0,0-1 16,0 44 15,0-1-31,0 0 16,0 21-16,0-21 0,0 22 15,0-1-15,0 0 0,0 1 0,0 20 16,0-20-16,0-1 0,0 21 16,0-20-16,0 20 0,0 43 15,0-42-15,0 20 0,0-20 16,21-1-16,-21 1 0,21 20 0,-21-20 15,0-1-15,0 1 0,0-1 16,0-20-16,0 20 0,0 1 16,0-22-16,0 22 0,-21-22 0,21 0 15,-21 1-15,0-22 0,0 21 0,-1-21 16,1 0-16,0 1 0,-21-1 16,21 0-16,-22-21 0,22 0 0,0 0 15,-21-21-15,20 0 0,-20-1 16,21 1-16,-21-21 0,20 0 0,-20-22 15,21 22-15,0-22 0,0 1 16,-22-1-16,43 1 0,-21-22 16,21 22-16,-21-22 0,21 21 0,0-20 15,0 20-15,0 1 0,21 20 0,0 1 16,0 0-16,1-1 0,-1 1 16,21 0-16,-21 21 0,85-43 15,-64 22-15,1 21 0,63-43 16,-43 22-16,-21 21 15,1-22-15</inkml:trace>
  <inkml:trace contextRef="#ctx0" brushRef="#br0" timeOffset="4811.46">4043 868 0,'0'0'0,"0"-21"0,-43 21 0,43-21 16,0-1 0,0 1-16,22 0 15,-1 0-15,0 21 16,0 0-16,0 0 16,0 21-1,22 21-15,-22 1 0,0-22 16,-21 0-16,21 0 0,-21 0 0,0 1 15,0-1-15,0 0 0,0 0 16,0 0-16,0 0 0,0 1 0,-21-1 16,0-21-16,0 0 0,21 21 15,-21-21 1,21-21-16,0 0 16,-22-1-16</inkml:trace>
  <inkml:trace contextRef="#ctx0" brushRef="#br0" timeOffset="4912.3">4127 931 0,'22'-21'0,"-44"42"0,65-21 0,-22-21 0,0 0 15,0-21-15,0 21 0,1-1 16,-1 1-16,0 0 0,0 0 0,0 21 16,0 0-16,22 0 15,-22 0-15,0 0 0,0 0 16,0 0-16</inkml:trace>
  <inkml:trace contextRef="#ctx0" brushRef="#br0" timeOffset="5228.56">4551 889 0,'21'0'0,"-42"0"0,42 21 15,-21 0-15,21-21 16,0 0-16,0 0 16,1 0-16,-1-21 0,0 0 15,0 21-15,0-21 0,0 0 0,-21 0 16,22-1-16,-1 22 0,-21-21 16,21 0-16,-21 0 0,0 0 0,0 0 15,-21 21 1,0 0-16,-1 0 15,1 0-15,0 0 0,0 21 0,0 0 16,0 0-16,-1 21 16,1-20-16,0-1 0,0 21 0,21-21 15,0 0-15,0 1 0,-21 20 0,21-21 16,0 0-16,0 0 0,0 1 16,21-22-16,0 0 0,0 21 15,0-21-15,1 0 0,20 0 0,-21 0 16,21-21-16,-20 21 0,62-43 15</inkml:trace>
  <inkml:trace contextRef="#ctx0" brushRef="#br0" timeOffset="5609.92">5313 635 0,'-21'0'31,"-1"0"-31,1 21 0,0-21 0,0 21 15,-21-21-15,20 22 0,1-22 16,21 21-16,-21-21 0,21 21 16,0 0-16,0 0 0,0 0 15,0 1-15,21-22 0,0 21 16,1 0-16,-1-21 0,0 0 16,0 21-16,0-21 0,0 21 0,1-21 15,-1 21-15,0 1 16,0-22-16,-21 21 0,0 0 15,0 0 1,0 0-16,-21-21 0,0 0 16,0 0-16,-1 0 0,-20 0 15,21 0-15,0 0 0,0 0 0,-1 0 16,1 0-16,0 0 16,0 0-16,42-21 46,0 21-46</inkml:trace>
  <inkml:trace contextRef="#ctx0" brushRef="#br0" timeOffset="6120.48">5800 741 0,'0'-21'31,"0"0"-31,0-1 0,0 1 16,0 0-16,0 0 16,-22 42-1,1-21 1,0 0-16,0 0 0,0 0 0,0 0 15,-1 0-15,1 0 0,0 21 16,-21-21-16,21 21 0,-1-21 16,1 22-16,21-1 0,-21 0 15,21 0-15,0 0 16,21 0-16,0-21 16,1 22-16,-1-22 0,0 21 0,0 0 15,21-21-15,-20 21 0,-1-21 16,0 21-16,0-21 0,0 21 0,0 1 15,1-1-15,-22 0 16,0 0-16,0 0 16,-22-21-16,1 0 0,0 21 15,0-21-15,-21 0 0,20 0 0,1 0 16,-21 0-16,21 0 0,0 0 16,-1 0-16,1 0 0,0 0 0,0 0 15,21-21 16,21 0-31,0 21 16,0-21-16</inkml:trace>
  <inkml:trace contextRef="#ctx0" brushRef="#br0" timeOffset="6405">6075 974 0,'0'21'31,"21"-21"1,0-21-32,-21 0 15,21-1-15</inkml:trace>
  <inkml:trace contextRef="#ctx0" brushRef="#br0" timeOffset="6564.48">6265 487 0,'-21'0'31,"0"0"-31</inkml:trace>
  <inkml:trace contextRef="#ctx0" brushRef="#br0" timeOffset="7156.47">6096 1016 0,'0'21'16,"0"0"-1,0 1 1,21-22 0,0-22-1,-21 1-15</inkml:trace>
  <inkml:trace contextRef="#ctx0" brushRef="#br0" timeOffset="12795.96">6159 783 0,'22'0'63,"-22"-21"-48,0 0-15,21 21 16,-21-21 0,0 0-1,0 42 63,0 0-62,0 0-16,0 21 0,0-20 16,0-1-16,0 21 0,0-21 15,0 22-15,-21-22 0,21 0 0,0 0 16,0 0-16,0 0 0,0 1 15,0-1-15,21-21 32,-21-21-17,21 21-15,0-22 16,0 1-16</inkml:trace>
  <inkml:trace contextRef="#ctx0" brushRef="#br0" timeOffset="13680.42">6667 741 0,'0'-21'15,"0"0"1,-21 21 0,0 0-16,0 21 15,0 0-15,0 0 16,-1 0-16,22 0 0,-21 1 0,0 20 16,21-21-16,0 0 0,0 22 15,-21-22-15,21 0 0,0 0 16,0 0-16,0 0 15,21-21-15,0 0 16,0 0-16,22 0 16,-22 0-16,0 0 0,0 0 15,0-21-15,1 0 0,-22 0 16,0 0-16,0 0 16,0-1-16,0 1 0,0 0 15,0 0-15,-22 0 0,1 0 16,21-1-16,0 1 0,0 0 0,-21 0 15,21 0 1,0 0-16,0-1 0,21 22 16,0-21-16,1 21 15,-1 0-15,0 0 0,0 0 0,0 0 16,0 0-16,1 0 0,-1 0 16,0 0-16,0 21 0,0 1 0,0-1 15,-21 0-15,0 0 0,22 0 16,-22 0-16,0 1 0,0-1 0,0 0 15,0 0-15,0 0 0,0 0 16,0 1-16,0-1 16,0-42 31,0-1-32,0 1-15,0 0 16,0-21-16,0 21 0,0-1 15,0 1-15,0-21 0,21 21 0,0 0 16,0-1-16,0 1 0,0 0 16,1 0-16,-1 21 0,21 0 0,-21 0 15,0 0-15,1 0 0,20 0 16,-21 0-16,0 0 0,0 21 16,43 0-16,-43 0 0,0 1 0,22-1 0,-1 0 15,-42 0-15,0 0 0,0 22 16,-42-1-16,20 0 0,22 1 15,0-22-15,-21-21 16,21 21-16,-21-21 31,21 21-31,-21-21 16,21-21 0,0 0-16</inkml:trace>
  <inkml:trace contextRef="#ctx0" brushRef="#br0" timeOffset="14168.41">9483 550 0,'0'0'0,"-22"0"0,-20 0 16,21 0-16,0 0 15,-22 22 1,1-22-16,21-22 0,42 22 15,0-21-15,0 21 16,1 0-16,-1 0 0,0 0 0,0 0 16,21-21-16,1 21 0,63 0 15,-43 0-15,-21 0 0,22 0 16,-22 0-16</inkml:trace>
  <inkml:trace contextRef="#ctx0" brushRef="#br0" timeOffset="14264.53">10160 508 0,'-21'0'16,"0"0"-16,-1 0 15,1 0-15,-21 0 0,21 0 16,0 0-16,-1 0 0,-20 21 16,0-21-16,-1 0 0,1 0 0</inkml:trace>
  <inkml:trace contextRef="#ctx0" brushRef="#br0" timeOffset="14512.39">9737 529 0,'0'21'16,"0"1"-16,-43-22 15,43 21-15,0 0 16,0 0-16,0 0 16,0 0-16,0 1 0,0 20 0,0-21 15,0 21-15,0 1 0,0-22 16,-21 21-16,21 1 0,-21-22 16,21 21-16,-21-21 0,21 22 0,0-22 15,-21 21-15,-1-42 0,1 0 0,21 21 16,0 0-16,0 1 0,21-22 15,22 0-15,-22 0 0,21 0 16,-42-22-16,0 1 16</inkml:trace>
  <inkml:trace contextRef="#ctx0" brushRef="#br0" timeOffset="14891.73">9969 1037 0,'22'21'16,"-22"1"-1,21-22-15,0 0 0,-21 21 16,21-21-16,0 0 0,0 0 0,22 0 0,-22 0 16,0 0-16,-21-21 0,21-1 0</inkml:trace>
  <inkml:trace contextRef="#ctx0" brushRef="#br0" timeOffset="15091.65">10816 720 0,'0'0'0,"-42"-21"16,63 21 15,-42 21-15,0-21 0,-1 0-16,1 0 15,0 0-15,21 21 16</inkml:trace>
  <inkml:trace contextRef="#ctx0" brushRef="#br0" timeOffset="16459.63">10075 868 0,'-21'0'46,"0"21"-30,0-21 0,21 21-1,0 0 1,21-21-16,0 0 16,0 0-16,0 0 0,1 0 0,-1 0 15,0 0-15,0 0 0,0 0 16,0 0-16,1-21 0,-1 0 15,0 21-15,-21-21 0,21 0 16,-21 0-16,21-1 16,-21 1-16,0 0 0,0 0 15,0 0-15,0 0 16,-21 21-16,0 0 0,0 0 16,0 0-16,-1 0 0,1 0 15,0 0-15,0 21 0,0-21 0,-22 21 16,22 0-16,0 0 0,-21 0 15,21 22-15,-1-22 0,1 0 0,21 0 16,0 22-16,-21-22 0,21 0 16,0 0-16,0 0 0,0 0 0,0 1 15,21-1-15,-21 0 0,21-21 16,1 21-16,-1-21 0,0 0 16,21 0-16,-21 0 0,1 0 0,-1 0 15,0 0-15,21 0 0,-21 0 16,1-21-16</inkml:trace>
  <inkml:trace contextRef="#ctx0" brushRef="#br0" timeOffset="17011.63">10880 762 0,'0'0'0,"21"0"0,-21-21 0,0 0 32,-21 21-32,-1 0 15,1 0-15,0 0 16,0 0-16,0 0 0,0 0 0,-1 0 16,1 0-16,0 0 0,0 21 15,0-21-15,-22 21 0,22-21 16,0 21-16,0 0 0,0 1 15,21-1 1,0 0 0,21-21-16,0 0 0,-21 21 15,21-21-15,0 0 0,1 21 0,20-21 16,-21 21-16,0-21 0,0 0 16,1 22-16,-1-22 0,0 21 0,0-21 15,21 21-15,-42 0 16,0 0-16,0 0 15,-21-21-15,21 22 16,-42-1-16,21-21 0,0 0 16,-22 21-16,22-21 0,-21 0 0,21 0 15,-22 0-15,22 0 16,0 0-16,0 0 0,0 0 0,-1 0 16,1 0-16,0 0 15,21-21 16,21 21-31,-21-21 16,21 21-16,1-22 0,-1 22 0,0-21 16,21 0-16</inkml:trace>
  <inkml:trace contextRef="#ctx0" brushRef="#br0" timeOffset="17544.58">11303 508 0,'0'0'0,"0"-21"0,0 0 0,0 0 16,0-1-16,0 1 0,0 0 0,0 0 15,0 42 17,0 0-32,0 0 0,0 1 0,0-1 15,0 21-15,-21-21 0,21 22 16,0-22-16,-21 21 0,-1-21 0,1 22 15,21-1-15,-21 0 0,0 1 16,21-1-16,0-21 0,-21 21 16,21 1-16,0-22 0,-21 21 0,21-21 15,0 1-15,0-1 0,21 0 16,0-21-16,-21 21 0,21-21 16,0 0-16,0 0 0,1 0 15,-1 0-15,0-21 0,0 0 0,21 21 16,-20-21-16,-1-1 0,0 1 15,0 0-15,-21 0 0,21 0 0,0-22 16,1 22-16,-22 0 0,0 0 16,0-21-16,21 20 0,-21 1 15,0 0-15,0 42 32,0 0-32,0 1 0,0-1 15,-21 0-15,21 0 0,0 0 16,0 0-16,0 1 0,0-1 0,0 0 15,0 0-15,0 0 16,21-21 15,0-21-31,0 0 16,-21 0-16</inkml:trace>
  <inkml:trace contextRef="#ctx0" brushRef="#br0" timeOffset="17804.08">11726 572 0,'-21'0'16,"21"-22"46</inkml:trace>
  <inkml:trace contextRef="#ctx0" brushRef="#br0" timeOffset="18016.64">11197 677 0,'0'0'0,"-21"0"0,42 0 47,0 0-47,0 0 0,1 0 15,-1 0-15,0 0 0,0 0 16,0 0-16,22 0 0,-22 0 0,0 0 16,0 0-16,0 0 0,0 0 0</inkml:trace>
  <inkml:trace contextRef="#ctx0" brushRef="#br0" timeOffset="18520.65">11980 677 0,'-21'0'15,"0"0"1,21 22-16,0-1 16,0 0-16,-21-21 0,21 21 0,0 0 15,-21 0-15,21 1 0,-22-1 16,22 0-16,0 0 0,-21 0 15,0 0-15,0-21 16,21 22-16,-21-22 31,21-22-15,0 1-16,0 0 16,0 0-16,0 0 0,21 0 15,0-1-15,0 1 0,0 0 0,1 0 16,-1 0-16,21 0 0,0-22 15,-20 43-15,20-21 0,0 0 0,1 0 16,-1 21-16,0 0 0,-21 0 16,22 0-16,-1 0 15,-21 21-15,-21 0 0,0 0 0,0 0 0,0 1 16,0-1-16,0 21 16,0-21-16,0 0 0,0 22 0,-21-22 15,0 0-15,21 0 0,-21 0 16,0-21-16,21 22 0,-22-1 0,44-21 47,-22-21-47,21 21 0,0-22 15</inkml:trace>
  <inkml:trace contextRef="#ctx0" brushRef="#br0" timeOffset="19399.74">12806 635 0,'0'0'0,"0"-21"0,-21 0 16,-1 21-16,1 0 15,0-21-15,0 21 0,0 0 16,0 0-16,-1 0 16,1 21-16,0-21 0,0 21 15,0 0-15,21 0 0,-21-21 16,-1 21-16,22 1 0,0-1 0,0 0 15,0 0-15,0 0 0,0 0 0,0 1 16,0-1-16,22-21 31,-1 0-31,0 0 0,0 0 0,0 0 16,0 0-16,1 0 0,-1-21 16,0-1-16,0 22 0,0-21 0,0 0 15,-21 0-15,22 0 16,-22 0-16,21 21 0,-21-22 0,0 1 15,0 0 1,0 42 31,0 0-47,0 1 16,0-1-16,0 0 15,-21 0-15,21 0 0,-22 0 16,22 22-16,-21-22 0,21 21 15,0-21-15,0 22 0,0-1 0,-21 0 16,21 1-16,-21-1 0,21 0 0,0 22 16,0-22-16,0 1 0,0 20 15,0-21-15,0 1 0,0 20 0,0-20 16,0 20-16,0 1 0,0-1 16,0-21-16,0 22 0,0-1 0,0 1 15,0-22-15,0 22 0,0-22 16,0 22-16,0-1 0,0-21 15,0 22-15,0-22 0,0 22 0,0-22 16,0 0-16,-21 1 0,0-1 0,-1 0 16,1-20-16,0-1 0,0 0 15,0 0-15,0-21 0,-1 0 16,1 0-16,0 0 0,-21-21 0,-1-21 16,22 20-16,0-20 0,0 0 15,0-22-15,0 22 0,21-22 16,0 1-16,0-1 0,0 1 0,0-1 0,0-20 15,0 20-15,0-20 16,21-1-16,0 21 0,0 1 0,21-22 16,-20 43-16,-1-22 0,21 1 15,-21 21-15,0-1 0,1 22 0,-1-21 16,21 21-16,-21-22 0,0 22 0,-21 0 16,22 0-16,-1 21 0,-21-21 15</inkml:trace>
  <inkml:trace contextRef="#ctx0" brushRef="#br0" timeOffset="21011.42">14393 529 0,'0'-21'16,"0"0"0,0 0-1,0 0 17,0-1-17,-21 22 1,0 0 15,21 22-15,0-1-16,-21 0 0,21 0 0,-21 21 15,21-20-15,-22 20 16,22-21-16,0 0 0,-21 22 16,21-22-16,-21 21 0,0-21 0,21 22 15,0-22-15,0 0 0,-21 0 16,21 0-16,0 0 0,0 1 15,21-22 17,-21-22-32,21 1 0,0 0 15,-21 0-15,21 0 0,1 0 16,-1-1-16,0 1 0,0-21 0,0 21 16,0 0-16,1-1 0,-1 1 15,0 0-15,0 0 0,0 21 16,0-21-16,1 21 15,-22 21-15,21-21 0,-21 21 16,0 0-16,0 0 0,0 1 16,0 20-16,0-21 0,0 0 15,0 0-15,0 22 0,0-22 0,21 0 16,-21 0-16,21-21 0,-21 21 16,21 1-16,0-22 0,1 0 15,-1 0-15,0 0 0,0 0 16,0-22-16,0 1 0,1 0 0,-1 21 15,0-21-15,-21 0 0,21-22 16,-21 22-16,21 0 0,-21 0 0,0 0 16,0-22-16,0 22 15,0-21-15,0 21 0,-21 0 0,21-1 16,-21-20-16,0 21 16,21 0-16,-21 21 31,21 21-31,0 0 0,0 0 15,21 0 1,0-21-16,0 22 0,0-22 16</inkml:trace>
  <inkml:trace contextRef="#ctx0" brushRef="#br0" timeOffset="21373.5">15155 762 0,'64'0'31,"-43"0"-31,0-21 0,0 21 0,22-21 16,-22 21-16,0-21 0,0 21 16,21-22-16,-20 1 0,-1 21 0,0-21 15,0 0-15,0 21 0,-21-21 16,0 0-16,0-1 0,-21 22 15,0 0 1,0 0-16,0 0 16,-1 0-16,-20 22 0,21-1 0,0 0 15,0-21-15,-1 42 0,1-21 16,0 1-16,0-1 0,21 0 0,0 0 16,0 21-16,0-20 0,0-1 15,0 0-15,0 0 0,21 0 16,-21 0-16,21-21 0,0 0 15,1 0-15,-1 0 0,0 0 16,0 0-16,0 0 0</inkml:trace>
  <inkml:trace contextRef="#ctx0" brushRef="#br0" timeOffset="22048.63">16277 847 0,'0'0'0,"21"-21"31,0-1-31,1 22 0,-1-21 15,0 0-15,0 0 0,0 0 0,0 0 16,1-1-16,-1-20 0,0 21 16,21-21-16,1-22 15,-22 22-15,-21-1 0,0 1 0,21 21 16,-21-21-16,0 20 0,0 1 16,-21 21-16,0 0 15,-1 0-15,1 21 0,0 1 16,0 20-16,0-21 15,0 21-15,-1 1 0,22-1 0,-21-21 0,0 22 16,0-1-16,21 0 16,0-21-16,-21 22 0,21-22 0,-21 21 15,21-21-15,-22 1 0,22 20 16,0-21-16,0 0 0,0-42 47,0 0-47,0 0 0,22 0 15,-22-1-15,21 1 0,0 0 16,0-21-16,0 21 0,0-1 0,1-20 16,20 21-16,-21 0 0,21 0 15,-20 21-15,-1 0 0,21 0 0,-21 0 16,0 0-16,1 0 0,-1 21 16,0-21-16,0 21 0,0 21 15,-21-21-15,21 1 0,-21-1 0,0 0 16,0 21-16,0-21 0,0 1 15,0 20-15,0-21 0,0 0 0,0 0 16,0 1-16,0-1 16,22-42 15,-1 21-31,21-22 0</inkml:trace>
  <inkml:trace contextRef="#ctx0" brushRef="#br0" timeOffset="23180.61">17611 614 0,'0'0'0,"0"-64"15,0 43-15,-22 0 16,1 21-16,0-21 0,0 0 16,0 21-16,0 0 0,-1 0 0,-20 0 0,21 0 15,-21 21-15,20 0 0,-20 0 16,21 0-16,-21 1 0,20 20 0,1-21 15,-21 0-15,0 64 16,20-64-16,1 21 0,21-20 16,0-1-16,0 0 0,0 21 15,0-21-15,0 1 0,21-22 16,1 0-16,-1 0 0,0 0 16,21 0-16,-21 0 0,22-22 15,-22 22-15,21-21 0,-21 0 0,22 0 16,-22-21-16,21 20 0,-21 1 15,1-21-15,-1 21 0,0-22 0,0 22 16,-21 0-16,0-21 0,21 21 16,-21-1-16,0 44 31,0-1-31,0 0 16,0 0-16,-21 0 0,21 0 0,0 22 15,0-22-15,0 0 0,0 0 16,0 22-16,0-22 0,0 0 0,0 0 15,0 0-15,21 0 16,0-21-16,1 0 16,-1 0-16,0 0 0,0 0 0,21 0 15,-20-21-15,-1 0 0,0 0 16,0 0-16,0 0 0,0-1 0,-21 1 16,22-21-16,-22 21 0,21 0 15,-21-22-15,0 22 0,0 0 16,21 0-16,-21 0 0,0-1 15,0 44 1,0-1 0,0 0-16,0 0 0,0 0 15,0 0-15,0 1 0,0-1 16,0 0-16,0 0 16,0 0-16,0 0 0,21-21 31,0 0-31,0 0 15,1 0-15,-1-21 16,0 0-16,0 21 0,0-21 16,0 0-16,-21 0 15,22-1-15,-1 1 0,0 0 0,-21 0 16,21 0-16,-21 0 0,21-1 16,0 22-16,-21-21 0,0 42 31,0 1-31,0-1 15,0 0-15,0 0 16,0 0-16,0 0 0,0 1 0,0-1 16,22 0-16,-1 0 15,0-21-15,0 21 0,0-21 16,22 0-16,-22 0 0,0 0 16,21 0-16,1 0 0,-22 0 0,21 0 15,0 0-15,-20-21 0,-1 21 16,21-21-16,-21 0 0,0 0 0,1 21 15,-1-22-15,0 1 0,-21-21 16,0 21-16,0 0 0,0-1 0,0 1 16,0 0-16,-21 42 31,0 0-31,-1 1 0,1-1 16,0 0-16,21 21 0,0-21 0,0 1 15,0-1-15,0 0 0,0 0 16,0 0-16,0 0 0,21-21 15,0 22-15,1-22 0,20 0 16,0 0-16,22 0 0,-43 0 16,21 0-16,-21 0 0,1 0 15,-1-22-15,0 22 0,0-21 16,0 0-16,-21 0 0,0 0 16,0 0-16</inkml:trace>
  <inkml:trace contextRef="#ctx0" brushRef="#br0" timeOffset="24772.61">6710 2350 0,'-21'0'15,"21"-22"1,0 1 15,0 0-31,21 0 0,-21 0 16,0 0-1,0-1-15,0 1 0,-21 21 16,-22-21-16,22 0 0,0 21 16,0-21-16,-22 21 0,22 0 15,-21 0-15,21 0 0,-22 0 0,22 0 16,-21 0-16,21 0 0,0 21 16,-1 0-16,-20 0 0,21 0 15,0 1-15,21-1 0,-21 21 0,-1-21 16,22 22-16,-21-1 0,21-21 15,0 21-15,0-20 0,0-1 0,0 21 16,0-21-16,21 0 0,1-21 16,-1 0-16,0 0 0,0 0 15,21 0-15,-20 0 0,-1-21 16,0 0-16,21 0 0,-21 0 16,22 0-16,-22-1 0,21 1 0,-21-21 15,1 21-15,20-22 0,-21 22 16,21-21-16,-20 0 0,-1-1 15,0 22-15,21-21 0,-42-1 16,21 1-16,-21 0 0,22 21 0,-22-22 16,0 22-16,0 0 0,0 0 15,0 0-15,-22 21 16,1 0-16,21 21 16,-21 21-16,21-21 0,-21 0 15,21 22-15,-21-1 0,21 0 16,0-20-16,0 20 0,-21 0 0,-1 1 15,22-1-15,0 0 16,0 1-16,0-22 0,0 21 0,0-21 16,0 22-16,0-22 0,0 0 15,0 0-15,22-21 0,-1 0 16,0 0-16,21 0 0,-21 0 16,1-21-16,20 21 0,-21-21 0,21 0 15,-20-1-15,20 1 0,-21-21 16,21 21-16,-20 0 0,-1-1 0,0-20 15,0 21-15,0 0 0,-21 0 16,0-1-16,0 1 0,0 0 0,0 0 16,-21 21-1,0 0-15,21 21 16,-21-21-16,21 21 0,0 0 16,0 1-16,0-1 15,0 0-15,0 0 0,21-21 16,-21 21-16,21 0 0,0 1 15,-21-1-15,21-21 0,1 21 16,-22 0-16,0 0 0,0 0 16,21-21-16,-21 22 0,0-1 0,21 0 15,0-21 1,0 0 0,0-21-1,1 0-15,-1 21 0,0-22 0,-21 1 16,21 0-16,0 0 0,0 0 15,1 0-15,-22-1 0,0-20 16,21 21-16,-21 0 0,21 21 0,-21-21 16,0-1-16,0 44 31,0-1-31,0 0 16,0 0-16,0 0 0,0 0 0,0 1 15,0-1-15,0 0 16,-21 0-16,21 0 0,0 0 15,21-42 17,-21 0-32,21 0 15</inkml:trace>
  <inkml:trace contextRef="#ctx0" brushRef="#br0" timeOffset="24940.72">7683 2053 0,'-42'-21'32,"21"21"-32,21 21 31,21-21-15,0 21-1</inkml:trace>
  <inkml:trace contextRef="#ctx0" brushRef="#br0" timeOffset="27440.62">7874 2286 0,'0'0'0,"0"21"0,-21 0 31,42-21-15,0 0-1,0 0-15,0 0 0,1 0 0,-1 0 16,21-21-16,-21 0 0,0 21 16,22-21-16,-22 0 0,0 0 0,0-1 15,0 1-15,1 0 0,-1 0 0,0 0 16,-21 0-16,21-43 16,-21 43-16,0-21 0,0 20 0,0 1 15,0 0-15,0 0 16,-21 21-16,0 0 15,0 21-15,-1 0 16,22 0-16,-21 22 0,0-22 16,21 21-16,-21 1 0,0-1 15,0 0-15,-1 1 0,1-1 0,0 21 16,0-20-16,0 20 0,0 1 16,-22 20-16,22-20 0,0-1 0,-21 1 15,20-1-15,1 1 0,0-1 16,0 1-16,-21-1 0,20 22 0,1-21 15,21 20-15,-21-20 0,21-1 0,-21 1 16,21-1-16,0-20 0,0 20 16,0-21-16,0 1 0,0-22 0,21 0 15,0 0-15,0 0 0,1-21 16,20 0-16,-21 0 0,21-21 16,1 0-16,-1 0 0,22-21 0,-22 20 15,0-20-15,1 0 0,-1-1 16,0 1-16,1-21 0,-22 20 0,0-20 15,-21-1-15,0 1 0,0 20 0,0-20 16,0 21-16,-21-22 0,0 22 16,-1-1-16,-20 1 0,0 0 0,-1-1 15,1 1-15,0 0 0,-1 21 16,1-1-16,0 1 0,-1 21 16,22-21-16,0 21 0,0 0 15,21-21-15,42 21 16,-21 0-16,22-21 15,-1 0-15,0 21 0,22-22 16,-22 1-16,22-21 0,-22 21 0,22 0 16,-1-22-16,1 1 0,-1 21 15,1-22-15,-1 1 0,-21 21 0,22-21 16,-22 20-16,1-20 0,-22 21 16,0-21-16,-21 20 0,0 1 15,0 0-15,0 0 0,0 0 0,0 0 16,-21 21-16,0 0 0,-1 0 15,1 0 1,0 21-16,0 0 0,0 0 0,21 21 16,0 1-16,0-1 0,-21 0 15,21 1-15,-22 20 0,22 1 0,-21-1 16,21 22-16,0-22 0,0 1 16,-21 21-16,0-22 0,0 1 0,21-1 15,-21 22-15,-1-22 0,22 1 0,-21 20 16,0 1-16,0-21 0,21 20 15,0-20-15,-21-22 0,0 22 0,21-1 16,0-21-16,0 1 0,0-1 16,0-21-16,0 22 0,0-22 15,21-21-15,0 0 0,0 0 0,0 0 16,0-21 0,1-1-16,20 1 0,-21 0 0,21-21 15,-20 21-15,20-22 0,-21-20 0,21 20 16,-20-20-16,-1 21 0,0-22 15,-21 1-15,0-1 0,0 1 0,0-1 16,0 1-16,0-1 0,-21 22 16,0-1-16,-1 1 0,1 0 0,0-1 15,0 22-15,-21-21 0,20 21 16,1 21-16,0-21 0,0 21 0,0 0 16,0 0-16,-1 0 15,44 0 32,-1 0-47,0 0 0,0 0 0,0 0 16,22-22-16,-22 1 0,21 0 15,0 0-15,1 0 0,-1 0 0,0-22 16,1 22-16,-1-21 0,0 21 16,1-22-16,-22 22 0,42-42 15,-63 41-15,0 1 0,22 0 0,-22 0 16,0 42 31,0 0-47,0 0 0,0 1 0,0-1 15,0 0-15,0 21 0,0-21 16,0 22-16,0-22 0,0 0 0,21 0 16,-21 22-16,21-22 0,0 0 15,0 0-15,0-21 16,1 0-16,-1 0 0,0 0 15,0 0-15,0-21 0,0 0 16,1 0-16,-1-1 0,21 1 16,-21-21-16,0 21 0,1-22 0,-1 22 15,0 0-15,-21-21 0,21 21 16,0-1-16,-21 1 0,0 0 16,0 0-16,0 42 31,0 0-31,0 0 0,0 1 15,-21-1-15,21 0 0,-21 0 0,21 0 16,0 22-16,0-22 0,0 0 16,0 0-16,0 0 0,0 0 0,21-21 15,0 22-15,0-22 0,1 0 16,-1 0-16,21 0 0,0 0 16,1 0-16,-1 0 0,22 0 0,-22-22 15,43 1-15,-43 0 16,0 0-16,22-43 0,-43 43 15,0-21-15,0 21 0,-21-22 16,21 22-16,-21 0 0,0 0 0,0 0 16,0 0-16,0-1 0,-21 22 15,0 0-15,0 0 0,0 0 16,0 0-16,-1 22 0,1-1 16,0 0-16,21 0 0,0 0 15,-21 22-15,21-22 0,0 0 0,0 0 0,0 0 16,0 0-16,21 1 0,0-1 15,0 0-15,1-21 0,-1 0 0,21 0 16,-21 0-16,22 0 16,-22 0-16,21 0 0,0 0 0,-20 0 15,20-21-15,-21 0 0,0-1 16,22 1-16,-22 0 0,0 0 0,0 0 16,0 0-16,-21-22 0,0 22 0,0 0 15,21 0-15,-21 0 16,0 42-1,0 0 1,0 0-16,-21 0 0,21 0 0,0 1 16,-21-1-16,21 0 0,0 0 15,0 0-15,0 0 0,0 1 16,0-1-16,0 0 0,0-42 47,0 0-32,0-1-15,21-20 0,0 21 16,1 0-16,-1 0 0,0-1 16,0 1-16,0 0 0,0 0 0,1 21 15,-22-21-15,21 21 0,0 0 0,-21 21 32,0 0-32,0 0 0,0 0 15,0 1-15,0-1 0,0 21 16,0-21-16,0 0 0,0 1 15,0-1-15,0 0 16,21-21-16,0 0 0,-21 21 0,21-21 16,1 0-16,-1 0 0,0 0 0,21 0 15,-21-21-15,22 0 0,-22 21 16,21-21-16,22-22 16,-43 1-16,21 21 0,-21 0 15,1-22-15,-1 22 0,0-21 0,21-43 16,-21 43-16,-21-1 0,0 1 15,0 0-15,0-1 0,0 22 16,0-21-16,0 21 0,0 0 0,0-1 16,0 44-1,0-1-15,-21 21 16,0-21-16,21 22 0,0-1 16,-21-21-16,0 21 0,21 1 0,-21-1 15,21 0-15,0-20 0,0 20 16,0-21-16,0 21 0,0-20 0,0-1 15,0 21-15,0-21 0,0 0 16,21-21-16,0 22 0,0-22 0,0 0 16,0 0-16,1 0 0,-1 0 15,0 0-15,0-22 16,0 22-16,0-21 0,-21 0 16,22 0-16,-1 0 0,-21-22 15</inkml:trace>
  <inkml:trace contextRef="#ctx0" brushRef="#br0" timeOffset="27663.89">11176 2096 0,'0'0'16,"-21"0"-16,-22 0 0,22 0 16,21 21-1,21-21 1,1 0-16,-1 0 15,21 0-15,0 0 0,-20-21 0,20 21 16,-21 0-16,21 0 0,-20-22 16,-1 22-16,0 0 0,0 0 0,-21-21 15,21 0-15,-21 0 16</inkml:trace>
  <inkml:trace contextRef="#ctx0" brushRef="#br0" timeOffset="28144.64">13822 1842 0,'0'0'0,"-21"0"0,-1 0 0,1 0 0,21-22 16,-21 22-16,21-21 31,21 0-31,0 21 16,22 0-16,-1 0 0,0-21 0,1 21 16,20 0-16,-20-21 0,20 21 15,1 0-15,-22-21 0,21 21 16,-20 0-16,-1 0 0,0 0 15,-20 0-15,-1 0 0,0 0 0,-42 0 32,0 0-32,-1 0 0,1 0 15</inkml:trace>
  <inkml:trace contextRef="#ctx0" brushRef="#br0" timeOffset="28392.41">14055 1799 0,'0'0'0,"0"21"0,-64 64 32,43-43-32,0-20 15,21 20-15,0-21 0,-21 21 0,21 1 16,-22-22-16,1 21 0,21-21 16,0 22-16,-21-22 0,0 21 0,21-21 15,-21 1-15,21-1 0,0 0 0,0 0 16,0 0-16,0 0 15,21-21 1,0-21 0,0 0-16,0 21 0,1-21 0</inkml:trace>
  <inkml:trace contextRef="#ctx0" brushRef="#br0" timeOffset="29015.94">14287 2117 0,'0'0'0,"22"-21"0,-1 21 0,-21 21 31,-21 0-15,21 0-16,-22 0 0,22 0 15,-21 1-15,0-1 0,21 0 0,-21 0 16,21 0-16,0 0 0,0 1 16,0-1-16,0 0 0,0 0 15,0 0-15,21 0 16,0-21-16,0 0 15,22 0-15,-22 0 0,0 0 0,21-21 16,1 0-16,-22 0 0,0 21 16,21-21-16,-20 0 0,20-1 0,-21 1 15,0 0-15,0 0 0,-21 0 16,22 0-16,-22-1 0,0 1 0,21 0 16,-21 0-16,0 42 46,-21 0-46,21 0 0,-22 1 16,22-1-16,0 0 0,-21 21 0,0-21 16,0 22-16,21-1 0,0 0 15,-21 1-15,0-1 0,21 0 0,-22 22 16,22-22-16,0 1 0,0 20 0,0-21 16,0 1-16,0-1 0,0 22 15,0-22-15,0 0 0,0 1 0,0 20 16,-21-21-16,21 1 0,-21-1 15,21 0-15,-21 1 0,0-22 0,21 21 16,-43-21-16,22 1 0,0-1 0,-21 0 16,-1-21-16,1 0 0,0 0 15,-1 0-15,-20 0 0,-1 0 0,22-21 16,-21 0-16,20-1 0,-20 1 16,20-21-16,1 21 15,21-22-15,-21 1 0,20 0 0,1-22 16,21 22-16,0-22 15,0 43-15,21 0 0,1-21 0,-1 21 16,21-1-16,0 1 0,-20 0 16,20 0-16,0 0 0,22-22 0</inkml:trace>
  <inkml:trace contextRef="#ctx0" brushRef="#br0" timeOffset="29360.5">15028 2201 0,'0'0'0,"21"-21"16,-21 0-16,0 0 16,-21 21-1,0 0-15,21 21 0,-21 0 16,0 0-16,21 22 0,-21-22 0,21 42 16,0-20-16,-22 20 0,22 1 15,-21-1-15,21 1 0,-21-1 0,21 1 16,-21-1-16,0 1 15,21-1-15,-21 1 0,21-22 0,-22 22 16,1-1-16,21-21 0,-21 22 16,21-22-16,0 1 0,-21-1 0,21-21 15,0 0-15,0 0 0,0 1 0,0-1 16,0-42 0,0-1-1,0 1-15,21 0 0,-21 0 16,0 0-16,21-22 0,0 1 0,-21 0 15,22-1-15,-22 22 0,0-21 0</inkml:trace>
  <inkml:trace contextRef="#ctx0" brushRef="#br0" timeOffset="29673.54">14859 2667 0,'0'0'0,"21"-169"32,-21 126-32,0 1 0,21 0 0,0 21 15,1-22-15,-1 22 0,21-21 16,-21 21-16,22-1 0,-1 1 0,21-21 15,-20 42-15,-1 0 16,-21 0-16,22 0 0,-22 0 0,0 0 16,0 0-16,0 21 0,0-21 15,-21 21-15,0 0 0,0 22 0,0-22 16,-21 0-16,0 0 0,0 22 0,0-22 16,-22 0-16,1 0 15,21 0-15,-21 0 0,-1 1 0,1-1 16,0-21-16,-1 21 0,22-21 15,0 0-15,0 0 0,0 0 0,-1 0 16,44 0 15,-1 0-31,-21-21 16,21 21-16,21-21 0,-21 21 0</inkml:trace>
  <inkml:trace contextRef="#ctx0" brushRef="#br0" timeOffset="30336.52">15473 2371 0,'0'0'0,"84"-43"15,-62 43 1,-1-21-16,0 21 16,0-21-16,0 0 0,0 0 15,1 21-15,-22-21 0,21-1 16,-21 1-16,21 21 0,-21-21 0,0 0 15,0 0 1,-21 21-16,0 21 16,-22-21-16,22 21 15,0 0-15,0 0 0,0 1 0,-1-1 16,1 0-16,0 0 0,21 0 16,0 0-16,0 1 0,0-1 15,0 0-15,0 0 0,0 0 0,0 0 16,0 1-16,21-22 15,0 0-15,-21 21 0,22-21 0,-1 0 16,0 0-16,0 0 0,0 0 16,0 0-16,1 0 0,-1 0 0,0-21 15,0 21-15,0-22 0,0 1 0,1 0 16,-1 21-16,0-21 0,0 0 16,21 0-16,-20-1 0,-1 1 15,0 0-15,0 0 0,0-21 16,0 20-16,1 1 0,-22 0 0,0 0 15,0 0-15,0 0 16,-22 21 0,1 21-16,21 0 15,-21-21-15,0 21 0,0 0 0,21 0 16,0 1-16,0-1 0,0 0 16,0 0-16,0 0 0,0 0 15,0 1-15,21-1 16,-21 0-16,21-21 0,0 21 0,0 0 15,1-21-15,-1 0 0,-21 21 0,-21-21 47,-1 0-31,1 0-16,0 0 0,0 0 16,0-21-1,0 21-15,-1-21 0,1 21 16</inkml:trace>
  <inkml:trace contextRef="#ctx0" brushRef="#br0" timeOffset="31392.61">2392 1588 0,'-43'0'16,"86"0"-16,-128 0 0,43 0 0,21 0 15,-22 0-15,22 0 0,0 0 0,0 0 16,0 0-16,-1 0 0,1 0 16,0 0-1,21 21 1,0 0-1,0 0-15,21-21 0,0 21 16,22 0-16,20-21 0,1 0 16,-1 22-16,22-22 0,21 0 15,-22 0-15,22 0 0,0 0 0,21 0 16,0-22-16,0 1 0,21 21 16,0-21-16,1 21 0,20-21 15,0 0-15,1 21 0,20 0 0,-21 0 16,22 0-16,-22 0 0,-21-21 0,22 21 15,-1 0-15,0 0 16,1 0-16,-1-22 0,-21 22 0,22 0 16,-22 0-16,21 0 0,-21-21 15,0 21-15,-21-21 0,0 21 0,-21 0 16,0 0-16,-21 0 0,21 0 16,-43-21-16,1 21 0,-1 0 0,-21 0 15,-20 0-15,20 0 0,-21 0 16,0 0-16,-21 21 47,0-42-47</inkml:trace>
  <inkml:trace contextRef="#ctx0" brushRef="#br0" timeOffset="32244.03">9969 1503 0,'0'0'16,"-63"0"-16,21 0 0,-22 0 0,22 0 0,21 0 16,-22 0-16,22 0 0,0 0 15,0 0-15,0 0 0,42 0 31,0 0-15,21 0-16,-21 0 0,22 0 16,-1 0-16,22 0 0,-22 21 0,21-21 15,1 0-15,21 0 16,-22 0-16,1 0 0,20 0 0,1 0 16,0 0-16,20 0 0,1 0 15,0 0-15,21 0 0,-21 0 0,21 0 16,-21-21-16,21 21 0,0 0 15,21 0-15,-21-21 0,0 42 0,21-21 16,0-21-16,0 0 0,1 21 0,20-22 16,0 1-16,1 21 0,-1-21 15,21 21-15,-20-21 0,20 21 0,1 0 16,-1 0-16,-20-21 0,20 21 16,22 0-16,-22 0 0,22 0 15,-43 0-15,22 0 0,-22 0 16,0 0-16,22 0 0,-22 0 0,-21-21 15,1 21-15,-1 0 0,-21 0 16,0-22-16,-21 1 0,21 21 0,-22-21 16,-20 21-16,0 0 0,-1-21 15,-20 21-15,-22 0 0,1-21 16,-1 21-16,-21 0 0,21 0 0,-20 0 16,-22-21-16,21 21 0,0 0 15,-42 0 32,0 0-47</inkml:trace>
  <inkml:trace contextRef="#ctx0" brushRef="#br0" timeOffset="33230.25">6519 3450 0,'0'0'0,"-21"0"0,0 0 0,0 0 0,0 0 15,21-21-15,-22 21 16,1 0 0,42 0 15,1 0-31,-1 0 0,0 0 16,21 0-16,1 0 0,20 21 15,-21-21-15,22 0 0,-1 0 0,1 0 16,21 0-16,-22 0 0,1 0 15,20 0-15,1 0 0,0 0 0,20-21 16,1 21-16,0-21 0,0 0 16,21 21-16,-21 0 0,21 0 0,0-21 15,0 21-15,21 0 0,0 0 16,-21-22-16,0 22 0,21 0 16,-21 0-16,43-21 0,-22 0 15,42 21-15,-20-21 0,-1 21 0,21 0 16,-20 0-16,20 0 0,1 0 0,-1 0 15,-20 0-15,20 0 0,1 0 16,-1 0-16,-21 21 0,22-21 0,-43 0 16,43 21-16,-22-21 0,0 0 15,1 21-15,-22-21 0,21 0 0,0 0 16,-20 0-16,-22 0 0,63 0 16,-63 0-16,0 0 0,0 0 0,-21 0 15,0 0-15,-22 0 16,1 0-16,-21-21 0,-1 21 0,1 0 15,-1 0-15,-21 0 0,1 0 16,-1-21-16,0 21 0,-20 0 0,20 0 16,-21-21-16,0 21 0,0 0 15,1-21-15,-1 21 16,-21-21-16,0-1 31,-21 22-15</inkml:trace>
  <inkml:trace contextRef="#ctx0" brushRef="#br0" timeOffset="33368.06">15198 3217 0,'-22'0'47,"1"0"-32,0 22-15,-21-22 0,-1 0 0,22 21 16,-21-21-16</inkml:trace>
  <inkml:trace contextRef="#ctx0" brushRef="#br0" timeOffset="35108.29">910 5419 0,'0'21'15,"0"-42"32,0 0-47,0-1 16,21 1-16,-21 0 0,0 0 16,0 0-16,21 0 0,-21-1 15,22 1-15,-22 0 0,0 0 16,0 0-16,0 0 0,0-1 15,21 1-15,-21 0 0,0 0 0,0 42 47,0 0-47,0 0 16,0 1-16,0 20 0,0-21 16,0 21-16,0-20 0,0 20 0,0-21 15,0 21-15,0-20 0,0 20 16,0 0-16,0-21 0,0 22 15,0-1-15,0-21 0,0 22 16,0-22-16,0 21 0,0-21 16,0 0-16,0 1 0,0-1 0,0 21 15,0-21-15,0 0 16,-21-21 15,-1 0-31,1 0 0,-21 0 16,21 0-16,-22 0 0,1 0 0,0 0 15,-1 0-15,1 0 0,0 0 16,-1 0-16,22 0 0,-21 0 0,21 0 16,0 0-16,-1 0 0,65 0 47,-22 0-32,21 0-15,-21 0 0,22 0 0,-1 0 16,0 0-16,1 0 0,-1 0 15,0-21-15,1 21 0,-1-21 16,0 21-16,1 0 0,-22 0 0,21-21 16,-21 21-16,1 0 0,-1 0 15,0 0-15,0 0 16,-21-21 15,0 0 0,0-1-31</inkml:trace>
  <inkml:trace contextRef="#ctx0" brushRef="#br0" timeOffset="35752.62">1736 5440 0,'0'0'0,"0"21"31,0 0-31,0 0 16,0 1-1,0-1 1,21-21 31,0 0-47,0 0 15,-21-21 1,0-1-16,0 1 16,0 0-16,-21 21 46,0 0-46,0 21 16,21 0-16,0 1 16,0-1-1,21-21 17,0 0-17,-21-21-15,0-1 16,21 22-16,-21-21 15,0 0-15,0 0 16,-21 21 15,0 0 1,0 21-17,21 0 1</inkml:trace>
  <inkml:trace contextRef="#ctx0" brushRef="#br0" timeOffset="36500.21">3344 5101 0,'0'0'0,"0"-21"0,-21 0 0,21 0 0,0 0 16,0-1-16,0 1 0,0 0 16,-21 0-16,21 0 15,-21 21-15,21 21 16,0 21-16,0-21 16,0 22-16,0-22 0,0 21 0,0 1 15,0-1-15,0 0 0,-21 1 16,-1-1-16,22 21 0,-21 22 15,21-64-15,-21 22 0,21-1 16,0 0-16,0-21 0,0 22 16,0-22-16,0 0 0,21-21 15,0 21-15,1-21 0,-1 0 0,21 0 16,-21 0-16,22 0 0,-1-21 16,0 0-16,-21 0 0,22 0 0,-1-1 15,0-20-15,1 21 0,-1-21 16,0 20-16,-20-20 0,20 0 0,-21 21 15,0-22-15,0 1 0,1 0 16,-22-22-16,0 22 0,0-1 0,0 1 16,0 0-16,0-1 0,0 22 15,0-21-15,0 21 0,0 0 16,0 42 0,0 0-1,0 0-15,0 0 0,0 0 16,0 85-1,0-85-15,0 1 16,0-1-16</inkml:trace>
  <inkml:trace contextRef="#ctx0" brushRef="#br0" timeOffset="37004.61">4127 5122 0,'0'22'47,"0"-1"-47,0 0 0,0 21 15,0-21-15,-21 1 0,21-1 16,0 21-16,0-21 0,0 0 0,-21 1 16,21 20-16,0-21 0,-21 0 15,21 0-15,0 22 0,0-22 0,0 0 16,0 0-16,-21-21 31,21-21-15,0 0-16,0 0 15,0 0-15,0-1 0,0 1 16,0 0-16,0-21 0,0 21 16,0-1-16,21-20 0,-21 21 0,21-21 15,0 20-15,0-20 0,1 21 16,-1 0-16,21 0 0,-21-1 0,22 22 15,-1 0-15,-21 0 0,21 0 16,1 0-16,-22 22 0,21-1 0,-21 0 16,1 0-16,-22 21 0,0-20 15,21-1-15,-21 21 0,0-21 0,0 0 16,0 1-16,-21-1 16,21 0-16,-22 0 0,1 0 0,21 0 15,-21 1-15,0-22 16,42-22 15,0 1-31,0 21 16</inkml:trace>
  <inkml:trace contextRef="#ctx0" brushRef="#br0" timeOffset="37248.62">4995 5122 0,'0'43'16,"0"-22"-16,0 0 16,0 0-16,-21 0 0,21 1 0,-21 20 15,21-21-15,0 0 0,0 0 16,-21 1-16,21-1 0,0 0 0,0 0 16,0 0-16,0 0 15,0-42 16,0 0-31,0 0 16,21 0-16</inkml:trace>
  <inkml:trace contextRef="#ctx0" brushRef="#br0" timeOffset="37636.66">4974 4657 0,'0'0'15,"-21"0"-15,0 0 0,0 21 16,-1 0-16,1 21 16,21-20-16,-21-1 0,21 0 0,0 21 15,0-21-15,0 22 0,0-22 16,0 0-16,0 0 0,0 0 16,0 1-16,0-1 0,21-21 15,0 0-15,1 0 0,-1 0 0,0 0 16,0-21-16,0 21 15,0-22-15,1 1 0,-22 0 0,0 0 16,21-21-16,-21 20 0,21 1 16,-21-21-16,0 21 0,0 0 0,0-22 15,0 22-15,0 0 0,-21 0 0,0 21 16,-1-21-16,1 21 0,0-22 16,0 22-16,0 0 0,0 22 15,21-1 1,-22 0-16,22 0 0,0 0 0,0 0 15,0 1-15,0-1 0,0 21 16,0-21-16,0 0 0,0 1 0,22-22 16,-1 21-16,0-21 0</inkml:trace>
  <inkml:trace contextRef="#ctx0" brushRef="#br0" timeOffset="37957.58">5567 4678 0,'0'0'16,"-21"21"15,21 0-15,-22 0-16,22 1 0,0-1 16,0 21-16,0-21 0,0 22 0,-21-1 15,21 0-15,0 1 0,-21-1 16,21 21-16,0-20 0,0-1 15,0-21-15,0 22 0,0-22 16,0 21-16,0-21 0,0 0 16,0 1-16,21-22 31,0 0-31,1 0 0,-1 0 16,0-22-16,0 22 0,0-21 15,-21 0-15,0 0 0,21 21 0,-21-21 16</inkml:trace>
  <inkml:trace contextRef="#ctx0" brushRef="#br0" timeOffset="38157.44">5376 5038 0,'-21'0'16,"21"-21"-1,21 21 1,0 0-16,1-22 15,20 22-15,-21 0 0,21 0 16,1-21-16,-1 21 0,0-21 0,-20 21 16,20-21-16,0 21 0,1-21 15,-22 21-15,0-21 0,21-1 0</inkml:trace>
  <inkml:trace contextRef="#ctx0" brushRef="#br0" timeOffset="38471.44">7027 4593 0,'0'0'16,"-21"0"15,0 0-31,21 43 0,-21-22 15,21 0-15,-21 21 0,21 1 16,-22-1-16,1 0 0,21 1 0,0-1 16,0 0-16,-21 1 15,21-1-15,-21 0 0,21 1 0,0-1 0,0-21 16,0 0-16,0 0 0,0 1 16,0-1-16,0 0 0,21-21 15,0 0 1,-21-21-16</inkml:trace>
  <inkml:trace contextRef="#ctx0" brushRef="#br0" timeOffset="38928.11">6900 5017 0,'0'0'0,"0"-43"0,0 22 0,0-21 16,0-1-16,0 22 0,0-21 16,21 21-16,1-22 0,-1 22 0,0 0 15,21-21-15,-21 21 0,22-1 16,-22 22-16,21-21 0,1 21 15,-22 0-15,21 0 0,-21 0 0,0 0 16,1 21-16,-1-21 0,-21 22 16,0-1-16,0 0 0,0 21 0,0-21 15,0 1-15,-21 20 0,-1-21 16,1 0-16,0 22 0,-21-22 16,-1 0-16,22 0 0,-21 0 0,0-21 15,-1 21-15,22-21 0,-21 0 0,21 0 16,-1 0-16,1 0 0,0 0 15,0 0-15,21-21 16,21 21 0,0 0-1,0 21-15,1 1 0,-22-1 16,21 0-16,0 0 0,-21 0 16,21 0-16,0 1 0,-21-1 0,21 0 15,1 0-15,-22 0 0,21 0 0,-21 1 16,21-1-16,0 0 0,0 0 15,0-21-15,1 0 16,-1 0-16,0 0 0,0 0 16,0 0-16,0 0 15,1 0-15,-1 0 0,0 0 0,0-21 16,0 0-16,0 0 0,1-1 16,20-20-16</inkml:trace>
  <inkml:trace contextRef="#ctx0" brushRef="#br0" timeOffset="39176.6">7895 4593 0,'0'0'0,"-21"0"0,0 0 16,42 0 0,0 0-1,21 0-15,-20 0 0,20 0 16,0 0-16,-21 0 0,22-21 15,-1 21-15,0 0 0,1 0 0,-1 0 16,-21 0-16,22 0 0,-22 0 16,0 0-16,0 0 0,0 0 0,0 0 15,-21-21 17</inkml:trace>
  <inkml:trace contextRef="#ctx0" brushRef="#br0" timeOffset="39440.55">8255 4551 0,'0'0'0,"-21"0"0,0 0 15,21 21-15,-22-21 0,22 21 16,0 0-16,-21 1 0,0-1 0,21 0 16,-21 21-16,21 1 0,0-1 0,-21 0 15,21 1-15,-21 20 0,21-21 16,0 22-16,0-22 0,0 1 15,0-22-15,0 0 0,0 0 16,0 0-16,0 0 0,0 1 16,-22-22 46</inkml:trace>
  <inkml:trace contextRef="#ctx0" brushRef="#br0" timeOffset="40484.28">1016 7006 0,'0'0'0,"-21"0"16,0 0-16,-1 0 15,1 0 1,0 0 0,21-21-16,0 0 15,0 0 1,0 0-16,21-1 15,0 22-15,-21-21 0,22 21 16,-1 0-16,0 0 0,0 0 0,21 0 16,-20 0-16,-1 0 0,0 21 15,21 1-15,-21-1 0,1 21 16,-1 0-16,-21 1 0,0-1 0,0 22 16,0-1-16,0-21 0,-21 22 15,-1-22-15,-20 22 0,21-22 0,-21 0 16,20 1-16,-20-1 15,0-21-15,21 0 0,-22 1 0,22-1 16,0 0-16,0-21 0,-22 0 16,22 0-1,0 0-15,21-21 0,-21 0 0,21-1 16,0 1-16,-21-21 0,21 21 16,0-22-16,0 22 0,0-21 0,0 0 15,0 20-15,0 1 0,0 0 16,0 0-16,21 0 0,0 21 15,0 0-15,0 0 0,1 0 0,-1 21 16,0 0-16,0 0 0,0 0 16,22 22-16,-22-22 0,0 0 0,0 21 15,0-20-15,0-1 0,1 0 16,-1 21-16,0-21 16,0 1-16,-21-1 0,21-21 15,0 21-15,1-21 16,-1 0-16,0 0 0,0 0 15,0-21-15,0 0 0</inkml:trace>
  <inkml:trace contextRef="#ctx0" brushRef="#br0" timeOffset="40672.17">1714 7345 0,'22'0'15,"-1"0"48,0 0-63,0 0 15,0 0-15,0-42 16,22 42-16,-22-22 0</inkml:trace>
  <inkml:trace contextRef="#ctx0" brushRef="#br0" timeOffset="41024.47">3492 6816 0,'-42'-21'15,"21"21"-15,0-22 0,0 22 16,21 22-16,-22 20 16,22-21-16,0 0 15,0 22-15,-21-1 0,21 0 0,0 1 16,0-1-16,0 0 16,-21 22-16,0-22 0,21 0 0,-21 1 15,21-1-15,-21 22 16,21-43-16,-22 21 0,22-21 15,0 0-15,0-42 32,0 0-32,0 0 15,0 0-15</inkml:trace>
  <inkml:trace contextRef="#ctx0" brushRef="#br0" timeOffset="41656.53">3196 7049 0,'0'0'0,"0"-127"31,0 105-31,0 1 0,0 0 0,0-21 16,0 21-16,0-1 0,42 1 16,-20 0-16,-1 0 0,21 0 0,0 21 15,1 0-15,-1 0 16,0 0-16,1 0 0,41 21 0,-41 0 16,-1 0-16,0 22 0,-20-22 15,-22 0-15,0 21 0,0-21 16,0 22-16,0-22 0,-22 0 15,1 0-15,-21 0 0,0 1 0,-1-1 16,1 0-16,0 0 0,-1 0 16,22 0-16,-21-21 0,-1 0 0,22 0 15,0 0-15,0 0 0,0 0 16,0 0-16,-1 0 0,22 22 31,0-1-15,22 0-16,-1 0 0,-21 0 15,21 0-15,0 1 0,0-1 0,0 0 16,1 0-16,-1 0 0,0 0 16,0 1-16,0-1 0,22-21 15,-22 21-15,21-21 0,0 0 0,1 0 16,-1 0-16,0 0 16,1 0-16,-1-21 0,0 21 0,1-21 0,-1-1 15,-21 1-15,22 0 0,-1 0 16,-21 0-16,0 0 0,0-22 0,1 22 15,-1-21-15,-21 21 0,0-1 16,0-20-16,0 21 0,0 0 16,0 0-16,-21 21 15,-1 0-15,22 21 16,-21 0-16,21 0 0,-21 0 0,21 0 16,0 22-16,-21-22 0,21 0 15,0 21-15,0-20 0,0-1 16,0 0-16,0 0 0,0 0 15,0 0-15,21-21 0,-21 22 16,21-22-16,0 0 0,1 0 0,-1 0 16,0 0-16,21 0 0,1-22 15,-1 22-15,0-21 0,1 0 0</inkml:trace>
  <inkml:trace contextRef="#ctx0" brushRef="#br0" timeOffset="42539.62">5080 7112 0,'21'-21'0,"-42"42"0,63-63 15,-21 21-15,-21-1 0,0 1 0,0 0 16,0 0-16,-21 21 16,0 0-16,0 0 0,0 0 0,0 0 15,-1 0-15,-20 0 0,21 21 0,-21-21 16,20 21-16,-20 0 0,21 1 16,-21-1-16,20 0 0,1 0 0,0 0 15,21 0-15,0 1 0,0-1 16,0 0-16,0 0 0,0 0 0,21-21 15,0 0-15,1 21 0,-1-21 16,0 0-16,21 0 0,-21 0 0,22-21 16,-22 21-16,21-21 0,-21 0 0,1 21 15,-1-21-15,0 0 0,0-1 16,0 1-16,0 0 0,-21 0 16,0 0-16,0 0 15,22 21 1,-22-22-16,0 44 31,0-1-15,0 0-16,0 0 0,0 0 0,-22 22 15,22-1-15,0 0 0,0 1 16,0-1-16,0 0 0,0 22 0,0-22 16,0 22-16,0-1 0,22-21 15,-22 22-15,21 21 0,-21-22 16,21 22-16,0-22 0,0 22 0,0 0 15,1-1-15,-1 1 0,0 0 16,0-1-16,0 1 0,0 0 0,1-1 16,-1-20-16,0 20 0,0 1 0,-21-21 15,0-1-15,0 1 0,0-22 16,0 0-16,-21 1 0,0-1 0,-22-21 16,22 0-16,-42 0 0,20 1 0,1-22 15,-21 0-15,-1 0 0,22 0 16,-22-22-16,-20 1 0,-22 0 0,21-21 15,-21-1-15,22-20 0,20-1 16,-21 22-16,22-43 0,21 22 0,-1-22 16,1 22-16,21-22 0,0 22 15,21-1-15,0-21 0,0 22 0,0-1 16,21-20-16,0 20 0,0 1 16,0-1-16,22-20 0,-1 41 0,21-20 15,-20-1-15,20 1 0,1-1 0,-1 22 16,1-22-16,-1 1 0,1 21 15,63-85-15,-85 84 0,22-20 16,-22 20-16,0 1 0,-21 0 16,22 21-16,-22-1 0,0 1 0,-21 0 15,0 0-15,0 0 0,21 21 16,-21-21 0,21 21 30</inkml:trace>
  <inkml:trace contextRef="#ctx0" brushRef="#br0" timeOffset="43032.56">5503 7027 0,'0'0'0,"0"-21"0,21 21 0,-21-21 0,22 21 16,-22-21-16,0 42 47,0 0-31,0 0-16,0 1 0,0-1 0,-22 0 15,22 0-15,-21 0 0,21 0 16,-21 1-16,21-1 0,0 21 15,-21-21-15,21 0 0,-21-21 16,21 22-16,0-44 31,0 1-31,0 0 0</inkml:trace>
  <inkml:trace contextRef="#ctx0" brushRef="#br0" timeOffset="43408.48">5673 6710 0,'0'0'0,"0"-21"0,0 0 0,-22 21 16,1-22-16,0 22 0,0 0 15,0 0-15,0 22 0,-1-22 16,1 21-16,0 21 0,21-21 16,0 0-16,0 1 15,21-22 1,0 0-16,1 0 15,-1 0-15,0 0 0,0 0 16,0 0-16,0 0 0,1-22 0,-1 22 16,0-21-16,0 0 0,-21 0 15,0 0-15,0 0 0,0-1 16,0 1-16,-21 21 0,0-21 16,0 21-16,-1 0 0,1 0 0,0 0 15,0 0-15,-21 0 0,20 0 16,1 21-16,21 0 0,-21 1 0,21-1 15,-21 0-15,21 0 0,0 0 0,0 22 16,0-22-16,0 0 0,0 0 16,0 0-16,21 0 0,0 1 0,0-22 15,1 21-15,20-21 0</inkml:trace>
  <inkml:trace contextRef="#ctx0" brushRef="#br0" timeOffset="44096.46">6138 6943 0,'-21'0'15,"0"0"-15,0 0 0,0 0 16,-1 0-16,1 21 0,0 0 0,21 0 16,-21 0-16,21 1 15,-21-1-15,21 0 16,0 0-16,0 0 0,0 0 15,0 1 1,21-22-16,0 0 16,-21-22-1,0 1-15,0 0 16,0 0-16,0 0 16,0 0-16,0-1 0,0 1 0,0 0 15,21 0-15,0 0 0,-21 0 16,22-1-16,-1 1 0,0 0 0,21 0 15,-21 0-15,1 0 0,41 21 16,-42 0-16,0 0 16,22 0-16,-22 21 0,0-21 0,0 21 15,0 0-15,1 0 0,-22 0 0,0 1 16,21 20-16,-21-21 0,0 0 16,0 0-16,0 1 0,0-1 0,0 0 15,0 0-15,-21 0 0,-1 0 16,1-21-1,0 0-15,21-21 32,0 0-32,0 0 0,0 0 15,0 0-15,0-1 0,21 1 16,0-21-16,1 21 0,-1 0 16,0-22-16,0 22 0,21 0 0,-20 0 15,20 0-15,0-1 0,-21 22 16,22 0-16,-22 0 0,21 0 0,-21 0 15,22 22-15,-22-1 0,0 0 16,0 0-16,0 0 0,-21 0 0,0 1 16,0-1-16,0 21 0,0-21 15,0 0-15,-21 1 0,0-22 0,21 21 16,-21 0-16,0 0 0,0 0 16,42-42 30</inkml:trace>
  <inkml:trace contextRef="#ctx0" brushRef="#br0" timeOffset="44840.78">7493 6816 0,'0'0'0,"-21"-85"31,0 85-31,-1 0 16,1 0-16,0 0 0,0 0 0,0 0 16,0 21-16,-1-21 0,1 21 0,0 1 15,0-1-15,0 21 0,0-21 16,-1 0-16,1 1 0,0 20 0,21-21 16,0 0-16,0 0 0,0 1 0,0-1 15,0 0-15,0 0 0,0 0 16,21-21-16,-21 21 0,21-21 15,1 0-15,-1 0 0,0 0 16,0-21-16,0 0 0,0 21 0,1-21 16,-1 0-16,0 21 0,0-21 15,0-1-15,-21-20 0,21 21 0,1 0 16,-22-22-16,0 22 0,21 0 16,-21-21-16,21 21 15,-21-1-15,0 1 0,0 42 31,0 1-31,0-1 0,0 0 0,0 0 16,-21 0-16,21 0 0,0 1 16,0 20-16,0-21 0,0 0 0,0 0 15,0 1-15,21-1 0,-21 0 16,21-21-16,0 21 0,0-21 16,1 0-16,20 0 0,-21 0 0,0 0 15,0 0-15,22 0 16,-22-21-16,21 0 0,-21 0 0,1-1 15,20 1-15,-21 0 0,0-21 0,0 21 16,1-22-16,-1 1 0,0 0 16,0-22-16,0 22 0,0-1 0,1-20 15,-22 21-15,0-1 0,0 1 16,0 21-16,0 0 0,0-1 0,-22 44 31,1 20-31,21-21 0,-21 21 16,0 1-16,21 20 0,0-20 0,-21-1 15,21 0-15,-21 1 0,21-1 16,0-21-16,0 21 0,0 1 16,0-22-16,0 0 0,21 0 15,0 0-15,0 1 0,0-22 0,0 21 16,1-21-16,-1 0 0,21 0 0,-21 0 16,0 0-16,22 0 0,-22 0 15,0-21-15,0-1 0,0 1 0,1 21 16,-1-21-16,0 0 0</inkml:trace>
  <inkml:trace contextRef="#ctx0" brushRef="#br0" timeOffset="45276.51">9356 6371 0,'0'-21'15,"0"42"-15,0-63 0,0 21 0,0 0 16,0 42 15,0 0-31,0 21 16,0 1-16,0-1 0,-22 0 15,22 22-15,-21-22 0,21 22 0,-21-22 16,21 0-16,0 1 0,-21-1 0,0 0 16,21-21-16,-21 1 0,21 20 15,0-21-15,0 0 16,0 0-16,21-42 31,0 0-15,-21 0-16,21 0 0,-21 0 0,0-1 15,21-20-15</inkml:trace>
  <inkml:trace contextRef="#ctx0" brushRef="#br0" timeOffset="45741.47">9313 6604 0,'0'0'0,"0"-42"15,0 21-15,0-1 0,-21 1 0,21-21 16,0 21-16,0 0 0,0-1 0,0 1 15,21 0-15,0 0 0,1 0 16,-1 21-16,21-21 0,-21-1 0,22 22 16,-22 0-16,21-21 15,-21 21-15,22 0 0,-1 0 0,-21 21 16,0 1-16,0-1 0,1 0 0,-22 21 16,0 1-16,0-22 0,0 21 15,-22 0-15,1-20 0,0 20 16,-21-21-16,21 0 0,-22 22 0,22-22 15,-21 0-15,-1-21 0,22 21 0,-21-21 16,21 0-16,0 0 0,-1 0 0,1 0 16,0 0-16,21-21 15,0 0-15,0 0 0,0-1 16,0 44 15,0-1-31,0 21 16,21-21-16,-21 0 15,0 1-15,0-1 0,0 21 0,0-21 16,21 0-16,-21 1 0,22-1 0,-22 0 16,21 0-16,0 0 15,0-21-15,0 0 0,0 0 16,1 0-16,-1 0 0,0 0 16,0 0-16,0 0 0,0 0 15,1 0-15,-1 0 0,-21-21 0,21 21 16,0-21-16,0 21 0,0-21 15,1 0-15,-1 21 0,0-22 16,0 1-16</inkml:trace>
  <inkml:trace contextRef="#ctx0" brushRef="#br0" timeOffset="45975.7">10202 6392 0,'0'0'0,"0"-42"31,0 21-15,21 21-16,1 0 0,20 0 16,-21 0-16,0-21 0,22 21 0,-22 0 15,21 0-15,-21 0 0,22 0 16,-22 0-16,21 0 0,-21-21 16,0 21-16,1 0 0,-1 0 0,0 0 15,-42 0 16</inkml:trace>
  <inkml:trace contextRef="#ctx0" brushRef="#br0" timeOffset="46224.01">10456 6329 0,'0'21'0,"0"-42"0,-21 63 0,21-21 0,-21 1 15,21-1-15,0 21 16,0-21-16,0 0 0,0 22 15,-21 20-15,21-20 0,-21-22 16,21 21-16,-22 0 0,22-20 16,0 20-16,-21-21 0,21 0 0,-21 0 15,21 1-15,0-1 0,0 0 0,0 0 16,0 0 0,-21-21 30,0 0-46</inkml:trace>
  <inkml:trace contextRef="#ctx0" brushRef="#br0" timeOffset="47454.4">825 9398 0,'0'0'0,"-21"0"16,0 0-16,0 0 15,21-21 1,0 0-16,0 0 15,21-1-15,0 22 16,0 0-16,1-21 0,-1 21 16,0 0-16,0 0 0,0 0 15,0 0-15,1 0 0,-1 21 16,0-21-16,-21 22 0,0-1 0,21 0 16,-21 0-16,0 0 0,0 0 15,0 22-15,0-22 0,-21 0 16,0 0-16,0 0 0,-1 1 15,1-1-15,0 0 0,21 0 0,-21 0 16,0-21-16,0 0 0,-1 0 16,1 0-1,21-21 1,0 0-16,0 0 16,21 0-16,1-1 0,-1 1 15,0 21-15,0-21 0,0 21 16,0 0-16,1 0 15,-1 0-15,0 0 0,0 0 16,0 21-16,0 0 0,22 1 0,-22-1 16,0 21-16,0-21 0,0 0 15,-21 22-15,0-22 0,0 21 16,0-21-16,0 1 0,-21 20 0,0-21 16,0 0-16,0 0 0,-22 1 15,22-1-15,0 0 0,-21-21 0,21 0 16,-22 0-16,22 0 15,0 0-15,-21 0 0,20 0 0,1 0 0,-21 0 16,21-21-16,0 21 0,-1-21 16,1 21-16,0-22 0,21 1 0,0 0 15,0 0 1,0 0-16,21 0 16,0-1-16,22 22 15,-22-21-15,0 0 0,0 0 0</inkml:trace>
  <inkml:trace contextRef="#ctx0" brushRef="#br0" timeOffset="47639.59">1545 9589 0,'0'0'0,"0"-22"31</inkml:trace>
  <inkml:trace contextRef="#ctx0" brushRef="#br0" timeOffset="49374.57">2709 9779 0,'0'0'0,"-42"0"0,-106 42 31,148-20-31,21-22 16,0 0-16,21 0 15,1-22-15,-1 1 0,0 0 16,1 0-16,20 0 0,-20 0 16,20-1-16,1 1 0,-22-21 15,21 21-15,1-22 0,-22 22 16,1-21-16,20 21 0,-42-22 0,22 22 15,-22-21-15,0 21 0,-21 0 0,0-22 16,0 22-16,0 0 0,-21-21 16,0 20-16,-1 1 0,-20 21 0,21-21 15,-21 21-15,20 0 0,-20 0 0,21 0 16,0 0-16,-22 21 0,22 0 16,0 1-16,21 20 0,-21 0 0,0 1 15,21-1-15,-21 21 0,21 64 16,0-63-16,-22-1 15,1 22-15,21-21 0,-21 20 16,21 1-16,0 0 0,-21-1 0,0 22 16,21 0-16,-21 0 0,-1 0 0,22-1 15,-21 1-15,0 0 0,21 0 16,-21 21-16,0-21 0,21 0 0,-21-22 16,21 22-16,0-21 0,0-22 15,0 1-15,0-1 0,0 1 0,0-22 16,0 0-16,21-20 0,0-1 0,0-21 15,0 0-15,22 0 16,-22-21-16,21-1 0,0-20 0,1 21 16,20-43-16,-20 22 0,20-21 15,-21-1-15,22 1 0,-22-1 0,1-21 16,-1 1-16,0-1 0,-21 22 0,1-22 16,-22 0-16,0 1 0,0 20 15,-22-21-15,1 1 0,0 20 0,-21 1 16,-22-1-16,22 1 0,0 20 15,-64-41-15,63 63 0,1-1 16,0 1-16,-1 0 0,1 21 0,21 0 16,0 0-16,0-21 0,-1 21 15,44 0 1,-22-21 0,21 21-16,21-21 0,-21 21 0,22-22 15,-1 1-15,0 0 0,1 0 0,-1 0 16,21 0-16,1-22 15,-1 22-15,1-21 0,-1-1 0,43-41 16,-63 63-16,-1-22 0,-21 1 16,0 0-16,0 20 0,1 1 0,-1-21 15,-21 21-15,0 0 16,0-1-16,-21 22 16,21 22-1,-22-1-15,22 0 0,-21 0 16,21 21-16,0-20 0,0 20 0,0-21 15,0 21-15,0 1 0,0-22 16,0 21-16,21-21 0,1 1 0,-1-1 16,-21 0-16,21 0 0,0 0 15,0-21-15,0 0 0,1 0 0,-1 0 16,0 0-16,21 0 0,-21 0 16,1-21-16,20 0 0,-21 0 15,0 0-15,0-1 0,1-20 0,-1 21 16,0-21-16,-21 20 15,21-20-15,-21 21 0,21-21 0,-21 20 16,21-20-16,-21 21 0,0 0 0,0 0 16,0-1-16,0 44 31,0-1-31,0 21 16,0-21-16,0 0 0,0 22 0,0-1 15,0-21-15,0 22 0,0-22 16,22 21-16,-1-21 0,-21 0 0,21 1 15,0-1-15,0-21 0,0 21 0,22-21 16,-22 0-16,21 0 0,-21 0 16,22 0-16,-1 0 0,0-21 15,1 0-15,-1-1 0,0 1 0,-20 0 16,20 0-16,0-21 0,-21 20 16,1-20-16,41-43 0,-63 43 15,21 0-15,0-1 0,-21 1 16,0 21-16,0-21 0,0 20 15,22 1-15,-22 0 0,0 0 0,0 0 16,0 42 0,-22-21-16,22 21 0,0 21 15,-21-20-15,21 20 0,-21-21 16,0 21-16,21 1 0,0-1 0,0 0 16,0 1-16,-21-22 0,21 21 0,0-21 15,0 22-15,0-22 16,21 0-16,0 0 0,-21 0 0,21-21 15,0 0-15,22 22 0,-22-22 0,0 0 16,0 0-16,0 0 0,1-22 16,20 1-16,-21 0 0,21 0 0,-20 0 15,20-22-15,-21 22 0,21-21 16,1 0-16,20-43 0,-42 43 16,1-1-16,41-41 0,-42 41 15,0 1-15,-21 0 16,0 20-16,22 1 0,-22 0 0,0 0 15,-22 21-15,1 21 16,0 0-16,0 0 16,21 22-16,-21-22 0,0 21 0,21 1 15,-22-1-15,22 0 0,0 1 16,0-1-16,0 0 0,0 1 0,0-22 16,0 21-16,0-21 0,0 0 0,22 1 15,-1-1-15,0 0 0,0-21 16,0 0-16,0 0 0,22 0 0,-22 0 15,21 0-15,-21-21 0,22 0 16,-1-1-16,0 22 0</inkml:trace>
  <inkml:trace contextRef="#ctx0" brushRef="#br0" timeOffset="49739.61">7345 8996 0,'0'0'0,"0"-21"15,-21 21 1,21-21-16,-22 21 0,22 21 15,-21-21-15,21 21 16,-21 21-16,21-21 0,-21 22 16,21-1-16,-21 0 0,21 1 0,0-1 15,0 0-15,-21 1 0,-1-1 0,22 0 16,-21 1-16,21-22 0,0 21 16,-21 1-16,21-22 0,0 0 0,-21 0 15,21 0-15,0 0 0,0-42 47</inkml:trace>
  <inkml:trace contextRef="#ctx0" brushRef="#br0" timeOffset="50292.3">7175 9165 0,'0'0'0,"0"-21"0,22 0 0,-22 0 15,21 0-15,-21-1 0,21 1 0,0 0 16,0-21-16,0 21 0,1-1 16,41-20-16,-42 42 0,22 0 15,20 0-15,-42 0 16,22 0-16,-22 21 0,0 0 16,0 22-16,0-22 0,-21 21 0,0-21 15,0 22-15,0-1 0,-21-21 16,0 22-16,-21-22 0,-1 0 15,1 0-15,0 21 0,20-42 0,-20 22 0,0-1 16,-1-21-16,22 0 16,0 0-16,0 0 0,0 0 0,0 0 0,-1 0 15,22-21-15,0-1 16,0 1-16,0 0 16,22 21-1,-1 0 1,-21 21-16,0 0 15,21 1-15,-21 20 0,21-21 16,-21 0-16,0 0 0,21 1 16,0-1-16,-21 21 0,22-21 0,-1 0 15,0 1-15,0-22 0,0 21 0,0-21 16,22 0-16,-1 0 0,-21 0 16,22 0-16,-1 0 0,0 0 0,-21 0 15,22-21-15,-22-1 0,0 22 16,0-21-16,22-21 15,-43 21-15,21 0 0,-21-1 16,0 1-16,0 0 0,0 0 16,0 0-16,0 0 15,0-1-15,21 22 16,0 0-16,-21-21 0</inkml:trace>
  <inkml:trace contextRef="#ctx0" brushRef="#br0" timeOffset="50612.49">8276 8954 0,'0'0'0,"0"-22"0,0 1 15,21 0 1,0 21-1,1 0-15,-1 0 0,21-21 0,-21 21 16,22-21-16,-1 21 0,-21 0 16,21 0-16,22 0 0,-22 0 0,1 0 15,-1 0-15,-21-21 0,21 21 16,-20 0-16,-1 0 0,0 0 0,0 0 16,-42 0 15,0 0-31,0 0 15,-1 0-15,1 0 0,0 0 16</inkml:trace>
  <inkml:trace contextRef="#ctx0" brushRef="#br0" timeOffset="50896.32">8657 8827 0,'-21'0'0,"42"0"0,-42 21 16,0-21-16,0 21 15,21 0-15,-22-21 0,22 21 16,0 22-16,-21-22 0,21 21 0,-21-21 15,21 22-15,-21-22 0,21 21 16,0 0-16,0 1 0,-21-22 0,21 21 16,-21 1-16,21-22 0,0 21 15,0-21-15,0 0 0,-22 22 0,22-22 16,0 0-16,0 0 0,-21 0 0,21 1 16,0-1-16,0 0 0,0 0 15,0-42 32,0 0-47,0 0 16,0-1-16,0 1 0,0 0 15</inkml:trace>
  <inkml:trace contextRef="#ctx0" brushRef="#br1" timeOffset="186212.21">0 804 0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15:59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1460 1037 0,'0'0'0,"0"-21"0,-21 0 16,0 0-16</inkml:trace>
  <inkml:trace contextRef="#ctx0" brushRef="#br0" timeOffset="428.98">1079 593 0,'0'0'0,"0"-43"16</inkml:trace>
  <inkml:trace contextRef="#ctx0" brushRef="#br0" timeOffset="895.74">1016 508 0,'-21'0'16,"21"21"-16,0 0 15,0 1-15,0-1 16,0 21-16,0-21 0,-21 0 0,21 22 16,0-1-16,0-21 0,0 22 0,0-1 15,0 0-15,0 1 0,0-1 16,0 0-16,0 1 0,0-1 0,0-21 15,0 21-15,0 1 0,0-22 16,0 21-16,0-21 0,21 1 0,-21-1 16,21 0-16,0 0 0,-21 0 15,21-21-15,0 21 0,1-21 16,-1 0-16,0 0 0,0 0 16,21 0-16,-20 0 0,20-21 15,-21 0-15,21 0 0,-20 0 0,20 0 16,-21-1-16,21 1 0,-20-21 15,-1 21-15,0-22 0,0 1 16,0 0-16,0-1 0,1 1 0,-22 0 16,0-1-16,0 1 0,0 0 15,0-1-15,0 1 0,0 0 0,0 21 16,0-22-16,0 22 0,0 0 16,0 0-16,-22 0 0,1 21 15,0 0 16,21 21-15,0 0-16,0 0 16,0 0-16,0 0 15,0 1-15,0-1 0</inkml:trace>
  <inkml:trace contextRef="#ctx0" brushRef="#br0" timeOffset="1044">1757 953 0,'0'-22'0,"0"1"0</inkml:trace>
  <inkml:trace contextRef="#ctx0" brushRef="#br0" timeOffset="1444.92">1757 889 0,'0'0'0,"0"21"16,0 0-1,0 1-15,0-1 0,0 0 16,0 0-16,0 0 0,0 0 0,0 22 16,0-22-16,0 0 0,0 21 15,0-20-15,0-1 0,0 0 16,0 0-16,0 0 0,0 0 16,0 1-16,0-1 15,0-42 16,-21-1-15,21 1-16,0 0 16,0 0-16,0 0 0,0-22 0,0 22 0,0-21 15,0 0-15,0 20 0,21-20 16,0 0-16,0-1 0,0 22 16,0-21-16,22 21 0,-22 0 15,0-1-15,21 1 0,-20 21 0,-1 0 16,0 0-16,0 0 0,21 21 15,-20 1-15,-1-1 0,0 0 16,0 21-16,-21-21 0,21 22 16,-21-22-16,0 21 0,0-21 0,0 22 15,0-22-15,0 0 0,0 0 16,0 0-16,0 1 0,0-1 16,-21-21-16,21 21 0,-21-21 15</inkml:trace>
  <inkml:trace contextRef="#ctx0" brushRef="#br0" timeOffset="1492.68">2138 1249 0,'21'-42'16</inkml:trace>
  <inkml:trace contextRef="#ctx0" brushRef="#br0" timeOffset="1671.7">2498 868 0,'0'21'32,"0"0"-32,0 0 0,0 1 0,0-1 15,0 0-15,-22 0 0,1 0 16,21 22-16,0-22 0,-21 0 16</inkml:trace>
  <inkml:trace contextRef="#ctx0" brushRef="#br0" timeOffset="1763.96">2392 1291 0,'0'0'0,"21"0"31,-21-21-15,21 21-16,-21-21 0,0 0 16,0 0-16,21-1 0,0 1 15</inkml:trace>
  <inkml:trace contextRef="#ctx0" brushRef="#br0" timeOffset="1823.24">2603 699 0,'0'-43'15</inkml:trace>
  <inkml:trace contextRef="#ctx0" brushRef="#br0" timeOffset="2012.98">2519 550 0,'0'0'0,"-21"0"0,-22 0 16,22 22-1,0-1-15,0 0 0,0 0 0,-22 21 16,43-20-16,0-1 16,0 0-16,0 0 0,21-21 15,1 21-15,-1-21 0,0 0 16,0 0-16,0 0 0,0 0 15,1 0-15,-1 0 0,0-21 0,0 0 16,0 21-16,0-21 0,1 0 16,-22-1-16,0 1 0</inkml:trace>
  <inkml:trace contextRef="#ctx0" brushRef="#br0" timeOffset="2155.21">2434 487 0,'0'21'16,"-21"-21"-16,21 21 15,-21 0-15,21 1 0,-21-1 0,21 0 16,0 0-16,0 0 0,0 0 16,0 1-16,21-22 0,0 21 0,0 0 15,0-21 1,0 21-16</inkml:trace>
  <inkml:trace contextRef="#ctx0" brushRef="#br0" timeOffset="2535.88">2984 593 0,'0'0'0,"0"-21"16,0-1-1,0 44 32,0-1-47,0 0 16,0 0-16,0 21 0,-21-20 0,21-1 15,-21 21-15,21-21 0,0 22 16,-21-1-16,0-21 0,21 21 16,-21 1-16,21-22 0,0 21 0,0-21 15,0 1-15,-22-1 0,22 0 16,0 0-16,0 0 0,0 0 15,0 1-15,22-22 16,-1 0-16,0 0 16,0 0-1,-21-22-15,0 1 0,21 0 0,0 21 16,-21-21-16</inkml:trace>
  <inkml:trace contextRef="#ctx0" brushRef="#br0" timeOffset="2829.84">2794 847 0,'0'0'0,"21"0"47,0 0-47,0 0 0,1 0 15,-1 0-15,21 0 0,-21 0 16,0-21-16,1 21 0,41-22 0,-42 22 16,0 0-16,1 0 0,-1 0 15,-21-21 32,-43 21-47</inkml:trace>
  <inkml:trace contextRef="#ctx0" brushRef="#br0" timeOffset="3143.99">2603 529 0,'0'0'0,"22"0"0,-1 0 15,-21 21-15,21 1 16,0-1-16,-21 0 16,0 0-1</inkml:trace>
  <inkml:trace contextRef="#ctx0" brushRef="#br0" timeOffset="3667.31">3852 699 0,'0'0'15,"0"-22"1,0 1-16,0 42 47,0 1-47,0-1 16,0 0-16,0 0 0,-21 21 0,21-20 15,0 20-15,0 0 0,-21-21 16,21 22-16,-21-1 0,21-21 15,0 22-15,0-22 0,-21 21 0,21-21 16,-22 0-16,22 1 0,0-1 16,-21 0-16,21 0 0</inkml:trace>
  <inkml:trace contextRef="#ctx0" brushRef="#br0" timeOffset="4194.83">3831 847 0,'-21'-21'0,"42"42"0,-42-64 16,21 22-16,0 0 0,0 0 16,0 0-16,0 0 15,21-1-15,0 1 0,0 0 16,1 21-16,-1-21 0,0 0 15,0 21-15,21-21 0,-20 21 0,-1 0 16,0 0-16,0 0 0,0 0 16,0 0-16,1 0 0,-1 0 0,0 21 15,0 0-15,-21 0 0,0 0 16,0 0-16,0 1 0,0-1 0,0 0 16,-21 0-16,0 0 0,0 0 15,-22 1-15,22-1 0,-21 0 0,21 0 16,-22-21-16,22 0 15,0 21-15,0-21 0,0 0 0,-1 0 16,1 0-16,0 0 16,42 0 31,0 21-47,-21 1 0,22-1 0,-1-21 15,0 21-15,-21 0 0,21 0 16,0 22-16,-21-22 0,0 0 0,21 0 15,1-21-15,-22 21 0,21 0 16,-21 1-16,0-1 0,21-21 16,0 21-16,0-21 15,0 0 1,1 0 0,-1-21-16,0 0 15,0-1-15</inkml:trace>
  <inkml:trace contextRef="#ctx0" brushRef="#br0" timeOffset="15391.53">4826 614 0,'0'-21'47,"21"21"62</inkml:trace>
  <inkml:trace contextRef="#ctx0" brushRef="#br0" timeOffset="17846.93">4868 635 0,'-21'0'16,"0"0"0,0 0-1,0 0-15,-1 0 16,1 0-16,0 0 0,0 0 15,0 0-15,0 0 32,42 0 15,0 0-47,0 0 15,0 0-15,0 0 0,1 0 0,20 0 16,-21 0-16,21 0 0,-20 0 15,20 0-15,-21 0 0,21-21 0,-20 21 16,-1 0-16,21 0 0,-21 0 16,0 0-16,1 0 0,-1 0 0,0 0 31,-42 0 16,0 0-47,-1 0 15</inkml:trace>
  <inkml:trace contextRef="#ctx0" brushRef="#br0" timeOffset="18203.24">4995 677 0,'0'0'16,"-21"0"15,21 22 16,0-1-47,0 0 0,0 0 16,0 0-16,0 0 0,0 22 15,0-1-15,0-21 0,0 22 0,0-1 16,-21-21-16,21 21 0,-21-20 15,21 20-15,-21-21 0,21 0 0,0 0 16,0 1-16,-22-1 0,22 0 16,-21-21-16,21 21 0,0 0 0,0 0 15,21-42 48,1 0-63</inkml:trace>
  <inkml:trace contextRef="#ctx0" brushRef="#br0" timeOffset="18719.43">6011 1016 0,'0'0'0,"-21"0"0,0 0 0,0 0 15,0 0-15,-1 0 0,1 0 16,21-21 15,21 21-15,1 0-16,-1 0 0,21 0 16,0 0-16,1 0 0,-1 0 15,0 0-15,22 0 0,-1 0 0,1 0 16,-1 0-16,22 0 0,0-21 15,-1 21-15,1 0 0,-21 0 0,20 0 16,-20 0-16,-22 0 0,22 0 16,-22 0-16,0 0 0,-21 0 0,1 0 15,-1 0-15,-21-21 16,0-1 15,0 1 0,-21 21-31</inkml:trace>
  <inkml:trace contextRef="#ctx0" brushRef="#br0" timeOffset="19263.66">7070 677 0,'0'0'0,"-22"-42"31,1 42-31,21-21 0,-21 21 16,0 0-1,0 0 17,21 21-32,0 0 0,0 0 15,0 1-15,21-1 16,0 0-16,0-21 0,0 21 15,1 0-15,-1-21 0,0 21 0,0-21 16,0 0-16,22 22 0,-22-22 0,0 0 16,21 0-16,-21 0 15,1 0-15,20 0 0,-21 0 0,0 0 16,22 0-16,-22 0 0,0 0 16,-21-22-16,21 22 0,-42 0 46,0 0-46,0 22 0,-1-22 16,1 21-16,0 0 0,-21 0 16,21-21-16,-1 21 0,1 22 0,0-22 15,0 0-15,0 0 0,0 0 16,-1 0-16,1 1 0,0-1 16,0 0-16,21 0 0,0 0 15,0 0 1,0 1 15,-21-22-15</inkml:trace>
  <inkml:trace contextRef="#ctx0" brushRef="#br1" timeOffset="27583.73">8107 593 0,'0'-21'16,"21"21"0,-21-22-16,0 1 0,0 0 15,0 0 1,0 42 46,0 0-46,0 0-16,-21 1 0,21-1 16,0 0-16,-21 21 0,21-21 15,0 1-15,0 20 0,0-21 0,0 21 16,-22-20-16,22 20 0,0 0 15,-21-21-15,21 1 0,0 20 0,0-21 16,0 0-16,0 0 0,0 1 16,0-1-16,0 0 15,0-42 17,0 0-32,0-1 15,0 1-15,0 0 16,0 0-16,0 0 0</inkml:trace>
  <inkml:trace contextRef="#ctx0" brushRef="#br1" timeOffset="28159.76">8086 614 0,'0'-21'16,"0"42"-16,-22-42 0,22 0 0,0-1 15,-21 22-15,21-21 16,0 0-16,0 0 0,0 0 16,0 0-16,21-1 15,1 1-15,-1 0 16,21 0-16,-21 21 16,0-21-16,1 21 0,-1 0 0,21 0 15,-21 0-15,0 0 0,1 0 16,-1 0-16,0 21 0,0-21 0,-21 21 15,0 0-15,0 0 0,0 1 16,0-1-16,0 0 0,0 0 0,0 0 16,0 0-16,-42 1 0,21-1 15,-1 0-15,1 0 0,-21 0 0,21 0 16,0 1-16,-22-22 0,22 21 16,0-21-16,0 0 0,0 0 0,-1 0 15,1 0-15,0 0 0,0 0 16,0 0-16,42 0 62,-21 21-62,21 0 0,0-21 0,-21 21 16,0 0-16,21 1 0,1-1 16,-22 0-16,21 0 0,-21 0 0,0 0 15,21 1-15,0-1 0,-21 0 16,0 0-16,0 0 0,21-21 0,-21 21 15,21 1-15,1-22 16,-1 0 0,0 0-16,0 0 0,-21-22 15,21 1-15,0 21 16,-21-21-16</inkml:trace>
  <inkml:trace contextRef="#ctx0" brushRef="#br1" timeOffset="28648.37">8488 826 0,'0'21'0,"0"0"31,21-21-16,0 0 1,0-21-16,0 21 0,1-21 16,-1 21-16,0-22 0,0 22 15,0-21-15,-21 0 0,21 21 0,1-21 16,-1 0-16,-21 0 16,0-1-16,0 1 15,-21 21 1,-1 0-16,1 0 15,0 0-15,0 0 0,0 0 16,0 0-16,-1 21 16,22 1-16,-21-1 0,0-21 0,0 21 15,21 0-15,-21 21 0,21-20 16,-21-1-16,21 0 0,0 0 0,0 0 16,0 0-16,0 1 0,0-1 15,0 0-15,21 0 0,0-21 16,0 0-16,0 0 15,0 0-15,1 0 0,-1 0 0,0 0 16,0 0-16,0 0 0,0 0 16,1 0-16,-1-21 0,0 0 0,21 21 15,-21-21-15</inkml:trace>
  <inkml:trace contextRef="#ctx0" brushRef="#br1" timeOffset="29427.87">9356 445 0,'0'0'0,"0"-22"16,0 1-16,0 0 15,0 42 32,0 0-47,0 1 0,0-1 0,0 0 16,0 0-16,0 0 0,0 0 15,-22 1-15,22 20 0,0-21 0,-21 0 16,21 22-16,0-22 0,0 21 16,-21-21-16,21 0 0,0 22 15,0-22-15,0 0 0,0 0 0,0 0 16,0 1-16,0-1 15,21 0-15,0-21 16,1 0 0,-1 0-16,0 0 0,0 0 15,-21-21-15,21 0 0,0 21 16,-21-22-16,22 1 0,-1 0 0,-21 0 16,0 0-16</inkml:trace>
  <inkml:trace contextRef="#ctx0" brushRef="#br1" timeOffset="29676.64">9229 635 0,'0'0'0,"21"0"46,0 0-46,0 0 0,0 0 16,0 0-16,1 0 0,-1 0 16,0 0-16,0 0 0,0 0 0,0 0 15,1 0-15,-1 0 16,0 0 0,-21-21-16</inkml:trace>
  <inkml:trace contextRef="#ctx0" brushRef="#br1" timeOffset="30143.91">9715 699 0,'0'0'0,"0"21"31,22-21 1,-1 0-32,0 0 0,0 0 15,0 0-15,0-21 16,1-1-16,-1 22 0,0 0 0,0-21 16,0 21-16,-21-21 0,21 21 15,-21-21-15,0 0 16,-21 21-1,0 0-15,0 0 16,0 0-16,0 0 0,-1 0 16,-20 21-16,21-21 0,0 21 15,0 0-15,-1-21 0,1 21 0,21 1 16,0-1-16,-21 0 0,21 0 16,0 0-16,0 0 0,0 1 15,0-1-15,0 0 0,0 0 16,21-21-16,0 21 15,1-21-15,-1 21 0,0-21 16,0 0-16,0 0 0,0 0 16,1 0-16,-1 0 0,0-21 15,-21 0-15</inkml:trace>
  <inkml:trace contextRef="#ctx0" brushRef="#br1" timeOffset="30578.67">8975 804 0,'21'0'32,"0"0"-32,0 0 15,0 0 1,0 0-16,1 0 0,-1 0 16,0 0-16,0 0 0,0 0 15,0 0-15,1-21 0,-1 21 16</inkml:trace>
  <inkml:trace contextRef="#ctx0" brushRef="#br1" timeOffset="31195.28">10266 656 0,'21'-21'31,"-21"0"-16,21 21-15,-42 0 32,0 0-17,0 0-15,-1 0 0,1 0 16,0 0-16,0 0 0,0 21 0,0-21 16,-1 21-16,1-21 0,0 0 15,21 21-15,0 1 16,21-22-1,0 0-15,1 21 16,-1-21-16,0 0 0,0 0 16,0 0-16,0 21 0,1-21 15,-1 0-15,0 0 0,0 21 0,0-21 16,-21 21-16,0 0 16,21-21-16,-21 22 0,0-1 15,-21-21-15,-21 21 16,21-21-16,0 21 0,-22-21 0,22 0 15,-21 0-15,21 0 0,-1 0 16,-20 0-16,21 0 0,0 0 0,-22 0 16,22 0-16,42-21 47,1 21-32,-1-21-15,0 0 0</inkml:trace>
  <inkml:trace contextRef="#ctx0" brushRef="#br1" timeOffset="31735.27">10562 402 0,'0'0'0,"0"-21"15,0 42 17,0 0-17,0 1-15,0-1 0,0 0 0,0 0 16,0 0-16,0 22 0,0-22 0,0 0 16,-21 21-16,21-21 0,0 1 15,0 20-15,0-21 0,0 0 0,0 0 16,0 1-16,0-1 0,0 0 15,0 0-15,21-21 16,0 0 0,0 0-16,1 0 0,-1 0 0,0-21 0,0 0 15,-21 0-15,21 21 16,0-22-16,1 1 0,-1 0 0,0 0 16,-21 0-16,21 0 15,0-1-15,-21 1 16,0 42 15,0 1-31,0-1 0,0 0 16,0 0-16,0 0 15,-21 0-15,21 1 0,0-1 16,0 0 0,21-42 30,-21 0-30,0-1-16</inkml:trace>
  <inkml:trace contextRef="#ctx0" brushRef="#br1" timeOffset="31931.94">10964 529 0,'0'-21'16,"-21"21"-1,0 0 64</inkml:trace>
  <inkml:trace contextRef="#ctx0" brushRef="#br1" timeOffset="32171.96">10477 593 0,'-21'21'15,"42"-21"32,1 0-47,-1 0 16,0 0-16,0 0 0,0 0 15,0 0-15,1 0 16,-1 0-16,0 0 0,0 0 16,0 0-16</inkml:trace>
  <inkml:trace contextRef="#ctx0" brushRef="#br1" timeOffset="32715.94">11282 593 0,'-21'0'31,"-1"21"-16,1 0-15,21 0 16,0 0-16,0 1 16,0-1-16,0 0 15,0 0-15,-21 0 0,21 0 16,0 1-16,-21-22 0,21 21 16,0-42 30,0-1-30,0 1-16,0 0 16,0 0-16,0 0 0,0 0 15,21-1-15,0 1 0,0 0 16,1 0-16,-1 0 0,21 0 16,-21 21-16,22-22 0,-22 22 0,21 0 15,-21 0-15,0 0 0,22 0 0,-22 0 16,0 22-16,0-1 15,0 0-15,-21 0 0,0 0 0,0 0 16,0 1-16,0-1 0,0 0 16,0 0-16,0 0 0,0 0 0,-21 1 15,0-1-15,21 0 16,-21 0-16,21-42 47,0 0-47,21 21 15</inkml:trace>
  <inkml:trace contextRef="#ctx0" brushRef="#br1" timeOffset="33483.25">12213 593 0,'0'0'0,"0"-21"31,-21 21-31,0 0 0,0 0 16,-1 0-16,1 0 16,-21 0-16,21 0 0,0 0 0,-1 21 15,1 0-15,0-21 0,-21 21 0,21 0 16,-1 0-16,1 1 0,21-1 16,-21 0-16,0 0 0,21 0 0,0 0 15,0 1-15,0-1 16,0 0-16,21-21 0,0 0 15,0 0-15,1 0 0,-1 0 16,21 0-16,-21 0 0,0 0 0,22-21 16,-22 21-16,0-21 15,0-1-15,0 22 0,-21-21 0,22 0 16,-22 0-16,21 21 0,-21-21 16,21 0-16,-21-1 0,0 1 15,0 42 32,0 1-31,0-1-16,0 0 0,0 0 15,0 21-15,-21-20 0,21 20 16,0-21-16,-21 21 0,21 1 16,0-1-16,0 0 0,0 1 15,0-1-15,0 22 0,0-22 0,0 0 16,0 22-16,0-22 0,0 22 0,0-1 15,0-21-15,0 22 0,0-1 16,0 1-16,0-22 0,0 22 0,0-22 16,0 0-16,0 1 0,0-1 0,0 0 15,-22 1-15,1-22 0,21 0 16,-21 21-16,-21-20 0,21-1 16,-1 0-16,-20-21 0,0 21 0,-1-21 15,1 0-15,0 0 0,21 0 16,-22 0-16,1 0 0,21 0 0,0 0 15,-22-21-15,22 0 0,21-22 0,-21 1 16,0 21-16,21-43 0,-21 22 16,21 0-16,0-22 0,0 22 0,0 0 15,0-22-15,0 22 0,21-1 16,0 22-16,0-21 0,-21 0 0,21 20 16,0 1-16,1-21 0,-1 21 0,-21 0 15,21-1-15,0 1 0,0 0 16,0 0-16,1 0 0,-1 0 0,0-1 15,0 1-15,0 21 16,0-21-16</inkml:trace>
  <inkml:trace contextRef="#ctx0" brushRef="#br1" timeOffset="34071.89">13652 381 0,'0'0'0,"0"-42"16,0 21-16,0-1 15,0 44 17,0-1-17,0 0-15,0 21 0,0-21 0,0 22 16,0-1-16,-21-21 0,0 22 15,21-1-15,-21 0 0,21-21 16,0 22-16,-21-22 0,21 21 0,-21-21 16,21 1-16,0-1 0,0 0 15,0 0-15,0-42 32,0 0-17,0 0-15,0-1 0</inkml:trace>
  <inkml:trace contextRef="#ctx0" brushRef="#br1" timeOffset="34731.73">13293 656 0,'-22'21'0,"44"-42"16,-65 42-16,43 1 16,21-22-1,1 0-15,-1 0 16,21 0-16,-21 0 0,0 0 0,22 0 15,-1-22-15,-21 22 0,22-21 16,-1 21-16,0-21 0,1 0 0,-1 21 16,0-21-16,22 0 0,-22-1 0,0 1 15,-20 21-15,20-21 16,-21 0-16,21 0 0,-20-22 16,-1 22-16,-21 0 0,0 0 15,0 0-15,-21 21 16,-1 0-1,1 0-15,0 0 16,21 21-16,0 0 16,-21 0-16,21 0 0,0 1 0,0 20 15,-21-21-15,21 21 0,0-20 16,0-1-16,0 21 0,0-21 0,0 0 16,0 22-16,0-22 0,0 0 0,-21 0 15,21 0-15,0 1 0,0-1 16,-22-21-16,22 21 0,0-42 31,0 0-15,0-1-16,0 1 15,0 0-15,0 0 0,0 0 0,0 0 16,22-1-16,-1 1 0,0 21 16,0-21-16,0 0 0,0 0 0,22 0 15,-22-1-15,21 1 0,1 21 0,-1 0 16,-21-21-16,21 21 0,1 0 15,-22 0-15,21 0 0,-21 21 0,1 0 16,-1 1-16,-21-1 0,0 0 16,0 0-16,0 0 0,0 0 15,0 1-15,0-1 16,-21 0-16,21 0 0,-22-21 0,22 21 16,-21 0-16,21 1 15,0-44 16,21 1-31,1 0 16</inkml:trace>
  <inkml:trace contextRef="#ctx0" brushRef="#br1" timeOffset="35137.14">14605 677 0,'21'0'16,"0"0"-16,0 0 16,1 0-16,-1 0 0,0-21 15,0 21-15,0-21 16,0 0-16,1 21 0,-1-21 0,0 0 16,0 21-16,0-22 15,-21 1-15,0 0 0,0 0 16,-21 21-1,0 0-15,0 0 16,0 21 0,-1-21-16,1 21 0,0 0 0,0 1 15,0-1-15,0 0 0,21 0 0,0 0 16,-22 0-16,22 1 0,0-1 16,0 0-16,0 0 0,0 0 0,0 0 15,22-21 1,-22 22-16,21-22 0,0 0 0,0 0 15,0 0-15,0 0 0,1 0 16,-1 0-16,21 0 0,-21-22 0,0 22 16,22-21-16,-1 21 0</inkml:trace>
  <inkml:trace contextRef="#ctx0" brushRef="#br1" timeOffset="35711.83">16214 614 0,'63'-42'15,"-126"84"-15,147-84 0,-84 20 0,0 1 16,0 0-16,0 0 16,0 0-16,0 0 15,-21 21-15,21-22 0,-21 22 16,0 0-16,0 0 0,-1 0 16,-20 0-16,21 22 0,-21 20 15,-1-21-15,22 0 0,0 0 16,0 1-16,0 20 0,-1 0 0,1-21 15,21 22-15,0-22 0,0 21 0,0 1 16,0-22-16,0 0 0,0 21 16,0-21-16,21 1 0,1-1 15,-1 0-15,0-21 16,21 0-16,-21 0 0,1 0 0,20 0 16,-21 0-16,21-21 0,1 0 15,-22-1-15,21 1 0,-21 0 0,22 0 16,-1 0-16,-21-22 0</inkml:trace>
  <inkml:trace contextRef="#ctx0" brushRef="#br1" timeOffset="36211.44">16658 360 0,'0'0'0,"0"-21"0,0 0 16,0 42 15,0 0-31,0 0 0,-21 0 15,21 0-15,-21 22 0,0-22 16,21 21-16,-22 1 0,22-22 0,0 21 16,-21-21-16,0 22 0,21-22 15,-21 21-15,21-21 0,0 0 0,0 22 16,0-22-16,0 0 16,0 0-16,0-42 31,0 0-16,0 0-15,0 0 16,0-1-16,0-20 0,0 21 0,21 0 16,-21 0-16,21-1 0,0 1 15,-21 0-15,22 0 0,-1 21 16,21-21-16,-21 0 0,0 21 0,1 0 16,-1 0-16,0 0 0,0 0 15,0 0-15,0 0 0,1 0 0,-1 21 16,-21 0-16,21 0 0,-21 0 15,21 0-15,-21 1 0,0-1 0,0 0 16,0 0-16,0 21 0,0-20 16,0-1-16,0 0 0,-21 0 15,0 0-15,0 0 0,21 1 32,-22-22-32,22-22 15,0 1 1,22 0-16</inkml:trace>
  <inkml:trace contextRef="#ctx0" brushRef="#br1" timeOffset="36715.87">17526 656 0,'0'0'0,"-21"-42"31,21 21-31,-21 0 0,-1 21 0,-20-22 16,0 22-16,21 0 16,-1 0-16,1 0 0,-21 0 0,21 0 15,0 0-15,-22 22 0,22-1 16,0 0-16,-21 0 0,20 0 0,1 0 16,0 1-16,0-1 0,0 21 15,21-21-15,-21 0 0,21 1 0,0-1 16,0 0-16,0 0 0,0 0 15,0 0-15,21-21 0,0 0 0,0 22 16,0-22-16,22 0 16,-22 0-16,21 0 0,-21-22 0,22 22 15,-22-21-15,21 0 0,0 0 16,-20 0-16,20 0 0,-21-1 16,0 1-16,0 0 0,1 0 0,-1-21 15,-21 20-15,0 1 0,0 0 16,-21 21 15,-1 0-31,22 21 0,-21 0 0,21 1 16,0-1-16,-21 0 0,21 0 15,-21 0-15,21 0 0,0 1 0,0-1 16,0 0-16,0 0 16,0 0-16,21 0 0,0-21 15,0 0-15,1 0 16,-1 0-16,0 0 0,0 0 0,0-21 15</inkml:trace>
  <inkml:trace contextRef="#ctx0" brushRef="#br1" timeOffset="37199.87">17822 614 0,'-21'0'31,"0"21"-16,21 0-15,-21-21 0,21 21 0,0 1 16,0-1-16,0 0 0,0 0 16,-21 0-16,21 0 0,0 1 15,0-1-15,0 0 0,0 0 16,-22-21-16,22 21 0,0-42 47,0 0-32,0 0-15,0 0 16,0-1-16,0 1 0,0 0 0,0 0 0,22 0 16,-1 0-16,0-1 15,0 1-15,0 0 0,0 0 0,1 21 16,20-21-16,-21 21 0,21 0 16,-20 0-16,20 0 0,-21 0 0,21 0 15,-20 21-15,20 0 0,-21 0 16,0-21-16,-21 21 0,0 1 0,0 20 15,0-21-15,0 0 0,0 0 16,0 1-16,0-1 0,-21 0 0,-21 0 16,21 0-16,-1 0 15,1-21 1,42-21 15,1 0-15</inkml:trace>
  <inkml:trace contextRef="#ctx0" brushRef="#br1" timeOffset="37992.94">18732 614 0,'0'-21'0,"0"0"15,-21 21 1,0 0-16,0 0 0,0 0 15,0 0-15,-22 0 0,22 0 16,-21 21-16,21 0 0,-22 0 0,22 0 16,-21 0-16,21 1 0,-1-1 0,1 0 15,0 0-15,21 0 0,0 0 16,0 1-16,0-1 0,0 0 0,0 0 16,21-21-1,0 0-15,1 0 0,-1 0 0,21 0 16,-21 0-16,22 0 0,-22 0 15,21-21-15,-21 21 0,0-21 0,22 0 16,-22-1-16,0 1 16,-21 0-16,21 21 0,0-21 0,-21 0 15,22 0-15,-22-1 0,0 1 16,0 0-16,0 42 47,0 0-32,0 1-15,-22-1 0,22 0 0,-21 0 16,0 0-16,21 0 0,-21 22 16,0-1-16,21 0 0,-21 1 0,21-1 15,-22 22-15,1-22 0,21 21 0,0-20 16,0 20-16,-21 1 0,21-1 16,0 1-16,-21-1 0,21 1 15,0-1-15,0-20 0,0 20 16,0 1-16,0-22 0,0 21 0,0-20 15,0-1-15,0 0 0,0 1 0,0-1 16,0-21-16,0 22 0,-21-22 16,0 0-16,-1 0 0,1 0 15,0 0-15,0-21 0,0 0 16,0 0-16,-22 0 0,22 0 0,0 0 16,-21 0-16,20-21 0,-20 0 15,21 0-15,-21 0 0,-1 0 16,22-22-16,-21 1 0,21 0 0,-43-43 15,43 43-15,21-22 0,0 22 16,0-22-16,0 22 0,0-22 16,0 22-16,0-21 0,21 20 0,0 1 15,0 0-15,1-1 0,-1 1 16,0 0-16,21-1 0,-21-20 0,22 42 16,-22-22-16,21 1 0,-21 0 15,43-1-15,-22 1 0,-21 42 16,1-21-16,20 0 0,-21-1 15,21 22-15,-20-21 0,20 21 0,-21-21 16,0 21-16,22-21 0</inkml:trace>
  <inkml:trace contextRef="#ctx0" brushRef="#br1" timeOffset="38367.51">18881 783 0,'0'-21'16,"0"0"0,21 21-16,0 0 0,-21-21 15,21 21-15,0-21 0,0 21 16,1-22-16,-1 22 0,0-21 16,0 0-16,0 0 0,0 21 15,-21-21-15,0 0 16,-21 21-1,0 0 1,0 0-16,0 0 0,21 21 0,-21 0 16,-1-21-16,1 21 0,0 0 15,21 0-15,0 1 0,-21-1 16,21 0-16,0 0 0,-21 0 0,21 0 16,0 1-16,0 20 15,21-21-15,0-21 16,0 0-16,0 21 0,1-21 15,-1 0-15,0 0 0,0 0 0,0 0 16,0 0-16,22 0 0</inkml:trace>
  <inkml:trace contextRef="#ctx0" brushRef="#br1" timeOffset="38903.76">19770 677 0,'0'-21'16,"0"42"-16,0-63 0,0 21 15,0 0-15,0 0 0,-22 21 16,1 0-16,0-22 16,0 22-16,0 0 0,0 0 0,-1 0 15,1 0-15,0 0 0,-21 0 0,21 22 16,-22-1-16,22 0 0,0 0 16,-21 0-16,20 0 0,1 1 0,0-1 15,21 0-15,0 0 0,-21 0 16,21 0-16,0 1 0,0-1 0,0 0 15,0 0-15,21 0 16,0-21-16,0 0 0,1 0 0,-1 0 16,0 0-16,21 0 0,-21 0 15,22 0-15,-22 0 0,0-21 0,21 0 16,-20 0-16,-1 0 16,21-1-16,-21 1 0,0 0 0,1-21 15,-1 21-15,21-22 0,-21 1 16,0 21-16,1-22 0,-1 1 0,-21 21 15,21-21-15,-21 20 0,21 1 16,-21 0-16,0 0 0,0 42 31,0 0-31,-21 0 0,0 1 16,0 20-16,21-21 16,-22 21-16,1 1 0,21-22 0,-21 21 15,21-21-15,0 22 0,0-22 0,0 21 16,0-21-16,0 22 0,0-22 15,0 0-15,0 0 0,0 22 16,21-22 0,0-21-16,1 0 15,-1 0-15,0-21 0,0 21 16</inkml:trace>
  <inkml:trace contextRef="#ctx0" brushRef="#br1" timeOffset="39947.91">20595 826 0,'-21'0'15,"42"0"32,0-22-47,0 22 16,22 0-16,-22-21 0,21 21 0,1-21 15,-22 21-15,21-21 0,0 21 16,-20-21-16,-1 0 0,21 21 0,-21-22 16,0 1-16,1 0 0,-1 0 15,-21 0-15,0 0 0,0-1 16,0 1-16,0 0 0,0 0 16,-21 21 15,-1 0-31,1 21 0,21 0 15,0 0-15,-21 1 0,0-22 16,21 42-16,-21-21 0,0 0 0,21 22 16,-22-22-16,1 21 15,0 0-15,0 1 0,-21 63 16,20-43-16,1-21 0,0 22 16,0-1-16,0-20 0,0 20 0,-1 1 15,22-1-15,-42-20 0,21 20 0,0 1 16,0 20-16,-1-20 0,1-22 15,-21 22-15,21-1 0,0-21 0,-1 22 16,1-22-16,21 1 0,0-22 16,-21 21-16,21-21 0,0 22 0,0-22 15,0 0-15,0 0 0,21-21 16,0 0-16,1 0 16,20 0-16,-21 0 0,21-21 0,1 0 15,-1 0-15,0-1 0,1 1 0,20 0 16,-20 0-16,-1-21 0,0-1 15,1 1-15,20-43 0,-42 22 16,0-1-16,1 22 0,-22-22 16,21 1-16,-21-1 0,0 1 0,0-1 15,-21 22-15,-1-21 0,22 20 16,-42 1-16,21 0 0,0 20 0,-22 1 16,22 0-16,0 0 0,-21 0 15,21 21-15,-1 0 0,1 0 16,42 0 15,1 0-15,-1 0-16,0 0 0,0-21 15,21 21-15,-20 0 0,-1-22 0,0 22 16,0-21-16,0 21 0,0-21 16,22 0-16,-22 0 0,0 0 15,-21-1-15,21 1 0</inkml:trace>
  <inkml:trace contextRef="#ctx0" brushRef="#br1" timeOffset="40355.94">21357 741 0,'0'0'0,"-21"0"0,0 0 31,42 0 0,0 0-31,0 0 16,0-21-16,1 21 0,20 0 0,-21-21 15,0 21-15,0-22 0,1 22 16,-22-21-16,21 21 16,-21-21-16,0 0 15,-21 21-15,-1 0 16,1 0-16,0 0 0,0 0 15,0 0-15,0 21 0,-1 0 0,1-21 16,0 21-16,0-21 0,0 22 16,0-1-16,21 0 0,0 0 0,0 0 15,-22 0-15,22 1 0,0-1 16,0 0-16,0 0 0,0 0 16,22 0-16,-1-21 15,0 22-15,0-22 0,0 21 16,0-21-16,1 0 0,-1 0 0,21 0 15,-21 0-15,22 0 0,-22 0 16</inkml:trace>
  <inkml:trace contextRef="#ctx0" brushRef="#br1" timeOffset="40856.04">22056 656 0,'0'0'0,"0"-21"0,0 0 0,-22 0 31,1 21-31,0 0 0,0 0 16,0 0-16,-22 0 0,22 0 0,0 21 15,-21 0-15,21 0 0,-22-21 16,22 21-16,0 1 0,0-1 0,0 0 16,-1 0-16,22 0 0,-21-21 15,21 21-15,0 1 0,0-1 0,0 0 16,0 0-16,21-21 15,1 0-15,-1 0 0,21 0 0,-21 0 16,0 0-16,1 0 0,-1 0 16,21 0-16,-21-21 0,0 0 15,1 21-15,-1-21 0,0-1 0,0 1 16,-21 0-16,21 0 0,0 0 16,-21 0-16,0-1 0,0 1 15,22 21-15,-22-21 0,0 0 16,0 42 15,-22 0-31,22 0 16,0 1-16,-21-1 0,21 0 0,-21 0 15,21 0-15,0 0 0,0 1 16,0-1-16,0 0 0,0 0 16,0 0-16,0 0 15,21-21 16,0-21-31,1 0 16</inkml:trace>
  <inkml:trace contextRef="#ctx0" brushRef="#br1" timeOffset="43021.11">22437 572 0,'0'-22'0,"21"22"0,-21-21 0,21 21 16,-21-21-16,0 0 15,0 0-15,21 21 0,-21-21 16,0-1-16,0 1 0,0 0 16,0 0-16,-21 21 31,0 0-31,0 21 15,21 0-15,-22 0 16,1 1-16,21-1 0,-21 0 0,0 21 16,21-21-16,-21 22 0,0-22 15,21 21-15,0-21 0,-22 22 0,22-1 16,-21 0-16,21-20 0,0 20 16,0-21-16,0 0 0,0 0 0,0 1 15,0-1-15,0 0 0,0 0 16,21-21-16,1 0 15,-1 0-15,0 0 16,0 0-16,0-21 0,0 0 0,-21 0 16,22-1-16,-1 1 15,0 0-15,-21 0 0</inkml:trace>
  <inkml:trace contextRef="#ctx0" brushRef="#br1" timeOffset="43263.68">22225 720 0,'-21'0'0,"0"21"31,42-21-15,0 0-1,0 0-15,0 0 0,0 0 16,1 0-16,20 0 0,-21-21 0,0 21 15,22 0-15,-22 0 0,0 0 16,0-21-16,0 21 0,0 0 0,1 0 16,-1 0-16,0-22 0</inkml:trace>
  <inkml:trace contextRef="#ctx0" brushRef="#br1" timeOffset="43743.81">22712 614 0,'-21'0'47,"-1"21"-47,1 0 16,21 0-16,0 1 0,-21-1 16,0 0-16,21 0 0,-21 21 15,21-20-15,0-1 0,0 0 0,0 0 16,0 0-16,0 0 0,0 1 15,0-1-15,21 0 16,0-21-16,0 0 0,0 0 0,1 0 16,-1 0-16,0 0 0,0 0 15,0 0-15,0-21 0,1 0 16,-1-1-16,0 1 0,0 0 16,0 0-16,-21 0 0,0 0 0,21-1 15,-21 1-15,22 0 0,-22 0 0,0 0 16,0 0-16,0-1 15,0 44 17,0-1-32,0 0 15,-22 0-15,22 0 0,0 0 16,0 22-16,-21-22 0,21 0 16,0 0-16,0 0 0,0 1 15,0-1-15,0 0 0,21-21 16,-21 21-16,22-21 0,-1 0 15,0 0-15,0 0 16,0-21-16,0 21 0</inkml:trace>
  <inkml:trace contextRef="#ctx0" brushRef="#br1" timeOffset="44215.87">23220 720 0,'0'0'0,"0"-21"0,0-1 16,-21 22-16,21-21 15,0 0-15,21 0 16,0 21-16,0 0 16,0 0-16,0 0 0,1 0 15,-1 0-15,0 0 0,0 0 16,0 21-16,0-21 0,1 21 0,-22 0 15,0 1-15,0-1 0,0 0 16,0 0-16,0 0 0,0 0 16,0 1-16,0-1 0,0 0 15,0 0-15,0 0 0,0 0 0,0 1 16,-22-22-16,22 21 0,-21-21 16,21-21 15,0-1-31,0 1 15,0 0-15,0 0 16,0 0-16,0 0 0,21-1 0,-21 1 16,0 0-16,22 0 0,-1 0 15,0 21-15,-21-21 0,21 21 0,0-22 16,0 22 0,1 0-16,-22-21 0,21 21 15,0 0-15,0 0 0,0 0 16,0-21-16,1 21 15</inkml:trace>
  <inkml:trace contextRef="#ctx0" brushRef="#br1" timeOffset="44706.91">23812 804 0,'22'0'0,"-1"0"15,0 0-15,0 0 0,-21-21 16,21 21-16,0-21 0,1 21 16,-1-21-16,0 21 0,0 0 15,-21-21-15,21 21 0,0 0 0,-21-21 16,0-1-16,0 1 15,22 21-15,-22-21 0,0 0 32,-22 21-17,1 0-15,0 0 16,0 0-16,0 0 0,21 21 16,-21 0-16,-1-21 0,1 21 15,21 1-15,-21-22 0,0 21 0,21 0 16,0 0-16,0 0 0,-21 0 15,21 1-15,0 20 0,0-21 0,0 0 16,0 0-16,0 1 16,0-1-16,21 0 0,0-21 0,-21 21 15,21-21-15,0 0 0,1 0 16,-1 0-16,0 0 0,0 0 16,0 0-16,0 0 0,1 0 0,-22-21 15,21 21-15,0-21 0,0 0 16</inkml:trace>
  <inkml:trace contextRef="#ctx0" brushRef="#br1" timeOffset="55507.59">614 2307 0,'0'0'0,"-21"0"16,-1 0 0,1 0-16,0 0 15,0 0 1,21 21 0,0 1-16,0-1 0,21 0 15,0-21 1,0 0-16,1 0 15,-1 0-15,0 0 0,0 0 0,0 0 16,0 0-16,1-21 16,20 21-16,-21-21 0,0 21 0,-21-22 15,21 1-15,1 21 0,-1-42 16,-21 21 0,0 0-16,0-1 15,0 44 16,0-1-31,-21 0 16,21 0-16,0 0 0,-22 22 16,22-1-16,0 0 0,0 1 0,0-1 15,0 0-15,0 1 0,0-1 16,-21 21-16,21-20 0,0-1 16,0-21-16,0 22 0,0-22 0,0 21 15,0-21-15,0 0 0,0 1 16,0-1-16,0 0 15,-21-21-15,0 0 16,0 0-16,0 0 16,-1 0-16,1 0 0,0 0 15,-21 0-15,21-21 0,-22 21 16,22-21-16,0 21 0,0 0 0,0-22 16,-1 1-16,1 21 0,0 0 15,42-21 32,0 21-47,1-21 0,-1 21 0,0 0 16,0-21-16</inkml:trace>
  <inkml:trace contextRef="#ctx0" brushRef="#br1" timeOffset="56034.73">1058 2646 0,'-21'21'0,"21"0"16,0 0-16,0 1 0,-21-1 16,21 0-16,0 0 0,-21 0 15,21 0-15,0 1 0,0-1 0,0 0 16,0 0-16,0 0 0,0 0 15,0 1-15,0-1 0,0 0 16,0-42 15,0 0-15,0-1-16,0 1 16,0 0-16,0 0 0,0 0 15,0-22-15,0 22 0,0 0 0,0-21 16,21 21-16,0-1 15,0 1-15,0 0 0,1 0 0,-1 0 16,21 0-16,-21 21 0,22 0 16,-22 0-16,21 0 0,-21 0 0,22 21 15,-22 0-15,21 0 0,-21 0 16,0 0-16,1 22 0,-1-22 16,0 0-16,-21 0 0,0 22 0,0-22 15,0 0-15,0 0 0,0 0 16,-21 0-16,21 1 0,-21-22 15,-1 0-15,1 0 16,21-22 31</inkml:trace>
  <inkml:trace contextRef="#ctx0" brushRef="#br1" timeOffset="57951.89">2752 2773 0,'21'0'31,"0"-21"-15,-21 0-16,0-1 0,21 22 16,-21-21-16,21 0 0,-21 0 15,0 0-15,0 0 0,0-1 0,0 1 16,0 0-16,0 0 0,0 0 16,-21 0-16,0-1 0,0 1 0,0 0 15,-1 21-15,1 0 0,-21 0 16,21 0-16,0 0 0,-22 0 15,22 0-15,-21 21 0,21 0 0,-22 1 16,22-1-16,0 21 0,0-21 16,0 22-16,-1-22 0,22 21 15,0 0-15,-21 1 0,21-22 16,0 21-16,0-21 0,0 22 0,0-22 16,0 0-16,0 0 0,0 0 15,21 1-15,1-22 0,-1 0 16,0 21-16,0-21 0,0 0 0,0 0 15,22 0-15,-22 0 0,0-21 0,21-1 16,-20 22-16,-1-21 0,0 0 16,21 0-16,-21-21 0,1 20 0,-1 1 15,0-21-15,0 21 0,-21-22 16,0 22-16,21 0 0,-21-21 16,21 21-16,-21-1 0,0 1 15,0 0-15,0 42 31,0 0-31,0 1 0,0-1 16,0 0-16,0 0 0,0 0 16,0 0-16,0 22 0,0-22 0,0 0 15,22 0-15,-22 0 0,21 1 16,-21-1-16,21-21 16,0 0-16,0 0 15,0 0-15,1 0 0,-1-21 16,0-1-1,0 1-15,0 0 0,0 0 0,-21 0 16,22 0-16,-1-1 0,-21 1 16,21-21-16,-21 21 0,0 0 0,21-1 15,-21 1-15,0 0 0,0 0 16,0 42 15,0 0-31,0 0 16,0 1-16,0-1 0,0 0 15,-21 21-15,21-21 0,0 1 0,0-1 16,0 21-16,0-21 0,0 0 16,0 1-16,0-1 15,21-21-15,0 0 16,0 0-16,1 0 0,-1 0 16,0 0-16,0 0 0,21 0 15,-20-21-15,-1-1 0,0 1 0,0 0 16,0 0-16,0 0 0,1 0 15,-1-22-15,-21 22 0,0 0 0,21-21 16,-21 20-16,21-20 16,-21 21-16,0 0 0,0 42 47,0 21-47,0-21 15,0 1-15,0-1 0,-21 21 0,21-21 16,0 0-16,0 1 0,0-1 15,0 0-15,0 0 0,0 0 0,21 0 16,0-21 0,0 0-16,1 0 0,-1 0 0,21 0 15,-21 0-15,0 0 0,1 0 16,20-21-16,-21 0 0,0 0 16,0 0-16,1 0 0,-1-1 0,0 1 15,0-21-15,0 21 0,-21-22 16,21 1-16,-21 0 0,22 21 0,-22-22 15,21 1-15,-21 0 0,0 20 16,0-20-16,0 21 0,0 0 0,0 0 16,0 42 15,0 0-31,0 0 16,-21 0-16,-1 22 0,22-22 0,-21 21 15,21 0-15,0 1 0,-21-1 16,21-21-16,-21 22 0,21-22 0,0 21 15,-21-21-15,21 0 0,0 1 16,0-1-16,0 0 0,0 0 16,21-21-16,0 21 0,0-21 15,0 0-15,1 0 16,-1 0-16,0 0 0,0-21 0,0 21 16,0-21-16,1 0 0,-1 0 15,0-1-15,0 1 0,0-21 16,-21 21-16,21 0 0,-21-1 15,22 1-15,-22 0 16,0 42 15,0 0-31,0 1 16,0-1-16,-22 21 16,22-21-16,0 0 0,0 1 0,0-1 15,0 0-15,0 0 0,0 0 16,0 0-16,22 1 15,-1-22-15,0 0 0,0 0 16,0 0-16,0 0 0,1 0 0,-1 0 16,21 0-16,-21 0 0,0-22 15,1 1-15,20 21 0,-21-21 0,0 0 16,-21 0-16,21 0 0,-21-22 16,0 22-16,0-21 0,0 21 15,0-22-15,0 22 0,0 0 0,0 0 16,-21 0-16,0 21 0,0 0 15,0 0-15,-22 0 0,22 0 16,0 21-16,0 0 0,0 0 16,0-21-16,-1 21 0,1 0 0,-21 1 15,42-1-15,-21-21 16,21-21 15,-21-1-31,21 1 16</inkml:trace>
  <inkml:trace contextRef="#ctx0" brushRef="#br1" timeOffset="58183.28">3895 2371 0,'0'0'0,"0"21"0,21-21 31,0 0-16,0 0-15,0 0 0,0 0 16,22 0-16,-22 0 0,0 0 0,0 0 16,22 0-16,-22-21 0,0 21 15,0 0-15,0 0 0,0 0 16,-21-21 0</inkml:trace>
  <inkml:trace contextRef="#ctx0" brushRef="#br1" timeOffset="59115.67">4699 2561 0,'0'0'0,"-21"0"0,0-21 16,21 0-16,0 0 15,0 0 1,21-1-16,0 22 0,-21-21 15,21 21-15,0 0 0,0-21 16,1 21-16,-1 0 0,21 0 16,-21 0-16,0 0 0,1 0 15,-1 21-15,0 0 0,0 1 0,0-1 16,0 0-16,-21 0 0,22 0 16,-22 0-16,0 22 0,0-22 0,0 0 15,0 0-15,0 0 0,0 1 16,0-1-16,-22 0 0,22 0 0,-21 0 15,0 0-15,0-21 32,21-21-17,0 0-15,0 0 16,0 0-16,0 0 0,0-22 16,21 22-16,-21 0 15,21 0-15,0-22 0,1 22 0,-1 0 16,0 0-16,0 0 0,0 0 15,22-1-15,-22 22 0,0 0 0,0 0 16,21 0-16,-20 0 0,-1 0 16,0 0-16,0 22 0,-21-1 0,21 0 15,-21 0-15,21 0 0,-21 0 16,0 1-16,0 20 0,0-21 0,0 0 16,0 0-16,0 1 15,0-1-15,0 0 16,-21 0-16,0-21 15,21-21 17,0 0-32,0 0 15,0-1-15,0 1 0,0-21 16,0 21-16,0 0 0,0-1 16,21 1-16,0-21 0,1 21 0,-1 0 15,0-1-15,21 1 0,-21 0 16,22 21-16,-1 0 0,-21 0 15,22 0-15,-1 0 0,-21 0 0,21 21 0,-20 0 16,-1 1-16,0-1 16,0 0-16,-21 0 0,0 21 0,0-20 15,0-1-15,0 0 0,0 21 16,0-21-16,-21 1 0,0-1 0,0-21 16,21 21-16,-22 0 0,1-21 15,21 21-15,21-42 47,1 21-47</inkml:trace>
  <inkml:trace contextRef="#ctx0" brushRef="#br1" timeOffset="59683.67">6371 2498 0,'0'0'0,"0"-21"0,0-1 16,0 1-16,0 0 0,-21 0 16,0 21-16,0 0 0,-1 0 15,1 0-15,0 0 0,0 0 0,0 0 16,0 0-16,-1 21 0,-20-21 0,21 21 16,0 0-16,0 22 0,-22-22 15,22 0-15,0 21 0,21-20 16,-21-1-16,21 21 0,-21-21 15,21 0-15,0 1 0,0 20 16,0-21-16,0 0 16,21-21-16,0 21 0,0-21 0,0 0 15,0 0-15,1 0 0,-1 0 0,0 0 16,0-21-16,0 21 0,0-21 16,22 0-16,-22 0 0,0 0 0,-21-1 15,21 1-15,0 0 0,1 0 16,-1 0-16,-21-22 0,0 22 0,0 0 15,21 0-15,-21 0 0,0 0 16,-21 42 15,21 0-31,0 0 16,0 0-16,-21 0 0,21 1 0,0-1 16,0 0-16,0 0 0,0 21 15,0-20-15,0-1 0,0 0 16,21 0-16,0-21 0,0 21 15,0-21-15,22 0 16,-22 0-16,0 0 0,0 0 0,0 0 16,22 0-16,-22-21 0,0 0 0,0 0 15,0 21-15,0-43 0,1 22 16,-1 0-16,0 0 0,0-21 16,0-1-16,0 1 0,-21 0 0,22 20 15</inkml:trace>
  <inkml:trace contextRef="#ctx0" brushRef="#br1" timeOffset="59951.9">6879 2223 0,'0'-22'0,"0"44"0,0-65 0,0 22 16,-21 21 0,21 21-16,-21 0 15,21 1-15,0-1 0,0 0 16,-21 0-16,21 21 0,-22-20 16,22 20-16,-21 0 0,21-21 15,-21 22-15,21-22 0,0 21 16,0 1-16,0-22 0,0 0 0,0 0 15,0 21-15,0-20 0,0-1 16,0 0-16,21 0 16,0-21-16,1 0 15,-1 0-15,0 0 0,0 0 16,0-21-16,0 21 0,1-21 16,-1 0-16,0 21 0,0-22 0,0 1 15,0-21-15,1 21 0,-1 0 16</inkml:trace>
  <inkml:trace contextRef="#ctx0" brushRef="#br1" timeOffset="60183.89">7197 2455 0,'0'0'0,"0"-21"0,21 21 0,-21-21 0,21 0 16,-21 42 31,0 0-47,-21-21 0,21 21 15,0 1-15,-21 20 0,21-21 0,0 0 16,0 0-16,0 1 0,0-1 15,0 0-15,-22 0 0,22 0 16,0 0-16,0 1 16,22-22-1,-1 0 1,0 0-16,0 0 16,0-22-16,0 22 0,1-21 15</inkml:trace>
  <inkml:trace contextRef="#ctx0" brushRef="#br1" timeOffset="60967.91">7578 2477 0,'0'0'0,"21"-22"0,21-20 31,-63 42-15,0 0 0,0 0-16,-1 21 0,22 0 15,-21 1-15,0-1 0,0 0 16,0 0-16,21 0 15,-21 0-15,-1 1 0,22-1 0,0 0 16,0 0-16,0 0 0,0 0 16,0 1-1,22-22-15,-1 0 0,0 0 16,0 0 0,0 0-16,-21-22 15,0 1-15,0 0 16,0 0-16,0 0 0,0 0 15,0-1-15,-21 1 0,21 0 0,0-21 0,0 21 16,0-1-16,0 1 16,0 0-16,0 0 0,0 0 0,21 0 15,0-1-15,1 22 16,20-21-16,-21 21 0,21 0 0,-20 0 16,20 0-16,-21 0 0,21 0 15,-20 0-15,20 21 0,-21 1 0,0-1 16,0 0-16,1 0 0,-22 21 15,0-20-15,0-1 0,0 0 16,0 0-16,0 0 0,0 22 0,0-22 16,0 0-16,0 0 0,0 0 15,-22 0-15,1-21 16,0 0 0,0 0-1,21-21-15,-21 0 16,21 0-16,0 0 15,0 0-15,0-1 0,0 1 0,21-21 16,0 21-16,0-22 0,-21 22 16,43 0-16,-22-21 0,0 21 0,0-1 15,21 1-15,-20 0 0,20 0 16,0 0-16,-21 21 0,22 0 0,-22 0 16,0 0-16,0 0 0,0 21 15,1 0-15,-1 0 0,0 0 0,-21 22 16,21-22-16,-21 21 0,0-21 15,0 22-15,0-22 0,0 21 16,0-21-16,0 1 0,0-1 0,0 0 16,0 0-16,0 0 0,-21-21 15,21 21-15,-21-21 0,0 0 32,21-21-17,0 0-15,-22 0 0,22 0 16,-21 0-16,21-1 0,0 1 15</inkml:trace>
  <inkml:trace contextRef="#ctx0" brushRef="#br1" timeOffset="61150.95">7705 2117 0,'0'0'0,"-22"0"0,1 0 0,0 0 16,0 0-16,21-21 15,-21 21-15,0 0 16,-1 0 0,1 0-1,0 0-15</inkml:trace>
  <inkml:trace contextRef="#ctx0" brushRef="#br1" timeOffset="61326.9">6689 2244 0,'0'0'16,"21"0"15,0 0-31,0 0 0,0 0 0,22 0 16,-22 0-16,21 0 0,-21 0 0,22 0 15,-1 0-15,-21 0 0,21 0 16</inkml:trace>
  <inkml:trace contextRef="#ctx0" brushRef="#br1" timeOffset="62220.67">9588 2350 0,'22'0'16,"-44"0"-16,65-22 0,-43 1 0,0 0 16,21 21-16,-21-21 15,0 42 1,0 0-1,-21 0-15,21 1 0,-21-1 16,21 21-16,0 0 0,0 1 0,-22-1 16,22 0-16,-21-20 0,21 20 15,-21 0-15,21-21 0,0 22 0,0-22 16,0 0-16,-21 0 0,21 0 16,0 1-1,21-22 1,-21-22-16,21 22 0,0-21 15,1 0-15,-1 0 0,0 0 16,0-22-16,0 22 0,0-21 16,1 21-16,-1 0 0,0-22 0,-21 22 15,21 0-15,0 21 0,0-21 16,1 21 0,-22 21-16,21 0 15,-21 0-15,0 22 0,0-22 0,0 0 16,0 0-16,0 21 0,0-20 0,0-1 15,0 0-15,21 0 16,0 0-16,-21 0 0,21-21 0,0 22 16,1-22-16,-1 0 0,0 0 15,0 0-15,21 0 0,-20 0 0,-1 0 16,21 0-16,-21 0 0,0-22 0,22 22 16,-22-21-16,0 0 0,0 0 15,-21 0-15,21 0 0,-21-1 16,22-20-16,-22 0 0,0 21 0,0-22 15,0 22-15,0-21 0,0 21 0,0-1 16,0 1-16,0 0 0,-22 21 16,1 0-1,0 0-15,21 21 16,0 0-16,0 1 16,0-1-16,0 0 15,0 0 1,21-21-16,0 0 0,1 0 15,-1 0-15</inkml:trace>
  <inkml:trace contextRef="#ctx0" brushRef="#br1" timeOffset="62568.13">10520 2625 0,'21'21'31,"0"-21"-31,0 0 0,0 0 16,1 0-16,-1 0 0,0 0 15,0 0-15,21 0 0,-20-21 16,20 21-16,-21-21 0,0-1 0,22 22 16,-22-21-16,-21 0 0,21 21 15,-21-21-15,0 0 0,0 0 0,0-1 16,-21 1 0,0 21-16,-1 0 0,-20 0 0,21 0 15,0 21-15,-22 1 0,22-22 16,-21 21-16,21 0 0,0 21 0,-1-21 15,22 1-15,0-1 0,-21 21 0,21-21 16,0 0-16,0 1 16,0-1-16,0 0 0,0 0 0,0 0 15,0 0-15,21-21 16,1 0-16,-1 0 0,0 0 0,0 0 16,0 0-16,0 0 0,1 0 0,-1-21 15,0 21-15</inkml:trace>
  <inkml:trace contextRef="#ctx0" brushRef="#br1" timeOffset="63339.91">12573 2794 0,'21'0'31,"0"0"-31,0 0 0,1-21 16,-1 0-16,0 21 15,0-21-15,0-1 0,-21 1 16,0 0-16,0 0 0,0 0 16,0 0-16,0-1 0,0 1 15,-21 0-15,0 0 0,0 0 0,0-22 16,-1 22-16,1 0 0,0 21 0,-21-21 16,21 21-16,-1 0 0,-20 0 15,21 0-15,-21 0 0,-1 21 0,22 0 16,-21 0-16,-1 1 0,1-1 15,21 21-15,0 0 0,0-20 0,-1 20 16,1 0-16,21-21 16,0 1-16,0 20 0,0-21 0,0 0 0,0 0 15,21-21-15,1 22 0,-1-22 16,21 0-16,-21 0 16,0 0-16,22 0 0,-22 0 0,21 0 15,-21-22-15,22 1 0,-1 0 16,-21 0-16,22 0 0,-22 0 15,0-22-15,21 1 0,-21 21 0,1-22 16,-1 1-16,0-21 0,0 20 16,-21 1-16,0 21 0,0-22 0,21 1 0,-21 0 15,0 21-15,0-1 16,0 1-16,0 0 0,0 0 0,-21 42 31,21 0-31,0 22 0,-21-22 16,21 21-16,-21 0 0,21-20 15,-21 20-15,21 21 0,-22-41 0,22 20 16,0 0-16,0 1 0,0-22 0,0 21 16,0-21-16,0 0 0,0 1 15,0-1-15,0 0 0,22-21 16,-1 0 0,0 0-16,0 0 0,0 0 0,0-21 15,1 21-15,-1-21 0,21-1 16,-21 1-16,22 0 0,-22 0 15</inkml:trace>
  <inkml:trace contextRef="#ctx0" brushRef="#br1" timeOffset="63715.7">13166 2455 0,'0'0'0,"21"-21"0,-21 0 0,0 0 15,0 42 17,-21-21-32,-1 21 15,1 0-15,0 22 0,21-22 0,-21 0 16,0 21-16,21-20 0,-21-1 15,21 21-15,0-21 0,0 0 0,0 1 16,0-1-16,0 0 0,42 0 16,-21-21-16,0 0 15,0 0-15,1 0 0,20 0 0,-21 0 16,0 0-16,22 0 0,-22-21 16,21 0-16,-21 0 0,0-1 0,22 1 15,-22 0-15,0 0 0,-21 0 0,0 0 16,21-22-16,-21 22 0,0-21 15,0 21-15,0-1 0,0 1 0,-21 0 16,0 0-16,0 21 0,0 0 16,-1 0-16,1 0 0,0 0 15,0 0-15,0 0 0,0 21 16,-22 0-16,22 0 0,0 1 0,21-1 16,-21 0-16,21 0 0,-21 0 0,21 0 15,21-21 1,0 0-1</inkml:trace>
  <inkml:trace contextRef="#ctx0" brushRef="#br1" timeOffset="64055.92">14817 2180 0,'0'0'0,"-22"0"31,1 21-31,0 1 16,0 20-16,21-21 15,-21 21-15,0-20 0,21 20 0,-22 0 16,1 1-16,21-1 0,-21-21 15,21 21-15,0-20 0,0 20 16,0-21-16,0 0 0,0 0 0,0 1 16,0-1-16,21-21 47,-21-21-47,21 21 0,-21-22 0</inkml:trace>
  <inkml:trace contextRef="#ctx0" brushRef="#br1" timeOffset="64699.8">14457 2455 0,'0'0'0,"-21"0"0,-1 0 15,44 0 17,-1 22-32,0-22 0,0 0 0,21 0 15,1 0-15,-22 0 0,21 0 16,1 0-16,-1 0 0,0-22 0,22 22 15,-22-21-15,0 0 0,1 21 16,-1-21-16,0 0 0,-20 0 0,-1-1 16,0 1-16,0 0 0,0 0 15,-21 0-15,0 0 0,0-1 0,0 1 16,-21 21 0,0 0-1,0 0-15,21 21 16,0 1-16,-21-1 0,21 0 15,-22 21-15,22-21 0,-21 1 0,21 20 16,0 0-16,0-21 0,-21 22 0,21-22 16,-21 0-16,21 21 0,0-20 15,0-1-15,-21 0 0,21 0 16,-21-21 0,21-21 15,0 0-31,0 0 0,0-1 15,0-20-15,21 21 0,0 0 0,0-22 16,0 22-16,22-21 16,-22 21-16,21 0 0,-21-1 0,22 1 15,-1 0-15,0 21 0,-21 0 16,22 0-16,-1 0 0,-21 0 0,0 0 16,1 0-16,20 64 0,-42-43 15,0 0-15,0 21 16,0-21-16,0 22 0,0-22 0,0 0 15,0 21-15,0-20 0,-21-1 0,21 0 16,-21-21-16,21 21 0,0 0 16,0-42 31,0 0-47,21 0 15,0 0-15,0-1 0,0 1 0,0 21 16</inkml:trace>
  <inkml:trace contextRef="#ctx0" brushRef="#br1" timeOffset="64936.2">15854 2286 0,'0'0'0,"21"0"0,-21 21 32,0 0-17,-21 22-15,21-22 0,-21 0 16,21 21-16,0-20 0,0-1 15,0 21-15,0-21 0,-22 0 16,22 1-16,0-1 0,0 0 16,0 0-1,0-42 17,0 0-32,0 0 0,0-1 0,22 1 15</inkml:trace>
  <inkml:trace contextRef="#ctx0" brushRef="#br1" timeOffset="65120.46">15960 2117 0,'-64'-21'32,"43"21"-32,21 21 31,0 0 0,21-21-31</inkml:trace>
  <inkml:trace contextRef="#ctx0" brushRef="#br1" timeOffset="65538.89">16489 2201 0,'0'0'0,"0"-21"0,-21 21 32,-1 0-32,1 0 0,0 0 15,-21 0-15,-1 0 0,22 21 16,-21-21-16,0 22 0,20-1 0,1-21 16,-21 21-16,21 0 0,0-21 0,21 21 15,0 0-15,0 1 16,21-22-1,0 0-15,0 21 16,0-21-16,0 0 0,22 21 0,-1 0 16,-21-21-16,22 21 0,-22-21 15,21 21-15,-21-21 0,0 22 0,1-22 16,-1 21-16,-21 0 16,0 0-16,-21 0 15,-1-21-15,-20 0 16,21 0-16,0 0 0,-22 0 0,22 0 15,-21 21-15,21-21 0,-22 0 16,22 0-16,0 0 0,0 0 16,0 0-16,0 0 0,-1 0 0,1 0 15,21-21-15,-21 21 16,21-21-16</inkml:trace>
  <inkml:trace contextRef="#ctx0" brushRef="#br1" timeOffset="66431.75">18097 2159 0,'0'0'0,"22"-21"0,-22 0 16,0 0 0,-22 42 15,1 0-31,21 0 0,-21 0 0,0 0 16,21 22-16,0-22 0,0 21 15,0 1-15,-21-1 0,21 0 0,0 1 16,-21-1-16,21 0 0,0 1 15,0-1-15,0-21 0,0 0 0,0 0 16,0 1-16,0-1 16,0 0-16,-22-21 0,22-21 31,0 0-31,0-1 16,0 1-16,0 0 15,0-21-15,0 21 0,0-1 0,0-20 16,22 21-16,-1 0 0,0-22 15,21 22-15,-21 0 0,22 0 0,-1 21 16,22-21-16,-22 21 16,0 0-16,1 0 0,-22 0 0,21 21 15,-21 0-15,0 0 0,1 0 16,-22 22-16,0-22 0,0 21 16,0 1-16,-22-22 0,1 0 0,0 21 15,-21-21-15,21 1 0,-22-22 16,1 21-16,0 0 0,-1-21 0,1 0 15,0 21-15,20-21 0,1 0 16,-21 0-16,21 0 0,0 0 16,21-21-1,0 0-15,21 0 16,0 21-16,21-22 0,-21 22 16,22-21-16,-1 0 0,0 0 0</inkml:trace>
  <inkml:trace contextRef="#ctx0" brushRef="#br1" timeOffset="67139.28">18732 2434 0,'0'0'0,"22"-21"0,-1 0 31,-21 42 1,-21 0-32,21 22 15,-22-22-15,22 0 0,-21 0 0,21 0 16,0 0-16,0 1 15,0-1-15,0 0 0,0 0 0,0 0 0,0 0 16,21-21-16,1 0 16,-1 0-16,0 0 0,0 0 0,0 0 15,0 0-15,22 0 0,-22-21 16,0 0-16,21 0 0,-20 0 0,-1 0 16,0-1-16,0 1 15,-21 0-15,21-21 0,-21 21 0,21-1 16,-21-20-16,0 21 0,0 0 15,0 0-15,0 42 32,0 0-17,0 21-15,-21-21 0,21 22 16,-21-22-16,21 21 0,-21 1 0,21-1 16,0 0-16,0 1 0,-21-1 15,21 0-15,-21 1 0,21-1 0,0 0 16,0 22-16,0-22 0,0 0 15,0 22-15,-22-22 0,22 22 16,0-22-16,-21 22 0,21-22 0,0 21 16,0-20-16,-21 20 0,21-20 15,-21 20-15,21-21 0,-21 1 0,21-1 16,0 0-16,-21 1 0,21-1 16,-22-21-16,22 0 0,-21 1 0,21-1 15,0 0-15,-21-21 0,0 0 16,0-21-16,21 0 15,-21 21-15,-1-43 0,1 22 0,0 0 16,21-21-16,-21-1 0,21 1 16,-21 0-16,21-22 0,0 1 15,0-1-15,21-84 0,0 84 16,21-20-16,-20 20 0,20 1 16,-21-1-16,21 22 0,1-22 0,-22 22 15,21 21-15,-21-21 0,22 20 16,-22 1-16,21 0 0,-21 0 0,1 21 15,-1 0-15,0-21 0,0 21 16,0 0-16,-42 0 16,0 21-1</inkml:trace>
  <inkml:trace contextRef="#ctx0" brushRef="#br1" timeOffset="70671.64">1820 4233 0,'-21'0'16,"42"0"62,0 0-78,1-21 16,-1 0-16,0 0 0,0 0 15,0 0-15,0-1 0,1 1 0,-1 0 16,0-21-16,-21 21 16,0-1-16,21 1 0,-21 0 0,0 0 15,0 0-15,0-22 0,0 22 16,0 0-16,0 0 0,-21 21 16,0 0-1,0 0-15,-1 0 16,1 21-16,0 0 0,21 0 15,0 1-15,0-1 0,-21 21 16,21 0-16,0 1 0,0-1 16,0 0-16,0-20 0,0 20 15,21-21-15,0 0 0,0 0 0,1 1 0,-22-1 16,21-21-16,0 0 16,0 0-16,0 0 0,0 0 0,22 0 15,-22 0-15,0 0 0,0-21 16,-21-1-16,21 1 0,1 0 0,-1 0 15,0 0-15,-21-22 0,21 22 16,0-21-16,0 21 0,1-22 0,-1 22 16,21-21-16,-21 21 0,22 0 15,-1-22-15,0 43 0,-21-21 16,22 0-16,-1 21 0,-21 0 0,0 0 16,22 0-16,-22 21 0,-21 0 15,21 0-15,-21 22 0,0-22 16,0 0-16,0 0 0,0 22 15,0-22-15,0 0 0,-21 0 16,21 0-16,-21 0 0,21 1 0,0-1 16,0-42 15,0-1-15,0 1-16,21 0 15,-21 0-15,21-21 0,0 20 0,0 1 16,1 0-16,-22 0 0,21 0 15,0 0-15,0-1 0,0 1 0,-21 0 16,0 0-16,21 0 0,-21 42 47,-21 0-31,21 0-16,0 0 0,0 1 0,-21-1 15,21 21-15,0-21 0,-21 0 16,21 22-16,0-22 0,0 0 0,0 0 15,0 0-15,21 1 16,0-1-16,0 0 0,1-21 0,-1 0 0,0 0 16,0 0-16,21 0 15,-20 0-15,20 0 0,-21 0 0,21-21 16,1 0-16,-22 21 0,21-22 16,1-20-16,-22 21 0,0 0 0,0 0 15,0-22-15,0 22 0,-21 0 16,22-21-16,-22 20 0,0 1 0,0 0 15,0 0-15,-22 21 16,1 0-16,0 0 0,0 0 16,0 0-16,0 21 0,-1 0 15,1 0-15,21 1 0,-21-1 0,21 0 16,-21 21-16,21-21 0,0 1 16,0 20-16,0-21 0,0 21 15,0-20-15,0-1 0,21 0 16,0 0-16,0 0 0,1-21 0,-1 0 15,21 0-15,-21 0 16,0 0-16,22 0 0,-22-21 0,21 21 16,-21-21-16,22 0 0,-22 0 15,0-1-15,21 1 0,-20-21 0,-1 21 16,21 0-16,-21-22 0,0 22 16,1 0-16,-1 0 0,-21 0 0,21-1 15,-21 1-15,21 21 0,0 0 94,-21-21-63,0 0-15,-21 21 15,0 0-15,0 0-1,21 21-15,-21 0 0,21 0 0,-22-21 16,22 22-16,0-1 16,0 21-16,-21-21 0,21 0 0,0 43 15,0-43-15,0 21 16,0-20-16,0-1 0,0 0 0,0 0 15,21 21-15,1-42 16,-1 22-16,0-22 0,0 0 0,21 0 16,-20 0-16,-1 0 0,0 0 0,21-22 15,-21 22-15,1-21 0,-1 0 16,0 0-16,0 0 0,0 0 16,0-1-16,1-20 0,-22 21 0,0-21 15,21 20-15,-21 1 0,21-21 16,-21 21-16,0 0 0,0-1 15,0 1-15,0 0 0,0 0 16,0 42 0,0 0-1,0 0-15,0 1 0,-21-1 16,21 0-16,0 0 0,-21 0 0,21 22 16,0-22-16,0 0 0,0 21 15,0-21-15,0 1 0,0-1 16,0 0-16,21-21 0,0 0 15,0 0-15,0 0 0,0 0 16,1 0-16,-1 0 16,0-21-16,21 0 0,-21-1 0,1 1 15,-1 0-15,21 0 0,-21 0 16,0 0-16,1-1 0,-1 1 0,0-21 16,0 21-16,0 0 0,-21-1 15,0 1-15,0 0 0,21 21 16,-42 0 15,0 21-31,21 0 16,-21 1-16,21-1 15,-21 0-15,21 0 0,0 0 0,-21 22 16,21-22-16,0 0 0,0 0 16,0 0-16,0 0 0,0 1 15,21-1-15,0-21 0,0 0 16,0 0-16,0 0 0,1 0 0,-1 0 15,21 0-15,-21 0 0,0 0 0,22-21 16,-22-1-16,21 1 0,-21 0 16,1 0-16,20 0 0,-21 0 0,0-1 15,0-20-15,-21 21 16,22-21-16,-22 20 0,21-20 0,-21 21 0,0-21 16,0 20-16,0-20 0,0 21 15,0 0-15,0 0 0,0-1 16,0 1-16,0 0 0,-21 21 15,-1 0 1,22 21 0,-21 22-16,21-22 0,0 0 15,0 0-15,-21 21 0,21-20 0,0 20 16,0-21-16,0 21 0,0-20 16,0-1-16,0 21 0,0-21 0,0 22 15,0-22-15,0 0 0,0 0 16,21 0-16,0 0 0,1 1 15,-1-22-15,0 0 0,0 0 0,0 0 16,0 0-16,1 0 0,-1 0 16,0-22-16,0 1 0,21 21 15,-20-21-15,-1 0 0,-21 0 16,21 0-16,0-1 0,-21 1 0,21 0 16,-21 0-16,0 0 0,0 0 15,0-1-15,0 1 0,0 0 16,0 42 15,0 0-31,0 1 0,-21-1 16,21 0-16,0 0 0,0 0 15,0 64 1,21-64-16,-21 0 16,21-21-16,1 0 0,20 21 15,-21-21-15,0 0 0,0 0 0,22 0 16,-22 0-16,0 0 0,21-21 15,-20 0-15,-1 21 0,0-21 0,0 0 16,0 0-16,-21-1 0,0 1 16,21 0-16,-21 0 0,0 0 0,0 0 15,0-1-15,0 1 16,0 42 15,0 1-31,-21-22 0,21 21 16,0 0-16,-21 0 15,21 0-15,0 0 0,-21 1 16,21-1-16,-21 0 0,21 0 16,0 0-16,0 0 15,-21-21 1,21-21 0,0 0-1,0 0-15,0 0 0,0 0 16,0-1-16,21 1 15,-21-21-15,21 21 0,0 0 0,0-1 16,0 1-16,1 0 0,-1 21 0,0-21 16,0 0-16,0 21 0,0 0 15,1 0-15,-1 0 0,0 21 16,0 0-16,-21 0 16,0 0-16,21 1 0,-21-1 0,0 0 15,21 0-15,-21 0 0,0 22 16,0-22-16,0 0 0,0 0 15,0 0-15,0 0 16,-21-21 0,21-21 15,0 0-31,0 0 16</inkml:trace>
  <inkml:trace contextRef="#ctx0" brushRef="#br1" timeOffset="71355.94">6519 3895 0,'0'0'0,"21"-21"0,1 21 16,-1-22-16,0 22 0,-21-21 15,21 0-15,-21 0 0,0 0 16,-21 21 0,0 0-16,0 0 15,-1 0-15,1 0 0,0 0 16,0 21-16,0 0 0,0-21 15,-1 21-15,1 0 0,0 1 0,0-1 16,0 0-16,21 0 0,0 0 16,-21 0-16,21 1 0,0-1 0,0 0 15,0 0-15,0 0 0,21 0 16,0-21-16,0 0 0,0 0 16,0 0-16,1 0 0,-1 0 0,0 0 15,0-21-15,0 21 0,-21-21 16,21 0-16,1 0 0,-1 21 0,-21-21 15,0-22-15,21 22 0,-21 0 16,21 0-16,-21 0 0,0-1 16,0 1-16,0 0 0,0 42 47,0 0-32,0 1-15,0-1 0,-21 0 0,21 0 16,-21 21-16,21-20 0,0 20 15,-21 0-15,21 1 0,0-1 16,0 0-16,0 1 0,0 20 0,0-21 0,0 22 16,0-22-16,0 22 0,0-22 15,0 22-15,0-1 0,0 1 16,21 20-16,0-20 0,-21-1 0,21 22 16,-21-22-16,0 1 0,0-1 15,21-20-15,-21 20 0,0 1 0,0-22 16,0 0-16,-21 1 0,0-1 0,0 0 15,0-20-15,-1-1 0,-20 0 16,0 0-16,21-21 0,-1 0 16,-41 0-16,42-21 15,0 0-15,-1 0 0,1-1 0,0 1 16,0-21-16,0 21 0,0-22 0,21 22 16,0-21-16,0 0 0,0-1 15,0 1-15,0 0 0,0-22 16,0 22-16,0-22 0,0 1 0,0-1 15,0-20-15,21 20 0,-21 1 16</inkml:trace>
  <inkml:trace contextRef="#ctx0" brushRef="#br1" timeOffset="71580.75">5800 3471 0,'0'0'0,"-43"-21"16,43 42 62,-21-21-78,0 0 16</inkml:trace>
  <inkml:trace contextRef="#ctx0" brushRef="#br1" timeOffset="71763.67">5165 3662 0,'0'0'0,"0"21"0,21-21 31,0 0-31,0 0 0,0 0 15,0 0-15,22 0 0,-1 0 16,-21 0-16,22 0 0,-1 0 0,0 0 16,1 0-16,-1 0 0,0 0 0,1 0 15</inkml:trace>
  <inkml:trace contextRef="#ctx0" brushRef="#br1" timeOffset="72259.62">8043 3620 0,'0'0'15,"21"-22"-15,43-83 16,-64 83-1,0 1-15,0 42 16,0 1 0,0-1-16,0 0 0,-21 21 15,0-21-15,-1 22 0,1-1 16,21 0-16,-21 1 0,0-22 16,0 21-16,21 1 0,-21-1 0,21-21 15,-22 21-15,22-20 0,-21-1 16,21 0-16,0 0 0,0 0 0,0 0 15,0-42 17,0 0-32,0 0 0,0 0 0</inkml:trace>
  <inkml:trace contextRef="#ctx0" brushRef="#br1" timeOffset="72888.3">7662 3789 0,'-21'0'0,"42"0"0,-63 0 15,21 0-15,42 21 32,0-21-32,0 0 0,22 0 0,-1 0 15,-21 0-15,21 0 0,1 0 16,20-21-16,-20 21 0,-1-21 0,0 21 16,22-21-16,-22-1 15,22 1-15,-22 0 0,-21 0 0,0 0 16,0 0-16,-21-1 0,0-20 15,0 21-15,0 0 0,0 0 0,0-1 16,0 1-16,-21 21 31,0 21-15,21 1-16,0-1 0,0 21 16,0-21-16,0 0 0,-21 22 0,21-1 15,0-21-15,-21 22 0,21-22 16,0 21-16,0-21 0,-21 22 0,21-22 15,-22 0-15,22 0 0,0 0 16,0 0-16,-21 1 0,21-1 16,-21-21-16,21-21 31,0-1-31,0 1 16,0 0-16,0 0 15,21-21-15,0 20 0,1 1 0,-1 0 16,0 0-16,0 0 0,0 0 0,0-1 15,22 1-15,-22 21 0,0 0 16,21 0-16,-20 0 0,-1 0 0,0 0 16,0 0-16,0 21 0,-21 1 15,21 20-15,-21-21 0,0 0 16,0 0-16,0 1 0,0-1 16,-21 21-16,0-42 0,21 21 15,0 0-15,-21 1 0,0-22 16,21 21-1,0-42 1,0-1-16,21 22 16,0-21-16,-21 0 0,21 0 0,0 0 15</inkml:trace>
  <inkml:trace contextRef="#ctx0" brushRef="#br1" timeOffset="73239.67">8721 3810 0,'21'0'31,"0"0"-31,0 0 16,0 0-16,0 0 0,1 0 15,-1 0-15,0-21 0,0 21 0,0 0 16,0-21-16,1 21 0,-1-21 16,0 21-16,-21-22 0,0 1 0,0 0 15,-21 21 1,0-21-16,-1 21 0,1 0 15,0 0-15,-21 0 16,21 0-16,-22 21 0,22 0 0,0 0 16,0 1-16,0-1 0,-1 0 0,1 0 15,21 0-15,0 0 0,0 1 16,0-1-16,0 0 0,0 0 0,0 0 16,0 0-16,21-21 0,1 22 15,-1-22-15,0 0 0,0 0 0,43 0 16,-43 0-16,21 0 15,-21 0-15,0 0 0,22-22 0,-22 1 16,0 0-16,21 0 0</inkml:trace>
  <inkml:trace contextRef="#ctx0" brushRef="#br1" timeOffset="73676.89">10414 3471 0,'0'0'0,"0"-21"0,0 0 0,0 0 0,-21 0 16,21 0-16,-21 21 16,-1 0-1,22 21-15,-21 0 0,0 21 16,21 1-16,0-22 0,-21 21 16,0 0-16,0 1 0,21-1 0,-22 0 15,1 1-15,0-22 0,0 21 16,0-21-16,21 22 0,0-22 0,-21 0 15,21 0-15,0 0 16,21-21 0,0 0-16,0 0 15,0-21-15,22 21 0,-22-21 0,0 0 16,0 0-16,0 0 0,0-1 16,-21 1-16,22 0 0</inkml:trace>
  <inkml:trace contextRef="#ctx0" brushRef="#br1" timeOffset="73872">10096 3704 0,'0'0'0,"-21"0"0,-21 21 31,42 1-31,21-22 16,0 0-16,0 0 15,1 0-15,-1 0 0,21 0 16,0 0-16,-20 0 0,20 0 15,0 0-15,-21 0 0,22-22 16,-22 22-16,0-21 0,21 21 16,-20 0-16</inkml:trace>
  <inkml:trace contextRef="#ctx0" brushRef="#br1" timeOffset="74224.66">10562 3683 0,'0'21'16,"21"-21"31,0 0-47,1 0 0,-1-21 15,0 21-15,0-21 16,0 0-16,0 0 16,-21-1-1,-21 22 1,0 0-16,0 22 0,0-1 15,0 0-15,-1 0 16,1 0-16,0 0 0,-21 22 16,42-22-16,-21 0 15,21 0-15,-22 0 0,22 1 0,0-1 16,0 0-16,0 0 16,22-21-1,-1 0-15,0 0 0,0 0 0,0 0 16,0 0-16,22-21 0,-22 0 15,21 21-15,1-21 0</inkml:trace>
  <inkml:trace contextRef="#ctx0" brushRef="#br1" timeOffset="74595.42">11218 3641 0,'0'-21'0,"0"42"0,21-42 0,-21-1 16,-21 22-1,0 0-15,0 0 0,0 0 16,0 0-16,-1 0 0,1 0 15,-21 22-15,21-22 0,0 21 0,-1 0 16,1-21-16,0 21 0,0 0 16,21 0-16,0 1 0,0-1 15,0 0-15,21-21 16,0 0-16,0 21 0,22-21 16,-22 0-16,0 21 0,0-21 0,0 0 15,1 21-15,-1 1 0,0-22 16,0 0-16,-21 21 0,0 0 15,0 0 1,-21-21-16,0 0 16,0 0-16,-1 21 0,-20-21 15,21 0-15,-21 0 0,-1 0 0,22 0 16,-21 0-16,21 0 0,-1 0 16,1 0-16,0 0 0,21-21 15,0 0 1,0 0-16,21 21 15,0-21-15</inkml:trace>
  <inkml:trace contextRef="#ctx0" brushRef="#br1" timeOffset="74887.88">11578 3387 0,'0'-21'16,"0"42"-16,0-64 0,0 65 31,0 20-31,-21-21 16,21 21-16,-21-20 0,0 20 15,21 0-15,0-21 0,-22 22 0,1-1 16,0-21-16,21 22 0,-21-22 16,21 21-16,-21-21 0,21 0 0,-21 1 15,21-1-15,0 0 0,0 0 16,0 0-16,21-21 15,0 0-15,0 0 0,0 0 16,0 0-16,1-21 0,-1 21 0,0-21 16,0 0-16,0 0 0,0 21 15</inkml:trace>
  <inkml:trace contextRef="#ctx0" brushRef="#br1" timeOffset="75063.74">11451 3662 0,'0'0'0,"-21"0"0,0 0 0,42 0 63,0 0-63,0 0 0,0 0 0,1 0 16,-1 0-16,21 0 0,-21-21 15,0 21-15</inkml:trace>
  <inkml:trace contextRef="#ctx0" brushRef="#br1" timeOffset="75569.84">12869 3493 0,'0'0'0,"0"-22"0,0 1 0,0 0 0,0 0 16,0 0-16,0 0 0,-21-1 16,0 22-16,0 0 15,0 0-15,-22 22 0,22-22 0,0 21 16,0 0-16,-22 21 0,22-21 16,0 22-16,0-22 0,0 21 0,-22 1 15,43-1-15,-21-21 0,0 21 16,21-20-16,0-1 0,0 21 0,0-21 15,0 0-15,0 1 0,21-22 0,0 21 16,1-21-16,-1 21 16,21-21-16,-21 0 0,22 0 0,-1 0 15,0 0-15,22-21 0,-22 0 16,0-1-16,22 22 0,-22-21 0,1 0 16,-1-21-16,21 21 0,-20-1 0,-22-20 15,21 21-15</inkml:trace>
  <inkml:trace contextRef="#ctx0" brushRef="#br1" timeOffset="75795.42">13356 3429 0,'21'-42'0,"-42"126"0,21-126 0,21-21 0,0 20 16,-21 22-16,0 0 0,0-21 16,0 20-16,0 1 0,-21 21 15,0 0-15,0 0 16,0 21-16,0 1 0,21-1 0,-22 21 16,1 0-16,0 1 0,0-1 15,0 0-15,0 1 0,21-1 0,-22-21 16,1 22-16,21-1 0,-21-21 15,21 21-15,0-20 0,0-1 0,0 0 16,0 0-16,0 0 16,21-21-16,22 21 15,-22-21-15,0 0 0,0 0 0,0 0 16,22 0-16,-22-21 0,21 21 16</inkml:trace>
  <inkml:trace contextRef="#ctx0" brushRef="#br1" timeOffset="76931.89">13695 3641 0,'0'0'0,"21"-21"0,-21-1 0,0 1 16,0 0-16,0 0 0,0 0 15,-21 0-15,0 21 0,-1 0 16,1 0-16,0 0 0,0 0 16,0 0-16,0 0 0,-1 21 0,1 0 15,0 0-15,0 0 0,0 0 16,0 1-16,-1 20 0,1-21 0,0 0 15,0 22-15,0-22 0,21 0 16,0 0-16,0 0 0,0 0 16,0 1-16,0-1 0,21-21 15,0 0-15,0 0 0,0 0 16,22 0-16,-22 0 0,0 0 0,0 0 16,0 0-16,1-21 0,-1-1 0,0 22 15,0-21-15,0 0 0,-21 0 16,21 0-16,-21 0 0,22-22 0,-1 22 15,-21 0-15,0 0 0,0 0 16,0-1-16,0 1 0,0 0 16,0 42 15,0 0-31,-21 1 16,21-1-16,0 0 0,0 0 15,-22 0-15,22 0 0,0 1 0,-21-1 16,21 0-16,0 0 0,0 0 15,0 0-15,0 1 0,0-1 16,21-21-16,1 21 0,-1-21 16,0 0-16,0 0 0,0 0 15,0 0-15,1 0 0,20-21 0,-21 0 16,21 21-16,-20-22 0,20 1 16,0 0-16,-21 0 0,22 0 0,-22 0 15,21-1-15,-21 1 0,1 0 16,-1 0-16,-21 0 0,0 0 15,-21 21 1,-1 0-16,1 0 16,0 21-16,21 0 0,-21 0 15,21 0-15,0 0 16,0 1-16,0-1 0,0 0 0,0 0 16,0 0-16,21 0 0,-21 1 15,21-22-15,-21 21 16,0-42 31,-21 21-47,0-22 15,0 22-15,21-21 16,-21 21-16,21-21 0,-22 21 0,22 21 31,0 0-15,0 1-16,0-1 15,22 0 1,-1-21-16,0 0 16,0 0-16,0 0 0,0 0 15,22 0-15,-22 0 0,21 0 0,1 0 16,-1-21-16,-21 21 0,21-21 16,1-1-16,-1 22 0,0-21 15,-20 0-15,20 0 0,-21 0 0,21-22 16,-20 22-16,-1 0 0,-21 0 15,0 0-15,0 0 0,-21 21 32,-1 0-32,1 21 15,0-21-15,21 21 0,-21 0 0,21 0 16,0 0-16,0 1 16,0-1-16,0 0 0,0 0 0,0 0 15,0 0-15,21 1 16,-21-1-1,0 0 1,-21-21-16,0 0 16,0 0-16,-1 0 15,1 0-15,0 0 0,0 0 16,0 0-16,21-21 16,-21 0-16,-1-1 0</inkml:trace>
  <inkml:trace contextRef="#ctx0" brushRef="#br1" timeOffset="77927.62">16722 3683 0,'0'0'0,"21"0"0,42 0 31,-42 0-31,-21-21 0,0 0 0,22 21 16,-22-21-16,0-1 15,0 1-15,0 0 0,0 0 16,0 0-16,0 0 0,-22 21 16,1-22-16,0 1 0,0 0 15,0 0-15,0 21 0,-1 0 16,-20 0-16,21 0 0,-21 0 0,20 0 15,-20 21-15,0-21 0,-1 21 16,22 22-16,-21-22 0,21 21 16,-22-21-16,22 22 0,0-1 0,0-21 0,21 0 15,0 22-15,0-22 0,0 0 16,0 0-16,0 0 0,21 0 0,21-21 16,-20 0-16,-1 22 0,21-22 15,-21 0-15,22 0 0,-22 0 0,21 0 16,0-22-16,1 22 0,-22-21 15,21 0-15,-21 0 0,22 0 0,-22 0 16,0-1-16,21 1 0,-20-21 16,-1 21-16,0-22 0,0 1 15,0 0-15,0-1 0,-21 1 0,0 0 16,22-1-16,-22 1 0,0 0 16,0-1-16,0 22 0,0-21 0,0 21 15,0 0-15,-22 21 16,1 0-16,0 21 15,21 0-15,-21 21 0,21 1 0,0-1 16,-21 0-16,21 22 0,-21-22 16,21 0-16,-22 1 0,22-1 15,0 0-15,0-20 0,0 20 16,0-21-16,0 0 0,0 0 0,0 1 16,0-1-16,22-21 0,-1 0 15,0 21-15,0-21 0,0 0 0,0 0 16,1 0-16,-1 0 0,0-21 15,0 0-15,0 21 0,0-22 16,1 1-16,-1 21 0,-21-21 0,0 0 16,21 0-16,-21 0 0,21 21 15,-21-22-15,0 44 32,0-1-32,-21 0 15,21 0-15,-21 0 0,21 0 16,-21 1-16,21-1 0,0 0 15,0 0 1,21-21 15,0-21-15,0 0-16,-21 0 16,21 21-16,-21-22 0</inkml:trace>
  <inkml:trace contextRef="#ctx0" brushRef="#br1" timeOffset="78136.86">17251 3450 0,'0'0'0,"-43"-21"32,22 21-32,21-21 15,21 21 16,1 0-31,-1 0 0,0 0 16,0 0-16,0 0 0,0 0 16,1 0-16,-1 0 0,0 0 15</inkml:trace>
  <inkml:trace contextRef="#ctx0" brushRef="#br1" timeOffset="78572.82">17568 3577 0,'-21'0'16,"42"0"-16,-63 0 0,21 0 15,21-21-15,0 0 16,0 0-16,0 0 16,21 21-16,0 0 15,0 0-15,0 0 0,1 0 0,-1 0 16,0 0-16,0 0 15,0 0-15,0 0 0,1 0 0,-1 21 16,-21 0-16,0 0 0,21 0 16,-21 0-16,0 1 0,0-1 0,0 0 15,0 0-15,0 0 0,0 0 0,0 1 16,-21-22-16,21 21 0,-21 0 16,-1-21-16,1 0 15,21-21 16,0 0-31,0-1 16,0 1-16,21 0 16,1 0-16,-22 0 0,21 0 15,0-1-15,0 1 16,0 21-16,0-21 0,1 0 16,-1 21-16,0 0 15,0-21-15,0 21 0</inkml:trace>
  <inkml:trace contextRef="#ctx0" brushRef="#br1" timeOffset="78954.85">18119 3641 0,'0'0'0,"21"0"31,0 0-31,0 0 15,0 0-15,0 0 0,1 0 0,20 0 16,-21 0-16,0-21 0,0-1 16,1 22-16,-22-21 0,0 0 0,21 0 15,-21 0-15,0 0 16,0-1-16,-21 1 16,-1 21-16,1 0 0,0 0 15,0 0-15,0 0 0,0 21 0,-1 1 16,1-1-16,0 0 0,0 0 15,21 0-15,-21 0 0,0 1 16,21-1-16,-22 0 0,22 0 0,-21 0 16,21 0-16,0 1 15,0-1-15,21-21 0,1 0 16,-1 0-16,0 0 0,21 0 16,-21 0-16,22 0 0,-1 0 0,0 0 15,1 0-15,-1 0 0,0-21 0,1-1 16</inkml:trace>
  <inkml:trace contextRef="#ctx0" brushRef="#br1" timeOffset="80495.28">19008 3471 0,'0'0'0,"0"-63"32,-22 63-17,1 0-15,0 0 0,0 0 16,0 21-16,0 0 0,-1 0 15,22 1-15,-21-1 0,0 0 0,0 0 16,0 21-16,21-20 0,0-1 16,0 0-16,0 0 0,0 0 15,0 0-15,0 1 0,21-22 16,0 21-16,0-21 16,0 0-16,1 0 0,-1 0 0,0 0 15,21 0-15,-21 0 0,1 0 16,-1 0-16,21-21 0,-21-1 0,22 22 15,-22-21-15,21 0 0,-21-21 16,22 21-16,-1-22 0,-21 22 0,21-21 16,-20-1-16,-1-20 0,21 21 15,0-43-15,-20 43 0,-22-1 16,0 22-16,0 0 0,21 0 16,-21 0-16,-21 21 15,-1 0-15,1 21 16,21 0-16,-21 0 0,0 0 15,0 22-15,0-1 0,-1-21 0,1 21 16,21 1-16,0-1 0,0 0 16,0-20-16,0 20 0,0-21 15,0 0-15,0 22 0,0-1 16,0-21-16,21 0 0,1-21 16,-1 0-16,0 0 0,0 0 15,21 0-15,-20 0 0,20 0 0,21 0 16,-41 0-16,20-21 15,0 0-15,-21 0 0,22 0 16,-22-22-16,21 22 0,-21-21 16,22-1-16,-22 1 0,0-21 0,0 20 15,0 1-15,-21 0 0,22 20 16,-1-41-16,-21 21 0,0 20 16,0 1-16,0 0 0,-21 21 31,-1 21-31,1-21 15,21 21-15,0 22 0,-21-22 16,0 21-16,21-21 0,-21 22 16,0-1-16,21 0 0,0-20 15,-22 20-15,22 0 0,-21 1 0,21-22 16,0 21-16,0-21 0,0 22 16,0-22-16,0 0 0,0 0 0,0 0 15,21-21-15,1 21 0,-22 1 16,21-22-16,0 0 0,0 0 0,0 0 15,0 0-15,1 0 0,-1 0 16,0 0-16,0-22 0,0 1 0,0 21 16,1-21-16,-1 0 0,0 0 0,0 0 15,0-1-15,0 22 0,1-21 16,-22 0-16,0 0 16,0 42 15,-22 0-16,22 0-15,0 1 0,0-1 16,0 0-16,0 0 0,0 0 16,0 0-1,22-21-15,-1 0 16,0 0-16,0 0 0,0 0 16,0 0-16,1 0 0,-1 0 0,42 0 15,-42-21-15,1 0 16,-1 21-16,0-21 0,-21 0 0,42-22 15,-21 22-15,-21 0 16,0 0-16,22 0 0,-22 0 0,-22 42 63,1 0-63,0-21 15,21 21-15,-21 0 0,0 0 0,21 1 16,-21-1-16,21 0 15,-22 0-15,1 0 0,0 0 0,21 22 16,0-22-16,0 0 0,-21 21 0,21 1 16,-21-1-16,21 0 0,0 22 15,0-22-15,0 22 0,0-1 0,0-20 16,0 20-16,0 1 0,0-22 16,0 21-16,0 1 0,0-22 0,0 22 15,0-1-15,0 1 0,0-1 16,0 1-16,0-1 0,-21-20 0,21 20 15,0-21-15,-22 22 0,22-22 0,0 1 16,0-22-16,-21 21 0,21-21 16,-21 0-16,0-21 0,21 22 0,-21-22 15,0 0-15,-1 0 16,1 0-16,21-22 0,-21 22 0,0-21 16,21 0-16,-21 0 0,0-21 0,-1 20 15,22-20-15,0 0 0,-21-1 16,0-20-16,21-1 0,-21 1 0,21-1 15,0 1-15,0 21 0,0-22 16,0 22-16,0-22 0,0 22 16,0 0-16,0-1 0,0 1 0,0 0 15,21-1-15,0 22 0,0-21 16,1-1-16,-22 22 0,42-21 0,-21 21 16,0 0-16,0-22 0,1 22 15,20 0-15,-21 0 0,21 0 0,-20-1 16,-1 22-16,21-21 0,-21 21 15,0 0-15,1-21 0,-1 21 16,0-21-16,0 0 0,-21 0 16</inkml:trace>
  <inkml:trace contextRef="#ctx0" brushRef="#br1" timeOffset="80839.72">19283 3429 0,'0'0'0,"21"0"0,0 0 0,21 0 16,-20 0-16,20-21 0,0 21 15,-21 0-15,22 0 0,-1 0 0,0-21 16,-20 21-16,20 0 0,-21 0 16,0 0-16,0 0 0,1 0 0,-1 0 47,0 0-16,0 0-16</inkml:trace>
  <inkml:trace contextRef="#ctx0" brushRef="#br1" timeOffset="81123.27">21018 3620 0</inkml:trace>
  <inkml:trace contextRef="#ctx0" brushRef="#br2" timeOffset="98747.87">10689 4382 0,'-21'0'0,"0"0"16,0 0-1,-1 0-15,1 0 0,0 0 16,0 0-16,0 0 0,0 0 16,-1 0-16,-20 0 0,21 0 0,0 0 15,0 0-15,-1 0 0,1 0 16,0 0-16,0 0 0,0 0 0,0 0 16,-1 0-16,1 0 15,42 0 79,1 0-94,-1 0 16,0 0-16,0 0 0,0 0 15,0 0-15,1 0 0,-1 0 16,0 0-16,0 0 0,0 0 0,0 0 15,22 0-15,-22 0 0,0 0 16,0 0-16,22 0 0,-22 0 0,21 0 16,0 0-16,-20 0 0,20-22 15,0 22-15,1 0 0,-1 0 0,0 0 16,1 0-16,-1 0 0,21 0 16,-20 0-16,-1 0 0,0-21 15,1 21-15,-1 0 0,0 0 0,1 0 16,-22 0-16,21 0 0,1 0 15,-1 0-15,-21-21 0,21 21 0,1 0 16,20 0-16,-20 0 0,-1 0 16,21-21-16,-20 21 0,20 0 0,1 0 15,-22 0-15,22 0 0,-1-21 16,-21 21-16,22 0 0,-22 0 0,1 0 16,20 0-16,-21 0 0,1 0 15,-1 0-15,0-21 0,1 21 0,-1 0 16,22 0-16,-22 0 15,21 0-15,-20 0 0,20 0 0,1 0 16,-1 0-16,1 0 0,-1 0 16,-20 0-16,20-22 0,1 22 0,-22 0 15,0 0-15,22 0 0,-22 0 16,0 0-16,1 0 0,-1 0 0,0 0 16,22 0-16,-22 0 0,22-21 15,-1 21-15,-20 0 0,20 0 0,1 0 16,-1 0-16,1 0 0,-1 0 15,1 0-15,-22 0 0,21 0 0,-20 0 16,-1 0-16,22-21 0,-22 21 16,0 0-16,1 0 0,-1 0 15,0 0-15,1 0 0,-22 0 0,21 0 16,0-21-16,-20 21 0,20 0 16,-21 0-16,21 0 0,-20-21 0,20 21 15,-21 0-15,0 0 0,0 0 16,1 0-16,-1 0 0,0 0 31,-42-21 94,0 21-125</inkml:trace>
  <inkml:trace contextRef="#ctx0" brushRef="#br2" timeOffset="99903.86">16552 4191 0,'0'0'0,"-21"0"0,0 0 15,0 0-15,0 0 0,-1 0 16,1 0-16,0 0 16,0 0-16,0 0 0,0 0 15,-1 0 1,44 0 15,-1 0-15,0 0-16,21 0 0,-21 0 15,1 0-15,20 0 16,-21 0-16,0 0 0,0 0 16,22 21-16,-22-21 0,0 0 0,21 0 15,-20 0-15,20 0 0,-21 0 16,21 0-16,1 0 0,-1 0 0,0 0 15,1 0-15,-1 0 0,0 0 16,1 0-16,20 0 0,-20 0 16,20 0-16,-21 0 0,22 0 0,-1 0 15,-20 0-15,20 0 0,-20 0 16,20 0-16,1 0 0,-22 0 0,21 0 16,-20 0-16,20 0 0,1 0 15,-1 0-15,-20 0 0,41 0 0,-20 0 16,-1 0-16,1-21 0,20 21 15,-20 0-15,-1 0 0,1 0 16,-1 0-16,-20 0 0,20 0 0,1 0 16,-22 0-16,22 0 0,-1 0 15,-21 0-15,22 0 0,-1-21 16,1 21-16,-1 0 0,1 0 16,-1 0-16,1 0 0,63 0 15,-85 0-15,22 0 0,-1 0 16,-20 0-16,20 0 0,-21 0 0,1 0 15,-1 0-15,0 0 0,1 0 16,-1 0-16,0 0 0,1 0 0,41 0 16,-41 0-16,-22 0 15,21 0-15,1 0 0,-22 0 0,0 0 16,0 0-16,0 0 16,0 0-16,1 0 15,-44 0 63,1 0-78,0 0 16</inkml:trace>
  <inkml:trace contextRef="#ctx0" brushRef="#br0" timeOffset="108123.66">614 6943 0,'-21'0'15,"-1"21"-15,1-21 16,0 0-16,21 21 16,21-21 46,0 0-62,1 0 16,-1 0-16,0 0 0,0 0 15,21-21-15,-20 21 0,20-21 16,-21 0-16,21 21 0,-20-22 0,-1 1 16,0 0-16,0 0 0,0 0 15,0 0-15,-21-1 0,0 1 0,22 0 16,-22 0-16,0 0 0,0 0 15,0-1-15,0 1 0,0 0 16,0 0-16,0 0 16,-22 21-1,1 21 1,0-21 0,21 21-16,-21 0 0,21 0 0,0 1 15,-21-1-15,0 0 0,21 21 16,-22-21-16,22 22 0,-21-22 0,0 21 15,21 1-15,-21-1 0,21 0 16,-21 22-16,0-1 0,21 1 16,0-1-16,-22 1 0,1 20 0,21-20 15,-21 21-15,0-22 16,21 1-16,0 20 0,-21-20 0,21 20 16,-21-20-16,21 21 0,-22-22 15,22 22-15,0-22 0,0 1 0,0-22 16,0 22-16,0-22 0,0 0 15,0 1-15,0-1 0,22-21 0,-1 0 16,0 0-16,-21 1 0,42-1 16,-21-21-16,1 0 0,-1 0 15,21 0-15,-21-21 0,22-1 0,-22 1 16,21 0-16,0 0 0,1-21 16,-1-1-16,0 1 0,1 0 0,-1-22 15,-21 22-15,22-22 16,-22 1-16,0-1 0,0 1 0,-21-1 15,0 1-15,0-1 0,0 1 16,-21 20-16,0-20 0,-22-1 0,22 22 16,-21 0-16,21-1 0,-22 1 15,22 21-15,-21-21 0,21 20 0,-22 1 16,1 21-16,21-21 0,-21 21 16,-1 0-16,22 0 0,-21 0 15,21 0-15,-1 0 0,1 0 16,0 0-16,42 0 31,0 0-31,1 0 16,-1-21-16,21 0 0,-21 21 0,22-21 15,-22-1-15,21 1 0,-21 0 16,22 0-16,-22 0 0,21 0 0,0-22 16,-20 22-16,20 0 0,-21 0 15,21 0-15,-20-1 0,-1-20 16,21 21-16,-42 0 0,21 21 0,0-21 15,1-1-15,-22 1 0,0 0 16,0 42 31,0 0-47,0 1 16,-22-1-16,22 0 0,0 21 15,0-21-15,0 1 0,0-1 0,0 21 16,0-21-16,0 0 0,0 1 15,22-1-15,-1 0 0,-21 0 0,21 0 16,0-21-16,0 0 0,0 0 16,1 0-16,-1 0 0,0 0 0,21 0 15,-21 0-15,1-21 0,-1 0 16,0 0-16,0 0 0,0-1 16,0 1-16,1 0 0,-1-21 15,-21 21-15,21-22 0,0 22 0,0 0 16,-21 0-16,0 0 0,0-1 15,0 1-15,21 0 0,-21 0 16,-21 21 15,21 21-31,-21-21 16,0 21-16,21 0 0,-21 1 16,21-1-16,0 0 0,0 21 15,0-21-15,0 1 0,0 20 0,0-21 16,0 0-16,0 0 0,0 22 15,0-22-15,21-21 0,0 21 16,-21 0-16,21-21 0,0 0 0,22 0 16,-22 0-16,0 0 15,0 0-15,0 0 0,1-21 0,20 0 16,-21 0-16,0 0 0,0-22 16,22 1-16,-22 0 0,0 20 15,0-20-15,0 0 0,-21 21 16,22-22-16,-22 1 0,21 0 0,-21 20 15,0-20-15,0 21 0,21-21 16,-21 20-16,0 1 0,0 0 16,-21 21-1,0 21 1,21 0 0,-22 22-16,22-22 0,-21 0 0,21 21 15,0 1-15,0-22 0,0 21 16,-21-21-16,21 22 0,0-22 0,0 21 15,0-21-15,0 1 0,0-1 16,0 21-16,0-21 0,0 0 16,0 1-16,21-1 0,0-21 0,-21 21 15,22 0-15,-1-21 0,0 0 16,21 0-16,-21 0 0,1 0 0,-1 0 16,21-21-16,-21 0 0,0 21 15,22-21-15,-22-1 0,21 1 16,-21-21-16,1 21 0,20 0 0,-21-1 15,0-20-15,0 0 0,1 21 16,-1-22-16,0 1 0,-21 0 0,21 20 16,-21-20-16,21 0 0,-21 21 15,0-22-15,0 1 0,0 21 16,0 0-16,0-1 16,-21 22-1,0 22-15,0-22 16,21 21-16,-21 21 0,-1-21 0,1 22 15,21-22-15,-21 21 16,21 0-16,-21-20 0,21 20 0,0-21 0,0 21 16,0-20-16,0 20 15,0-21-15,0 0 0,0 0 0,0 1 16,21-1-16,0 0 0,0 0 16,-21 0-16,22-21 0,-1 0 0,0 21 15,0-21-15,0 0 0,0 0 16,1 0-16,-1 0 0,0 0 0,0 0 15,0 0-15,-21-21 0,21 0 16,1 21-16,-22-21 0,21 0 0,-21 0 16</inkml:trace>
  <inkml:trace contextRef="#ctx0" brushRef="#br0" timeOffset="108519.11">4085 6435 0,'0'0'0,"0"21"31,-21 0-31,21 0 0,-21 0 16,21 1-16,0 20 0,0 0 0,0-21 15,-21 22-15,21-1 0,-22 0 16,22 1-16,0-22 0,0 21 16,-21 1-16,21-22 0,-21 0 0,21 21 0,-21-21 15,21 1-15,-21-1 16,21 0-16,0 0 0,0 0 0,0 0 15,21-21 17,-21-21-32,0 0 0,21 21 0,0-21 15,-21 0-15</inkml:trace>
  <inkml:trace contextRef="#ctx0" brushRef="#br0" timeOffset="109080.83">4043 6668 0,'0'0'0,"0"-22"0,0 1 16,0 0-16,0 0 0,0 0 0,0 0 15,0-1-15,21-20 0,0 21 16,-21 0-16,21 0 0,22-1 16,-22 1-16,0 21 0,0 0 0,21-21 15,-20 21-15,20 0 0,-21 21 16,21 0-16,-20-21 0,-1 43 0,0-22 15,0 0-15,-21 21 0,0-20 16,0-1-16,0 21 0,-21-21 0,0 0 16,0 22-16,-1-22 0,-20 0 15,21 0-15,-21-21 0,20 21 0,-20 1 16,21-22-16,0 0 0,0 21 16,-1-21-16,1 0 0,0 0 15,-21 0-15,21 0 0,-1 0 16,22 21 31,0 0-32,22 0-15,-22 0 16,21 1-16,0-1 0,-21 0 16,21 0-16,0 0 0,-21 0 0,21 1 15,1-22-15,-1 21 0,-21 0 16,21-21-16,0 21 0,0-21 0,22 21 15,-22-21-15,0 0 16,21 0-16,-21 0 0,1 0 0,-1 0 16,21 0-16,-21 0 0,0 0 0,1 0 15,-1-21-15,0 0 16,-21 0-16,0 0 16,0-1-16,21 1 15,0 0-15,-21 0 0,21 21 16,1-21-16</inkml:trace>
  <inkml:trace contextRef="#ctx0" brushRef="#br0" timeOffset="109371.24">4932 6519 0,'0'0'0,"21"0"31,0-21-31,0 21 0,0 0 16,1 0-16,-1 0 0,0 0 0,21 0 16,-21-21-16,1 21 15,20 0-15,-21 0 0,0 0 0,0 0 16,1 0-1</inkml:trace>
  <inkml:trace contextRef="#ctx0" brushRef="#br0" timeOffset="109664.97">5143 6477 0,'-21'85'16,"21"-64"-1,0 0-15,0 0 0,0 0 0,0 22 16,0-22-16,0 21 0,0-21 16,0 1-16,-21 20 0,21-21 0,0 21 15,-21-20-15,21-1 0,0 0 16,0 0-16,0 0 0,-21 0 0,21 1 15,0-1-15,-21-21 0,21 21 0,0 0 32,0-42-17,21 0 1</inkml:trace>
  <inkml:trace contextRef="#ctx0" brushRef="#br0" timeOffset="110143.78">5948 6816 0,'0'0'0,"-21"0"0,42 0 47,0 0-47,0 0 0,0 0 15,0 0-15,22 0 0,-22 0 16,21 0-16,1 0 0,-1 0 16,0-21-16,1 21 0,20 0 0,1 0 15,-1 0-15,1 0 0,-1 0 16,1 0-16,-1-22 0,1 22 0,-1 0 16,-21-21-16,22 21 0,-22 0 15,1 0-15,-22 0 0,0-21 0,0 21 16,0 0-16,0 0 0,-21-21 15,-21 0 17,0 21-32,0 0 0,0-21 15</inkml:trace>
  <inkml:trace contextRef="#ctx0" brushRef="#br0" timeOffset="110626.83">6900 6392 0,'0'0'0,"0"-21"0,-21 21 32,21 21-17,0 1-15,0 20 16,0-21-16,0 0 0,0 0 15,21 1-15,-21 20 0,21-21 0,1 0 16,-1 0-16,0 1 0,0-1 16,21 0-16,-20 0 0,-1-21 0,0 21 15,21 0-15,-21-21 0,1 0 16,-1 0-16,0 0 0,0 0 0,0 0 16,0 0-1,-21-21 1,0 0-16,-21 21 15,0 0-15,0 0 16,0 0-16,0 21 0,-1 0 16,1-21-16,0 22 0,0-1 15,-21 0-15,20 0 0,1 0 0,0 0 16,0 1-16,-21-1 0,20 0 0,22 0 16,-21-21-16,0 21 0,21 0 15,-21-21-15,21 22 0,0-1 16,-21 0-1,21 0-15,-21-21 16,21 21-16</inkml:trace>
  <inkml:trace contextRef="#ctx0" brushRef="#br1" timeOffset="116631.68">8107 6160 0,'0'21'63,"-21"0"-63,-1 0 0,22 21 15,-21-20-15,21 20 0,0 0 16,0 1-16,-21-1 0,21 0 0,-21 1 16,0-1-16,21 0 0,0 1 0,0-1 15,-21-21-15,21 0 0,0 0 16,0 1-16,-22-1 0,22 0 15,0-42 1,22 0 0,-22-1-16</inkml:trace>
  <inkml:trace contextRef="#ctx0" brushRef="#br1" timeOffset="117128.83">8064 6329 0,'0'0'15,"0"-21"-15,-21 0 16,0-1-16,0 1 16,21 0-16,0 0 0,0 0 15,21 0-15,0 21 16,0-22-16,22 1 0,-22 21 0,21-21 16,1 21-16,-1 0 0,0 0 15,-21 0-15,22 0 0,-1 0 0,-21 0 16,22 21-16,-22 0 0,0 1 15,0-22-15,-21 21 0,0 0 16,0 0-16,0 0 0,-21 0 0,0 1 16,0-1-16,-22 21 0,22-21 0,-21 0 15,-1 1-15,1-1 0,0-21 16,21 21-16,-22-21 0,22 0 0,-21 0 16,21 0-16,-1 0 0,1 0 15,0-21 1,42 42 15,0 0-31,-21 0 16,0 0-16,22 1 0,-1-1 15,0 0-15,-21 0 0,0 0 0,21 22 16,-21-22-16,21 0 0,-21 0 0,21 0 16,-21 0-16,0 1 0,0-1 15,22 0-15,-1 0 0,0-21 16,0 0-16,0 0 15,0 0-15,1-21 16,-1 0-16,0 0 16,0-1-16</inkml:trace>
  <inkml:trace contextRef="#ctx0" brushRef="#br1" timeOffset="117565.81">8488 6583 0,'0'0'0,"0"21"31,21-21 1,0 0-32,0 0 0,0-21 15,1 21-15,-1-21 0,0 0 0,0 21 16,0-22-16,0 1 0,1 21 15,-1-21-15,0 0 0,-21 0 16,21 0-16,-21-1 0,0 1 16,-21 21-16,0 0 15,0 0-15,-1 0 0,1 0 16,0 0-16,0 21 0,-21 1 16,20-1-16,1 0 0,0 0 15,0 21-15,21-20 0,0-1 0,-21 21 0,21-21 16,0 0-16,0 1 0,0-1 0,0 0 15,0 0-15,0 0 16,0 0-16,21 1 0,0-22 16,0 21-16,0-21 15,1 0-15,-1 0 0,0 0 0,0 0 16,0 0-16,0 0 0,1 0 0,-1-21 16,0-1-16,0 22 0,21-21 15,-20 0-15</inkml:trace>
  <inkml:trace contextRef="#ctx0" brushRef="#br1" timeOffset="117859.5">9165 6519 0,'0'0'16,"-21"0"0,42 0 15,0 0-15,0 0-16,1 0 0,-1 0 15,0 0-15,0 0 31,-21-21-31</inkml:trace>
  <inkml:trace contextRef="#ctx0" brushRef="#br1" timeOffset="118207.8">9715 6138 0,'0'0'16,"0"-21"-16,0 0 16,-21 21 15,21 21-31,0 0 0,-21-21 16,21 22-16,-21-1 0,21 21 0,-21 0 15,21 1-15,-21-1 16,-1 0-16,22 1 0,-21-22 0,21 21 15,0 1-15,0-1 0,-21-21 16,21 0-16,0 22 0,0-22 0,0 0 16,0 0-16,21-21 31,0 0-31,1 0 16,-1 0-16,0-21 0,0 0 15,0 0-15,0-1 0,1 1 16,-1 0-16,-21 0 0</inkml:trace>
  <inkml:trace contextRef="#ctx0" brushRef="#br1" timeOffset="118425.1">9567 6371 0,'0'0'15,"0"-21"16,21 21-15,1 0 0,-1 0-16,0 0 0,0 0 15,0-21-15,0 21 16,1 0-16,-1 0 0</inkml:trace>
  <inkml:trace contextRef="#ctx0" brushRef="#br1" timeOffset="118811.76">9906 6435 0,'21'21'31,"0"-21"-31,0 0 0,1 0 16,-1 0-16,21-21 15,-21 21-15,0-21 0,1-1 0,-1 22 16,21-21-16,-21 21 0,-21-21 0,21 21 16,-21-21-16,0 0 31,-21 21-31,0 0 0,0 0 16,0 0-16,0 0 0,-1 21 15,-20-21-15,21 21 0,0 0 0,0 0 16,-22 1-16,22-1 0,0 0 15,0 0-15,21 0 0,-21 22 0,21-22 16,-22 0-16,22 0 0,0 0 0,0 0 16,0 1-16,22-1 15,-1-21-15,0 0 0,21 0 16,-21 0-16,1 0 16,-1 0-16,21 0 0,-21-21 0,22 21 15</inkml:trace>
  <inkml:trace contextRef="#ctx0" brushRef="#br1" timeOffset="119791.67">10816 6287 0,'-21'0'0,"42"0"0,-63 0 0,21 0 15,-22 0-15,22 0 0,0 0 0,-43 0 16,43 0-16,0 21 15,-21 0-15,21-21 0,-1 21 0,22 0 16,-21-21-16,21 21 0,-21 1 0,21-1 16,0 0-1,21-21 1,0 21-16,1-21 0,-1 0 16,0 0-16,0 0 0,0 21 0,0-21 15,1 0-15,-1 21 0,0-21 0,0 0 16,0 22-16,0-1 0,1-21 15,-22 21-15,21 0 0,-21 0 16,0 0 0,-21-21-16,-1 0 0,1 22 15,0-22-15,0 0 0,-21 0 16,20 0-16,1 0 0,0 0 16,-21 0-16,21 0 0,-1 0 0,1 0 15,0 0-15,0 0 16,42 0 31,0 0-47,0 21 15,1 0-15,-1-21 0,0 0 16,21 0-16,-21 0 0,1 0 16,20 0-16,-21 0 0,21 0 0,1 0 15,-22-21-15,21 0 0,1 21 0,-22-22 16,0 1-16,21 21 15,-21-21-15,1-21 0,-1 21 0,0-1 16,-21-20-16,21 21 0,0-21 0,-21-1 16,0 22-16,0-21 0,21-1 15,-21 22-15,22-21 0,-22 21 0,0 0 16,21 21-16,-21-22 16,0 1-16,0 42 15,0 1 1,0-1-16,0 0 15,0 0-15,-21 0 0,-1 0 0,22 22 0,-21-22 16,21 21-16,0-21 0,-21 22 16,21-22-16,0 21 0,-21-21 15,21 1-15,0-1 0,0 0 0,0 0 16,0 0-16,21 0 16,0-21-16,0 0 0,1 0 15,-1 0-15,21 0 0,-21 0 0,0 0 16,1-21-16,20 21 0,-21-21 15,0 0-15,0 0 0,1 0 0,-1-1 16,21-41-16,-42 42 16,21-22-16,-21 65 47,-21-1-47,21 0 0,0 0 0,0 0 15,-21 0-15,21 1 0,0-1 0,-21-21 16,21 21-16,0 0 0,0 0 15,21-21 17,0-21-17,-21 0-15,21 0 16,0 0-16,-21-1 0</inkml:trace>
  <inkml:trace contextRef="#ctx0" brushRef="#br1" timeOffset="119983.2">11599 6181 0,'0'0'0,"0"-21"15</inkml:trace>
  <inkml:trace contextRef="#ctx0" brushRef="#br1" timeOffset="120196.19">11070 6308 0,'0'0'0,"21"0"31,0 0-31,1 0 16,-1 0-16,0 0 0,0 0 0,0 0 16,0 0-16,1 0 0,20 0 15,-21 0-15,0 0 0</inkml:trace>
  <inkml:trace contextRef="#ctx0" brushRef="#br1" timeOffset="120723.21">11874 6287 0,'0'0'16,"-21"0"-16,0 0 31,21 21-31,0 0 16,-21-21-16,21 21 0,0 0 15,0 0-15,0 1 0,0-1 16,-21 0-16,21 0 0,0 0 0,0 0 16,-21 1-16,21-1 0,0 0 15,-22 0 1,1-21-1,21-21 1,0 0 0,0 0-16,0-1 15,0 1-15,0 0 0,0 0 0,21-43 16,1 43-16,-1 0 0,21 0 16,-21 0-16,0 0 0,22-1 15,-1 22-15,-21-21 0,22 0 0,-1 21 16,0 0-16,1 0 0,-22 0 15,21 0-15,-21 0 0,0 21 0,1 0 16,-1 1-16,-21-1 0,0 0 0,0 0 16,0 0-16,0 22 0,0-22 15,0 0-15,-21 0 0,-1 0 0,1 0 16,0 1-16,21-1 0,-21-21 16,21 21-16,-21-21 0,42 0 31,0-21-16,0 0-15</inkml:trace>
  <inkml:trace contextRef="#ctx0" brushRef="#br1" timeOffset="121490.83">12890 6265 0,'0'0'0,"22"-21"0,-22 0 15,-22 21-15,1-21 0,0 21 16,0 0-16,0 0 0,0 0 0,-1 0 16,1 0-16,0 0 0,0 21 15,-21 0-15,20-21 0,22 21 0,-21 1 16,0-1-16,21 21 0,0-21 16,0 0-16,0 1 0,0-1 15,0 0-15,0 0 0,0 0 0,21-21 16,0 0-16,1 0 15,-1 0-15,0 0 0,0 0 0,0 0 16,0-21-16,-21 0 0,22 0 0,-1 21 16,0-21-16,-21-1 0,0 1 15,0 0-15,21 0 0,-21 0 0,21 0 16,-21-1-16,0 1 16,0 42 30,-21-21-46,21 22 16,-21-1-16,21 0 0,0 0 0,-21 21 16,21-20-16,-21 20 0,21 0 15,-22-21-15,22 22 0,0-1 0,0 22 16,0-22-16,0 0 0,0 1 16,0-1-16,0 0 0,0 1 15,0-1-15,0 21 0,0-20 0,0 20 16,0-20-16,0 20 0,0 1 15,0-22-15,0 21 0,0 1 0,0-1 16,0 1-16,-21-22 0,21 22 0,-21-1 16,0-20-16,0 20 0,21-21 0,0 1 15,-21-1-15,21 0 0,-22 1 0,22-22 16,0 21-16,-21-21 16,0-21-16,0 0 0,0 0 15,0-21-15,-1 0 0,1-21 16,0 21-16,0-22 0,0 1 15,0 0-15,-1-1 0,22-20 16,0 20-16,-21-20 0,21-1 0,0 1 16,0-1-16,0 1 0,0-22 0,21 22 15,-21-1-15,22 1 0,-1 20 16,0-20-16,0 21 0,0-1 0,0 1 16,-21 0-16,43-43 0,-22 64 15,0-22-15,-21 22 16,0 0-16,21 0 0,0 21 0,-21-42 15,22 20-15,-22 1 16,21 0-16</inkml:trace>
  <inkml:trace contextRef="#ctx0" brushRef="#br1" timeOffset="122815.84">14668 6350 0,'0'0'0,"0"-21"15,22 21 1,-22-21-16,21 0 16,-21-1-16,0 1 0,0 0 15,0 0-15,0 0 0,0 0 0,0-1 16,0-20-16,-21 21 0,-1 0 16,1 21-16,0-21 0,0-1 0,0 22 15,0 0-15,-1 0 0,-20 0 16,21 0-16,-21 0 0,20 0 15,-20 0-15,0 22 0,21-1 0,-22 0 16,1 0-16,21 0 0,-22 22 16,22-22-16,0 0 0,0 21 0,0 22 15,21-22-15,0-21 16,0 22-16,0-22 0,0 0 0,21 21 16,0-21-16,0-21 0,0 0 15,22 22-15,-22-22 0,21 0 16,-21 0-16,22 0 0,-22-22 0,21 1 15,-21 21-15,22-21 0,-22 0 16,0 0-16,0-22 0,0 22 0,1 0 16,-1 0-16,0-21 0,-21 20 15,0 1-15,0-21 0,21 21 16,-21 0-16,0-1 0,0 1 16,0 0-16,0 42 31,0 0-31,0 1 0,-21-1 15,21 0-15,0 0 0,0 0 16,0 22-16,0-22 0,0 0 0,0 21 16,0-21-16,0 1 0,0-1 0,0 0 15,0 0-15,21 0 0,-21 0 16,21-21-16,0 0 0,1 0 0,-1 0 16,0 0-16,0 0 15,0-21-15,0 0 0,1 0 0,-1 0 16,0 0-16,0-22 0,0 22 15,-21 0-15,21-21 0,1 20 16,-1-20-16,0 21 0,-21-21 0,0-1 16,21 22-16,-21-21 0,21 21 0,-21-22 15,0 22-15,0 0 0,0 0 16,0 0-16,0 42 31,0 0-31,-21 0 0,0 0 16,21 0-16,-21 22 0,21-22 0,0 21 15,-21 1-15,21-22 0,0 21 16,0-21-16,0 0 0,0 22 0,0-22 16,0 0-16,21 0 0,0 0 0,-21 1 15,21-1-15,0 0 0,0-21 16,1 0-16,-1 0 0,0 0 0,21 0 16,-21 0-16,1 0 0,-1 0 15,21-21-15,-21 0 0,0-1 0,1 1 16,-1 0-16,0 0 0,0 0 0,0 0 15,0-22-15,1 22 0,-22-21 16,21 21-16,0-22 0,-21 22 0,21-21 16,-21 21-16,21-1 0,-21-20 15,0 21-15,21 0 0,-21 42 32,0 0-32,-21 0 15,21 0-15,-21 22 0,21-22 0,-21 0 16,0 21-16,21-20 0,0-1 15,0 21-15,-21-21 0,21 0 0,0 1 16,-22-1-16,22 0 0,0 0 0,0 0 16,0 0-16,0 1 15,22-22-15,-1 0 16,0 0-16,0 0 0,0-22 16,0 1-16,1 21 0,-1-21 0,0 0 15,21 21-15</inkml:trace>
  <inkml:trace contextRef="#ctx0" brushRef="#br1" timeOffset="123696.94">16256 6308 0,'0'0'0,"21"0"31,0 0-15,0 0-16,1 0 0,-1 0 16,0-21-16,0 21 15,21-22-15,-20 1 0,-1 0 0,0 0 16,0 0-16,0 0 0,0-1 0,-21-20 16,0 21-16,22 0 0,-22-22 15,21 1-15,-21 0 0,0 21 16,0-1-16,0 1 15,-21 21-15,-1 0 16,1 21-16,0 1 16,0-1-16,0 21 0,21-21 0,-21 0 15,-1 22-15,22-22 0,0 0 0,0 21 16,-21-20-16,21-1 16,0 21-16,0-21 0,0 0 0,0 1 15,21-1-15,1 0 0,-1-21 16,0 21-16,0 0 0,0-21 0,0 0 15,22 0-15,-22 0 0,0 0 0,21 0 16,-20-21-16,20 0 0,-21 21 16,0-21-16,0 0 0,1-1 0,-1-20 15,0 21-15,0 0 0,-21-22 16,0 22-16,21-21 0,-21 0 0,21 20 16,-21 1-16,0-21 0,0 21 15,0 0-15,0 42 31,0 0-31,0 0 0,-21 0 16,21 0-16,-21 22 0,21-22 0,-21 21 16,21-21-16,-21 1 0,21 20 0,0-21 15,0 0-15,0 0 0,0 1 16,0-1-16,-21 0 0,21 0 16,0-42 30,0 0-46,0 0 16,0-1-16,0 1 0,0 0 0,0 0 16,21 0-16,0 0 0,0-1 15,0 1-15,0 0 0,1 0 0,-1 0 16,0 21-16,0 0 0,0-21 0,22 21 16,-22 0-16,0 21 15,0 0-15,-21 0 0,0 0 16,0 0-16,0 1 0,0 20 15,0-21-15,0 0 0,0 0 0,0 1 16,-21-1-16,21 0 0,0 0 0,-21 0 16,42-42 31,-21 0-32,21 21-15,0-21 0,0 0 0</inkml:trace>
  <inkml:trace contextRef="#ctx0" brushRef="#br1" timeOffset="124075.23">17399 6202 0,'21'0'16,"0"-21"0,0 21-1,1 0-15,-1-21 0,-21-1 16,21 22-16,0-21 0,0 21 0,0-21 15,-21 0-15,0 0 0,22 21 16,-22-21-16,0-1 0,0 1 16,-22 21-1,1 0-15,-21 0 16,21 0-16,0 21 0,-1 1 16,1-1-16,-42 21 0,42-21 15,21 0-15,0 1 0,-22-1 16,22 0-16,0 0 0,0 0 15,0 0-15,0 1 0,0-1 16,22-21-16,-1 21 0,0-21 16,0 0-16,0 0 0,0 0 0,22 0 15,-22 0-15,0 0 0,21 0 0,-20 0 16,20 0-16,-21-21 0,0 0 16,0 21-16,1-22 0,-1 22 0,-21-21 15,21 0-15,-21 0 16</inkml:trace>
  <inkml:trace contextRef="#ctx0" brushRef="#br1" timeOffset="124339.58">16235 6033 0,'0'0'16,"-21"0"-16,42 0 16,0 0-16,21 0 15,-21 0-15,22 0 0,-1 0 16,0 0-16,1 0 0,-1 0 0,0-22 16,1 22-16,-22 0 0,21 0 0,-21 0 15,22 0-15,-22 0 0,0-21 16,0 0-1</inkml:trace>
  <inkml:trace contextRef="#ctx0" brushRef="#br1" timeOffset="124903.47">18923 5884 0,'0'0'16,"21"0"-1,0 0-15,0 0 16,1 0-16,20 0 0,-21 0 0,21 0 16,1 0-16,20 0 0,22 0 15,-43 0-15,-21 0 16,43 0-16,-43 0 0,-21 22 15,-21-22 1,0 0 0,0 0-16,-1 0 0,1 0 15,0 0-15,0 0 0,0 0 0,0 0 16</inkml:trace>
  <inkml:trace contextRef="#ctx0" brushRef="#br1" timeOffset="125144.32">19198 5906 0,'-21'21'0,"0"-21"15,21 21-15,-21-21 16,21 21-16,0 0 16,-22 0-16,22 1 0,-21-1 0,21 0 15,-21 0-15,21 0 0,0 22 0,0-22 16,-21 0-16,21 0 0,-21 21 16,21-20-16,-21-1 0,21 21 0,0-21 15,0 0-15,0 1 0,0-1 16,-22 0-16,22 0 0,0 0 15,22-42 17,-1 0-17</inkml:trace>
  <inkml:trace contextRef="#ctx0" brushRef="#br1" timeOffset="125528.81">19367 6287 0,'22'0'16,"-1"-22"-1,0 22-15,0 0 16,0 0-16,0-21 0,1 21 0,-1-21 16,0 21-16,0-21 0,0 0 15,0 0-15,-21-1 16,22 22-16,-22-21 0,0 0 15,-22 21 1,1 0-16,0 0 16,0 0-16,0 21 15,0 0-15,21 1 0,-22-1 0,1 0 16,0 0-16,21 0 16,-21 0-16,21 1 0,-21-1 15,21 0-15,0 0 0,0 0 0,0 0 16,0 1-16,21-1 15,0-21-15,0 0 16,0 0-16,1 0 0,-1 0 16,0 0-16,0-21 0,21-1 0,-20 22 15,20-21-15,-21 0 0,21 0 0,1 0 16</inkml:trace>
  <inkml:trace contextRef="#ctx0" brushRef="#br1" timeOffset="125932.73">20045 6096 0,'0'0'16,"21"0"-16,-42 0 15,0 0-15,-1 0 16,1 0-16,0 0 16,0 21-16,0-21 0,0 21 0,-1-21 15,1 22-15,0-1 16,21 0-16,0 0 16,0 0-1,21-21-15,0 0 0,1 21 16,-1 1-16,0-22 0,0 21 15,0 0-15,-21 0 0,21-21 16,-21 21-16,0 0 0,22-21 16,-22 22-16,0-1 0,-22-21 15,1 0-15,0 0 16,0 21-16,-21-21 0,20 0 0,1 0 16,-21 0-16,21 0 0,0 0 15,-1-21-15,1 21 0,0 0 0,21-21 16,21 21 15,0 0-15,1 0-16,-1 0 0,0 0 15,0 0-15,0 0 0,0 0 16,1 0-16,-1 0 0,21 0 0,-21 0 16,0-22-16,1 1 0</inkml:trace>
  <inkml:trace contextRef="#ctx0" brushRef="#br1" timeOffset="126235.91">20468 5863 0,'0'0'0,"0"-42"32,-21 42-17,0 21-15,0 0 0,21 22 16,-22-22-16,1 0 0,21 21 15,-21 1-15,0-22 0,21 21 0,-21-21 16,0 22-16,21-22 0,-22 21 0,1-21 16,21 22-16,0-22 0,-21 21 15,21-21-15,0 0 0,0 1 0,0-1 16,0 0-16,0 0 16,0 0-16,21-21 15,0 0 1,1 0-16,-22-21 0,21 0 15,0 0-15,-21 0 0,21-1 0,0 1 16,0 0-16</inkml:trace>
  <inkml:trace contextRef="#ctx0" brushRef="#br1" timeOffset="126443.57">20214 6138 0,'0'0'15,"-21"0"-15,0 0 16,42 0 15,0 0-31,0 0 0,0 0 16,1 0-16,-1 0 0,0 0 16,0 0-16,0 0 0,0 0 15,1 0-15,20-21 0</inkml:trace>
  <inkml:trace contextRef="#ctx0" brushRef="#br1" timeOffset="126860.97">21569 5948 0,'0'0'0,"0"-21"0,0-22 31,0 22-31,0 0 0,-21 21 0,-1-21 16,1 21-16,0 0 0,0 0 16,0 0-16,0 0 15,-1 0-15,1 0 0,-21 21 0,21 0 16,0 0-16,-22 1 0,22 20 15,0-21-15,-21 21 0,-1 22 16,22-43-16,0 21 0,21-20 0,0-1 16,0 21-16,0-21 0,0 0 15,0 22-15,0-22 0,0 0 0,21 0 16,0 0-16,0 1 0,1-1 16,20 0-16,-21 0 0,43 0 15,-22-21-15,0 0 0,-21 0 16,22 0-16,-1 0 0,0 0 15,1 0-15,-1-21 0,0 0 0,1 0 16,-1 0-16</inkml:trace>
  <inkml:trace contextRef="#ctx0" brushRef="#br1" timeOffset="127319.82">21950 6181 0,'0'0'0,"21"-21"0,-21-1 16,0 1-16,0 0 0,0 0 16,0 0-16,-21 21 15,0 0-15,-1 0 16,1 0-16,0 0 0,-21 0 15,21 21-15,-1 0 0,-20 0 0,21 0 16,0 1-16,-22-1 0,22 0 16,0 21-16,0-21 0,21 1 0,0-1 15,-21 0-15,21 0 0,0 0 16,0 0-16,0 1 0,0-1 0,21-21 16,-21 21-16,21-21 15,0 0-15,0 0 0,1 0 0,-1 0 16,0 0-16,0-21 0,0 0 0,0-1 15,1 1-15,-1 0 0,-21 0 16,21 0-16,0 0 0,-21-22 0,21 22 16,0 0-16,-21 0 0,0 0 15,0-1-15,22 22 0,-22-21 16,0 42 15,0 1-31,-22-1 0,22 0 16,0 0-16,-21 0 0,21 0 15,-21 1-15,21-1 0,0 0 0,0 0 16,0 0-16,0 0 0,0 1 0,0-1 16,0 0-16,0 0 15,21-21-15,0 0 0,1 0 16,-1 0-16,0 0 16,0 0-16,0 0 0,0-21 15,1 0-15,-1 0 0,0-1 0</inkml:trace>
  <inkml:trace contextRef="#ctx0" brushRef="#br1" timeOffset="127745.83">22479 6054 0,'0'-21'16,"0"42"-16,-21-42 16,0 21-16,-1 0 0,1 0 15,0 0-15,0 21 0,0-21 16,0 21-16,-1 0 0,1-21 0,0 21 15,21 0-15,-21 1 0,21-1 16,0 0 0,0 0-16,21 0 15,0-21 1,0 0-16,1 21 0,-1-21 16,0 22-16,0-22 15,-21 21-15,21-21 0,-21 21 16,0 0-16,0 0 15,0 0-15,0 1 16,-21-22 0,0 21-16,0-21 0,0 0 0,-1 0 15,1 0-15,0 0 0,0 0 16,0 0-16,0 0 0,-1 0 16,1 0-16,0-21 0,21-1 15,-21 22-15,21-21 16,0 0-16,0 0 15,21 21 1,0-21-16,0 0 16</inkml:trace>
  <inkml:trace contextRef="#ctx0" brushRef="#br1" timeOffset="128164.68">22669 6265 0,'22'0'16,"-1"0"-16,0-21 15,0 0-15,0 21 0,0-21 16,-21 0-16,22 21 0,-1-21 16,-21-1-16,21 1 0,-42 21 46,0 0-46,-1 0 0,1 0 16,0 0-16,0 21 0,0 1 16,0-22-16,-1 21 0,1 0 0,0 0 15,0 0-15,0-21 0,21 21 16,0 1-16,0-1 0,0 0 0,0 0 16,0 0-16,0 0 0,0 1 15,21-22 1,0 0-16,0 0 0,0 0 15,1 0-15,-1 0 0,0 0 16,0 0-16,21 0 0,-20-22 0,20 22 16,0-21-16,-21 21 0,22-21 15,-1 21-15,-21-21 0,22 0 0,-22 21 16,21-21-16,-21 21 0</inkml:trace>
  <inkml:trace contextRef="#ctx0" brushRef="#br1" timeOffset="128535.78">23241 6202 0,'21'-21'0,"-21"0"16,-42 84-16,63-84 0,0-43 0,-21 43 15,-21 21 17,0 0-32,0 0 15,-1 21-15,1 1 0,0-22 0,0 21 16,0-21-16,21 21 0,-21 0 16,21 0-16,0 0 15,0 1 1,21-22-16,-21 21 15,21-21-15,0 0 0,0 21 0,0-21 16,1 21-16,-1-21 0,0 21 16,0-21-16,0 21 0,0-21 0,1 0 15,-1 22-15,-21-1 16,-21-21 0,-1 0-1,1 21-15,-21-21 16,21 0-16,0 0 0,-1 0 0,1 0 15,0 0-15,0 0 16,0 0-16,0 0 0,-1 0 31</inkml:trace>
  <inkml:trace contextRef="#ctx0" brushRef="#br1" timeOffset="133506.79">1947 8297 0,'0'-21'0,"-21"21"0,0 0 16,21 21 30,21-21-30,0 0-16,0 0 16,1 0-16,20 0 15,-21 0-15,0 0 0,0-21 0,22 21 16,-22-21-16,0 21 16,0-21-16,0 0 0,1 21 0,-1-21 15,-21-1-15,0 1 16,0 0-16,0 0 0,0 0 15,-21 21 1,-1 0-16,1 0 0,21 21 16,0 21-16,-21-21 15,21 1-15,0 20 0,-21-21 0,21 21 16,0 1-16,0-1 0,0 0 16,0-20-16,0 20 0,0 0 0,0 1 15,0-22-15,0 21 0,0 0 16,0 1-16,0-22 0,0 21 15,0 1-15,-21-22 0,21 0 16,-21 0-16,21 0 0,-22 0 0,1 1 16,0-22-16,0 21 15,0-21-15,0 0 0,-1 0 0,1 0 16,0 0-16,-21-21 0,21-1 16,-1 1-16,1 21 0,0-21 15,21 0-15,-21 21 0,21-21 0,-21 0 16,21-1-16,0 1 15,21 0 1,0 0-16,0 21 0,22-21 16,-22 21-16,0 0 0</inkml:trace>
  <inkml:trace contextRef="#ctx0" brushRef="#br1" timeOffset="133975.71">2476 8509 0,'0'-21'0,"0"42"32,0 0-32,0 0 15,0 1-15,0-1 16,0 0-16,0 0 0,0 0 0,0 0 16,0 1-16,0-1 15,0 0-15,0 0 0,0 0 0,0 0 16,0 1-16,-21-22 47,21-22-47,-21 1 0,21 0 15,0 0-15,-21 0 0,21 0 16,0-1-16,0 1 0,0-21 0,0 21 16,21 0-16,0-22 0,0 22 15,22 0-15,-22 0 0,21 0 16,-21-1-16,22 1 0,-1 21 0,-21 0 15,22 0-15,-1 0 0,-21 21 16,21-21-16,-20 22 0,20 20 0,-21-21 16,-21 0-16,21 22 0,-21-22 15,0 21-15,0 0 0,0-20 0,0 20 16,0-21-16,-21 0 0,21 0 16,-21 1-16,21-1 0,-21 0 0,21-42 31,0 0-16,21 21-15,0-22 0</inkml:trace>
  <inkml:trace contextRef="#ctx0" brushRef="#br1" timeOffset="135775.81">4297 8573 0,'0'0'0,"21"0"31,0 0-31,0 0 0,-21-22 0,21 22 16,1-21-16,-22 0 0,21 0 16,-21 0-16,21 0 0,-21-1 15,0 1-15,0-21 0,0 21 0,0-22 0,0 22 16,-21-21-16,0 21 0,-22-22 16,22 22-16,0 0 0,0 0 0,0 21 15,-22 0-15,22 0 0,0 0 16,0 0-16,0 0 0,-22 21 0,22 21 15,0-20-15,0 20 0,0 0 16,-1 1-16,1-1 0,21 0 16,-21-21-16,21 22 0,0-1 0,0 0 15,0 1-15,0-22 0,0 0 16,21 21-16,0-20 0,1-1 0,-1 0 16,0-21-16,0 0 0,0 21 15,0-21-15,1 0 0,-1 0 0,21-21 16,-21 21-16,0-21 0,1 0 0,-1-1 15,21 1-15,-21 0 16,0 0-16,1 0 0,-22 0 0,21-22 0,-21 22 16,21-21-16,-21 21 15,0-22-15,0 22 0,0-21 0,0 21 16,0-1-16,0 1 0,0 42 31,0 1-31,0-1 0,0 21 16,0-21-16,0 0 0,0 22 15,0-22-15,0 0 0,0 21 0,0-20 16,0-1-16,0 0 0,0 0 0,21 0 16,0 0-16,0-21 15,1 0-15,-1 0 0,0 0 0,0 0 16,21 0-16,-20 0 0,-1 0 16,21-21-16,-21 0 0,0 21 15,1-21-15,20 0 0,-21 0 0,0-1 16,-21-20-16,21 21 0,1 0 15,-1-22-15,-21 22 0,0 0 0,0 0 16,0 0-16,21 0 0,-21-1 0,0 44 31,0-1-15,-21 0-16,21 0 0,0 0 16,0 22-16,0-22 0,0 0 0,0 0 15,0 21-15,0-20 0,0-1 0,0 0 16,0 0-1,0 0-15,21-21 0,0 0 0,0 21 16,0-21-16,1 0 0,-1 0 16,0 0-16,0 0 0,-21-21 15,21 21-15,0-21 0,1 0 0,-1 0 16,-21 0-16,21-1 0,-21 1 16,21 0-16,-21 0 0,0-21 0,21 20 15,-21-20-15,21 21 0,-21 0 0,0 0 16,0-1-16,0 1 0,0 0 15,0 42 1,0 0 0,0 1-16,0-1 0,0 21 15,0-21-15,0 0 0,0 1 0,0 41 16,0-42-16,0 0 16,0 1-16,0-1 0,0 0 15,0 0-15,22 0 0,-1-21 16,0 0-16,0 0 0,0 0 15,0 0-15,1 0 0,-1 0 0,0 0 16,0-21-16,0 21 0,0-21 0,1 0 16,20 0-16,-21-1 15,0-20-15,-21 21 0,21-21 0,1-1 0,-1 1 16,-21 0-16,21-1 0,-21 1 16,0-22-16,0 22 0,0-21 15,0 20-15,0 22 0,21-21 0,-21 21 16,0-1-16,0 1 0,0 0 15,0 42 1,0 0-16,0 1 0,0 20 16,-21 0-16,21 1 0,0-1 15,0 0-15,-21 1 0,21 20 0,-21-21 16,21 1-16,-22-22 0,22 21 16,0 1-16,0-22 0,0 21 0,0-21 15,0 0-15,0 1 0,0-1 0,0 0 16,22-21-16,-1 21 15,0-21-15,0 0 0,0 0 0,0 0 16,1 0-16,-1 0 0,0 0 0,0 0 16,21-21-16,-20 0 0,-1 0 15,0 21-15,0-22 0,0-20 0,0 21 16,1 0-16,-1 0 0,-21-22 0,21 22 16,-21-21-16,21 21 0,-21-22 15,0 22-15,0 0 0,0 0 16,0 42-1,0 0 1,0 0-16,0 0 0,0 1 0,-21-1 16,21 0-16,-21 0 0,21 21 15,0-20-15,0-1 0,0 0 0,0 0 16,0 0-16,0 0 0,0 1 16,21-22-16,0 0 0,-21 21 15,21-21-15,0 0 0,1 0 0,-1 0 16,0 0-16,0 0 0,0-21 0,0-1 15,1 22-15,-1-21 0,0 0 16,0 0-16,0 0 0,22-43 16,-43 43-16,0-21 0,0 21 15,0-22-15,0 1 0,0 21 0,0 0 16,-22-1-16,1 1 0,0 0 16,0 21-16,0 0 15,-22 21-15,22 0 0,0 1 16,0-1-16,0 0 0,0 0 15,21 0-15,-22 0 16,22-42 15,0 0-31</inkml:trace>
  <inkml:trace contextRef="#ctx0" brushRef="#br1" timeOffset="135971.73">5694 8086 0,'-21'0'0,"42"0"0,-64 0 16,22 21-16,42-21 31,1 0-31,-1 0 16,21 0-16,-21 0 0,22 0 15,-1 0-15,0 0 0,1-21 0,-22 21 16,21 0-16,-21 0 0,0-21 0,1 21 15,-1 0-15</inkml:trace>
  <inkml:trace contextRef="#ctx0" brushRef="#br1" timeOffset="136919.5">6498 8361 0,'0'0'0,"0"-21"0,0 0 16,0-1-1,0 1-15,0 0 0,0 0 16,21 21-16,-21-21 16,21 21-16,1-21 0,-1 21 15,0 0-15,0 0 16,0 0-16,0 0 0,1 0 15,-1 0-15,0 21 0,0 0 0,-21 0 16,21 0-16,0 0 0,-21 1 16,22-1-16,-22 0 0,0 0 0,0 21 15,0-20-15,0-1 0,0 0 16,0 0-16,0 0 16,0 0-16,-22-21 0,1 0 15,0 0-15,0-21 31,21 0-31,0 0 16,0 0-16,0 0 16,0-1-16,0 1 0,21-21 15,0 21-15,-21 0 0,21-22 0,1 22 16,20 0-16,-21 0 0,0 0 16,22-1-16,-22 22 0,0 0 0,21-21 15,-21 21-15,1 0 0,20 0 0,-21 21 16,0 1-16,-21-1 0,21 0 15,-21 0-15,22 21 0,-22-20 0,0-1 16,0 21-16,0-21 0,0 0 16,0 1-16,0-1 0,0 0 0,0 0 15,0 0-15,-22-21 0,1 0 16,0 0 0,0 0-1,21-21-15,0 0 16,0 0-16,0 0 15,0-1-15,21-20 0,0 21 0,-21 0 16,21-22-16,1 22 0,-1-21 0,0 21 16,0 0-16,21-22 0,-20 43 15,-1-21-15,21 21 0,-21 0 16,22 0-16,-22 0 0,0 21 0,21 0 16,-21 1-16,1-1 0,-22 0 0,0 0 15,21 21-15,-21-20 0,0-1 16,0 42-16,0-42 15,0 1-15,-21-22 0,21 21 0,0 0 16,-22-21-16,1 21 0,0 0 16,21-42 15,21 0-15</inkml:trace>
  <inkml:trace contextRef="#ctx0" brushRef="#br1" timeOffset="138659.85">8213 8213 0,'0'0'0,"0"-21"0,0-64 16,0 64-16,0 0 16,-22-1-16,1 1 0,-21 21 15,21 0-15,0 0 0,-22 0 16,22 0-16,-21 21 0,21 1 0,-22-1 15,1 0-15,21 21 0,-22 1 16,22-22-16,0 21 0,0 0 0,0-20 16,0 20-16,21-21 0,0 21 0,0-20 15,0-1-15,0 0 0,0 0 16,0 0-16,21-21 16,0 0-16,0 0 0,0 21 0,22-21 15,-22 0-15,0 0 0,0 0 16,0-21-16,22 21 0,-22-21 0,0 0 15,0 21-15,0-21 0,0-22 16,1 22-16,-1 0 0,0-21 0,0 21 16,-21-22-16,0 1 0,0 21 15,0 0-15,21-1 0,-21 1 0,0 0 16,0 42 0,-21 0-1,21 1-15,0-1 0,0 21 0,-21-21 16,21 0-16,0 22 0,0-22 15,0 0-15,0 0 0,0 0 16,0 1-16,21-1 0,0 0 16,0 0-16,1-21 0,-1 0 0,0 0 15,0 0-15,0 0 16,0 0-16,1 0 0,-1-21 0,0 21 16,0-21-16,-21 0 0,21-1 0,0 1 15,1-21-15,-22 0 0,21-1 16,0 1-16,-21 0 0,21-1 0,0-20 15,-21 20-15,0 1 16,21 0-16,-21-1 0,0 22 0,22-21 16,-22 21-16,0 0 0,-22 21 31,1 0-31,21 21 0,-21 0 0,21 0 16,0 21-16,-21-20 0,21 20 15,-21 0-15,21 1 0,0-1 0,0 21 16,0-20-16,0-22 0,0 21 0,0 1 15,0-22-15,0 21 0,0-21 16,0 0-16,0 1 0,0-1 0,21 0 16,0-21-16,0 0 15,0 0-15,1 0 0,-1 0 16,0 0-16,0-21 0,21 21 16,-20-21-16,-1-1 0,0 1 15,21 0-15,1 0 0,-22 0 0,0-22 16,21 22-16,-21-21 0,1 21 0,-1-22 15,-21 22-15,0 0 16,0 0-16,0 0 0,0 42 31,-21 0-31,21 0 0,0 0 16,-22 1-16,22 20 0,-21-21 0,21 0 16,0 0-16,0 22 0,0-22 15,0 0-15,0 0 0,0 0 0,0 1 16,0-1-1,21-21 1,1 0-16,-1 0 0,0 0 0,0 0 16,0 0-16,0-21 0,1 21 15,-1-22-15,0 1 0,0 0 0,0 0 16,0 0-16,1 0 0,-1-22 0,-21 22 16,0 0-16,21 0 0,-21 0 15,21-1-15,-21 1 0,0 42 31,-21 1-15,21-1-16,-21-21 0,21 21 16,0 0-16,0 0 0,0 0 15,0 1-15,-21-1 0,21 0 0,0 0 16,0 0-16,0 0 16,21-21-1,0 0-15,0 0 16,0 0-16,-21-21 15,21 21-15,-21-21 0,0 0 16,0 0-16,0 0 0,0-1 16,0 1-16,0 0 0,0 0 15,-21 0-15,21 0 0,0-1 16,-21 22 0,21-21-16,0 0 15,21 21 1,0-21-16,1 21 0,-1-21 15,0 21-15,0 0 0,0-21 16,0 21-16,1 0 0,-1 0 0,0 0 16,0 0-16,0 0 0,0 21 15,-21 0-15,0 0 16,22 0-16,-22 0 0,0 1 16,0-1-16,0 0 0,0 0 0,0 0 15,0 0-15,0 1 0,0-1 16,0 0-16,0 0 0,0 0 15,0 0 1,0-42 31,0 0-47,0 0 0,0 0 16,0 0-16,0-22 0,0 22 0,0 0 15,0-21-15,21 20 0,0-20 16,0 21-16,0 0 0,0-22 0,1 22 15,-1 0-15,0 0 0,0 0 16,0 0-16,22-1 0,-22 22 16,0 0-16,0 0 0,0 0 0,0 0 15,1 22-15,-22-1 0,0 0 16,0 0-16,0 0 0,0 22 0,0 20 16,0-42-16,0 0 15,0 22-15,0-22 0,0 0 0,-22 0 16,22 0-16,-21-21 0,21 22 0,-21-1 15,21-42 32,-21-1-31</inkml:trace>
  <inkml:trace contextRef="#ctx0" brushRef="#br1" timeOffset="138886.79">9461 7684 0,'0'0'0,"-21"-22"0,0 22 16,0 0-16,21-21 15,-21 21 1,0 0-1,21 21 32</inkml:trace>
  <inkml:trace contextRef="#ctx0" brushRef="#br1" timeOffset="139087.64">8467 7959 0,'0'0'0,"21"0"31,0 0-31,0 0 16,0 0-16,0 0 0,1 0 0,41-21 15,-42-1-15,22 22 16,-22 0-16,0-21 0,21 0 0</inkml:trace>
  <inkml:trace contextRef="#ctx0" brushRef="#br1" timeOffset="140103.62">11324 8065 0,'0'-22'15,"0"1"-15,0 0 16,0 0 0,0 0-16,-21 21 0,21-21 0,-21 21 15,21-22 1,-21 22-1,21 22-15,0-1 16,-22 0-16,22 0 0,0 21 16,0-20-16,0 20 0,0 0 0,0-21 15,-21 22-15,21-1 0,-21 0 0,0-20 16,21 20-16,0-21 16,0 0-16,-21 22 0,21-22 15,0 0-15,-21-21 0,42 0 31,0 0-31,0 0 0,-21-21 16,21 0-16,0-1 0,1 1 16,-1 0-16,0 0 0,0 0 0,0-22 15,0 22-15,22-21 0,-22 21 0,0-22 16,0 22-16,0 0 0,1 0 16,-1 0-16,0 21 0,0 0 0,0 0 15,0 21 1,-21 0-16,0 0 0,0 0 15,22 1-15,-22 20 0,21-21 0,-21 0 16,0 0-16,0 1 0,0-1 16,21 21-16,0-21 0,-21 0 15,0 1-15,21-22 0,0 0 0,1 21 16,-1-21-16,0 0 16,0 0-16,0 0 0,0 0 0,1-21 15,-1-1-15,0 22 0,0-21 0,0 0 16,-21 0-16,21 0 0,-21 0 15,22-22-15,-22-20 16,0 20-16,0 22 0,0-21 0,0 21 16,0-22-16,0 22 0,0 0 15,0 0-15,0 0 16,0 42 15,0 0-31,0 0 16,0 0-16,21-21 0,0 0 15,0 22-15,-21-1 0</inkml:trace>
  <inkml:trace contextRef="#ctx0" brushRef="#br1" timeOffset="140455.42">12255 8234 0,'0'0'0,"22"0"15,-1 0 1,0 0-16,0 0 0,0 0 15,0-21-15,1 21 0,-1-21 16,0-1-16,0 22 0,0-21 16,0 0-16,-21 0 0,22 0 15,-22 0-15,21-1 0,-21 1 16,0 0-16,-21 21 31,-1 0-31,1 0 0,0 21 0,0 0 16,0 1-16,0-1 0,-1 21 15,1-21-15,0 0 0,0 22 16,0-22-16,21 0 0,0 0 16,-21 0-16,21 1 0,0-1 0,0 0 15,0 0-15,0 0 0,21-21 0,-21 21 16,21-21-16,0 0 0,0 22 16,0-22-16,1 0 0,-1 0 0,21 0 15,-21 0-15,0 0 0,22 0 16,-1-22-16</inkml:trace>
  <inkml:trace contextRef="#ctx0" brushRef="#br1" timeOffset="141428.79">13949 8107 0,'0'0'0,"0"-21"0,0 0 15,0-1-15,0-105 32,-21 106-32,-1 0 0,1 21 0,21-21 15,-21 21-15,0 0 0,0 0 16,0 0-16,-1 0 0,1 21 16,0 0-16,0 0 0,0 1 0,-22-1 15,22 21-15,0-21 0,0 22 16,0-22-16,21 21 0,0 0 0,0-20 15,-21-1-15,21 21 0,0-21 16,0 0-16,21 1 0,-21-1 0,21-21 16,0 21-16,0-21 0,0 0 0,1 0 15,-1 0-15,0 0 0,0 0 16,0 0-16,0-21 0,1 21 0,-1-21 16,0-1-16,0 1 0,0-21 15,0 21-15,1-22 0,-22 1 16,21 0-16,0-1 0,0 1 0,-21-21 0,21 20 15,0 1-15,-21 0 16,0-1-16,0 22 0,0-21 0,22 21 16,-22-43-16,0 43 15,0 0-15,-22 21 16,1 21-16,0 0 16,21 0-16,0 22 0,0-22 15,-21 21-15,21 0 0,0 1 0,-21-1 16,21 0-16,0 1 0,0-1 15,0 0-15,0 1 0,0-1 16,0 0-16,0-20 0,0 20 0,0-21 16,21 0-16,0 0 0,-21 1 15,21-22-15,0 0 0,1 21 0,20-21 16,-21 0-16,0 0 0,22 0 0,-22 0 16,0-21-16,21-1 0,1 22 15,-22-21-15,21 0 0,0 0 0,-20-21 16,20 20-16,-21 1 0,0-21 15,0 21-15,1 0 0,-22-22 0,21 22 16,-21 0-16,-21 21 16,-1 0-1,22 21-15,-21 0 0,0 0 0,0 1 16,21-1-16,0 0 0,0 0 16,-21 0-16,21 22 0,0-22 15,0 0-15,0 0 0,0 0 16,0 0-16,0 1 0,21-22 0,-21 21 15,21-21-15,0 0 0,0 0 0,1 0 16,-1 0-16,0 0 0,0 0 16,0 0-16,0 0 0,43-43 15,-43 22-15,0 0 0,0 0 16,1 0-16,-22-22 0,0 1 0,21 21 16,-21-21-16,0-1 0,0 1 0,0 21 15,0 0-15,0-22 16,-21 22-16,-1 21 0,1-21 0,0 21 0,0 0 15,0 0-15,0 0 0,-22 0 16,22 0-16,0 21 0,0-21 16,-22 21-16,22 0 0,0 1 0,21-1 15,-21-21-15,21 21 0,-21 0 16,21 0-16,21-21 16</inkml:trace>
  <inkml:trace contextRef="#ctx0" brushRef="#br1" timeOffset="141894.81">16044 7684 0,'0'0'0,"0"-22"0,0 1 15,0 0-15,-21 21 32,0 21-32,21 0 15,-21 1-15,0 20 0,21-21 16,-22 21-16,22-20 0,-21 20 0,0-21 16,21 21-16,-21 1 0,21-22 15,0 21-15,-21-21 0,21 1 16,-21-1-16,21 0 0,-22 0 0,22 0 15,0 0-15,0-42 47,0 0-47</inkml:trace>
  <inkml:trace contextRef="#ctx0" brushRef="#br1" timeOffset="142557.81">15663 7895 0,'-21'0'0,"42"0"0,-63 0 0,21 0 16,21 21-16,0 1 16,42-22-1,-21 0-15,0 0 0,1 0 16,20 0-16,0 0 0,1 0 0,-1 0 16,21 0-16,-20 0 0,20-22 15,-20 22-15,20-21 0,-21 0 0,1 21 16,-1-21-16,0 0 0,1 0 15,-22-1-15,0 22 0,0-21 0,0 0 16,-21 0-16,0 0 0,0 0 0,0-1 16,0 1-16,0 0 15,-21 21 1,0 0-16,0 21 16,0-21-16,21 21 0,0 22 0,-21-22 15,-1 0-15,22 0 0,0 22 16,-21-22-16,0 21 0,21-21 0,-21 0 15,21 22-15,0-22 0,0 0 16,0 0-16,-21 0 0,21 22 16,0-22-16,0-42 47,0 0-47,0-1 0,21 1 15,-21 0-15,21 0 0,0 0 16,0 0-16,-21-1 0,22 1 15,20 0-15,-21 0 0,0 0 16,22 0-16,-22-1 0,21 22 0,-21-21 16,22 21-16,-22 0 0,21 0 0,-21 0 15,0 0-15,1 0 0,-1 0 16,0 21-16,-21 1 0,0-1 0,0 0 16,0 0-16,0 21 0,0-20 15,0 20-15,0-21 0,0 21 0,0-20 16,-21-1-16,21 0 0,-21 0 15,-1 0-15,22 0 0,0-42 63,22 0-63,-1 21 0,-21-21 16,21 0-16,0-22 0,0 22 0</inkml:trace>
  <inkml:trace contextRef="#ctx0" brushRef="#br1" timeOffset="142778.81">17039 7789 0,'0'0'0,"0"22"31,0-1-15,0 0-16,-21 0 0,21 0 15,0 0-15,0 1 0,0-1 16,-21 0-16,21 0 0,0 0 15,0 0-15,-21-21 0,21 22 0,0-1 16,0-42 15</inkml:trace>
  <inkml:trace contextRef="#ctx0" brushRef="#br1" timeOffset="142975.82">17081 7620 0,'0'0'0,"-21"0"0,-21 0 31,21 0-31,0 0 16,21 21 15,21 0-16</inkml:trace>
  <inkml:trace contextRef="#ctx0" brushRef="#br1" timeOffset="143386.91">17632 7747 0,'0'-21'0,"0"42"0,0-63 31,-21 42-31,-1 0 0,1 0 0,0 0 16,0 0-16,0 0 0,0 0 15,-1 0-15,1 0 0,0 0 16,0 21-16,0-21 0,0 21 0,-1-21 16,22 21-16,0 0 15,0 1-15,22-22 16,-1 0-16,0 21 15,0-21-15,0 21 0,22-21 0,-22 21 16,0-21-16,0 21 0,0-21 16,0 21-16,1-21 0,-22 22 15,0-1-15,0 0 0,0 0 16,0 0-16,-22-21 0,1 21 16,0-21-16,0 0 0,-21 22 0,-1-22 15,22 0-15,-21 0 16,-1 0-16,22 0 0,-21 0 0,21 0 15,-22 0-15,22 0 0,0 0 0,0 0 16,0 0 0,0 0-1</inkml:trace>
  <inkml:trace contextRef="#ctx0" brushRef="#br1" timeOffset="144231.44">5884 9335 0,'21'-22'0,"-42"44"0,42-65 16,-21 22-16,0 0 16,0 0-1,0 42 17,0 0-32,-21 0 15,21 0-15,-21 1 0,21-1 16,0 21-16,0-21 0,0 22 0,0-1 15,0-21-15,0 21 0,0 1 16,0-1-16,0-21 0,0 22 16,0-22-16,0 21 0,0-21 0,21-21 15,0 21-15,1 1 0,-1-22 16,0 0-16,21 0 0,-21 0 0,1 0 16,-1-22-16,0 22 0,21-21 0,-21 0 15,1 0-15,-1-21 0,0 20 16,0-20-16,0 21 0,0-21 0,1-1 15,-22 22-15,0-21 0,21-1 16,-21 22-16,0-21 0,0 0 0,0 20 16,0 1-16,0 0 0,0 0 0,0 0 15,0 0 1,0 42 15,0 0-31,0 0 16,-21 0-16,21 0 15,0 1-15,0-1 0</inkml:trace>
  <inkml:trace contextRef="#ctx0" brushRef="#br1" timeOffset="144676.15">7048 9419 0,'22'-21'0,"-44"42"0,44-63 15,-22 21 1,-22 21-16,1 0 16,0 0-16,0 0 0,-21 0 15,20 0-15,-20 0 0,21 21 0,0-21 16,0 21-16,-1-21 0,1 21 0,0-21 16,21 21-16,0 1 15,0-1-15,21-21 16,0 0-16,1 21 0,-1-21 0,0 21 15,0-21-15,0 0 16,22 21-16,-22-21 0,0 21 0,0-21 16,0 22-16,0-22 0,1 21 15,-22 0-15,0 0 16,-22 0-16,1-21 16,0 21-16,0-21 0,0 22 15,-22-22-15,1 0 0,21 0 0,-21 0 16,-1 0-16,22 0 0,-21 0 15,21 0-15,-1 0 0,1 0 0,0 0 16,0-22-16,21 1 16,0 0-16,0 0 15,21 21-15,0-21 16,22 0-16,-22 21 0,0 0 16,21-22-16</inkml:trace>
  <inkml:trace contextRef="#ctx0" brushRef="#br1" timeOffset="144935.79">7324 9440 0,'0'0'0,"0"22"32,0-1-32,0 0 15,0 0-15,0 0 16,0 0-16,0 1 0,0-1 15,0 0-15,-22 0 0,22 0 16,0 0-16,-21-21 16,21 22-16,0-44 31,0 1-15,0 0-16,0 0 15</inkml:trace>
  <inkml:trace contextRef="#ctx0" brushRef="#br1" timeOffset="145119.79">7387 9229 0,'-21'0'16,"0"0"-1,21 21 16,21-21-15,-21 21-16</inkml:trace>
  <inkml:trace contextRef="#ctx0" brushRef="#br1" timeOffset="145639.17">7662 9377 0,'0'0'0,"-21"0"16,21 21-16,-21-21 15,21 21-15,0 0 0,0 1 16,0-1-16,0 0 16,-21 0-16,21 0 0,0 0 0,0 1 15,0-1-15,0 0 16,0 0-16,0 0 0,0 0 15,-21 1-15,-1-44 47,22 1-47,0 0 16,0 0-16,0 0 0,0 0 16,0-1-16,0-20 0,22 21 0,-1 0 15,-21 0-15,21-1 0,0 1 16,21 0-16,-20 0 0,-1 0 15,21 0-15,-21-1 0,22 22 0,-1 0 0,0-21 16,-21 21-16,22 0 16,-22 0-16,0 0 0,0 0 0,0 21 15,1 1-15,-1-1 0,-21 0 0,21 0 16,-21 21-16,0 1 16,0-22-16,0 0 0,-21 0 15,0 0-15,-1 1 0,1-1 16,0-21-16,21 21 0,0 0 0,-21-21 15,0 0-15,42 0 32,0-21-17</inkml:trace>
  <inkml:trace contextRef="#ctx0" brushRef="#br1" timeOffset="146531.74">8615 9313 0,'0'0'15,"0"-21"-15,-21 0 16,-1 21-16,1 0 16,0 0-16,0 0 0,0 0 15,0 0-15,-1 0 0,1 21 16,21 0-16,-21 1 0,0-22 15,0 21-15,21 0 0,0 0 0,0 0 16,-21 0-16,21 1 16,0-1-16,0 0 0,0 0 15,21-21 1,0 0-16,0 0 0,0 0 16,0 0-16,1-21 0,-1 21 15,-21-21-15,21 21 0,-21-21 16,21 21-16,0-22 0,-21 1 15,0 0-15,21 21 0,-21-21 16,0 0-16,0 0 16,0 42 31,0 0-32,0 0-15,0 0 16,0 0-16,0 1 0,-21 20 0,21-21 15,0 21-15,-21-20 0,21 20 0,-21 0 16,21 1-16,0-1 0,0-21 16,-21 21-16,21 22 0,0-22 0,-21 1 15,21-1-15,0 0 0,0 1 16,0 20-16,0-21 0,0 22 0,0-1 16,0 1-16,0-1 0,0 1 15,0-22-15,0 22 0,0-1 0,0 1 16,0-22-16,0 22 0,0-22 15,0 0-15,0 1 0,0-1 0,0 0 16,0-21-16,-22 22 0,22-22 16,-21 0-16,0 0 0,0 0 0,0 1 15,0-22-15,-1 0 0,1 0 0,0 0 16,0 0-16,0 0 0,-22-43 16,1 22-16,21 0 0,0-21 15,-22 20-15,22-20 0,0 0 0,-21-1 16,21 1-16,-1-21 0,22-1 15,0 1-15,0-1 0,0-21 16,64-190 0,-1 148-16,-41 85 0,20-22 15,21-20-15,-20 41 16,-22 1-16,0 0 0,21-1 0,-20 22 16,-1-21-16,0 21 0,0 0 0,0-1 15,0 1-15,1 21 16,-1 0 31,-21-21-32,21 21-15,0-21 16</inkml:trace>
  <inkml:trace contextRef="#ctx0" brushRef="#br1" timeOffset="147008.26">9779 8996 0,'0'0'0,"-21"0"0,0 0 16,-1 0-16,22-21 16,22 21-1,-1 0-15,21 0 0,0-21 16,22 21-16,-22 0 0,22 0 0,-1 0 16,1-22-16,-22 22 0,22 0 15,-22 0-15,0 0 0,1 0 0,-1 0 16,-21 0-16,0 0 0,0 22 15,-21-1 1,-21-21-16,0 21 16,0-21-16,0 0 0</inkml:trace>
  <inkml:trace contextRef="#ctx0" brushRef="#br1" timeOffset="147254.82">10223 8996 0,'0'0'0,"-21"0"15,0 21 1,21 0-16,0 0 0,-21-21 0,0 22 16,21 20-16,-21-21 0,-1 0 15,22 0-15,0 22 0,0-22 0,-21 0 16,21 21-16,0-20 0,-21-1 16,21 0-16,0 21 0,0-21 15,0 1-15,0 20 0,-21-21 16,21 0-16,0 0 0,21-21 31,0 0-15,0-21-16</inkml:trace>
  <inkml:trace contextRef="#ctx0" brushRef="#br1" timeOffset="147631.17">10435 9377 0,'0'0'0,"21"0"32,0 0-32,1 0 15,-22-21-15,21 21 0,0 0 0,0-21 16,0 21-16,0-22 16,1 22-16,-22-21 0,21 0 15,-21 0-15,0 0 16,0 0-16,0-1 15,-21 22 1,-1 0 0,1 22-16,0-1 0,0 0 15,0 0-15,21 0 0,-21 0 0,21 1 16,-22-1-16,22 0 0,0 0 16,0 0-16,-21 0 0,21 1 15,0-1-15,0 0 16,21 0-16,1-21 15,-1 0-15,0 0 0,0 0 16,0 0-16,22 0 0,-22-21 16,0 21-16,21-21 0</inkml:trace>
  <inkml:trace contextRef="#ctx0" brushRef="#br1" timeOffset="148007.7">11112 9313 0,'-211'106'0,"444"-233"15,-255 148-15,65-63 0,-43 21 0,0 0 16,0 0-16,0-1 0,-21 22 15,-22 0 1,22 0-16,0 0 0,0 0 16,0 22-16,-1-22 0,1 21 0,0 0 15,0-21-15,21 21 0,0 0 16,0 0 0,0 1-16,21-22 0,0 0 0,0 21 15,1 0-15,-1 0 16,0-21-16,0 21 0,0-21 15,0 21-15,-21 1 0,22-1 16,-22 0 0,-22 0-16,1-21 15,0 0-15,0 0 0,0 0 0,0 0 16,-1 0-16,1 0 0,0 0 16,0 0-16,0 0 0,0 0 15,-1 0-15,1 0 16,21-21-16,0 0 31,21 21-15,1-21-16,-1 21 0</inkml:trace>
  <inkml:trace contextRef="#ctx0" brushRef="#br1" timeOffset="148293.66">11515 9059 0,'0'0'16,"0"-21"-16,21 0 0,-21 0 16,0 42-1,0 0-15,-21 0 16,21 1-16,-22-1 0,22 0 16,0 21-16,-21-21 0,21 22 0,-21-22 15,21 21-15,-21-21 0,21 1 16,0 20-16,0-21 0,0 0 0,0 0 15,0 1-15,0-1 0,0 0 16,0 0-16,21-21 16,0 0-16,0 0 0,1 0 15,-1 0-15,-21-21 16,21 21-16,-21-21 0,21 0 0</inkml:trace>
  <inkml:trace contextRef="#ctx0" brushRef="#br1" timeOffset="148471.74">11388 9229 0,'-22'0'31,"44"0"-15,-1 0-1,0 0-15,0 0 0,21 0 0,-20 0 16,20 0-16,-21 0 0,21-21 15,1 21-15,-1 0 0</inkml:trace>
  <inkml:trace contextRef="#ctx0" brushRef="#br1" timeOffset="148943.98">12065 9038 0,'0'0'0,"-21"0"15,0 0-15,-1 21 16,1 1-16,21-1 0,-21 0 15,21 0-15,-21 0 0,21 0 0,0 22 16,-21-22-16,21 0 0,-21 21 16,21-20-16,0-1 0,0 21 0,0-21 15,-22 0-15,22 1 0,0-1 0,0 0 16,0 0 0,22-21-1,-22-21 1,21 21-16,0-21 0,-21 0 15,0-1-15,0 1 0,0 0 16,21 0-16,-21 0 0,0 0 16,0-22-16,21 22 0,-21 0 0,0-21 15,0 20-15,21 1 0,-21 0 16,22 21-16,-22 21 31,0 0-31,21 1 0,-21-1 16,0 0-16,21 0 0,-21 0 0,0 0 15,21 1-15,0-1 0,0 0 16,1 0-16,-1 0 0,0 0 16,-21 1-1,21-22-15,0 0 0,0 0 16,1-22 0,-22 1-16,21 0 0,-21 0 15,21 0-15</inkml:trace>
  <inkml:trace contextRef="#ctx0" brushRef="#br1" timeOffset="149155.73">12488 8954 0,'0'0'0,"-21"0"16,0 21-16,0 0 16,21 0-16,-21 0 0,-1 22 15,1-22-15,0 0 0,0 21 0,21-21 16,-21 22-16,21-22 0,-21 42 15,-1-41-15,22-1 0,0 0 16,0 0-16,0 0 0,0 0 0,0 1 16,22-22-1,-1 0-15,0 0 0,21 0 0,-21 0 16</inkml:trace>
  <inkml:trace contextRef="#ctx0" brushRef="#br1" timeOffset="149763.54">13081 9017 0,'0'-21'0,"0"42"0,0-63 0,0 21 15,0-1-15,-21 22 0,0-21 16,-1 21-16,1 0 0,0 0 0,0 0 16,-21 21-16,20-21 0,1 22 15,0 20-15,-21-21 0,21 21 16,-1-20-16,1 20 0,0 0 0,0-21 15,0 22-15,21-22 0,0 21 16,0 1-16,0-1 0,0-21 16,0 0-16,21-21 0,-21 21 0,21 1 15,21-22-15,-20 0 0,-1 0 16,0 0-16,21 0 0,-21 0 0,1 0 16,-1 0-16,0-22 0,0 22 0,0-21 15,-21 0-15,21 0 16,-21 0-16,0 0 0,0-1 0,0 1 15,0 0-15,-21 21 16,0-21-16,0 21 0,0 0 16,0 0-1,42 0 32,0 21-47,0-21 0,-21 21 16,21 0-16,-21 1 15,0-1-15,0 0 0,0 0 0,0 0 16,0 0-16,0 22 0,0-1 16,-21 0-16,0 1 0,21-1 0,-21 22 15,0-22-15,21 21 0,0 1 16,-22-22-16,1 22 0,21-22 0,-21 0 16,21 22-16,0-22 0,-21 1 15,21-1-15,-21 21 0,21-41 0,-21 20 16,21 0-16,0-21 15,0 1-15,0-1 0,0 0 0,0-42 16,0 0 0,0-22-16,0 22 0,21-21 15</inkml:trace>
  <inkml:trace contextRef="#ctx0" brushRef="#br1" timeOffset="150592.04">14711 8932 0,'-21'0'16,"-1"0"-16,1 0 16,21-21 15,21 0-31,1 21 16,-1-21-16,0 0 0,0 21 15,0-21-15,-21-1 0,21 1 0,1 0 16,-1 0-16,-21 0 15,0 0-15,0-1 16,-21 22-16,-1 0 0,1 0 16,0 0-16,-21 0 0,21 0 15,-1 22-15,-20-1 0,21 0 0,0-21 16,0 21-16,21 0 0,0 0 16,0 1-16,0-1 0,0 0 15,0 0-15,0 0 0,0 0 0,21 1 16,-21-1-16,21 0 0,0-21 0,0 21 15,0 0-15,1 0 0,-1 1 16,0-1-16,0 0 0,0-21 16,0 42-16,-21-21 0,0 1 15,0-1-15,0 0 0,0 0 16,-21 0-16,-21-21 16,21 21-16,-22-21 0,1 0 0,0 0 15,-1 0-15,-20 0 0,21 0 0,-1 0 16,1 0-16,0 0 0,-1 0 15,1 0-15,0-21 0,20 0 16,1 0-16,0 21 0,0-21 0,0 0 16,21-1-16,-21-20 0,21 21 15,0 0-15,0-22 0,0 22 0,0 0 16,0 0-16,0 0 0,21 0 16,0-1-16,0 1 0,0 21 0,0 0 15,1 0-15,20 0 0,-21 0 0,0 0 16,22 0-16,-1 0 0,-21 0 15</inkml:trace>
  <inkml:trace contextRef="#ctx0" brushRef="#br1" timeOffset="151271.76">15007 8932 0,'0'0'0,"21"0"0,-21 22 46,0-1-46,-21 0 16,0 0-16,21 0 0,-21 0 16,21 1-16,0-1 0,-21 0 0,-1 0 15,22 0-15,0 0 0,0 1 0,0-1 16,0 0-16,0 0 0,0 0 16,22-21-1,-1 0-15,0 0 0,0 0 0,0 0 16,0 0-16,1 0 15,-1-21-15,21 0 0,-21 21 0,0-21 16,1 0-16,20-1 0,-21 1 16,0 0-16,0-21 0,-21 21 0,22-1 15,-1 1-15,-21-21 0,21 42 0,-21-21 16,0 0-16,0-1 0,-21 22 31,0 22-31,-1-1 16,22 0-16,-21 0 0,21 0 15,0 0-15,0 1 0,-21 20 0,21-21 16,0 0-16,0 0 0,0 1 16,0-1-16,0 0 0,21 0 0,0 0 15,1-21-15,-1 0 16,0 0-16,21 21 0,-21-21 0,22 0 16,-1 0-16,-21-21 0,0 21 15,1-21-15,20 0 0,-21 21 16,0-21-16,0 0 0,1-1 0,-1 1 15,0-21-15,0 21 0,0 0 16,-21-1-16,0-20 0,0 21 0,21 21 16,-21-21-16,0 0 0,0 42 31,0 0-31,-21 0 0,21 0 16,-21 0-16,21 1 0,0-1 15,-21 0-15,21 0 0,-21-21 0,21 21 16,0 0-16,0 1 0,0-1 0,0 0 15,21-21 32,0 0-47,-21-21 0</inkml:trace>
  <inkml:trace contextRef="#ctx0" brushRef="#br1" timeOffset="151635.79">15917 8721 0,'-21'0'16,"42"0"-16,-63 0 0,21 0 0,0 0 0,-1 0 15,1 21-15,0 0 16,21 0-16,0 0 0,0 1 16,0-1-16,0 0 15,0 0-15,21-21 0,0 0 16,1 0-16,-1 0 15,0 0-15,0-21 16,-21 0-16,21 21 0,-21-21 16,0-1-16,0 1 0,0 0 15,0 0-15,0 0 0,0 0 16,0-1-16,0 1 16,-21 21-16,0 0 0,0 0 15,0 21-15,-1-21 0,22 22 16,-21-1-16,21 0 0,0 0 15,0 0-15,0 0 0,0 1 0,0-1 16,0 0-16,21-21 16,1 0-16</inkml:trace>
  <inkml:trace contextRef="#ctx0" brushRef="#br1" timeOffset="151919.71">16489 8657 0,'0'0'0,"0"-21"0,-21 21 16,-1 0-1,1 21-15,0 0 0,21 1 0,-21-1 16,0 0-16,21 21 0,-21-21 0,-1 22 16,1-1-16,21-21 15,0 22-15,-21-1 0,21-21 0,-21 21 16,21-20-16,0 20 0,0-21 15,0 0-15,0 0 0,0 1 0,0-1 16,0 0-16,21-21 16,0 0-1,0 0-15,1 0 0,-1-21 16,-21 0-16,21 21 0,0-22 16</inkml:trace>
  <inkml:trace contextRef="#ctx0" brushRef="#br1" timeOffset="152119">16214 8954 0,'0'0'0,"0"21"16,0 0 0,21-21-16,0 0 15,0 0-15,0 0 0,0 0 16,1 0-16,-1 0 0,21 0 0,-21 0 15,0 0-15,1 0 0,20 0 16,-21-21-16,0 21 0,0 0 0</inkml:trace>
  <inkml:trace contextRef="#ctx0" brushRef="#br1" timeOffset="152515.37">16764 9059 0,'0'0'0,"0"22"0,21-22 32,0 0-17,0 0-15,1 0 0,-1-22 16,0 22-16,0-21 0,0 21 16,0-21-16,1 0 0,20 0 15,-21 0-15,-21-1 16,21 1-16,-21 0 0,0 0 15,0 0-15,-21 21 16,0 0-16,0 0 0,0 0 16,-1 0-16,1 0 0,0 21 0,0 0 15,0 0-15,0 22 0,-1-22 16,22 0-16,-21 21 0,0-21 0,21 22 16,0-22-16,0 0 0,0 0 15,0 0-15,0 1 0,0-1 0,0 0 16,21-21-16,0 21 0,1-21 15,-1 0-15,0 0 0,0 0 16,0 0-16,0 0 0,1-21 16,-1 21-16,0-21 0,21 0 0,-21-1 15,1 1-15</inkml:trace>
  <inkml:trace contextRef="#ctx0" brushRef="#br1" timeOffset="153011.6">18330 8805 0,'21'0'0,"-42"0"0,64-21 0,-43 0 16,0 0-1,-22 42 17,22 0-32,-21 0 0,0 1 0,21-1 15,-21 21-15,0-21 0,21 0 0,-21 1 16,-1 20-16,22-21 0,-21 0 16,21 0-16,0 1 0,0-1 0,0 0 15,0 0-15,0 0 0,0 0 16,21-21-1,1 0 1,-1 0-16,-21-21 16,21 0-16,0 0 0,0 0 15</inkml:trace>
  <inkml:trace contextRef="#ctx0" brushRef="#br1" timeOffset="153360.51">18373 8509 0,'-22'0'0,"44"0"0,-65 0 16,22 0-16,0 21 0,0-21 15,0 21-15,-1 1 16,22-1-16,22-21 16,-1 0-1,0 0-15,21 0 0,-21 0 16,1 0-16,-1 0 0,0 0 15,0 0-15,-21-21 0,21 21 0,-21-22 16,21 1-16,-21 0 16,-21 0-1,0 21-15,0 0 0,0 0 16,0 0-16,21 21 16,-22-21-16,22 21 0,-21-21 15,21 21-15,0 1 16,0-1-16,0 0 0,0 0 15,0 0-15,21 0 16</inkml:trace>
  <inkml:trace contextRef="#ctx0" brushRef="#br1" timeOffset="153731.76">18754 9017 0,'0'21'32,"0"-42"-17,0 0 1,0 0-16,0 0 15,-22 21 17,1 0-17,0 0-15,21 21 16,0 0 0,0 0-1,21-21 16,0 0-31,1-21 0,-1 21 0,0 0 16</inkml:trace>
  <inkml:trace contextRef="#ctx0" brushRef="#br1" timeOffset="154147.24">18986 8954 0,'0'21'15,"22"-21"1,-1 0 0,0 0-16,0 0 15,0 0-15,0-21 0,1 21 0,-22-22 16,21 1-16,0 21 0,0-21 16,0 0-16,-21 0 0,0 0 0,21-1 15,-21 1-15,0 0 16,0 0-16,0 0 15,-21 21-15,0 0 0,0 0 16,0 0-16,0 0 0,-1 21 16,1 0-16,-21 0 0,21 0 15,0 1-15,-1-1 0,22 21 16,-21-21-16,21 0 0,-21 1 0,21 20 16,0-21-16,0 0 0,0 0 15,0 1-15,0-1 0,0 0 0,42 0 16,-20-21-16,-1 0 0,-21 21 15,21-21-15,0 0 0,0 0 16,0 0-16,1 0 0,-1 0 0,0-21 16,0 21-16,0-21 0,0 0 0,1 21 15,-1-21-15</inkml:trace>
  <inkml:trace contextRef="#ctx0" brushRef="#br1" timeOffset="154607.76">19960 8403 0,'-21'0'16,"42"0"-1,21 0 1,-20 0-16,-1 0 0,21 0 16,0 0-16,1 0 15,-1 0-15,22 0 0,-22 0 0,21 0 16,1 0-16,-1 0 0,-20 0 0,-1 0 16,0 0-16,-20 0 0,-1 0 15,0 0-15,-21 21 0,-21-21 16,-22 0-1,22 0-15,-21 0 0,21 0 0,-22 0 16</inkml:trace>
  <inkml:trace contextRef="#ctx0" brushRef="#br1" timeOffset="154856.03">20278 8424 0,'0'0'0,"-22"0"0,1 0 0,21 22 15,-21-22-15,0 21 16,21 0-16,-21 0 0,21 0 15,-21 0-15,21 22 0,0-22 0,-22 21 16,22 1-16,-21-1 0,21-21 16,-21 21-16,21 1 0,0-1 0,0 0 15,0-20-15,-21 20 0,21-21 16,0 0-16,0 0 0,-21 1 0,21-1 16,0 0-16,0 0 15,0-42 16,21 21-31,0-21 16</inkml:trace>
  <inkml:trace contextRef="#ctx0" brushRef="#br1" timeOffset="155472.63">20341 8954 0,'0'0'0,"21"0"0,-21-22 15,0 1-15,21 21 16,1-21-16,-1 21 0,-21-21 0,21 21 15,0-21-15,0 0 0,0 21 16,-21-22-16,22 1 0,-1 0 0,0 21 16,-21-21-16,0 0 15,0 0-15,-21 21 32,0 0-32,-1 21 15,1 0-15,0 0 0,0 0 0,0 0 16,0 22-16,-1-22 0,1 0 15,0 0-15,0 22 0,21-22 0,-21 0 16,21 0-16,0 0 0,0 0 0,0 1 16,0-1-16,21-21 15,0 0-15,0 0 0,0 0 16,1 0-16,20 0 0,-21 0 0,21 0 16,1 0-16,-22 0 0,21-21 15,1-1-15,-1 1 0,0 0 0,1 0 16,-1 0-16,0 0 0,1-22 15,-22 22-15,0 0 0,0-21 0,0 20 16,-21 1-16,0 0 0,0 0 16,-21 21-1,0 0-15,0 0 0,21 21 0,-43 0 16,22 0 0,21 1-16,-21-1 0,21 0 0,0 0 15,0 0-15,0 0 0,0 1 16,0-1-16,21 0 0,0 0 0,-21 0 15,0 0-15,22 1 0,-1-1 16,-21 0 0,0 0-16,-21-21 15,-1 0-15,1 0 0,0 0 16,0 0-16,0 0 0,0 0 16,-1-21-16,1 0 0,21 0 15,0-1 1,21 1-16,1 0 0,20 0 15,-21 0-15</inkml:trace>
  <inkml:trace contextRef="#ctx0" brushRef="#br1" timeOffset="155735.54">21272 8551 0,'0'0'0,"0"-21"0,0 42 46,0 1-46,0-1 0,-21 0 16,0 21-16,21-21 0,-21 22 16,21-1-16,0 0 0,-21-20 0,21 20 15,-21 0-15,21 1 0,0-22 16,0 0-16,0 21 0,0-21 0,0 1 16,0-1-1,21-21 1,0 0-1,0-21-15,-21-1 16</inkml:trace>
  <inkml:trace contextRef="#ctx0" brushRef="#br1" timeOffset="155923.66">21082 8763 0,'0'0'0,"-21"0"31,42 21-15,0-21-16,0 0 16,0 0-16,1 0 0,-1 0 0,0 0 15,0 0-15,0 0 0,22 0 16,-1 0-16,-21 0 0,21 0 0,1 0 16,-1 0-16</inkml:trace>
  <inkml:trace contextRef="#ctx0" brushRef="#br1" timeOffset="156169.63">21780 8636 0,'-21'0'31,"0"0"-15,0 0-16,0 0 0,21 21 0,-21 0 16,-1 1-16,22 20 0,-21-21 15,21 21-15,-21-20 0,0-1 0,21 21 16,0-21-16,0 0 0,-21 22 15,21-22-15,-21 0 0,21 0 0,0 0 16,0 1-16,21-22 47,0-22-47</inkml:trace>
  <inkml:trace contextRef="#ctx0" brushRef="#br1" timeOffset="156403.5">21632 8700 0,'21'-22'16,"-42"44"-16,64-65 0,-22 43 16,0 0-16,0 0 15,-21 21-15,21 1 16,-21 20-16,21-21 0,-21 0 16,0 22-16,0-22 0,22 0 0,-1 21 15,-21-21-15,0 1 16,21 20-16,0-21 0,-21 0 0,21 0 15,-21 1-15,21-22 32,-21-22-17,22 1-15,-22 0 0,21 21 16</inkml:trace>
  <inkml:trace contextRef="#ctx0" brushRef="#br1" timeOffset="156644.25">22119 8509 0,'0'0'0,"-21"0"31,21 21-31,-21-21 0,0 21 0,-1 22 16,22-22-16,-21 0 0,0 21 0,21-20 16,-21 20-16,0 0 0,21-21 15,0 22-15,-21-1 0,-1-21 0,22 0 16,-21 22-16,21-22 0,-21 0 15,21 0-15,0 0 0,21-21 32,0 0-17,1-21-15</inkml:trace>
  <inkml:trace contextRef="#ctx0" brushRef="#br1" timeOffset="157280.78">22564 8530 0,'0'0'0,"0"-21"0,-22 21 15,1 0-15,0 0 0,0 0 16,0 0 0,0 0-16,-1 0 0,-20 0 0,21 21 15,0 0-15,0 22 0,-1-22 0,1 0 0,0 21 16,0 1-16,0-22 15,0 21-15,-1 1 0,22-1 0,0-21 16,0 21-16,0-20 0,0 20 16,0-21-16,0 0 0,22 0 0,-1 1 15,0-22-15,0 0 16,0 0-16,0 0 0,1 0 0,-1 0 16,0 0-16,0 0 0,0 0 0,0 0 15,1-22-15,-1 1 0,-21 0 16,0 0-16,0 0 0,0 0 15,0-22-15,0 22 0,0 0 16,-21 21-16,-1-21 0,1 0 16,0 21-16,0 0 0,0 0 15,0 0-15,21-22 16,21 22 15,0 0-31,-21 22 0,0-1 16,21-21-16,-21 21 0,21 0 15,-21 0-15,0 0 0,0 1 0,0 20 16,0-21-16,0 0 0,0 22 16,0-22-16,0 21 0,0-21 15,0 43-15,0-43 0,0 21 16,0-21-16,-21 22 0,21-1 0,-21-21 16,0 22-16,21-22 0,-21 21 15,-1 0-15,22-20 0,-21-1 0,21 21 16,0-21-16,-21 0 0,21 1 15,0-1-15,21-42 32,-21-1-17,21 1-15,1 0 0,-1 0 16,0-21-16</inkml:trace>
  <inkml:trace contextRef="#ctx0" brushRef="#br1" timeOffset="157628.49">22796 8848 0,'0'0'16,"-21"0"-16,0 0 0,21 21 16,0 0-1,21-21 1,0 0-16,1 0 15,-1 0 1,-21-21-16,21 21 16,-21-21-16,0 0 15,0-1 1,-21 22-16,0 0 0,-1 0 16,1 0-16,0 0 15,0 0-15,21 22 0,-21-22 16,21 21-16,21-21 31,0 0-31,0 0 16</inkml:trace>
  <inkml:trace contextRef="#ctx0" brushRef="#br1" timeOffset="157919.49">23199 8551 0,'0'0'0,"0"22"47,0-1-47,0 0 0,21 0 15,-21 21-15,21-20 16,-21-1-16,0 21 0,0-21 0,21 22 15,-21-22-15,21 0 0,-21 0 16,21 0-16,-21 0 0,0 1 0,0-1 16,0 0-16,0-42 31,22 21-15</inkml:trace>
  <inkml:trace contextRef="#ctx0" brushRef="#br1" timeOffset="158183.49">23495 8573 0,'0'0'0,"-21"0"0,0 0 0,-1 0 16,1 21-16,0-21 0,0 21 15,21 0-15,-21 0 0,0 0 16,-1 22-16,1-22 0,-21 0 0,21 21 15,0-20-15,-1-1 0,1 21 16,0-21-16,21 0 0,-21 1 0,21-1 16,-21-21-16,21 21 0,0 0 15,21-21 1,0-21 0,0 21-1</inkml:trace>
  <inkml:trace contextRef="#ctx0" brushRef="#br1" timeOffset="158476.26">23664 8573 0,'-42'42'15,"42"-21"-15,-21 0 16,0 0-16,21 22 0,0-22 0,-22 0 16,22 21-16,-21-20 0,21-1 15,0 0-15,0 0 0,0 0 0,0 0 16,0 1-16,0-1 0,21-42 47,-21-1-32,22 22-15,-22-21 0</inkml:trace>
  <inkml:trace contextRef="#ctx0" brushRef="#br1" timeOffset="158707.49">23685 8636 0,'0'21'31,"0"0"-16,22 1-15,-22-1 16,0 0-16,0 0 16,21-21-16,-21 21 0,21 0 15,-21 1 1,21-22 15,0 0-31,-21-22 0,21 22 16,1 0-16,-22-21 0</inkml:trace>
  <inkml:trace contextRef="#ctx0" brushRef="#br1" timeOffset="159201.78">24024 8636 0,'-21'0'32,"0"0"-17,0 0-15,21 21 0,-22-21 16,1 21-16,0 1 0,0-22 15,0 21-15,0 0 0,-1-21 0,1 21 16,0-21-16,0 21 0,0-21 16,21 21-16,-21 1 15,42-22 1,0 0 0,0-22-16,0 1 15,0 0-15,1 21 0,-1-21 0,21 0 16,-21 0-16,0-1 0,1 22 15,-1-21-15,-21 0 0,21 21 0,0-21 16,-21 42 31,0 0-31,-21 0-16,21 1 0,-21-1 0,0 0 15,21 0-15,0 0 0,-22 22 16,22-22-16,-21 0 0,21 0 0,0 21 15,0-20-15,-21-1 0,21 0 0,0 0 16,-21 0-16,21 0 16,21-21 15,0 0-15,-21-21-16,21 21 0,-21-21 15,22 0-15,-1 0 0,0 0 0,-21-1 16</inkml:trace>
  <inkml:trace contextRef="#ctx0" brushRef="#br1" timeOffset="159595.59">24299 8530 0,'0'0'0,"0"21"62,-21 1-62,0-1 0,21 0 16,-21 0-16,0 0 0,21 0 15,-22 22-15,1-22 0,21 0 0,0 21 16,-21-20-16,0 20 0,21-21 16,-21 0-16,21 0 0,0 1 0,0-1 15,0 0-15,0 0 0,0 0 16,21-21-16,0 0 0,0 0 15,0 0-15,1 0 0,-1 0 16,0 0-16,0 0 0,0 0 16,0 0-16,1 0 0,-1 0 0,0-21 15,0 21-15,0 0 16,-21-21 15,0 0-15,21 21-1</inkml:trace>
  <inkml:trace contextRef="#ctx0" brushRef="#br0" timeOffset="178271.75">19897 9567 0,'-22'0'15,"1"0"-15,0 0 0,0 0 16,21-21-16,-21 21 0,0 0 0,-1 0 16,1 0-16,0 0 15,0 0-15,0 0 0,0 0 16,-1 0-16,1 0 0,0 0 15,0 0 1,0 0-16,0 0 16,42 0 46,0 0-62,0 0 16,0 0-16,0 0 0,1 0 15,-1 21-15,0-21 0,0 0 16,0 0-16,0 0 0,1 0 16,-1 0-16,0 0 0,0 0 15,0 0-15,22 0 0,-22 0 16,0 0-16,0 0 0,0 0 16,0 0-16,22 0 0,-22 0 0,21 0 0,-21 0 15,22 0-15,-1 0 0,0 0 16,22 0-16,-22 0 0,22 0 15,-22 0-15,22 0 0,-1 22 0,43-22 16,-64 0-16,1 0 0,20 0 16,-21 21-16,1-21 0,-22 0 15,21 0-15,1 0 0,-1 0 0,-21 21 16,21-21-16,1 0 16,-1 0-16,0 0 0,1 0 0,-1 0 15,0 21-15,22-21 0,-22 0 16,1 0-16,20 0 0,-21 0 0,22 0 15,-22 0-15,22 0 0,-22 0 16,0 0-16,1 0 0,-1 0 0,0 0 16,1 0-16,-1 0 0,0 0 15,22 0-15,-22 0 0,1 0 0,20 0 16,-21 0-16,22 0 0,-1 0 16,1 0-16,-1 0 0,-20 0 15,20 0-15,1 0 0,-1 0 0,-20 0 16,20 0-16,-21 0 0,1 0 15,20 0-15,-20 0 0,-1 0 0,0 0 16,22 0-16,-22 0 0,0 0 16,22 0-16,-22 0 0,1 0 0,20 0 15,-21 0-15,1 0 0,-1 0 16,22 0-16,-22 0 0,0 0 0,1 0 16,-1 0-16,-21 0 0,21 0 0,1 0 15,-1 0-15,-21 0 0,22 0 16,-22 0-16,0 0 0,0 0 0,21 0 15,-20 0-15,-1 0 0,0 0 16,0 0-16,0 0 16,-21-21 202,-21 21-186,21-21-32,-21 21 15</inkml:trace>
  <inkml:trace contextRef="#ctx0" brushRef="#br0" timeOffset="188266.77">783 11959 0,'0'-21'31,"-21"21"-31,0 21 15,21 0-15,0 1 0,0-1 16,0 21-16,0 0 0,0-20 16,0 20-16,0 0 0,0 1 0,0-22 15,0 21-15,0 0 0,-21 1 16,21-1-16,-22-21 0,22 22 16,0-22-16,0 0 0,-21 0 15,21 0-15,-21 0 0,21 1 16,-21-22-16,21-22 31,0 1-15,0 0-16,0 0 0,0 0 15</inkml:trace>
  <inkml:trace contextRef="#ctx0" brushRef="#br0" timeOffset="188847.64">741 12044 0,'0'0'0,"-21"-21"0,-22 0 31,43-1-31,-21 1 0,21 0 0,0 0 16,0 0-16,0 0 0,0-22 0,0 22 15,21 0-15,22 0 0,-22 0 16,0-1-16,21 1 0,1 21 16,-22-21-16,21 0 0,0 21 15,-20 0-15,20 0 0,0 0 0,-21 21 16,22 0-16,-22 0 0,0 1 16,-21 20-16,0-21 0,0 21 15,0 1-15,-21-22 0,-21 21 0,20 1 16,-20-1-16,0-21 0,-1 21 15,1-20-15,0-1 0,-1 0 0,22 0 16,-21 0-16,21-21 0,0 0 16,-1 0-16,1 0 15,21-21-15,0 0 16,21 21 0,1 0-1,-1 0-15,0 0 16,-21 21-16,21 0 0,0 0 0,-21 1 15,21-1-15,1 0 0,-22 0 16,21 0-16,-21 0 0,0 1 0,21-1 16,0 0-16,-21 0 15,21-21-15,-21 21 16,21-21-16,1 0 0,-1 0 16,0 0-16,0 0 15,0 0-15,0-21 0,-21 0 16,22 0-16,-1 21 15,0-21-15,-21-1 0</inkml:trace>
  <inkml:trace contextRef="#ctx0" brushRef="#br0" timeOffset="189255.43">1206 12277 0,'0'21'0,"0"-42"0,-21 42 0,21 0 16,0 0-1,21-21 1,1 0 0,-1 0-16,0 0 15,0 0-15,0-21 0,0 21 0,1-21 16,-1 21-16,0-21 0,-21 0 16,21-1-16,-21 1 0,0 0 15,0 0-15,0 0 16,-21 0-16,0 21 15,0 0-15,-1 0 16,1 0-16,0 21 0,0 0 16,21 0-16,-21 0 0,21 0 0,-21 1 15,21-1-15,0 0 16,0 0-16,0 0 0,0 0 0,0 1 16,0-1-16,0 0 0,0 0 15,0 0-15,0 0 16,21 1-16,0-22 15,0 0-15,0 0 16,22 0-16,-22 0 0,0 0 0,0 0 16,21-22-16</inkml:trace>
  <inkml:trace contextRef="#ctx0" brushRef="#br0" timeOffset="190199.34">2053 12150 0,'0'0'16,"0"-21"-16,-21 21 16,0 0-16,0 0 15,-1 0-15,1 0 0,0 0 16,0 0-16,0 21 0,0-21 0,-1 21 16,1 0-16,0 0 0,0 0 15,21 1-15,-21-1 0,0 0 16,21 0-16,-22 0 0,22 0 0,0 1 15,0-1-15,22-21 16,-1 0-16,0 0 16,0 0-16,0 0 15,0 0-15,1 0 0,-1-21 16,0-1-16,0 22 0,0-21 16,0 0-16,1 0 0,-22 0 15,21 21-15,-21-21 0,0-1 16,21 22-16,-21-21 0,0 42 47,0 1-32,0-1-15,0 0 0,0 21 16,0-21-16,0 1 0,0-1 16,0 21-16,0-21 0,0 22 15,0-1-15,0 0 0,0 1 16,0-1-16,0 0 0,0 22 0,0-22 15,0 22-15,21-22 0,-21 21 16,0-20-16,0 20 0,0-20 0,0-1 16,0 0-16,0 1 0,0-1 15,0 0-15,0 1 0,0-1 0,0-21 16,0 21-16,-21-20 0,0-1 16,0 21-16,-1-21 0,1-21 15,0 21-15,-21 1 0,-1-22 0,1 0 16,0 0-16,-1 0 0,-20 0 15,-1 0-15,1-22 0,-1 1 16,22-21-16,-21 21 0,20 0 0,22-22 16,-21 1-16,21 21 0,-1-22 15,22 1-15,0 0 0,0-1 0,0 1 16,0-21-16,22 20 0,-1-20 16,21-1-16,-21 22 0,22-22 15,-22 1-15,21-1 0,0 22 0,64-64 16,-63 64-16,-1 0 15,21 20-15,-20-20 0,-1 0 16,0 21-16,1-1 0,-1-20 16,0 21-16,-20 0 0,20 0 0,-21 21 15,0-22-15,-21 1 16,21 21-16,-21 21 31,0 1-15,0-1-16,0 0 15,0 0-15,0 0 0,0 0 16,0 1-16,-21-22 16,21 21-16,0 0 15,0-42 32,0 0-47,0-1 0,0 1 16</inkml:trace>
  <inkml:trace contextRef="#ctx0" brushRef="#br0" timeOffset="190563.59">2265 11811 0,'-64'21'31,"64"0"-15,-21-21-16,21 22 0,0-1 15,0 0 1,21-21 0,0 0-16,43-21 31,-43 0-31,-21-1 16,0 1-16,0 0 15,-21 21 1,0 0-16,0 0 0,-1 0 15,1 0-15,0 0 0,21 21 16,-21-21-16,21 21 16,0 1-1,0-1-15,0 0 16,0 0-16,21 0 16,0 0-16,0-21 0,1 22 15</inkml:trace>
  <inkml:trace contextRef="#ctx0" brushRef="#br0" timeOffset="191287.21">2688 12044 0,'-21'0'15,"0"0"-15,0 0 0,-1 0 16,1 21-16,0 0 15,21 0-15,-21 1 0,0-1 16,21 0-16,-21 0 0,21 0 16,0 0-16,0 1 0,0-1 0,0 0 15,0 0-15,0 0 16,0 0-16,21-21 0,0 0 16,0 0-1,0 0 1,0-21-16,-21 0 15,0 0-15,0 0 16,0 0-16,0-22 0,0 22 16,22 0-16,-22 0 0,21-22 0,-21 22 15,21 0-15,0 0 0,0 0 16,0 0-16,1-1 0,-1 22 0,0 0 16,0 0-16,0 0 0,22 0 15,-22 0-15,0 22 0,0-1 0,-21 0 16,21 0-16,0 0 0,-21 0 15,22 1-15,-22 20 0,0-21 0,0 0 16,0 22-16,0-22 0,0 0 16,0 0-16,-22 0 15,1-21-15,0 0 16,21-21 15,0 0-31,0 0 16,0 0-16,0-1 0,0-20 0,0 21 15,21-21-15,0 20 0,1 1 16,-1-21-16,-21 21 0,21 0 0,21-1 16,-21 22-16,1 0 0,-1 0 15,0 0-15,0 0 0,0 22 16,0-22-16,1 42 0,-1-21 0,0 0 16,-21 0-16,0 22 0,0-22 0,0 0 15,0 21-15,0-20 0,0-1 16,0 0-16,-21 0 0,21 0 15,-21 0-15,-1-21 16,44-21 31,-1 0-47,0 21 0</inkml:trace>
  <inkml:trace contextRef="#ctx0" brushRef="#br0" timeOffset="192055.94">3916 12065 0,'0'0'15,"0"-21"-15,-64-64 32,43 85-32,0 0 0,0 0 15,0 0-15,-1 0 0,1 21 16,0 1-16,0-1 0,0 0 15,0 21-15,-1-21 0,1 22 0,0-22 16,0 21-16,0-21 16,0 22-16,21-22 0,0 0 0,-22 0 15,22 0-15,0 22 0,0-22 16,0 0 0,22-21-16,-1 0 0,0 0 15,0 0-15,0-21 0,0 21 16,1-21-16,-1 0 0,0-1 15,0 1-15,0 0 0,0-21 0,1 21 16,-1-22-16,0 1 0,0 21 0,-21-22 16,0 1-16,21 21 0,-21 0 15,0 0-15,0-1 0,0 1 16,0 42 0,0 1-16,0 20 15,0-21-15,-21 0 0,21 22 0,0-1 16,0-21-16,0 21 0,0-20 15,0-1-15,0 21 0,0-21 0,0 0 16,0 1-16,21-1 0,0 0 16,1-21-16,-1 0 0,0 0 15,0 0-15,0 0 0,0 0 16,1 0-16,-1 0 0,0 0 0,0-21 16,0 0-16,0-1 0,22 1 15,-22-21-15,0 21 0,-21-22 16,21 1-16,0-21 0,-21 20 0,0-20 15,0 20-15,0 1 0,0 0 16,0-1-16,0 22 0,0 0 0,0 0 16,0 0-16,0 42 15,0 0-15,0 0 16,-21 0-16,21 22 0,0-1 0,-21-21 16,21 43-16,0-22 0,0 0 15,0 1-15,0-1 0,0 0 0,0-20 16,0 20-16,0-21 15,0 21-15,0-20 0,0-1 0,0 0 0,0 0 16,21-21 0,0 0-16,1 0 15,-1 0-15,0 0 16,0 0-16,21-21 0,-20 0 16,-1 0-16,21 21 0,-21-22 0</inkml:trace>
  <inkml:trace contextRef="#ctx0" brushRef="#br0" timeOffset="192343.29">5376 11832 0,'0'0'16,"-21"0"-16,0 0 0,0 0 15,0 21-15,21 1 16,-22-1-16,1 0 0,21 21 15,-21-21-15,21 22 0,0-1 0,0 0 16,-21 1-16,21-22 0,-21 21 0,21 1 16,-21-22-16,21 21 0,0-21 15,-22 0-15,22 1 0,0-1 0,0 0 16,0 0-16,0 0 16,22-21-1,-22-21 1,21 0-1,-21 0-15</inkml:trace>
  <inkml:trace contextRef="#ctx0" brushRef="#br0" timeOffset="192808.34">5249 12065 0,'0'-21'16,"0"42"-16,0-63 0,0 21 0,0-1 16,0 1-16,0 0 0,0 0 0,0 0 15,21 0-15,1-1 0,-1 1 16,0 0-16,0 0 0,21 21 15,-20 0-15,-1-21 0,0 21 16,21 0-16,-21 0 0,1 0 0,-22 21 16,21-21-16,-21 21 0,0 0 15,0 0-15,0 43 0,0-43 16,-21 0-16,-1 0 0,1 1 16,-21 20-16,21-21 0,0 0 0,-22-21 15,22 21-15,0 1 0,-21-22 16,20 0-16,1 0 0,0 0 15,0 0-15,0 0 0,0-22 16,21 1-16,-22 0 0,22 0 16,22 42 15,-22 0-15,21 22-16,-21-22 0,0 0 15,21 21-15,0-21 0,-21 1 0,21 20 16,-21-21-16,0 0 0,21 0 0,1 1 15,-22-1-15,21 0 16,0-21-16,0 0 0,0 21 16,0-21-16,1 0 15,-1 0-15,0-21 0,0 21 16,0-21-16,0 0 0,1-1 0,20 22 16,-21-42-16,21 21 15</inkml:trace>
  <inkml:trace contextRef="#ctx0" brushRef="#br0" timeOffset="193071.82">6032 11811 0,'-42'0'16,"21"0"-16,21-21 16,21 21-1,21 0 1,-20 0-16,-1 0 0,0 0 15,21 0-15,-21 0 0,22 0 0,-22 0 16,0 0-16,0 0 0,0 0 16,1 0-16,-1 0 0,0 0 15,0 0-15,-42 0 47,0 0-47,0 0 0</inkml:trace>
  <inkml:trace contextRef="#ctx0" brushRef="#br0" timeOffset="193315.68">6244 11790 0,'-21'21'16,"21"0"-16,0 0 16,-21 1-16,21-1 0,-21 0 15,21 21-15,0 1 0,0-22 0,-22 21 16,22 0-16,-21 1 0,21-22 15,0 21-15,0-21 0,-21 22 0,21-22 16,-21 0-16,21 0 0,0 0 0,0 1 16,-21-22-16,21 21 15,0-42 17,21-1-32,0 22 15,-21-21-15</inkml:trace>
  <inkml:trace contextRef="#ctx0" brushRef="#br0" timeOffset="193671.92">7133 12171 0,'0'0'0,"-21"0"0,0-21 0,0 21 16,-1 0-16,1-21 0,21-1 16,21 22-1,1 0 1,20 0-16,-21 0 0,21 0 16,1 0-16,-1 0 0,0 0 15,1 0-15,-1 0 0,0 0 0,1 0 16,-1 0-16,22 22 0,20-22 15,-41 0-15,-22 0 0,21 0 16,0 0-16,-20 0 0,-1 0 0,0 0 16,0 0-16,0 0 0,0 0 0,-21-22 31,0 1-31,0 0 16</inkml:trace>
  <inkml:trace contextRef="#ctx0" brushRef="#br0" timeOffset="194072.32">7810 11811 0,'-21'0'0,"0"0"0,0-21 16,0 21 0,21 21-16,0 0 15,0 0-15,21 1 16,0-1-16,21 0 15,-20-21-15,-1 21 0,21 0 0,-21-21 16,0 21-16,22 1 0,-22-22 16,21 0-16,-21 0 0,22 0 0,-22 0 15,0 0-15,0 0 0,0 0 0,1 0 16,-22-22 0,-22 22-1,1 0-15,-21 0 16,21 0-16,-22 22 0,22-1 0,-21 0 15,21 0-15,-22 21 0,1-20 16,-21 62-16,41-63 16,1 22-16,0-22 0,0 0 0,0 0 15,0 0-15,21 1 0,0-1 16,-22 0-16,1-21 31</inkml:trace>
  <inkml:trace contextRef="#ctx0" brushRef="#br3" timeOffset="200292.07">9250 11621 0,'0'-22'16,"0"1"-16,0 0 0,0 0 15,-21 0-15,21 0 16,0 42 15,-22 0-15,22 0-16,0 21 0,0-20 0,0 20 16,0-21-16,0 21 0,-21 1 15,0-1-15,21 0 0,-21 1 0,0-1 16,0 0-16,21 1 0,-22-1 0,1-21 15,21 0-15,-21 22 0,21-22 16,0 0-16,0-42 31,0 0-15,21 0-16,-21-1 0,21 1 0</inkml:trace>
  <inkml:trace contextRef="#ctx0" brushRef="#br3" timeOffset="200811.47">9165 11663 0,'0'0'0,"-21"-42"31,0 20-31,21 1 0,0 0 0,0 0 16,0 0-16,0 0 0,21-1 0,0 1 15,0 0-15,0 0 0,1 0 16,20 21-16,-21-21 0,0 21 0,22 0 15,-22 0-15,21 0 0,-21 0 16,22 21-16,-22 0 0,21 0 16,-21 0-16,0 0 0,-21 1 0,0 20 15,0-21-15,0 0 0,0 22 16,-21-22-16,0 0 0,0 0 0,0 0 16,-22 0-16,22 1 0,-21-1 15,21-21-15,-22 21 0,22-21 0,0 0 16,0 0-16,0 0 0,0 0 0,-1 0 15,1 0 1,21-21-16,21 42 47,-21 0-31,0 0-16,22 22 0,-22-22 0,21 21 15,-21-21-15,0 0 0,21 22 16,-21-22-16,21 21 0,0-21 0,-21 1 15,0-1-15,21 0 0,-21 0 16,22-21-16,-1 21 0,0-21 16,0 0-16,0 0 15,0 0-15,1-21 16,-1 0-16,-21 0 0,21 0 16,-21-1-16,21 1 0,0 0 15</inkml:trace>
  <inkml:trace contextRef="#ctx0" brushRef="#br3" timeOffset="201199.25">9694 11896 0,'0'0'0,"0"21"0,0 0 16,21-21 15,1 0-31,-1 0 15,0 0-15,0-21 0,0 0 16,22 21-16,-22-21 0,0 21 0,0-22 16,0 1-16,0 21 0,-21-21 0,0 0 15,0 0-15,0 0 16,0-1 0,-21 22-16,0 0 0,0 0 15,0 0-15,0 22 0,-1-22 0,1 21 16,0 0-16,0 0 0,0 0 15,0 22-15,-1-22 0,1 21 0,21-21 16,0 22-16,0-22 0,0 0 16,0 0-16,0 0 0,0 0 0,0 1 15,0-1-15,21-21 0,1 0 16,-1 21-16,0-21 0,0 0 16,21 0-16,-20 0 0,-1 0 0,0 0 0,21-21 15,-21 0-15,22-1 0,-1 22 16</inkml:trace>
  <inkml:trace contextRef="#ctx0" brushRef="#br3" timeOffset="201499.08">10689 11536 0,'0'0'0,"0"-21"15,-21 21 16,21 21-31,-21 0 0,0 0 0,21 0 16,0 1-16,-22 20 0,1-21 16,21 21-16,-21-20 0,21 20 0,0-21 15,0 21-15,-21 1 0,21-22 16,-21 21-16,21-21 0,0 1 0,0 20 16,0-21-16,0 0 0,0 0 15,21-21 1,0 0-16,0 0 15,0-21-15,1 0 16,-1 0-16,0 0 0,0 0 16,0-1-16</inkml:trace>
  <inkml:trace contextRef="#ctx0" brushRef="#br3" timeOffset="201710.96">10520 11790 0,'-21'0'0,"42"0"0,-64 0 16,65 0 15,-1 0-15,0 0-16,0 0 0,0 0 16,0 0-16,1 0 0,20 0 15,0-21-15,-21 21 0,1-21 16,20 21-16</inkml:trace>
  <inkml:trace contextRef="#ctx0" brushRef="#br3" timeOffset="202072.2">10943 11832 0,'0'21'16,"21"-21"-16,0 0 15,1 0-15,-1 0 0,0 0 16,0 0-16,0-21 0,22 21 0,-22-21 16,0 21-16,0 0 0,0-21 15,0 0-15,1 21 0,-22-21 16,-22 21 15,1 0-31,0 0 0,0 0 16,0 0-16,0 21 0,21 0 15,-22 0-15,1-21 0,0 21 0,0 0 16,21 1-16,-21-1 0,21 0 16,-21 0-16,21 0 0,0 0 0,0 1 15,0-1-15,21-21 16,0 0-16,0 0 16,0 0-16,0 0 0,1 0 15,20 0-15,-21-21 0,21-1 0</inkml:trace>
  <inkml:trace contextRef="#ctx0" brushRef="#br3" timeOffset="202998.72">11853 11705 0,'-63'-21'32,"42"21"-32,-1 0 15,-20 0-15,21 0 0,0 0 16,0 0-16,-1 21 0,1 0 15,0-21-15,21 22 0,-21-22 0,21 21 16,0 0 0,0 0-16,21 0 15,0-21 1,0 0-16,1 0 0,-1 21 0,0-21 16,0 22-16,0-22 0,-21 21 0,21-21 15,1 21-15,-1-21 16,-21 21-16,0 0 15,0 0-15,-21-21 16,-1 0 0,1 0-16,0 0 0,0 0 0,0 0 15,0 0-15,-1 0 16,1 0-16,0 0 0,21-21 0,-21 21 16,0-21-16,21 42 46,0 0-46,0 1 16,21-1 0,0-21-16,0 0 0,0 21 15,1-21-15,-1 0 0,0 0 16,0 0-16,0 0 0,22 0 0,-22 0 16,21-21-16,22 0 0,-43-1 15,21 22-15,-21-21 0,22 0 16,-22 0-16,0 0 0,21-22 15,-21 22-15,1 0 0,-22 0 0,21-21 16,-21 20-16,21-20 0,-21 0 16,21 21-16,-21-1 0,0-20 0,0 21 0,0 0 15,0 0-15,0 42 32,-21 0-32,0 0 15,0 0-15,-1 0 0,22 22 16,0-22-16,-21 0 0,21 21 0,-21-20 15,21 20-15,0-21 0,0 0 0,0 0 16,0 22-16,0-22 0,0 0 16,21 0-16,0 0 0,1-21 15,-1 0-15,0 0 0,0 0 16,21 0-16,-20 0 0,20 0 0,-21 0 16,21 0-16,-20-21 0,-1 21 0,21-21 15,-21 0-15,0 0 16,1 0-16,-1-1 0,-21 1 0,0 0 15,21 0-15,-21 0 0,0 42 32,-21 0-17,21 0-15,-21 0 0,21 1 16,0-1-16,0 0 0,0 0 16,0 0-16,0 0 0,21-21 46,0-21-46,0 0 16,0 0-16,0 0 0</inkml:trace>
  <inkml:trace contextRef="#ctx0" brushRef="#br3" timeOffset="203171.62">12785 11536 0,'-22'0'16,"1"0"-16,0 0 15,0 0-15</inkml:trace>
  <inkml:trace contextRef="#ctx0" brushRef="#br3" timeOffset="203367.5">12065 11684 0,'0'0'0,"-21"0"0,21 21 16,-21-21-16,21 21 16,21-21-1,0 0 1,21 0-16,-21 0 0,1 0 0,20 0 15,0 0-15,-21 0 16,22 0-16,-1 0 0,0 0 0</inkml:trace>
  <inkml:trace contextRef="#ctx0" brushRef="#br3" timeOffset="203852.86">12912 11705 0,'-22'0'16,"1"0"0,21 21-1,0 1-15,0-1 16,0 0-16,0 0 0,0 0 0,-21 0 16,21 1-16,0-1 0,-21 0 15,21 0-15,0 0 0,0 0 16,0 1-16,0-1 15,0-42 17,0-1-32,0 1 15,0 0-15,0 0 0,0 0 16,0 0-16,21-22 0,0 22 16,0 0-16,22 0 0,-22-22 0,21 22 15,1 0-15,-22 0 0,21 21 16,0-21-16,1 21 0,-1 0 0,-21 0 15,22 0-15,-22 0 0,0 21 0,0 0 16,0 0-16,-21 0 0,21 1 16,-21-1-16,0 0 0,0 21 0,0-21 15,0 1-15,-42-1 0,42 0 16,-21 0-16,0 0 0,0 0 0,-1-21 16,1 22-16,0-22 15,42 0 16,0-22-31,1 1 0</inkml:trace>
  <inkml:trace contextRef="#ctx0" brushRef="#br3" timeOffset="204583.98">13885 11705 0,'0'0'0,"21"-21"0,-21-42 31,-21 41-31,0 22 0,0 0 16,0 0-16,0 0 0,-1 0 0,1 22 16,0-1-16,0 0 15,0 0-15,-22 21 0,22-20 0,0-1 16,21 0-16,-21 21 0,21-21 16,0 1-16,0-1 0,0 0 15,0 0-15,21 0 0,0-21 0,0 0 16,1 0-16,-1 0 0,0 0 15,0 0-15,0 0 0,22 0 0,-22-21 16,0 0-16,0 21 0,-21-21 0,21 0 16,0-1-16,-21 1 0,0 0 15,0 0-15,22 0 0,-22 0 0,0-1 16,0 1-16,-22 42 47,22 1-32,0-1-15,0 0 16,-21 21-16,21-21 0,0 22 0,-21-22 16,21 21-16,0 22 0,0-22 15,0 0-15,0 22 0,0-22 0,0 22 16,0-22-16,0 22 0,0-22 0,0 21 16,0 1-16,0-1 0,0 1 15,0-1-15,0 1 0,0-1 0,0 1 16,0-1-16,0 1 0,0-22 15,0 22-15,0-22 0,0 22 16,-21-22-16,0 0 0,0 1 0,21-1 16,-22-21-16,1 0 0,0 22 0,-21-43 15,21 21-15,-1-21 0,-20 0 16,0 0-16,21 0 0,-22-21 0,22-1 16,-21-20-16,-1 21 0,22-21 0,-21-1 15,21-20-15,0 20 0,-1-20 16,1-1-16,21-20 0,0 20 0,0-20 15,0 20-15,21 1 0,1-22 16,-1 21-16,0 1 0,21-1 16,-21 1-16,22 21 0,-1-22 0,-21 22 15,22-22-15,-22 22 0,21 0 16,-21-1-16,22 1 0,-22 0 0,0 20 16,0 1-16,43-21 0,-43 42 15,0 0-15,-21-21 0,21 21 16,0 0-16,0 0 0</inkml:trace>
  <inkml:trace contextRef="#ctx0" brushRef="#br3" timeOffset="205043.72">15261 11494 0,'0'0'0,"0"-22"0,42-62 31,-42 63-31,22 21 0,-22-22 16,0 44 15,0-1-31,-22 0 0,1 0 0,0 21 16,21-20-16,-21 20 0,0 0 15,0-21-15,21 22 0,-22-22 0,1 21 16,21-21-16,-21 1 0,0 20 0,21-21 15,-21 0-15,21 0 0,0 1 16,-21-22-16,21 21 16,0-42 15,0-1-31,0 1 16</inkml:trace>
  <inkml:trace contextRef="#ctx0" brushRef="#br3" timeOffset="205655.11">14901 11684 0,'0'0'0,"-21"0"0,21 21 16,0 0-1,21-21 1,0 0-16,1 0 16,20 0-16,0 0 0,1 0 15,-1 0-15,0 0 0,1-21 0,20 21 16,-21-21-16,1 0 0,-1 0 15,0 21-15,1-21 0,-22-22 0,21 22 16,-21 0-16,1 0 0,-1 0 16,-21-22-16,0 22 0,0 0 0,0 0 15,0 0-15,0 42 32,0 0-32,0 0 0,0 0 15,-21 22-15,21-22 0,-22 0 16,22 21-16,-21-21 0,21 22 15,0-22-15,0 0 0,-21 0 0,0 0 16,21 1-16,-21-1 0,21 0 16,0 0-16,-21-21 0,21 21 0,-22 0 15,22-42 17,0 0-32,0 0 15,0 0-15,22 0 16,-22-1-16,21 1 0,0 0 0,0 0 15,0 0-15,0 0 0,22-1 0,-22 1 16,0 0-16,0 0 16,22 21-16,-22 0 0,0 0 0,0 0 15,21 0-15,-20 0 0,-1 21 16,0 0-16,-21 0 0,0 1 16,0-1-16,0 0 0,0 0 0,0 0 15,0 0-15,0 1 0,-21-22 0,21 21 16,-21 0-16,-1-21 15,22 21-15,-21-21 0,0 0 16,42-21 15,0 21-15,1-21-16</inkml:trace>
  <inkml:trace contextRef="#ctx0" brushRef="#br3" timeOffset="206016.9">16087 11663 0,'21'0'31,"0"0"-31,0 0 16,0 0-16,22 0 0,-22 0 16,0-21-16,0 21 0,0-21 0,22 21 15,-22-22-15,0 22 16,-21-21-16,0 0 0,21 21 0,-21-21 15,0 0-15,-21 0 16,0 21-16,0 0 0,-1 0 16,-20 0-16,21 21 0,-21-21 0,20 21 15,-20 0-15,21 21 0,-21-20 16,20-1-16,1 0 0,0 21 0,0-21 16,21 1-16,0-1 0,0 0 0,0 0 15,0 0-15,21 0 16,0-21-16,22 0 0,-22 0 0,0 0 15,21 0-15,-21 0 0,22 0 16,-1 0-16,-21 0 0,22 0 16,-1-21-16,-21 0 0,21 0 0,1 0 15,-1 0-15</inkml:trace>
  <inkml:trace contextRef="#ctx0" brushRef="#br3" timeOffset="206605.23">17865 11557 0,'0'0'0,"42"-106"31,-42 85-31,0 0 16,0 0-16,-21 21 15,0 0-15,-1 0 16,1 21-16,0-21 0,0 21 15,0 21-15,0-20 0,-1-1 16,1 21-16,0-21 0,0 0 0,0 22 16,0-22-16,21 21 0,0-21 15,0 1-15,0-1 0,0 0 0,0 21 16,0-21-16,21 1 16,0-1-16,0-21 0,21 0 0,-20 21 15,-1-21-15,42 0 0,-20 0 16,-22-21-16,21 21 0,0-21 15,1-1-15,-1 1 0,0 0 0</inkml:trace>
  <inkml:trace contextRef="#ctx0" brushRef="#br3" timeOffset="207084.75">18436 11430 0,'0'-42'0,"0"84"0,0-105 0,0 20 16,0 1-16,0 21 0,0 0 0,0-22 15,-21 43 1,0 0-16,21 21 15,-21 1-15,21 20 0,-22-21 0,22 21 16,0 1-16,-21-1 0,21 0 16,-21-20-16,0 20 0,21 0 0,-21-21 15,0 43-15,21-22 0,0-21 16,-22 1-16,22-1 0,-21 0 16,0 0-16,21 0 0,-21-21 46,21-21-46,0 0 16,0 0-16,0 0 16,0-1-16,21 1 0,0 0 0,0-21 15,1 21-15,-1-22 0,21 22 0,0-21 16,1 21-16,-22-22 0,21 22 16,22 21-16,-43 0 0,21 0 0,22 0 15,-43 21-15,0 0 16,0 1-16,0 20 0,-21-21 0,0 21 15,0-20-15,0-1 0,0 21 0,0-21 16,0 0-16,-21 1 0,21-1 16,-21-21-16,21 21 0,-21-21 15,21 21-15,-21-21 16,21-21 15,21 21-31,0-21 0,0 21 16,0-21-16</inkml:trace>
  <inkml:trace contextRef="#ctx0" brushRef="#br3" timeOffset="207999.4">19240 11599 0,'0'0'0,"0"-21"16,0-21-1,0 21-15,0 0 0,0-1 0,0 1 16,-21 0-16,0 21 0,0-21 0,21 0 15,-21 21-15,0 0 0,-1 0 16,1 0-16,0 0 0,0 21 0,0 0 16,0 0-16,-1 0 0,-20 1 15,21 20-15,0-21 0,0 0 0,-1 22 16,1-22-16,0 0 0,21 21 0,0-21 16,0 1-16,0-1 0,0 0 15,0 0-15,0 0 0,21-21 16,0 0-16,1 0 15,-1 0-15,0 0 0,0 0 16,0 0-16,0-21 0,1 21 0,20-21 16,-42 0-16,21 0 0,0-1 0,0 1 15,1 0-15,-22 0 0,0 0 16,21-22-16,-21 22 0,21 0 0,-21 0 16,0 0-16,0 0 0,0 42 31,0 0-16,-21 0-15,21 0 0,-21 0 16,21 1-16,-22-1 0,22 0 0,0 0 16,0 0-16,0 0 0,0 1 15,0-1-15,22 0 16,-1-21-16,0 0 16,0 0-16,0 0 0,0 0 0,1 0 15,-1 0-15,0 0 0,0-21 16,21 21-16,-20-21 0,-1-1 0,0 1 15,21 0-15,-21 0 0,1-21 16,-1 20-16,-21 1 0,21 0 16,-21 0-16,21 0 0,-21 42 31,0 0-31,-21 0 16,0-21-16,21 21 0,-21 1 0,21-1 15,-22 0-15,22 0 0,-21 0 16,0 0-16,21 1 0,-21-22 0,21 21 15,0 0-15,-21-21 16,21 21-16,0-42 31,0 0-15,0 0-16,0-1 0,21 22 0,0-21 16,0-21-16,-21 21 0,43 0 0,-22-1 15,0 1-15,21 0 16,-21 0-16,22 0 0,-22 0 0,21 21 15,1 0-15,-22 0 0,42 0 16,-42 21-16,1 0 0,-1 0 16,0 0-16,-21 0 0,21 1 0,-21-1 15,0 0-15,0 0 0,0 0 16,0 0-16,0 1 0,-21-1 16,21 0-16,-21-21 0,0 0 0,21 21 15,-22-21-15,44-21 47,-1 21-47,0-21 16</inkml:trace>
  <inkml:trace contextRef="#ctx0" brushRef="#br3" timeOffset="208677.75">20532 11557 0,'0'0'16,"0"-21"-16,21 0 0,-21 0 15,0-1-15,-21 1 16,-1 21-16,1 0 16,-21 0-16,21 0 15,0 21-15,-1-21 0,1 22 0,-21-1 0,21 0 16,0 0-16,-1 0 16,1 0-16,0 1 0,21-1 0,-21 0 15,21 0-15,0 0 0,0 0 16,0 1-16,21-22 15,0 0 1,0 0-16,1 0 0,-1 0 0,0 0 16,21 0-16,-21 0 0,1-22 15,-1 22-15,0-21 0,0 0 0,0 0 16,0 0-16,1 0 0,-1-1 0,-21 1 16,0 0-16,21 0 15,0 0-15,-21 42 47,-21 0-47,0 0 0,0 0 16,21 1-16,-22-1 0,1 21 15,21-21-15,-21 0 0,0 1 0,0 20 16,21 0-16,-21-21 0,-1 22 0,22 20 16,-21-20-16,21 20 0,0-21 15,0 22-15,0-1 0,0-20 0,-21 20 16,21 1-16,0-1 0,0 1 0,-21-1 15,21 1-15,-21-1 0,21 1 16,0-1-16,-21 1 0,-1-1 16,1 1-16,0-22 0,0 0 0,0-20 15,0 20-15,-22-21 0,22 0 16,0-21-16,-21 0 0,20 0 0,-20 0 16,21 0-16,0 0 0,-22-21 0,1 0 15,21 0-15,-21-22 0,20 22 16,1-21-16,-21 21 0,42-22 0,-21 1 15,21 0-15,-21 21 0,21-22 16,0 1-16,0 0 0,0-1 0,0 1 16,21 0-16,0-1 0,0 1 0,21 0 15,-20-1-15,20 1 0,0-22 16,-21 22-16,22-21 0,-1 20 16,0-20-16,1 20 0</inkml:trace>
  <inkml:trace contextRef="#ctx0" brushRef="#br3" timeOffset="209033.5">20680 11726 0,'0'0'0,"0"-21"16,21 21-16,0 0 16,0-21-16,0 0 15,1 21-15,-1-21 0,0 21 16,0-21-16,21-1 0,-20 22 0,-1-21 15,-21 0-15,21 21 0,-21-21 16,21 0-16,-21 0 16,-21 21-1,0 0-15,0 0 0,-1 21 0,1 0 16,0 0-16,-21 0 0,21 0 0,-1 1 16,22-1-16,-21 0 0,0 0 15,21 0-15,-21 0 0,21 1 0,0-1 16,0 0-16,0 0 15,21-21-15,0 0 16,0 0-16,1 0 0,-1 0 0,0 0 16,21 0-16,-21 0 15,22 0-15,-22 0 0,21 0 0,-21-21 16,22 0-16</inkml:trace>
  <inkml:trace contextRef="#ctx0" brushRef="#br3" timeOffset="209575.19">21569 11578 0,'0'-21'16,"0"42"-16,0-63 0,0 21 0,0 0 15,-21 21-15,-1-22 0,1 22 16,0 0-16,0 0 0,0 0 16,0 22-16,-1-1 0,-20-21 15,21 21-15,0 0 0,0 0 0,-1 0 16,1 1-16,0-1 0,0 0 0,21 0 15,0 0-15,0 0 0,0 1 16,0-1-16,0 0 16,21-21-1,0 21-15,0-21 0,1 0 0,-1 0 16,21 0-16,-21 0 0,0-21 16,1 21-16,-1-21 0,0 0 15,0-1-15,21 1 0,-20 0 16,-1-21-16,0 21 0,0-22 0,0 1 15,0 0-15,1-1 0,-1-20 16,0 20-16,0 1 0,21-43 16,-42 43-16,0 21 0,22 0 15,-22 0-15,0-1 0,-22 44 32,22-1-32,-21 0 0,0 21 0,0-21 15,0 22-15,0-1 0,-1 0 0,22 1 16,0-1-16,0 0 0,0-20 15,0 20-15,0-21 0,0 0 0,0 43 16,0-43-16,22 0 16,-22 0-16,21-21 15,0 0-15,0 21 0,0-21 0,0 0 16,1 0-16,-1 0 0,0 0 16,0 0-16,0 0 0,0 0 0,1 0 15,-1-21-15,0 21 16</inkml:trace>
  <inkml:trace contextRef="#ctx0" brushRef="#br3" timeOffset="211011.74">2794 13504 0,'0'0'0,"-64"0"32,43-21-17,21 0 1,0 0-16,0 0 15,0 0-15,21 21 0,1-22 0,-1 22 16,0 0-16,0-21 0,0 21 16,0 0-16,1 0 0,20 0 0,-21 0 15,0 0-15,0 0 0,1 21 16,-1 1-16,0-1 0,0 0 0,-21 21 16,0-21-16,21 1 0,-21 20 15,0 0-15,0-21 0,0 1 16,0 20-16,0-21 0,0 0 15,-21 0-15,21 1 0,0-44 32,0 1-32,0 0 15,0 0-15,0 0 0,0 0 0,0-1 16,0-20-16,0 21 0,0-21 16,0 20-16,21 1 0,0-21 0,-21 21 15,22 0-15,-1-1 0,-21 1 16,21 0-16,0 0 0,0 21 0,0-21 15,1 21-15,-1 0 16,0 0-16,0 0 0,0 0 16,0 0-1</inkml:trace>
  <inkml:trace contextRef="#ctx0" brushRef="#br3" timeOffset="211339.72">3514 13483 0,'42'21'16,"-21"-21"0,0-21-16,-21 0 15,21 21-15,1-21 0,-22 0 0,21 21 16,0-21-16,0-1 0,-21 1 0,0 0 16,0 0-16,0 0 15,-21 21 1,0 0-1,0 0-15,-1 21 0,1 0 16,0 0-16,0-21 0,21 21 0,-21 22 16,0-22-16,21 0 0,-22 0 15,22 0-15,0 22 0,0-22 0,0 0 16,0 0-16,0 0 0,22-21 0,-1 22 16,0-22-16,0 0 0,0 0 15,22 0-15,-22 0 0,21 0 0,0 0 16,1-22-16,-1 22 15</inkml:trace>
  <inkml:trace contextRef="#ctx0" brushRef="#br3" timeOffset="212220.55">4403 13293 0,'0'0'15,"0"-21"-15,0-1 0,0 1 16,-22 21-16,1 0 0,21-21 15,-21 21-15,0 0 0,0 0 0,0 0 16,-1 0-16,1 21 0,0-21 0,0 21 16,0 1-16,0-22 15,-1 21-15,22 0 0,0 0 0,-21 0 16,0 0-16,21 1 16,0-1-16,0 0 15,21-21-15,0 0 0,1 0 16,-1 0-16,0 0 15,0 0-15,0-21 0,0 21 0,1-21 16,-1-1-16,0 22 0,0-21 16,0 21-16,-21-21 0,0 0 15,21 21-15,1-21 0,-22 0 16,0 42 31,-22 0-47,22 0 0,-21 0 15,21 0-15,0 1 0,0 20 16,-21 0-16,21-21 0,0 43 0,0-22 16,0 1-16,0 20 0,0-21 0,0 22 15,0-1-15,0-20 0,0 20 16,0 1-16,0-22 0,0 22 0,0-22 16,0 21-16,0 1 0,0-22 15,0 22-15,-21-22 0,0 22 16,21-22-16,-21 0 0,21-21 0,-22 22 0,1-22 15,-21 21 1,21-21-16,21 1 0,-21-22 0,-1 0 16,1 0-16,0 0 0,-21 0 15,21-22-15,-1 1 0,1 0 0,-21 0 16,21-21-16,0-1 0,-43-41 16,64 41-16,-21-20 0,21-1 15,0 1-15,0 20 0,0-20 0,21-1 16,0 22-16,0-21 0,22 20 15,-22-20-15,21 20 0,-21 1 0,22 0 16,-1-22-16,0 22 0,1 0 16,-1 20-16,0-20 0,1 0 15,-1-1-15,0 22 0,1 0 0,-1-21 16,0 21-16,1-1 0,-22 1 16,0 21-16,21-21 0,-20 0 0,-1 21 15,-21 21 16,0 0-31,0 0 0,0 1 16,0-1-16,0 0 0,0 0 16,-21 0-16,21 0 15,0 1 1,0-44 31,0 1-47,0 0 15,0 0-15</inkml:trace>
  <inkml:trace contextRef="#ctx0" brushRef="#br3" timeOffset="212403.71">4784 13166 0,'0'0'0,"0"-21"16,-22 21-1,22 21 63,0 0-62</inkml:trace>
  <inkml:trace contextRef="#ctx0" brushRef="#br3" timeOffset="213087.64">5143 13250 0,'-21'0'63,"21"22"-48,-21-1-15,0 0 0,21 0 16,0 0-16,0 0 0,0 1 15,-21-22-15,21 21 0,0 0 0,0 0 16,0 0 0,21-21 15,-21-21-31,21 0 0,-21 0 16,0 0-16,21-1 15,0 1-15,-21 0 16,0 0-16,22 0 0,-1 0 0,0-1 15,0 1-15,0 0 0,0 21 16,1 0-16,-1 0 0,0 0 16,0 0-16,0 0 0,-21 21 15,21 0-15,-21 1 16,0-1-16,0 0 0,0 0 16,0 0-16,0 0 0,0 1 15,0-1-15,0 0 0,0 0 16,-21-21 15,21-21-15,0 0-16,0 0 15,0-1 1,0 1-16,21 0 0,1 0 0,-1 0 16,0-22-16,0 22 0,0 0 0,0 0 15,22 0-15,-22 21 0,0 0 16,0 0-16,0 0 0,1 0 0,-1 0 15,0 21-15,0 0 0,0-21 16,-21 21-16,21 0 0,-21 22 0,0-22 16,0 0-16,0 0 0,0 0 15,0 1-15,0-1 16,0 0-16,-21 0 0,21 0 16,-21-21-16,21-21 31</inkml:trace>
  <inkml:trace contextRef="#ctx0" brushRef="#br3" timeOffset="214111.72">6964 13102 0,'21'-21'0,"0"21"16,-21-21-16,0 0 16,21 21-16,-21-21 15,0-1-15,21 22 16,-21-21-16,0 0 0,0 0 15,-21 21 17,0 0-32,0 0 15,0 0-15,0 0 0,-1 0 16,1 0-16,0 0 16,0 0 77,0 21-77,0 0 0,-1-21-16,1 21 0,21 1 0,-21-1 15,0 0-15,21 0 16,-21 0-16,0 0 0,21 22 0,0-22 15,0 0-15,-22 21 0,22-20 0,0-1 16,0 0-16,0 0 16,0 0-16,0 0 0,22 1 0,20-22 15,-21 0-15,0 0 16,0 0-16,22 0 0,-22 0 0,21 0 16,-21 0-16,22-22 0,-22 22 0,21-21 15,-21 0-15,1 0 0,-1 0 16,0 0-16,0-1 0,-21 1 0,0-42 15,0 42-15,0-1 16,0-20-16,-21 21 0,21 0 0,-21 0 16,0 21-16,-1-22 0,1 22 15,0 0-15,-21 0 0,21 0 16,-1 0-16,1 0 0,0 22 0,0-22 16,21 21-16,0 0 0,-21 0 0,21 0 15,0 0-15,0 1 0,0-1 16,0 0-16,0 0 0,21-21 15,0 0-15,0 0 0,0 0 16,22 0-16</inkml:trace>
  <inkml:trace contextRef="#ctx0" brushRef="#br3" timeOffset="214504.29">7324 13102 0,'0'0'0,"0"-21"15,0 0-15,-22 21 0,22-21 16,0 0-16,0-1 16,22 22-16,-1-21 15,0 21-15,0 0 0,0 0 16,0 0-16,1 21 16,-1-21-16,-21 22 0,0-1 0,0 0 15,21 0-15,-21 0 0,0 0 0,0 1 16,0-1-16,0 0 15,0 0-15,-21 0 0,21 0 0,0 1 16,-21-22-16,-1 21 16,1-21-16,21-21 31,0-1-31,0 1 16,0 0-16,0 0 0,0 0 15,0 0-15,0-1 16,21 1-16,1 21 0,-1-21 0,0 0 15,0 21-15,0-21 0,0 21 16,1 0-16,-22-21 0,21 21 16,0 0-16</inkml:trace>
  <inkml:trace contextRef="#ctx0" brushRef="#br3" timeOffset="-214437.42">7705 12785 0,'0'0'0,"-22"-21"0,-20 21 0,21-22 16,-21 22-16,20-21 0,-20 0 0,21 21 15,-21-21-15,20 21 0,-20 0 16,21-21-16,-21 21 0,-1 0 0,22 0 16,-21 0-16,-1 0 0,1 0 15,0 0-15,-1 21 0,1 0 0,0 0 16,-1 0-16,1 1 0,0 20 0,-1-21 15,1 21-15,0 1 0,-1-1 16,1 0-16,21 1 0,-21 20 0,20-20 16,1-1-16,0 0 0,0 1 15,21-1-15,0 0 0,0-21 0,0 22 16,0-1-16,0 0 0,0 1 0,21-22 16,21 21-16,-20-21 0,-1 1 15,21-1-15,0 0 0,1 0 0,20-21 16,-20 0-16,20 21 0,1-21 15,-1 0-15,-21 0 0,22 0 16,-1-21-16,-20 21 0,20-21 0,-20 0 16,20-22-16,-21 22 0,22 0 15,-22-21-15,1 21 0,-22-22 0,21 22 16,-21-21-16,0 21 0,1-22 0,-1 1 16,-21 0-16,0-1 0,0 1 15,0 0-15,0-22 0,0 22 0,0-1 16,-21 1-16,-1 0 0,1 21 15,0-22-15,0 22 0,0 0 16,0 21-16,-22 0 0,22 0 0,0 0 0,-21 0 16,20 0-16,1 0 15,0 21-15,0 0 0,0 0 0,0 1 16,-1-1-16,22 0 16,0 0-16,0 0 0,0 0 15</inkml:trace>
  <inkml:trace contextRef="#ctx0" brushRef="#br3" timeOffset="-213037.19">8975 12933 0,'0'0'0,"-22"0"0,1 0 31,21 21-31,-21-21 0,21 21 16,0 0-16,0 1 16,21-22-1,0 0-15,1 0 0,-1 0 16,0 0-16,0 0 0,0-22 16,0 1-16,22 0 0,-22 0 0,0 21 15,0-21-15,0 0 0,1-1 16,-1 1-16,-21-21 0,0 21 0,0 0 15,0-1-15,0 1 0,0 0 0,-21 0 16,-1 21-16,1 0 16,0 0-16,0 0 15,0 0-15,21 21 0,-21 0 16,21 22-16,-22-22 0,22 21 0,0 0 16,0 1-16,0 20 0,0-20 0,0-1 15,0 0-15,0-21 0,0 22 16,0-1-16,0-21 0,0 0 15,0 22-15,0-22 0,0 0 16,0 0-16,-21-21 16,0 0-16,0 0 15,0 0-15,0 0 0,-1 0 16,1 0-16,0-21 0,0 0 0,-21 21 16,20-21-16,1 0 0,0 21 0,0-22 15,0 1-15,0 21 0,21-21 16,-22 21-16,22 21 31,0 0-15,0 1-16,22-22 0,-1 21 15,-21 0-15,21 0 0,0 0 0,21-21 16,-20 21-16,-1-21 0,21 22 0,-21-22 16,22 0-16,-22 0 0,21 0 15,0 0-15,-20 0 0,20 0 0,0 0 16,-21 0-16,22-22 0,-22 22 15,21-21-15,-21 0 0,1 0 16,-1 0-16,0 0 0,0-1 0,0 1 16,-21 0-16,0 0 0,0 0 15,0 0-15,0-1 0,21 1 0,-21 42 32,0 1-17,0-1-15,0 0 16,0 0-16,0 0 0,0 0 15,0 1-15,0-1 0,-21-21 16,21 21-16,0-42 63,0 0-63,0-1 0,0 1 15,0-21-15,0 21 0,21 0 16,-21-1-16,22 1 0,-1 0 15,0 0-15,0 0 0,0 21 16,0 0-16,1 0 0,-1 0 16,0 0-16,0 21 0,0-21 15,-21 21-15,21 0 0,-21 0 0,22 1 16,-22-1-16,21-21 0,-21 21 16,0 0-16,0 0 0,0 0 0,0 1 15,-21-22 32,21-22-31,0 1-16,0 0 0,0 0 15,0 0-15,21 0 0,-21-1 0,21 1 16,0 0-16,0 0 0,22 0 16,-22 21-16,0-21 0,21 21 0,-21 0 15,1 0-15,-1 0 0,0 0 16,0 21-16,0 0 0,-21 0 15,0 0-15,0 0 0,0 1 16,0-1-16,0 0 0,0 0 16,0 0-16,0 0 0,0 1 0,0-1 15,-21 0-15,21 0 16,21-21 15,0 0-31,-21-21 16,22 0-16,-1 21 0</inkml:trace>
  <inkml:trace contextRef="#ctx0" brushRef="#br3" timeOffset="-212661.09">10393 13039 0,'0'0'0,"0"-43"32,0 22-32,0 0 15,0 42 16,0 0-31,0 1 0,0-1 0,0 0 16,-21 0-16,21 0 16,-22 22-16,22-22 0,0 21 0,0 0 15,-21 1-15,21-22 0,-21 21 0,21 22 16,0-22-16,0 22 0,0-1 16,0 1-16,0-1 0,-21 1 0,21-1 15,-21 1-15,0-1 0,21 1 16,-22-1-16,22 1 0,-21 20 0,0-20 15,0-1-15,0 1 0,0-22 0,-1 22 16,1-22-16,0 0 0,21-21 16,-21 1-16,21-1 0,-21 0 0,21 0 15,0-42 1,0 0-16,0 0 0,0-1 16,0 1-16,21-21 0,0 0 0,-21-1 15,21 1-15,0-22 0,1 22 0,-22-21 16,21-1-16</inkml:trace>
  <inkml:trace contextRef="#ctx0" brushRef="#br3" timeOffset="-212344.57">10287 13335 0,'0'0'16,"0"-42"-16,0 21 0,0-1 0,0 1 0,0 0 16,-21 0-16,21 0 0,0 0 15,0-1-15,0 1 0,0 0 0,0 0 16,0 0-16,21 0 0,0 21 15,0-22-15,22 22 0,-22 0 0,0 0 16,21 0-16,-21 0 0,22 0 16,-22 22-16,0-1 0,0 0 15,0 0-15,-21 0 0,0 22 0,0-22 16,0 21-16,0-21 0,-21 0 16,0 1-16,0-1 0,-21 0 15,20-21-15,1 21 0,0-21 0,0 0 16,0 21-16,0-21 0,-1 0 0,44 0 47,-1 0-32,0 0-15,0 0 0,0 0 16</inkml:trace>
  <inkml:trace contextRef="#ctx0" brushRef="#br3" timeOffset="-211873.05">11049 13123 0,'0'0'0,"-21"-42"31,0 21-31,-1 21 0,1-21 16,0 21-16,0 0 0,-21 0 0,20 0 16,1 0-16,0 0 0,0 0 15,0 21-15,0 0 0,-1 0 0,1 0 16,0 1-16,21-1 0,0 0 15,-21 0-15,21 0 0,0 0 16,0 1-16,0-1 0,0 0 16,0 0-16,0 0 15,21-21-15,0 0 0,0 0 16,1 0-16,-1 0 0,0 0 16,0 0-16,0 0 0,0-21 15,1 0-15,-1 21 0,0-21 0,0 0 16,-21-1-16,0 1 0,21 0 0,-21 0 15,21 0-15,-21 0 0,0-1 16,0 1-16,0 42 31,0 1-15,0-1-16,-21 0 0,21 0 16,-21 0-16,21 0 0,0 1 15,0-1-15,0 0 0,0 0 0,0 0 16,0 0-16,21-21 15,0 0-15,1 0 16,-1 0-16,21 0 0,-21 0 16</inkml:trace>
  <inkml:trace contextRef="#ctx0" brushRef="#br3" timeOffset="-211149.9">11620 13081 0,'0'0'0,"0"-63"31,-21 63-31,0 0 0,0 0 16,0 0-16,0 0 0,21 21 0,-22 0 15,1-21-15,0 21 0,21 0 16,-21 0-16,21 22 0,-21-22 0,21 0 16,0 0-16,0 0 0,0 1 15,0-1-15,0 0 0,0 0 16,0 0-16,0 0 0,0 1 0,21-1 15,0-21-15,0 0 16,0 0-16,1 0 0,-1 0 16,0 0-16,0 0 0,0 0 0,22-21 15,-22-1-15,0 1 0,0 21 16,0-21-16,0-21 0,1 21 0,-1-1 16,0-20-16,21 0 0,-21-1 0,1 1 15,-1 0-15,-21-1 0,21 1 16,-21 21-16,21-21 0,-21 20 0,0 1 15,0 0-15,-21 21 16,0 0 0,21 21-16,-21 0 0,21 1 0,0-1 15,-22 21-15,1-21 0,21 22 16,-21-22-16,21 21 0,0-21 0,-21 22 16,21-22-16,0 0 0,0 21 15,0-21-15,0 1 0,0-1 0,0 0 16,0 0-16,21 0 0,0-21 0,0 21 15,1-21-15,-1 0 16,0 22-16,0-22 0,0 0 0,0 0 16,1 0-16,-1 0 0,0-22 0,21 22 15,-21-21-15,1 0 16,-1 21-16,0-21 0,0 0 0,0 0 16,0-1-16,-21 1 0,0 0 0,22 0 15,-22 0-15,-22 21 31,1 0-31,0 21 16,21 0-16,-21 0 0,21 0 16,-21 1-16,21-1 0,0 0 15,0 0-15,0 0 16,0 0-16,0 1 0,21-22 16,0 21-1,0-21-15,0 0 0,1 0 16,20 0-16,-21 0 0,0-21 15,22 21-15,-1-22 0</inkml:trace>
  <inkml:trace contextRef="#ctx0" brushRef="#br3" timeOffset="-210612.48">12869 13102 0,'0'0'16,"0"-21"-16,0 0 0,0 0 0,-21 0 15,0 21-15,0 0 16,0 0-16,-1 0 0,1 0 15,0 0-15,0 21 16,0 0-16,0-21 0,-1 21 0,22 0 16,0 0-16,-21 1 0,21-1 15,-21 0-15,21 21 0,0-21 16,0 1-16,0-1 0,0 0 16,0 0-16,21-21 15,0 21-15,1-21 16,-1 0-16,0 0 0,0 0 15,0-21-15,0 21 16,1-21-16,-22 0 0,21 0 16,0-1-16,0-20 0,-21 21 0,21-21 15,0-1-15,1 1 0,-1 0 16,0-22-16,0 22 0,0-1 0,0 1 16,-21 0-16,0 21 0,22-22 15,-22 22-15,0 0 0,-22 21 16,1 0-16,0 21 15,0 0-15,0 0 16,21 22-16,-21-22 0,21 21 0,-22 1 16,22-1-16,0 0 0,0-21 15,0 22-15,0-1 0,0-21 0,0 22 16,0-22-16,0 0 0,0 0 0,0 21 16,0-20-16,0-1 15,0 0-15,22-21 0,-22 21 16,21-21-16,0 0 0,0 0 0,0 0 15,0 0 1,1 0-16,-1 0 0,0-21 16,0 0-16,0 0 0,0 21 0</inkml:trace>
  <inkml:trace contextRef="#ctx0" brushRef="#br3" timeOffset="-210353.26">12001 12954 0,'0'0'0,"-42"0"0,21 0 16,0 0-16,0 0 0,-1 0 15,44 0 1,-1 0-16,21 0 15,-21 0-15,22 0 0,-1 0 0,0 0 16,1 0-16,-1 0 0,0 0 16,1 0-16,-1 0 0,0 0 15,-21 0-15,22 0 0</inkml:trace>
  <inkml:trace contextRef="#ctx0" brushRef="#br3" timeOffset="-209608.02">14859 13145 0,'0'0'15,"0"21"1,21-21 0,0 0-16,0-21 15,1-1-15,-1 1 0,-21 0 16,0 0-16,21 0 15,-21 0-15,0-22 0,0 22 16,0 0-16,0 0 0,0-22 0,-21 22 16,0 0-16,21 0 15,-22 0-15,1 0 0,0 21 0,0 0 16,0 0-16,0 0 0,-22 0 16,22 0-16,0 21 0,0 21 15,0-21-15,-1 22 0,1-1 0,0-21 16,0 21-16,0 1 0,0-1 15,-1-21-15,22 22 0,0-22 0,0 21 16,0-21-16,0 0 0,0 1 16,0-1-16,0 0 0,22-21 15,-1 0-15,0 0 0,0 0 16,0 0-16,0 0 0,1 0 0,-1-21 16,0 0-16,0-1 0,0 22 15,0-21-15,1-21 0,-1 21 0,21-22 16,-21 1-16,-21 21 15,21-21-15,-21 20 0,22-20 0,-22 21 16,0 0-16,0 0 16,0 42-1,0 0-15,0 0 0,-22 0 16,22 0-16,0 22 0,0-22 16,-21 0-16,21 0 0,0 0 0,0 1 15,0-1-15,0 0 0,0 0 16,0 0-16,21-21 0,-21 21 15,22-21-15,-1 0 0,0 0 16,0 0-16,0 0 0,0 0 16,1 0-16,-1 0 0,0 0 0,0 0 15</inkml:trace>
  <inkml:trace contextRef="#ctx0" brushRef="#br3" timeOffset="-209212.03">15240 13081 0,'0'0'0,"-21"-63"31,21 41-31,0 1 0,0 0 16,0 0-16,0 0 0,0 0 16,21 21-16,0-22 0,0 1 0,0 21 15,22 0-15,-22 0 16,0 0-16,21 0 0,-20 0 0,-1 0 16,0 21-16,0 1 0,0-1 0,0 0 15,-21 21-15,0-21 0,0 1 16,0 20-16,0-21 0,0 0 0,0 0 15,0 1-15,0-1 0,0 0 16,-21 0-16,0-21 0,21 21 16,-21-21-16,21-21 31,0 0-31,0 0 16,0 0-16,0-1 15,0 1-15,21 0 0,-21-21 0,21 21 16,0-1-16,-21 1 0,22 21 0,-1-21 15,-21 0-15,21 21 0,0 0 16,-21-21-16,21 21 0,0 0 0,1 0 16,-1 0-16,0 0 15,0 0 1,-21 21-16</inkml:trace>
  <inkml:trace contextRef="#ctx0" brushRef="#br3" timeOffset="-208869.16">15960 13060 0,'0'0'0,"42"0"31,-42-21-31,21 21 0,0-21 0,-21-1 16,21 22-16,1-21 0,-22 0 16,0 0-16,21 0 0,-21 0 0,21-1 15,-21 1-15,0 0 0,-21 21 31,0 0-31,-1 0 0,1 0 0,0 0 16,0 21-16,0 0 0,0 1 16,-1-1-16,1 0 0,21 0 15,-21 0-15,21 22 0,-21-22 0,21 0 16,0 0-16,0 0 0,0 0 16,0 1-16,0-1 0,0 0 15,0 0-15,21-21 0,0 0 16,0 21-16,1-21 0,-1 0 0,21 0 15,-21 0-15,22 0 0,-1 0 0,0 0 16,1 0-16,-1-21 0,21 0 16,-20 21-16</inkml:trace>
  <inkml:trace contextRef="#ctx0" brushRef="#br3" timeOffset="-208418.03">16827 12954 0,'0'-21'15,"0"42"-15,0-63 0,0 21 0,0-1 16,0 1-16,0 0 0,-21 0 15,0 21-15,0 0 0,0 0 16,0 0-16,-1 0 0,-20 0 0,21 0 16,0 21-16,-22 0 0,22 0 0,0 1 15,0 20-15,-21-21 0,20 0 16,1 0-16,0 22 0,21-22 0,0 0 16,0 0-16,0 0 0,0 1 15,0-1-15,21-21 16,0 0-16,1 0 15,-1 0-15,21 0 0,-21 0 16,0 0-16,1-21 0,-1 21 0,0-22 16,0 1-16,0 0 0,0 0 15,1 0-15,-1-22 0,0 22 0,-21-21 16,0 21-16,21 0 0,-21-1 16,21 1-16,-21 42 31,-21 22-31,0-22 0,21 0 15,-21 0-15,21 22 0,0-22 0,0 0 16,0 0-16,0 0 0,0 0 16,0 1-16,0-1 0,0 0 15,21-21-15,-21 21 16,21-21-16,0 0 0,0 0 16,1 0-16,-1 0 0,0 0 0,0 0 15,0-21-15,22 21 0,-22-21 0,0 0 16</inkml:trace>
  <inkml:trace contextRef="#ctx0" brushRef="#br3" timeOffset="-208221.1">17420 13081 0,'-21'0'31,"0"0"31,0 0-62</inkml:trace>
  <inkml:trace contextRef="#ctx0" brushRef="#br3" timeOffset="-206649.06">974 14901 0,'-43'0'15,"22"0"-15,0 0 16,0 0-16,0 0 16,21 22-16,0-1 0,-22-21 15,22 21-15,0 0 0,0 0 16,0 0-16,0 1 0,0-1 0,0 0 15,22 0-15,-1-21 0,0 0 16,0 0-16,0 0 0,0 0 16,22 0-16,-22 0 0,21-21 15,1 0-15,-1 0 0,-21-1 16,21 1-16,-20 0 0,20 0 0,-21 0 16,0 0-16,0-1 0,1 1 15,-22 0-15,0 0 0,0 0 0,0 0 16,0-22-16,-22 64 31,22 1-15,0-1-16,0 0 0,0 21 15,-21-21-15,21 22 0,0-1 16,0-21-16,0 22 0,0 41 16,0-41-16,0-1 15,-21 0-15,21-21 0,-21 22 0,21-22 16,-21 0-16,21 0 0,0 0 15,0 1-15,-21-22 0,-1 0 16,1 0-16,0 0 0,0 0 16,0 0-16,0 0 0,-1-22 15,1 22-15,-21-21 0,21 0 0,0 0 16,-1 0-16,1 0 0,0-1 16,0 22-16,0-21 0,21 0 15,-21 21-15,21 21 31,0 0-31,21 1 0,0-1 16,0 21-16,-21-21 0,21 0 16,0 1-16,1-1 0,-1 0 0,0 0 15,21-21-15,-21 21 0,1-21 16,20 0-16,-21 0 0,21 0 16,1 0-16,-22 0 0,21-21 0,1 0 15,-1 21-15,-21-21 0,21 0 16,-20-22-16,-1 22 0,0 0 0,0 0 15,0-22-15,-21 22 0,0-21 16,0 21-16,0 0 0,0-1 16,0 1-16,0 0 0,0 42 31,0 0-31,0 1 0,0 20 16,0-21-16,0 0 0,0 22 15,-21-22-15,21 21 0,-21-21 0,21 0 16,0 1-16,-21-1 0,21 0 15,0-42 17,-21 0-17,21-1-15,0 1 16,0 0-16,0-21 0,0 21 16,21-22-16,0 1 0,21 21 0,-21-22 15,22 22-15,-1-21 0,0 21 16,-20 21-16,20 0 0,0 0 0,1 0 15,-22 0-15,21 21 0,-21 0 16,0 0-16,1 0 0,-1 22 16,-21-22-16,0 21 0,0 1 0,0-22 15,0 21-15,0-21 0,0 0 16,-21 22-16,-1-22 0,1 0 0,21 0 16,-21 0-16,42-42 46,0 0-46</inkml:trace>
  <inkml:trace contextRef="#ctx0" brushRef="#br3" timeOffset="-204911.93">3492 15388 0,'0'0'0,"-21"0"31,21-21-31,0 0 15,0 0-15,0 0 0,0-1 16,0-20-16,0 21 0,0 0 16,0 0-16,0-22 0,0 22 15,0 0-15,0 0 0,-21 0 16,21-1-16,-21 1 0,-21 21 0,20 0 16,1 0-16,0 0 0,0 0 15,-21 0-15,20 21 0,1 1 0,0-1 16,0 21-16,0 0 0,0 1 15,-1-1-15,1 0 0,21 22 0,0-22 16,0-21-16,0 22 0,0-1 16,0 0-16,0-20 0,21-1 15,1-21-15,-1 0 0,21 0 16,-21 0-16,0 0 0,22 0 0,-22 0 16,21 0-16,-21-21 0,22-1 15,-22 1-15,0 0 0,21 0 0,-20 0 16,-1-22-16,-21 22 0,21-21 15,-21 21-15,0-22 16,0 1-16,0 21 0,0-21 0,0 20 16,0 1-16,0 0 0,0 0 0,0 42 31,0 0-31,0 22 16,0-22-16,-21 21 0,21-21 15,0 22-15,0-22 0,0 21 0,0-21 16,0 0-16,0 22 0,0-22 15,21 0-15,0 0 0,0-21 16,0 0-16,1 0 16,-1 0-16,0 0 15,0 0-15,0-21 0,0 21 0,1-21 16,-1 0-16,0 0 0,0-1 16,-21-20-16,21 21 0,0 0 0,-21-22 15,0 1-15,22 21 0,-22-21 16,21 20-16,-21 1 0,0 0 0,0 42 31,0 22-15,0-22-16,-21 0 0,21 0 15,-22 21-15,22-20 0,0-1 16,0 0-16,0 21 0,0-21 16,0 1-16,0-1 0,22-21 15,-1 0-15,0 0 16,0 0-16,0 0 0,0 0 15,1 0-15,-1-21 0,-21-1 16,21 1-16,0 0 0,-21 0 0,0 0 16,21-22-16,0 22 0,-21-21 15,0 21-15,0 0 0,0-22 16,0 22-16,0 0 0,0 42 31,0 0-31,0 0 16,0 22-16,0-22 15,0 21-15,0-21 0,0 22 0,0-22 16,0 0-16,0 0 0,0 0 16,0 1-16,0-1 0,0 0 0,22-21 15,-1 0-15,0 0 16,0 0-16,0 0 0,0 0 0,1 0 16,-1 0-16,0-21 0,0 0 0,0-1 15,0 1-15,1 0 16,-1 0-16,0-21 0,0-1 0,0 1 15,0 0-15,-21-1 0,22 1 16,-1 0-16,-21-1 0,0 1 0,21 0 16,-21-1-16,21 1 0,-21 21 15,0-43-15,0 43 0,0 0 16,0 42 0,0 0-16,0 0 15,0 22-15,0-22 0,-21 21 0,21 1 16,-21-1-16,21 0 0,-21 1 15,21-1-15,0 0 0,0 1 0,0-1 16,0 0-16,0-21 0,0 22 16,0-22-16,0 0 0,21 0 15,0 0-15,0 1 0,0-22 0,0 0 16,1 0-16,-1 0 0,0 0 16,21 0-16,-21 0 0,1-22 15,20 22-15,-21-21 0,0 0 0,0 0 16,22 0-16,-22 0 0,0-22 0,0 22 15,-21-21-15,0 21 0,21-22 16,-21 22-16,0 0 0,22 0 0,-22 0 16,0 42-1,-43 85 17,43-85-32,0 21 0,0-21 15,-21 0-15,21 1 0,0 20 16,0-21-16,0 0 0,0 0 15,21 1-15,0-22 16,1 21-16,-1-21 16,0 0-16,0 0 0,0 0 0,0-21 15,1 21-15,-1-22 0,0 1 16,-21 0-16,21 0 0,0-21 16,-21 20-16,0-20 0,0 21 15,0-21-15,0-1 0,0 22 0,0-21 16,-21 21-16,0-1 0,0 1 0,0 0 15,-1 0-15,1 21 16,0 0-16,0 0 0,0 0 0,0 21 16,-1 0-16,22 0 0,-21 1 15,21-1-15,0 0 16,0 0-16,0 0 0,0-42 31,0 0-15</inkml:trace>
  <inkml:trace contextRef="#ctx0" brushRef="#br3" timeOffset="-204705.06">4276 14965 0,'0'0'0,"-22"21"0,44-21 31,20 0-31,-21 0 16,21 0-16,-20 0 0,20 0 16,0 0-16,1 0 0,-1 0 0,0 0 15,1 0-15,-22 0 0,21 0 16,-21-21-16,22 21 0,-22 0 0</inkml:trace>
  <inkml:trace contextRef="#ctx0" brushRef="#br3" timeOffset="-203825.18">5461 15050 0,'-21'-43'31,"21"22"-31,21 0 16,0 21-16,0 0 0,0 0 15,1 0-15,-1 0 0,0 0 0,0 0 16,0 0-16,22 0 0,-22 21 16,0 0-16,0 0 0,0 1 15,0-1-15,1 0 0,-22 0 16,0 21-16,0-20 0,0-1 0,0 21 16,0-21-16,0 0 0,-22 1 0,1-1 15,21 0-15,0 0 0,-21-21 16,0 0-16,21 21 0,-21-21 15,21-21 1,0 0-16,0 0 16,0 0-16,0-1 0,0 1 15,0-21-15,0 21 0,21-22 0,0 22 16,0-21-16,0 21 0,1 0 16,41-43-16,-42 43 0,22 0 15,-1 21-15,-21-21 0,21 21 0,1 0 16,-22 0-16,21 0 15,-21 21-15,1-21 0,-1 21 0,0 0 16,0 0-16,-21 0 0,0 22 0,0-22 16,0 0-16,0 21 0,0-20 15,0-1-15,0 21 0,-21 0 16,21-20-16,-21-22 0,0 21 16,21 0-16,-22-21 15,22-21 1,0 0-16,0-1 15,0 1-15,0 0 0,0-21 16,0 21-16,0-1 0,22-20 16,-1 21-16,-21-21 0,21 20 15,0-20-15,0 21 0,0 0 16,22 0-16,-22-1 0,21 1 0,1 21 16,20 0-16,-21 0 0,-20 21 15,20-21-15,-21 22 0,0-1 16,0 0-16,-21 0 0,0 21 0,0-20 15,0-1-15,0 0 0,0 21 16,0-21-16,0 1 0,-21-1 0,0 0 16,0-21-16,21 21 0,0 0 0,-21-21 15,0 21 1</inkml:trace>
  <inkml:trace contextRef="#ctx0" brushRef="#br3" timeOffset="-201985.81">7387 14986 0,'0'0'0,"0"-106"31,-21 106-31,0-21 0,0 21 0,-1 0 16,1 0-16,0 0 0,0 0 15,0 0-15,0 0 0,-1 21 16,1 0-16,0-21 0,-21 22 16,21 20-16,-1-21 0,1 0 15,0 0-15,0 22 0,21-22 0,0 21 0,0-21 16,0 1-16,0-1 0,0 0 16,0 0-16,0 0 0,42 0 15,-21-21-15,1 0 0,-1 0 16,0 0-16,0 0 0,0 0 0,0-21 15,22 21-15,-43-21 0,21 0 16,0 0-16,0 0 0,0-1 0,-21 1 16,0-21-16,0 21 0,0 0 0,22-1 15,-22 1-15,0 0 16,0 0-16,0 0 0,0 0 0,0 42 31,0 0-15,0 0-16,0 0 0,0 0 0,0 1 15,0-1-15,0 0 0,0 0 16,0 0-16,0 22 0,0-22 0,0 0 16,21 0-16,-21 0 0,21-21 15,0 21-15,0-21 0,0 0 16,1 0-16,-1 0 0,0 0 16,0 0-16,0 0 0,0 0 15,1-21-15,-1 0 0,0 0 0,0 0 16,0-22-16,0 22 0,-21-21 15,22 0-15,-1 20 0,-21-20 0,21 0 16,-21-1-16,0 22 0,21-21 0,-21 0 16,0 20-16,0 1 0,0 0 15,0 0-15,0 42 16,0 0 0,0 22-16,-21-22 0,21 0 15,-21 0-15,21 21 0,-21-20 0,21 20 16,0-21-16,0 21 0,0-20 15,0 20-15,-22-21 0,22 21 0,0-20 16,0-1-16,0 0 16,0 0-16,22 0 0,-22 0 0,21 1 15,0-22-15,0 0 0,0 0 16,0 0-16,1 0 0,-1 0 16,0-22-16,0 1 0,0 0 0,0 0 15,1 0-15,-1 0 0,0-1 16,0 1-16,0-21 0,0 21 0,1 0 15,-22-22-15,21 22 0,0 0 16,0 0-16,-21 0 16,0 42 15,0 0-31,0 0 0,0 0 0,0 0 16,0 22-16,-21-22 0,21 0 15,0 0-15,0 22 0,0-22 0,0 0 16,0 0-16,0 0 0,0 0 0,21 1 15,21-1-15,-20-21 16,-1 0-16,0 0 16,0 0-16,0 0 0,0-21 15,-21-1-15,22 1 0,-1 0 16,0 0-16,-21 0 0,21 0 16,0-1-16,-21-20 0,0 21 0,21 0 15,1 0-15,-22-1 0,0 1 0,0 0 16,0 42 15,0 0-31,0 1 16,0-1-16,0 0 0,-22 0 0,22 0 15,0 0-15,0 22 0,0-22 16,0 0-16,0 0 0,0 0 16,22 1-16,-1-22 0,0 0 15,0 0-15,0 0 16,0 0-16,22 0 0,-22-22 15,0 22-15,0-21 0,0 0 16,1 0-16,20 21 0,-21-42 0,-21 20 16,21 1-16,-21 0 0,0-21 0,0 21 15,0-22-15,0 22 0,0 0 16,-21 0-16,0-22 0,0 43 0,0-21 16,-1 0-16,-20 21 0,21 0 15,0 0-15,0 0 0,-22 0 0,22 0 16,0 21-16,0 0 0,0 1 0,-1-1 15,22 0-15,-21 0 16,21 0-16,0 0 0,0 1 0,0 20 16,0-21-16,21 0 0,1 0 0,-1 1 15,0-1-15,0-21 0,0 21 16,43-21-16,-43 0 16,21 0-16,-21 0 0,22 0 0,-22 0 15,21-21-15,1 21 0,-22-21 0,0-1 16,21 1-16,-21 0 0,22 0 15,-22 0-15,0-22 0,0 22 0,0 0 16,1 0-16,-1 0 0,0 0 16,-21-1-16,0 1 15,0 42 1,0 1 0,0-1-16,-21 0 0,0 0 15,21 0-15,-22 0 0,22 1 0,0 20 16,-21-21-16,21 0 0,-21 0 15,21 1-15,-21-22 0,21 21 0,0 0 16,-21-21-16,21 21 16,-21-21-16,21-21 31,0 0-31,0 0 0,0-1 16,0 1-16,0 0 0,0 0 0,0-21 15,0 20-15,21 1 16,0-21-16,0 21 0,21-22 0,-20 22 15,-1-21-15,42 0 0,-42 20 16,22 22-16,-22 0 0,0 0 16,21 0-16,-20 0 0,-1 22 15,21 20-15,-42-21 0,0 0 16,0 0-16,0 22 0,0-22 0,0 0 16,0 0-16,0 0 0,0 1 0,0-1 15,0 0-15,0 0 0,0 0 16,-21-21 15,0 0-15,21-21-16,-21 0 0,-1 0 0</inkml:trace>
  <inkml:trace contextRef="#ctx0" brushRef="#br3" timeOffset="-201780.03">8594 14542 0,'-22'0'0,"44"0"0,-65 0 0,22 0 15,21 21-15,-21-21 16,21 21 0,-21-21-16</inkml:trace>
  <inkml:trace contextRef="#ctx0" brushRef="#br3" timeOffset="-201597.03">7493 14859 0,'-21'21'0,"42"-42"0,-63 42 16,63-21 15,0 0-31,21 0 0,-21 0 16,22 0-16,-1 0 0,0-21 15,22 21-15,-22-21 0,22 0 0</inkml:trace>
  <inkml:trace contextRef="#ctx0" brushRef="#br3" timeOffset="-200801.07">10858 14774 0,'0'0'0,"0"-21"0,0 0 0,22 0 16,-22 0-16,0 0 15,21 21-15,-21 21 31,0 0-31,0 21 16,0-21-16,0 1 0,0-1 0,-21 21 16,21-21-16,-22 22 0,22-22 15,-21 21-15,0-21 0,21 0 0,-21 22 16,21-22-16,0 0 0,0 0 16,0 0-16,0 1 0,21-22 31,0-22-16,0 1-15,-21 0 0,22 21 0,-1-42 16,0 21-16,0-1 0,0 1 16,-21-21-16,21 21 0,1 0 0,-1-22 15,0 22-15,0 0 0,0 0 16,0 21-16,1 0 16,-1 0-16,-21 21 15,0 0-15,0 0 0,0 0 16,0 1-16,0-1 0,0 0 0,0 0 15,0 0-15,0 0 0,21 1 0,0-1 16,0 0-16,0 0 16,1-21-16,-1 0 0,0 0 0,0 0 15,0 0-15,0 0 16,22 0-16,-22-21 0,0 21 0,0-21 16,0 0-16,-21-1 0,22 1 0,-22 0 15,21-21-15,-21 21 0,0-22 16,21 22-16,-21-21 0,0 21 0,0-22 15,0 22-15,0 0 0,0 0 16,0 0-16,0-1 0,-21 22 16,0 0-16,21 22 15,0-1 1,0 0-16,0 0 16,0 0-16,21-21 0,-21 21 15,21 1-15,-21-1 0</inkml:trace>
  <inkml:trace contextRef="#ctx0" brushRef="#br3" timeOffset="-200505.05">11684 14944 0,'21'0'0,"-21"21"0,42-21 15,-20 0-15,-1 0 16,0 0-16,0 0 0,0 0 16,0 0-16,1-21 0,-1 0 15,0 21-15,0-22 0,0 22 16,0-21-16,-21-21 0,22 21 15,-22 0-15,0-1 16,-22 22-16,1 0 16,-21 0-16,21 0 0,0 0 15,-1 22-15,1-1 0,-21 0 0,42 0 16,-21 0-16,0 0 0,21 1 0,0-1 16,0 0-16,0 0 0,0 0 15,0 0-15,21 1 0,0-1 16,0-21-16,0 21 0,0-21 15,1 0-15,-1 0 0,21 0 0,-21 0 16,22 0-16,-1 0 0</inkml:trace>
  <inkml:trace contextRef="#ctx0" brushRef="#br3" timeOffset="-199509.03">13335 14838 0,'0'0'0,"-21"0"16,21-21-1,-21 21-15,21-21 0,0-1 16,0 1-16,-22 0 15,22 0-15,-21 21 16,21-21-16,-21 0 0,0-1 0,0 22 16,0 0-16,-1 0 0,1 0 15,0 0-15,0 0 0,0 22 0,-22-1 16,22 0-16,-21 0 0,21 0 16,-22 0-16,22 22 0,0-22 0,0 0 15,0 21-15,0-20 0,21-1 0,0 0 16,0 0-16,0 0 15,0 0-15,0 1 0,21-22 0,0 0 16,21 0-16,-21 0 0,22 0 16,-22 0-16,21 0 0,1 0 0,-1-22 15,0 1-15,1 21 0,-22-21 0,21 0 16,-21 0-16,22-22 0,-22 22 16,0-21-16,0 21 0,0-22 0,-21 1 15,21 0-15,-21-1 16,22-20-16,-22 21 0,0-1 0,0 1 0,0 0 15,0-1-15,0 22 0,0 0 16,0 0-16,0 42 16,0 0-16,-22 0 15,22 22-15,-21-1 0,0-21 16,21 21-16,0 1 0,0-1 0,0 0 16,0 1-16,0-1 0,0-21 15,0 22-15,0-22 0,0 0 0,21 0 16,0 0-16,-21 0 0,22 1 0,-1-1 15,0-21-15,0 0 0,0 0 16,0 0-16,22 0 0,-22 0 0,0 0 16,0 0-16,0 0 0,1-21 15,-1-1-15,0 1 0,0 21 0,0-42 16,0 21-16,1 0 0,-1-1 16,0 1-16,0 0 0,-21 0 15,0 0-15,0 42 31,-21 0-31,0 0 16,0 0-16,21 1 0,0-1 0,0 0 16,0 0-16,0 0 0,0 0 15,0 1-15,0-1 0,21-21 16,0 21-16,0-21 0,0 0 16,0 0-16,22 0 0,-22 0 0,21 0 15,-21 0-15,22 0 0,-1 0 0,-21-21 16,22 21-16,-22-21 15,21-1-15,-21 1 0,0 0 0,1 0 16,-1-21-16,-21 20 0,0-20 0,0 21 16,0-21-16,-21 20 0,-1-20 15,-20 21-15,0 0 0,-1 21 16,1 0-16,0 0 0,-1 0 16,1 0-16,0 0 0,21 21 0,-22 0 0,22 0 15,-21 0-15,21 1 0,21-1 16,0 0-16,0 0 0,0 0 0,0 0 15,0 1-15,21-22 0,21 0 16,-21 0-16</inkml:trace>
  <inkml:trace contextRef="#ctx0" brushRef="#br3" timeOffset="-199146.08">15621 14309 0,'0'0'0,"0"-21"0,0-1 15,0 44 16,0-1-31,0 0 0,0 21 0,-21 1 16,0-22-16,-1 21 0,22 0 16,-21 1-16,0-1 0,21-21 0,-21 22 15,0-22-15,0 21 0,-1-21 16,22 0-16,-21 1 0,21-1 0,-21 0 16,21 0-16,0-42 46,0 0-46</inkml:trace>
  <inkml:trace contextRef="#ctx0" brushRef="#br3" timeOffset="-198517.51">15219 14605 0,'-21'0'15,"21"21"1,0 0-16,21-21 15,0 0-15,21 0 0,1 0 0,-1 0 16,0 0-16,1 0 0,-1 0 16,21 0-16,-20 0 0,20 0 15,-20-21-15,-1 21 0,0-21 0,1 0 16,-1 0-16,-21 0 0,0-1 16,0 1-16,1 0 0,-1 0 0,-21 0 15,0-22-15,0 22 0,0 0 16,0 0-16,0 0 0,0 0 0,-21 21 15,-1 0 1,1 0-16,21 21 0,-21 0 16,21 0-16,0 0 0,-21 22 15,21-22-15,-21 21 0,21 0 16,0-20-16,0 20 0,0-21 0,-21 21 16,21-20-16,0-1 0,0 0 15,-22 0-15,22 0 0,0 0 0,0 1 16,0-44 31,0 1-47,0 0 0,0-21 15,0 21-15,22-1 0,-1 1 16,0-21-16,0 21 0,0-22 16,0 22-16,1 0 0,20-21 0,0 21 15,-21 21-15,22-22 0,-1 22 16,-21 0-16,22 0 0,-22 22 15,0-1-15,0 21 0,-21-21 0,0 22 16,0-22-16,0 21 0,0-21 16,0 22-16,0-22 0,-21 21 0,0-21 15,0 0-15,21 1 0,-22-1 0,1 0 16,21-42 31,21 0-32,1-1-15,-1 1 0,0 0 0</inkml:trace>
  <inkml:trace contextRef="#ctx0" brushRef="#br3" timeOffset="-198293.97">16595 14415 0,'0'0'0,"0"21"31,0 0-31,-22 0 0,22 0 0,-21 0 15,0 1-15,21 20 0,0-21 0,-21 0 16,21 0-16,-21 1 0,21-1 16,0 0-16,0 0 0,-21 0 15,21-42 32,21 0-31,-21 0-16</inkml:trace>
  <inkml:trace contextRef="#ctx0" brushRef="#br3" timeOffset="-198120.47">16595 14245 0,'0'0'0,"0"-21"16,-22 21-16,1 0 0,0 0 15,0 0 1,21 21-16,0 0 15,21-21 1,0 0-16,0 22 16</inkml:trace>
  <inkml:trace contextRef="#ctx0" brushRef="#br3" timeOffset="-197725.11">17166 14393 0,'21'0'0,"-21"-42"32,-21 42-32,0 0 15,0-21-15,0 21 0,-1 0 16,1 0-16,0 0 0,0 0 0,0 0 16,0 21-16,-1-21 0,1 21 15,0 0-15,21 1 0,0-1 16,0 0-1,21 0-15,0 0 0,1 0 16,-1 1-16,0-22 0,0 21 16,0 0-16,0-21 0,1 21 15,-22 0-15,0 0 0,0 1 16,0-1-16,0 0 16,-22-21-16,1 0 15,0 21-15,0-21 0,0 0 0,-22 0 16,22 0-16,-21 0 0,21 0 15,-22 0-15,22 0 0,0 0 0,0 0 16,0-21-16,0 21 0,21-21 16,0 0-16,0-1 0,0 1 15,21 0-15</inkml:trace>
  <inkml:trace contextRef="#ctx0" brushRef="#br3" timeOffset="-196461.06">18055 14436 0,'0'0'15,"-21"21"-15,0 0 0,21 0 0,0 0 16,-21-21-16,21 22 0,-22-1 0,22 0 15,0 0 1,22-21-16,-1 0 16,0 0-16,0 0 0,0-21 15,22 0-15,-1 21 0,-21-21 16,21-22-16,1 22 0,-22 0 0,21-21 16,1-1-16,-22 22 0,0-21 15,0-1-15,0 1 0,-21 0 0,21 21 16,-21-22-16,0 1 0,0 21 15,0 0-15,-21-1 0,0 1 0,0 0 16,0 21-16,0 0 0,-1 0 0,-20 0 16,21 21-16,0 0 0,0 22 15,-1-22-15,1 21 0,0 1 16,0-1-16,0 0 0,21 1 0,-21-1 16,21 0-16,-22 1 0,22-1 15,0 0-15,0 1 0,0-1 0,0-21 16,22 21-16,-1-20 0,0-1 15,21 0-15,-21 0 0,1-21 0,20 0 16,0 0-16,-21 0 0,22 0 16,-1 0-16,-21 0 0,22 0 0,-22-21 15,21 0-15,-21 0 0,0-1 0,1 1 16,-1 0-16,-21-21 0,0 21 16,0-22-16,21 1 0,-21 21 0,0 0 15,0-1-15,0 1 0,0 0 16,-21 21-16,0 0 15,-1 0-15,22 21 16,-21 0-16,0 1 0,21-1 16,0 0-16,0 0 0,0 0 0,0 0 15,0 1-15,21-22 16,0 0-16,1 0 0,-1 21 0,21-21 16,-21 0-16,0 0 0,1 0 15,-1 0-15,21-21 0,-21-1 0,0 22 16,1-21-16,-1 0 0,0 0 0,0 0 15,0 0-15,-21-1 0,0 1 16,21 0-16,-42 21 47,0 21-47,21 0 0,0 1 16,-21-1-16,21 0 0,0 0 0,-21 0 15,21 0-15,0 1 0,0-1 16,0 0-16,21-21 15,0 21-15,0-21 0,0 0 0,1 0 16,-1 0-16,0 0 0,0 0 16,0-21-16,22 0 0,-22 21 0,0-21 15,0-1-15,21-20 16,-20 21-16,-1 0 0,0 0 16,0-22-16,-21 22 0,0 0 15,0 0-15,0 0 16,0 42-1,0 0-15,-21 0 16,0 0-16,21 0 0,0 22 16,-21-1-16,-1-21 0,1 22 0,21-1 15,-21 21-15,0-20 0,0-1 16,21 0-16,0 1 0,-21 20 0,21-20 16,-22 20-16,22 1 0,-21-22 15,21 21-15,0 1 0,-21-1 0,21 1 16,-21-1-16,21 1 0,0-22 15,0 22-15,0-22 0,0 0 0,0 1 16,0-1-16,0-21 0,0 22 16,-21-22-16,0-21 0,-1 21 0,1-21 15,0 0-15,-21 0 16,21-21-16,-1 0 0,1-1 0,0 1 16,-21-21-16,21 21 0,-1-22 0,1 1 15,21 0-15,0-22 0,0 22 16,0-22-16,0 22 0,0-21 0,21-1 15,1 22-15,-1-22 0,21 22 0,-21 0 16,0-1-16,22 1 0,-1 0 16,-21-1-16,22 1 0,-1 21 15,21-22-15,-20 1 0,20 0 0,1 21 16,-1-22-16</inkml:trace>
  <inkml:trace contextRef="#ctx0" brushRef="#br3" timeOffset="-195985.02">20510 14118 0,'0'0'16,"0"-21"-16,0 0 0,0 0 15,-21 21 16,0 0-31,0 21 0,21 0 16,0 0-16,-21-21 0,0 43 0,21-22 16,-22 0-16,22 21 0,0 1 15,0-22-15,0 21 0,0 0 0,0-20 16,0 20-16,0-21 0,0 0 16,0 0-16,0 1 0,22-1 0,-22 0 15,42-21-15,-21 0 0,0 0 16,22 0-16,-22 0 0,21 0 0,-21 0 15,22-21-15,-22 0 0,21-1 16,-21 1-16,0 0 0,22-21 16,-22 21-16,0-22 0,-21 1 0,21 21 15,-21-22-15,21 1 0,-21 0 16,22 21-16,-22-1 0,0-20 16,0 21-16,0 0 0,0 0 0,0 42 46,0 0-46,0 0 16,0 0-16,0 0 0,21 1 16,0-1-16,0 0 15</inkml:trace>
  <inkml:trace contextRef="#ctx0" brushRef="#br3" timeOffset="-195610.04">21188 14224 0,'21'0'0,"-42"0"0,63 0 0,-21 0 16,-21-21-16,21 21 15,-21-21-15,0 0 16,-21 21 0,0 0-16,0 0 15,0 0-15,0 0 0,21 21 0,-22 0 16,1-21-16,21 21 0,0 0 16,0 0-16,0 1 15,0-1-15,0 0 0,0 0 16,0 0-16,21 0 15,1-21-15,-1 22 0,0-1 0,0-21 16,0 21-16,0 0 0,-21 0 16,0 0-1,-21-21 1,0 0-16,0 0 16,-21 0-16,20 0 0,-20 0 0,21 0 15,0 0-15,0 0 0,-1 0 0,-20 0 16,21 0-16,0 0 15,42 0 17,0-21-32</inkml:trace>
  <inkml:trace contextRef="#ctx0" brushRef="#br3" timeOffset="-195369.11">21526 14224 0,'0'0'0,"-21"0"47,21 21-47,0 0 16,-21 1-16,21-1 0,-21 0 0,21 0 16,-21 0-16,21 22 0,0-22 15,0 0-15,0 0 0,0 0 16,0 0-16,0-42 31,0 0-15,0 0-16</inkml:trace>
  <inkml:trace contextRef="#ctx0" brushRef="#br3" timeOffset="-195209.2">21463 14118 0,'0'0'16,"0"-21"-16,0 0 0,-21 21 31,21 21 16,21-21-47</inkml:trace>
  <inkml:trace contextRef="#ctx0" brushRef="#br3" timeOffset="-194742.04">21907 14182 0,'0'21'0,"0"0"16,-21-21-16,21 21 16,-21-21-16,0 21 0,21 1 0,-21-1 15,21 0-15,0 0 0,0 0 16,0 0-16,-21 1 0,21-1 15,0 0-15,-22 0 0,22 0 0,0 0 16,0 1-16,-21-22 16,0 0-1,21-22 1,-21 1-16,21 0 0,0 0 16,0 0-16,0 0 0,0-1 15,21 1-15,-21-21 0,21 21 16,22 0-16,-22-1 0,21 1 15,-21 0-15,22 0 0,-22 0 0,21 21 16,0 0-16,-20 0 0,-1 0 0,0 0 16,0 0-16,0 0 0,0 21 15,-21 21-15,0-21 0,0 1 16,0-1-16,0 0 0,-21 21 16,0-21-16,21 1 0,-21-1 15,21 0-15,-21 0 0,0 0 16,-1-21-1,44-21 17,-1 21-32</inkml:trace>
  <inkml:trace contextRef="#ctx0" brushRef="#br3" timeOffset="-193958.06">22733 14224 0,'0'0'0,"0"-21"0,-21 21 16,0 0-16,-22 0 16,22 0-16,-21 0 0,21 0 0,-22 0 15,1 21-15,21 0 0,-22-21 0,22 21 16,0 1-16,0-1 0,0 0 16,0 0-16,21 0 0,0 0 15,0 1-15,0-1 0,0 0 16,21-21-16,0 0 15,0 0-15,0 0 16,0 0-16,1 0 0,-1 0 0,0 0 0,21 0 16,-42-21-16,21 0 0,1 21 15,-1-22-15,0 1 0,0 0 16,-21 0-16,0 0 0,0 0 0,21-1 16,-21 1-16,-21 42 46,21 1-30,-21-1-16,0 21 0,0-21 16,21 22-16,-22-22 0,1 21 15,21-21-15,-21 22 0,0-1 16,21 0-16,-21-21 0,0 22 0,21-1 16,-22 0-16,1-20 0,21 20 15,0 0-15,0-21 0,-21 22 0,21-1 16,-21 0-16,21 1 0,-21-1 15,21 22-15,-21-22 0,21 0 0,0 22 16,0-22-16,-22 22 0,22-22 0,-21 0 16,21 22-16,0-22 0,0 0 15,-21 1-15,0-1 0,21 0 0,-21-20 16,0 20-16,21 0 0,-22-21 16,1 1-16,21-1 0,-21 0 0,0 0 15,0-21-15,0 0 0,-1 0 16,1 0-16,0-21 0,0 0 15,-43-22-15,64 22 16,-21-21-16,0 21 0,0-22 0,21 1 16,-21 0-16,21-22 0,0 22 15,0-22-15,0-20 0,21 20 16,0 1-16,0-22 0,0 22 0,1-1 16,20 1-16,-21-1 0,21 1 0,1-1 15,-22 22-15,21-1 0,1 1 0,-22 0 16,21-1-16,-21 1 15,0 21-15,1 0 0,-1 0 0,0-1 0,0 1 16,0 21-16,0-21 16,-42 21 15,0 0-31,-21 21 0</inkml:trace>
  <inkml:trace contextRef="#ctx0" brushRef="#br3" timeOffset="-193181.52">5715 15812 0,'0'0'0,"-21"0"0,0 0 0,-1 0 15,1 0-15,0 0 0,0 0 16,42 0 0,0 0-1,0 0-15,22 0 0,-1 0 0,0 0 16,22 0-16,-22-22 0,22 22 0,-1 0 15,1 0-15,-1-21 0,-20 21 16,20 0-16,-21-21 0,22 21 0,-22-21 16,-21 21-16,22 0 0,-22 0 15,-42 0 17,0 0-32,-1 0 15,1 0-15</inkml:trace>
  <inkml:trace contextRef="#ctx0" brushRef="#br3" timeOffset="-192925.79">6202 15769 0,'0'0'0,"-21"0"0,-1 0 16,22 21-16,-21-21 0,21 22 0,0-1 16,-21 0-16,21 0 0,0 0 15,-21 22-15,21-1 0,0 0 0,0 1 16,0 20-16,0-21 0,-21 1 15,21-1-15,-21 22 0,21-22 0,-22-21 16,22 21-16,0 1 16,0-22-16,0 0 0,0 0 0,0 0 15,0 1-15,0-1 16,0-42 15,0-1-31</inkml:trace>
  <inkml:trace contextRef="#ctx0" brushRef="#br3" timeOffset="-192565.14">6286 16341 0,'0'0'16,"22"0"0,-1 0-1,-21-21-15,21 21 0,0-22 16,-21 1-16,21 21 0,0-21 0,1 0 15,-22 0-15,21 21 0,-21-21 16,21-1-16,-21 1 0,0 0 0,0 0 16,0 0-16,0 0 0,0-1 15,-21 22 1,0 0-16,-1 0 0,1 0 16,21 22-16,-21-1 0,0 0 0,21 0 15,0 21-15,-21-20 0,21 20 16,-21-21-16,21 0 0,-22 22 15,22-22-15,0 0 0,0 0 0,0 0 16,0 0-16,0 1 16,22-22-1,-1 0-15,0 0 0,0 0 16,0 0-16,22 0 0,-22-22 0,0 1 16,21 0-16,1 0 0</inkml:trace>
  <inkml:trace contextRef="#ctx0" brushRef="#br3" timeOffset="-192217.06">6837 16150 0,'42'-42'16,"-127"148"-16,128-170 0,20 1 0,-63 42 0,0-1 0,0 1 16,-21 21-1,0 0-15,0 0 16,0 21-16,-1 1 0,1-1 16,0 0-16,0-21 0,21 21 0,0 0 15,0 0-15,0 1 0,0-1 16,0 0-16,0 0 0,21-21 15,0 21-15,0-21 0,1 21 16,-1-21-16,0 22 0,0-22 0,0 21 16,-21 0-16,21 0 15,-21 0-15,0 0 16,-21-21-16,0 0 16,0 22-16,-21-22 0,20 0 15,-20 0-15,21 0 0,-21 0 0,20 0 16,1 0-16,0 0 0,0 0 15,0 0-15,21-22 32,21 22-32,0-21 15,0 21-15,0-21 0,22 0 0,-22 21 16</inkml:trace>
  <inkml:trace contextRef="#ctx0" brushRef="#br3" timeOffset="-191937.11">7324 15833 0,'0'0'0,"0"-21"16,0-1-16,0 1 15,-22 21 1,1 21 0,0 1-16,21 20 0,-21 0 0,21 1 15,-21-1-15,21 0 0,-21 1 16,21-1-16,-22 0 0,22 1 15,-21-1-15,21 0 0,0-21 0,0 22 0,0-22 16,0 0-16,0 0 0,0 0 16,0 1-16,21-22 0,1 0 15,-1 0-15,0 0 16,0 0-16,0 0 0,0-22 16,1 22-16,-1-21 0,-21 0 15</inkml:trace>
  <inkml:trace contextRef="#ctx0" brushRef="#br3" timeOffset="-191749.15">7112 16193 0,'0'0'0,"21"0"47,0 0-47,0 0 0,1 0 15,-1 0-15,21-22 0,-21 1 0,22 21 16,-22-21-16,21 0 0,-21 21 16</inkml:trace>
  <inkml:trace contextRef="#ctx0" brushRef="#br3" timeOffset="-191517.43">7853 15854 0,'-21'0'15,"21"21"1,-22 0-16,1 0 0,21 1 0,0 20 16,0-21-16,-21 21 0,21 1 0,-21-22 15,21 21-15,-21 1 0,21-22 16,0 21-16,0-21 0,-21 0 0,21 1 16,-22-1-16,22 0 0,0 0 15,0-42 16,0 0-15</inkml:trace>
  <inkml:trace contextRef="#ctx0" brushRef="#br3" timeOffset="-191293.48">7726 16002 0,'0'0'0,"0"-21"0,0 0 16,21 0-16,0 21 15,0 21 1,0 0-16,-21 0 0,22 0 0,-1 0 15,-21 22-15,21-22 0,0 21 16,-21-21-16,42 43 0,-20-43 16,-22 0-16,21 0 0,-21 1 15,21-1-15,-21 0 0,21-21 0,-21 21 16,21-21 0,0-21-1,-21 0-15,22 0 16,-1-1-16</inkml:trace>
  <inkml:trace contextRef="#ctx0" brushRef="#br3" timeOffset="-191081.07">8191 15896 0,'0'0'0,"0"-21"15,0 0-15,0 0 0,0 0 16,-21 21 0,0 0-16,21 21 0,-21-21 0,0 42 15,0-21-15,-1 0 0,1 22 16,21-1-16,-21 0 0,0 1 15,21-22-15,0 21 0,0-21 0,-21 22 16,21-22-16,0 0 0,0 0 16,0 0-16,0 1 0,21-22 0,0 21 15,0-21-15,22 0 16,-22 0-16,21 0 0,0-21 0</inkml:trace>
  <inkml:trace contextRef="#ctx0" brushRef="#br3" timeOffset="-190521.09">8848 15896 0,'21'-21'0,"-42"42"0,42-84 0,-21 42 16,0-1-16,0 1 0,-21 0 15,-1 21-15,1 0 16,-21 0-16,21 0 0,0 0 0,-22 21 16,22 0-16,-21 1 0,21 20 15,-1-21-15,1 21 0,0 1 0,0-1 16,21 0-16,0-20 0,-21 20 0,21 0 15,0 1-15,0-22 0,0 21 16,0-21-16,21 0 0,0 1 0,0-1 16,0 0-16,1-21 15,20 0-15,-21 21 0,21-21 0,1 0 0,-22 0 16,21 0-16,-21 0 0,1-21 16,-1 0-16,0 21 0,-21-21 15,21-1-15,-21 1 0,0 0 0,0 0 16,0 0-16,-21-22 0,0 22 15,0 0-15,-1 0 0,1 0 0,-21 21 16,21 0-16,0-21 0,-1 21 16,1 0-16,0 0 0,0 0 0,0 21 15,21 0 1,21 0 0,0-21-16,-21 21 0,21 0 15,0-21-15,1 22 0,-1-1 16,0 0-16,0 0 0,0 0 15,-21 0-15,0 22 0,0-22 16,0 21-16,0 22 0,0-43 16,0 21-16,-21 1 0,21-1 15,-21 21-15,0-20 0,0 20 0,-1-20 16,1 20-16,0-21 0,0 1 16,0 20-16,21-42 0,0 22 0,-21-1 15,21-21-15,0 0 0,21-21 31,0-21-31,21 0 0,-21 0 0</inkml:trace>
  <inkml:trace contextRef="#ctx0" brushRef="#br3" timeOffset="-189779.05">10223 15917 0,'0'0'0,"0"-21"0,22 0 0,-1 0 0,-21 0 16,0 0-16,0-1 0,0 1 15,0 0-15,0 0 0,0 0 16,-21 21 0,-1 0-16,1 0 0,0 0 15,-21 21-15,21 0 0,-1 0 0,1 22 16,0-22-16,0 21 0,0 0 16,0 1-16,-1-1 0,1 0 0,21 1 15,0-1-15,0 0 16,0 1-16,0-22 0,0 21 0,0-21 15,21 1-15,1-22 0,-1 21 16,21 0-16,-21-21 0,22 0 0,-22 0 16,21 0-16,-21 0 0,22 0 0,-22 0 15,21-21-15,-21 0 0,-21-1 16,21 22-16,-21-21 0,0 0 0,0 0 16,0 0-16,0 0 0,0-1 15,0 1-15,-21 0 0,0 21 0,0 0 16,0-21-16,0 21 0,-1 0 15,1 0-15,42 0 47,1 0-47,-1 21 0,0-21 16,0 21-16,-21 0 0,21 1 16,0-1-16,1 0 0,-22 0 0,0 21 15,0-20-15,0 20 0,0-21 16,0 21-16,0 1 0,0-22 0,0 21 15,0 1-15,0-1 0,-22 21 16,1-20-16,0 20 0,21-20 0,-21-1 16,0 21-16,0-20 0,-1-1 15,22 0-15,0-20 0,-21-1 0,21 0 16,-21 0-16,42-42 31,0 0-31,-21-22 16,22 22-16,20-21 0,-21 0 15</inkml:trace>
  <inkml:trace contextRef="#ctx0" brushRef="#br3" timeOffset="-189429.05">10499 16298 0,'0'-21'16,"0"42"-16,0-63 0,0 0 0,0 21 0,0-22 15,0 22-15,0-21 0,0 21 16,21-1-16,0-20 0,0 21 0,0 0 15,0 0-15,1 21 0,20-22 16,-21 22-16,21 0 0,-20 0 16,20 0-16,0 22 0,-21-1 0,22 0 15,-22 0-15,0 0 0,0 0 16,-21 22-16,0-22 0,0 21 0,0-21 16,0 1-16,0-1 0,-21 0 15,0 0-15,0 0 0,0-21 0,-1 0 16,1 0-16,0 0 0,0 0 15,21-21 1,0 0-16,0 0 0,0 0 16,21-1-16,0 1 15,-21 0-15,21 0 0,1 0 16,-1 0-16,0-1 0,21 1 16,-21 0-16,22 0 0,-22 0 0,21 0 15,1 21-15</inkml:trace>
  <inkml:trace contextRef="#ctx0" brushRef="#br3" timeOffset="-189053.27">11430 15896 0,'-21'0'15,"-22"0"1,22 21-16,0 1 0,0-1 0,0 0 16,0 0-16,-1 0 0,1 0 15,0 22-15,0-22 0,21 0 0,0 21 16,0-20-16,0-1 0,0 0 15,0 0-15,0 0 0,21 0 0,0 1 16,0-22-16,1 0 0,-1 21 0,21-21 16,-21 0-16,0 0 0,22 0 15,-22 0-15,0-21 0,0 21 0,0-22 16,1 1-16,-1 0 0,-21 0 16,0 0-16,0 0 0,0-1 0,0-20 15,0 21-15,0 0 0,-21-22 16,-1 22-16,1 0 0,0 0 0,-21 0 15,21 21-15,-22 0 0,22 0 16,0 0-16,-21 0 0,20 0 16,1 21-16,0 0 0,0 0 0,0 0 15,21 1-15,0-1 16,0 0-16,0 0 0,0 0 0,0 0 16,21 1-16,0-22 0,21 0 15,-20 0-15,-1 21 0</inkml:trace>
  <inkml:trace contextRef="#ctx0" brushRef="#br3" timeOffset="-188685.04">11811 16002 0,'0'-21'16,"0"42"-16,0-63 0,0 21 0,0-1 16,-21 22-1,21 22-15,-21-1 16,21 0-16,-22 0 0,22 0 15,-21 0-15,21 22 0,0-22 0,0 0 16,0 0-16,0 22 0,0-22 0,0 0 16,0 0-16,21 0 15,1 0-15,-1-21 0,0 0 16,21 0-16,-21 0 0,1 0 0,20 0 16,-21 0-16,21-21 0,-20 21 15,20-21-15,-21 0 0,0 0 16,0 0-16,1-22 0,-1 22 0,0-21 15,-21 21-15,0-1 0,0-20 0,0 21 16,0 0-16,0 0 0,-21-1 16,0 22-1,21 22 1,0-1-16,0 0 16,21 0-1</inkml:trace>
  <inkml:trace contextRef="#ctx0" brushRef="#br3" timeOffset="-188364.54">12382 15960 0,'0'0'0,"0"-21"15,0-1 1,-21 44 15,21-1-31,0 0 0,0 0 0,0 0 16,0 22-16,0-22 0,0 21 15,-21 0-15,21-20 0,-21 20 0,21 0 16,0 1-16,-21-1 16,0 0-16,-1 1 0,1-1 0,0 21 15,0-20-15,0 20 0,0-20 0,-1 20 16,1-21-16,0 1 0,0-1 16,21 43-16,0-64 0,0 0 15,-21 0-15,21 0 0,0-42 31,21 21-31,-21-21 16,21 0-16,0-21 0,0 20 0,-21-20 16,22 0-16,-1-1 0</inkml:trace>
  <inkml:trace contextRef="#ctx0" brushRef="#br3" timeOffset="-188064.65">12319 16044 0,'0'0'0,"0"-21"0,0 0 0,0 0 15,0 0-15,0 0 0,0-1 16,0 1-16,0 0 0,0 0 16,21 21-16,0 0 0,0-21 0,22 21 15,-22 0-15,0 0 0,0 0 16,22 0-16,-22 0 0,0 0 0,0 21 16,0 0-16,-21 0 15,0 0-15,0 1 0,0-1 16,0 0-16,-21 21 0,0-21 15,0 1-15,-22-1 0,22-21 16,0 21-16,-21-21 0,21 0 0,-1 21 16,1-21-16,0 0 0,0 0 15,0 0-15,42 0 32,0 0-32,21 0 0</inkml:trace>
  <inkml:trace contextRef="#ctx0" brushRef="#br3" timeOffset="-187625.4">13208 15833 0,'0'0'0,"0"-21"0,-42-1 31,20 22-31,1 0 0,-21 0 15,21 0-15,0 0 0,-22 0 0,22 0 16,0 0-16,0 22 0,0-22 0,-1 21 16,22 0-16,0 0 15,0 0-15,0 0 0,0 1 16,0-1-16,0 0 0,22 0 16,-1 0-16,0 0 15,0 1-15,0-1 0,0-21 16,1 21-16,-1 0 0,0 0 0,0-21 15,0 21-15,-21 1 0,0-1 16,0 0-16,-21 0 16,0-21-16,0 0 15,-22 0-15,22 0 0,-21 0 16,21 0-16,-22 0 0,22 0 0,0 0 16,-21 0-16,21 0 0,-1 0 15,1 0-15</inkml:trace>
  <inkml:trace contextRef="#ctx0" brushRef="#br2" timeOffset="-181218.06">5757 16955 0,'-21'0'0,"42"0"0,-63 0 15,21 0-15,0-22 0,-1 22 0,1 0 16,0 0-16,0 0 15,21-21 17,21 21-17,0 0 1,0 0-16,1 0 0,-1 0 0,21 0 16,-21-21-16,22 21 0,-22 0 15,21 0-15,0 0 0,1 0 0,-1 0 16,0 0-16,1 0 15,-22 0-15,21 0 0,1 0 0,-1 0 16,0 0-16,1 0 0,20 0 16,-21 0-16,1 0 0,20 0 0,1 0 15,-1 0-15,22 0 0,0 0 0,-1 0 16,1 0-16,21 0 0,-22 0 16,22 0-16,21 0 0,-21 0 0,21 0 15,21 0-15,-21 0 0,0-21 16,21 21-16,1 0 0,-1 0 0,21-21 15,0 21-15,-20-21 0,20 21 16,-21 0-16,21-22 0,1 22 0,20 0 16,-20-21-16,-1 21 15,0 0-15,1-21 0,20 21 0,-21 0 16,1-21-16,-22 21 0,21-21 16,-21 21-16,-21 0 0,22 0 0,-22-21 15,0 21-15,-22 0 0,1 0 16,-21-22-16,0 22 0,-22 0 0,1 0 15,-22-21-15,21 21 0,-41 0 16,20 0-16,-21 0 0,0 0 0,0-21 16,1 21-16,-1 0 15</inkml:trace>
  <inkml:trace contextRef="#ctx0" brushRef="#br2">16341 6964 0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52:47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1291 0,'0'-21'46</inkml:trace>
  <inkml:trace contextRef="#ctx0" brushRef="#br0" timeOffset="1060.02">1312 720 0,'-21'-21'16,"0"21"-16,0 0 0,0 0 16,-1 0-16,1 0 15,0 0-15,0 0 16,0 0-1,21-22-15,21 22 32,0 0-32,21 0 0,1 0 15,-1 0-15,0 0 0,22 0 16,-1 0-16,1 0 0,-22 0 0,22 0 16,-1 0-16,-20 0 0,20 0 15,-21 0-15,1 0 0,-22 0 16,21 0-16,-21 0 0,1 0 0,-1 0 15,-42 0 32,-1 0-47,1 0 0,0 0 16,0 0-16</inkml:trace>
  <inkml:trace contextRef="#ctx0" brushRef="#br0" timeOffset="1343.4">1757 699 0,'-21'0'31,"-1"0"-31,22 21 16,-21-21-16,21 21 16,-21 0-16,21 0 0,0 0 15,0 22-15,0-1 0,0 0 0,-21 1 16,21-1-16,-21 22 0,0-22 15,21 21-15,-22-20 0,1 20 16,0-20-16,21-1 0,-21 0 16,21 1-16,-21-1 0,0 0 0,21-21 15,0 1-15,0 20 0,0-21 16,0 0-16,21-42 31,0 0-31,0 0 0,0 0 0</inkml:trace>
  <inkml:trace contextRef="#ctx0" brushRef="#br0" timeOffset="1727.91">1990 1334 0,'0'-22'46,"21"22"-46,0-21 16,0 21-16,0-21 0,0 0 16,1 0-16,-1 0 0,0-1 15,0 1-15,-21 0 0,0 0 16,0 0-16,0 0 0,0-1 16,-21 22-1,0 0-15,0 0 16,-1 0-16,1 0 0,0 22 15,0 20-15,0-21 0,0 0 0,-1 22 16,22-22-16,0 0 0,-21 21 16,21-21-16,0 1 0,0-1 0,0 0 15,0 0-15,0 0 0,0 0 16,0 1-16,21-1 0,1-21 16,-1 0-16,0 0 0,0 0 15,0 0-15,22 0 0,-22 0 16,21 0-16,0 0 0</inkml:trace>
  <inkml:trace contextRef="#ctx0" brushRef="#br0" timeOffset="2107.73">2836 1207 0,'21'-22'0,"-42"44"0,64-65 16,-43 22-16,0 0 16,-22 21-16,-20 0 15,21 0-15,-21 0 0,-1 0 16,1 0-16,0 0 0,20 21 0,-20-21 15,0 21-15,21 0 0,-22 1 16,22-1-16,21 0 0,0 0 16,0 0-16,0 0 15,21 1-15,22-22 0,-22 21 16,0-21-16,21 21 0,-21-21 16,22 0-16,-22 21 0,0-21 15,0 0-15,0 0 0,1 21 0,-1-21 16,-21 21-16,0 1 15,-21-22-15,-1 0 16,-20 0-16,0 21 0,-1-21 0,1 0 16,-21 0-16,20 0 0,1 21 15,0-21-15,-1 0 0,22 0 0,-21 0 16,21 0-16,21-21 16,0 0-1,21 21 1,21-22-16,-21 1 0,22 21 0</inkml:trace>
  <inkml:trace contextRef="#ctx0" brushRef="#br0" timeOffset="2398.94">3344 889 0,'21'-21'0,"-42"42"0,42-63 0,-21 21 15,0-1-15,0 1 16,-21 21 15,0 21-31,0 1 16,0-1-16,21 21 0,-21-21 0,-1 22 15,1-1-15,0 0 0,21 1 16,-21-1-16,0 0 0,0 1 0,-1-1 16,22-21-16,0 21 0,-21-20 0,21-1 15,0 21-15,0-21 16,0 0-16,21-21 15,1 0-15,-1 0 16,0 0-16,0 0 0,0-21 16</inkml:trace>
  <inkml:trace contextRef="#ctx0" brushRef="#br0" timeOffset="2534.9">3154 1185 0,'0'0'0,"-43"0"15,22 0-15,0 0 0,0 0 0,0 0 16,0 0 0</inkml:trace>
  <inkml:trace contextRef="#ctx0" brushRef="#br0" timeOffset="2590.83">3302 1122 0,'21'0'0,"21"0"16,22-21-16,42-22 15</inkml:trace>
  <inkml:trace contextRef="#ctx0" brushRef="#br0" timeOffset="2871.56">3916 847 0,'0'0'0,"0"-21"16,-21 42 15,21 0-16,0 21-15,0-21 0,-22 22 16,22-22-16,-21 21 0,0 1 16,0-1-16,21-21 0,-21 21 0,0 1 15,21-22-15,-22 21 0,22-21 16,-21 1-16,21-1 0,0 0 0,0 0 16,0 0-1,0-42 16,0 0-31,0 0 0</inkml:trace>
  <inkml:trace contextRef="#ctx0" brushRef="#br0" timeOffset="3111.23">3810 1080 0,'21'-43'0,"-42"86"0,63-107 0,-21 22 16,-21 21-16,22-1 0,-1 22 16,-21-21-16,21 21 0,0 0 15,0 21 1,0 1-16,1-1 0,-22 0 0,21 21 15,-21-21-15,0 22 0,21-22 16,0 21-16,-21-21 0,0 22 0,21-22 16,0 0-16,1 0 0,-22 0 15,0 1-15,21-1 0,-21 0 0,21-21 16,-21 21-16,21-21 16,0 0-1,-21-21-15,0 0 16,21 0-16,-21-1 0,22 1 15</inkml:trace>
  <inkml:trace contextRef="#ctx0" brushRef="#br0" timeOffset="3371.98">4487 889 0,'0'0'0,"21"-42"0,-21 21 0,22-1 0,-22 1 16,0 0-16,0 0 0,0 0 15,0 42 32,0 0-47,-22 0 0,22 22 0,-21-1 16,0 0-16,0 1 0,21-1 15,-21 0-15,0 1 0,-1-1 0,1 0 16,0 1-16,0-1 0,21-21 0,-21 0 16,0 0-16,21 1 0,-22-1 15,22 0-15,22-21 31,-1 0-31</inkml:trace>
  <inkml:trace contextRef="#ctx0" brushRef="#br0" timeOffset="4063.59">5482 847 0,'0'0'16,"0"-21"-16,-21-22 16,0 43-16,0-21 15,-1 21-15,1 0 0,-21 0 16,21 0-16,0 21 0,-1 0 0,-20 1 16,21-1-16,0 0 0,-22 0 0,22 21 15,0-20-15,-21 20 0,21 0 16,-1 1-16,1-22 0,0 21 0,21 0 15,0-20-15,0 20 0,0-21 16,0 21-16,0-20 0,0-1 0,0 0 16,21 0-16,22 0 0,-22 0 15,0-21-15,0 0 0,21 0 0,-20 0 16,-1 0-16,0 0 0,0 0 16,21 0-16,-20-21 0,-1 21 0,-21-21 15,21 0-15,-21 0 0,21 0 0,-21-1 16,0 1-16,0 0 0,0 0 15,-21 0-15,0 0 0,0 21 16,21-22-16,-22 22 0,1 0 0,0 0 16,0 0-16,0 0 0,21-21 15,21 21 17,0 0-17,0 0-15,0 0 0,1 0 16,-1 0-16,0 21 15,0 1-15,-21-1 16,0 0-16,0 0 16,0 0-16,0 0 0,0 22 0,0-22 15,0 0-15,-21 21 0,0 1 16,21-1-16,-21 22 0,-1-1 16,1-21-16,0 22 0,-21 63 15,21-64-15,-1 1 0,-20-1 0,21-20 16,0 20-16,0-20 0,-1-1 0,1 0 15,21 1-15,-21-1 0,0 21 16,0-41-16,21-1 0,-21 0 16,-1-21-16,1-21 15,21 0 1,-21-1-16,21-20 0,0 0 16</inkml:trace>
  <inkml:trace contextRef="#ctx0" brushRef="#br0" timeOffset="4568.35">3175 1185 0,'-21'0'16,"0"0"-16,42 0 31,0 0-31,0 0 16,0 0-16,22-21 0,-22 21 0,21-21 15,0 21-15,1 0 0,-1-21 0,43 0 16,-43 21-16,-21 0 0,22-21 16</inkml:trace>
  <inkml:trace contextRef="#ctx0" brushRef="#br0" timeOffset="5443.91">6604 720 0,'0'0'0,"42"-106"31,-42 85-31,0 0 0,-21-1 16,0 22-16,0 0 0,0 0 16,-1 0-16,1 0 15,-21 0-15,21 0 0,0 0 0,-22 22 16,1-1-16,21 0 0,-22 21 15,22-21-15,-21 22 0,0-1 0,20 0 0,-20 22 16,0-22-16,21 1 0,-1 20 16,-20-21-16,21 1 0,21-22 15,0 21-15,0-21 0,0 22 0,0-22 0,21 0 16,0 0-16,22 0 0,-22 1 0,21-22 16,-21 21-16,22-21 0,-1 0 0,-21 0 15,21 0-15,1 0 0,-1 0 16,-21 0-16,22-21 0,-22-1 15,0 22-15,21-21 0,-42 0 0,21 0 16,-21-21-16,0 20 0,0 1 0,0-21 16,0 21-16,-21 0 0,21-1 0,-21 1 15,-21 21-15,21-21 0,-1 21 16,1 0-16,0 0 0,0 0 0,0 0 16,0 0-16,-1 0 15,22 21 16,0 0-31,0 1 0,22-1 16,-22 0-16,21 0 0,0 0 16,-21 0-16,0 22 0,21-22 0,-21 21 15,21-21-15,-21 22 0,21-1 0,-21 0 16,0 1-16,0 20 0,0 1 0,0 63 16,0-64-16,-21 1 15,0-1-15,0-20 0,0 20 0,0 1 16,-1-22-16,1 0 0,0 1 0,0-1 15,0-21-15,21 21 0,-21-20 0,21-1 16,-22 0-16,22-42 31,0 0-31,0-1 16,22 1-16,-1-21 0,0 0 0,0-1 16,0 1-16</inkml:trace>
  <inkml:trace contextRef="#ctx0" brushRef="#br0" timeOffset="5859.96">6943 1228 0,'0'-21'0,"0"42"16,0-64-16,-22 22 0,22 0 0,0 0 16,-21 0-16,21-22 0,0 22 0,0 0 0,0 0 15,0 0-15,0 0 0,0-1 16,0-20-16,21 42 0,1-21 0,-22 0 15,21 0-15,0 21 0,0 0 16,0 0-16,0 0 0,1 0 0,-1 0 16,0 21-16,0 0 0,0 0 0,0 0 15,1 0-15,-1 22 0,-21-22 0,21 21 16,0-21-16,-21 22 0,0-22 0,0 21 16,0-21-16,0 1 0,0-1 0,0 0 15,0 0-15,0 0 0,0 0 16,-21-21-16,0 0 15,0 0-15,-1 0 16,22-21-16,-21 0 16,21 0-16,0 0 0,0 0 15,0-1-15,0 1 0,0 0 16,21 21-16,1-21 0,-22 0 0,21 21 16,0 0-16,0-21 0,0 21 15,0-22-15,22 1 0,-22 21 0,21-21 16,-21 21-16,22-21 0,-1 21 0</inkml:trace>
  <inkml:trace contextRef="#ctx0" brushRef="#br0" timeOffset="6270.96">7959 931 0,'0'0'0,"0"-42"32,-22 42-32,1 0 0,0 0 0,0 0 15,21-21-15,-21 21 0,0 0 0,-1 0 16,1 0-16,0 0 0,0 21 0,0 0 15,0-21-15,-1 21 0,1 1 0,0-1 16,0 21-16,0-21 0,21 0 0,0 22 16,-21-22-16,21 0 0,0 0 0,0 0 15,0 22-15,0-22 0,21 0 16,-21 0-16,21 0 0,0-21 16,0 22-16,0-22 0,1 0 0,20 0 15,-21 0-15,0 0 0,22 0 0,-22 0 16,0 0-16,21 0 0,-21-22 0,1 22 15,-1-21-15,0 0 0,0 0 0,0-21 16,-21 20-16,0-20 0,0 21 0,0-21 16,0 20-16,0-20 0,0 0 0,0 21 15,0-1-15,-21 1 0,0 0 0,0 0 16,0 21-16,-22 0 0,22 0 0,0 0 16,-21 0-16,20 0 0,1 0 0,0 21 15,-21 0-15,21 0 0,-1 1 0,22-1 16,-21 0-16,21 0 0,-21 0 15,21 0-15,0 1 16,0-1-16,0 0 0,21-21 16,0 0-16</inkml:trace>
  <inkml:trace contextRef="#ctx0" brushRef="#br0" timeOffset="6647.79">8297 1016 0,'21'-21'15,"-42"42"-15,42-63 16,-42 42 0,0 21-16,21 0 15,0 0-15,-21 0 0,21 1 16,0-1-16,-21 0 0,21 0 16,0 21-16,0-20 0,0-1 15,0 0-15,0 0 0,0 0 0,0 0 16,0 1-16,21-22 0,0 21 0,0-21 15,22 0-15,-22 0 0,0 0 0,0 0 16,0 0-16,22 0 0,-22 0 0,0-21 16,0 21-16,0-22 0,0 1 15,-21 0-15,22-21 0,-22 21 0,21-1 16,-21-20-16,0 21 0,0 0 0,0 0 16,0-1-16,0 1 0,0 0 0,0 0 15,21 21 32,0 0-47,0 0 16</inkml:trace>
  <inkml:trace contextRef="#ctx0" brushRef="#br0" timeOffset="6975.72">9250 1037 0,'0'21'16,"-21"-21"0,21 22-16,-22-1 0,22 0 0,-21 0 15,0 0-15,21 22 0,-21-22 0,0 21 16,0 0-16,-1-20 0,22 20 0,-21 21 16,0-20-16,0-1 0,0 22 0,0-1 15,-1 1-15,1-1 0,0 1 0,0-22 16,21 21-16,-21 1 0,0-1 0,-1-20 15,1 20-15,21-20 0,-21 20 0,0-21 16,21 22-16,-21-22 0,21 1 0,-21-1 16,-1 0-16,22 1 0,0-22 0,-21 0 15,0 21-15,21-21 0,21-42 32,0-21-17,1 21-15,-1-22 0,0 1 0,0 0 16,0-1-16</inkml:trace>
  <inkml:trace contextRef="#ctx0" brushRef="#br0" timeOffset="7075.66">9102 1185 0,'0'0'16</inkml:trace>
  <inkml:trace contextRef="#ctx0" brushRef="#br0" timeOffset="7303.66">9250 931 0,'0'0'0,"42"-21"0,0 0 15,1 0-15,-1 21 0,0 0 16,-20 0-16,20 0 0,0 0 16,1 0-16,-22 0 0,0 21 0,21 0 15,-42 0-15,21 22 0,-21-22 0,0 21 16,0-21-16,-21 22 0,0-1 16,0-21-16,-21 22 0,20-22 0,-20 0 15,0 0-15,-1 0 0,1 0 16,0 1-16,-1-22 0,22 0 15,-21 0-15,21 0 0,-22 0 0,22 0 0,42 0 47,22 0-47,-22-22 16,21 22-16</inkml:trace>
  <inkml:trace contextRef="#ctx0" brushRef="#br0" timeOffset="7618.95">10414 1080 0,'-85'63'31,"64"-63"-31,21 21 16,0 0-16,-21 1 0,21-1 15,0 0-15,21-21 16,0 0-1,0 0-15,1 0 0,-1 0 0,0-21 16,-21 0-16,21-1 16,-21 1-16,21 0 0,-21 0 0,0 0 15,0 0-15,0-1 0,0 1 16,-21 21-16,0 0 16,0 0-16,42 0 46,0 0-46</inkml:trace>
  <inkml:trace contextRef="#ctx0" brushRef="#br0" timeOffset="7912.84">11134 720 0,'0'0'0,"0"-21"31,21 21-31,0 0 16,-21 21-16,21-21 0,-21 21 15,21 21-15,0-21 0,-21 22 0,22-1 16,-1 0-16,-21 1 0,21-1 16,0 0-16,0 1 0,0-1 0,-21-21 15,22 22-15,-22-22 0,21 21 0,-21-21 16,0 0-16,0 1 0,21-1 15,-21 0-15,0-42 32,0 0-32</inkml:trace>
  <inkml:trace contextRef="#ctx0" brushRef="#br0" timeOffset="8159.89">11747 847 0,'0'-43'16,"0"86"-16,0-107 0,-21 64 16,0 0-16,0 0 15,-21 21-15,20 22 0,-20-22 16,21 21-16,-21-21 0,-22 22 16,22-1-16,-1 0 0,-20 1 0,-1-22 15,22 21-15,-21 1 0,-1-22 16,22 0-16,-1 0 0,22 0 15,-21 0-15,42 1 0,0-1 16,21-21-16,21 0 16,-20 0-16,20 0 0,0-21 15</inkml:trace>
  <inkml:trace contextRef="#ctx0" brushRef="#br0" timeOffset="8423.95">12023 804 0,'0'0'0,"0"22"47,0-1-47,-22 0 16,22 21-16,0 1 0,0-1 0,-21-21 15,21 21-15,-21 1 0,21-1 0,-21 0 16,21 1-16,0-22 0,0 0 15,0 21-15,-21-20 0,21-1 0,0 0 16,0 0-16,0-42 31,0 0-15</inkml:trace>
  <inkml:trace contextRef="#ctx0" brushRef="#br0" timeOffset="8640.25">12023 804 0,'0'-21'0,"0"42"0,21-42 0,-21 0 16,21 21-16,0 0 0,0 0 16,0 21-16,1 0 15,-1 1-15,0-1 0,-21 0 0,21 0 16,0 0-16,0 0 0,1 22 16,-22-22-16,0 0 0,0 21 15,0-20-15,21-1 0,-21 0 0,0 0 16,0 0-16,21-21 31,0 0-31</inkml:trace>
  <inkml:trace contextRef="#ctx0" brushRef="#br0" timeOffset="9107.49">12700 804 0,'0'0'15,"0"-21"-15,0 0 0,0 0 31,-21 21-15,0 21-16,-1-21 0,1 21 0,0 22 16,0-22-16,0 0 0,-22 0 0,22 0 15,-21 0-15,21 22 0,0-22 0,-1 0 16,1-21-16,0 21 0,0 0 16,0-21-16,21 22 0,21-22 31,0 0-31,0-22 15,22 1-15,-22 21 0,21-42 16,-21 21-16,0 0 0,22-22 0,-22 22 16,21-21-16,-21 21 0,1-1 0,-1 1 15,0 0-15,-21 0 0,21 21 16,-21 21 15,0 21-31,0-20 0,0-1 16,-21 21-16,21 0 0,-21 1 0,21-1 15,0 0-15,0 1 0,-21-1 0,21-21 16,-22 22-16,22-22 0,0 21 16,-21-21-16,21 0 0,0 1 0,0-1 15,0 0-15,0 0 0,0 0 16,21-21 0,1 0-1,-1 0-15,-21-21 0,21 0 0,0 0 16,21 0-16,-20-1 0</inkml:trace>
  <inkml:trace contextRef="#ctx0" brushRef="#br0" timeOffset="9391.15">13293 762 0,'0'0'0,"21"-42"0,63-22 32,-84 85-17,-21 1 1,0-1-16,0 21 0,0 0 0,-22-20 15,22 20-15,0 0 0,0 22 16,-21-22-16,42 0 0,-22 1 0,1-22 16,21 21-16,0 1 0,0-22 0,0 21 15,0-21-15,0 0 0,0 1 16,0-1-16,21 0 0,1-21 0,-22 21 16,21-21-16,0 0 0,0 0 0,0 0 15,0 0-15,1 0 0,-1 0 0,0 0 16,0 0-16,21 0 0,-20 0 0,-1 0 15,0-21-15,0 21 0,0 0 0,0 0 16,1 0-16,-1 0 0,0 0 0</inkml:trace>
  <inkml:trace contextRef="#ctx0" brushRef="#br0" timeOffset="10450.94">14118 1842 0,'0'0'0,"-85"0"31,64 0-31,0-22 0,0 22 0,0 0 16,-22 0-16,22 0 0,0 0 0,-21-21 15,-22 21-15,43 0 0,-21 0 0,-1 0 16,1 0-16,-21 0 0,20 0 0,-20 0 16,-64 0-16,63 0 0,1 0 15,-1 0-15,1 21 0,-1-21 16,1 0-16,-1 0 0,1 0 0,-22 0 0,-42 0 16,42 0-16,1 0 0,-1 0 0,22 0 15,-22 0-15,0 22 0,1-22 0,-1 0 16,21 0-16,-20 0 0,-1 0 0,22 0 15,-22 21-15,0-21 0,1 0 16,-1 0-16,0 21 0,1-21 0,-1 0 16,0 0-16,1 0 0,-1 0 0,0 21 15,22-21-15,-22 0 0,-63 0 0,63 0 16,22 0-16,-22 0 0,0 21 0,1-21 16,20 0-16,-20 0 0,20 0 0,-21 0 15,22 0-15,-1 0 0,1 0 0,-1 0 16,1 21-16,-1-21 0,1 0 0,-1 0 15,1 0-15,-22 0 0,22 0 0,-1 0 16,1 0-16,-1 0 0,1 0 0,-1 0 16,1 0-16,20 0 0,-20 0 15,-1 0-15,22 0 0,-21 0 0,-1 0 0,22 0 16,-22 0-16,1 0 0,-1 0 16,1 0-16,-22 0 0,22 22 0,-1-22 15,-21 0-15,22 0 0,-1 0 0,1 0 16,-1 21-16,1-21 0,-1 0 0,1 0 15,-1 21-15,1-21 0,-1 0 0,1 0 16,-1 0-16,1 21 0,-22-21 0,22 0 16,-1 0-16,22 0 0,-22 0 0,1 21 15,-1-21-15,1 0 0,21 0 0,-22 0 16,22 0-16,-22 0 0,1 0 0,-1 0 16,1 0-16,-1 21 0,1-21 0,-1 0 15,-20 0-15,20 0 0,1 0 16,-1 0-16,1 0 0,-1 0 0,1 0 15,-1 0-15,-21 0 0,22 0 0,-1 0 16,1 0-16,-1 0 0,-20 0 0,20 0 16,-20 0-16,20 0 0,-21 0 0,22 0 15,-22 0-15,1 0 0,20 0 0,-21 0 16,22 0-16,-22 0 0,1-21 0,20 21 16,-21 0-16,1 0 0,-1 0 15,22 0-15,-22 0 0,21 0 0,1 0 16,-1 0-16,-63 0 15,64-21-15,-1 21 0,1 0 0,-1 0 16,1 0-16,-1 0 0,1 0 0,-1 0 16,-20 0-16,20 0 0,1 0 15,-22 0-15,22 0 0,-22 0 0,21 0 16,1 0-16,-22 0 0,22 0 0,-22 0 16,22 0-16,-1 0 0,-21 0 0,22 0 15,21 0-15,-22 0 0,22 0 16,-1 0-16,1 0 0,0 0 0,-1 0 15,22 0-15,0 0 0,-21 0 0,21 0 16,-1 0-16,1 0 0,0 0 16,0 0-16,0 0 15,0 0-15</inkml:trace>
  <inkml:trace contextRef="#ctx0" brushRef="#br0" timeOffset="26480.93">889 15663 0,'0'-63'15,"0"42"1,0 0-16,-21-1 16,21 1-16,-21 21 15,21 21 17,0 1-32,0-1 15,0 0-15,-22 0 0,22 21 0,0-20 16,-21 20-16,21-21 0,0 21 15,0 1-15,-21-1 0,21 0 0,-21-20 16,21 20-16,0 0 0,0-21 16,0 1-16,0-1 0,-21 0 15,21 0-15,0 0 0,0 0 32,0-42-17,0 0-15,0 0 16,0 0-16</inkml:trace>
  <inkml:trace contextRef="#ctx0" brushRef="#br0" timeOffset="26807.79">847 15642 0,'0'0'16,"0"-21"-16,0 0 15,0 0-15,21 0 0,0-1 16,0 22-1,0 0 1,0 0-16,1 22 16,-1-22-16,-21 21 0,21 0 15,0 0-15,0 21 0,0-20 0,1-1 16,-1 0-16,0 0 0,0 0 16,0 0-16,0 22 0,-21-22 0,22 0 15,-1 0-15,-21 0 0,0 1 16,0-1-16,0 0 15,21-21-15,-21-21 47,0 0-47,0-1 16,0 1-16,0 0 0</inkml:trace>
  <inkml:trace contextRef="#ctx0" brushRef="#br0" timeOffset="27077.87">1482 15494 0,'0'0'0,"21"-21"0,-21 0 0,0 0 16,0-1-16,0 1 15,0 42 17,-21 1-32,-1-22 0,1 42 0,21-21 15,0 0-15,-21 22 0,0-22 16,0 21-16,0-21 0,21 0 15,-22 22-15,1-22 0,0 0 0,21 21 16,0-20-16,0-1 0,-21 0 16,21 0-16,0 0 0,21-42 47</inkml:trace>
  <inkml:trace contextRef="#ctx0" brushRef="#br0" timeOffset="27523.37">1651 15663 0,'0'0'0,"21"0"0,-21-21 0,-21 42 47,0 1-31,0-22-16,21 21 0,-22 0 15,1 0-15,21 0 0,0 0 0,-21 1 16,21-1-16,-21 0 0,21 0 16,0 0-16,0 0 0,0 1 15,21-1-15,0 0 16,0-21-16,1 0 0,-1 21 0,0-21 16,21 0-16,-21 0 0,1 0 15,-1 0-15,0-21 0,21 0 0,-21 0 16,1-1-16,-22 1 0,21 0 15,-21 0-15,21 0 0,-21 0 16,0-22-16,0 22 0,0 0 0,0-21 16,0 20-16,-21 1 0,21 0 0,-21 0 15,-1 21-15,22-21 16,-21 21-16,0 0 0,0 0 0,0 0 16,0 0-16,-1 0 15,22 21-15,-21 0 0,0 0 16,21 0-16,0 1 15,0-1 1,21-21-16,0 0 16,1 0-16</inkml:trace>
  <inkml:trace contextRef="#ctx0" brushRef="#br0" timeOffset="27833.94">2413 15452 0,'0'0'0,"0"-21"0,0-1 16,0 1-16,0 42 31,-21 1-15,21-1-16,-21 21 15,-1-21-15,22 0 0,-21 22 0,21-22 16,-21 21-16,0-21 0,21 22 15,0-22-15,-21 0 0,21 21 16,-21-20-16,21-1 0,0 21 16,0-21-16,0 0 0,0 1 0,0-1 15,0 0-15,21-21 16,-21-21 0,21 0-1</inkml:trace>
  <inkml:trace contextRef="#ctx0" brushRef="#br0" timeOffset="28055.18">2180 15706 0,'0'0'0,"-21"0"31,42 0-15,0 0-1,0 0-15,1 0 16,-1 0-16,21 0 0,-21 0 0,0 0 16,1 0-16,-1 0 0,0-21 15,0 21-15,0-22 0,0 22 16,1-21-16</inkml:trace>
  <inkml:trace contextRef="#ctx0" brushRef="#br0" timeOffset="28467.94">2646 15685 0,'0'0'16,"0"21"-16,0 0 31,21-21-15,0 0-16,0 0 15,0 0-15,1-21 0,-1 0 16,0 21-16,0-22 0,-21 1 15,21 0 1,-21 0-16,0 0 16,0 0-16,0-1 15,-21 22-15,0 0 16,0 0-16,0 0 16,-1 0-16,1 0 0,0 22 0,0-1 15,0 0-15,0 0 0,-1 0 16,1 0-16,21 1 0,-21-1 0,21 0 15,-21 0-15,21 21 0,0-20 16,0-1-16,0 0 0,21 0 0,0 0 16,0-21-16,1 21 0,-1 1 15,0-22-15,0 0 0,0 0 0,0 0 16,1 0-16,-1 0 16,0 0-16,0 0 0,0 0 0,0-22 15,1 1-15,-1 0 0</inkml:trace>
  <inkml:trace contextRef="#ctx0" brushRef="#br0" timeOffset="28980.04">423 16150 0,'0'0'0,"-42"0"0,-22 0 31,43 0-31,42 0 15,1 0 1,20 0-16,0 0 0,1 0 16,-1 0-16,21 0 0,1 0 0,21 0 15,-1 0-15,1 0 0,0 0 16,20 0-16,22 0 0,-21 0 16,21 0-16,0 0 0,0 0 0,-21 0 15,21 0-15,-21 0 0,21 0 16,-21 0-16,0 0 0,-22 0 0,1 0 15,0 0-15,-22 0 0,1 0 16,-22 0-16,-21 0 0,21 0 0,-20 0 16,-1 0-1,0 0 1,0-21 15,-21 0-15,21 21-16</inkml:trace>
  <inkml:trace contextRef="#ctx0" brushRef="#br0" timeOffset="29667.95">3704 15515 0,'0'-21'15,"-21"21"32,21 21-47,-21-21 16,21 21-16,0 1 16,0-1-1,21-21 16,0 0-31,-21-21 16,0-1 0,0 1-1,0 0 1,0 42 31,0 0-16,0 1-15,0-1-1</inkml:trace>
  <inkml:trace contextRef="#ctx0" brushRef="#br0" timeOffset="31718.99">3725 15917 0,'0'-21'32,"-21"21"14,0 0-30,0 0 0,0 21-1,-1-21 1,22 22-16,-21-22 0,21 21 16,21-21 30,1 0-30,-1 0-16,0 0 16,-21-21-1,0-1 1,-21 22 31,21 22-47,-21-22 15,21 21-15,0 0 16,0 0-16,0 0 31,21-21-15,0 0 0,0-21-16,0 21 15,-21-21-15,0 0 16,0 0-16,0-1 15,0 1 1,-21 21 15,21 21-31,-21-21 0,21 22 0,-21-22 16,21 21-16,0 0 0,0 0 16,0 0-1,21-21 1,0 0-1,0 0 1,-21-21-16,21 21 0,-21-21 16,0 0-16,0 0 15,0-1 1,-21 22 15,21 22-15,-21-22-16,21 21 0,0 0 15,0 0 1,0 0-16,21-21 31,0 0-31,1 0 16,-1-21 0,-21 0-1,0 0-15,0 0 16,-21 21 31,21 21-47,-22-21 15,22 21-15,0 0 16,0 0-16,22-21 47,-1 0-32,-21-21 1,0 0-16,0 0 16,0 0-1,0 42 32,-21-21-47,21 21 16,0 0-16,0 0 15,21-21 48,-21-21-47,0 0-16,0 0 15,0 42 32,0 0-31,0 0-16,0 0 15,0 1 1,21-22 0,0 0 15,-21-22-31,21 22 15,-21-21-15,0 0 16,0 0-16,0 42 63,0 0-48,0-42 79,0 0-78,0 42 62,0 0-63,0-42 63</inkml:trace>
  <inkml:trace contextRef="#ctx0" brushRef="#br0" timeOffset="36558.9">5165 15536 0,'0'0'0,"0"-21"16,0 0-16,21 21 0,-21-21 15,0 0-15,0 0 16,0-1-16,0 1 16,0 42 15,0 1-31,0-1 15,0 0-15,-21 21 0,21-21 0,-22 1 16,22 20-16,-21-21 0,21 21 16,-21-20-16,21-1 0,0 0 0,-21 0 15,21 0-15,0 0 0,-21 1 0,21-1 16,0 0-16,21-42 47,0 0-47,0-1 0,-21 1 15,21 21-15,1-21 16,-22 0-16,21 0 0,0 0 0,-21-1 16,21 1-16,0 21 15,-21-21-15,21 21 16,1 21 0,-22 0-16,0 1 0,0-1 15,21 0-15,-21 0 0,0 0 0,21-21 16,-21 21-16,21 1 0,0-1 15,0-21-15,1 0 0,-1 0 16,0 0-16,0 0 0,0 0 16,0 0-16,22 0 0,-22 0 0,0-21 15,0 21-15,0-22 0,1 1 16,-1 0-16,-21 0 0,21 0 16,-21 0-16,0-1 0,0 1 0,0 0 15,0 0-15,-21 0 0,21 0 16,-21-1-16,21 1 0,-22 21 0,22-21 15,0 42 17,0 0-17,22 1 1,-1-22-16</inkml:trace>
  <inkml:trace contextRef="#ctx0" brushRef="#br0" timeOffset="36952.91">6032 15579 0,'0'0'0,"0"21"15,22-21 1,-1 0-16,0 0 16,0 0-16,0-21 15,0 0-15,1 21 0,-1-22 16,0 22-16,-21-21 0,21 21 0,-21-21 15,21 0-15,-21 0 16,0 0-16,0-1 0,0 1 16,-21 21-1,0 0-15,0 0 0,0 0 0,-22 0 16,22 0-16,0 21 0,-21 1 16,20-1-16,1 0 0,0 0 0,-21 0 15,42 22-15,-21-22 0,21 0 0,0 0 16,0 0-16,0 0 0,0 1 15,0-1-15,21 0 0,0 0 0,0 0 16,0-21-16,0 21 0,1-21 16,-1 0-16,0 22 0,0-22 0,0 0 15,0 0-15,1 0 0,-1 0 16,0 0-16,0 0 0,21-22 16,-20 22-16,20-21 0,0 0 0</inkml:trace>
  <inkml:trace contextRef="#ctx0" brushRef="#br0" timeOffset="37543.96">7366 15515 0,'42'-21'31,"-42"0"-31,21 21 0,1-21 16,-22 0-1,21 21-15,-21-22 0,0 1 16,0 0-1,0 0 17,0 42 61,0 0-77,-21-21 0,21 21-1,-22-21-15</inkml:trace>
  <inkml:trace contextRef="#ctx0" brushRef="#br0" timeOffset="39291.94">7324 15748 0,'0'0'0,"0"21"31,21-21 0,-21-21-31,21 21 16,0-21-16,0 0 0,0 0 15,1-1-15,-1 1 0,0 0 16,0 0-16,0 0 0,-21-22 0,21 22 16,1-21-16,-22 21 0,0-22 15,0 1-15,0 21 0,0 0 0,0-22 16,0 22-16,0 0 0,0 0 15,-22 21-15,1 0 0,0 0 16,0 0-16,0 21 16,21 0-16,-21 0 0,-1 1 0,22 20 15,0 0-15,0-21 0,-21 22 16,21-22-16,0 21 0,0 1 16,-21-22-16,21 21 0,0-21 0,0 0 15,0 1-15,0-1 0,0 0 16,0 0-16,0 0 0,0-42 47,0 0-32,0 0-15,0 0 0,0-1 16,21 1-16,0 0 0,-21 0 16,22 0-16,-1 0 0,0-1 15,0 22-15,0 0 0,0 0 16,1 0-1,-22 22-15,21-1 0,-21 0 16,0 0-16,21 0 16,-21 0-16,21-21 0,-21 22 0,21-1 15,-21 0-15,21-21 0,1 21 16,-1-21-16,0 0 0,0 21 0,0-21 16,22 0-16,-22 0 0,0 0 0,21 0 15,1 0-15,-22 0 0,21 0 16,-21 0-16,0-21 0,22 0 0,-22 21 15,0-21-15,0 0 16,-21-1-16,21 1 0,-21 0 0,22 0 16,-22 0-16,0 0 0,0-1 0,0 1 15,0 0-15,0 0 16,-22 21-16,1 0 16,0 0-16,0 0 0,0 0 15,0 0-15,-1 21 0,1 0 0,0 0 16,0 1-16,0-1 0,0 0 15,-1 0-15,1 0 0,21 0 0,-21 1 16,21-1-16,0 0 0,0 0 0,0 0 16,21-21-1,0 21-15,1-21 0,-1 0 16,0 0-16,0 0 16,0 0-16,0-21 0,1 21 0,-1-21 15,0 0-15,0 0 0,-21 0 0,21-1 16,0 1-16,-21 0 0,22 0 15,-22 0-15,0 0 0,21-1 0,-21 1 16,0 0-16,0 42 31,0 0-31,0 1 16,0-1-16,0 0 16,0 0-16,0 0 0,0 0 0,0 1 0,0-1 15,0 0 1,0 0-16,21-21 0,0 0 15,0 0-15,0 0 0,1 0 16,-1 0-16,0-21 16,0 21-16,-21-21 0,21 0 0,0-1 15,-21 1-15,22 0 0,-22 0 16,21 0-16,-21 0 0,21-1 0,-21 1 16,0 0-16,0 42 46,0 0-46,0 1 16,0-1-16,0 0 0,0 0 0,0 0 16,0 0-16,0 1 0,0-1 15,0 0-15,0 0 0,21 0 16,0-21 0,0 0-16,1 0 0,-1 0 15,0 0-15,0 0 0,0-21 0,0 21 16,-21-21-16,22 0 0,-1 0 15,0 21-15,0-22 0,0 1 0,0 0 16,1 0-16,-22 0 0,21 0 16,0-1-16,-21 1 0,0 0 15,0 42 17,0 0-32,0 1 15,0-1-15,0 0 16,0 0-16,0 0 0,0 0 0,0 1 15,0-1-15,0 0 0,0 0 16,0 0-16,21-21 0,0 21 16,0-21-16,22 0 0,-22 22 15,0-22-15,21 0 0,-20 0 0,20 0 16,-21 0-16,21 0 0,-20 0 0,-1-22 16,0 22-16,0-21 0,0 0 15,0 21-15,1-21 0,-22 0 16,0 0-16,0-1 0,0 1 0,0 0 15,0 0-15,0 0 0,0 0 0,-22 21 32,1 0-32,0 0 0,0 21 15,21 0-15,-21-21 16,21 21-16,0 0 0,0 0 0,0 1 16,0-1-16,0 0 0,0 0 0,0 0 15,0 0-15,0 1 16,21-22-16,0 0 15,0 0-15,0 0 16,1 0-16,-1 0 0,0-22 16,0 22-16,0-21 0,0 0 0,1 0 15,20 21-15,-21-21 0</inkml:trace>
  <inkml:trace contextRef="#ctx0" brushRef="#br0" timeOffset="39734.91">10858 15431 0,'0'0'0,"0"-22"0,0-62 32,0 63-32,0-1 0,0 1 15,0 42 1,0 1-1,0-1-15,-21 0 0,0 0 0,0 21 16,0-20-16,21 20 0,-21-21 16,-1 21-16,22 1 0,0-22 0,0 0 15,-21 0-15,21 22 0,0-22 0,0 0 16,0 0-16,0 0 16,0 0-16,21-21 15</inkml:trace>
  <inkml:trace contextRef="#ctx0" brushRef="#br0" timeOffset="40847.93">10499 15642 0,'0'0'0,"0"21"0,21-21 31,0 0-15,0 0-16,0 0 0,22 0 0,-22 0 16,21 0-16,0 0 0,1 0 15,-1-21-15,0 0 0,1 21 16,-1-21-16,0 21 0,1-21 0,-1 21 16,-21-21-16,0 21 0,1 0 15,-1-22-15,0 22 0,-21 22 47,-21-1-47,21 0 16,-21 0-16,-1 0 0,22 0 15,0 1-15,0-1 0,0 0 16,0 0 0,0 0-16,22-21 15,-1 0-15,0 0 16,0 0-16,0 0 0,0 0 15,1 0-15,-1-21 0,0 0 0,0 0 16,0 0-16,0-1 16,1 1-16,-1 0 0,0 0 0,0 0 15,-21 0-15,21-1 16,-21 44 15,0-1-31,0 0 16,0 0-16,0 0 0,0 0 0,-21 1 15,21-1-15,0 0 16,0 0-16,0 0 16,0 0-16,21-21 0,0 0 15,1 0-15,-1 0 16,0 0-16,0 0 0,0 0 16,0 0-16,-21-21 15,0 0-15,22 21 0,-22-21 0,0 0 16,0 0-16,0-1 0,0 1 0,0 0 15,0 0-15,0 0 16,0 0-16,0-1 0,-22 22 16,22-21-16,22 21 62,-1 0-62,0 0 0,0-21 16,0 21-16,22 0 0,-22 0 15,0-21-15,21 21 0,-21 0 0,22-21 16,-1 21-16,-21-21 0,22 21 16,-22 0-16,0 0 0,0 0 0,-21 21 15,0 0 1,0 0-16,-21 0 0,0 0 16,0-21-16,21 22 0,-22-1 0,1 0 15,0 0-15,0 0 16,21 0-16,0 1 0,0-1 0,0 0 15,0 0-15,0 0 0,0 0 0,0 1 16,21-1-16,0 0 16,0-21-16,1 0 0,-1 0 15,0 0-15,0 0 0,0 0 16,22 0-16,-22 0 0,0-21 0,0 0 16,0 21-16,0-22 0,1 1 15,-1 0-15,-21 0 0,21-21 0,-21 20 16,0-20-16,0 21 0,0-21 0,0 20 15,-21 1-15,0-21 0,-1 21 16,1 0-16,0-1 0,-21 22 0,21 0 16,-22 0-16,22 0 15,-21 0-15,21 0 0,-1 0 0,1 22 16,-21-1-16,42 0 0,-21 0 0,21 0 16,0 0-16,0 1 15,21-1-15,21-21 0,1 0 16</inkml:trace>
  <inkml:trace contextRef="#ctx0" brushRef="#br0" timeOffset="41319.89">13716 15261 0,'0'0'0,"0"-21"15,0 0-15,0 0 0,0 0 16,0-1-16,-21 22 31,0 0-31,-1 22 0,22 20 16,-21-21-16,0 21 0,0 1 16,0-1-16,0 0 0,-1 1 0,1-1 15,0 0-15,0-20 0,0 20 0,21 0 16,-21-21-16,21 1 0,0 20 15,0-21-15,0 0 16,0 0-16,21-21 16,0 22-16,0-22 0,0 0 0,0 0 15,1 0-15,-1 0 0,0 0 0,0-22 16,0 1-16,0 0 16,1 0-16</inkml:trace>
  <inkml:trace contextRef="#ctx0" brushRef="#br0" timeOffset="41535.9">13187 15600 0,'0'0'0,"-21"21"0,-1-21 0,1 21 0,42-21 31,1 0-15,-1 0-16,0 0 0,0 0 0,0 0 15,22 0-15,-1 0 0,-21 0 16,21 0-16,1 0 0,-1 0 0,0-21 16,1 21-16,-1 0 0,-21-21 15</inkml:trace>
  <inkml:trace contextRef="#ctx0" brushRef="#br0" timeOffset="42072.3">14182 15558 0,'0'0'0,"21"0"16,-21-22 0,0 1-1,0 0 1,0 0-16,-21 0 16,-1 21-16,1 0 0,-21-21 15,21 21-15,0 0 0,-22 0 0,22 0 16,0 0-16,-21 0 0,20 21 15,1 0-15,0 0 0,-21 0 0,21 0 16,-1 1-16,1-1 0,0 0 16,0 21-16,21-21 0,0 1 15,-21-1-15,21 0 0,0 0 0,0 0 16,0 0-16,0 1 16,21-22-16,0 0 0,0 0 0,0 0 15,1 0-15,-1 0 0,0 0 0,0 0 16,0 0-16,0-22 0,22 22 15,-22-21-15,0 0 0,0 0 0,0 0 16,1 0-16,-22-1 0,21 1 16,0 0-16,-21 0 0,0 0 15,21 0-15,0-1 0,-21 44 47,-21-1-47,21 0 0,-21 0 16,21 0-16,0 0 0,0 1 0,0-1 15,0 0-15,0 0 0,0 0 0,0 0 16,0 1-16,0-1 16,21-21-16,0 21 0,0-21 15,1 0-15,20 0 0,0 0 16,1 0-16,-1 0 0,0 0 0,1 0 0,-1-21 16,0 0-16</inkml:trace>
  <inkml:trace contextRef="#ctx0" brushRef="#br0" timeOffset="42996.82">14859 15663 0,'0'0'0,"21"-21"0,-21 0 16,21 21-16,-21-21 0,0 0 0,0-22 16,-21 22-1,0 21-15,0 0 0,0-21 16,-1 21-16,1 0 0,0 0 0,-21 0 16,21 0-16,-1 21 0,1 0 15,0 1-15,-21-1 0,21 0 0,-1 0 16,22 0-16,-21 0 0,21 1 15,-21-1-15,21 0 0,0 0 16,0 0-16,0 0 16,21-21-16,0 0 0,1 0 15,-1 0-15,0 0 0,0 0 0,0 0 16,0 0-16,1-21 16,-1 21-16,0-21 0,-21 0 0,21 0 15,0 21-15,0-21 0,-21-1 0,0 1 16,22 21-16,-22-21 0,21 21 15,-21-21-15,0 42 32,-21 0-32,-1 0 15,1 22-15,21-22 16,-21 0-16,21 0 0,0 22 16,-21-1-16,0 0 0,21 22 0,-21-22 15,21 22-15,0-22 0,-22 21 16,22 1-16,-21-1 0,21-20 0,-21 20 15,21 1-15,0-22 0,-21 22 0,0-1 16,21 1-16,-21-1 0,21-21 16,-22 22-16,1-22 0,21 22 0,-21-22 15,0 0-15,0 1 0,21-22 16,-21 21-16,-1-21 0,-20 1 16,21-22-16,0 21 0,0-21 0,-1 0 15,1 0-15,-21 0 0,21 0 16,0-21-16,-1-1 0,22 1 0,-21-21 15,0 21-15,21-22 0,0-20 16,0 21-16,0-22 0,0 1 0,21-1 16,0 1-16,1-1 0,20-21 15,0 22-15,1-22 0,20 22 0,-21-22 16,22 0-16,-1 22 0,-20-22 0,20 22 16,1-1-16,-22 1 0,22 20 15,-22 1-15,21 0 0,-20-1 0,-1 1 16,0 21-16,1 0 0,-22 0 15,0-1-15,0 1 0,-21 0 16,0 0-16,-21 21 16,0 0-16,0 0 15,0 0-15,-1 0 0,1 21 16,21 0-16,0 0 16,0 1-16,0-1 15,21 0-15,1 0 16,-1-21-16,0 21 0,0-21 0,0 0 15,0 21-15,1-21 16,-22 22-16,-22-1 31,1-21-31,0 0 16,0 0-16,-21 0 0,20 0 0,1 0 16,0 21-16,-21-21 0,21 0 0,-1 0 15,1 0 1,42-21-1</inkml:trace>
  <inkml:trace contextRef="#ctx0" brushRef="#br0" timeOffset="43759.76">16976 15134 0,'0'0'0,"21"-21"0,0 0 0,0 21 16,0-21-16,-21 0 0,21 21 0,-21-22 15,22 22-15,-22-21 16,-22 21 0,1 21-1,0 1-15,0-1 0,0 21 16,0-21-16,-1 22 0,1-22 0,-21 21 15,21 0-15,-22-20 0,1 20 0,21-21 16,-21 21-16,-1-20 0,1-1 16,0 0-16,20 0 0,1-21 0,0 0 15,0 21-15,0-21 16,0 0-16,21-21 16,21 0-1,0 21-15,0 0 16,0 0-16,0 0 0,1 0 15,-1 0-15,0 0 0,21 0 16,-21 0-16,1 0 0,-1 21 0,21-21 16,-21 21-16,0-21 0,1 21 15,-1 1-15,0-22 0,0 21 0,0-21 16,0 21-16,1-21 0,-1 21 0,-21 0 16,21-21-16,0 21 15,0-21 16,0 0-15,1 0-16</inkml:trace>
  <inkml:trace contextRef="#ctx0" brushRef="#br0" timeOffset="43996.27">17505 15282 0,'0'0'0,"0"22"31,-21-1-31,21 0 16,-22 0-16,1 0 0,21 0 0,0 1 15,0-1-15,0 0 0,-21 0 16,21 0-16,0 0 16,0 1-1,0-44 16</inkml:trace>
  <inkml:trace contextRef="#ctx0" brushRef="#br0" timeOffset="44162.92">17526 15155 0,'0'-21'0,"0"42"0,0-63 0,0 21 0,0 0 15,-21 21 1,21 21 15,0 0-31,0 0 16,0 0-1</inkml:trace>
  <inkml:trace contextRef="#ctx0" brushRef="#br0" timeOffset="44640.23">17865 15261 0,'-22'21'47,"22"1"-31,-21-1-16,21 0 0,0 0 16,0 0-16,0 0 0,-21 1 0,21-1 15,0 0-15,0 0 0,-21 0 0,21 0 16,0 1-16,-21-1 15,21-42 32,0-1-31,0 1-16,0 0 0,0 0 0,0 0 16,21-22-16,0 22 0,-21 0 0,21-21 15,0 21-15,1-22 0,-1 22 16,0 0-16,21-21 0,-21 20 0,22 22 15,-1-21-15,0 0 0,-20 21 16,20 0-16,0 0 0,1 0 0,-22 21 16,0 0-16,0 22 0,0-22 15,-21 21-15,0 1 0,0-22 0,0 21 16,0 0-16,-21-20 0,0-1 16,0 0-16,0 0 0,-22 0 15,22 0-15,21 1 0,-21-22 0,0 21 16,0-21-16,21-21 31</inkml:trace>
  <inkml:trace contextRef="#ctx0" brushRef="#br0" timeOffset="45919.8">18711 15240 0</inkml:trace>
  <inkml:trace contextRef="#ctx0" brushRef="#br0" timeOffset="46446.88">18817 15198 0,'0'0'0,"0"-21"0,21-1 31,-21 1-31,0 0 16,0 0 203,-21 21-172,0 0-16,21 21 16,0 0-32,0 0 1,-21-21 0,21 22-16</inkml:trace>
  <inkml:trace contextRef="#ctx0" brushRef="#br0" timeOffset="46887.72">18838 15304 0,'0'-22'63</inkml:trace>
  <inkml:trace contextRef="#ctx0" brushRef="#br0" timeOffset="47859.57">18838 15304 0,'0'-22'16,"21"22"-16,-21-21 16,0 0-16,0 0 15,0 0 1,-21 21 31,0 21-47,0 0 0,0 0 15,0 0-15,-1 1 16,22-1-16,-21 0 0,0 0 0,0 21 16,21-20-16,0-1 0,0 0 15,0 0-15,0 0 0,0 0 0,0 1 16,0-1-16,0 0 0,21-21 16,0 21-16,22-21 0,-22 0 15,0 0-15,0 0 0,0 0 0,22 0 16,-22 0-16,0 0 0,0 0 15,21-21-15,-20 0 0,-1 0 0,0-1 16,0-20-16,0 21 0,0-21 16,1-1-16,-1 1 0,0 0 15,0-22-15,-21 22 0,21-1 0,-21 1 16,21 21-16,-21-21 0,0 20 16,0 1-16,0 0 0,-21 21 31,0 21-31,0 0 0,0 1 15,0 20-15,-1 0 0,1 1 0,0-1 16,0-21-16,21 21 0,0 1 16,-21-1-16,21 0 0,0 1 0,0-22 15,0 21-15,0-21 16,0 1-16,0-1 0,0 0 0,21 0 16,-21 0-16,21-21 0,0 0 0,0 21 15,1-21-15,-1 0 0,0 0 16,0 0-16,0 0 0,0-21 0,1 21 15,-1-21-15,0 0 0,0 21 16,0-21-16,0 0 0,1-1 0,-1 1 16,-21 0-16,21 0 0,-21 0 0,21 0 15,-21 42 32,0 0-47,-21 0 0,21 0 16,-21 0-16,21 1 0,0-1 15,0 0-15,21 0 16,0-21 0,0 0-16,0 0 15,1 0-15,-1 0 0,0 0 0,0 0 16,0-21-16,0 0 16,1 0-16,-1-1 0,-21 1 0,0 0 15,21 0-15,0 0 0,-21 0 0,0-1 16,0 1-16,21 21 15,-21 21 1,0 1 0,0-1-16,-21 0 0,21 0 15,0 0-15,0 0 0,0 1 16,0-1-16,0 0 0,0 0 16,0 0-16,42-21 15,-20 0-15,-1 0 16,0 0-16,21 0 0,-21 0 0</inkml:trace>
  <inkml:trace contextRef="#ctx0" brushRef="#br0" timeOffset="48351.79">20193 15494 0,'0'0'0,"21"-21"0,-21-85 32,0 64-32,0 21 0,0-1 15,0 1-15,-21 21 0,0 0 16,0 0-16,-1 0 15,1 21-15,-21 1 0,21-1 0,0 0 16,-1 0-16,1 0 0,0 22 16,21-22-16,-21 0 0,21 21 15,0-21-15,0 1 0,0-1 0,0 0 0,0 0 16,0 0 0,21 0-16,0-21 0,0 0 0,1 0 15,-1 0 1,0 0-16,0 0 0,-21-21 0,21 0 15,0 21-15,1-42 0,-22 21 0,21-22 16,0 1-16,0 0 0,-21-1 16,21 1-16,0-22 0,1 22 0,-1-21 15,0 20-15,-21 22 0,21-21 16,-21 21-16,0-1 0,0 44 31,-21 20-15,0-21-16,21 21 0,-21 1 15,21-1-15,0 0 0,0 1 16,0-1-16,0-21 0,0 22 0,0-1 16,0-21-16,0 21 0,0-20 15,0-1-15,0 0 0,0 0 0,0 0 16,21-21 0,0 0-1,0 0-15,0-21 16,-21 0-16</inkml:trace>
  <inkml:trace contextRef="#ctx0" brushRef="#br0" timeOffset="48696.93">20489 15452 0,'0'0'15,"21"0"1,1 0 0,-1 0-1,0 0-15,0 0 0,0 0 16,0-21-16,1 21 0,-1-22 15,0 1-15,0 21 0,0-21 16,0 0-16,-21 0 0,0 0 0,0-1 16,0 1-16,0 0 15,-21 21-15,0 0 0,0 0 16,0 0-16,-22 0 0,22 0 16,0 21-16,-21 0 0,21 1 0,-1 20 15,1-21-15,0 0 0,21 0 16,0 22-16,-21-22 0,21 0 15,0 0-15,0 0 0,0 1 16,0-1-16,21-21 0,0 0 0,0 21 16,1-21-16,-1 0 0,0 0 15,21 0-15,1 0 0,-1 0 0,0 0 16,1 0-16,-1-21 0,0 0 16,1 21-16</inkml:trace>
  <inkml:trace contextRef="#ctx0" brushRef="#br0" timeOffset="49067.76">21167 15092 0,'0'-21'31,"0"42"-15,0 0-16,0 0 0,0 0 15,0 1-15,21-1 0,0 0 16,0-21-16,0 0 15,0 21-15,1-21 0,-1 0 0,0 0 16,21 0-16,-21 0 0,1 0 16,-1 0-16,0 0 0,0 0 15,-42 21 17,0 0-32,0 1 0,-1-22 15,-20 21-15,21 21 0,0-21 16,0 0-16,-22 1 0,22 20 0,0-21 15,0 0-15,0 0 0,-1 1 0,1-1 16,0 0-16,21 0 0,-21 0 16,0-21-16,21 21 15,0-42 17</inkml:trace>
  <inkml:trace contextRef="#ctx0" brushRef="#br0" timeOffset="49887.89">22225 15071 0,'0'21'0,"21"-21"47,0 0-47,0 0 0,1 0 15,-1 0-15,0 0 0,0 0 0,0-21 16,0 21-16,1-21 16,-44 21 15,-20 0-31,21 0 0,0 0 0,0 0 16,-22 42-16,1-42 0,42 21 15,-21 0-15,0 0 0,21 1 16,-22-22-16,22 21 0,0 0 0,0 0 15,0 0-15,0 0 16,0 1-16,22-22 0,-1 0 16,0 0-16,0 21 0,0-21 15,22 0-15,-22 0 0,0 0 16,0 0-16,0 0 0,-42 0 31,0 0-15,0 0-16,0 21 0,-22-21 15,22 21-15,0-21 0,0 21 0,0-21 16,21 21-16,-22-21 0,1 22 16,21-1-1,21-21 1,1 0-16,-1 0 16,0 0-16,21 0 0,-21 0 0,1 0 15,-1 0-15,0 0 0,0 0 16,0 0-16,0 0 0,1 21 15,-22 0-15,0 0 16,0 0-16,0 1 16,0-1-16,0 0 0,0 0 0,-22 0 15,1 22-15,0-22 0,0 0 16,21 0-16,-21 0 0,0 0 0,21 22 16,0-22-16,-22 0 0,1 0 15,21 0-15,0 1 16,0-44-1,21 22-15,1-21 16,-1 0-16,0 0 0</inkml:trace>
  <inkml:trace contextRef="#ctx0" brushRef="#br0" timeOffset="50495.84">24151 15134 0,'0'0'0,"0"-21"0,21 0 0,0 21 15,-21-21-15,22 21 0,-1-21 0,0-1 16,0 1-16,0 21 16,-21-21-16,0 42 31,0 0-31,-21 1 16,0-1-16,0 0 0,0 21 0,-1 1 15,1-1-15,-21-21 0,21 21 16,-64 43-16,43-64 0,-1 22 15,-20-22-15,21 0 0,-1 0 16,1 0-16,0 0 0,-1 1 16,22-22-16,0 0 0,21-22 31,21 1-31,0 21 16,0-21-16,22 21 0,-22 0 15,0 0-15,21 0 0,-20 0 0,-1 0 16,21 0-16,-21 0 0,22 21 0,-22 0 15,0 1-15,21-1 0,-21 0 16,1 0-16,-1 0 0,0-21 0,0 21 16,0 1-16,0-1 0,1-21 15,-1 0-15,-21 21 0,21-21 16,0 0 0,-21-21 15,0 0-31,0-1 15,21 1-15</inkml:trace>
  <inkml:trace contextRef="#ctx0" brushRef="#br0" timeOffset="53560.16">24807 15579 0,'0'0'16,"21"0"15,1 0-31,-1 0 16,0 0-1,0 0-15,0 0 0,-21-21 0,21 21 16,1 0-16,-22-22 0,21 22 16,0-21-16,0 0 0,0 21 0,0-21 15,-21 0-15,22 0 0,-1-1 0,0 1 16,0 0-16,-21 0 0,0 0 15,21 0-15,-21-1 0,0 1 0,0 0 16,21 0-16,-42 42 31,0 0-31,0 0 0,21 1 16,-21-1-16,0 0 0,-1 21 16,22-21-16,0 22 0,0-22 0,-21 21 15,21-21-15,0 1 0,0 20 16,0-21-16,0 0 0,21-21 0,1 21 15,-22 1-15,21-22 0,0 0 0,0 0 16,0 0-16,0 0 0,1 0 16,-1 0-16,0 0 0,0 0 0,0-22 15,0 1-15,1 0 16,-1 0-16,0 0 0,-21 0 16,21-1-16,0-20 0,-21 21 0,21 0 15,1 0-15,-1-1 0,0 1 16,0 0-16,0 21 0,0 0 0,22-21 15,-22 21-15,0 0 16,0 0-16,-21 21 0,21 0 16,-21 0-16,0 1 15,0-1-15,0 21 0,0-21 0,0 0 16,0 1-16,-21-22 0,0 21 0,0 0 16,21 0-16,0 0 15,-21-21-15,21 21 16,-21-21-16,42 0 31,0-21-31,0 0 16,0 21-16,0-21 15,1 21-15,-1-21 0,0 0 0,0-1 16,0 1-16,0 0 0,1 0 0,-1 0 16,0 0-16,0 21 0,0-22 15,0 1-15,1 0 0,-22 0 16,0 0 109,-22 21-94,1 0-15,21 21-16,-21-21 0,21 21 15,-21 0-15,21 0 16,-21-21-16,0 22 0,21-1 16,-22 0-16,22 0 0,0 0 15,0 0-15,0 1 0,-21-1 0,21 0 16,0 0-16,0 0 0,0 0 15,21 1-15,1-1 16,-1-21-16,0 0 0,0 0 16,0 21-16,0-21 0,1 0 15,-1 0-15,0 0 0,0 0 0,0 0 16,0 0-16,-21-21 0,22 0 16,-1 21-16,0-22 0,0 1 0,-21 0 15,21 0-15,0 0 0,1 0 0,-1-22 16,0 22-16,-21 0 15,21 0-15,0-22 0,0 43 0,-21-21 0,0 0 16,22 21-16,-1 0 16,-21 21 15,0 0-31,0 1 16,0-1-16,-21-21 0,21 21 15,0-42 32,21 0-31,-21-1-16,0 1 15,0 0-15,0 0 16,0 0-16,-21 21 16,-1 0-1,1 0-15,0 21 0,0 0 0,0 0 16,21 0-16,-21 1 0,-1-1 15,1 0-15,21 21 0,0-21 0,0 1 16,0-1-16,0 0 0,0 0 16,0 0-16,0 22 15,0-22-15,21 0 0,1-21 16,20 21-16,-21-21 0,0 21 0,0-21 16,22 0-16,-22 0 0,0 0 15,21 0-15,-20 0 0,20 0 0,-21-21 16,0 0-16,22 0 0,-22 0 15,0-1-15,0 1 0,0-21 0,0 0 16,1-1-16,-1 1 0,0 0 16,0-22-16,0 22 0,0-1 0,1 1 15,-22 0-15,21-1 0,-21 22 16,21-21-16,-21 21 0,0 0 16,-21 42-1,0 0-15,-1 0 16,1 21-16,0 1 0,0-22 15,0 21-15,21 1 0,-21-1 0,21 0 16,-22 1-16,22-22 0,0 21 16,0 0-16,0-20 0,0-1 15,0 21-15,0-21 0,0 0 16,22 1-16,-1-22 0,0 0 0,0 21 16,0-21-16,0 0 0,1 0 15,-1 0-15,0 0 0,21 0 0,-21 0 16,22-21-16,-22 21 0,0-22 15,0 1-15,0 0 0,1 0 0,-1 0 16,-21 0-16,21-1 0,-21 1 16,21 0-16,-21 0 0,21 21 15,-21-21-15,0 42 32,0 0-32,0 0 0,-21 0 15,21 1-15,-21-1 0,21 0 16,0 0-16,0 0 0,0 0 15,0 1-15,21-22 16,0 0-16,0 0 0,1 21 16,-1-21-16,0 0 0,0 0 0,0 0 15,0 0-15,1-21 0,-1 21 16,0-22-16,-21 1 0,21 0 16,0 0-16,0 0 0,-21 0 15,0-1-15,22 1 0,-1 0 16,-21 42 15,0 0-15,0 1-16,0-1 15,0 0-15,0 0 0,0 0 16,21 0-16,-21 1 16,21-22-16,0 0 0,22 0 0,-22 21 15,0-21-15,21 0 0,1 0 0,-22 0 16,21 0-16,0 0 0,1 0 15,-22-21-15,21-1 0,-21 22 0,1-21 16,20 0-16,-21-21 16,-21 21-16,21-1 0,-21-20 0,21 21 15,-21-21-15,0 20 0,0 1 16,0 0-16,-21 0 0,0 21 16,-21 0-16,21 0 15,-1 0-15,1 21 0,0-21 0,-21 21 16,21 0-16,-1 1 0,1-1 0,0 0 15,0 21-15,0-21 16,21 1-16,0-1 0,0 0 0,0 0 16,0 0-16,0 0 0,21-21 15,0 22-15,0-22 0,0 0 16,1 0-16,-1 0 0,0 0 16,0 0-16,0-22 0,0 1 15,22 0-15,-22 0 0,0 0 0,0-22 16,0 22-16,1-21 0,-1 0 15,0-22-15,21 22 0,-21-1 0,1 1 16,-1 0-16,0-1 0,0 1 16,-21 21-16,21-21 0,-21 20 15,-21 44 17,0-1-32,21 0 0,-21 21 15,0-21-15,-1 22 0,1-1 16,21 0-16,-21-20 0,21 20 0,-21 0 15,21 1-15,0-22 0,0 21 16,0-21-16,0 22 0,0-22 0,0 0 16,0 0-16,21 0 0,0 0 15,0-21-15,-21 22 0,22-22 0,-1 0 16,0 0-16,0 0 0,0 0 16,0 0-16,1 0 0,-1 0 0,0 0 15,0 0-15,0-22 0,0 1 16,-21 0-16,0 0 0,22 0 0,-22 0 15,21 21-15,-21-22 0,21 1 0,-21 0 16,21 21 31,0 0-31,-21-21-1,21 0-15,-21 0 16,0-1-16,22 22 15,-22-21-15,0 0 0,0 0 0,0 0 16,-22 21 0,1 0-16,0 0 15,0 0-15,0 21 0,0 0 16,-1 0-16,1 0 0,0 1 16,0-1-16,21 21 0,0-21 0,0 0 15,0 1-15,0-1 0,0 0 16,0 0-16,0 0 0,21 0 15,0-21-15,22 22 16,-22-22-16,0 0 0,21 0 0,-21 0 16,22 0-16,-22 0 0,21 0 0,1-22 15,-1 22-15,0-21 16,-21 0-16,22 0 0,-1 0 0</inkml:trace>
  <inkml:trace contextRef="#ctx0" brushRef="#br0" timeOffset="53951.81">29337 15071 0,'0'0'0,"-21"0"0,0 0 16,21 21 0,0 0-1,0 0-15,0 0 0,21 1 16,0-1-16,0 0 0,0 0 15,22 0-15,-22-21 0,21 21 0,-21 1 16,0-22-16,22 0 0,-22 0 16,21 21-16,-21-21 0,1 0 15,-1 0-15,0 0 0,0 0 16,-21-21-16,21 21 0,-42 0 31,0 0-31,0 21 0,-22 0 16,22 0-16,-21 0 0,0 0 0,-1 1 15,1 20-15,0-21 0,-1 0 16,22 0-16,-21 1 0,21-1 0,-1 0 16,1-21-16,0 21 0,0-21 15,0 21-15,0-21 32,-1 0-32</inkml:trace>
  <inkml:trace contextRef="#ctx0" brushRef="#br0" timeOffset="54895.78">402 17039 0,'0'-21'16,"-21"21"-1,0 0 1,21 21 0,0 0-16,-21 1 15,21-1-15,0 0 0,-22 21 16,22-21-16,0 1 0,0-1 0,0 0 16,0 0-16,0 0 0,0 0 15,0 1-15,0-44 47,0 1-47,0 0 16</inkml:trace>
  <inkml:trace contextRef="#ctx0" brushRef="#br0" timeOffset="55079.54">317 16806 0,'0'0'0,"0"-21"0,0 0 15,-21 21 1,0 0 0,21 21-1,0 0 1,0 1-16,21-1 16,0-21-16,-21 21 0,22-21 0</inkml:trace>
  <inkml:trace contextRef="#ctx0" brushRef="#br0" timeOffset="55531.12">698 16997 0,'0'0'0,"0"21"16,0 0-16,22 0 16,-22 1-16,0-1 15,0 0-15,0 0 0,0 0 16,0 0-16,0 1 0,0-1 15,0 0-15,0 0 16,0 0 0,-22-21 15,22-21-15,0 0-16,0 0 0,0 0 15,0-22-15,0 22 0,0 0 16,22-21-16,-1 20 0,0-20 0,0 21 15,0 0-15,0 0 0,1-1 16,20 1-16,-21 21 0,0 0 16,22 0-16,-22 0 0,0 0 15,0 21-15,0 1 0,0-1 16,-21 21-16,0-21 0,0 22 0,0-22 16,0 0-16,0 21 0,0-21 15,0 1-15,0-1 0,-21 0 16,0 0-16,0-21 15,21 21-15,0-42 32,21 21-32,0-21 0</inkml:trace>
  <inkml:trace contextRef="#ctx0" brushRef="#br0" timeOffset="56431.32">1566 16955 0,'0'0'0,"0"-64"32,-21 64-32,0-21 0,0 21 0,0 0 15,-1 0-15,1 0 0,0 21 0,0 0 16,0 0-16,0 1 0,-1-1 16,1 21-16,0-21 0,0 0 15,21 22-15,0-22 0,0 21 0,0-21 16,0 1-16,0-1 0,21 0 15,21 0-15,-20 0 0,20 0 16,-21 1-16,21-22 0,1 0 16,-1 0-16,0 0 0,1 0 15,-1 0-15,0 0 0,-20-22 0,20 1 16,-21 21-16,0-21 0,0-21 16,-21 21-16,0-22 0,22 22 0,-22-21 15,21-1-15,-21-20 0,0 21 16,0-1-16,0 1 0,0 0 15,0 20-15,0-20 0,0 21 0,0 0 16,0 42 15,0 0-31,0 0 0,0 0 16,-21 22-16,21-22 0,0 21 16,-22 1-16,22-1 0,0 0 0,0-21 15,0 22-15,0-1 0,0-21 16,0 22-16,0-22 0,0 0 0,0 0 15,22-21-15,-1 21 0,0 0 16,0-21-16,0 0 16,0 0-16,1 0 0,20 0 0,-21-21 15,0 0-15,0 0 0,1 0 16,-1 0-16,-21-1 0,21 1 16,0 0-16,-21 0 0,21 0 0,-21 0 15,0-1-15,0 1 0,0 0 16,0 0-16,0 42 31,0 0-15,-21 0-16,21 1 0,0-1 15,0 0-15,0 0 0,0 0 0,0 0 16,0 1-16,0-1 0,0 0 16,21-21-16,0 21 0,1-21 0,-1 0 15,21 0-15,-21 0 16,0 0-16,1 0 0,-1 0 0,0 0 15,0-21-15,0 0 16,0 21-16,-21-21 0,22-1 0,-1 1 16,-21-21-16,21 21 0,-21 0 15,0-1-15,0 1 16,0 42 15,0 1-31,0-1 0,0 0 0,0 0 16,0 0-16,0 0 15,0 1-15,21-1 16,0-21-16,0 0 16,1 0-16,20 0 0,0 0 15,1 0-15,-1 0 0,0 0 0,1 0 16,-1-21-16</inkml:trace>
  <inkml:trace contextRef="#ctx0" brushRef="#br0" timeOffset="57113.76">3196 17124 0,'0'0'16,"21"-21"-16,-21 0 0,0-1 0,0 1 15,0 0-15,0 0 0,0 0 16,0 0-16,0-1 0,-21 1 0,21 0 16,-21 21-16,0 0 0,0 0 15,-1 0-15,1 0 0,0 0 16,0 21-16,0 0 0,0 1 16,-1-1-16,1 0 0,21 0 0,0 0 15,-21 22-15,21-22 16,0 0-16,0 0 0,0 0 0,0 0 15,0 1-15,21-1 16,0-21-16,1 0 0,-1 0 16,0 0-16,0 0 15,0-21-15,0-1 0,-21 1 0,22 0 16,-1 0-16,-21 0 0,0-22 16,21 1-16,-21 0 0,21-1 0,-21 1 15,21 0-15,-21-22 0,0 22 16,0 21-16,0-22 0,0 22 0,21 0 15,-21 0-15,0 42 32,-21 0-17,21 0-15,-21 1 0,21 20 0,0 0 16,0 1-16,0-22 0,0 21 16,0 0-16,0 1 0,0-1 0,0-21 15,0 22-15,0-22 0,21 0 16,-21 0-16,21 0 0,1 0 15,-1-21-15,0 0 0,0 0 0,0 0 16,0 0-16,22 0 0,-22 0 16,21 0-16,1-21 0,-22 0 15,21 0-15,-21 0 0,0 0 0,1-1 16,-1-20-16,0 21 0,-21 0 16,0-22-16,0 22 0,0 0 0,0 0 15,-21 21-15,0 0 16,-1 0-16,1 0 0,0 0 15,0 21-15,21 0 0,0 22 16,-21-22-16,21 0 0,0 0 0,0 0 16,0 0-16,0 1 0,21-1 15,-21 0-15,21 0 0,0 0 16,0 0-16,1-21 16,-1 0-16,0 0 0,0 0 0,0 0 15,0 0-15,1 0 0,-1-21 16,0 21-16,21-21 0,-21 0 0,22 0 15</inkml:trace>
  <inkml:trace contextRef="#ctx0" brushRef="#br0" timeOffset="57935.91">4762 16637 0,'0'0'0,"0"-21"0,22 21 16,-22-21-16,0 42 46,0 0-46,0 21 0,0-20 16,0-1-16,-22 21 0,22-21 0,-21 22 16,21-22-16,0 0 0,0 0 15,-21 0-15,21 0 0,0 1 0,-21-1 16,21-42 15,0-1-15,21 22-16,0-21 0,-21 0 0,21 0 15,1-21-15,-22 20 0,21 1 16,0 0-16,-21 0 0,21 21 0,-21-21 16,21 21-16,0 0 15,1 21-15,-22 0 0,21 0 16,-21 0-16,21 1 16,-21 20-16,0-21 0,21 0 0,0 0 15,0-21-15,-21 22 0,22-1 16,-1-21-16,0 0 0,0 0 15,0 0-15,0 0 0,1 0 16,-1 0-16,0-21 16,0-1-16,0 1 0,0-21 15,1 21-15,-1 0 0,0-22 0,-21 1 16,0 21-16,0-22 0,0 22 16,0 0-16,0 0 0,0 0 0,0 0 15,0-1-15,-21 22 31,21 22-15,0-1-16,0 0 16,0 0-16,0 0 0,0 0 15,0 1-15,21-22 16,0 0-16,0 0 0</inkml:trace>
  <inkml:trace contextRef="#ctx0" brushRef="#br0" timeOffset="58175.84">5651 16658 0,'0'0'0,"22"-21"32,-22 42-1,0 0-31,-22 1 0,22-1 16,0 0-16,-21 0 0,21 0 0,0 0 15,-21 22-15,21-22 16,0 0-16,0 0 0,0 0 15,0 1-15,0-1 16,0-42 15,0-1-31,0 1 16</inkml:trace>
  <inkml:trace contextRef="#ctx0" brushRef="#br0" timeOffset="58551.14">5736 16404 0,'0'-21'16,"0"42"-16,-21-42 16,0 21-1,0 0-15,-1 21 0,1-21 16,21 21-16,-21 1 0,0-1 0,0 0 16,21 0-16,0 0 0,0 0 15,0 1 1,21-22-16,0 0 0,0 0 15,0 0-15,1 0 0,-1 0 16,0 0-16,-21-22 0,21 22 0,0-21 16,0 0-16,1 21 15,-22-21-15,0 0 0,0 0 0,0-1 16,0 1-16,0 0 0,0 0 16,-22 0-16,1 21 0,0 0 15,0 0-15,0 0 0,0 0 16,-1 21-16,1 0 0,21 0 15,-21 0-15,21 1 0,-21-1 0,21 0 16,-21 0-16,21 0 0,0 0 16,0 1-16,0-1 0,0 0 15,21-21-15,0 0 0,0 0 16</inkml:trace>
  <inkml:trace contextRef="#ctx0" brushRef="#br0" timeOffset="59138.88">6181 16531 0,'21'-63'31,"-21"42"-31,0-1 0,-21 22 47,21 22-47,-22-1 0,22 0 0,0 0 15,0 0-15,-21 22 0,21-1 16,-21-21-16,21 21 0,-21 1 16,21-1-16,0-21 0,0 22 15,0-1-15,0-21 0,0 21 0,0-20 16,0-1-16,0 0 0,21-21 16,-21 21-16,21-21 0,0 0 15,1 0-15,-1 0 0,0 0 16,-21-21-16,21 0 0,0 0 0,0-1 15,1 1-15,-22 0 0,21-21 16,0-1-16,0 1 0,-21 21 0,21-21 16,0-1-16,1 1 0,-22 0 0,21-1 15,-21 22-15,21-21 16,-21 21-16,0-1 0,0 1 16,-21 42 15,21 1-31,0-1 0,-21 0 15,-1 0-15,22 21 0,0-20 0,0 20 16,0-21-16,0 21 0,0-20 16,0 20-16,0-21 0,0 0 0,0 0 15,0 22-15,0-22 16,22 0-16,-1 0 0,0-21 16,0 21-16,0-21 15,0 0 1,1 0-16,-1-21 0,0 0 15,0 0-15,0 0 16,0 0-16</inkml:trace>
  <inkml:trace contextRef="#ctx0" brushRef="#br0" timeOffset="63036.72">7556 16764 0,'-21'21'16,"21"0"-16,-21-21 16,21 22-16,0-1 0,-21-21 15,21 21-15,0 0 16,21-42 31,0 0-47,0 0 15,1-1-15,-22 1 16,21 0-16,0 0 0,-21 0 16,21 0-16,0-1 0,-21 1 0,21 0 15,1 0-15,-22 0 16,0 0-16,21 21 15,-42 0 298,21-22-282,0 1 16,-22 0-16,1 21 1,0 0-17,0 0-15,0 0 0,0 0 16,-1 0-16,22 21 15,-21-21-15,0 21 0,21 1 0,0-1 16,-21 0-16,21 0 0,-21 0 16,21 22-16,0-22 0,0 0 0,0 21 15,0-21-15,0 1 0,0-1 16,0 0-16,21 0 0,0 0 16,0 0-16,0-21 0,1 0 0,20 0 15,-21 0-15,21 0 0,-20 0 16,-1 0-16,21 0 0,-21 0 15,0-21-15,1 21 0,20-21 0,-21 0 16,0 0-16,0 0 0,-21-1 16,22 1-16,-1 0 0,0-21 0,0 21 15,0-1-15,0 1 0,1 0 16,-1 0-16,-21 0 0,21 0 0,0 21 16,0-22-16,0 22 0,1 0 15,-1 0-15,0 0 0,0 0 16,0 22-16,-21-1 15,0 0-15,0 0 16,0 0-16,0 0 0,0 1 0,0 20 16,-21-21-16,21 0 0,-21-21 15,21 21-15,0 1 0,-21-1 0,0-21 16,21 21 0,0-42-1,0 0 1,21 21-16,0-22 0,-21 1 0,21 0 15,0 0-15,0 0 0,1-22 16,-1 22-16,-21 0 0,21 0 0,0 0 16,-21 0-16,0-1 15,21 22 1,-42 0 15,21 22-31,-21-1 0,21 0 0,0 0 16,-21 0-16,21 0 0,0 1 15,0 20-15,0-21 0,0 0 0,0 0 16,0 1-16,0-1 0,0 0 0,21 0 16,0-21-16,0 21 15,22-21-15,-22 0 0,0 0 16,21 0-16,1 0 0,-22 0 0,21-21 16,0 0-16,1 0 0,-22 0 15,21-1-15,-21 1 0,22 0 16,-43 0-16,21 0 0,-21-22 0,0 22 15,0 0-15,0 0 0,0 0 16,0 0-16,0-1 16,-21 22-16,0 0 0,-1 0 15,1 22-15,0-1 0,0-21 16,21 21-16,0 21 0,0-21 0,0 1 16,0-1-16,0 0 0,0 0 15,0 21-15,0-20 0,21-1 16,-21 0-16,21-21 0,0 0 15,1 0-15,-1 0 0,0 0 0,0 0 16,0 0-16,0 0 16,1-21-16,20 0 0,-21-1 0,0 22 15,0-42-15,1 21 0,-1 0 16,-21 0-16,21-22 0,0 22 0,0 0 16,0 0-16,1 0 0,-1 21 15,0-22-15,0 22 0,0 0 16,0 0-1,-21 22 1,0-1 15,0-42 16,0-1-47,0 1 16,0 0-16,0 0 15,0 0-15,-21 21 32,0 0-32,0 0 15,0 21-15,0 0 0,21 0 16,0 0-16,-22 1 0,22-1 16,-21 0-16,21 21 0,-21-21 15,21 1-15,0 20 0,0-21 16,0 0-16,0 0 0,21 1 0,0-1 15,1 0-15,-1 0 0,21 0 0,-21-21 16,22 21-16,-22-21 0,21 0 16,0 0-16,-20 0 0,-1 0 0,21 0 15,-21 0-15,0-21 0,1 0 16,-1 0-16,0 0 0,0 0 0,0-1 16,-21-20-16,21 21 0,-21-21 15,0 20-15,0 1 0,0-21 0,0 21 16,0 0-16,0 42 47,-21 0-47,21 0 0,0 0 15,0 0-15,-21 1 0,21-1 0,0 0 16,0 0-16,0 0 0,0 0 16,0 1-16,0-1 15,21-21-15,0 0 16,1 0-16,-1 0 15,0-21-15,0-1 0,0 22 16,-21-21-16,21 0 0,1 0 0,-1 0 16,-21 0-16,21-22 0,0 22 15,-21 0-15,21 0 16,-21 0-16,21 21 0,-21 21 31,-21 0-15,21 0-16,-21 0 0,21 22 15,0-22-15,0 0 0,0 0 0,0 21 16,0-20-16,0-1 0,0 0 16,0 0-16,0 0 0,21-21 0,0 21 15,1-21-15,20 0 0,-21 0 16,0 0-16,0 0 0,1 0 0,20 0 16,-21 0-16,0-21 15,0 0-15,1 0 0,-1 0 0,0-22 16,0 22-16,0-21 0,-21 0 0,0-1 15,21 1-15,1 0 0,-22-1 16,0 22-16,0-21 0,0 21 0,21-22 16,-21 22-16,0 0 0,0 0 15,0 42 1,-21-21 0,-1 21-16,22 0 0,-21 0 0,0 1 15,0 20-15,21-21 0,0 0 16,0 22-16,-21-22 0,21 21 0,0-21 15,0 22-15,0-22 0,0 21 16,0-21-16,0 0 0,21 1 16,-21-1-16,21 0 0,0 0 0,0-21 15,1 0-15,-1 0 0,0 0 16,0 0-16,0 0 0,0 0 0,22 0 16,-22-21-16,0 0 15,0 0-15,0-1 0,1 1 0,-1 0 16,0 0-16,-21 0 0,0 0 0,0-1 15,0 1-15,0 0 0,-21 21 32,0 0-17,-1 21 1,22 0-16,0 1 16,0-1-16,0 0 0,0 0 15,0 0-15,0 0 0,22-21 0,-1 22 16,0-1-16,0-21 0,0 21 15,0-21-15,22 0 0,-22 21 0,21-21 16,-21 0-16,22 0 0,-1 0 16,0 0-16,1 0 0,-1-21 0,0 0 15,1 21-15,-1-21 0,-21-1 0,0 1 16,1 0-16,-1-21 0,0 21 16,-21-1-16,0 1 0,0 0 15,0 0-15,0 0 0,0 0 16,0-1-16,-21 1 0,0 21 15,-1 0-15,1 0 0,0 0 0,0 0 16,0 0-16,0 0 0,-1 21 16,1 1-16,0-1 0,0 0 0,21 0 15,-21 0-15,21 0 0,-21 1 16,21-1-16,0 21 0,0-21 0,0 0 16,0 1-16,0-1 0,21 0 15,0 0-15,0 0 0,0-21 16,0 0-16,1 0 15,-1 0-15,0 0 0,0 0 0,0-21 16,0 0-16,-21-21 16,22 20-16,-1-20 0,0 0 0,0-1 15,0 1-15,0 0 0,1-1 0,-1-20 16,0 21-16,0-1 16,0 1-16,0 0 0,1-1 0,-22 22 15,0 0-15,21 0 0,-21 0 0,0 42 31,-21 0-31,-1 0 0,22 0 16,-21 0-16,0 22 0,0-1 0,0-21 16,21 22-16,0-1 0,-21 0 0,21 1 15,0-22-15,0 21 16,0 0-16,0 1 0,0-1 0,0-21 16,0 22-16,21-22 0,0 0 15,0 0-15,0 0 0,-21 0 0,21-21 16,1 0-16,-1 0 0,0 0 15,0 0-15,0 0 0,0-21 0,1 0 16,-1 0-16,0 0 0,0 0 16,-21-1-16,21 1 0,0 0 15,1-21-15</inkml:trace>
  <inkml:trace contextRef="#ctx0" brushRef="#br0" timeOffset="63300.54">10054 16468 0,'0'0'0,"21"0"31,0 0-31,1 0 15,-1 0-15,0 0 0,21 0 0,-21 0 16,22 0-16,-22 0 0,0 0 16,21 0-16,-20 0 0,-1 0 15,21 0-15,0 0 0,-20 0 16</inkml:trace>
  <inkml:trace contextRef="#ctx0" brushRef="#br0" timeOffset="65167.75">13123 16552 0,'0'0'0,"0"-21"0,0 0 16,0 0-16,0 0 16,21 0-16,-21-1 15,0 1-15,0 0 0,-21 0 16,0 21-1,0 0-15,0 0 0,0 0 16,-1 21-16,-20 0 0,21-21 16,0 43-16,-22-22 0,22 0 0,0 0 15,0 21-15,-21 1 0,20-22 16,1 21-16,21 1 0,0-1 0,-21-21 16,21 21-16,0-20 0,0 20 0,0-21 15,21 0-15,0 0 0,1-21 16,-1 22-16,21-22 0,-21 0 0,22 0 15,-1 0-15,0 0 0,1 0 16,-1-22-16,0 1 0,1 0 16,-1 0-16,-21 0 0,21 0 15,1-22-15,-22 1 0,0 21 0,-21-22 16,0 1-16,0 21 0,0-21 16,0-1-16,-21 22 0,0 0 15,0 0-15,-22 0 0,22 21 0,-21 0 0,-1 0 16,1 0-16,21 0 0,-21 0 15,-1 0-15,1 21 0,21 0 0,-22 0 16,22 0-16,0 0 0,0 22 16,0-22-16,21 0 0,-21 21 0,21-20 15,0 20-15,0-21 0,0 0 16,21 0-16,0 1 0,0-1 16,21 0-16,1 0 0,-1-21 15,0 0-15,1 21 0,-1-21 0,22 0 16,-22 0-16,21 0 0,-20-21 0,-1 0 15,0 0-15,1 21 0,-22-21 16,21-22-16,-21 22 0,1 0 0,-22 0 16,0 0-16,21-1 0,-21 1 15,0 42 17,-21 1-32,21-1 0,-22 0 15,22 0-15,0 0 16,0 0-16,-21 1 0,21-1 15,0 0-15,0-42 47,21 21-47,-21-21 0,22-1 16,-1 1-16,-21 0 0,21 0 0,-21 0 16,21 0-16,-21-1 0,21 1 15,0 0-15,1 21 16,-1 0-1,-21 21-15,0 0 16,0 22-16,0-22 0,0 0 16,0 0-16,0 0 0,0 22 15,21-22-15,-21 0 0,21 0 0,-21 0 16,21 1-16,0-22 16,1 0-16,-1 0 0,0 0 15,0 0-15,0 0 0,0 0 16,1-22-16,-1 1 0,0 0 0,0-21 15,0 21-15,0-22 0,1 1 16,-1 0-16,0-1 0,0 1 0,0 0 16,0-1-16,-21 1 0,0 21 15,22-22-15,-22 1 0,0 21 16,0 0-16,0 0 0,-22 21 31,22 21-31,-21-21 0,0 21 0,0 0 16,0 21-16,0-20 0,-1-1 15,22 21-15,-21 0 0,21-20 0,-21 20 16,21 0-16,0-21 0,0 64 16,0-64-16,0 0 0,0 22 15,0-22-15,21 0 0,0 0 16,1-21-16,-1 21 0,0-21 0,0 0 16,0 0-16,43 0 0,-43 0 15,21-21-15,-21 0 16,1 0-16,20 0 0,-21 0 0,0-1 15,0 1-15,1 0 0,-1 0 16,-21 0-16,21 21 0,-21-21 0,0-1 16,0 44-1,-21-1 1,21 0-16,-21 0 16,21 0-16,0 0 0,0 1 15,0-1-15,0 0 16,21-21-16,0 0 15,0 0-15,0 0 0,0 0 0,22 0 16,-22 0-16,0 0 16,0 0-16,0-21 0,22 0 0,-43-1 15,21 1-15,0 0 0,0 0 16,-21 0-16,21 0 0,-21-1 0,0 1 16,0 0-16,0 0 15,0 42 16,0 0-31,0 0 16,0 1-16,0 20 0,-21-21 0,21 21 16,-21 1-16,21-22 0,-21 21 15,21 1-15,0 20 0,0-21 16,0 1-16,0-1 0,0 0 16,0 1-16,-21-1 0,21 22 0,0-22 15,-21 0-15,21 22 0,-22-22 16,22 0-16,-21 1 0,0-1 0,21-21 15,-21 22-15,0-22 0,21 0 0,-21-21 16,-1 0 0,1-21-16,0-22 0,21 22 15,0-21-15,-21 0 0,21-1 16,-21 1-16,21 0 0,0-1 16,0 1-16,0 0 0,0-1 0,0 1 15,21 0-15,0-1 0,0 1 16,0 0-16,1 20 0,-1-20 15,0 21-15,0-21 0,21 20 16,-20 1-16,20 0 0,-21 0 0,21 0 16,-20 0-16,20-22 0,-21 22 0,21 0 15,1 0-15,20 0 0</inkml:trace>
  <inkml:trace contextRef="#ctx0" brushRef="#br0" timeOffset="66067.88">16023 16595 0,'64'42'31,"-43"-42"-31,0 0 0,0 0 16,0 0-16,0 0 0,1-21 15,-1 21-15,0 0 0,0-21 16,-21 0-16,21-1 0,-21 1 15,0 0-15,0 0 16,0 0-16,-21 21 0,0 0 0,0-21 16,0 21-16,-1 0 0,1 0 0,-21 0 15,21 0-15,0 21 0,-1-21 16,-20 21-16,21 0 0,0-21 0,0 21 16,-1 0-16,1 1 0,21-1 15,0 0-15,0 0 0,0 0 16,0 0-1,21-21-15,1 22 16,-1-22-16,0 0 0,0 0 0,0 0 16,0 0-16,1-22 0,-1 22 15,0-21-15,0 21 0,-21-21 0,0 0 16,21 21-16,-21-21 16,0 0-16,21-1 0,-21 1 15,0 42 32,0 1-31,0-1-16,0 0 0,0 21 0,0 1 15,0-1-15,0 0 0,0 1 0,0-1 16,0 21-16,0 1 0,-21-22 16,21 22-16,-21-1 0,0 1 0,21-22 15,0 22-15,0-1 0,-21 1 16,21-1-16,-21 1 0,21-22 0,0 21 15,-22-20-15,22-1 0,0-21 16,0 22-16,0-22 0,0 0 0,-21-21 16,0 0-1,0 0-15,0-21 16,0 0-16,21-22 0,-22 22 16,1-21-16,0-22 0,21 22 0,0 0 15,-21-22-15,21 1 0,0 20 16,0-20-16,0 20 0,0-20 0,0 21 15,21-1-15,0 1 0,0 0 0,1-1 16,-1 1-16,21 0 16,-21-1-16,22 22 0,41-42 0,-41 41 15,-1-20-15,0 21 0,1 0 16,20-22-16,-21 22 0,-20 0 0,20 0 16</inkml:trace>
  <inkml:trace contextRef="#ctx0" brushRef="#br0" timeOffset="66462.89">16637 16531 0,'0'0'15,"-21"0"-15,21-21 0,0 0 16,0 0 0,0 0-1,21 21-15,0 0 0,0 0 0,0 0 16,-21-22-16,22 22 0,-1 0 15,0 0-15,0 0 0,0 22 16,0-1-16,-21 0 16,0 0-16,0 0 0,0 0 15,0 1-15,0-1 0,0 0 0,0 0 16,0 0-16,0 0 0,0 1 16,-21-1-16,0-21 0,0 0 15,0 0 1,21-21-1,0-1-15,0 1 16,0 0-16,21 0 0,0 0 16,0 0-16,0-1 0,-21 1 15,22 0-15,-1 21 0,0-21 16,0 21-16,0 0 0,0-21 0,22 21 16,-22 0-16,21 0 0,-21-21 0,22 21 15,-22 0-15</inkml:trace>
  <inkml:trace contextRef="#ctx0" brushRef="#br0" timeOffset="67861.28">17314 16510 0,'0'0'0,"21"-42"31,-21 21-31,0-1 0,-21 22 31,0 0-31,0 0 0,0 22 0,0-22 16,-1 21-16,1 0 0,0 0 16,0 0-16,0 0 0,0 1 0,-1-1 15,22 0-15,-21 21 0,21-21 16,0 1-16,0-1 0,0 0 15,0 0-15,0 0 0,0 0 0,21-21 0,1 22 16,-1-22-16,21 0 0,-21 0 16,22 0-16,-1 0 0,0 0 0,1 0 15,-1 0-15,0-22 0,1 1 16,-22 0-16,0 0 0,0 0 16,0 0-16,0-1 0,-21 1 15,0 0-15,0-21 0,0 21 0,0-1 16,0 1-16,-21 0 0,0 0 0,0 0 15,0 21-15,0 0 0,-1 0 16,-20 0-16,21 0 0,0 0 0,-22 0 16,22 0-16,-21 21 0,21 0 15,0 0-15,-22 0 0,22 1 16,0-1-16,-21 21 0,42 0 0,0-20 16,-22-1-16,22 0 15,0 0-15,0 0 0,0 0 0,0 1 16,22-22-16,-22 21 0,21-21 15,21 0-15,-21 0 0,22 0 0,-22 0 16,21 0-16,0 0 0,1 0 16,-1 0-16,0-21 0,1-1 0,-1 22 15,0-21-15,-20 0 0,20 0 16,0 0-16,-21 0 0,1-1 0,-1 22 16,0-21-16,0 0 0,-21 0 0,0 0 15,0 0 1,-21 21-1,0 21 1,0 0-16,-1-21 16,1 21-16,21 0 0,0 0 0,-21 1 15,21-1-15,0 0 0,0 0 16,0 0-16,0 0 0,0 1 16,21-22-16,0 0 0,1 0 15,-1 0-15,0 0 0,0 0 0,0 0 16,0 0-16,22 0 0,-22-22 15,0 1-15,0 0 0,0 21 16,1-21-16,-1 0 0,0 0 0,-21-22 16,0 22-16,21 0 0,-21 0 0,21 21 15,-21-21-15,0-1 0,0 44 47,-21-1-47,21 0 0,-21 0 0,21 0 16,-21 0-16,21 1 0,0-1 15,0 21-15,0-21 0,0 0 0,0 1 16,0-1-16,21-21 16,0 0-16,0 0 0,0 0 0,22 0 15,-22 0-15,21 0 0,-21 0 16,22-21-16,-22-1 0,0 1 0,21 0 16,-20 0-16,-1 0 0,0 0 15,-21-1-15,21-20 0,0 21 16,-21 0-16,0 0 0,0-1 0,0 1 15,-21 42 17,0 1-32,0-1 15,0 0-15,21 21 0,-22 1 0,1-1 16,0 0-16,0 1 0,21-1 0,-21 21 16,21-20-16,-21 20 0,-1 43 15,22-42-15,0-22 0,0 21 16,-21 1-16,0-1 0,21 1 15,-21-1-15,0-20 0,21 20 0,-21-20 16,-1-1-16,22 0 0,-21-21 16,21 22-16,0-22 15,0 0-15,0-42 32,0 0-32,21 0 0,-21-1 15,22-20-15,-1 0 0,0 21 0,0-43 16,0 22-16,-21-1 0,43-20 0</inkml:trace>
  <inkml:trace contextRef="#ctx0" brushRef="#br0" timeOffset="68902.91">18373 16785 0,'0'0'0,"0"-21"0,0 0 0,0-21 16,0 20-16,0 1 0,0 0 15,0 0-15,21 21 16,0-21-16,0 21 0,0 0 15,0-21-15,1 21 0,-1 0 0,21 0 16,-21 0-16,0 0 0,22 0 0,-22 0 16,0 21-16,-21 0 0,0 0 15,0 0-15,0 0 0,0 1 16,0-1-16,0 0 0,-21 0 16,0 0-16,-22 0 0,22 1 15,0-22-15,-21 0 0,21 21 16,-22-21-16,22 0 0,0 0 0,0 0 15,42 0 17,0 0-17,0 0-15,0 0 0,1-21 16,-1 21-16,0 0 0,0 0 0,0-22 16,0 22-16,1 0 0,-1 0 15,0 0-15,0-21 0,21 21 0,-20-21 16,-1 21-16,21-21 0,-21 0 15,0 0-15,1 21 0,20-22 0,-21 1 16,0 0-16,0 0 0,-21 0 16,0 0-1,0-1-15,-21 22 16,0 0 0,0 0-16,0 0 0,0 22 15,-1-1-15,1 0 0,0 0 16,21 0-16,0 0 0,0 1 15,0-1-15,0 0 0,0 0 0,0 0 16,0 0-16,21 1 16,0-22-16,1 0 0,-1 0 0,21 0 15,-21 0-15,22 0 16,-1 0-16,0 0 0,1 0 0,-1 0 16,0-22-16,1 22 0,-1-21 15,0 0-15,-21 0 0,1 0 0,-1 0 16,0-1-16,-21 1 0,0 0 15,0 0-15,0 0 0,0 0 16,-21 21 0,0 0-16,-1 0 15,1 0-15,0 0 0,0 0 16,0 21-16,0 0 0,-1-21 16,1 21-16,21 0 0,0 0 0,-21 1 15,21-1-15,0 0 0,0 0 16,0 0-16,0 0 0,0 1 15,21-22-15,0 0 0,1 0 16,-1 0-16,0 0 16,0 0-16,0 0 0,0-22 0,1 1 15,-1 0-15,0-21 0,0 21 16,0-22-16,0 22 0,1-21 0,20-1 16,-21 22-16,0-21 0,0 0 15,1-1-15,-1 1 0,0 21 0,0-22 16,-21 22-16,0 0 0,0 0 0,0 0 15,0 42 17,-21-21-32,0 21 15,0 21-15,-1-20 0,1 20 0,0-21 16,21 21-16,-21-20 0,0 20 16,21-21-16,-21 21 0,21-20 15,0 20-15,0-21 0,0 0 0,0 22 0,0-22 16,0 0-16,21 0 15,0 0-15,0-21 0,0 0 16,0 0-16,1 0 0,-1-21 16,0 0-16,0 0 0</inkml:trace>
  <inkml:trace contextRef="#ctx0" brushRef="#br0" timeOffset="70459.89">20997 16489 0,'-21'0'0,"0"0"31,42 0 0,0 0-15,0 0-16,1-21 0,-1 21 0,0-21 15,0-1-15,0 1 0,0 0 16,1 0-16,-1 0 0,0 0 16,-21-1-16,0 1 0,21 0 15,-21 0-15,0 0 0,21 21 0,-21-21 16,-21 42 0,0 0-16,21 0 15,-21 0-15,21 22 0,0-22 16,-21 21-16,21-21 0,0 22 15,0-22-15,0 21 0,0 0 0,0-20 0,0 20 16,0 0-16,0-21 0,-22 22 16,22-22-16,0 0 0,-21 21 0,21-20 15,-21-22-15,21 21 16,0 0-16,-21-21 0,0 0 0,0 0 16,-1 0-16,1-21 15,0 0-15,0 21 0,21-22 0,-21 1 16,0 0-16,-1-21 0,22 21 15,0-1-15,0 1 0,-21 0 0,21 0 16,-21 21 15,21 21-15,0 0-16,0 0 0,0 1 16,0-1-16,21 0 0,0 0 15,-21 0-15,22-21 16,-1 21-16,0-21 0,0 0 0,21 0 15,-20 0-15,-1 0 0,21 0 16,-21 0-16,22 0 0,-1-21 0,-21 21 16,21-21-16,1 0 0,-22 0 15,21 0-15,-21-1 0,1 1 0,-1 0 16,0 0-16,-21 0 0,0 0 16,0-1-16,0 1 0,-21 21 31,0 0-31,-1 0 15,1 21-15,0 1 0,0-1 16,21 0-16,-21 0 16,21 0-16,-21 0 0,21 1 0,0-1 15,0 0-15,0 0 16,0 0-16,21-21 0,0 21 0,0-21 16,21 0-16,-20 0 0,-1 0 15,0 0-15,21 0 0,-21 0 0,1 0 16,20-21-16,-21 21 0,21-21 15,1-21-15,-22 21 0,0-1 0,0 1 16,0 0-16,1 0 0,-22 0 16,0 0-16,0-1 15,-22 22-15,1 0 0,0 0 16,0 0 0,0 0-16,0 22 0,21-1 0,-22 0 15,22 0-15,0 0 0,0 0 16,0 1-16,0-1 0,0 21 0,0-21 15,0 0-15,0 1 0,0-1 16,0 0-16,0-42 47,0 0-31,0-1-16,-21 22 15,0 0 1,0 0-16,21 22 31,0-1-31,21-21 16,0 21-16,0-21 0,1 21 15,-1-21-15,0 0 0,0 0 16,0 0-16,22 0 0,-22 0 0,0 0 16,21-21-16,-21 0 0,22 0 15,-22 21-15,0-43 0,0 22 0,22 0 16,-22-21-16,0 20 0,0-20 15,0 21-15,0-21 0,-21 20 0,22-20 16,-1 21-16,-21-21 0,0 20 16,0 1-16,0 0 0,0 0 15,21 21-15,-21 21 32,-21 0-32,21 0 0,-21 22 15,21-22-15,0 0 0,-22 21 16,22-20-16,-21 20 0,21-21 0,0 21 15,0-20-15,0 20 0,0-21 16,0 0-16,0 0 0,0 1 0,0-1 16,0 0-16,21-21 15,1 0-15,-1 0 16,0 0 0,0-21-16,-21 0 0,0-1 0,21 1 15,0 0-15</inkml:trace>
  <inkml:trace contextRef="#ctx0" brushRef="#br0" timeOffset="70667.75">22119 16552 0,'0'0'16,"-21"0"-16,0 0 0,0 0 31,42 0-15,0 0-1,0 0-15,0 0 16,0 0-16,22 0 0,-22 0 0,21 0 16,1 0-16,-1 0 0,0 0 15,22 0-15,-22 0 0</inkml:trace>
  <inkml:trace contextRef="#ctx0" brushRef="#br0" timeOffset="71116.08">23093 16531 0,'0'-42'15,"0"21"-15,21 21 16,-21-21-16,0-1 16,0 1-16,0 0 31,-21 21-15,0 21-16,-1-21 15,-20 21-15,21 1 0,0-1 16,-22 0-16,22 0 0,0 0 0,-21 0 15,21 22-15,-1-22 0,1 0 16,0 21-16,0-20 0,21 20 0,0-21 16,0 0-16,0 0 0,0 22 15,21-22-15,0 0 0,22 0 0,-22-21 16,21 21-16,0 1 0,1-22 0,-1 0 16,22 0-16,-22 0 15,0 0-15,22 0 0,-22 0 0,0 0 16,22-22-16,-22 1 0,1 0 15,-1 0-15</inkml:trace>
  <inkml:trace contextRef="#ctx0" brushRef="#br0" timeOffset="72367.62">23685 16701 0,'0'-43'0,"0"22"0,-84 169 0,168-232 0,-62-1 0,-22 64 15,0 0-15,0-1 0,0 1 16,0 0-16,0 0 0,-22 0 0,1 21 16,0 0-16,0 0 15,0 0-15,-22 0 0,22 21 0,0-21 16,0 21-16,-21 0 0,20 0 0,1 22 15,0-22-15,0 0 16,0 21-16,0-20 0,21-1 0,-22 0 16,22 21-16,0-21 0,0 1 15,0-1-15,0 0 0,22-21 16,-1 0-16,0 0 16,0 0-16,0 0 0,0 0 15,1 0-15,-1-21 0,0 0 0,21-1 16,-21 1-16,1 0 0,-1-21 0,0 21 15,0-22-15,0 22 0,0 0 16,-21 0-16,0 0 0,0-1 0,22 22 16,-22-21-16,-22 42 31,22 1-15,-21-1-16,0 0 0,21 0 15,0 0-15,-21 0 0,21 1 0,0-1 16,0 0-16,0 0 0,0 0 15,21 0-15,0-21 0,-21 22 0,21-22 16,1 21-16,-1-21 0,21 0 16,-21 0-16,22 0 0,-22 0 0,21-21 15,-21-1-15,22 1 0,-22 0 16,0 0-16,21-21 0,-21 20 16,1 1-16,-1-21 0,0 21 0,0 0 15,-21-1-15,0 1 0,0 0 16,-21 21-1,0 0 1,0 21-16,21 0 0,-22 1 16,22-1-16,0 0 0,0 0 15,0 0-15,0 0 0,0 1 0,0-1 16,0 0-16,0 0 0,0 0 16,0 0-16,0-42 62,-21 0-62,21 0 0,-21 0 16,21 42 31,0 0-32,0 0-15,21 0 16,0-21-16,1 0 15,-1 22-15,21-22 0,-21 0 16,0 0-16,22 0 0,-1 0 0,-21 0 16,22 0-16,-22 0 0,0-22 15,21 1-15,-21 0 0,1 0 16,-1 0-16,0 0 0,0-22 0,0 22 16,-21 0-16,0 0 0,21 0 15,-21-1-15,0 1 0,0 0 16,-21 21-1,0 0-15,0 21 16,0 0-16,21 1 16,-21-1-16,21 0 0,-22 0 0,22 0 15,-21 0-15,21 1 0,0-1 16,0 0-16,0 0 0,0 0 0,0 0 16,0 1-16,21-1 15,1-21-15,-1 0 0,21 0 16,-21 0-16,0 0 0,1 0 0,20 0 15,-21 0-15,21-21 0,-20-1 16,20 1-16,-21 0 0,21 0 0,1 0 16,-22 0-16,21-1 0,-21-20 15,22 21-15,-22 0 0,0 0 0,0-1 16,-21 1-16,0 0 0,0 0 16,-21 21-1,-21 0 1,21 21-16,-1 0 0,1 0 15,0 1-15,0-1 0,0 0 0,0 21 16,-1 1-16,22-22 0,0 21 16,0-21-16,-21 0 15,21 1-15,0-1 0,-21-21 47,0 0-31,0 0-16,0 0 0,-22-21 0,1 21 15,-43 0-15</inkml:trace>
  <inkml:trace contextRef="#ctx0" brushRef="#br0" timeOffset="75935.59">635 18225 0,'-21'42'31,"42"-42"0,0 0-31,0 0 16,0 0-16,1-21 0,-1 0 15,0 21-15,0-22 0,0 1 16,0 0-16,1 0 0,-22 0 16,0 0-16,21 21 0,-21-22 15,0 1-15,0 0 0,0 0 0,0 0 16,-21 0-16,-1 21 0,1 0 16,0 0-16,0 0 15,0 0-15,0 0 0,-1 0 0,1 21 16,21 0-16,0 0 0,0 0 15,0 0-15,0 22 0,0-22 16,0 0-16,0 0 16,21 22-16,-21-22 0,22 0 0,-1 0 15,0 0-15,0 0 16,0-21-16,0 0 0,1 0 16,-1 0-16,0 0 0,-21-21 15,21 0-15,0 0 0,0 21 16,1-21-16,-1 0 15,0-1-15,0 1 0,0 0 0,0 0 16,-21 0-16,22 0 0,-1-1 0,0 22 16,0 0-16,0 0 15,0 0 1,-21 22-16,0-1 0,0 0 16,0 0-16,0 0 0,0 0 0,0 22 15,0-22-15,0 0 0,-21 21 16,21-20-16,-21-1 0,21 0 15,-21 0-15,21 0 16,0-42 0,21 21-16,0-21 15,0 0-15,1-22 0,-1 22 16,0 0-16,21 0 0,-21 0 16,1-22-16,-1 22 0,0 0 0,0 0 15,0 0-15,-21 0 16,0-1-16,0 1 15,-21 21 17,0 21-17,21 1-15,0-1 16,0 0-16,0 0 0,0 21 0,0-20 16,0-1-16,0 21 0,0-21 15,0 0-15,0 22 0,21-22 16,0-21-16,0 21 0,1 0 15,20-21-15,-21 0 0,21 0 0,-20 0 16,20 0-16,0-21 16,-21 0-16,22 0 0,-1 0 0,-21-1 15,22 1-15,-22-21 0,0 21 16,-21 0-16,0-1 0,0 1 16,0 0-16,0-21 0,0 21 15,0-1-15,0 1 0,-21 21 16,0 0-16,-1 0 15,1 0-15,0 21 16,21 1-16,0-1 0,0 21 16,0-21-16,0 0 15,0 1-15,0 20 0,21-21 16,-21 0-16,21 0 0,1 1 0,-22-1 16,21 0-16,0-21 0,0 0 15,0 0-15,0 0 16,1-21-16,-1 0 0,0-1 0,0 1 15,0 0-15,0 0 0,1 0 16,-1 0-16,0-1 0,-21 1 16,21 0-16,0 0 0,0 0 0,-21 0 15,22-1-15,-1 1 0,-21 42 47,0 1-31,0-1-16,0 0 15,0-42 32,0 0-47,0-1 16,0 1-16,0 0 16,-21 0-16,-1 21 15,1 0-15,0 0 0,0 0 16,0 0-1,21 21-15,-21 0 0,21 0 16,-22 1-16,22-1 0,0 0 16,0 21-16,0-21 0,0 22 15,0-22-15,0 21 0,0-21 16,0 22-16,0-22 0,0 0 0,22 0 16,-1 0-16,0 1 0,0-22 15,21 0-15,-20 0 0,20 0 16,0 0-16,-21 0 0,22-22 0,-1 1 15,-21 0-15,22 0 0,-22 0 16,21-22-16,-21 22 0,0 0 16,1-21-16,-1 21 0,0-1 15,-21 1-15,0 0 0,0 0 16,0 0-16,0 0 0,0 42 47,-21 0-47,21 0 0,0 0 0,0 0 15,0 1-15,0-1 0,0 0 16,0 0-16,0 0 0,0 0 16,0 1-16,21-1 0,0 0 0,0 0 15,0-21-15,1 0 0,-1 0 16,21 0-16,-21 0 0,0 0 16,1 0-16,-1-21 0,0 0 0,0 0 15,-21-1-15,21 1 16,-21 0-16,0 0 0,0-21 0,0 20 15,21 1-15,-21 0 0,22 0 16,-22 0-16,0 0 0,21 21 16,0 0 15,-21 21-31,0 0 0,0 0 16,0 0-16,0 0 0,0 1 0,0-1 15,21 0-15,-21 0 0,0 0 16,21 0-16,-21 1 15,0-1-15,21-21 0,1 0 16,-1-21-16,0-1 16,0 1-1,0 0-15,-21 0 0,21 0 0,1-22 16,-22 22-16,0 0 0,21-21 16,-21-1-16,21 22 0,-21-21 0,0 0 15,0 20-15,21 1 0,-21-21 16,0 21-16,0 0 15,0-1-15,0 44 32,-21-1-32,21 0 0,0 0 15,-21 21-15,21-20 0,-21 20 16,21 0-16,0-21 0,0 22 16,0-22-16,0 21 0,0 1 0,0-22 15,21 21-15,0-21 0,0 22 16,0-22-16,22 0 0,-1 0 15,-21-21-15,21 21 0,22-21 0,-22 0 16,1 0-16,20 0 0,-21-21 16,1 21-16,-1-21 0,0 0 15,1 0-15,-1-1 0,-21 1 16,0-21-16,1 21 0,-1 0 0,-21-1 16,0 1-16,0 0 0,0 0 0,0 0 15,0 0 1,-21 21-16,-1 0 0,1 0 0,0 0 15,0 0-15,0 0 16,21 21-16,-21 0 0,-1-21 16,22 21-16,-21 0 0,21 0 0,0 1 15,0-1-15,0 0 0,0 0 16,0 0-16,21 0 0,1 1 16,-1-22-16,0 21 0,0-21 0,0 0 15,0 0-15,1 0 0,-1 0 16,0 0-16,0 0 0,0 0 15,0 0-15,1-21 0,-1-1 16,0 1-16,-21 0 0,21 0 16,-21 0-16,21 0 0,0-1 0,-21 1 15,0 0-15,0-21 0,0 21 16,0-1-16,0 1 0,0 0 16,0 0-16,-21 21 0,0 0 15,21-21-15,-21 21 0,0 0 16,0 0-16,-1 0 0,22 21 15,-21-21-15,0 21 16,21 0-16,0 0 0,-21 1 16,21-1-16,0 0 0,0 0 15,0 0-15,0 0 16,21 1-16,-21-1 0,21-21 16,0 0-16,1 0 15,-1 0-15,0 0 16,-21-21-16,21-1 0,-21 1 15,21 21-15,-21-21 0,21 0 16,-21 0-16,0 0 0,0-1 16,0 1-1,0 0 1,0 0 0,0 0-1,22 21 16,-22 21 1,0-42 30,0 0-62,0-1 0,0 1 16,21 0-1,-21 0-15,0 0 0,0 0 0,0-1 0,0 1 16,0 0-16,0 0 16,0-21-16,0 20 0,0 1 0,0 0 15,0 42 1,0 0-16,-21 22 16,21-1-16,0 0 0,0 1 15,-22-1-15,22 0 0,0 1 16,0-1-16,0 0 0,0 1 0,0-1 15,0-21-15,0 0 16,0 22-16,22-22 0,-1-21 0,0 21 16,0-21-16,0 0 0,22 0 0,-1 0 15,0-21-15,22 0 16,-22 21-16,22-21 0,-1-1 0</inkml:trace>
  <inkml:trace contextRef="#ctx0" brushRef="#br0" timeOffset="76631.64">5567 17801 0,'-21'-21'0,"42"42"0,-64-63 16,22 21-16,21-22 0,-21 22 16,0 0-16,21 0 0,-21 21 0,21 21 31,0 0-31,0 0 0,0 1 16,0 20-16,0 0 0,0 1 15,0-1-15,0 0 0,0-21 16,0 22-16,0-22 0,0 21 0,0-21 15,0 1-15,-21-1 16,21 0-16,0 0 16,0-42-1,21 0-15,0 0 16,0-1-16,-21 1 16,21 0-16,0-21 0,-21 21 15,22-1-15,-1 1 0,0 0 0,-21 0 16,21 21-16,0 0 0,0 0 15,1 21 1,-1 0-16,-21 0 0,0 1 16,21-1-16,-21 21 0,21-21 0,0 0 15,-21 1-15,21-1 0,1 0 16,-1-21-16,0 21 0,0-21 16,0 21-16,0-21 0,1 0 0,20 0 15,-21 0-15,0 0 0,22-21 16,-22 0-16,0 0 0,0 0 0,0 21 15,-21-43-15,0 22 0,0 0 16,0-21-16,0 20 0,0-20 16,0 21-16,-21-21 0,21 20 0,-21 1 15,0 21-15,21-21 0,-21 21 16,-1 0-16,1 0 0,21 21 16,-21-21-16,21 21 0,0 1 15,0-1-15,0 0 16,0 0-16,0 0 0,21 0 15,0-21-15,1 0 16,-1 0-16</inkml:trace>
  <inkml:trace contextRef="#ctx0" brushRef="#br0" timeOffset="76835.74">6329 17886 0,'0'0'0,"0"21"31,0 0-31,0 0 15,0 1-15,0-1 0,0 0 16,-21 0-16,21 0 16,0 0-16,-22 1 15,22-44 17,0 1-17</inkml:trace>
  <inkml:trace contextRef="#ctx0" brushRef="#br0" timeOffset="76987.77">6329 17653 0,'0'-21'0,"0"42"0,0-63 0,0 21 15,-21 21 1,-1 0 0,22 21-16,0 0 15,0 0-15,0 0 0,0 0 16,22-21-1</inkml:trace>
  <inkml:trace contextRef="#ctx0" brushRef="#br0" timeOffset="77454.86">6689 17611 0,'0'0'0,"0"21"31,0 0-31,0 0 16,0 22-16,0-22 0,-22 21 16,1-21-16,21 22 0,0-22 0,-21 21 15,21-21-15,-21 22 0,21-22 16,-21 0-16,21 0 0,0 0 0,0 0 16,0 1-16,0-1 15,21-21-15,0 0 0,0 0 16,0 0-16,1 0 0,-1 0 15,21 0-15,-21-21 0,22-1 0,-22 1 16,0 0-16,21 0 0,-21 0 16,1-22-16,-1 22 0,0-21 15,-21-22-15,0 22 0,21 0 0,-21-1 16,0 1-16,0 0 0,0 21 16,0-1-16,0 1 0,0 42 15,0 1 1,-21 20-16,0-21 0,21 21 15,-21 1-15,21-1 0,-22 0 0,22 1 16,0-1-16,0-21 16,0 22-16,0-22 0,0 0 0,0 42 15,22-63-15,-1 22 0,0-1 16,0-21-16,0 0 0,0 0 16,22 0-16,-22 0 0</inkml:trace>
  <inkml:trace contextRef="#ctx0" brushRef="#br0" timeOffset="80277.1">8636 17928 0,'0'0'0,"-21"0"0,0 21 0,-1-21 0,1 0 16,0 0-16,0 22 0,0-22 15,0 0-15,42 0 47,0-22-47,0 22 0,0-21 0,0 0 16,1 0-16,-1-21 0,0 20 15,0 1-15,-21-21 0,21 0 0,-21 20 16,0-20-16,0 21 16,0 0-16,0 0 0,0-1 0,0 1 15,-21 21-15,0 0 16,0 21-16,0 1 0,-1 20 16,22-21-16,-21 21 0,21-20 15,-21 20-15,21 0 0,-21 1 16,21-22-16,0 21 0,0 0 0,0-20 15,0-1-15,0 21 0,0-21 16,0 0-16,0 1 0,21-22 16,0 0-16,0 0 0,1 0 15,-1 0-15,0 0 16,0-22-16,0 1 0,0 21 16,1-21-16,-1 0 0,0-21 0,21 20 15,-21 1-15,1-21 0,20 21 16,-21-22-16,21 22 0,-20 0 0,20 21 15,-21-21-15,0 21 0,0 0 16,1 0-16,-1 0 0,-21 21 16,0 0-16,0 0 0,0 1 0,0-1 15,0 0-15,0 0 0,0 0 16,0 0-16,0 1 0,0-1 0,0 0 16,-21-21-16,21 21 0,-22-21 15,44-21 16,-1 0-15,-21 0-16,21 21 0,0-22 16,0 1-16,0 0 0,1 0 15,-1-21-15,-21 20 0,21 1 0,0 21 16,-21-21-16,0 0 0,21 21 16,-21-21-16,0 42 31,0 0-31,-21 0 15,21 0-15,0 1 16,0-1-16,0 0 0,0 0 0,0 0 16,0 0-16,0 1 0,0-1 15,0 0-15,0 0 0,21-21 16,0 0-16,1 21 0,-1-21 16,0 0-16,0 0 0,21 0 15,-20 0-15,-1 0 0,0-21 0,21 21 16,-21-21-16,1 0 15,-1 0-15,-21-1 0,0 1 0,21 0 16,-21 0-16,0-21 0,0 20 0,0 1 16,0 0-16,0 0 0,0 0 0,-21 21 15,0 0 1,21 21-16,-22-21 0,22 42 16,-21-21-16,21 1 0,-21-1 15,21 21-15,0-21 0,0 0 16,0 1-16,0-1 0,0 0 0,0 0 15,0 0-15,21-21 0,0 21 16,1-21-16,-1 0 0,0 0 0,0 0 16,21 0-16,-20 0 0,-1 0 15,0-21-15,0 21 0,21-21 16,-20 0-16,-1 0 0,0 0 0,0-1 16,0 1-16,0 21 0,1-21 15,-1 0-15,0 0 0,-21 0 16,21 21-16,0-22 15,0 22 17,1 0 15,-22-21-32,0 0 1,0 0-1,-22 21 1,1 0-16,0 0 0,0 0 16,0 0-16,0 21 15,21 0-15,-22 0 0,1 1 0,21-1 16,0 0-16,-21 0 0,21 0 16,-21 0-16,21 1 0,0-1 15,0 0-15,0 0 0,0 0 0,21 0 16,0-21-16,0 22 0,1-22 15,-1 0-15,21 21 0,-21-21 0,22 0 16,-22 0-16,21 0 0,-21 0 16,22 0-16,-22 0 0,0 0 15,0-21-15,21-1 0,-20 22 16,-22-21-16,21 0 0,-21 0 16,21-21-16,-21 20 0,0 1 0,21 0 15,-21 0-15,0 0 0,0 42 31,0 0-15,0 0-16,0 0 0,0 1 0,0-1 16,0 21-16,0-21 0,0 0 15,0 1-15,0-1 0,21 0 16,0 0-16,1-21 16,-1 0-16,0 0 15,0 0-15,0-21 16,0 0-16,1 0 15,-1-1-15,-21 1 16,0-21-16,21 21 0,0 0 0,-21-1 16,0 1-16,0 0 0,0 42 31,0 0-15,0 1-16,0-1 0,0 0 0,0 0 15,0 0-15,0 0 16,0 1-16,21-22 0,-21 21 15,21-21-15,1 0 0,-1 0 16,0 0-16,0 0 16,0 0-16,0 0 0,1 0 0,-1 0 15,0-21-15,0-1 16,-21 1-16,21 0 0,-21 0 0,0-21 16,21-1-16,-21 1 0,22 0 15,-22-1-15,0 1 0,21 0 0,0-1 16,-21 22-16,0-21 0,0 21 15,21-1-15,-21 1 0,0 42 32,0 1-32,-21-1 15,0 0-15,21 21 0,0-21 16,-21 22-16,21-22 0,0 21 16,0-21-16,0 22 0,0-22 0,0 21 15,0-21-15,0 1 0,0-1 16,21 0-16,0 0 0,0 0 0,0 0 15,0-21-15,-21 22 0,22-22 16,-1 0-16,21 0 0,-21 0 16,0 0-16,1 0 0,-1 0 0,0-22 15,0 22-15,0-21 0,0 0 16,1 0-16,-1 0 0,-21 0 16,0-1-16,0 1 0,0 0 0,0 0 15,0 0-15,0 0 16,-21 21-1,-1 0 1,22 21-16,0 0 16,0 0-16,0 0 0,0 0 15,0 1-15,0-1 0,22 0 16,-1 0-16,0-21 0,0 21 16,0 0-16,0-21 0,22 22 0,-22-22 15,21 0-15,-21 0 0,22 0 16,-1 0-16,0 0 0,-20 0 0,20 0 15,0 0-15,-21-22 0,1 1 16,-1 21-16,0-21 0,0-21 16,-21 21-16,0-1 0,0-20 15,0 21-15,0 0 0,0 0 16,0-1-16,0 1 0,-21 0 0,0 21 16,0 0-16,-1 0 15,1 0-15,0 0 0,0 0 0,0 0 16,0 21-16,-1 0 0,1-21 15,0 22-15,0 20 0,21-21 16,-21 0-16,21 0 16,0 1-16,0-1 15,0 0 1,21-21-16,0 0 0,0 0 16,0 0-16,1 0 15,-1 0-15,0 0 16,0-21-16,0 0 0,0-1 15,1 1-15,-1-21 0,0 0 16,-21-1-16,21 1 0,0-22 0,0 22 16,1 0-16,-22-22 0,21 22 15,-21 21-15,21-22 0,-21 22 0,0 0 16,0 0-16,0 0 0,-21 21 31,0 0-31,-1 21 16,1 0-16,21 0 0,-21 0 15,0 22-15,21-22 0,0 21 16,0 1-16,0-1 0,0 0 0,0 1 16,0-1-16,0 0 0,0 1 15,0-1-15,0-21 0,0 21 0,0-20 16,0-1-16,0 0 0,0 0 16,21-21-16,0 21 0,0-21 15,1 0-15,-1 0 0,0 0 16,21 0-16,-21 0 0,22-21 15,-22 0-15,21 21 0,-21-21 16,1 0-16,20-1 0,-21 22 0,-21-21 16,21 0-16</inkml:trace>
  <inkml:trace contextRef="#ctx0" brushRef="#br0" timeOffset="80524.85">10837 17674 0,'-127'21'15,"106"-21"1,0 0-16,0 0 0,21 22 16,21-22-1,0 0-15,21 0 0,-20 0 16,20 0-16,0 0 0,1 0 0,20 0 15,-21 0-15,1 0 0,-1 0 16,0-22-16,1 22 0,-1 0 0,0 0 16</inkml:trace>
  <inkml:trace contextRef="#ctx0" brushRef="#br0" timeOffset="81747.75">13547 17865 0,'0'0'0,"-22"21"0,1-21 16,21 21-16,-21-21 0,21 21 15,21-42 32,0 0-47,1 0 0,-1 0 16,0-1-16,0 1 0,0 0 0,0 0 15,1-21-15,-22 20 0,21 1 16,-21 0-16,0 0 0,0 0 16,0 0-16,-21 42 15,-1 0 1,22 0-16,-21 0 0,21 0 16,0 22-16,-21-22 0,21 21 0,-21-21 15,21 22-15,0-22 0,0 0 16,0 0-16,0 0 0,0 1 0,0-1 15,0 0-15,21-21 16,0 0 0,0-21-16,1 21 15,-1-21-15,0-1 16,0 1-16,0 0 0,0 0 16,1 0-16,20-22 0,-21 22 0,21 0 15,1 0-15,-22 0 0,21 21 16,1-21-16,-1 21 0,-21 0 15,21 0-15,-20 0 0,-1 0 0,0 21 16,-21 0-16,0 0 16,0 0-16,0 0 0,-21 1 0,0-1 15,-1 0-15,1 0 0,0 0 16,0 0-16,-21-21 0,20 22 0,1-22 16,21 21-1,21-42 1,1 21-16,-1-22 15,0 1-15,21 0 0,-21 0 0,22 0 16,-22 0-16,21-1 16,1 1-16,-22 21 0,0-21 0,0 0 15,0 0-15,0 21 0,1-21 16,-44 42 15,1 0-31,0-21 0,0 21 0,0 0 16,21 0-16,-21 1 0,21-1 15,-22 0-15,22 0 0,0 0 16,0 0-16,0 1 0,22-1 16,-1-21-16,0 21 15,21-21-15,-21 0 0,22 0 16,-22 0-16,21 0 0,-21 0 0,22 0 16,-22 0-16,21-21 0,-21 21 15,1-21-15,-1-1 0,0 1 16,0 0-16,-21 0 0,21 0 0,-21 0 15,21-22-15,-21 22 0,22 0 16,-22 0-16,0 0 0,0 42 31,0 0-31,0 0 16,0 0-16,0 22 0,0-1 16,0 0-16,0 1 0,-22-1 0,22 0 15,0 22-15,0-1 16,-21 1-16,21-1 0,0 22 0,-21-22 15,21 22-15,0 0 0,-21-22 16,0 1-16,0 20 0,-1-20 0,1 21 16,0-43-16,0-42 0,0 0 15,0 0-15,-1 0 16,44 0 15,-1 0-31,0 0 16,0 0-16,0 0 15,0-64-15,1-20 0</inkml:trace>
  <inkml:trace contextRef="#ctx0" brushRef="#br0" timeOffset="82919.55">14838 18076 0,'0'-42'0,"0"84"0,0-147 0,0 62 0,0 22 16,0-21-16,0-1 0,0 22 15,0 0-15,0 0 0,0 0 16,21 0-16,-21-1 0,21 1 0,21 21 15,-20 0-15,20 0 0,-21 0 16,21 0-16,-20 0 0,20 0 0,-21 21 16,0 1-16,0-1 0,-21 0 15,0 0-15,0 0 0,0 0 0,0 1 16,-21 20-16,0-21 16,0-21-16,-21 21 0,20 0 0,-20-21 15,21 22-15,0-22 0,0 21 16,-1-21-16,1 0 0,0 0 0,21 21 15,0 0 1,21-21 0,0 21-16,1-21 15,20 0-15,-21 0 0,21 0 0,-20 0 16,20 0-16,0 0 0,1-21 16,-1 0-16,-21 0 0,21 21 15,1-21-15,-22-1 0,0 1 16,0-21-16,0 21 0,1 0 15,-1-1-15,-21-20 0,0 21 0,0 0 16,0 0-16,0-1 0,-21 22 16,-1 0-1,1 22-15,0-1 0,0 0 16,0 21-16,0-21 0,-1 22 0,22-22 16,0 0-16,0 21 0,0-20 15,0-1-15,0 0 0,22 0 0,20 0 16,-21 0-16,21-21 0,1 22 15,-1-22-15,0 0 0,22 0 16,-22 0-16,1 0 0,-1 0 16,0-22-16,-21 22 0,22-21 0,-22 0 15,21 0-15,-21 0 0,1 0 16,-1-22-16,0 22 0,0 0 0,0 0 16,-21 0-16,21 21 15,-21 21 16,0 0-31,0 0 16,0-42 47,22 21-63,-22-21 0,0 0 15,21-1-15,-21 1 16,0 0-16,0 0 0,0 0 15,-21 21 1,-1 0-16,1 0 16,21 21-16,-21 0 0,0 0 15,21 0-15,0 1 0,-21-1 0,21 0 16,0 0-16,-21 0 0,21 0 16,0 1-16,0-1 0,0 0 15,0 0-15,0 0 0,21 0 16,0-21-16,0 22 0,0-22 0,0 0 15,1 0-15,20 0 0,-21 0 16,21 0-16,-20 0 0,20 0 16,0-22-16,-21 1 0,22 0 0,-1 0 15,-21-21-15,22-1 0,20-41 16,-21 41-16,-20 1 0,-1-22 16,21 22-16,-21 0 0,0-1 15,1 22-15,-1-21 0,-21 21 16,0 0-16,21 21 0,-21-22 15,0 44 1,-21-1-16,21 0 16,-21 21-16,-1-21 0,1 22 0,0-1 15,0-21-15,0 22 0,0-1 16,-1 0-16,22-21 0,0 22 0,-21-22 16,21 21-16,0-21 0,0 1 15,0-1-15,0 0 0,0 0 0,0 0 16,21 0-1,1-21-15,-1 0 0,0 0 16,0 0-16,0-21 16,0 0-16,1 21 0,-1-21 0,-21 0 15,0 0-15,21-1 0</inkml:trace>
  <inkml:trace contextRef="#ctx0" brushRef="#br0" timeOffset="83118.86">16319 17865 0,'0'0'0,"0"21"0,22-21 31,-1 0-15,21 0-16,-21 0 0,22 0 15,-1 0-15,0 0 0,1-21 16,-1 21-16,0-21 0,1 21 15,-1-22-15,-21 1 0</inkml:trace>
  <inkml:trace contextRef="#ctx0" brushRef="#br0" timeOffset="83978.76">18796 17780 0,'0'0'0,"0"21"0,-21-21 0,0 0 16,21 21-16,-22-21 15,44 0 17,-1 0-32,0-21 0,0 21 0,0-21 0,0 0 15,-21 0-15,0 0 16,22-1-16,-22 1 0,0 0 0,0-21 16,0 21-16,0-1 0,0 1 15,-22 21-15,1 0 0,0 0 16,0 0-16,0 21 0,0-21 15,-1 22-15,1-1 0,0 0 0,0 0 16,0 0-16,0 22 0,-1-22 16,22 0-16,0 0 0,0 0 0,0 0 15,0 1-15,22-22 16,-1 0 0,21 0-16,-21 0 0,0 0 0,1 0 15,-1 0-15,0 0 16,0-22-16,0 1 0,0 21 0,1-21 15,-22 0-15,0 0 0,21 21 16,-21-21-16,21 21 0,-21-22 16,0 44-1,0-1 1,0 0-16,0 21 0,0-21 16,0 22-16,0-22 0,-21 21 0,21 1 15,-21-1-15,-1 21 0,22 1 16,-21-22-16,0 43 0,21-22 0,-21 1 15,0 21-15,21-22 16,-21 1-16,21-1 0,-22 1 0,22-1 16,0 1-16,0-22 0,0 0 15,0 22-15,0-43 0,-21-21 16,0 0 0,0 0-16,0 0 15,0 0-15,-1 0 0,1 0 16,-21 0-16,21-21 0,-22-22 0,22 1 15,0 0-15,0-1 16,0 1-16,21 0 0,0-1 0,0 1 16,0-21-16,0 20 0,21-20 15,0 20-15,0 1 0,0 0 0,22-1 16,-22 1-16,21 0 0,1-1 16,-1 22-16,0-21 0,1 21 0,-1 0 15,-21-22-15,21 22 0,1 0 16,-22 0-16</inkml:trace>
  <inkml:trace contextRef="#ctx0" brushRef="#br0" timeOffset="84372.33">19219 17780 0,'-21'0'0,"0"-21"15,21 0 1,0 0-16,0-1 0,21 22 15,0-21-15,0 21 16,1-21-16,-1 21 0,0-21 0,0 21 16,0 0-16,0 0 0,1 0 15,-1 0-15,0 0 0,0 21 0,-21 0 16,0 0-16,0 1 16,0-1-16,0 0 0,0 21 0,0-21 15,-21 1-15,0-22 0,0 21 16,21 0-16,-22-21 0,1 0 0,0 21 15,21-42 17,0 0-17,0 0-15,21 21 0,-21-22 16,21 1-16,1 21 0,-1-21 0,0 0 16,21 0-16,-21 21 0,1-21 15,-1-1-15,21 1 0,-21 21 0,22-21 16,-1 0-16,-21 0 0,21 21 15,-20-21-15,20-1 0</inkml:trace>
  <inkml:trace contextRef="#ctx0" brushRef="#br0" timeOffset="85395.47">19875 17547 0,'22'-21'0,"-1"21"31,-64 21-31,86-21 16,-43 21-16,-21-21 0,-1 22 0,1-1 16,0 0-16,0 0 0,0 21 15,0-20-15,-1-1 0,22 0 0,0 0 16,0 0-16,0 22 0,0-22 15,0 0-15,22 0 16,-1-21-16,0 0 0,0 21 0,0-21 16,22 0-16,-22 0 0,21 0 15,-21 0-15,22 0 0,-22-21 0,0 21 16,0-21-16,0 0 0,0 0 16,-21-1-16,0 1 0,0-21 0,0 21 15,0-22-15,0 22 16,-21-21-16,0 21 0,0 0 0,0-1 15,0 1-15,-1 21 0,1 0 16,0 0-16,-21 0 0,21 0 0,-1 0 16,1 21-16,0 1 0,0 20 15,0-21-15,21 0 0,0 0 0,-21 22 16,21-22-16,0 0 0,0 0 16,0 0-16,21 1 0,0-1 15,0 0-15,0 0 0,22-21 16,-22 0-16,21 0 0,-21 0 0,0 0 15,22 0-15,-22 0 0,0-21 16,21 21-16,-20-21 0,-1 0 16,0-1-16,0 1 0,0 0 0,0 0 15,1 0-15,-22 0 0,21-1 16,-21 1-16,0 42 31,0 1-31,-21-1 0,21 0 16,0 0-16,-22 0 0,22 0 15,0 1-15,0-1 0,0 0 0,0 0 16,0 0 0,22-21-16,20 0 0,-21 0 15,0 0-15,22 0 0,-1 0 0,-21 0 16,21 0-16,1 0 16,-1-21-16,-21 0 0,22 0 0,-22 0 15,0 21-15,0-22 0,-21 1 16,0 0-16,0 0 0,0 0 0,-21 21 31,0 21-15,21 0-16,-21 0 15,21 0-15,0 1 0,0-1 0,0 0 16,0 0-16,21-21 16,-21 21-16,21-21 0,0 0 15,0 0-15,22 0 16,-22 0-16,21 0 0,0 0 0,-20 0 15,20-21-15,-21 0 0,0 21 16,0-21-16,1 0 0,-1-1 16,-21 1-16,0 0 0,21 0 0,-21 0 15,0 0-15,0-1 16,0 44 0,0-1-16,0 0 15,-21 0-15,21 0 0,0 22 0,0-22 16,0 21-16,0 0 0,0 1 15,0-1-15,0 22 0,0-22 16,-21 21-16,-1 1 0,22-1 16,-21 1-16,0-1 0,0 1 15,0-1-15,-22 1 0,22-22 0,0 22 16,-21-22-16,21 0 0,-1 1 16,1-22-16,0 0 0,21 0 0,0 0 15,21-21 1,0-21-16,1 0 15,-1 0-15,0 0 0,21-22 16,-21 1-16,1 0 0,-1-22 16</inkml:trace>
  <inkml:trace contextRef="#ctx0" brushRef="#br0" timeOffset="86395.84">21061 18098 0,'0'-43'0,"0"86"0,0-107 0,0 22 15,0 21-15,0-22 0,0 22 0,0 0 16,0 0-16,0 0 0,0-1 15,0 1-15,21 0 0,0 21 0,0-21 16,0 0-16,22 21 0,-22 0 16,0 0-16,0 0 0,22 0 0,-22 0 15,-21 21-15,21 0 16,-21 0-16,0 0 0,0 1 16,0-1-16,-21 0 0,0 0 0,21 0 15,-22 0-15,1-21 0,0 22 16,0-1-16,-21-21 0,20 0 15,1 0-15,0 0 16,0 0-16,0 0 0,42 0 47,0 0-47,0 0 0,0 0 16,1 0-16,20 0 0,-21 0 15,0 0-15,22 0 0,-22 0 0,21 0 16,0 0-16,-20-21 0,20-1 15,0 22-15,-21-21 0,22 0 16,-22 0-16,0 0 0,0 0 16,0-1-16,1 1 0,-22 0 0,0 0 15,0 0-15,0 0 0,0-1 16,-22 22 0,1 22-1,0-1-15,0-21 0,0 21 0,0 0 16,21 0-16,0 22 0,0-22 15,0 0-15,0 0 0,0 0 16,21 0-16,0-21 16,0 22-16,21-22 0,-20 21 15,20-21-15,0 0 0,1 0 0,20 0 16,-21 0-16,1 0 0,-1 0 16,0-21-16,1-1 0,-1 1 0,-21 0 15,22 0-15,-22 0 0,0 0 16,-21-1-16,0 1 0,0 0 0,0 0 15,0 0-15,0 0 0,-21 21 16,0 0 0,-1 0-16,1 0 0,0 0 0,0 0 15,0 21-15,0 0 0,-1 0 16,1 0-16,0 0 0,21 1 0,0-1 16,0 0-16,0 0 0,0 0 15,0 0-15,0 1 16,21-22-16,0 0 15,1 0-15,-1 0 0,0 0 16,0 0-16,-21-22 0,21 1 16,0 0-16,1 0 0,-1 0 15,0-22-15,-21 22 0,21-21 0,0 0 16,0-1-16,1 1 0,-22 0 16,21-1-16,0 1 0,0 21 0,-21 0 15,0-1-15,0 1 0,0 0 16,0 42-1,-21 22 1,21-22-16,-21 21 0,0 0 0,-1 1 16,1-1-16,21 0 0,0 22 15,-21-22-15,21 1 0,0-22 0,0 21 16,0 0-16,0-20 0,0-1 16,21 0-16,0 0 0,1-21 15,20 21-15,-21-21 0,0 0 16,0 0-16,1 0 0,-1-21 15,0 0-15,21 21 0,-21-21 0,1 0 16,-1-22-16,0 22 0,0 0 16</inkml:trace>
  <inkml:trace contextRef="#ctx0" brushRef="#br0" timeOffset="87987.86">23918 17420 0,'-21'0'16,"42"0"-16,-63 0 0,21 0 0,42 0 47,0 0-47,0 0 0,0 0 15,1 0-15,20-21 0,-21 0 0,0 21 16,0-21-16,1 21 16,-1-21-16,0 21 0,-21-22 0,0 1 15,21 21-15,-21-21 0,0 42 47,0 0-47,0 1 0,0-1 0,-21 0 16,21 21-16,-21 1 0,21-22 15,0 21-15,-21 0 0,-1 1 0,22-1 16,-21 0-16,21 1 0,0-22 16,-21 21-16,0-21 0,21 22 15,-21-22-15,0 0 0,21 0 16,-22 0-16,1 1 0,0-22 16,0 21-16,0-21 0,0 0 15,-1 0-15,1 0 0,0 0 16,0 0-16,0 0 0,21-21 0,-21-1 15,21 1-15,-22 0 0,22 0 16,0 0-16,0 0 0,0-1 16,0 1-16,0 42 47,0 1-47,0-1 15,0 0-15,0 0 16,0 0-16,0 0 0,22-21 15,-1 22-15,0-1 0,21-21 0,-21 21 16,22-21-16,-22 0 0,21 0 16,1 0-16,-1 0 0,0 0 0,1 0 15,-1 0-15,0 0 0,1 0 16,-1-21-16,-21 21 0,21-21 16,-20-1-16,-1 1 0,0 0 0,0 0 15,-21-21-15,0 20 0,0 1 16,0 0-16,0 0 0,0 0 0,0 0 15,-21 21 1,0 0-16,0 21 16,-1 0-16,1 0 15,21 0-15,-21 0 0,21 1 16,0-1-16,0 0 0,0 0 0,0 0 16,0 0-16,0 1 15,0-1-15,21-21 0,0 0 0,1 0 16,-1 0-16,0 0 0,0 0 15,0 0-15,0 0 0,1 0 0,20 0 16,-21-21-16,21-1 0,1 1 16,-22 0-16,21 0 0,-21 0 15,1-22-15,-1 22 0,0 0 16,-21 0-16,0 0 16,-21 21-1,0 21-15,-1 0 16,22 0-16,-21 0 0,21 22 15,0-22-15,0 0 0,0 0 16,0 0-16,0 1 0,0-1 0,0 0 16,0 0-16,0 0 15,0-42 17,-21 0-32,0 0 15,21 0 1,0-1-16,-21 22 0,21-21 15,-21 21-15,21 21 32,0 1-32,0-1 15,0 0-15,21-21 16,0 21-16,0-21 0,0 0 16,0 21-16,1-21 0,-1 0 0,0 0 15,21 0-15,-21 0 0,1 0 16,20 0-16,-21-21 0,0 21 0,0-21 15,1 0-15,-1 0 16,0-22-16,0 22 0,0-21 0,0 21 16,1-43-16,-1 22 0,0-1 15,0-20-15,0 21 0,0-1 0,-21 1 16,0 21-16,0 0 0,0-1 16,0 1-16,-21 21 31,0 21-31,21 22 0,-21-1 15,0-21-15,0 22 0,21-1 16,0 0-16,-22 1 0,22-1 0,0 0 16,-21 1-16,21-22 0,0 21 15,0-21-15,0 0 0,0 1 16,0-1-16,21-21 0,1 0 0,-1 21 16,0-21-16,0 0 15,0 0-15,0-21 0,1 0 16,-22-1-16,21 1 0,-21 0 15</inkml:trace>
  <inkml:trace contextRef="#ctx0" brushRef="#br0" timeOffset="88195.28">24913 17590 0,'0'0'0,"0"21"31,21-21-16,0 0-15,1 0 0,-1 0 0,21 21 16,0-21-16,-20 0 0,20 0 16,0 0-16,1 0 0,-1 0 0,0 0 15,1-21-15,-1 21 0,0-21 16,1 21-16,-22-22 0,21 22 0,0 0 16</inkml:trace>
  <inkml:trace contextRef="#ctx0" brushRef="#br0" timeOffset="89912.01">26247 17441 0,'0'0'0,"0"-21"0,21-42 31,-21 42-31,0-1 16,-21 22-1,-1 0-15,1 0 0,0 0 16,0 22-16,0-1 0,0 0 16,-1 0-16,-20 0 0,21 22 15,0-1-15,0-21 0,-1 21 16,1 1-16,0-1 0,0 0 0,21 1 16,0-22-16,0 21 0,0-21 15,0 1-15,0-1 0,21 0 0,0 0 16,0 0-16,22-21 0,-1 21 15,0-21-15,1 0 0,-1 0 16,0 0-16,1 0 0,-1 0 0,22 0 16,-22 0-16,0 0 0,1-21 15,-1 0-15,0 21 0,1-21 0,-1 0 16,-21 0-16,21-1 0,-20 1 16,-1-21-16,0 21 0,0 0 0,-21-22 15,0 22-15,0 0 16,0 0-16,0 0 0,0-1 0,-21 1 15,0 21-15,0 0 16,-1 0-16,1 0 0,0 0 16,0 0-16,0 21 0,0 1 0,-1-1 15,1 0-15,0 0 0,0 0 16,0 0-16,0 22 0,-1-22 16,22 0-16,-21 0 0,21 22 0,0-22 15,0 0-15,0 0 0,0 0 16,0 0-1,21-21-15,1 0 0,-1 0 16,0 0-16,21 0 16,-21-21-16,1 0 0,-1 21 15,0-42-15,0 21 0,0-1 0,0 1 16,-21-21-16,22 21 0,-1 0 16,-21-1-16,21 1 0,-21 0 15,0 42 16,-21 0-31,0 1 0,21-1 16,-22 0-16,22 0 0,0 0 16,0 0-16,0 1 0,0-1 15,0 0-15,22 0 16,-1-21-16,0 0 16,0 0-16,0 0 0,22 0 15,-22 0-15,21 0 0,0 0 0,1 0 16,-1-21-16,-21 0 0,22 0 15,-22-1-15,21 1 0,-21 0 16,0-21-16,1 21 0,-1-1 0,-21 1 16,0 0-16,0 0 0,21 0 15,-21 0-15,-21 21 32,21 21-32,-21 0 0,21 0 15,0 0-15,0 0 0,0 1 16,0-1-16,0 0 0,0 0 15,0 0-15,0 0 0,0 1 0,0-1 16,0 0-16,-22-21 63,22-21-63,-21 21 0,0-21 15,21-1 1,-21 22-16,0 0 31,21 22-31,0-1 16,0 0-1,0 0-15,0 0 32,21-21-32,0 0 0,0 0 15,22 0-15,-22 0 0,0 0 16,21 0-16,-21 0 0,22-21 15,-22 21-15,21-21 0,-21 0 0,1 0 16,-1-1-16,0 1 0,0 0 16,0-21-16,0 21 0,-21-1 15,0-20-15,0 21 0,22 21 16,-22-21-16,0 0 0,-22 21 31,22 21-15,0 0-16,-21-21 0,0 21 0,21 0 15,-21 0-15,21 1 0,0-1 16,0 0-16,0 0 0,0 0 16,0 0-16,0 1 0,0-1 15,21-21 17,0 0-32,0 0 15,1 0-15,-1-21 0,0-1 16,21 1-16,-21 0 0,1-21 15,20 21-15,0-22 0,-21 1 16,22 21-16,-22-22 0,0 1 0,0 21 16,0 0-16,1-22 0,-22 22 15,0 0-15,-22 21 16,1 0-16,0 0 16,0 0-16,0 21 0,0 0 0,-1 1 15,1-1-15,21 0 0,-21 0 16,21 21-16,0-20 0,0 20 0,0-21 15,0 0-15,0 22 16,21-22-16,0 0 0,1 0 0,-22 0 16,21 0-16,0 1 0,0-22 15,-21 21-15,-21-21 32,0 0-17,0 0-15,-22 0 0,22 0 0,0 0 16,0 0-16,0 0 0,-1 0 15,1 21-15,42-21 32,22 0-32,-22 0 0,21 0 15</inkml:trace>
  <inkml:trace contextRef="#ctx0" brushRef="#br0" timeOffset="90099.69">28511 17928 0,'0'0'16,"22"0"-16,-1 0 0,0 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54:22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1736 0,'0'0'0,"0"-21"0,-43-22 15,43 22-15,0 0 0,0 0 16,0 0-16,-21-1 0,21 1 16,0 0-16,-21 21 15,21 21 1,0 0-16,0 22 15,0-1-15,-21 0 0,21 1 0,-21 20 16,0-20-16,21 20 0,-22-21 16,22 22-16,-21-22 0,0 1 15,21-1-15,0 0 0,-21 1 16,21-22-16,-21 21 0,21-21 0,0 0 16,0 1-16</inkml:trace>
  <inkml:trace contextRef="#ctx0" brushRef="#br0" timeOffset="299.45">1651 1842 0,'0'0'0,"0"-127"31,0 105-31,0 1 16,0 0-16,21 0 0,0 21 15,0 0-15,1 0 0,-1 0 16,21 21-16,-21 0 0,22 0 16,-22 1-16,0 20 0,21 0 0,-21 1 15,1-1-15,-1 0 0,-21 1 16,0-22-16,0 21 0,0 0 0,0 1 16,0-22-16,0 21 0,-21-21 15,21 1-15,-22-1 0,1 0 0,0 0 16,21 0-1,-21-21-15,0 0 0,0 0 16,-1 0-16</inkml:trace>
  <inkml:trace contextRef="#ctx0" brushRef="#br0" timeOffset="732.12">1418 2201 0,'0'0'0,"-21"0"0,63 0 31,-21-21-31,1 0 16,20 21-16,0-21 0,1 21 15,-1-21-15,0 0 0,22-1 16,-22 1-16,22 0 0,-22 0 0,21 0 16,-20 0-16,20-1 0,1-20 15,-22 21-15,0 0 0,1-22 16,-22 22-16,0 0 0,0 0 0,-21-21 15,0 20 1,-21 22-16,0 0 0,0 0 16,0 22-16,-1-22 15,1 21-15,21 21 0,0-21 16,-21 22-16,21-1 0,-21 0 0,21 1 16,-21-1-16,21 0 15,0-21-15,0 22 0,-21-1 0,21 0 16,0-20-16,0 20 0,-22-21 15,22 0-15,0 0 0,0 1 0,0-1 16,0 0-16,22-21 16,-1 0-16,0 0 0,0 0 0,0-21 15,22 0-15,-22-1 0,21 1 16,-21 0-16,22 0 0,-22 0 16,21-22-16,-21 22 0</inkml:trace>
  <inkml:trace contextRef="#ctx0" brushRef="#br0" timeOffset="1264.21">2561 2074 0,'0'0'0,"0"-21"0,21 21 0,-21-21 15,0 42 17,-21-21-32,21 21 0,-21 1 15,21-1-15,0 0 0,-21 0 0,21 0 16,-21 0-16,21 1 0,0-1 16,0 0-16,0 0 0,0 0 15,0 0 1,21-21-16,0 0 0,21 0 15,-21 0-15,1-21 16,-1 0-16,21 21 0,-21-21 16,0 0-16,1 0 0,-1-1 0,0 1 15,0 21-15,0-21 0,-21 0 16,21 21-16,-21-21 16,0 42 15,0 0-31,0 0 0,0 0 15,0 1-15,0-1 0,0 0 16,0 0-16,22 0 0,-1 0 16,0-21-16,0 0 15,0 0-15,0 0 0,1 0 0,20 0 16,-21 0-16,0-21 0,0 21 16,22-21-16,-22 21 0,0-21 15,0 0-15,0 0 0,1-1 0,-22 1 16,0 0-16,0 0 0,0 0 15,0-22-15,-22 22 0,1 0 16,0 0-16,0 0 0,0 21 0,0-21 16,-1 21-16,1 0 0,0 0 15,0 0-15,0 21 0,21 0 16,-21-21-16,21 21 0,0 0 16,0 0-16,0 1 0,21-1 15,0-21-15,0 0 0,0 21 0,22-21 16,-22 0-16</inkml:trace>
  <inkml:trace contextRef="#ctx0" brushRef="#br0" timeOffset="2607.55">3873 2032 0,'-21'-85'31,"0"64"-31,0 21 16,-21 0-16,20 0 0,1 0 15,0 0-15,-21 0 0,21 21 0,-1 1 16,1-1-16,-21 0 0,21 0 16,0 0-16,-1 22 0,1-22 0,21 0 15,0 0-15,-21 21 0,21-20 0,0-1 16,0 0 0,0 0-16,21-21 0,0 0 15,1 0-15,-1 0 0,0 0 16,0 0-16,21 0 0,-20 0 0,-1-21 15,0 21-15,0-21 0,21 0 16,-20-1-16,-1 1 0,0 0 16,0-21-16,-21 21 0,0-1 15,0 1-15,0 0 0,0 0 0,21 21 16,-21-21-16,0 42 31,0 0-31,0 0 0,0 0 16,-21 1-16,21-1 0,0 0 15,0 0-15,0 0 0,0 0 0,0 1 16,21-1-16,0 0 16,1-21-16,-1 21 0,0-21 15,0 0-15,0 0 0,0 0 16,22 0-16,-22 0 0,0-21 0,21 0 16,-20 21-16,-1-21 0,21-1 15,-21 1-15,0 0 0,1 0 0,-1 0 16,0 0-16,0-1 0,0-20 15,-21 21-15,21 0 0,-21 0 0,0-1 16,0 1-16,0 0 16,-21 42 15,0 0-31,0 1 0,21-1 0,-21 0 16,21 0-16,0 0 0,-21 22 15,21-22-15,0 0 0,0 0 16,0 0-16,0 0 0,0 1 15,21-22-15,0 0 16,0 0-16,21 0 0,-20 0 16,-1 0-16,21-22 0,-21 22 15,22-21-15,-22 0 0,21 21 0,-21-21 16,0 0-16,1 0 0,-1-1 16,0 1-16,0 0 0,0 0 0,-21 0 15,21 0-15,-21-1 16,22 22-16,-22 22 31,0-1-31,-22 0 16,22 0-16,-21 0 0,21 22 0,0-22 15,0 21-15,0 0 0,0 1 16,0-1-16,0 0 0,0 1 0,0 20 16,0 1-16,21-1 0,-21 1 15,22-1-15,-22 1 0,0-1 0,0 1 16,0-1-16,21 1 0,0-1 15,-21 1-15,0 20 0,0-20 16,0-1-16,0-20 0,0 20 0,0-20 16,0-1-16,0 0 0,-21 1 15,0-22-15,-1 21 0,-20-21 0,21 0 16,-21-21-16,-1 0 0,1 0 0,0 0 16,-1 0-16,1 0 0,21-21 15,-22 0-15,22 0 0,-21-21 0,21-1 16,0 1-16,21-22 0,0 1 15,0-1-15,0 1 0,0-1 0,21 1 16,21-1-16,-21 1 0,22-22 16,-1 22-16,21-22 0,1 22 15,-1-22-15,1 21 0,-1-20 0,1 20 16,-1 1-16,1-22 0,-1 22 16,1 20-16,-22-20 0,1-1 0,-1 22 15,-21 0-15,0-1 0,0 1 16,-21 21-16,0 0 0,0-1 0,0 1 15,-21 21-15,0 0 16,0 0-16,0 0 0,0 21 16,-1 1-16,22-1 15,0 0-15,0 0 0,0 0 0,0 0 0,0 1 16,0-1-16,0 21 0,0-21 16,22 0-16,-1 1 0,0-1 15,-21 0-15,21-21 0,-21 21 16,0 0-1,-21-21 1,0 0-16,0 0 16,-1 0-16,1 0 0,0 0 15,21-21 1,21 0 0,0 0-16,22 0 0</inkml:trace>
  <inkml:trace contextRef="#ctx0" brushRef="#br0" timeOffset="2863.38">5884 1524 0,'0'0'0,"0"-21"0,21-43 31,-21 43-31,0 0 0,-21 42 31,0 0-31,0 1 0,21-1 0,-21 0 16,0 21-16,21 22 0,-22-22 15,1 22-15,0-1 0,21 1 0,-21-22 16,0 21-16,0-20 0,21-1 16,-22 0-16,22-20 0,-21 20 15,21-21-15,0 0 0,0 0 0,21-21 32,1 0-32</inkml:trace>
  <inkml:trace contextRef="#ctx0" brushRef="#br0" timeOffset="4123.38">5503 1778 0,'-21'-42'0,"42"84"0,-63-127 0,21 64 15,21-21-15,0 21 16,0-22-16,0 22 0,0 0 0,0-21 16,21 21-16,21-1 0,-21 1 15,22 0-15,-1 0 0,22 0 0,-22 0 16,0 21-16,22 0 0,-22 0 15,0 0-15,1 0 0,-1 0 0,-21 21 16,0 0-16,1 0 0,-22 21 16,0-20-16,0 20 0,0 0 0,0 1 15,-22-1-15,1 0 0,-21 1 16,0-1-16,-1 0 0,1-21 0,-22 1 16,22 20-16,0-42 0,-1 21 15,1 0-15,0-21 0,-1 0 0,22 0 16,0 0-16,0 0 0,21-21 15,0 0 1,0 0-16,0 0 0,0-1 16,21 1-16,0 21 15,0 0-15,-21 21 0,22 1 16,-1-1-16,-21 0 0,0 0 16,21 21-16,0-20 0,-21 20 0,21-21 15,-21 0-15,21 0 0,1 1 16,-1-1-16,0 0 0,0 0 0,0-21 15,0 21-15,22-21 0,-22 0 16,0 0-16,21 0 0,-20 0 16,20 0-16,-21 0 0,0-21 0,22 21 15,-22-21-15,0 0 0,0 0 16,0-1-16,0 1 0,-21 0 0,22-21 16,-22 21-16,21-22 0,-21 22 15,0 0-15,0-21 0,0 20 16,0 44-1,0-1-15,0 0 16,0 0-16,0 0 0,-21 0 16,21 1-16,-22-1 0,22 21 15,0-21-15,0 0 0,0 1 0,0-1 16,0 0 0,22-21-16,-1 0 15,0 0-15,0 0 0,0 0 16,0 0-16,1 0 0,-1-21 0,0 21 15,21-21-15,-21-1 0,1 1 0,-1 0 16,0 0-16,0-21 0,-21 20 16,0-20-16,21 21 0,-21 0 0,0 0 15,0-1-15,0 1 0,-21 42 32,0 1-32,21-1 15,-21 0-15,21 0 0,0 0 16,-21 0-16,21 22 0,0-22 15,0 0-15,0 0 0,0 0 0,0 1 16,0-1-16,0 0 16,21-21-16,0 0 0,0 21 0,0-21 15,0 0-15,22 0 0,-22 0 0,21 0 16,1 0-16,-22-21 0,21 21 16,0-21-16,-20 0 0,20-1 0,-21 1 15,0 0-15,0 0 0,-21-21 16,0 20-16,22-20 0,-22 21 15,0 0-15,0 0 0,0-1 16,-22 22 0,1 22-16,21-1 15,0 0-15,-21 0 0,21 0 0,-21 0 16,0 22-16,21-22 0,0 0 16,0 0-16,-21 0 0,21 1 15,0-1-15,-22-21 0,22 21 0,-21-21 31,0 0-15,21-21 0,0 0-16,0-1 15,0 1-15,21-21 0,0 21 16,1-22-16,20 22 0,0-21 16,1 0-16,-1-1 0,0 22 0,1 0 15,-1 0-15,0 21 0,1 0 16,-1 0-16,-21 21 0,0 0 0,0 0 15,1 22-15,-1-22 0,-21 21 16,0-21-16,0 22 0,0-22 0,0 0 16,-21 21-16,-1-21 0,1 1 15,21-1-15,-21 0 0,0-21 0,0 21 16,0-21-16</inkml:trace>
  <inkml:trace contextRef="#ctx0" brushRef="#br0" timeOffset="4399.64">7937 1947 0,'0'0'0,"-21"0"0,0 0 0,0 0 16,0 0-16,42 0 15,0 0 1,0 0-16,22 0 0,-22 0 16,21 0-16,-21 0 0,0 0 0,22 0 15,-22 0-15,0 0 0,0 0 16</inkml:trace>
  <inkml:trace contextRef="#ctx0" brushRef="#br0" timeOffset="4548.51">7874 2053 0,'0'0'0,"-21"21"16,0-21-16,21 22 0,21-1 31,0-21-31,0 0 16,0 0-16,0 0 0,22 0 15,-1 0-15,-21 0 0,22 0 0,-1-21 16,0-1-16,1 22 0,-1-21 0</inkml:trace>
  <inkml:trace contextRef="#ctx0" brushRef="#br0" timeOffset="4790.77">8594 1630 0,'0'0'0,"0"-21"16,84 0-1,-41 21 1,-22 0-16,21 0 0,0 0 0,1 0 16,-1 0-16,0 0 0,1 0 0,-1 0 15,0 0-15,1 0 0,-22 0 16,0 0-16,0 0 0</inkml:trace>
  <inkml:trace contextRef="#ctx0" brushRef="#br0" timeOffset="5005.37">8932 1588 0,'0'0'15,"0"21"-15,-21-21 0,21 21 0,-21 0 16,21 0-16,-21 0 0,21 22 0,-21-22 15,21 21-15,0 1 0,-22-22 16,22 21-16,-21 0 0,21-20 0,0 20 16,-21-21-16,0 21 0,21-20 0,-21 20 15,21-21-15,0 0 16,0 0-16,0 1 0,0-1 16,21-21-1,0 0-15,0 0 0,22 0 0,-22 0 16</inkml:trace>
  <inkml:trace contextRef="#ctx0" brushRef="#br0" timeOffset="5415.99">9144 2074 0,'0'-21'16,"0"42"-16,0-63 0,0 21 0,0 0 15,0 0 1,0-1-16,21 22 0,0-21 0,0 0 15,1 21-15,20-21 0,-21 21 0,0 0 16,0 0-16,1 0 0,-1 0 16,0 0-16,0 21 0,0 0 0,-21 0 15,0 1-15,21 20 0,-21-21 16,0 0-16,0 22 0,22-22 0,-22 0 16,0 21-16,0-21 0,0 1 15,0-1-15,0 0 0,-22-21 16,1 0-16,21 21 0,-21-21 0,0 0 31,0 0-31,21-21 0,-21 0 16,21 0-1,0-1-15,0 1 0,0 0 0,0 0 16,21 0-16,0 0 0,0-1 0,-21 1 16,21 0-16,0 0 0,1 21 15,-1-21-15,0 0 0,0 21 0,0-22 16,0 22-16,22 0 0,-22-21 15,21 0-15,1 21 0,-1 0 0,-21-21 16,21 21-16</inkml:trace>
  <inkml:trace contextRef="#ctx0" brushRef="#br0" timeOffset="5780.17">9991 1884 0,'-43'0'16,"22"21"-16,0 0 15,0 0-15,0 1 0,21-1 16,0 0-16,-22 0 0,22 0 15,0 0-15,0 1 0,0-1 16,0 0-16,0 0 0,0 0 16,0 0-16,0 1 15,22-22-15,-1 21 0,0-21 16,0 0-16,0 0 0,0 0 16,1 0-16,-1 0 0,0 0 15,0 0-15,21-21 0,-20-1 16,-1 1-16,0 0 0,0 0 0,0 0 15,-21 0-15,21-22 0,1 22 16,-22 0-16,0-21 0,0 20 0,21 1 16,-21 0-16,0 0 0,0 0 15,0 42 17,0 0-32,0 0 15,0 0-15,0 1 16,0-1-16,21 0 15,0-21-15</inkml:trace>
  <inkml:trace contextRef="#ctx0" brushRef="#br0" timeOffset="6123.53">10456 2053 0,'21'0'31,"1"0"-31,-1 0 0,0 0 15,0 0-15,0-21 0,0 21 16,22-21-16,-22 21 0,21-21 16,-21 21-16,1-21 0,-1-1 15,0 1-15,-21 0 0,0 0 0,0 0 16,0 0-16,0-1 0,-21 22 16,0 0-16,-22 0 15,22 0-15,-21 22 0,21-1 0,-22 0 16,1 21-16,21-21 0,0 1 15,-1 20-15,22-21 0,0 0 0,0 22 16,0-22-16,0 0 0,0 0 16,22 0-16,-1 0 0,0-21 0,0 22 15,0-1-15,22-21 0,-22 0 0,21 0 16,-21 0-16,0 0 0,22 0 16,-22 0-16,0 0 0,0 0 15,0 0-15,1 0 0,-1-21 0</inkml:trace>
  <inkml:trace contextRef="#ctx0" brushRef="#br0" timeOffset="6905">1101 4678 0,'0'0'16,"-43"0"0,22 0-16,42 0 31,22 0-16,-1 0-15,0 0 0,22 0 16,20 0-16,-20 0 0,21 0 16,-1-21-16,1 21 0,-22 0 0,1 0 15,21 0-15,-43 0 0,21 0 16,-20 0-16,-1 0 0,0 0 0,-20 0 16,-1 0-16,0 0 0,-42 0 31,-22 0-16,22 0-15,0 0 0</inkml:trace>
  <inkml:trace contextRef="#ctx0" brushRef="#br0" timeOffset="7140.53">1249 4720 0,'-21'0'0,"42"0"0,-64 0 15,22 0-15,21 21 0,21-21 31,1 0-31,20 0 0,-21 0 0,21 0 16,22 0-16,-22 0 0,22 0 16,-1 0-16,-20 0 0,20 0 0,1 0 15,-1 0-15,-21-21 0,1 21 16,-1 0-16,-21 0 0,0 0 0,1-21 16,-1 21-16,0 0 15,-21-21-15,0 0 0,0 0 16</inkml:trace>
  <inkml:trace contextRef="#ctx0" brushRef="#br0" timeOffset="7516.43">2074 4360 0,'0'0'0,"0"-21"0,-21 21 16,0 0-16,0 0 15,21 21 1,0 1-16,0-1 15,0 0-15,0 0 0,0 0 16,0 0-16,21 1 0,0-22 16,0 21-16,22 0 0,-22-21 0,21 21 15,-21-21-15,22 0 0,-1 0 16,21 0-16,-20 0 0,-1 0 0,22 0 16,-22 0-16,-21 0 0,21 0 15,-20 0-15,-1 0 0,0 0 0,-42 0 31,0 0-31,-22 21 0,22 0 16,-21 1-16,-1-1 0,-20 0 16,21 0-16,-1 21 0,1-20 15,0 20-15,-1-21 0,1 21 16,21-20-16,0 20 0,-1-21 0,22 0 16,0 0-16,0 1 15,22-22 1,-1-22-16,21 1 0,0 21 0</inkml:trace>
  <inkml:trace contextRef="#ctx0" brushRef="#br0" timeOffset="7836.31">3598 4487 0,'0'0'0,"-21"-21"0,0 0 0,0 0 0,0 21 16,21-21-16,-22 0 0,1 21 15,0 0-15,0 21 16,0 0-16,21 0 16,-21 0-16,-1 0 0,22 22 15,-21-22-15,0 21 0,0-21 0,0 22 16,21-22-16,-21 21 0,-1-21 15,1 22-15,0-22 0,21 0 0,0 21 16,-21-20-16,21-1 16,0-42-1,21 21 1,-21-22-16</inkml:trace>
  <inkml:trace contextRef="#ctx0" brushRef="#br0" timeOffset="8456.58">3238 4318 0,'-21'0'0,"0"-21"0,42 21 62,0 0-62,1-21 0,-1 21 16,0-21-16,21 21 0,-21 0 15,22-22-15,-22 22 0,21 0 0,-21-21 16,1 21 0,-22-21-16,-22 21 15,1 0 1,0 0-16,0 0 0,0 21 0,0 0 16,-1 22-16,22-22 0,-21 21 15,21-21-15,-21 22 0,21-1 16,0 0-16,0-20 0,0 20 0,0 0 15,0-21-15,0 22 0,0-22 0,0 21 16,0-21-16,0 22 0,0-22 16,0 21-16,0-21 0,0 1 15,0-1-15,0 0 0,0 0 0,-21 0 16,0-21-16,0 0 16,-1 0-16,1 0 0,0 0 0,-21 0 15,21 0-15,-1-21 0,-20 21 16,21-21-16,0 0 0,0 21 0,-1-21 15,22-1-15,0 1 16,0 0-16,0 0 0,22 0 16,-1 21-16,0-21 0,0-1 15,21 1-15,1 0 0,-1 0 16</inkml:trace>
  <inkml:trace contextRef="#ctx0" brushRef="#br0" timeOffset="8912.46">3789 4318 0,'0'0'0,"21"-21"0,-21 0 16,0 0 0,-21 42-1,21 0-15,-21 0 0,21 0 16,0 22-16,0-1 0,0-21 16,0 21-16,-22 1 0,22-22 0,0 21 15,-21 1-15,21-22 16,0 21-16,0 0 0,-21-20 0,21 20 15,-21-21-15,21 0 0,0 22 0,-21-22 16,0 0-16,-1-21 16,1 0-1,21-21-15,-21 21 16,21-21-16,0-1 0,0 1 0,0-21 16,0 21-16,0 0 0,0-1 15,21-20-15,0 21 0,1 0 0,-1 0 16,21-22-16,0 22 0,1 21 15,-1-21-15,0 0 0,1 21 0,-22 0 16,21 0-16,-21 0 0,1 0 16,-1 0-16,0 21 0,0 0 15,-21 0-15,0 0 0,0 1 0,0-1 16,0 0-16,0 21 0,0-21 16,-21 1-16,0-1 0,0 0 0,-1 0 15,22 0-15,-21-21 0,21 21 16,21-21-1,1-21-15,-1 21 16</inkml:trace>
  <inkml:trace contextRef="#ctx0" brushRef="#br0" timeOffset="9244.53">4233 4720 0,'-21'0'0,"63"0"47,-20 0-47,-1-21 16,0 0-16,0 21 0,0-21 15,22 21-15,-22-21 0,0-1 0,0 22 16,-21-21-16,0 0 0,0 0 16,0 0-16,-21 21 15,0 0 1,-149 63-1,149-42-15,0 22 0,0-22 16,0 0-16,0 0 0,21 22 16,0-22-16,0 0 0,0 0 0,0 0 15,0 0-15,21 1 0,0-22 16,21 0-16,-21 0 0,22 0 0,-22 0 16,21 0-16,1 0 0,-1 0 15,0-22-15</inkml:trace>
  <inkml:trace contextRef="#ctx0" brushRef="#br0" timeOffset="10044.17">5313 4466 0,'0'21'47,"0"1"-47,0-1 0,0 0 15,0 0-15,0 0 16,0 22-16,0-22 0,0 0 0,0 0 16,0 0-16,0 0 0,-21 1 15,21-1-15,0 0 0,-22-21 16,22-21 15,0 0-15,0-1-16,0 1 0,0 0 15,0 0-15,0 0 0,0 0 0,0-22 16,22 22-16,-1 0 0,0 0 16,0 0-16,21-1 0,-20 1 0,20 0 15,0 0-15,1 21 0,-1 0 0,0 0 16,1 0-16,-1 0 0,-21 0 16,21 21-16,-20 0 0,20 0 0,-21 1 15,0-1-15,0 0 0,-21 0 16,0 0-16,0 22 0,0-22 0,0 0 15,0 0-15,0 0 0,0 0 16,0 1-16,-21-22 16,0 0-16,0 0 0,0 0 31,21-22-31,0 1 0,0 0 16,0 0-16,0 0 0,21 0 15,0-22-15,0 22 0,22 0 16,-22 0-16,0 0 0,21-1 0,-21 1 15,22 0-15,-22 0 0,0 21 16,21 0-16,-20 0 0,-1 0 0,0 0 16,0 0-16,-21 21 0,21-21 0,-21 21 15,21 0-15,-21 1 16,0-1-16,0 0 0,0 0 0,0 0 16,0 0-16,0 1 0,0-1 15,-21 0-15,0 0 16,42-21 15</inkml:trace>
  <inkml:trace contextRef="#ctx0" brushRef="#br0" timeOffset="10405.5">6456 4593 0,'-21'0'15,"42"0"32,0 0-47,0-21 16,0 21-16,22-21 0,-22 21 0,21-21 15,-21 0-15,22 21 0,-22-22 0,21 1 16,-21 21-16,0-21 0,1 0 16,-22 0-16,-22 21 15,1 0 1,-21 0-16,21 0 0,-22 0 0,22 21 15,-21 0-15,21-21 0,0 21 0,-1 0 16,1 1-16,0 20 16,21-21-16,-21 0 0,21 0 0,0 1 15,0-1-15,0 0 16,0 0-16,21 0 0,0-21 0,-21 21 16,21-21-16,1 0 0,-1 0 0,21 0 15,-21 0-15,0 0 0,22 0 16,-22 0-16,21 0 0,-21-21 0,22 0 15,-22 0-15,21 21 0</inkml:trace>
  <inkml:trace contextRef="#ctx0" brushRef="#br0" timeOffset="10648.28">7197 4149 0,'0'0'0,"0"-21"0,0-1 0,0 1 0,0 0 15,0 0-15,0 42 16,0 0-1,0 0-15,0 22 0,0-1 16,-22-21-16,22 22 0,-21-1 0,0 0 16,21 1-16,-21-1 0,0 0 15,21-21-15,0 22 0,-21-22 0,-1 21 16,22-21-16,0 1 0,0-1 0,0 0 16,0 0-1,22-21-15,-1 0 16,0-21-16,0 0 0,0 0 15,0-1-15</inkml:trace>
  <inkml:trace contextRef="#ctx0" brushRef="#br0" timeOffset="11076.49">7387 4191 0,'0'0'0,"0"-21"0,0 0 0,0 0 0,0-1 16,0 44-1,0-1 1,0 21-16,0-21 0,0 22 15,-21-22-15,21 21 0,0 0 0,-21 1 16,21-22-16,-21 21 0,21-21 16,0 22-16,0-22 0,0 0 15,0 0-15,-22 0 0,22 1 0,0-1 16,-21 0-16,21-42 47,0 0-47,0-1 15,0 1-15,21 0 0,-21 0 0,22 0 16,-1 0-16,21-1 0,-21-20 16,0 21-16,22 0 0,-1 0 15,-21 21-15,22 0 0,-22 0 0,0 0 16,0 0-16,0 0 0,0 0 0,-21 21 16,0 0-16,0 0 0,0 0 15,0 0-15,0 1 0,0-1 0,0 0 16,0 0-16,0 0 0,-21 0 15,0-21-15,21 22 0,-21-22 16,21 21-16,-21-21 0,0 0 16,-1 0-16,1 0 15,0 0-15,0-21 0</inkml:trace>
  <inkml:trace contextRef="#ctx0" brushRef="#br0" timeOffset="11241.48">7006 4466 0,'0'0'0,"-21"0"0,0 0 0,0-21 16,42 21 15,0 0-31,0 0 0,21 0 0,-20 0 16,20 0-16,0 0 0,1 0 16,-1-21-16,21 21 0,-20 0 0,-1 0 15</inkml:trace>
  <inkml:trace contextRef="#ctx0" brushRef="#br0" timeOffset="11592.29">7937 4360 0,'0'0'0,"-21"0"31,0 0-31,0 22 0,0-22 0,0 21 16,-1 0-16,1 0 0,21 0 0,-21 0 15,0 1-15,21-1 0,-21 0 16,21 0-16,0 0 0,0 0 0,0 1 15,0-1-15,0 0 0,21 0 16,0-21-16,0 0 0,0 0 16,1 0-16,20 0 0,-21 0 15,0 0-15,22 0 0,-22 0 16,21-21-16,-21 21 0,0-21 0,1 0 16,-1-1-16,0 1 0,-21 0 0,0 0 15,0 0-15,0 0 0,0-1 16,0 1-16,-21 0 0,0 0 0,-1 0 15,1 21-15,0 0 0,-21 0 16,21 0-16,-1 0 0,1 0 0,0 0 16,0 0-16,21 21 0,0 0 15,21-21 1</inkml:trace>
  <inkml:trace contextRef="#ctx0" brushRef="#br0" timeOffset="12079.5">8615 4445 0,'0'0'0,"0"-21"0,0 0 31,-21 0-31,-1 21 0,1 0 0,0 0 16,0 0-16,-21 0 0,20 0 0,-20 0 15,21 0-15,-21 21 0,20 0 16,-20 0-16,21 0 0,0 0 0,0 1 15,-1-1-15,1 0 0,21 0 16,0 0-16,0 0 0,0 1 16,0-1-16,21 0 0,1-21 15,-1 0-15,0 21 0,0-21 0,0 0 16,0 0-16,1 0 0,-1 0 16,0 0-16,0 0 0,21-21 0,-20 0 15,-1 21-15,0-21 0,0-1 16,0 1-16,0-21 0,1 21 15,-1-22-15,0 1 0,0 0 0,-21-1 0,21 1 16,0-21-16,1 20 0,-1-20 16,-21 20-16,0 1 0,21 0 15,-21 21-15,0-22 0,0 22 16,-21 42 0,0 0-16,-1 1 0,1 20 15,21 0-15,-21 1 0,0 20 16,21-21-16,-21 1 0,21-1 0,0 0 15,0 1-15,0-1 0,0 0 16,0-20-16,21-1 0,0 21 0,0-21 16,0-21-16,1 21 0,-1 1 0,0-22 15,0 0-15,0 0 0</inkml:trace>
  <inkml:trace contextRef="#ctx0" brushRef="#br0" timeOffset="12784.52">10181 4043 0,'0'0'0,"-21"-21"0,0-64 32,21 64-32,0 0 0,0 0 15,0-1-15,0 44 31,0-1-31,0 21 16,0-21-16,0 43 0,0-22 16,0 0-16,0 22 0,0-22 0,0 1 15,0-1-15,0 0 0,-21 1 16,21-1-16,0-21 0,-22 21 16,1-20-16,0-1 0,21 0 15,-21-21-15,0 0 16,0-21-1,21 0 1,0-1-16,0 1 0,0 0 16,0-21-16,0 21 0,21-1 0,0-20 15,0 21-15,0 0 0,0-22 0,22 22 16,-1 0-16,0 0 0,1 21 16,20-21-16,-20 21 0,20 0 0,-21 0 15,22 0-15,-22 0 16,1 21-16,-1 0 0,0 21 0,1-20 15,-22-1-15,-21 21 0,0-21 0,0 0 16,0 22-16,-21-22 0,-22 0 16,1 0-16,0 0 0,-1-21 0,1 22 15,-22-1-15,22-21 0,0 0 16,-1 0-16,1 0 0,0 0 0,21 0 16,-1 0-16,1 0 0,42 0 31,1-21-31,-1 21 0,21-22 0,0 1 15,1 21-15,-1-21 0,0 0 0</inkml:trace>
  <inkml:trace contextRef="#ctx0" brushRef="#br0" timeOffset="13128.47">10922 4382 0,'0'21'0,"21"-21"31,0 0-15,0-21-16,1-1 16,-1 22-16,0-21 0,0 21 0,0-21 15,22 0-15,-22 0 16,0 0-16,-21-1 0,21 1 16,-21 0-16,0 0 0,0 0 0,0 0 15,-21 21-15,0 0 16,0 0-16,-22 0 0,1 0 0,21 21 15,-22 0-15,1 0 0,0 21 0,-1-20 16,1-1-16,21 21 0,0-21 16,0 22-16,21-22 0,-22 0 0,22 0 15,0 0-15,0 0 0,22-21 16,-1 22-16,0-22 0,21 0 0,-21 0 16,22 0-16,-1 0 0,0 0 0,1 0 15,-1 0-15,0-22 16</inkml:trace>
  <inkml:trace contextRef="#ctx0" brushRef="#br0" timeOffset="13388.52">11599 3916 0,'0'0'16,"0"-21"-16,0-22 0,0 22 0,0 0 16,0 0-16,-21 21 15,0 0 1,0 42-16,0-21 0,-1 1 0,22 20 15,-21 0-15,0 1 0,0 20 0,0-21 16,0 1-16,21-1 16,0 0-16,-22 1 0,22-1 0,-21 0 15,21 1-15,0-1 0,0-21 16,0 0-16,0 1 16,0-1-16,21-21 0,1 0 15,-1 0-15,0 0 16,0 0-16,0-21 0</inkml:trace>
  <inkml:trace contextRef="#ctx0" brushRef="#br0" timeOffset="14116.2">11747 4255 0,'0'-64'16,"0"128"-16,0-149 0,0 64 0,-21 21 16,0 0-1,0 21-15,0 0 16,0 21-16,-1-20 0,22-1 0,-21 21 15,0-21-15,0 0 0,0 1 0,21 20 16,0-21-16,0 0 0,0 0 16,0 1-16,0-1 0,0 0 15,21-21-15,0 0 16,0 0-16,0 0 0,22 0 0,-22 0 16,0 0-16,0 0 0,22 0 0,-22 0 15,-21-21-15,21 0 0,-21-1 16,0 1-16,0 0 15,0 0-15,0 0 0,0 0 0,0-22 16,-21 22-16,21 0 16,0 0-16,0 0 0,0-1 15,21 22-15,0-21 16,0 21-16,0 0 0,22-21 0,-22 21 16,21-21-16,1 21 0,-22 0 15,21 0-15,-21 0 0,22 0 0,-22 0 16,0 0-16,0 21 0,0 0 0,0 0 15,-21 1-15,0-1 0,0 0 16,22 0-16,-22 0 0,0 22 0,0-22 16,0 0-16,0 0 15,0 0-15,0 0 0,0 1 16,-22-22-16,1 21 0,0-21 16,0 0-1,0 0-15,0 0 16,21-21-16,-22-1 15,22 1-15,0 0 0,0 0 0,0 0 16,22 0-16,-1-1 0,0 1 0,21-21 16,-21 21-16,22 0 0,-22-1 15,21 1-15,1 0 0,-22 21 16,0 0-16,0 0 0,21 0 16,-20 0-16,-1 0 0,0 21 15,0 0-15,-21 1 0,21 20 16,-21-21-16,21 0 0,-21 22 0,0-22 15,0 0-15,0 0 0,0 0 0,0 0 16,0 1-16,-21-1 16,0-21-16,0 0 0,0 21 0,0-21 15,-1 0 1,44-21 0,-1 0-16,0 21 15</inkml:trace>
  <inkml:trace contextRef="#ctx0" brushRef="#br0" timeOffset="15039.55">13144 4297 0,'0'0'0,"0"-21"0,-63-22 32,42 22-32,0 21 0,-22 0 15,22 0-15,0 0 0,-21 21 0,20 1 16,-20-22-16,21 21 0,0 0 15,-22 21-15,22-21 0,21 1 0,-21-1 16,21 0-16,0 0 16,0 0-16,0 0 0,0 1 15,21-22-15,0 0 0,1 0 16,-1 0-16,0 0 0,0 0 16,21 0-16,-20 0 0,-1 0 0,0 0 15,0-22-15,0 22 0,0-21 0,1 0 16,-22 0-16,21 0 15,-21 0-15,21-1 0,-21 1 0,0-21 16,0 21-16,0 0 16,0-1-16,21 22 0,-21 22 31,0-1-15,0 0-16,-21 0 0,21 0 0,0 0 15,-21 22-15,0-22 0,-1 0 16,1 21-16,21 1 0,-21-22 0,0 21 15,0 1-15,21-1 0,0 21 0,-21 1 16,21-22-16,0 22 0,0-1 16,0 1-16,0-1 0,0 1 0,0-1 15,0 1-15,0-22 0,0 22 0,0-1 16,0 1-16,0-1 0,0 1 16,0-1-16,-22 1 0,1-1 0,0-21 15,0 22-15,0-22 0,-22 1 16,22-22-16,0 0 0,-21 0 15,21 0-15,-22 0 0,22-21 16,0 0-16,0 0 0,0 0 0,-1-21 16,22 0-16,-21 0 0,0-21 15,0 20-15,21-20 0,0 0 16,0-1-16,0-20 0,0-1 0,0 1 0,21 21 16,0-22-16,22 1 0,-22-1 15,21 1-15,0-22 0,1 21 0,-1-20 16,0 20-16,22-20 0,-1-1 0,1 21 15,-1-20-15,1 20 0,-22 1 16,22-1-16,-1 1 0,1 20 16,-22-20-16,0 21 0,1-1 15,-22 1-15,21 0 0,-21 20 0,-21 1 16,0 0-16,0 0 0,-21 21 16,0 0-16,0 0 0,0 0 15,0 0-15,-1 0 0,1 21 0,0-21 16,21 21-16,0 0 0,0 1 15,0-1-15,0 0 0,0 0 0,21 0 16,0 0-16,1 1 0,-1-1 16,0 0-16,0 0 0,0 0 0,0 0 15,-21 1-15,22-1 0,-22 0 16,-22 0 0,1-21-16,0 0 0,0 0 15,0 0 1,0 0-16,21-21 31</inkml:trace>
  <inkml:trace contextRef="#ctx0" brushRef="#br0" timeOffset="15488.57">14880 4043 0,'0'0'0,"0"-64"31,0 43-31,0 0 0,0 0 0,0 0 16,0 0-16,21-1 16,-21 1-16,0 0 0,-21 63 47,0-20-47,0 20 0,21 0 15,-21 1-15,-1 20 0,1-21 16,0 22-16,21-22 0,-21 1 0,0-1 15,0 0-15,21 1 0,0-22 16,-22 21-16,22-21 0,0 0 0,0 1 16,0-1-16,0 0 0,22-21 15,-1 0 1,0 0-16,0 0 0,-21-21 16,21 21-16,-21-21 15</inkml:trace>
  <inkml:trace contextRef="#ctx0" brushRef="#br0" timeOffset="15960.43">14647 4318 0,'0'0'16,"0"-21"-16,-21 21 0,21-21 15,21 0 1,0 21-16,1 0 16,-1-22-16,21 1 0,-21 21 15,22-21-15,-1 21 0,0 0 16,1-21-16,-1 21 0,0 0 0,-21 0 15,22 0-15,-22 0 0,0 0 16,-21 21-16,0 0 16,0 0-16,0 1 0,-21-1 15,0 0-15,0 0 0,-1 0 0,1 0 16,21 1-16,-21-1 0,21 0 0,-21 0 16,21 0-16,0 0 0,0 1 15,0-1-15,21-21 0,0 0 16,0 21-16,1-21 0,-1 0 15,21 0-15,0 0 0,1 0 16,-22 0-16,21-21 0,1 21 0,-1-21 16,-21-1-16,0 1 0,22 0 15,-22 0-15,-21-21 0,0 20 0,0-20 16,0 0-16,0 21 0,0-22 16,0 1-16,0 21 0,-21 0 0,-1-1 15,1 22-15,0 0 0,0 0 16,0 0-16,0 0 0,-22 0 0,22 0 15,0 22-15,0-1 0,21 0 0,0 0 16,-21 0-16,21 0 16,0 1-16,21-22 0,0 0 15,21 21-15,1-21 0,-1 0 16</inkml:trace>
  <inkml:trace contextRef="#ctx0" brushRef="#br0" timeOffset="16960.71">16933 4106 0,'0'0'0,"21"-63"32,-21 42-32,0 0 0,0-1 0,0 1 15,0 0-15,0 0 0,-21 21 16,0-21-16,0 21 0,0 0 15,0 0-15,-1 0 16,-20 0-16,21 21 0,0 0 0,-22 0 16,1 0-16,21 22 0,-21-22 15,20 21-15,-20-21 0,21 22 0,0-22 16,0 21-16,21-21 0,0 1 16,0-1-16,0 0 0,0 0 0,0 0 15,21-21-15,0 0 0,0 21 16,0-21-16,0 0 0,1 0 0,-1 0 15,21 0-15,-21-21 0,0 21 0,1-21 16,-1 0-16,0 0 16,0 0-16,0-22 0,-21 22 0,21-21 15,1-1-15,-22 1 0,21 21 16,-21-21-16,0 20 0,21 1 0,-21 0 16,0 0-16,0 42 15,0 0 1,0 0-16,-21 1 0,21 20 0,-21-21 15,21 21-15,0-20 0,0 20 16,0-21-16,0 0 0,0 22 0,0-22 16,0 0-16,21 0 0,0-21 15,-21 21-15,21-21 0,21 0 16,-20 0-16,-1 0 0,21 0 16,-21 0-16,0 0 0,22 0 0,-22 0 15,0-21-15,21 0 0,-20 0 0,-1-22 16,0 22-16,0-21 0,0 0 15,0-1-15,-21 1 0,22 0 0,-1-1 16,0 1-16,-21 0 0,0-1 16,0 22-16,0-21 0,21 21 0,-21-1 15,-21 44 1,0-1 0,0 0-16,21 0 0,-22 0 15,1 22-15,0-1 0,0 0 16,21 1-16,-21-1 0,21 0 0,-21 1 15,21-1-15,0 0 0,0-21 16,0 22-16,0-22 0,0 21 0,21-21 16,0-21-16,-21 22 0,21-1 15,0-21-15,22 0 0,-22 0 0,0 0 16,0 0-16,21-21 0,-20-1 16,-1 1-16,0 0 0,21 0 0,-21 0 15,1-22-15,20 1 0,-21 0 16,0-22-16,0 22 0,22 0 0,-22-1 15,0 22-15,-21-21 0,21 21 0,-21-1 16,-21 44 15,0-1-15,21 0-16,-21 21 0,0-21 0,-1 22 16,22-1-16,0 0 0,-21-20 15,21 20-15,-21 0 0,21-21 0,0 22 16,0-22-16,0 0 0,0 0 0,0 0 15,21 1-15,0-22 0,1 21 16,-1-21-16,0 0 0,0 0 16,0 0-16,0 0 0,1 0 15,-1 0-15,21 0 0,-21-21 0,22-1 16,-1 22-16</inkml:trace>
  <inkml:trace contextRef="#ctx0" brushRef="#br0" timeOffset="17259.5">19367 3725 0,'0'0'0,"0"-21"0,-21 21 16,0 0-1,0 0-15,21 21 0,-21 1 16,0-1-16,-1 0 0,22 0 15,-21 21-15,0-20 0,21 20 0,-21 0 16,21 22-16,-21-22 0,0 0 16,21 1-16,0-1 0,0 0 0,0-20 15,0 20-15,0-21 0,0 0 16,0 0-16,0 1 0,21-22 31,-21-22-31,0 1 16</inkml:trace>
  <inkml:trace contextRef="#ctx0" brushRef="#br0" timeOffset="17852.31">18944 4064 0,'0'0'0,"-21"0"16,42 0 0,0 0-1,0 0-15,22 0 0,-22 0 0,21 0 16,1 0-16,-1 0 0,21 0 15,-20 0-15,-1-21 0,22 0 0,-22 0 16,0 21-16,1-22 0,-1-20 16,0 21-16,1 0 0,-22 0 0,0-1 15,0 1-15,-21 0 0,0 0 16,0 0-16,0 0 16,-21 21-16,0 0 0,0 0 15,-1 0-15,1 21 16,0-21-16,0 21 0,0 0 0,21 21 15,0-20-15,-21 20 0,-1 0 16,1 1-16,21-1 0,-21 0 0,21 1 16,0-22-16,-21 21 0,21 0 15,-21-20-15,21-1 0,0 21 0,0-21 16,0 0-16,0 1 16,-21-22-16,21-22 31,0 1-31,0 0 15,21 0-15,0 0 0,0-22 0,0 22 16,22-21-16,-22 21 0,42-22 16,-20 1-16,-1 21 0,21 0 0,-20 0 15,-1-1-15,0 22 16,1 0-16,-22 0 0,0 0 0,0 22 0,-21-1 16,0 0-16,0 0 0,0 0 15,0 22-15,0-22 0,0 21 0,0-21 16,-21 0-16,0 1 0,21-1 15,0 0-15,-21 0 0,0 0 16,42-21 31,0 0-47,0 0 0,21-21 16</inkml:trace>
  <inkml:trace contextRef="#ctx0" brushRef="#br0" timeOffset="18180.31">20087 4233 0,'0'-21'16,"21"21"-16,0-21 16,1 0-1,-1 0-15,0 0 16,0-1-16,-21 1 16,21 0-16,0 0 0,-21 0 0,22 0 15,-22-1-15,0 1 0,-22 21 16,1 0-1,0 0-15,0 21 0,0 1 0,-22-1 16,22 21-16,0-21 0,0 22 16,21-22-16,0 21 0,0-21 0,0 0 15,0 22-15,0-22 0,0 0 16,21 0-16,0 0 0,22 1 0,-22-22 16,21 21-16,0-21 0,1 0 15,-1 0-15,0 0 0,1 0 0,-1 0 16,-21 0-16,0 0 15,1-21-15,-1-1 0,-21 1 16,0-21-16,0 21 0,-21 0 0,-22-1 16</inkml:trace>
  <inkml:trace contextRef="#ctx0" brushRef="#br0" timeOffset="19407.16">1270 6583 0,'0'0'0,"21"0"0,0-21 15,0 0-15,1 21 16,-22-22-16,21 1 0,0 0 15,0 0-15,-21 0 0,0 0 0,21-1 16,-21-20-16,0 21 16,0 0-16,-21 0 0,0-1 0,0 1 15,-22 0-15,22 0 0,-21 0 16,0 21-16,-1 0 0,1 0 16,21 0-16,-22 21 0,1 0 0,21 0 15,-21 0-15,20 1 0,-20 20 16,21-21-16,0 21 0,21 1 0,0-22 15,0 21-15,0-21 0,0 1 16,0-1-16,0 0 0,42-21 16,-21 0-16,0 0 0,22 0 15,-1-21-15,0 0 0,1-1 16,-1 1-16,0 0 0,1 0 16,-1 0-16,0 0 0,1-1 15,-22-20-15,0 21 0,0 0 0,0 21 16,-21-21-16,0-1 0,22 1 15,-22 42 17,0 1-32,0-1 0,0 21 15,0 0-15,0 1 0,0 20 16,0-20-16,0 20 0,0 1 16,0-1-16,0 1 0,0-1 0,0 22 15,0-1-15,0 1 0,0 0 16,21 21-16,-21-22 0,0 22 15,0-21-15,0 21 0,21-22 0,-21 22 16,0-21-16,0 21 0,21-22 16,-21-20-16,0 20 0,0-20 15,0-22-15,-21 22 0,0-22 0,0-21 16,-1 22-16,-20-22 0,21-21 0,0 0 16,-22 0-16,1 0 0,21-21 15,-21-1-15,-1-20 0,1 0 0,21-22 16,-22 1-16,1-1 0,21-20 15,0-1-15,-22 0 0,43 1 0,0-1 16,0-21-16,0 0 16,0 22-16,0-22 0,0 21 0,22 0 15,20 1-15,-21-1 0,21 22 16,1-1-16,-1 1 0,22-1 0,-22 1 16,0 20-16,1-20 0,-1 20 15,0 22-15,1-21 0,-22 0 0,21 20 16,-21 1-16,0 0 0,1 0 15,-1 0-15,-21 0 0</inkml:trace>
  <inkml:trace contextRef="#ctx0" brushRef="#br0" timeOffset="19784.5">1714 6244 0,'0'0'0,"-21"0"0,21-21 0,-21 21 16,21-21-16,0 0 15,0 0-15,21-1 16,0 1-16,1 21 16,20 0-16,-21-21 0,0 21 15,0 0-15,1 0 0,-1 0 0,0 0 16,0 21-16,0 0 0,0 1 16,1-1-16,-22 0 0,0 0 15,0 0-15,0 22 0,0-22 0,0 21 16,0-21-16,-22 0 0,1 1 15,21-1-15,0 0 0,-21-21 16,0 21-16,21-42 31,0 0-31,0 0 0,0-1 16,0 1-16,0 0 0,0 0 16,0 0-16,21 0 0,0 21 0,0-22 15,-21 1-15,22 21 0,-1-21 16,0 21-16,0-21 0,21 0 0,-20 21 15,20-21-15,0 21 0</inkml:trace>
  <inkml:trace contextRef="#ctx0" brushRef="#br0" timeOffset="20225.37">2625 6096 0,'-22'0'15,"1"0"-15,0 0 16,0 0-16,-21 0 0,20 21 15,1-21-15,0 21 0,-21 1 0,21-1 16,-1 0-16,22 0 0,-21 0 16,0 22-16,21-22 0,-21 0 15,21 21-15,0-21 0,0 1 16,0-1-16,0 21 0,21-21 0,0-21 16,0 21-16,1 1 0,-1-22 15,0 0-15,21 0 0,-21 0 0,22 0 16,-1 0-16,-21 0 0,22-22 15,-22 22-15,21-21 0,-21 0 0,0 0 16,1-21-16,-1 20 0,0 1 16,-21-21-16,0 21 0,0-22 0,0 22 15,0 0-15,-21-21 0,0 21 16,21-1-16,-22 1 0,-20 21 0,21 0 16,0 0-16,0 0 0,-22 0 15,1 0-15,21 0 0,-22 21 16,22 1-16,-21-1 0,21 0 15,0 0-15,-1 0 0,1 0 0,21 1 16,-21 20-16,21-21 0,0 0 16,0 22-16,21-22 0,0 0 0,1-21 15,20 21-15,0-21 0,-21 0 16,22 0-16,-1 0 0,0 0 0,1 0 16</inkml:trace>
  <inkml:trace contextRef="#ctx0" brushRef="#br0" timeOffset="20599.5">3027 6181 0,'0'0'0,"21"-21"0,-21-1 16,0 1-16,-21 21 31,0 21-31,-1 1 16,22-1-16,0 0 0,-21 0 0,0 0 15,21 0-15,0 1 0,0-1 16,0 0-16,0 0 0,0 0 0,0 0 15,0 1-15,21-22 16,0 21-16,1-21 0,-1 0 0,0 0 16,0 0-16,0 0 0,0-21 15,22-1-15,-22 22 0,21-21 16,-21 0-16,1 0 0,-1 21 0,0-21 16,-21 0-16,0-1 0,21 1 15,-21 0-15,0 0 0,0 0 16,0 0-1,0 42 48,21-21-63</inkml:trace>
  <inkml:trace contextRef="#ctx0" brushRef="#br0" timeOffset="20948.49">3725 6160 0,'0'-43'15,"-21"43"17,21 21-32,0 1 15,-21-1-15,21 0 0,-21 0 0,0 21 16,21-20-16,-22 20 0,22 21 15,-21-20-15,0 20 0,0 1 16,0-1-16,0-20 0,-1 20 0,1 1 16,0-1-16,0 1 0,0-22 15,-22 21-15,22 1 0,0 21 0,0-22 16,-21 64-16,20-63 0,1-22 16,0 21-16,0-20 0,0-1 15,21 0-15,-21-20 0,21-1 0,-22 0 16,22 0-16,0-42 15,0 0 1,22-22-16,-1 22 0,0-21 16,0 0-16,21-1 0,-20-20 15,-1-1-15</inkml:trace>
  <inkml:trace contextRef="#ctx0" brushRef="#br0" timeOffset="21260.3">3641 6435 0,'0'0'15,"0"-43"-15,0 22 0,0-21 0,0 21 16,0 0-16,0-1 0,0 1 0,0 0 16,0 0-16,21 0 15,0 21-15,0 0 0,0 0 16,22-21-16,-22 21 0,0 0 16,21 0-16,-21 0 0,1 0 0,20 42 31,-42-21-31,0 0 0,0 0 15,0 1-15,0-1 0,-21 0 0,0 0 16,-1 0-16,-20 0 0,21 1 16,-21-22-16,20 21 0,-20-21 0,21 0 15,0 21-15,0-21 0,42 0 47,0 0-47,0-21 0,0 0 16,0 21-16</inkml:trace>
  <inkml:trace contextRef="#ctx0" brushRef="#br0" timeOffset="21676.51">4466 6160 0,'21'-64'31,"-42"64"-31,0 0 0,0 0 15,0 0-15,-1 0 0,1 0 0,0 0 16,0 0-16,-21 0 0,20 0 16,1 0-16,0 0 0,21 21 0,-21 0 15,0 1-15,21-1 32,0 0-32,21-21 0,0 21 15,0-21-15,0 21 0,1-21 0,-1 21 16,0-21-16,0 22 0,0-22 15,0 21-15,1 0 0,-1 0 16,-21 0-16,0 0 16,-43 1-16,22-22 0,0 0 15,-21 21-15,21-21 0,-22 0 16,22 0-16,-21 0 0,21 0 0,-1 0 16,1 0-16,0 0 0,0 0 15,0 0-15,21-21 16,0-1-1,0 1 1,21 21-16,0-21 0,0 21 16</inkml:trace>
  <inkml:trace contextRef="#ctx0" brushRef="#br0" timeOffset="22339.45">5715 6011 0,'0'0'0,"0"-21"0,0-21 16,0 21 0,0 42 15,0 21-31,0-21 16,-21 22-16,0-22 0,-1 21 0,22-21 15,-21 22-15,0-22 16,0 21-16,0 1 0,21-22 0,-21 21 0,21-21 15,-22 0-15,22 1 0,0-1 16,0 0-16,0 0 0,22-21 31,-1 0-31,0 0 16,-21-21-16</inkml:trace>
  <inkml:trace contextRef="#ctx0" brushRef="#br0" timeOffset="22948.3">5313 6329 0,'0'0'0,"-21"0"16,42 0-1,0 0 1,0 0-16,0 0 16,22-21-16,-1 21 0,0-21 0,1 21 15,20-22-15,-21 22 0,22-21 0,-22 21 16,22-21-16,-22 21 0,0-21 15,1 0-15,-22 21 0,21-21 0,-21-1 16,1 1-16,-22 0 16,0 0-16,0 0 0,0 0 0,0-1 15,-22 22 17,1 22-32,21-1 15,-21-21-15,21 42 0,0-21 16,0 0-16,0 1 0,0-1 15,-21 21-15,21-21 0,-21 0 0,21 1 16,-21 20-16,21-21 0,0 0 16,0 0-16,-22 1 0,22-1 0,-21 0 15,21 0 1,0-42 0,0 0-16,0 0 15,0-1-15,0 1 0,0 0 16,0 0-16,21 0 0,22-43 15,-22 43-15,21 0 0,-21 0 16,22 21-16,-22-21 0,21-1 16,1 22-16,-22 0 0,0 0 0,21 0 15,-21 0-15,1 0 0,-1 22 16,0-1-16,0 0 0,-21 0 16,0 0-16,0 0 0,0 1 15,-21-1-15,0 0 0,0 0 0,-1 0 16,22 0-16,-21 1 0,0-1 15,21 0-15,21-42 47,0 0-47</inkml:trace>
  <inkml:trace contextRef="#ctx0" brushRef="#br0" timeOffset="23663.51">6773 6223 0,'0'0'0,"0"-21"0,0 0 16,0 0-16,0-1 16,-21 22-16,0-21 0,0 0 0,0 21 15,-1 0-15,1 0 16,0 0-16,0 0 0,-21 0 16,20 0-16,1 21 0,0 0 0,-21 1 15,21-1-15,-1 0 0,1 21 16,0-21-16,0 1 0,21 20 0,0-21 15,-21 0-15,21 0 0,0 1 16,0-1-16,0 0 0,0 0 0,21-21 16,0 0-16,0 0 0,22 0 15,-22 0-15,0-21 0,21 0 16,-21 21-16,22-21 0,-22-1 16,0 1-16,21 0 0,-20 0 0,-1 0 15,0 0-15,0-1 0,-21 1 0,0-21 16,21 21-16,-21 0 0,0-1 15,0 1-15,0 0 16,0 42 0,0 0-16,-21-21 15,21 22-15,-21-1 0,21 0 0,0 0 16,0 0-16,0 22 0,-21-22 0,21 0 16,0 0-16,0 0 0,0 0 15,0 1-15,21-1 0,0 0 16,0-21-16,0 0 0,1 0 15,20 0-15,-21 0 0,0 0 0,22-21 16,-22 0-16,0 21 0,21-22 0,-21 1 16,1 0-16,-1-21 15,0 21-15,0-1 0,0-20 0,-21 21 16,0-21-16,21-1 0,1 22 0,-22-21 16,0-1-16,0 1 0,21 0 15,-21 21-15,0-22 0,21 22 0,-21 0 16,0 42-1,0 0-15,-21 22 16,0-22-16,21 21 0,0 0 0,-22-20 16,22 20-16,-21 0 0,0 1 15,21-22-15,0 21 0,0-21 0,-21 22 16,21-22-16,0 21 0,0-21 16,0 0-16,0 1 0,0-1 0,0 0 15,0 0-15,21-21 0,0 0 16,0 0-16,1 0 0,-1-21 15,0 0-15,0 0 0,0-1 16,0 1-16</inkml:trace>
  <inkml:trace contextRef="#ctx0" brushRef="#br0" timeOffset="23847.77">7070 6117 0,'0'0'16,"-22"0"-16,1 0 0,42 21 31,1-21-31,-1 0 0,0 0 16,0 0-16,0 0 0,0 0 15,22 0-15,-22 0 0,0 0 16,21-21-16,-20 21 0,20-21 0,-21 21 16</inkml:trace>
  <inkml:trace contextRef="#ctx0" brushRef="#br0" timeOffset="24703.49">8615 6138 0,'0'0'0,"-21"-21"0,-1 21 15,22-21-15,0 0 0,-21 21 16,21-21-16,0 0 0,0-1 16,21 1-16,1 0 0,-1 21 15,0-21-15,21 21 16,-21 0-16,22-21 0,-22 21 0,21 0 15,1 0-15,-22 0 0,21 21 0,-21 0 16,0-21-16,-21 21 0,0 22 16,22-22-16,-22 0 0,0 0 0,0 21 15,0-20-15,0-1 0,0 0 0,-22 0 16,1 0-16,21 0 0,0 1 16,-21-22-16,0 21 0,0-21 15,0 0 1,21-21-1,0-1-15,0 1 16,0 0-16,0 0 0,21 0 16,0-22-16,0 22 0,0 0 15,0-21-15,22 21 0,-22-22 0,21 22 16,-21 0-16,22 0 0,-22 0 16,21-1-16,1 1 0,-22 21 0,0 0 15,21 0-15,-21 0 0,1 21 0,-1 1 16,-21-1-16,21 0 0,-21 21 15,21-21-15,-21 1 0,0 20 0,0-21 16,0 0-16,0 0 0,0 1 16,0-1-16,0 0 0,0 0 0,0 0 15,-21-21 1,0 0-16,21-21 31,0 0-31,0 0 16,0 0-16,0-1 15,0-20-15,21 21 0,0 0 0,0-22 16,0 22-16,22 0 0,-1-21 0,-21 21 16,22-1-16,-1 1 0,0 21 15,1 0-15,-1 0 0,-21 0 0,0 0 16,22 0-16,-22 21 0,0 1 16,-21-1-16,0 0 0,0 0 0,0 0 15,0 22-15,0-22 0,-21 0 16,0 0-16,-1 0 0,1 0 15,0-21-15,0 22 0,21-1 0,21-21 32,0 0-17,22 0-15,-22-21 0</inkml:trace>
  <inkml:trace contextRef="#ctx0" brushRef="#br0" timeOffset="25084.21">10223 6033 0,'-21'0'32,"42"0"-1,1 0-15,-1 0-16,-21-22 0,21 1 0,0 21 15,0-21-15,0 21 0,-21-21 0,22 0 16,-22 0-16,21 21 0,-21-22 15,0 1-15,0 0 0,-21 0 16,-1 21-16,1 0 16,0 0-16,-21 21 0,21-21 0,-22 21 15,22 22-15,-21-22 0,21 0 0,-1 21 16,-20-21-16,21 1 16,21-1-16,0 21 0,0-21 0,0 0 15,0 1-15,0-1 0,21 0 16,0-21-16,0 0 0,22 21 15,-22-21-15,21 0 0,-21 0 0,22 0 16,-22 0-16,21 0 0,-21 0 0,22 0 16,-1-21-16,-21 0 0,0 0 15,22-1-15,-22 1 0,21 0 0,-21 0 16</inkml:trace>
  <inkml:trace contextRef="#ctx0" brushRef="#br0" timeOffset="25316.38">10858 5630 0,'0'0'0,"22"-42"0,-1 21 0,-21 0 15,0 0-15,0-1 0,0 44 32,-21-1-32,-1 0 0,1 21 0,0-21 15,0 22-15,21-1 0,-21 0 16,0 1-16,-1-1 0,22 0 0,-21 1 16,21-22-16,-21 21 0,21-21 0,0 1 15,-21-1-15,21 0 0,-21 0 16,21 0-16,0 0 15,21-21 1,0 0-16,0 0 16,0-21-16,1 0 0,20 0 15</inkml:trace>
  <inkml:trace contextRef="#ctx0" brushRef="#br0" timeOffset="25764.01">11176 5630 0,'0'0'0,"0"-21"0,21 0 16,-21 0-16,0 0 0,0 0 15,0 42 1,-21 0 0,0 0-16,21 0 0,-21 22 15,21-1-15,0-21 0,-22 21 0,22 1 0,-21-1 16,21-21-16,0 22 16,0-1-16,0-21 0,-21 0 0,21 0 15,-21 1-15,21-1 0,0 0 16,0 0-16,-21-21 15,0 0 1,21-21 0,0 0-16,0 0 0,0-1 15,0 1-15,21 0 0,0 0 0,0-21 16,0 20-16,22-20 0,-1 21 16,0-21-16,-21 20 0,22 1 0,-1 0 15,0 0-15,1 21 16,-22 0-16,21 0 0,-21 21 0,1 0 15,-1 0-15,0 1 0,-21-1 0,0 0 16,0 21-16,0-21 0,0 22 16,0-22-16,-21 0 0,0 0 0,-1 0 15,1 1-15,0-1 0,21 0 16,-21-21-16,0 21 0,0-21 16,21 21-16,-22-42 31,22 0-31</inkml:trace>
  <inkml:trace contextRef="#ctx0" brushRef="#br0" timeOffset="25960.23">10710 5821 0,'0'0'15,"-21"0"-15,-21 0 0,21 0 0,-1 0 16,44 0 15,-1 0-31,21 0 16,0 0-16,1 0 0,-1 0 0,22 0 15,-22 0-15,21 0 0,-20 0 0,20 0 16</inkml:trace>
  <inkml:trace contextRef="#ctx0" brushRef="#br0" timeOffset="26353.85">11790 5779 0,'-21'-22'15,"-1"22"1,1 0-16,0 22 0,0-22 0,0 21 16,0 0-16,-1 0 0,1 21 15,0-20-15,0-1 0,21 0 16,0 0-16,0 0 0,-21 0 0,21 1 15,0-1-15,0 0 0,0 0 16,21-21-16,-21 21 0,21-21 0,0 21 16,0-21-16,22 0 0,-22 0 15,0 0-15,0 0 0,0 0 16,1-21-16,-1 0 0,0 0 0,0 21 16,0-21-16,0 0 0,-21-1 15,0 1-15,0-21 0,0 21 0,0 0 16,0-1-16,-21 1 0,0 0 0,0 0 15,0 21 1,0 0-16,-1 0 0,1 0 0,0 0 16,0 0-1,21 21-15,0 0 0,0 0 16,21-21-16,0 0 16</inkml:trace>
  <inkml:trace contextRef="#ctx0" brushRef="#br0" timeOffset="26860.09">12425 5927 0,'0'0'0,"21"-21"0,-21-1 31,0 1-31,0 0 0,-21 21 16,0 0-16,-1 0 0,1 0 15,0 0-15,-21 0 0,21 0 16,-1 0-16,-20 21 0,21 0 0,0 1 15,0-1-15,-22 0 0,43 0 16,-21 0-16,0 0 0,21 1 0,0-1 16,0 0-16,0 0 0,0 0 0,0 0 15,21 1-15,0-22 16,0 0-16,1 0 0,-1 0 16,0 0-16,21 0 0,-21 0 0,1 0 15,20 0-15,-21-22 0,0 22 16,0-21-16,22 0 0,-22 0 0,0 0 15,-21 0-15,21-22 0,0 22 0,1-21 16,-22-1-16,0 1 0,21-21 16,0 20-16,-21 1 0,0 0 0,0-1 15,0 1-15,0 21 0,0-22 16,0 22-16,0 42 31,0 22-31,-21-22 0,21 21 16,-21 1-16,21-1 0,-22 0 15,22 1-15,0-1 0,0 0 0,0 1 16,0-1-16,0-21 0,0 21 16,0-20-16,0-1 0,0 0 0,0 0 15,22 0-15,-1 0 0,0-21 16,0 0-16,0 0 0,0 0 16,1 0-16,-1 0 0,0 0 0</inkml:trace>
  <inkml:trace contextRef="#ctx0" brushRef="#br0" timeOffset="27180.4">14203 5842 0,'0'0'0,"-21"-21"31,21 0-31,-22 21 0,1 0 16,21 21 0,0 0-16,0 0 15,-21 0-15,21 1 0,-21-1 16,21 0-16,-21 0 0,21 0 0,0 0 16,-21 1-16,-1-1 0,22 0 15,0 0-15,-21-21 16,21 21-16,21-21 31,1 0-31,20 0 16,-21-21-16</inkml:trace>
  <inkml:trace contextRef="#ctx0" brushRef="#br0" timeOffset="27569.51">14605 5842 0,'0'-42'31,"-21"42"-31,0 0 16,-1 0-16,1 0 0,0 0 15,0 0-15,0 21 0,-22 0 0,22-21 16,0 21-16,0-21 0,21 21 16,-21 1-16,21-1 0,0 0 15,0 0-15,21-21 16,0 0-16,0 0 0,0 21 15,1-21-15,20 0 0,-21 0 0,0 0 16,0 21-16,22-21 0,-22 0 16,0 0-16,0 0 0,-21 22 15,0-1 1,-21-21 0,0 21-16,0-21 0,0 0 15,-22 0-15,22 21 0,0-21 16,0 0-16,-22 0 0,22 0 0,0 0 15,0 21-15,0-21 16,21-21 0</inkml:trace>
  <inkml:trace contextRef="#ctx0" brushRef="#br0" timeOffset="27771.41">14055 5736 0,'-43'-21'31,"22"21"-31,0 0 16</inkml:trace>
  <inkml:trace contextRef="#ctx0" brushRef="#br0" timeOffset="30154.01">15833 6033 0,'0'0'0,"0"21"31,21-21-15,0-21-16,0-1 0,21 22 15,-20-21-15,-1 0 0,21 0 16,-21 0-16,0 0 0,1-1 16,-1 1-16,0-21 0,0 21 0,-21 0 15,0-22-15,0 22 0,0 0 0,0 0 16,0 0-16,-21 21 15,0 21 1,0 0-16,-1 0 0,1 0 16,21 0-16,-21 1 0,21 20 15,-21-21-15,21 21 0,0-20 0,0-1 16,0 21-16,0-21 0,0 0 16,0 1-16,0-1 0,21-21 0,-21 21 15,21 0-15,0-21 0,1 0 16,-1 0-1,0 0-15,0 0 0,0 0 16,0-21-16,1 0 16,-1 0-16,0-1 0,0 1 0,0 0 15,22 0-15,-1 0 0,-21-22 16,21 22-16,1 0 0,-22-21 16,21 21-16,1-1 0,-22 22 0,21-21 15,-21 21-15,0 0 0,1 0 16,-1 0-16,0 21 0,0 1 15,-21-1-15,0 21 0,0-21 0,0 0 16,0 1-16,0-1 0,-21 0 16,0 21-16,21-21 0,-21 1 0,-1-22 15,1 21-15,21 0 0,-21-21 16,21 21-16,0-42 47,21 0-47,0 21 0,1-21 0,-1-1 15,0 1-15,0 0 0,0 0 16,0 0-16,1 0 0,-1-22 0,21 22 16,-21 0-16,0-21 0,1 20 0,-22 1 15,21 0-15,-21 0 0,21 0 16,-42 21 15,0 0-31,21 21 0,-22 0 16,1 0-16,0 0 0,21 1 0,0 20 15,-21-21-15,21 0 0,0 22 16,-21-22-16,21 0 0,0 0 0,0 0 16,0 0-16,0 1 0,0-1 15,0 0-15,21-21 0,0 21 0,0 0 16,0-21-16,22 0 0,-22 0 16,21 0-16,-21 0 0,22 0 0,-1 0 15,0 0-15,1 0 0,-1 0 0,0-21 16,-20 21-16,20-21 0,-21 0 15,21 0-15,-42-1 0,22 1 0,-22 0 16,0 0-16,0-21 0,0 20 16,0 1-16,0 0 0,0 0 0,0 0 15,-22 21-15,1 0 0,0 0 16,0 0-16,0 0 16,0 21-16,-1 0 0,1 0 0,21 0 15,0 1-15,-21-1 0,21 21 16,0-21-16,0 0 0,0 1 0,0-1 15,0 0-15,0 0 16,21-21-16,0 0 0,1 0 0,-1 0 16,0 0-16,0 0 0,0 0 0,0 0 15,22 0-15,-22 0 0,0 0 16,0-21-16,0 0 0,1 21 0,-1-21 16,-21-1-16,21 1 0,0 0 15,0 0-15,0 0 0,1 0 16,-1-1-16,0 1 0,0 0 0,0 0 15,0 0-15,1 21 16,-1 0-16,0 0 78,-21-21-47,0-1-31,0 1 0,0 0 32,-21 21-32,0 0 15,-1 0-15,1 0 0,0 21 0,0 0 16,0 1-16,0-1 0,-1 0 16,22 0-16,-21 21 0,0-20 0,21-1 15,0 0-15,-21 0 0,21 0 16,0 22-16,0-22 0,0 0 15,0 0-15,21 0 0,0-21 16,0 21-16,1 1 0,-1-22 0,21 0 16,-21 0-16,0 0 0,22 0 15,-22 0-15,0 0 0,21 0 16,-20 0-16,-1-22 0,0 22 0,0-21 16,0 0-16,0 0 0,1 0 0,-1 0 15,0-1-15,0 1 0,-21-21 16,0 21-16,21 0 0,-21-1 0,21 1 15,-21 0 1,-21 42 0,21 0-16,-21 1 15,0-22-15,21 21 0,-21 0 0,21 0 16,0 0-16,-21 0 0,21 1 0,0-1 16,0 0-16,0 0 15,0 0-15,21 0 16,0-21-16,0 0 15,0 0-15,0 0 0,1 0 16,-1 0-16,0 0 0,21-21 0,-42 0 16,21 0-16,1 21 0,-1-21 15,0 0-15,0-22 0,-21 22 0,0 0 16,21 0-16,0-22 0,-21 22 0,0 0 16,0 0-16,0 42 31,0 0-16,0 0-15,-21 1 0,21 20 0,-21-21 16,21 0-16,0 0 16,0 1-16,0-1 0,0 0 0,0 0 15,0 0-15,21 0 0,0-21 16,1 0-16,-1 0 0,0 0 16,0 0-16,0 0 0,0 0 0,1 0 15,-1 0-15,0 0 0,0-21 16,0 0-16,0 21 0,-21-21 0,22-21 15,-1 20-15,0-20 0,-21 0 0,21-1 16,0 1-16,0 0 0,-21-22 16,22 22-16,-1-22 0,0 22 15,0 0-15,-21-1 0,0 22 16,0-21-16,0 21 0,-21 42 31,0 21-31,0-21 16,21 22-16,-22-1 0,1 0 0,0 1 15,21-1-15,0 0 0,-21 1 16,21-1-16,-21 0 0,21 1 0,0-22 16,0 0-16,0 21 0,0-20 15,0-1-15,0 0 0,0 0 16,21-21-16,0 0 0,0 0 16,0 0-16,1 0 0,-1 0 15,0 0-15,0 0 0,0 0 16,0 0-16,1-21 0,-1 0 0,0 21 15,0-21-15</inkml:trace>
  <inkml:trace contextRef="#ctx0" brushRef="#br0" timeOffset="30348.49">18711 5842 0,'0'0'0,"-21"0"0,0 0 0,42 0 47,0 0-47,0 0 16,22 0-16,-22 0 0,21 0 0,-21 0 15,22 0-15,-22-21 0,21 21 16,1-21-16,-1 21 0,0 0 0,-21 0 16</inkml:trace>
  <inkml:trace contextRef="#ctx0" brushRef="#br0" timeOffset="30712.5">19156 5884 0,'0'0'0,"0"22"0,-21-22 0,42 0 47,0 0-47,0 0 15,0 0-15,0 0 0,1-22 0,20 22 16,-21-21-16,0 0 0,0 21 15,1-21-15,-22 0 0,0 0 0,21 21 16,-21-22-16,0 1 0,0 0 16,-21 21-16,-1 0 15,1 0-15,0 0 0,0 0 0,0 0 16,0 21-16,-1 0 0,1 1 16,0-1-16,0 0 0,0 0 0,0 21 15,21-20-15,0-1 16,0 0-16,0 0 0,0 0 15,0 0-15,0 1 0,0-1 16,21-21-16,0 0 0,0 0 16,0 0-16,22 21 0,-1-21 0,0 0 15,22 0-15,-22 0 0,22 0 16,-22 0-16</inkml:trace>
  <inkml:trace contextRef="#ctx0" brushRef="#br0" timeOffset="31256.46">20256 5842 0,'0'0'0,"0"-21"16,0 0-16,-84 0 15,63-1-15,-1 22 16,1 0-16,0 0 0,-21 0 0,21 0 16,-1 22-16,-20-22 0,21 21 0,0 0 15,-22 0-15,22 0 0,0 0 16,0 1-16,21-1 0,0 0 0,-21 0 15,21 0-15,0 0 0,0 1 16,0-1-16,0 0 0,21-21 16,0 21-16,0-21 15,0 0-15,1 0 0,-1 0 16,0 0-16,0 0 0,0 0 0,0-21 16,1 0-16,-1 21 0,0-21 15,0-1-15,0 1 0,0 0 0,1-21 16,-1 21-16,0-22 0,0 1 15,0 0-15,0-22 0,1 22 0,-1-1 16,-21 1-16,21-21 0,0 41 0,0-20 16,-21 0-16,0 21 0,0-22 15,0 22-15,0 0 0,-21 21 32,0 0-32,21 21 0,-21 0 0,0 0 15,-1 1-15,22 20 16,0 0-16,-21 1 0,21-1 0,0 0 15,-21 1-15,21-1 0,0 0 16,0 1-16,0-1 0,0 0 0,0-21 16,0 22-16,0-22 0,0 0 0,21 0 15,-21 0-15,21 1 0,1-1 16,-1-21-16,0 0 16,0 0-16,0 0 15,0 0-15,1 0 16,-1 0-16</inkml:trace>
  <inkml:trace contextRef="#ctx0" brushRef="#br0" timeOffset="31416.49">20510 6033 0,'-21'0'0,"0"0"32,0 0-1,0 0-16,0 0-15,-22 0 16,22 0-16</inkml:trace>
  <inkml:trace contextRef="#ctx0" brushRef="#br0" timeOffset="32805.04">3069 8234 0,'0'0'0,"-21"0"16,0 0-16,0 0 0,-1 0 16,1-21-1,21 0-15,0-1 16,0 1-16,0 0 0,0 0 15,0-21-15,21 20 0,1 1 0,-1 0 16,-21 0-16,21-21 0,0 42 0,0-22 16,0 1-16,22 21 0,-22 0 15,0 0-15,0 0 0,0 0 0,22 0 16,-22 0-16,0 0 0,0 21 16,0 22-16,1-22 0,-22 21 0,21-21 15,-21 22-15,0-22 0,0 21 16,0 1-16,0-22 0,-21 0 15,-1 0-15,1 0 0,21 0 0,0 1 16,-21-22-16,0 0 16,21-22-1,0 1 1,0 0-16,21 0 0,0-21 0,0 20 16,-21 1-16,22 0 0,-1-21 15,0 21-15,0-22 0,0 22 0,22-21 16,-22 21-16,21-1 0,-21 1 15,22 21-15,-22-21 0,21 21 0,-21 0 16,0 0-16,1 0 0,-1 0 16,0 0-16</inkml:trace>
  <inkml:trace contextRef="#ctx0" brushRef="#br0" timeOffset="33123.5">3768 8065 0,'0'42'15,"0"-84"-15,0 105 0,0-42 0,0 0 16,21-21-1,0 0-15,0 0 16,0 0-16,-21-21 0,21 0 0,1 0 16,-1 0-16,0 21 15,0-21-15,-21-1 0,0-20 16,0 21-16,0 0 0,0 0 16,-21 21-1,0 0-15,0 0 0,21 21 16,-22 0-16,1 0 0,0 0 15,0 0-15,21 1 0,0 20 0,-21-21 16,21 0-16,0 0 0,0 1 0,0-1 16,0 0-16,0 0 0,0 0 15,21-21-15,0 21 0,0-21 16,22 0-16,-22 0 0,21 0 16,0 0-16,-20-21 0,20 0 0,0 0 15,1 0-15,-1 0 0</inkml:trace>
  <inkml:trace contextRef="#ctx0" brushRef="#br0" timeOffset="33480.36">4445 7874 0,'0'0'15,"0"-21"-15,0 0 0,-21 21 16,0 0 0,-1 0-16,1 0 0,0 21 15,21 0-15,-21 0 16,21 0-16,-21 22 0,21-1 15,0 0-15,0 1 0,-21-1 0,21 0 16,-22 22-16,22-22 0,0 22 16,0-22-16,0 22 0,0-1 15,-21-21-15,21 22 0,0-1 0,-21 1 16,21-1-16,0 1 0,0 21 16,-21-22-16,0 1 0,21-1 0,-21-21 15,-1 22-15,22-1 0,-21-20 0,21-1 16,-21 0-16,21 1 0,0-1 15,-21-21-15,21 0 0,-21 1 0,21-1 16,0-42 0,0-1-16,21 1 15,-21 0-15,21-21 0,0 21 0,0-22 16,-21 1-16,22 0 0,-1-1 16,0-20-16,0-1 0</inkml:trace>
  <inkml:trace contextRef="#ctx0" brushRef="#br0" timeOffset="33805.5">4339 8297 0,'-21'-42'16,"42"84"-16,-42-126 0,21 63 0,-21-22 0,21 22 0,0-21 15,0 21-15,0-1 0,0-20 16,0 21-16,0 0 0,21 0 0,0-1 16,21 1-16,-20 0 0,20 21 15,0-21-15,1 21 0,-1 0 16,0 0-16,1 0 0,-1 0 0,-21 0 15,0 0-15,22 21 0,-43 0 16,21 0-16,-21 22 0,0-22 0,0 0 16,0 21-16,-21-20 0,-1 20 15,-20-21-15,21 0 0,-21 0 0,20 1 16,-20-1-16,21-21 0,0 21 0,0-21 16,-1 0-16,1 0 0,0 0 15,42 0 16,0 0-31,1-21 16,-1 21-16,0-21 0,0 21 16,0 0-16</inkml:trace>
  <inkml:trace contextRef="#ctx0" brushRef="#br0" timeOffset="34192.42">4932 8022 0,'0'0'15,"0"-21"-15,0 0 0,0 0 16,0 0-16,0-1 0,0 1 16,0 0-16,21 0 15,0 0-15,0 21 0,0 0 16,1-21-16,-1 21 16,0 0-16,0 0 0,0 0 0,0 21 15,1 0-15,-22 0 0,0 0 16,0 0-16,0 22 0,0-22 0,0 0 15,0 21-15,0-20 0,0-1 0,0 0 16,0 0-16,0 0 0,0 0 16,0-42 15,0 0-15,0 0-16,0 0 0,0 0 0,0-1 15,0 1-15,0 0 16,0 0-16,21-21 0,-21 20 0,21 1 15,0 21-15,0-21 0,0 0 0,1 0 16,-1 21-16,0 0 0,0-21 16,21 21-16,-20 0 0,-1 0 0,0 0 15</inkml:trace>
  <inkml:trace contextRef="#ctx0" brushRef="#br0" timeOffset="35375.89">5482 8043 0,'0'0'15,"0"22"-15,21-44 32,0 22-32,1-21 15,-22 0-15,21 21 0,0-21 0,0 0 16,0 0-16,0-1 0,1 1 16,20 21-16,-42-21 0,21 0 0,0 0 15,-21 0-15,0-1 0,0 1 16,-21 21-1,0 0-15,0 0 0,-22 21 16,22 1-16,0-22 0,0 21 0,0 0 16,0 0-16,-1 0 0,1 0 15,21 22-15,0-22 0,-21 0 16,21 21-16,0-20 0,0-1 0,0 0 16,0 0-16,0 0 0,21 0 15,0-21-15,1 0 0,-1 0 16,0 0-16,0 0 0,0 0 15,0 0-15,22 0 0,-22-21 0,21 0 16,1 0-16,-1 0 0,0 0 0,1-1 16,-1 1-16,0 0 0,1-21 15,-1 21-15,-21-1 0,0 1 16,0 0-16,1 0 0,-22 0 0,0 0 16,-22 21-1,1 0 1,0 0-16,21 21 0,0 0 0,0 0 15,-21 0-15,21 0 0,0 1 16,0-1-16,0 0 0,0 0 0,0 0 16,0 0-16,21 1 0,-21-1 0,0 0 15,0 0-15,21-21 16,-21 21-16,-21-21 31,0 0-15,21-21-16,0 0 0,-21 21 15,21-21-15,-21 21 0,-1 0 47,22 21-47,0 0 16,0 0-16,0 0 0,0 1 16,22-22-16,-1 0 0,0 21 15,0-21-15,0 0 0,22 0 16,-22 0-16,21 0 0,-21 0 0,22 0 15,-1 0-15,-21 0 0,21 0 0,1-21 16,-22-1-16,21 1 0,-21 0 16,22 0-16,-22 0 0,0-22 0,0 1 15,0 0-15,1 21 0,-1-22 0,0 1 16,-21 0-16,0-1 16,21 1-16,-21 0 0,0-1 0,21 1 15,-21 21-15,0-22 0,0 22 16,0 0-16,0 0 0,-21 21 31,0 0-31,21 21 0,-21 0 16,21 0-16,0 1 0,-21-1 0,21 21 15,-22-21-15,1 22 0,21-22 0,0 21 16,0 0-16,-21-20 0,21 20 16,-21 0-16,21 1 0,0-22 0,0 21 15,0-21-15,0 0 0,0 22 16,21-22-16,0-21 0,-21 21 15,21-21-15,1 0 0,-1 0 0,0 0 16,21 0-16,-21 0 0,1-21 16,-1 21-16,21-21 0,-21 0 0,0-1 15,1 1-15,-1-21 0,0 21 0,0 0 16,-21-1-16,0 1 0,21 0 16,-21 0-16,0 42 31,0 0-31,0 0 0,-21 1 15,21-1-15,-21 0 0,21 0 16,0 0-16,0 0 0,0 1 0,0-1 16,0 0-16,21-21 31,0 0-15,-21-21-16,21 0 15,1-1-15,-22 1 0,21 0 0</inkml:trace>
  <inkml:trace contextRef="#ctx0" brushRef="#br0" timeOffset="35548.08">7197 7684 0,'0'0'0,"-43"-22"31,22 22-15</inkml:trace>
  <inkml:trace contextRef="#ctx0" brushRef="#br0" timeOffset="35745.01">6456 7789 0,'-21'0'0,"42"0"0,-64 0 0,22 0 0,0 0 16,21 22-16,21-22 31,0 0-31,1 0 16,-1 0-16,21 0 0,-21 0 0,22 0 16,-22 0-16,21 0 15,0 0-15,1 0 0</inkml:trace>
  <inkml:trace contextRef="#ctx0" brushRef="#br0" timeOffset="36111.74">7218 7811 0,'0'21'47,"21"0"-47,-21 0 15,0 0-15,21 0 0,-21 1 16,0-1-16,0 0 0,0 0 16,0 0-16,0 0 0,0 1 0,0-1 15,0 0-15,0 0 16,0-42 31,0 0-47,21 0 0,0-1 15,-21 1-15,22 0 0,-1 0 0,-21-21 16,21 20-16,0 1 0,-21 0 16,21 0-16,0 21 0,1-21 0,-22 0 15,21 21-15,0 0 16,0 0-16</inkml:trace>
  <inkml:trace contextRef="#ctx0" brushRef="#br0" timeOffset="36463.64">7662 7938 0,'0'-22'15,"21"22"-15,-21-21 16,22 21-16,-1 0 0,-21-21 15,21 21-15,-21-21 0,21 21 16,-21-21-16,0 0 16,-21 21 15,0 0-31,0 0 0,-1 21 0,1 0 16,0 0-16,0 0 0,0 0 0,21 1 15,-21-1-15,21 0 0,0 21 16,0-21-16,0 1 0,0-1 0,0 0 15,0 0-15,21 0 0,0 0 16,0-21-16,0 0 16,0 0-16,1 0 0,20 0 0,-21 0 15,0-21-15,0 0 0,1 21 16,-1-21-16</inkml:trace>
  <inkml:trace contextRef="#ctx0" brushRef="#br0" timeOffset="37544.24">8975 7535 0,'0'0'0,"21"-105"31,-21 83-31,-21 22 16,-1-21-16,1 21 0,0 0 15,0 0-15,0 0 0,0 0 0,-1 21 16,1 1-16,-21-1 0,21 0 15,0 21-15,-22-21 0,22 22 0,0-22 16,0 21-16,0 1 0,21 20 16,0-42-16,0 0 15,0 22-15,0-22 0,0 0 0,21 0 16,21 0-16,-21-21 0,22 0 16,-22 0-16,21 0 0,0 0 15,1 0-15,-1-21 0,0 0 0,1 21 16,-1-21-16,0 0 0,1 0 0,-1-1 15,-21-20-15,0 21 0,1 0 16,-22-22-16,0 1 0,0 0 0,0 21 16,-22-22-16,-20 1 0,21 0 0,-21-1 15,-1 22-15,22 0 0,-21 0 16,-1 0-16,1 21 0,0 0 16,21 0-16,-1 0 0,1 0 15,21 21-15,-21-21 0,21 21 0,0 0 16,21 0-16,22 0 0,-22-21 15,21 22-15,0-22 0,22 0 16,-22 0-16,22 0 0,-22 0 0,22 0 16,-1 0-16,1 0 0,-22 0 15,21-22-15,1 1 0,-22 0 0,1 0 16,-1 0-16,0 0 0,-21-1 0,1-20 16,-22 21-16,0 0 0,0 0 15,0-1-15,0 1 0,-22 0 0,1 0 16,0 0-16,0 21 0,0 0 15,0-21-15,-1 21 0,1 0 16,0 0-16,0 21 0,0-21 0,0 21 16,21 21-16,-22 1 0,22-1 0,-21 0 15,21 22-15,-21-22 0,21 22 16,0-1-16,0 1 0,-21-1 0,21 1 16,-21 20-16,21-20 0,0 20 15,0-20-15,-21 21 0,21-1 16,0 1-16,-22-22 0,22 22 0,-21-21 15,21 20-15,0 1 0,-21 0 0,0-1 16,0 1-16,21 0 0,-21-1 16,-1-20-16,1 20 0,0 1 0,0 0 15,0-22-15,0 22 0,-22 0 0,22-22 16,-21 1-16,21-1 0,-1-21 0,1 1 16,0-22-16,21 21 0,-21-21 15,21-42 1,0 0-16,0-21 0,0-1 15,-21 1-15,21 0 0,0-22 16,0 1-16,0-1 0,0 1 0,0-1 16,0-20-16,21-1 0,0-21 0,0 0 15,0 22-15,1-22 0,20 21 16,-21-21-16,21 22 0,-20-1 16,20 21-16,-21-20 0,21 20 15,-20 1-15,20 20 0,-21 1 0,21-21 16,-20 41-16,20-20 0,-21 0 0,21 21 15,-20-1-15,20 1 0,-21-21 0,21 21 16,1 0-16,-1-1 0</inkml:trace>
  <inkml:trace contextRef="#ctx0" brushRef="#br0" timeOffset="38220.18">11239 7705 0,'22'0'16,"-22"-21"-16,0-1 15,21 22-15,-21-21 0,0 0 16,0 0-16,0 0 0,0 0 16,0-22-16,0 22 0,0 0 0,0 0 15,0 0-15,-21-1 0,-1 1 16,1 0-16,0 21 0,0 0 0,0 0 16,0 0-16,-22 0 0,1 0 0,0 0 15,-1 21-15,1 0 0,0 22 16,-22-22-16,22 0 0,21 21 0,-22-20 15,1 20-15,21-21 0,0 21 0,-1-20 16,1 20-16,21-21 0,0 0 16,0 0-16,0 1 0,0-1 15,0 0-15,21 0 0,1-21 0,-1 0 16,21 21-16,-21-21 0,22 0 0,-1 0 16,0 0-16,1 0 0,-1-21 15,0 21-15,1-21 0,-1 0 0,0 0 16,-21-1-16,1 1 0,-1 0 0,0 0 15,0 0-15,0 0 0,-21-22 16,21 22-16,-21-21 0,0 21 0,0-1 16,0 1-16,0 0 15,0 42 1,0 0-16,0 1 16,0-1-16,0 0 15,0 0-15,0 0 0,0 0 0,0 1 16,0-1-16,0 0 0,0 0 0,0 0 15,22 0-15,-1 1 16,0-22-16,21 0 0,-21 0 0,1 0 16,-1 0-16,21 0 0,-21 0 0,0 0 15,22-22-15,-22 1 0,0 21 0,0-21 16,0 0-16,1 0 0</inkml:trace>
  <inkml:trace contextRef="#ctx0" brushRef="#br0" timeOffset="39277.25">11663 7641 0,'0'-42'15,"0"105"-15,0-84 0,0-85 16,0 85-16,0 0 15,0 42 1,0 0 0,-21-21-16,21 22 0,-22-1 0,22 0 15,-21 0-15,21 0 0,0 0 0,0 1 16,-21-1-16,0 0 16,21 0-16,-21 0 0,42-42 46,0 0-30,0 0-16,0 0 0,1-1 16,20-20-16,-21 21 0,21 0 15,-20 0-15,20-22 0,0 22 16,1 0-16,-22 0 0,21 21 0,-21 0 16,0 0-16,1 0 0,-1 0 15,-21 21-15,0 0 0,0 0 16,0 0-16,0 1 0,0-1 0,0 0 15,-21 21-15,21-21 0,0 1 16,0-1-16,0 0 0,0 0 16,0 0-16,0 0 15,21-21-15,0 0 0,0 0 16,0 0-16,0 0 0,22 0 0,-22 0 16,0 0-16,0-21 0,22 0 0,-22 21 15,0-21-15,0 0 16,0 0-16,0-1 0,1 1 0,-1 0 15,-21 0-15,0 0 0,21 0 0,-21-1 16,0 1-16,0 42 31,-21 1-15,21-1-16,0 0 0,0 0 16,0 0-16,0 0 0,0 1 15,0-1-15,0 0 16,0 0-16,21-21 15,0 0-15,21 0 0,-20 0 16,-1 0-16,0 0 0,0 0 0,0 0 16,0-21-16,1 0 15,-1 21-15,0-21 0,-21-1 0,21 1 16,0 0-16,-21 0 0,0 0 16,21 0-16,-21-1 0,0 1 15,0 0-15,0 0 16,-21 42 15,21 0-31,0 0 0,-21 1 0,21-1 16,-21 0-16,21 0 0,-21 21 15,21-20-15,0 20 0,-21-21 16,21 21-16,-22 1 0,1-1 0,21 0 16,-21 22-16,0-22 0,21 22 0,-21-1 15,0 1-15,-1-22 0,1 22 16,0-1-16,0 1 0,-21 20 0,20-20 15,1 20-15,-21-20 0,21 21 0,0-1 16,-22-20-16,22 20 0,0-20 16,-21 21-16,20-22 0,1 1 0,0 20 15,0-20-15,0-22 0,0 22 0,-1-22 16,1 21-16,21-41 0,-21 20 16,0-21-16,0-21 15,0 0-15,21-21 16,0-21-16,0 20 0,0-41 0,0 21 15,0-22-15,0 1 0,0-1 0,0 1 16,21-22-16,-21-21 0,21 21 16,-21-20-16,0 20 0,21 0 0,0-21 15,0 22-15,1-1 0,-1 0 0,0 22 16,21-22-16,-21 43 0,22-22 16,-1 1-16,-21 21 0,22-1 0,-1 22 15,-21-21-15,21-1 0,1 22 0,-1 0 16,0-21-16,1 21 15,-1-1-15,22 1 0</inkml:trace>
  <inkml:trace contextRef="#ctx0" brushRef="#br0" timeOffset="39976.19">14668 7154 0,'0'-21'0,"0"42"0,0-84 0,0 42 0,0 0 15,0-1-15,0 1 16,0 0-16,0 0 0,0 0 16,-21 21-1,0 0-15,0 0 0,21 21 0,-21 0 16,-22 0-16,22 0 0,0 22 0,0-1 15,-21 0-15,20 1 0,1 20 16,0 1-16,0-22 0,0 22 16,21-22-16,0 0 0,0 1 0,0-1 0,0 0 15,21-21-15,0 1 0,0-1 16,22 0-16,-22 0 0,21 0 0,-21-21 16,22 0-16,-22 0 0,0 0 15,21 0-15,-21 0 0,1-21 0,-1 21 16,-21-21-16,0 0 0,21 0 15,-21-1-15,0 1 0,0 0 16,0 0-16,-21-21 0,0 20 0,-1 1 16,22 0-16,-21 0 0,0 21 0,0-21 15,21 0 1,21 21 0,0 0-1,0 0-15,1 21 16,-1 0-16,-21 0 0,0 0 15,0 0-15,21 22 0,-21-1 0,0 0 16,0 1-16,0-1 0,0 0 16,0 1-16,0 20 0,0 1 0,0-1 15,0 1-15,0-1 0,-21 22 0,0-22 16,21 1-16,-22-1 0,1 1 16,0-1-16,0 1 0,0-1 0,0 1 15,-1-22-15,1 22 0,0-22 0,0 0 16,21 1-16,-21-22 0,21 0 15,-21 0-15,21 0 0,0-42 16,0 0 0,0-21-16,21 21 0,0-22 15,0 1-15,0 0 0,0-1 16,1-20-16,20 20 0,-21-20 0,21-1 16,-20-20-16</inkml:trace>
  <inkml:trace contextRef="#ctx0" brushRef="#br0" timeOffset="41477.08">14817 7916 0,'0'0'0,"0"-63"0,0 21 15,0-1-15,0 1 0,0-43 16,0 64-16,0-21 0,0-1 16,0 22-16,0-21 0,0 21 0,21 0 15,0-22-15,0 22 0,21 0 16,-20 0-16,20 21 0,0-21 0,1 21 16,-1 0-16,0 0 0,1 0 15,-22 21-15,21 0 0,-21 0 16,22 0-16,-43 22 0,21-22 0,-21 21 15,0-21-15,0 0 0,0 22 16,0-22-16,0 0 0,-21 0 0,-1 0 16,22 1-16,-21-22 0,0 0 15,0 0-15,0 0 16,21-22 0,0 1-16,0 0 15,0 0-15,0 0 0,0-22 0,21 22 16,-21 0-16,21 0 0,0 0 15,0 0-15,-21-1 0,22 1 16,-1 0-16,0 0 0,0 21 0,0 0 16,0 0-16,1 0 0,-1 0 0,0 0 15,21 0-15,-21 0 0,1 0 16,-1 0-16,21 0 0,-21 0 0,0 0 16,1 0-16,-1 0 0,0 0 15,0 0-15,0 0 16,-21 21-1,0 0 1,0 0-16,0 1 16,-21-22-16,21 21 15,-21 0-15,21 0 0,0 0 0,0 0 16,0 1-16,-21-1 0,21 0 0,0 0 16,0 0-16,0 0 15,0 1-15,21-1 0,0 0 16,0-21-16,0 0 15,1 0-15,-1 0 0,0 0 16,0 0-16,0-21 0,0 21 16,1-21-16,-1-1 0,0 1 0,0 0 15,-21 0-15,0-21 0,0 20 16,0-20-16,0 0 0,0 21 0,0-22 16,-21 1-16,21 21 0,-21 0 15,0-1-15,-1 1 0,1 21 16,-21 0-16,21 0 0,0 0 0,-1 21 15,1 1-15,0-1 0,0 0 16,0 0-16,0 0 0,21 22 0,-22-22 16,22 21-16,0-21 0,0 0 0,0 22 15,0-22-15,0 0 0,22 0 16,-1 0-16,0-21 0,0 22 0,0-1 16,0-21-16,1 0 0,-1 0 15,21 0-15,-21 0 0,22 0 0,-22 0 16,21-21-16,0 21 0,1-22 15,-1 22-15,0-21 0,1 0 16,-22 0-16,21 0 0,-21-22 0,1 22 16,-1 0-16,0 0 0,-21 0 0,0 0 15,21 21-15,-21 21 32,-21-21-32,0 21 0,0 0 15,21 0-15,0 0 0,-22 1 0,22-1 16,0 0-16,-21 0 0,21 0 0,0 0 15,0 1-15,21-1 16,1-21-16,20 0 0,-21 0 16,0 0-16,0 0 0,22 0 15,-1 0-15,-21 0 0,22 0 0,-22 0 16,21-21-16,-21 21 0,0-22 16,1 1-16,-1 0 0,0 0 15,0 0-15,-21 0 0,0-1 0,0 1 16,0 0-16,-21 42 31,0 0-31,21 1 16,-21-1-16,21 0 0,0 0 15,0 0-15,0 0 0,0 1 16,0-1-16,0 0 0,21-21 16,0 0-16,0 0 15,0 0-15,0 0 0,22 0 16,-22 0-16,0 0 0,0 0 0,0 0 15,1 0-15,-1-21 0,0 0 16,0 21-16,-21-22 0,21 1 0,-21 0 16,21 0-16,-21 0 0,0 0 0,0-1 15,0 1-15,0 0 16,-21 42 15,0 0-31,21 1 0,-21-1 0,0 0 16,21 0-16,-21 21 0,-1-20 15,22 20-15,-21-21 0,0 21 0,21 1 16,0-1-16,0 0 0,-21 1 16,21-1-16,-21 22 0,21-22 0,0 21 15,-21-20-15,21 20 0,0-20 16,0-1-16,-22 21 0,22-20 0,-21-1 16,21 0-16,0 1 0,-21-1 0,21 0 15,-21 1-15,0-22 0,21 21 16,-21-21-16,21 22 0,-22-22 0,22 0 15,-21-21-15,21-21 32,0 0-32,21 0 0,1-22 15,-1 22-15,0-21 0,0 21 0,-21-22 16,21 1-16,0 0 16,1-1-16</inkml:trace>
  <inkml:trace contextRef="#ctx0" brushRef="#br0" timeOffset="41752.48">16976 7747 0,'0'0'0,"0"-21"0,0-21 0,0 20 0,21 1 16,-21 0-16,0 0 0,21 0 15,-21 0-15,0-1 0,21 1 0,0 21 16,0-21-16,1 21 0,-1 0 0,0 0 16,0 0-16,0 0 0,22 0 15,-22 0-15,0 0 0,-21 21 16,0 0-16,0 1 0,0-1 15,0 0-15,0 0 0,-21 0 0,0 0 16,-1 1-16,1-1 0,-21 0 0,21 0 16,0 0-16,-22-21 0,22 21 15,0-21-15,0 0 0,21 22 16,21-22 0,0 0-1,0-22-15,22 22 0,-22-21 0</inkml:trace>
  <inkml:trace contextRef="#ctx0" brushRef="#br0" timeOffset="42096.48">17695 7557 0,'21'-22'0,"-42"44"0,85-65 0,-43 22 15,0 21-15,-21-21 0,0 0 16,-21 21 0,0 0-16,0 0 15,-22 0-15,22 21 0,-21-21 0,-1 21 16,1 0-16,21 0 0,-21-21 0,20 22 15,1-1-15,21 0 0,0 0 16,0 0-16,0 0 16,21-21-16,22 22 0,-22-22 15,21 0-15,-21 21 0,22-21 0,-22 21 16,21-21-16,-21 21 0,1-21 16,-1 21-16,0-21 15,-21 21-15,0 1 16,-21-22-16,0 21 0,-1-21 15,1 0-15,-21 0 0,21 0 16,0 0-16,-22 0 0,22 21 0,0-21 16,0 0-16,0 0 0,-1 0 0,1 0 15,0 0-15,0 0 16,0 0-16,0 0 0,-22 21 0</inkml:trace>
  <inkml:trace contextRef="#ctx0" brushRef="#br0" timeOffset="42784.57">1757 10668 0,'0'0'0,"0"21"16,0 0-1,-21 1-15,-1-1 0,22 0 16,-21 0-16,21 0 0,0 0 0,-21 1 16,21-1-16,0 0 0,-21 0 15,21 0-15,0 0 0,0 1 0,0-1 16,-21-21 0,21 21-16,0-42 31,0 0-31,0-1 15,0-20-15</inkml:trace>
  <inkml:trace contextRef="#ctx0" brushRef="#br0" timeOffset="42964.54">1799 10435 0,'0'0'16,"0"-21"-16,0 0 0,0 0 0,0 0 15,-21 21 1,0 0-1,21 21 1,21-21 0,0 21-16,0-21 0,0 0 15,1 0-15,-1 0 16,0 0-16,-21 21 0</inkml:trace>
  <inkml:trace contextRef="#ctx0" brushRef="#br0" timeOffset="43144.44">2053 10774 0,'0'0'0,"0"21"0,0 0 15,-21-21 1,42 0 15,0-21-15,0 21-16,-21-21 0,22 21 15</inkml:trace>
  <inkml:trace contextRef="#ctx0" brushRef="#br0" timeOffset="43502.38">2328 10689 0,'0'0'0,"0"21"16,21-21-1,1-21-15,-1 0 16,21 21-16,-21-21 16,22 0-16,-22 0 0,21-22 0,-21 22 15,0 0-15,1 0 0,-1 0 16,-21-1-16,21-20 0,-21 21 16,0 0-16,-21 21 0,0 0 15,-1 0-15,-20 0 0,21 21 0,-21 0 16,20 0-16,-20 22 0,0-22 0,21 21 15,-1 0-15,1 1 0,0-22 16,0 21-16,21 1 0,0-22 0,0 21 16,0-21-16,0 0 0,0 1 15,21-1-15,0-21 0,0 21 0,1-21 16,-1 0-16,21 0 16,0 0-16,1 0 0,-1 0 0,0 0 15,1 0-15,20-21 0,-20 0 0</inkml:trace>
  <inkml:trace contextRef="#ctx0" brushRef="#br0" timeOffset="43820.49">4276 10456 0,'-22'0'0,"44"0"0,-65 0 0,22 0 0,0 0 15,0 0-15,0 0 16,-1 22-16,22-1 0,0 0 16,0 21-16,-21-21 0,21 1 15,0-1-15,0 21 0,0-21 16,0 0-16,-21 1 0,21-1 0,0 0 15,0 0-15,0 0 0,0-42 47</inkml:trace>
  <inkml:trace contextRef="#ctx0" brushRef="#br0" timeOffset="44000.47">4191 10245 0,'0'0'0,"0"-43"0,0 22 16,-21 0-16,21 0 16,-21 21-16,21 21 15,21 0 1,0 0 0,0 1-16,0-22 0,22 21 0,-1 0 15,0 0-15,1 0 0,-1 0 0</inkml:trace>
  <inkml:trace contextRef="#ctx0" brushRef="#br0" timeOffset="44408.48">4784 10478 0,'-22'21'0,"-20"21"16,21-21-16,21 0 15,-21-21-15,21 22 0,0-1 16,0 0-16,0 0 15,-21 0-15,-1 0 0,22 1 16,-21-22 0,0 0-1,21-22-15,0 1 16,0 0-16,0 0 0,0-21 16,0 20-16,21 1 0,0-21 0,-21 21 15,22-22-15,20 1 0,-21 21 16,0-21-16,22 20 0,-1 1 15,-21 0-15,21 0 0,1 21 0,-1 0 16,-21 0-16,22 0 0,-22 0 0,0 21 16,0 0-16,0 22 0,0-22 15,-21 21-15,0 0 0,0-20 0,0 20 16,0-21-16,0 21 0,0-20 0,-21 20 16,0-21-16,21 0 0,-21-21 15,21 21-15,21-21 31,0-21-31</inkml:trace>
  <inkml:trace contextRef="#ctx0" brushRef="#br0" timeOffset="44652.2">5588 10372 0,'0'-21'0,"0"42"0,0-64 15,0 22-15,-21 0 16,0 21-16,-1 0 0,1 0 0,0 0 15,0 0-15,0 0 0,0 0 0,-1 21 16,-20 22-16,42-22 0,-21 0 16,0 21-16,21-21 0,-21 22 0,21-1 15,0-21-15,0 22 0,0-22 0,0 0 16,0 21-16,0-21 0,0 1 16,21-1-16,0-21 0,21 21 0,-21-21 15,22 0-15,-22 0 0,21 0 0,1 0 16,-1-21-16,0 0 15,1 21-15,20-22 0</inkml:trace>
  <inkml:trace contextRef="#ctx0" brushRef="#br0" timeOffset="45264.47">6054 10160 0,'0'0'0,"0"-42"0,0-64 31,-22 106-31,1 0 0,0 21 16,0 0-16,0 0 0,0 1 15,21 20-15,-22-21 16,1 21-16,21 1 0,-21-1 0,21 0 16,0 22-16,0-22 0,-21 1 0,21-1 15,0 0-15,0-21 0,0 22 16,0-22-16,0 21 0,21-21 0,-21 1 16,21-22-16,0 21 0,1-21 15,-1 0-15,0 0 0,0 0 16,0 0-16,0-21 0,1 21 0,-1-22 15,-21 1-15,21 0 0,0 0 16,0 0-16,0-22 0,-21 22 0,0-21 16,22 21-16,-22-22 0,21 22 0,-21-21 15,0 21-15,0 0 0,0 42 32,0 0-17,0 0-15,0 0 0,0 22 16,0-22-16,0 0 0,0 0 0,0 0 15,0 0-15,0 1 0,0-1 0,21 0 16,0-21-16,-21 21 16,21-21-16,0 0 0,1 0 0,-1 0 15,0 0-15,0-21 0,0 0 16,0 21-16,1-21 0,-1-1 16,0 1-16,0 0 0,-21-21 15,21 21-15,0-1 0,-21 1 0,22-21 0,-22 21 16,0 0-1,-22 42 1,1 0-16,0 0 16,21 0-16,0 0 0,0 1 15,0 20-15,0-21 0,0 0 0,0 0 16,0 1-16,0-1 0,21 0 16,22 0-16,-22-21 0,0 0 15,21 0-15,1 0 0,-1 0 0,0 0 16,1 0-16,-1 0 0</inkml:trace>
  <inkml:trace contextRef="#ctx0" brushRef="#br0" timeOffset="45721.21">7197 10435 0,'0'0'0,"0"-42"0,0 21 0,0-22 16,0 22-16,0 0 0,-22 0 0,1 0 16,0 21-16,0 0 0,0 0 0,-22 0 15,22 0-15,0 0 16,0 0-16,0 21 0,-22 21 0,22-21 15,0 1-15,0 20 0,0-21 0,21 21 16,-21-20-16,21 20 0,-22-21 16,22 0-16,0 22 0,0-22 0,0 0 15,0 0-15,22 0 16,-1-21-16,0 0 0,0 0 16,0 0-16,22 0 0,-1 0 15,0-21-15,-21 0 0,1 0 0,-1 0 16,0-1-16,0-20 0,0 0 15,0 21-15,1-22 0,-22 1 0,21 0 16,0-1-16,-21 1 0,0 0 16,21-1-16,0 1 0,-21 0 0,21-1 15,-21 22-15,0 0 0,0 0 0,0 42 32,-21 0-32,21 21 0,-21-20 15,0 20-15,21-21 0,0 21 16,-21 1-16,0-1 0,21-21 15,0 22-15,0-1 0,0-21 0,0 21 16,0-20-16,0 20 0,0-21 0,0 0 16,21 0-16,0 1 15,0-22-15,0 0 0,0 0 16,1 0-16,20-22 0,-21 22 0</inkml:trace>
  <inkml:trace contextRef="#ctx0" brushRef="#br0" timeOffset="46032.39">7556 10414 0,'0'0'0,"0"-21"16,22 21-16,-1 0 16,-21-21-16,21 21 0,0 0 15,0-21-15,0-1 16,1 22-16,-1-21 0,0 21 0,0-21 16,0 21-16,0-21 0,1 21 0,-1-21 15,-21 0-15,0-1 16,-21 22-1,-22 0-15,22 0 0,-21 22 0,-1-1 16,22 0-16,-21 0 0,21 0 16,0 22-16,-22-22 0,43 21 0,-21-21 15,21 0-15,0 22 0,0-22 16,0 0-16,0 0 0,0 0 16,0 1-16,21-1 0,0-21 0,1 0 15,-1 21-15,0-21 0,21 0 0,-21 0 16,22 0-16,-1 0 0,0-21 15,22 0-15,-22 21 0,22-22 0</inkml:trace>
  <inkml:trace contextRef="#ctx0" brushRef="#br0" timeOffset="46507.8">9165 10118 0,'0'0'0,"-21"0"16,-64-21-1,64 21-15,0 0 16,0 0-16,0 0 0,-1 0 0,1 0 16,0 21-16,0 0 0,21 0 0,-21 0 15,0 0-15,-1 1 0,1 20 16,21-21-16,0 21 0,-21-20 15,21 20-15,0 0 0,0-21 0,0 1 16,0 20-16,0-21 0,21 0 16,0-21-16,1 21 0,-1-21 0,21 0 15,-21 0-15,22 0 0,-22 0 0,21 0 16,-21-21-16,0 21 0,22-21 16,-22 0-16,0-21 0,0 20 0,0 1 15,-21-21-15,22 0 0,-22 20 0,0-20 16,0 21-16,0-21 0,0 20 15,-43 1-15,22-21 0,0 42 0,0-21 16,0 0-16,-1 21 0,1 0 0,-21 0 16,21 0-16,0 0 0,-1 21 15,1 0-15,21 0 16,0 0-16,0 0 0,0 1 0,21-1 16,1-21-16,-1 21 0,21 0 15,-21 0-15,22-21 0,-22 21 0,21-21 16,0 0-16</inkml:trace>
  <inkml:trace contextRef="#ctx0" brushRef="#br0" timeOffset="46848.39">9483 10329 0,'0'-21'0,"0"42"16,0-63-16,0 21 0,-22 0 16,22 0-16,0-1 0,0 1 15,0 0-15,22 0 16,-1 21-16,0 0 0,0 0 15,0 0-15,0 0 0,1 0 0,-1 0 16,0 21-16,0 0 0,0 0 0,-21 1 16,0-1-16,0 0 0,21 0 15,-21 0-15,0 0 0,0 1 0,0-1 16,0 0-16,-21 0 0,0-21 0,21 21 16,-21-21-16,0 0 15,0 0-15,-1-21 16,22 0-16,0 0 15,0 0-15,0-1 16,0 1-16,0 0 0,0 0 0,0 0 16,22 0-16,-1-1 0,0 1 15,0 0-15,0 21 0,0-21 16,1 21-16,-1-21 0,0 21 0,0 0 16</inkml:trace>
  <inkml:trace contextRef="#ctx0" brushRef="#br0" timeOffset="47308.75">9821 9927 0,'0'0'0,"-21"-21"0,-21 0 0,-1 0 0,22 0 15,-21-1-15,0 1 0,-1 0 0,1 0 16,0 21-16,-1 0 0,1 0 16,0 0-16,-1 0 0,-20 0 15,20 21-15,-20 0 0,-1 0 0,22 1 16,-21 20-16,-1 0 0,22 1 0,-22-1 15,22 0-15,0 1 0,-22 20 16,43-21-16,-21 22 0,-1-1 0,22-20 16,0 20-16,21 1 0,0-1 15,0-20-15,0 20 0,21-21 0,21 1 16,1-22-16,-1 21 0,22-21 0,-1 22 16,1-22-16,-1 0 0,1-21 0,20 0 15,-20 0-15,-1 0 16,1 0-16,-1 0 0,1 0 0,-1-21 15,1 0-15,-1 0 0,1-22 0,-1 22 16,1-21-16,-1-1 0,-20-20 16,-1-1-16,0 1 0,-21-1 0,1 1 15,-22-1-15,0 1 0,0 21 0,0-22 16,-43 1-16,22 20 16,-21-20-16,-1 20 0,1 22 0,0-21 0,-22 21 15,22 0-15,-43-1 16,43 22-16,0 0 0,-1 0 15,22 0-15,0 22 0,0-1 0,0 0 16,21 0-16,-22 0 0,22 0 0,0 1 16,0-1-16</inkml:trace>
  <inkml:trace contextRef="#ctx0" brushRef="#br0" timeOffset="50139.96">11134 10118 0,'0'0'0,"-22"0"0,22-21 31,22-1-15,-1 22-16,0-21 0,0 21 0,21-21 16,1 0-16,-22 21 0,21-21 0,-21 0 15,22-1-15,-22 1 0,-21 0 16,0 0-16,0 0 0,0 0 0,0-1 16,0 1-16,0 0 0,-21 0 0,0 21 15,-1 0-15,-20 0 16,21 0-16,-21 0 0,-1 0 0,1 21 15,0 0-15,-1 0 0,22 1 16,-21 20-16,21-21 0,-1 0 0,1 22 16,21-22-16,0 0 0,0 0 0,0 0 15,21 0-15,1 1 0,-1-1 16,21-21-16,0 21 0,-20-21 0,20 0 16,0 0-16,-21 0 0,22 0 0,-22 0 15,0 0-15,-21 21 31,-21 0-31,0-21 16,-22 21-16,22-21 0,0 22 0,-21-1 16,21 0-16,-1-21 0,-20 21 15,21 21-15,0-20 0,-22-1 0,22 0 16,0 0-16,21 0 0,0 0 16,0 1-16,0-1 0,0 0 15,21-21-15,0 0 16,1 0-16,-1 0 0,0 0 15,21 0-15,-21 0 0,1-21 0,20 0 16,-21 21-16,0-22 0,22 1 0,-22-21 16,21 21-16,-21 0 0,22-1 15,-22 1-15,21-21 0,-21 21 16,22 0-16,-22 21 0,0-22 0,21 1 0,-21 21 16,1 0-16,-1 0 15,-21 21 1,0 1-16,0-1 0,-21 0 15,21 0-15,-22 21 0,1-20 16,0-1-16,21 0 0,-21 0 0,0 0 16,21 0-16,0 1 0,-21-1 0,42-21 47,0-21-47,0-1 0,0 1 15,0 0-15,1 0 16,-1 0-16,0 0 0,0-1 0,0-20 15,0 21-15,1 0 0,-1 0 0,0-1 16,0 1-16,-21 0 0,21 0 16,-42 21-1,0 0 1,0 21-16,0 0 0,-1 0 16,1 1-16,21-1 0,0 21 15,0-21-15,0 22 0,0-22 0,0 0 0,0 21 16,0-21-16,0 1 0,0-1 15,21 0-15,1 0 0,20-21 0,-21 21 16,0-21-16,22 0 0,-1 0 16,-21 0-16,21 0 0,1-21 15,-22 21-15,21-21 0,1 0 0,-1 0 16,-21-1-16,0 1 0,22-21 0,-22 21 16,0-22-16,-21 22 0,0-21 15,0 21-15,0 0 0,0-22 0,0 22 16,0 0-16,0 0 0,-21 21 15,0 21 1,-1 0-16,1 0 0,21 0 16,0 1-16,-21 20 0,21-21 0,0 21 15,0-20-15,0 20 0,0-21 16,0 0-16,0 22 0,0-22 16,21-21-16,-21 21 0,21 0 0,1-21 15,-1 0-15,0 0 0,0 0 16,21 0-16,-20 0 0,-1-21 0,21 0 15,-21 0-15,0 21 0,22-22 0,-22 1 16,0-21-16,21 21 0,-20 0 16,-1-1-16,21-20 0,-21 21 0,22 0 15,-22 0-15,0-1 0,0 1 0,0 0 16,0 21-16,-21 21 47,0 0-47,-21-21 0,21 22 15,0-44 48,0 1-63,0 0 16,0 0-16,-21 21 15,21-21-15,-21 21 0,0 0 0,0 0 16,-1 0-1,1 21-15,0 0 0,0 0 16,21 0-16,-21 1 0,21-1 16,0 0-16,-21 21 0,21-21 15,0 22-15,0-22 0,0 21 0,0-21 16,0 1-16,0-1 0,21 0 0,0 0 16,0 0-16,0-21 0,0 0 15,1 21-15,20-21 0,-21 0 0,0 0 16,22 0-16,-22-21 0,0 21 0,21-21 15,-21 0-15,1 0 0,20 0 16,-21-22-16,21 22 0,-20-21 0,-1 21 16,0-22-16,0 22 0,0-21 15,0 21-15,1-1 0,-22 1 0,0 0 16,0 0 0,0 42-1,-22 0-15,1 0 16,0 1-16,21-1 0,0 21 0,0-21 15,0 0-15,0 1 0,0-1 16,0 0-16,0 0 0,21 0 16,0 0-16,1-21 0,-1 0 0,0 0 15,0 0-15,0 0 0,0 0 0,22 0 16,-22 0-16,0 0 0,21-21 16,-20 0-16,-1 21 0,0-21 0,0 0 15,-21 0-15,0-1 0,21 1 16,-21 0-16,0 42 47,0 0-47,-21 1 0,21-1 15,0 0-15,0 0 0,0 0 0,0 0 16,0 1-16,0-1 0,21-21 16,0 0-16,1 21 0,-1-21 15,0 0-15,0 0 0,0 0 16,22 0-16,-22-21 0,0 0 0,0 21 15,21-22-15,-20-20 0,-1 21 0,0 0 16,0 0-16,0-22 0,22 1 16,-22 0-16,0 20 0,0-41 0,0 21 15,0-1-15,1-20 0,-22 20 16,21-20-16,0 21 0,-21-1 0,21-20 16,-21 42-16,0-1 0,-21 22 15,0 22 1,0 20-16,-1-21 0,1 21 0,0-20 15,0 20-15,0 0 0,0 1 0,-1-1 16,22 0-16,0 1 0,0-1 16,0 0-16,0-21 0,0 22 0,0-1 15,22 0-15,-1-20 0,0 20 16,0-21-16,0 0 0,0 0 16,22 1-16,-22-22 0,21 0 0,-21 0 15,22 0-15,-1 0 0,0 0 16,22 0-16,-22 0 0,1-22 0,20 22 15,-21-21-15,1 0 0,-22 0 0,21-21 16,-21 20-16,1 1 0,-1-21 16,-21 21-16,0 0 0,0-1 0,0 1 15,0 0-15,0 0 0,-21 21 0,-1 0 16,1 0-16,-21 0 0,21 0 16,-22 0-16,22 0 0,-21 0 0,21 21 15,0 0-15,-1-21 0,-20 21 16,42 1-16,-21-1 0,21 0 15,0 0-15,0 0 0,0 0 0,0 1 16,0-1-16,0 0 0,21 0 0,0-21 16,0 21-16,1-21 0,-1 0 15,0 0-15,0 0 0,0 0 0,0 0 16,-21-21-16,22 0 0,-1 0 16,0 0-16,0-1 0,-21 1 0,21-21 15,0 21-15,-21-22 0,22 1 16,-1 0-16,-21-22 0,21 22 15,0 0-15,0-22 0,-21 22 0,21-1 16,-21 1-16,22 0 0,-22 21 0,0-1 16,0 44-1,-22-1 1,1 21-16,0-21 0,21 22 16,0-1-16,-21 0 0,21 1 0,-21-1 15,21 0-15,0 1 0,0-22 0,0 21 16,0 0-16,0-20 0,0 20 15,21-21-15,0 21 0,-21-20 0,21-1 16,22 0-16,-22 0 0,0-21 16,21 0-16,-21 0 0,1 0 0,20 0 15,-21 0-15,21 0 0,-20-21 0,-1 21 16,21-21-16,-21 0 16,0-1-16,22-41 0,-22 42 15,-21-22-15,0 22 0,21 0 0,-21 0 16,0 0-16,-21 21 15,0 0-15,0 0 16,-1 21-16,22 0 0,-21-21 16,21 21-16,-21 0 0,21 1 0,0-1 15,0 0-15,0 0 0,0 0 0,0 0 16,0 1-16,21-22 16,0 21-16,1-21 15,-1 0-15,0 0 0,0 0 0,0 0 16,0 0-16,1 0 0</inkml:trace>
  <inkml:trace contextRef="#ctx0" brushRef="#br0" timeOffset="50300.68">16108 10520 0,'0'0'0,"-21"0"0,-43 0 31,43 0-16,0-21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13:42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741 614 0,'21'0'15,"0"-21"95,-21 0-95,21 21-15,-21-22 16,0 1-16,0 0 0,0 0 16,0 0-1,21 21-15,-21-21 0,0-1 16,0 44 15,0-1-15,0 21-16,0-21 0,0 0 15,0 22-15,0-22 0,0 21 16,0 1-16,0-1 0,0 0 16,-21 22-16,0-22 0,21 0 0,-21 1 15,0 20-15,21-20 0,-21-1 16,-1-21-16,22 21 0,-21-20 0,21-1 16,0 0-16,-21 0 0,21 0 15,-21 0 1,0-21 15,0 0-31,-1 0 0,1 0 16,0 0-16,0 0 0,0 0 15,-22 0-15,22 0 0,-21 0 0,21 0 16,0 0-16,-1 0 0,-20 0 16,21 0-16,0 0 0,0 0 15,-1 0 1,44 0-1,-1 0-15,21 0 0,-21 0 16,22 0-16,-1 0 0,21 0 16,-20 0-16,-1 0 0,0 0 15,22 0-15,-22 0 0,1 0 16,-1 0-16,-21 0 0,21 0 0,-20 0 16,-1-21-16,0 21 0,0 0 15,0 0-15,-21-21 47,0 0-31</inkml:trace>
  <inkml:trace contextRef="#ctx0" brushRef="#br0" timeOffset="356.42">1206 1037 0,'0'21'15,"-21"-21"-15,21 22 16,0-1 0,21-21-1,1 0 1,-1 0-16,-21-21 0,21-1 15,0 1 1,-21 0-16,0 0 16,-21 21-1,0 0-15,0 0 16,-1 0-16,22 21 0,-21-21 16,0 21-16,21 0 15,0 1 1,21-22 15,-21-22-31</inkml:trace>
  <inkml:trace contextRef="#ctx0" brushRef="#br0" timeOffset="1896.38">2095 614 0,'0'0'16,"0"-64"-1,0 43 1,0 0-16,0 0 0,22 21 0,-22-21 16,0 0-16,0 42 31,0 0-15,0 21-16,0-21 0,0 22 15,-22-1-15,22 0 0,-21 1 0,0-1 16,0 22-16,21-22 0,-21 0 15,0 22-15,-1-22 0,1 0 16,0 1-16,0-1 0,0 0 0,0-20 16,21 20-16,0-21 0,-22-21 15,22 21-15,0-42 32,0 0-32,0 0 15,0 0-15,0-22 0,0 22 16,0-21-16,0 21 0,22-22 0,-22 1 15,0 21-15,21-22 0,0 1 16,0 21-16,-21 0 0,0 0 0,21 21 16,0 0-16,1 0 15,-22 21 1,21 0-16,-21 0 0,0 0 16,0 0-16,21 22 0,-21-22 15,21 0-15,-21 21 0,0-20 0,21-1 16,0 0-16,1 0 0,-1 0 15,0 0-15,0-21 0,0 0 0,0 22 16,22-22-16,-22 0 0,21 0 16,-21 0-16,22-22 0,-22 22 0,21-21 15,-21 0-15,22 0 0,-22-21 16,0 20-16,0-20 0,22 21 0,-22-21 16,-21-1-16,0 1 0,21 0 15,-21-1-15,0 1 0,0 0 0,0-1 16,-21 1-16,0 0 15,-1-1-15,-20 22 0,0-21 0,21 21 16,-22-22-16,1 22 0,0 21 16,-1-21-16,1 21 0,0 0 15,-1 0-15,22 21 0,-21 0 0,21 0 16,-1 1-16,1 20 0,0 0 16,21-21-16,-21 22 0,21-1 15,0 0-15,0 1 0,0-22 0,0 21 16,21-21-16,0 22 0,0-22 15,1 0-15,-1 0 0,0 0 0,21-21 16,-21 22-16,22-22 0,-22 21 16,21-21-16,1 0 0,-1 0 15,0 0-15,-21 0 0,22 0 0</inkml:trace>
  <inkml:trace contextRef="#ctx0" brushRef="#br0" timeOffset="2339.64">2857 783 0,'0'0'0,"0"-21"0,0 0 32,-21 42-17,0-21 1,21 21-16,-21 0 0,21 1 16,0 20-16,-21-21 0,21 0 15,-21 22-15,21-1 0,-22-21 0,22 21 16,0 1-16,0-22 0,0 21 15,0-21-15,0 1 0,0-1 0,0 0 16,0 0-16,22-21 0,-1 0 16,0 0-16,0 0 0,0 0 0,22 0 15,-22 0-15,21 0 0,-21 0 16,22-21-16,-22 0 0,0 0 0,0-1 16,0-20-16,0 21 0,1-21 15,-22 20-15,0-20 0,0 0 16,0-1-16,0 1 0,0 0 15,-22 21-15,1-1 0,0-20 0,0 42 16,0-21-16,0 21 0,-1 0 16,1 0-16,-42 0 0,42 0 15,-22 0-15,22 21 0,0 0 16,-21 0-16,20 1 0,1-1 0,0 0 16,0 0-16,21 0 15,0 0-15,0 1 0,0-1 0,21-21 16,0 0-16,0 0 0,22 0 15</inkml:trace>
  <inkml:trace contextRef="#ctx0" brushRef="#br0" timeOffset="3636.25">3281 847 0,'0'0'0,"42"-43"31,-42 22-31,0 0 0,0 42 31,0 0-15,0 1-16,0-1 15,0 21-15,-21-21 0,21 22 0,-21-22 16,21 21-16,0-21 0,0 22 16,0-22-16,-21 0 0,21 21 0,0-21 15,0 1-15,0-1 0,0 0 16,0 0-16,21-21 16,0 0-1,0 0-15,0 0 0,0 0 16,1 0-16,-1-21 0,0 0 15,0 0-15,21-1 0,-20 1 0,-1 0 16,0 0-16,0 0 0,0 0 0,0-22 16,-21 22-16,0 0 0,22 0 15,-22 0-15,21 21 0,-21-22 16,0 44 15,0-1-31,-21 0 16,21 0-16,0 0 0,0 0 15,-22 1-15,22-1 0,0 0 0,0 0 16,0 0-16,0 0 0,0 1 16,0-1-16,22-21 15,-1 0-15,0 0 16,0 0-16,0 0 0,0 0 0,1 0 16,-1-21-16,21-1 15,-21 22-15,-21-21 0,21 0 0,1 0 16,-22 0-16,21 0 0,-21-1 15,0 1-15,0-21 0,0 21 0,0 0 16,-21-1-16,-1 1 0,22 0 16,-21 0-16,0 21 0,0 0 0,21-21 15,-21 21-15,21-21 32,21 21-32,0-22 15,0 22-15,22 0 0,-22-21 16,0 21-16,0 0 0,21 0 15,-20 0-15,-1 0 0,0 0 0,0 0 16,0 0-16,0 0 16,-21 21-16,22 1 0,-22-1 0,0 0 15,0 0-15,0 0 0,0 0 16,0 1-16,0 41 0,0-42 16,0 0-16,0 1 0,0-1 15,0 0-15,0 0 0,0 0 0,0 0 16,0 1-1,-22-22 17,22-22-17,0 1 1,0 0-16,0 0 0,0 0 0,0 0 16,0-22-16,0 22 0,22-21 15,-22-1-15,21 22 0,0-21 0,0 21 16,0 0-16,0-22 0,1 22 15,-1 21-15,21-21 0,-21 21 0,22 0 16,-1 0-16,-21 0 0,21 0 16,-20 21-16,-1 0 0,0 22 0,0-22 15,-21 21-15,0-21 0,0 0 16,0 22-16,0-22 0,0 21 0,-21-21 16,0 1-16,0-1 0,21 0 15,-22-21-15,22 21 0,-21-21 16,21 21-16,0-42 31,0 0-15,0 0-16,0 0 15</inkml:trace>
  <inkml:trace contextRef="#ctx0" brushRef="#br0" timeOffset="4389.97">5016 677 0,'0'0'16,"22"-21"-16,-22 0 0,21 21 15,-21-21-15,0 0 16,0 0-16,0 42 31,0 0-15,0 0-16,0 0 0,0 22 15,0-22-15,-21 21 0,-1 0 0,22 1 16,-21-1-16,21 0 0,-21 1 16,0-1-16,0 0 0,21 1 15,-21-22-15,-1 21 0,1-21 0,0 1 16,21-1-16,0 0 0,-21-21 15,0 0-15,0 0 32,21-21-32,0 0 0,-22-1 0,22 1 15,0 0-15,0-21 0,0 21 16,0-22-16,0 1 0,0 21 0,0-22 16,0 1-16,22 21 0,-22 0 15,21 0-15,-21-1 0,0 1 0,21 21 16,0 0-1,0 0-15,-21 21 0,21 1 16,-21-1-16,22 21 16,-22-21-16,0 22 0,21-22 0,0 21 15,-21-21-15,21 22 0,-21-22 16,0 0-16,21 0 0,0 0 0,-21 0 16,22 1-16,-1-22 15,0 0-15,0 0 16,0 0-16,0 0 15,1 0-15,-1 0 0,0-22 16,0 1-16,0 0 0,0 0 0,22 0 16,-22 0-16,0-1 0,21-20 15</inkml:trace>
  <inkml:trace contextRef="#ctx0" brushRef="#br0" timeOffset="4800.64">5482 804 0,'-21'0'31,"21"22"-31,0-1 16,-21 0-16,0 0 0,21 0 0,-22 0 16,22 1-16,-21 20 0,21-21 15,0 0-15,0 22 0,0-22 16,0 0-16,0 0 0,0 0 0,0 0 16,0 1-16,0-1 0,0 0 15,21-21-15,1 0 16,20 0-16,-21 0 0,0 0 15,22 0-15,-22 0 0,21 0 0,-21-21 16,22 0-16,-22-1 0,0 22 16,21-42-16,-42 21 0,21 0 0,1 0 15,-22-22-15,0 1 0,0 21 16,0-22-16,0 1 0,0 0 0,-22 21 16,1-1-16,0 1 0,0 0 15,0 0-15,0 21 0,-1 0 16,1 0-16,-21 0 0,21 0 0,0 0 15,-22 21-15,22 0 0,0 0 16,0 1-16,-22-1 0,22 0 16,21 0-16,0 0 0,-21 22 0,21-22 15,0 0-15,0 0 0,0 0 0,21 0 16,0-21-16,1 22 0,-1-22 16,21 0-16,0 0 0</inkml:trace>
  <inkml:trace contextRef="#ctx0" brushRef="#br0" timeOffset="5300.37">6202 889 0,'0'0'0,"0"-21"0,-21-43 16,-1 64-1,1 0-15,0 0 0,0 0 16,0 0-16,0 0 15,-1 22-15,22-1 0,-21 0 0,0 0 16,0 0-16,21 22 0,-21-22 0,21 21 16,-21-21-16,21 22 0,-22-22 15,22 21-15,0-21 0,0 0 16,0 1-16,0-1 0,0 0 0,22-21 16,-1 21-16,0-21 15,0 0-15,0 0 16,0 0-16,1-21 0,-1 0 0,0 21 15,0-21-15,0-1 0,0 1 16,1-21-16,-22 21 0,21 0 0,0-22 16,-21 1-16,21 21 0,-21-22 15,0 22-15,21 0 0,-21 0 0,0 0 16,0 0-16,0 42 31,0 0-15,0 21-16,0-21 0,-21 1 0,21 20 15,0-21-15,-21 21 0,21-20 16,0-1-16,0 0 0,0 0 16,0 0-16,0 0 0,0 1 0,21-22 15,0 0-15,0 21 0,1-21 16,-1 0-16,0 0 0,21 0 0,1 0 16,-1 0-16</inkml:trace>
  <inkml:trace contextRef="#ctx0" brushRef="#br0" timeOffset="5868.6">7027 931 0,'0'0'0,"0"-21"0,0 0 0,0 0 15,0 0-15,-21 0 16,-21-1-16,21 22 0,-1 0 16,1 0-16,0 0 0,-21 0 0,21 0 15,-1 0-15,-20 0 0,21 22 16,0-22-16,-22 21 0,22 0 0,0 21 15,0-21-15,0 1 0,0 20 16,-1-21-16,22 0 0,-21 22 0,21-22 16,0 0-16,0 0 0,0 0 15,0 0-15,0 1 0,0-1 0,21-21 16,1 0-16,-1 21 16,0-21-16,21 0 0,-21 0 15,1 0-15,-1 0 0,0 0 0,21-21 16,-21 21-16,1-21 0,20-1 15,-21 1-15,0-21 0,22 21 0,-22-22 16,0 1-16,0 0 0,0-1 16,0 1-16,1 0 0,-22-1 0,0 1 15,0 0-15,0-1 0,21 1 16,-21 0-16,0 21 0,0-22 0,0 22 16,0 0-16,0 0 0,0 0 15,0 42 16,0 0-31,-21 0 0,-1 21 16,22 1-16,0-22 0,-21 21 16,0 22-16,21-22 0,-21 0 0,21 22 15,0-22-15,0 1 0,0-1 16,0-21-16,0 21 0,0-20 0,0 20 16,0-21-16,0 0 0,21-21 15,0 21-15,0-21 0,1 0 0,-1 0 16,0 0-16,0 0 0,0 0 15,0 0-15,22 0 0,-22-21 16,21 0-16,-21 0 0,1 0 0,-1 0 0</inkml:trace>
  <inkml:trace contextRef="#ctx0" brushRef="#br0" timeOffset="7275.62">8403 931 0,'21'0'16,"0"0"-16,-21-21 15,0 0-15,22 0 0,-1 0 16,0 0-16,-21-1 16,0 1-16,0 0 0,0 0 0,0 0 15,0 0-15,0-1 0,0 1 0,-21 21 16,21-21-16,-21 0 0,-1 21 15,-20 0-15,21 0 0,0 0 16,0 0-16,-22 21 0,22 0 16,-21 0-16,21 1 0,-22-1 0,22 21 15,-21-21-15,21 22 0,-1-1 16,22-21-16,0 21 0,0-20 0,0 20 16,0-21-16,0 0 15,0 0-15,22 1 0,-1-22 16,0 21-16,21-21 0,-21 0 0,1 0 15,-1 0-15,21 0 0,-21-21 16,0-1-16,1 1 0,-1 0 0,21 0 16,-21 0-16,0 0 0,1-1 15,-1-20-15,0 21 0,-21 0 0,0-22 16,21 22-16,-21 0 0,0 0 16,0 0-16,0 0 0,0 42 46,0 0-46,0 0 0,0 0 0,-21 0 16,21 1-16,0-1 0,0 0 16,0 0-16,0 0 0,0 0 0,0 1 15,21-1-15,0 0 0,0 0 16,1-21-16,-1 0 0,0 0 16,0 0-1,0 0-15,0 0 0,22 0 0,-22-21 16,0 0-16,0 0 15,0-1-15,-21 1 0,22 0 0,-22 0 0,0-21 16,0 20-16,0 1 16,0 0-16,0 0 0,0 0 15,0 0-15,0 42 32,0 0-32,0 0 0,0 0 15,0 0-15,0 1 0,0-1 16,0 0-16,0 21 0,0-21 0,-22 1 15,22-1-15,0 0 0,0 0 16,0 0-16,-21-21 0,21 21 16,0-42 15,0 0-15,0 0-16,0 0 15,0 0-15,0-22 0,0 22 16,0-21-16,21 21 0,1-1 15,20-20-15,-21 21 0,0 0 0,22 0 16,-22-1-16,21 22 0,-21-21 16,22 21-16,-22 0 0,0 0 0,21 0 15,-21 21-15,1-21 0,-1 43 16,0-22-16,-21 0 0,0 21 0,0-20 16,0 20-16,0-21 0,0 21 0,0-20 15,0-1-15,-21 0 0,21 0 16,0 0-16,-21-21 0,-1 21 0,22 1 15,-21-22 1,21-22 15,0 1-31,0 0 0,21 21 16</inkml:trace>
  <inkml:trace contextRef="#ctx0" brushRef="#br0" timeOffset="7876.21">9885 741 0,'0'0'16,"0"-21"-16,-21 0 0,21-1 15,-22 1-15,1 21 0,0-21 0,0 21 16,0 0-16,0-21 0,-1 21 0,1 0 15,0 0-15,0 0 0,0 0 16,-22 0-16,22 21 0,0-21 16,0 21-16,0 0 0,0 1 15,21 20-15,-22-21 0,22 21 0,-21-20 16,21 20-16,0-21 0,0 21 16,0-20-16,0-1 0,0 0 15,0 0-15,21 0 0,1-21 0,-1 0 16,0 0-16,21 0 0,-21 0 15,1 0-15,20 0 0,-21 0 0,21-21 16,-20 0-16,20 0 0,-21 0 16,21-1-16,-20-20 0,-1 21 0,0-21 15,0 20-15,0-20 0,0 0 16,1-1-16,-1 1 0,0 0 0,0-1 16,0 22-16,0-21 0,-21 0 15,0-1-15,22 1 0,-22 21 0,0 0 16,21-1-16,-21 1 0,0 0 15,0 42 1,0 0-16,-21 1 0,-1 20 0,1-21 16,0 21-16,21 1 0,-21 20 15,21-20-15,-21-1 0,21 0 0,-21 1 16,21-1-16,0 0 0,0-21 16,0 22-16,0-22 0,0 0 0,0 21 15,0-20-15,0-1 16,0 0-16,21-21 0,0 0 15,0 0-15,0 0 16,-21-21 0,21 0-16,1-1 0</inkml:trace>
  <inkml:trace contextRef="#ctx0" brushRef="#br0" timeOffset="8539.69">11239 508 0,'0'0'0,"-21"0"0,0 21 32,21 0-17,21-21 17,0 0-32,1 0 0,-1-21 15,0 21-15,0-21 0,21 0 16,-20 21-16,-1-21 0,0 0 15,0-1-15,0 1 0,0 0 16,1 0-16,-22 0 0,21-22 0,-21 22 16,0 0-16,0 0 0,0 0 15,-21 21 1,-1 0-16,22 21 16,-21 0-16,0 21 0,21-20 15,-21 20-15,21-21 0,0 21 0,0 1 16,0-1-16,0-21 0,0 22 15,0-1-15,0 0 0,0-21 0,0 64 16,0-64-16,0 22 0,0-22 16,0 21-16,0-21 0,-21 0 15,21 1-15,0-1 0,-21 0 16,21 0-16,-22-21 0,1 0 16,0 0-16,0 0 0,0 0 0,0 0 15,-1 0-15,1-21 0,0 21 16,-21-21-16,21 0 0,-1 21 0,22-22 15,-21 22-15,21-21 0,-21 21 16,21-21-16,0 0 16,21 21-1,0-21-15,1 21 0,-1-21 0,0 21 16,0-22-16,0 22 16</inkml:trace>
  <inkml:trace contextRef="#ctx0" brushRef="#br0" timeOffset="9040.03">11684 614 0,'0'0'0,"21"0"16,-21 21 15,0 0-15,0 0-16,0 1 0,0-1 15,0 0-15,0 0 16,0 0-16,0 0 0,0 1 0,0-1 16,0 0-16,-21 0 15,21 0-15,-21-21 16,21-21 15,0 0-31,0 0 16,0 0-16,0-1 0,21 1 15,0-21-15,0 21 0,-21 0 0,21-1 16,22-20-16,-22 21 16,21 0-16,-21 0 0,22-1 0,-1 22 15,0 0-15,1 0 0,-22 0 16,21 0-16,-21 0 0,1 22 0,-1-1 16,-21 0-16,21 21 0,-21-21 0,0 1 15,0 20-15,0-21 0,-21 0 16,0 22-16,-1-22 0,1 0 0,0 0 15,0 0-15,21 0 0,-21-21 16,21 22-16,-21-22 0,42 0 31,0-22-15,0 1-16,0 0 0,22 0 16</inkml:trace>
  <inkml:trace contextRef="#ctx0" brushRef="#br0" timeOffset="9439.45">12658 593 0,'0'0'0,"0"-21"0,0-1 15,-22 22 1,1 0-16,0 0 16,0 0-16,0 0 0,0 0 15,-1 22-15,1-22 0,0 21 0,21 0 16,-21-21-1,21 21-15,0 0 16,21 0-16,0 1 16,0-22-16,1 21 0,-1 0 15,0-21-15,0 21 0,-21 0 16,21 0 0,-21 1-16,0-1 15,-21 0 1,0-21-16,0 0 15,-22 0-15,22 0 0,0 0 16,-21 0-16,21 0 0,-22 0 16,22 0-16,0 0 0,0 0 0,0 0 15,21-21 17,21 21-32,0-21 15,0-1-15</inkml:trace>
  <inkml:trace contextRef="#ctx0" brushRef="#br0" timeOffset="9732.62">13081 339 0,'0'0'16,"0"-21"-16,0-1 0,0 1 15,-21 21 16,21 21-31,-21 1 0,21-1 0,0 0 16,-22 21-16,1 1 0,0-22 16,21 21-16,-21 0 0,0-20 0,21 20 15,-21 0-15,21-21 0,0 22 16,-22-22-16,22 21 0,0-21 0,0 1 16,0-1-16,0 0 0,0 0 15,22-21-15,-1 0 16,0 0-16,0-21 15,0 21-15,0-21 16,-21 0-16</inkml:trace>
  <inkml:trace contextRef="#ctx0" brushRef="#br0" timeOffset="9921.16">12848 614 0,'0'0'16,"21"0"15,22 0-15,-22 0-16,0 0 0,0 0 15,0 0-15,22 0 0,-22 0 0,21 0 16,-21-21-16,0 21 0,1 0 16</inkml:trace>
  <inkml:trace contextRef="#ctx0" brushRef="#br0" timeOffset="10547.86">13483 741 0,'0'-21'31,"21"21"-15,-21-21-16,21 21 0,-21-22 0,0 1 15,22 21-15,-22-21 0,21 0 0,-21 0 16,21 0-16,-21-1 0,0 1 16,0 0-16,0 0 0,0 0 0,-21 21 15,0 0 1,-1 0-16,1 0 0,0 0 0,0 21 15,0 0-15,-22 0 16,22 0-16,0 1 0,-21 20 0,21-21 16,-22 21-16,1 1 0,21-1 15,21-21-15,-21 0 0,21 22 16,0-22-16,21 0 0,0 0 16,0-21-16,0 0 15,22 0-15,-22 0 0,0 0 0,21 0 16,-21 0-16,1-21 0,-1 0 15,21 21-15,-21-21 0,0 0 0,-21-1 16,22 1-16,-1 0 0,0-21 0,-21 21 16,21-1-16,0 1 0,-21-42 15,21 63-15,-21-21 0,0-1 16,22 22-16,-22 22 16,0-1-16,0 0 15,-22 0-15,1 0 0,21 0 16,0 1-16,-21-1 0,21 0 0,-21 21 15,21-21-15,0 1 0,0-1 16,0 0-16,0 21 0,21-21 16,21-21-1,1 0-15,-22 0 16,0 0-16,0-21 0,22 21 0,-22-21 0,0 0 16</inkml:trace>
  <inkml:trace contextRef="#ctx0" brushRef="#br0" timeOffset="11032.63">14139 381 0,'0'0'0,"0"-42"0,0 21 0,0-1 16,0 1-16,0 42 31,-21 1-31,0-1 16,21 0-16,-21 21 0,21-21 0,-21 22 15,-1-1-15,22-21 0,0 22 16,-21-1-16,0-21 0,0 21 15,21-20-15,0 20 0,0-21 0,-21 0 16,21 22-16,0-22 0,0 0 16,0 0-16,0 0 0,21-21 15,0 0 1,0 0-16,0 0 0,1 0 0,20-21 16,-21 0-16,0 21 0,22-42 15,-1 20-15,-21 1 0,21 0 0,1-21 16,-22-1-16,21 22 0,1-21 15,-22 0-15,21-1 0,-21 1 0,0 0 16,1-1-16,-22 22 0,0 0 16,0 0-16,0 0 0,-22 42 31,1-21-31,0 42 0,0-21 16,0 0-16,0 22 0,-1-1 0,22-21 15,-21 22-15,21-1 0,-21-21 0,21 21 16,0-20-16,0-1 0,0 0 15,0 0-15,21 0 0,0 0 0,1-21 16,-1 0-16,0 0 0,0 0 16,0 0-16,22 0 0,-22 0 0,21 0 15,0 0-15,-20-21 0,20 21 16,0-21-16</inkml:trace>
  <inkml:trace contextRef="#ctx0" brushRef="#br0" timeOffset="12512.29">783 2117 0,'0'0'0,"-21"-21"31,21-1-15,-21 22-1,21-21-15,-21 21 0,21-21 16,0 0-1,0 0-15,0 0 16,21 21-16,0 0 0,0 0 16,0 0-16,0 0 0,1 0 15,-1 0-15,-21 21 16,21 21-16,-21-21 0,21 0 16,-21 22-16,0-1 0,0-21 0,0 22 15,0-1-15,0 0 0,0 1 16,-21-1-16,0 0 0,0 1 15,-1-1-15,-20-21 0,21 21 16,-21-20-16,-1-1 0,22 0 0,-21 0 16,-1 0-16,1-21 0,21 0 15,-21 0-15,20 0 0,-20 0 16,21 0-16,0-21 0,0 21 0,-1-21 16,1 0-16,0-22 0,21 22 15,-21 0-15,21-21 0,0 21 16,0-22-16,0 22 0,42 0 15,-21-21-15,1 20 0,20 1 16,-21 21-16,21-21 0,-20 21 0,20 0 16,-21 0-16,21 0 0,-20 0 15,-1 21-15,0 0 0,21 1 0,-21-1 16,1 0-16,-22 21 0,21-21 16,0 22-16,0-22 0,-21 0 15,0 0-15,0 22 0,21-22 0,0 0 16,-21 0-16,0 0 15,22-21 17,-22-21-32,21 0 0,-21 0 15</inkml:trace>
  <inkml:trace contextRef="#ctx0" brushRef="#br0" timeOffset="12720.15">1312 2350 0,'-21'0'15,"0"0"1,42 0 46</inkml:trace>
  <inkml:trace contextRef="#ctx0" brushRef="#br0" timeOffset="13108.16">2138 2011 0,'-21'-21'0,"42"42"0,-42-63 0,21 20 15,0 1 1,-22 21-1,22 21 1,-21 1-16,21-1 0,0 21 0,0-21 16,-21 22-16,21-22 0,-21 21 15,0 0-15,21 1 0,0-22 0,-21 21 16,21 1-16,-22-22 16,22 21-16,-21-21 0,21 22 0,0-22 15,0 0-15,0 0 16,0-42-1,0 0 1,21 21-16</inkml:trace>
  <inkml:trace contextRef="#ctx0" brushRef="#br0" timeOffset="13396.61">2032 2074 0,'0'0'0,"0"-84"31,21 63-31,0 21 0,0-22 0,22 22 16,-22 0-16,21 0 0,-21 0 16,22 0-16,-1 0 0,0 0 15,-20 22-15,20-1 0,0 21 0,-21-21 16,1 22-16,-1-1 0,-21 0 16,0-21-16,0 64 0,0-43 15,-21-20-15,-1 20 0,1-21 16,0 0-16,0 0 0,21 1 15,0-1-15,-21-21 0,21 21 16,0-42 15,-21 21-31,21-21 0,0-1 0</inkml:trace>
  <inkml:trace contextRef="#ctx0" brushRef="#br0" timeOffset="13589.52">1926 2328 0,'0'0'0,"21"0"31,0 0-31,1 0 16,-1 0-16,0 0 0,21-21 16,1 21-16,-1 0 0,0-21 15,1 21-15,-1-21 0,0 21 16,1 0-16,-1 0 0,-21-21 0,21 21 15</inkml:trace>
  <inkml:trace contextRef="#ctx0" brushRef="#br0" timeOffset="14063.91">2752 2159 0,'0'0'0,"0"21"47,0 0-47,0 1 15,0-1-15,0 0 0,-22 0 16,22 0-16,0 0 0,0 1 16,0-1-16,0 0 0,0 0 0,0 0 15,0 0-15,-21 1 0,21-1 16,-21-42 31,21-1-47,0 1 0,0 0 15,0-21-15,0 21 16,0-1-16,0 1 0,0 0 16,21 0-16,0 0 0,1-22 0,-1 22 15,21 21-15,-21-21 0,22 0 16,-22 0-16,21 21 0,-21 0 0,22 0 16,-22 0-16,21 0 0,-21 21 15,0-21-15,1 21 0,-1 0 0,0 22 16,-21-22-16,0 0 0,0 0 15,0 21-15,0-20 0,0-1 0,0 0 16,0 0-16,0 0 0,-21 0 16,21 1-16,-21-22 15,21-22 17,0 1-17,0 0-15</inkml:trace>
  <inkml:trace contextRef="#ctx0" brushRef="#br0" timeOffset="14554.6">3429 2117 0,'0'21'31,"0"0"-31,-21 0 0,21 0 16,0 1-16,-21-1 0,21 0 0,0 0 15,0 0-15,0 0 16,0 1-16,0-1 0,0 0 16,-22 0-16,22 0 0,0 0 15,0-42 32,0 0-47,0 0 0,0 0 16,0 0-16,0-1 15,0 1-15,0-21 0,0 21 0,0 0 16,0-1-16,22 1 0,-22 0 0,21 21 16,0-21-16,0 0 0,0 21 15,0-21-15,22 21 0,-22-22 16,21 22-16,-21 0 0,22 0 0,-1 0 16,0 22-16,1-1 0,20 21 15,-42-21-15,1 0 0,-1 1 16,-21-1-16,0 21 0,0-21 15,0 0-15,0 1 0,0-1 0,-21 0 16,-1 0-16,1 0 0,21 0 16,-21-21-16,21 22 0,-21-22 15,21-22 17,0 1-32,0 0 0</inkml:trace>
  <inkml:trace contextRef="#ctx0" brushRef="#br0" timeOffset="14969.05">4212 2074 0,'0'0'0,"-21"0"16,0 0-1,0 0-15,-1 22 16,22-1-16,-21-21 0,0 21 15,0 0-15,0 21 0,21-20 0,-21-1 16,-1 0-16,22 0 0,-21 21 16,21-20-16,0-1 0,0 0 0,0 0 15,0 0-15,0 0 0,0 1 16,21-22-16,1 0 0,-1 0 16,0 0-16,0 0 0,0 0 0,22-22 15,-22 22-15,21-21 0,-21 0 16,0 0-16,1 0 0,20 0 15,-21-1-15,-21 1 0,21-21 16,-21 21-16,0 0 0,0-1 16,0 1-16,0 0 0,-21 0 15,0 0-15,0 21 0,0-21 16,-1 21-16,1 0 0,0 0 0,-21 0 16,21 0-16,-1 21 0,1-21 15,0 21-15,0 0 16</inkml:trace>
  <inkml:trace contextRef="#ctx0" brushRef="#br0" timeOffset="15353.24">4826 1990 0,'0'0'15,"-21"0"-15,0 0 0,21-21 0,-22 21 16,1 0 0,0 0-1,21 21 1,-21 0-16,21 0 0,0 0 15,0 22-15,-21-22 0,0 21 0,-1 0 16,22-20-16,-21 20 0,0 0 16,0 1-16,21-1 0,0-21 0,0 21 15,0-20-15,0 20 0,0-21 16,0 0-16,0 0 0,21-21 16,0 0-16,0 0 15,1 0-15,20 0 0,-21 0 16,21-21-16,1 21 0,-22-21 0,21 0 15,-21-21-15,1 20 0,-1 1 16</inkml:trace>
  <inkml:trace contextRef="#ctx0" brushRef="#br0" timeOffset="15540.85">4530 2201 0,'0'0'16,"-22"0"-16,22 22 0,22-22 31,-1 0-15,21 0-16,-21 0 0,22 0 0,-1 0 15,21 0-15,-20-22 16,-1 22-16,0 0 0,1 0 16</inkml:trace>
  <inkml:trace contextRef="#ctx0" brushRef="#br0" timeOffset="16116.85">5419 2244 0,'63'0'16,"-42"0"0,0 0-1,1-21-15,-1-1 16,0 1-16,-21 0 15,0 0-15,0 0 16,0 0-16,-21-1 16,0 22-16,-1-21 0,-20 21 0,21 0 15,0 0-15,0 0 0,-1 0 0,-20 0 16,0 0-16,-1 21 16,22 1-16,0-1 0,-21 21 0,21-21 15,-1 22-15,1-22 0,0 21 16,0-21-16,21 22 0,0-22 15,0 0-15,0 21 0,0-21 16,21 1-16,0-22 0,0 21 0,1-21 16,-1 0-16,21 0 0,-21 0 0,0 0 15,1 0-15,-1-21 0,0-1 16,0 1-16,0 21 0,0-21 0,1 0 16,-1 0-16,0 0 0,-21-1 15,21-20-15,-21 21 0,21 0 0,-21 0 16,0-1-16,0 1 0,21 0 15,-21 0-15,0 42 32,0 0-32,0 0 15,0 1-15,0-1 0,0 0 0,0 0 16,0 0-16,0 0 16,0 1-16,0-1 0,0 0 0,0 0 15,22-21-15,-1 21 0,0-21 16,0 0-16,0 0 0,0 0 0,1 0 15,20 0-15,-21 0 0,0 0 16,22-21-16,-22 0 0,0 0 0</inkml:trace>
  <inkml:trace contextRef="#ctx0" brushRef="#br0" timeOffset="16401.57">6117 1842 0,'0'-22'0,"0"44"0,0-65 16,0 22-16,-21 42 31,21 0-31,-21 1 0,21-1 16,-21 21-16,21 0 0,-22 1 15,22-22-15,0 21 0,0 1 0,-21-1 16,21-21-16,0 21 0,-21-20 16,21 20-16,0-21 0,0 0 15,0 0-15,0 1 0,0-1 0,0 0 16,0 0-16,21-21 31,0 0-31,1 0 0,-1 0 16,0-21-16,0 21 0,0-21 15,0 0-15,1-1 0,-1 1 16</inkml:trace>
  <inkml:trace contextRef="#ctx0" brushRef="#br0" timeOffset="16617.45">6413 2053 0,'-21'21'31,"0"1"-15,21-1-16,-21 0 0,21 0 15,-21 0-15,21 0 0,0 1 16,0-1-16,-21 0 0,21 0 16,0 0-16,0 0 15,0 1-15,0-1 0,21-21 31,0 0-15,0 0-16,0 0 0,0-21 0</inkml:trace>
  <inkml:trace contextRef="#ctx0" brushRef="#br0" timeOffset="17404.66">6731 2096 0,'0'-22'16,"-21"22"15,0 0-31,-1 22 0,22-1 16,-21 0-16,0 0 15,21 0-15,-21 0 0,21 1 0,0-1 16,0 0-16,-21 21 0,21-21 16,0 1-16,0-1 15,0 0-15,0 0 16,21-21-16,0 0 15,0 0-15,0 0 0,1 0 0,-1 0 16,0-21-16,0 0 0,0 21 0,-21-21 16,21-1-16,-21 1 15,22 0-15,-22 0 0,0 0 0,0 0 16,0-1-16,0 1 0,0 0 16,0 0-16,0 0 0,0 0 0,0-1 15,0 1-15,0 0 16,21 21-16,0-21 0,0 21 15,21 0-15,-20 0 0,20 0 16,0 0-16,1 0 0,-22 0 0,21 0 16,0 0-16,1 21 0,-22 0 15,21 0-15,-21 1 0,1-1 0,-1 0 16,-21 0-16,0 0 0,0 0 16,0 1-16,0-1 0,0 0 15,0 0-15,0 0 0,0 0 0,0 1 16,-21-1-16,21 0 15,-22-21-15,22 21 0,-21-21 16,0 0 0,21-21-1,-21 0-15,21 0 16,0-1-16,0 1 0,0 0 16,0 0-16,0 0 0,0 0 0,21-1 15,0-20-15,0 21 0,1-21 16,-1 20-16,21-20 0,-21 21 15,0 0-15,1 0 0,-1 21 0,0-22 16,21 22-16,-21 0 0,1 0 16,-1 0-16,0 22 0,0-1 15,0 21-15,0-21 16,1 0-16,-22 1 0,0 20 0,21-21 16,-21 0-16,0 22 0,0-22 15,0 0-15,0 0 0,0 0 0,-21 0 16,-1 1-16,22-1 0,-21-21 15,0 21-15,0-21 16,21-21 15,0 0-31,0-1 0,0 1 16</inkml:trace>
  <inkml:trace contextRef="#ctx0" brushRef="#br0" timeOffset="17627.91">6900 1778 0,'-21'-21'0,"42"42"16,-63-42-16,21 21 0,0 0 0,-1 0 0,1 0 31,21 21 32</inkml:trace>
  <inkml:trace contextRef="#ctx0" brushRef="#br0" timeOffset="17833.24">5927 2011 0,'0'21'16,"21"-21"-1,0 0-15,0 0 0,21 0 0,-20 0 16,20 0-16,-21 0 0,21 0 0,1 0 16,-22 0-16,21 0 0,-21 0 15,22 0-15,-22 0 0,0 0 0,0 0 16</inkml:trace>
  <inkml:trace contextRef="#ctx0" brushRef="#br0" timeOffset="18928.41">635 3577 0,'0'-21'16,"-21"21"-16,21-21 16,0 0-1,0 0 1,0-1-16,21 22 15,0 0-15,0-21 16,0 21-16,1 0 0,-1 0 0,0 0 16,0 0-16,0 0 0,0 21 15,-21 1 1,0-1-16,0 0 0,0 0 16,-21 0-16,0 0 0,0 1 15,0-1-15,-22 0 16,22 0-16,-21 0 0,21 0 0,-22 1 15,22-22-15,21 21 0,-21-21 16,42 0 31,0-21-47,1 21 0,-1 0 16,21 0-16,-21 0 0,0-22 15,22 22-15,-22 0 0,0 0 16,0 0-16,22 0 0,-22 0 15,0 0-15,0 22 0,-21-1 16,21 0-16,-21 0 16,0 0-16,0 0 0,-21 1 15,0-1-15,0 0 0,0 0 0,-22 0 16,1 0-16,21 1 0,-22-1 16,1-21-16,0 21 0,-1-21 0,22 0 15,-21 0-15,0 0 16,20 0-16,-20 0 0,21 0 0,0-21 15,0 21-15,-1-21 0,1-1 16,0 22-16,21-21 0,-21 21 16,21-21-16,21 0 31,0 21-31,0 0 0,1 0 0,20-21 16,-21 21-16,21-21 0</inkml:trace>
  <inkml:trace contextRef="#ctx0" brushRef="#br0" timeOffset="19120">1291 3725 0,'-21'0'47</inkml:trace>
  <inkml:trace contextRef="#ctx0" brushRef="#br0" timeOffset="19511.45">2222 3154 0,'0'0'0,"0"-21"31,0 42-15,0 0-16,0 0 0,-21 0 15,21 22-15,0-1 0,0 0 16,0 1-16,-21-1 0,21 22 0,0 20 16,0-41-16,0-1 15,0 0-15,0 1 0,-21-22 0,21 21 16,0-21-16,0 0 0,0 1 15,0-1-15,0-42 32,0-1-32,0 1 15</inkml:trace>
  <inkml:trace contextRef="#ctx0" brushRef="#br0" timeOffset="19852.54">2053 3408 0,'0'0'0,"0"-21"0,0 0 16,0-1-16,0 1 0,0 0 0,0 0 16,0 0-16,0 0 0,0-1 15,21 1-15,0 0 0,1 0 0,-1 21 16,21-21-16,-21 21 0,0 0 16,22 0-16,-1 0 0,0 0 0,-20 21 15,20 0-15,0 21 0,1-20 16,-22 20-16,0 0 0,0 1 15,-21-22-15,0 21 0,0 0 16,-42 22-16,-1-43 0,1 0 16,0 0-16,-1 1 0,1-1 15,0-21-15,-1 0 0,22 21 0,0-21 16,0 0-16,0 0 0,0 0 16,42 0 15,0 0-31,0 0 0,0-21 15,0 21-15,1 0 0,20 0 16</inkml:trace>
  <inkml:trace contextRef="#ctx0" brushRef="#br0" timeOffset="20432.79">2540 3725 0,'0'0'0,"0"-21"16,0 0 0,0 0-16,21 0 15,0 21-15,0-21 0,1-1 0,-1 22 16,0-21-16,0 0 0,21 21 0,-20 0 16,-1 0-16,0 0 15,21 0-15,-21 0 0,1 0 0,-1 0 16,0 21-16,0 0 0,0 1 15,-21-1-15,0 0 0,0 0 16,0 0-16,0 0 0,0 1 16,0-1-16,0 0 0,-21 0 15,0-21 1,21-21 15,0 0-15,0 0-16,21 21 15,0-22-15,0 1 0,-21 0 16,22 0-16,20 21 0,-21-21 0,0 0 16,0-1-16,1 1 0,-1 0 15,21 0-15,-21 0 0,0 21 0,1 0 16,-1 0 0,-21 21-1,0 0-15,0 0 0,0 0 16,0 1-16,0-1 0,-21 0 15,21 0-15,-22 0 0,22 0 16,0 1-16,0-1 16,-21-21-16,21-21 47,0-1-47,21 1 15</inkml:trace>
  <inkml:trace contextRef="#ctx0" brushRef="#br0" timeOffset="20585.62">3302 3366 0,'0'-22'0,"0"44"0,-21-44 16,21 1-16,-21 21 0,21-21 15,-22 21-15,1 0 16,21 21 15,0 0-31,21-21 16,-21 22-16,22-1 0</inkml:trace>
  <inkml:trace contextRef="#ctx0" brushRef="#br0" timeOffset="21008.62">3662 3429 0,'0'0'0,"-21"0"16,-1 0-16,1 0 15,0 21-15,0 0 16,21 1-16,-21-1 0,0 0 16,21 21-16,-22-21 0,22 1 15,-21-1-15,0 0 0,21 0 0,0 21 16,0-20-16,0-1 16,0 0-16,0 0 0,21-21 15,-21 21-15,21-21 0,22 0 16,-22 0-16,0 0 0,21 0 0,-20 0 15,20-21-15,-21 21 0,21-21 16,-20 0-16,-1 21 0,0-21 16,0-1-16,0 1 0,-21 0 0,21 0 15,-21 0-15,0-22 0,0 22 16,0 0-16,-21-21 0,0 21 0,0-1 16,0 1-16,0 0 0,-1 21 0,1 0 15,-21 0-15,21 0 0,0 0 16,-22 0-16,22 21 0,0-21 0,0 21 15,0 1-15,-1-1 16,22 0-16,0 0 16,22-21-16,-1 0 0</inkml:trace>
  <inkml:trace contextRef="#ctx0" brushRef="#br0" timeOffset="21601.62">3895 3556 0,'0'0'16,"-22"0"0,22-21-16,0 0 15,22 0-15,-1 21 16,0 0-16,0-22 0,0 22 15,22 0-15,-22 0 0,0 0 16,0 0-16,21 0 0,-20 0 0,-1 22 16,0-1-16,0 0 0,0 0 15,-21 0-15,21 0 0,-21 1 16,0-1-16,0 0 0,0 0 0,0 0 16,0 0-16,0 1 0,-21-1 15,0-21-15,0 0 16,0 0-1,21-21 1,0-1 0,0 1-16,0 0 15,21 0-15,0 0 0,0 0 16,0-1-16,1 1 0,-1 0 16,21 0-16,-21 0 0,22 0 0,-1-1 15,-21 22-15,21-21 0,-20 21 0,-1 0 16,0 0-16,0 0 0,0 0 15,-21 21-15,0 1 0,0-1 16,0 0-16,0 0 0,0 0 16,0 0-16,-21 1 0,0-1 0,21 0 15,0 0-15,-21-21 0,21 21 16,-21 0-16,21 1 16,0-44 15,0 1-16,0 0-15,0 0 0</inkml:trace>
  <inkml:trace contextRef="#ctx0" brushRef="#br0" timeOffset="21764.53">4614 3239 0,'-21'0'0,"42"0"15,-63-22-15,21 22 0,0 0 16,-1 0-1,22 22 1,22-22 0,-1 0-1,0 0-15</inkml:trace>
  <inkml:trace contextRef="#ctx0" brushRef="#br0" timeOffset="22617.06">5165 3069 0,'0'0'0,"0"-21"16,-22 42 15,22 0-31,0 1 16,-21-1-16,0 0 0,21 21 0,0 1 15,-21-1-15,0 0 0,0 1 16,21-1-16,-22 0 0,22 1 0,-21-22 15,0 21-15,21 0 0,0-20 0,0 20 16,0-21-16,0 0 0,0 0 16,0 1-16,0-1 0,21-21 15,0 0-15,1 0 16,-1 0-16,0 0 0,0 0 0,0 0 16,0 0-16,22-21 0,-22 21 15,0-22-15,0 1 0,0 0 16,1 0-16,-1 0 0,0 0 0,0-1 15,-21 1-15,21 0 0,0 0 16,1 0-16,-22 0 0,0-1 0,21 22 16,-21 22 15,-21-1-31,-1 0 16,22 0-16,-21 0 0,21 0 15,-21 1-15,21-1 0,0 0 16,0 0-16,0 0 0,21-21 31,0 0-31,1 0 0,-1 0 0,0 0 16,21 0-16,-21 0 0,1 0 0,20 0 15,-21-21-15,0 21 0,0-21 16,1 0-16,20-22 0,-21 22 16,0 0-16,-21 0 0,0 0 15,21 0-15,-21-1 0,0 1 0,22 0 16,-22 0-1,0 42 17,0 0-32,-22 22 15,22-22-15,-21 0 0,21 0 16,0 21-16,0-20 0,0 20 0,-21-21 16,21 21-16,-21-20 0,21 20 15,0 0-15,0 1 0,0-1 0,0 0 16,0 22-16,0-22 0,0 22 15,0-22-15,0 21 0,0-20 0,0-1 16,0 22-16,0-22 0,0 0 0,0-21 16,0 22-16,0-22 0,-21 0 15,0 0-15,21 0 0,-22-21 0,1 0 16,0 0 0,0 0-16,0 0 15,21-21-15,-21 0 0,21 0 16,-22 0-16,22 0 0,-21-1 15,21-20-15,0 21 16,0-21-16,0-1 0,0 1 0,0 0 0</inkml:trace>
  <inkml:trace contextRef="#ctx0" brushRef="#br0" timeOffset="22933.53">5122 3281 0,'0'0'0,"-21"0"0,21-21 16,0 0 0,21 21-1,0 0-15,1-22 0,20 22 0,-21 0 16,21 0-16,-20 0 0,20-21 0,0 21 15,1 0-15,-1 0 16,-21 0-16,21 0 0,22 0 16,-43 0-16,0 0 0,0 0 15,-21-21-15,-21 21 32,0 0-17</inkml:trace>
  <inkml:trace contextRef="#ctx0" brushRef="#br0" timeOffset="23927.99">614 4805 0,'0'-21'16,"0"42"-16,0-63 0,0 20 0,21 22 0,-21-21 15,0 42 17,0 1-32,0-1 0,0 21 15,-21 0-15,21 1 0,-21-1 16,21 0-16,-22 1 0,1-1 0,0 0 16,0 1-16,-21-22 15,20 21-15,1-21 0,-21 1 0,21-1 16,0-21-16,-1 0 15,22 21-15,-21-21 0,21-21 16,0 0-16,21-1 16,1 1-16,20 21 15,-21-21-15,0 21 0,22-21 0,-22 21 16,21-21-16,0 21 0,-20 0 16,20 0-16,0-21 0,-21 21 0,1 0 15,20-22-15,-21 22 16,0-21-16,0 0 0,1 0 15,-1 0-15,-21 0 16,0-1-16,0 1 0,0 0 0,0 0 16,0 0-16,0 0 15,-21 21 17,21 21-32,-22 0 0,22 21 15,0-21-15,0 22 0,-21-22 0,0 21 16,21 1-16,-21-22 15,21 21-15,0-21 0,0 22 0,-21-22 0,21 0 16,-21 0-16,21 0 16,0 0-16,0 1 0,-22-22 0,22 21 15,0-42 17,0-1-32</inkml:trace>
  <inkml:trace contextRef="#ctx0" brushRef="#br0" timeOffset="24117.62">1037 5122 0,'21'0'62,"0"0"-46,1 0-16</inkml:trace>
  <inkml:trace contextRef="#ctx0" brushRef="#br0" timeOffset="26417.46">1905 4720 0,'0'21'31,"0"1"-15,0-1 0,21-21-1,0 0-15,0 0 16,1 0-16,-1-21 0,0-1 15,0 1-15,0 0 0,0 0 16,1 21-16,-1-21 0,0 0 16,0-1-16,0 1 0,-21 0 0,21 0 15,-21 0-15,0 0 16,0-1-16,-21 22 16,0 0-16,0 0 15,0 22-15,21-1 0,-21 0 16,21 21-16,-22 1 0,22-1 0,-21 0 15,21 1-15,0 20 0,0 1 16,-21-22-16,21 21 0,0-20 0,-21-1 16,21 22-16,0-43 0,-21 21 15,21 0-15,0-20 0,0-1 0,0 0 16,0 0-16,0 0 16,-21-21-1,-1-21-15,1 0 16,0 0-16,21 0 0,-21-1 15,0 1-15,0 0 16,-1 0-16,22 0 0,-21 0 16,0 21-16,21 21 31,0 0-31,0 0 16,0 0-16,0 0 0,0 1 15,21-22-15,0 21 0,1-21 16,-1 0-16,0 21 0,0-21 15,0 0-15,0 0 0,22 0 0,-22 0 16,21 0-16,1-21 0,-1 21 16,0-21-16,-21-1 0,22 1 15,-1 0-15,-21 0 0,22 0 0,-22 0 16,0-22-16,0 22 0,-21-21 16,0 21-16,0-1 0,0-20 0,0 0 15,0 21 1,-21 21-16,21 21 15,-21-21-15,0 21 0,21 0 16,0 21-16,0-20 0,-22-1 0,22 21 16,-21-21-16,21 22 0,0-22 15,0 0-15,0 0 0,-21 0 0,21 0 16,0 1-16,-21-22 0,21 21 16,0-42 15,21 21-16,0-22-15,-21 1 0,0 0 0,21 0 16,1-21-16,-1 20 0,0-20 16,0 21-16,0-21 0,22-1 15,-1 22-15,-21 21 0,0 0 16,0 0-16,1 0 0,-1 0 16,-21 21-16,0 0 15,0 1-15,0 20 0,0-21 0,0 0 16,0 22-16,0-22 15,0 0-15,0 0 0,0 0 0,21 0 16,-21 1-16,21-1 0,-21 0 16,21-21-16,0 0 0,1 21 0,-1-21 15,21 0-15,0 0 0,1 0 16,-22-21-16,21 21 0,-21-21 16,1 0-16,-1-1 0,21 1 0,-21 0 15,-21 0-15,21 0 0,1 0 16,-22-22-16,21 22 0,-21-21 0,0 21 15,0-1-15,0-20 0,0 21 16,0 0-16,0 0 16,0 42-1,0 0-15,-21 0 16,21 0-16,-22 0 0,22 1 0,-21 20 16,21-21-16,0 21 0,0-20 15,0-1-15,0 0 0,0 21 0,0-21 16,0 1-16,0-1 15,0 0-15,21-21 0,1 0 16,-1 0-16,0 0 16,0 0-16,0-21 0,22 0 15,-22-1-15,0 1 0,0 0 0,0 0 16,-21 0-16,0 0 0,21-22 16,-21 22-16,0-21 0,0-1 15,0 1-15,0 21 0,-21-21 16,0 20-16,0 1 0,0 0 15,0 0-15,-1 21 0,1 0 0,0 0 16,0 0-16,0 21 0,0-21 16,-1 42-16,1-20 0,0-1 0,21 21 15,0-21-15,0 0 0,0 22 0,0-22 16,0 0-16,0 0 0,21 0 0,0-21 16,1 22-16,-1-22 0,0 0 15,0 0-15,21 0 0,-20 0 0,20 0 16,0 0-16,1 0 0,41-43 15,-41 22-15,-1 0 16,43-21-16,-43 20 16,-21 1-16,0 0 0,22 0 0,-43 0 15,21 0-15,-42 21 32,-1 21-32,1 0 15,21 0-15,-21 0 0,0 0 16,21 1-16,0 20 0,-21-21 0,21 21 15,-21-20-15,21-1 16,0 0-16,0 0 0,0 0 0,0 0 16,21-21-16,0 0 15,0 0-15,0 0 0,22 0 16,-22 0-16,0 0 0,21 0 0,1-42 16,-22 21-16,21-21 15,-21 20-15,0 1 0,-21-21 16,22 21-16,-22 0 0,0-1 15,0 1-15,0 0 0,0 0 16,0 0 31,21 21-47,0 0 16,0 0-16,0-21 15,0 21-15,1 0 0,-1-22 0,0 22 16,21-21-16,-21 21 15,1 0-15,-1 0 0,0-21 0,0 21 16,-21 21 15,-21 0-31,0 1 16,0-1-16,21 21 0,0-21 0,-22 0 16,1 1-16,21-1 0,-21 21 0,21-21 15,0 0-15,0 1 0,0-1 16,0 0-16,0 0 0,0 0 15,21-21 1,0 21-16,1-21 0,-1 0 16,0 0-16,0 0 0,21 0 0,-20-21 15,20 0-15,-21 0 0,21 21 16,-20-21-16,-1 0 0,0-1 0,0-20 16,0 21-16,-21 0 0,0-22 15,0 22-15,0-21 0,0 21 0,-21 0 16,0-1-16,0 1 0,0 0 15,-1 21-15,1 0 0,-21 0 16,21 0-16,0 0 0,-1 0 0,-20 0 0,21 21 16,0 0-1,0 1-15,-1-22 16</inkml:trace>
  <inkml:trace contextRef="#ctx0" brushRef="#br0" timeOffset="26916.74">5080 4784 0,'0'-21'16,"0"-1"-16,-21 1 15,0 21-15,-1 0 16,1 0-16,0 0 0,0 0 0,0 0 16,0 21-16,-1 1 0,1-1 15,-21 0-15,21 0 0,0 21 0,-1-20 16,1 20-16,21-21 0,-21 21 16,21-20-16,-21 20 0,21-21 15,0 21-15,0-20 0,0 20 16,0-21-16,0 0 0,21 0 0,21 1 15,-20-22-15,-1 21 0,21-21 0,0 0 16,-20 0-16,20 0 0,0 0 16,1 0-16,-1-21 0,0 21 0,1-22 15,-1 1-15,-21 0 0,21 0 0,1 0 16,-22 0-16,21-1 0,-21-20 16</inkml:trace>
  <inkml:trace contextRef="#ctx0" brushRef="#br0" timeOffset="28569.61">5503 4974 0,'21'-21'0,"-126"127"0,189-191 0,-41 43 0,-43 21 16,0 0-16,0-1 0,0 1 15,0 0-15,-22 21 16,22-21-16,-21 21 0,0 0 0,0 0 16,0 0-16,0 0 0,-1 21 0,1 0 15,0 0-15,0 1 0,0-1 16,21 21-16,-21-21 0,21 0 0,-22 22 16,22-22-16,0 0 15,0 0-15,0 0 0,0 1 16,0-1-16,22-21 15,-1 0-15,0 0 16,0 0-16,0 0 0,0 0 0,1-21 16,-22-1-16,21 1 0,0 0 15,0 0-15,0 0 0,0 0 16,-21-1-16,22-20 0,-22 21 0,21 0 16,-21 0-16,0-1 0,0 44 46,0-1-46,0 0 0,0 0 0,-21 0 16,21 0-16,-22 1 0,22-1 16,0 0-16,0 0 0,0 0 0,0 0 15,0 1-15,0-1 0,22 0 16,-1-21-16,0 0 0,0 0 16,0 0-16,22 0 0,-22 0 0,21 0 15,-21 0-15,22-21 0,-22 0 0,0 21 16,21-22-16,-21 1 0,1-21 15,20 21-15,-21 0 0,0-22 16,22 1-16,-22 0 0,0-1 16,-21 1-16,21 0 0,-21-1 0,21 1 15,-21 21-15,0-22 0,0 22 0,0 0 16,0 0-16,0 0 16,-21 21-1,0 0-15,0 21 0,0 0 16,21 0-16,-22 22 0,22-22 15,-21 21-15,21 0 0,0 1 0,-21-1 16,21 0-16,0 1 0,0-1 16,-21-21-16,21 22 0,0-1 0,0-21 15,0 21-15,0-20 0,21-1 16,0-21-16,0 0 0,-21 21 16,22-21-16,-1 0 0,0 0 15,0 0-15,0 0 0,0-21 0,1 0 16,-1 21-16,21-43 15,-21 22-15,0-21 0,-21 21 16,22-1-16,-1-20 0,0 21 0,-21 0 16,0 0-16,0-1 0,21 1 0,-21 0 15,0 42 17,0 0-32,0 1 0,-21-1 0,21 0 15,-21 0-15,21 0 0,0 0 16,0 1-16,0-1 0,0 0 0,0 0 15,0 0-15,0 0 0,0 1 16,0-1 0,21-21-16,0 0 0,0 0 15,0 0-15,1 0 0,-1 0 16,0 0-16,0-21 0,21-1 0,-20 1 16,-1 0-16,42-21 0,-42 21 15,1-22-15,-1 22 0,0 0 16,0 0-16,-21-22 0,0 22 0,21 0 15,-21 0-15,-21 42 32,21 0-17,-21 22-15,0-22 0,21 0 16,-21 0-16,-1 21 0,22-20 0,0-1 16,0 0-16,-21 21 0,21-21 0,0 1 15,0-1-15,0 0 16,0 0-16,21-21 15,1 0-15,-1 0 0,0 0 16,0 0-16,0 0 0,0 0 0,1-21 16,20-21-16,-21 20 0,0 1 15,-21 0-15,0 0 0,0 0 16,0 0-16,0-22 0,0 22 0,0 0 16,0 0-16,-21 0 0,0-1 15,0 22-15,0-21 0,-1 21 16,22-21-1,22 0 1,-1 21-16,21 0 0,-21 0 16,22-21-16,-1 21 0,0 0 15,1 0-15,-1 0 0,0 0 0,-21 0 16,22 0-16,-22 0 0,0 0 0,21 0 16,-20 21-16,-1 0 0,-21 0 15,21 0-15,-21 1 0,21-1 0,-21 0 16,0 0-16,0 21 0,0-20 15,0-1-15,0 0 0,0 0 16,0 21-16,0-20 0,0-1 16,-21-21-16,21 21 0,-21 0 15,21 0-15,0-42 47,0 0-31,0 0-16,0 0 0,0-1 0,0 1 15,0-21-15,0 21 0,21-22 16,0 1-16,0 0 0,0-1 16,1 1-16,20 21 0,-21-21 0,21 20 15,1 1-15,-22 0 0,21 0 16,1 21-16,-1 0 0,0 0 0,43 0 16,-64 0-16,21 0 15,-20 21-15,-1 21 0,0-20 0,0 20 16,-21 0-16,0 1 0,0-22 0,0 21 15,0 0-15,0-20 0,0 20 16,0-21-16,-21 21 0,21-20 0,0-1 16,-21-21-16,0 21 0,21 0 15,-22-21-15,1 0 0,0 0 16,0-21 0,0 0-1,21 0-15,-21-1 0</inkml:trace>
  <inkml:trace contextRef="#ctx0" brushRef="#br0" timeOffset="28768.64">7366 4466 0,'0'0'0,"-64"0"31,43 0-16,21 21 32,-21-21-47</inkml:trace>
  <inkml:trace contextRef="#ctx0" brushRef="#br0" timeOffset="28960.27">6265 4678 0,'0'0'0,"-21"21"0,-21 0 31,63-21-15,0 0-16,0 0 0,22 0 16,-22 0-16,21 0 0,0 0 0,1 0 15,-1 0-15,0 0 0,1 0 16,-1-21-16,-21 21 0,0 0 0</inkml:trace>
  <inkml:trace contextRef="#ctx0" brushRef="#br0" timeOffset="29560.57">8975 4593 0,'0'0'0,"0"-21"0,0 0 0,0 0 0,0 0 16,0-1-16,0 1 0,0 0 16,-22 0-16,1 21 15,0 0-15,0-21 0,0 21 0,0 0 16,-1 0-16,-20 0 0,21 0 16,-21 21-16,20 0 0,-20 0 0,21 0 15,-21 1-15,-1-1 0,22 21 0,-21-21 16,21 22-16,-1-1 0,-20 0 15,21 1-15,0 20 0,21-21 0,-21 1 16,21-1-16,-22 0 0,22 1 16,0-22-16,0 21 0,0-21 0,22 1 15,-1-1-15,21 0 0,-21-21 0,22 0 16,-22 0-16,21 0 0,0 0 16,1 0-16,20-21 0,-20 21 15,-1-21-15</inkml:trace>
  <inkml:trace contextRef="#ctx0" brushRef="#br0" timeOffset="29992.77">9292 4720 0,'0'0'0,"0"-21"0,-42 0 32,21 21-32,-1 0 0,1 21 15,0 0-15,-21 0 0,21 1 0,-1 41 16,1-21-16,0-20 15,21 20-15,0-21 0,0 21 16,0-20-16,0-1 0,0 0 0,0 0 16,21 0-16,0 0 0,1-21 15,-1 0-15,0 22 0,21-22 0,-21 0 16,1 0-16,20 0 0,-21 0 0,0-22 16,0 22-16,22-21 0,-22 0 15,0 0-15,0-21 0,-21 20 16,21 1-16,-21 0 0,0-21 0,0 21 15,0-22-15,0 22 16,-21 0-16,0-21 0,21 20 0,-42 22 16,21-21-16,-1 21 0,1 0 15,0 0-15,-21 0 0,21 0 0,-22 0 16,22 0-16,0 0 0,0 21 0,-22 1 16,22-1-16,21 21 0,-21-21 15,21 0-15,-21 1 0,21-1 0,0 0 16,0 0-16,0 0 0,21 0 15,21-21-15,-20 0 0,-1 0 0,21 0 16,-21 0-16,22 0 0,-22 0 0</inkml:trace>
  <inkml:trace contextRef="#ctx0" brushRef="#br0" timeOffset="30429.5">9906 4699 0,'0'0'0,"0"-21"0,-21 21 31,0 0-31,-1 0 16,1 0-16,0 21 0,0 0 0,0 0 15,21 22-15,-21-22 0,-1 0 16,22 21-16,-21-20 0,21-1 0,0 21 16,0-21-16,0 0 0,0 1 15,0-1-15,0 0 0,0 0 16,21-21-16,22 0 0,-22 0 15,0 0-15,21 0 0,1 0 0,-1 0 16,0 0-16,22-21 0,-22 0 16,1 0-16,-1-1 0,21 1 0,-20 0 15,-22 0-15,21-21 0,-21 20 16,22-20-16,-43 21 0,21 0 0,-21 0 16,21-1-16,-21 1 0,0 0 0,-21 21 31,0 21-31,0-21 15,-1 21-15,22 1 0,0 20 0,-21-21 16,21 0-16,-21 0 16,21 22-16,-21-22 0,21 0 15,0 0-15,0 0 0,21-21 16,0 0-16,0 0 0,1 0 16,-1 0-16,0 0 0,0-21 0</inkml:trace>
  <inkml:trace contextRef="#ctx0" brushRef="#br0" timeOffset="30880.61">10731 4678 0,'0'0'15,"0"21"1,-21 0-16,21 0 16,-21 1-16,21-1 0,0 0 15,0 0-15,0 0 0,-21 22 16,21-22-16,-21 0 0,21 0 0,0 0 15,0 0-15,0 1 0,-21-22 16,21 21-16,-22-21 16,22-21-1,0-1 1,0 1-16,0 0 0,0 0 16,0 0-16,22 0 0,-1-22 0,-21 22 15,21-21-15,0 21 0,0-1 16,0-20-16,1 21 0,-1 0 0,21 0 15,-21-1-15,22 22 0,-22-21 16,21 21-16,-21 0 0,22 0 16,-22 0-16,0 21 0,21-21 0,-21 22 15,1-1-15,-1 21 0,-21-21 16,0 22-16,0-1 0,0-21 0,0 21 16,0-20-16,0 20 0,0-21 0,-21 0 15,-1 0-15,1 1 0,0-1 16,21 0-16,0-42 31,0 0-15,21 21-16,-21-22 0,21 1 0</inkml:trace>
  <inkml:trace contextRef="#ctx0" brushRef="#br0" timeOffset="31155.81">11620 4318 0,'0'0'0,"0"-21"16,0 0-16,0 42 31,0 21-31,-21-21 0,0 22 0,0-22 16,0 21-16,21 1 16,-21-1-16,-1 0 0,1 1 0,0-1 15,0 0-15,21 1 0,-21-1 0,21 0 16,-21-21-16,21 22 0,0-22 15,0 0-15,0 0 0,0 0 16,21-21-16,0 0 16,0 0-16,21 0 0,-20-21 15,-1 21-15,21-21 0,-21 0 0,0 0 16,1-22-16</inkml:trace>
  <inkml:trace contextRef="#ctx0" brushRef="#br0" timeOffset="31348.61">11388 4593 0,'0'0'0,"-22"0"31,44 0-31,-1 0 0,0 0 0,0-21 16,0 21-16,22 0 0,-22-21 15,21 21-15,-21 0 0,0-21 0,22 21 16,-22-21-16,21 21 0,-21 0 15,1 0-15</inkml:trace>
  <inkml:trace contextRef="#ctx0" brushRef="#br0" timeOffset="32360.13">444 6265 0,'0'0'0,"-21"0"0,42 0 47,1 0-47,-1 0 16,21 0-16,-21 0 0,22 0 16,-22 0-16,0 0 0,21 0 0,-21 0 15,1 0-15,-1 0 16,-42 0 15,-1 0-31</inkml:trace>
  <inkml:trace contextRef="#ctx0" brushRef="#br0" timeOffset="32839.55">466 6265 0,'-85'0'16,"85"22"-1,-21-22-15,0 21 0,21 0 16,-22 0-16,22 21 0,-21-20 16,21-1-16,-21 0 0,21 0 15,-21-21-15,21 21 0,0 0 0,0 1 16,0-44 31,21 1-32,0 21-15,-21-21 0,21 21 0,1-21 16,-1 21-16,-21-21 0,42 21 16,-21 0-16,0-21 0,22 21 0,-22 0 15,21 0-15,-21 0 0,22 0 16,-22 0-16,21 21 0,-21-21 16,1 21-16,-1 0 0,0 0 0,-21 0 15,0 1-15,0-1 0,0 21 16,0-21-16,-21 0 0,-22 1 15,22-1-15,-21 0 0,0 0 16,-1 0-16,1-21 0,0 21 0,-1-21 16,22 0-16,-21 0 0,21 0 15,-1 0-15,1 0 0,0 0 0,0 0 16,0 0-16,21-21 31,21 0-15,0 21-16,21-21 0,-20 21 15</inkml:trace>
  <inkml:trace contextRef="#ctx0" brushRef="#br0" timeOffset="33011.58">1079 6583 0</inkml:trace>
  <inkml:trace contextRef="#ctx0" brushRef="#br0" timeOffset="33696.6">2265 6498 0,'21'0'16,"0"0"0,0-21-16,0 0 0,22 21 15,-22-21-15,21 0 0,1-1 0,-22 1 16,21 21-16,0-21 0,-20 0 15,-1 0-15,0 21 0,-21-21 16,0-1-16,-21 1 16,0 21-16,-22 0 0,22 0 15,-21 0-15,-1 0 0,1 0 0,0 0 16,-1 0-16,1 21 0,21-21 16,0 22-16,0-22 0,-1 21 15,22 0-15,0 0 0,0 0 16,22 0-16,-22 1 0,42-1 15,-21 0-15,0 0 0,22 0 0,-1 0 16,-21 1-16,21-1 0,1 0 16,-22 0-16,0 0 0,0 0 0,0 1 15,-21-1-15,0 0 0,0 0 0,0 0 16,-21 0-16,0-21 0,-21 22 16,-1-1-16,1-21 0,0 0 15,-22 21-15,22-21 0,0 0 16,-1 0-16,1 0 0,21 0 0,-22-21 15,22 21-15,0-21 0,0-1 16,21 1-16,0 0 0,0 0 0,0 0 16,0 0-16,0-1 0,0-20 15,0 21-15,0 0 0,0 0 16,21-1-16,0 22 0,0-21 0,1 0 16,-1 21-16,21-21 0,-21 21 0,22 0 15,-1-21-15,0 21 0</inkml:trace>
  <inkml:trace contextRef="#ctx0" brushRef="#br0" timeOffset="34492.53">3006 6223 0,'0'0'16,"0"-21"-16,42 0 16,-63 42 15,0 0-16,21 0-15,0 0 0,0 1 0,-22 20 16,22-21-16,-21 21 16,21 1-16,-21-22 0,21 21 0,0 1 15,0-22-15,-21 21 0,0-21 16,21 22-16,-21-22 0,21 0 0,0 0 16,-22 0-16,1-21 31,21-21-16,0 0-15,0 0 0,0 0 16,0-1-16,21 1 0,1 0 0,-1-21 16,0 21-16,-21-1 0,21 1 15,21 0-15,-20 0 0,-1 0 0,0 0 16,0-1-16,0 1 0,0 21 16,1 0-16,-1 0 0,-21 21 31,0 1-31,-21-1 15,-1-21-15,1 21 16,0-21-16,0 0 0,0 0 0,21 21 16,-21-21-16,-1 0 15,1 0-15,21 21 16,0 0-16,0 1 16,0-1-1,0 0-15,0 0 0,0 0 0,0 0 16,0 1-1,21-1-15,1-21 16,-1 21-16,0-21 16,0 0-16,0 0 0,0 0 0,1 0 15,20 0-15,-21 0 0,0-21 16,0 21-16,1-21 0,-1-1 16,0 1-16,0 0 0,-21 0 0,21 0 15,0 0-15,1-1 0,-1-20 16,0 21-16,-21 0 0,21 0 15,-21-1-15,21 1 0,-21 0 0,0 42 32,0 0-32,0 1 15,-21-1-15,0 0 0,21 0 16,-21 21-16,0-20 0,21-1 0,0 0 16,0 0-16,0 0 0,0 0 15,0 1-15,21-22 31,0-22-15,0 1-16,-21 0 0</inkml:trace>
  <inkml:trace contextRef="#ctx0" brushRef="#br0" timeOffset="34665.15">3556 6202 0,'0'0'0,"-21"0"0,0 0 0,-1 0 15,1 0-15,0 0 16,0 0-16,42 0 31,0 0-15,0 21-16,1-21 0,-1 21 0</inkml:trace>
  <inkml:trace contextRef="#ctx0" brushRef="#br0" timeOffset="35044.48">4000 6265 0,'-21'0'0,"0"0"16,21 22-1,-21-22-15,21 21 0,-21 0 0,21 0 16,0 21-16,-21-20 0,-1 20 15,1 0-15,21 1 0,-21-1 0,0 21 16,21-20-16,-21-1 0,0 0 16,-1 22-16,-20-22 0,21 22 15,0-1-15,0-20 0,-43 105 16,43-85-16,0 1 0,0 20 0,-1-20 16,1-1-16,0-20 0,0 20 15,0-20-15,21-1 0,0 0 0,-21 22 16,21-43-16,-22-21 0,22-21 31,22 0-15,-1-1-16,-21-20 0,21 21 15,0-21-15,0-22 0,0 1 0,1-1 16,20 1-16,-21-1 0,0-21 0,22 1 16</inkml:trace>
  <inkml:trace contextRef="#ctx0" brushRef="#br0" timeOffset="35304.1">3831 6604 0,'0'0'15,"21"-42"-15,-21-1 0,0 22 0,0-21 16,0 21-16,0-22 0,21 22 16,-21 0-16,22 0 0,-1 0 15,0 21-15,0-21 0,0 21 0,0 0 16,22 0-16,-22 0 0,21 0 0,-21 0 16,1 0-16,-1 0 0,0 21 15,0 0-15,-21 21 0,0-21 0,0 1 16,0 20-16,-21-21 15,0 0-15,-22 22 0,22-22 0,-21 0 16,0-21-16,20 21 0,-20 0 0,21-21 16,-21 0-16,20 0 0,1 21 15,0-21-15,21-21 32,0 0-32</inkml:trace>
  <inkml:trace contextRef="#ctx0" brushRef="#br0" timeOffset="36012.58">5016 6181 0,'-21'0'16,"0"21"-16,21 0 15,0 0-15,0 0 0,0 1 16,0-1-16,0 0 16,21-21-1,0 0-15,22 0 0,-22 0 16,0-21-16,21 21 0,-20-21 0,20-1 16,-21 22-16,21-21 0,-20 0 15,20 0-15,0 0 0,-21 0 0,1 21 16,-1-22-16,0 1 0,-21 0 15,0 0-15,0 0 16,-21 21-16,0 0 16,-1 0-16,1 0 0,0 21 0,0 0 15,0 0-15,21 0 0,-21 1 16,21 20-16,-22-21 0,22 21 0,-21-20 16,21 20-16,0 0 0,0-21 15,0 22-15,0-1 0,0-21 0,0 22 16,0-22-16,21 21 0,-21-21 0,0 0 15,0 1-15,0-1 0,0 0 16,0 0-16,-21-21 16,0 0-16,0 0 15,0 0-15,0 0 0,-1 0 16,1-21-16,-21 21 0,21-21 0,0 0 16,-1-1-16,1 1 15,0 21-15,21-21 0,0 0 16,0 0-1,21 21 1,0-21-16,1 21 0,-1 0 16,0-22-16,0 22 0,0 0 15</inkml:trace>
  <inkml:trace contextRef="#ctx0" brushRef="#br0" timeOffset="36616.49">5397 6541 0,'0'0'0,"22"0"0,-1 0 0,0 0 15,0 0-15,0 0 16,0 0-16,1-22 0,-1 22 16,0-21-16,21 0 0,-21 0 15,1 21-15,20-21 0,-21 0 0,0-1 16,0 1-16,1 0 0,-22 0 0,21 0 16,-21 0-16,0-1 15,-21 22-15,-1 0 16,1 0-16,0 0 0,0 0 0,0 0 15,0 0-15,-1 0 0,1 22 16,0-1-16,0 0 0,0 0 0,0 0 16,-22 43-16,43-22 0,0-21 15,0 22-15,-21-22 0,21 0 16,0 21-16,0-21 0,0 1 0,0-1 16,21-21-16,0 21 0,1 0 15,-1-21-15,21 0 0,0 0 0,-20 0 16,20 0-16,0 0 0,1 0 0,-1-21 15,-21 0-15,21 0 0,1-1 16,-1 1-16,0 0 0,-20 0 16,20-21-16,-21 20 0,0-20 0,0 21 15,1 0-15,-22-22 0,0 22 16,0 0-16,0 0 0,0 0 0,-22 21 31,1 0-31,0 0 0,0 0 16,21 21-16,0 0 0,0 0 15,0 0-15,0 22 0,0-22 16,0 0-16,0 0 0,0 0 0,0 1 16,21-1-16,-21 0 0,0 0 0,0 0 15,0 0-15,0 1 16,-21-22 15,0 0-31,0 0 16,-1 0-1,22-22-15,0 1 0,0 0 16,0 0-16</inkml:trace>
  <inkml:trace contextRef="#ctx0" brushRef="#br0" timeOffset="36905.61">6498 6075 0,'0'0'15,"0"-21"-15,0 0 16,0-1 0,0 44-1,0-1-15,0 0 16,-21 0-16,0 21 0,21 1 0,-21-22 16,21 21-16,0 1 0,-22-1 15,22 0-15,-21 1 0,21-22 0,0 21 16,0-21-16,0 22 0,0-22 15,0 0-15,0 0 0,21-21 32,1 0-32,-1-21 15,-21 0-15,0 0 0,21-1 16,0 1-16</inkml:trace>
  <inkml:trace contextRef="#ctx0" brushRef="#br0" timeOffset="37080.6">6329 6244 0,'0'0'0,"-43"0"31,65 0 1,-1 0-17,0 0-15,21 0 0,-21 0 0,1 0 16,20 0-16,-21 0 0</inkml:trace>
  <inkml:trace contextRef="#ctx0" brushRef="#br0" timeOffset="37417.44">7493 6075 0,'0'0'0,"0"-64"31,0 43-31,0 0 16,-21 0-16,0 21 15,-1 0-15,1 0 0,0 0 16,0 0-16,0 0 0,0 21 0,-1 0 16,1 0-16,0 1 0,-21 20 0,21-21 15,-1 21-15,1-20 0,0 20 16,0-21-16,0 21 0,0 1 0,21-22 15,0 21-15,0-21 0,0 1 16,0 20-16,0-21 0,21 0 0,0 0 16,0 1-16,21-22 0,1 21 15,-22-21-15,42 0 0,-20 0 16,-1 0-16,0 0 0,1 0 0,20 0 16</inkml:trace>
  <inkml:trace contextRef="#ctx0" brushRef="#br0" timeOffset="38752.6">8022 6350 0,'0'0'0,"0"-21"16,0-64 0,0 64-16,-21 21 0,21-21 0,-21 21 15,0 0-15,-1-21 0,1 21 16,0 0-16,0 0 0,0 0 0,0 0 16,-22 0-16,22 21 0,0-21 15,0 21-15,0 0 0,-1 0 16,1 22-16,0-22 0,0 0 0,0 21 15,21-20-15,-21-1 0,21 21 0,0-21 16,0 0-16,0 1 0,0-1 16,0 0-16,21-21 0,0 0 15,0 0-15,0 0 0,0 0 16,1 0-16,20-21 0,-21 21 0,0-21 16,0-1-16,1 1 0,-1 0 0,0 0 15,21 0-15,-42 0 16,21-22-16,1 22 0,-1 0 0,0-21 15,0 20-15,-21 1 0,0 0 16,21 0-16,-21 0 0,0 0 16,-21 21-1,21 21 1,-21 0-16,0-21 0,0 21 0,21 21 16,-22-20-16,22-1 0,-21 21 0,21-21 15,0 0-15,0 22 0,0-22 16,0 0-16,0 0 0,0 0 0,21 1 15,1-1-15,-1-21 16,0 0-16,0 0 0,0 0 16,0 0-16,1 0 0,-1 0 0,21-21 15,-21 21-15,0-22 0,22 1 16,-22 0-16,0 0 0,21-21 0,-20 20 16,-1 1-16,0-21 0,-21 21 0,21-22 15,-21 22-15,0 0 0,0 0 16,0 0-16,-21 21 15,0 0 1,21 21-16,0 0 16,0 0-16,0 0 0,0 1 15,0-1-15,0 0 0,0 0 0,0 0 16,0 0-16,0 1 0,0-1 16,0 0-16,0 0 0,0 0 15,0 0-15,-21-21 31,-1 0-15,22-21 0,0 0-16,0 0 0,0 0 15,0 0-15,0-1 0,-21 22 32,21 22-17,0-1-15,-21-21 0,21 21 16,0 0-16,0 0 15,0 0-15,0 1 0,21-22 16,0 0-16,1 21 0,-1-21 16,0 0-16,0 0 0,0 0 0,0 0 15,22 0-15,-22 0 0,21 0 0,-21 0 16,22-21-16,-1-1 0,-21 1 16,22 0-16,-22 0 0,0 0 0,0 0 15,0-22-15,-21 22 0,0-21 0,0 21 16,0-1-16,0 1 0,0 0 15,0 0-15,0 0 0,-21 21 16,0 0 0,0 0-16,0 0 15,21 21-15,-22 0 0,22 0 0,-21 0 16,21 1-16,-21-1 0,21 0 0,0 21 16,0-21-16,0 1 0,0-1 15,0 21-15,0-21 0,0 0 0,0 1 16,21-22-16,0 21 15,1-21-15,-1 0 0,0 0 0,21 0 16,-21 0-16,22 0 0,20 0 0,-20-21 16,-1 21-16,0-22 0,22 1 15,-22 0-15,0-21 0,1 21 16,-1-22-16,-21 22 0,22-21 0,-22 21 0,-21-22 16,0 22-16,21 0 15,-21 0-15,0 0 0,0-1 0,-21 22 16,0 0-16,-1 0 0,1 0 15,0 0-15,0 0 0,0 22 16,0-1-16,-1 0 0,1 21 16,21 1-16,0-22 0,0 0 15,0 21-15,0-21 0,0 1 0,0-1 16,21 0-16,-21 0 0,22 0 16,-22 0-16,0 1 15,0-44 16,-22 22-15,1 0-16,0 0 16,0 0-16,-21 0 0</inkml:trace>
  <inkml:trace contextRef="#ctx0" brushRef="#br0" timeOffset="39620.6">635 7599 0,'0'0'0,"0"-21"0,21 21 0,-21-21 16,0 42 15,0 0-16,-21-21-15,0 42 0,0-21 16,-1 1-16,1 20 0,0-21 0,-21 21 16,21 1-16,-1-1 15,1 0-15,0 1 0,0-1 0,21-21 16,0 22-16,0-22 0,0 0 16,21 0-16,0 0 0,0 0 0,1-21 15,20 0-15,-21 0 0,21 0 16,1 0-16,-22-21 0,21 0 0,1 0 15,-22 21-15,0-21 0,0 0 16,-21-1-16,0 1 16,0 0-16,0 0 0,0 0 0,-21 21 15,0-21-15,0 21 0,-22 0 16,22 0-16,0 0 0,0 0 0,0 0 16,-1 0-16,1 21 15,0-21-15,0 21 0,21 0 0,0 0 16,0 0-16,0 1 15,0-1-15,21-21 16,0 0-16,22 0 16</inkml:trace>
  <inkml:trace contextRef="#ctx0" brushRef="#br0" timeOffset="39772.54">1101 7895 0,'0'0'16,"0"-21"-16,0 0 15,-22 21 17,44 0-17,-1 0-15</inkml:trace>
  <inkml:trace contextRef="#ctx0" brushRef="#br0" timeOffset="40211.8">1990 7535 0,'0'0'0,"21"0"0,21-63 32,-42 42-32,0 42 31,0 0-31,0 0 0,0 0 0,0 22 15,0-1-15,0 0 0,0 1 16,0-1-16,0 0 0,-21 1 0,0 20 16,0-20-16,-1-1 0,22 21 15,-21-20-15,0-1 0,21 0 16,0-20-16,0-1 0,0 0 0,0 0 16,0-42 15,0 0-31,0 0 0,21-1 15</inkml:trace>
  <inkml:trace contextRef="#ctx0" brushRef="#br0" timeOffset="40512.04">1990 7620 0,'0'0'0,"0"-21"0,0-85 31,0 85-31,21 0 0,-21 0 16,21-1-16,0 22 0,0-21 0,0 21 15,22 0-15,-22 0 0,21 0 16,-21 0-16,22 0 0,-1 0 0,-21 21 16,22 1-16,-22-1 0,0 0 15,-21 21-15,0-21 0,0 22 16,0-22-16,-42 0 0,-1 43 16,1-43-16,0 0 0,20 0 15,-20 0-15,0 0 0,21-21 0,-22 22 16,22-22-16,0 0 0,21 21 15,-21-21-15,42 0 32,0 0-32,0 0 15</inkml:trace>
  <inkml:trace contextRef="#ctx0" brushRef="#br0" timeOffset="41013.04">2794 7874 0,'21'0'0,"-21"-21"0,21 0 15,-21 0-15,0-1 16,0 1-16,0 0 0,0 0 16,-21 21-16,0 0 0,0 0 0,0 0 15,-1 0-15,1 0 16,0 0-16,-21 21 0,21 0 0,-22 0 15,22 1-15,-21-1 16,-1 21-16,22-21 0,0 22 0,-21-1 16,21-21-16,21 21 0,0-20 15,0-1-15,0 0 0,0 0 0,0 0 16,0 0-16,21-21 0,0 0 16,21 0-16,-21 0 0,22 0 15,-22-21-15,21 0 0,1 0 0,-1 0 16,0 0-16,1-22 0,-22 22 15,21 0-15,-21-21 0,0 20 0,1 1 16,-1-21-16,-21 21 16,0 0-16,0-1 0,21 1 0,-42 42 47,21 1-47,0-1 15,0 0-15,-21 0 0,21 0 16,0 0-16,0 1 0,0-1 15,0 0-15,0 0 0,21 0 0,0-21 16,0 21-16,0-21 16,0 0-16,1 0 0,-1 0 15</inkml:trace>
  <inkml:trace contextRef="#ctx0" brushRef="#br0" timeOffset="41392.11">3133 7853 0,'0'0'0,"0"-21"0,0 0 16,21-1 0,0 1-16,0 21 0,0 0 15,0 0-15,-21-21 0,22 21 16,-1 0-16,0 0 0,0 0 0,0 0 16,0 21-16,1 0 0,-1 1 15,0-1-15,-21 0 16,21 0-16,-21 21 0,0-20 0,0-1 0,0 0 15,0 0-15,0 0 0,0 0 16,-21 1-16,0-1 0,21 0 16,-21-21-16,-1 0 15,22-21 1,0 0-16,0-1 0,0 1 16,0 0-16,0 0 0,0 0 0,0 0 15,22-22-15,-22 22 0,21 0 16,0 0-16,-21-22 0,21 22 0,0 21 15,0-21-15,1 0 0,-1 21 16,0 0-16,0-21 0,0 21 16,0 0-16,1 0 15,-1 0-15</inkml:trace>
  <inkml:trace contextRef="#ctx0" brushRef="#br0" timeOffset="42839.86">4043 7916 0,'42'-21'16,"-21"21"-16,0-21 0,1 21 0,-22-21 15,0 0-15,21 0 0,0 21 16,-21-22-16,0 1 0,0 0 0,0 0 16,0 0-16,0 0 0,0-1 15,0 1-15,-21 21 16,0 0-16,-1 0 0,1 0 0,0 0 15,0 0-15,-21 21 0,20 1 0,-20-1 16,21 0-16,0 21 16,-22-21-16,22 1 0,0 20 0,0-21 15,21 21-15,0-20 0,0 20 0,0-21 16,0 0-16,0 0 0,0 1 0,21-1 16,0-21-16,0 0 0,1 0 15,-1 0-15,0 0 0,21 0 0,-21 0 16,1 0-16,20-21 0,-21-1 15,0 1-15,0 0 0,1 0 0,-1 0 16,0 0-16,21-1 0,-21-20 16,1 21-16,-22 0 0,21-22 0,0 22 15,-21-21-15,0 21 16,0 0-16,0-1 0,-21 44 31,0-1-31,-1 0 16,22 0-16,0 0 0,-21 0 0,21 1 15,-21-1-15,21 0 0,0 21 16,0-21-16,0 1 0,0 20 0,0-21 16,21 0-16,0 0 0,1 1 15,-1-1-15,0-21 0,0 0 16,0 0-16,0 0 0,1 0 16,-1 0-16,21-21 0,-21-1 0,0 1 15,1 0-15,-1 0 0,0 0 16,21-22-16,-21 22 0,1-21 0,-1 21 15,0-22-15,0 1 0,0 0 0,0-1 16,1 22-16,-1-21 0,-21 0 16,0 20-16,21 1 0,-21-21 0,0 21 15,-21 42 1,0 0 0,-1 0-16,22 22 0,-21-22 15,0 21-15,0 0 0,21 1 16,0-22-16,0 21 0,-21 1 0,21-22 15,0 21-15,0 0 0,0-20 0,0-1 16,21 0-16,0 0 0,0 0 16,0 0-16,1-21 0,-1 0 15,21 0-15,-21 0 0,0 0 0,1-21 16,20 0-16,-21 0 0,0 0 0,0 0 16,1-1-16,-1 1 0,21 0 15,-21-21-15,0 21 0,1-22 0,-1 1 16,0 21-16,0-22 0,0 1 0,0 0 15,1 21-15,-22-1 0,21-20 16,-21 21-16,0 0 0,0 0 16,-21 21-1,-1 21-15,1 0 0,21 0 16,0 0-16,-21 0 0,21 22 16,-21-1-16,0-21 0,21 22 0,0-1 15,0-21-15,0 21 0,0-20 16,0 20-16,0-21 0,0 21 0,0-20 15,0-1-15,0 0 0,0 0 0,21-21 16,0 21-16,0-21 0,0 0 16,1 0-16,-1 0 0,21 0 15,-21-21-15,22 21 0,-22-21 0,21 0 16,-21 0-16,22-1 0,-22 1 0,0 0 16,0 0-16,-21-21 0,0 20 15,21 1-15,-21 0 0,0 0 0,0 0 16,-21 21-1,0 0 1,21 21-16,-21-21 0,21 21 16,-21 0-16,21 0 0,0 1 15,0-1-15,0 0 0,0 0 16,0 0-16,0 0 0,21 1 16,0-22-16,0 0 0,0 21 15,22-21-15,-22 0 0,0 0 16,21 0-16,1 0 0,-1 0 0,-21-21 15,21 21-15,1-22 0,-22 1 0,21 0 16,-21 0-16,22-21 0,-22 20 16,0-20-16,0 0 0,22-1 15,-43 1-15,21 21 0,0-21 0,-21-1 16,0 1-16,0 21 0,0 0 0,0-1 16,0 1-16,0 0 0,-21 21 15,0 0-15,-1 0 16,1 21-16,0 0 0,0 22 0,21-22 15,0 21-15,0 1 0,0-1 16,0-21-16,-21 21 0,21 1 16,0-1-16,0-21 0,0 22 0,0-22 15,0 21-15,0-21 0,21 0 0,0 1 16,-21-1-16,21 0 0,0 0 16,1-21-16,-1 0 0,21 0 0,-21 0 15,0 0-15,1 0 0,-1-21 0,0 0 16,0 0-16,0-1 0,0 1 15</inkml:trace>
  <inkml:trace contextRef="#ctx0" brushRef="#br0" timeOffset="46208.47">7048 7853 0,'22'0'16,"-1"0"-16,0 0 15,0 0-15,0 0 0,0 0 16,1 0-16,-1 0 16,0 0-16,0-21 0,0 21 15,0-21-15,1-1 0,-1 22 0,0-21 16,0 0-16,0 0 0,0 0 15,-21 0-15,22-22 0,-22 22 0,0-21 16,0 21-16,0-22 0,0 22 0,0 0 16,0-21-16,-22 20 15,1 22-15,0 0 0,0 0 0,0 0 16,0 22-16,-1-1 0,1 0 0,0 0 16,21 21-16,0 1 0,-21-22 15,21 21-15,0-21 0,0 22 0,0-22 16,0 0-16,21 0 0,-21 0 0,21 1 15,0-1-15,1 0 0,-1-21 16,0 0-16,0 0 0,0 21 16,0-21-16,1 0 0,-1 0 0,0 0 15,0 0-15,0-21 0,0 0 16,1 21-16,-1-21 0,0-1 0,0 1 16,-21 0-16,21 0 0,22 0 15,-22 0-15,0-22 0,0 22 0,0 0 16,0 0-16,22 0 0,-22-1 0,0 22 15,0-21-15,0 21 0,1 0 16,-1 21 0,-21 1-16,0-1 15,0 0-15,0 21 0,0-21 0,0 1 16,0-1-16,0 0 0,0 0 0,0 0 16,-21 0-16,-1 1 0,22-1 15,-21-21-15,21 21 0,-21-21 16,42-21 15,-21 0-15,21 21-16,1-22 0,-1 1 0,21 0 15,-21 0-15,0 0 0,1 0 0,-1-1 16,0 1-16,0 0 0,0 0 16,0 0-16,1 0 0,-1-1 0,-21 1 15,0 0-15,21 21 16,-21-21-1,0 42 1,-21 0 0,0 0-16,21 1 0,-22-1 0,1 0 15,21 0-15,0 21 0,0-20 0,-21-1 16,21 0-16,0 0 0,0 0 16,0 0-16,0 1 0,0-1 15,21-21-15,0 0 0,22 0 16,-22 0-16,0 0 0,21 0 15,-20 0-15,20 0 0,-21 0 0,21-21 16,1-1-16,-1 22 0,0-21 0,1 0 16,-1 0-16,0 0 0,-20 0 15,20-1-15,-21-20 0,-21 21 16,0 0-16,0 0 0,0-1 0,0 1 16,0 0-16,0 0 0,-21 21 15,0 0-15,0 0 0,-1 0 16,1 0-16,0 21 0,21 0 0,-21 0 15,0 1-15,0-1 0,-1 0 16,22 0-16,0 21 0,0-20 0,0-1 16,0 0-16,0 0 0,0 0 15,22 0-15,-22 1 0,21-22 16,0 0-16,0 0 0,0 0 16,0 0-16,1 0 0,-1 0 0,21 0 15,-21 0-15,22 0 0,-22-22 16,21 1-16,-21 21 0,0-21 0,1 0 15,20 0-15,-21 0 0,0-22 0,0 22 16,22 0-16,-22-21 0,21 20 16,-21 1-16,1-21 0,-1 21 15,0 21-15,-21-21 0,21-1 16,-21 44 0,0-1-16,0 0 15,0 0-15,0 0 16,0 0-16,0 1 15,0-44 32,0 1-47,0 0 16,0 0-16,0 0 16,0 0-16,0-1 15,-21 22-15,0 0 16,0 0-1,-1 0-15,1 22 0,21-1 16,-21 21-16,0-21 0,21 0 0,0 1 16,-21 20-16,21-21 15,-21 0-15,21 22 0,0-22 0,0 0 16,0 0-16,0 0 0,0 0 0,0 1 16,0-1-16,21 0 0,0-21 15,0 21-15,0-21 0,0 0 0,22 0 16,-22 0-16,0 0 0,0 0 0,0 0 15,22 0-15,-22-21 0,0 0 16,0 0-16,0 21 0,1-22 0,-22-20 16,21 21-16,0 0 0,0 0 0,0-22 15,-21 22-15,0 0 0,21 0 16,-21 0-16,22-1 0,-22 1 16,0 0-16,0 42 31,0 0-31,0 1 15,0-1-15,0 0 0,0 0 0,0 0 16,0 0-16,0 1 0,0-1 16,0 0-16,0 0 0,0 0 15,0 0-15,21-21 16,0 0-16,0 0 0,0 0 16,0 0-16,1 0 0,-1-21 15,0 21-15,0-21 0,0 0 16,0 21-16,1-21 0,20-22 15,-21 22-15,21 0 0,-20-21 16,-1 21-16,-21-1 0,21 1 0,-21 0 16,0 0-16,-21 21 31,0 21-31,-1 0 16,1 0-16,21 1 0,-21-1 0,21 0 15,-21 0-15,21 0 0,0 0 0,0 1 16,0-1-16,0 0 15,0 0-15,21 0 0,0-21 16,0 0-16,1 0 0,20 0 16,-21 0-16,0 0 0,22 0 15,-22 0-15,0 0 0,21 0 16,-21-21-16,1 0 0,20 21 0,-21-21 16,0-22-16,0 22 0,22 0 15,-22-21-15,0-1 0,0 1 0,0-21 16,-21 20-16,22 1 0,-22-22 0,21 22 15,-21 0-15,0-1 0,0 22 16,0 0-16,0-21 0,0 21 16,-21 21 15,-1 42-31,22-21 0,0 21 16,-21 1-16,21-1 0,-21 0 15,21 1-15,-21-1 0,21 22 16,0-22-16,0 0 0,0 1 0,-21-1 15,21-21-15,0 21 0,0-20 0,0-1 16,0 0-16,0 0 0,21 0 16,0-21-16,0 0 15,0 0-15,1 0 0,-1 0 16,0-21-16,0 0 0,-21 0 16,21 0-16,0-1 15,-21 1-15,22 0 0,-1 0 0,-21 0 16,0 0-16,21-1 0,0 1 0,0 0 15,-21 0-15,21 0 0,1 21 16,-22-21-16,0 42 16,0 0-16,0 0 15,0 0-15,-22 0 0,22 1 16,-21-1-16,0 0 0,21 0 0,0 0 16,0 0-16,0 1 0,0-1 15,0 0-15,0 0 16,21-21-1,0 0-15,1 0 0,-1 0 16,0-21-16,0 0 16,0 21-16,0-21 0,22-22 15,-22 22-15,0 0 0,0-21 0,0 20 16,1 1-16,-1 0 0,0 0 0,-21 0 16,21 21-16,-21-21 15,0 42 1,0 0-16,-21 0 15,0-21-15,0 21 0,21 0 0,-22 1 16,22-1-16,-21 0 0,21 0 16,-21 21-16,21-20 0,0-1 15,0 0 1,21-21-16,0 0 0,1 0 0,-1 0 16,0 0-16,0 0 0,0 0 15,0 0-15,1-21 0,-1 21 16,-21-21-16,21-1 0,-21 1 0,0 0 15,0 0-15,0 0 0,0 0 16,0-1-16,-21 1 0,0 0 0,-1 21 16,22-21-16,-21 21 0,0 0 15,42-21 17,0 21-32,1 0 0,-1 0 15,0-21-15,21 21 0,-21 0 16,22-22-16,-22 1 0,21 21 0,-21 0 15,1 0-15,20-21 0,-21 21 0,0 0 16,0 0-16,1 0 16,-22 21-16,0 0 15,0 1-15,0-1 0,0 0 16,0 0-16,0 0 0,0 0 16,0 1-16,-22-1 0,1 0 15,21 21-15,0-21 16,0 1-16,-21-22 15,21 21-15,0-42 47,0-1-47,0 1 16,0 0-16,21 0 0,0 0 16,1-22-16,-1 22 0,-21 0 15,42-21-15,-21 21 0,0-1 0,22-20 16,-22 21-16,0 0 15,-21 0-15,21 21 0,0 0 0,1 0 16,-1 0-16,-21 21 16,0 21-16,0-21 15,0 0-15,0 22 0,21-22 16,-21 0-16,0 21 0,0-20 0,0-1 16,0 0-16,0 0 0,0 0 0,0 0 15,21 1-15,-21-1 0,21-21 16,0 21-16,1-21 0,-1 0 0,0 0 15,0 0-15,0 0 0,0 0 16,1 0-16,-1 0 0,0 0 0,0-21 16,0 0-16,0 21 0,-21-22 0,0 1 15,22 0-15,-22 0 0,21-21 16,-21 20-16,0 1 0,21 0 0,-21 0 16,0 0-16,0 0 0,0-1 0,0 1 15,0 0-15,0 0 0,-21 0 16,0 0-16,-1-1 0</inkml:trace>
  <inkml:trace contextRef="#ctx0" brushRef="#br0" timeOffset="46399.64">11620 6985 0,'0'0'0,"-21"0"0,0 0 16,21-21-16</inkml:trace>
  <inkml:trace contextRef="#ctx0" brushRef="#br0" timeOffset="46640.6">10096 7260 0,'0'0'0,"22"21"32,-1-21-32,0 0 0,21 0 15,1 0-15,-1 0 0,0 0 16,1 0-16,-1-21 0,0 21 0,1-21 15,-1 21-15,-21 0 0,21-21 0,-20 21 16,-1 0-16,-42 0 31</inkml:trace>
  <inkml:trace contextRef="#ctx0" brushRef="#br0" timeOffset="47588.34">466 9123 0,'0'0'0,"0"42"31,0-21-15,0 1 0,0-1-16,21-21 0,0 0 15,0 0-15,0 0 0,22 0 16,-22 0-16,0 0 0,21 0 15,1-21-15,-22 21 0,0-22 0,21 1 16,-21 21-16,1-21 0,-1 0 16,0 0-16,-21 0 15,0-1-15,0 1 16,0 0-16,-21 21 16,0 0-1,21 21-15,-22 0 0,1 1 16,21 20-16,-21 0 0,21 1 15,-21-22-15,0 21 0,21 0 0,-21 1 16,-1-1-16,22 0 0,-21-20 16,21 20-16,-21 0 0,21-21 0,-21 1 15,21-1-15,0 0 0,0 0 16,0-42 15,0 0-31,0 0 16,0-1-16,0 1 15</inkml:trace>
  <inkml:trace contextRef="#ctx0" brushRef="#br0" timeOffset="47784.35">402 9398 0,'0'0'0,"0"21"31,21-21-31,0 0 15,1 0-15,-1 0 0,0 0 16,21 0-16,-21 0 0,22 0 0,-22 0 16,21 0-16,-21 0 0,1 0 15,-1-21-15,0 21 0,0 0 0,-21-21 16</inkml:trace>
  <inkml:trace contextRef="#ctx0" brushRef="#br0" timeOffset="47971.81">1079 9335 0,'0'0'0,"22"0"16,-1 0 0,-21-22 15,0 1-16</inkml:trace>
  <inkml:trace contextRef="#ctx0" brushRef="#br0" timeOffset="48950.6">2095 8975 0,'0'0'0,"0"21"0,0 0 16,0 0 0,0 0-1,22-21 79</inkml:trace>
  <inkml:trace contextRef="#ctx0" brushRef="#br0" timeOffset="51681.38">2159 9059 0,'21'0'15,"0"0"-15,-21-21 16,21 21-16,-21-21 0,22 21 0,-1-21 15,0 21-15,0-21 0,0 0 16,0 21-16,1-22 0,-1 1 0,0 0 16,0 0-16,0 21 0,0-21 15,-21 0-15,0-1 0,0 1 16,-21 21 0,0 0-16,-21 0 0,21 0 0,-22 0 15,22 0-15,-21 21 16,-1 1-16,22-22 0,-21 21 0,21 0 15,0 0-15,-1 0 0,1-21 16,21 21-16,0 1 0,0-1 0,0 0 16,0 0-16,21 0 0,1 0 15,-1 1-15,21-1 0,-21 0 0,22 0 16,-22 0-16,21 0 0,0 1 0,1-22 16,-22 21-16,21 0 0,-21 0 15,1 0-15,-1 0 0,-21 1 0,0-1 16,0 0-16,-43-21 15,22 21-15,-21-21 0,21 0 0,-22 21 16,1-21-16,0 0 0,21 0 16,-22 0-16,22 0 0,-21 0 15,21-21-15,-1 21 0,1-21 16,0 0-16,0 0 0,0-1 0,21 1 16,0 0-16,0 0 0,-21 0 0,21 0 15,0-1-15,0 1 16,21 21 15,-21 21-31,0 1 0,21-22 16,0 21-16,-21 0 0,21 0 15,0 0-15,1 0 0,-1 1 16,0-1-16,0-21 0,21 21 0,-20 0 16,20-21-16,-21 0 0,21 21 15,1-21-15,-1 0 0,0 0 16,1 0-16,20 0 0,-20 0 0,-1-21 15,21 21-15,1-21 0,-22 0 0,22 0 16,-22-1-16,0 1 0,1 0 16,-1 0-16,-21 0 0,0 0 0,1-1 15,-22 1-15,0 0 0,0 0 16,0 0-16,0 0 0,0-1 16,-22 22-16,1-21 0,0 21 0,0 0 15,0 0-15,0 0 0,-22 21 16,22-21-16,0 22 0,0-1 15,-22 0-15,22 0 0,0 0 16,0 0-16,21 1 0,0-1 0,0 0 16,0 0-16,0 0 0,0 0 15,0 1-15,21-22 0,0 0 16,0 21-16,1-21 0,-1 0 0,0 0 16,0 0-16,0 0 0,22 0 15,-22 0-15,0 0 0,0-21 0,-21-1 16,21 22-16,0-21 0,1 0 15,-1 0-15,0 0 0,-21 0 16,0-1-16,21 1 0,0 0 16,-21 0-16,0 0 0,0 0 15,21 21-15,-21 21 32,-21 0-17,21 0-15,0 0 0,-21 22 16,0-22-16,21 21 0,-21-21 0,21 22 15,0-1-15,-21 0 0,-1 1 0,22 20 16,-21 1-16,21-1 0,0 1 16,-21-1-16,21-21 0,-21 22 0,21-1 15,0 1-15,0-1 0,-21 1 0,21-22 16,-21 22-16,21-1 0,0-20 16,-22-1-16,22 0 0,0-21 0,0 1 15,0-1-15,0 0 16,22-42-1,-1 0-15,0-22 0,-21 22 16,21-21-16,0-1 0,0 1 16,-21 0-16,22-1 0,-1 1 15,0-21-15,0-1 0,0 1 0,22-22 16,-22 21-16,0-20 0,0-1 16,21 22-16,-20-1 0,-1-21 0,42-42 15,-42 64-15,1 21 0,-1-22 16,0 22-16,0-1 0,-21 1 15,21 21-15,-21-21 0,0 20 0,21 22 16,-21-21-16,0 0 0,0 42 31,0 0-31,0 1 0,0 20 16,0-21-16,-21 21 0,21-20 0,0 20 16,-21-21-16,21 21 0,0-20 15,0 20-15,0-21 0,0 0 0,0 0 16,0 1-16,0-1 0,21-21 15,0 0-15,1 0 0,20 0 16,-21 0-16,0 0 0,0 0 16,22 0-16,-22-21 0,0-1 15,21 22-15,-20-21 0,-1 0 16,0 0-16,0 0 0,0 0 0,0-1 16,-21 1-16,0 0 0,22 0 15,-22 0-15,21 0 0,-21-1 0,0 1 16,0 0-16,-21 21 31,-1 21-31,1 0 16,0 1-16,0 20 0,21-21 0,0 0 15,-21 0-15,21 22 0,0-22 16,0 0-16,0 0 0,0 0 16,0 1-16,21-22 0,0 21 0,0-21 15,0 0-15,1 0 0,-1 21 16,0-21-16,0 0 0,21 0 0,-20 0 15,20 0-15,0-21 0,1 0 16,-1 21-16,21-22 0,-20 1 0,-1 0 16,0 0-16,-20 0 0,20-22 0,-21 22 15,0 0-15,0-21 0,1 21 16,-22-1-16,0 1 0,0-21 16,0 21-16,0 0 0,-22 21 15,1 0-15,-21 0 16,21 0-16,0 21 0,-1 0 15,22 0-15,0 0 0,0 0 16,0 22-16,0-22 0,0 0 16,0 0-16,0 0 0,0 1 0,0-1 15,0 0-15,22-21 0,-1 21 16,0-21-16,0 0 0,0 0 0,22 0 16,-1 0-16,0 0 0,1 0 15,-22 0-15,21-21 0,-21 0 16,0 21-16,1-21 0,-1-1 15,0-20-15,0 21 0,-21 0 0,0-22 16,0 22-16,21 0 0,-21 0 16,0 0-16,0 0 0,0 42 31,0 0-15,0 0-16,-21 0 0,21 0 0,0 22 15,0-22-15,-21 0 0,21 0 16,-21 0-16,21 1 0,-21-1 0,21 0 15,0 0-15,0 0 0,21-42 47,0 0-47,0 21 0,-21-21 16,21 0-16,0-1 0,-21 1 16,22-21-16,-1 21 0,0 0 15,0-22-15,0 22 0,0 0 16,-21 0-16,22 0 0,-1 21 0,0 0 15,-21 21 1,0 0 0,0 0-16,0 0 0,0 0 0,0 1 15,0-1-15,0 21 0,0-21 16,21 0-16,-21 1 0,21-1 16,0-21-16,-21 21 0,22-21 15,-1 0-15,0 0 0,0 0 0,0 0 16,0 0-16,1 0 0,-1 0 15,0 0-15,0-21 0,0 21 0,0-21 16,1-1-16,-1 1 0,0-21 0,0 21 16,-21-22-16,21 1 0,0 0 15,1-64-15,-1 64 0,0-1 16,-21 1-16,0 0 0,21 20 0,-21 1 16,21-21-16,-21 21 15,0 0-15,-21 21 16,0 21-16,21 0 15,0 0-15,-21 0 0,21 0 16,-21 22-16,-1-22 0,22 21 0,0 1 16,-21 20-16,0-21 0,0 1 15,21-1-15,0 22 16,0-22-16,0-21 0,0 0 0,0 0 16,0 1-16,0-1 0,21-21 15,0 0-15,0 0 0,22 0 16,-22 0-16,0 0 0,21 0 0,-20 0 15,20-21-15,-21-1 0,21 1 16,-20 0-16,20 0 0,-21 0 0,0 0 16,0-22-16,1 22 0,-1 0 15,0-21-15,0 20 0,-21 1 16,0 42 0,0 1-1,0-1-15,0 0 0,-21 0 16,21 0-16,0 0 0,-21 1 0,21-1 15,0 0-15,-21 0 0,21 0 0,0 0 16,21 1 0,0-22-16,0 0 15,0 0-15,0 0 0,22 0 16,-22 0-16,0-22 0,0 22 0,0-21 16,1 0-16,-1 0 0,0 21 15</inkml:trace>
  <inkml:trace contextRef="#ctx0" brushRef="#br0" timeOffset="51871.56">6329 8636 0,'0'0'0,"-21"0"0,-1 0 0,1 0 31,0 0-31,21 21 47,-21-21-47</inkml:trace>
  <inkml:trace contextRef="#ctx0" brushRef="#br0" timeOffset="52050.76">5419 8890 0,'0'0'15,"-22"0"-15,1 0 0,21 21 0,-21-21 16,42 0 0,0 0-1,1 0-15,20 0 0,0 0 16,1 0-16,-1 0 0,21 0 0,-20 0 16,20 0-16</inkml:trace>
  <inkml:trace contextRef="#ctx0" brushRef="#br0" timeOffset="52866.92">6816 9123 0,'0'0'0,"0"-21"31,0 0-31,21-1 16,-21 1-16,21 21 0,-21-21 15,0 0-15,0 0 0,0 0 0,0-1 0,0 1 16,0 0-16,0 0 16,-42 21-16,20 0 15,1 0-15,0 0 0,0 0 0,-21 21 16,20 0-16,-20 0 0,21 1 0,-21-1 16,20 21-16,-20-21 0,21 0 15,0 22-15,0-22 0,21 0 0,0 0 16,0 0-16,0 22 0,0-22 15,0 0-15,21-21 16,-21 21-16,21-21 0,21 0 16,-21 0-16,1 0 0,-1 0 0,21 0 15,-21-21-15,43 0 16,-43 0-16,0 0 0,21-1 0,-20-20 16,-1 21-16,0 0 0,0-22 0,0 1 15,-21 21-15,21-21 0,-21 20 16,0 1-16,22 0 0,-22 0 15,-22 21 1,1 21-16,21 0 0,-21 0 16,0 1-16,0-1 0,21 0 0,0 21 15,-21-21-15,21 1 0,-22-1 16,22 21-16,0-21 0,0 0 0,0 1 16,0-1-16,22 0 0,-1 0 15,0-21-15,0 0 16,0 0-16,0 0 0,22 0 0,-22 0 15,0 0-15,21 0 0,-20 0 0,-1-21 16,21 0-16,-21 0 0,0-1 16,22 1-16,-22 0 0,0-21 15,0-1-15,0 1 0,-21 0 0,22-22 16,-1 22-16,0 0 0,-21-22 0,21 22 16,-21-1-16,21 22 0,-21-21 0,0 21 15,0 0-15,21-1 0,-21 1 16,0 42-1,-21 1 1,0-1-16,0 0 0,21 21 0,-21-21 16,0 22-16,21 20 0,-22-20 15,22-1-15,0 0 0,0 1 0,0-1 16,-21 0-16,21 1 0,0-22 0,0 21 16,0-21-16,0 0 0,21 1 15,1-22-15,-1 21 0,0-21 16,0 0-16,0 0 0,0 0 0,22-21 15,-22-1-15,0 1 0,0 0 16,22 0-16,-22 0 0</inkml:trace>
  <inkml:trace contextRef="#ctx0" brushRef="#br0" timeOffset="56228.16">8107 9208 0,'21'0'47,"0"0"-47,0 0 0,0-22 16,-21 1-16,22 21 0,-1-21 0,0 0 15,0 0-15,0 0 0,0-1 0,1-20 16,-1 21-16,-21-21 0,21 20 16,-21 1-16,21-21 0,-21 21 0,0 0 15,0-1-15,0 1 0,-21 21 31,0 21-31,0-21 0,-1 22 0,1 20 16,0-21-16,0 0 0,0 22 16,21-1-16,0-21 0,-21 21 15,21-20-15,0 20 0,0-21 0,0 0 16,0 0-16,21 1 0,0-1 16,0 0-16,0-21 0,0 0 0,1 21 15,-1-21-15,21 0 0,-21 0 0,0 0 16,1 0-16,-1 0 0,21-21 15,-21 0-15,0 21 0,1-21 0,-1-1 16,0 1-16,0 0 0,0 0 0,22-43 16,-22 43-16,0-21 15,0 0-15,0 20 0,22-20 16,-22 21-16,0 0 0,21 0 0,-21 21 16,1 0-16,-1 0 0,0 0 15,-21 21 1,0 0-16,0 0 0,0 21 0,0-20 15,-21-1-15,21 21 0,-21-21 16,-1 0-16,22 22 0,0-22 0,-21 0 16,0 0-16,0 0 0,21 1 15,21-44 32,0 22-47,-21-21 16,21 0-16,1 0 0,-1 0 0,0 0 15,0-1-15,0-20 0,-21 21 0,21 0 16,1 0-16,-1-22 0,0 22 16,0 0-16,-21 0 0,0 0 15,21 21-15,-42 0 32,0 21-32,21 0 15,-21 0-15,0 0 0,21 0 16,-22 22-16,22-22 0,0 0 0,-21 0 15,21 0-15,0 1 0,0-1 0,0 0 16,0 0-16,0 0 16,0 0-16,21-21 0,1 0 15,-1 0-15,0 0 0,0 0 0,0 0 16,0 0-16,22 0 0,-22 0 16,0 0-16,0-21 0,22 0 0,-22 21 15,0-21-15,0 0 0,21 0 0,-20-1 16,-1 1-16,0-21 0,0-22 15,-21 43-15,0 0 0,0-21 16,0 21-16,0-1 0,0 1 16,-21 21-1,0 0-15,0 0 0,-1 21 0,22 1 16,-21-1-16,0 0 0,21 0 16,0 21-16,-21-20 0,21 20 15,0-21-15,-21 43 0,21-43 16,0 0-16,0 0 0,0 0 15,0 0-15,21-21 0,0 0 16,-21 22-16,21-22 0,0 0 0,1 0 16,-1 0-16,0 0 0,0 0 15,0-22-15,0 22 0,1-21 0,-1 0 16,0 0-16,0 0 0,0 0 16,-21-1-16,21 1 0,1-21 15,-1 21-15,0-22 0,0 22 0,0-21 0,0 21 16,-21 0-16,22 21 0,-22 21 31,0 0-15,0 0-16,0 0 15,0 0 1,21-21 15,-21-21-31,0 0 16,0 0-16,21 0 0,-21 0 15,0-1-15,0 1 16,0 0 0,-21 21-1,0 0-15,-1 0 16,1 21-16,21 0 0,-21 1 0,0-1 16,0 0-16,0 0 0,-1 0 0,22 22 15,0-22-15,-21 0 0,21 21 16,-21-21-16,21 1 0,0-1 0,0 0 15,0 0-15,0 0 0,0 0 0,21-21 16,0 22-16,1-22 0,-1 0 16,0 0-16,0 0 0,0 0 0,43 0 15,-43 0-15,21 0 16,-21 0-16,22-22 0,-22 22 16,21-21-16,1 0 0,-22 0 0,21 0 15,-21-22-15,43-20 0,-64 42 16,0-22-16,21 22 0,-21-21 15,0 21-15,0-22 0,0 22 16,0 42 0,-21 1-16,21-1 15,0 0-15,-21 0 0,21 0 16,-22 0-16,22 1 0,-21 20 0,21-21 16,0 0-16,0 0 0,0 1 15,0-1-15,0 0 0,0 0 16,0 0-16,21-21 15,1 0-15,-1 0 0,0 0 16,0 0-16,0 0 0,0 0 16,1-21-16,-1 21 15,0-21-15,0 0 0,0 0 16,0-1-16,1-20 0,-22 21 0,21 0 16,0 0-16,0-1 0,0-20 15,-21 21-15,0 0 0,21 21 0,-21-21 16,0 42-1,0 0 1,-21 0-16,0 0 0,21 0 0,-21 1 16,21-1-16,-21 21 15,21-21-15,0 0 0,0 1 0,0-1 16,0 0-16,0 0 0,0 0 0,0 0 16,21-21-1,0 0-15,0 0 0,0 0 0,1 0 16,-1 0-16,21-21 0,-21 21 0,0-21 15,1 0-15,20 0 0,-21 0 16,21-1-16,-20 1 0,20-21 0,-21 21 16,21-22-16,-20 1 0,-1 0 0,0-1 15,0 1-15,0 0 16,0-1-16,1 1 0,-1 21 0,-21 0 0,0-22 16,0 22-16,0 0 15,0 0-15,-21 21 16,-1 0-16,1 0 0,0 21 15,0 0-15,0 0 0,0 1 0,21 20 16,-22-21-16,1 21 0,21 1 16,-21-1-16,21-21 0,-21 22 15,21-1-15,0 0 0,0 1 0,0-22 0,0 21 16,0-21-16,0 0 16,0 1-16,0-1 0,0 0 0,21 0 15,0-21-15,0 0 0,1 0 16,-1 0-16,0 0 0,0 0 15,21 0-15,-20-21 0,-1 21 0,21-21 16,-21 0-16,0-1 0,22 1 16,-22 0-16,21 0 0,-21-21 0,1 20 15,-1-20-15,0 21 0,0 0 0,0 0 16,-21-1-16,21 22 0,-21-21 16,-21 42-1,0-21-15,0 22 16,21-1-16,-21 0 0,0 0 15,21 21-15,0-20 0,0-1 0,-22 0 16,22 0-16,0 0 0,0 0 16,0 1-16,0-1 15,22-21-15,-1 0 16,0 0-16,0 0 0,0 0 16,0 0-16,1 0 0,-1-21 15,0-1-15,0 1 0,0 0 0,0 0 16,1 0-16,-1 0 0,0-1 0,0 1 15,-21 0-15,0 0 0,21 0 16,-21 0-16,0-1 16,-21 44-1,21-1 1,-21 0-16,0-21 0,21 21 0,0 0 16,-21 22-16,21-22 0,-22 0 0,22 0 15,0 0-15,0 0 16,0 1-16,0-1 15,22-21 1,-1 0 0,0 0-16,0-21 15,0-1-15,-21 1 0,21 0 16,-21 0-16,0 0 0,0 0 16,0-1-16,0 1 0,0 0 15,0 0-15,0 0 0,0 0 0,0-1 16,0 1-16,-21 21 15,21-21-15,21 21 16,1-21 0,-1 21-16,0 0 15,0 0-15,21 0 0,-20 0 0,-1-21 16,0 21-16,0 0 0,0 0 0,0 0 16,1 0-16,-22 21 15,0 0-15,0 0 16,0 22-16,0-22 0,0 0 15,0 0-15,0 0 0,0 22 0,0-22 16,0 0-16,0 0 0,0 0 0,0 0 16,0 1-1,0-1-15,-22-21 16,22-21 31,0-1-47,0 1 0,0 0 0,0 0 15,22 0-15,-1-22 0,0 22 16,0 0-16,21-21 0,-20-1 0,41 1 16,-21 0-16,-20 21 15,20-1-15,-21 1 0,21 21 16,-42 21 0,0 1-16,0 20 15,0-21-15,-21 21 0,21-20 16,-21 20-16,21 0 0,-21-21 0,21 22 15,0-22-15,0 0 0,0 0 0,0 0 16,0 1-16,0-1 0,21 0 16,0-21-16,0 0 0,1 0 0,-1 0 15,21 0-15,-21 0 0,0 0 16,1 0-16,20-21 0,-21 21 16,0-21-16,0-1 0,1 1 0,-1 0 15,0 0-15,-21 0 0,0-22 0,21 22 16,-21-21-16,21 21 0,-21-22 0,0 22 15,0 0-15,0 0 0,0 0 16</inkml:trace>
  <inkml:trace contextRef="#ctx0" brushRef="#br0" timeOffset="56451.56">12086 8467 0,'0'0'0,"-42"-21"32,21 21 30,-1 0-62,1 0 0,0 0 16,0 0-16</inkml:trace>
  <inkml:trace contextRef="#ctx0" brushRef="#br0" timeOffset="56681.32">10964 8678 0,'21'0'31,"1"0"-31,20 0 0,-21 0 0,0 0 16,0 0-16,22 0 0,-22 0 16,0 0-16,21 0 0,-20 0 0,-1 0 15,0-21-15,0 21 0,0 0 0,-21-21 16</inkml:trace>
  <inkml:trace contextRef="#ctx0" brushRef="#br0" timeOffset="57928.97">677 10859 0,'-21'0'31,"0"-22"-31,0 22 0,21-21 15,-21 21-15,-1-21 0,1 21 0,21-21 16,-21 21-16,0-21 0,0 0 16,0 21-16,21-22 0,0 1 0,0 0 15,0 0-15,0 0 16,0 0-16,0-1 0,21 1 16,0 0-16,0 0 0,21 0 0,1 0 15,-1-1-15,0 22 0,1 0 16,-22 0-16,21 0 0,-21 0 15,1 0-15,-22 22 0,0-1 0,0 21 16,0-21-16,0 22 0,-22-1 16,1-21-16,-21 21 0,0 1 0,-1-1 15,1 0-15,0 1 16,-1-22-16,1 21 0,0 1 0,20-22 16,-20 21-16,21-21 0,0 0 15,21 22-15,0-22 0,0 0 16,42 0-16,-21-21 0,22 0 0,-22 0 15,21 0-15,22-21 0,-22 0 16,0 21-16,1-21 0,20 0 16,-21-1-16,-20 1 0,20 21 0,-21-21 15,0 0-15,0 0 0,-21 0 16,0-1-16,-21 1 0,0 0 16,0 21-16,0 0 0,-22-21 15,1 21-15,0 0 0,21 0 0,-22 0 16,22 0-16,-21 0 0,21 21 15,-1-21-15,1 21 0,0-21 16,21 21-16,0 1 0,0-1 16,0 0-1,21-21 1,0 0 0,1 0-16,-1 0 0</inkml:trace>
  <inkml:trace contextRef="#ctx0" brushRef="#br0" timeOffset="58148.34">1122 10816 0,'0'-21'31,"21"0"47</inkml:trace>
  <inkml:trace contextRef="#ctx0" brushRef="#br0" timeOffset="59897.44">2455 10351 0,'0'0'16,"0"-43"-1,0 22-15,0 0 16,-21 21 15,21 21-31,-21 0 0,21 0 16,-21 22-16,21-1 0,-21 0 15,21 1-15,0 20 0,0-20 0,0-1 16,-22 0-16,22 1 0,-21-1 0,21 0 16,0-21-16,0 22 0,-21-22 15,21 0-15,-21 0 0,21 0 0,0 1 16,0-44 31,0 1-47,0 0 15,0 0-15,0 0 0,0 0 0</inkml:trace>
  <inkml:trace contextRef="#ctx0" brushRef="#br0" timeOffset="60361.5">2328 10456 0,'0'-21'15,"0"42"-15,0-63 0,0 21 0,0 0 16,0 0-16,0-1 0,0 1 0,0 0 16,0 0-16,0 0 0,21 0 15,1-1-15,-1 22 16,0-21-16,0 21 0,21-21 0,-20 21 16,20-21-16,-21 21 15,21 0-15,1 0 0,-1 0 0,0 0 16,-20 0-16,20 21 0,-21 0 15,0 0-15,0 1 0,-21-1 0,0 0 16,0 21-16,0-21 0,-21 22 0,0-22 16,-21 21-16,-1-21 0,1 22 15,0-22-15,-1 0 0,1 0 0,0 0 16,-1 1-16,1-22 16,21 0-16,0 0 0,0 0 0,-1 0 15,1 0-15,21-22 16,0 44 15,21-1-31,1 0 16,-22 0-16,21 0 0,0 0 0,-21 22 15,21-22-15,0 0 0,0 0 16,1 0-16,-1 1 0,-21-1 0,21-21 16,0 21-16,0 0 0,0-21 15,1 0-15,-1 21 0,0-21 0,0 0 16,0 0-16,0 0 0,1 0 0,-1 0 15,0 0-15,0-21 0,0 21 16,-21-21-16</inkml:trace>
  <inkml:trace contextRef="#ctx0" brushRef="#br0" timeOffset="60748.57">2984 10732 0,'-21'0'16,"0"0"-1,21 21-15,21-21 32,0 0-32,1 0 15,-1-21-15,0 21 0,0-22 16,0 22-16,0-21 0,1 0 16,-22 0-1,0 0-15,-22 21 31,1 0-31,0 0 0,0 0 16,21 21-16,-21 0 0,0 0 0,-1-21 16,1 21-16,21 1 0,0-1 15,-21 0-15,21 0 0,0 0 16,0 0-16,0 1 0,0-1 0,0 0 16,0 0-16,21-21 15,0 0-15,1 0 0,-1 0 16,0 0-16,0 0 0,0 0 0,0 0 15,22 0-15,-22 0 0,0 0 16,21-21-16,-20 0 0,20 21 0,-21-21 16,21-1-16</inkml:trace>
  <inkml:trace contextRef="#ctx0" brushRef="#br0" timeOffset="61091.47">3598 10541 0,'0'-21'15,"0"42"-15,0-63 0,-21 42 31,0 21-31,0 0 16,21 0-16,0 0 0,-21 1 0,-1 20 16,22-21-16,-21 21 15,21 1-15,0-1 0,-21 0 0,21 1 16,-21-1-16,0 22 0,21-22 16,0 21-16,0 1 0,-21 63 15,-1-42-15,22-22 0,-21 1 0,21-1 16,0 1-16,0-1 0,-21-21 15,0 22-15,21-1 0,-21-20 0,21-1 16,-21 22-16,21-43 0,0 21 0,0-21 16,0 0-16,0 1 0,-22-22 15,22-22 1,0 1-16,0 0 16,0-21-16,0 21 0,22-22 15,-1 1-15,-21 0 0,0-1 0,21-20 16,-21-1-16,21 1 0,0-1 15,-21 1-15</inkml:trace>
  <inkml:trace contextRef="#ctx0" brushRef="#br0" timeOffset="61397.16">3450 10859 0,'0'0'0,"0"-22"0,0-20 0,0 21 16,0-21-16,0 20 0,21-20 0,-21 21 16,21 0-16,1 0 15,-22-1-15,21 1 0,21 0 0,-21 0 16,22 0-16,-22 0 0,21-1 15,22 22-15,-22 0 0,0 0 0,1 0 16,-22 0-16,21 0 0,-21 22 0,0-1 16,-21 0-16,0 21 0,0-21 15,0 22-15,0-22 0,0 0 0,-21 21 16,0-20-16,0-1 0,-21 0 0,20 0 16,1 0-16,-21 0 0,21-21 15,0 22-15,-1-22 0,1 0 0,0 0 16,0 0-16,0 0 0,21 21 15,-21-21-15,21-21 32,21 21-32,0-22 0,0 22 15,0 0-15,0-21 0</inkml:trace>
  <inkml:trace contextRef="#ctx0" brushRef="#br0" timeOffset="61846.51">4233 10520 0,'0'0'16,"0"-21"-16,0 0 15,-21 42 17,21 0-32,-21 0 0,0 0 0,21 0 15,0 1-15,-21 20 0,-1-21 16,22 0-16,-21 22 0,21-22 0,0 21 15,0-21-15,0 0 0,0 1 0,0-1 16,0 0-16,0 0 0,21-21 16,1 21-16,-1-21 0,0 0 15,0 0-15,0 0 0,0 0 0,22 0 16,-22-21-16,0 0 0,0 21 16,22-21-16,-22 0 0,0-1 15,0 1-15,0 0 0,0-21 0,-21 21 16,0-22-16,0 22 0,0-21 15,0 21-15,0-22 0,0 22 0,-42-21 16,0 42-16,21-21 16,-1 21-16,1 0 0,-21 0 0,21 0 15,0 0-15,-1 0 0,1 21 0,0-21 16,21 21-16,0 0 0,0 0 16,0 0-16,0 1 15,21-1-15,0-21 16,1 0-16,-1 0 0,0 0 15,21 0-15</inkml:trace>
  <inkml:trace contextRef="#ctx0" brushRef="#br0" timeOffset="62260.78">4720 10647 0,'0'-21'15,"0"0"1,0-1-16,0 1 15,0 0 1,21 21-16,0-21 0,1 21 0,-1 0 16,0 0-16,0-21 0,0 21 0,0 0 15,1 0-15,-1 0 0,21 0 16,-21 0-16,0 21 0,-21 0 0,43 21 16,-43-20-16,21-1 15,-21 0-15,0 0 0,0 0 16,0 0-16,0 1 0,0-1 0,-21 0 15,0 0-15,-1 0 0,1-21 0,21 21 16,-21-21-16,0 0 16,21-21-1,0 0 1,0 0 0,0 0-16,21 0 0,0-1 0,-21 1 0,0 0 15,21 0-15,-21 0 0,22 0 16,-1-1-16,-21 1 0,21 0 15,0 0-15,0 0 16,0 21-16,1-21 16,-1 21-16,0 0 0,0-22 15</inkml:trace>
  <inkml:trace contextRef="#ctx0" brushRef="#br0" timeOffset="62592.96">5694 10202 0,'0'0'0,"21"-21"0,-21 0 16,0 0-16,0 0 16,21 21-16,-21-21 15,0-1-15,0 44 32,-21-1-32,0 0 0,0 0 15,-1 21-15,22-20 0,-21 20 16,0 0-16,0 1 0,0-1 0,0 0 15,-1 1-15,22-1 0,0 0 0,-21-21 16,21 22-16,-21-22 0,21 0 16,0 21-16,0-20 0,0-1 15,21 0-15,0-21 0,1 0 0,-1 21 16,0-21-16,0 0 16,0 0-16,0 0 0,1 0 15,-1-21-15,0 21 0,0-21 0,0 0 16,0-1-16,1 1 0,-1 0 15,21 0-15</inkml:trace>
  <inkml:trace contextRef="#ctx0" brushRef="#br0" timeOffset="62847.56">5567 10329 0,'0'0'0,"0"-21"16,21 21-1,21 0 1,-21-21-16,22 21 0,-1 0 0,0 0 16,1-21-16,-1 21 0,22 0 0,-22-21 15,0 21-15,1-21 0,-1 21 16,-21 0-16,21 0 0,-20 0 0,-1 0 16,-21-22-16,-21 22 31,-1 0-31,1 0 15,0 0-15,0 0 0</inkml:trace>
  <inkml:trace contextRef="#ctx0" brushRef="#br0" timeOffset="63920.3">783 12213 0,'0'0'0,"21"0"16,0 0-16,1 0 0,-1 0 16,-21-21-16,21 0 0,0 0 15,-21 0 1,0-1-16,0 1 16,0 0-16,0 0 0,0 0 0,0 0 15,-21 21 1,0 0-16,0 0 0,-1 0 0,1 0 15,0 0-15,0 0 0,0 21 16,0 0-16,-1 0 0,22 0 16,-21 0-16,0 1 0,0-1 0,0-21 15,21 21-15,0 0 0,0 0 16,21-21 0,0 0-1,21 0-15,-20 0 0,-1 0 0,21-21 16,-21 0-16,22 0 0,-22 0 15,0 21-15,0-22 0,0 1 0,0 0 16,-21 0-16,0 0 16,0 42 15,0 0-15,0 0-16,0 22 15,0-22-15,0 0 0,-21 21 0,21-21 0,0 22 16,0-22-16,0 21 15,-21-21-15,21 22 0,0-22 0,0 21 16,0-21-16,0 22 0,-21-22 16,21 0-16,-21 0 0,21 0 0,0 1 15,0-1-15,-21 0 0,21 0 16,-22-21-16,1 0 0,0 0 16,0 0-16,0 0 15,0 0-15,-1-21 0,1 0 16,0 21-16,0-21 0,21-1 15,-21 1-15,0 0 0,-1 21 16,22-21-16,0 0 0,-21 21 16,21-21-16,0-1 15,21 22 1,1-21 0,-1 21-16</inkml:trace>
  <inkml:trace contextRef="#ctx0" brushRef="#br0" timeOffset="64120.54">1376 12361 0,'0'0'0,"21"0"16,-21-21 46</inkml:trace>
  <inkml:trace contextRef="#ctx0" brushRef="#br0" timeOffset="64824.43">2561 11790 0,'0'0'0,"0"-21"15,21 0 1,-21 42 0,-21-21-16,0 21 15,0 0-15,0 21 0,21-20 16,-22 20-16,1 0 0,0 22 0,0-22 15,0 0-15,0 1 0,-1-1 16,1 0-16,0 1 0,0-1 0,0 0 16,0-20-16,-1 20 0,1-21 15,21 0-15,-21-21 0,21 21 0,21-21 32,0-21-17,1 0-15,-1 0 0,0 0 16,0 0-16,0-1 0,0-20 0,1 0 15,-1-22-15,0 22 0,0-22 16,0-20-16,0 41 16,1 1-16,20-43 15,-21 64-15,-21-21 0,21 21 0,0 21 16,1-21-16,-1 21 0,0 0 16,0 0-16,0 21 15,0 0-15,1 0 0,-22 21 0,0 1 16,21-1-16,-21 0 0,0 1 0,21-1 15,-21 22-15,0-22 0,0 0 16,0 1-16,0-22 0,0 21 0,0-21 16,0 0-16,0 22 0,-21-43 15,21 21-15,0 0 0,-21-21 0,-1 0 32,22-21-17,-21 0-15,0 0 16</inkml:trace>
  <inkml:trace contextRef="#ctx0" brushRef="#br0" timeOffset="64997.43">2349 12256 0,'0'0'0,"22"0"32,-1 0-32,0 0 15,0 0-15,21 0 0,-20 0 16,20 0-16,-21 0 0,21 0 0,1-22 15,-22 22-15,21 0 0,1 0 16,-22-21-16,0 21 0,0 0 0,0 0 16</inkml:trace>
  <inkml:trace contextRef="#ctx0" brushRef="#br0" timeOffset="65449.16">3217 12107 0,'0'0'0,"21"0"16,22-63 15,-43 42-31,0 0 0,21-1 0,-21 1 16,0 0 0,-21 21-1,0 0-15,-1 0 16,1 0-16,0 21 0,0-21 0,21 21 15,-21 1-15,0-22 0,21 21 0,-22-21 16,22 21-16,-21-21 172</inkml:trace>
  <inkml:trace contextRef="#ctx0" brushRef="#br0" timeOffset="69600.32">3408 12065 0,'0'-21'47,"0"0"-32,0 0-15,0-1 16,0 1-16,-21 0 16,-1 21-1,1 0-15,0 0 16,0 0-16,-21 0 0,20 21 0,1-21 16,-21 21-16,21-21 0,0 22 15,-1-1-15,1-21 0,0 21 0,21 0 16,0 0-1,0 0-15,0 1 16,21-22-16,0 21 0,1-21 16,-1 21-16,0-21 15,21 21-15,-21-21 0,1 21 0,-1-21 16,0 21-16,0 1 0,0-22 16,-21 21-16,0 0 0,0 0 0,0 0 15,0 0-15,-21-21 0,0 22 16,0-22-16,0 21 0,-22-21 15,22 0-15,-21 0 0,21 0 0,-22 0 16,22 0-16,-42 0 16,41 0-16,1 0 0,0 0 15,21-21-15,0-1 16,0 1-16,21 0 31,0 21-31,1-21 0,-1 21 16,0 0-16,-21-21 0,21 21 0,0 0 15,22-21-15</inkml:trace>
  <inkml:trace contextRef="#ctx0" brushRef="#br0" timeOffset="70065.55">3725 12150 0,'0'0'0,"21"0"0,1-21 0,-1 21 16,0-22-16,0 1 0,0 0 15,0 0-15,1 21 0,-1-21 0,-21 0 16,0-1-16,0 1 16,0 0-16,-21 21 15,-1 0-15,1 0 0,-21 0 16,21 21-16,-22 0 0,22-21 16,-21 22-16,0-1 0,20 0 0,1 0 15,0 0-15,0 0 0,0 1 16,21-1-16,0 0 0,0 0 15,0 0-15,21 0 16,0-21-16,0 22 0,22-22 0,-22 0 16,0 21-16,0-21 0,21 0 15,-20 21-15,-1-21 0,0 0 16,-21 21-16,21-21 0,-21 21 16,0 0-16,-21-21 15,0 0-15,0 22 0,-22-22 16,1 21-16,21-21 0,-22 0 0,1 0 15,0 0-15,21 0 0,-22 0 16,22 0-16,0 0 0,0 0 0,0 0 16,-1 0-16,22-21 15,0-1 1,22 22-16,20 0 0,-21-21 16,0 0-16,22 21 15,-22 0-15,21 0 0</inkml:trace>
  <inkml:trace contextRef="#ctx0" brushRef="#br0" timeOffset="70396.25">4000 12256 0,'22'0'0,"-22"-22"0,21 22 16,0-21-16,-21 0 0,21 21 15,-21-21-15,21 0 0,0 21 0,-21-21 16,22-1-16,-1 1 0,-21 0 15,0 0-15,21 0 0,-21 0 16,-21 21 0,0 0-16,-1 0 15,1 0-15,0 0 0,0 21 16,0 0-16,21 0 0,-21 0 0,-1 0 16,1 1-16,0-1 0,21 0 15,-21 0-15,21 0 0,0 0 0,0 1 16,0-1-16,0 0 0,21 0 15,0-21-15,0 0 0,1 21 16,-1-21-16,0 0 0,0 0 0,0 0 16,0 0-16,1 0 0,-1 0 15,21 0-15,-21-21 0</inkml:trace>
  <inkml:trace contextRef="#ctx0" brushRef="#br0" timeOffset="70780.56">4445 12086 0,'-21'-42'16,"21"21"-16,0 0 0,0-1 16,0 1-1,21 21-15,0 0 16,0 0-16,0 0 0,1 0 16,-1 0-16,0 0 0,21 21 15,-42 1-15,21-22 0,1 21 0,-1 0 16,-21 0-16,21 0 0,-21 22 15,0-22-15,0 0 0,0 0 0,0 0 16,-21-21-16,0 21 0,-1 1 16,1-1-16,0-21 0,0 0 0,0 21 15,21-42 17,0 0-32,0-1 15,0 1-15,21 0 0,0 0 16,0 0-16,-21 0 0,0-1 15,21 1-15,1 0 0,-22 0 0,21 0 16,-21 0-16,21-1 0,0 22 16,-21-21-16,21 21 0,0-21 0,1 21 15,-1-21-15,0 21 0,0 0 16</inkml:trace>
  <inkml:trace contextRef="#ctx0" brushRef="#br0" timeOffset="72051.88">5207 11684 0,'0'0'0,"0"-21"16,0-43-1,0 86 17,-21-1-17,21 0-15,-21 21 0,-1-21 0,22 22 16,0-22-16,-21 21 0,21 1 15,-21-1-15,21 0 0,-21 1 0,21-22 16,0 21-16,0-21 0,0 22 16,0-22-16,0 0 0,0 0 0,0 0 15,21 0-15,0-21 16,0 0 0,1 0-16,-1 0 0,0 0 0,0-21 15,-21 0-15,21 21 0,0-21 0,1 0 16,-1 0-16,0-1 0,0-20 15,21 21-15,-20 0 0,-1-22 0,0 22 16,0 0-16,0 0 0,0-21 0,1 20 16,-22 1-16,0 42 31,-22 1-15,22-1-16,0 0 0,-21 0 15,21 0-15,-21 22 0,21-22 0,0 0 16,0 0-16,0 0 0,0 0 15,0 1-15,0-1 0,0 0 16,0 0-16,21-21 0,0 0 16,1 0-16,-1 0 0,0 0 15,0 0-15,0 0 0,22 0 0,-22-21 16,0 21-16,21-21 0,-21 0 0,22-1 16,-22 1-16,0-21 0,21 21 15,-20 0-15,-1-22 0,21 22 0,-42 0 16,21 0-16,0 0 0,-21-1 0,0 1 15,-21 42 32,0 1-47,0-1 0,21 0 16,-21 0-16,21 21 0,0-20 0,0-1 16,0 0-16,0 0 0,0 0 15,0 0-15,21 1 16,0-22-16,0 0 0,0 0 15,1 0-15,-1 0 0,0 0 16,0-22-16,0 1 0,-21 0 16,21 0-16,-21 0 0,0 0 15,0-1-15,0 1 0,0 0 16,0 0-16,0 0 0,0 0 0,-21 21 16,0-22-16,0 22 0,0 0 15,21-21-15,-21 21 0,21-21 31,21 21-15,0 0-16,0 0 0,0 0 0,0-21 16,1 21-16,-1 0 0,0 0 15,0 0-15,0 0 0,0 0 0,1 0 16,-1 21-16,-21 0 16,0 0-1,21 1-15,-21-1 0,0 0 0,0 0 16,0 0-16,0 0 0,0 22 0,0-22 15,0 0-15,0 0 16,0 0-16,0 1 0,0-1 16,0 0-16,0-42 62,-21 21-62,21-21 0,0-1 0,0 1 16,0 0-16,0 0 0,0-21 0,21 20 15,0-20-15,0 21 0,0 0 16,1-22-16,20 22 0,-21 0 0,0 21 16,43-42-16,-43 42 15,0 0-15,21 0 0,-20 0 16,-1 0-16,0 0 0,-21 21 0,21 0 16,0 0-16,-21 0 0,0 1 15,0-1-15,0 0 0,0 21 0,0-21 16,0 1-16,0-1 0,0 0 0,-21 21 15,0-42-15,0 21 0,21 1 0,0-1 16,-21 0 0,42-42 15,0 21-15,0-21-16,0-1 0,0 1 0</inkml:trace>
  <inkml:trace contextRef="#ctx0" brushRef="#br0" timeOffset="72491.99">7324 11769 0,'0'0'15,"0"-21"-15,0-1 0,21 1 0,0 0 16,-21 0 0,0 0-16,-21 21 31,0 21-31,-1-21 15,22 21-15,-21 0 0,0-21 0,0 21 16,0 1-16,21-1 0,0 0 0,-21-21 16,21 21-16,0 0 0,0 0 15,0 1-15,21-22 16,-21 21-16,21-21 0,0 0 16,0 0-16,0 21 0,1-21 15,-1 0-15,0 0 0,0 21 0,0-21 16,-21 21-16,21 0 0,1 1 15,-22-1 1,0 0-16,0 0 0,0 0 16,0 0-16,-22-21 15,1 22-15,0-22 0,21 21 16,-21-21-16,0 0 0,-22 21 0,22-21 16,0 0-16,0 0 0,0 0 15,0 0-15,-1 0 0,-20 0 0,21 0 16,0 0-16,21-21 0,-21 21 15,21-21-15,-22-1 0,22 1 16,0 0-16,-21 0 0,21 0 0</inkml:trace>
  <inkml:trace contextRef="#ctx0" brushRef="#br0" timeOffset="72840.48">6371 11324 0,'0'0'0,"-21"0"0,0 0 0,0 0 0,-1 0 16,1 0-16,0 0 0,21 21 31,21-21 0,0 0-31,-21-21 16,22 21-16,-22-21 16,0 0-1,0 0 1,-22 21 15,22 21-31,0 0 16,-21-21-16,0 0 15</inkml:trace>
  <inkml:trace contextRef="#ctx0" brushRef="#br0" timeOffset="73119.75">5207 11684 0,'0'0'0,"21"0"32,0 0-17,0 0-15,1 0 0,-1 0 0,21 0 16,-21-21-16,0 21 0,22 0 16,-22 0-16,21-21 0,-21 21 15,22 0-15,-22 0 0,0 0 0,-21-21 16,-21 21 15,0 0-31</inkml:trace>
  <inkml:trace contextRef="#ctx0" brushRef="#br0" timeOffset="74107.56">360 13610 0,'21'-21'0,"0"0"16,0 21-16,-21-21 15,0 0-15,21 21 0,-21-22 16,22 22-16,-22-21 0,0 0 16,0 42 30,0 0-46,-22 1 0,22 20 16,-21-21-16,0 21 0,21 1 16,-21-1-16,0 0 0,21-20 0,-21 20 15,-1 0-15,1-21 0,21 22 16,0-22-16,-21 0 0,21 0 0,0 0 16,21-42 30,0 0-46,-21 0 16,22 0-16</inkml:trace>
  <inkml:trace contextRef="#ctx0" brushRef="#br0" timeOffset="74604.55">847 13526 0,'0'0'0,"0"-22"32,0 44-1,-22-1-31,22 0 0,0 0 16,0 0-16,-21 0 0,21 22 0,0-22 15,-21 21-15,21-21 0,0 22 16,0-22-16,0 0 0,0 0 15,0 22-15,0-22 0,0 0 16,21 0-16,0-21 16,1 21-16,-1-21 0,0 0 15,0 0-15,0 0 0,0 0 16,1-21-16,-1 21 0,0-21 0,0 0 16,0 0-16,22-1 0,-22 1 15,0 0-15,0 0 0,-21-21 0,0 20 16,0-20-16,0 21 0,0-21 15,0-1-15,0 22 0,0-21 16,-21 21-16,0-1 0,0 1 0,-1 0 16,1 21-16,0 0 15,0 0-15,0 0 0,0 0 0,-1 21 16,1 0-16,0-21 0,21 22 16,0-1-16,-21 0 0,21 0 15,-21 21-15,21-20 0,0-1 16,0 0-16,0 0 0,0 0 0,0 0 15,0 1-15,21-22 16</inkml:trace>
  <inkml:trace contextRef="#ctx0" brushRef="#br0" timeOffset="74983.84">1545 13716 0,'0'21'16,"0"0"0,21-21 15,0 0-31,1 0 15,-1-21 1,-21 0-16,21 21 0,-21-21 16,0 0-16,0 0 15,-21 21 1,0 0-16,-1 0 0,1 0 16,0 0-16,0 0 0,21 21 15,0 0-15,0 0 16</inkml:trace>
  <inkml:trace contextRef="#ctx0" brushRef="#br0" timeOffset="75464.17">2773 13293 0,'0'0'0,"0"-21"0,0-1 16,0 1-16,-21 21 31,-1 0-31,22 21 0,-21-21 15,21 22-15,0 20 0,-21-21 16,0 21-16,0-20 0,21 20 0,-21 0 16,-1 1-16,22-1 0,-21 0 15,0 1-15,0-22 0,21 21 16,0-21-16,-21 0 0,21 1 16,0-1-16,0 0 0,0-42 31,0 0-16</inkml:trace>
  <inkml:trace contextRef="#ctx0" brushRef="#br0" timeOffset="76172.52">2582 13377 0,'0'0'16,"-21"-21"-16,21 0 0,-21 21 0,21-21 15,0 0-15,0 0 16,0-1-16,0 1 15,21 0-15,0 0 0,0 21 16,22-21-16,-22 0 0,21 21 0,-21 0 16,22 0-16,-1 0 0,-21 0 15,22 0-15,-1 0 0,-21 21 0,0 0 16,0 0-16,1 0 0,-22 22 16,0-22-16,0 0 0,0 0 0,0 21 15,-22-20-15,1-1 0,0 0 16,-21 21-16,-1-21 0,1 1 15,21-1-15,-21 0 0,-1 0 16,22-21-16,0 0 0,0 0 0,0 0 16,21-21-1,0 0-15,0 0 16,0-1 0,21 22-1,-21 22-15,0-1 0,0 0 16,21 0-16,-21 0 0,0 0 0,0 1 15,21-1-15,-21 0 0,21 0 16,0 0-16,-21 0 0,22 1 0,-1-1 16,0 0-16,0-21 15,0 21-15,0-21 0,1 0 16,-1 0-16,0 0 0,0 0 0,0 0 16,0 0-16,1 0 0,-1 0 15,21-21-15,-21 21 0,0-21 0,1 0 16,20-1-16,-21 1 0,0 0 15,0-21-15,-21 21 0,0-1 0,22-20 16,-22 21-16,0-21 0,0 20 16,0-20-16,0 21 0,0 0 0,-22 0 15,1 21-15,0 0 32,21 21-32,-21 0 0,21 0 0,-21 0 15,21 22-15,0-22 0,0 21 16,0-21-16,-21 22 0,21-22 0,0 0 15,0 0-15,0 0 0,0 0 16,21 1-16,0-22 0,0 0 16,0 0-16,0 0 0,1 0 15,20 0-15,-21 0 0,0 0 0,22-22 16,-22 22-16,0-21 0,0 0 0,0 0 16</inkml:trace>
  <inkml:trace contextRef="#ctx0" brushRef="#br0" timeOffset="76361.56">3577 13568 0,'0'0'0,"21"0"62,-21-21-62,21 21 0,1 0 0,-1 0 16,0 0-16,0 0 15,0-21-15,0 21 0,1 0 16,-1 0-16</inkml:trace>
  <inkml:trace contextRef="#ctx0" brushRef="#br0" timeOffset="77655.42">4106 13737 0,'0'-21'31,"0"0"-31,0 0 16,0 0-16,21-1 0,1-20 16,-22 21-16,21 0 0,0-22 15,-21 22-15,0-21 0,21 21 0,-21 0 16,21-1-16,-21 1 0,0 0 15,0 0-15,0 0 0,-21 21 16,0 0 0,0 0-16,0 0 0,-1 0 0,1 21 15,0-21-15,21 21 0,-21 0 0,21 0 16,0 1-16,0-1 16,0 0-16,0 0 0,0 0 15,21-21-15,0 0 16,-21 21-16,21-21 0,1 22 0,-1-1 15,-21 0 1,21 0-16,-21 0 16,0 0-16,0 1 0,0-1 15,21-21 1,-21 21-16,21-21 16,0 0-1,1 0-15,-1-21 0,0 0 16,0-1-16,0 1 15,0 0-15,1 0 0,-22 0 16,21 0-16,0-1 0,-21-20 0,21 21 16,-21 0-16,21 0 15,-21-1-15,0 1 0,21 0 16,-21 0-16,0 42 31,-21 0-31,21 0 16,0 1-16,-21-1 15,21 21-15,-21-21 0,21 0 0,0 22 16,0-22-16,0 0 0,0 0 16,0 0-16,0 1 0,21-22 0,0 21 15,22-21-15,-22 21 0,21-21 0,-21 0 16,22 0-16,-1 0 0,-21-21 16,21 0-16,-20 21 0,20-22 15,-21 1-15,21 0 0,-20 0 0,-1 0 16,0 0-16,-21-1 0,0 1 15,21-21-15,-21 21 0,0 0 0,0-1 16,0 1-16,0 0 0,0 42 31,-21 0-15,21 1-16,0-1 0,0 0 16,0 0-16,0 0 0,0 0 0,0 1 15,0-1-15,0 0 0,0 0 16,21-21-16,0 0 15,0 21-15,1-21 0,-1 0 0,0 0 16,0 0-16,0 0 0,0-21 16,1 21-16,-1-21 0,0 0 0,0 21 15,0-21-15,-21-1 0,21 1 0,-21 0 16,22 0-16,-22 0 0,0 0 16,0-1-16,0 1 0,0 0 0,0 0 15,-22 42 16,1 0-31,21 0 16,0 1-16,0-1 0,-21 0 16,21 0-16,-21 0 0,21 0 15,0 1-15,-21-1 0,21 0 16,0 0-16,0-42 47,0 0-47,21 0 15,-21-1-15,21 1 0,-21 0 0,0 0 16,21 0-16,0 0 0,1-1 16,-1 1-16,0 0 0,-21 0 0,21 0 15,0 21-15,0 0 0,1 0 16,-1 0-16,0 0 0,0 0 0,21 0 16,-42 21-16,22 0 15,-1 0-15,-21 0 0,0 1 16,0-1-16,0 0 0,0 0 15,0 0-15,0 0 0,-21 1 0,-1-1 16,1 0-16,0 0 16</inkml:trace>
  <inkml:trace contextRef="#ctx0" brushRef="#br0" timeOffset="78420.25">6456 13314 0,'0'0'0,"-21"0"0,-1 0 0,1 21 16,0-21-16,42 0 31,0 0-31,1 0 16,20-21-16,0 0 0,-21 21 16,22-21-16,-1-1 0,0 22 0,1-21 15,-22 0-15,21 0 0,-21 0 0,1-22 16,-1 22-16,0-42 15,0 42-15,-21-1 0,0-20 0,0 21 16,0 0-16,-21 0 0,0-1 16,0 22-16,-1 0 0,-41 0 15,42 0-15,0 0 0,-22 22 16,22-1-16,0 0 0,-21 21 0,20 1 16,1-1-16,0 0 0,0 1 15,0-1-15,0 21 0,21-20 0,0 20 16,0 1-16,-22-1 0,22 22 15,-21-22-15,0 1 0,21 21 0,0-22 16,-21 22-16,0-22 0,21 1 16,-21 20-16,-1-20 0,1 21 0,21-22 15,-21 1-15,0-1 0,0 1 0,21-1 16,0-21-16,0 1 0,0-1 16,0-21-16,0 0 0,0 1 0,0-1 15,21-21-15,0 0 16,0-21-16,0 21 0,22-22 0,-1-20 15,0 21-15,1-21 0,-1-1 16,22 1-16,-22-22 0,0 22 0,43-64 16,-64 43-16,0-1 0,0 1 15,-21 20-15,0-20 0,-21-1 16,0 22-16,0-21 0,-21 20 0,-1 1 16,-20 0-16,20-1 0,1 22 15,-21 0-15,20 0 0,22 0 0,-21 21 16,21 0-16,-1 0 0,1 0 0,42 0 31,1 0-15,-1 0-16,21 0 0,0 0 15,1 0-15,20 0 0,-20 0 16,20-22-16,1 1 0,-22 21 0,21-21 16,1 0-16</inkml:trace>
  <inkml:trace contextRef="#ctx0" brushRef="#br0" timeOffset="79552.33">7387 13229 0,'0'0'0,"0"-21"0,0 0 16,0 0-16,0 0 0,-21-1 15,0 22-15,0 0 16,-1 0-16,1 0 0,0 0 0,0 22 16,0-1-16,0 0 0,-1 0 15,1 0-15,0 0 0,21 1 16,0 20-16,-21-21 0,21 0 0,-21 0 15,21 1-15,0-1 0,0 0 0,0 0 16,0 0-16,21-21 0,0 21 16,0-21-16,0 0 0,1 0 15,-1 0-15,0 0 0,0 0 16,0 0-16,0-21 0,1 21 0,-1-21 16,0 0-16,0 0 0,0 0 15,-21-1-15,0 1 0,21 0 16,1 0-16,-22 0 0,21 0 0,-21-1 15,0 1-15,21 21 0,-21-21 16,0 42 15,-21 0-31,21 1 0,-21-1 16,21 0-16,0 0 0,0 0 16,0 0-16,0 1 0,0-1 0,0 0 15,0 0-15,21 0 16,0-21-16,0 0 15,0 0-15,0 0 0,1 0 0,-1 0 16,0-21-16,0 21 0,0-21 16,0 21-16,22-21 0,-22 0 15,0-1-15,0 1 0,0 0 0,1 0 0,-1 0 16,0 0-16,0-1 16,-21 1-16,0 0 0,21 0 0,-21 0 15,0 0-15,-21 42 31,21 0-31,-21 0 16,21 0-16,-21 0 0,0 1 16,21-1-16,0 0 0,0 0 0,0 0 15,0 0-15,0 1 0,0-1 0,0 0 16,0 0-16,21-21 16,0 0-16,0 0 15,0 0-15,0 0 0,1 0 0,-1 0 16,0 0-16,0-21 0,0 0 15,0 21-15,1-21 0,-1-1 0,0 1 16,0 0-16,0-21 0,0 21 0,1-22 16,-22 22-16,21-21 0,-21-1 15,21 1-15,0 21 0,-21-21 0,0-1 16,0 22-16,0-21 0,21 21 16,-21-1-16,0 1 0,0 0 15,-21 21 1,0 21-16,0 0 0,21 1 15,-21-1-15,21 21 0,-22 0 16,22-20-16,-21 20 0,21 0 0,0 1 16,0-22-16,0 21 0,0-21 15,0 22-15,0-22 0,0 0 0,0 0 16,0 0-16,0 0 0,0 1 16,0-1-16,21-21 0,1 0 15,-1 0-15,0 0 0,0 0 16,0 0-16,0 0 0,1 0 15,-1-21-15,0 21 0,0-22 0,0 1 16,0 0-16,1 21 0,-1-21 0,-21 0 16,0 0-16,21-1 15,-21 1-15,0 0 0,0 0 16,-21 21 15,0 0-31,21 21 0,-22 0 16,22 0-16,-21 1 0,21-1 15,-21 0-15,21 0 16,0 0-16,0 0 0,0 1 16,0-1-16,21-21 15,0 0-15,1 0 16,-1 0-16,21 0 0,0 0 0,1 0 16,-22 0-16,21 0 0</inkml:trace>
  <inkml:trace contextRef="#ctx0" brushRef="#br0" timeOffset="80083.92">9207 13123 0,'0'-21'0,"0"42"0,0-63 0,0 21 15,0 0-15,-21 0 0,0 21 16,0 0-16,-21 0 16,20 0-16,1 0 0,0 0 15,-21 0-15,21 21 0,-1 0 0,1 0 16,0 0-16,0 22 0,0-22 15,0 0-15,21 0 0,0 21 0,0-20 16,0-1-16,0 0 0,0 21 16,0-21-16,0 1 15,21-22-15,0 0 0,0 21 0,0-21 16,0 0-16,1 0 16,-1 0-16,0 0 0,0-21 0,0 21 15,0-22-15,1 1 0,-1 21 0,0-42 16,0 21-16,0 0 0,0-22 15,1 1-15,-1 0 0,0-1 0,-21 1 16,21 0-16,0-22 0,-21 22 16,0-1-16,21 1 0,1 0 15,-22-1-15,0 1 0,0 21 0,0 0 0,0 0 16,0 42 15,0 0-31,0 0 0,-22 21 0,22 1 16,-21-1-16,21 0 0,-21 22 15,21-22-15,0 1 0,0-1 0,0 0 16,0 1-16,0-1 0,0-21 16,0 21-16,0-20 0,0-1 0,0 0 15,21 0-15,-21 0 0,21-21 0,1 0 16,-1 21-16,0-21 0,0 0 0,0 0 16,0 0-16,1 0 15,-1 0-15,-21-21 0,21 0 0,0 21 16,-21-21-16,21 0 0,-21 0 0</inkml:trace>
  <inkml:trace contextRef="#ctx0" brushRef="#br0" timeOffset="80303.8">8191 12827 0,'0'0'15,"-21"0"-15,0 0 0,0 0 0,0 0 16,0 0-16,-1 0 16,44 0 31,-1 0-47,0 0 0</inkml:trace>
  <inkml:trace contextRef="#ctx0" brushRef="#br0" timeOffset="81500.36">10160 12933 0,'0'21'0,"21"-21"15,0 0-15,0 0 0,1 0 0,-1 0 16,0-21-16,0 0 0,0 0 16,0 21-16,1-22 0,-1 1 0,0 0 15,0-21-15,0 21 0,-21-1 16,0 1-16,0 0 0,0 0 0,0 0 16,0 0-16,-21 21 31,21 21-31,0 0 15,-21 0-15,21 21 0,-21-20 0,21 20 16,0 0-16,0 1 0,-21-1 16,21 0-16,0 1 0,-22-1 0,22 0 15,0 1-15,0-22 0,0 21 0,0-21 16,0 0-16,0 1 0,0-1 16,0 0-16,0 0 0,22 0 0,-44-21 46,1-21-46,0 0 16,0 21-16,0-21 0,0 0 0,-1-1 16,1 22-16,0-21 15,0 21-15,21-21 0,-21 21 0,0 0 16,-1 0-16,65 0 47,-22 0-47,0 21 0,21-21 15,-20 0-15,20 0 0,-21 0 0,21 0 16,1 0-16,-1 0 0,-21 0 0,22 0 16,-1 0-16,0 0 0,-21 0 15,22-21-15,-22 0 0,0 21 0,0-21 16,0 0-16,1-1 0,-1 1 0,-21 0 16,21 0-16,-21 0 15,0 0-15,0-1 0,0 1 0,0 0 16,0 0-16,0 0 0,-21 21 31,0 21-31,-1 0 16,22 0-16,-21 22 0,0-22 15,21 0-15,-21 21 0,21-21 0,0 1 16,0-1-16,0 0 0,0 0 0,0 0 16,0 0-16,0 1 0,21-1 15,0-21-15,0 0 16,1 0-16,-1 0 0,0 0 15,0 0-15,21 0 0,-20-21 16,20 21-16,0-22 0,-21 1 0,22 0 16,-1 0-16,0 0 0,-20 0 0,20-22 15,0 22-15,-21-21 0,1 21 16,-1-1-16,-21 1 0,0 0 0,0 0 16,0 0-16,-21 21 15,-1 0 1,22 21-16,-21 0 0,21 0 0,0 0 15,0 1-15,0-1 0,0 0 16,0 0-16,0 0 0,0 0 0,0 1 16,21-1-16,-21 0 0,22 0 15,-22 0-15,0 0 16,-22-21 0,1 0-16,0 0 0,0 0 15,0 0-15,0 0 16,21-21-1,0 0-15,0 0 16,21 0-16,0 0 0,0-1 16,0 1-16</inkml:trace>
  <inkml:trace contextRef="#ctx0" brushRef="#br0" timeOffset="81763.05">11811 12552 0,'-21'0'32,"0"21"-32,-1 0 15,1 0-15,0 22 0,0-22 16,21 21-16,-21 1 0,0 41 16,21-63-16,0 22 0,-22-1 0,22 0 15,-21-20-15,21 20 0,0-21 16,0 0-16,0 0 0,0 1 0,0-1 15,0 0 1,21-21-16,1 0 16,-1-21-16,0 0 0</inkml:trace>
  <inkml:trace contextRef="#ctx0" brushRef="#br0" timeOffset="81948.21">11578 12827 0,'21'0'47,"0"0"-47,1 0 16,20 0-16,-21 0 0,0 0 0,22 0 15,-22 0-15,21-21 0,0 21 16</inkml:trace>
  <inkml:trace contextRef="#ctx0" brushRef="#br0" timeOffset="82245.52">12573 12594 0,'0'0'0,"0"-21"0,0-21 31,-21 42-31,0 0 16,-1 0-16,1 0 0,0 21 15,0-21-15,0 21 0,0 0 16,-1 0-16,1 22 0,0-22 0,0 21 16,0-21-16,0 22 0,21-1 15,-22 0-15,1 22 0,21-43 16,0 21-16,0-20 0,0-1 16,0 0-16,0 0 0,0 0 0,0 0 15,21-21-15,1 22 0,-1-22 0,0 0 16,21 0-16,-21 0 0,22 0 0,-1 0 15,-21 0-15,22 0 16,-1 0-16,0 0 0,-21-22 0,22 1 16</inkml:trace>
  <inkml:trace contextRef="#ctx0" brushRef="#br0" timeOffset="83540.52">12933 12827 0,'0'0'0,"0"-21"0,0-43 31,-43 22-31,22 42 0,0 0 15,0 0-15,0 0 16,0 21-16,-1 0 0,1 1 0,0-1 16,0 0-16,21 0 0,-21 21 0,21-20 15,-21 20-15,21-21 16,-22 0-16,22 0 0,0 22 0,0-22 16,0 0-16,0 0 0,0 0 15,22-21 1,-22 22-16,21-22 0,0 0 0,0 0 15,0 0-15,-21-22 16,21 1-16,1 0 0,-1 21 0,-21-42 16,21 21-16,0-1 0,0 1 0,0-21 15,-21 0-15,22 20 0,-1-20 16,-21 21-16,21 0 0,-21 0 16,0-1-16,0 44 31,-21-22-31,21 21 15,0 0-15,-21 21 0,21-21 16,-22 1-16,22 20 0,-21-21 0,21 0 16,0 0-16,0 1 0,0-1 0,0 0 15,0 0-15,0 0 0,0 0 16,21-21-16,1 0 0,-1 0 16,0 0-16,0 0 0,0 0 15,22 0-15,-22 0 16,21-21-16,-21 0 0,22 21 0,-22-21 15,21-21-15,-21 20 0,0 1 0,1-21 16,-1 21-16,0-22 0,0 22 16,-21-21-16,21 21 0,-21 0 15,-21 21 1,0 0-16,0 0 0,0 21 16,-1 0-16,1 0 0,21 0 15,-21 0-15,21 22 0,0-22 0,0 0 16,0 0-16,0 22 0,0-22 0,0 0 15,0 0-15,21 0 16,0 0-16,-21-42 47,0 0-31,0 0-16,0 0 15,0 0-15,-21 21 47,21 21-47,0 0 16,0 0-16,0 0 15,21-21 1,1 0-16,-1 0 16,0 0-16,0 0 15,0 0-15,22 0 0,-22 0 0,21 0 16,-21 0-16,22-21 0,-22 21 0,0-21 15,0 0-15,0 0 0,0 21 16,1-22-16,-1-20 0,-21 21 0,0 0 16,0 0-16,0-1 0,0 1 15,0 0-15,-21 21 32,-1 21-32,1 0 15,0 1-15,0-1 0,0 0 16,21 0-16,0 0 0,0 0 15,-21 1-15,21-1 0,0 0 0,0 0 16,0 0-16,0 0 0,0 1 16,21-22-16,0 0 15,0 0-15,0 0 0,0 0 16,22 0-16,-22 0 0,21 0 16,-21-22-16,22 1 0,-1 21 0,-21-21 15,22 0-15,-22 0 0,0 0 0,21-22 16,-21 22-16,1-21 0,-22-22 15,0 43-15,0 0 0,0 0 16,0 0-16,0-1 0,-22 22 16,1 0-16,0 0 0,0 0 15,21 22-15,-21-1 0,21 0 0,-21 0 16,21 21-16,0-20 16,-22-1-16,22 0 0,0 21 0,0-21 15,0 1-15,0-1 0,0 0 16,0 0-16,0 0 0,0 0 15,0 1-15,-21-22 16,0 0-16,0 0 31,0 0-15,0 0-16,-1-22 0</inkml:trace>
  <inkml:trace contextRef="#ctx0" brushRef="#br0" timeOffset="84704.44">762 14796 0,'0'0'0,"0"-22"0,0 1 15,0 0-15,0 0 16,0 0-16,0 0 31,0 42 1,-21 0-32,21 0 15,0 0-15,0 0 0,0 22 16,0-22-16,-21 0 0,21 21 0,0-20 15,0 20-15,-22-21 0,22 21 16,0-20-16,0-1 0,0 0 16,0 21-16,0-21 0,0 1 15,0-44 32,0 1-47,0 0 16</inkml:trace>
  <inkml:trace contextRef="#ctx0" brushRef="#br0" timeOffset="85032.25">974 14732 0,'0'-21'15,"21"21"1,-21 21 15,0 0-31,0 0 16,0 1-16,0-1 0,0 0 0,0 0 16,0 0-16,0 22 0,0-22 15,0 0-15,0 0 0,0 21 0,-21-20 16,21-1-16,0 0 15,0 0-15,-22-21 0,22-21 47,0 0-31,22 21-16</inkml:trace>
  <inkml:trace contextRef="#ctx0" brushRef="#br0" timeOffset="85391.52">1270 14986 0,'0'0'16,"0"21"-1,21-21-15,0 0 16,0 0-16,1 0 15,-22-21-15,21 21 16,-21-21-16,0 0 16,0 0-1,-21 21 1,-1 0-16,1 0 16,21 21-16,0 0 15,-21 0-15,21 0 31</inkml:trace>
  <inkml:trace contextRef="#ctx0" brushRef="#br0" timeOffset="94665.37">3535 14838 0,'0'21'16,"21"-21"15,0 0 0,-21-21-15,0 0-16,0 0 16,0-1-16,0 1 15,0 0-15,0 0 16,-21 21-1,0-21-15,0 21 0,-1 0 16,1 0-16,0 0 0,0 0 16,0 21-16,0 0 0,-1-21 15,1 21-15,0 0 0,0 1 16,0-1-16,21 0 0,0 0 16,0 0-16,0 0 0,0 1 0,0-1 15,0 0-15,0 0 16,21-21-1,0 0-15,0 0 0,0 0 16,1 0-16,-1 0 0,0 0 0,0-21 16,0 0-16,0 0 0,22 21 15,-22-22-15,0 1 0,-21 0 16,21 0-16,0 0 0,1 0 0,-22-1 16,0 1-16,21 0 0,-21 0 15,0 42 16,0 0-31,0 0 16,0 1-16,-21-1 16,21 0-16,0 0 0,0 0 0,0 0 15,0 1-15,0-1 16,21-21-16,0 0 16,0 21-16,0-21 0,0 0 15,1 0-15,20 0 0,-21 0 0,0 0 16,0 0-16,1-21 0,-1 21 0,0-21 15,0 21-15,0-22 0,0 1 16,1 0-16,-22 0 16,21 0-16,-21 0 0,0-22 15,0 22-15,0-21 0,0 21 0,0-1 16,0-20-16,0 0 0,-21 21 16,-1-22-16,-20-20 0,21 42 15,-21-1-15,-1 1 0,1 0 16,0 21-16,-1 0 0,1 0 0,0 0 15,-22 0-15,22 0 0,-22 42 16,22-20-16,-22 20 0,1 0 16,21 22-16,-1-22 0,1 22 0,0-22 15,20 21-15,-20-20 0,21 20 16,0-20-16,0-1 0,21 21 0,0-20 16,0-1-16,0 0 0,0 1 15,0-1-15,21 0 0,0-20 0,21-1 16,-21 0-16,22 0 0,-1-21 15,43 0-15,-22 0 0,-20 0 16,20 0-16,1 0 0,-22 0 16,0-21-16,22 0 0,-22 21 0,0-21 15,-20-1-15,20 1 0,-21 0 16,21 0-16,-20 0 0,-1 0 0</inkml:trace>
  <inkml:trace contextRef="#ctx0" brushRef="#br0" timeOffset="94968.49">4572 14520 0,'0'0'0,"-21"0"0,-43 43 31,64-22-31,0 21 0,-21-21 0,0 22 15,21-1-15,-21-21 0,21 22 16,0-1-16,0 0 0,-21 1 0,-1-22 16,22 21-16,-21 0 0,21 1 15,0-22-15,-21 21 0,21-21 16,-21 22-16,21-22 0,0 0 16,0 0-16,0-42 31,21 0-31,-21 0 0,21 0 15,0-1-15</inkml:trace>
  <inkml:trace contextRef="#ctx0" brushRef="#br0" timeOffset="95292.32">4403 14520 0,'21'-42'31,"0"42"-31,0 0 0,0-21 16,0 21-16,22-21 0,-22 21 15,21 0-15,1 0 0,-22 0 0,21 0 16,-21 0-16,0 21 0,1 0 16,-1 0-16,-21 0 0,0 1 0,0 20 15,0-21-15,-21 21 0,-22-20 16,22 20-16,-21-21 0,-1 21 0,1-20 15,0-1-15,-1 0 0,1 0 16,0 0-16,-1-21 0,22 21 16,-21 1-16,21-22 0,0 0 0,42 0 47</inkml:trace>
  <inkml:trace contextRef="#ctx0" brushRef="#br0" timeOffset="95968.23">4826 15050 0,'0'0'0,"21"0"0,-21-22 0,21 22 16,0 0-16,1-21 0,-1 0 15,0 0 1,-21 0-16,0 0 0,21 21 15,-21-22-15,0 1 0,0 0 16,0 0-16,0 0 0,0 0 16,-21 21-16,0 0 15,0 0-15,-1 0 16,1 0-16,0 0 0,0 21 0,0 0 16,0 0-16,-1 0 0,1 0 15,0 1-15,0-1 0,0 0 0,21 0 16,0 0-16,0 0 0,0 1 15,0-1-15,0 0 16,21-21-16,0 0 16,21 0-16,-20 0 15,-1-21-15,0 21 0,21-21 0,-21-1 16,1 1-16,-1 21 0,0-21 16,0 0-16,0 0 0,-21 0 0,21-1 15,-21 1-15,0 0 0,0 0 16,0 0-16,0 42 31,0 0-15,0 0-16,0 0 0,0 1 15,0-1-15,0 0 0,0 0 0,0 0 16,0 0-16,0 1 0,22-1 16,-1 0-16,0-21 15,0 21-15,0-21 16,0 0-16,1 0 0,-1 0 15,0-21-15</inkml:trace>
  <inkml:trace contextRef="#ctx0" brushRef="#br0" timeOffset="96372.1">5313 14901 0,'0'0'0,"0"-42"31,0 21-31,0 0 16,0 0 0,21 21-16,0 0 0,0 0 0,0 0 15,1 0-15,-1 0 0,0 21 16,0 0-16,0 0 0,0 0 16,-21 0-16,22 1 0,-22-1 15,0 0-15,0 0 0,0 0 16,0 0-16,-22 1 15,22-1-15,-21-21 0,21-21 32,0-1-17,0 1-15,0 0 16,0 0-16,0 0 0,21 0 16,1-1-16,-1 1 0,-21 0 15,21 0-15,0 21 0,-21-21 16,21 21-16,0 0 0,1 0 15,-1 0-15,0 0 0,0 0 16,0 0-16,0 0 16</inkml:trace>
  <inkml:trace contextRef="#ctx0" brushRef="#br0" timeOffset="97576.4">6244 14965 0,'0'0'0,"42"-64"31,-42 43-31,0 0 16,0 0-16,0 0 0,0 0 0,0-1 16,0 1-16,0 0 15,-21 21-15,0 0 0,0 0 16,0 0-16,0 0 0,-1 0 0,1 0 15,-21 21-15,21 0 0,-22 1 16,1-1-16,0 0 0,21 0 0,-22 0 16,22 0-16,0 22 0,0-22 15,0 0-15,21 0 0,0 0 0,0 22 16,0-22-16,0 0 0,0 0 0,21-21 16,0 21-16,0-21 0,0 0 15,0 0-15,43 0 0,-43 0 16,0 0-16,22 0 0,-22-21 15,0 0-15,0 0 0,21 0 16,-20 0-16,-1-1 0,0 1 0,0 0 16,0 0-16,-21 0 0,21-22 15,-21 22-15,22 0 0,-22 0 0,0 0 16,0 0-16,0-1 0,-22 22 31,22 22-31,0-1 16,0 0-16,0 0 0,-21 0 15,21 0-15,0 1 0,0-1 0,0 0 16,0 0-16,0 0 0,0 0 16,21 1-16,1-22 15,-22 21-15,21-21 0,0 0 16,0 0-16,0 0 0,0 0 16,1 0-16,20-21 0,-21-1 0,0 22 15,0-21-15,1 0 0,-1 0 0,0 0 16,-21 0-16,0-1 0,21 1 15,-21 0-15,0 0 0,0 0 0,0 0 16,0 42 31,-21 0-47,21 0 0,0 0 16,0 0-16,0 1 0,0-1 15,0 0-15,0 0 0,0 0 16,-21 0-16,21 1 31,0-44-15,0 1-1,0 0-15,0 0 16,0 0-16,21 0 0,0-1 0,-21 1 16,0 0-16,21 0 0,0 0 15,1 0-15,-1-1 0,0 1 16,0 0-16,0 21 0,0-21 15,1 21-15,-1 0 0,0 0 16,0 0-16,0 0 0,-21 42 16,21-42-16,-21 21 0,0 1 15,0-1-15,0 0 0,0 0 0,0 0 16,0 0-16,0 1 0,0-1 16,0 0-16,-21-21 15,21 21-15,-21-21 16,21-21 15,0 0-31,0 0 0,0-1 16,21 1-16,0 0 15,1 0-15,-1 0 0,0 0 16,0-1-16,21 1 0,-20 0 0,-1 0 16,0 21-16,0 0 0,0 0 15,0 0-15,1 0 0,-1 21 16,-21 0-16,0 0 0,21 1 0,-21-1 15,0 0-15,0 0 0,0 0 16,0 0-16,0 1 0,0-1 0,-21 0 16,0 0-16,21 0 15,-22-21 1,22-21 15,22 21-15,-22-21-16</inkml:trace>
  <inkml:trace contextRef="#ctx0" brushRef="#br0" timeOffset="97961.66">7345 14859 0,'21'0'16,"0"0"-1,0 0-15,0 0 16,1 0-1,-1-21-15,-21 0 0,21 21 16,0-21-16,0-1 0,0 1 16,-21 0-16,0 0 15,22 0-15,-22 0 0,0-1 16,-22 22-16,1 0 16,0 0-16,0 0 15,0 0-15,0 22 0,21-1 0,-22 0 16,1 0-16,21 0 0,-21 0 0,21 22 15,0-22-15,0 0 0,0 0 16,0 0-16,0 1 0,0-1 0,0 0 16,0 0-16,0 0 0,0 0 15,21-21 1,0 0-16,1 0 0,-1 0 0,0 0 16,0 0-16,0 0 0,0 0 0,1 0 15,-1 0-15,0-21 0,0 0 16,0 0-16,22 0 0,-22 0 0</inkml:trace>
  <inkml:trace contextRef="#ctx0" brushRef="#br0" timeOffset="98225.5">8128 14288 0,'21'-43'0,"-42"86"0,42-107 16,-21 43-16,-21 21 15,0 0-15,0 21 16,-1 0-16,1 0 0,0 1 0,0 20 15,0 0-15,21 1 0,-21 20 16,-1-21-16,22 1 0,0-1 0,0 0 16,0 1-16,-21-1 0,21-21 0,0 22 15,0-22-15,-21 0 0,21 0 16,0 0-16,0 0 0,0 1 16,21-22 30,0-22-46,-21 1 0,22 21 0</inkml:trace>
  <inkml:trace contextRef="#ctx0" brushRef="#br0" timeOffset="98609.66">8234 14774 0,'21'0'63,"0"0"-48,0-21-15,0 21 0,-21-21 0,22 0 16,-22 0-16,21 0 16,-21-1-16,0 1 0,-21 21 31,-1 0-16,1 0-15,0 21 0,0 1 16,0-1-16,0 0 0,-1 0 0,22 0 16,0 22-16,0-22 0,0 0 15,0 0-15,0 0 0,0 0 0,0 1 16,22-1 0,-1-21-16,0 0 0,0 0 0,21 0 15,-20 0-15,-1 0 0,0 0 0,21 0 16,-21 0-16,1 0 0,-1 0 15,0-21-15,0-1 0,0 22 0,0-21 16,-21 0-16</inkml:trace>
  <inkml:trace contextRef="#ctx0" brushRef="#br0" timeOffset="98944.46">8657 14647 0,'0'0'16,"0"-21"-16,21 0 0,0 0 16,-21 0-16,22 0 15,-1 21-15,0 0 16,-21 21-1,21 0-15,-21 0 0,0 0 16,0 0-16,0 22 0,0-22 0,0 0 16,0 0-16,0 22 0,0-22 15,0 0-15,0 0 0,0 0 0,0 0 16,0 1-16,-21-22 16,0 21-16,0-21 15,21-21 16,0-1-31,0 1 0,0 0 16,0 0-16,21 0 0,-21 0 0,21-1 16,0 1-16,-21-21 15,21 21-15,0 0 0,1-1 0,-1 1 16,0 21-16,0-21 0,0 0 16,0 21-16,1-21 0,-1 0 0,0 21 15,-21-22-15,21 22 0</inkml:trace>
  <inkml:trace contextRef="#ctx0" brushRef="#br0" timeOffset="99232.05">7959 14372 0,'0'0'0,"21"0"31,21 0-31,-21 0 0,0 0 16,22 0-16,-1 0 0,0 0 15,1 0-15,-1 0 0,0 0 0,1 0 16,41 0-16,-41 0 0,-22-21 16,21 21-16,1 0 0,-22 0 15,0 0-15,0-21 0,0 21 16,-42 0-1,0 0-15,-21 0 16</inkml:trace>
  <inkml:trace contextRef="#ctx0" brushRef="#br0" timeOffset="100064.24">847 15960 0,'0'21'32,"0"0"-17,0 0-15,-22 0 0,22 1 16,-21-1-16,21 21 0,0-21 0,0 22 15,0-22-15,-21 0 0,21 21 16,0-21-16,-21 1 0,21-1 16,0 0-16,0 0 0,0-42 62,21 0-62,0 0 0</inkml:trace>
  <inkml:trace contextRef="#ctx0" brushRef="#br0" timeOffset="100472.49">1079 15960 0,'0'0'16,"43"-64"0,-43 43-16,21 21 15,0 0-15,0 0 0,0 0 16,1 0-16,-1 0 0,0 0 15,0 0-15,0 0 0,0 21 16,1 0-16,-1 1 0,0 20 0,0-21 16,-21 0-16,0 22 0,0-22 15,0 0-15,-21 21 0,-21-21 0,20 1 16,-20 20-16,0-21 0,-1 0 16,1 0-16,0 1 0,-1-1 15,22-21-15,0 21 0,0-21 0,0 0 16,0 0-16,42 0 31,0 0-15,21 0-16,-21 0 0,22 0 15,-22 0-15,21 0 0,-21 0 16,22 0-16,-22 0 0,21 0 0,-21 0 16,22 0-16,-22-21 0,0 21 15,0-21-15,0 21 0,1 0 16,-1-22-16,0 1 0,-21 0 15</inkml:trace>
  <inkml:trace contextRef="#ctx0" brushRef="#br0" timeOffset="100659.5">1651 16193 0,'0'0'0</inkml:trace>
  <inkml:trace contextRef="#ctx0" brushRef="#br0" timeOffset="101664.14">3365 16193 0,'22'0'16,"-1"0"-16,-21-22 16,21 1-16,0 0 0,-21 0 15,0 0 1,0 0-16,0-1 0,0 1 15,-21 0-15,0 0 0,0 0 16,-1 0-16,1 21 0,0 0 16,-21 0-16,21 0 0,-22 0 0,22 0 15,0 0-15,0 21 0,0 0 16,-1 0-16,1 0 0,0 0 0,21 1 16,-21 20-16,21-21 0,0 0 15,0 0-15,0 22 0,0-22 0,0 0 16,21 0-16,0 0 15,0-21-15,1 0 0,-1 0 16,0 0-16,0 0 0,0 0 16,22 0-16,-22 0 0,0-21 0,0 21 15,21-21-15,-20 0 0,-1 0 16,0 21-16,0-21 0,-21-22 0,21 22 16,-21 0-16,21 0 0,-21 0 15,0-1-15,0 1 16,0 42 15,0 1-31,-21-1 0,21 0 16,0 0-16,-21 0 0,21 0 0,0 1 15,0-1-15,0 0 0,0 0 16,21-21-16,0 0 0,1 21 16,-1-21-16,0 0 0,0 0 0,21 0 15,-20 0-15,20 0 0,-21 0 16,0-21-16,22 21 0,-22-21 0,21 0 15,-21 0-15,0-1 0,1-20 16,-1 21-16,0-21 0,-21 20 0,0-20 16,0 0-16,0-1 15,0 1-15,0 21 0,0-21 0,-21-1 16,0 22-16,-1-21 0,-20 21 0,0-1 16,-1 1-16,1 0 0,0 21 15,-22 0-15,1 0 0,-1 0 0,1 0 16,-1 0-16,1 21 0,-1 0 15,22 22-15,-22-1 0,22 0 0,0 1 16,-43 63-16,43-64 16,21 21-16,-1 1 0,1-22 15,21 22-15,0-22 0,0 0 16,0 1-16,0-1 0,21-21 0,1 22 16,-1-22-16,0 0 0,21 0 15,-21 0-15,22 0 0,-22-21 0,21 0 16,1 0-16,-1 0 0,0 0 15,1 0-15,-1 0 0,21 0 0,-20 0 16,-1-21-16,22 0 0,-22 21 16,0-21-16,1 0 0,-1 21 0,0-21 15,22-22-15,-43 43 16,0-21-16,0 0 0,-21 0 0</inkml:trace>
  <inkml:trace contextRef="#ctx0" brushRef="#br0" timeOffset="103412.51">4741 15769 0,'21'-42'32,"-21"21"-32,0 42 31,-21-21-31,21 21 15,-21 0-15,0 22 0,21-22 0,-21 21 16,0 0-16,-1 1 0,22-1 16,-21 0-16,0 1 0,-21-1 15,21-21-15,-1 22 0,1-22 0,0 0 16,0 21-16,0-42 0,0 21 16,-1 1-16,1-22 0,21-22 31,0 1-31,0 0 15,0-21-15,0 21 0,0-1 16,21-20-16,-21 21 0,22-21 0,-22 20 16,21-20-16,0 21 0,-21 0 15,0 0-15,21 21 0,0 0 16,0 0 0,-21 21-16,22 0 0,-1 0 15,-21 0-15,0 22 0,21-22 0,-21 0 16,21 21-16,0-21 0,-21 1 15,21-1-15,1 0 0,-1 0 0,0 0 16,0 0-16,0-21 0,22 0 16,-22 22-16,0-22 0,0 0 0,21 0 15,-20 0-15,20 0 0,-21-22 16,21 1-16,1 21 0,-22-21 0,0-21 16,21 21-16,-20-1 0,-1-20 15,-21 0-15,0-1 0,21 22 16,-21-21-16,0 0 0,0-1 0,0 1 15,0 0-15,-21-1 0,0 22 16,-1-21-16,-20 21 0,-21-22 16,41 22-16,-20 0 0,21 21 15,-21 0-15,20 0 0,-41 21 16,42-21-16,0 21 0,-1 0 0,22 22 16,0-22-16,0 0 0,0 21 15,0-20-15,0 20 0,0-21 0,22 21 16,-1-20-16,0 20 0,0-21 15,0 0-15,0 0 0,22 1 0,-1-1 16,-21 0 0,22-21-16,-22 21 0,0-21 0,21 0 15,-21 0-15,1 0 0,20 0 0,-21 0 16,21-21-16,1 0 0</inkml:trace>
  <inkml:trace contextRef="#ctx0" brushRef="#br0" timeOffset="103880.42">5905 15833 0,'0'0'0,"22"-43"32,-44 43-32,1-21 0,0 21 15,-21 0-15,21 0 0,-22 0 16,1 0-16,21 0 0,-22 21 0,1 1 16,0-1-16,21 0 0,-22 0 0,1 21 15,21-20-15,0 20 0,-1-21 16,1 21-16,21-20 0,0 20 0,0-21 15,0 0-15,0 0 0,0 1 16,21-1-16,1 0 0,-1-21 0,0 0 16,0 0-16,0 0 0,0 0 15,22 0-15,-22 0 0,21 0 0,-21 0 16,22-21-16,-22 0 0,0-1 0,21 1 16,-20 0-16,-1 0 0,0-21 15,0 20-15,-21-20 0,21 21 0,-21-21 16,21 20-16,-21-20 0,0 21 15,0 0-15,0 0 16,0 42 0,0 0-1,0 0-15,0 0 0,0 22 0,0-22 16,0 0-16,0 21 0,0-21 16,0 22-16,0-22 0,0 0 0,0 0 15,0 0-15,0 1 0,22-1 16,-1-21-16,0 0 15,0 0-15,0 0 0,0 0 0,22-21 16,-22 21-16,0-22 0,21 1 16,-20 0-16,-1 0 0</inkml:trace>
  <inkml:trace contextRef="#ctx0" brushRef="#br0" timeOffset="104126.37">6498 15642 0,'0'0'0,"0"-21"0,-21 21 31,0 21-31,0 0 0,21 1 16,-22-1-16,1 0 0,0 21 15,21 1-15,-21-22 0,21 21 16,-21 0-16,21 1 0,0-22 0,0 21 16,-21 1-16,21-22 0,0 0 0,0 0 15,0 0-15,0 0 0,0 1 16,21-22-16,0 21 0,0-21 15,0 0-15,0 0 0,1 0 16,-1 0-16,0-21 0,0 21 0,21-22 16,-20 1-16</inkml:trace>
  <inkml:trace contextRef="#ctx0" brushRef="#br0" timeOffset="104562.36">6858 15917 0,'0'0'15,"0"-21"-15,21 0 0,-21 0 0,0 0 16,0 0-16,-21 21 0,0 0 15,0 0-15,-1 0 16,1 0-16,-21 0 0,21 0 0,0 21 16,-22 0-16,22 0 0,0 0 15,0 22-15,0-22 0,-1 0 0,22 21 16,0-21-16,0 1 0,0-1 0,0 21 16,0-21-16,0 0 15,22 1-15,-1-22 0,0 0 16,0 0-16,0 0 0,0 0 15,1 0-15,-22-22 0,21 22 0,0-21 16,0 0-16,0 0 0,-21 0 0,0 0 16,21-1-16,-21-20 15,22 21-15,-22 0 0,0 0 0,0-1 16,0 1-16,0 0 0,0 42 31,0 0-31,0 1 16,0-1-16,0 0 0,0 0 15,0 0-15,0 0 0,0 1 0,0-1 16,0 0-16,0 0 0,21-21 16,-21 21-16,21-21 15,0 0-15,0 0 0,0 0 0,22 0 16,-22 0-16,21-21 0,-21 0 0,22 0 16,-22 0-16,0-1 0,0 1 15,0 0-15</inkml:trace>
  <inkml:trace contextRef="#ctx0" brushRef="#br0" timeOffset="104789.24">6265 15727 0,'0'0'0,"-21"21"0,42-21 47,0 0-47,1 0 0,20 0 16,-21 0-16,21 0 0,1 0 0,-1 0 15,0-21-15,43 21 16,-43 0-16,1-21 0,-1 21 0</inkml:trace>
  <inkml:trace contextRef="#ctx0" brushRef="#br0" timeOffset="105199.95">7747 15621 0,'0'0'0,"21"0"0,-21 21 31,0 0-15,0 1-16,-21-1 0,21 0 15,-21 0-15,21 21 0,0-20 0,0 20 16,-21 0-16,21-21 0,-22 22 0,22-1 16,-21 0-16,21-20 0,0 20 15,0-21-15,0 0 0,-21 0 0,21 1 16,0-1-16,0 0 0,21-42 31,-21 0-15</inkml:trace>
  <inkml:trace contextRef="#ctx0" brushRef="#br0" timeOffset="105541.72">7641 15748 0,'0'0'16,"0"-21"-16,0-64 16,0 64-16,0 0 15,0 0-15,21 21 0,0-21 0,1-1 16,-1 22-16,0 0 0,0-21 15,21 21-15,-20 0 0,20 0 0,-21 0 16,21 0-16,-20 0 0,20 21 16,0 1-16,-21-22 0,1 21 15,20 21-15,-42-21 0,0 0 16,0 22-16,-21-22 0,0 0 16,-1 0-16,-62 0 0,41 1 15,1-1-15,0 0 0,-1-21 16,1 21-16,0-21 0,21 0 0,-22 21 15,22-21-15,0 0 16,42 0 0,0 0-16,0 0 15,1 0-15,-1 0 16,21-21-16,-21 21 0,0 0 0,22-21 16</inkml:trace>
  <inkml:trace contextRef="#ctx0" brushRef="#br0" timeOffset="105968.5">8107 15960 0,'21'0'15,"-21"-21"-15,0-1 16,0 1-16,21 21 0,-21-21 15,21 0-15,0 21 0,-21-21 16,22 21-16,-1 0 0,-21-21 0,21 21 16,0 0-16,0 0 0,0 0 15,1 0-15,-22 21 0,0 0 16,21 0-16,-21 0 0,21 0 16,-21 1-16,0-1 0,0 21 0,0-21 15,0 0-15,0 1 0,0-1 0,0 0 16,-21 0-16,0-21 0,-1 21 15,1-21 1,0 0 0,21-21-16,0 0 15,0 0-15,0 0 0,0-1 16,0 1-16,0 0 0,21 0 16,0 0-16,1 21 0,-22-21 0,21-1 15,0 1-15,0 21 0,0-21 16,0 0-16,22 0 0,-22 21 0,0-21 15,0-1-15</inkml:trace>
  <inkml:trace contextRef="#ctx0" brushRef="#br0" timeOffset="106329.11">8742 15748 0,'0'21'16,"-21"0"-16,-1 1 16,1-22-16,21 21 0,-21 0 0,0 0 15,0 21-15,21-20 0,0-1 16,-21 0-16,21 0 0,-22 21 0,22 1 15,0-22-15,0 0 16,0 0-16,22 0 16,-1-21-16,0 0 0,0 0 15,0 0-15,22 0 0,-22 0 16,0-21-16,21 0 0,-21 0 0,22 0 16,-22 21-16,0-43 0,0 22 0,-21 0 15,0 0-15,0-21 0,0 20 16,0-20-16,0 21 0,0 0 0,-21 0 15,0-1-15,0 1 0,-22 21 16,22 0-16,0 0 0,-21 0 16,21 0-16,-1 0 0,-20 0 0,21 0 15,0 0-15,0 21 0,-1-21 16,1 22-16,21-1 0,0 0 16,0 0-16,0 0 0,21-21 15,1 0-15,-1 0 16,0 0-16</inkml:trace>
  <inkml:trace contextRef="#ctx0" brushRef="#br0" timeOffset="106747.98">9038 15812 0,'0'-22'0,"0"44"0,21-44 0,-21 1 16,0 42 15,-21-21-16,21 22-15,0-1 0,0 0 16,0 0-16,0 0 0,0 0 0,0 1 16,0-1-16,0 0 0,0 0 0,21-21 15,0 21-15,1-21 16,-1 0-16,0 0 0,0 0 16,0 0-16,0 0 0,1 0 0,-1 0 15,0-21-15,0 21 0,0-21 16,0 0-16,1 0 0,-22-1 0,21 1 15,0-21-15,-21 21 0,0 0 16,21-1-16,-21 1 0,21 21 0,-21-21 16,-21 21 15,0 21-31,21 0 0,-21-21 16,0 22-16,21-1 0,0 0 0,0 0 15,-22 0-15,22 0 0,0 1 16,0-1-16,0 0 0,0 0 15,22-21 17</inkml:trace>
  <inkml:trace contextRef="#ctx0" brushRef="#br0" timeOffset="106975.48">9652 15790 0,'0'0'15,"0"-21"-15,0 42 16,0 1 0,-21-1-16,0 0 15,21 0-15,-22 0 16,22 0-16,0 1 0,0-1 16,0 0-16,0-42 46,0 0-46</inkml:trace>
  <inkml:trace contextRef="#ctx0" brushRef="#br0" timeOffset="107141.51">9715 15579 0,'0'0'0,"0"-21"0,-21 21 31,21 21 1,0 0-17</inkml:trace>
  <inkml:trace contextRef="#ctx0" brushRef="#br0" timeOffset="107685.45">10329 15727 0,'-84'0'32,"41"0"-32,22 0 0,0 0 0,-21 0 15,20 0-15,1 0 0,0 21 0,-21 0 16,21 0-16,-1 1 0,1 20 15,21-21-15,0 0 0,-21 0 16,21 1-16,0-1 0,0 0 16,0 0-16,21 0 0,0-21 0,1 21 15,-1-21-15,0 0 16,0 0-16,0 0 0,0 0 16,1 0-16,-1 0 0,0-21 0,0 0 15,0 0-15,0 0 0,1 0 16,-1-1-16,0-20 0,0 21 0,0-21 15,0-1-15,1 22 0,-1-21 0,0-1 16,-21 1-16,21 21 0,0-21 16,-21-1-16,0 1 0,0 21 15,21 0-15,-21-1 0,0 1 16,0 0-16,0 42 16,0 0-16,-21 1 15,21-1-15,0 21 0,-21 0 16,0-20-16,21 20 0,-21 0 0,21-21 15,0 22-15,-21-22 0,-1 21 0,22-21 16,0 22-16,-21-22 0,21 0 16,0 0-16,0 0 0,0 1 0,0-1 15,21-21-15,1 21 16,-1-21-16,0 0 0,0 0 0,0 0 16,22-21-16,-22 0 15</inkml:trace>
  <inkml:trace contextRef="#ctx0" brushRef="#br0" timeOffset="107995.49">10647 15833 0,'21'0'15,"-21"-21"1,21 21-16,0 0 0,0-22 16,1 22-16,-1-21 0,0 0 15,0 0-15,0 21 16,-21-21-16,0 0 0,0-1 15,-21 22 1,0 0-16,0 0 16,0 0-16,-1 22 0,1-1 0,0-21 15,0 21-15,0 0 0,0 0 16,21 0-16,0 1 16,0-1-16,0 0 0,0 0 15,0 0-15,21-21 16,0 0-16,0 0 0,0 0 0,0 0 15,1 0-15,-1 0 0,0 0 0,21 0 16,-21 0-16,1-21 16,20 21-16</inkml:trace>
  <inkml:trace contextRef="#ctx0" brushRef="#br0" timeOffset="108357.22">11112 15685 0,'0'0'0,"0"-22"31,22 22 0,-1 0-31,0 0 16,0 22-1,-21-1-15,0 0 0,0 0 16,0 0-16,0 0 0,0 1 16,0-1-16,0 0 0,-21 0 0,21 0 15,-21 0-15,21 1 16,0-1-16,-21-21 0,-1 21 15,22-42 17,0 0-32,0-1 0,0 1 15,22 0-15,-1 0 16,0-21-16,0 20 0,0 1 0,0 0 16,22 0-16,-22 0 0,0 0 0,0-1 15,0 1-15,22 0 0,-22 0 16,0 21-16,-42 0 31</inkml:trace>
  <inkml:trace contextRef="#ctx0" brushRef="#br0" timeOffset="109180.14">656 17039 0,'0'-21'31,"21"21"-31,-21-21 0,0 42 32,0 0-32,0 0 0,0 1 15,0-1-15,0 21 16,0-21-16,0 0 0,-21 1 0,21 20 15,0-21-15,0 0 0,-21 0 16,21 1-16,-21-1 0,21 0 16,-21-21-16,21 21 0,21-21 31,0 0-31,0 0 0,0-21 16,0 0-16,22 0 0</inkml:trace>
  <inkml:trace contextRef="#ctx0" brushRef="#br0" timeOffset="109748.32">1122 17082 0,'0'0'0,"0"-22"0,0 1 16,0 0-16,0 0 16,0 0-16,0 0 0,21 21 15,0-22-15,0 22 16,0-21-16,1 21 0,-1 0 0,0 0 15,21 0-15,-21 0 0,1 0 16,-1 0-16,0 21 0,0-21 16,0 22-16,0-1 0,-21 0 0,0 0 15,0 0-15,0 0 16,0 1-16,-21-22 0,0 21 0,0 0 16,0 0-16,-22 0 0,22-21 15,-21 21-15,21-21 0,0 0 0,-1 0 16,1 22-16,0-22 0,42-22 47,0 22-47,1 0 15,20 0-15,-21 0 0,0 0 16,22 0-16,-22 0 0,21 0 16,-21 0-16,0 0 0,22 0 0,-22 22 15,0-22-15,0 21 0,0 0 16,1-21-16,-22 21 0,0 0 15,0 0-15,0 1 0,-22-22 16,1 21-16,0 0 0,-21 0 16,21-21-16,-22 21 0,22-21 0,-21 0 15,-1 21-15,22-21 0,-21 0 16,21 0-16,0 0 0,-1 0 16,1 0-16,0 0 0,0 0 15,42-21 32,0 21-47,0-21 0,22 21 16,-22-21-16</inkml:trace>
  <inkml:trace contextRef="#ctx0" brushRef="#br0" timeOffset="109927.41">1841 17230 0,'0'-21'31,"0"-1"16,0 1-31</inkml:trace>
  <inkml:trace contextRef="#ctx0" brushRef="#br0" timeOffset="110356.46">2921 16976 0,'0'0'16,"-21"-21"-16,21-1 31,21 22-31,0 0 0,0 0 16,22 0-16,-22-21 0,21 21 15,0-21-15,1 21 0,-1 0 16,22 0-16,-22-21 0,21 21 0,-20 0 16,-1 0-16,0 0 0,1 0 0,-22 0 15,0 21-15,-21 0 16,0 0-16,-21-21 15,0 22-15,0-22 0</inkml:trace>
  <inkml:trace contextRef="#ctx0" brushRef="#br0" timeOffset="110610.23">3323 16976 0,'0'0'0,"-21"0"15,0 21-15,0 0 16,21 0-16,-22-21 0,22 21 15,0 22-15,0-22 0,0 0 16,0 0-16,-21 22 0,21-22 16,-21 21-16,21-21 0,0 22 15,0-22-15,0 21 0,-21-21 0,21 22 16,0-22-16,-21 0 0,21 0 0,0 0 16,0 0-16,21-42 46,0 0-46,0 0 0,0 0 0,1 0 16,-1-1-16</inkml:trace>
  <inkml:trace contextRef="#ctx0" brushRef="#br0" timeOffset="110942.4">3598 17357 0,'0'0'0,"21"0"0,1 0 15,-1-21 1,0 21-1,-21-22-15,21 22 0,0-21 0,0 0 16,1 21-16,-22-21 16,21 0-16,0 0 15,-42 21 17,0 0-32,-1 0 15,1 0-15,0 21 0,21 0 16,-21-21-16,0 21 0,0 0 0,21 0 15,-22 1-15,22-1 0,-21 0 16,0 0-16,21 0 0,0 0 16,0 1-1,21-22-15,0 0 0,22 0 16,-22 0-16,21 0 0,-21 0 16,22 0-16,-1 0 0,-21-22 0,22 22 15,-22-21-15</inkml:trace>
  <inkml:trace contextRef="#ctx0" brushRef="#br0" timeOffset="111293.48">4254 17230 0,'0'0'0,"22"-43"15,-22 22 1,-22 21 0,1 0-16,0 0 0,0 21 15,0-21-15,21 22 0,0-1 16,0 0-16,0 0 15,0 0-15,0 0 16,21 1-16,0-22 0,0 0 16,-21 21-16,21-21 0,1 21 15,-22 0-15,21-21 0,-21 21 16,21-21-16,-21 21 0,0 1 16,-21-22-16,0 21 15,-1-21-15,1 0 16,-21 0-16,21 0 0,0 0 0,-1 0 15,1 0-15,0 0 0,0 0 16,0 0-16,21-21 31,0-1-15,21 1-16,0 21 0,21-21 16</inkml:trace>
  <inkml:trace contextRef="#ctx0" brushRef="#br0" timeOffset="111645.3">4720 17039 0,'0'-21'0,"0"42"0,0-63 0,-21 42 0,21-21 16,-21 0-16,21-1 15,-21 22-15,21 22 32,0-1-32,0 0 15,0 21-15,0-21 16,0 22-16,-22-22 0,22 0 0,-21 21 16,21-20-16,-21-1 0,21 21 15,-21-21-15,0 0 0,21 1 0,0-1 16,0 0-16,0 0 15,0 0-15,21-21 16,0 0-16,0 0 0,0-21 16,1 21-16,-1-21 0,0 0 15,0 21-15,0-21 0</inkml:trace>
  <inkml:trace contextRef="#ctx0" brushRef="#br0" timeOffset="111812.28">4508 17187 0,'0'0'0,"0"22"32,22-22-17,-1 0-15,0 0 16,0 0-16,0 0 0,22 0 0,-22 0 16,21 0-16,0-22 0,-20 22 15,20 0-15</inkml:trace>
  <inkml:trace contextRef="#ctx0" brushRef="#br0" timeOffset="112069.24">5228 17018 0,'0'-21'31,"-21"42"-15,21 0-16,0 0 15,0 1-15,0-1 0,0 0 16,0 0-16,-21 0 0,21 0 0,0 22 16,0-22-16,0 0 0,-21 0 15,21 0-15,-22-21 16,22 22-16,0-44 31</inkml:trace>
  <inkml:trace contextRef="#ctx0" brushRef="#br0" timeOffset="112292.26">5186 17124 0,'21'-85'16,"-42"170"-16,42-191 0,0 106 15,0 0 1,0 0-16,-21 21 0,22 0 16,-1 1-16,-21-1 0,21 0 15,0 0-15,-21 0 0,21 0 0,0 1 16,1-1-16,-22 0 15,21 0-15,0-21 16,-21 21-16,21-21 16,0 0-1,-21-21-15,0 0 16,21 0-16,1 0 0,-22-1 16</inkml:trace>
  <inkml:trace contextRef="#ctx0" brushRef="#br0" timeOffset="112488.1">5800 16806 0,'0'0'16,"0"22"-16,-22-1 15,1 0-15,0 0 0,0 21 16,-21-20-16,20-1 0,1 21 0,0-21 16,0 22-16,0-22 0,0 0 15,21 0-15,0 0 0,-22 0 0,22 1 16,0-1-16,0 0 15,22-21 1,-1 0-16</inkml:trace>
  <inkml:trace contextRef="#ctx0" brushRef="#br0" timeOffset="113095.68">6054 16912 0,'0'0'0,"63"-63"16,-63 42 0,21-1-16,-21 1 15,-21 21 1,0 0-16,0 21 0,0 1 0,-22-1 16,22 0-16,-21 0 0,-1 21 15,22-20-15,-21 20 0,21 0 0,0-21 16,-1 22-16,22-22 0,0 0 15,0 0-15,0 0 0,0 1 16,22-1-16,-1 0 0,0-21 16,0 0-16,21 0 0,-20 0 15,-1 0-15,0 0 0,21 0 0,-21 0 0,1 0 16,-1 0-16,0-21 0,0 21 16,-21-21-16,21 21 0,-21-22 0,0 1 15,-21 21 1,0 0-16,0-21 0,0 21 0,-1 0 15,1 0-15,0 0 0,0 0 16,0 0-16,42 0 31,0 0-15,0 0-16,0 21 0,1 0 16,-1-21-16,-21 22 0,0-1 15,21-21-15,-21 21 0,21 0 0,-21 0 16,0 22-16,0-22 0,0 0 15,0 21-15,0-21 0,0 22 0,0-1 16,0 0-16,-21 1 16,0-1-16,21 0 0,0 1 0,-21-1 15,21 0-15,-22 1 0,22-1 0,-21-21 16,21 22-16,0-22 0,0 0 16,0 0-16,0-42 31,21 21-31,-21-21 15,22-22-15,20 22 0</inkml:trace>
  <inkml:trace contextRef="#ctx0" brushRef="#br0" timeOffset="113924.11">7091 16764 0,'0'0'0,"21"-21"0,-21 0 0,0 0 15,21-1-15,0 1 16,-21 42 0,0 1-1,0-1-15,0 21 0,-21-21 16,21 22-16,-21-1 0,21 0 0,-21 1 16,0-1-16,21-21 0,-22 21 15,1 1-15,0-1 0,0 0 0,-21-20 16,20 20-16,1-21 0,0 0 15,-21 22-15,-1-22 0,43 0 16,-21-21-16,0 0 0,0 0 16,0 0-16,0-21 15,-1 0-15,1-1 16,21 1-16,-21 0 0,21-21 16,0 21-16,0-22 0,0 22 0,0-21 15,0 21-15,0-22 0,0 1 16,0 21-16,21 0 0,0 21 15,1 0-15,-1 0 0,0 0 16,0 0-16,0 0 0,0 21 16,1 21-16,-1-21 0,0 0 15,-21 1-15,21 20 0,0-21 0,0 0 16,1 0-16,-1 1 0,0-1 16,21 0-16,-21 0 0,1-21 0,-1 0 15,21 21-15,-21-21 0,0 0 16,1 0-16,-1 0 0,0 0 15,21 0-15,-21-21 0,1 0 16,-1 0-16,0 0 0,0-1 16,-21 1-16,0 0 0,0 0 0,21 0 15,-21 0-15,0-1 0,0 1 16,0 42 15,0 1-31,0-1 16,0 0-16,0 0 0,0 0 15,-21-21-15,21 21 0,0 1 0,0-1 16,0 0 0,0-42 31,0 0-47</inkml:trace>
  <inkml:trace contextRef="#ctx0" brushRef="#br0" timeOffset="114099.6">7472 16912 0,'0'0'0,"0"-21"16,21 21 46,0 0-62,0 21 16,0-21-1,1 0-15,-1 0 0</inkml:trace>
  <inkml:trace contextRef="#ctx0" brushRef="#br0" timeOffset="114489.01">7980 16912 0,'0'0'0,"21"0"0,0 0 0,0 0 16,0-21-16,-42 21 31,0 0-31,-21 0 0,21 0 15,-22 0-15,22 0 0,-21 0 16,21 21-16,-22-21 0,22 21 16,0 1-16,0-22 0,21 21 0,0 0 15,0 0-15,21 0 16,0 0-16,0-21 0,22 0 16,-22 0-16,0 22 0,21-1 15,-21-21-15,22 0 0,-22 21 0,0-21 16,0 21-16,0-21 0,-21 21 15,0 0-15,0 1 16,-21-22-16,0 21 16,-21-21-16,21 0 0,-1 0 15,-20 0-15,21 0 0,0 0 0,-22 0 16,22 0-16,0 0 16,0 0-16,21-21 15,0-1 1,0 1-16,21 21 15,0-21-15,0 21 0,1-21 16,-1 21-16,21-21 0</inkml:trace>
  <inkml:trace contextRef="#ctx0" brushRef="#br0" timeOffset="114763.49">8509 16679 0,'0'0'0,"21"-21"0,-21 0 16,0 0-16,-21 42 47,21 0-47,0 0 0,-21 22 0,0-22 15,21 21-15,-22 1 0,22-1 16,0-21-16,0 21 0,-21 1 0,21-1 16,-21-21-16,21 22 0,0-22 15,0 0-15,0 0 0,0 0 0,0 0 16,0 1-16,0-1 15,21-21 1,0 0 0,-21-21-16,22-1 15,-1 1-15</inkml:trace>
  <inkml:trace contextRef="#ctx0" brushRef="#br0" timeOffset="114934.5">8318 16997 0,'-21'0'31,"21"21"-15,21-21-1,1 0-15,-1 0 0,0 0 0,0 0 16,0 0-16,0 0 16,1 0-16,-1 0 0,0-21 0,0 21 15</inkml:trace>
  <inkml:trace contextRef="#ctx0" brushRef="#br0" timeOffset="115573.08">8742 16891 0,'21'0'16,"-42"0"-16,63 0 0,-42 21 31,0 0-16,0 1-15,0-1 0,0 0 16,0 0-16,0 0 0,0 0 16,0 1-16,0-1 0,0 0 15,0 0-15,-21-21 0,21 21 0,0 0 16,-21-21-16,21 22 0,0-44 47,0 1-32,0 0-15,0 0 0,0 0 16,0 0-16,0-1 0,0 1 16,0 0-16,21-21 0,0 21 0,0-1 15,0 1-15,22-21 0,-22 21 16,21 21-16,1-21 0,-1 21 16,0 0-16,-21 0 0,22 0 0,-22 0 15,0 0-15,0 21 0,0 0 16,1 0-16,-22 0 0,0 22 0,0-22 15,0 0-15,0 21 0,0-21 16,0 1-16,-22-1 0,1 0 0,0 0 16,0 0-16,0 0 0,21 1 15,-21-22-15,42 0 47,-21-22-47,21 22 0,0-21 16</inkml:trace>
  <inkml:trace contextRef="#ctx0" brushRef="#br0" timeOffset="115904.87">9356 17060 0,'21'0'32,"0"0"-32,-21-21 15,21 21-15,0 0 16,-21-21-16,21 21 0,1-21 15,-22 0-15,21 21 0,0-21 0,-21-1 0,21 1 16,-21 0 0,0 0-16,-21 42 31,0-21-31,0 21 0,-1 0 16,1 1-16,21-1 0,-21 0 15,21 0-15,-21 0 0,0 0 0,21 1 16,0-1-16,0 0 0,0 0 0,0 0 15,0 0 1,21-21-16,0 0 16,0 0-16,0 0 0,22 0 15,-22 0-15,0 0 0,21 0 0,-20 0 16,-1 0-16</inkml:trace>
  <inkml:trace contextRef="#ctx0" brushRef="#br0" timeOffset="116267.38">9758 17039 0,'0'0'0,"0"-21"15,0 0-15,0 0 16,0 0 0,21 21-16,0-22 0,0 22 0,0-21 15,1 21-15,-1 0 0,0 0 16,0 0-16,0 0 0,0 0 16,1 0-16,-1 0 0,0 21 0,-21 22 15,0-22-15,0 0 16,0 0-16,0 0 0,0 22 0,-42-1 15,42-21-15,-22 0 16,1 1-16,21-1 0,-21-21 16,21-21 15,0-1-15,0 1-16,0 0 15,21 0-15,-21 0 0,21 0 0,1-1 16,-1 1-16,0 0 0,0 0 15,0 0-15,0 0 0,1-1 16,-1 22-16,0-21 16,0 21-16,0 0 0,0 0 0,1 0 15,-1 0-15</inkml:trace>
  <inkml:trace contextRef="#ctx0" brushRef="#br0" timeOffset="116706.09">10753 16849 0,'0'0'15,"21"0"-15,-21-21 0,-21 21 32,-1 0-32,1 0 0,-21 0 15,21 0-15,0 0 0,-22 21 0,22 0 16,0-21-16,-21 21 0,20 0 15,22 0-15,-21 1 0,21-1 16,0 0-16,0 0 16,21 0-16,1-21 15,-1 21-15,0-21 0,0 22 16,0-22-16,0 0 0,1 21 0,-1 0 0,0-21 16,-21 21-16,21 0 15,-21 0-15,0 1 16,-21-1-1,0-21-15,0 0 16,-1 0-16,-20 21 0,21-21 0,0 0 16,0 0-16,-1 0 0,-20 0 15,21 0-15,0 0 0,0 0 16,-1 0-16,1 0 16,21 21-1</inkml:trace>
  <inkml:trace contextRef="#ctx0" brushRef="#br0" timeOffset="116860.01">10541 17378 0,'0'0'0,"21"0"31</inkml:trace>
  <inkml:trace contextRef="#ctx0" brushRef="#br0" timeOffset="125173.43">14668 2223 0,'0'0'16,"0"-22"-1,0 1-15,0 0 0,0 0 16,0 0-1,0 0-15,0-1 16,0 44 15,0-1-31,0 0 16,0 0-16,0 0 0,0 0 16,0 1-16,0 20 0,0-21 15,0 21-15,-21 1 0,21-22 0,0 21 16,-21 1-16,21-22 0,0 21 15,0-21-15,0 0 0,0 1 0,0-1 16,-21-21-16,21 21 0,0-42 47,0 0-47,0-1 16,0-20-16</inkml:trace>
  <inkml:trace contextRef="#ctx0" brushRef="#br0" timeOffset="125804.47">14986 2074 0,'0'0'16,"0"-21"-1,0 0-15,0 42 16,0 0-1,0 1-15,0-1 0,0 0 16,0 0-16,0 0 0,-21 0 0,21 1 16,-21 20-16,21-21 0,0 0 15,-22 0-15,1 1 0,0-1 16,21 0-16,0 0 0,-21 0 0,21 0 16,-21-21-16,21-21 46,21 21-46,0-21 16,0 21-16,0 0 0,1 0 16,-1 0-16,0 0 0,0 0 0,0-21 15,0 21-15,1 0 0,-1 0 0,21 0 16,-21-21-16,0 21 16,1 0-16,-1 0 0,0-21 0,0 21 15,0-22-15,-21 1 16,0 0-16,0 0 0,0 0 15,0 0-15,0-1 0,0 1 16,0 0-16,0 0 16,-21 21-1,0 0-15,21 21 16,0 0-16,-21 0 0,21 1 16,-21-1-16,21 21 0,-22-21 0,22 0 15,-21 22-15,21-22 0,0 0 16,-21 0-16,21 22 0,-21-22 0,21 0 15,0 0-15,0 0 16,0 0-16,0 1 16,21-22 15,-21-22-31,21 1 16,0 21-16,1-21 0</inkml:trace>
  <inkml:trace contextRef="#ctx0" brushRef="#br0" timeOffset="125992.22">15811 2244 0,'-21'0'16,"0"0"15</inkml:trace>
  <inkml:trace contextRef="#ctx0" brushRef="#br0" timeOffset="126399.5">16446 2011 0,'43'-21'32,"-22"21"-32,0 0 0,0 0 0,0 0 15,22-21-15,-22 21 0,0 0 16,21 0-16,1-22 0,20 22 15,-42 0-15,22 0 0,-22-21 16,21 21-16,-21 0 0,1 0 0,-1 0 31</inkml:trace>
  <inkml:trace contextRef="#ctx0" brushRef="#br0" timeOffset="126676.47">16827 1947 0,'0'0'0,"-21"0"15,21 22-15,-21-1 16,21 0-16,0 0 0,0 0 16,0 0-16,0 22 15,0-22-15,0 21 0,-21-21 0,21 1 16,-21 20-16,21 0 0,0-21 15,0 22-15,-21-1 0,21-21 0,-22 22 16,22-22-16,-21 21 0,21-21 0,0 0 16,0 1-16,0-1 0,0-42 31,21 21-15,-21-22-16,22 1 0</inkml:trace>
  <inkml:trace contextRef="#ctx0" brushRef="#br0" timeOffset="127052.39">16933 2307 0,'0'21'0,"21"-21"16,1 0-1,-1 0-15,0 0 0,0-21 16,0 21-16,0 0 15,1-21-15,-1 21 0,0-21 0,21 21 16,-42-21-16,21 0 0,1 21 16,-22-22-16,-22 22 15,1 0 1,-21 0-16,21 0 0,0 0 0,-1 0 16,-20 0-16,21 22 0,0-1 15,0 0-15,-1 0 0,1 0 0,21 0 16,-21 1-16,21-1 0,-21 21 15,21-21-15,0 0 0,0 1 0,0-1 16,0 0-16,0 0 0,0 0 16,0 0-16,21-21 15,0 0-15,0 0 0,1 0 16,-1 0-16,0 0 0,21 0 16,-21-21-16,1 21 0,20-21 0</inkml:trace>
  <inkml:trace contextRef="#ctx0" brushRef="#br0" timeOffset="127460.03">17716 2223 0,'0'0'15,"22"0"-15,-22-22 0,-22 22 32,1 0-32,0 0 0,0 0 0,0 0 15,-22 0-15,22 0 0,-21 0 16,21 22-16,0-22 0,-1 21 0,1 0 15,0-21-15,21 21 0,0 0 16,0 0-16,0 1 16,0-1-16,21-21 15,0 0-15,1 21 0,-1-21 16,21 21-16,-21-21 0,0 21 0,1-21 16,-1 21-16,0-21 0,0 22 15,-21-1-15,21-21 0,-21 21 16,0 0-16,-21 0 15,0-21-15,0 0 0,0 21 16,-22-21-16,22 0 0,-42 22 16,20-22-16,22 0 15,0 0-15,0 0 0,0 0 0,-1 0 16,22-22-16,0 1 16,0 0-16,0 0 15,22 0-15,-1 0 0,0-1 16,21 1-16,-21 0 0</inkml:trace>
  <inkml:trace contextRef="#ctx0" brushRef="#br0" timeOffset="127740.48">17992 1947 0,'0'0'0,"0"-21"0,0 42 31,0 1-15,0-1-16,0 21 0,-22-21 16,1 0-16,21 22 0,-21-22 0,21 21 15,0-21-15,-21 22 0,0-22 16,21 21-16,0-21 0,0 1 0,-21 20 16,21-21-16,0 0 0,-22 0 0,22 1 15,0-1-15,22-21 16,-1 0-1,0-21 1,0-1-16</inkml:trace>
  <inkml:trace contextRef="#ctx0" brushRef="#br0" timeOffset="127923.71">17843 2265 0,'0'0'0,"22"0"47,-1 0-47,0-21 0,0 21 16,0 0-16,0 0 0,1 0 16,-1-21-16,0 21 0</inkml:trace>
  <inkml:trace contextRef="#ctx0" brushRef="#br0" timeOffset="128407.9">18373 2159 0,'-22'0'0,"1"0"0,0 0 16,21 21-16,-21-21 0,21 21 16,-21 1-16,21-1 15,0 0-15,0 0 16,0 0-16,0 0 0,0 1 15,0-1-15,0 0 0,0 0 16,0 0-16,-21 0 16,21 1-1,-22-22 1,22-22-16,0 1 16,0 0-16,0 0 0,0 0 15,0 0-15,0-1 0,0 1 16,22 0-16,-22 0 0,21 0 0,0 0 15,0-1-15,21 1 16,-20 0-16,20 0 0,0 21 0,-21-21 16,22 0-16,-22 21 0,21 0 15,-21 0-15,22 0 0,-22 0 0,0 21 16,0 0-16,22 0 0,-22 0 0,-21 0 16,0 1-16,21-1 15,-21 0-15,0 0 0,0 0 0,-21 43 16,21-43-16,-21 0 0,-1 0 15,1 0-15,0 1 0,0-22 0,0 21 16,0-21 0,42-21 15,0-1-31</inkml:trace>
  <inkml:trace contextRef="#ctx0" brushRef="#br0" timeOffset="129057.27">19156 2201 0,'0'0'0,"0"-42"31,0 21-31,-21 21 16,-1 0-1,1 0-15,0 0 0,21 21 16,-21-21-16,0 21 0,0 0 0,21 1 15,-22-1-15,1 0 0,21 0 16,-21-21-16,21 21 0,-21 0 0,21 1 16,0-1-16,0 0 0,0 0 15,21-21 1,0 0-16,0 0 16,1 0-16,-1 0 0,0-21 0,0 0 15,0 21-15,0-21 0,1-1 16,-1 22-16,0-21 0,0 0 15,0 0-15,-21 0 0,21 0 0,1-1 16,-22 1 0,0 42 15,-22 1-15,22-1-16,-21 0 0,0 0 0,21 0 15,-21 0-15,21 22 0,-21-22 16,0 21-16,21 1 0,0-1 0,-22 0 15,1 1-15,21 20 0,-21-21 16,21 1-16,0 20 0,0-20 0,0 20 16,-21-21-16,21 22 0,0-1 15,0 1-15,-21-22 0,21 22 16,0-1-16,0-20 0,0 20 0,-21-21 16,21 1-16,-22-22 0,22 21 15,-21-21-15,21 1 0,-21-1 0,0-21 16,0 0-16,0 0 0,-1 0 0,1 0 15,0 0-15,-21-21 0,-1 21 16,22-22-16,-21 1 0,21 0 0,-22 0 16,22 0-16,0 0 0,0-22 15,0 22-15,21 0 0,-21-21 16,21 20-16,0-20 0,21-21 0,0 20 16,0 1-16,21 0 15</inkml:trace>
  <inkml:trace contextRef="#ctx0" brushRef="#br0" timeOffset="129808.48">20574 1884 0,'0'0'15,"-21"-21"-15,21 0 0,-21 21 0,21-22 16,-22 1-16,1 21 0,0 0 16,21-21-16,-21 21 0,0 0 0,0 0 15,-22 21-15,22-21 0,0 21 16,-21 22-16,20-22 0,-20 21 0,21-21 15,-21 22-15,20-1 0,-20 0 16,21 1-16,0-1 0,0-21 0,-1 22 16,22-1-16,-21-21 15,21 21-15,0-20 0,0-1 0,21 0 16,1 0-16,-1 0 0,0 0 0,21 1 16,-21-22-16,22 0 0,-1 0 15,0 0-15,22 0 0,-22 0 0,1 0 16,-1-22-16,0 1 0,1 0 15,-22 21-15,0-21 0,0 0 0,-21 0 16,0-1-16,0 1 0,0 0 16,0 0-16,-42 0 0,-1 0 15,22-1-15,-21 22 0,21 0 16,-22 0-16,22 0 0,0-21 0,0 21 16,0 0-16,42 0 31,0 0-31,0 21 15,0-21-15,1 22 0,-1-1 16,0-21-16,0 21 0,0 0 0,-21 0 16,0 0-16,21 1 0,-21 20 15,0-21-15,0 21 0,0 1 0,0-1 16,0 0-16,0 1 0,-21-1 0,0 0 16,21 1-16,-21-22 0,0 21 15,0 1-15,-1-1 0,1 0 16,0-21-16,0 22 0,21-1 0,-21-21 15,0 0-15,21 1 0,0-1 16,-22 0-16,22 0 0,-21 0 0,21-42 47,21 0-47,1 21 16,-1-42-16,0 20 0,0 1 0,0-21 15</inkml:trace>
  <inkml:trace contextRef="#ctx0" brushRef="#br0" timeOffset="130216.34">20659 2286 0,'0'0'0,"0"-21"0,0 0 0,0 0 0,0-1 16,0 1-16,21 0 15,0 21-15,0-21 16,0 21-16,0 0 0,1 0 15,-1 0-15,0 0 0,0 0 16,0 0-16,0 0 0,1 0 16,-1 21-16,0 0 0,-21 0 0,21-21 15,-21 22-15,21 20 0,-21-21 16,0 0-16,0 22 0,0-22 16,0 21-16,0-21 0,0 0 0,-21 1 15,0-1-15,21 0 0,0 0 16,-21-21-16,0 0 15,21-21 1,0 0-16,0 0 0,0-1 16,0 1-16,0 0 0,0-21 15,0 21-15,21-1 0,0 1 0,-21 0 16,21 0-16,-21 0 0,21 0 0,0 21 16,-21-22-16,0 1 0,22 21 15,-1 0-15,0 0 0,-21-21 0,21 21 16,0 0-16,0 0 15</inkml:trace>
  <inkml:trace contextRef="#ctx0" brushRef="#br0" timeOffset="130628.04">21315 2138 0,'-21'0'16,"21"21"-16,-22-21 15,1 21-15,21 0 16,-21 1-16,0-1 0,0 0 16,21 0-16,-21 0 0,21 0 15,0 1-15,0-1 0,0 0 16,0 0-16,0 0 0,0 0 0,0 1 16,21-1-16,0-21 15,0 0-15,0 0 0,0 0 16,1 0-16,-1-21 0,0 21 15,0-22-15,0 1 0,0 0 0,1 0 16,-22 0-16,21 0 0,0-1 0,-21 1 16,0 0-16,0-21 0,0 21 15,0-1-15,0 1 0,0 0 0,0 0 16,0 0-16,-21 21 16,0-21-16,-1 21 0,1 0 15,0 0-15,0 0 0,0 0 16,0 21-16,-1-21 0,1 21 0,21 0 15,0 0-15,-21-21 0,21 21 0,0 1 16,0-1-16,0 0 16,21-21-16</inkml:trace>
  <inkml:trace contextRef="#ctx0" brushRef="#br0" timeOffset="131024.33">21780 2201 0,'-21'0'31,"0"0"-15,0 22-16,0-1 16,21 0-16,-21 0 0,21 0 15,-22 0-15,22 1 0,0-1 0,0 0 16,0 0-16,0 0 0,0 0 15,0 1-15,0-1 0,0 0 16,22-21-16,-1 0 0,0 0 16,0 0-16,0 0 0,0-21 15,1 0-15,-1-1 16,0 1-16,0 0 0,0 0 16,0 0-16,1-22 0,-22 22 0,21 0 15,-21 0-15,21 0 0,-21 0 16,0-1-16,0 1 0,0 0 15,0 42 17</inkml:trace>
  <inkml:trace contextRef="#ctx0" brushRef="#br0" timeOffset="131354.25">22098 2159 0,'0'21'31,"0"0"-31,-21 1 16,21-1-16,0 21 0,0-21 0,-21 22 16,-1-1-16,22 0 0,-21 1 15,21-1-15,0 21 0,0-20 0,-21-1 16,21 0-16,-21 1 0,21 20 15,0-42-15,-21 22 0,21-1 16,-21-21-16,-1 43 0,22-43 16,0 21-16,0-21 15,-21 1-15,21-1 16,0-42 15,0-1-31,21 1 16,-21 0-16,0 0 15,0-21-15,22 20 0,-1-20 16</inkml:trace>
  <inkml:trace contextRef="#ctx0" brushRef="#br0" timeOffset="131639.46">22013 2371 0,'0'-21'0,"0"42"0,0-64 0,0 22 0,0 0 15,0 0-15,0 0 0,0 0 16,21 21-16,-21-22 0,22 22 15,-1-21-15,0 21 0,-21-21 16,21 21-16,0 0 0,0 0 16,1 0-16,-1 0 0,0 0 15,-21 21-15,21 0 16,-21 1-16,0-1 16,0 0-16,0 0 0,-21-21 15,21 21-15,0 0 0,-21-21 16,0 22-16,-1-22 0,1 0 0,0 0 15,0 0 1</inkml:trace>
  <inkml:trace contextRef="#ctx0" brushRef="#br0" timeOffset="132027.53">22542 2180 0,'0'0'0,"0"-21"15,-21 21 1,0 0 0,0 0-16,0 0 0,0 0 15,-1 21-15,1-21 0,21 21 16,0 1-1,0-1-15,21 0 16,1-21-16,-22 21 0,21-21 16,0 0-16,0 21 0,-21 0 15,21 1-15,0-1 16,-21 0-16,0 0 16,0 0-16,0 0 0,-21-21 15,0 22-15,0-22 16,0 21-16,0-21 0,-1 0 15,1 21-15,0-21 16,0 0-16,0 0 16,0 0-16,-1 0 15,1 0-15</inkml:trace>
  <inkml:trace contextRef="#ctx0" brushRef="#br0" timeOffset="132875.49">14351 4106 0,'0'-21'15,"0"0"-15,0 0 0,0 0 16,0 0-1,-21 21 1,21 21 0,0 0-16,-21 0 0,21 0 15,0 22-15,-22-22 0,22 21 0,0-21 16,0 22-16,0 20 16,0-42-16,0 22 0,-21-22 15,21 0-15,0 0 0,0 0 0,-21 0 16,21 1-16,21-22 31,0 0-31,1-22 0,-1 1 16</inkml:trace>
  <inkml:trace contextRef="#ctx0" brushRef="#br0" timeOffset="133104.49">14668 4022 0,'0'0'16,"43"-21"-1,-22 21-15,-21-22 16,21 22-16,0 0 0,0 0 16,1 0-16,-1-21 15,0 21-15,0 0 16,-42 0-1,0 0 1</inkml:trace>
  <inkml:trace contextRef="#ctx0" brushRef="#br0" timeOffset="133604.43">14626 4043 0,'0'0'0,"-21"42"16,21-21-1,-21 1-15,0 20 0,-1-21 16,22 0-16,0 0 16,0 1-16,-21-22 15,21 21-15,0-42 63,21 21-63,1 0 15,-1-22-15,0 22 16,0 0-16,0 0 0,0 0 16,1 0-16,-1 0 15,0 0-15,0 0 0,-21 22 16,21-22-16,-21 21 0,21 0 16,-21 0-16,0 0 15,0 0-15,0 1 0,-21-1 16,0 0-16,0-21 0,0 21 15,0 0-15,-1-21 0,1 21 0,0-21 16,0 0-16,-21 0 0,20 0 16,1 0-16,0 0 0,0 0 15,0 0-15,0 0 0,42 0 63,-21-21-48,21 21-15,0-21 0,0 21 0,0-21 16</inkml:trace>
  <inkml:trace contextRef="#ctx0" brushRef="#br0" timeOffset="133796.32">15071 4276 0,'-22'0'16,"44"0"47</inkml:trace>
  <inkml:trace contextRef="#ctx0" brushRef="#br0" timeOffset="134171.49">15621 3831 0,'0'0'0,"21"0"31,0 0-31,0 0 0,1 0 16,-1 0-16,0 0 0,21 0 0,-21 0 15,22-21-15,-1 21 0,-21 0 16,22 0-16,-1 0 0,0 0 0,1 0 16,-1 0-16,0 0 0,-21 0 0,1 0 15,-1 0-15,0 0 0,-63 0 32,20 0-32</inkml:trace>
  <inkml:trace contextRef="#ctx0" brushRef="#br0" timeOffset="134444.47">15896 3810 0,'0'0'0,"-21"21"16,0 0 0,21 1-16,0-1 15,-21 0-15,21 0 0,-22 21 16,1-20-16,21 20 0,0 0 0,0-21 15,-21 22-15,21-1 0,-21-21 0,21 22 16,0-22-16,0 21 0,0-21 16,0 0-16,0 1 0,0-1 15,21-21 17,-21-21-17,21 21-15,0-22 0</inkml:trace>
  <inkml:trace contextRef="#ctx0" brushRef="#br0" timeOffset="135024.22">16087 4085 0,'0'0'0,"0"21"32,0 1-17,-22-1-15,22 0 0,-21 0 0,21 0 16,0 0-16,0 1 0,-21-22 15,21 21-15,0 0 0,0 0 0,0 0 16,21-21 0,0 0-1,1 0-15,20 0 0,-21-21 0,0 0 16,22 21-16,-22-21 0,0 0 16,21-1-16,-21 1 0,1 0 0,20-21 15,-42 21-15,0-1 16,0 1-16,21 21 0,-21-21 0,-21 42 47,0-21-32,21 21-15,-21 1 0,21-1 16,0 0-16,0 21 0,-22-21 0,22 1 16,-21 20-16,21-21 0,0 0 15,0 22-15,0-22 0,0 21 0,0-21 16,0 22-16,0-22 0,0 0 0,0 21 15,0-21-15,-21 1 0,21 20 16,0-21-16,-21 0 0,21 22 16,0-22-16,0 0 0,-21 0 0,0 0 15,-1-21-15,1 0 16,0 0-16,0 0 0,0 0 16,0 0-16,-22 0 0,22 0 15,0 0-15,0-21 0,-22 0 0,22 0 16,0 21-16,0-21 0,21-1 0,-21 1 15,0 0-15,21 0 16,0 0-16,0 0 16,21 21-16,0-22 0,0 22 15,0-21-15,43 0 0</inkml:trace>
  <inkml:trace contextRef="#ctx0" brushRef="#br0" timeOffset="135348.38">16595 4149 0,'0'-21'16,"0"42"-16,0-64 0,0 22 0,21 21 15,-21-21-15,0 42 32,0 0-32,0 1 0,0 20 0,0-21 15,0 21-15,0 1 0,-21-1 16,21-21-16,-22 22 0,22-1 0,-21 0 15,0-21-15,0 22 16,21-1-16,-21-21 0,21 22 0,0-22 16,-21 21-16,21-21 0,-22 22 0,22-22 15,0 0-15,0 0 0,0 0 16,0-42 15,0 0-31,0 0 0,0 0 16,0-1-16,0-20 0,0 21 15,22 0-15</inkml:trace>
  <inkml:trace contextRef="#ctx0" brushRef="#br0" timeOffset="135636.85">16531 4276 0,'0'-21'0,"0"42"0,0-64 0,0 22 0,0 0 16,0 0-16,0 0 0,21 21 15,-21-21-15,0-1 0,21 1 0,1 21 16,-22-21-16,21 21 0,0 0 15,0 0-15,0-21 0,0 21 0,1 0 16,-1 0-16,0 0 16,0 21-16,-21 0 0,21-21 0,-21 21 15,0 1-15,0-1 0,0 0 16,0 0-16,0 0 0,-21 0 16,0 1-16,0-1 0,0 0 0,-1-21 15,1 21-15,0-21 0,0 0 16,0 21-16,0-21 0,-1 0 15,44 0 17,-1-21-32,0 21 15</inkml:trace>
  <inkml:trace contextRef="#ctx0" brushRef="#br0" timeOffset="135980.32">16891 4191 0,'42'-21'16,"-21"0"-1,-21 0-15,22 21 16,-1-22-16,-21 1 0,21 0 16,0 0-16,-21 0 0,21 0 15,-21-1 1,-21 22-1,0 22-15,0-22 16,0 21-16,21 0 0,-22 0 16,1 0-16,21 22 0,0-22 15,-21 0-15,21 0 0,-21 0 0,21 22 16,0-22-16,-21 0 0,21 0 0,0 0 16,0 0-16,0 1 15,21-22 1,0 0-16,0 0 15,0 0-15,1 0 0,-1-22 16</inkml:trace>
  <inkml:trace contextRef="#ctx0" brushRef="#br0" timeOffset="136324.46">17462 4064 0,'22'-21'0,"-44"42"0,65-63 0,-43 21 15,-21 21 1,-1 0-16,1 0 0,0 0 15,0 0-15,-21 0 0,20 21 0,1 0 16,0-21-16,0 21 0,0 0 16,21 0-16,0 1 0,0-1 15,0 0-15,21 0 16,0 0-16,0-21 0,0 21 16,1-21-16,-1 22 0,0-22 15,0 21-15,0-21 0,0 21 16,1-21-16,-22 21 0,0 0 31,-22-21-15,-20 0-16,21 0 0,0 0 15,-22 21-15,22-21 0,-21 0 0,21 0 16,0 0-16,-1 0 0,1 0 0,0 0 16,21-21-1,0 0 1</inkml:trace>
  <inkml:trace contextRef="#ctx0" brushRef="#br0" timeOffset="137220.43">18246 4001 0,'0'-22'16,"0"44"-16,0-65 0,-22 43 15,1 0 1,0 0 0,0 0-16,0 21 15,0 1-15,-1-1 0,22 0 16,-21 0-16,0 0 0,0 0 0,21 1 15,0-1-15,-21 21 0,21-21 16,0 0-16,0 1 0,0-1 16,0 0-16,21 0 15,0-21-15,0 0 16,0 0-16,22 0 0,-22 0 0,0-21 16,0 21-16,22-21 0,-22 21 15,0-21-15,0-1 0,0 1 0,0 0 16,-21 0-16,22 0 15,-22 0-15,0-22 0,0 22 0,0 0 16,-22 0-16,1 0 0,0-1 16,0 1-16,-21 21 0,20-21 15,1 21-15,0 0 0,21-21 16,21 21 0,22 0-1,-22 0-15,21 0 0,0-21 16,-20 21-16,20 0 0,0 0 0,1-21 15,-1 21-15,0 0 0,-21 0 0,22-22 16,-22 22-16,0 0 0,0 0 16,-42 0 31,21 22-47,-21-22 15,21 21-15,0 0 0,0 0 16,0 21-16,0-20 0,-21 20 0,21 0 15,0-21-15,-21 22 0,21-1 16,0 0-16,0 1 0,0-1 0,-22 0 16,22 1-16,-21-1 0,21 0 15,-21 1-15,21-1 0,0 0 0,0 1 16,-21-1-16,21 22 0,0-22 0,0 21 16,0-20-16,0-1 15,0 22-15,0-22 0,0 0 0,0-21 16,0 1-16,0 20 0,0-21 15,0 0-15,-21-21 16,0 0-16,-1 0 16,1 0-16,0-21 0,-21 0 15,21 21-15,-22-21 0,1 21 0,21-21 16,0 21-16,-22-22 0,22 22 16,0-21-16,21 0 0,-21 21 15,21-21-15,0 0 0,0 0 16,0-1-16,21 1 0,0 0 0,0 0 15</inkml:trace>
  <inkml:trace contextRef="#ctx0" brushRef="#br0" timeOffset="137680.98">19981 3768 0,'0'0'0,"0"-21"15,0-1 1,0 44 15,0-1-31,0 0 0,0 0 16,-21 0-16,21 22 0,-21-1 15,21-21-15,-21 21 0,21 22 0,0-22 16,-21 1-16,21-1 0,-22 0 16,22-21-16,-21 22 0,21-22 0,0 0 15,0 0-15,0 0 0,0 1 16</inkml:trace>
  <inkml:trace contextRef="#ctx0" brushRef="#br0" timeOffset="138005.23">19833 3895 0,'0'-21'0,"0"42"0,-21-64 0,21 1 0,0 21 16,0 0-16,0 0 0,0-1 16,0 1-16,42 0 15,-21 0-15,1 0 0,-1 21 0,0-21 16,0 21-16,21 0 0,-20 0 15,20 0-15,-21 0 0,21 0 0,-20 0 16,-1 21-16,21 0 0,-21 0 16,0 0-16,-21 0 0,0 22 0,0-22 15,0 0-15,0 0 0,-21 0 0,0 1 16,0-1-16,-21 0 0,-1-21 16,22 21-16,-21 0 0,21-21 15,-1 21-15,1-21 0,0 0 0,0 0 16,21 22-1,21-22 1,0 0-16,0 21 16,1-21-16</inkml:trace>
  <inkml:trace contextRef="#ctx0" brushRef="#br0" timeOffset="138468.46">20426 4022 0,'42'0'0,"-84"0"0,105-21 15,-42 21-15,-21-22 0,22 1 16,-22 0-16,0 0 16,-22 0-1,1 21-15,0 0 0,0 0 16,0 0-16,-22 0 0,22 0 0,0 21 16,-21 0-16,21 0 0,-1 0 15,-20 1-15,21-1 0,0 0 16,0 21-16,21-21 0,0 1 0,-22-1 15,22 0-15,0 0 0,0 0 16,0 0-16,0 1 0,22-22 16,-1 0-16,0 0 0,21 0 15,-21 0-15,1 0 0,-1 0 16,21-22-16,-21 1 0,0 21 0,1-21 16,-1 0-16,0 0 0,0-22 15,0 22-15,-21 0 0,0-21 16,21 21-16,-21-1 0,22 22 0,-22-21 15,0 0-15,0 42 16,0 0 0,0 1-16,0-1 15,0 0-15,0 21 0,0-21 0,0 1 16,0-1-16,0 0 0,0 0 16,0 0-16,0 0 0,0 1 15,21-22-15,0 0 16,0 0-16,0 0 0,0 0 15</inkml:trace>
  <inkml:trace contextRef="#ctx0" brushRef="#br0" timeOffset="138848.16">20743 3958 0,'0'0'0,"0"-21"15,0 0 1,0 0-1,21 21-15,1 0 0,-1 0 16,0 0-16,0 0 0,0 0 16,0 0-16,1 0 0,-1 21 15,-21 0-15,21 0 0,0 0 0,-21 1 16,21 20-16,-21-21 0,0 0 16,0 22-16,0-22 0,0 0 0,0 0 15,0 0-15,0 0 0,-21 1 16,0-22-16,0 0 15,21-22 1,0 1 0,0 0-16,0 0 0,0 0 15,0 0-15,0-1 0,0-20 16,0 21-16,21 0 0,0 0 0,-21-1 16,21 1-16,0 0 0,1 21 15,-1-21-15,0 21 16,0 0-16,0 0 15,0 0-15</inkml:trace>
  <inkml:trace contextRef="#ctx0" brushRef="#br0" timeOffset="139353.67">21569 3937 0,'0'0'0,"0"-21"15,0 0-15,0 0 16,0-1-16,0 1 16,-21 21-16,-1 0 15,1 0-15,0 0 0,0 0 0,0 0 16,0 0-16,-1 21 0,1 1 16,0-1-16,0 0 0,0 21 15,0-21-15,-1 1 0,22 20 0,-21-21 16,21 21-16,0-20 0,0-1 15,0 0-15,0 0 0,0 0 16,21-21-16,1 0 0,-1 0 16,0 0-16,0 0 0,0 0 15,0 0-15,-21-21 0,22 0 0,-1 0 16,0 0-16,0-22 0,0 22 16,-21-21-16,21 21 0,1-22 0,-1 22 15,0-21-15,-21 21 0,0-1 16,21 1-16,-21 42 31,0 1-31,-21-1 16,0 0-16,21 0 0,0 21 15,0-20-15,-21-1 0,21 21 0,0-21 16,0 0-16,0 1 0,0-1 0,0 0 16,0 0-16,21-21 15,0 0-15,0 0 16,0 0-16,0-21 15,1 21-15,-1-21 0,0 0 0</inkml:trace>
  <inkml:trace contextRef="#ctx0" brushRef="#br0" timeOffset="139605.22">21950 3683 0,'0'-21'15,"0"42"-15,-21-42 31,-1 42-31,22 0 0,0 0 16,-21 22-16,21-22 0,-21 0 16,21 21-16,0 1 0,-21-22 15,0 21-15,21 1 0,-21-22 0,21 21 16,0-21-16,0 0 0,0 1 0,0-1 16,0 0-16,21-21 31,0-21-16,0 0-15,-21-1 16</inkml:trace>
  <inkml:trace contextRef="#ctx0" brushRef="#br0" timeOffset="139820.42">22119 3662 0,'0'0'0,"0"21"0,-21 0 15,21 0-15,-21 1 0,0 20 16,21-21-16,0 0 0,0 0 0,-22 1 16,22 20-16,0-21 0,-21 0 15,21 0-15,0 1 0,0-1 0,0 0 16,0 0-16,0 0 0,0 0 16,21-21-1</inkml:trace>
  <inkml:trace contextRef="#ctx0" brushRef="#br0" timeOffset="140428.2">22161 3979 0,'22'-21'0,"-1"21"0,0-21 15,0 21-15,0-21 16,-21 0-16,21 21 0,-21-21 16,22 21-16,-22-22 0,0 1 15,0 0 1,-22 21 0,1 21-1,0-21-15,0 21 0,0 1 16,0 20-16,21-21 0,-22 0 0,1 22 15,21-22-15,0 21 0,0-21 16,0 0-16,0 1 0,0-1 0,0 0 16,0 0-16,21 0 0,1-21 15,20 21-15,-21-21 0,0 0 0,22 0 16,-1 0-16,-21 0 0,21 0 16,1 0-16,-1-21 0,0 0 0,-20 0 15,20 0-15,0 0 0,-21-22 16,22 22-16,-22-21 0,0-1 0,0 1 15,0 21-15,-21-21 0,0-1 16,22 1-16,-22 21 0,0-22 16,0 22-16,0 0 0,0 0 0,-22 42 31,1 0-31,0 0 16,21 1-16,-21 20 0,0-21 0,0 21 15,-1-20-15,1 20 16,0 0-16,21-21 0,0 22 0,-21-22 15,21 21-15,0-21 0,0 1 16,0-1-16,0 0 0,21-21 16,0 0-16,0 0 0,1 0 15,-1 0-15,21 0 0,-21 0 16,22 0-16,-1-21 0,-21 0 0,0 21 16,0-22-16,1 22 0</inkml:trace>
  <inkml:trace contextRef="#ctx0" brushRef="#br0" timeOffset="141879.89">17039 5546 0,'0'0'0,"0"-21"31,21 21-31,0-22 0,1 1 16,-1 21-16,0-21 0,0 0 15,0 21-15,22-21 0,-22 0 0,0-1 16,-21 1-16,21 0 0,-21 0 16,0 0-16,0 0 15,-21 21-15,0 0 16,0 0-16,-1 0 16,1 21-16,0-21 0,0 21 15,0 0-15,21 0 0,0 43 16,0-43-16,0 0 0,0 0 15,0 0-15,0 1 0,0-1 0,21 0 16,0 0-16,-21 0 0,21-21 16,0 0-16,1 21 0,-1-21 15,0 0-15,0 0 0,0 0 16,-21-21-16,21 0 0,1 21 0,-1-21 16,0 0-16,0 0 0,0-1 0,0 1 15,1 21-15,20-21 0,-21-21 16,0 21-16,0-1 0,1 22 0,20-21 15,-21 0-15,0 0 0,0 21 16,1 0-16,-1 0 16,0 0-16,-21 21 15,0 0-15,0 0 16,0 1-16,0-1 0,0 0 0,0 0 16,0 0-16,0 0 0,0 1 15,0-1-15,0 0 16,0-42 15,0 0-15,21-1-16,0 22 0,-21-21 15,21 0-15,-21 0 0,22 0 16,-1 0-16,-21-1 0,21 1 0,0 21 16,-21-21-16,0 0 0,21 0 15,0 21-15,-21 21 31,0 0-15,-21 0-16,21 0 0,0 1 0,0-1 16,0 0-16,0 0 0,0 0 15,0 0-15,0 1 0,0-1 0,0 0 16,0 0-16,21 0 16,1 0-16,-1-21 0,0 0 15,0 0-15,0 0 0,43 0 16,-22 0-16,-21-21 0,22 0 15,-1 21-15,0-21 0,-21 0 0,22 0 16,-22-1-16,0 22 0,0-21 0,0 0 16,-21-21-16,22 21 0,-22-1 15,0 1-15,0 0 0,0 0 0,0 0 16,0 0-16,-22 21 16,1 0-16,0 0 0,0 0 15,21 21-15,-21 0 0,21 0 16,-21 0-16,21 0 0,0 1 0,0-1 15,0 0-15,0 0 0,0 0 16,0 0-16,0 1 0,0-1 16,0 0-16,21-21 15,0 0-15,-21 21 0,21-21 16,0 0-16,0 0 0,1 0 16,-1-21-16,0 21 0,0-21 0,0 0 15,0 21-15,1-22 0,-1 1 16,0 0-16,0 0 0,21-21 15,-20 20-15,-1 1 0,-21 0 16,21 21-16,0-21 0,-21 0 0,21 21 16</inkml:trace>
  <inkml:trace contextRef="#ctx0" brushRef="#br0" timeOffset="142620.41">18902 5292 0,'0'0'0,"0"-21"16,0-1-1,-21 22 1,-1 0 0,22 22-16,-21-1 15,0 0-15,0 0 0,21 0 16,-21 0-16,21 1 0,0-1 0,-21 0 15,21 0-15,-22 21 16,22-20-16,0-1 0,0 0 0,0 0 16,0 0-16,22-21 0,-1 21 15,0-21-15,0 0 0,0 0 0,0 0 16,22 0-16,-22 0 0,0 0 16,0 0-16,0 0 0,22-21 0,-22 0 15,0 21-15,0-21 0,0 0 16,-21 0-16,22-1 0,-1 1 0,-21 0 15,21 0-15,-21 0 0,0 0 0,0-1 16,21 1-16,-21 0 0,21 21 16,-21 21 15,0 0-31,-21 1 16,21-1-16,-21 0 0,21 0 0,0 0 15,0 0-15,0 1 0,0-1 16,0 0-16,0 0 0,0 0 15,21-21 1,0 0-16,0 0 0,1 0 16,-1 0-16,21 0 0,-21-21 0,0 21 15,1-21-15,-1 0 0,0 0 16,-21-1-16,21 1 0,0 0 16,0 0-16,1 0 0,-22 0 0,21-1 15,0-20-15,-21 21 16,0 0-16,0 0 0,0 42 31,0 0-31,0 0 16,-21 0-16,0 0 0,21 1 0,-22-1 15,22 0-15,0 0 0,0 0 16,0 0-16,0 1 0,0-1 16,0 0-16,22-21 15,-1 0-15,0 0 16,0 0-16,0 0 0,0 0 0,1 0 15,-1 0-15,21-21 0,-21 21 16,0-21-16,-21-1 0,22 1 0,-1 0 16</inkml:trace>
  <inkml:trace contextRef="#ctx0" brushRef="#br0" timeOffset="142868.26">19981 4932 0,'0'0'16,"-21"21"15,0 21-31,0-20 0,21 20 0,-21-21 16,-1 21-16,22 1 0,-21-1 15,0 0-15,0-20 0,21 20 0,0-21 16,0 21-16,0-20 0,-21-1 0,21 0 16,0 0-16,0 0 15,0 0-15,0 1 0,21-22 16,0 0-16,0 0 15,0 0-15,1 0 16,-1-22-16,21 22 0,-21-21 0,0 0 0</inkml:trace>
  <inkml:trace contextRef="#ctx0" brushRef="#br0" timeOffset="143105.32">20299 5207 0,'0'0'0,"-21"0"31,21 21-31,-22-21 16,1 21-16,0 1 0,21-1 0,-21 0 16,0 0-16,0 0 0,21 0 15,0 1-15,-22-1 0,22 0 16,0 0-16,0 0 0,0 0 16,0 1-1,22-22 1,-1 0-16,0 0 15,0 0-15,0-22 0,43 1 16</inkml:trace>
  <inkml:trace contextRef="#ctx0" brushRef="#br0" timeOffset="143780.37">20680 5249 0,'-21'0'31,"-1"0"-31,1 22 0,0-1 15,0 0-15,0 0 16,0-21-16,21 21 0,0 0 16,0 1-16,0-1 0,0 0 15,0 0 1,0-42 31,0 0-47,0 0 15,0-1-15,21 1 16,-21 0-16,21 0 0,-21 0 0,0 0 16,21-1-16,0 1 0,0 0 15,1 0-15,-1 0 0,0 21 16,0-21-16,0 21 0,0 0 16,1 0-16,-1 0 0,0 21 15,-21 0-15,0 0 16,0 0-16,0 0 0,0 1 15,0 20-15,0-21 0,0 0 0,21 0 16,-21 1-16,0-1 0,0 0 0,0 0 16,0 0-16,-21-21 31,0 0 0,21-21-31,0 0 0,0 0 16,0 0-16,0-1 15,21 1-15,0 0 0,0 0 0,0-21 16,1 20-16,-1 1 0,21-21 16,-21 21-16,0 0 0,1-1 0,20 1 15,-21 0-15,0 21 0,0 0 0,1 0 16,-1 21-16,0 0 0,0 22 16,-21-22-16,0 21 0,0-21 0,0 22 15,0-22-15,0 21 0,0-21 16,-21 1-16,0 20 0,21-21 0,-21 0 15,21 0-15,-22-21 16,1 0 0,21-21-1,0 0 1</inkml:trace>
  <inkml:trace contextRef="#ctx0" brushRef="#br0" timeOffset="143987.44">20701 4826 0,'-21'0'16,"42"0"-16,-63 0 0,20 0 0,1 0 16,0 0-16,0 0 0,0 0 15,21 21 16</inkml:trace>
  <inkml:trace contextRef="#ctx0" brushRef="#br0" timeOffset="144200.47">19812 5207 0,'0'0'0,"21"0"16,0 0-16,0 0 15,1 0-15,-1 0 0,0 0 16,0 0-16,0 0 0,22 0 0,-22 0 16,0 0-16,0 0 0,0 0 0,0 0 15,1 0-15,-1 0 0,0 0 16</inkml:trace>
  <inkml:trace contextRef="#ctx0" brushRef="#br0" timeOffset="145140.26">14690 6964 0,'0'0'15,"21"0"-15,-21-21 0,0 0 16,0-1-1,0 44 17,0-1-17,0 0-15,0 0 0,0 21 16,-21-20-16,21 20 0,-22 0 16,22 1-16,-21-1 0,21 43 15,-21-64-15,0 21 0,21-21 16,-21 22-16,21-22 0,0 0 0,0 0 15,0 0-15,0-42 47</inkml:trace>
  <inkml:trace contextRef="#ctx0" brushRef="#br0" timeOffset="145575.51">15071 7006 0,'0'0'0,"0"-42"31,-22 42-15,1 0-16,0 0 16,21 21-16,-21 0 0,0 0 0,21 1 15,0 20-15,-21-21 16,-1 21-16,1 1 0,21-1 0,-21-21 15,21 22-15,0-1 0,-21 0 0,21-21 16,0 1-16,0 20 0,0-21 16,0 0-16,0 0 0,21 1 15,0-22-15,0 0 16,1 0-16,20 0 0,-21 0 0,0 0 16,22-22-16,-22 22 0,0-21 0,0 0 15,0 0-15,0 0 0,1 0 16,-22-1-16,0 1 0,0 0 0,0 0 15,0 0-15,0 0 0,0-1 16,-22 1-16,1 21 0,0 0 0,0-21 16,-21 21-16,20 0 0,1 0 0,0 0 15,0 21-15,0 0 16,0 1-16,21-1 16,0 0-16,0 0 15</inkml:trace>
  <inkml:trace contextRef="#ctx0" brushRef="#br0" timeOffset="145744.5">15536 7239 0,'0'0'15,"0"-21"-15</inkml:trace>
  <inkml:trace contextRef="#ctx0" brushRef="#br0" timeOffset="146440.1">16256 7197 0,'21'-21'16,"-21"-1"-16,21 1 16,0 0-1,-21 0-15,22 21 0,-1-21 16,0 0-16,0 21 0,0-22 15,0 1-15,1 0 0,-22 0 16,21 21-16,-21-21 0,0 0 16,-43 21-1,22 0-15,0 0 0,-21 0 16,21 0-16,-22 21 0,1-21 0,0 21 16,-1-21-16,22 21 0,-21 0 0,21 0 15,-1 1-15,1-1 16,21 0-16,0 0 0,0 0 0,21 0 15,1 1-15,-1-22 0,0 21 16,21 0-16,-21 0 0,22 0 16,-22 0-16,21 1 0,-21-1 0,22 0 15,-22 0-15,0-21 0,0 21 16,-21 0-16,0 1 0,0-1 16,-21 0-16,0 0 0,-21-21 0,-1 21 15,1-21-15,0 0 0,-1 0 16,1 0-16,0 0 0,20 0 0,-20 0 15,21 0-15,0 0 0,0 0 16,-1 0-16,22-21 0,0 0 16,0 0-16,0 0 0,0-1 15,0 1-15,0 0 0,22 0 16,-22 0-16,21 21 0,0-21 0,0-1 16,0 22-16,0-21 0,1 21 0,-1 0 15,21-21-15</inkml:trace>
  <inkml:trace contextRef="#ctx0" brushRef="#br0" timeOffset="146805.46">16595 7281 0,'21'0'16,"0"0"-1,0 0-15,0 0 16,0-21-16,1 21 0,20-21 15,-21 21-15,0-21 0,0 0 16,1 21-16,-1-21 0,0-1 0,-21 1 16,21 21-16,-21-21 15,0 0-15,-21 21 16,0 0-16,0 0 16,-1 0-16,-20 21 0,21 0 0,0 0 15,0 1-15,-1-1 16,-41 42-16,63-20 0,-21-22 15,21 21-15,-21-21 0,21 0 0,0 1 16,0-1-16,0 0 0,0 0 16,21 0-16,0-21 0,0 0 0,0 0 15,0 0-15,1 0 0,20 0 16,-21 0-16,0 0 0,0-21 0,1 21 16,-1-21-16,0 0 0,21 0 0</inkml:trace>
  <inkml:trace contextRef="#ctx0" brushRef="#br0" timeOffset="147043.24">17272 6837 0,'0'0'0,"0"-21"0,0 0 16,0 42 0,-21 0-1,0 0-15,21 21 0,0-20 0,-22 20 16,1-21-16,0 21 0,21 1 0,-21-1 15,21 0-15,0 1 0,-21-22 16,21 21-16,-21 1 0,21-22 0,-22 21 16,1 0-16,21-20 0,0-1 15,0 0-15</inkml:trace>
  <inkml:trace contextRef="#ctx0" brushRef="#br0" timeOffset="147437.4">17293 7303 0,'0'21'16,"21"-21"0,0 0-1,1 0-15,-1 0 16,0-21-16,0 21 15,0-22-15,0 22 0,-21-21 0,22 21 16,-1-21-16,0 0 0,-21 0 16,0 0-16,0-1 15,0 1-15,-21 21 16,0 0-16,-1 0 0,1 0 16,0 0-16,-21 21 0,21-21 15,-22 22-15,22-1 0,0 0 0,0 0 16,0 0-16,21 0 0,-22 1 15,22 20-15,0-21 0,0 0 0,0 0 16,0 1-16,22-22 0,-1 21 16,0 0-16,0-21 0,0 0 0,0 0 15,22 21-15,-22-21 0,21 0 16,-21 0-16,22 0 0,-22 0 0,21-21 16,22-21-16,-43 42 0,0-22 15,0 1-15</inkml:trace>
  <inkml:trace contextRef="#ctx0" brushRef="#br0" timeOffset="147875.45">17822 7176 0,'0'-22'0,"-21"107"0,42-148 0,-21 20 16,0 64-1,0 1-15,0-1 16,0 0-16,0 21 0,-21-21 16,21 1-16,-21-1 0,21 0 15,-21 0-15,21 0 0,0 0 16,0 1-16,-21-1 0,21 0 0,-22 0 15,22-42 32,0 0-47,0 0 16,0-1-16,0 1 0,0 0 0,22 0 16,-1 0-16,0-22 0,0 22 15,-21-21-15,21 21 0,0 0 0,1-1 16,-1 1-16,0 0 0,0 0 0,0 21 15,0 0-15,1 0 16,-1 0-16,0 0 0,-21 21 16,21-21-16,-21 42 0,0-20 0,0-1 15,0 21-15,0-21 0,0 22 16,0-22-16,-21 0 0,0 21 0,21-21 16,-21 1-16,21-1 15,0 0-15,0 0 16,0-42 15,0 0-15,21 0-16</inkml:trace>
  <inkml:trace contextRef="#ctx0" brushRef="#br0" timeOffset="148103.41">18330 7091 0,'-21'85'16,"21"-64"0,-21 0-16,0 0 0,21 0 0,-21 0 15,21 1-15,0-1 16,0 0-16,-22 0 0,22 0 16,0-42 30,0 0-46</inkml:trace>
  <inkml:trace contextRef="#ctx0" brushRef="#br0" timeOffset="148275.76">18351 6943 0,'-21'0'16,"0"0"-16,0 0 15,21 21 32,0 0-31</inkml:trace>
  <inkml:trace contextRef="#ctx0" brushRef="#br0" timeOffset="148716.46">18669 7049 0,'0'0'0,"-21"0"15,0 21 1,-1-21-1,22 21-15,-21 0 0,21 0 0,-21 0 16,0 1-16,0-1 0,21 0 16,0 0-16,0 0 0,-21 0 0,21 1 15,0-1-15,0 0 16,0 0-16,0 0 0,21-21 16,0 0-16,0 0 0,0 0 15,0 0-15,1 0 0,-1 0 16,21-21-16,-21 21 0,0-21 0,1 0 15,20 21-15,-21-21 0,0-1 16,0-20-16,-21 21 0,22 0 0,-22 0 16,21-22-16,-21 22 0,0 0 15,0 0-15,0 0 0,0 42 47,0 0-16</inkml:trace>
  <inkml:trace contextRef="#ctx0" brushRef="#br0" timeOffset="149391.44">19050 7091 0,'0'21'47,"-21"-21"-47,21 21 0,0 0 0,-21 1 16,21-1-16,0 0 0,0 0 0,0 0 15,0 0-15,-22 1 0,22-1 16,-21 0-16,21 0 16,0-42 30,0 0-46,0 0 0,0-1 16,0 1-16,0 0 0,0 0 16,21 0-16,1 0 0,-22-1 0,21-20 15,0 21-15,-21 0 0,21 0 16,0-1-16,0 22 0,1-21 16,-1 0-16,0 21 0,0 0 15,-21 21 1,0 0-16,0 1 0,0-1 0,0 0 15,0 0-15,0 0 0,0 43 16,0-43-16,0 0 0,0 0 16,0 0-16,0 1 0,0-1 0,0 0 15,-21-21 17,21-21-32,0 0 15,0-1-15,0 1 16,0 0-16,0 0 0,0 0 15,21 0-15,0-22 0,0 22 0,1 0 16,-1 0-16,0 0 0,0-1 16,0 1-16,22 0 0,-22 21 0,0 0 15,21 0-15,-21 0 0,1 0 16,-1 0-16,-21 21 0,21 0 16,-21 1-16,0-1 0,0 0 0,0 0 15,0 0-15,0 0 0,0 1 16,-21-1-16,21 0 0,-21 0 0,-1 0 15,22 0-15,0 1 0,-21-22 16,21 21-16,-21-21 0,21 21 0,-21-21 16</inkml:trace>
  <inkml:trace contextRef="#ctx0" brushRef="#br0" timeOffset="150271.45">20764 6837 0,'0'0'0,"0"-21"15,0 0-15,-21 21 0,0 0 16,0 0-16,0 0 0,-22 0 16,1 0-16,21 0 0,-21 0 0,-1 21 15,1 0-15,0 0 0,20 0 0,-20 0 16,0 22-16,21-22 0,-1 21 16,1-21-16,-21 43 0,42-22 15,-21 1-15,21-22 0,0 21 16,0-21-16,0 0 0,21 22 0,0-22 15,0 0-15,0-21 0,22 21 16,-22-21-16,21 0 0,1 0 0,-22 0 16,21 0-16,0 0 0,1 0 15,-22 0-15,21-21 0,-21 0 0,1 0 16,-1 21-16,-21-21 0,0-1 16,0 1-16,0-21 0,0 21 0,0 0 15,-43-1-15,22 22 0,0-21 16,-21 0-16,21 21 0,-1 0 0,1 0 15,0 0-15,0-21 0,0 21 16,42 0 15,0 0-31,0 0 0,0 0 16,1 0-16,-1 0 0,0 0 0,0 0 16,0 21-1,0 0-15,-21 0 16,0 1-16,0-1 0,0 0 0,0 21 15,0-21-15,0 1 0,0 20 0,0-21 16,0 21-16,0 1 0,-21-22 16,21 21-16,-21 1 0,0-22 0,0 63 15,21-62-15,-21 20 16,-1 0-16,1-21 0,21 22 0,-21 20 16,21-20-16,-21-22 0,21 0 15,0 21-15,0-21 0,0 1 16,0-1-16,0-42 47,0-1-47,0 1 0,21-21 15,0 21-15,0 0 0,1-22 0</inkml:trace>
  <inkml:trace contextRef="#ctx0" brushRef="#br0" timeOffset="150746.06">21018 7154 0,'0'0'0,"0"-21"0,-21 0 16,21 0 0,0 0-16,0 0 15,21-1 1,1 22-1,-1 0-15,0 0 0,0 0 16,0 0-16,0 0 16,1 0-16,-1 0 0,-21 22 0,21-22 15,-21 21-15,21 0 0,-21 0 0,0 0 16,0 0-16,0 1 0,0-1 16,0 0-16,0 0 0,0 0 15,-21 0-15,0 1 0,0-1 16,21-42 31,0-1-47,0 1 0,0 0 15,0 0-15,0 0 16,0 0-16,0-1 0,21 1 0,0 0 16,0 0-16,0 0 15,0 0-15,1 21 16,-1 0-16,0 0 15,0 0 1,0 0-16</inkml:trace>
  <inkml:trace contextRef="#ctx0" brushRef="#br0" timeOffset="151003.47">21632 7027 0,'0'22'47,"0"-1"-32,-21 0-15,21 0 0,-21 0 16,21 0-16,0 1 0,-21-1 0,21 0 16,-21 0-16,21 0 15,-22 0-15,22 1 0,0-44 47,22 22-31,-22-21-16</inkml:trace>
  <inkml:trace contextRef="#ctx0" brushRef="#br0" timeOffset="151340.34">21738 6837 0,'0'0'0,"-63"0"31,41 0-31,44 0 47,-1 0-47,0 0 16,0 0-16,0 0 15,-21-21-15,0 0 32,-21 21-17,0-22-15,0 22 0,0 0 16,-1 0-16,1 22 16,0-1-1,21 0-15,0 0 0,0 0 16,0 0-16,0 1 15</inkml:trace>
  <inkml:trace contextRef="#ctx0" brushRef="#br0" timeOffset="152004.72">22183 6985 0,'0'0'16,"0"-21"-16,0 0 15,-22 21 1,1 0-16,0 0 0,0 0 16,0 0-16,0 21 15,-1 0-15,1-21 0,0 21 16,0 0-16,21 1 0,-21-22 0,21 21 15,-21 0-15,21 0 0,-22 0 16,22 0-16,0 1 0,0-1 0,0 0 16,0 0-16,22 0 15,-1-21-15,0 0 16,0 0-16,0 0 0,0 0 16,1 0-16,-1-21 0,0 21 15,0-21-15,-21 0 0,21 21 0,0-21 16,1-1-16,-22 1 0,21 0 0,0-21 15,0 21-15,-21-1 16,21-20-16,0 21 0,-21 0 0,0-22 16,22 22-16,-1-21 0,-21 21 15,21-22-15,-21 22 0,0-21 0,0 21 16,0 0-16,0-1 0,0 1 16,0 42-1,0 1 1,-21-1-16,0 0 0,21 0 15,-22 21-15,22-20 0,-21 20 16,21-21-16,0 0 0,0 22 0,0-22 16,-21 0-16,21 21 0,0-21 15,0 1-15,0-1 0,0 0 0,0 0 16,0 0-16,0 0 16,21-21-16,-21 22 0,21-22 15,1 0-15,-1 0 16,0 0-1,0-22-15,-21 1 32,21 21-32</inkml:trace>
  <inkml:trace contextRef="#ctx0" brushRef="#br1" timeOffset="174683.61">190 931 0,'0'-21'31,"0"0"47,0 0-31,0 0-31,0 0-1,0-1 1,0 1-16,0 0 15,0 0-15,0 0 16,0 42 47,22 0-48,-22 0-15,0 0 0,0 1 16,21-1-16,-21 0 0,21 21 15,-21-21-15,0 1 0,0-1 16,0 0-16,0 0 0,21 0 16,-21 0-16,21 1 0,-21-1 15,0 0-15,0 0 0,21 0 16,-21 0-16,22-21 16,-22 22-16,0-1 15,21-21-15,0 0 31,0 0-15,0 0-16,0 0 16,1-21-16,-1-1 0,0 22 15,21-21-15,-21 0 0,22 0 16,-1 0-16,0-22 0,1 22 16,-1 0-16,22-21 0,-22 21 0,0-22 15,1 22-15,20-21 0,-21 21 16,1-1-16,-1-20 0,0 21 0,1 0 15,-1 0-15,0-1 0,1 1 16,-1 0-16,-21 0 0,22 21 16,-22-21-16,0 21 0,-21-21 0,21 21 15,-21 21 126,0 0-125</inkml:trace>
  <inkml:trace contextRef="#ctx0" brushRef="#br1" timeOffset="182534.17">190 2328 0,'0'-21'16,"-21"21"-1,21-21 1,-21 21-1,21-21 17,0 42-1,0 0-15,0 0-16,-21 1 0,21-1 15,0 0-15,0 0 0,0 0 0,0 22 16,0-22-16,0 0 0,0 0 15,21 21-15,-21-20 0,21-1 16,-21 0-16,0 0 0,21 0 16,-21 0-16,22-21 15,-1 0-15,0 0 0,0 0 16,0 0-16,0 0 0,1 0 16,-1 0-16,21-21 0,0 21 0,1-21 15,-1-21-15,22 21 0,-22-22 16,85-20-16,-85 20 15,22 22-15,-1-21 0,1 21 0,-22-22 16,22 22-16,-1 0 0,-21 0 16,1 0-16,-1 0 0,0 21 15,-20 0-15,-1-22 0,0 22 16,0 0-16,-21-21 31,-21 21 16,21 21-47,-21-21 16,21 22-16,-21-22 0,-1 0 15,22 21-15,-21 0 0,0-21 16,21 21-16</inkml:trace>
  <inkml:trace contextRef="#ctx0" brushRef="#br1" timeOffset="209657.24">444 3831 0,'-21'0'31,"0"0"-15,0 0 46</inkml:trace>
  <inkml:trace contextRef="#ctx0" brushRef="#br1" timeOffset="210272.26">275 3747 0,'0'0'0,"0"-22"15,-21 22 1,21-21-16,0 42 78,0 1-78,0-1 16,0 0-16,21 0 0,-21 0 0,21 0 15,-21 1-15,21 20 16,-21-21-16,22 0 0,-22 0 15,21 1-15,0-1 0,0 0 16,0-21 0,0 0-16,1 0 15,-1 0-15,21 0 0,-21-21 0,0 0 16,22 21-16,-1-22 0,-21 1 16,22 0-16,-1-21 0,0 21 0,1-1 15,-1-20-15,21 21 16,1-21-16,-1 20 0,1 1 0,-1-21 15,1 21-15,-22 0 0,22-1 16,-22 22-16,-21-21 0,22 21 0,-43-21 16,21 21-16,0 0 15,-21-21 63,-21 42-31,0-21-47</inkml:trace>
  <inkml:trace contextRef="#ctx0" brushRef="#br1" timeOffset="-203969.38">212 4890 0,'-22'0'0,"22"21"31,0 0 16</inkml:trace>
  <inkml:trace contextRef="#ctx0" brushRef="#br1" timeOffset="-203448.37">169 4890 0,'0'-22'31,"0"44"16,0-1-31,0 0-16,0 0 0,21 0 15,-21 22-15,0-22 0,0 21 16,22-21-16,-22 22 0,21-22 0,-21 0 16,0 21-16,0-21 0,0 1 15,21-1-15,0 0 16,-21 0-16,21 0 16,0-21-16,1 0 15,-1 0-15,0 0 0,21 0 16,-21-21-16,22 0 0,-1 21 0,0-21 15,1 0-15,-1-22 0,22 22 16,-22 0-16,0-21 0,22-1 0,-22 1 16,22 21-16,-22-22 0,0 1 15,22 0-15,-22 21 0,0-1 16,1 1-16,-22 0 0,0 0 16,0 21-16,0 0 0,-21-21 15,22 21-15,-22 21 63,0 0-48,0 0-15,-22-21 16,22 21-16,-21 1 16,21-1-16</inkml:trace>
  <inkml:trace contextRef="#ctx0" brushRef="#br1" timeOffset="-197702.23">233 6519 0,'-21'0'31,"21"-21"0,-22 21 47,22 21 94,0-42 172,22 21-235,-1 0-78,0 0 16,0-21-47,-21 0 16,21 21 0</inkml:trace>
  <inkml:trace contextRef="#ctx0" brushRef="#br1" timeOffset="-190232.48">106 6329 0,'0'-21'79,"0"42"-33,21-21-30,-21 21-16,0 0 0,21 0 16,-21 1-16,0 20 0,0-21 15,21 0-15,-21 22 0,21-22 16,-21 0-16,0 0 0,0 21 16,0-20-16,22-1 0,-22 0 0,21 0 15,-21 0-15,0 0 0,0 1 16,21-22-16,-21 21 0,21-21 15,0 0 1,0 0-16,1 0 0,20-21 16,21-1-16,-20 1 0,20 0 15,1 0-15,-1-21 0,22 20 16,-22-20-16,1 0 0,21-1 16,-1 1-16,1 0 0,0-1 0,-1 1 0,-20 21 15,20-21-15,-20 20 16,-1 1-16,-20 0 0,-1 0 0,0 0 15,1 21-15,-22-21 0,0 21 16,0 0-16,-21-22 16,21 22-1,-42 0 79</inkml:trace>
  <inkml:trace contextRef="#ctx0" brushRef="#br1" timeOffset="-181172.41">423 8022 0,'0'0'0,"-21"0"15,21-21 1,-21 21 0,21-21-16,0 42 78,0 0-78,21 0 15,-21 1-15,21-1 0,-21 0 16,0 0-16,21 0 0,1 0 16,-22 1-16,0-1 0,21 0 0,0 0 15,-21 0-15,21 0 0,-21 1 16,0-1-16,21 0 0,0 0 16,1 0-1,-1-21-15,0 0 16,0 0-16,0 0 0,0 0 15,1-21-15,20 21 0,0-21 0,1 0 16,-1-22-16,21 22 0,1-21 16,-1 0-16,1-22 0,21 22 0,-1-1 15,-20 1-15,20 0 0,-20-1 16,63-20-16,-64 42 0,-20 0 16,-22-1-16,0 1 0,21 21 15,-42-21-15,22 21 16,-22-21-1,0 42 79,-22-21-94,22 21 0</inkml:trace>
  <inkml:trace contextRef="#ctx0" brushRef="#br1" timeOffset="-176785.3">487 9186 0,'-43'-42'32,"22"42"-17,21-21-15,-21 21 0,21-21 32,0 42 14,0 0-46,0 0 0,0 0 0,0 1 16,0-1-16,0 0 16,0 0-16,0 0 0,21 22 0,-21-22 15,0 0-15,0 21 0,0-21 16,21 43-16,-21-43 0,0 0 16,0 0-16,0 1 0,22-22 15,-22 21-15,21-21 0,0 0 16,0 0-16,0 0 0,0 0 15,22 0-15,-1-21 0,0-1 16,1 1-16,-1-21 0,22 21 0,-22 0 16,21-22-16,1 22 0,-1-21 15,1 21-15,-1-22 0,1 22 16,21-21-16,-22 21 0,1-22 16,-1 22-16,-21-21 0,1 21 0,-1-1 15,0 1-15,-20 0 0,-1 21 16,0-21-16,0 0 0,-21 0 15,0-1 1,0 44 62,-21-22-62,0 21-16</inkml:trace>
  <inkml:trace contextRef="#ctx0" brushRef="#br1" timeOffset="-174423.42">339 10689 0,'0'0'0,"0"-21"16,0 42 62,21 0-78,0 1 16,0-1-16,0 21 0,0-21 15,-21 0-15,22 1 0,-22-1 16,21 0-16,-21 0 0,0 0 0,0 0 16,21 1-16,0-22 15,0 0 1,0 0-16,1 0 15,20 0-15,-21 0 16,0-22-16,22 1 0,-22 0 0,21 0 16,0 0-16,1 0 0,-1-1 15,0-20-15,1 21 0,20-21 16,-20-1-16,20 22 0,1-21 16,-1-1-16,-21 22 0,22 0 0,-22-21 15,1 21-15,-1-1 0,-21 1 16,0 0-16,0 21 0,1-21 0,-22 0 31,0 42 16,0 0-31,0 0-16,0 0 15,-22 1-15,1-1 16</inkml:trace>
  <inkml:trace contextRef="#ctx0" brushRef="#br1" timeOffset="-171756.75">402 12383 0,'0'-43'31,"-21"43"-31,21-21 16,-21 21-16,21-21 0,-21 21 15,21-21-15,0 0 16,0-1-1,0 44 32,0-1-47,21 0 0,-21 0 16,21 0-16,0 0 0,0 1 16,0-1-16,-21 0 0,22 0 0,-1 0 15,0 0-15,0 1 16,0-1-16,0-21 0,-21 21 15,22-21-15,-1 0 16,-21 21-16,21-21 16,0 0-16,0 0 15,0 0-15,1-21 16,-1 21-16,0-21 0,0 0 0,21-1 16,1 1-16,-1 0 0,0-21 15,1 21-15,20-22 0,1 1 0,-1 21 16,1-22-16,-1 1 0,1 0 15,-1 21-15,-20-1 0,-1-20 0,0 21 16,1 0-16,-22 21 0,0-21 16,0-1-16,0 22 0,0 0 15,-21-21-15,0 42 219,0 1-172,-21-22-16,0 0-31,21 21 0,-21-21 16,21 21-1,-21-21-15,0 0 16</inkml:trace>
  <inkml:trace contextRef="#ctx0" brushRef="#br1" timeOffset="-160700.65">317 13695 0,'0'-21'46,"0"0"-14,0 42 46,22-21-63,-22 21-15,0 0 16,21 0-16,0 0 16,-21 1-16,0-1 0,21 0 0,-21 0 15,21 0-15,-21 0 0,21 1 16,-21-1-16,0 0 16,22 0-16,-22 0 0,0 0 15,21 1-15,0-1 16,0-21-1,0 0 1,0 0-16,1 0 0,-1 0 16,21 0-16,-21-21 0,22-1 15,-1 1-15,21 0 0,-20-21 16,20 21-16,1-22 0,20 1 0,1 0 16,-21-1-16,20 1 0,1-22 15,0 22-15,-22 0 0,1 21 16,-1-22-16,1 22 0,-22 0 0,21-21 15,-41 20-15,-1 1 16,0 0-16,0 21 0,0-21 0,0 21 47,-21-21-47,0 42 109,-21-21-93,0 0-16,0 21 16</inkml:trace>
  <inkml:trace contextRef="#ctx0" brushRef="#br1" timeOffset="-140017.49">12128 14266 0,'0'0'0,"-21"0"0</inkml:trace>
  <inkml:trace contextRef="#ctx0" brushRef="#br1" timeOffset="-110872.58">0 12827 0,'0'21'141,"21"-21"-141,0 0 15,22 0-15,-22 0 16,21 0-16,-21 0 0,22 0 0,-1 0 0,0 0 15,1 0-15,-1 0 16,0 0-16,1 0 0,-1 0 16,0 0-16,1 0 0,-1-21 0,-21 21 15,21 0-15,1 0 0,-1 0 16,0-21-16,1 21 0,-22 0 0,21 0 16,1 0-16,-22 0 0,21-21 15,0 21-15,-20 0 0,20 0 16,-21 0-16,21 0 0,1 0 0,-22 0 15,21 0-15,-21 0 0,22 0 16,-1 0-16,-21 0 0,22 0 16,-1 0-16,0 0 0,1 0 15,-1 0-15,0 0 0,1 0 0,-1 0 16,0 0-16,1 0 0,-1 0 16,-21 0-16,21 0 0,1 0 15,-1 0-15,-21 0 0,22 0 0,-1 0 16,0 0-16,1 0 0,-1 0 15,21 0-15,-20 0 0,-1 0 0,22 0 16,-22 0-16,21 0 0,1 0 16,-22 0-16,22 0 0,-22-21 0,0 21 15,22 0-15,-22 0 0,1 0 16,-1 0-16,0-22 0,1 22 0,-1 0 16,21 0-16,-20 0 0,-1 0 15,22 0-15,-1 0 0,-21 0 16,22-21-16,-1 21 0,1 0 15,-22 0-15,22 0 0,-1 0 0,-20 0 16,20-21-16,-21 21 0,22 0 16,-22 0-16,22 0 0,-22 0 0,0 0 15,22-21-15,-22 21 0,22 0 16,-1 0-16,1 0 0,42 0 16,-43 0-16,1-21 0,-1 21 15,1 0-15,-1 0 0,-21 0 16,22 0-16,-22 0 0,22-21 0,-22 21 15,0 0-15,22 0 0,-22 0 0,22 0 16,-22 0-16,22-22 0,-22 22 16,21 0-16,1 0 0,-22 0 0,22 0 15,-22 0-15,22-21 0,-22 21 16,21 0-16,-20 0 0,-1 0 0,0 0 16,1 0-16,20-21 0,-20 21 15,-1 0-15,0 0 0,1 0 0,-1 0 16,0 0-16,1 0 0,-1 0 15,21 0-15,-20 0 0,-1 0 0,0-21 16,1 21-16,20 0 0,-20 0 0,-1 0 16,0 0-16,1 0 15,20 0-15,-21 0 0,1 0 0,-1 0 16,0 0-16,1 0 0,-1 0 16,0 0-16,1 0 0,-1 0 0,22 0 15,-22 0-15,21 0 0,1-21 0,-1 21 16,1 0-16,-1 0 0,1 0 15,-1 0-15,1 0 0,-22 0 0,22 0 16,-1 0-16,1 0 0,-1 0 16,1 0-16,-1 0 0,1 0 0,-1-21 15,22 21-15,0 0 0,-1 0 16,-20 0-16,20 0 0,1 0 0,-21 0 16,20 0-16,-20 0 0,-1 0 0,22 0 15,-22 0-15,22 0 16,0 0-16,-22 0 0,22 0 0,0 0 15,-1 0-15,1 0 0,-22 0 16,22 0-16,-21 0 0,-1 0 0,1 0 16,-1 0-16,22 0 0,-22 0 15,1-22-15,20 22 0,1 0 16,-21 0-16,20 0 0,1 0 0,-22 0 16,22 0-16,-21 0 0,-1 0 15,1 0-15,-1-21 0,1 21 0,20 0 16,-20 0-16,-1 0 0,22 0 0,0 0 15,-22 0-15,22-21 0,-1 21 16,1 0-16,-21 0 0,20 0 0,-20 0 0,20 0 16,-20 0-16,21 0 15,-1 0-15,1 0 0,0 0 0,20 0 16,-20 0-16,21 0 0,0 0 16,-22 0-16,1 0 0,0 0 0,21 0 15,-22 0-15,22 0 0,0 0 16,-21 0-16,20 0 0,1 0 0,-21 0 15,0 0-15,20 0 0,-20 0 0,0 0 16,-1 0-16,22 0 0,0 0 16,0 0-16,0 0 0,0 0 15,-22 0-15,22 0 0,-21 0 16,21 0-16,-22 0 0,1 0 0,21 0 16,-22 0-16,1 0 0,0 0 15,-1 0-15,1 0 0,0 0 0,-1 0 16,-20 21-16,-1-21 0,1 0 15,-1 0-15,1 0 0,-22 0 0,22 0 16,-22 0-16,22 0 0,-22 0 0,21 0 16,-20 0-16,-1 0 0,0 0 15,-20 0-15,20 0 0,-21 0 0,0 0 16,0 0-16,1 0 16,-44 0 46,1 0-62,0 0 0,0 0 16,0 0-16</inkml:trace>
  <inkml:trace contextRef="#ctx0" brushRef="#br1" timeOffset="-107987.7">63 12806 0,'0'0'0,"-21"0"0,0 0 32,21 21-1,0 0 0,21-21-15,0 0-16,1 0 0,20 0 15,-21 21-15,0-21 0,22 0 16,-1 0-16,-21 0 0,21 0 16,1 0-16,-22 0 0,21 0 15,1 0-15,-1 0 0,0 0 0,-21 0 16,22 0-16,-1 0 0,-21 0 16,22 0-16,-1 0 0,-21 0 0,21 0 15,-20 0-15,20 0 0,0 0 16,1 0-16,-22 0 0,21 0 15,0 0-15,22 0 0,-22 0 0,1 0 16,20 0-16,1 0 0,-1 0 16,-21 0-16,22 0 0,-1 0 0,1 0 15,-1 0-15,1 0 16,-1 0-16,1 0 0,-1 0 0,1 0 16,21 0-16,-22 0 0,1 0 15,20 0-15,1 0 0,0 0 0,-1 0 16,-20 0-16,20 0 0,-20 0 15,21 0-15,-22 0 0,1 0 0,-1 0 16,1 0-16,-1 0 0,22 0 16,-22 0-16,1 0 0,20 0 0,-20 0 15,21 0-15,-22-21 0,1 21 16,20 0-16,-20 0 0,-1 0 0,1 0 16,-1-21-16,-20 21 0,20 0 15,1 0-15,-1 0 0,1-21 16,-1 21-16,22 0 0,-22-21 0,1 21 15,63 0-15,-64 0 16,-20 0-16,20 0 0,-21-21 0,22 21 16,-22-22-16,1 22 15,20 0-15,-21 0 0,1 0 0,-1-21 0,0 21 16,22 0-16,-22 0 0,1 0 16,-1-21-16,0 21 0,1 0 0,-1 0 15,0 0-15,1 0 0,-22 0 16,21 0-16,0 0 0,1-21 15,-1 21-15,0 0 0,1 0 0,-1 0 16,-21 0-16,22-21 0,-1 21 16,-21 0-16,21 0 0,1 0 0,-22 0 15,21-21-15,-21 21 0,1 0 16,20 0-16,-21 0 0,21 0 0,-20 0 16,20 0-16,0-22 0,1 22 0,-1 0 15,0 0-15,1 0 0,-1-21 16,0 21-16,22 0 0,-22 0 0,0 0 15,22-21-15,-22 21 0,1 0 16,-1 0-16,0 0 0,1 0 0,-1 0 16,0-21-16,1 21 0,-1 0 15,0 0-15,1 0 0,-1 0 16,0 0-16,1 0 0,20 0 0,-21 0 16,22 0-16,-1 0 0,-20 0 15,20-21-15,1 21 0,-1 0 0,-20 0 16,20 0-16,-21 0 0,1 0 0,20 0 15,-20 0-15,-1 0 0,21 0 16,-20 0-16,-1 0 0,22 0 0,-22 0 16,21 0-16,-20 0 0,20 0 15,1 0-15,-1 0 0,1 0 0,-22 0 16,22 0-16,-1 0 0,-21 0 0,22 0 16,-22-21-16,1 21 0,20 0 15,-21 0-15,22 0 0,-22 0 16,22 0-16,-22 0 0,22 0 15,-22 0-15,21 0 0,-20 0 0,20 0 16,-20 0-16,20 0 0,-21 0 0,1 0 16,20 0-16,-20 0 0,20 0 15,-21 0-15,1-22 0,20 22 0,-20 0 16,-1 0-16,21 0 0,-20 0 16,20 0-16,-20-21 0,-1 21 0,21 0 15,-20 0-15,20 0 0,-20 0 0,20 0 16,-21 0-16,22 0 0,-22-21 15,1 21-15,-1 0 0,21 0 16,-20 0-16,-1 0 0,0 0 16,22 0-16,-22 0 0,22 0 0,-22 0 15,85 0-15,-63 0 0,-22 0 16,21 0-16,1 0 0,-1 0 16,1 0-16,-1 0 0,-20 0 0,20 0 15,-20 0-15,20 0 0,-21 0 16,1 0-16,-1 0 0,0 0 0,22 0 15,-22 0-15,1 0 0,20-21 16,-21 21-16,22 0 0,-22 0 0,22 0 16,-22 0-16,22 0 0,-22 0 15,0 0-15,1 0 0,-1 0 16,0 0-16,1 0 0,-1 0 0,0 0 16,1 0-16,-1 0 0,0 0 15,1 0-15,-22 0 0,21 0 0,0 0 16,1 0-16,-1 0 0,0 0 15,1 0-15,20 0 0,-20 0 0,-1 0 16,21 0-16,-20 0 0,-1 0 16,22 0-16,-22 0 0,21 0 0,-20 0 15,-1 0-15,0 0 0,1 0 0,20 0 16,-20 0-16,20 0 0,-21 0 16,22 0-16,-1 0 0,1 0 0,21 0 15,-22 0-15,1 0 0,20 0 16,-20 0-16,-1 0 0,1 0 15,-1 0-15,1 0 0,-1 0 16,1 0-16,-22 0 0,22 0 0,-1 0 16,1 0-16,20 21 0,-20-21 0,20 0 15,-20 0-15,-1 0 0,22 0 16,-21 0-16,-1 0 0,-21 0 0,22 0 16,-22 0-16,1 0 15,-1 0-15,-21 0 0,21 0 0,-20 0 16,-1 0-16,0 0 0,0 0 15,0 0-15,0 0 0,1 0 0,-1 0 16,0 0-16,0 0 16,0 0-1,0 0-15,1 0 16,-1 0-16,0 0 16,0 0-16,0 0 0,0 0 15,1 0-15,-1 0 0,21 0 16,-21 0-16,0 0 0,22 0 0,-1 0 15,-21 0-15,22 0 0,-1 0 16,0 0-16,-21 0 0,22 0 16,-22 0-16,21 0 0,-21 0 15,1 0-15,-1 0 0,21 0 16,-21 0-16,0 0 0,-42 0 62</inkml:trace>
  <inkml:trace contextRef="#ctx0" brushRef="#br1" timeOffset="-107828.48">17907 12488 0,'0'0'0,"-21"0"16,0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4:01:07.3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9588 6181 0,'22'0'16,"-22"-21"15</inkml:trace>
  <inkml:trace contextRef="#ctx0" brushRef="#br0" timeOffset="1691.96">14076 2265 0,'0'0'0,"21"0"16,-21-21-1,0 42 63,0 0-78,0 0 16,0 0-16,0 1 0,0-1 16,0 21-16,0-21 0,0 0 0,0 22 15,-21-1-15,21-21 0,-21 0 0,21 1 16,-22 20-16,22-21 15,0 0-15,0 0 0,0 1 16,0-1 0,22-21-1,-22 21-15,21-21 16,0 0-16,0 0 16,0 0-16,0 0 0,1 0 15,-1 0-15,21 0 0,-21 0 0,0 0 16,22 0-16,20-21 0,-42 0 0,22 21 15,-1-22-15,0 1 0,1 0 0,-1 0 16,0 0-16,1 0 0,84-43 0,-64 43 16,22-21-16,0 20 0,-1-20 15,107 0-15,-107 21 0,-20-1 0,21 1 16,84-21-16,-106 42 16,-20 0-16,41-21 0,-41 0 15,-22 21-15,21 0 0,22-22 0,-43 22 0,21-21 16,-21 21-16,1 0 0,-1-21 15,0 21-15,-21-21 16,0 42 78,0 0-79,-21-21-15,0 21 0,-22 1 0</inkml:trace>
  <inkml:trace contextRef="#ctx0" brushRef="#br0" timeOffset="2783.51">13377 4487 0,'0'22'0,"0"-44"15,21 22-15,-21-21 0,22 0 16,-22 0-16,21 21 15,-21-21-15,21 21 0,-21-21 16,0 42 31,0 0-47,0 0 16,0 0-16,0 0 0,0 1 15,-21-1-15,21 0 0,0 0 16,-21 0-16,21 22 0,-22-22 15,22 21-15,0-21 16,0 0-16,0 22 0,0-22 0,0 0 16,0 0-16,0 0 0,0 1 0,0-1 15,22-21-15,-1 0 16,0 0-16,0 0 0,0 0 0,22 0 16,-22 0-16,21-21 0,22-1 15,-22 1-15,21 0 0,22 0 0,-21 0 16,41-22-16,-20 22 0,21-21 0,-21 0 15,-1-1-15,22 22 16,-21-21-16,-1-1 0,1 22 0,-21-21 16,20 21-16,-20 0 0,-1-1 15,-20 1-15,-1 0 0,0 0 0,1 0 16,-1 0-16,-21 21 0,21-22 0,-20 22 16,-1-21-16,21 0 0,-21 21 15,0-21-15,22 21 0,-22 0 0,0-21 16,0 21-16,0 0 0,1 0 15,-1 0-15,-21-21 0,-21 21 94</inkml:trace>
  <inkml:trace contextRef="#ctx0" brushRef="#br0" timeOffset="7944.42">11917 15177 0,'0'0'16,"0"-22"-16,0 44 63,0-1-48,0 0 1,0 0-1,-21-21 17,21-21-32,-22 0 15,22 0-15,0-1 16,0 1-16,0 0 0,0 0 16,0 0-16,0 0 15,22-1-15,-1 1 0,0 21 0,0-21 16,21 0-16,-20 0 0,-1 21 0,21-21 15,-21 21-15,22-22 0,-22 22 16,21 0-16,0 0 0,1 0 0,-22 0 16,21 0-16,-21 0 0,22 0 0,-22 0 15,0 0-15,0 0 16,0 0-16,1 22 0,-1-1 0,-21 0 0,0 0 16,0 21-16,0-20 0,0-1 0,0 21 15,-21 0-15,-1 1 0,-20-1 16,21-21-16,-21 22 0,20-1 15,-20 0-15,0 1 0,-1-1 0,1-21 16,0 21-16,-1-20 0,1 20 16,21-21-16,-21 21 0,-22 1 15,43-1-15,0-21 0,21 0 0,0 22 16,0-22-16,0 0 0,0 0 16,0 0-16,0 1 0,21-1 15,21 0-15,-21 0 0,22 0 0,41 0 16,-20-21-16,-22 0 0,1 22 15,-1-22-15,0 0 0,1 0 0,-22 0 16,21 0-16,-21-22 0,0 22 16,-21-21-16,22 0 0,-22 0 0,0 0 15,0 0-15,0-1 16,0 1-16,-22 21 0,1-21 16,0 21-16,0 0 0,0 0 0,0 0 15,-22 0-15,22 21 0,0 0 16,-21 1-16,20-1 0,-20 21 0,21-21 15,-21 0-15,20 22 0,1-1 0,0-21 16,0 22-16,21-1 0,0 0 16,-21 1-16,21-22 0,0 21 15,0 0-15,0-20 0,0 20 0,0 0 0,0-21 16,0 22-16,0-22 0,0 21 16,0-21-16,0 1 0,0 20 15,0-21-15,0 21 0,21-20 0,-21-1 16,0 21-16,0-21 0,0 0 0,0 22 15,0-22-15,0 0 0,0 0 16,0 22-16,-21-22 0,0 0 0,21 0 16,-22 0-16,1 0 0,0 1 0,0-1 15,0-21-15,0 21 0,-1 0 16,1 0-16,0-21 0,0 21 0,0-21 16,0 22-16,-1-22 0,1 21 0,-21-21 15,21 0-15,0 0 0,-1 0 0,1 0 16,0 0-16,0 0 15,0 0-15,0 0 0,-1 0 16,1 0-16,0 0 0,0 0 16,0 0-1,0-21 1,-1 21 0,22-22-1,0 1 1,0 0 15,0 42 78,0-42-46,0 0-47,0 0-16,0 0 15,0-1-15,0 1 16,22 0-16,-1 0 0,-21 0 15,21 21 1</inkml:trace>
  <inkml:trace contextRef="#ctx0" brushRef="#br0" timeOffset="12431.56">14182 7895 0,'84'0'31,"-41"-21"-31,-1 0 16,0 21-16,1-21 0,20 0 0,-21-1 16,22 1-16,-1 0 0,22-21 15,0 21-15,-1-1 0,1-20 16,21 21-16,-21 0 0,-1 0 0,1-1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26:43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1905 1461 0</inkml:trace>
  <inkml:trace contextRef="#ctx0" brushRef="#br0" timeOffset="1086.98">1714 847 0,'0'-21'16,"-21"21"-16,0 0 16,0 0-16,0 0 15,0 0 1,-1 0-16,1 0 15,42 0 32,22 0-47,-22 0 16,21 0-16,22 0 0,-22 0 16,0 0-16,22 0 0,-1 0 0,-20-22 15,20 22-15,1-21 0,-1 21 16,1 0-16,-1 0 0,-20 0 0,-1 0 15,-21 0-15,0 0 0,0 0 16,-42 0 31,0 0-31,0 0-16,0 0 15</inkml:trace>
  <inkml:trace contextRef="#ctx0" brushRef="#br0" timeOffset="1466.96">1947 931 0,'-21'0'16,"0"22"-1,21-1 1,0 0 0,0 0-16,0 0 0,0 22 15,0-22-15,0 21 0,0-21 16,0 22-16,0-22 0,0 21 0,0 0 16,0 1-16,0-22 0,-21 21 15,21 1-15,-21-22 0,21 21 16,-22 0-16,22-20 0,0 20 15,0-21-15,0 0 0,0 0 16,0 1-16,0-44 31,0 1-31,0 0 16,0 0-16,0 0 16,22 0-16,-1-1 0,0 1 15,-21 0-15</inkml:trace>
  <inkml:trace contextRef="#ctx0" brushRef="#br0" timeOffset="2151.67">2201 1270 0,'0'0'0,"0"21"63,0 0-63,0 1 15,0-1-15,0 0 0,0 0 16,0 0-16,0 0 0,0 1 16,0-1-16,0 0 15,0 0-15,21-21 32,1 0-32,-1 0 0,0 0 15,0 0-15,0 0 0,0-21 16,1 0-16,-1 21 0,0-21 0,0-1 15,0 1-15,-21 0 0,21 0 16,1 0-16,-1 21 0,0-21 16,-21-1-16,0 1 0,21 21 15,-21-21-15,21 21 16,-21 21 15,0 0-15,0 1-1,-21-1-15,21 0 0,0 0 0,0 21 16,-21-20-16,21-1 0,0 21 16,0 0-16,0 1 0,0-1 15,0 0-15,0 1 0,0 20 0,0-20 16,0-1-16,0 0 0,0 1 16,0-1-16,0 0 0,0 1 0,0-1 15,0 0-15,0-21 0,0 1 16,0 20-16,-21-21 0,21 0 0,-21 0 15,-1-21-15,-20 22 0,21-22 16,0 0-16,-22 0 0,1 0 16,21 0-16,-21 0 0,-1 0 15,1-22-15,0 1 0,20 0 16,-20 0-16,21 21 0,-21-21 0,20 0 16,1-1-16,0 1 0,0 0 0,21 0 15,0 0-15,0 0 0,0-1 16,0 1-16,0 0 15,21 0-15,0-21 0,0 20 0,22 1 16,-22-21-16,21 21 0,1-22 16</inkml:trace>
  <inkml:trace contextRef="#ctx0" brushRef="#br0" timeOffset="2642.33">2984 1312 0,'0'0'0,"0"-21"15,0 0-15,0 0 16,0 42 31,0 0-31,0 0-16,0 1 0,0 20 0,0-21 15,0 21-15,0 1 0,0 20 16,0-20-16,0 20 0,0 1 0,0-22 15,0 21-15,-21 1 0,21-22 16,-21 22-16,21-22 0,0 0 0,-21 1 16,0-1-16,21-21 15,-21 22-15,21-22 0,0 0 0,0 0 16,0 0 0,0-42-1,0 0-15,0 0 16,0 0-16,0-1 0,0-20 15,0 21-15,0-21 0,0 20 0,21-20 16,0 0-16</inkml:trace>
  <inkml:trace contextRef="#ctx0" brushRef="#br0" timeOffset="3022.54">3027 1439 0,'0'0'0,"-21"0"0,21-21 15,-22 0-15,22 0 0,0 0 16,0 0-16,0-1 0,0 1 16,0 0-16,0 0 15,22 21-15,-22-21 0,21 21 16,0 0-16,0-21 0,0 21 0,22 0 16,-22 0-16,21 0 0,-21 0 15,22 0-15,-22 21 0,21-21 16,-21 21-16,22 0 0,-22 0 15,-21 22-15,0-22 0,0 0 0,0 0 16,0 21-16,-21-20 0,-1-1 16,-20 0-16,21 0 0,-21 0 15,20 0-15,-20 1 0,21-1 0,0-21 16,-22 21-16,22-21 0,0 0 16,0 0-16,0 0 15,42-21 16,0 21-15,0-21-16,0-1 0,1 22 0,-1-21 16</inkml:trace>
  <inkml:trace contextRef="#ctx0" brushRef="#br0" timeOffset="3434.97">3641 1418 0,'0'0'0,"21"0"31,0 0-15,0 0-16,0-21 16,0 0-16,1 21 0,-1-21 15,0 0-15,0 21 0,-21-22 16,21 1-16,0 0 0,-21 0 15,-21 21 17,-21 21-32,21-21 0,0 21 15,-1 0-15,1 1 0,-21-1 0,21 0 16,0 0-16,-1 0 16,1 0-16,0 1 0,21-1 0,0 0 0,-21 0 15,21 0-15,0 0 16,0 1-16,0-1 0,0 0 15,21-21-15,-21 21 16,21-21-16,0 0 0,1 0 0,-1 0 16,0 0-16,0 0 0,21-21 15,-20 21-15,-1-21 0,0 0 0,21 21 16</inkml:trace>
  <inkml:trace contextRef="#ctx0" brushRef="#br0" timeOffset="3867.2">4297 1270 0,'0'0'0,"0"-21"31,-21 21-15,-1 0 0,1 0-16,0 0 0,0 21 15,0 0-15,0-21 0,21 21 16,-22-21-16,22 22 0,-21-1 0,0 0 15,21 0 1,0 0-16,21 0 16,0-21-16,1 22 15,-1-22-15,0 0 0,0 21 0,0-21 16,0 0-16,1 0 16,-1 21-16,0-21 0,-21 21 15,0 0-15,0 0 16,-21-21-1,0 0-15,-1 22 0,1-22 16,0 0-16,-21 0 0,21 0 0,-1 0 16,1 0-16,0 0 0,0 0 15,0 0-15,0 0 0,-1 0 16,1 0-16,21-22 47,21 22-47,1 0 15</inkml:trace>
  <inkml:trace contextRef="#ctx0" brushRef="#br0" timeOffset="4462.88">5397 1228 0,'0'0'0,"0"-21"0,0-22 16,0 22-16,-21 0 15,0 21 1,0 0-1,0 0-15,21 21 16,-21 0-16,-1 0 0,1 1 0,0 20 16,21-21-16,-21 21 0,0-20 15,21-1-15,0 21 0,-21-21 0,21 0 16,-22 22-16,22-22 0,0 0 16,0 0-16,0 0 15,22-21-15,-1 0 16,0 0-16,0 0 0,0 0 0,22 0 15,-22 0-15,0 0 0,21-21 0,-21 21 16,1-21-16,20 0 0,-21 0 16,0 0-16,0-1 0,1 1 15,-1 0-15,-21 0 0,0-21 0,0 20 16,0 1-16,0-21 0,0 21 0,-21 0 16,-1-1-16,1 1 0,0 21 15,-21 0-15,21-21 0,-1 21 16,-20 0-16,21 0 0,0 0 0,0 0 15,-1 21-15,1 0 0,0-21 16,0 22-16,21-1 0,0 0 16,0 0-16,21 0 31,0-21-31,0 0 0,1 0 0,20 0 16,0 0-16,1-21 0,20 21 15</inkml:trace>
  <inkml:trace contextRef="#ctx0" brushRef="#br0" timeOffset="5230.37">6202 826 0,'0'0'0,"0"-22"15,-21-20 1,-1 21-16,1 21 0,0 0 16,0 0-16,0 0 0,0 0 15,-1 0-15,1 0 0,0 21 0,0 0 16,0 0-16,0 1 0,-1 20 15,22 0-15,-21 1 0,0-1 0,0 0 16,21 22-16,-21-22 0,21 22 16,-21-22-16,-1 21 0,22-20 15,-21 20-15,0 1 0,21-1 0,-21 1 16,21-1-16,-21 1 0,0-1 0,21 1 16,0 20-16,-22-20 15,22-1-15,-21 1 0,21 21 0,0-22 16,0 1-16,0-1 0,0 22 15,-21-22-15,21 1 0,0-1 0,0 1 16,0-22-16,0 22 0,0-22 0,0 0 16,0-21-16,-21 22 0,21-22 15,-21 0-15,0 0 0,-1-21 0,1 0 16,0 0-16,0 0 0,0 0 16,0 0-16,-1 0 0,1-21 0,-21-21 15,21 21-15,-22-22 0,22 1 0,0-22 16,-21 1-16,21-1 15,-1-20-15,1 20 0,21-20 0,0-1 16,0 21-16,0-20 0,0-1 16,21 0-16,1 22 0,20-1 0,0 1 15,1-1-15,-1 1 0,0 21 16,1 20-16,20-20 0,-21 21 0,1-21 16,-1 42-16,0-22 0,-20 1 15,20 21-15,-21 0 0,21-21 0,-20 21 16,-22-21-16,21 21 15,-42 0 32,-1 0-31,1 0 140,0 0-140</inkml:trace>
  <inkml:trace contextRef="#ctx0" brushRef="#br0" timeOffset="36017.89">7853 995 0</inkml:trace>
  <inkml:trace contextRef="#ctx0" brushRef="#br0" timeOffset="36506.64">7916 762 0,'0'0'0,"0"-21"0,0-43 31,0 43-31,0 0 0,0 0 0,0 0 16,0 0-16,0-1 16,0 1-1,-21 21 1,21 21-16,-21-21 16,21 22-16,0 20 0,0-21 15,-21 21-15,21 1 0,-21-1 16,21 22-16,-22-1 0,1-21 15,21 22-15,-21-1 0,0 1 0,21-22 16,-21 1-16,0-1 0,21 0 16,-22 1-16,1-1 0,0-21 0,21 0 15,0 0-15,0 1 0,-21-1 16,21 0-16,0-42 47,0 0-47,0-1 0,0-20 15,0 21-15,0 0 0</inkml:trace>
  <inkml:trace contextRef="#ctx0" brushRef="#br0" timeOffset="36874.82">7747 762 0,'-21'-21'0,"42"42"0,-42-63 0,21 21 15,-21-1-15,21 1 16,0 0-16,0 0 0,0 0 16,0 0-16,21 21 0,0-22 0,0 1 15,21 0-15,-20 21 0,20-21 16,0 21-16,-21 0 0,22 0 0,-1 0 16,0 0-16,1 0 15,-22 0-15,21 0 0,-21 21 0,22 0 16,-22 0-16,0 1 0,-21-1 15,0 21-15,0-21 0,0 22 0,-21-1 16,0 0-16,-22-21 0,22 22 16,-42-1-16,20-21 0,1 22 0,0-22 15,-1 0-15,1 0 0,0 0 16,-1 0-16,22-21 0,0 22 0,0-22 16,42 0 15,0-22-16,0 1-15,1 21 0</inkml:trace>
  <inkml:trace contextRef="#ctx0" brushRef="#br0" timeOffset="37510.54">8361 1207 0,'21'-22'32,"-21"1"-32,21 0 15,-21 0-15,21 0 0,-21 0 0,0-1 16,0 1-16,0 0 0,0-21 15,0 21-15,0-1 0,0 1 16,0 0-16,-21 21 16,0 0-16,0 0 0,0 0 15,-1 21-15,1 0 0,-21 1 0,21-1 16,0 0-16,-1 21 0,1 1 16,0-22-16,0 21 0,21 0 0,-21-20 15,0 20-15,21-21 0,-22 0 16,22 0-16,0 1 0,0-1 15,0 0-15,22 0 16,-1-21-16,0 0 0,0 0 16,0 0-16,0 0 0,1-21 0,-1 21 15,21-21-15,-21 0 0,0-1 16,1-20-16,-1 21 0,0 0 16,0-22-16,0 22 0,0-21 15,1 21-15,-22 0 0,0-1 0,0 1 16,0 42-1,0 1 1,0-1-16,0 21 16,0-21-16,0 0 0,0 1 0,0-1 15,0 21-15,0-21 0,0 0 16,0 1-16,0-1 0,0 0 16,0 0-16,0 0 15,21-21-15,0 0 16,0 0-16,0 0 0,0 0 15,1 0-15,-1 0 0,0-21 0,0 21 16</inkml:trace>
  <inkml:trace contextRef="#ctx0" brushRef="#br0" timeOffset="37918.94">8763 1185 0,'0'-21'0,"0"42"0,-21-42 0,21 0 16,0 0-16,0 0 15,0 0-15,0-1 16,21 22-16,0 0 16,21-21-16,-20 21 0,-1 0 15,21 0-15,-21 0 0,0 0 0,22 0 16,-22 21-16,0 1 0,0-1 16,0 0-16,1 0 0,-22 0 15,21 22-15,-21-22 0,0 0 0,0 0 16,0 0-16,0 0 0,-21 1 15,-1-1-15,22 0 0,-21-21 0,21 21 16,-21-21-16,0 0 16,21-21-1,0 0 1,0 0-16,0-1 0,21-20 16,-21 21-16,21 0 0,0-22 15,-21 22-15,22 0 0,-1 0 16,0 0-16,0 0 0,0-1 15,0 22-15,1-21 0,-1 21 16,0 0 0,0 0-16,0 0 15</inkml:trace>
  <inkml:trace contextRef="#ctx0" brushRef="#br0" timeOffset="38606.62">9864 1355 0,'0'0'0,"-22"0"15,22-21 16,0-1-31,22 1 0,-22 0 16,0 0-16,0 0 0,21 0 0,-21-1 16,0-20-16,0 21 0,0 0 15,0-22-15,0 22 0,0 0 0,0 0 16,-21 0-16,-1 21 0,1 0 16,21-21-16,-21 21 0,-21 0 15,21 0-15,-1 21 0,1-21 16,-21 21-16,21 0 0,0 21 0,-1-20 15,1 20-15,0-21 0,0 21 16,0-20-16,0 20 0,21-21 0,-22 0 16,22 22-16,0-22 0,0 0 15,0 0-15,0 0 0,0 0 16,22-21-16,-1 0 16,0 0-16,0 0 0,0 0 15,22 0-15,-22 0 0,21-21 16,-21 0-16,0 21 0,22-21 15,-22 0-15,21-22 0,-21 22 0,1 0 16,-1-21-16,0 21 0,-21-22 16,21 22-16,-21-21 0,21 21 0,-21-1 15,0 1-15,0 42 32,0 1-32,-21 20 15,0-21-15,21 0 0,0 0 0,0 1 16,-21 20-16,21-21 0,0 0 15,0 0-15,0 1 0,0-1 16,0 0-16,0 0 16,21-21-16,0 0 0,0 0 15,0 0-15,1 0 0,-1 0 16,0 0-16,21-21 0,-21 21 16,22-21-16,-22 0 0,21-1 0,-21-20 15,22 21-15,-22-21 0,0-1 16,0 1-16</inkml:trace>
  <inkml:trace contextRef="#ctx0" brushRef="#br0" timeOffset="39104.14">10414 826 0,'0'0'0,"0"-22"0,0 1 16,0 0-16,0 0 0,0 0 15,-21 42 17,21 0-32,0 0 0,-21 0 0,-1 22 0,22-1 15,0 0-15,0 1 16,-21-1-16,21 0 0,-21 1 0,21-1 15,0 0-15,-21-20 0,21 20 16,0 0-16,0-21 0,0 1 16,0-1-16,0 0 15,0 0-15,21-21 16,0 0-16,0 0 0,1 0 16,-1-21-16,-21 0 0,42 0 0,-21-1 15,0 1-15,1 0 0,-1-21 16,0-1-16,0 1 0,0 0 15,0-1-15,1-20 0,-1 21 0,0-1 16,-21 1-16,21 0 0,-21 20 16,21 1-16,-21 0 0,0 0 0,0 0 15,0 42 17,-21 0-32,21 0 0,-21 0 15,21 22-15,0-22 0,0 21 0,-21 1 16,21-1-16,-21 0 0,21 1 15,0-1-15,0-21 0,-22 21 0,22-20 16,-21 20-16,21-21 16,0 0-16,0 0 0,0 1 0,0-1 15,0 0-15,21-21 32,1 0-32,-1-21 15,0 0-15,0 21 0,0-22 16,0 1-16</inkml:trace>
  <inkml:trace contextRef="#ctx0" brushRef="#br0" timeOffset="39763.15">10880 1185 0,'0'22'16,"21"-22"-1,0 0-15,0 0 16,0 0-16,0 0 0,1-22 15,-1 22-15,0-21 0,0 0 16,0 0-16,0 21 0,1-21 0,-22 0 16,21-1-16,-21 1 15,0 0-15,-21 21 16,-1 0 0,1 0-16,0 0 0,0 0 0,0 21 15,0 0-15,-1-21 0,1 22 16,0-1-16,0 0 0,21 0 15,-21 21-15,21-20 0,-21-1 0,21 0 16,0 0-16,0 0 0,0 0 16,0 1-16,0-1 0,21-21 15,0 21-15,0-21 16,21 0-16,-20 0 0,20 0 0,-21 0 16,21 0-16,1 0 0,41-21 15,-41 0-15,-22 21 0,21-22 16,-21 1-16,22-21 0,-22 21 15,0-22-15,0 1 0,22 0 0,-22-1 16,0-20-16,0 21 0,-21-22 16,21 22-16,0-1 0,-21 1 15,22 0-15,-22 21 0,0-1 16,0 1-16,0 0 0,0 42 31,0 22-15,-22-22-16,1 21 0,0 0 15,21 1-15,0-1 0,-21 0 0,0 22 16,0-22-16,-1 1 0,22-1 16,-21 0-16,21 1 0,-21-22 0,21 21 15,0-21-15,0 0 0,0 1 0,0-1 16,0 0-16,21-21 16,0 0-16,1 0 0,-1 0 15,0 0-15,21 0 0,-21 0 16,43-21-16,-43 0 0,0-1 15,0 1-15,22 0 0,-22 0 16,0-21-16</inkml:trace>
  <inkml:trace contextRef="#ctx0" brushRef="#br0" timeOffset="40614.48">13081 953 0,'0'0'0,"0"21"16,21-21 30,0 0-46,22 0 16,-22-21-16,0-1 0,21 22 0,-21-21 16,22 0-16,-22 0 0,21 0 15,-21 0-15,1-1 0,-1 22 0,0-21 16,-21 0-16,0 0 16,0 0-16,-21 21 15,0 0-15,-1 0 0,1 0 0,-21 0 16,0 0-16,-1 21 0,22 0 15,-21-21-15,-1 21 0,22 0 0,-21 1 16,21-1-16,0 21 0,21-21 16,0 0-16,0 1 0,0-1 0,0 0 15,0 0-15,0 0 0,0 0 16,21 1-16,0-22 0,21 0 16,-21 0-16,22 0 0,-22 0 15,21 0-15,-21 0 0,22 0 16,-22 0-16,0 0 0,0 0 15,0 0-15,-21-22 0,0 1 16,-21 21 0,0 0-16,0 0 0,0 0 0,-22 21 15,22 1-15,-21-22 0,0 21 16,20 21-16,-20-21 0,21 0 0,-21 1 16,20 20-16,1-21 0,0 0 15,21 0-15,0 1 0,0-1 0,0 0 16,0 0-16,0 0 0,21 0 15,0-21-15,1 0 0,-1 0 16,21 0-16,0 0 0,-20 0 16,20 0-16,0 0 0,-21 0 0,22-21 15,-22 21-15,0-21 0,0 21 16,0 0-16,1 0 0,-22-21 16,21 21-16,-21-21 15,0 0-15,21-1 16</inkml:trace>
  <inkml:trace contextRef="#ctx0" brushRef="#br0" timeOffset="41187.01">13737 1164 0,'0'0'16,"-21"0"-16,21-21 0,-21 21 0,21-21 16,0 0-16,0 0 15,0-1 1,21 22-16,0 0 0,0 0 16,0 0-16,1 0 0,-1 0 15,0 0-15,0 0 0,0 22 0,0-1 16,1 0-16,-22 21 15,0 1-15,0-22 0,0 0 16,0 0-16,0 0 0,-22 0 0,1 1 16,21-1-16,-21-21 0,0 21 15,0-21-15,21 21 0,-21-21 16,21 21-16,-22-21 16,22-21-1,0 0-15,22 0 0,-1 0 16,0-1-16,0 1 0,0 0 15,0-21-15,1 21 0,20-1 0,-21-20 16,0 21-16,22 0 16,-22 0-16,0-1 0,0 1 0,0 21 15,-21 21 1,0 1 0,-21-1-16,0 21 0,0-21 15,21 0-15,-21 1 0,-1-1 0,1 21 16,0-21-16,21 0 0,0 1 15,-21-1-15,21 0 0,0 0 16,0 0-16,21-21 16,0 0-16,0 0 15,22 0-15,-1 0 0,0-21 0,43 0 16</inkml:trace>
  <inkml:trace contextRef="#ctx0" brushRef="#br0" timeOffset="42558.91">14287 1376 0,'0'0'0,"0"21"16,22-21 15,-1 0-31,0 0 0,0 0 16,0 0-16,0 0 0,1-21 0,-1 0 15,0 21-15,21-21 0,-21 21 0,1-22 16,-1 1-16,0 0 0,0 0 16,-21 0-16,0-22 0,21 22 15,-21 0-15,0 0 0,0 0 16,0 0-16,0-1 0,-21 22 16,0 0-1,0 0-15,21 22 0,-21-1 16,-1 0-16,1 0 0,0 0 0,21 22 15,0-22-15,0 21 0,-21-21 0,21 0 16,0 1-16,0-1 0,0 0 16,0 0-16,0 0 0,0 0 0,21-21 15,0 22-15,0-22 0,1 0 16,-1 0-16,0 0 0,0 0 16,0 0-16,0 0 0,22 0 15,-22-22-15,0 1 0,0 0 16,0 0-16,1 0 0,-1 0 0,21-22 15,-21 22-15,0-21 0,1 21 16,20-22-16,-21 22 0,0 0 0,0 0 16,1 0-16,-1 21 0,0 0 15,0 0-15,-21 21 16,0 0 0,0 0-16,0 0 15,0 0-15,0 1 31,0-44 1,21 1-32,-21 0 15,0 0-15,0 0 16,0 0-16,0-1 16,-21 22-1,0 0-15,0 0 16,0 0-16,-1 22 0,22-1 15,-21-21-15,0 21 0,0 0 0,21 21 16,-21-20-16,0-1 0,21 0 16,0 21-16,-22-21 0,22 1 15,-21-1-15,21 0 0,0 0 0,0 0 16,0 0-16,0 1 16,0-1-16,21-21 0,1 0 0,-1 0 15,0 0-15,0 0 0,0 0 16,22 0-16,-1 0 0,-21 0 0,21-21 15,1 21-15,-1-22 0,-21 1 16,22 0-16,-22 0 0,21 0 0,-21 0 16,0-22-16,1 22 0,-1 0 15,-21 0-15,0 0 0,0-1 0,21 22 16,-21-21-16,0 42 31,-21-21-31,0 22 0,21-1 16,0 0-16,-22 0 0,1 0 15,21 0-15,0 1 0,0-1 0,0 0 16,0 0-16,0 0 16,0 0-16,0 1 0,21-22 15,1 0 1,-1 0-16,0 0 0,21 0 16,-21 0-16,1 0 0,-1 0 0,0-22 0,0 1 15,21 0-15,-42 0 16,22 0-16,-1 0 0,0-22 0,0 22 15,-21 0-15,21 0 0,-21-22 16,21 43-16,-21-21 0,0 0 0,0 42 31,0 0-15,0 1-16,-21-1 0,21 0 16,-21 0-16,21 0 0,0 0 0,0 1 15,0-1-15,-21 0 0,21 0 16,0 0-16,0 0 0,21 1 31,0-22-31,0 0 16,1 0-16,-1 0 0,0-22 15,-21 1-15,21 0 0,0 0 16,0 0-16</inkml:trace>
  <inkml:trace contextRef="#ctx0" brushRef="#br0" timeOffset="42834.79">16298 614 0,'0'0'16,"0"-21"-16,-21 21 15,0 21-15,0-21 16,0 21-16,-1 21 0,1-20 0,0 20 16,0 0-16,0 1 15,0 20-15,-1-21 0,1 1 0,21 20 16,-21-20-16,0-1 0,21 0 15,0-21-15,0 22 0,-21-22 0,21 21 16,0-21-16,-21 1 0,21-1 16,0 0-16,0 0 0,21-21 31,0 0-31,0 0 16,0-21-16,22 0 0,-22 21 0</inkml:trace>
  <inkml:trace contextRef="#ctx0" brushRef="#br0" timeOffset="43090.34">16510 1037 0,'0'0'0,"-21"0"32,0 21-32,-1 1 0,22-1 0,-21-21 15,0 21-15,21 21 0,-21-21 16,0 1-16,0-1 0,21 0 0,0 0 15,-22 0-15,22 0 0,-21 1 16,21-1-16,0 0 0,0 0 16,21-21-1,1 0-15,-1 0 16,0 0-16,0 0 0,21 0 0,-20-21 16,20 21-16,-21-21 0,21 0 15,-20-1-15</inkml:trace>
  <inkml:trace contextRef="#ctx0" brushRef="#br0" timeOffset="43793.93">16849 1080 0,'0'0'0,"0"-22"16,-22 22-1,22 22-15,-21-22 16,0 21-16,0 0 0,0 0 16,21 0-16,-21 0 0,-1 1 15,1-1-15,21 0 0,0 0 0,0 0 16,0 0-16,0 1 0,0-1 15,0 0-15,21-21 32,1-21-1,-22 0-31,0-1 0,0 1 16,0-21-16,21 21 0,-21 0 15,21-22-15,-21 22 0,21-21 16,0 21-16,0-1 0,-21 1 0,22 0 15,-1 21-15,0-21 0,0 0 16,0 21-16,0 0 0,22 0 16,-22 0-16,0 0 0,0 0 0,0 0 15,1 21-15,-1 0 0,0 0 16,0 22-16,0-22 0,-21 0 0,0 21 16,0-21-16,0 1 0,0-1 15,0 21-15,0-21 0,0 0 0,-21-21 16,21 22-16,-21-1 0,21 0 15,-21-21-15,0 0 16,21-21 15,0 0-15,0-1-16,0 1 0,0-21 16,0 21-16,21-22 0,0 1 15,21 21-15,-21-21 0,22-1 16,-22 1-16,21 21 0,1-22 0,20 22 15,-21-21-15,1 42 0,20-21 0,-20 21 16,-1 0-16,0 0 0,1 21 16,-22 0-16,21 0 0,-42 22 0,0-22 15,0 21-15,0 0 16,0 1-16,0-1 0,0 0 0,-21-20 16,0 20-16,0-21 0,-1 21 0,1-20 15,0-1-15,21 0 0,-21-21 16,21 21-16,-21-21 0,0 21 15,-1-21 1,22-21 0,0 0-16,0 0 15,0 0-15</inkml:trace>
  <inkml:trace contextRef="#ctx0" brushRef="#br0" timeOffset="44163.18">17145 572 0,'-42'0'0,"84"0"0,-106 0 16,22 0-16,21 0 0,0 0 15,0 21-15,-1-21 0,1 21 0,0-21 16,0 21-16,21 0 15,21-21 1,0 0 0,0 0-16,1 0 0,-1-21 15,0 0-15,-21 0 16,0 0-16,0-1 16,0 1-1,-21 21-15,0 0 16,-1 0-16,22 21 15,-21-21-15,21 22 0,-21-1 0,21 0 16,0 0-16,-21-21 16,21 21-16</inkml:trace>
  <inkml:trace contextRef="#ctx0" brushRef="#br0" timeOffset="44425.93">15981 910 0,'0'0'16,"0"21"-16,21-21 16,0 0-1,0 0-15,0 0 16,1 0-16,20 0 0,-21 0 0,0 0 15,0 0-15,22 0 0,-22 0 16,0 0-16,-21-21 31</inkml:trace>
  <inkml:trace contextRef="#ctx0" brushRef="#br0" timeOffset="45515.91">2053 2138 0,'-21'0'0,"42"0"0,-63 0 15,21 0-15,-1 0 16,1 0-16,0 0 16,42 0 15,22 0-31,-22 0 16,21 0-16,0 0 0,22 0 15,21 0-15,-22 0 0,22 0 16,21 0-16,-22 0 0,1 0 0,21 0 15,0 0-15,-22 0 0,22 0 16,-21 0-16,21 0 0,-22 0 16,22 0-16,-21 0 0,-22 0 0,22 0 15,-22 0-15,1 0 0,-22 0 0,22 0 16,-43 0-16,21 0 0,-21 0 16,1 0-16,-1 0 15,-21-21 1,0 0 15,0-1-31</inkml:trace>
  <inkml:trace contextRef="#ctx0" brushRef="#br0" timeOffset="45958.05">4995 2074 0,'0'0'0,"0"22"0,-42-22 31,42 21-31,21-21 0,0 0 16,0 0-16,22 0 0,-22 0 16,21 0-16,1 0 0,-1 0 0,0 0 15,1 0-15,-1 0 0,0 0 16,1 0-16,-1 0 0,-21 0 15,21 0-15,1 0 0,-22 0 0,0 0 16,21 0-16,-20 0 16,-22-21-16,21 21 0,0 0 47,0-22-47,0 22 0</inkml:trace>
  <inkml:trace contextRef="#ctx0" brushRef="#br0" timeOffset="46609.9">7747 2117 0,'0'0'16,"-21"0"-16,0 0 0,-1 0 15,1 0-15,0 0 16,0 0-16,0 0 0,0 0 16,-1 0-16,1 0 15,42 0 32,1 0-47,-1 0 0,21 0 16,0 0-16,1 0 0,20 0 15,1 0-15,-1 0 0,22 0 16,-22 0-16,22 0 0,0 0 0,21 0 16,-1 0-16,1 0 0,21 0 15,0 0-15,0 0 0,0 0 0,0 0 16,21 0-16,-21 0 0,22 0 16,-22 0-16,21 0 0,-21 0 0,0 0 15,0 0-15,-21 0 0,-1 0 0,-20 0 16,21 0-16,-21 0 0,-1 0 15,-20 0-15,-1 0 0,1 0 16,-22 0-16,0 0 0,-20-21 0,-1 21 16,0 0-16,0 0 0,0 0 15,-21-22 48</inkml:trace>
  <inkml:trace contextRef="#ctx0" brushRef="#br0" timeOffset="47502.66">13525 2074 0,'0'0'0,"-21"0"0,-106 0 31,106 0-31,0 0 0,0 0 0,0 0 15,-1 0-15,1 0 0,0 0 16,42 0 31,0 0-47,22 0 0,-22 0 0,21 0 16,1 0-16,-1 0 15,0 0-15,1 0 0,20 0 0,1 0 16,-1 0-16,1 0 0,20 0 15,1 0-15,21 0 0,0 0 0,-22 0 16,22 0-16,0 0 0,0 0 16,0 0-16,21 0 0,0 0 0,0 22 15,0-22-15,0 0 0,0 0 16,0 0-16,0 0 0,0 0 0,0 0 16,0 0-16,0 0 0,0 0 0,-22 0 15,1 0-15,0 0 0,-21 0 16,-1 0-16,1 0 0,-21 0 15,-1 0-15,1 0 0,-1 0 16,1 0-16,-22 0 0,0 0 0,-21 0 16,22 0-16,-22 0 0,0 0 15,0 0-15,0 0 0,1 0 32,-22-22-1,0 1-16</inkml:trace>
  <inkml:trace contextRef="#ctx0" brushRef="#br0" timeOffset="47653.94">17441 2096 0,'0'0'0,"-21"0"15,-21 21 16</inkml:trace>
  <inkml:trace contextRef="#ctx0" brushRef="#br0" timeOffset="53747.85">1714 4106 0,'22'0'63,"-22"-21"-48,21 0-15,0 0 16,-21 0-16,0 0 16,0-1-16,0 1 0,21 0 15,-21 0-15,0 0 16,21 21-16,-21-21 0,0-1 16,0 44 15,0-1-16,0 0-15,-21 0 0,21 21 16,0-20-16,-21 20 0,21 0 16,0 1-16,0-1 0,0 21 15,0-20-15,0-1 0,0 0 0,0 43 16,0-64-16,0 22 16,0-22-16,0 0 0,0 0 0,0 0 15,0 0-15,0 1 16,-21-22-1,0 0 1,-1 0-16,1 0 0,0 0 16,-21 0-16,21 0 0,-1 0 15,-20 0-15,21 0 0,0 0 16,0 0-16,-1 0 0,1 0 0,0 0 16,42 0 30,0 0-46,1 0 0,20 0 0,-21 0 16,21 0-16,1 0 0,-22 0 16,21 0-16,1 0 0,-22 0 15,21 0-15,-21 0 0,0 0 0,1 0 16,-1 0-16,0 0 0,-21-22 16,21 22-1,-21-21 1,0 0-1</inkml:trace>
  <inkml:trace contextRef="#ctx0" brushRef="#br0" timeOffset="54107.91">2349 4339 0,'22'0'79,"-1"0"-79,-21-21 15,21 21-15,-21-21 0,0 0 16,0 0-1,-21 21 1,0 0 0,-1 0-16,22 21 47</inkml:trace>
  <inkml:trace contextRef="#ctx0" brushRef="#br0" timeOffset="56702.92">3831 4297 0,'21'0'0,"0"0"16,1 0-1,-22-21-15,21 21 0,-21-21 0,0-1 16,0 1-16,0 0 15,0 0-15,0 0 16,0 0-16,0-1 0,-21 1 0,-1 0 16,1 0-16,21 0 15,-21 21-15,0 0 0,0-21 0,0 21 16,-1 0-16,1 0 0,0 0 16,-21 0-16,21 21 0,-22 0 0,22 0 15,0 0-15,-21 0 0,20 1 16,1-1-16,-21 0 0,21 21 0,21 1 15,-21-22-15,21 21 0,-22-21 16,22 22-16,0-22 0,0 21 0,0-21 16,0 0-16,0 1 0,22-1 15,-1 0-15,0-21 0,0 0 0,0 21 16,22-21-16,-22 0 0,0 0 16,21 0-16,1 0 0,-22-21 15,21 21-15,-21-21 0,22 0 16,-22-1-16,0 1 0,21 0 0,-21 0 15,1-21-15,-1-1 0,0 1 16,0 0-16,0-1 0,-21 1 0,0 0 16,21-22-16,-21 22 0,0-1 15,22 1-15,-22 21 0,0-21 0,0 20 16,0-20-16,0 21 0,0 0 16,0 0-16,0-1 0,-22 22 31,22 22-31,0-1 15,-21 0-15,21 21 0,0-21 16,0 22-16,0-1 0,0 0 16,0 1-16,-21-1 0,21 22 0,0-22 15,0 0-15,0 1 0,0-1 16,0 0-16,0-21 0,0 1 0,0 20 16,21-21-16,0 0 15,1-21-15,-1 0 0,0 0 16,0 0-16,0 0 15,0-21-15,1 0 0,-1 0 16,-21 0-16,0-1 0,21-20 16,0 21-16,-21 0 0,0 0 0,0-1 15,0 1-15,0 0 16,21 21-16,-21 21 31,0 22-31,0-22 0,0 0 16,0 0-16,0 0 0,0 0 15,0 1-15,0-1 0,0 0 16,-21-21-16,21 21 0,0 0 0,0-42 47,0 0-47,0 0 16,21 0-16</inkml:trace>
  <inkml:trace contextRef="#ctx0" brushRef="#br0" timeOffset="56894.88">4381 3958 0,'-21'-21'31,"21"42"0,0 0-15,0 1-1,21-22 1,1 21-16</inkml:trace>
  <inkml:trace contextRef="#ctx0" brushRef="#br0" timeOffset="57354.85">4784 4106 0,'63'-21'31,"-42"21"-31,0-21 0,-21 0 0,22 0 16,-22 0-1,-22 21 1,1 0 0,0 0-16,0 0 0,-21 21 15,-1-21-15,22 21 0,-21 0 0,21 0 16,-22 0-16,22-21 0,0 22 15,21-1-15,-21-21 0,21 21 16,0 0-16,0 0 0,21-21 16,21 21-16,-21-21 0,1 22 0,20-22 15,-21 21-15,0 0 16,22-21-16,-22 21 0,0 0 0,0-21 16,0 21-16,0 1 0,-21-1 15,0 0-15,0 0 16,-21-21-16,0 21 0,0-21 15,-21 0-15,-1 21 0,22-21 16,-21 0-16,-1 0 0,1 0 0,0 0 16,21 0-16,-1 0 0,-20 0 15,21 0-15,21-21 0,-21 21 0,21-21 16,-21 21-16,21-21 16,0 0-16,21 0 0,0 21 15,21-22-15,-21 1 0,22 21 16</inkml:trace>
  <inkml:trace contextRef="#ctx0" brushRef="#br0" timeOffset="57647.89">5376 3768 0,'0'0'0,"0"-21"0,0-1 0,0 1 31,-21 21-31,0 21 15,21 1 1,-21-1-16,0 21 0,21-21 16,0 22-16,0-22 0,-22 21 15,22 22-15,-21-22 0,21 0 16,-21 1-16,21-1 0,0 0 0,0-21 16,0 22-16,0-22 0,0 0 15,0 0-15,0 0 0,0 1 0,21-22 31,0 0-31,1-22 16</inkml:trace>
  <inkml:trace contextRef="#ctx0" brushRef="#br0" timeOffset="57849.72">5059 4170 0,'0'0'0,"21"0"47,0 0-47,0 0 16,0 0-16,1-21 0,-1 21 16,0 0-16,0 0 0,0-21 15,-21-1-15,21 22 0</inkml:trace>
  <inkml:trace contextRef="#ctx0" brushRef="#br0" timeOffset="58523.01">5567 4212 0,'-21'0'0,"-22"-42"16,43 21 0,0 0-16,0-1 0,0 1 15,0 0-15,0 0 16,21 21-16,1-21 0,20 0 15,-21 21-15,0-22 0,0 22 16,22 0-16,-22 0 0,21 0 0,-21 0 16,22 0-16,20 43 15,-42-22-15,1 21 0,-1-21 16,0 1-16,0 20 0,-21-21 16,21 0-16,-21 22 0,0-22 0,0 21 15,-21-21-15,0 0 16,0 1-16,0-1 0,-1-21 15,1 21-15,0-21 0,0 0 16,21-21 0,0 0-16,0-1 0,0 1 15,21-21-15,0 21 16,0 0-16,1-1 0,-1-20 0,0 21 16,21 0-16,-21 0 0,1-1 15,20 1-15,-21 0 0,21 0 0,-20 0 16,20 21-16,-21 0 0,0 0 15,0 0-15,1 0 16,-22 21-16,0 0 16,0 21-16,0-20 0,0-1 15,0 0-15,0 0 0,-22 21 0,22-20 16,-21-1-16,21 0 0,0 0 16,0 0-16,-21 0 0,21-42 46,0 0-46,0 0 16,0 0-16,0 0 0</inkml:trace>
  <inkml:trace contextRef="#ctx0" brushRef="#br0" timeOffset="58694.89">6329 3852 0,'-21'-21'31,"-1"21"-31,22 21 47,22-21-47,-1 0 16,0 0-16,0 0 0</inkml:trace>
  <inkml:trace contextRef="#ctx0" brushRef="#br0" timeOffset="59414.81">6837 3768 0,'0'0'0,"0"-21"0,-21-1 31,21 1-31,-22 21 16,22 21-16,0 1 15,-21-1-15,21 0 0,-21 0 16,21 0-16,0 22 0,0-22 0,0 21 16,0 0-16,0 1 15,0-1-15,0 0 0,0 1 0,0-22 16,0 21-16,-21 1 0,21-22 0,0 21 16,-21-21-16,21 0 0,0 1 15,0-1-15,0 0 0,0 0 16,-21-21-1,-1-21 1,22 0-16,0 0 16,0-1-16,0 1 0,0 0 15,0 0-15,0 0 0,22-22 16,-1 22-16,0 0 0,0 0 0,0 0 16,0 0-16,1-1 0,-1 1 15,21 21-15,-21-21 0,22 21 16,-22 0-16,21 0 0,-21 0 0,22 0 15,-22 0-15,21 0 0,-21 21 16,0 0-16,1-21 0,-1 22 0,-21 20 16,0-21-16,0 0 0,0 0 0,0 1 15,0-1-15,0 21 0,-21-21 16,-1 0-16,-20 1 0,21-1 0,-21-21 16,-1 21-16,22 0 0,-21-21 15,21 0-15,-22 0 0,22 0 0,0 0 16,0 0-16,0 0 15,21-21 1,0 0-16,21 0 16,0 21-16,0-22 15</inkml:trace>
  <inkml:trace contextRef="#ctx0" brushRef="#br0" timeOffset="60135.37">7387 4022 0,'0'0'0,"0"-21"0,0-22 32,0 64-1,-21 1-31,21-1 16,0 21-16,0-21 0,-21 0 15,21 1-15,0 20 0,0-21 0,0 0 16,0 0-16,0 1 0,0-1 15,0 0-15,0 0 0,21-21 0,0 21 16,0-21-16,0 0 0,1 0 16,-1 0-16,0 0 0,0 0 15,0 0-15,0-21 0,22 0 16,-22 0-16,0 0 0,21-1 16,-20 1-16,-1-21 0,0 21 0,0-22 15,0 22-15,0-21 0,-21 21 0,0 0 16,0-1-16,22 1 0,-44 21 31,22 21-31,-21 1 16,21-1-16,0 0 0,-21 0 0,21 0 15,-21 22-15,21-22 0,0 0 16,0 0-16,0 0 0,0 0 0,0 1 16,0-1-16,0 0 0,0 0 0,21-21 15,0 21-15,0-21 0,1 0 16,-1 0-16,21 0 0,-21 0 15,0 0-15,22 0 0,-22-21 16,21 0-16,-21 0 0,1 0 0,20-1 16,-21 1-16,0 0 0,0-21 0,1-1 15,-1 1-15,-21 0 0,21-1 16,-21 1-16,21 0 0,-21 21 0,0-22 16,0 1-16,0 21 0,0-22 15,21 22-15,-21 0 0,0 0 16,0 42-1,-21 0-15,21 0 16,-21 1-16,0 20 0,21-21 0,-21 21 16,-1 1-16,22-1 15,-21 0-15,21 1 0,0-1 0,-21 0 16,21-20-16,0 20 0,0-21 16,0 21-16,0-20 0,0-1 0,0 0 15,0 0-15,21-21 0,0 0 16,1 0-16,-1 0 15,0-21-15,0 0 0,-21 0 0,21 21 16</inkml:trace>
  <inkml:trace contextRef="#ctx0" brushRef="#br0" timeOffset="60338.78">8128 3937 0,'21'0'32,"0"0"-32,0 0 0,1 0 15,-1 0-15,0 0 16,0 0-16,0 0 0,0 0 0,1-21 16,-1 21-16,0 0 0,0 0 15</inkml:trace>
  <inkml:trace contextRef="#ctx0" brushRef="#br0" timeOffset="60715.68">8594 4085 0,'0'0'0,"0"21"0,21-21 31,0 0-16,0-21-15,0 21 0,0-21 16,1 0-16,-1 0 0,0 21 0,0-21 16,-21-1-16,0 1 15,21 0-15,-42 21 32,0 0-32,0 0 0,0 0 15,-1 21-15,1-21 0,0 21 0,0 1 16,0-1-16,0 0 0,21 21 15,0-21-15,-22 1 0,22-1 16,0 0-16,0 0 0,0 0 16,0 0-16,22-21 15,-1 0-15,0 22 0,21-22 0,1 0 16,-22 0-16,21 0 0,0 0 0,22-22 16,-22 1-16,1 21 0,-1-21 15,0 0-15</inkml:trace>
  <inkml:trace contextRef="#ctx0" brushRef="#br0" timeOffset="61189.87">9419 3916 0,'0'0'0,"0"-21"0,0 0 15,-21 21 1,0 0-16,-22 0 0,22 0 16,0 0-16,-21 0 0,21 21 15,-1 0-15,-20 0 0,21 0 16,0 0-16,0 22 0,-1-22 0,1 21 0,21-21 15,-21 1-15,21-1 16,0 0-16,0 0 0,0 0 0,21 0 16,0 1-16,1-22 0,-1 0 15,0 0-15,21 0 0,-21 0 0,1 0 16,-1 0-16,21 0 0,-21 0 0,0-22 16,1 1-16,-1 0 0,0 0 15,0-21-15,0 20 0,0-20 0,1 0 16,-1-1-16,0 1 0,-21 0 15,21-1-15,0 1 0,-21 0 0,21 21 16,-21-22-16,0 1 0,0 21 16,0 0-16,0-1 0,0 1 15,-21 21-15,0 0 16,0 21-16,21 1 16,-21-1-16,21 21 0,-21-21 0,-1 22 15,22-22-15,0 21 0,0 0 16,0 1-16,-21-1 0,21 0 0,0 1 15,0-22-15,0 21 0,0-21 16,0 22-16,21-22 0,1 0 16,-1 0-16,0 0 0,21-21 0,-21 0 15,1 0-15,-1 0 16,0 0-16,21-21 0,-21 21 0</inkml:trace>
  <inkml:trace contextRef="#ctx0" brushRef="#br0" timeOffset="61669.9">10710 3471 0,'0'0'16,"0"-21"0,0 42-1,0 1-15,0-1 16,0 0-16,-21 21 0,21 1 0,-21-1 16,21 0-16,0 1 0,-21-1 15,21 0-15,-21 1 0,21-1 0,-22 0 16,22 1-16,-21 20 0,21-21 15,0-20-15,0-1 16,0 0-16,0 0 0,21-21 31,1-21-31</inkml:trace>
  <inkml:trace contextRef="#ctx0" brushRef="#br0" timeOffset="61990.22">10604 3641 0,'0'0'0,"0"-21"0,-21-1 16,21 1-16,0 0 0,0 0 16,0 0-16,0 0 0,0-1 15,21 1-15,1 0 0,-1 21 16,0-21-16,0 0 0,21 21 0,-20 0 16,20 0-16,0 0 0,1 0 15,-22 0-15,21 0 0,-21 21 16,22 0-16,-22 0 0,-21 0 15,0 1-15,0 20 0,0-21 0,0 0 16,-21 0-16,-1 22 0,1-22 0,-21 0 16,0-21-16,20 21 0,-20 0 15,21 1-15,-21-22 0,20 0 0,1 21 16,0-21-16,42 0 31,0 0-31,1 0 16,-1 0-16,0 0 0,21 0 0</inkml:trace>
  <inkml:trace contextRef="#ctx0" brushRef="#br0" timeOffset="62494.9">11303 3852 0,'0'0'0,"21"-21"31,-21 0-31,0 0 15,0 0-15,0 0 0,0-1 16,0 1 0,-21 21-16,0 0 15,0 0-15,-1 21 0,1-21 16,0 22-16,0-1 0,0 0 16,21 0-16,-21 0 0,-1 0 0,1 1 15,21-1-15,0 21 0,0-21 16,0 0-16,0 1 0,0-1 0,0 0 15,0 0-15,0 0 16,21-21-16,1 0 16,-1 0-16,0 0 0,0 0 15,0-21-15,22 21 0,-22-21 16,0 0-16,0 0 0,0-1 0,0-20 16,-21 21-16,22 0 0,-1 0 15,0-1-15,-21 1 0,0 0 0,0 0 16,0 0-16,21 21 15,-21 21 1,0 0-16,-21 0 16,21 0-16,0 1 0,0-1 15,0 0-15,0 0 0,0 0 0,0 0 16,0 1-16,0-1 16,21 0-16,0-21 15,0 0-15,22 0 0,-22 0 16,0 0-16,0-21 0,22 21 15</inkml:trace>
  <inkml:trace contextRef="#ctx0" brushRef="#br0" timeOffset="62874.48">11747 3831 0,'0'0'0,"0"-21"0,-42-21 31,42 21-31,0-1 0,0 1 16,21 0-16,0 21 0,1-21 15,-1 21-15,0 0 0,0 0 0,21 0 16,-20 0-16,-1 0 0,0 0 16,0 21-16,0-21 0,0 21 15,1 0-15,-1 22 0,0-22 0,-21 0 16,0 0-16,0 0 0,0 22 16,0-22-16,0 0 0,0 0 0,-21 0 15,0-21-15,21 22 0,-22-22 16,1 0-16,0 0 15,21-22 1,0 1-16,0 0 0,0 0 16,0 0-16,0 0 0,0-1 15,21-20-15,-21 21 0,21 0 16,1 0-16,-22-1 0,21 22 0,0-21 16,-21 0-16,21 21 0,0 0 15,0 0-15,1 0 16,-1-21-16,0 21 0,0 0 0,0 0 15,0 0-15</inkml:trace>
  <inkml:trace contextRef="#ctx0" brushRef="#br0" timeOffset="63474.62">12636 3895 0,'0'21'15,"22"-21"17,-22-21-32,0 0 15,21-1-15,0 1 16,-21 0-16,0 0 0,0 0 16,0 0-16,0-1 0,0 1 0,0 0 15,0 0-15,0 0 0,-21 0 16,0 21-16,-1 0 15,1 0-15,0 0 0,0 21 16,0 0-16,0 0 0,-1 0 16,1 0-16,0 1 0,0-1 15,0 21-15,0-21 0,21 22 0,-22-22 16,22 21-16,0-21 0,0 22 16,22-1-16,-1-42 0,0 21 15,0 0-15,0-21 0,0 0 16,1 0-16,-1 0 0,0 0 0,21-21 15,-21 0-15,1 21 0,-1-21 16,0 0-16,-21-1 0,21 1 0,0 0 16,-21 0-16,21-21 0,-21 20 15,0-20-15,0 21 0,0 0 0,0-22 16,0 22-16,0 0 0,0 0 16,0 42-1,0 0 1,0 0-16,0 1 0,0-1 15,-21 21-15,21-21 0,0 0 16,0 1-16,0 20 0,0-21 16,0 0-16,0 0 0,0 22 15,21-22-15,1-21 0,-1 0 0,0 21 16,0-21-16,0 0 16,22 0-16,-22-21 0,0 0 0,0 0 15,0-1-15,22 1 0</inkml:trace>
  <inkml:trace contextRef="#ctx0" brushRef="#br0" timeOffset="63731.67">13356 3387 0,'0'0'0,"0"-21"0,-21-1 32,0 22-32,0 0 0,-1 22 0,22-1 15,-21 0-15,0 21 0,21 1 16,0-22-16,-21 21 0,21 0 0,-21 1 15,0-1-15,21 0 16,0 1-16,0-1 0,0-21 0,-22 22 16,22-22-16,0 0 0,0 21 0,0-21 15,0 1-15,0-1 16,22 0-16,-1-21 0,0 0 0,0 0 16,0 0-16,0-21 15,1 0-15,-1-1 0,21 1 0,-21-21 16,0 21-16</inkml:trace>
  <inkml:trace contextRef="#ctx0" brushRef="#br0" timeOffset="63990.91">13695 3344 0,'-64'64'31,"43"-43"-31,21 0 0,0 22 0,-21-22 16,0 21-16,21-21 0,-21 22 0,21-1 15,0-21-15,0 21 0,0-20 16,-22 20-16,22-21 0,0 0 16,0 0-16,0 1 0,0-1 0,0 0 15,0 0-15,0 0 0,0 0 16,0 1-16,22-22 0,-1 0 31,0 0-31,0 0 0,0-22 16,0 1-16</inkml:trace>
  <inkml:trace contextRef="#ctx0" brushRef="#br0" timeOffset="64630.93">13822 3810 0,'0'21'31,"21"-21"-16,0 0-15,0-21 16,0 21-16,-21-21 16,0 0-1,0 0-15,0-1 0,0 1 16,0 0-16,0 0 0,0 0 16,-21 21-1,0 0 1,0 0-16,0 0 0,21 21 15,0 0-15,-21 0 0,-1 0 0,22 22 16,0-22-16,0 0 0,0 0 16,0 0-16,0 1 0,0-1 0,0 0 15,0 0-15,0 0 0,0 0 16,22-21-16,-1 0 0,0 22 16,0-22-16,21 0 0,-20 0 0,-1 0 15,21-22-15,-21 22 0,22-21 16,-1 0-16,0 0 15,-21 0-15,22 0 0,-1-22 0,-21 1 0,22 0 16,-22-1-16,21 1 0,-21-22 16,0 1-16,1-1 0,-1 22 0,0-21 15,-21 20-15,0 22 0,0-21 16,0 21-16,-21 21 31,0 21-31,-1 21 0,1-21 0,21 22 16,-21-1-16,0 0 0,0 22 15,0-22-15,21 0 0,0 1 0,-22-1 16,22 0-16,0 1 16,0-1-16,0-21 0,0 22 0,0-22 15,22 0-15,-22 0 0,21-21 0,21 21 16,-21-21-16,0 0 0,22 0 16,-1 0-16,-21 0 0,43 0 0,-22-21 15,0 21-15,1-21 0,-1 0 16,0 0-16,1-1 0,-1 1 0,-21 0 15,22-21-15,-22 21 0</inkml:trace>
  <inkml:trace contextRef="#ctx0" brushRef="#br0" timeOffset="65770.71">1841 5715 0,'0'-21'16,"-21"21"15,0-21 1,21 0-32,0-1 15,0 1-15,0 0 16,0 0-16,21 0 15,0 21-15,-21-21 16,22 21-16,-1 0 0,0-22 0,0 22 16,0-21-16,0 21 0,1 0 15,-1 21-15,0 1 0,-21-1 16,0 0-16,0 21 0,0 1 16,0-1-16,0 0 0,0 22 0,0-22 15,-21 0-15,0 1 0,-1-1 16,1 0-16,0 1 0,0-22 15,0 21-15,0-21 0,-1 1 0,1-1 16,0-21-16,0 21 0,0-21 16,0 0-16,-1 0 15,1-21-15,21 0 16,0-1-16,0 1 0,0-21 16,0 21-16,0-22 0,0 22 15,0-21-15,0 0 0,0-1 16,21 43-16,-21-21 0,22 0 15,-1 21-15,0 0 0,0 21 16,-21 0-16,21 0 16,0 1-16,1 20 0,-22-21 0,21 0 15,0 22-15,-21-22 0,21 21 16,0-21-16,-21 0 0,21 1 16,-21-1-16,22 0 15,-1-21-15,0 0 16,0 0-1,0 0-15,-21-21 16,21 0-16,1-1 0</inkml:trace>
  <inkml:trace contextRef="#ctx0" brushRef="#br0" timeOffset="65954.89">2392 5927 0,'21'0'78,"0"0"-62,0 0-16</inkml:trace>
  <inkml:trace contextRef="#ctx0" brushRef="#br0" timeOffset="66495.82">3683 5546 0,'0'-21'0,"0"-1"0,0 1 16,0 0-16,0 0 15,0 0-15,0 0 0,-21-1 16,0 1-16,-1 21 0,1 0 16,0-21-16,0 21 0,0 0 0,0 0 15,-1 0-15,1 21 0,-21 0 16,21 1-16,0-1 0,-1 21 15,1 0-15,0-20 0,0 41 0,21-21 16,0 1-16,-21-1 0,21 22 16,-21-22-16,21 0 0,0 1 15,0-1-15,0-21 0,0 0 0,21 22 16,0-22-16,21 0 0,-21-21 16,22 21-16,-22-21 0,21 0 0,1 0 15,20 0-15,-21 0 0,1-21 16,20 21-16,-20-21 0,-1 0 0,0-1 15</inkml:trace>
  <inkml:trace contextRef="#ctx0" brushRef="#br0" timeOffset="67390.82">4170 5694 0,'0'0'0,"0"-21"0,0 0 16,0-1-16,0 1 0,-21 21 16,-1 0-1,1 0-15,21 21 0,-21 1 0,0-1 16,0 21-16,0-21 0,-1 22 15,1-22-15,21 21 0,0 0 0,-21-20 16,21-1-16,0 0 0,0 21 16,0-21-16,0 1 15,21-22-15,0 0 0,1 0 16,-1 0-16,0 0 0,0 0 16,0 0-16,0 0 0,1-22 0,-22 1 15,21 0-15,-21 0 16,0 0-16,0-22 0,0 22 0,0 0 15,0 0-15,0-21 0,0 20 16,0 1-16,0 0 0,0 0 0,0 0 16,0 0-16,0-1 0,0 1 15,21 21-15,0 0 16,0 0-16,0 0 0,1 0 16,-1 21-16,0 1 0,0-1 0,0 0 15,0 0-15,1 0 0,-1 0 16,-21 22-16,0-22 0,21 0 15,-21 0-15,0 0 0,0 1 0,0-1 16,0 0-16,0 0 0,0 0 16,0 0-16,-21-21 47,21-21-47,0 0 15,0 0-15,0 0 0,0 0 0,0-22 16,0 22-16,0 0 0,0-21 15,0 20-15,21-20 0,0 21 0,0 0 16,0 0-16,1-1 0,-1 1 16,0 21-16,21 0 0,-21 0 15,22 0-15,-22 21 0,0 1 16,0-1-16,0 0 0,-21 0 16,0 21-16,22-20 0,-22-1 0,0 0 15,0 0-15,0 21 0,0-20 16,0-1-16,0 0 0,0 0 15,-22-21 32,22-21-47,0 0 0,0 0 16,0-1-16,0 1 0,0 0 0,0 0 16,0-21-16,0 20 0,22-20 15,-1 21-15,0-21 0,21 20 0,1-20 16,-1 21-16,-21 21 15,0 0-15,0 0 0,1 0 0,20 0 16,-21 21-16,-21 0 0,21 0 16,0 1-16,-21 20 0,22-21 0,-22 0 15,0 0-15,0 22 0,0-22 0,0 0 16,0 0-16,0 0 0,0 1 16,-22-1-16,1-21 15,21 21-15,-21-21 0,21-21 31,21 0-15</inkml:trace>
  <inkml:trace contextRef="#ctx0" brushRef="#br0" timeOffset="67749.87">5397 5588 0,'0'0'0,"0"-21"0,0 0 16,0 42 15,0 0-15,0 0-16,0 0 15,0 1-15,0 20 0,0-21 0,0 21 16,0 1-16,-21-1 0,21 0 16,0 1-16,0-1 0,-21 22 0,21-22 15,0 0-15,-21 22 0,0-22 0,21 22 16,-21-1-16,-1 22 0,1-1 15,0-20-15,0 21 0,0-1 0,0-20 16,-1 20-16,-20 65 0,21-86 16,0 22-16,0-22 15,-1-20-15,1 20 0,0-21 0,21-20 0,0-1 16,0 0-16,-21 0 0,21-42 31,0 0-31,21 0 0,0-22 0,0 1 16,-21 0-16,22-1 0,-1-20 0,0-1 15,0 22-15</inkml:trace>
  <inkml:trace contextRef="#ctx0" brushRef="#br0" timeOffset="68042.92">5313 5990 0,'0'0'0,"0"-21"0,-21-21 0,-1 21 15,22-22-15,0 22 0,0-21 16,0 21-16,0-1 0,0 1 15,0 0-15,22 0 0,-1 0 16,0 0-16,21 21 0,-21-22 0,22 22 16,-1 0-16,0 0 0,-20 0 15,20 0-15,0 22 0,-21-1 0,1 0 16,-1 21-16,0-21 0,-21 22 0,0-22 16,0 21-16,0-21 0,-21 1 15,-22 20-15,22-21 0,0 0 0,-42 0 16,20 1-16,1-1 15,21-21-15,0 21 0,-1-21 16,22-21 0,0 0-1,0-1-15</inkml:trace>
  <inkml:trace contextRef="#ctx0" brushRef="#br0" timeOffset="68954.62">6096 5800 0,'21'0'0,"21"-21"16,-42-1 0,0 1-16,22 0 15,-22 0-15,0 0 0,0 0 0,0-1 16,0 1-16,0-21 0,-22 21 15,22 0-15,-21-1 0,0 22 0,0-21 16,0 21-16,0 0 0,-1 0 0,1 0 16,0 0-16,-21 43 15,21-22-15,-22 21 0,22 0 0,0-20 16,0 20-16,21 0 0,-21 1 16,21-1-16,-22 0 0,22 1 15,0-22-15,0 0 0,0 0 16,22 0-16,-1-21 0,0 0 0,0 0 15,0 0-15,0 0 0,1 0 0,20 0 16,-21-21-16,21 0 0,-20 0 16,-1 0-16,21-1 0,-21 1 15,0-21-15,1 21 0,-1-22 16,-21 1-16,0 21 0,21-21 0,-21-1 16,21 22-16,-21 0 0,0 0 0,0 0 15,0 42 1,0 21-1,0-21-15,0 0 0,0 22 16,-21-1-16,21-21 0,0 22 16,0-22-16,0 21 0,0-21 0,0 0 15,0 1-15,0-1 0,0 0 16,0 0-16,21-21 0,0 0 0,0 0 16,1 0-16,-1 0 0,21 0 15,-21-21-15,0 0 0,22 0 0,-22-1 16,21 1-16,-21 0 0,1-21 15,20 21-15,-21-22 0,0 1 0,-21 0 16,21-1-16,-21 1 0,22 0 0,-22-1 16,0 1-16,0 0 0,0 20 15,0-20-15,0 21 0,0 0 16,-22 42 0,1 0-1,0 21-15,21-20 0,0 20 16,-21 0-16,21 1 0,-21-1 15,21 0-15,0 22 0,0-22 0,0 0 16,0-20-16,0 20 0,0 0 16,0-21-16,0 1 0,0-1 0,21-21 15,0 0-15,-21 21 0,21-21 16,0 0-16,1 0 0,-1-21 0,0 0 16,0-1-16</inkml:trace>
  <inkml:trace contextRef="#ctx0" brushRef="#br0" timeOffset="69151.81">6540 5588 0,'0'0'0,"-21"0"16,21 21 0,21-21-1,1 0 1,-1 0-16,21 0 0,-21 0 0,22 0 15,-1 0-15,-21 0 0,21-21 0,1 21 16,-1-21-16,0 21 16,-20 0-16</inkml:trace>
  <inkml:trace contextRef="#ctx0" brushRef="#br0" timeOffset="69718.25">7281 5652 0,'21'0'32,"1"-22"-17,-22 1-15,21 0 0,-21 0 16,21 0-16,-21 0 0,0-1 16,0 1-16,0 0 0,0 0 15,0 0-15,-21 21 16,0 0-16,-1 0 0,1 0 15,0 21-15,-21-21 0,21 21 16,-1 0-16,-20 0 0,21 22 0,-21-22 16,20 21-16,1 1 0,0-22 15,0 21-15,21-21 0,-21 22 0,21-22 16,0 0-16,0 0 0,0 0 16,21 0-16,0 1 0,0-22 0,0 0 15,1 0-15,-1 0 0,21 0 16,-21 0-16,22 0 0,-22-22 0,0 1 15,0 0-15,21 0 0,-20 0 0,-22-22 16,21 22-16,0-21 16,0-22-16,-21 22 0,0 21 15,0 0-15,0 0 0,0-1 16,0 1-16,0 0 0,0 42 31,-21 0-31,21 1 16,0-1-16,-21 0 0,21 21 0,0-21 15,0 1-15,0 20 0,0-21 16,0 0-16,0 22 0,0-22 0,0 0 16,0 0-16,0 0 15,21-21-15,0 0 16,0 0-16,0 0 0,1-21 16,-1 0-16,0 0 0,21 0 15,-21-22-15,22 22 0</inkml:trace>
  <inkml:trace contextRef="#ctx0" brushRef="#br0" timeOffset="71749.89">7916 5228 0,'0'0'0,"-21"0"15,0 0-15,0 0 16,0 0-16,-1 21 0,1 1 0,0-1 16,21 21-16,-21-21 0,0 22 15,0-22-15,21 21 0,0-21 16,0 22-16,-22-1 0,22 0 0,0-21 15,0 22-15,0-22 0,-21 0 16,21 0-16,0 0 0,0 1 0,0-1 16,0-42 15,0-1-31,0 1 16,0 0-16,0 0 0,0 0 0,21 0 15,1-1-15,-1-20 0,-21 21 16,21 0-16,0 0 0,0-1 0,0 1 15,1 0-15,20 0 0,-21 21 0,0 0 16,0 0-16,1 0 0,20 0 16,-21 0-16,0 0 15,0 21-15,1 0 0,-22 22 0,0-22 16,0 0-16,0 21 0,0-21 16,0 1-16,0-1 0,0 0 0,-22 0 15,1 0-15,0 0 0,0 1 16,0-22-16,0 0 0,-1 21 0,1-21 15,0 0-15,0 0 0,0 0 16,0-21-16,21-1 0,-22 1 16,22 0-16,-21 21 15,21-21-15,0 0 16,0 42 15,0 0-31,0 0 16,0 0-16,21 1 15,1-22-15,-1 21 0,0-21 16,21 0-16,-21 0 0,1 0 0,-1 0 16,21 0-16,-21 0 0,0 0 15,22-21-15,-22 21 0,21-22 0,-21 1 16,22 0-16,-22 0 0,0 0 0,21 0 16,-42-22-16,22 22 0,-1 0 15,0-21-15,-21 20 16,0 1-16,0 0 0,-21 21 31,0 21-15,21 0-1,0 1-15,0-1 0,-22 0 0,22 21 16,0-21-16,0 1 0,0-1 0,0 0 16,0 0-16,0 0 0,0 0 15,22-21-15,-22 22 0,21-22 0,21 0 16,-21 0-16,0 0 15,1 0-15,-1 0 0,0-22 0,0 1 16,21 0-16,-20 0 0,-1 0 16,0 0-16,0-22 0,0 22 0,0-21 15,1-1-15,-1 1 0,0 0 16,0 21-16,-21-22 0,0 1 16,21 21-16,-21-22 0,0 22 0,0 0 15,0 0-15,0 0 0,-21 21 31,0 21-31,0 0 0,21 0 16,0 0-16,-21 22 0,-1-22 16,22 21-16,0-21 0,0 22 0,0-1 15,0-21-15,0 22 0,0-22 16,0 21-16,0-21 0,0 0 0,0 1 16,0-1-16,0 0 0,43-21 15,-22 0-15,0 0 16,0 0-16,0 0 0,1 0 0,-1 0 15,0-21-15,0 0 0,0-1 0,0 1 16,1 0-16,-1 0 0,0 0 16,0 21-16,-21-21 0,0-1 0,21 1 15,-21 42 17,-21-21-32,21 22 15,0-1-15,0 0 16,0 0-16,-21 0 0,21 0 0,0 1 15,0-1-15,0 0 0,0 0 16,21-21 0,0 0-16,0 0 0,1 0 0,-1 0 15,0 0-15,21-21 0,-21 0 16,1 21-16,-1-21 0,0-22 0,0 22 16,21-21-16,-20 21 0,-1-22 0,0 1 15,0 0-15,0-1 0,0 1 16,1 0-16,-1-1 0,0 1 0,-21 0 15,0 20-15,0-20 0,0 21 16,0 0-16,-21 21 16,0 0-1,21 21-15,-22-21 0,22 21 16,0 21-16,-21-20 0,0 20 0,21 0 16,-21-21-16,21 22 0,0-1 15,-21 0-15,21 1 0,-21-1 0,21-21 16,0 22-16,0-1 0,0-21 15,0 21-15,0-20 0,0-1 0,0 0 16,0 0-16,21 0 0,0-21 0,0 0 16,0 0-16,0 0 15,-21-21-15,22 0 0,-1 21 16,0-21-16,0 0 0,0-1 16,0 1-16,1 0 0,-1 0 0,0 0 15,0 0-15,-21-1 0,0 44 47,0-1-47,0 0 16,0 0-16,0 0 15,0 0-15,0 1 0,0-1 16,0 0 0,21-21-16,22 0 0,-22 0 15,0 0-15,21 0 0,-21 0 0,22-21 16,-22 0-16,0-1 0,21 1 15,-20 0-15,-1 0 0,0 0 16,0 0-16,0-22 0,0 22 16,-21 0-16,0 0 0,0 0 15,22 21-15,-22-22 0,-22 22 47,22 22-47,-21-22 0,21 21 0,0 0 16,-21 0-16,0 0 0,0 22 15,0-1-15,21 0 0,-22 1 0,1-1 16,0 0-16,0 22 0,0-1 16,21-20-16,-21 20 0,21 1 15,0-22-15,0 21 0,0 1 0,0-1 16,0 1-16,0-1 0,0 1 16,0-1-16,0 1 0,0-22 0,21 22 15,-21-22-15,0 22 0,21-22 0,-21-21 16,0 21-16,0 1 0,0-22 15,-21 0-15,-22 0 0,22 0 16,0-21-16,0 22 0,0-22 16,-22 0-16,22 0 0,0 0 0,0 0 15,0 0-15,0-22 0,-1 1 0,1 21 16,0-21-16,21 0 16,-21 0-16,21 0 0,0-1 0,0 1 15,0 0-15,0 0 0,0 0 16,0 0-16,0-22 0,0 1 0,0 0 15,0-1-15,21-20 0</inkml:trace>
  <inkml:trace contextRef="#ctx0" brushRef="#br0" timeOffset="71995.72">9356 5419 0,'0'0'0,"0"-21"0,0-1 16,21 22-1,0 0-15,0 0 0,0-21 0,0 21 16,1-21-16,20 21 0,-21 0 16,21 0-16,1-21 0,-22 21 0,21 0 15,-21 0-15,1 0 0,-1-21 0,-21 0 31</inkml:trace>
  <inkml:trace contextRef="#ctx0" brushRef="#br0" timeOffset="72210.5">9080 5207 0,'0'0'16,"-21"0"-16</inkml:trace>
  <inkml:trace contextRef="#ctx0" brushRef="#br0" timeOffset="72394.75">8403 5271 0,'0'0'16,"-21"0"-16,42 0 62</inkml:trace>
  <inkml:trace contextRef="#ctx0" brushRef="#br0" timeOffset="72927.46">11493 5186 0,'0'0'0,"0"-21"0,0 0 0,0-1 16,0 1-16,-21 0 0,21 0 0,0 0 15,0 0-15,-21-1 0,0 1 16,0 21-16,0 0 16,21 21-1,-22 1-15,1 20 0,21-21 0,0 21 16,0 1-16,-21-1 0,21 22 16,-21-22-16,21 0 0,-21 22 0,21-22 15,-43 64-15,43-64 0,-21 1 16,0-1-16,21-21 15,-21 0-15,21 0 0,0 1 0,0-1 16,0-42 15,0-1-31,0 1 0,0 0 0</inkml:trace>
  <inkml:trace contextRef="#ctx0" brushRef="#br0" timeOffset="73235.16">11049 5313 0,'0'-21'0,"0"42"0,0-85 0,0 43 15,0-21-15,0 21 0,0-22 16,0 22-16,0 0 0,0 0 0,0 0 16,21 0-16,0-1 0,0 1 15,22 0-15,-22 0 0,21 0 16,1 21-16,-1 0 0,0 0 0,22 0 16,-22 0-16,0 21 0,1 0 15,-1 0-15,-21 22 0,0-22 0,-21 21 16,0 0-16,0 1 0,0-1 15,-21-21-15,0 22 0,-21-22 0,21 21 16,-1-21-16,-20 0 0,0 1 16,21-1-16,-1-21 0,-20 21 0,21-21 15,0 0-15,0 21 0,-1-21 16,44 0 15,-1 0-15</inkml:trace>
  <inkml:trace contextRef="#ctx0" brushRef="#br0" timeOffset="73714.16">11853 5461 0,'21'0'16,"-42"0"-16,42-21 0,-21 0 15,0 0 1,0-1-16,-21 22 15,0-21-15,0 21 0,21-21 16,-21 21-16,0 0 0,-1 0 0,1 0 16,0 0-16,0 21 15,0-21-15,0 21 0,-1 1 0,1-1 16,21 0-16,0 21 0,-21-21 16,0 22-16,21-22 0,0 0 0,0 21 15,0-20-15,0-1 0,0 0 0,0 0 16,21-21-1,0 0-15,0 0 0,1 0 16,-1 0-16,0-21 0,0 21 16,0-21-16,0 0 0,1-1 15,-1 1-15,0 0 0,0-21 16,0 21-16,0-1 0,-21 1 0,0 0 16,22 0-16,-22 0 0,0 42 31,0 0-16,-22 0-15,22 0 16,0 1-16,0-1 0,0 0 0,0 0 16,0 0-16,0 0 15,0 1-15,22-22 16,-1 0-16,0 0 0,0 0 16,0 0-16,22 0 0,-22 0 15,0 0-15</inkml:trace>
  <inkml:trace contextRef="#ctx0" brushRef="#br0" timeOffset="74090.6">12150 5482 0,'0'-21'16,"0"42"-16,0-63 0,0 21 15,0 0-15,0-1 16,0 1 0,21 21-16,0 0 0,0-21 15,0 21-15,0 0 0,1 0 0,-1 0 16,0 0-16,0 0 15,0 21-15,0 0 0,1 1 0,-22-1 16,21 0-16,-21 0 0,0 0 0,0 0 16,0 22-16,0-22 0,0 0 15,0 0-15,0 0 0,0 1 0,0-1 16,-21-21-16,21 21 0,-22-21 16,22-21 15,0 0-31,0-1 0,0 1 15,0 0-15,0 0 0,0 0 0,22 0 16,-1-22-16,0 22 0,-21 0 16,0 0-16,21 0 0,0-1 0,0 1 15,1 21 1,-1 0-16,0 0 16,0 0-16,0 0 0,0 0 15,1 0-15</inkml:trace>
  <inkml:trace contextRef="#ctx0" brushRef="#br0" timeOffset="74630.89">13081 5482 0,'0'0'0,"21"0"0,0 0 16,0 0-16,1-21 0,-1 21 15,-21-21-15,0 0 0,0 0 16,0-1-16,0 1 15,0 0-15,0 0 0,0 0 0,0 0 16,0-1-16,-21 22 16,-1-21-16,1 21 0,0 0 15,0 0-15,-21 0 0,20 21 16,-20-21-16,21 22 0,0 20 0,-22-21 16,22 0-16,0 22 0,21-22 0,0 21 15,-21-21-15,21 22 0,0-22 16,0 42-16,0-42 0,0 1 15,0-1-15,21-21 0,0 0 16,22 0-16,-22 0 16,0 0-16,0 0 0,0-21 0,0 21 15,1-22-15,-1 1 0,0 0 16,0 0-16,0-21 0,0 20 0,1 1 16,-1-21-16,-21 21 0,21-22 15,-21 22-15,21 0 0,-21 0 0,0 0 16,0 0-16,0 42 31,-21-21-31,21 21 0,-21 0 0,21 0 16,0 0-16,-21 1 15,21 20-15,0-21 0,0 0 0,0 0 16,0 1-16,0-1 0,0 0 16,0 0-16,0 0 0,21-21 0,0 21 15,0-21-15,21 0 0,-20 0 16,-1 0-16,21 0 0,-21-21 15,0 0-15,1 0 0,-1 0 0</inkml:trace>
  <inkml:trace contextRef="#ctx0" brushRef="#br0" timeOffset="74874.88">13737 5017 0,'0'-22'0,"0"44"0,0-65 15,0 64 1,-21 1-16,0 20 15,0-21-15,21 21 0,-22-20 0,1 20 16,21 0-16,0 1 0,-21-1 16,0-21-16,21 21 0,-21-20 0,21 20 15,0-21-15,0 0 0,0 22 16,0-22-16,0 0 0,0 0 16,21-21-1,0 0-15,0 0 16,0-21-16,-21 0 0,43 0 15,-22 21-15</inkml:trace>
  <inkml:trace contextRef="#ctx0" brushRef="#br0" timeOffset="75106.78">13991 4995 0,'0'0'0,"0"-21"0,0 0 31,-21 42-15,21 0-16,-21 1 0,21-1 15,-21 21-15,-1 0 0,22 1 0,-21-1 16,21 0-16,-21-20 0,21 20 16,0 0-16,-21 1 0,21-22 15,-21 21-15,21-21 0,0 0 0,0 1 16,0-1-16,0 0 0,21-21 16,0 0-16,0 0 15,0 0-15,1 0 0,-1 0 16,21-21-16</inkml:trace>
  <inkml:trace contextRef="#ctx0" brushRef="#br0" timeOffset="75774.42">14287 5398 0,'0'0'0,"-21"0"15,42 0 16,1 0-31,-1 0 0,0-22 16,0 22-16,0-21 0,0 0 0,1 21 16,-1-21-16,-21 0 15,0 0-15,0-1 32,-21 22-32,-1 0 0,1 0 15,0 0-15,-21 0 16,21 0-16,-1 22 0,1-22 0,0 21 0,0 0 15,0 0-15,21 0 0,0 0 16,-21 1-16,21-1 0,0 0 16,0 0-16,0 0 0,0 0 0,0 1 15,21-1-15,0-21 0,0 21 16,0-21-16,0 0 0,1 0 0,20 0 16,-21 0-16,0 0 0,22 0 15,-22 0-15,21 0 0,-21-21 0,0 0 16,22-1-16,-22 1 0,0 0 0,0-21 15,0 21-15,1-22 0,-1 1 16,0 0-16,0-22 0,0 22 0,0-1 16,-21-20-16,22 21 15,-1-22-15,-21 22 0,0-1 0,0 22 16,0-21-16,21 21 0,-21 0 16,0 42-1,-21 0 1,0 21-16,-1 1 0,22-1 0,-21 21 15,0 1-15,21-22 0,0 22 0,-21-22 16,21 0-16,0 22 0,0-22 16,0 1-16,0-22 0,21 21 0,0-21 15,0 0-15,1 1 0,-1-1 16,0 0-16,0-21 0,43 0 16,-22 0-16,0 0 15,-21 0-15,22 0 0,-22-21 0,21 21 16,-21-21-16,1-1 0,-22 1 0,21 21 15,-21-21-15,0 0 0,0 0 16,0 0-16</inkml:trace>
  <inkml:trace contextRef="#ctx0" brushRef="#br0" timeOffset="77038.78">1587 7811 0,'0'0'0,"-21"0"0,0-22 16,0 22-16,0 0 0,0 0 16,21-21-16,-22 21 15,22-21-15,0 0 32,22 21-32,-1 0 15,0-21-15,21 21 0,-21 0 16,1 0-16,-1 0 0,0 0 15,0 0-15,0 0 0,0 21 0,1-21 16,-1 21-16,-21 0 0,0 0 16,0 1-16,0-1 15,0 0-15,-21 0 0,-22 0 16,22 0-16,0 1 0,0-1 0,0-21 16,-22 21-16,22 0 0,0-21 15,0 0-15,0 21 0,21-42 31,0 0-15,21 21-16,21-21 16,-21 21-16,0 0 0,1 0 0,-1-21 15,21 21-15,-21 0 0,0 0 16,22 0-16,-22 21 0,0-21 16,0 21-16,0 0 0,1 0 0,-1 0 15,-21 1-15,0-1 0,0 0 16,0 21-16,0-21 0,0 22 15,-21-22-15,-22 0 0,22 21 0,-21-20 16,21-1-16,-22 0 0,22 0 16,-21-21-16,-1 21 0,1-21 0,21 0 15,0 0-15,-22 0 0,22 0 16,0 0-16,0 0 0,0 0 16,21-21-16,-21 21 0,21-21 0,-22 0 15,1 0-15,21-1 16,21 1 15,1 21-31,-1 0 0,0-21 16,0 21-16,21 0 15</inkml:trace>
  <inkml:trace contextRef="#ctx0" brushRef="#br0" timeOffset="77251.28">2328 8001 0,'0'0'0,"0"-21"15,-21 21 17,42 0-1,0-21-16</inkml:trace>
  <inkml:trace contextRef="#ctx0" brushRef="#br0" timeOffset="78130.98">4212 7705 0,'0'0'0,"21"-21"0,-21-1 0,21 1 0,-21 0 16,0 0-16,0 0 15,0 0-15,0-1 0,-21 1 16,0 21-16,0 0 0,0-21 0,-22 21 16,22 0-16,0 0 0,-21 0 15,21 21-15,-1 0 0,-20 1 0,0-1 16,21 0-16,-22 21 0,22 1 15,-21-1-15,21 0 0,-22 1 0,22-1 16,21 21-16,-21-20 0,21 20 16,0-20-16,0 62 15,0-62-15,0-1 0,0 0 0,21-20 16,0-1-16,0 0 0,1 0 16,20-21-16,-21 0 0,21 0 0,1 0 15,-1 0-15,0 0 0,1-21 16,-1 0-16,0 0 0,-20-1 0,20-20 15,0 21-15,-21 0 0,1 0 0,-1-22 16,-21 22-16,0 0 0,0 0 16,-21 0-16,-1-1 0,1 1 0,-21 21 15,21 0-15,-22 0 0,22 0 16,0 0-16,-21 0 0,21 0 0,-1 0 16,1 0-16,21-21 15,21 0 16,1 21-31,-1 0 0,0 0 16,0 0-16,0 0 0,0 0 0,1 0 16,-1 0-16,0 0 0,-21 21 15,21 0-15,-21 0 0,21 1 0,-21 20 16,0-21-16,0 21 0,0 1 16,0-1-16,0 0 0,0 1 0,0-1 15,0 22-15,0-22 0,-21 0 0,21 22 16,-21-1-16,0 1 0,21 20 15,0-20-15,-21-1 0,-1 1 0,22-1 16,-21 1-16,21-1 0,-21 22 16,21-43-16,0-20 15,0-1-15,0 0 0,0 0 0,0-42 32,0 0-32,0 0 15,0-22-15,0 22 0,0-21 16,21 21-16,-21-22 0,21-20 15,1 20-15,-1-20 0,0-1 0</inkml:trace>
  <inkml:trace contextRef="#ctx0" brushRef="#br0" timeOffset="78518.82">4530 8192 0,'0'0'0,"0"-22"0,0 1 0,-22-21 16,22 21-16,0 0 0,0-22 15,0 22-15,0 0 0,0 0 16,0 0-16,22-1 0,-1 22 0,0-21 16,21 0-16,-21 21 0,1 0 15,20-21-15,-21 21 0,21 0 0,-20 0 16,-1 0-16,21 21 0,-21 0 0,0 0 16,1 22-16,-1-22 0,-21 21 15,0-21-15,0 22 0,0-1 0,0-21 16,0 22-16,0-22 0,0 0 15,0 0-15,0 0 0,-21-21 0,-1 21 16,1-21 0,21-21-1,0 0-15,0 0 0,0 0 16,0 0-16,0-1 0,0-20 0,0 21 16,0 0-16,0-22 0,0 22 15,21 0-15,1 0 0,-1 0 16,0 0-16,0 21 0,0 0 15,-21-22-15,21 22 0,1 0 0,41-21 16,-42 0-16</inkml:trace>
  <inkml:trace contextRef="#ctx0" brushRef="#br0" timeOffset="79398.38">5461 7789 0,'-21'0'16,"0"0"-1,-1 0-15,1 22 0,0-1 16,0 0-16,0 0 0,21 21 0,0-20 16,-21-1-16,21 21 0,-22-21 15,22 22-15,0-22 0,0 21 0,0-21 16,0 0-16,0 1 0,0-1 16,0 0-16,0 0 0,0 0 15,22-21-15,-1 0 0,0 0 0,42 0 16,-41 0-16,-1 0 15,21 0-15,-21 0 0,22-21 0,-22 0 16,0 0-16,0 0 0,0-1 0,0 1 16,1 0-16,-22-21 0,0-1 15,0 22-15,0-21 0,0 0 0,0 20 16,0 1-16,0-21 0,-22 21 16,1 21-16,0-21 0,0-1 0,0 22 15,0 0-15,-22 0 0,22 0 0,0 0 16,0 0-16,0 22 0,-22-1 15,22 0-15,0 0 0,21 0 16,-21 22-16,0-22 0,21 21 0,0-21 16,0 22-16,0-1 0,0-21 15,0 21-15,0-20 0,0-1 0,21 0 16,0 0-16,0-21 0,0 21 16,22-21-16,-22 0 0,21 0 0,-21 0 15,22 0-15,-1 0 0,0-21 0,1 0 16,-22 0-16,21 21 15,0-43-15,-20 22 0,-1 0 0,21 0 0,-21-21 16,0 20-16,1-20 0,-1 21 16,-21 0-16,0 0 0,0-1 15,0 1-15,0 0 0,-21 21 32,-1 21-32,22 0 15,-21 1-15,21-1 0,0 0 0,-21 0 16,21 0-16,0 22 0,0-22 15,0 0-15,0 0 0,0 21 0,0-20 16,21-22-16,0 21 0,1 0 0,-1-21 16,21 0-16,-21 0 15,0 0-15,1 0 0,20 0 16,-21-21-16,0 21 0,22-21 0,-22-1 16,0 1-16,0-21 0,21 21 15,-42-22-15,22 22 0,-1-21 0,0 21 16,0-22-16,-21 22 0,0 0 15,0 0-15,21 0 0,-42 21 32,21 21-32,-21-21 0,21 21 15,0 0-15,-21 0 0,21 22 0,0-22 16,0 0-16,0 21 0,0-20 16,0-1-16,0 0 0,0 21 0,0-21 15,0 1-15,0-1 0,21-21 0,0 21 16,0-21-16,0 0 0,22 0 15,20 0-15,-42 0 16,22-21-16,-1 21 0,-21-21 0,22-1 16</inkml:trace>
  <inkml:trace contextRef="#ctx0" brushRef="#br0" timeOffset="79731.06">6921 7895 0,'0'-21'16,"0"42"-16,0-63 0,0 21 15,-21 21 1,0 0-16,21 21 15,0 0-15,0 0 16,-21 0-16,21 22 0,0-1 0,-21-21 16,21 22-16,0 20 15,0-21-15,0 1 0,-21 20 0,21-20 16,-22 20-16,22 1 0,0-1 0,0 1 16,0-1-16,0 1 0,0 20 15,0-20-15,0 20 0,-21-20 0,21-1 16,-21 22-16,21-21 0,-21-1 0,21-21 15,0 22-15,-21-1 0,21-20 0,-21-1 16,-1 0-16,22-20 0,-21 20 16,21-21-16,0 0 0,-21-21 15,0 0-15,21-21 16,0 0 0,0-21-16,0 20 0,0 1 15,21-21-15,0 0 0,0-1 0,1 1 16,20-22-16</inkml:trace>
  <inkml:trace contextRef="#ctx0" brushRef="#br0" timeOffset="80033.97">6921 8107 0,'0'0'0,"0"-42"0,-21-107 31,21 128-31,0 0 0,0 0 0,0 0 16,21 21-16,1-21 15,-1-1-15,0 22 0,21 0 0,-21 0 16,1 0-16,20 0 0,-21 0 0,0 0 16,22 0-16,-22 0 0,0 22 15,-21-1-15,0 0 0,0 0 0,0 21 16,0-20-16,0 20 0,0-21 0,-21 21 16,0-20-16,-1 20 0,-20-21 15,21 21-15,-21-20 0,-1-1 0,22 0 16,-21-21-16,21 21 0,-22 0 15,22-21-15,0 0 0,0 0 16,21-21 0,0 0-16</inkml:trace>
  <inkml:trace contextRef="#ctx0" brushRef="#br0" timeOffset="83802.72">8424 7472 0,'-21'0'0,"42"0"63,0 0-47,1-21-16,-1 21 0,21-21 0,-21-1 15,22 22-15,-1-21 0,0 0 16,-21 0-16,22 0 0,-1-22 0,-21 22 15,0 0-15,1 0 0,-22 0 0,0 0 16,0-1-16,0 1 0,-22 0 16,1 21-16,-21 0 15,21 0-15,-22 0 0,22 0 0,-21 21 16,21 0-16,-22 1 0,22-1 16,0 0-16,0 21 0,0-21 0,0 22 15,-1-22-15,22 21 0,-21 1 16,21-22-16,0 21 0,0-21 0,0 22 15,0-22-15,0 0 0,21 0 16,1 0-16,20 0 0,-21-21 0,0 0 16,22 22-16,20-22 0,-21 0 15,1 0-15,-22 0 16,0 0-16,0 0 0,0 0 0,-21-22 16,22 22-16,-22-21 15,-22 21-15,1 0 16,0 0-16,-21 0 0,21 0 0,-1 0 15,1 21-15,-21-21 0,21 22 16,0-1-16,-1 0 0,1 0 0,0 0 16,0 0-16,0 1 0,21-1 15,0 0-15,0 0 0,0 0 0,-21-21 16,21 21-16,0 1 0,0-1 0,21-21 16,0 0-1,0 0-15,0 0 0,0 0 0,1 0 16,-1 0-16,21-21 0,-21-1 15,22 22-15,-22-21 0,0 0 16,21 0-16,-21 0 0,1 0 0,20-1 16,-21 1-16,0 0 0,0 0 15,1 0-15,20 0 0,0-22 16,-21 22-16,1 21 0,-1-21 16,0 21-16,0 0 15,-21 21-15,0 0 0,0 0 16,0 1-16,0-1 0,0 0 15,0 0-15,0 0 0,0 0 0,0 1 16,0-1-16,-21 0 0,21 0 0,-21 0 16,21 0-1,0 1-15,21-22 32,0-22-32,0 1 15,0 21-15,1-21 0,-22 0 0,21 0 16,0 0-16,-21-1 0,21 1 0,0 0 15,-21-21-15,21 21 0,1-1 16,-22 1-16,21-21 0,0 21 16,-21 0-16,21 21 15,-21-22-15,0 44 16,0-1 0,0 0-16,0 0 15,0 21-15,-21-20 0,21-1 16,0 0-16,0 0 0,0 0 0,0 0 15,0 1-15,0-1 0,0 0 16,0 0-16,21 0 0,0-21 16,0 0-16,1 0 0,-1 0 15,42 0-15,-42 0 16,22 0-16,-22-21 0,21 0 0,-21 21 16,22-21-16,-22 0 0,0-1 0,0 1 15,0-21-15,1 21 0,-1 0 16,-21-22-16,0 22 0,0 0 0,0 0 15,0 0-15,0-1 0,0 1 16,-21 21-16,-1 0 0,1 0 16,0 0-16,0 0 0,0 0 15,21 21-15,-21-21 0,21 22 0,-22-1 16,22 21-16,0-21 0,0 0 0,0 1 16,0-1-16,0 21 0,0-21 0,0 0 15,0 1-15,22-1 0,-1-21 16,-21 21-16,21-21 0,0 0 15,0 21-15,0-21 0,1 0 0,-1 0 0,0 0 16,21 0-16,-21 0 16,1-21-16,-1 21 0,0-21 0,0 0 15,21-1-15,-20 1 0,-1 0 0,0 0 16,0 0-16,21-22 0,-20 22 16,-1 0-16,0-21 0,0 21 0,0-1 15,0 1-15,-21 0 0,22 21 16,-1 0-1,-21 21 1,0 0 0,0 1-1,0-44 32,0 1-47,0 0 16,0 0-1,-21 21 1,-1 0 0,1 0-16,0 21 15,0 0-15,0 0 0,21 1 16,-21-1-16,-1 0 0,22 21 0,0-21 16,-21 1-16,21-1 0,0 0 15,-21 21-15,21-21 0,0 1 0,0-1 16,0 0-16,0 0 0,21-21 15,0 21-15,1 0 0,-1-21 16,0 0-16,0 0 0,0 0 0,0 0 16,1 0-16,-1 0 0,21 0 15,-21 0-15,0-21 0,1 21 16,-1-21-16,0 0 0,21 0 0,-21 0 16,1-1-16,-22 1 0,21-21 0,0 21 15,0-22-15,0 22 0,0 0 0,-21 0 16,22-21-16,-1 20 0,-21 1 15,-21 21 17,-1 0-32,22 21 0,-21 1 0,21-1 15,0 0-15,-21 0 16,21 0-16,-21 22 0,21-22 0,0 0 16,0 0-16,0 0 0,0 0 0,0 1 15,0-1-15,21 0 16,0 0-16,0-21 0,1 0 0,-1 0 15,0 0-15,0 0 0,0 0 0,22 0 16,-22 0-16,0-21 0,0 21 16,21-21-16,-20 0 0,-1 21 0,0-22 15,0 1-15,0-21 0,0 21 16,1 0-16,-1-22 0,0 22 16,-21-21-16,21 21 0,0-1 0,-21 1 15,0 0-15,0 0 0,-21 42 31,21 0-15,-21 0-16,0 1 0,21-1 16,0 21-16,0-21 0,0 0 0,0 1 15,0 20-15,0-21 0,0 0 0,0 0 16,0 1-16,21-1 0,0 0 16,0-21-16,0 0 0,1 21 15,20-21-15,-21 0 0,0 0 0,0 0 16,1 0-16,-1 0 0,0-21 15,0 21-15,0-21 0,0 0 16,-21-1-16,22 1 0,-1-21 0,0 21 16,0-22-16,-21 1 0,21 0 15,0-22-15,1 22 0,-1-22 0,0 22 16,-21-21-16,0 20 0,21 1 16,-21 21-16,0-22 0,0 22 0,0 0 15,0 0-15,0 0 0,-21 21 31,0 21-31,0 0 16,21 21-16,-22 1 0,1-1 16,21 0-16,0 1 0,0-1 15,-21 0-15,21 1 0,0 20 0,0-42 16,0 22-16,0-1 0,0-21 0,0 22 16,0-22-16,0 0 0,0 0 15,21 0-15,-21 0 0,21-21 0,1 0 16,-1 22-16,0-22 0,0 0 0,0 0 15,0 0-15,1 0 0,-1-22 16,0 1-16,0 21 0,0-21 16,0 0-16,1 0 0,-1 0 0,21-22 15,-21 22-15,22-42 16,-22 41-16,-21 1 0,0 0 0,21 0 16,-21 0-16,0 0 0,0 42 31,0 0-31,0 0 15,0 0-15,0 0 0,0 1 16,-21-1-16,21 21 0,0-21 0,0 0 16,0 1-16,0-1 0,0 0 15,0 0-15,21 0 0,0-21 16,0 0-16,-21 21 0,21-21 16,22 0-16,-22 0 0,0 0 15,0 0-15,0-21 0,1 0 0,-1 0 16,0 0-16,0 0 0,0-1 15,0 1-15,22 0 0,-43 0 16,21-21-16,21-1 0,-42 22 16,0 0-16,0 0 0,21 21 15,-21-21-15,-21 42 32,0 0-17,21 0-15,0 0 0,0 0 0,-21 1 16,21-1-16,-21 0 0,21 21 0,0-21 15,0 1-15,0-1 0,0 0 16,0 0-16,0 0 0,21-21 0,0 21 16,0-21-16,0 0 15,1 0-15,-1 0 0,0 0 16,0 0-16,0-21 16,0 0-16,1 0 0,-1 0 0,-21 0 15,21-1-15,-21-20 0,21 21 16,-21 0-16,0-22 0,0 1 0,0 21 15,0 0-15,0 0 0,-21-1 16,0 1-16,0 0 0,-1 21 16,1 0-16,0 0 0,0 0 0,0 0 15,0 0 1,21 21-16,21-21 31,0 21-31,0-21 0,0 0 16,0 0-16,1 0 0,-1 0 0,21 0 15,-21 0-15,0 0 0,22 0 16,-22 0-16,21 0 0,-21 0 0,22-21 16,-22 21-16,0 0 0,0 0 15,0 0-15,-21 21 32,0 1-32,0-1 15,0 0-15,0 0 0,0 0 16,0 0-16,0 1 0,-21-1 0,21 0 15,0 0-15,-21 0 16,21 0-16,0 1 0,-21-1 0,21 0 16,0 0-1,0-42 32,0 0-47,0 0 0,21-22 16,0 22-16,0 0 0,1-21 15,-1 20-15,0-20 0,21 21 16,-21-21-16,22 20 0,-1 1 16,0-21-16,-20 21 0,20 0 15,-21 21-15,0-22 0,0 22 0,1 0 16,20 0-16,-42 22 16,0-1-16,0 0 0,0 0 15,0 0-15,0 22 0,0-22 0,0 0 16,0 21-16,0-21 0,0 22 15,0-22-15,0 0 0,0 0 0,0 0 16,0 1-16,42-1 0,-21-21 16,1 0-16,-1 0 15,0 0-15,0 0 16,0 0-16,22 0 0,-22-21 0,0-1 16,0 1-16,0 0 0,22-21 15,-22 21-15,0-22 0,0 22 16,0-21-16,-21 21 0,0-1 15,0 1-15,0 0 0,21 0 0,-21 0 16,0 0-16,0-1 16,-21 22-16,0-21 15,21 0-15,-21 21 0,0-21 0</inkml:trace>
  <inkml:trace contextRef="#ctx0" brushRef="#br0" timeOffset="84070.82">12806 6837 0,'0'0'0,"-21"0"0,-22 0 31,22 0-16,0 0 32,0 0-31,0 0 0</inkml:trace>
  <inkml:trace contextRef="#ctx0" brushRef="#br0" timeOffset="84330.75">11536 7260 0,'0'0'0,"0"21"0,21-21 31,0 0-31,0 0 0,22 0 15,-22 0-15,0-21 0,21 21 0,-21 0 16,1-21-16,20 21 0,-21 0 16,0 0-16,-21-21 0,21 21 0,1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50:2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4022 0,'0'0'0,"22"0"15</inkml:trace>
  <inkml:trace contextRef="#ctx0" brushRef="#br0" timeOffset="1092.54">1291 783 0,'0'0'16,"-21"0"-16,-43 0 15,43 0-15,0 0 0,0 0 16,0 0-16,0 0 0,-1 0 16,44 0 15,20 0-31,0 0 15,1 0-15,20 0 0,1 0 16,20 0-16,-20 0 0,20 0 16,1-21-16,0 21 0,-22 0 15,22 0-15,-22-21 0,1 21 16,-1 0-16,1 0 0,-22 0 0,1 0 16,-22 0-16,21 0 0,-63 0 31,-21 0-16,20 0-15,-20 0 0,21 0 16,-21 0-16,-1 0 0</inkml:trace>
  <inkml:trace contextRef="#ctx0" brushRef="#br0" timeOffset="1388.95">1736 847 0,'0'0'0,"0"-21"15,-22 21 1,1 0 0,21 21-16,0 0 15,0 0-15,0 21 0,0-20 16,0 20-16,-21 0 0,21 1 0,-21 20 16,21-21-16,-21 1 0,0-1 15,-1 0-15,1-20 0,21 20 16,-21-21-16,0 21 0,21-20 15,-21-1-15,21 0 0,0 0 16,0-42 31,0 0-47</inkml:trace>
  <inkml:trace contextRef="#ctx0" brushRef="#br0" timeOffset="1772.68">1757 1291 0,'21'21'16,"0"-21"-16,0 0 16,0 0-1,1 0-15,-1-21 0,0 21 0,-21-21 16,21 0-16,0 21 0,0-21 15,1 0-15,-22-1 0,21 1 16,-21 0-16,0 0 16,-21 21-1,-1 0 1,1 0-16,0 21 0,0 0 16,0 22-16,0-22 0,-1 0 15,1 0-15,-21 21 0,42 1 16,0-22-16,-21 0 15,21 0-15,0 0 0,0 1 16,0-1-16,21 0 16,0-21-1,0 0-15,0 0 0,1 0 16,-1 0-16,0 0 16</inkml:trace>
  <inkml:trace contextRef="#ctx0" brushRef="#br0" timeOffset="2201.84">2434 1143 0,'-85'21'32,"64"-21"-32,0 21 0,0-21 15,0 22-15,0-22 0,-1 21 16,1-21-16,0 0 0,21 21 0,-21 0 15,21 0 1,21 0 0,0-21-16,0 0 15,1 0-15,-1 22 16,0-22-16,0 0 0,0 21 0,0-21 16,1 0-16,-22 21 0,21 0 15,0 0-15,-21 0 16,0 1-16,-21-22 15,0 0-15,-1 0 0,-20 21 16,21 0-16,-21-21 0,20 0 0,1 0 16,-21 0-16,21 0 0,0 0 15,-1 0-15,1 0 0,0 0 0,0 0 16,0-21 0,21 0-1,0-1-15,0 1 16,0 0-16,21 21 15,0-21-15,21 0 0</inkml:trace>
  <inkml:trace contextRef="#ctx0" brushRef="#br0" timeOffset="2492.83">2773 868 0,'0'0'0,"21"-21"0,-21 0 15,0-1-15,0 44 47,0-1-47,0 0 0,0 21 16,-21-21-16,21 22 0,-21-1 15,-1 0-15,1 1 0,0-1 16,0 0-16,0-20 0,0 20 0,21-21 16,-22 21-16,22-20 0,-21-1 15,21 0-15,0 0 16,0 0-16,21-21 15,1 0 1,-1 0-16,-21-21 0,21 21 16,-21-21-16,21 0 0</inkml:trace>
  <inkml:trace contextRef="#ctx0" brushRef="#br0" timeOffset="2664.68">2392 1207 0,'21'0'32,"0"0"-32,0 0 0,22-22 15,-22 22-15,21 0 0,-21 0 16,22-21-16,-1 0 0,-21 21 16,21-21-16,1 0 0,-1 0 0,0-1 15</inkml:trace>
  <inkml:trace contextRef="#ctx0" brushRef="#br0" timeOffset="2928.74">3260 826 0,'0'0'0,"-22"0"16,1 0 0,21 21-16,-21 0 0,21 0 15,0 0-15,0 22 0,-21-22 16,21 21-16,-21 0 0,21-20 15,-21 20-15,21 0 0,0-21 0,0 1 16,-22 20-16,22-21 16,-21 0-16,21 0 0,-21-21 15,21 22-15,0-44 32,0 1-17,21 0-15,-21 0 0,21-21 16</inkml:trace>
  <inkml:trace contextRef="#ctx0" brushRef="#br0" timeOffset="3160.22">3238 783 0,'0'0'0,"43"85"32,-22-64-32,0 0 0,-21 64 15,0-64-15,21 21 16,-21-20-16,21-1 0,-21 21 0,0-21 15,0 0-15,0 1 0,0-1 16,0 0-16,22-21 0,-22 21 0,21 0 31,0-42-15,0 0 0,-21 0-16,21 0 0</inkml:trace>
  <inkml:trace contextRef="#ctx0" brushRef="#br0" timeOffset="3392.42">3810 741 0,'0'21'0,"0"0"16,-21 0-16,21 1 0,-21 20 16,-1-21-16,1 21 0,0 1 15,0-1-15,0-21 0,0 22 0,-1-1 16,1-21-16,0 0 0,0 22 15,0-22-15,21 0 0,-21 0 0,-1 0 16,22 0-16,-21-21 16,42 0 15,1-21-31,-1 21 0</inkml:trace>
  <inkml:trace contextRef="#ctx0" brushRef="#br0" timeOffset="4027.86">4254 804 0,'22'-21'15,"-44"42"-15,44-63 0,-22 21 16,-22 21 0,1 0-1,0 0-15,0 21 16,0 0-16,0 22 0,-1-22 0,1 21 15,0 0-15,0 1 0,0-1 16,0 0-16,-1-20 0,1 20 0,21 0 16,0-21-16,-21 1 0,21-1 15,0 0-15,0 0 0,0 0 0,0 0 16,21-21-16,0 0 16,1 0-16,-1 0 0,0 0 15,0 0-15,0 0 0,22 0 0,-22 0 16,0-21-16,-21 0 15,21 0-15,-21 0 0,0 0 16,0-1-16,0 1 0,0 0 16,0 0-16,-21 21 0,0-21 0,0 21 15,-1 0-15,1 0 0,0 0 16,0 0-16,0 0 16,0 0-16,42 0 31,0 0-31,0 0 15,0 0-15,0 0 16,1 0-16,-1 0 0,0 0 16,-21 21-16,21 0 15,-21 0-15,21 0 0,-21 1 0,0-1 16,0 21-16,0-21 0,0 22 16,0-1-16,-21 0 0,0 1 15,0 20-15,-22 1 0,22-22 0,0 21 16,0 1-16,-21-1 0,20-20 15,1-1-15,0 0 0,0 1 0,0-1 16,0-21-16,21 0 16,0 1-16,0-1 0,-22 0 0,22-42 47,0 0-47,0-22 0</inkml:trace>
  <inkml:trace contextRef="#ctx0" brushRef="#br0" timeOffset="5184.6">6519 1312 0,'43'0'15,"-22"0"1,-21-21-16,21 21 16,-21-21-16,21 0 0,-21 0 15,0 0-15,0-1 16,0 1-16,0 0 0,0 0 15,-21 21-15,0-21 0,0 21 16,-1 0-16,1 0 0,0 0 0,-21 0 16,21 0-16,-1 0 0,-20 21 15,21-21-15,0 21 0,0 21 0,-1-20 16,1-1-16,0 21 16,21-21-16,-21 22 0,21-22 0,-21 0 0,21 21 15,0-21-15,0 1 0,0-1 16,0 0-16,0 0 0,21 0 15,0-21-15,0 0 16,0 0-16,1 0 0,-1 0 16,21 0-16,-21-21 15,22 0-15,-1 0 0,0 0 0,-21-1 0,22 1 16,-1-21-16,0 21 0,1-22 16,-1 1-16,-21-21 0,22-1 0,-22 22 15,0-22-15,0 1 0,-21-1 16,21 1-16,-21 20 0,0 1 15,21 21-15,-21-21 0,0 20 16,0 1-16,-21 42 31,0 1-31,0 20 0,21 0 16,-21 22-16,0-22 0,-1 22 0,1-1 16,0 1-16,21-1 0,-21-21 15,0 1-15,0 41 0,21-41 16,0-22-16,0 0 0,0 0 15,0 0-15,21-21 0,0 22 0,0-22 16,0 0-16,0 0 0,1 0 16,-1 0-16,21 0 0,-21-22 0,0 22 15,22-21-15,-22 0 16,0 0-16,0 0 0,0 0 0,1-1 16,-1 1-16,0 0 0,-21 0 15,0 0-15,0 42 31,0 0-31,0 0 16,0 0-16,-21 1 0,21-1 0,-21 0 16,21 0-16,-22 0 15,22 0-15,0-42 47,0 0-31,0 0-16</inkml:trace>
  <inkml:trace contextRef="#ctx0" brushRef="#br0" timeOffset="5359.9">7197 1058 0,'-22'0'31,"22"22"-31,0-1 15,0 0-15,0 0 32,22-21-32,-1 0 0</inkml:trace>
  <inkml:trace contextRef="#ctx0" brushRef="#br0" timeOffset="5789.09">7578 1207 0,'0'0'0,"21"0"15,0 0-15,0 0 0,-21-22 16,21 22 0,-21-21-16,0 0 15,-21 21-15,0 0 16,0 0-16,0 0 16,-22 0-16,22 0 0,0 0 15,0 21-15,0-21 0,-1 21 0,1-21 16,21 22-16,-21-22 0,21 21 15,0 0-15,0 0 16,21-21-16,0 21 0,22-21 16,-22 21-16,0-21 0,21 22 0,-20-22 15,-1 21-15,0-21 0,0 21 16,0-21-16,0 21 0,-21 0 16,0 0-16,0 1 15,-21-22-15,-21 0 0,21 21 16,-22-21-16,1 0 15,21 0-15,-21 0 0,-1 0 0,22 0 16,-21 0-16,21 0 0,-1 0 16,1 0-16,0 0 0,0 0 15,21-21-15,0-1 16,21 1-16,0 0 16,0 21-16,22-21 0,-22 0 15</inkml:trace>
  <inkml:trace contextRef="#ctx0" brushRef="#br0" timeOffset="6084.5">8149 889 0,'0'0'0,"0"-21"0,0 0 0,0 0 0,0-1 16,0 1-16,0 42 31,0 1-16,0-1-15,0 21 0,0 0 0,-21 1 16,21-22-16,0 42 16,-21-20-16,0-22 0,21 21 0,-22 1 15,1-1-15,21-21 0,-21 21 16,0-20-16,21-1 0,-21 0 0,21 0 16,0 0-16,0 0 15,21-42 16,0 0-31,0 0 16</inkml:trace>
  <inkml:trace contextRef="#ctx0" brushRef="#br0" timeOffset="6273.67">7916 1164 0,'0'0'0,"-21"0"0,0 0 31,42 0-15,0 0 0,22 0-16,-22 0 0,0 0 15,0 0-15,21 0 0,-20-21 0,20 21 16,-21-21-16,0 21 0,22 0 16</inkml:trace>
  <inkml:trace contextRef="#ctx0" brushRef="#br0" timeOffset="6869.68">8297 1207 0,'0'0'0,"-21"0"0,0 0 15,21-22 1,0 1-16,0 0 15,0 0-15,21 0 16,0 21-16,0-21 0,22 21 0,-22 0 16,0 0-16,21 0 0,-20 0 15,20 0-15,-21 0 0,0 0 16,22 21-16,-22-21 0,21 42 16,-21 0-16,-21-20 0,0-1 15,0 0-15,0 0 0,0 21 16,-21-20-16,0-1 15,0 0-15,0 0 0,-1-21 0,1 0 16,0 21-16,0-21 0,0 0 16,21-21-1,0 0 1,0 0-16,0 0 0,21-22 16,0 22-16,0 0 0,0 0 15,22 0-15,-22-22 0,21 22 0,-21 0 16,22 21-16,-1-21 15,-21 0-15,22 21 0,-22 0 0,0 0 16,0 0-16,0 0 0,0 0 16,-21 21-16,22 0 0,-22 0 15,0 0-15,0 0 0,0 1 0,0-1 16,0 0-16,-22 0 0,22 0 0,-21-21 16,21 21-16,-21 1 15,21-1-15,-21-21 0,21 21 16,-21-21-1,21-21 17,0 0-32,0-1 15,21-20-15</inkml:trace>
  <inkml:trace contextRef="#ctx0" brushRef="#br0" timeOffset="7024.08">8953 953 0,'0'0'0,"0"-22"0,-21 1 31,21 0-31,-21 21 0,0 0 0,0 0 16,42 0 31,0 0-47,0 0 0,22-21 16,-1 21-16</inkml:trace>
  <inkml:trace contextRef="#ctx0" brushRef="#br0" timeOffset="7573.87">9356 699 0,'0'-22'0,"0"44"0,0-65 16,0 22-16,-22 21 31,1 0-31,0 0 16,21 21-16,0 0 0,0 22 15,-21-22-15,21 21 0,0 1 16,-21-1-16,21 0 0,0 22 15,0-22-15,0 0 0,-21 1 0,21-1 16,-22 0-16,22 1 0,-21-22 16,21 21-16,0-21 0,0 1 15,0-1-15,-21 0 0,21-42 47,0 0-47,0-1 16,21 1-16,-21-21 15,21 21-15,1 0 0,-22-1 0,21-20 16,0 21-16,0 0 0,0 0 16,0-1-16,22 1 0,-22 0 15,0 21-15,0 0 0,0-21 0,1 21 16,20 0-16,-21 0 0,0 21 16,0 0-16,1-21 0,-1 43 0,-21-22 15,0 0-15,0 0 0,0 0 16,0 22-16,0-22 0,0 0 0,-21 0 15,-1 0-15,1-21 0,0 21 16,-21 1-16,21-22 0,-1 21 0,-20-21 16,21 0-16,0 0 15,0 0-15,-1 0 0,1 0 0,0 0 16,0 0-16,42 0 31,0-21-15,0 21-16,1-22 0,-1 1 0,0 21 15,0-21-15</inkml:trace>
  <inkml:trace contextRef="#ctx0" brushRef="#br0" timeOffset="8257.04">9969 1037 0,'0'0'16,"43"-21"-16,-22 21 0,0 0 0,0-21 16,0 21-16,-21 21 31,-21 0-31,0 0 0,0 1 0,0-1 15,0 0-15,21 0 0,-22 0 16,1 22-16,0-22 0,21 0 0,0 0 16,0 0-16,0 0 15,0 1-15,21-22 16,0 0-16,1 0 0,-1 0 16,0 0-16,0 0 0,21 0 0,-20 0 15,20-22-15,-21 22 0,21-21 16,-20 0-16,20 0 0,-21-21 15,0 20-15,0-20 0,-21 21 0,22-21 16,-22-1-16,21 22 0,-21 0 16,0 0-16,0 0 0,0 42 31,0 0-31,-21 0 0,21 0 16,-22 22-16,1-22 0,21 0 15,0 21-15,0-21 0,0 1 0,0-1 16,0 0-16,0 0 0,0 0 15,0 0-15,21-21 16,1 0-16,-1 0 16,0 0-16,0 0 0,0-21 0,22 21 15,-22-21-15,0 0 16,21 0-16,-21-22 0,1 22 0,20-21 16,-21-22-16,0 22 0,0-21 15,1-1-15,-1 22 0,-21-1 0,0 1 16,21 0-16,-21-1 0,0 22 15,0 0-15,-21 21 16,0 0 0,-1 21-16,1 0 0,21 22 0,-21-1 15,0 0-15,0 1 0,21-1 16,-21 0-16,21 1 0,0-1 0,0 0 16,-22 1-16,22-1 0,0-21 15,0 22-15,0-22 0,0 0 16,0 0-16,0 0 0,22-21 31,-1 0-31,0 0 16,0 0-16,0-21 15,-21 0-15,21 21 0,-21-21 16</inkml:trace>
  <inkml:trace contextRef="#ctx0" brushRef="#br0" timeOffset="8463.66">10541 1037 0,'0'0'0,"-21"0"0,42 0 47,0 0-47,0 0 0,0 0 0,1 0 16,-1 0-16,21 0 0,-21 0 15,0 0-15,22 0 0,-22 0 0,0 0 16,0 0-16,0 0 0,1 0 15,-1-21-15,0 21 0,-21-21 16,21 21-16</inkml:trace>
  <inkml:trace contextRef="#ctx0" brushRef="#br0" timeOffset="8824.7">11112 1122 0,'0'0'0,"22"21"15,-1-21-15,0 0 16,0 0-16,0 0 0,22 0 0,-22 0 16,21 0-16,-21 0 0,22-21 15,-22 21-15,0-21 0,0 0 16,-21-1-16,21 1 0,-21 0 16,0 0-16,0 0 15,-21 21 1,0 0-16,0 0 15,0 21-15,-1 0 0,1-21 0,0 21 16,0 0-16,0 1 0,0-1 16,-1 0-16,1 0 0,0 0 0,21 0 15,0 1-15,0-1 16,0 0-16,21-21 16,0 0-16,1 0 15,-1 0-15,0 0 0,21 0 0,1 0 16,-1 0-16,0 0 0,1 0 15,-1 0-15</inkml:trace>
  <inkml:trace contextRef="#ctx0" brushRef="#br0" timeOffset="9330.03">11980 1101 0,'0'0'0,"21"-21"0,-21-22 0,0 22 16,0 0-16,0 0 0,0 0 15,0-1-15,-21 22 0,0 0 16,0 0-16,0 0 0,-22 0 15,22 22-15,-21-1 0,21 0 0,-22 0 16,22 0-16,-21 0 0,21 1 16,0 20-16,-22-21 0,22 0 0,21 0 15,0 1-15,-21-1 16,21 0-16,0 0 0,0 0 0,0 0 16,21-21-1,0 22-15,0-22 0,1 0 0,20 0 16,-21 0-16,21 0 0,-20 0 15,20-22-15,-21 22 0,21-21 0,-20 0 16,20 0-16,0-21 0,-21-1 16,22 1-16,-22 0 0,21-22 0,-21 1 15,1-1-15,20 22 0,-21-22 16,0 22-16,0 0 0,-21-1 0,0 1 16,0 21-16,0 0 0,0-1 15,-21 22 1,0 22-16,0-1 15,0 0-15,0 0 0,-22 21 0,22-20 16,0 41-16,0-21 0,21 1 16,0 20-16,-21-20 0,21 20 0,0-21 15,0 1-15,0-1 0,0-21 16,0 22-16,21-22 0,-21 0 0,21 0 16,0 0-16,0 0 15,0-21-15,1 0 0,-1 0 16,0-21-16,0 21 15,0-21-15,0 0 0</inkml:trace>
  <inkml:trace contextRef="#ctx0" brushRef="#br0" timeOffset="9883.68">13631 487 0,'0'0'0,"21"-42"16,-21 63-1,0 0-15,0 0 16,0 0-16,0 22 0,0-1 0,0 0 16,-21 1-16,21-1 0,0 21 15,0-20-15,-21 20 0,21 1 16,-21-22-16,21 0 0,-21 1 15,21-1-15,0 0 0,-21 1 0,21-22 16,-22 0-16,22 0 0,0 0 16,0-42 15</inkml:trace>
  <inkml:trace contextRef="#ctx0" brushRef="#br0" timeOffset="10201.16">13483 656 0,'0'-42'0,"0"84"0,0-105 0,0 42 16,-21-22-16,21 22 0,0 0 15,0 0-15,0-22 0,0 22 16,21 21-16,0-21 0,22 0 16,-22 0-16,21 0 0,0 21 0,1 0 15,20 0-15,1 0 0,-1 0 16,1 21-16,-22 21 0,0-21 0,1 22 15,-22-1-15,0 0 0,-21-21 16,0 22-16,-21-1 0,-21 0 0,-1 1 16,-20-22-16,20 21 0,-20 1 15,21-22-15,-1 21 0,-20-21 0,20 0 16,1 1-16,21-1 0,0-21 16,0 0-16,-1 21 0,44-42 31,-1 21-31,0 0 0,0-21 15,0 21-15</inkml:trace>
  <inkml:trace contextRef="#ctx0" brushRef="#br0" timeOffset="10692.49">14203 1037 0,'0'0'16,"21"0"-16,0 0 0,0 0 0,0 0 0,1 0 15,-1 0 1,0 0-16,-21-21 0,0 0 15,0 0-15,0 0 16,0-1-16,0 1 16,0 0-16,-21 21 0,0 0 15,-22 0-15,22 0 16,0 0-16,0 0 0,-22 21 0,22 22 16,-21-22-16,21 0 0,-22 21 15,22-21-15,-21 22 0,21-22 0,0 21 16,-1-21-16,1 22 0,21-22 15,-21 0-15,21 0 0,0 0 16,21-21-16,0 0 16,1 0-16,20 0 0,-21 0 0,21 0 15,-20 0-15,20-21 16,0 21-16,1-21 0,-22 0 0,21 0 16,-21 0-16,22-22 0,-22 22 15,0 0-15,0-21 0,0 20 0,-21 1 16,0 0-16,21 21 15,-21 21 1,0 0-16,0 1 0,-21-1 16,21 0-16,-21 0 0,21 0 0,0 0 15,0 1-15,-21-1 0,21 0 16,0 0-16,0 0 0,0 0 16,21-21-16,0 0 15,0 0-15,1 0 0,-1 0 0,0 0 16,0 0-16,0 0 15</inkml:trace>
  <inkml:trace contextRef="#ctx0" brushRef="#br0" timeOffset="11055.17">14647 1101 0,'0'0'16,"0"-21"-16,0-1 0,0 1 16,0 0-16,21 0 0,-21 0 15,22 21-15,-22-21 0,21 21 16,0 0-16,0 0 0,0 0 15,0 0-15,1 0 0,20 0 0,-21 21 16,0 21-16,0-21 16,1 0-16,-22 22 0,0-22 0,0 0 15,0 21-15,0-20 0,0-1 16,-22 0-16,22 0 0,-21 0 0,0 0 16,0 1-16,0-22 0,0 0 15,21 21-15,-22-21 16,22-21-1,0-1-15,0 1 0,0 0 16,0-21-16,22 21 0,-1-22 16,0 22-16,21-42 0,-21 20 15,1 22-15,-1 0 16,0 0-16,-21 0 0,42 21 16,-21 0-16,1 0 0,-1 0 15,0 0-15,21 0 0,-21 0 0</inkml:trace>
  <inkml:trace contextRef="#ctx0" brushRef="#br0" timeOffset="11585.31">15621 1185 0,'0'0'0,"21"0"0,0 0 16,0 0-16,-21-21 15,0 0-15,0 0 0,0 0 16,0 0-16,0-1 15,0 1-15,0 0 0,0 0 0,0 0 16,-21 0-16,0 21 0,0 0 16,0 0-16,0 0 0,-1 0 0,1 21 15,-21 0-15,21 0 0,-22 0 16,22 0-16,0 1 0,-42 41 16,41-42-16,-20 22 15,42-22-15,0 21 0,0-21 16,0 0-16,0 1 0,21-22 15,0 21-15,1-21 16,-1 0-16,0 0 0,0 0 16,21 0-16,-20 0 0,-1-21 0,0 21 15,21-22-15,-21 1 0,1 0 16,20 0-16,-21 0 0,0 0 0,0-22 16,-21 1-16,22 21 0,-22-22 15,21 22-15,-21 0 0,0 0 0,21 0 16,-21 42-1,-21 0 1,0 0-16,21 22 0,-22-22 16,22 0-16,-21 21 0,21-21 0,0 1 15,0-1-15,0 21 16,0-21-16,0 0 0,0 1 16,21-22-16,1 21 15,-1-21-15,0 0 0,0 0 16,0 0-16,0-21 15,1 21-15,-1-22 0,0 1 0,0 0 16</inkml:trace>
  <inkml:trace contextRef="#ctx0" brushRef="#br0" timeOffset="11828.34">16087 783 0,'0'0'0,"21"-42"0,-21-43 31,0 64-31,0 42 16,-21 0-16,21 1 15,-22-1-15,1 21 0,0 0 16,21 1-16,-21-1 0,21 0 16,-21 1-16,21-1 0,-21 0 15,21 1-15,0-1 0,0 0 0,0-20 16,0-1-16,0 21 0,0-21 16,0 0-16,21-21 31,0 0-31,0 0 0,0-21 15,0 0-15,22 0 0</inkml:trace>
  <inkml:trace contextRef="#ctx0" brushRef="#br0" timeOffset="12089.46">16489 699 0,'0'-22'16,"0"44"-16,0-65 0,0 22 0,0 42 31,-21 0-31,-1 1 0,22 20 15,-21 0-15,0 1 0,0-1 16,21 0-16,0 1 0,0 20 0,-21-21 16,0 22-1,21-22-15,-22 1 0,22-22 0,0 0 16,0 0-16,0 0 0,0 0 16,0 1-16,0-1 15,22-21 16,-1-21-31,0 21 16,0-22-16</inkml:trace>
  <inkml:trace contextRef="#ctx0" brushRef="#br0" timeOffset="12769.13">16722 1143 0,'0'21'31,"21"-21"1,0 0-17,0 0-15,0 0 0,0 0 16,1 0-16,-22-21 16,21 21-16,0-21 15,-21 0-15,0 0 0,0-1 16,-21 22 15,0 0-31,-1 22 16,1-22-16,0 21 0,0 0 15,21 0-15,-21 0 0,0 0 16,-1 1-16,22-1 0,0 0 0,-21 0 16,21 0-16,0 0 0,0 1 15,0-1-15,0 0 0,0 0 16,0 0-16,21-21 15,1 0-15,-1 0 0,21 0 16,-21 0-16,0 0 0,1 0 16,-1 0-16,21 0 0,-21-21 0,22 21 15,-22-21-15,21 0 0,-21-22 16,22 22-16,-1-21 0,-21 0 16,21-22-16,-20 22 0,-1-22 15,0 1-15,0 20 0,0-20 0,0 21 16,-21 20-16,0-20 0,0 21 15,0 0-15,0 0 0,-21 21 32,0 0-32,0 21 0,21 0 0,-21 21 15,0-21-15,-1 22 0,22 20 16,0-20-16,0-1 0,-21 21 16,21-20-16,0-1 0,-21 0 0,21 1 15,0-22-15,0 21 0,0-21 16,0 1-16,0-1 0,0 0 0,0 0 15,21-21 1,0 0-16,1 0 16,-1 0-16,0 0 0,-21-21 0,42 0 15,-21 21-15,1-21 16,-1-22-16,21 22 0,0 0 0</inkml:trace>
  <inkml:trace contextRef="#ctx0" brushRef="#br0" timeOffset="13872.2">17949 1207 0,'21'0'390,"-42"21"-311,21 0-64,21-21 16,1 0-15,-1 0-16,0 0 16,-21-21-16,21 21 15,0-21-15,-21-1 0,0 1 16,0 0-16,0 0 16,-21 21-1,0 0 1,0 21-16,0 0 15,21 0 1,0 1-16,0-1 16,21-21 31,0-21-32,-21-1 16,21 22 1,0 0-32,0 0 0,1-21 0,-1 21 15,0 0-15</inkml:trace>
  <inkml:trace contextRef="#ctx0" brushRef="#br0" timeOffset="14164.04">18605 953 0,'0'0'0,"0"-22"16,22 22-16,-1 0 15,0 0 1,0 0-16,0 22 0,0-1 16,1 0-16,-1 0 0,0 0 15,0 0-15,0 1 0,0 20 0,1-21 16,-1 0-16,0 0 0,-21 1 15,0-1-15,21 21 0,-21-21 16,0 0-16,0 1 16,0-44 31,0 1-47,0 0 15</inkml:trace>
  <inkml:trace contextRef="#ctx0" brushRef="#br0" timeOffset="14405.13">19198 826 0,'0'0'0,"-21"21"16,0 0-16,0 0 16,-1 0-16,1 22 0,-21-1 0,21-21 15,-22 21-15,22 1 0,-21-1 16,0-21-16,-22 22 0,22-22 15,-1 21-15,1-21 0,0 0 0,-1 1 16,22-22-16,0 21 0,0-21 16,21 21-16,21-21 15,0 0 1,0 0-16,22-21 0,-22 0 16,21 21-16,1-22 0</inkml:trace>
  <inkml:trace contextRef="#ctx0" brushRef="#br0" timeOffset="14644.68">19431 953 0,'0'0'0,"0"21"32,0 0-32,-21 0 0,0 0 15,21 22-15,-22-22 0,22 0 16,-21 21-16,21-21 0,-21 1 0,0-1 15,21 0-15,0 0 0,0 0 16,-21 0-16,21 1 0,21-22 47,-21-22-47</inkml:trace>
  <inkml:trace contextRef="#ctx0" brushRef="#br0" timeOffset="14864.44">19431 995 0,'0'0'16,"0"-21"-16,0 0 0,0-1 0,21 22 16,0 22-1,-21-1-15,21 0 16,1-21-16,-22 42 0,21-21 0,0 1 16,0-1-16,0 0 0,0 0 15,1 0-15,-1 0 0,0 1 16,-21-1-16,21 0 0,-21-42 47</inkml:trace>
  <inkml:trace contextRef="#ctx0" brushRef="#br0" timeOffset="15292.66">20066 889 0,'-21'21'16,"0"0"-16,-1 1 16,1-1-16,0 0 0,-21 0 15,21 0-15,-22 22 0,22-22 16,-21 0-16,21 0 0,-22-21 16,22 21-16,0 0 0,0-21 15,42 0 1,0 0-1,0-21-15,0 0 0,1 0 16,20 0-16,0 0 0,-21-22 16,22 22-16,-1-21 0,-21 21 0,22-1 15,-22 1-15,0 0 0,-21 0 16,0 42 0,0 0-16,0 0 15,0 22-15,0-22 0,-21 21 16,0-21-16,21 22 0,-22-22 15,22 21-15,-21-21 0,0 1 16,21-1-16,0 21 0,-21-21 0,0 0 16,21 1-16,0-1 15,21-21 17,0 0-32,0-21 15,0-1-15</inkml:trace>
  <inkml:trace contextRef="#ctx0" brushRef="#br0" timeOffset="15651.58">20595 783 0,'0'0'0,"21"0"0,-21-21 0,0 0 16,0 42 15,-21 0-31,21 0 0,-21 1 0,0 20 15,0-21-15,21 21 0,-22 1 16,1-1-16,0 0 0,0 1 0,0-1 16,0-21-16,-1 22 15,1-22-15,21 21 0,0-21 0,-21 0 16,21 1-16,0-1 0,0 0 16,0 0-16,0 0 0,21-21 15,0 0-15,1 0 0,20 0 16,0 0-16,1 0 0,-22 0 0,21 0 15,0 0-15,1 0 0,-1-21 16,0 21-16,1-21 0,-22 21 0,0-21 16,0 21-16,0 0 0,1 0 15,-22-21-15</inkml:trace>
  <inkml:trace contextRef="#ctx0" brushRef="#br0" timeOffset="17468.66">1587 2011 0,'0'0'0,"-21"0"0,0 0 16,0 0-16,0 0 15,0 0 1,42 0 15,0 0-31,0 0 16,0 0-16,0 0 0,1 0 0,20 0 15,-21 0-15,21 0 0,-20 0 16,20 0-16,0 0 0,-21 0 0,22 0 16,-1 0-16,0 0 0,85 0 15,-63 0-15,-1 0 16,1 0-16,21 0 0,-1 0 0,-20 0 16,20 0-16,-20 0 0,21 0 15,-22 0-15,1 0 0,20 0 0,-20 0 16,20 0-16,-20 0 15,21 0-15,20 0 0,-20-21 0,0 21 16,21-21-16,-22 21 0,22 0 16,-21 0-16,-1-22 0,22 22 0,-21 0 15,21 0-15,0 0 0,-1 0 16,-20 0-16,21 0 0,-21 0 16,20 0-16,-20 0 0,0-21 0,-1 21 15,22 0-15,-21-21 0,21 21 16,0 0-16,-1 0 0,1-21 15,-21 21-15,21 0 0,0-21 0,-1 21 16,1 0-16,0 0 0,21-21 16,-21 21-16,21 0 0,-21 0 0,0 0 15,-1 0-15,1 0 0,0 0 16,21 0-16,-21-22 0,0 22 16,21 0-16,-21-21 0,21 21 0,-22 0 15,1 0-15,0 0 0,21-21 16,0 21-16,0 0 0,0 0 0,-21 0 15,21-21-15,0 21 0,0 0 16,-21 0-16,42 0 0,-21 0 0,0-21 16,0 21-16,0 0 15,0 0-15,0 0 0,0 0 0,0 0 0,0 0 16,0 0-16,21-21 16,-21 21-16,0 0 0,0 0 0,0 0 15,0 0-15,21 0 0,0 0 16,-21 0-16,0 0 0,22 0 0,-22 0 15,0 0-15,0 0 0,21 0 16,-21 21-16,0-21 0,21 0 0,-42 0 16,21 21-16,21-21 0,-21 21 15,21-21-15,0 0 0,-21 0 0,21 0 16,-21 0-16,22 0 0,-1 0 16,21 0-16,-21 21 0,22-21 15,-22 0-15,0 0 0,0 0 0,0 21 16,22-21-16,-22 0 0,21 0 15,-21 0-15,0 0 0,1 22 16,20-22-16,148 0 0,-147 0 16,-22 0-16,21 0 0,22 0 15,-22 0-15,22 0 0,-22 0 0,0 0 16,1 0-16,20 0 0,-21 0 16,1 0-16,20 0 0,-20 0 15,-1 0-15,0 0 0,1 0 16,-1 0-16,0 0 0,1 0 0,-22 0 15,0 0-15,0 0 0,0 0 0,22 0 16,-43 0-16,0 0 0,0 0 16,-22 0-16,1 0 0,-21 0 15,0 0-15,-22 0 0,1 21 0,-22-21 16,0 0-16,-21 0 0,1 0 16,-1 0-16</inkml:trace>
  <inkml:trace contextRef="#ctx0" brushRef="#br0" timeOffset="17588.03">22437 1884 0,'-64'21'15,"64"0"1,-21-21-16,0 0 15,0 0-15,-1 21 0,1-21 0,0 22 16,0-1-16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28:41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677 0,'0'-21'15,"0"0"1,21 21-16,-21-21 16,0 0 15,0 42 16,-21 0-47,21 0 0,-21 0 15,0 1-15,21 20 0,0 0 16,-22 22-16,1-1 0,21-20 0,-21 20 16,0 1-16,0-1 0,0 1 15,-1-1-15,1-21 0,-21 22 0,21-22 16,0 1-16,-1-1 0,1 0 16,0-21-16,21 22 0,-21-22 15,21 0-15,-21 0 0,0-21 16,21-21-1,-22 0 1,22 0-16,-21 0 0,21-22 16,0 22-16,-21-21 0,21 21 15,0-22-15,0 1 0,0 0 0,0 20 16,0-20-16,0 21 0,0 0 16,21 0-16,0-1 0,-21 1 15,22 21-15,-1 0 0,0 0 16,0 0-16,0 0 0,-21 21 15,21 1-15,1-1 0,-1 0 0,0 0 16,0 21-16,0-20 16,-21 20-16,21-21 0,1 21 15,-1-20-15,-21-1 0,21 21 0,0-21 16,0 0-16,-21 1 0,21-1 16,1-21-16,-1 0 0,0 21 0,0-21 15,0 0-15,22 0 0,-22-21 16,0 0-16,21-1 0,1 1 0,-22 0 15,21 0-15,0-21 0,-20-1 16,20 22-16,-21-21 0,0-1 16,0-20-16,1 21 0,-1-1 0,-21-20 15,0-1-15,0 22 0,0-22 16,0 22-16,-21-21 0,-1 20 16,1 1-16,-21 0 0,21 20 0,-22-20 15,22 21-15,-21 0 16,0 0-16,20-1 0,-62 22 15,41 0-15,1 0 0,0 22 16,-1-1-16,-20 0 0,21 21 0,-1 1 16,22-1-16,-21 0 0,21 1 15,-1 20-15,22-21 0,0 22 16,0-22-16,0 1 0,0-1 0,22 0 16,-1 1-16,0-22 0,0 21 15,21-21-15,-20 0 0,20-21 16,-21 22-16,21-22 0,1 0 0,-22 0 15,0 0-15,21 0 0,-20 0 16,-1 0-16,0 0 0,0 0 16,0 0-16,0 0 0,1-22 15,-1 22-15,0-21 0,0 0 16,0 0-16</inkml:trace>
  <inkml:trace contextRef="#ctx0" brushRef="#br0" timeOffset="285.52">2519 1143 0,'0'0'0,"0"-21"15,21 21 17,-21 21-32,0 0 15,0 0-15,0 1 0,0-1 16,0 0-16,0 0 0,-21 0 0,21 0 15,0 1-15,0-1 0,-21-21 16,21 21-16,-22 0 0,22 0 16,0 0-16,-21-21 31,21-21-15,21 0-1,-21 0-15,0-21 0</inkml:trace>
  <inkml:trace contextRef="#ctx0" brushRef="#br0" timeOffset="635.77">2646 889 0,'0'21'31,"-21"0"-15,21 1-16,0-1 0,0 0 31,21-21-31,0 0 16,0 0-16,0-21 15,-21 0-15,21 21 0,1-22 16,-22 1-16,0 0 0,0 0 0,0 0 16,0 0-16,0-1 15,0 1-15,-22 21 0,1 0 16,0 0-16,0 0 15,0 0-15,0 21 0,-1 1 16,22-1-16,-21 0 0,21 0 0,-21 0 16,21 0-16,0 22 15,0-22-15,0 0 0,0 0 16,21-21 0,0 0-16</inkml:trace>
  <inkml:trace contextRef="#ctx0" brushRef="#br0" timeOffset="1223.71">3090 1207 0,'0'-22'31,"21"1"-15,-21 0-16,0 0 16,22 21-16,-22-21 15,-22 21 17,1 21-17,0-21-15,0 21 0,0-21 16,0 21-16,-1 0 0,1-21 15,0 22-15,0-1 0,0 0 16,21 0 0,0 0-16,0 0 15,21-21-15,0 0 16,0 22-16,0-22 0,1 0 0,-1 0 16,0 21-16,0-21 0,0 0 15,0 21-15,1-21 16,-22 21-16,21-21 0,-21 21 0,0 0 15,0 1 1,-21-22-16,-1 0 16,-20 21-16,21 0 0,-21-21 0,-1 0 15,22 0-15,-21 0 0,-1 0 16,22 0-16,0 0 0,-21 0 16,21 0-16,-1 0 0,1-21 0,0 21 15,0-21-15,0-1 16,21 1-16,0 0 15,21 0-15,0 21 16,0 0-16,0-21 0,1 21 0,20-21 16,-21 21-16,21-22 0</inkml:trace>
  <inkml:trace contextRef="#ctx0" brushRef="#br0" timeOffset="1636.65">3641 741 0,'0'0'0,"0"-85"31,-22 85-15,1 0 0,21 21-1,0 1-15,-21-1 0,0 0 0,0 21 16,21 1-16,-21-1 0,-1 0 16,1 22-16,21-22 0,-21 22 0,0-22 15,0 21-15,0-20 0,-1-1 16,1 0-16,21-20 0,0 20 15,-21-21-15,21 0 0,0 0 0,0 1 16,0-1-16,0 0 16,21-21-1,0 0-15,1 0 16,-1-21-16,0 21 0,-21-21 16,21-1-16</inkml:trace>
  <inkml:trace contextRef="#ctx0" brushRef="#br0" timeOffset="1932.14">3302 1207 0,'21'0'31,"0"0"-16,0-22-15,1 22 0,-1 0 16,0 0-16,21-21 0,-21 21 16,1 0-16,20 0 0,-21-21 0,0 21 15,0 0-15,1 0 0,-1 0 16,-42 0 15</inkml:trace>
  <inkml:trace contextRef="#ctx0" brushRef="#br0" timeOffset="2863.62">3916 1291 0,'-43'0'31,"43"-21"16,0 0-47,0 0 15,22 0 1,-1-1-16,0 1 0,0 21 16,0-21-16,0 21 0,22-21 15,-22 21-15,0 0 0,0-21 0,0 21 16,1 0-16,-1 0 0,0 0 15,0 0-15,0 0 0,-21 21 16,21 0 0,-21 21-16,0-20 0,0-1 0,0 0 15,0 21-15,0-21 0,-21 1 16,21-1-16,-21 0 0,0 0 0,0 0 16,21 0-16,-21-21 0,21 22 15,-22-22-15,1 0 16,21 21-16,0-42 31,0-1-15,0 1-16,0 0 15,21 21-15,1-21 0,-1 0 16,0 0-16,0 21 0,0-22 0,22 1 16,-22 0-16,21 0 0,-21 0 15,22 0-15,-1-1 0,-21 1 0,21 0 16,-20 0-16,-1 21 0,21-21 15,-21 21-15,0 0 0,-21-21 0,22 21 16,-22 21 0,0 0-16,0 0 15,0 21-15,0-20 16,-22-1-16,22 0 0,0 0 0,-21 0 16,0-21-16,21 21 15,-21 1-15,21-1 0,0 0 16,-21-21-16,21 21 15,21-42 17,-21 0-32,21 0 15,0-1-15,0 1 0</inkml:trace>
  <inkml:trace contextRef="#ctx0" brushRef="#br0" timeOffset="3227.58">4762 868 0,'0'0'0,"-21"0"16,0 0-16,0 21 15,21 0 1,-21-21-16,21 21 0,0 1 16,21-22-1,0 0 1,0 0-16,22 0 15,-22-22-15,0 1 0,0 21 0,0-21 16,0 0-16,1 0 0,-22 0 16,0-1-16,0 1 0,0 0 15,0 0-15,0 0 16,-22 0-16,1 21 0,0 0 0,0 0 16,0 0-16,0 0 0,-1 0 15,1 0-15,0 21 0,0-21 0,21 21 16,-21 0-16,0 0 15,21 0-15,0 1 0,0-1 16,0 0-16,21-21 16,0 0-16,0 21 0,0-21 15</inkml:trace>
  <inkml:trace contextRef="#ctx0" brushRef="#br0" timeOffset="3879.64">5270 762 0,'-21'-21'16,"0"0"-16,0 21 0,21-21 15,-21 21-15,0 0 0,-1 0 16,1 0-1,0 0-15,0 21 16,21 0-16,0 0 0,0 21 16,-21-20-16,21 20 0,-21 0 15,21 1-15,0-1 0,0 0 0,-22 1 16,22 20-16,-21-21 0,21 1 16,0-22-16,-21 21 0,21 1 0,0-22 15,0 21-15,0-21 0,0 0 16,0 1-16,0-1 0,0 0 15,-21-42 17,21 0-17,-21 21-15,21-22 0,0 1 0,0 0 16,-21 0-16,21 0 0,0 0 16,0-1-16,0-20 0,0 21 0,0 0 15,0 0-15,21-1 0,0 22 16,0-21-16,0 0 0,22 0 0,-1 21 15,-21 0-15,21 0 0,1 0 16,-22 0-16,21 0 0,1 0 0,-1 21 16,-21 0-16,21 0 0,-20 1 15,-22-1-15,0 0 0,0 0 0,0 0 16,0 0-16,0 1 0,-22-1 16,1 0-16,0 0 0,-21 0 15,-1 0-15,1 1 0,0-22 16,21 21-16,-22-21 0,1 0 0,21 21 15,0-21-15,-1 0 0,1 0 16,0 0-16,0 0 0,21-21 16,21 0-1,0 21-15,22-22 0,-22 1 16,0 21-16,0-21 0,21 0 0</inkml:trace>
  <inkml:trace contextRef="#ctx0" brushRef="#br0" timeOffset="4642.83">5609 1101 0,'0'0'0,"0"21"32,-21 0-17,21 0-15,-21 0 0,21 1 16,0-1-16,0 0 0,0 0 0,0 0 15,0 0-15,0 1 0,0-1 16,0 0-16,0 0 16,0 0-16,21-21 15,0 21-15,0-21 0,0 0 0,1 0 16,20 0-16,-21 0 0,0 0 16,0-21-16,22 0 0,-22 0 0,0 0 15,0 0-15,0-1 0,-21 1 16,22 0-16,-22-21 0,21 21 0,-21-22 15,0 1-15,0 21 16,0 0-16,-21 42 31,21 0-31,-22 0 0,22 21 16,0-20-16,-21-1 0,21 0 16,-21 21-16,21-21 0,0 1 15,0-1-15,0 0 0,0 0 16,0 0-16,21 0 0,0-21 0,1 22 15,-1-22-15,0 0 0,0 0 16,21 0-16,-20 0 0,-1 0 16,21 0-16,-21 0 0,0 0 0,22-22 0,-22 22 15,0-21-15,0 0 0,0 0 16,1-21-16,-1 20 0,0-20 16,0 0-16,0-1 0,0-20 0,-21 21 15,0-22-15,22 22 0,-22-22 16,21 22-16,-21 0 0,0 20 0,0-20 15,0 21-15,0 0 16,0 42 0,0 0-1,0 0-15,-21 22 0,21-1 16,-22 0-16,22 1 0,0-1 0,0 0 16,-21 1-16,21-1 0,-21 0 15,21 1-15,0-1 0,0-21 0,0 21 16,0-20-16,0-1 0,0 0 15,0 0-15,0 0 0,0 0 16,21-21 0,0 0-16,1 0 15,-1 0-15,0 0 0,0-21 16,0 0-16,0 0 0,1 0 16,-1 0-16,0-1 0</inkml:trace>
  <inkml:trace contextRef="#ctx0" brushRef="#br0" timeOffset="4859.56">6329 1101 0,'0'0'16,"-21"0"-16,-1 0 0,44 0 47,-1 0-47,0 0 15,0 0-15,0 0 0,0 0 0,22 0 16,-22 0-16,0 0 0,0 0 16,0-21-16,1 21 0,-1-22 15</inkml:trace>
  <inkml:trace contextRef="#ctx0" brushRef="#br0" timeOffset="5275.21">6837 1249 0,'42'0'31,"-21"0"-31,0 0 16,1 0-16,-1-21 0,0 0 0,0 21 15,-21-22-15,21 1 16,0 21-16,-21-21 0,22 0 0,-22 0 16,0 0-16,-22 21 31,1 0-31,0 0 0,0 0 16,0 0-16,0 0 0,-1 21 0,1 0 15,-21 0-15,42 0 0,-21-21 16,0 21-16,21 1 0,0-1 0,0 0 15,0 0-15,0 0 0,0 0 16,0 1-16,0-1 0,21 0 16,0-21-16,0 0 0,-21 21 15,21-21-15,0 0 0,22 0 0,-22 0 16,0 0-16,0 0 0,22 0 16,-22 0-16,21 0 0,-21 0 0,22 0 15</inkml:trace>
  <inkml:trace contextRef="#ctx0" brushRef="#br0" timeOffset="5871.71">7683 1058 0,'0'0'0,"0"-21"0,0 0 0,0 0 16,0 0-16,0 0 0,-21 21 0,0-22 15,0 22-15,0 0 16,0 0-16,-1 0 0,1 22 0,-21-1 15,21 0-15,0 0 16,-22 0-16,22 0 0,0 1 0,0 20 16,0-21-16,-1 0 0,1 22 15,21-22-15,0 0 0,-21 0 0,21 0 16,0 0-16,0 1 0,0-1 16,21-21-16,0 21 0,1-21 0,-1 0 15,0 0-15,0 0 0,0 0 16,0 0-16,1 0 0,-1 0 0,0 0 15,21-21-15,-21 0 0,1 21 16,20-43-16,-21 22 0,0 0 16,0-21-16,1-1 0,-1-20 0,0 20 15,-21-20-15,21 21 0,-21-22 16,21 1-16,-21 20 0,0 1 0,0 0 16,0-1-16,21 22 0,-21-21 15,0 21-15,0-1 16,0 44-1,-21-1-15,0 0 16,21 0-16,-21 0 0,0 22 0,0-1 16,-1 0-16,22 1 0,-21-1 15,21 21-15,-21-20 0,21-1 0,0 0 16,0 1-16,0-1 0,0-21 16,0 0-16,21 22 0,0-22 15,1 0-15,-1 0 0,0-21 16,0 0-16,0 0 0,22 0 15,-22 0-15,0 0 0,21 0 0,-21 0 16,1 0-16,-1-21 0,21 21 16,-21-21-16,0 0 0,1 21 15,-1-21-15,-21-1 0,21 1 0,-21 0 16,21 0-16</inkml:trace>
  <inkml:trace contextRef="#ctx0" brushRef="#br0" timeOffset="6639.75">9948 741 0,'0'-21'15,"0"42"-15,-21-42 0,21 0 0,-21-1 0,21 1 16,0 0-16,0 0 0,-21 0 0,0 21 15,21-21-15,0-1 16,-22 22-16,22 22 31,-21-1-31,21 0 0,0 21 16,0 1-16,0-1 0,0 21 16,0 1-16,0-22 0,0 22 0,0-1 15,0 1-15,0-22 0,0 22 16,0-22-16,0 0 0,-21 1 0,21-1 15,-21-21-15,21 21 0,-21-20 16,21-1-16,0 0 0,0 0 16,0-42 15,0 0-31,0 0 0,21-1 16,-21 1-16</inkml:trace>
  <inkml:trace contextRef="#ctx0" brushRef="#br0" timeOffset="6991.49">9673 783 0,'0'0'0,"-21"-21"0,0 0 16,21 0-16,-21 0 0,21-1 0,0 1 16,0 0-16,0 0 0,0 0 15,0 0-15,0-22 0,21 22 16,0 0-16,21 0 0,-21 21 15,22-21-15,20-1 0,-20 22 16,20 0-16,-21 0 0,22 0 0,-1 0 16,-20 22-16,-1-1 0,0 21 0,1-21 15,-22 22-15,0-22 0,-21 21 16,0-21-16,0 22 0,-21-1 0,-21-21 16,-1 21-16,1-20 0,0-1 15,-22 21-15,1-21 0,20 0 0,-20 1 16,20-1-16,-20-21 0,42 21 15,-22-21-15,22 0 0,0 0 16,0 0-16,42-21 16,0 21-1,22-21-15,-1-1 0,0 22 16</inkml:trace>
  <inkml:trace contextRef="#ctx0" brushRef="#br0" timeOffset="7643.71">10583 1122 0,'0'0'0,"-21"0"0,21-21 31,0 0-15,0-1-16,0 1 15,0 0-15,21 0 0,-21 0 0,0 0 16,0-22-16,0 22 0,0 0 16,0 0-16,0 0 0,0-1 15,-21 22-15,0 0 0,0 0 16,0 0-16,-1 0 0,1 0 15,0 22-15,0 20 16,0-21-16,0 21 0,-1-20 0,1 20 16,0 0-16,0 1 0,0-22 0,0 21 15,-1-21-15,22 22 0,0-22 0,0 0 16,0 0-16,0 0 0,0 0 16,22 1-16,-1-22 15,0 0-15,0 0 0,0 0 16,0 0-16,22-22 0,-1-20 15,0 42-15,-20-21 16,-1 0-16,0-22 0,0 22 0,0 0 16,0 0-16,-21-21 0,0 20 15,0-20-15,0 21 0,22 0 0,-22 0 16,0 42 0,0 0-1,0 21-15,0-21 16,0 1-16,0-1 0,-22 0 0,22 21 15,0-21-15,0 1 16,0-1-16,0 0 0,0 0 0,0 0 16,0 0-16,22-21 15,-1 0-15,0 0 0,0 0 16,21 0-16,-20 0 0,-1 0 16,0-21-16,0 21 0</inkml:trace>
  <inkml:trace contextRef="#ctx0" brushRef="#br0" timeOffset="8047.28">10901 1080 0,'0'0'16,"0"-22"-16,0 1 0,0 0 15,0 0-15,0 0 16,0 0-16,21 21 0,-21-22 16,21 22-16,0-21 15,0 21-15,1 0 0,-1 0 0,0 0 16,0 0-16,21 0 0,-20 0 15,-1 21-15,0 1 0,0-1 0,0 0 16,0 0-16,1 0 0,-22 22 16,21-22-16,-21 0 0,0 21 0,0-21 15,0 1-15,0-1 0,-21 0 16,-1-21-16,1 21 0,21 0 0,-21-21 16,0 0-16,0 0 15,21-21 1,0 0-16,0 0 15,0-22 1,0 22-16,0 0 0,21 0 0,0-21 16,-21 20-16,21 1 0,-21-21 15,21 21-15,1 0 0,-1-1 16,0 1-16,0 21 0,0 0 16,0 0-16,1 0 0,-1 0 15,0 0-15,0 0 0,21 0 16</inkml:trace>
  <inkml:trace contextRef="#ctx0" brushRef="#br0" timeOffset="8607.54">11811 1122 0,'0'0'0,"21"0"0,0 0 15,0 0-15,1 0 16,-1-21-16,-21 0 0,21-1 15,0 1-15,-21 0 0,0-21 16,0 21-16,0-1 0,0-20 0,0 21 16,0 0-16,-21 0 0,0-1 15,0 1-15,-1 21 0,1 0 16,-21 0-16,21 0 0,0 21 16,-1 1-16,1-1 0,-21 21 15,21-21-15,0 22 0,-1-22 16,1 21-16,0 0 0,0 1 15,21-22-15,0 21 0,-21-21 0,21 1 0,0-1 16,0 0-16,0 0 0,0 0 16,0 0-16,21-21 0,0 0 15,0 0-15,0 0 16,22 0-16,-22 0 0,0-21 0,0 21 16,22-21-16,-22 0 0,0 0 15,0 0-15,0-1 0,0-20 0,1 0 16,-1 21-16,0-22 0,-21 1 15,0 0-15,0 20 0,0 1 16,0-21-16,0 21 0,0 0 16,0 42-1,0 0 1,0 0-16,0 0 0,0 0 0,0 22 16,0-22-16,0 21 0,-21-21 15,21 1-15,0 20 0,0-21 0,0 0 16,0 0-16,0 1 0,0-1 15,0 0-15,21-21 0,0 0 16,0 0 0,0 0-16,22 0 0,-22 0 0,0 0 15,0-21-15,22 0 0</inkml:trace>
  <inkml:trace contextRef="#ctx0" brushRef="#br0" timeOffset="8902.04">12404 508 0,'0'0'0,"0"-21"0,-22 21 31,22 21-31,0 0 16,0 0-16,-21 22 0,21-22 16,-21 21-16,0 1 0,21-1 15,0 0-15,-21 1 0,0 20 16,-1-21-16,22 1 0,0 41 15,-21-62-15,21 20 0,0-21 16,0 0-16,0 0 0,0 1 0,0-1 16,21-21-1,1 0 1,-1 0-16,0-21 0,0-1 16,-21 1-16,21 0 0,0 0 0,1-21 15</inkml:trace>
  <inkml:trace contextRef="#ctx0" brushRef="#br0" timeOffset="9159.52">12658 529 0,'0'21'32,"-22"1"-32,22-1 0,0 0 15,0 0-15,-21 21 0,21 1 0,-21-1 16,21 0-16,-21 1 0,21-1 15,-21 22-15,21-43 0,0 21 0,0 0 16,0-20-16,0 20 16,0-21-16,0 0 0,0 0 0,0 1 15,21-22 1,0 0 0,0-22-16,0 1 15,1 0-15,-22 0 0,21 0 0</inkml:trace>
  <inkml:trace contextRef="#ctx0" brushRef="#br0" timeOffset="9823.68">12785 995 0,'0'0'0,"0"21"16,21-21 15,0 0-16,0 0-15,0 0 0,0-21 16,1 0-16,-1 0 0,0 21 0,0-22 16,-21-20-16,0 21 0,21 0 15,-21 0-15,0-1 0,0 1 16,-21 21 0,0 0-16,0 0 15,0 0-15,-1 0 0,22 21 16,-21 1-16,0-1 0,0 21 0,21-21 15,0 0-15,-21 22 0,21-22 0,-21 21 16,21-21-16,0 22 16,0-22-16,0 0 0,0 0 0,0 0 15,0 1-15,0-1 0,21 0 16,0-21-16,0 0 0,0 0 16,22 0-16,-22 0 15,0 0-15,21 0 0,-21 0 0,22-21 16,-22 0-16,0-1 0,21 1 15,-20-21-15,-1 21 0,0-22 16,0 1-16,0-21 0,0 20 16,1 1-16,-1-22 0,-21 22 0,0 0 15,21-1-15,0 1 0,-21 0 16,0 21-16,0-1 0,0 1 0,0 0 16,0 42 15,-21 0-31,0 1 0,0 20 0,21-21 15,-22 21-15,22 1 0,0-1 16,-21 0-16,0 1 0,21-1 0,-21 0 16,21 1-16,0-1 0,0 0 15,0-20-15,0-1 0,0 0 0,0 0 16,0 0-16,21-21 0,0 0 16,0 0-16,1 0 0,-1 0 15,21 0-15,-21 0 0,22 0 16,-22 0-16,21-21 0,-21 0 0,0 0 15,22 21-15,-22-21 0,-21-1 16,21 1-16</inkml:trace>
  <inkml:trace contextRef="#ctx0" brushRef="#br0" timeOffset="13655.59">15134 720 0,'0'0'0,"-21"0"15,0 0-15,0 0 16,42 0 15,0 0-15,21 0-16,-21-21 0,22 21 16,-1-22-16,-21 22 0,22-21 0,-1 21 15,0-21-15,-21 0 16,1 21-16,-1-21 0,0 0 0,-21-1 15,0 1-15,0 0 16,-21 21-16,0 0 0,-1 0 16,-20 0-16,0 0 0,21 0 15,-22 0-15,1 21 0,0 0 0,20 1 16,-20-1-16,0 0 0,21 0 16,-1 0-16,1 22 0,0-22 0,21 0 15,0 0-15,0 0 16,0 0-16,0 1 0,0-1 0,21 0 15,0 0-15,1-21 0,20 21 0,-21-21 16,21 0-16,1 0 0,-1 0 16,-21 0-16,22 0 0,-22 0 15,21 0-15,-21 0 0,-21-21 16,-21 21 0,0 0-16,-21 21 15,20-21-15,-20 21 0,0 1 16,21 20-16,-22-21 0,22 0 0,0 22 15,-21-1-15,42-21 16,-22 21-16,22-20 0,-21-1 0,21 21 0,0-21 16,0 0-16,0 1 15,21-1-15,1-21 0,20 0 16,-21 0-16,21 0 0,-20 0 16,20 0-16,0 0 0,1 0 0,-22 0 15,21-21-15,-21-1 0,22 22 16,-22-21-16,21 0 0,-21-21 0,0 21 15,1-22-15,-1 22 0,0-21 16,0-1-16,0 1 0,0 21 0,1-21 16,-1 20-16,0 1 0,0 0 15,21 0-15,-20 0 0,-1 21 0,0 0 16,0 0-16,0 0 0,22 0 16,-22 21-16,0 0 0,-21 0 0,21 0 15,-21 22-15,0-22 16,0 21-16,0 1 0,0-22 0,0 21 15,0-21-15,-21 0 0,0 22 0,21-22 16,-21 0-16,-1 0 16,22 0-16,-21-21 0,42-21 47,1 0-47,-1 0 0,0 0 15,-21 0-15,42-1 0,-21-20 0,1 21 16,-1-21-16,0-1 15,21 22-15,-21-21 0,1 21 0,-1-22 0,0 22 16,0 0-16,0 0 16,-21 0-16,0 42 31,-21 0-31,0 0 0,0 0 16,21 0-16,-21 1 0,-1 20 15,1-21-15,0 21 0,21-20 0,0-1 16,-21 21-16,21-21 0,0 0 15,0 1-15,0-1 0,0 0 0,0 0 16,0 0 0,21-21-16,0 0 0,0 0 0,22 21 15,-22-21-15,21 0 0,1 0 16,-1 0-16,0 0 0,1-21 0,-1 0 16,0 0-16,1 21 0,-22-21 15,21-22-15,-21 22 0,0-21 0,1 21 16,-1-22-16,-21 22 0,0-21 15,0 21-15,0 0 0,0-1 0,0 1 16,-21 0-16,-1 21 0,1 0 16,0 0-16,0 0 0,0 0 15,0 42-15,-1-20 0,1-1 16,21 21-16,0-21 0,-21 22 0,21-22 16,0 21-16,0-21 15,0 22-15,0-1 0,0-21 16,21 0-16,0-21 0,-21 21 15,43-21-15,-22 0 0,0 0 0,0 0 16,0 0-16,1 0 0,-1 0 16,21 0-16,-21 0 0,0-21 0,1 0 15,-1 0-15,0 0 0,0 0 16,0-22-16,0 22 0,1-21 0,-1-1 16,0 22-16,0 0 0,-21-21 15,0 21-15,21-1 0,0 22 0,-21-21 16,22 21-1,-22 21 1,21 1-16,-21-1 16,0 0-1,0-42 32,0 0-47,0-1 16,0 1-16,0 0 15,-21 21 1,-1 0 0,1 0-16,0 21 15,0-21-15,21 21 0,-21 1 16,0-1-16,21 21 0,0-21 16,-22 0-16,22 1 0,0 20 0,-21-21 15,21 0-15,0 22 0,0-22 16,0 0-16,0 0 0,0 0 0,21 0 15,1 1-15,-1-22 16,0 0-16,0 21 0,0-21 0,0 0 16,22 0-16,-22 0 0,21 0 15,-21 0-15,22 0 0,-22-21 0,21-1 16,1 22-16,-1-42 0,-21 21 16,21 0-16,1-22 0,-22 22 0,21-21 15,-21 0-15,1 20 16,-1-20-16,-21 21 0,0 0 0,0 0 15,0-1-15,0 1 0,-21 42 32,-1 1-32,1-1 15,21 21-15,-21-21 0,0 0 0,21 22 16,-21-22-16,21 0 0,0 0 16,0 22-16,0-22 0,0 0 15,0 0-15,0 0 0,21-21 31,0 0-31,0 0 0,0 0 16,1 0-16,20-21 0,-21 0 16,0 0-16,0 0 0,22-22 15,-1-20-15,-21 42 0,0-22 16,-21 22-16,0-21 0,22 21 16,-22-1-16,21 22 0,-21 22 31,0-1-31,-21 0 0,21 0 15,-22 0-15,22 0 0,-21 1 16,21 20-16,0-21 0,0 0 16,0 0-16,0 1 0,0-1 15,0 0-15,21 0 0,22-21 16,-22 21-16,0-21 16,0 0-16,0 0 0,1 0 15,-1-21-15,0 0 0,0 21 16,0-21-16,-21-22 0,21 22 0,1-21 15,-22 0-15,21-22 0,0 22 16,-21-22-16,21 1 0,0 20 0,-21-20 16,21 21-16,1-1 0,-22 1 15,0 0-15,0 20 0,0 1 0,0 0 16,0 0-16,-22 21 31,22 21-15,-21 0-16,21 0 0,0 1 0,0 20 15,-21-21-15,0 64 16,21-22-16,0-20 0,-21 41 16,21-41-16,0-1 0,0 0 15,0-21-15,0 22 0,0-22 16,0 0-16,0 0 0,0 0 0,0 1 16,21-22-16,0 21 15,0-21-15,0 0 0,1 0 0,-1 0 16,0-21-16,0 21 0,0-22 15,0 1-15,22 0 16,-22 0-16,0-21 0,0 20 0,0-20 16,22 21-16,-22 0 0,0-22 15,0 22-15,0 0 0,-21 0 16,22 0-16,-22 0 0,0 42 31,0 0-31,0 0 0,0 0 16,0 22-16,0-22 0,0 0 15,0 21-15,-22-21 0,22 1 16,0 20-16,0-21 0,0 0 16,0 0-16,0 1 0,22-22 31,-1 0-31,0 0 0,0 0 0,0 0 16,0 0-16,1-22 0,-1 1 15,21 0-15,-21 0 0,0-21 0,1-1 16,-1 22-16,0-21 0,0-1 15,0 1-15,0 21 0,-21 0 16,0 0-16,0-1 0,22 22 0,-44 22 31,22-1-15,-21 0-16,0 0 0,21 0 16,0 0-16,-21 22 0,21-22 15,-21 0-15,21 21 0,0-20 0,0-1 16,0 0-16,0 0 0,0 0 15,0 0-15,21 1 16,0-22-16,0 0 16,0 0-16,1 0 0,-1 0 15,0-22-15,0 1 0,0 0 0,0 0 16,1 0-16,-1 0 0,0-22 16,0 1-16,0 21 0,-21-22 15,0 1-15,0 21 0,0 0 0,0-22 16,0 22-16,0 0 15,-21 21-15,0 0 16,0 0-16,0 0 0,-1 0 16,1 0-16,0 0 0,0 21 15,0 0-15,21 1 0,-21 20 0,-1-21 16,22 0-16,-21 22 0,21-22 16,0 0-16,0 21 0,0-21 0,0 1 15,0-1-15,0 0 0,0 0 16,0 0-16,21-21 0,1 21 0,-1-21 15,0 0-15,0 0 16,0 0-16,22 0 0,-22 0 16,21-21-16,-21 21 0,22-21 15,-1 0-15,-21 0 0,21-22 0,1 22 16,-22 0-16,0-21 0,0 21 16,22-22-16,-43 22 0,21 0 15,0 0-15,-21 0 0,0 42 31,0 0-15,-21 0-16,0 0 0,21 0 16,-22 1-16,22 20 0,-21-21 0,0 0 15,21 0-15,0 1 0,0-1 16,-21 0-16,21 0 0,0 0 16,-21 0-16,21 1 15,0-44 32,0 1-47,0 0 16,0 0-16,21-21 0,0 20 0,0-20 15,0 0-15,43-22 16,-22 22-16,1 0 0,-22 20 0,21 1 16,0 0-16,-20 0 0,20 0 15,-21 21-15,21 0 0,-20 0 16,-1 0-16,0 0 0,0 21 15,-21 0-15,0 0 16,0 22-16,0-22 0,0 21 16,0 0-16,0 1 0,0-1 15,-21-21-15,21 22 0,0-22 0,0 21 16,0-21-16,0 0 0,0 1 16,0-1-16,21-21 15,0 0-15,0 0 0,1 0 16,-1 0-16,0 0 0,0 0 0,0-21 15,22 21-15,-22-22 0,0-20 16,0 21-16,0 0 0,0-22 16,1 1-16,-1 21 0,0-21 15,0 20-15,-21-20 0,0 21 0,0 0 16,0 0-16,0-1 16,0 1-16,0 0 0,-21 0 15,0 0-15</inkml:trace>
  <inkml:trace contextRef="#ctx0" brushRef="#br0" timeOffset="14051.79">19452 296 0,'0'0'0,"-21"0"0,-43 0 32,43 0-32,21 22 0,-21-1 15,0 0-15,21 0 16,0 0-16,0 0 16,21-21-1,0 0-15,0 0 16,1 0-16,-1 0 0,-21-21 15,21 0-15,-21 0 16,0 0-16,0 0 16,0-1-16,0 1 0,0 0 15,-21 21 1,0 0-16,-1 0 16,22 21-16,-21 0 0,0-21 15,21 22-15,0-1 0,-21-21 16,0 0-16,21 21 0</inkml:trace>
  <inkml:trace contextRef="#ctx0" brushRef="#br0" timeOffset="14351.7">17801 699 0,'42'0'31,"1"0"-31,-22 0 0,0 0 0,21 0 16,1 0-16,-22 0 15,21 0-15,1 0 0,-1 0 0,0-22 16,-21 22-16,22 0 0,-22 0 15,0 0-15,0 0 0</inkml:trace>
  <inkml:trace contextRef="#ctx0" brushRef="#br0" timeOffset="15842.7">1841 2053 0,'0'0'0,"-42"0"15,-43 0 1,64 0-16,-42-21 0,42 21 15,-1 0-15,1 0 0,0 0 16,0 0-16,0-21 16,42 21 46,0 0-62,0 0 0,0 0 0,22 0 16,-22 0-16,21 0 0,1 0 15,-1 0-15,0 0 0,1 21 16,-1-21-16,0 0 0,1 0 16,-1 21-16,21-21 0,-20 0 15,20 0-15,1 0 0,20 21 0,1-21 16,0 0-16,-1 0 0,1 0 16,21 0-16,-21 0 0,-1 0 0,22 0 15,0 0-15,0 0 0,0 0 16,21 0-16,-22 0 0,22 0 0,-21 0 15,21 0-15,-21 0 0,21 0 16,0 0-16,0 0 0,0 0 0,0 0 16,0 0-16,0 0 15,0 0-15,0 0 0,0 0 0,0 0 16,21 0-16,-21 0 0,0 0 16,0 0-16,0 0 0,-21-21 0,21 21 15,0 0-15,0 0 0,-21 0 16,0 0-16,0 0 0,-22-21 0,1 21 15,0 0-15,-22 0 0,22 0 16,-22 0-16,-20-21 0,20 21 0,-21 0 16,1 0-16,-1 0 0,-21 0 0,0 0 15,1 0-15,-1 0 0,0-21 16,-21 0 78</inkml:trace>
  <inkml:trace contextRef="#ctx0" brushRef="#br0" timeOffset="16747.77">9821 1863 0,'0'0'0,"-21"0"0,0 0 0,-21 0 32,20 0-32,44 0 62,-1 0-62,0 0 16,0 0-16,21 0 0,1 0 15,-1 0-15,22 0 0,-22 0 16,21 0-16,1 0 0,-1 0 16,1 0-16,-1 0 0,1 0 0,21 0 15,-1 0-15,1 0 0,0 0 16,-1 0-16,1 0 0,21 0 0,-22-21 16,22 21-16,-21 0 0,0 0 15,-1 0-15,1 0 0,21 0 0,-22 0 16,22 0-16,0-22 0,-21 22 15,21 0-15,-22 0 0,1 0 0,-22 0 16,22 0-16,-21 0 0,-1 0 0,-21 0 16,22 0-16,-22 0 15,-21 0-15,22 0 0,-22 0 0,0 0 16,0-21-16,0 21 0,1 0 16,-1 0-16,-42 0 93,21-21-77</inkml:trace>
  <inkml:trace contextRef="#ctx0" brushRef="#br0" timeOffset="17824">14859 1842 0,'0'0'0,"-21"0"31,42 0 32,0 0-48,0 0-15,22 0 0,-22 0 16,21 0-16,0 0 0,1 0 16,20 0-16,-20 0 0,20 0 0,1 0 15,20 0-15,-20 0 0,-1 0 16,1 0-16,20 0 0,-20 0 0,63 0 15,-42 0 1,-1 0-16,1 0 0,0 0 0,-1 0 16,1 0-16,0 0 0,20 0 15,65 21-15,-86-21 0,1 0 16,-21 0-16,41 0 0,-20 0 16,84 0-16,-63 0 0,-21 0 15,0 0-15,-22 0 0,22 0 16,-1 0-16,65 0 0,-65 0 15,1-21-15,0 21 0,-1 0 16,1 0-16,0 0 0,-1 0 16,1 0-16,-22 0 0,22 0 15,-21-22-15,-1 22 0,-21 0 0,22 0 16,-22 0-16,22-21 0,-1 21 16,-20 0-16,20 0 0,1-21 0,-1 21 15,-21-21-15,22 21 0,-1 0 16,1 0-16,-1 0 0,-20 0 0,20 0 15,-20 0-15,-1 0 0,-21 0 16,0 0-16,0 0 0,1 0 0,-1 0 16,0 0-16,-21-21 62,-21 21-15</inkml:trace>
  <inkml:trace contextRef="#ctx0" brushRef="#br0" timeOffset="17964.59">20002 1736 0,'-42'0'15,"21"0"1,0 0 15,0 0-15</inkml:trace>
  <inkml:trace contextRef="#ctx0" brushRef="#br0" timeOffset="20323.45">1651 2223 0,'0'0'0,"-64"0"31,43 0-31,0 0 16,21 21-16,-21-21 15,0 0-15,21 21 47,21-21-31,0 0-16,0 0 15,0 0-15,22 0 0,-22 0 0,21 0 16,1 0-16,-22 0 0,21 0 16,0 0-16,-20 0 0,20 0 0,0 0 15,1 0-15,-1-21 0,21 21 16,1 0-16,-1 0 0,86 0 15,-86 0-15,22-21 16,-1 21-16,1 0 0,-21 0 0,20 0 16,-20 0-16,-1 0 0,22-22 15,-22 22-15,1 0 0,21 0 0,-22 0 16,22 0-16,-22 0 0,22 0 16,21 0-16,-22 0 0,1 0 0,0-21 15,21 21-15,-22 0 0,22 0 16,0-21-16,0 21 0,-22 0 0,22 0 15,0 0-15,0 0 0,-21 0 16,-1 0-16,1 0 0,0 0 0,-1 0 16,1 0-16,0 0 15,-1 0-15,22 0 0,-21 0 0,21 0 16,-22 0-16,1 0 0,21 0 16,-22 0-16,1 0 0,0 0 0,-1 0 15,1 0-15,21 0 0,-21 0 16,-22 0-16,22 0 0,-1-21 0,-20 21 15,-1 0-15,1 0 0,-22 0 16,22 0-16,-22 0 0,0-21 0,1 21 16,-22 0-16,21 0 0,-21 0 15,1 0-15,-1 0 0,0 0 0,0 0 16,-21-21 46</inkml:trace>
  <inkml:trace contextRef="#ctx0" brushRef="#br0" timeOffset="21387.14">9631 2011 0,'-21'0'16,"-1"0"-16,1 0 15,42 0 64,1 0-79,-1 0 0,0 0 15,0 0-15,0 0 0,22 0 16,-1 0-16,-21 0 0,21 0 0,22 0 15,-22 0-15,1 0 0,20 0 16,-21 0-16,22 0 0,-1 0 16,-20 0-16,20 0 0,1 0 0,-1 0 15,1 0-15,-1 0 0,22 0 16,0 0-16,-1 0 0,1 0 16,0 0-16,-1 0 0,22 0 0,-42 0 15,20 0-15,1 0 0,-22 0 16,22 0-16,-21 0 0,20 0 0,1 0 15,-22 0-15,22 0 0,-21 0 16,20 0-16,-20 0 0,-1 0 0,1 0 16,-1 0-16,1 0 0,-22 0 15,22 0-15,-22 0 0,0 0 0,1 0 16,-1 0-16,-21 0 0,21 0 16,-20 0-16,-1 0 0,0 0 0,0 0 15,0 0-15,0 0 0,1 0 31,-1 0-15</inkml:trace>
  <inkml:trace contextRef="#ctx0" brushRef="#br0" timeOffset="22903.49">14817 2011 0,'-22'0'0,"1"0"15,42 0 79,1 0-94,-1 0 16,0 0-16,0 0 0,0 0 15,0 0-15,22 0 0,-22 21 16,21-21-16,1 0 0,-22 0 16,42 0-16,-20 0 0,-1 0 15,0 0-15,22 0 0,-22 0 0,0 0 16,1 0-16,-1 0 0,0 0 15,1 0-15,-1 0 0,0 0 0,1 0 16,-22 0-16,21 0 0,1 0 16,-1 0-16,0 0 0,1 0 15,-1 0-15,21 0 0,-20 0 0,20 0 16,-20 0-16,20 0 0,1 0 0,-22 0 16,21 0-16,-20 0 0,-1 0 15,0 0-15,1 0 0,-1 0 0,0 0 16,1 0-16,-1 0 15,-21 0-15,22 0 0,-1 0 0,0 0 0,1 0 16,-1 0-16,0 0 16,1 0-16,-1 0 0,21 0 0,-20 0 15,20 0-15,1 0 0,-22 0 16,22 0-16,-22 0 0,0 0 0,22 0 16,-22 0-16,0 0 0,1 0 15,-22 0-15,21 0 0,1-21 0,-1 21 16,-21 0-16,21 0 0,1 0 15,-1 0-15,0 0 0,22-21 16,-22 21-16,22 0 0,-22 0 16,22 0-16,-1 0 0,-21 0 0,22 0 15,-22 0-15,22 0 0,-22 0 16,22 0-16,-22 0 0,0 0 0,1 0 16,-1 0-16,0 0 0,1 0 15,-1 0-15,0 0 0,1 0 0,20-21 16,-21 21-16,1 0 0,63 0 15,-43 0-15,-21 0 16,22 0-16,-22 0 0,1 0 0,-1 0 16,0 0-16,-21-22 0,22 22 15,-22 0-15,0 0 0,21 0 0,-20 0 16,-1 0-16,0-21 16,0 21-16,0 0 0,0 0 15,1 0-15,-1 0 16,0 0-16,0 0 0,0 0 0,0 0 15,1 0-15,-1 0 0,0 0 16,0 0-16,-21-21 31,-21 21 1,0 0-17</inkml:trace>
  <inkml:trace contextRef="#ctx0" brushRef="#br0" timeOffset="32974.69">1143 4974 0,'0'0'0,"0"-21"15,0 0 1,0 42 46,0 21-62,0-20 16,0-1-16,0 21 0,0-21 16,0 22-16,0-1 0,0-21 0,0 21 15,0 1-15,0-22 0,0 21 16,0-21-16,0 22 0,0-22 16,0 21-16,0-21 0,0 1 0,0 20 15,0-21-15,0 0 16,0 0-16,0 1 15,0-44 17,0 1-32,0 0 0</inkml:trace>
  <inkml:trace contextRef="#ctx0" brushRef="#br0" timeOffset="33580.61">1757 4995 0,'0'-21'0,"0"42"0,0-63 16,-21 42-1,-1 0 1,1 0-16,0 21 16,21 0-16,-21 1 0,21 20 15,-21-21-15,21 21 0,-21 1 16,21-22-16,0 21 0,-22 1 0,22-1 16,-21-21-16,21 21 15,0-20-15,0 20 0,0-21 0,0 21 16,0-20-16,0-1 0,0 0 15,21 0-15,1-21 0,-1 21 16,0-21-16,0 0 0,0 0 0,0 0 16,1 0-16,-1 0 0,0 0 15,0 0-15,21-21 0,-20 21 16,-1-21-16,0 0 0,0 0 0,0-1 16,0 1-16,1 0 0,-1 0 15,0-21-15,0 20 0,-21 1 16,0-21-16,0 21 0,0-22 0,0 22 15,0-21-15,0 21 0,-21-64 16,0 64-16,0 0 0,21-22 16,-22 22-16,1 0 0,0 21 15,0-21-15,-21 21 0,20 0 16,1 0-16,0 0 0,0 0 0,0 21 16,0 0-16,-1-21 0,1 21 15,0 1-15,0-1 0,21 0 0,-21 0 16,21 21-16,-21-20 0,21-1 15,0 0-15,0 0 16,0 0-16</inkml:trace>
  <inkml:trace contextRef="#ctx0" brushRef="#br0" timeOffset="34174.94">2540 4953 0,'-21'0'16,"0"0"-16,-1 0 15,1 21 1,0 0-16,21 1 0,0-1 15,0 0-15,-21 0 0,21 0 16,-21 22-16,21-22 0,-21 0 0,21 21 16,0-21-16,0 22 0,0-22 15,-22 0-15,22 21 0,0-20 16,0-1-16,0 0 0,0 0 0,0 0 16,0 0-16,0 1 0,22-1 15,-1-21-15,0 0 0,0 21 16,0-21-16,0 0 0,1 0 15,20 0-15,-21 0 0,43-21 16,-43 0-16,0 21 0,21-22 16,-21 1-16,1 0 0,-1 0 15,0 0-15,0 0 0,0-1 0,0 1 16,-21-21-16,0 21 0,0-22 16,0 22-16,0-21 0,0 0 0,0 20 15,0-20-15,0 0 0,0 21 16,-21-1-16,-21-20 0,21 21 0,0 0 15,-1 0-15,1 21 0,-21 0 16,21-22-16,-22 22 0,22 0 16,0 0-16,0 0 0,0 22 15,0-1-15,-1-21 0,1 21 16,0 0-16,21 0 0,0 0 16,-21 1-16,21-1 0,-21 0 0,21 0 15,0 0-15,0 0 0,21-21 16</inkml:trace>
  <inkml:trace contextRef="#ctx0" brushRef="#br0" timeOffset="34591.71">3577 4911 0,'0'0'0,"-21"0"15,0 0 1,42 0-1,0 0 1,0 0-16,22 0 0,-22 0 0,21 0 16,0 0-16,-20 0 0,20-21 15,0 21-15,1 0 0,-1 0 0,0 0 16,1-22-16,-1 22 0,-21 0 16,21 0-16,-20 0 0,-1 0 0,0 0 15,0 0-15,0 0 0,-42 0 47,0 22-47,0-22 16</inkml:trace>
  <inkml:trace contextRef="#ctx0" brushRef="#br0" timeOffset="34919.48">4043 4911 0,'-21'0'0,"-1"0"15,22 21 1,0 0 0,0 0-1,0 0-15,0 1 0,0-1 16,0 21-16,0-21 0,0 22 15,0-22-15,0 21 0,0-21 0,0 22 16,0-22-16,0 0 0,0 21 0,-21-21 16,21 1-16,0-1 0,0 0 15,0 0-15,0 0 0,0 0 0,0 1 16,0-1-16,21-21 47</inkml:trace>
  <inkml:trace contextRef="#ctx0" brushRef="#br0" timeOffset="35927.94">4974 4995 0,'0'0'0,"0"-21"16,0-21 0,0 21-16,0 0 15,0-1-15,-21 22 16,0-21-16,0 21 0,-1 0 15,1 0-15,0 0 16,-21 0-16,21 0 0,-1 21 0,1 1 16,-21-1-16,21 0 0,-22 0 15,22 0-15,0 0 0,-21 22 0,21-22 16,-1 0-16,1 21 0,0-20 0,0-1 16,21 21-16,-21-21 15,21 0-15,0 1 0,0-1 0,0 0 16,0 0-16,0 0 15,21-21-15,0 21 0,0-21 0,0 22 16,1-22-16,-1 0 16,0 21-16,0-21 0,0 0 0,0 0 15,1 0-15,-1 0 0,0 0 16,0 0-16,0 0 0,22 0 0,-22 0 16,0 0-16,0 0 0,21-21 15,-20 21-15,-1 0 0,0-22 0,0 22 16,0 0-16,0-21 0,1 21 15,-1 0-15,0 0 16,0 0 0,-42 0 31,0 21-47,0-21 0,-1 0 15,1 22-15,0-22 0,0 0 16,0 21-16,0-21 0,-1 0 0,1 0 15,0 0-15,-21 0 0,21 0 16,-1 21-16,1-21 0,-21 0 0,21 0 16,0 0-16,-22 0 0,22 0 0,0 0 15,0 0-15,0-21 16,-1 0-16,1 21 0,0-22 0,0 22 16,0-21-16,0 0 0,21 0 15,0 0-15,0 0 0,0-1 16,0 1-16,0 0 15,0 0-15,21 0 0,0 0 16,0-1-16,0 1 0,22 0 0,-22 0 16,0 0-16,21 0 0,-21-1 15,22 1-15,-22 0 0,21 0 0,-21 21 16,1 0-16,-1-21 0,21 21 16,-21 0-16,0 0 15,1 0 1,-22 21 15,-22-21 32,1 0-48,0 0 1,0 0-16,0 0 15</inkml:trace>
  <inkml:trace contextRef="#ctx0" brushRef="#br0" timeOffset="36826.51">3662 4890 0,'0'0'0,"-21"0"32,-1 0-32,44 0 62,-1 0-62,0 0 0,0 0 16,21 0-16,-20 0 15,-1 0-15,21 0 0,-21 0 0,22 0 16,-1 0-16,-21 0 0,21 0 16,-20 0-16,20 0 0,-21 0 0,21 0 15,-20 0-15,-1 0 0,0 0 16,0 0-16,0 0 0,0 0 0,1 0 15,-22-22-15,21 22 16</inkml:trace>
  <inkml:trace contextRef="#ctx0" brushRef="#br0" timeOffset="38718.94">6202 5059 0,'0'0'0,"-21"21"0,-1-21 0,1 0 15,0 0 1,0 0-16,0 0 16,0 0-1,-1 0 1,44 0 31,-1 0-47,0 0 0,0 0 15,0 0-15,0 0 0,22 0 16,-22 0-16,21 0 0,1 0 0,-1 0 16,21 0-16,-20 0 0,20 0 15,1 0-15,-1 0 0,1 0 0,-1 0 16,1 0-16,20 0 0,-20 0 0,-1 0 15,1 0-15,-1 0 0,1 0 16,-1 0-16,-20 0 0,20 0 16,-20 0-16,-1 0 0,0 0 0,1 0 15,-1 0-15,-21 0 0,0 0 16,0 0-16,1 0 0,-1 0 16,-42 0 30,-1-21-30,1 21-16,0 0 16,0 0-16,0 0 0</inkml:trace>
  <inkml:trace contextRef="#ctx0" brushRef="#br0" timeOffset="39147.47">6159 5165 0,'0'0'16,"22"0"30,-1 0-46,0 0 16,0 0-16,0 0 0,22 0 0,-22 0 16,21 0-16,0 0 0,22 0 15,-22 0-15,22 0 0,-1 0 0,1 0 16,-1 0-16,22 0 0,0 0 16,42 0-16,-64 0 0,1 0 15,-1 0-15,1 0 0,-22 0 16,0-21-16,1 21 0,-1 0 0,-21 0 15,21 0-15,-20 0 0,-1 0 16,0 0-16,-21-22 0,0 1 31,0 0-15,0 0 0</inkml:trace>
  <inkml:trace contextRef="#ctx0" brushRef="#br0" timeOffset="39628.69">7493 4784 0,'-42'21'31,"20"0"-31,22 0 15,0 0-15,0 1 16,0-1-16,0 0 0,22 0 16,-1 0-16,0 0 0,21 1 15,-21-1-15,1 0 16,-1-21-16,21 21 0,-21-21 0,0 0 0,22 21 16,-22-21-16,0 0 0,0 0 15,0 0-15,22 0 0,-22 0 0,0 0 16,0 0-16,0 0 15,-21-21-15,0 0 16,-21 21 15,0 0-31,0 0 0,0 0 0,0 0 16,-1 21-16,-20-21 0,21 21 16,-21 0-16,20 1 0,1-1 0,-21 0 15,21 0-15,0 0 0,-1 0 0,1 1 16,0-1-16,0 0 0,0 0 15,0 21-15,21-20 0,-22-22 16,22 21-16,0 0 16</inkml:trace>
  <inkml:trace contextRef="#ctx0" brushRef="#br0" timeOffset="40180.61">9334 4763 0,'0'-64'32,"0"43"-32,0 0 0,-21 0 15,0 21 1,0 0-16,0 0 16,0 0-16,-1 0 0,1 0 15,0 0-15,-21 21 0,21 0 0,-1-21 16,1 21-16,-21 21 0,21-20 15,0 20-15,-1 0 0,1-21 0,0 22 16,0 20-16,0-20 0,21-1 16,-21 0-16,21-21 0,0 22 0,0-22 15,0 21-15,21-21 0,21 1 16,-21-1-16,22-21 0,-22 21 16,21-21-16,0 0 0,-20 0 0,20 0 15,0 0-15,1 0 0,-22 0 0,21-21 16,0 21-16,-20-21 0,20-1 15</inkml:trace>
  <inkml:trace contextRef="#ctx0" brushRef="#br0" timeOffset="40707.35">9779 4551 0,'0'0'0,"0"21"0,-42 85 32,20-85-32,22 64 0,-21-43 15,21 0-15,-21 1 0,21-1 16,-21 0-16,21 1 0,0-1 16,0-21-16,0 22 0,0-22 0,0 0 15,0 0-15,0 0 16,-21-21-16,0-21 47,21 0-47,0 0 0,0 0 15,0-1-15,0 1 0,0-21 16,0 21-16,21 0 0,0 21 0,0-22 16,0 1-16,0 0 0,1 0 15,-1 0-15,0 21 0,0-21 0,21 21 16,-20 0-16,20 0 0,0 0 15,-21 0-15,22 0 0,-22 0 0,21 21 16,-21 0-16,1 0 0,-1 0 16,-21 22-16,0-22 0,0 21 15,0-21-15,0 0 0,0 22 0,0-22 16,0 0-16,-21 0 0,-1 0 16,1 1-16,21-1 15,-21-21-15,21-21 31,21-1-31,-21 1 16,21 21-16,1-21 0</inkml:trace>
  <inkml:trace contextRef="#ctx0" brushRef="#br0" timeOffset="41118.87">10287 4932 0,'0'-21'0,"0"-43"32,21 43-32,0 21 0,-21-21 0,21 21 15,1-21-15,-1 21 0,0 0 0,0 0 16,0 0-16,0 0 16,1 0-16,-1 0 0,0 21 15,0 0-15,0 0 0,-21 0 0,21 1 16,1 20-16,-22-21 0,0 0 15,0 22-15,0-22 0,0 0 0,0 0 16,0 0-16,0 0 0,0 1 16,0-1-16,0 0 0,-22-21 15,1 0 1,21-21 0,0 0-1,0-1-15,0 1 0,0 0 16,0 0-16,0 0 0,0 0 15,0-1-15,21 1 0,1 21 16,-22-21-16,21 0 0,0 21 0,0-21 16,-21 0-16,21 21 15,0-22-15,1 1 0,-1 21 0,0-21 16,0 21-16</inkml:trace>
  <inkml:trace contextRef="#ctx0" brushRef="#br0" timeOffset="42183.36">11155 4720 0,'-43'0'31,"22"0"-31,0 21 0,21 1 0,-21-1 0,0 0 16,0 0-16,-1 0 0,1 0 16,0 22-16,0-22 0,0 21 15,21-21-15,-21 22 0,21-22 0,-22 0 16,22 0-16,0 0 0,0 1 15,0-1-15,0 0 0,22-21 0,-1 0 16,0 21-16,0-21 0,0 0 0,0 0 16,22 0-16,-22 0 0,0 0 15,21-21-15,-20 21 0,20-21 0,-21 0 16,0-1-16,22 1 0,-43 0 16,21 0-16,0-21 0,-21 20 15,0 1-15,0-21 0,0 21 0,0 0 16,0-22-16,-21 22 0,0 0 15,-1 0-15,1 21 0,0-21 0,0 21 16,0-22-16,0 22 0,-1 0 16,22-21-1,22 21 1,-1 0-16,0 0 0,0 0 0,21 0 16,-20 0-16,-1 0 0,21 0 0,-21 0 15,22 0-15,-22 0 0,21 0 16,-21 0-16,22 0 0,-22 21 0,0-21 15,21 22-15,-21-1 0,1 0 16,-22 0-16,21 0 0,-21 0 16,21 1-16,-21-1 0,0 0 0,0 0 15,0 21-15,0-20 0,0-1 16,0 0-16,0 0 0,-21-21 0,21 21 16,-21 0-16,21 1 0,-22-22 15,22 21-15,-21-21 31,0 0-15,21-21-16,0-1 0,0 1 16,0 0-16,0 0 0,0 0 15,0 0-15,0-1 0,0-20 0,0 21 16,21-21-16,0 20 16,1 1-16,-1 0 0,0 0 0,0 0 15,0 0-15,0 21 0,22 0 0,-22 0 16,0 0-16,0 0 0,0 0 15,1 21-15,-22 0 0,0 0 16,21 0-16,0 0 0,-21 22 16,21-22-16,-21 0 0,0 0 0,0 22 15,0-22-15,0 0 0,0 0 16,0 0-16,0 0 0,-21 1 16,21-1-16,-21-21 0,0 21 15,-1-21 1,22-21-1,0 0 1,0-1-16,0 1 16,22-21-16,-22 21 0,21 0 0,0-22 15,0 22-15,0-21 0,0 21 16,1-22-16,20 22 0,-21 0 0,21 0 16,-20 0-16,20-1 0,-21 22 15,21 0-15,-20 0 0,-1 0 0,21 0 16,-42 22-16,21-1 0,0 0 0,1 0 15,-22 21-15,21-20 0,-21-1 16,0 21-16,0-21 0,0 0 0,0 1 16,0-1-16,0 0 0,0 0 15,-21-21-15,-1 21 0,1 0 16,0 1-16,0-22 16,42-22 15,0 22-16,0-21-15</inkml:trace>
  <inkml:trace contextRef="#ctx0" brushRef="#br0" timeOffset="42580.37">12573 4932 0,'21'0'31,"0"0"-31,0-21 16,1 21-16,-1-21 0,0-1 16,0 1-16,0 21 15,0-21-15,1 0 0,-1 21 0,0-21 16,0 0-16,-21-1 16,0 1-1,-42 21-15,21 0 0,-1 0 16,1 0-16,0 21 0,-21-21 15,21 22-15,-1-1 0,-20 0 16,21 21-16,0-21 0,0 1 16,21 20-16,0-21 0,0 0 0,0 22 15,0-22-15,0 0 0,0 0 0,0 0 16,0 0-16,21 1 0,-21-1 16,21-21-16,0 21 0,0-21 0,0 0 15,1 0-15,-1 0 16,0 0-16,0 0 0,0 0 15,-21-21-15,21 0 0,1-1 0,-22 1 16,21 0-16</inkml:trace>
  <inkml:trace contextRef="#ctx0" brushRef="#br0" timeOffset="43099.6">13928 4763 0,'0'0'0,"-22"0"0,44 0 31,20 0-31,0 0 0,1 0 16,20 0-16,1 0 0,-1 0 0,22 0 15,-22 0-15,22 0 0,42 0 16,-64 0-16,22 0 0,-21 0 16,-22 0-16,21 0 0,-20 0 15,-1 0-15,0 0 0,-20 0 0,-44 0 31,1 0-15,0 0-16,0 0 0,-21 0 16,20 0-16,-20 0 0,21 0 0</inkml:trace>
  <inkml:trace contextRef="#ctx0" brushRef="#br0" timeOffset="43447.56">14139 4868 0,'21'0'31,"1"0"-15,-1 0-16,21 0 0,-21 0 15,22 0-15,20 0 0,-21 0 0,1 0 16,20 0-16,1 0 0,-22 0 16,22 0-16,-22 0 0,21 0 0,-20 0 15,-1 0-15,0 0 0,1 0 16,-22 0-16,0 0 0,0 0 0,0 0 16,1 0-16,-22-21 31,0 0-16,0 0-15,0 0 16</inkml:trace>
  <inkml:trace contextRef="#ctx0" brushRef="#br0" timeOffset="43922.89">15007 4530 0,'0'0'0,"-21"0"0,0 0 15,0 0-15,-1 0 16,1 21 0,21 0-16,0 0 15,0 0-15,0 1 16,0-1-16,21 0 0,1 0 16,-1-21-16,0 21 0,0 0 15,0-21-15,22 0 0,-22 0 0,0 0 16,21 0-16,1 0 0,-22 0 15,0 0-15,21 0 0,-21 0 0,1 0 16,-1 0-16,0 0 0,0 0 16,-21-21-16,0 0 0,-21 21 31,0 0-15,0 0-16,-1 0 0,1 0 15,0 21-15,0-21 0,-21 21 16,-1 22-16,22-22 0,-21 21 15,21-21-15,-1 1 0,-20 20 0,21-21 16,0 0-16,0 22 0,-1-22 16,22 0-16,0 21 0,-21-21 0,21 1 15,-21-22-15,21 21 0,0 0 16,21-21 15,0 0-31,1 0 0,20-21 16,-21 21-16,21-21 0</inkml:trace>
  <inkml:trace contextRef="#ctx0" brushRef="#br0" timeOffset="44243.69">16044 4572 0,'0'0'0,"0"-21"16,-21 21 15,21 21-31,-21 0 0,21 0 16,-21 1-16,21-1 0,0 21 16,0-21-16,0 0 0,-21 22 15,21-22-15,-22 21 0,22-21 0,0 22 16,0-22-16,-21 21 0,21-21 15,-21 1-15,21-1 0,0 0 16,0 0-16,21-21 31,0 0-31,1-21 0,-1 0 0,0 0 16</inkml:trace>
  <inkml:trace contextRef="#ctx0" brushRef="#br0" timeOffset="44703.51">16404 4614 0,'-21'0'31,"0"0"-31,21 22 16,-21-1-16,-1 0 0,22 0 0,-21 0 15,21 0-15,-21 1 16,21-1-16,-21 21 0,21-21 0,0 0 15,0 22-15,0-22 0,0 0 0,0 0 16,0 0-16,21 1 16,0-22-16,0 0 0,1 21 0,-1-21 15,0 0-15,21 0 0,1 0 16,-1 0-16,-21 0 0,21 0 16,-20-21-16,20-1 0,-21 1 15,0 0-15,0 0 0,1-21 0,-1-1 16,0 22-16,-21-21 0,0 21 15,0-22-15,0 1 0,0 21 0,0 0 16,-21-22-16,0 22 16,-1 0-16,1 21 0,-21 0 0,21 0 15,-22 0-15,22 0 0,-21 0 16,21 0-16,-22 0 0,22 0 16,0 21-16,-21-21 0,21 21 0,-1-21 15,1 21-15,21 1 0,0-1 16,-21-21-16,21 21 0,21-21 31,0 0-31,1 21 0</inkml:trace>
  <inkml:trace contextRef="#ctx0" brushRef="#br0" timeOffset="45571.43">17103 4636 0,'0'0'0,"-43"0"32,22 0-32,21 21 15,0 0-15,-21 0 16,21 0-16,0 0 0,0 1 15,-21-1-15,21 0 0,0 0 0,0 0 16,0 0-16,0 1 0,0-1 16,0 0-16,0 0 0,0 0 15,0 0 1,0-42 15,0 0-31,0 0 16,0 0-16,0 0 15,0-1-15,0 1 0,0 0 0,0 0 16,0 0-16,0 0 0,0-1 16,0 1-16,0 0 0,21 0 15,0 0-15,0 21 0,0 0 16,1-21-16,-1-1 0,0 22 16,0 0-16,21 0 0,-20 0 15,-1 0-15,0 0 0,21 0 0,-21 0 16,1 0-16,-1 0 0,0 22 0,0-22 15,-21 21-15,0 0 0,21 0 16,-21 0-16,21 0 0,-21 1 0,0-1 16,0 0-16,0 0 0,0 0 15,0 0-15,0 1 0,0-1 0,0 0 16,0 0 0,-21-21-1,0 0 1,21-21-1,0 0-15,0 0 16,0-1-16,0 1 0,0 0 16,0 0-16,21 0 0,0 0 0,1-1 15,-1 1-15,0 0 0,0 0 16,0 0-16,22 0 0,-22 21 0,21 0 16,0-22-16,-20 22 0,-1 0 15,21 0-15,-21 0 0,0 0 0,1 22 16,-1-22-16,-21 21 0,0 0 15,21 0-15,-21 0 0,0 0 16,0 22-16,0-22 0,0 0 0,0 21 16,0-20-16,0-1 0,0 21 15,0-21-15,-21 0 0,0 1 16,21-1-16,-22-21 0,22-21 47,22-1-32,-22 1-15,21 0 0,0 0 16</inkml:trace>
  <inkml:trace contextRef="#ctx0" brushRef="#br0" timeOffset="45823.6">18224 4614 0,'-21'0'31,"0"22"-31,21-1 16,0 0-16,-21 0 15,21 0-15,0 0 0,-21 1 16,21-1-16,0 0 0,-21 0 0,21 0 16,0 0-16,0 1 15,0-1 1,0-42-1,21 21 1,0-22-16</inkml:trace>
  <inkml:trace contextRef="#ctx0" brushRef="#br0" timeOffset="46247.68">18224 4255 0,'0'0'0,"-21"0"0,0 0 0,0 0 0,0 0 15,0 21-15,-1-21 0,1 21 16,0 0-16,21 0 0,-21 0 16,21 1-16,0-1 0,0 0 15,0 0-15,0 0 0,21-21 16,0 21-16,0-21 0,1 0 0,-1 0 15,0 0-15,0 0 0,0 0 16,22 0-16,-22 0 0,0-21 0,0 0 16,0 21-16,-21-21 15,21 0-15,-21 0 0,22-1 0,-22 1 16,0 0-16,0 0 0,0 0 16,0 0-16,0-1 0,-43 22 0,22 0 15,0 0-15,-21 0 16,20 0-16,1 0 0,0 22 0,0-1 15,0 0-15,0 0 0,-1 0 16,1 0-16,0 1 0,21-1 0,0 0 16,0 0-16,0 0 0,0 0 15,0 1-15,0-1 0,0 0 16,21-21-16</inkml:trace>
  <inkml:trace contextRef="#ctx0" brushRef="#br0" timeOffset="46759.35">18584 4593 0,'0'0'0,"-21"0"32,21 21-17,-21 1-15,21-1 16,-21 0-16,0-21 0,21 21 0,0 0 15,-22 0-15,22 1 0,-21-1 16,21 0-16,0 0 0,0 0 0,0 0 16,0 1-16,0-1 15,-21-21 17,21-21-17,0-1 1,0 1-16,0 0 0,0 0 0,0 0 15,0 0-15,0-1 0,21 1 16,0 0-16,1 0 0,-1 0 0,0 0 16,21-1-16,-21 1 0,1 21 15,20-21-15,0 21 0,-21 0 16,22-21-16,-1 21 0,0 0 0,1 0 16,-22 0-16,0 0 0,21 21 15,-20 0-15,-22 0 0,0 22 16,0-22-16,0 21 0,0 1 15,0-22-15,0 21 0,0-21 0,-22 22 16,1-22-16,0 0 0,0 0 16,0 0-16,21 0 0,-21 1 0,-1-22 15,1 0 1,0 0 0</inkml:trace>
  <inkml:trace contextRef="#ctx0" brushRef="#br0" timeOffset="100451.83">9207 6879 0,'0'0'0,"-42"0"16,21 0 0,0 0-16,0 0 15,21 21 1,-22-21 0,22 22-16,0-1 15,0 0-15,0 0 0,0 0 0,0 0 16,0 22-16,0-22 0,0 21 15,0-21-15,0 22 0,0-1 0,0 0 16,0-20-16,0 20 0,0 0 0,0-21 16,0 22-16,0-22 0,0 0 15,0 0-15,0 0 0,0 1 0,0-1 16,0-42 31,0-1-32,0 1-15,0 0 16,0 0-16</inkml:trace>
  <inkml:trace contextRef="#ctx0" brushRef="#br0" timeOffset="100906.11">8953 6964 0,'0'0'0,"-21"0"16,21-21-16,-21 0 0,21-1 16,-21 22-16,21-21 15,0 0-15,0 0 16,21 0 0,0 21-16,0 0 0,22-21 15,-22 21-15,21 0 0,-21 0 16,22 0-16,-1 0 0,0 21 0,1 0 15,-1 0-15,0 0 0,1 0 16,-1 1-16,0-1 0,-20 21 0,20 0 16,0-20-16,-21 20 0,1 0 0,-1 1 15,0-22-15,-21 21 16,0 0-16,0 1 0,0-1 0,0-21 16,-21 22-16,-22-22 0,22 21 15,-21-21-15,0 0 0,-1 1 0,-20 20 16,20-42-16,-20 21 0,-1 0 15,1-21-15,21 0 0,-22 21 0,22-21 16,-22 0-16,22 0 0,21 0 0,-22 0 16,22 0-16,0 0 0,0 0 15,0-21-15,21 0 16,21 0-16,0 21 16,0-21-16,0 0 0,22-1 0,-1 22 15,-21-21-15</inkml:trace>
  <inkml:trace contextRef="#ctx0" brushRef="#br0" timeOffset="101262.7">9991 7006 0,'0'0'0,"21"-21"0,0 0 15,-21 0 1,21 21 0,-21 21 15,0 0-31,0 0 0,0 0 0,0 22 16,0-22-16,0 21 0,0 1 15,0-1-15,0 21 0,0-20 0,0-1 16,0 0-16,0 1 0,0-22 0,0 21 15,0-21-15,0 1 0,0-1 16,0 0-16,0 0 0,0 0 0,0 0 16,0-42 15,0 0-31</inkml:trace>
  <inkml:trace contextRef="#ctx0" brushRef="#br0" timeOffset="101611.24">10033 7070 0,'0'0'0,"0"-21"0,0-22 16,21 22-1,0 21-15,0-21 16,1 21-16,20 0 0,-21-21 15,21 21-15,-20 0 0,20 0 16,-21 0-16,21 0 0,-20 0 0,20 0 16,-21 21-16,0-21 0,0 21 15,1 0-15,-22 0 0,21 1 16,-21-1-16,0 0 0,0 21 0,-21-21 16,-1 1-16,-20-1 0,21 21 0,-21-21 15,-1 0-15,1 1 0,-22-1 0,22 0 16,0-21-16,-1 21 15,22 0-15,-21-21 0,21 0 0,0 21 0,42-42 47,0 21-47</inkml:trace>
  <inkml:trace contextRef="#ctx0" brushRef="#br0" timeOffset="102023.39">11049 6922 0,'-21'0'16,"0"0"-1,-1 0-15,1 0 0,21 21 0,-21-21 16,0 21-16,0 0 0,0 0 16,-1 22-16,1-22 0,0 0 0,0 21 15,21 1-15,-21-22 0,21 21 16,-21 0-16,21-20 0,0 20 0,0-21 16,0 0-16,0 0 0,21 1 15,0-1-15,0 0 0,0-21 0,0 21 16,22-21-16,-22 0 0,21 0 0,-21 0 15,22 0-15,-22 0 16,21 0-16,-21 0 0,22 0 0,-22-21 16,21 0-16,-21 21 0,1-21 15,-1-1-15,0 22 0,0-21 0,0 0 16,0 0-16,-21 0 0,0 0 16,22 21-16,-22-22 0</inkml:trace>
  <inkml:trace contextRef="#ctx0" brushRef="#br0" timeOffset="102290.53">10964 7197 0,'0'0'0,"-21"0"0,21-21 31,21 21-31,0 0 16,1 0-16,-1 0 0,0-22 16,0 22-16,0-21 0,22 21 15,-22 0-15,0 0 0,21-21 16,-21 21-16,1 0 0,-1 0 0,0-21 16,0 21-16,0 0 0,0-21 0</inkml:trace>
  <inkml:trace contextRef="#ctx0" brushRef="#br0" timeOffset="102495.2">11007 6943 0,'21'0'15,"0"0"1,0 0-16,0 0 0,0-21 0,1 21 15,-1 0-15,21 0 0,-21 0 16,0 0-16,1 0 0,-1 0 16,0-22-16,0 22 0,0 0 15</inkml:trace>
  <inkml:trace contextRef="#ctx0" brushRef="#br0" timeOffset="106231">9864 8403 0,'0'0'0,"21"0"16,0-21-16,0 21 0,0 0 15,0 0-15,1-21 0,-1 21 16,-21-21 0,-21 21 15,-1 21-31,-20-21 0,21 21 0,-21 0 15,-1 0-15,-20 1 0,20 20 0,-20-21 16,21 21-16,-22 1 0,1-1 16,-22 0-16,21 1 0,-20 20 0,20-20 15,-20-1-15,20 21 0,1-20 16,-1-22-16,1 21 0,-1 1 16,22-22-16,-1 0 0,1 0 0,21 0 15,0 0-15,0 1 0,-1-22 16,1 0-16,42-22 31,1 1-15,-1 0-16,0 0 0,0 0 15,0 21-15</inkml:trace>
  <inkml:trace contextRef="#ctx0" brushRef="#br0" timeOffset="106639.61">9842 8382 0,'0'0'0,"22"0"0,-1 0 15,0-21-15,0 21 0,-42 0 47,0 21-31,0 0-16,-22 0 0,1-21 0,21 22 15,-43 20-15,-20 0 16,20 1-16,22-1 0,-85 43 16,42-43-16,22 0 0,-1 22 15,-21-22-15,22 0 0,-1 1 16,1-22-16,-1 21 0,22-21 0,0 1 0,-1-1 15,22 0-15,-21 0 0,21 0 16,0-21-16,-1 21 0,1-21 0,0 0 16,0 0-1,21-21 17,0 0-32</inkml:trace>
  <inkml:trace contextRef="#ctx0" brushRef="#br0" timeOffset="107159.01">8445 8805 0,'22'0'0,"-22"22"31,0-1-31,0 0 16,0 0-16,0 0 0,0 22 16,0-22-16,0 21 0,-22-21 0,1 22 15,21-22-15,-21 0 0,0 21 16,0-21-16,21 1 0,-21-1 0,-1 0 15,22 0-15,0 0 16,-21-21-16,21 21 16,21-21 15,1 0-15,-1-21-16,0 21 0,0 0 0,0 0 15,22 0-15,-22-21 0,21 21 16,0 0-16,1 0 0,-1 0 0,0 0 15,22 0-15,-22 0 0,1 0 16,20 0-16,-21 0 0,1 0 16,-1 0-16,0 0 0,-20 0 0,20 0 15,-21 0-15,0 0 0,-42 0 47</inkml:trace>
  <inkml:trace contextRef="#ctx0" brushRef="#br0" timeOffset="107720.63">5207 9356 0,'0'0'0,"21"0"31,0-21-15,0 21-16,1 0 0,-1 0 0,21 0 16,0 0-16,-20 0 0,20 0 0,0 0 15,1 0-15,-1 0 0,-21 0 16,21 0-16,-20 0 0,-1 0 0,0 0 15,0 0-15,-42 0 16,-21 0 0,20 0-16,1 0 0</inkml:trace>
  <inkml:trace contextRef="#ctx0" brushRef="#br0" timeOffset="108278.56">5207 9377 0,'0'0'0,"-21"21"0,0 0 16,21 0-16,0 1 16,-22-1-16,22 0 0,-21 0 0,21 0 15,0 0-15,0 1 0,0-1 16,0 0-16,0 0 15,0-42 32,0 0-47,0 0 0,21 21 16,-21-22-16,22 22 0,-22-21 0,21 21 16,0-21-16,0 0 15,0 21-15,0 0 0,1 0 16,-1 0-16,0 0 15,0 0-15,0 21 0,0-21 0,1 21 16,-1 0-16,0 1 0,0-1 16,0 0-16,0 0 0,-21 0 0,0 0 15,0 1-15,0-1 0,0 0 16,0 0-16,0 0 0,0 0 16,-21 1-16,0-1 0,-21 0 0,21-21 15,-1 21-15,1-21 0,-21 21 16,21-21-16,0 0 0,-22 0 0,22 0 15,0 0-15,0 0 0,0 0 16,-1 0-16,1 0 0,0 0 16,0-21-16,21 0 15,0 0 1,0 0 0,21 21-1,0 0-15</inkml:trace>
  <inkml:trace contextRef="#ctx0" brushRef="#br0" timeOffset="108775.02">5905 9440 0,'0'-21'0,"-21"21"31,0 0-31,0 21 16,0 1-16,0-1 0,-1 0 0,1 0 15,0 21-15,0-20 0,0 20 16,0-21-16,-1 21 0,22 1 0,-21-22 16,21 0-16,0 21 0,0-20 15,0-1-15,0 0 0,21 0 0,1-21 16,-22 21-16,21-21 0,0 0 0,21 0 15,-21 0-15,1 0 0,-1 0 16,21 0-16,-21 0 0,22 0 0,-22 0 16,0-21-16,21 0 0,-21 0 15,1 0-15,-1-1 0,0-20 0,0 21 16,0-21-16,-21 20 0,21-20 16,-21 0-16,0 21 0,0-22 15,0 22-15,0 0 0,-21-21 0,0 42 16,0-22-16,0 1 0,-22 21 0,22 0 15,0 0-15,0 0 0,-21 0 16,20 0-16,1 0 0,0 0 0,0 0 16,21 21-1,0 1 1,21-22-16,0 0 16,0 0-16,22 0 0,-22 0 15,21 0-15</inkml:trace>
  <inkml:trace contextRef="#ctx0" brushRef="#br0" timeOffset="109051.52">6646 9377 0,'21'0'31,"1"0"-31,-1 0 0,0 0 16,21 0-16,-21 0 0,22 0 0,-22 0 15,21 0-15,1 0 0,-22-21 16,21 21-16,0 0 0,-20 0 16,-1 0-16,21 0 0,-21 0 15</inkml:trace>
  <inkml:trace contextRef="#ctx0" brushRef="#br0" timeOffset="109346.52">6985 9356 0,'-21'0'16,"21"21"-16,-21 0 16,21 0-16,-22 0 15,22 1-15,0-1 16,0 0-16,0 0 0,-21 21 0,21-20 0,-21-1 16,21 0-16,-21 0 15,21 21-15,0-20 0,0-1 0,0 0 16,0 0-16,0 0 15,-21-21-15,21 21 0</inkml:trace>
  <inkml:trace contextRef="#ctx0" brushRef="#br0" timeOffset="109763.28">7493 9419 0,'0'0'0,"0"-21"16,-21 21 15,0 0-31,-1 0 0,1 0 15,0 0-15,0 0 16,0 21-16,0 0 0,-1-21 0,1 22 16,0-1-16,21 21 0,-21-21 15,0 0-15,0 22 0,-1-1 16,1-21-16,0 22 0,21-22 0,0 21 16,-21-21-16,21 0 0,0 22 15,0-22-15,0 0 0,0 0 16,0 0-16,21-21 0,0 22 15,0-22-15,1 0 0,-1 0 16,21 0-16,-21 0 0,0 0 0,1 0 16,-1 0-16,21 0 0,-21-22 15,0 22-15,1-21 0,20 21 16,-21-21-16,0 21 0,0-21 0,1 0 16,-1 0-16</inkml:trace>
  <inkml:trace contextRef="#ctx0" brushRef="#br0" timeOffset="110543.6">10710 8446 0,'0'-22'15,"0"1"-15,0 0 31,21 42 1,1 0-17,-22 1-15,21-1 0,0 0 0,0 0 16,0 0-16,0 22 0,22-22 16,-22 0-16,21 21 0,1 1 0,-1-1 15,0-21-15,1 21 0,-1 1 0,0-1 16,1-21-16,-1 22 0,0-22 15,-21 0-15,22 0 0,-22 0 0,21 0 16,-21 1-16,1-1 16,-1-21-16,0 21 0,0-21 15,-21-21 17,0 0-17,-21-1-15,21 1 0,-21 0 16,21 0-16</inkml:trace>
  <inkml:trace contextRef="#ctx0" brushRef="#br0" timeOffset="110937.51">10837 8446 0,'-21'0'16,"42"0"-16,-42-22 0,42 22 47,0 0-47,1 22 0,-1-22 15,0 21-15,0 0 0,0 0 16,0 0-16,1 22 0,20-22 16,-21 0-16,21 21 0,1 1 0,-22-1 15,21 0-15,1-21 0,-22 22 16,21-1-16,0 0 0,1-20 0,-1 20 15,0-21-15,-20 0 0,20 0 0,0 1 16,-21-1-16,1 0 0,20 0 16,-21 0-16,0-21 0,0 0 15,-21 21-15,0-42 63,0 0-63,0 0 15,0 0-15</inkml:trace>
  <inkml:trace contextRef="#ctx0" brushRef="#br0" timeOffset="111371.65">11853 8848 0,'-21'0'15,"0"0"1,21 21 15,0 0-31,0 0 0,21 0 16,0 1-16,0-1 0,1 0 16,-1 0-16,0-21 0,0 21 0,21 0 15,-20 1-15,-1-1 0,21-21 16,-21 21-16,0-21 0,1 21 0,-1-21 15,0 0-15,0 21 0,0 0 16,-21 1 0,-21-22-16,0 0 15,0 0-15,0 21 0,-1-21 16,-20 0-16,21 21 0,-21-21 16,20 0-16,-20 21 0,0-21 15,21 21-15,-22 0 0,1-21 0,21 22 16,0-22-16,-22 21 0,22-21 0,0 0 15,0 21-15,0-21 0,-1 0 16,22 21-16,-21-21 0,0 0 16</inkml:trace>
  <inkml:trace contextRef="#ctx0" brushRef="#br0" timeOffset="111779.61">12658 9186 0,'-43'0'31,"64"0"-15,1 0-16,-1 0 15,21 0-15,-21 0 0,0 0 0,1 0 16,20 0-16,-21 0 0,21 0 16,-20 0-16,-1 0 0,0 0 0,0 0 15,0 0-15,0 0 16,-42 0 0,0 0-1,-21-21-15</inkml:trace>
  <inkml:trace contextRef="#ctx0" brushRef="#br0" timeOffset="112295.6">12615 9208 0,'0'0'0,"-21"0"0,21 21 16,0 0-16,0 0 0,-21-21 15,21 21-15,-21 0 0,0 1 16,21-1-16,0 0 15,-22-21-15,22 21 16,0-42 31,22 21-31,-1-21-16,0 21 15,0 0-15,0 0 0,0 0 16,1 0-16,-1 0 15,0 0-15,0 0 0,0 0 0,22 0 16,-22 0-16,0 21 0,0-21 16,0 21-16,0-21 0,1 21 15,-1-21-15,0 21 0,0 1 0,-21-1 16,0 0-16,0 0 16,0 0-16,0 0 0,-21 1 15,0-1-15,0 0 0,-1-21 16,-20 21-16,21-21 0,-21 21 0,20-21 15,-20 0-15,21 0 0,-21 21 0,20-21 16,-20 0-16,21 0 0,-21 0 16,20 0-16,1 0 0,0 0 0,0 0 15,0 0 1,21-21-16,0 0 16,21 21-1,0-21-15,0 21 16,0-21-16,1 21 0</inkml:trace>
  <inkml:trace contextRef="#ctx0" brushRef="#br0" timeOffset="112804.11">13420 9313 0,'0'0'0,"-22"0"31,1 0-15,0 0-16,0 0 0,21 22 15,-21-1-15,0-21 0,21 21 16,-22 0-16,1 0 0,0 0 0,21 1 16,-21-1-16,21 0 0,-21 0 15,21 21-15,0-20 0,0-1 0,0 0 16,0 0-16,0 0 15,21 0-15,0-21 0,0 0 0,0 22 16,22-22-16,-22 0 0,21 0 0,-21 0 16,22 0-16,-22 0 15,21 0-15,-21-22 0,22 1 0,-22 0 0,0 0 16,0 0-16,0 0 16,1-22-16,-1 22 0,0-21 0,0 21 15,-21-22-15,0 22 0,0-21 0,0 21 16,0-1-16,0 1 0,0 0 15,-21 0-15,0 0 0,0 0 0,-1 21 16,1 0-16,0 0 0,-21 0 16,21 0-16,-1 0 0,-20 21 0,21-21 15,0 21-15,0-21 0,-1 21 0,22 0 16,-21 0-16,21 1 16,0-1-16,0 0 15,21-21-15,1 0 16,-1 0-16,21 0 0,-21 0 0,22 0 15</inkml:trace>
  <inkml:trace contextRef="#ctx0" brushRef="#br0" timeOffset="113071.09">14097 9208 0,'-21'0'0,"42"0"0,-21 0 47,42 0-47,-21 0 0,1 0 0,20 0 15,-21 0-15,21 0 0,1 0 16,-22 0-16,21 0 0,1 0 0,-22 0 16,21 0-16,0 0 0,-20 0 15,-1 0-15,0 0 0,0-22 0,-42 22 47</inkml:trace>
  <inkml:trace contextRef="#ctx0" brushRef="#br0" timeOffset="113322.59">14393 9208 0,'-21'21'31,"21"0"-31,-21-21 0,21 21 0,-21-21 0,21 21 16,0 0-16,-21 1 16,21-1-16,0 0 0,-22 0 0,22 0 15,0 0-15,0 1 0,-21-1 16,21 0-16,-21 0 0,21 0 16,0 0-16,-21-21 15,21 22-15,-21-22 0,21 21 16</inkml:trace>
  <inkml:trace contextRef="#ctx0" brushRef="#br0" timeOffset="113664.66">14944 9271 0,'0'0'0,"0"-63"16,0 41 0,-22 1-1,1 21-15,0 0 16,0 21-16,0 1 16,-22-1-16,22 0 0,0 0 0,0 21 15,-21-20-15,20 20 0,1-21 16,0 21-16,-21-20 0,42 20 15,0-21-15,0 21 0,0-20 0,0-1 16,0 0-16,0 0 0,21 0 0,0-21 16,21 0-16,-20 0 0,-1 0 15,21 0-15,-21 0 0,22 0 16,-22 0-16,21 0 0,-21-21 0,0 21 16,22-42-16,-22 42 15,0-21-15,0 21 0</inkml:trace>
  <inkml:trace contextRef="#ctx0" brushRef="#br0" timeOffset="114171.58">13377 10710 0,'0'0'0,"0"-21"16,-21 21 0,0 0-16,0 0 0,0 0 0,-1 0 15,1 0-15,-21 21 0,21-21 16,0 22-16,-22-1 0,22 0 0,0 21 15,-21-21-15,20 1 0,1 20 16,21-21-16,0 21 0,-21 1 16,21-1-16,0-21 0,0 22 0,0-1 0,0-21 15,21 21-15,22-20 16,-22-1-16,21 0 0,-21-21 0,22 21 16,-1-21-16,21 0 0,-20 0 0,-1 0 15,0-21-15,1 21 0,-1-21 16,22 0-16,-22-1 0</inkml:trace>
  <inkml:trace contextRef="#ctx0" brushRef="#br0" timeOffset="114679.56">14012 10668 0,'0'0'0,"0"-21"0,0 0 0,-21 21 16,0 0-1,0 0-15,0 0 16,21 21-16,-22 21 0,22-21 15,-21 1-15,21 20 0,-21-21 0,21 21 16,0-20-16,0 20 0,0-21 16,0 0-16,0 22 0,0-22 0,0 21 15,0-21-15,-21 22 0,21-22 16,0 0-16,0-42 47,0 0-32,0-1-15,0 1 0,0 0 16,21 0-16,-21 0 0,0 0 16,21-1-16,0 1 0,1 0 0,-22 0 15,21 0-15,0 0 0,0 21 0,21-22 16,-20 22-16,-1-21 0,0 21 16,0 0-16,0 0 0,0 0 0,1 0 15,-1 0-15,0 21 0,0 1 16,0-1-16,0 0 0,1 0 0,-1 0 15,-21 0-15,0 1 0,0-1 0,0 21 16,0-21 0,0 0-16,-21 1 0,-1-1 0,1 0 0,21 0 15,-21-21 1,0 0-16,21-21 31,0 0-31,21 0 16,0-1-16,0 1 15</inkml:trace>
  <inkml:trace contextRef="#ctx0" brushRef="#br0" timeOffset="115062.51">14478 10880 0,'0'0'15,"0"-21"-15,21 21 16,-21-22-16,21 22 15,0 0-15,1 0 0,-1 0 16,0 0-16,0 0 16,0 0-16,0 0 0,1 22 15,-1-1-15,-21 0 16,0 0-16,0 0 0,21 0 0,-21 1 16,0-1-16,0 0 0,0 0 15,0 0-15,-21-21 16,21 21-16,-21-21 15,-1 0 1,22-21 0,0 0-16,0 0 0,0 0 15,0 0-15,0-1 16,0 1-16,22 21 0,-22-21 0,21 0 16,0 0-16,0 21 15,0 0-15,0-21 0,1 21 16,-1 0-16,0-22 0,0 22 0,21 0 15,-20 0-15</inkml:trace>
  <inkml:trace contextRef="#ctx0" brushRef="#br0" timeOffset="115452.13">15282 10816 0,'-21'0'15,"-21"21"-15,21-21 0,-1 22 16,1-22-16,0 21 0,0 0 0,0-21 15,0 21-15,-1-21 0,1 21 16,21 0-16,0 1 0,-21-22 0,21 21 16,0 0-16,0 0 15,21 0-15,0-21 16,1 0-16,20 0 16,-21 0-16,0 0 0,0 0 15,22 0-15,-22 0 0,0 0 0,21-21 16,-20 21-16,-1-21 0,0 0 0,0 0 15,-21-1-15,0 1 16,0 0-16,0 0 0,0 0 0,0 0 16,-21 21-16,0-22 0,-22 22 15,22 0-15,0 0 0,-21 0 0,21 0 16,-1 0-16,1 0 0,0 0 16,0 0-16,0 0 0,42 0 31,0 0-31,0 0 15,22 0-15,-22 0 0,0 0 0,21 0 16,1 0-16</inkml:trace>
  <inkml:trace contextRef="#ctx0" brushRef="#br0" timeOffset="116127.62">15663 10795 0,'0'0'16,"21"0"-16,-21 21 46,0 0-46,-21 1 16,21-1-16,0 0 0,-21-21 16,21 21-16,0 0 0,0 0 0,-21 1 15,21-1 1,-21-21-16,21 21 16,0-42 30,0 0-46,0-1 16,0 1-16,0 0 16,0 0-16,0 0 0,21 0 0,0-1 15,-21 1-15,21 0 0,0 21 16,1-21-16,-1 21 0,0 0 16,0 0-16,0 0 0,0 0 15,1 0-15,-1 0 0,0 21 16,0-21-16,0 21 0,-21 0 0,21 1 15,1-22-15,-1 21 0,-21 0 16,0 0-16,0 0 0,0 0 16,0 1-16,0-1 0,-21 0 15,-1-21 17,22-21-17,0 0 1,0-1-16,22 1 15,-1 0-15,-21 0 16,21 0-16,0 0 0,0-1 0,22 1 16,-22 21-16,0-21 0,21 0 0,-21 0 15,22 21-15,-22 0 0,0 0 16,0 0-16,0 0 0,1 0 16,-22 21-16,21 0 0,-21 0 0,0 0 15,0 1-15,0-1 16,-21 0-16,-1 0 0,1 0 0,0 0 15,0-21-15,21 22 0,-21-22 16,0 21 0,42-21 15,0 0-31,0 0 0,0-21 0</inkml:trace>
  <inkml:trace contextRef="#ctx0" brushRef="#br0" timeOffset="116495.48">16637 10901 0,'21'0'31,"0"0"-31,0 0 16,1-21-16,-1 21 15,0 0-15,0 0 0,-21-21 0,21 21 16,-21-22-16,21 22 0,-21-21 0,0 0 15,0 0-15,0 0 16,0 0 0,-21 21-16,0 0 0,0 0 15,0 0-15,-22 21 0,22 0 0,0 0 16,0 0-16,-21 0 0,20 1 16,1-1-16,21 0 0,0 0 0,-21 0 15,21 0-15,0 1 0,0-1 16,21 0-16,0-21 0,1 0 15,-1 0-15,21 21 0,0-21 16,-20 0-16,20 0 0,0 0 0,1 0 16,-22-21-16,21 21 0,-21-21 15,22 0-15,-22-1 0,0 1 0,0 21 16,0-21-16</inkml:trace>
  <inkml:trace contextRef="#ctx0" brushRef="#br0" timeOffset="117347.46">4826 10943 0,'0'0'0,"0"-21"16,0 0-1,-21 21 16,21 21-31,0 0 16,-21 0-16,21 1 0,0-1 0,0 0 16,0 21-16,0-21 0,0 22 15,0-1-15,0 0 0,0 1 0,0-1 16,0 0-16,0 1 0,0-1 16,0-21-16,0 0 0,0 1 15,0-1-15,0 0 0,0 0 16,0-42 15,0 0-31,0 0 16,0-1-16,0 1 0,21 0 0</inkml:trace>
  <inkml:trace contextRef="#ctx0" brushRef="#br0" timeOffset="117619.5">4805 10880 0,'-21'-21'15,"42"21"1,0 0-16,0-22 0,0 22 16,0 0-16,1 0 0,-1 0 15,21 0-15,-21 0 0,0 0 0,1 0 16,-1 0-16,0 0 0,0 0 15,-21 22 1,0-1 0,0 0-1,0 0 1</inkml:trace>
  <inkml:trace contextRef="#ctx0" brushRef="#br0" timeOffset="117842.64">4805 11261 0,'63'21'31,"-42"-21"-15,1 0-16,-1 0 0,0 0 0,0 0 15,0-21-15,0 21 0,1 0 0,-1 0 16,0-21-16,0 21 16,0-22-16</inkml:trace>
  <inkml:trace contextRef="#ctx0" brushRef="#br0" timeOffset="118100.04">5292 11197 0,'-22'0'16,"22"21"-16,-21-21 15,21 22-15,0-1 0,0 0 16,-21 0-16,21 0 0,0 0 0,0 1 16,0-1-16,0 0 15,0 0-15,0 0 0,0 0 16,0 1-1,0-44 17,0 1-17</inkml:trace>
  <inkml:trace contextRef="#ctx0" brushRef="#br0" timeOffset="118287.84">5292 11049 0,'0'-21'32,"21"21"15,0 0-47,0 0 0,0 0 15,0 0 1</inkml:trace>
  <inkml:trace contextRef="#ctx0" brushRef="#br0" timeOffset="118707.53">5567 11176 0,'0'0'0,"-21"0"0,-1 0 16,22-21-1,0 0-15,22 21 32,-1 0-32,0 0 15,0 0-15,0 0 0,0 21 16,22-21-16,-22 21 0,0 0 0,0 0 16,0 1-16,1-1 0,-22 0 15,0 0-15,21 0 0,-21 43 16,0-43-16,0 0 0,-21 0 15,-1 0-15,1 1 0,0-22 16,21 21-16,-21-21 0,21-21 31,0-1-31,0 1 16,0 0-16,0 0 0,0 0 16,21 0-16,0-1 0,0 1 15,-21 0-15,22 0 0,-1 0 0,0 21 16,0-21-16,-21-1 0,21 22 0,0-21 15,1 21-15,-1-21 0,0 21 16,0-21-16,0 21 0,22-21 0</inkml:trace>
  <inkml:trace contextRef="#ctx0" brushRef="#br0" timeOffset="119278.52">6244 11282 0,'21'0'47,"0"-21"-47,1 0 16,-1-1-16,0 22 0,-21-21 15,21 0-15,0 21 0,0-21 16,-21 0-16,0 0 0,22 21 16,-22-22-16,0 1 0,0 0 15,-22 0-15,1 21 16,0 0-16,0 0 16,0 0-16,0 21 0,-1 0 15,22 0-15,-21 1 0,21-1 16,-21 0-16,21 21 0,0-21 0,0 1 15,0-1-15,0 0 0,0 0 16,0 0-16,0 0 0,0 1 16,21-22-1,0 0-15,1 0 0,20 0 16,-21 0-16,0 0 0,0-22 0,22 22 16,-22-21-16,21 0 15,-21 0-15,22 0 0</inkml:trace>
  <inkml:trace contextRef="#ctx0" brushRef="#br0" timeOffset="120523.61">6921 10837 0,'0'-21'0,"0"42"0,0-63 16,0 21-16,-21 21 31,0 0-31,0 21 0,0 0 16,21 0-16,0 22 15,0-22-15,-21 21 0,21 1 16,0-1-16,-22 0 0,22 1 0,-21 20 16,21-21-16,0 22 0,-21-22 15,0 22-15,0-1 0,21-20 0,-21 20 16,-1 1-16,1-22 0,21 21 16,-21 1-16,0-22 0,21 22 0,0-22 15,-21 22-15,21-22 0,0 0 16,0 1-16,0-22 0,0 21 0,0-21 15,0 0-15,0 1 0,21-22 0,0 21 16,0-21-16,0 0 0,1 0 16,20 0-16,-21 0 15,0-21-15,0-1 0,22 22 0,-22-21 16,21 0-16,-21-21 0,1 21 0,-1-1 16,0-20-16,0 0 0,0-1 15,-21 22-15,0-21 0,0 0 0,0-1 16,0 1-16,-21 0 0,0 20 0,0-20 15,-22 0-15,22 21 0,-21-22 16,0 22-16,20 0 0,-20 0 0,21 0 16,-21 21-16,20-22 0,1 22 15,0 0-15,21-21 16,0 0 0,21 21-16,0-21 15,1 0-15,-1 21 0,0-21 16,21-1-16,1 1 0,-22 0 0,21 0 15,0 0-15,-20 0 0,20-1 0,0 1 16,1 0-16,-22 0 0,21 0 0,-21 21 16,0-21-16,1 21 0,-22-22 15,0 1-15,0 42 63,0 1-63,0-1 15,0 0-15,0 0 0,0 0 16,-22 0-16,22 1 0,0-1 0,0 0 16,0 0-16,0 0 15,0 0-15,22-21 32,-22-21-17,0 0 1,0 0-16,0 0 0,0 0 15,0-1-15,0 1 16,0 0-16,0 0 0,0 0 16,0 0-16,0-1 0,0 1 15,21 21-15,0-21 0,0 21 16,0 0-16,0-21 0,1 21 16,-1 0-16,0 0 0,0 0 15,0 0-15,0 0 0,1 0 0,-1 0 16,0 21-16,0 0 15,0 22-15,-21-22 0,0 0 16,0 0-16,0 0 0,0 0 16,0 22-16,-21-22 0,0-21 15,21 21-15,0 0 0,-21-21 16,21 21-16,-21-21 16,21-21-1,0 0 1,0 0-16,21 0 0,-21 0 15,21-1-15,-21 1 0,21 0 0,-21 0 16,0-21-16,21 20 0,0 1 16,1 0-16,-1 0 0,-21 0 0,21 0 15,0 21 1,-42 21 15,0 0-31,21 0 16,0 0-16,0 0 0,-21 1 0,21-1 0,0 0 15,0 21-15,0-21 0,0 1 16,0-1-16,0 0 16,0 0-16,21-21 15,-21 21-15,21-21 16,0 0-16,-21-21 16,21 0-16,0 21 0,1 0 0</inkml:trace>
  <inkml:trace contextRef="#ctx0" brushRef="#br0" timeOffset="120717.61">7789 11282 0,'0'0'16,"-21"21"-16,0-21 62,0 0-46</inkml:trace>
  <inkml:trace contextRef="#ctx0" brushRef="#br0" timeOffset="126800.39">5757 11705 0,'0'0'0,"-21"0"47,0 0-31,21 21-16,-21-21 15,21 22-15,0-1 0,0 0 0,0 0 16,0 0-16,0 0 0,0 1 16,0 20-16,0-21 0,0 0 0,0 0 15,0 22-15,21-22 0,0 0 16,0 0-16,-21 22 0,43-22 16,-22 0-16,0 0 0,0 0 0,0 0 15,22 1-15,-22-1 0,21 0 16,-21 0-16,22-21 0,-22 21 0,21 0 15,-21-21-15,22 0 0,-22 22 16,21-22-16,-21 0 0,22 0 0,-1 0 16,0 0-16,1 0 0,-1 0 15,21 0-15,1-22 0,-1 22 0,1-21 16,-1 21-16,22-21 0,-21 0 0,20 21 16,-20-21-16,-1 0 0,1-1 15,20 1-15,-20 21 0,-1-21 16,22 0-16,0 0 0,-22 0 15,22-1-15,0 1 0,-22 0 0,22 0 16,-22 0-16,22 0 0,-22-1 16,1 22-16,-1-21 0,1 0 0,-1 0 15,22 21-15,-21-21 0,-1 21 0,1-21 16,-1 21-16,1 0 0,-1 0 16,1-22-16,-22 22 0,21 0 0,-20 0 15,20 0-15,-20 0 0,20 0 16,-21 0-16,1 0 0,-22 0 15,21 0-15,-21 0 0,22 0 16,-22 0-16,21 0 0,-21 0 16,1 0-16,20 0 0,-21 22 0,0-1 15,0-21-15,22 21 0,-22-21 16,0 21-16,0 0 0,22 0 0,-22 1 16,0-22-16,0 21 0,21 0 15,-20 0-15,-1 0 0,0 0 16,0 1-16,0-1 0,0 0 0,1-21 15,-22 21-15,21 0 0,0 0 0,0 1 16,0-1-16,0 0 16,-21 0-1,22-21-15,-22 21 16,21-21 31,0 0-32,-21-21-15,21 0 16,0 0-16,0 21 16,-21-21-16,22-1 0,-1 1 0,-21 0 15,21 0-15,0 0 0,0 0 16,0-1-16,1 1 0,-1 0 0,0 0 16,0 0-16,0 21 0,0-21 0,1-1 15,20 1-15,-21 0 16,0 21-16,22-21 0,-1 21 0,0 0 15,1-21-15,-1 21 0,21 0 16,1-21-16,-22 21 0,22 0 0,-1 0 16,-20 0-16,-1-22 0,21 22 0,-20 0 15,-1 0-15,0 0 0,1 0 16,-1 0-16,0 0 0,1 0 0,-1 0 16,0 0-16,1 0 0,20 0 15,-20 0-15,-1 0 0,21 0 0,1 0 16,-22 0-16,22 0 0,-1 22 15,-20-22-15,20 0 0,-21 21 16,22-21-16,-22 21 0,1-21 0,-1 21 16,0 0-16,1-21 0,-1 21 15,0 1-15,43-1 0,-43 0 16,22 0-16,-22-21 0,22 21 16,-22 0-16,21 1 0,1-22 0,-1 21 15,-20 0-15,20-21 0,1 21 16,-1-21-16,-20 21 0,20-21 0,-21 0 15,22 21-15,-22-21 0,22 0 0,-22 0 16,22 0-16,-22 0 16,21 22-16,1-22 0,-1 0 0,1 0 15,-1 0-15,1 0 0,-1-22 16,1 1-16,-1 21 0,1-21 0,-1 0 16,-20 21-16,-1-21 0,0 0 15,1-1-15,-1 1 0,-21 0 0,22-21 16,-22 21-16,21-1 0,0 1 15,-20 0-15,-1 0 0,21 0 0,-21 0 16,-21-1-16,21 1 0,1 0 16,-22 0-1,-22 21 17,1 0-17,0 0 1,0 0-16</inkml:trace>
  <inkml:trace contextRef="#ctx0" brushRef="#br0" timeOffset="127294.54">8953 12996 0,'22'0'47,"-1"0"-47,0 0 0,0 0 15,0 0-15,0 0 0,1 22 16,20-22-16,21 0 0,-41 0 16,20 0-16,0 0 15,-21 0-15,1 0 0,-1 0 0,0 0 16</inkml:trace>
  <inkml:trace contextRef="#ctx0" brushRef="#br0" timeOffset="127859.31">8890 13081 0,'0'0'0,"-21"0"16,21 21-16,-21 0 0,21 1 16,0-1-16,0 0 0,-22-21 15,22 21-15,-21 0 0,21 0 16,-21-21-16,21 22 16,21-22 30,0 0-46,1 0 16,-1 0-16,0-22 0,21 22 16,-21 0-16,1 0 15,-1-21-15,0 21 0,21 0 0,-21 0 16,1 0-16,20 0 0,-21 0 16,0 0-16,0 0 0,1 21 0,-1-21 15,0 22-15,-21-1 0,21-21 16,-21 21-16,0 0 0,0 0 15,0 0-15,-21 1 16,21-1-16,-21-21 0,0 21 16,-1 0-16,1-21 0,0 21 0,0-21 15,0 0-15,0 0 0,-22 21 16,22-21-16,0 0 0,0 0 0,0 0 16,-22 0-16,22 0 15,0 0-15,0 0 0,0 0 0,-1 0 16,1-21-16,42 0 47,1 21-47,-1 0 0,0-21 15,0 21-15,21 0 0</inkml:trace>
  <inkml:trace contextRef="#ctx0" brushRef="#br0" timeOffset="128671.54">9694 13250 0,'-21'0'0,"-21"0"31,21 0-31,-1 0 0,22 22 0,-21-1 16,21 0-16,0 0 0,0 0 15,0 0 1,0 1-16,0-1 0,0 0 16,0 0-16,0 0 15,0 0 1,0-42 15,0 0-15,0 0-16,0 0 15,0 0-15,0-1 0,0 1 16,0 0-16,0 0 0,21 0 16,-21 0-16,22 21 0,-1-22 15,0 1 1,0 21-16,0 0 0,0 0 16,1 0-16,-1 0 0,0 0 15,0 0-15,0 0 0,0 21 16,-21 1-16,22-1 0,-1-21 15,-21 21-15,21 0 0,-21 0 0,0 0 16,0 1-16,0-1 0,0 0 16,0 0-1,0-42 17,0 0-17,0 0-15,0-1 16,0 1-16,0 0 15,21 0-15,0 0 0,0 0 16,1-1-16,-1 1 0,0 0 16,0 21-16,0-21 0,0 0 15,22 21-15,-22 0 0,0-21 0,21 21 16,-20 0-16,20 0 0,-21 0 16,0 0-16,0 21 0,1 0 0,-1 0 15,-21 0-15,0 0 0,21 1 16,-21-1-16,0 0 0,0 0 0,0 0 15,0 0-15,0 1 16,0-1-16,0 0 16,-21 0-16,21-42 62,0 0-46</inkml:trace>
  <inkml:trace contextRef="#ctx0" brushRef="#br0" timeOffset="128939.34">10668 13272 0,'-21'0'15,"21"21"1,0 0-16,-21 0 16,-1 0-16,22 0 15,-21-21-15,21 22 16,0-1 0,0-42 15,21 21-16,1-22-15</inkml:trace>
  <inkml:trace contextRef="#ctx0" brushRef="#br0" timeOffset="129335.26">10774 12954 0,'-43'-21'16,"22"21"-1,0 0-15,0 0 0,0 21 32,21 0-32,-21-21 0,21 21 0,0 1 0,-22-1 15,22 0-15,0 0 16,0 0-16,22-21 16,-1 0-16,0 0 15,0 0-15,0 0 16,0 0-16,1-21 15,-22 0-15,21 21 0,-21-21 16,0 0-16,0-1 0,0 1 16,0 0-16,0 0 0,-21 21 15,-1-21-15,1 21 0,0 0 16,0 0-16,0 0 0,0 0 0,-1 0 0,1 21 16,21 0-1,-21 0-15,21 0 0,0 1 0,0-1 16,0 0-16,0 0 0,0 0 15,0 0-15,0 1 0,21-22 16,0 21-16,1-21 0,-1 21 16</inkml:trace>
  <inkml:trace contextRef="#ctx0" brushRef="#br0" timeOffset="129851.38">11049 13208 0,'-21'0'16,"21"21"0,-21-21-1,21 21-15,-22 1 0,22-1 16,0 0 0,0 0-16,0 0 0,0 0 15,-21-21-15,21 22 0,0-1 16,-21-21-16,21 21 15,0-42 32,0 0-31,0-1-16,0 1 16,0 0-16,0 0 0,0 0 15,0 0-15,21-1 16,-21 1-16,43 0 0,-22 0 0,0 0 15,0 21-15,21-21 0,-20-1 16,20 22-16,0-21 0,-21 21 0,22 0 16,-22 0-16,21 0 0,-21 0 0,22 0 15,-22 0-15,0 21 0,0 1 16,0-1-16,-21 0 0,0 0 16,22 0-16,-22 0 0,0 1 15,0-1-15,0 0 0,0 0 0,-22 0 16,22 0-16,-21-21 0,0 22 0,21-1 15,-21-21-15,0 0 16</inkml:trace>
  <inkml:trace contextRef="#ctx0" brushRef="#br0" timeOffset="130420.13">8572 13780 0,'0'0'0,"0"21"0,0 0 15,22-21 1,-1 0-16,21 0 0,-21 0 16,22 0-16,-1 0 0,21 0 0,1 0 15,21 0-15,-1 0 0,1 0 0,0 0 16,20 0-16,1 0 0,21 0 16,-21 0-16,21 0 0,0 0 0,-21 0 15,0 0-15,0 0 16,-1 0-16,-20 0 0,21 0 0,-21 0 15,-1 0-15,1 0 0,-22 0 0,1 0 16,-1 0-16,-20 0 0,-1 0 16,-21 0-16,0 0 0,1 0 0,-22-21 47,-22 21-47,1 0 15,-21 0-15,21 0 0,0 0 16,-22 0-16</inkml:trace>
  <inkml:trace contextRef="#ctx0" brushRef="#br0" timeOffset="130947.47">8551 13885 0,'0'0'0,"-63"0"31,42 0-31,21 22 0,-22-22 0,44 0 31,-1 0-15,0 0-16,21 0 0,1 21 15,-1-21-15,21 0 0,1 0 0,-1 0 16,22 0-16,0 0 0,21 0 16,-22 0-16,22 0 0,-21 0 15,21 0-15,21 0 0,-22 0 0,22 0 16,-21 0-16,0 0 0,0 0 15,0 0-15,0 0 0,-22 0 0,1 0 16,0 0-16,-1 0 0,-20 0 16,-1 0-16,1 0 0,-1 0 0,-20 0 15,-1 0-15,0 0 0,1 0 0,-22 0 16,21 0-16,-21 0 16,0 0-16,-21-21 31,0-1 0</inkml:trace>
  <inkml:trace contextRef="#ctx0" brushRef="#br0" timeOffset="131102.76">11282 13885 0,'0'-21'63,"-21"21"-63,-1-21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2:31:53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8805 1461 0,'0'0'16,"0"-22"-16,0 1 16,-21 21-16,21-21 0,-21 21 0,21-21 15,0 0-15,-21 0 16,21-1-16,-21 1 0,21 0 31,-22 42 0,22 0-31,0 1 0,-21-1 0,21 0 16,0 0-16,0 21 0,0-20 16,0 20-16,-21 21 0,21-20 0,-21-1 15,21 22-15,0-22 0,0 0 16,-21 1-16,21-1 0,0 0 0,-21-21 16,21 1-16,0-1 0,0 0 15,0 0-15,0 0 0,0-42 31,0 0-31,0 0 16,21 0-16,-21-22 0</inkml:trace>
  <inkml:trace contextRef="#ctx0" brushRef="#br0" timeOffset="389.16">8467 1376 0,'0'0'0,"0"-21"0,0 0 16,0-1 0,21 22-16,21 0 15,-21-21-15,0 21 16,22-21-16,-1 21 0,0 0 16,1 0-16,-1 0 0,22 0 0,-22 21 15,0 0-15,22 1 0,-22-22 16,0 42-16,1-21 0,-22 0 0,21 22 15,-21-22-15,-21 21 0,0 0 16,0 1-16,0-1 0,0 0 0,-21 1 16,-21-1-16,21-21 0,-22 22 15,1-22-15,0 21 0,-1-21 0,-20-21 16,21 21-16,-1 1 0,1-22 0,0 0 16,-1 0-16,22 0 15,-42 0-15,41 0 0,1 0 16,0-22-1,21 1-15,0 0 0,0 0 16,0 0-16,0 0 0,21-1 16,0 1-16,22 0 0</inkml:trace>
  <inkml:trace contextRef="#ctx0" brushRef="#br0" timeOffset="664.41">9398 1334 0,'0'0'0,"21"0"32,-21 21-17,0 0-15,0 0 0,0 0 0,0 22 16,0-22-16,0 21 0,0 0 16,0 1-16,0-22 0,0 21 0,0 1 15,0-1-15,-21 0 0,21 1 16,0-22-16,0 0 0,-21 21 0,21-21 15,0 1-15,0-1 16,0-42 15,21 21-31,-21-22 16,21-20-16</inkml:trace>
  <inkml:trace contextRef="#ctx0" brushRef="#br0" timeOffset="1005.39">9440 1376 0,'0'0'0,"0"-21"0,0 0 31,0-1-31,0 1 0,21 0 16,22 21 0,-22 0-16,21 0 0,1 0 15,-1 0-15,0 0 0,1 0 16,-1 0-16,0 21 0,-21-21 0,22 21 15,-22 1-15,-21-1 0,0 21 16,0-21-16,0 0 0,-21 1 0,0-1 16,-22 0-16,22 0 0,-21 0 15,-1 0-15,22 1 0,-21-22 0,0 21 16,20 0-16,1-21 0,0 21 16,0-21-16,0 0 0,0 0 15,-1 21-15,22-42 31,22 21-15,-1-21-16,21 0 0,-21 0 0,22 21 16</inkml:trace>
  <inkml:trace contextRef="#ctx0" brushRef="#br0" timeOffset="1355.97">10477 1249 0,'-21'0'16,"21"21"-1,-21 0-15,0-21 0,0 21 16,0 22-16,-1-22 0,1 0 0,0 21 16,0-20-16,0 20 0,0 0 0,-1 1 15,22-1-15,-21 0 0,21 1 16,0-22-16,0 21 0,0 0 0,0-20 15,0-1-15,21 21 0,-21-21 16,22 0-16,20-21 0,-21 22 0,0-1 16,22-21-16,-22 0 0,21 0 15,-21 0-15,22 0 0,-22 0 0,21 0 16,-21 0-16,22 0 0,-22-21 16,0 21-16,0-22 0,21 1 0,-20 21 15,-22-21-15,21 0 0,0 0 16,-21 0-16,0-1 15,0 1-15,0 0 0</inkml:trace>
  <inkml:trace contextRef="#ctx0" brushRef="#br0" timeOffset="1591.19">10456 1609 0,'0'0'0,"-21"0"0,0 0 15,21-21 1,21 21 0,0 0-16,0-22 15,1 22-15,20-21 0,-21 21 16,0-21-16,0 21 0,22-21 16,-22 21-16,21-21 0,-21 21 0,1-21 15,20-1-15,-21 22 0,-21-21 16,21 0-16</inkml:trace>
  <inkml:trace contextRef="#ctx0" brushRef="#br0" timeOffset="1811.81">10435 1291 0,'0'0'0,"21"0"0,0 0 0,1 0 0,-1 0 16,0 0-16,0 0 0,0-21 15,0 21-15,1 0 0,-1 0 0,21 0 16,-21 0-16,0-21 16,1 21-16,-1 0 0,0 0 0</inkml:trace>
  <inkml:trace contextRef="#ctx0" brushRef="#br0" timeOffset="3092.16">7980 3027 0,'0'0'15,"21"-21"-15,0 21 0,0 0 16,0 0-16,-21-21 0,22 21 16,-1 0-1,-42 0 17,-1 21-32,1 0 0,-21-21 0,21 21 15,-22 21-15,1-20 0,0 20 16,-22 0-16,22 1 0,-22-1 15,1 21-15,-1-20 0,1 20 0,-1-20 16,1-1-16,-1 0 0,1 1 16,-1-22-16,1 21 0,-1-21 0,22 22 15,-21-22-15,20 0 0,1 0 16,0 0-16,-1-21 0,1 21 0,21-21 16,0 0-16,-1 0 0,1 0 15,0 0-15,21-21 16,0 0-16,21 0 0</inkml:trace>
  <inkml:trace contextRef="#ctx0" brushRef="#br0" timeOffset="3372.85">6985 3556 0,'0'21'15,"-21"0"1,0 1-16,-1-1 0,-20 0 0,21 0 15,-21 0-15,20 0 0,-20 1 0,21-1 16,0 0-16,-22 0 16,22 0-16,0 0 0,21 1 0,-21-1 15,21 0 1,21-21-16,0 0 0,22 0 16,-22 0-16,21 0 0,22 0 15,-22 0-15,0-21 0,22 21 16,-22 0-16,22 0 0,-22-21 0,0 21 15,1 0-15,-1 0 0,0 0 16,-21-22-16,1 22 0</inkml:trace>
  <inkml:trace contextRef="#ctx0" brushRef="#br0" timeOffset="4279.64">3450 4445 0,'0'-21'0,"0"0"16,0 0-16,0-1 16,0 1-16,21 21 15,-21-21-15,21 0 0,1 21 0,20-21 16,-21 0-16,0 21 0,0 0 15,22 0-15,-22 0 0,0 0 16,21 0-16,-20 0 0,-1 21 0,0 0 16,0 0-16,0 0 0,-21 0 15,0 22-15,0-22 0,0 0 0,0 21 16,-21-20-16,0-1 0,0 0 16,-22 0-16,22 0 0,0 0 0,-21 1 15,21-1-15,-1-21 0,1 0 16,0 0-16,0 0 15,0 0-15,21-21 16,0-1 0,21 22-1,0-21-15,0 21 0,0 0 16,1 0-16,20 0 0,-21 0 0,21 0 16,-20 0-16,20 0 0,0 0 15,-21 0-15,22 21 0,-22-21 0,0 22 16,21-22-16,-20 21 0,-22 0 15,0 0-15,21 0 0,-21 0 0,0 22 16,0-22-16,-21 21 0,-1-21 16,1 22-16,-21-22 0,21 21 0,-22-21 15,1 1-15,0-1 0,-1 0 16,1 0-16,21-21 0,-21 0 16,20 0-16,1 0 0,-21 0 0,21-21 15,0 21-15,-1-21 0,1 0 16,0 21-16,0-22 0,0 22 0,21-21 15,0 0 1,21 0 0,0 0-16,21 21 0,-20-21 15,20-1-15,0 1 0</inkml:trace>
  <inkml:trace contextRef="#ctx0" brushRef="#br0" timeOffset="4739.17">4699 4360 0,'0'0'15,"0"-21"-15,-21 21 32,0 0-32,-1 0 0,22 21 15,-21 1-15,0-1 0,0 0 0,0 0 16,0 21-16,21-20 15,-22-1-15,1 21 0,21-21 0,-21 22 16,21-22-16,0 21 0,0 0 0,0-20 16,0 20-16,0-21 0,0 0 15,0 0-15,21 1 0,0-1 0,1-21 16,20 0-16,-21 0 0,21 0 16,1 0-16,-1 0 0,0-21 0,-20-1 15,20 1-15,0 0 0,1 0 16,-1-21-16,-21 20 0,21 1 0,-20-21 15,-1 21-15,0-22 0,-21 22 16,0-21-16,0 21 0,0-22 0,0 1 16,0 21-16,-21 0 0,0 0 15,-22-1-15,22 1 0,0 21 16,-21 0-16,-22 0 0,22 0 16,-1 0-16,22 0 0,-21 0 15,0 21-15,20-21 0,1 22 0,-21-1 16,21 0-16,21 0 15,-21 0-15,21 0 16</inkml:trace>
  <inkml:trace contextRef="#ctx0" brushRef="#br0" timeOffset="5368.02">9800 2858 0,'0'0'0,"0"-22"0,0-41 32,0 84-1,0 21-31,0-20 15,0 20-15,0 0 0,0 22 16,0-1-16,0 1 0,0-1 0,0 1 16,0-1-16,0 1 0,0-1 15,0 1-15,0-22 0,-21 43 16,21-43-16,0-21 0,0 22 16,0-22-16,0 0 0,0 0 15,0 0-15,-21-21 0,21 21 16,-21-21-1,-1 0-15,22-21 16,0 0-16</inkml:trace>
  <inkml:trace contextRef="#ctx0" brushRef="#br0" timeOffset="5584.16">9567 3514 0,'0'-21'0,"0"42"0,0-64 0,0 22 15,21 42 1,1 1-1,-1-1 1,0 0-16,0 0 0,0 0 0,0 0 16,1 1-16,-1-1 0,21 21 15,-21-21-15,0 0 0,1 1 16,-22-1-16,21-21 0,0 0 16,0 0-16,0 0 15,0 0-15,1 0 0,-1 0 16</inkml:trace>
  <inkml:trace contextRef="#ctx0" brushRef="#br0" timeOffset="5759.59">10287 3514 0,'21'-21'0,"-42"42"0,42-21 32,-42 21-32,0 0 0,0 0 15,-1 0-15,1 1 0,-21 20 0,21-21 16,0 0-16,-22 22 0,22-22 0,-21 0 15,21 21-15,-22-21 0,22 1 16,0 20-16,0-21 0,0 0 0,21 0 16,0 1-16</inkml:trace>
  <inkml:trace contextRef="#ctx0" brushRef="#br0" timeOffset="6416.06">9694 4360 0,'0'0'0,"-21"0"0,-21 0 31,42-21-31,0 0 0,0 0 16,0 0-1,21 21-15,0 0 0,0-21 0,22 21 16,-22 0-16,0 0 0,21 0 16,-21 0-16,22 21 0,-22 0 15,21-21-15,-21 21 0,1 0 0,-1 0 16,-21 1-16,0-1 0,0 0 16,0 21-16,0-21 0,-21 1 0,-22-1 15,22 0-15,-21 0 0,-1 0 0,22-21 16,-21 21-16,0 1 0,-1-22 15,-20 0-15,42 0 0,-22 0 16,22 0-16,0 0 16,21-22-16,0 1 15,0 0 1,21 21-16,0 0 16,0 0-16,22 0 0,-22 0 15,0 0-15,21 0 0,1 0 16,-1 0-16,0 0 0,-20 21 0,20-21 15,0 21-15,1-21 0,-22 22 0,21-22 16,-21 21-16,-21 0 0,0 0 16,0 0-16,0 0 0,0 1 0,0-1 15,-21 21-15,0-21 0,-21 0 16,20 1-16,-20 20 0,-21-21 0,20 0 16,1 0-16,0 1 0,-22-22 0,22 21 15,-1-21-15,22 0 16,-21 0-16,21 0 0,-22 0 0,22 0 15,-21 0-15,21 0 16,21-21 0,0-1-1,0 1-15,21 0 16,0 0-16</inkml:trace>
  <inkml:trace contextRef="#ctx0" brushRef="#br0" timeOffset="6824.01">10689 4403 0,'-42'21'31,"21"0"-31,-1 0 0,1 0 0,0 1 16,0 20-16,0-21 0,-22 21 0,22-20 15,0 20-15,0-21 0,0 21 0,0 1 16,21-1-16,0-21 0,0 0 16,0 22-16,0-22 0,21 0 15,0-21-15,21 21 0,1-21 16,-22 0-16,21 0 0,22 0 0,-22 0 16,0-21-16,1 0 0,-1 0 0,0 0 15,1-1-15,-1-20 16,-21 21-16,0-21 0,0 20 0,1-20 15,-1 0-15,-21 21 0,0-22 0,0 22 16,0-21-16,0 21 0,-21-1 0,-1-20 16,1 21-16,0 0 0,0 21 0,0-21 15,0-1-15,-43 22 16,43-21-16,0 21 0,0 0 16,-1-21-16,1 0 0,21 0 15,0 0-15</inkml:trace>
  <inkml:trace contextRef="#ctx0" brushRef="#br0" timeOffset="7240.18">12086 2455 0,'0'0'0,"-21"0"0,0-21 16,42 21 15,0 21-31,0 1 0,22-1 15,-1 0-15,0 21 0,1 1 0,20-1 16,1 0-16,-1 1 0,1-1 16,-1 21-16,1-20 0,20-1 0,1 22 15,21-22-15,-22 0 16,1 22-16,21-22 0,-21 22 0,-22-22 16,1 0-16,-1 1 0,-21-22 15,1 21-15,-22-21 0,42 22 16,-63-22-16,22-21 15,-22-21 1</inkml:trace>
  <inkml:trace contextRef="#ctx0" brushRef="#br0" timeOffset="7559.26">13801 3112 0,'-22'0'0,"1"0"15,0 0-15,21 21 0,-21 0 16,21 0-16,0 0 0,0 0 16,0 1-16,0-1 0,0 0 0,0 0 15,0 0-15,21 22 0,0-22 16,0 0-16,1-21 0,-1 21 0,0 0 16,0 0-16,0 1 0,0-1 15,1-21-15,-22 21 0,0 0 16,0 0-1,-22 0-15,-20 1 16,21-22-16,-21 21 0,-1 0 0,-20-21 16,20 21-16,1 0 0,-64 0 15,64 1-15,0-1 0,-1-21 16,22 21-16,0-21 0</inkml:trace>
  <inkml:trace contextRef="#ctx0" brushRef="#br0" timeOffset="8283.37">14584 3874 0,'0'0'0,"0"-22"0,0 1 16,0 42 0,0 1-1,0-1-15,0 21 16,-21-21-16,-1 22 0,1-1 0,0 0 15,-21 22-15,21-22 16,-22 0-16,22 1 0,-21-22 0,-1 21 16,22-21-16,-21 1 0,0-1 0,20 0 15,1 0-15,0-21 0,0 0 16,42 0 15,0 0-31,0 0 0,22-21 0,-1 21 16,-21 0-16,22 0 0,-1 0 15,0 0-15,1 0 0,-1 0 16,-21 0-16,21 0 0,1 0 0,-1 0 16,-21 0-16,22 0 0,-22 0 15,21 0-15,-21 0 0,0 0 0,1-21 16,-1 0-16,0 21 0,-21-22 16,0 1-16,0-21 0,21 21 0,-21-22 15,0 22-15,0-21 0,0 21 16,0-22-16,-21 22 0,21 0 0,-21 0 15,0 0-15,-1 0 0,1 21 16,0 0-16,0 0 0,21 21 16,0 0-16,-21 21 0,21-21 15,0 22-15,-21-1 0,21 0 0,0-20 16,0 20-16,0 0 0,0 1 16,0-22-16,0 21 0,0-21 15,0 0-15,0 22 0,0-22 0,0 0 16,0 0-16,0 0 15,0 1-15,21-22 16,0 0-16,0 0 16,0 0-16,0 0 15,1-22-15,-1 1 0,0 0 0,21 0 0</inkml:trace>
  <inkml:trace contextRef="#ctx0" brushRef="#br0" timeOffset="8676.21">15452 4128 0,'0'0'0,"21"-43"0,0 43 0,-21-21 0,0 0 16,0 0-16,-21 21 16,0 0-16,-1 21 15,1 0-15,0 21 0,0-20 16,-21 20-16,20-21 0,1 21 0,0 1 16,0-22-16,0 21 0,0-21 15,21 22-15,-22-22 0,22 0 0,0 21 16,0-20-16,22-1 0,-1 0 15,0-21-15,0 21 16,21-21-16,1 0 0,-22 0 0,21 0 16,22 0-16,-22 0 0,0 0 15,1-21-15,-1 21 0,-21-21 0,22 0 16,-1-22-16,-21 22 0,0-21 16,0-1-16,1 1 0,-22-21 0,21 20 15,-21 1-15,0 0 0,0-1 16,-21 1-16,-1 21 0,-20 0 0,21-1 15,-21 1-15,20 21 0,-20 0 0,0 0 16,-1 21-16,1 1 0,0-1 16,21 0-16,-22 0 0,22 0 0,0 22 15,0-22-15,21 0 16,0 0-16,-21 0 0,-1 0 0,1 1 16</inkml:trace>
  <inkml:trace contextRef="#ctx0" brushRef="#br0" timeOffset="9343.84">3852 5927 0,'0'0'16,"-42"-43"-16,42 22 16,-21 21-16,0 0 15,-1 0-15,1 0 16,0 0-16,0 21 0,0 1 15,0-1-15,-1 21 0,1-21 0,0 22 16,0-22-16,21 21 0,0 0 16,0-20-16,0 20 0,0 0 0,0-21 15,0 22-15,0-1 0,0-21 0,0 0 16,0 22-16,21-22 0,0-21 16,22 21-16,-22-21 0,21 0 0,-21 0 15,22-21-15,-1 0 16,0 0-16,22-22 0,-22 1 0</inkml:trace>
  <inkml:trace contextRef="#ctx0" brushRef="#br0" timeOffset="9739.03">4360 5694 0,'0'0'16,"-21"0"-16,0 0 0,0 0 15,21 21-15,-21 0 0,21 0 0,-22 22 16,22-22-16,-21 21 0,21 1 15,0-22-15,0 21 0,0 0 16,0-20-16,0 20 0,0-21 16,0 0-16,0 0 0,0 1 0,0-1 15,0 0-15,0 0 0,21-21 32,1-21-32,-1 0 15,-21 0-15,0-1 16,21 1-16,0 0 0,-21-21 0,21 21 15,0-1-15,1 1 0,-1 0 16,0 21-16,0 0 0,0 0 16,0 0-16,1 21 0,-1-21 15,0 21-15,0 1 0,0-1 16,-21 0-16,0 21 0,0-21 16,21 1-16,-21-1 0,0 0 0,0 0 15,0 0-15,0 0 0,0 1 16,22-22-16,-1 0 15,0 0-15,0-22 16</inkml:trace>
  <inkml:trace contextRef="#ctx0" brushRef="#br0" timeOffset="10079.59">4911 6033 0,'0'0'15,"0"-22"1,21 22-16,-21-21 15,21 21-15,0 0 16,0 0-16,0 0 16,1 21-16,-1 1 0,0-1 15,0-21-15,0 21 0,0 0 16,-21 0-16,0 0 0,0 1 0,0-1 16,0 0-16,0 0 0,0 0 15,0-42 32,0 0-47,0 0 0,0 0 16,0-1-16,0 1 0,0 0 15,0-21-15,22 21 0,-1-1 0,-21 1 16,21 0-16,0 0 0,-21 0 0,21 0 16,0 21-16,1-22 0,-1 22 15,0 0-15,0 0 0</inkml:trace>
  <inkml:trace contextRef="#ctx0" brushRef="#br0" timeOffset="10807.88">5524 5990 0,'0'0'0,"0"21"0,0 1 0,0-1 0,0 0 15,0 0-15,0 0 16,0 0-16,-21 1 0,21-1 0,0 0 16,21-21 15,1 0-31,-1 0 0,21-21 15,-21 0-15,0 21 0,22-22 16,-22 1-16,0 0 0,-21 0 0,21 0 16,-21 0-16,0-1 0,0 1 15,0 0-15,0 0 0,-21 21 16,0-21 0,0 21-16,42 0 31,0 0-16,0 0-15,22 0 0,-22 21 0,21-21 16,-21 21-16,22-21 0,-22 21 0,21-21 16,-21 21-16,0 1 0,1-1 15,-1-21-15,-21 42 0,0-21 16,0 0-16,0 1 16,0-1-16,0-42 46,21-1-30,0 1-16,0 0 16,-21 0-16,0 0 0,21 0 15,1-22-15,-1 22 0,-21 0 0,21 21 16,0-21-16,-21 0 0,21 21 16,0 0-16,1 0 0,-22 21 15,0 0-15,21-21 16,0 21-16,-21 0 0,21 0 0,0 1 15,0-1-15,-21 0 16,22 0-16,-1-21 16,0 0-1,0 0-15,0 0 0,0-21 16,1 0-16,-22 0 16,21-1-16,0 1 0,-21 0 15,21 0-15,0 0 0,0 0 16,1-1-16,20 22 0,-21 0 0,0 0 15,0 0-15,-21 22 16,0-1-16,0 0 0,0 0 0,0 0 16,0 0-16,0 1 0,0-1 15,0 0-15,0 0 0,22 0 16,-1-21-16,0 0 0,21 0 16,1 0-16</inkml:trace>
  <inkml:trace contextRef="#ctx0" brushRef="#br0" timeOffset="11212.15">8996 5652 0,'0'0'0,"-64"-22"32,43 22-32,0 0 0,0 22 15,0-22-15,21 42 0,-43 0 16,22 1-16,0-1 0,21 0 15,-21-21-15,21 22 0,-21-1 0,21-21 16,0 22-16,0-22 0,0 21 16,0-21-16,0 0 0,21 1 15,0-1-15,21 0 0,-21-21 16,22 0-16,-1 0 0,-21 0 16,22 0-16,-1 0 0,0-21 0,1 0 15,-1-1-15,0 1 0,1 0 16,-1 0-16</inkml:trace>
  <inkml:trace contextRef="#ctx0" brushRef="#br0" timeOffset="12888.98">9525 5482 0,'0'0'0,"0"-21"0,-21 21 16,0 0 0,21 21-16,0 0 0,0 1 15,-22 20-15,22 0 0,0 1 0,-21-1 16,21 0-16,0 1 0,0-1 15,0 43-15,0-43 0,0 0 16,0-21-16,0 1 0,0 20 16,0-21-16,0 0 0,0-42 47,0 0-47,0 0 15,21 0-15,1-22 0,-22 22 16,21 0-16,0 0 0,0-22 0,-21 22 15,21 0-15,0 21 0,1-21 16,-1 21-16,0 0 16,0 0-16,-21 21 0,0 0 0,21 0 15,-21 1-15,21-1 0,-21 0 16,0 0-16,0 0 0,22 22 0,-1-22 16,-21 0-16,21-21 0,0 21 0,-21 0 15,21-21-15,0 0 0,1 21 16,-1-21-16,21 0 0,-21 0 15,0 0-15,22-21 0,-22 21 16,21-21-16,-21 0 0,22 0 0,-22 0 16,42-22-16,-41 22 15,-22-21-15,21 21 0,-21-1 16,21-20-16,-21 21 0,0 0 16,-21 21-1,0 0-15,-1 21 16,22 0-16,-21-21 0,21 21 15,0 0-15,0 1 0,0-1 16,21-21-16,1 21 0,-22 0 0,21-21 16,0 21-16,0 0 0,0 1 15,0-1-15,1 0 16,-1-21-16,-21 21 0,0 0 0,21-21 16,0 21-16,0-21 15,0 0 1,1 0-16,-1-21 15,0 0-15,0 21 0,0-21 0,-21 0 16,21 0-16,1-1 0,-1 1 0,0 0 16,0 0-16,0 0 0,0 0 15,1-1-15,-1 1 0,-21 0 0,0 42 32,0 0-17,0 1-15,0-1 16,-21 0-16,21 0 0,0 0 0,0 0 15,0 1-15,0-1 0,0 0 16,0 0 0,21-21-16,0 0 15,0 0-15,0 0 0,0 0 0,1 0 16,-1-21-16,0 21 0,0-21 16,0 0-16,-21-1 0,0 1 15,21 0-15,-21 0 0,0 0 16,0 0-16,0-1 0,0 1 0,-21 0 15,0 0-15,0 21 0,0 0 16,0 0-16,-1 0 0,1 0 16,42 0 15,1 0-31,20 0 0,-21 0 16,0 0-16,22-21 0,-22 21 15,21 0-15,-21 0 0,22 0 0,-22 0 16,0 0-16,0 0 0,0 0 0,0 21 15,-21 0-15,0 0 16,22 0-16,-22 1 0,0-1 0,21 21 16,-21-21-16,0 0 0,0 1 15,0-1-15,21-21 0,-21 21 16,0-42 31,0 0-47,0-1 15,0 1-15,0 0 0,21 0 0,0 0 16,0 0-16,1-1 0,-22 1 16,21 0-16,0 0 0,0 0 0,0 0 15,0 21-15,1 0 0,-1 0 16,0 0-16,-21 21 16,21-21-16,-21 21 0,0 0 0,0 0 15,0 0-15,0 1 0,21-1 16,-21 0-16,0 0 0,0 0 15,21 0-15,1-21 16,-1 0-16,0 0 16,0 0-16,0 0 15,0-21-15,1 21 16,-1-21-16,0 0 0,0 0 0,0 0 16,-21-1-16,43 1 0,-43 0 15,21 0-15,0 0 0,0 0 0,0 21 16,-21-22-16,0 44 15,0-1 1,0 0-16,0 0 0,0 0 16,0 0-16,0 1 15,0-1-15,0 0 0,0 0 16,21-21 0,1 0-16,-1 0 15,0 0-15,0 0 0,21 0 0,-20 0 16,20 0-16,0-21 0,1 21 15,-22-21-15,21 0 0,-21-1 0,0 1 16,1 0-16,-1-21 16,0 21-16,-21-1 0,0 1 0,0 0 0,0 0 15,-21 21 1,0 0-16,-1 0 0,1 0 16,0 21-16,21 0 0,-21 0 15,0 1-15,21-1 0,0 0 16,-21 0-16,21 0 0,0 0 0,0 1 15,0-1-15,0 0 16,21-21-16,0 21 16,0-21-16,0 0 0</inkml:trace>
  <inkml:trace contextRef="#ctx0" brushRef="#br0" timeOffset="13376.17">15155 5292 0,'0'0'0,"21"-21"0,-21-1 16,22 1-16,-22 42 31,0 1-15,-22-1-16,1 0 0,21 21 0,0-21 15,0 22-15,-21-1 0,21 0 16,0 1-16,0-1 0,0 0 0,-21 1 16,21-1-16,0-21 0,0 0 15,0 22-15,0-22 0,0 0 16,21-21-16,0 0 15,0 0 1,1-21-16</inkml:trace>
  <inkml:trace contextRef="#ctx0" brushRef="#br0" timeOffset="13611.82">15261 5313 0,'0'0'0,"0"-21"0,21 0 32,0 21-17,1 0-15,-1 0 0,21 0 16,-21 0-16,0 0 0,22 0 0,-1 0 16,-21-22-16,0 22 0,22 0 15,-22 0-15,0 0 0,0 0 0,0 0 16,-21 22-1</inkml:trace>
  <inkml:trace contextRef="#ctx0" brushRef="#br0" timeOffset="13791.28">15261 5503 0,'0'0'0,"-21"22"15,0 20 1,42-42-1,0 0 1,0 0-16,22 0 0,-22 0 16,21 0-16,0 0 0,1 0 0,-1 0 15,-21 0-15,22 0 0,-1 0 16,-21 0-16</inkml:trace>
  <inkml:trace contextRef="#ctx0" brushRef="#br0" timeOffset="13995.02">15917 5525 0,'-42'0'32,"21"0"-32,21 21 15,0 0-15,-21 0 16,21 0-16,0 0 0,0 1 16,0-1-16,0 0 0,0 0 15,0 0-15,0 0 16</inkml:trace>
  <inkml:trace contextRef="#ctx0" brushRef="#br0" timeOffset="14192.08">15938 5398 0,'0'0'0,"-21"0"0,21-22 15,-21 22 1,0 0-16,42 0 47,0 0-47,0 0 16,1 0-16,-1 0 15</inkml:trace>
  <inkml:trace contextRef="#ctx0" brushRef="#br0" timeOffset="14572.45">16129 5503 0,'-21'-21'16,"21"0"-1,0 0 1,21 21-16,0 0 15,0 0-15,22 0 0,-22 0 0,0 0 16,0 0-16,0 0 0,22 0 0,-22 21 16,0 0-16,0 0 0,0 1 15,-21-1-15,0 21 0,0-21 16,0 22-16,0-22 16,-21 0-16,0 0 0,0-21 0,0 21 15,-1-21 1,1 0-16,21-21 31,0 0-31,0 0 0,21 0 16,1 21-16,-22-22 0,21 1 15,0 0-15,0 0 0,0 0 0,0 21 16,1-21-16,-1 21 0,0-22 16,0 22-16,0 0 0,0-21 0,1 21 15,-1 0-15</inkml:trace>
  <inkml:trace contextRef="#ctx0" brushRef="#br0" timeOffset="14922.05">16806 5546 0,'0'21'0,"21"-21"47,1 0-47,-1-21 0,0 21 0,-21-21 15,21-1-15,0 22 0,0-21 16,-21 0-16,22 0 16,-22 0-16,-22 21 31,1 0-31,0 21 16,0-21-16,-21 21 0,20 0 0,1 0 15,0 1-15,21-1 16,-21 0-16,21 0 0,-21 0 0,21 0 15,0 1-15,0-1 0,0 0 16,0 0-16,21-21 16,0 21-16,0-21 0,0 0 15,1 0-15,-1 0 0,21 0 0,0-21 16,-20 0-16,20 21 0</inkml:trace>
  <inkml:trace contextRef="#ctx0" brushRef="#br0" timeOffset="16088.1">17526 5186 0,'0'0'0,"0"-21"0,0-22 16,0 22-16,0 0 0,0 0 15,-21 21 1,21 21-16,-21 0 16,-1 22-16,1-22 0,21 21 15,-21 0-15,0 1 0,0 20 0,0-20 16,21 20-16,-22 1 0,1-1 15,0 1-15,0-1 0,0-21 0,0 22 16,21-1-16,-22 1 0,1-1 0,0 1 16,0-1-16,0 1 0,0-1 15,21 1-15,-22 21 0,1-22 16,21 1-16,-21 20 0,0-41 16,21 20-16,-21 1 0,21-22 0,0 0 15,0-21-15,0 22 0,0-22 0,0 0 16,0 0-16,0 0 0,0 1 15,21-22-15,0 0 0,0 0 16,0 0-16,22-22 0,-22 1 16,0 0-16,21 0 0,-20 0 15,20 0-15,0-1 0,1-20 0,-1 0 16,-21-1-16,21-20 16,-20 21-16,20-22 0,-21 1 0,-21-1 0,0 1 15,0-1-15,0 22 0,-21-22 16,0 22-16,0 0 0,-22-1 15,22 1-15,-21 0 0,-1 20 0,1-20 16,21 21-16,-21-21 0,20 20 16,1 1-16,21 0 0,0 0 15,0 0-15,0 0 0,21 21 16,1-22-16,-1 1 0,21 21 0,0-21 16,1 0-16,-1 21 0,0-21 15,22 0-15,-22-1 0,1 1 0,-1 0 16,0 21-16,1-21 0,-22 0 15,0 21-15,0-21 0,0 21 16,0 0-16,-21-22 16,0 44 15,-21-22-31,21 21 16,-21 0-16,0-21 0,21 21 15,0 0-15,-21 0 0,0 1 0,21-1 16,0 0-16,0 0 15,21-21 1,0 0 0,0 0-16,0 0 0,0 0 15,1-21-15,-22 0 16,0 0-16,0-1 16,0 1-16,0 0 0,21 0 0,-21 0 15,0 0-15,0-1 16,21 1-16,0 0 0,0 0 15,0 21-15,1 0 0,-1-21 16,0 21-16,0 0 0,0 0 16,0 0-16,1 0 0,-1 21 15,-21 0-15,0 0 0,0 0 16,0 1-16,0-1 16,0 0-16,0 21 0,0-21 0,-21 1 15,-1-1-15,22 0 0,-21 0 0,21 0 16,0-42 31,21 0-47,1 0 15,-1 0-15,0-1 0,21-20 16,-21 21-16,22 0 0,-22-22 0,21 22 16,1 0-16,-22 0 0,21 0 15,-21 0-15,0 21 0,-21-22 16,-21 44-1,0-1 1,0-21-16,0 21 0,0 0 16,21 0-16,-22 0 0,22 1 0,-21-1 15,21 0-15,0 0 0,0 0 16,0 0-16,0 1 0,21-22 31,1 0-31,-1 0 0,0 0 0,21 0 16</inkml:trace>
  <inkml:trace contextRef="#ctx0" brushRef="#br0" timeOffset="16224.42">18605 5673 0,'0'0'0,"0"-21"63,-21 21-48</inkml:trace>
  <inkml:trace contextRef="#ctx0" brushRef="#br0" timeOffset="63959.8">4699 9017 0,'21'21'78</inkml:trace>
  <inkml:trace contextRef="#ctx0" brushRef="#br0" timeOffset="64460.02">4826 9017 0,'0'0'0,"-21"0"0,21-21 16,0 0-16,0 0 0,0-1 15,0 1-15,0 0 0,0 0 0,0 0 16,0 0-16,-21-1 0,21 1 15,0 0-15,0 0 16,0 0 0,-22 21-1,22 21 1,0 0-16,-21 0 0,21 0 16,0 22-16,0-1 0,0 43 15,0-43-15,0 0 0,0 1 16,0-1-16,0 0 0,0 1 0,-21-1 15,21 0-15,0 1 0,-21-1 16,21-21-16,-21 22 0,21-22 0,0 0 16,0 0-16,0 0 0,0 0 0,0-42 47,21 21-47,-21-21 15,21 0-15,0 0 0,0 0 16,22-22-16</inkml:trace>
  <inkml:trace contextRef="#ctx0" brushRef="#br0" timeOffset="65175.98">5567 8763 0,'0'0'0,"21"-21"0,-21 0 15,-21 42 1,0-21-1,-1 21-15,1 21 0,0-20 0,0 20 16,0 0-16,0 1 0,21-1 16,-22 0-16,1 1 0,0-1 15,21 0-15,0 1 0,0-1 0,0-21 16,0 21-16,0-20 0,0 20 16,0-21-16,0 0 0,21-21 0,0 21 15,1-21-15,-1 0 0,0 0 0,0 0 16,0 0-16,22 0 0,-22 0 15,0-21-15,0 21 0,0-21 0,0 0 16,1 0-16,-22 0 0,21-1 0,-21 1 16,0-21-16,0 21 0,0-22 15,0 22-15,-21-21 0,-1 21 0,1-22 16,0 22-16,21 0 0,0-21 16,0 21-16,0-1 0,0 1 0,0 0 15,0-21-15,21 21 0,0-1 16,1 1-16,20 0 0,0 0 15,1 21-15,-1-21 0,0 21 0,22 0 16,-22 0-16,0 0 0,1 0 16,-1 21-16,0 0 0,-20 0 0,-1 22 15,0-1-15,0-21 0,-21 21 0,0 1 16,0-1-16,0 0 0,0 1 16,-21-1-16,0-21 0,21 22 0,-21-22 15,-1 0-15,1 21 0,21-21 0,0 1 16,0-1-16,0 0 15,21-21-15,1 0 0,-1 0 16,0 0-16,21 0 0,-21 0 16,22 0-16,-1-21 0,0 0 15,1 21-15,-22-22 0,21-20 0,1 21 16,-1-21-16,-21 20 0,21-20 0,-20 0 16,-1-1-16,-21 1 0,0-21 15,0 41-15,0-20 0,-43 0 16,22 21-16,-21-1 0,21 22 0,-22 0 15,1 0-15,-21 0 0,20 22 0,1-1 16,0 0-16,20 0 0,-20 0 0,21 22 16,-21-22-16,20 21 15,1-21-15,21 0 0,0 1 0,0-1 0,0 0 16,0 0-16,21-21 0,1 0 16</inkml:trace>
  <inkml:trace contextRef="#ctx0" brushRef="#br0" timeOffset="65624.56">7493 9165 0,'0'0'15,"-42"0"-15,20 0 0,1 0 0,0 0 0,0 0 16,42-21-1,21 21 1,1 0-16,-1-21 16,22 21-16,20 0 0,1 0 0,0-21 15,20 21-15,1-21 0,-21 21 0,21-22 16,0 22-16,-22-21 0,22 21 16,-21 0-16,-22-21 0,22 21 0,-43 0 15,1 0-15,-1 0 0,-21-21 16,-42 0-1,0 21-15,0-21 0,-22 21 0,1-22 16,21 22-16</inkml:trace>
  <inkml:trace contextRef="#ctx0" brushRef="#br0" timeOffset="65900.17">8467 8827 0,'21'0'31,"0"0"-31,0 0 0,0 0 0,22 0 15,-22 21-15,21-21 0,0 0 16,1 21-16,-1-21 0,-21 21 0,22-21 16,-22 21-16,0 0 0,-21 1 15,0-1-15,0 0 0,0 21 0,-21-21 16,0 22-16,-22-22 0,1 21 0,0 1 16,-22-22-16,22 21 0,-1-21 15,-20 0-15,21 1 0,-1-1 16,1 0-16,21 0 0,0 0 0,-1-21 15,22 21-15,22-21 16,-1 0-16,0 0 16,0-21-16,21 0 0,1 0 0,-1 0 15,22 0-15</inkml:trace>
  <inkml:trace contextRef="#ctx0" brushRef="#br0" timeOffset="66187.88">9864 8573 0,'0'0'0,"-22"0"0,1 0 16,0 0-16,0 0 0,42 0 16,0 0-1,22-22-15,-22 22 0,21 0 0,22 0 16,-22-21-16,0 21 0,22 0 15,-1 0-15,1-21 0,-22 21 0,22 0 16,-22 0-16,21 0 0,-20 0 16,-1 0-16,-21 0 0,22 0 15,-22 0-15,-42 0 32,-1 0-32,-20 0 0,21 0 0</inkml:trace>
  <inkml:trace contextRef="#ctx0" brushRef="#br0" timeOffset="66451.95">10308 8530 0,'0'21'47,"0"1"-47,0-1 15,0 0-15,-21 21 0,21-21 16,-21 22-16,21-1 0,-21 0 15,21 1-15,0-1 0,-22 0 0,1 1 16,0-1-16,21 0 0,-21 1 16,0-22-16,21 21 0,0-21 0,-21 1 15,21-1-15,-22 0 0,22 0 16,22-21 0,-1 0-1,0 0-15,21-21 0</inkml:trace>
  <inkml:trace contextRef="#ctx0" brushRef="#br0" timeOffset="66860.44">11409 8636 0,'0'0'0,"0"-21"0,0 0 0,0 0 16,0-1-16,0 1 0,-21 21 31,-1 0-31,-20 0 0,21 0 0,-21 0 16,20 0-16,-20 0 0,-43 43 15,64-22-15,-21 21 16,0 0-16,-1-20 0,1 41 0,0-21 16,-1 1-16,22-1 0,-21 22 0,21-22 15,-1-21-15,1 21 0,21-20 16,0 20-16,0-21 0,21 0 0,1 0 15,20 1-15,-21-22 0,43 21 16,-22-21-16,21 0 0,-20 0 0,20 0 16,1 0-16,-22 0 0,22 0 0,-22-21 15,0 21-15,1-22 0,-22 22 16,0-21-16,0 21 0,0 0 0,0-21 16,-21 0-16,-21 21 31,0 0-31,0 0 0,0 0 15,0 0-15</inkml:trace>
  <inkml:trace contextRef="#ctx0" brushRef="#br0" timeOffset="67031.03">11324 9229 0,'0'0'0,"-21"0"0,0 0 15,0 0 16</inkml:trace>
  <inkml:trace contextRef="#ctx0" brushRef="#br0" timeOffset="74671.25">3937 6795 0,'0'0'16,"-64"21"-1,43-21-15,0 0 0,0 0 16,0 0-16,0 21 0,-1-21 15,1 0 1,0 0-16,0 0 0,42 0 109,0 0-109,0 0 16,1 0-16,-1 0 16,0 0-16,0 0 0,0 0 15,0 0-15,1 0 16,-1 0-16,0 0 0,0 0 0,0 0 16,0 0-16,22 0 0,-22 0 15,0 0-15,0 0 0,22 0 0,-22 0 16,21 0-16,22 0 0,-22 0 15,0 0-15,22 0 0,-1 0 0,1 0 16,-1 0-16,1 0 0,-1 0 16,1 0-16,-1 0 0,-20 0 15,20 0-15,1 0 0,-22 0 0,21 0 16,1 0-16,-22 0 0,22 0 16,-1 0-16,1 0 0,-1 0 0,1 0 15,-1 0-15,1 0 0,-1 0 0,1 0 16,-22 0-16,22 0 0,-22 0 15,21 0-15,-20 0 0,-1 0 0,0 0 16,-20 0-16,20 0 0,0 0 16,-21 0-16,1 0 0,-1 0 0,0 0 15,0 0 1,0 0 0,-42 0 327,0 0-343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08:04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783 699 0,'0'0'0,"21"0"16,0 0-16,1 0 0,-1 0 15</inkml:trace>
  <inkml:trace contextRef="#ctx0" brushRef="#br0" timeOffset="266.52">931 614 0,'-21'0'63</inkml:trace>
  <inkml:trace contextRef="#ctx0" brushRef="#br0" timeOffset="440.93">995 635 0,'21'0'16</inkml:trace>
  <inkml:trace contextRef="#ctx0" brushRef="#br0" timeOffset="3699.84">1206 720 0,'22'0'16,"-22"-21"124,-22-1-124,1 22-16,0 0 16,21-21-16,-21 21 0,0-21 15,-22 0-15,22 21 0,0 0 0,0 42 16,0-21-16,0-21 0,21 22 15,-22-22-15,22 21 0,-21-21 0,0 21 16,0 0-16,21 0 0,-21 0 16,0 1-16,-1-1 0,22 21 15,0-21-15,-21 22 0,0-1 0,21-21 16</inkml:trace>
  <inkml:trace contextRef="#ctx0" brushRef="#br0" timeOffset="3818.79">656 1397 0,'0'0'0,"21"0"0,0 21 16,-21 0-16,0 1 0,22-22 0,-22 21 15,63 0-15,-63 0 0,21 0 16,0-21-16,1 21 0,-1-21 0,0 0 0,0 0 16,21 0-16,-20 0 0,-1 0 0,0 0 15,0 0-15,0 0 0,0 0 0,22-42 16</inkml:trace>
  <inkml:trace contextRef="#ctx0" brushRef="#br0" timeOffset="3899.77">1418 1312 0,'0'-21'16</inkml:trace>
  <inkml:trace contextRef="#ctx0" brushRef="#br0" timeOffset="4817.97">1164 720 0,'0'-21'15,"-21"21"1,0 0-1,0 0 1,-1 0-16,1 0 0,0 0 16,0 0-1,0 0-15,0 0 0,21 21 0,-22-21 16,1 21-16,0-21 0,0 42 16,0-42-16,0 21 0,21 1 15,-22-1-15,1 0 0,0 0 16,21 21-16,-21-20 0,21-1 0,-21 21 15,21-21-15,-21 22 0,21-22 16,0 0-16,0 0 0,0 21 0,-43-20 16,22-1-16,762 85 156</inkml:trace>
  <inkml:trace contextRef="#ctx0" brushRef="#br0" timeOffset="7118.78">1228 783 0,'0'0'0,"21"0"16,0-21-16,-21 0 16,0 0-1,0 0 1,0-1 0,-21 22-1,0 0-15,-1 0 0,-20 0 0,21 0 16,0 0-16,0 0 0,-1 0 15,-20 0-15,21 22 0,0-22 0,0 21 16,-1 0-16,1 0 0,0 0 16,0 0-16,0 22 0,0-22 15,-1 21-15,1 1 0,21-1 0,-21-21 16,21 21-16,-21 1 0,21-1 16,0 0-16,0 1 0,0-22 0,0 21 15,0-21-15,0 22 0,0-22 16,21 0-16,0 0 0,-21 0 15,21-21-15,1 22 0,-1-22 16,0 0-16,21 0 0,-21 0 0,1 0 16,20 0-16,0 0 0,-21 0 15,22 0-15,-1 0 0,0-22 16,-20 1-16,20 0 0,-21 21 0,21-21 16,-20 0-16,20 0 0,-21 21 15,0-22-15,0 1 0,1 21 0,-44 0 63,1 21-48,0 1-15,0-22 16,0 0-16,0 21 0,-1-21 16,1 21-16,0-21 0,0 0 0,-21 21 15,20-21-15,-20 0 0,21 0 16,-21 0-16,20 0 0,1 0 0,-21 0 15,21 0-15,0 0 0,-1 0 16,1 0-16,0-21 0,-21 0 0,21 0 16,-1-1-16,22-20 0,-21 21 15,21-21-15,-21 20 0,0-20 0,21 0 16,0-1-16,0 1 0,0 0 16,21-1-16,0 22 0,0-21 15,1 0-15,-1 20 0,0 1 0,21 0 16,-42 0-16,43 0 0,-22 21 15,21-21-15,0 21 0,1-22 0,-1 22 16,0 0-16,-20 0 0,-1 0 16,21 0-16,-21 0 15,-21 22 17,-21-22-1,0 0-31,0 0 15,0 0-15,-1 0 0,1 0 16,0 0-16,0 0 0,-21 0 16,20 0-16,1 0 0,0 0 0,0 0 15,0 0-15,0 21 0,-22-21 16,22 21-16,0 0 0,0 0 0,0 0 16,-1 22-16,22-22 0,-21 21 15,0 1-15,0-1 0,21 0 0,0 1 16,0 20-16,0-21 0,0-20 15,0 20-15,-21 0 0,21-21 16,0 22-16,0-22 0,21 0 16,0 0-16,-21 0 0,21-21 0,0 22 15,22-1-15,-22-21 0,0 0 16,43 0-16,-22 0 0,0 0 16,1 0-16,-43-21 0,21 21 0,0 0 15,21 0-15,-21-22 0,22 22 16,-22-21-16,0 0 0</inkml:trace>
  <inkml:trace contextRef="#ctx0" brushRef="#br0" timeOffset="8448.87">1841 1058 0,'0'0'0,"0"-21"16,0 0 0,0 42 46,0 0-62,0 1 16,-21-1-16,21 0 0,-21 0 15,21 0-15,0 0 0,0 1 16,0-1-16,0 0 0,0 0 16,0 0-16,0 0 0,0 1 15,0-1 1,21-21-16,0 0 15,1 0-15,-1 0 0,0 0 16,0-21-16,-21-1 0,21 22 16,0-21-16,1 0 0,-22 0 0,0 0 15,0 0-15,0-1 16,0 1-16,0 0 0,0 0 0,0 0 16,-22 0-16,1 21 15,0-22 1,21 1 31,21 0-32,0 21-15,1 0 0,-1 0 0,0-21 16,0 21-16,0 0 0,0 0 16,1 0-16,-1-21 0,21 42 15,-21 0-15,0-21 0,1 0 16,-1 0-16,-21 21 0,21 0 15,-21 1-15,0-1 16,0 0-16,21 0 0,-21 0 16,0 0-16,0 1 0,0-1 15,0 0-15,-21 0 0,21 0 32,-21-21-32,0 21 15,-1-42-15,1 0 16,21 0-1,0 0-15,0 0 0,0-1 16,0 1-16,0 0 0,0 0 16,0 0-16,0 0 0,0-1 15,21 22-15,1-21 0,-22 0 0,21 0 16,0 0-16,0 21 0,0-21 16,0 21-16,1 0 0,-1 0 0,0 0 15,0 0-15,0 0 0,0 21 16,1-21-16,-1 21 0,0 0 15,-21 0-15,0 0 0,21 1 0,-21-1 16,0 0-16,0 0 16,0 0-16,0 0 0,0 1 15,0-1-15,-21-21 16,0 0 0,0 0-1,21-21 1,0-1-16,0 1 0,0 0 15,0 0-15,0 0 0,21-22 0,0 1 16,64 21-16,-43-21 0,0 20 0,-42 1 16,21 21-16,1-21 0,-1 21 15,0 0-15,0 0 0,0 0 16,0 0-16,1 21 0,-1 0 0,-21 1 16,21-1-16,-21 0 0,21 0 0,-21 0 15,0 0-15,0 1 0,0-1 16,0 0-16,0 0 0,0 0 15,0 0-15,-21 1 0,21-1 16,-21 0-16,21-42 47,21 0-47</inkml:trace>
  <inkml:trace contextRef="#ctx0" brushRef="#br0" timeOffset="8646.94">3260 910 0,'0'-42'31,"0"63"1,-22 0-32,22 0 0,-21 1 0,21-1 15,0 0-15,-21 21 0,0 1 16,0-1-16,21 0 0,0 1 15,-21 20-15,-1-21 0,1 22 0,0-22 16</inkml:trace>
  <inkml:trace contextRef="#ctx0" brushRef="#br0" timeOffset="8697.6">2942 2117 0,'0'42'15,"0"-84"-15,0 105 0,-21 1 0,0-1 0,0 43 16</inkml:trace>
  <inkml:trace contextRef="#ctx0" brushRef="#br0" timeOffset="8752.98">2688 2942 0,'21'43'0,"-21"-43"31</inkml:trace>
  <inkml:trace contextRef="#ctx0" brushRef="#br0" timeOffset="8820.08">2857 2498 0,'43'-148'31,"-43"84"-31</inkml:trace>
  <inkml:trace contextRef="#ctx0" brushRef="#br0" timeOffset="9170.92">3048 1397 0,'0'0'0,"0"-42"0,0-106 32,0 126-32,0-20 0,21 21 15,0 0-15,-21-22 0,0 22 0,21-21 16,1 21-16,-1-22 0,0 1 16,21 21-16,-21 0 0,22-22 15,-1 43-15,0-21 0,-20 0 0,20 21 16,0 0-16,-21 0 0,1 0 15,-1 21-15,0 0 0,-21 1 0,0-1 16,0 21-16,0 0 0,0 1 16,-21-22-16,0 21 0,-1 1 15,1-22-15,-21 21 0,0-21 0,20 0 16,-20 1-16,21-1 0,-21 0 16,20 0-16,1-21 0,0 0 0,21 21 15,-21-21-15,0 0 16,21-21-1,0 0 1,0 0-16,21 21 16,0-21-16</inkml:trace>
  <inkml:trace contextRef="#ctx0" brushRef="#br0" timeOffset="9457.87">3260 1058 0,'0'0'16,"0"-21"-16,0 42 0,0-42 0,0 0 15,0 0-15,0 0 16,0 0-16,-22 21 16,1 0-1,21 21-15,0 0 16,-21-21-16,21 42 0,-21-21 15,21 22-15,0-1 0,0 0 16,-21 1-16,21-1 0,-21 22 0,-1-22 16,1 21-16,21 1 0,-21-1 15,0 22-15,0-21 0,0 20 0,-1-20 16,22-1-16,-42 1 0,21-1 0</inkml:trace>
  <inkml:trace contextRef="#ctx0" brushRef="#br0" timeOffset="9550.24">2879 2392 0,'0'-21'15,"42"0"-15,-42-1 0,0 1 16,21 0-16,0 0 0,-21 0 16,0-22-16,21 1 0,1 0 15,-22-1-15</inkml:trace>
  <inkml:trace contextRef="#ctx0" brushRef="#br0" timeOffset="10490.13">3852 1080 0,'21'0'15,"-21"-22"-15,22 22 0,-1-21 16,-21 0-16,21 21 0,-21-21 0,21 0 16,-21 0-16,0-1 0,0 1 0,0 0 15,0 0-15,0 0 0,0 0 16,0-1-16,-21 1 0,0 21 16,0 0-16,-1 0 15,1 0-15,0 0 0,0 0 0,0 21 16,0 1-16,-1-1 0,-20 0 15,21 0-15,0 21 0,21 1 16,-21-1-16,-1-21 0,22 22 0,0-1 16,0-21-16,0 21 0,0-20 15,0-1-15,0 0 0,0 0 0,22 0 16,-22 0-16,21-21 0,0 0 16,0 22-16,0-22 0,0 0 0,1 0 15,-1 0-15,0-22 0,21 22 16,-21-21-16,1 0 0,-1 0 15,0 0-15,0 0 0,0-22 0,0 1 16,-21 21-16,0-22 0,22 1 16,-22 21-16,21-21 0,-21 20 0,0 1 15,0 0-15,0 0 16,0 42 15,0 0-31,0 22 0,0-22 16,0 0-16,0 21 0,-21-21 15,21 1-15,0 20 0,0-21 0,0 0 16,0 0-16,0 1 0,0-1 16,0 21-16,21-42 0,0 21 15,0-21-15,0 0 16,0 0-16,1 0 16,-1-21-16,0 0 0,0 0 0,0 0 15,0-1-15,1 1 0,-1-21 0,0 21 16,0-22-16,0 1 0,0 0 15,-21-22-15,0 22 0,22 21 16,-22-22-16,21 1 0,-21 21 0,0 0 16,0 0-16,0-1 0,0 1 0,0 0 15,0 42 17,0 0-32,0 1 0,-21 20 15,21-21-15,-22 21 0,22-20 16,0 20-16,0 0 0,0 1 0,0-1 15,-21-21-15,21 21 16,0 1-16,0-22 0,0 0 0,0 0 16,0 0-16,0 1 0,0-1 15,0 0-15,0 0 16,21-21-16,1 0 0,-1 0 16,0-21-16,0 0 15,0 0-15,0-1 0,-21 1 16,0 0-16</inkml:trace>
  <inkml:trace contextRef="#ctx0" brushRef="#br0" timeOffset="10630.59">4297 889 0,'0'0'15,"-21"0"1,-1 0-16,1 0 0</inkml:trace>
  <inkml:trace contextRef="#ctx0" brushRef="#br0" timeOffset="10718.22">4445 889 0,'85'0'31,"-64"0"-31,0-21 16</inkml:trace>
  <inkml:trace contextRef="#ctx0" brushRef="#br0" timeOffset="11115.81">5016 1058 0,'0'0'0,"0"22"0,-21-22 16,21-22 31,0 1-47,21 0 15,1 0-15,-22 0 16,0 0-16,0-1 0,0 1 0,0 0 15,0 0-15,0 0 16,0 0-16,0-1 0,-22 1 0,1 21 16,0 0-16,21-21 0,-21 21 15,0 0-15,0 0 0,-1 0 0,1 21 16,0 0-16,-21 1 0,21-1 16,-1 21-16,1-21 0,-42 64 15,42-64-15,21 21 0,-22-20 16</inkml:trace>
  <inkml:trace contextRef="#ctx0" brushRef="#br0" timeOffset="11325.92">4466 1291 0,'21'21'16,"-42"-42"-16,63 42 0,1 1 0,-22-22 0,21 0 16,-21 0-16,1 0 0,-1 0 0,21 0 15,-21 0-15,0 0 0,22 0 16,-22-22-16,0 1 0,21 0 0,-20 0 16,-1 0-16,0-22 15,0 22-15,0-21 0,0 0 0,-21 20 16,0-20-16,0 0 0,0 21 15,22-1-15,-22 1 0,0 0 16,0 42 0,0 0-16,-22 1 15,22-1-15,0 21 0,0-21 16,-21 22-16,0-22 0</inkml:trace>
  <inkml:trace contextRef="#ctx0" brushRef="#br0" timeOffset="11435.79">5038 3683 0,'0'0'0,"0"-360"16,0-21-16,0 21 0,0 85 0,0 42 0,21 43 15,0 42-15,-21 42 16,21 21-16,0 1 0,0 41 0,1-20 16,-1 20-16,21 1 0,-21 0 0,0-1 15,1-20-15,-1 21 0</inkml:trace>
  <inkml:trace contextRef="#ctx0" brushRef="#br0" timeOffset="11982.09">5440 699 0,'0'0'0,"0"-22"0,0-20 16,-21 42-1,-1 0 1,1 21-16,21 0 16,0 1-16,0-1 15,0 0-15,-21 0 0,21 21 0,0-20 16,0 20-16,-21 0 0,21-21 16,0 22-16,0-1 0,0-21 0,0 22 15,0-22-15,0 0 0,0 0 16,0 0-16,0 0 0,0 1 0,-21-22 15,21 21-15,-21-21 32,21-21-17,0-1-15,0 1 16,0 0-16,0 0 0,0 0 16,0 0-1,0-1-15,0 1 0,0 0 0,0 0 16,21 0-16,0 0 15,0-1-15,0 1 0,0 0 16,1 21-16,-1-21 0,0 0 0,0 21 16,0 0-16,0 0 0,1 0 15,-1 0-15,0 0 0,21 21 0,-21-21 16,1 21-16,-1 0 0,0 0 0,-21 22 16,21-22-16,-21 0 0,0 21 15,0-20-15,0-1 0,0 0 16,-21 0-16,0 0 0,-22 0 0,22 1 15,0-22-15,-21 21 0,-1 0 16,22-21-16,-21 0 0,21 0 16,-22 0-16,22 0 0,0 0 0,0 0 15,0 0 1,0 0-16,21-21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3:08:2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656 0,'0'-21'15,"0"0"16,0 0 1,0 0-17,-21 21 1,0 0-16,-1 0 0,1 0 16,0 0-16,0 0 15,0 0-15,0 0 0,-22 0 16,22 21-16,0-21 0,0 21 15,-22-21-15,22 21 0,0 0 16,0-21-16,0 21 0,0-21 0,-1 22 16,1-1-16,0 0 0,0 0 15,0 0-15,21 0 0,-21 1 0,-1-1 16,1 21-16,0-21 0,21 0 16,-21 43-16,21-22 15,-21-21-15,21 1 0,0 20 0,0-21 16,0 0-16,0 0 0,0 22 15,0-22-15,84 106 16,-62-127-16,-1 21 16,0-21-16,0 0 15,0 0-15,0 0 0,1 0 0,-1 0 16,0 0-16,0 0 0,21 0 16,-20 0-16,-1 0 0,21-21 15,-21 21-15,0-21 0,22 21 0,-22 0 16,0-21-16,0 21 0,0 0 15,-21-22-15,22 22 0,-1-21 0,0 21 32,0 0-17</inkml:trace>
  <inkml:trace contextRef="#ctx0" brushRef="#br0" timeOffset="2792.58">1820 1058 0,'0'-21'157,"0"0"-142,0 0 17,-21 21-32,0 0 15,0 0 1,0 0-16,-1 21 15,1-21-15,0 21 16,0 0-16,0 1 16,21-1-16,0 0 0,-21-21 0,21 21 15,-22 0-15,22 0 0,0 22 16,0-22-16,0 0 0,0 0 0,0 0 16,0 1-1,0-1-15,22 0 0,-1 0 16,-21 0-16,21-21 0,0 21 0,0-21 15,0 0-15,1 0 0,-1 0 16,0 0-16,0 0 0,0 0 16,0 0-16,1 0 0,-1-21 15,0 21-15,0-21 0,-21 0 16,21 0-16,0 0 0,-21-1 16,22 1-16,-22 0 0,21-21 15,-21 21-15,0-1 0,0 1 16,0 0-16,0 0 0,0 0 0,0 0 15,-21-1-15,-1 1 0,1 21 16,0 0-16,0-21 0,0 21 16,0 0-16,-1 0 15,1 21-15,21 0 0,-21 1 16,0-1-16,21 0 0,0 0 16,-21 0-16,42 0 0,-21 1 15,0-1-15,0 0 0,0 0 16,0 0-16,21-21 15,0 0 1</inkml:trace>
  <inkml:trace contextRef="#ctx0" brushRef="#br0" timeOffset="3644.94">2307 1080 0,'0'-22'0,"-42"22"47,21 0-47,21 22 15,0-1-15,0 0 0,0 0 16,0 0-16,0 0 0,-22-21 15,22 22-15,0-1 0,0 0 16,0 0-16,0 0 0,0 0 16,0 1-1,0-1-15,0-42 47,0-1-31,-21 1-16,21 0 0,0 0 15,0 0-15,0 0 0,0-1 0,0 1 16,0 0-16,21 0 0,-21 0 16,22 0-16,-1-1 0,0 1 15,-21 0-15,21 21 0,0-21 0,0 21 16,22 0-16,-22 0 16,0 0-16,0 0 0,0 0 0,1 21 15,-1-21-15,0 21 0,0 0 16,0 1-16,0-1 0,1 0 0,-22 0 15,0 0 1,0 0-16,21 1 0,-21-1 0,0 0 16,0 0-16,0 0 15,-21 0 1,-1-21 0,1 0-1,0-21 1,21 0-16,0 0 15,0 0-15,0 0 0,0-1 16,0 1-16,0 0 0,0 0 0,0 0 16,21 0-16,0-1 0,1 22 15,-1-21-15,0 0 0,0 0 0,0 0 16,22 21-16,-22 0 16,0-21-16,0 21 0,0 0 0,0 0 15,1 0-15,-1 0 0,-21 21 16,21 0-16,-21 0 0,21 0 0,-21 0 15,21 1-15,-21-1 0,0 0 16,0 0-16,0 0 0,43-21 0,-43 21 16,0 1-16,-22-1 0,1 0 15,0-21-15,0 21 16,0-21 0,21-21 15</inkml:trace>
  <inkml:trace contextRef="#ctx0" brushRef="#br0" timeOffset="4049.12">3217 953 0,'0'-22'0,"0"1"15,0 0 17,0 42-17,0 0 1,0 1-16,0-1 16,-21 0-16,21 0 0,0 0 0,0 0 15,0 1-15,0-1 0,-21 0 16,21 21-16,-21-21 0,0 1 0,21 20 15,-22 0-15,1-21 0,21 43 0,0-22 16,21 1-16,-42-1 0,0 0 0,21 1 16,-21-1-16,21 21 0,0-20 15,0 20-15,0 1 0,0-22 0,-21 22 0,21-22 16,0 0-16,0 1 16,-21-1-16,21 21 0,0-20 0,0-1 15,-22-21-15,22 22 0,0-22 0,0 0 16,0 0-16,0 0 0,-21-21 0,64 0 15,-65 0-15,65 0 16,-43-21-16,0 0 0</inkml:trace>
  <inkml:trace contextRef="#ctx0" brushRef="#br0" timeOffset="4094.09">3048 2328 0,'0'-84'16</inkml:trace>
  <inkml:trace contextRef="#ctx0" brushRef="#br0" timeOffset="4360.84">3619 804 0,'0'0'15,"22"22"1,-1-1-16,-21 0 0,0 21 16,21 1-16,-42-22 0</inkml:trace>
  <inkml:trace contextRef="#ctx0" brushRef="#br0" timeOffset="4497.78">3535 1228 0,'-148'42'15,"126"-42"-15,1 0 16,0 21-16,0-21 0,0 0 0,0 0 31,42 0-31,-21-21 16,0 0 0,0 0-1,0 0-15,21-1 0</inkml:trace>
  <inkml:trace contextRef="#ctx0" brushRef="#br0" timeOffset="5320.48">3238 931 0,'0'-21'31,"22"21"-16,-1 0-15,-21-21 16,21 21-16,0 0 16,0-21-16,0 21 0,1 0 15,-1 0-15,0 0 0,0 0 0,0 0 16,0 0-16,1 0 0,-1 0 16,0 0-16,0 0 0,0 0 15,0 21-15,-21 0 0,22-21 16,-22 21-16,0 1 0,0-1 0,0 0 15,0 0 1,0 0-16,-22 0 0,22 1 0,0-1 16,-21 0-16,-21 0 0,21-21 0,-22 21 15,22 0-15,-21 1 0,21-1 16,-22-21-16,22 21 0,-21-21 0,21 21 16,0-21-16,-1 0 0,1 0 15,21 21-15,-21-21 0,0 0 16,0 0-16,21-21 47</inkml:trace>
  <inkml:trace contextRef="#ctx0" brushRef="#br0" timeOffset="5772.39">4149 1016 0,'21'-42'32,"-21"21"-32,-21-1 15,21 1-15,-22 0 0,65 21 16,-43-21-16,-21 21 16,-1 0-16,1 0 0,21-21 0,-21 21 15,0 0-15,0 0 0,0 0 16,-1-21-16,-20 21 15,0 42-15,21-42 0,-1 21 16,22 0-16,-21 0 0,21 1 0,-21-1 16,0 21-16,0-21 0,21 0 15,-21 1-15,21-1 0,-22 0 16,22 0-16,0 0 0,0 0 0,0 1 16,0-1-16,0 0 15,22 0-15,-1-21 0</inkml:trace>
  <inkml:trace contextRef="#ctx0" brushRef="#br0" timeOffset="6429.89">4043 1185 0,'63'-127'16,"-63"106"-16,0 0 16,0 0-16,0 0 0,21 21 0,-21-43 15,0 22-15,0 42 47,0 1-31,0-1-16,0 0 15,0 0-15,0 0 0,0 0 0,0 1 16,0-1-16,0 0 0,0 0 16,0 0-16,0 0 0,0 1 15,0-1-15,0 0 0,0 0 16,22-21-1,-1 0-15,0 0 16,0 0-16,0 0 16,0 0-16,1-21 0,-1 0 15,0 21-15,-21-21 0,21 21 0,0-22 16,-21 1-16,21 0 0,1 0 16,-22 0-16,0 0 0,21-22 15,-21 22-15,21 0 0,-21 0 16,21-22-16,-21 22 0,21 0 0,-21 0 0,0 0 15,0 0-15,0-1 0,0 1 16,0-21-16,0 21 16,0 0-16,0-1 0,0 1 31,-21 21-15,21 21-1,-21-21-15,21 22 0,0-1 0,-21 0 16,21 0-16,0 0 0,0 0 0,0 22 15,0-22-15,0 21 0,0-21 16,0 22-16,0-22 0,0 21 0,0-21 16,0 22-16,0-22 0,0 0 15,0 0-15,0 0 0,0 1 0,0-1 16,0 0-16,0 0 16,21-21-16,0 0 0,-21 21 0,21-21 15,0 0-15,1 0 0,-1 0 16,0 0-16,0 0 15,0 0-15,-21-21 0,21 0 0,1 21 16,-1-21-16,0 0 0,-21-1 16</inkml:trace>
  <inkml:trace contextRef="#ctx0" brushRef="#br0" timeOffset="6772.85">4318 847 0,'0'0'0,"-21"0"31,42 0-16,-21 21-15,21-21 0,0 0 0,0 0 16,1 0-16,20-21 0,-21 21 16,21-21-16,-20 21 0,-1 0 0,21 0 15,-21-22-15,22 22 0,-22 0 0,21 0 16,-21-21-16,0 21 16,1 0-16,-1 0 0,0 0 0,0 0 15</inkml:trace>
  <inkml:trace contextRef="#ctx0" brushRef="#br0" timeOffset="7242.59">3937 1291 0,'21'0'16,"0"0"0,0 0-1,1 0-15,-1-21 16,0 21-16,0 0 16,-21-21-16</inkml:trace>
  <inkml:trace contextRef="#ctx0" brushRef="#br0" timeOffset="9077.29">5207 1016 0,'21'-21'31,"-21"0"-15,0 0-16,21-1 15,-21 1 1,0 0-16,0 0 16,0 0-16,0 0 15,-21 21 1,0 0-16,0 0 0,0 0 15,-1 0-15,1 0 16,0 21-16,0-21 0,21 21 16,-21 0-16,0 0 0,-1-21 0,22 21 15,-21 1-15,0-1 0,0 0 0,0 0 16,0-21-16,21 21 0,0 0 0,0 1 16,0 20-16,0-21 0,0 0 0,0 0 15,0 1-15,0-1 16,21-21-16,-21 21 15,21-21-15,0 0 16,0 0-16,0 0 16,1-42-16,-1 42 0,0-22 15,0 22-15,0-21 16,-21 0-16,21 0 0,1 21 0,-1-21 16,0-22-16,-21 22 0,21-21 15,-21 21-15,21 0 0,-21-22 0,21 22 16,-21 0-1,-21 21 1,64 0 0,-22 0-16,-21 21 0,0 0 15,-21 0-15,63-21 0,-42 43 0,-21-22 16,21 0-16,-21 0 0,21 0 0,-22 1 16,22-1-16,0 0 0,0 0 15,0 0-15,0 0 0,0 1 16,0-44 15,43 22-15,-1 0-16,-42-21 0,21 0 15,0-21-15,1 42 0</inkml:trace>
  <inkml:trace contextRef="#ctx0" brushRef="#br0" timeOffset="9381.9">5651 677 0,'0'-21'16,"0"42"-16,0-63 16,22 42-16,-44 0 15,1 0 1,0 21-16,21 0 0,0 1 16,-21-22-16,21 21 0,0 21 15,0-21-15,0 22 0,0-22 0,-21 21 16,21 0-16,0-20 0,0 20 15,0-21-15,0 0 0,0 0 16,0 1-16,0-1 0,0 0 0,0 0 16,0 0-16,-21 0 31,21-42-31,0 0 16,-22 0-16,1 21 0,0 0 15,42 0 1</inkml:trace>
  <inkml:trace contextRef="#ctx0" brushRef="#br0" timeOffset="9508.82">5524 953 0,'43'-43'32,"-22"43"-32,0 0 0,-21-21 15,21 21-15,0 0 16,1 0-16,-22-21 16,21 21-16,0 0 0,0 0 15,0 0-15,22 0 16</inkml:trace>
  <inkml:trace contextRef="#ctx0" brushRef="#br0" timeOffset="9704.27">6011 1080 0,'0'21'15,"-21"0"-15,0-21 0,0 21 16,-22 0-16,22 0 0,-21-21 0,0 22 16,20-1-16,-20-21 0,21 0 15,-21 21-15,20-21 0,-20 0 0,21 0 0,0 0 16,0 0-16,-1 0 15,1 0 1,42-21 15,1 0-31,-1 21 0,21-22 0</inkml:trace>
  <inkml:trace contextRef="#ctx0" brushRef="#br0" timeOffset="10340.08">5800 847 0,'0'-21'31,"21"21"0,0 0-31,0 0 0,0 0 16,0 0-16,1 0 0,-1 21 15,0-21-15,-21 21 16,21-21-16,0 0 0,0 0 16,1 42-16,-1-21 15,-21 1-15,0-1 16,0 0-16,0 0 0,0 0 15,-21 0-15,-1 1 0,1-1 16,0 0-16,0-21 0,0 21 16,0 0-16,-1 0 0,1 1 15,-21-22-15,21 21 0,-22 0 0,22-21 16,-21 0-16</inkml:trace>
  <inkml:trace contextRef="#ctx0" brushRef="#br0" timeOffset="11689.93">6286 910 0,'0'-21'16,"0"0"0,0 0-16,0 0 31,0 42 16,0 0-47,0 0 0,0 0 15,0 0-15,0 22 0,0-22 0,0 0 16,0 0-16,0 0 0,0 1 16,0-1-16,0 0 0,0 0 15,0 0-15,0 0 0,0 1 0,0-1 16</inkml:trace>
  <inkml:trace contextRef="#ctx0" brushRef="#br0" timeOffset="12212.65">6286 593 0,'0'0'0,"-21"0"15,21 21-15,0 0 16,0 0-16,0 0 16,-21-21-16,21 22 0,0-1 0,0 0 15,0 0-15,0 0 16,0 0-16,21 1 16,0-22-1,1 0-15,-1 0 16,0 0-16,0 0 15,-21-22-15,21 22 0,0-21 0,1 0 16,-22 0-16,21 0 16,-21 0-16,21-1 0,-21 1 15,0 0-15,0 0 0,0 0 16,0 0-16,-21 21 16,0 0-16,-1 0 0,1 0 0,0 0 15,0 0 1,21 21-16,-21-21 0,21 21 0,0 0 15,-21 0-15,21 0 0,0 1 16,0-1-16,0 0 16,0 0-16,21 0 15,0-21 1,0 0-16</inkml:trace>
  <inkml:trace contextRef="#ctx0" brushRef="#br0" timeOffset="14600.83">6879 656 0,'0'-21'78,"0"0"-62,21 21-16,-21-21 16,0 0-1,0-1 1,0 1-16,0 0 16,0 42 30,0 0-30,0 1-16,0-1 0,-21 0 0,21 0 16,0 0-16,-21 43 15,0-43-15,21 21 0,0 1 16,0-1-16,-21-21 0,-1 21 0,22 1 16,0-22-16,0 21 0,0 1 0,0-22 15,0 0-15,0 0 0,0 0 0,0 0 16,22-21-16,-22 22 0,21-22 0,0 0 15,0 0-15,0 0 16,0 0-16,1 0 0,-1 0 16,0-22-16,0 1 0,0 0 15,-21 0-15,21 21 0,1-21 0,-22-43 16,21 43-16,-21 0 0,21 0 16,-21 0-16,21-1 0,-21 1 0,0 0 15,0 0-15,0 0 16,0 42 15,0 0-15,0 0-16,0 0 0,0 1 15,0-1-15,0 0 0,0 0 0,0 0 16,0 0-16,0 1 0,0-1 16,0 0-16,0 0 15,0 0-15,21-21 16,-21 21-16,21-21 15,1 0-15,-1 0 0,0 0 16,0 0-16,0-21 16,0 21-16,-21-21 0,22 0 15,-1 21-15,-21-21 0,21 0 0,0-1 16,-21 1-16,21 0 0,0 0 0,-21-21 16,43-22-16,-43 22 0,21 21 15,-21-22-15,21 1 0,-21 21 16,21-22-16,-21 22 0,0 0 0,0 0 15,0 0-15,0 0 0,0-1 0,0 1 16,0 0-16,-21 21 31,21 21-15,-21 0-16,21 1 0,-21-1 16,21 0-16,-21 0 0,21 21 0,0-20 15,-22 20-15,22-21 0,-21 21 0,21 1 16,0-22-16,0 21 0,0 1 15,0-22-15,-21 21 0,21-21 0,0 43 16,-21-43-16,21 0 0,0 0 16,21 0-16,0-21 0,0 0 15,1 0-15,-1 0 16,0 0-16,0 0 0,0 0 0,0-21 16,1 21-16,-1-21 0,0 0 15,0 0-15,0 0 0,0-1 0,1 1 16,-1 0-16,0 0 0,0 0 15,0 0-15,-21-1 0,21 1 16,1 21-16,-22 21 31,0 1-31,0-1 16,0 0-16,-22 0 16,22 0-16,0 0 0,-21 1 15,21-1-15,0 0 0,0 0 0,21-21 31,1 0-31,-1 0 16,0 0-16,0 0 0,0 0 0,0 0 16,1-21-16,-1 0 0,0 0 0,0 21 15,0-22-15,0 1 0,1 0 0,-1 0 16,0 0-16,-21 0 0,21 21 0,-21-22 16,0 1-16,0 0 0,0 0 15,0 0-15,0 42 31,0 0-15,0 0-16,0 0 16,-21 1-16,21-1 0,0 0 0,-21 0 15,21 21-15,-21 1 0,21-1 16,0-21-16,0 22 0,0-1 0,-22-21 16,22 21-16,0 1 0,-21-1 0,21 0 15,0 1-15,0 20 0,0 1 0,0-22 16,-21 22-16,21-1 0,0 1 0,0-1 15,-21 1-15,21-22 0,0 21 0,0 1 16,0-22-16,0 1 0,0 20 0,-21-21 16,21 1-16,-21-1 0,21 0 0,-22-20 15,1 41-15,0-42 0,0 0 0,0-21 16,21 22-16,-21-22 0,-1 0 16,-41 0-16,42 0 0,0 0 15,-1-22-15,1 1 0,0 0 0,0 0 16,-21 0-16,20 0 0,22-22 0,-21 22 15,0 0-15,21-21 0,0 20 0,0-20 16,0 21-16,0-64 0,0 43 16,0 21-16,0-22 0,21 1 0,0 0 15,1-1-15,-1 1 0,0 0 0,0-1 16,0 1-16,0 0 0,1-22 16,-1 22-16</inkml:trace>
  <inkml:trace contextRef="#ctx0" brushRef="#br0" timeOffset="14860.58">7408 720 0,'-21'0'15,"42"0"-15,-21-21 16,0-22-16,21 43 0,1 21 0,20-21 15,0 0-15,1 0 0,-1 0 0,0-21 16,1 21-16,-22 0 0,0 0 16,21 0-16,1-21 0,-22 21 0,0 0 15,21 0-15,-21 0 0,-21-21 16,-21 21 0,0 0-16</inkml:trace>
  <inkml:trace contextRef="#ctx0" brushRef="#br0" timeOffset="15049.2">7429 593 0,'0'0'0,"-21"0"16,0 0 0,0 21-16,0-21 0,0 0 62</inkml:trace>
  <inkml:trace contextRef="#ctx0" brushRef="#br0" timeOffset="15192.76">6773 889 0,'0'0'15,"-21"0"1,42 0 0,0 0-16</inkml:trace>
  <inkml:trace contextRef="#ctx0" brushRef="#br0" timeOffset="15281.95">8149 572 0,'64'0'0,"-1"0"0</inkml:trace>
  <inkml:trace contextRef="#ctx0" brushRef="#br0" timeOffset="15582.09">9356 381 0,'0'0'0,"0"-21"16,0-21-16,0 20 0,0-41 15,0 42 1,0 0-16,-22 21 31,22 21-31,-21 0 16,0 21-16,21-21 0,-21 22 0,21 20 15,-21-20-15,0-1 0</inkml:trace>
  <inkml:trace contextRef="#ctx0" brushRef="#br0" timeOffset="15684.95">9080 1101 0,'-21'106'31,"21"-85"-31,0 0 15,21-21 1,1 0-16,-1-21 0,0 21 16,0-21-16,0-1 0</inkml:trace>
  <inkml:trace contextRef="#ctx0" brushRef="#br0" timeOffset="15844.89">9165 148 0,'0'-21'0</inkml:trace>
  <inkml:trace contextRef="#ctx0" brushRef="#br0" timeOffset="15936.95">9483 169 0,'21'0'0,"0"22"0,191 126 31,-191-106-31,-21-21 0,0 0 16,0 22-16,0-22 0,-21 0 0,-22 0 16,-20 22-16</inkml:trace>
  <inkml:trace contextRef="#ctx0" brushRef="#br0" timeOffset="16146.91">9292 614 0,'-42'-21'0</inkml:trace>
  <inkml:trace contextRef="#ctx0" brushRef="#br0" timeOffset="18232.75">9271 466 0,'0'-21'31,"-21"21"31,21 21-62,-21 0 0,21 0 16,0 0-16,0 0 0,0 1 16,-22-1-16,22 0 0,0 0 0,0 21 15,-21-20-15,21-1 16,0 21-16,0 0 0,-21-20 0,21 20 16,-21 0-16,21 1 0,-21-22 0,21 21 15,0-21-15,0 0 0,0 22 0,-21-22 16,21 0-16,0 0 15,-22 0-15,22-42 47,0 0-31,0 0-16,0 0 16,0 0-16</inkml:trace>
  <inkml:trace contextRef="#ctx0" brushRef="#br0" timeOffset="18735.97">9186 445 0,'0'0'0,"-21"-64"32,21 43-32,0 0 15,0 0 1,21-1 0,0 22-1,1 0-15,-1 0 0,0 0 16,0 0-16,0 0 0,0 0 0,22 0 15,-22 0-15,0 0 0,0 22 0,0-1 16,1 0-16,-1-21 0,0 21 0,0 0 16,0 0-16,-21 1 0,0-1 0,0 0 15,0 0-15,0 0 16,-21 0-16,0 1 0,-21-1 0,20 0 16,1 0-16,0 0 0,0-21 15,0 21-15,0 1 0,-1-22 16,-20 21-16,21-21 0,21 21 0,-21-21 15,0 0-15,-1 0 0,1 21 16,0-21-16,0 0 16</inkml:trace>
  <inkml:trace contextRef="#ctx0" brushRef="#br0" timeOffset="19388.96">9715 868 0,'43'-42'16,"-43"20"0,21 1-16,-21 0 15,21 0-15,-21 0 16,0 0-16,0-1 0,0 1 16,0 0-16,-21 0 15,0 21-15,0 0 0,-1-21 0,1 21 16,0 0-16,-21 0 0,21 0 15,-1 0-15,1 21 0,0 0 16,0-21-16,0 21 0,0 0 0,-1 1 16,1-1-16,0 0 0,21 21 15,-21-21-15,0 43 0,21-43 16,0 0-16,0 22 0,0-22 16,0 0-16,0 0 0,0 0 15,0 0-15,21-21 16,0 0-16,0 0 0,0 0 0,1 0 15,-1-21-15,0 21 0,21-21 16,-21 0-16,1 0 0,-1 0 16,0-1-16,0 1 0,-21 0 0,21 0 15,0-21-15,1-1 0,-22 22 0,0 0 16,0 0-16,0 0 0,21-1 0,-21 1 16,0 42 15,0 1-16,0-1-15,0 0 0,0 0 0,0 0 16,0 0-16,0 1 0,0-1 16,0 0-16,0 0 0,0 0 0,0 0 15,0 1-15,0-1 16,21-21-16,0 0 16,0 0-16,0 0 0,1 0 15,20 0 1,-21-21-16,21-1 0</inkml:trace>
  <inkml:trace contextRef="#ctx0" brushRef="#br0" timeOffset="19833">10287 1037 0,'0'-21'31,"0"0"-31,0 0 0,0 0 16,0-1-16,0 1 0,0 0 16,0 0-16,0 0 0,0 0 0,0-1 15,0 1-15,0 0 0,21 0 0,-21 0 16,21 21-16,-21-21 15,21 21-15,1 0 32</inkml:trace>
  <inkml:trace contextRef="#ctx0" brushRef="#br0" timeOffset="20583.95">10054 699 0,'0'-22'31,"21"22"16,0 0-31,1 22-16,-1-22 16,0 21-16,0 0 0,0 0 15,0-21-15,-21 21 0,0 0 16,22 1-16,-22-1 0,21-21 0,-21 21 15,0 0-15,0 0 0,0 0 16,0 1-16,0 20 0,0-21 0,0 0 16,0 0-16,0 1 0,0-1 15,0 0-15,-21-21 16,21 21-16,-22-21 16,1 0-1,21-21 1,0 0-1,0 0-15,0-1 0,0 1 16,0-21-16,0 21 0,0 0 16,0-22-16,21 22 0,-21-21 0,0 21 15,22-22-15,-1 22 0,0 0 0,-21 0 16,0 0-16,21-1 0,0 1 16,0 0-16,1 21 15,-1-21-15,0 21 0,-21-21 16,21 21-16,0 0 15,0 0-15,-21 21 47</inkml:trace>
  <inkml:trace contextRef="#ctx0" brushRef="#br0" timeOffset="20877.16">10753 931 0,'0'0'0,"21"0"0,0-21 16,0 0-16,0 0 16,0 0-16,-21 0 15,0-1-15,22 22 0,-22-21 0,0 0 16,21 0-16,-21 0 0,0 0 0,0-1 16,0 1-16,-21 0 15,-1 21-15</inkml:trace>
  <inkml:trace contextRef="#ctx0" brushRef="#br0" timeOffset="21313.22">10499 1037 0,'21'0'31,"0"0"-31,0 0 0,0 0 15,0 0-15,1 0 0,-1 0 16,0-21-16,0 0 0,0 0 16,0 21-16,1-21 0,-1-22 15,0 22-15,0 0 0,-21-21 16,21 20-16,0 1 0,1-21 0,-22 21 16,0 0-16,0-1 0,0 1 0,21 21 15,-21-21-15,0 42 47,0 0-47,-21-21 16,21 22-16,0-1 0,0 0 15,0 0-15,0 0 16,-22-42 62,22 0-62</inkml:trace>
  <inkml:trace contextRef="#ctx0" brushRef="#br0" timeOffset="22040.77">10816 677 0,'0'-21'15,"0"0"1,-21 21-1,0 0 1,0 0-16,-1 0 16,1 0-16,0 0 0,0 0 15,0 21-15,0-21 0,-1 21 16,1 1-16,0-22 0,21 21 16,0 0-16,-21 0 0,0 0 0,21 0 15,0 1-15,0-1 0,0 0 16,0 0-16,0 0 0,0 0 15,0 1-15,0-1 0,0 0 0,0 0 16,0 0-16,0 0 16,21-21-1,0 0-15,0 0 16,0 0-16,1 0 16,-1 0-16,0 0 0,0-21 0,0 21 15,0-21-15,1 0 0,-1 21 16,-21-21-16,21 0 0,0-1 0,0 1 15,-21 0-15,21 0 0,-21 0 16,22 0-16,-22-1 0,0 1 0,0 0 16,21 21-16,-21-21 0,0 0 0,21 0 15,-21-1 17,0 44-1,0-1-31,-21-21 0,21 21 15,0 0-15,-21 0 0,21 0 16,0 1-16,0-1 0,0 0 0,0 0 16,0 0-16,0 0 0,0 1 15,0-1-15,0 0 0,0 0 16,0 0-16,0 0 16,21-21-16,0 0 15,0 0 1,0 0-16,0 0 0,1 0 15,-1 0-15,0-21 0,0 0 16,0 21-16</inkml:trace>
  <inkml:trace contextRef="#ctx0" brushRef="#br0" timeOffset="22392.64">11303 572 0,'0'-22'16,"0"1"0,-21 21-16,0 0 15,-1 0 1,22 21-16,0 1 16,-21-1-16,0 0 15,21 0-15,0 0 0,0 22 16,0-22-16,-21 0 0,21 0 15,-21 21-15,21-20 0,0-1 0,0 21 16,0-21-16,0 0 0,0 1 0,0-1 16,0 0-16,0 0 0,0 0 15,21-21 1,0 0 0,0 0-1,0 0-15,1-21 0,-22 0 0,21 0 16,0 0-16,0-1 0,0 1 0</inkml:trace>
  <inkml:trace contextRef="#ctx0" brushRef="#br0" timeOffset="22452.6">11472 656 0,'0'-42'0,"0"84"15,21-105-15,-21 42 0,0-1 0</inkml:trace>
  <inkml:trace contextRef="#ctx0" brushRef="#br0" timeOffset="22473.12">11515 529 0,'0'-21'0,"-22"42"0,44-21 0</inkml:trace>
  <inkml:trace contextRef="#ctx0" brushRef="#br0" timeOffset="22688.38">11493 487 0,'-21'21'15,"21"0"-15,-21 0 0,21 1 16,0-1-16,0 0 0,-21 0 0,21 0 16,0 0-16,-21 22 0,21-22 15,0 21-15,0-21 0,0 1 0,0-1 16,0 21-16,0-21 0,0 0 16,0 1-16,0-1 15,21-21 1,0 0-1,0 0-15,0-21 16,1-1-16,-22 1 16,21 21-16,0-21 0,0 0 0</inkml:trace>
  <inkml:trace contextRef="#ctx0" brushRef="#br0" timeOffset="23441.17">11663 804 0,'0'0'15,"0"22"1,21-22 31,0 0-47,-21-22 0,21 22 16,0 0-16,1-21 0,-1 0 0,0 21 15,-21-21-15,21 21 0,0-21 0,-21 0 16,21 21-16,-21-22 0,0 1 15,0 0-15,0 0 0,0 0 16,-21 21 0,0 0-1,0 0-15,0 0 16,0 21-16,-1-21 0,22 21 16,-21 0-16,0 0 0,21 1 15,-21-1-15,21 0 0,-21 21 16,21-21-16,0 1 0,0-1 0,0 0 15,0 0-15,0 0 0,0 0 16,0 1-16,0-1 0,21-21 0,0 21 16,0 0-16,0-21 0,1 0 15,-1 0-15,0 0 0,0 0 16,21 0-16,-20 0 16,-1 0-16,0 0 0,0-21 0,21 0 15,-20 21-15,-1-21 0,0-1 0,0-20 16,0 21-16,22 0 0,-22-22 0,0 22 15,0-21-15,-21 0 0,21 20 16,0-20-16,1 0 0,-1 21 0,-21-1 16,0-20-16,0 21 0,0 0 0,0 0 15,0-1-15,0 1 16,0 0-16,0 0 16,-21 42 15,-1 0-31,22 0 15,0 22-15,-21-22 0,0 0 16,21 21-16,-21-20 0,21 20 0,0 0 16,-21-21-16,21 22 0,-21-22 15,21 21-15,0-21 0,0 22 16,0-22-16,0 0 0,0 0 16,21 0-16,-21 1 0,21-1 0,0-21 0,0 21 15,0-21-15,1 0 0,20 0 16,-21 0-16,0 0 0,22 0 15,-22 0-15,0 0 0,0-21 0,0 21 16,0-21-16,1-1 0,-22 1 0,21 0 16,0 0-16,0 21 0,-21-21 0</inkml:trace>
  <inkml:trace contextRef="#ctx0" brushRef="#br0" timeOffset="24653.05">1355 2074 0,'0'0'16,"-22"0"-16,1 0 0,0 0 15,0 0-15,0 0 16,42 0 31,0 0-47,0 0 16,22 0-16,-1 0 0,-21 0 15,21 0-15,22 0 0,-22 0 0,1 0 16,20 0-16,-21 0 0,22 0 15,-1 0-15,-20 0 0,20 0 0,1 0 16,20 0-16,-20-21 0,42 21 16,-22 0-16,22 0 0,-21 0 15,0-21-15,20 21 0,-20 0 16,0-21-16,-1 21 0,1 0 0,21 0 16,-21-21-16,20 21 0,-20 0 0,21 0 15,-21-21-15,20 21 0,-20 0 16,0 0-16,-1-22 0,1 22 0,0 0 15,-1 0-15,1-21 0,21 21 16,-21-21-16,20 21 0,-20 0 0,21 0 16,-21-21-16,-1 21 0,1 0 15,0 0-15,20-21 0,-20 21 0,0 0 16,-1 0-16,1 0 0,0 0 16,-1-21-16,1 21 0,-21 0 15,20-22-15,-20 22 0,-1 0 0,1 0 16,-1-21-16,1 21 0,-1 0 15,1 0-15,-1 0 0,1-21 0,-22 21 16,22 0-16,-22 0 0,0 0 0,1 0 16,-1 0-16,-21 0 0,0-21 15,0 21-15,1 0 0,-1 0 16,0 0 0,-21-42 30</inkml:trace>
  <inkml:trace contextRef="#ctx0" brushRef="#br0" timeOffset="25448.4">9102 1693 0,'0'0'0,"-43"0"0,-20 0 0,42 0 15,-22 0-15,22 0 16,-21 0-16,21 0 0,-1 0 0,1 0 0,0 0 15,0 0-15,0 0 32,42 0-17,0 0-15,0 0 16,0 0-16,22 0 0,-1 0 16,0 0-16,1 0 0,-1 0 0,22 0 15,-1 0-15,1 0 0,-1 0 16,1 0-16,-1-21 0,43 21 0,-21-21 15,42 21-15,-22 0 0,22 0 0,0-21 16,-21 21-16,0 0 0,21 0 16,-21 0-16,0-21 0,0 21 15,-1 0-15,-20 0 0,0 0 16,-1 0-16,-20 0 0,-1 0 0,-20 0 16,20 0-16,-42 0 0,22 0 0,-22 0 15,21 0-15,-21 0 0,1 0 16,-44 0 31,1 0-32</inkml:trace>
  <inkml:trace contextRef="#ctx0" brushRef="#br0" timeOffset="25623.95">11409 1672 0,'-21'21'16,"21"1"62</inkml:trace>
  <inkml:trace contextRef="#ctx0" brushRef="#br0" timeOffset="42172.54">677 3302 0,'0'0'0</inkml:trace>
  <inkml:trace contextRef="#ctx0" brushRef="#br0" timeOffset="42204.87">762 3133 0,'21'-21'0</inkml:trace>
  <inkml:trace contextRef="#ctx0" brushRef="#br0" timeOffset="42936.14">804 3048 0,'0'21'32</inkml:trace>
  <inkml:trace contextRef="#ctx0" brushRef="#br0" timeOffset="43394.61">783 2921 0,'0'21'63,"0"0"-48,0 1-15,0-1 0,0 21 0,0-21 16,0 22-16,0-1 0,0 0 15,0 1-15,-21-1 0,21 21 0,-21-20 16,0-1-16,21 0 0,0 1 16,-22-22-16,22 0 0,-21 21 0,21-20 15,-21-1-15,21-42 47,0-1-31,0 1-16,21 0 0,-21 0 0</inkml:trace>
  <inkml:trace contextRef="#ctx0" brushRef="#br0" timeOffset="43742.93">741 3069 0,'0'-21'15,"0"0"-15,-21 21 0,21-21 0,0 0 16,0-1-1,0 1-15,0 0 16,0 0-16,0 0 0,21 21 16,0-21-16,0 21 0,0-22 15,0 22-15,22-21 0,-22 21 0,21-21 16,-21 21-16,22 0 0,-1 0 16</inkml:trace>
  <inkml:trace contextRef="#ctx0" brushRef="#br0" timeOffset="44059.92">635 3344 0,'21'0'16,"-21"-21"-16,0 0 15,0 0-15,21 21 16,-21-21-16,21 21 0,1 0 15,-1 0-15,0 0 0,0 0 16,0 21-16,-21 0 0,21 0 16,1-21-16,-1 21 0,-21 1 0,21-1 15,0 0-15,-21 0 0,21 0 16,-21 0-16,21-21 0,-21 22 16,0-1-16,22-21 0,-22 21 0,21-21 15,0 0-15,0 0 16,0 0-1,-21-21 17,0 0-32</inkml:trace>
  <inkml:trace contextRef="#ctx0" brushRef="#br0" timeOffset="47996.86">804 2963 0,'-21'0'0,"21"-21"15,-21 21 1,21-21 0,0 0-1,21 0 1,0 21-16,0-21 15,1 21 1,-1 0-16,-21-22 0,21 22 0,0 0 16,0 0-16,0 0 15,1 0-15,-1 22 0,-21-1 16,0 0-16,0 0 0,0 0 16,0 0-16,0 1 0,0-1 0,0 0 15,-21 0-15,-1 0 0,1 0 16,0 1-16,0-1 0,-21 0 15,20 0-15,1 0 0,0 0 0,-42 1 16,41-22 0,1 0-16,0 0 0,21 21 62,21 0-46,0 0-16,1-21 15,-1 21-15,0 0 16,0 1-16,0-22 16,-21 21-16,21 0 0,-21 0 15,22 0-15,-1 0 16,-21 1-16,21-22 16,0 0-1,0 0-15</inkml:trace>
  <inkml:trace contextRef="#ctx0" brushRef="#br0" timeOffset="49712.91">1249 3175 0,'0'0'0,"0"-21"0,0 0 31,0 42 16,0 0-47,0 0 16,0 0-16,0 1 0,0 20 0,0-21 15,0 0-15,0 22 0,0-22 16,0 0-16,0 0 0,0 0 0,0 0 15,0 1-15,0-1 0,0 0 16,21-21-16,0 0 16,0 0-16,0 0 0,1 0 15,-1 0-15,0 0 0,0-21 16,0 0-16,0-1 0,22 1 16,-22-21-16,0 21 0,21-22 15,-20 22-15,20-42 16,-21 20-16,0 22 0,-21 0 0,0 0 15,21 0-15,-21 0 0,0-1 16,0 44 15,0-1-31,0 0 16,0 0-16,-21 0 0,21 0 16,0 22-16,0-22 0,0 0 15,0 0-15,0 22 0,0-22 0,0 0 16,0 0-16,0 0 0,0 0 15,0 1-15,21-22 16,1 0-16,-22 21 0,21-21 0,0 0 16,0 0-16,0 0 0,0 0 15,1 0-15,-1-21 0,0 21 0,0-22 16,0 1-16,0 0 0,1 0 16,-22 0-16,21-22 0,0 22 15,-21-21-15,0 21 16,0 0-16,0-1 0,0 1 0,0 0 0,0 0 15,0 0-15,0 42 47,0 0-47,0 0 16,0 0-16,0 1 0,0-1 16,0 0-16,0 0 0,0 21 0,0-20 15,0-1-15,0 0 0,0 0 16,0 0-16,0 0 0,0 1 15,0-1 1,-21-21 15,21-21-31,0-1 0,0 1 16,0 0-16,0 0 16,0-21-16,0 20 0,0 1 0,0 0 15,21-21-15,0 21 16,-21-1-16,21 1 0,0 0 0,1 21 0,-1-21 15,21 21-15,-21 0 0,0 0 16,1 0-16,-1 0 0,0 0 0,0 0 16,0 21-16,0 0 0,-21 0 15,22 1-15,-1-1 0,-21 21 16,0-21-16,21 0 0,-21 1 0,21-1 16,-21 0-16,21 0 0,0 0 15,-21 0-15,22 1 0,-1-22 16,0 0-16,-21 21 0,21-21 0,0 0 15,0 0-15,1 0 0,-1 0 16,21-21-16,-21-1 0,0 1 0,1 21 16,-1-42-16,0 21 0,0 0 15,0-1-15,0-20 0,1 21 0,-22 0 16,21 0-16,-21-1 0,0 1 16,0 0-16,-21 42 46,-1 0-46,22 1 16,-21-1-16,21 0 0,0 0 0,0 0 16,-21 0-16,21 22 0,0-22 15,-21 0-15,21 0 0,0 0 0,0 1 16,0-1-16,0 0 16,0-42 15,0 0-16,0-1-15,0 1 0,0 0 16,0 0-16,21 0 16,-21-22-16,21 22 0,0 0 0,-21 0 0,22 0 15,-1 0-15,0-1 0,0 1 16,0 0-16,0 21 16,1 0-16,-1 0 15,-21 21-15,21 0 16,-21 1-16,21-1 0,-21 21 15,21-21-15,-21 0 0,0 1 16,0-1-16,0 0 0,21 0 0,-21 0 16,0 0-16,0 1 0,22-22 0,-22 21 15,21-21-15,0 0 16,0 0-16,0 0 0,0 0 16,1 0-16,-1-21 0,21-1 15,-21 1-15,0 0 0,22 0 16,-22 0-16,21 0 0,-21-22 0,1 22 15,-1-21-15,0 21 0,0-1 16,-21 1-16,21 0 0,-21 0 0,0 42 47,-21-21-47,0 21 0,21 22 16,-21-22-16,21 0 0,0 0 0,0 0 15,0 0-15,0 1 0,0-1 16,0 0-16,0 0 0,0 0 0,0 0 15,21-21 17,0 0-32,0 0 0,0-21 15,-21 0-15,22 0 0,-1 0 16,-21 0-16</inkml:trace>
  <inkml:trace contextRef="#ctx0" brushRef="#br0" timeOffset="50096.48">3577 2858 0,'0'0'0,"-21"0"0,0 0 0,0 0 16,21 21-16,-22 0 0,1 0 16,21 0-16,0 0 0,0 1 15,0-1-15,21 0 16,1-21-16,-1 0 0,0 0 15,0 0-15,0 0 0,0 0 16,1 0-16,-1 0 0,0 0 16,-21-21-16,21 21 0,-21-21 0,21-1 15,-21 1-15,0 0 16,0 0-16,0 0 0,-21 0 16,0-1-16,0 22 0,0 0 15,-1 0-15,1 0 16,0 0-16,0 22 0,0-22 15,0 21-15,21 0 0,0 0 16,-22 0-16,22 0 0,0 1 0,-21 20 16,21-21-16,0 0 15,0 0-15,0 1 0,0-1 16,21-21-16,1 0 0</inkml:trace>
  <inkml:trace contextRef="#ctx0" brushRef="#br0" timeOffset="50612.8">4085 3112 0,'-21'21'31,"21"0"-31,-21 0 0,21 0 16,0 0-16,0 1 15,0-1-15,0 0 0,0 0 0,0 0 16,-21 0-16,21 1 16,0-1-16,-22-21 0,22 21 0,-21-21 47,0 0-47,21-21 15,0 0-15,0-1 16,0 1-16,0 0 0,0 0 0,0-21 15,0 20-15,21 1 0,0-21 0,-21 21 16,22 0-16,-1-1 0,0 1 16,0 0-16,0 0 0,43 21 15,-43-21-15,21 21 0,-21 0 16,1 0-16,20 0 0,-21 21 16,0 0-16,0 0 0,1-21 0,-22 21 15,0 1-15,0 20 0,0-21 16,0 0-16,0 0 0,0 1 0,0-1 15,0 21-15,0-21 0,-22-21 16,1 43-16,0-22 0,0 0 16,42-42 31,0 21-47,0-21 0,22-1 0</inkml:trace>
  <inkml:trace contextRef="#ctx0" brushRef="#br0" timeOffset="51363.9">5143 3069 0,'0'0'0,"0"-21"0,0 0 16,0 0-16,-21 0 16,0 21-16,0-22 0,0 22 15,0 0-15,-1 0 0,1 0 0,0 0 16,0 22-16,0-1 0,-22 0 15,22 0-15,0 0 0,-21 0 16,21 1-16,-1-1 0,22 21 0,-21-21 16,21 0-16,-21 1 0,21-1 0,0 0 15,0 0-15,0 0 16,0 0-16,21-21 0,0 0 0,22 0 16,-22 0-16,0 0 0,0-21 15,22 21-15,-22-21 0,21 0 16,-21 0-16,0 0 0,22-1 0,-22 1 15,0 0-15,0-21 0,0 21 16,1-1-16,-22 1 0,21 0 16,-21 0-16,21 21 0,-21-21 15,-21 42 17,0 0-17,-1 0-15,22 0 0,0 1 16,-21 20-16,0 0 0,0-21 0,21 22 15,0-1-15,-21 0 0,21 22 16,-21-22-16,21 1 0,0 20 0,-22-21 16,22 1-16,0 20 0,0-20 15,0 20-15,0-21 0,0 22 0,0-1 16,0 1-16,0-1 0,0 1 0,22 21 16,-22-22-16,21-21 0,-21 22 15,0-1-15,0 1 0,0-1 0,0-20 16,0 20-16,0 1 0,0-22 15,0 0-15,-21 1 0,-1-1 16,1 0-16,0-20 0,-21-1 0,21 0 16,-22-21-16,22 0 0,-21 0 0,-1-21 15,22-22-15,-21 1 0,0 0 16,-1-1-16,22-20 0,-21-1 0,21 1 16,-1-22-16,1 22 0,21-43 0,0 21 15,0 1-15,0-1 0,0 0 16,21 22-16,1-1 0,-1 1 0,0-1 15,21 22-15,-21-22 0,22 22 16,-22 21-16,21-21 0,-21-1 16,22 22-16,-22 0 0,21-21 0,-21 20 15,1 1-15,-1 0 0,21 21 16,-21-21-16,0 0 0,1 21 0,-1-21 16,-21-1-16,21 22 0,0-21 15</inkml:trace>
  <inkml:trace contextRef="#ctx0" brushRef="#br0" timeOffset="51776.19">6519 2836 0,'0'0'0,"0"-21"0,0-42 31,0 42-31,-21 42 31,21 0-31,0 21 0,0-21 16,-21 22-16,21-22 0,-21 21 0,21 1 16,-21-22-16,21 21 0,0 0 15,-22-20-15,22 20 0,-21 0 0,21-21 16,0 22-16,0-22 0,0 0 16,0 0-16,0 0 0,0 1 0,0-1 15,0-42 16</inkml:trace>
  <inkml:trace contextRef="#ctx0" brushRef="#br0" timeOffset="52400.93">6181 3133 0,'0'0'15,"-22"0"-15,44 0 31,-1 0-31,0 0 0,21 0 16,-21 0-16,22-21 16,-1 21-16,0-22 0,1 1 0,-1 21 0,22-21 15,-22 0-15,21 0 16,-20 0-16,20-1 0,-20 1 0,20-42 16,-42 42-16,0-1 0,1 1 15,-22 0-15,0 0 0,0 0 16,0 0-16,-22 21 15,1 0-15,0 0 0,0 21 16,0-21-16,0 21 0,21 21 16,-22-21-16,1 1 0,21 20 15,-21 0-15,21-21 0,-21 22 0,21-1 16,-21 0-16,0-20 0,21 20 16,-22 0-16,22 1 0,0-22 0,0 21 15,0-21-15,0 0 0,-21 1 0,21-1 16,0 0-1,0-42 1,0 0-16,0-1 16,0 1-16,21 0 0,1 0 15,-1-21-15,0 20 0,0-20 0,0 21 16,0-21-16,22-1 0,-1 22 16,-21 0-16,22-21 0,-1 20 0,21 1 15,-20 0-15,-22 21 16,0 0-16,0 0 0,0 0 0,1 21 15,-1 0-15,-21 1 0,0-1 0,0 0 16,0 0-16,0 0 0,0 22 16,0-22-16,0 0 0,0 0 15,0 21-15,0-20 0,-21-1 0,-1-21 16,22 21-16,-21 0 0,21 0 16,0-42 15,0 0-31,0 0 0,21 0 15,1 21-15</inkml:trace>
  <inkml:trace contextRef="#ctx0" brushRef="#br0" timeOffset="52748.37">7387 3112 0,'21'0'31,"0"-22"-16,1 22-15,-1-21 0,0 0 16,0 21-16,0-21 0,0 21 16,1-21-16,-1 0 0,0 21 0,0-22 15,-21 1-15,0 0 0,0 0 16,-21 21 0,0 0-16,-22 0 0,22 0 15,0 21-15,0 0 0,-21 0 16,20 1-16,1-1 0,21 0 15,-21 0-15,21 21 0,-21-20 0,21-1 16,0 0-16,0 21 16,0-21-16,0 1 0,21-1 0,0 0 15,0-21-15,1 0 16,20 0-16,-21 0 0,0 0 0,43 0 16,-22 0-16,-21-21 0,0 0 15,22 21-15</inkml:trace>
  <inkml:trace contextRef="#ctx0" brushRef="#br0" timeOffset="53461.55">9017 2773 0,'-42'21'31,"42"0"-31,0 0 16,21-21-1,0 22-15,0-22 0,0 0 16,0 0-16,1 0 0,-1 0 0,21-22 16,-21 22-16,22-21 0,-22 0 15,0 21-15,0-21 0,21 0 0,-20 0 16,-1-1-16,-21 1 0,0 0 0,21 0 15,-21 0-15,0 0 16,0-1-16,0 1 0,0 0 0,-21 21 16,0 0-1,-1 21-15,1 0 0,21 1 16,-21-1-16,0 0 0,21 21 0,0 1 16,-21-22-16,21 21 0,-21 0 15,21 1-15,-22-1 0,22 0 0,0 1 16,0-1-16,0 0 0,0 1 15,0-22-15,0 21 0,0 1 0,0-1 16,0-21-16,0 0 0,0 22 16,0-22-16,-21 0 0,21 0 15,-21-21-15,0 0 0,0 0 16,0 0-16,-1 0 0,1 0 16,0 0-16,-21-21 0,21 21 0,-1-21 15,-20 0-15,21-1 0,0 1 16,0 0-16,-1 0 0,1 0 0,0 0 15,21-1-15,0 1 16,21 21 0,0 0-16,1 0 0,-1 0 0,21 0 15,-21 0-15,22-21 16,-22 21-16</inkml:trace>
  <inkml:trace contextRef="#ctx0" brushRef="#br0" timeOffset="53804.35">9334 3175 0,'0'0'16,"22"-21"-16,-1 21 16,0-21-16,0 0 15,0 21-15,-21-22 16,21 1-16,1 21 0,-1-21 0,0 0 16,0 21-16,0-21 0,-21 0 0,21-1 15,1 22-15,-22-21 16,-22 21-1,1 0 1,0 21-16,0 1 0,0-1 0,0 0 16,-1 0-16,1 0 0,21 0 0,-21 22 15,21-22-15,-21 0 0,21 43 16,0-43-16,0 0 0,0 0 16,0 0-16,0 0 0,21 1 15,0-22-15,0 0 16,1 0-16,-1 0 0,0-22 0,21 22 15,-21-21-15,22 0 0,-1 0 16,0-21-16,1 20 0,20 1 16,-20-21-16</inkml:trace>
  <inkml:trace contextRef="#ctx0" brushRef="#br0" timeOffset="54136.58">10181 2963 0,'21'0'0,"-42"0"0,42-21 16,-42 21-1,0 0-15,0 0 16,-22 0-16,22 0 0,-21 21 15,21-21-15,-22 22 0,22-22 16,0 21-16,0 0 0,21 0 0,0 0 16,0 0-16,21 1 15,0-22-15,0 21 16,1-21-16,20 21 0,-21 0 0,0-21 16,0 21-16,1 0 0,-1-21 15,0 22-15,0-22 0,-21 21 0,0 0 16,-21-21-1,0 21 1,-22-21-16,22 0 0,-21 0 16,21 0-16,-22 0 0,22 0 0,-21 0 15,21 0-15,0 0 0,-1-21 0,1 21 16,21-21-16,0 0 16,0-1-16,21 22 0,1-21 15,-1 0-15,0 21 0,21-21 16,-21 0-16</inkml:trace>
  <inkml:trace contextRef="#ctx0" brushRef="#br0" timeOffset="54400.22">10541 2752 0,'0'0'0,"0"-21"31,-21 21-31,21 21 16,-21 0-16,-1 0 0,22 0 15,-21 0-15,21 22 0,0-22 0,-21 21 16,21-21-16,-21 22 0,21-1 16,-21-21-16,21 0 0,0 22 0,0-22 15,0 21-15,0-21 0,0 1 16,0-1-16,0 0 0,0 0 16,0 0-16,21-21 15,0 0-15,0-21 16,-21 0-16,21 0 15,1 0-15</inkml:trace>
  <inkml:trace contextRef="#ctx0" brushRef="#br0" timeOffset="54577.12">10329 3006 0,'0'0'0,"-21"0"0,0 0 31,42 0-16,0 0-15,0 0 16,1-21-16,20 21 0,0 0 0,1 0 16,-1-22-16,21 22 0,1-21 0,-1 0 15,1 21-15</inkml:trace>
  <inkml:trace contextRef="#ctx0" brushRef="#br0" timeOffset="54884.73">11409 2709 0,'0'0'0,"0"-21"16,0-21 0,0 21-16,0 0 15,-21 21-15,-1 0 16,1 0-16,0 0 16,0 21-16,0-21 0,0 21 0,-1 21 15,1-21-15,-21 1 0,21 20 0,0 0 16,-1-21-16,-20 22 0,21-1 15,0-21-15,0 22 0,21-22 0,0 21 16,0-21-16,0 0 16,0 1-16,0-1 0,0 0 0,21 0 0,0 0 15,21 0-15,-21-21 0,1 0 16,20 0-16,0 0 0,-21 0 16,22 0-16,-1 0 0,-21 0 0,22-21 15,-1 21-15,-21-21 0,21 0 16,1 0-16</inkml:trace>
  <inkml:trace contextRef="#ctx0" brushRef="#br0" timeOffset="56132.7">11705 2963 0,'0'-21'16,"0"42"-16,0-63 0,0 21 0,0 0 0,0 0 15,-21 21 1,0 0-16,0 0 16,-1 0-16,1 21 0,0 0 0,0 0 15,0 0-15,0 0 16,21 1-16,0-1 0,-22 0 0,1 0 15,21 0-15,0 0 0,-21 1 0,21-1 16,0 0-16,0 0 16,0 0-16,21-21 15,0 0-15,1 0 0,-1 0 16,0-21-16,0 0 0,0 0 16,0 0-16,1-1 0,-1 1 15,0 0-15,0 0 0,-21 0 16,21 0-16,0-1 0,-21 1 15,0 0-15,0 0 0,22 21 0,-22-21 16,0 42 15,0 0-15,-22 0-16,22 0 0,-21 1 0,21-1 16,0 0-16,0 0 0,0 0 0,0 0 15,0 1-15,0-1 0,0 0 16,0 0-16,21 0 0,1-21 15,-1 0-15,0 0 0,0 0 16,0 0-16,0 0 0,22 0 0,20-42 16,-20 42-16,-1-21 15,-21 0-15,21-1 0,1 1 16,-1 0-16,-21 0 0,22 0 0,-22 0 16,-21-1-16,0 1 0,21 0 15,-21 0-15,-21 21 16,0 0-16,-1 0 15,1 21-15,0-21 16,21 21-16,-21 0 0,21 1 0,0-1 16,0 0-16,0 0 0,0 0 0,0 0 15,0 1-15,0-1 0,0 0 16,0 0-16,0 0 16,0 0-1,0-42 1,0 0-1,0 0-15,0 0 16,-21 21 0,21-21-16,-21 21 15,-1 21 1,22 0 0,0 0-16,0 0 15,22-21-15,-1 21 16,0-21-1,0 0-15,0 0 0,0 0 0,1 0 16,20 0-16,-21 0 0,21-21 0,-20 21 16,20-21-16,-21 0 0,21 21 15,-20-21-15,-1 0 0,0-1 0,0 1 16,0 0-16,0 0 0,1-21 16,-1 20-16,-21 1 0,0 0 0,0 0 15,0 0-15,-21 42 31,-1 0-31,1-21 0,0 21 16,21 0-16,0 1 0,-21-1 16,0 0-16,21 0 0,-21 0 15,21 0-15,0 1 0,0-1 0,0 0 16,0 0-16,0 0 16,21-21-16,0 0 0,0 0 15,0 0-15,0 0 16,22 0-16,-22 0 0,0-21 0,21 0 15,1 0-15,-22 0 0,21-1 16,-21 1-16,22 0 0,-22-21 0,0 21 16,0-1-16,0 1 0,1-21 15,-22 21-15,21 0 0,-42 21 32,21 21-32,0 0 15,-22 0-15,22 0 16,0 0-16,0 22 0,0-22 0,0 0 15,0 0-15,0 0 0,0 1 16,0-1-16,0 0 0,0 0 16,0 0-16,-21-21 31,0 0-31,0 0 0,0 0 16,21-21-16,-21 0 15,21 0-15,0 0 16</inkml:trace>
  <inkml:trace contextRef="#ctx0" brushRef="#br0" timeOffset="57368.86">14118 3090 0,'21'-21'31,"0"21"-15,-21-21-16,22 0 0,-22 0 0,21 0 15,0-1-15,-21 1 0,21-21 0,0 0 16,-21 20-16,0-20 0,21-21 16,1 20-16,-22 1 0,21 0 0,-21-1 15,0 1-15,0 21 0,0 0 16,0-1-16,0 1 0,-21 21 16,-1 21-16,1 1 15,0 20-15,0-21 0,0 21 16,0 22-16,-1-22 0,22 22 0,-21-22 15,0 0-15,0 64 16,21-63-16,0-1 0,0 43 16,0-64-16,0 21 0,21-21 15,0 0-15,0 1 0,1-1 0,20-21 16,-21 0-16,21 0 0,-20 0 16,20 0-16,0 0 0,-21-21 0,22-1 15,-1 1-15,0 0 0,-20 0 0,-1-21 16,21 20-16,-21-20 0,0 21 15,1-21-15,-22-1 0,0 22 0,0-64 16,0 43-16,0 0 16,-22-1-16,1 1 0,0 0 0,-21 21 15,-1-1-15,22 1 0,-21 21 0,0 0 16,-22 0-16,22 0 16,-1 21-16,1 1 0,0-1 0,-1 21 15,22 0-15,0 1 0,0-1 16,0 0-16,21 43 0,0-43 15,0-20-15,0 20 0,0-21 16,21 21-16,21-20 0,-21-1 16,22 0-16,-22-21 0,21 0 0,1 0 0,20 0 15,-21 0-15,1 0 16,-1 0-16,0-21 0,1 21 0,-1-21 16,0-1-16,1 1 0,-22 0 0,21 0 15,-21 0-15,1 0 0,20-1 16,-42 1-16,21 0 0,-21 0 0,21 0 15,-21 42 1,0 0 0,0 0-16,0 0 0,-21 1 0,21-1 15,0 21-15,0-21 0,-21 0 16,21 22-16,-21-22 0,21 0 0,0 0 16,0 0-16,0 1 0,0-1 15,0 0-15,-21-21 0,21 21 16,-22-21-1,22-21 1,0 0-16,0 0 0,0-1 0,0 1 16,0 0-16,0 0 0,0 0 15,0-22-15,0 22 0,22-21 0,-1 21 16,0 0-16,21-22 0,-21 22 0,22 0 16,-22 21-16,21 0 0,-21 0 15,22 0-15,-22 0 0,21 0 0,-21 21 16,1-21-16,-1 21 0,0 0 15,0 1-15,0-1 0,-21 0 0,0 0 16,0 0-16,0 0 0,0 1 16,0-1-16,0 0 0,0 0 15,-21 0-15,0-21 0,21 21 16,-21-21-16</inkml:trace>
  <inkml:trace contextRef="#ctx0" brushRef="#br0" timeOffset="59417.8">16679 2942 0,'0'0'0,"0"-21"0,-21 0 16,21 0-16,0 0 16,-21 21-16,21-22 15,0 1-15,0 0 0,0 0 16,0 0-16,0 0 16,0-1-16,21 22 0,0 0 0,-21-21 15,21 21-15,1 0 0,-1 0 16,0 0-16,0 0 0,0 21 0,0 1 15,-21-1-15,22 21 0,-1-21 0,-21 22 16,21-22-16,-21 21 16,0-21-16,0 22 0,0-22 0,0 21 0,0-21 15,0 0-15,0 22 16,0-22-16,0 0 0,0 0 16,-21-21-16,21 21 0,0-42 31,-21 0-16,21 0-15,0 0 0,0 0 16,0-1-16,0 1 0,0-21 0,0 21 16,0 0-16,21-22 0,0 1 0,-21 21 15,21-22-15,0 22 16,0-21-16,1 21 0,-1 0 0,21 21 0,-21 0 16,0 0-16,22 0 15,-22 21-15,21-21 0,-21 21 0,1 21 16,20-21-16,-42 1 0,21 20 15,-21-21-15,0 21 0,0-20 0,0-1 16,0 21-16,0-21 0,0 0 0,0 1 16,0-1-16,0 0 15,-21-21 1,0 0-16,21-21 16,0 0-16,0-1 15,0 1-15,0 0 0,0 0 16,0 0-16,0-22 0,21 22 15,0-21-15,0 0 0,0 20 0,1-20 16,-1 21-16,0-21 0,0 20 16,21 1-16,-20 21 0,-1 0 0,0 0 15,21 0-15,-21 0 0,-21 21 16,22 1-16,-1-1 0,-21 0 0,21 21 16,-21-21-16,0 22 0,0-22 15,0 21-15,0-21 0,0 1 0,0 20 16,0-21-16,0 0 0,0 0 0,21 1 15,0-1-15,0-21 16,1 0-16,-1 0 16,0 0-16,0 0 15,0 0-15,43-43 0,-43 22 16,0 21-16,0-21 0,22-21 0,-22 21 16,0-1-16,-21 1 0,21-21 15,0 21-15,-21 0 0,0-1 0,0-20 16,0 21-16,0 0 15,0 0-15,-21 42 16,21 0 0,0 0-16,-21 0 0,0 0 15,21 1-15,-21-1 0,21 0 0,0 21 16,0-21-16,0 1 0,0-1 16,0 0-16,0 0 0,0 0 15,0 0 1,21-21-16,0 0 0,0 0 0,0 0 15,0 0-15,1 0 0,20 0 16,-21-21-16,21 0 0,-20 21 0,20-21 16,-21 0-16,21-22 0,-20 22 0,-1 0 15,0-21-15,0 21 0,0-22 16,-21 22-16,21-21 0,-21 21 0,0-1 16,0 1-16,0 0 0,-21 42 31,0 0-31,21 1 15,0 20-15,0-21 0,-21 0 16,21 22-16,-21-22 0,21 21 0,0-21 16,0 0-16,0 1 0,0-1 15,0 0-15,21 0 0,0 0 0,0 0 16,0-21-16,1 0 0,-1 22 16,0-22-16,0 0 0,21 0 0,-20 0 15,-1 0-15,0-22 0,21 1 16,-21 21-16,1-21 0,-1 0 0,-21 0 15,21-22-15,0 22 0,0-21 0,-21 0 16,0-1-16,21 1 0,1 0 16,-22-22-16,0 22 0,21-22 0,-21 22 15,21 0-15,-21-1 16,0 22-16,0 0 0,0 0 0,0 42 31,0 0-31,-21 21 16,0 1-16,21-1 0,-22 0 0,22 1 15,-21-1-15,21 0 0,-21 1 16,21-1-16,0 0 0,0 1 0,0-22 16,0 21-16,0-21 0,0 1 15,0-1-15,21 0 0,0 0 0,1-21 16,-1 0-16,0 0 16,0 0-16,0 0 0,0-21 15,1 21-15,-1-21 0,0 0 16,21-22-16,-21 22 0,1-21 15,-1 21-15,0-43 0,0 22 0,0-1 16,0-20-16,-21 21 0,22-1 16,-1-41-16,-21 41 0,0 22 15,0 0-15,0 0 0,0 63 32,-21-21-32,-1 22 15,1-1-15,21 0 0,-21 1 0,21-1 16,-21 0-16,21 1 0,0-1 15,0 0-15,0 1 0,0-22 16,0 0-16,0 21 0,0-21 0,21 1 16,0-1-16,0-21 15,1 0-15,-1 0 0,0 0 0,21 0 16,-21 0-16,1-21 0,20-1 16,-21 22-16,0-21 0,0 0 0,22-21 15,-22 21-15,0-22 0,0 22 16,-21 0-16,21 0 0,-21 0 0,22-1 15,-22 44 1,0-1-16,0 0 0,0 0 16,0 0-16,0 0 0,-22 1 0,22-1 15,0 0 1,0 0-16,0 0 0,0 0 16,22-21-1,-1 0-15,0 0 16,0 0-16,0 0 0,0 0 15,22-21-15,-22 0 0,0 21 16,0-21-16,0-21 0</inkml:trace>
  <inkml:trace contextRef="#ctx0" brushRef="#br0" timeOffset="59608.66">19939 2350 0,'0'0'0,"-21"0"0,0 0 15,-1 0-15,1 0 0,0 0 16,0 0 0,21 21-16,0 0 15,21-21 17</inkml:trace>
  <inkml:trace contextRef="#ctx0" brushRef="#br0" timeOffset="59813.71">19240 2752 0,'0'0'16,"-21"21"-16,42-21 31,1 0-31,-1 0 15,0 0-15,21 0 0,-21 0 16,22 0-16,-1 0 0,0 0 0,22-21 16,-22 21-16,1 0 0</inkml:trace>
  <inkml:trace contextRef="#ctx0" brushRef="#br0" timeOffset="60148.83">20066 2667 0,'-21'0'31,"0"0"-15,21 21-16,0 0 15,0 1-15,-22 20 0,22-21 0,0 21 0,0-20 16,0 20-16,0 0 0,0 1 16,0 20-16,0-21 0,0 22 15,0-22-15,-21 22 0,21-1 0,0-20 16,-21 20-16,0 1 0,21-1 15,-21 1-15,0-22 0,-1 21 0,1-20 16,0 20-16,0-20 0,0-1 0,0 0 16,21 1-16,0-1 0,-22-21 15,22 21-15,-21-20 0,21-44 32,21 1-32,1 0 15,-1 0-15,0-21 0,0 20 0,-21-20 16,21 0-16,0-1 0,1 1 15</inkml:trace>
  <inkml:trace contextRef="#ctx0" brushRef="#br0" timeOffset="60447.89">20024 3090 0,'0'0'0,"0"-63"0,0-1 0,0 22 16,0-21-16,21 20 0,-21-41 16,21 41-16,-21 22 0,21-21 15,0 21-15,-21-1 0,21 1 16,1 0-16,-1 0 0,21 21 0,-21 0 15,0 0-15,1 0 0,-1 0 16,0 21-16,0 0 0,0 0 0,-21 1 16,0 62-16,0-41 0,0-22 15,-21 21-15,0-21 16,0 22-16,0-22 0,-22 0 0,22 0 16,0 0-16,-21 0 0,20 1 15,1-22-15,0 0 0,0 0 0,21 21 16,-21-21-16,21-21 31,0-1-31,0 1 0,0 0 16,21 0-16,0 0 15,0 0-15,22-1 0</inkml:trace>
  <inkml:trace contextRef="#ctx0" brushRef="#br0" timeOffset="60696.59">20955 2201 0,'0'0'0,"0"22"16,-21-1-1,0 0-15,-1 0 0,1 21 0,0 1 16,0 20-16,0-20 0,0 20 16,-1-21-16,1 22 0,0-22 0,0 1 15,0-1-15,21 0 0,0 1 16,-21-22-16,21 0 0,0 0 15,0 0-15,0 0 0,21-21 16,0 0 0,0 0-16,21 0 0,-20-21 15,-1 21-15</inkml:trace>
  <inkml:trace contextRef="#ctx0" brushRef="#br0" timeOffset="61036.85">20976 2815 0,'21'-21'47,"0"21"-31,1-21-16,-1 21 15,0-21-15,0 0 0,0-1 16,0 22-16,-21-21 0,0 0 16,0 0-16,0 0 0,-21 21 31,0 21-31,0 0 15,0 0-15,0 0 0,-1 22 16,1-22-16,0 0 0,21 0 0,0 0 16,0 1-16,0-1 0,0 0 15,0 0-15,0 0 16,42-21-16,-20 0 0,-1 21 16,21-21-16,-21 0 0,22 0 15,-1 0-15,0 0 0,-21-21 16,22 0-16,-22 21 0,0-21 0,0 0 15,0 0-15,-21-1 0,0 1 16</inkml:trace>
  <inkml:trace contextRef="#ctx0" brushRef="#br0" timeOffset="62336.23">1863 4509 0,'0'0'0,"0"-22"0,0 1 0,0 0 16,0 0-16,-22 42 31,22 0-31,0 0 0,-21 22 16,21-1-16,0 0 0,0 22 15,0-1-15,0-20 0,-21 20 0,0 1 16,21-1-16,-21 1 16,21-1-16,-21-20 0,-1 20 0,1-21 15,21-20-15,0 20 0,0-21 16,-21 0-16,21 0 0,-21-42 31,21 0-31,0 0 16,0 0-16,0-22 0,0 1 15,0 21-15,0-21 0,0-22 0,21 22 16,0-1-16,0-20 0,-21 21 16,22-1-16,-1 22 0,0 0 15,0 0-15,21 0 0,-20 21 0,-1 0 16,0 0-16,0 0 15,21 21-15,-20 0 0,-1 0 0,0 21 16,0 1-16,-21-22 0,0 21 16,0 1-16,0-1 0,0 43 15,0-64-15,-21 21 0,0-21 16,0 22-16,-22-22 0,22 0 16,-21 0-16,21 0 0,-22-21 0,-20 21 15,42-21-15,-22 0 16,22 0-16,0 0 0,0 0 0,0 0 15,21-21-15,0 0 16,0 0-16,0 0 16,21 21-16,0-21 0,0 21 15,21-22-15,-20 1 0,-1 21 0,21-21 16,0 21-16</inkml:trace>
  <inkml:trace contextRef="#ctx0" brushRef="#br0" timeOffset="62721.14">2222 5059 0,'0'0'0,"0"-85"31,0 64-31,0 0 0,0 0 16,0 0-16,22-1 15,-1 22-15,0 0 0,0 0 0,43 0 16,-43 22-16,0-22 15,21 21-15,-21 21 0,1-21 0,20 0 16,-42 22-16,21-22 0,-21 21 16,21 22-16,-21-43 0,0 21 15,0-21-15,0 1 0,-21-1 16,0-21-16,21 21 0,-21-21 0,0 0 16,-1 0-1,22-21 1,0 0-16,0-1 15,0 1-15,0 0 0,0-21 0,0 21 16,0-1-16,22 1 0,-1 0 16,-21 0-16,21 0 0,0 0 0,0-1 15,0 1-15,1 0 0,-1 21 16,21-21-16,-21 21 0,0 0 0</inkml:trace>
  <inkml:trace contextRef="#ctx0" brushRef="#br0" timeOffset="63152.64">3090 4826 0,'0'0'0,"-21"0"31,0 0-31,21 21 0,-21 0 16,0 1-16,21-1 0,0 0 16,-22 21-16,22-21 0,-21 1 0,21 20 15,-21-21-15,21 21 0,0-20 16,0 20-16,0-21 0,0 0 0,0 0 15,0 1-15,0-1 0,0 0 16,21 0-16,0-21 0,1 0 0,-22 21 16,21-21-16,0 0 0,0 0 15,21 0-15,-20 0 0,-1-21 0,0 0 16,0 21-16,0-21 0,22 0 16,-22-22-16,-21 22 0,21 0 0,0-21 15,-21-1-15,0 22 0,0-21 16,0-1-16,0 1 0,0 0 15,-21-1-15,0 22 0,0 0 0,-1 0 16,1 0-16,0 21 0,0 0 16,0 0-16,0 0 0,-1 21 0,1 0 15,21 21-15,-21-20 0,21 20 16,-21-21-16,21 21 0,-21 1 0,21-1 16,0 0-16,0-20 0,0 20 15,0-21-15,0 0 0,0 0 16,0 1-16,0-1 0,21-21 15,0 0-15,0 0 0</inkml:trace>
  <inkml:trace contextRef="#ctx0" brushRef="#br0" timeOffset="63744.26">3619 4953 0,'0'0'0,"0"-21"0,0 0 0,0 0 16,0 42 15,0 0-31,0 0 0,0 0 0,0 0 16,0 22-16,0-22 15,0 0-15,0 0 0,0 22 0,-21-22 16,21 0-16,0 0 0,0 0 16,0 0-16,0 1 0,21-22 31,1-22-16,-1 1-15,0 21 0,-21-21 0,21-21 16,0 21-16,0-1 0,22 1 16,-22 0-16,0-21 0,0 21 0,-21-1 15,21 1-15,1 21 16,-22 21 0,0 1-1,0-1-15,0 0 0,0 0 0,0 0 16,0 0-16,0 22 0,0-22 0,0 0 15,0 0-15,21 0 16,0 1-16,0-22 0,0 0 16,0 0-16,1 0 15,-1 0-15,0 0 0,0-22 0,0 1 16,0 0-16,1 0 0,-22 0 16,42-43-16,-42 43 15,21-21-15,-21 21 0,0-22 0,0 1 16,0 0-16,0 20 0,0 1 15,0 0-15,0 0 0,0 0 0,-21 21 16,0 0-16,0 0 16,-1 0-16,22 21 0,0 0 15,0 0-15,0 0 16,0 1-16,0-1 0,0 0 16,0 0-16,0 0 15</inkml:trace>
  <inkml:trace contextRef="#ctx0" brushRef="#br0" timeOffset="64145.28">4805 4826 0,'0'0'0,"0"-21"32,-21 21-17,-22 0-15,22 0 0,0 21 16,-21 0-16,-1-21 0,22 21 0,0 1 15,0-1-15,0 0 0,-1-21 16,22 21-16,-21 0 0,21 0 0,0 1 16,21-1-16,1-21 15,-1 0-15,21 21 0,-21-21 16,0 21-16,22-21 0,-22 21 16,0-21-16,0 21 0,0-21 15,1 22-15,-22-1 0,0 0 16,0 0-16,0 0 15,-22-21-15,1 0 0,-21 21 16,21-21-16,-22 0 0,22 0 0,-21 0 16,0 0-16,20 0 0,-20 0 15,21 0-15,0 0 0,0 0 0,-1 0 16,1 0 0,21-21-16,0 0 15,21 0-15,1 0 16,-1 21-16,0-21 0,0 21 15</inkml:trace>
  <inkml:trace contextRef="#ctx0" brushRef="#br0" timeOffset="64509.4">5038 5080 0,'42'0'31,"-21"0"-31,-21-21 0,21 21 15,0-21-15,1 0 0,-1 21 16,-21-22-16,0 1 0,21 0 0,0 0 16,-21 0-16,0 0 15,0-1-15,0 1 0,0 0 16,-21 21 0,0 0-16,0 21 15,-1 0-15,1 1 16,21-1-16,-21 0 0,0 0 0,21 21 15,-21-20-15,21-1 0,0 0 0,0 21 16,0-21-16,0 1 0,0-1 16,0 0-16,0 0 15,21-21-15,0 0 16,0 0-16,0 0 16,1 0-16,-1 0 0,0 0 0,0-21 15,0 21-15,0-21 0,22 0 16,-22 21-16</inkml:trace>
  <inkml:trace contextRef="#ctx0" brushRef="#br0" timeOffset="64884.76">5440 4995 0,'0'0'0,"0"-21"0,0 0 15,21 0-15,-21 0 0,21 0 16,-21-1-16,21 1 0,0 0 16,1 0-16,-1 21 0,0-21 0,0 21 15,21 0-15,-20 0 0,-1 0 0,0 0 16,21 0-16,-21 0 15,1 21-15,-22 0 0,0 0 0,21 22 16,-21-22-16,0 21 0,0-21 16,0 0-16,0 22 0,0-22 0,0 0 15,0 0-15,-21 0 0,21 1 0,-22-1 16,1-21 0,0 0-16,21-21 15,0-1 1,0 1-16,0 0 0,0 0 15,0 0-15,21 0 0,0-22 16,1 22-16,-22-21 0,21 21 0,0-22 16,0 22-16,0 0 0,0 0 15,-21 0-15,22-1 0,-1 22 16,0 0-16,0 0 0,0 0 16,0 0-16,1 22 15,-1-1-15,0 0 16</inkml:trace>
  <inkml:trace contextRef="#ctx0" brushRef="#br0" timeOffset="65389.91">6562 4932 0,'0'0'0,"0"-21"0,-22 0 0,22-1 16,0 1-16,0 0 0,0 0 0,0 0 15,0 0-15,0-1 16,22 1-16,-22 0 0,-22 21 31,1 0-31,-21 21 16,21-21-16,0 21 0,-1 1 0,1-1 16,0 0-16,0 0 0,0-21 15,0 21-15,21 0 0,-22-21 16,22 22-16,0-1 15,0 0-15,22 0 16,-1-21-16,0 21 0,0-21 16,0 21-16,22-21 0,-22 22 15,0-22-15,0 21 0,0 0 0,0-21 16,1 21-16,-22 0 0,0 0 16,0 1-16,-22-1 15,1-21-15,0 21 0,0-21 16,0 21-16,0-21 0,-22 0 0,22 0 15,0 0-15,0 0 0,0 0 0,-1 0 16,1 0-16,0 0 0,21-21 16,-21 21-16,21-21 15,-21 21-15,21-21 0,0-1 16,21 22 0,0 0-1,-21-21-15,21 21 0,0 0 16,1 0-16</inkml:trace>
  <inkml:trace contextRef="#ctx0" brushRef="#br0" timeOffset="65580.7">6964 5101 0,'0'0'0,"-21"21"93,-1 1-93</inkml:trace>
  <inkml:trace contextRef="#ctx0" brushRef="#br0" timeOffset="72553.87">8678 1863 0,'0'-21'0,"0"-1"16,0 1-16,0 0 0,0 0 15,21 0-15,-21 0 0,22-1 16,-22 1-16,0 0 0,0 0 16,0 0-16,-22 21 15,1 0 1,0 0-16,-21 0 0,21 0 0,-22 21 15,22 0-15,-21 0 0,21 0 16,-1 1-16,1 20 0,0-21 16,0 0-16,21 22 0,0-22 0,0 0 15,0 0-15,0 0 0,0 0 16,0 1-16,0-1 0,21-21 0,0 21 16,0-21-16,1 21 0,-1-21 15,21 21-15,-21-21 0,22 0 0,-22 21 16,0-21-16,0 0 0,21 22 15,-42-1-15,22-21 0,-22 21 16,0 0-16,-22 0 16,1-21-16,0 21 0,-21 1 15,-1-22-15,22 21 0,-21-21 16,0 21-16,20-21 0,1 0 0,0 0 16,0 0-16,0 0 0,0 0 0,-1 0 15,22-21 16,0 0-31,0-1 16,22 22-16,-1-21 0,0 21 0,0 0 16</inkml:trace>
  <inkml:trace contextRef="#ctx0" brushRef="#br0" timeOffset="73024.09">9017 1905 0,'0'0'0,"0"-42"32,-21 42-32,0 0 15,-1 0-15,1 0 16,21 21-16,-21 0 0,0 0 0,0 0 16,0 1-16,21-1 0,0 0 15,-22 0-15,22 0 0,-21 0 0,21 1 16,0-1-16,0 0 0,0 0 15,0 0-15,0 0 16,21-21-16,1 0 16,-1 0-16,0 0 15,0-21-15,0 0 16,0 0-16,-21 0 16,22 0-16,-22-1 0,0 1 0,21 0 15,-21 0-15,21 0 0,-21 0 16,0-1-16,0 44 31,0-1-15,0 0-16,0 0 15,21-21-15,-21 21 0,0 0 16,21-21-16,-21 22 0,21-22 16,1 0-1,-1 0-15,0 0 16,0 0-16,-21-22 15</inkml:trace>
  <inkml:trace contextRef="#ctx0" brushRef="#br0" timeOffset="73660.7">9229 1820 0,'0'22'15,"0"-1"-15,0 0 16,0 0-16,0 0 0,0 0 0,0 1 15,0-1-15,0 0 16,0 0-16,0 0 0,0 0 16,0 1-16,0-1 15,0-42 32,0-1-31,0 1-16,0 0 15,0 0-15,0 0 0,0 0 16,0-1-16,0 1 0,0 0 16,21 21-1,-21-21-15,21 21 0,0 0 16,0 0-16,0 21 16,-21 0-16,22 0 15,-22 1-15,21-1 0,-21 0 16,0 0-16,0 0 0,0 0 15,21-21-15,-21 22 16,0-44 31,0 1-47,0 0 16,0 0-16,0 0 15,0 0-15,21-1 0,-21 1 0,0 0 16,0 0-16,21 0 0,0 0 15,1-1-15,-1 22 0,0 0 16,0 0-16,0 0 16,0 0-16,1 22 0,-1-22 0,0 21 15,-21 0-15,0 0 0,21 0 16,-21 0-16,0 1 0,0-1 16,0 0-16,0 0 15</inkml:trace>
  <inkml:trace contextRef="#ctx0" brushRef="#br0" timeOffset="74043.82">9842 1863 0,'22'0'31,"-1"0"-31,-21-21 0,0-1 16,21 22-16,0-21 0,0 21 15,0-21-15,1 0 16,-1 0-16,0 0 0,-21-1 16,21 1-16,-21 0 15,-21 21 1,0 21-1,0 0-15,-1 1 0,1-1 0,0 0 16,0 21-16,0-21 0,21 1 16,0-1-16,-21 21 0,21-21 15,0 0-15,0 1 0,21-22 16,0 21-16,0-21 16,0 0-16,0 0 0,1 0 0,-1 0 15,21 0-15,-21-21 0,22 21 16,-22-22-16,0 1 0,0 21 0,0-21 15,0 0-15,1 21 0,-22-21 16,21 21-16</inkml:trace>
  <inkml:trace contextRef="#ctx0" brushRef="#br0" timeOffset="74580.83">8763 2688 0,'0'0'0,"0"-21"0,0 0 16,0 42 15,0 0-16,0 0-15,0 22 0,0-22 16,0 0-16,0 21 0,0 1 0,0-1 16,0 0-16,0 1 0,0-1 15,-21 22-15,0-1 0,21 22 16,0-22-16,-22 1 0,1-1 0,0 1 16,21-1-16,-21-20 0,21 20 15,-21-21-15,21-20 0,0 20 0,-21-21 16,21 21-16,-22-20 0,22-1 0,-21 0 15,21 0-15,0-42 32,-21 0-32,21 0 15,0-1-15,0 1 0,0-21 0</inkml:trace>
  <inkml:trace contextRef="#ctx0" brushRef="#br0" timeOffset="75082.92">8657 2815 0,'0'0'0,"-63"-21"16,41 21 0,1 0-16,0 0 0,0 21 15,21 0-15,-21 1 0,21-1 16,-21 0-16,21 0 0,0 0 0,0 0 15,-22-21-15,22 22 0,0-1 16,0 0-16,-21-21 0,21 21 16,0-42 15,0 0-15,21 0-16,1 21 15,-22-22-15,0 1 0,21 0 0,-21 0 16,21-21-16,0 20 0,-21 1 15,21 0-15,0 0 0,-21 0 16,22 0-16,-1-1 0,-21 1 0,21 21 16,0-21-16,0 21 15,0 0-15,-21 21 16,0 0-16,22-21 0,-1 22 16,-21-1-16,21 0 0,-21 0 0,0 0 15,0 0-15,21 1 0,-21-1 16,21 0-16,-21 0 0,21-21 0,1 21 15,-22 0 1,21-21-16,0 0 0</inkml:trace>
  <inkml:trace contextRef="#ctx0" brushRef="#br0" timeOffset="78560.81">8149 4974 0,'0'0'0,"0"21"0,0-42 63,21 0-63,-21 0 15,21 21-15,-21-21 0,0 0 0,0-1 16,0 1-16,0 0 0,0 0 15,0 0-15,0 0 0,0-1 16,-21 1-16,0 0 0,0 0 0,0 0 0,0 21 16,-43 0-16,22 0 15,21 0-15,-22 0 0,1 0 16,21 0-16,-22 21 0,1 21 0,21-21 16,-21 22-16,20-1 0,1-21 15,0 22-15,0-1 0,21 0 0,0-21 16,0 22-16,0-22 0,0 21 15,0-21-15,0 1 0,21-22 0,0 21 16,0 0-16,22-21 0,-22 0 16,0 0-16,0 0 0,22 0 0,-22 0 15,21-21-15,-21 0 0,22 21 16,-22-22-16,0-20 0,21 21 0,-21 0 16,22-43-16,-22 22 0,-21 21 15,21-22-15,-21 1 0,21 21 16,-21 0-16,0 0 0,0-1 0,0 1 15,0 0-15,0 42 32,0 22-32,0-22 15,0 0-15,0 21 0,-21 1 16,21-22-16,0 21 0,0 0 0,0-20 16,0 20-16,0-21 0,0 0 0,0 0 15,21 1-15,-21-1 0,21 0 16,1-21-16,-1 0 0,0 0 0,0 0 15,0 0-15,0 0 0,1 0 16,-1 0-16,0-21 0,0 0 0,0-1 16,0 1-16,1-21 0,-1 21 15,0-22-15,0 22 0,-21-21 16,21 0-16,-21-22 0,21 22 0,-21 21 16,0-22-16,22 1 0,-22 0 15,0 20-15,21 1 0,-21 0 0,0 0 16,0 0-16,0 42 31,-21 0-31,21 0 0,-22 22 0,1-22 16,21 21-16,0-21 0,0 22 15,-21-1-15,21 0 0,-21-21 0,21 22 16,0-1-16,0-21 0,0 22 0,0-22 16,0 0-16,0 0 15,0 0-15,21-21 0,0 0 16,0 0-16,1 0 15,-1 0-15,0 0 0,0 0 0,0 0 16,-21-21-16,21 0 0,1 0 0,-1 0 16,-21-1-16</inkml:trace>
  <inkml:trace contextRef="#ctx0" brushRef="#br0" timeOffset="78760.84">8551 4678 0,'0'0'0,"-21"21"0,0-21 0,0 0 16,21 21-16,21-21 31,0 0-31,0 0 16,0 0-16,1 0 0,-1 0 0,0 0 15,0 0-15,0 0 0,0 0 0,1 0 16</inkml:trace>
  <inkml:trace contextRef="#ctx0" brushRef="#br0" timeOffset="79380.84">10245 4657 0,'21'0'15,"0"-21"1,-21-1-16,21 22 16,-21-21-16,21 21 0,0-21 0,-21 0 15,22 21-15,-1-21 0,-21 0 16,0-1-16,0 1 0,0 0 0,0 0 15,0 0-15,0 0 0,0-1 16,-43 22-16,22 0 16,0 0-16,-21 0 0,-1 0 0,1 22 15,0-1-15,-1 0 0,1 0 16,0 0-16,-1 0 0,1 1 0,21-1 16,0 0-16,0 0 0,21 0 15,0 0-15,0 1 0,21-1 0,0-21 16,0 21-16,21 0 0,-20-21 0,20 21 15,0 0-15,1 1 16,-1-1-16,-21 0 0,21 0 0,1 0 16,-22-21-16,0 43 0,0-22 15,0-21-15,-21 21 0,0 0 0,0 0 16,0 0-16,0 1 0,-21-1 16,0-21-16,0 21 0,-21 0 0,-1-21 15,1 0-15,0 0 0,-1 21 0,-20-21 16,20 0-16,1 0 0,-21 0 0,20-21 15,22 0-15,-21 21 0,-1-21 16,22 0-16,0-1 0,0 1 0,21 0 16,0 0-16,0 0 15,0 0-15,0-1 0,0 1 0,0 0 16,0 0-16,21 21 0,0 0 16,22 0-16,-22-21 0,21 21 15,-21 0-15,22 0 0,-1 0 0,0 0 16</inkml:trace>
  <inkml:trace contextRef="#ctx0" brushRef="#br0" timeOffset="80785.89">10795 4890 0,'21'0'0,"-42"0"0,63 0 15,-21-22-15,-21 1 0,22 21 16,-1-21-16,-21 0 0,21 0 15,-21 0-15,21-1 0,-21 1 16,0 0-16,0 0 0,0 0 16,-21 0-16,0 21 0,0 0 15,-22 0-15,22 0 16,0 0-16,-21 0 0,20 0 0,1 21 16,-21 0-16,21 0 0,0 0 15,-22 0-15,22 22 0,0-22 0,0 21 16,0-21-16,-1 22 0,22-22 0,0 21 15,0-21-15,0 1 16,0-1-16,0 0 0,0 0 0,0 0 16,22-21-16,-1 0 0,0 0 15,0 0-15,0 0 16,22 0-16,-22-21 0,0 0 0,0 21 16,0-21-16,0-22 0,22 22 15,-22 0-15,0 0 0,0-21 0,-21 20 16,21-20-16,1 21 0,-22-21 0,0 20 15,0 1-15,0 0 0,0 0 16,-22 42 15,1 0-15,21 0-16,-21 1 0,21 20 0,0-21 16,0 0-16,0 22 0,0-22 15,0 0-15,0 0 0,0 0 0,0 0 16,0 1-16,21-1 0,0 0 0,1-21 15,-1 0-15,0 0 0,0 0 16,21 0-16,-20 0 0,20 0 0,-21-21 16,21 21-16,-20-21 0,20-1 15,-21 1-15,0-21 0,0 21 16,1 0-16,-1-22 0,0 22 0,-21-21 16,21 21-16,-21-1 0,0-20 15,0 21-15,0 0 0,0 0 16,0 42-1,-21 0 1,21 0-16,0 0 0,-21 0 0,21 1 16,-21-1-16,21 0 0,0 21 15,0-21-15,0 1 0,0-1 0,-22 0 16,22 0-16,0 0 0,0 0 16,0-42 15,0 0-16,0 0-15,0 0 16,0-22-16,0 22 0,22 0 0,-22 0 16,21-21-16,-21 20 0,21 1 15,0 0-15,-21 0 0,42 0 16,-20 21-16,-1 0 16,0 21-1,-21 0-15,0 0 16,21 0-16,-21 1 0,0-1 0,0 0 15,0 0-15,0 0 0,21 0 16,-21 1-16,0-1 0,21 0 0,-21 0 16,0 0-1,22-21-15,-1 0 16,-21-21-16,21 21 16,-21-21-16,0 0 0,21 0 15,0-1-15,0 1 0,-21-21 0,22 21 16,-1 0-16,0-22 0,0 22 0,0 0 15,0 0-15,1 0 0,-1-1 16,0 1-16,0 21 0,-21 21 47,0 1-47,0-1 0,0 0 0,0 0 16,0 0-16,0 0 0,0 1 15,0-1-15,0 21 0,0-21 0,0 0 16,0 1-16,21-1 0,0-21 15,1 21-15,-22 0 0,42-21 0,-21 0 16,0 0-16,0 0 0,22 0 0,-22 0 16,21 0-16,1-21 0,-1 0 15,-21 21-15,21-21 0,-20-1 0,20 1 16,-21 0-16,0-21 0,0 21 16,1-1-16,-22 1 0,21 0 15,-21 0-15,0 0 0,0 0 0,0-1 0,-43 22 31,22 0-31,0 22 16,0-22-16,0 21 0,0 0 0,21 0 16,0 21-16,-22-20 0,22-1 15,0 0-15,0 0 0,0 21 0,0-20 16,0-1-16,0 0 16,0 0-16,22-21 0,-1 21 15,0-21-15,0 0 0,0 0 16,0-21-16,22 0 15,-22 21-15,0-21 0,21 0 0</inkml:trace>
  <inkml:trace contextRef="#ctx0" brushRef="#br0" timeOffset="82336.81">13208 4805 0,'0'0'0,"0"21"16,21-21 15,-21-21-31,21 0 16,0 0-16,1 21 16,-22-22-16,21 1 0,0 0 0,0 0 15,-21 0-15,21 0 0,0-1 16,1-20-16,-1 21 0,0-21 0,0-1 15,-21 22-15,21-21 0,0-1 0,-21 1 16,0 0-16,0 21 0,0-1 16,0 1-16,0 0 0,0 0 0,-21 42 31,0 0-31,0 0 0,0 22 16,21-1-16,-43-21 0,43 22 15,-21-1-15,0 0 0,0 1 0,21-22 16,-21 21-16,21 0 0,0-20 0,0 20 15,0-21-15,0 0 16,0 22-16,21-1 0,0-21 16,0 0-16,0-21 0,-21 21 15,43-21-15,-22 0 0,0 0 0,0 0 16,0 0-16,22 0 0,-22-21 0,0 0 16,21 0-16,-20 0 0,-1 0 15,0-1-15,0 1 0,0 0 0,0 0 16,1 0-16,-22 0 0,0-1 15,0 1-15,0 0 0,0 0 0,-22 21 47,22 21-47,-21 0 16,21 0-16,0 1 0,0-1 0,0 0 16,0 0-16,0 0 15,0 0-15,0 1 0,0-1 16,0 0-16,21-21 0,1 0 15,-1 0-15,0 0 0,21 0 16,-21 0-16,1 0 0,20-21 16,-21 21-16,0-21 0,22-1 15,-22 1-15,0 0 0,21 0 0,-21 0 16,1 0-16,-1-1 0,-21 1 16,21 0-16,-21 0 0,21 0 0,-21 0 15,-21 21 16,0 0-31,21 21 0,-21 0 0,-1 0 16,1 0-16,21 0 16,0 1-16,0-1 0,-21 0 0,21 0 15,-21 0-15,21 0 0,0 1 16,0-1-16,0-42 47,21-1-47,0 1 15,-21 0-15,21 21 16,1-21-16,-1 0 0,0-22 0,-21 22 16,42 0-16,-21 0 0,1 0 0,-1 0 15,0 21-15,0-22 16,0 22-16,0 0 0,-21 22 31,0-1-31,0 0 0,0 0 0,0 0 16,0 0-16,0 1 0,0-1 0,0 0 15,0 0-15,0 0 0,22 0 16,-22 1-16,21-1 0,-21 0 16,21 0-16,0-21 15,0 0-15,0 0 16,1-21-16,-1 0 0,-21 0 16,21 21-16,0-22 0,0 1 15,0-21-15,1 21 0,-1 0 0,21-1 16,-21-20-16,0 21 0,1 0 15,-1 0-15,0-1 0,-21 1 0,21 0 16,0 21-16,-21 21 31,-21 0-31,0 1 16,21-1-16,0 0 0,-21 0 16,21 21-16,-21-20 0,21-1 15,0 0-15,0 0 0,0 0 0,0 0 16,0 1-16,0-1 15,21-21-15,0 21 0,0-21 0,0 0 16,0 0-16,1 0 0,20 0 16,-21 0-16,21 0 0,-20-21 0,20 0 15,0 21-15,1-22 0,-22 1 0,21 0 16,0 0-16,-20 0 0,-1-22 16,0 22-16,0 0 0,0 0 0,-21 0 15,21 0-15,-21-1 0,0 1 16,-21 21-16,0 0 15,0 0-15,0 0 0,0 21 0,-1-21 16,1 22-16,0-1 16,0 0-16,0 0 0,21 0 15,-21 0-15,21 1 0,0-1 0,0 0 16,0 0-16,0 0 0,21 0 0,0 1 16,0-22-16,0 21 0,22 0 0,-22-21 15,0 0-15,21 0 16,-21 0-16,1 0 0,-1 0 0,21 0 0,-21-21 15,0 21-15,1-21 0,-1-1 16,0 1-16,0 0 0,0 0 0,0 0 16,1 0-16,-1-1 0,0 1 15,-21 0-15,0-21 0,21 21 16,-21-1-16</inkml:trace>
  <inkml:trace contextRef="#ctx0" brushRef="#br0" timeOffset="82584.14">14711 4212 0,'0'0'16,"-21"0"-16,-1 0 0,1 0 15,0 0 1,42 0 31</inkml:trace>
  <inkml:trace contextRef="#ctx0" brushRef="#br0" timeOffset="82840.83">13377 4466 0,'0'0'0,"-21"0"0,0 0 0,42 0 31,0 0-31,0 0 16,22 0-16,-22 0 0,21 0 0,-21 0 15,22 0-15,-1 0 0,0-21 16,-20 21-16,20 0 0,0 0 0,1 0 16,-1-21-16,0 21 0,1 0 15,-1 0-15,0-21 0,1 21 16,20-21-16</inkml:trace>
  <inkml:trace contextRef="#ctx0" brushRef="#br0" timeOffset="83164.06">16425 4678 0,'-21'0'47,"21"21"-1,-21-21-30</inkml:trace>
  <inkml:trace contextRef="#ctx0" brushRef="#br0" timeOffset="89464.2">444 7345 0,'0'0'0,"-21"0"15,0 0-15,0 0 16,0 0-16,0 0 16,21 21-1,21-21 1,21 0-16,-21 0 15,22 21-15,-1-21 0,21 0 0,-20 0 16,20 0-16,1 0 0,-1 0 16,-20 0-16,41 0 0,-20 0 0,-1 0 15,22 0-15,-22 0 16,1 0-16,-1 0 0,1 0 0,-1 0 16,1 0-16,-22 0 0,1 0 15,-22 0-15,0 0 0,0 0 0,0 0 16,0 0-16,-21-21 31,-21 0 0,0 21-31,21-21 16,-21 0-16</inkml:trace>
  <inkml:trace contextRef="#ctx0" brushRef="#br0" timeOffset="90041.75">1524 7027 0,'-42'0'31,"42"22"0,0-1-31,0 0 16,0 0-16,0 0 16,21 0-16,0 1 0,0-22 0,0 21 15,0 0-15,1 0 0,-1 0 16,0 0-16,21-21 0,-21 22 0,1-22 16,20 0-16,-21 0 0,0 0 15,22 0-15,-22 0 0,0 0 0,0 0 16,21 0-16,-20 0 0,-1 0 15,0 0-15,-21-22 16,-21 22 15,0 0-15,-1 22-16,1-1 16,0-21-16,0 21 0,-21 0 0,20 0 15,1 0-15,0 22 0,-21-22 16,21 0-16,-22 21 0,22-20 0,0 20 15,-21-21-15,20 21 0,1-20 16,0-1-16,0 0 0,0 0 0,0 0 16,-1 0-16,1 1 15,21-1-15,-21-21 16,0 0 46</inkml:trace>
  <inkml:trace contextRef="#ctx0" brushRef="#br0" timeOffset="92186.12">3154 7070 0,'0'-21'0,"-21"-1"16,21 1-1,-22 21-15,22-21 0,-21 21 32,21 21-17,-21 0-15,21 1 0,0-1 16,0 21-16,0 0 0,-21 1 16,21-1-16,0 0 0,0 43 15,0-43-15,-21 1 0,21-1 16,0-21-16,-21 0 0,21 1 0,0-1 15,0 0-15,0 0 0,0-42 32,0 0-32,0 0 0,21-1 15,0 1-15,0 0 16,-21 0-16,21-21 0,-21 20 0,21-20 16,1 21-16,-22-21 0,21 20 15,0 1-15,0 0 0,-21 0 0,21 21 16,0 0-16,1 0 0,-1 0 15,0 21-15,-21 0 16,21 0-16,0 1 0,-21-1 0,21 0 16,1 0-16,-22 21 0,21-20 15,0-1-15,0 21 0,0-21 16,0 0-16,1-21 0,-1 0 16,0 0-16,0 0 0,0 0 15,0 0-15,1 0 0,20 0 0,-21-21 16,0 0-16,22 0 0,-22 0 15,0 0-15,0-1 0,0-20 0,0 21 16,-21-21-16,0 20 0,22-20 16,-22 0-16,0-1 0,0 22 0,0-21 15,0 21-15,0 0 0,0-1 0,0 1 16,0 0-16,-22 21 0,22-21 16,-21 21-1,21 21 1,0 0-1,0 0-15,0 1 16,21-22-16,1 21 0,-1 0 16,0-21-16</inkml:trace>
  <inkml:trace contextRef="#ctx0" brushRef="#br0" timeOffset="92525.85">4106 7197 0,'0'0'0,"21"0"0,1 0 31,-1 0-31,0 0 16,-21-21-16,21 21 0,0-22 16,0 1-16,1 21 0,-22-21 0,21 21 15,0-21-15,0 0 0,0 21 16,-21-21-16,0-1 0,0 1 16,0 0-16,-21 21 15,0 0-15,0 0 0,0 0 16,-1 0-16,1 21 0,0 0 0,0-21 15,0 43-15,0-22 0,21 21 16,-22-21-16,22 22 0,-21-1 0,21 0 16,0-20-16,0 20 0,0-21 0,0 21 15,0-20-15,0-1 16,0 0-16,21 0 0,1-21 0,-22 21 0,21-21 16,0 0-16,0 0 15,0 0-15,22 0 0,-22 0 0,21 0 16,0 0-16,1-21 0,-1 0 0,0 0 15,22 0-15</inkml:trace>
  <inkml:trace contextRef="#ctx0" brushRef="#br0" timeOffset="93016.87">6054 7112 0,'21'-42'15,"-21"21"-15,0-1 16,0 1-16,21 21 0,-21-21 0,0 0 16,0 0-16,0 0 0,0-1 0,0 1 15,0 0-15,0 0 16,-21 0-16,0 21 0,-1 0 16,1 0-16,0 0 0,0 0 15,0 21-15,0 0 0,-22 0 16,22 0-16,0 1 0,-21 20 0,20 0 15,1-21-15,-21 22 0,21-1 16,0 22-16,21-22 0,-22 0 0,22 1 16,-21-22-16,21 21 0,0 0 0,0-20 15,0-1-15,21 0 0,1 0 16,-1 0-16,21 0 0,0-21 16,1 0-16,-1 0 0,0 0 0,1 0 15,-1 0-15,0-21 0,1 0 16,-1 0-16,-21 0 0,22 0 0</inkml:trace>
  <inkml:trace contextRef="#ctx0" brushRef="#br0" timeOffset="93888.48">6519 7133 0,'21'-21'15,"-42"42"-15,42-63 0,-21 21 0,0 0 16,0-1-16,-21 1 0,0 0 16,0 21-16,0 0 15,0 0-15,-1 0 0,1 0 0,0 0 16,0 0-16,0 21 0,0 0 15,-1 1-15,1-1 0,21 0 16,-21 21-16,21-21 0,-21 22 16,21-22-16,-21 21 0,21 1 0,0-22 15,0 0-15,0 21 0,0-21 0,0 1 16,0-1-16,21 0 16,0-21-16,0 0 0,0 0 15,1 0-15,-1 0 0,0 0 0,0-21 16,0 0-16,0-1 0,1 1 15,-1 0-15,0 0 0,0-21 0,0 20 16,-21 1-16,21-21 0,-21 21 16,22-22-16,-22 22 0,0 0 0,0 0 15,0 0-15,-22 42 47,22 0-47,-21 0 0,21 0 0,0 22 16,0-22-16,0 0 0,0 0 15,0 22-15,0-22 0,0 0 0,21 0 16,1 0-16,-1 0 0,0-21 0,21 22 16,-21-22-16,1 0 0,20 0 15,-21 0-15,0 0 0,22 0 16,-22-22-16,0 1 0,0 0 0,21 0 16,-20 0-16,-22 0 0,21-1 15,0-20-15,-21 21 0,21 0 0,-21-22 16,0 22-16,0-21 0,0 21 15,0 0-15,0-1 0,0 1 16,0 42 0,0 1-16,0-1 15,0 0-15,0 0 0,-21 21 16,21-20-16,-21-1 0,21 21 0,-21-21 16,21 0-16,0 1 0,0-1 15,-22 0-15,22 0 0,-21 0 0,21 0 16,-21-21 15,21-21-31,0 0 0,0 0 16,0 0-16,0 0 0,0-1 0,0 1 15,0-21-15,0 21 16,0-22-16,21 22 0,0 0 0,-21-21 16,22 21-16,20-1 0,-21 1 0,0 0 15,0 21-15,22-21 0,-22 21 16,0 0-16,21 0 0,-20 0 0,20 21 15,-21 0-15,-21 0 0,21 1 16,0-1-16,-21 21 0,0-21 16,22 22-16,-22-22 0,0 21 0,0-21 15,0 22-15,0-22 0,0 0 0,0 0 16,0 0-16,-22 0 0,22 1 16,0-1-16,-21-21 0,0 0 15,21-21 1</inkml:trace>
  <inkml:trace contextRef="#ctx0" brushRef="#br0" timeOffset="94596.72">9017 7197 0,'0'0'0,"0"-21"16,0-1-16,0 1 16,0 0-16,0 0 0,0 0 15,0 0-15,-21-1 0,21 1 16,0 0-16,-21 0 0,-1 0 0,1 0 16,0 21-16,0-22 0,0 22 15,0 0-15,-1 0 0,1 0 0,-21 0 16,21 0-16,0 22 0,-1-22 0,-20 21 15,21 0-15,0 0 0,0 21 16,-1-20-16,1-1 0,21 21 16,0 0-16,0-20 0,0 20 0,0-21 15,0 21-15,0-20 0,0 20 0,0-21 16,0 0-16,21 0 0,1 1 16,-1-22-16,0 0 0,21 0 15,-21 0-15,1 0 0,-1 0 16,21-22-16,-21 1 0,0 0 0,1 0 15,20 0-15,-21 0 0,0-22 16,0 22-16,1-21 0,-1 21 0,-21-22 16,0 22-16,21-21 0,-21 21 0,0-1 15,0 1-15,0 0 0,0 0 16,0 42 15,0 0-31,0 0 16,0 1-16,0-1 0,0 0 0,0 21 15,0-21-15,0 1 0,0 20 0,0-21 16,0 0-16,0 0 0,21 1 16,-21-1-16,21 0 0,0 0 0,1-21 15,-1 0-15,0 0 0,0 0 0,0 0 16,0 0-16,22 0 0</inkml:trace>
  <inkml:trace contextRef="#ctx0" brushRef="#br0" timeOffset="96228.65">9631 6922 0,'0'0'0,"0"-43"0,0 22 16,0 0-16,0 0 0,0 0 15,0-1-15,-21 22 0,-1 0 16,1 0-16,0 0 16,0 0-16,0 22 0,21-1 15,-21 0-15,21 0 0,-22 0 0,22 22 16,-21-22-16,21 21 0,0-21 0,0 0 15,0 22-15,0-22 16,0 21-16,0-21 0,0 1 0,0-1 0,21 0 16,1 0-16,-1 0 0,0 0 15,0-21-15,0 0 0,0 0 16,1 0-16,20 0 0,-21 0 0,21 0 16,1-21-16,-22 0 0,21 0 0,1 0 15,-22 0-15,21-1 0,0-20 16,-20 21-16,20-21 0,-21 20 0,0-20 15,0 0-15,1-1 0,-1 1 0,-21 0 16,0 21-16,21-22 0,-21 1 16,0 0-16,0 20 0,0 1 0,0 0 15,0 0-15,-21 21 16,0 21 0,-1 21-16,1-20 0,21 20 15,-21-21-15,21 21 0,-21 1 16,21-1-16,0 0 0,-21 1 0,21-22 15,-21 21-15,21-21 0,0 22 0,-22-22 16,22 21-16,0-21 0,0 1 16,0-1-16,0 0 0,0 0 15,22-21 1,-1-21 0,-21 0-16,21 0 0,0-1 0,-21 1 15,21 0-15,0 0 0,-21 0 0,22 0 16,-1-1-16,0 1 0,0 21 15,-21-21-15,21 21 0,0 0 16,1 0-16,-1 0 16,-21 21-1,0 0-15,0 1 16,21-1-16,0 0 0,-21 0 16,21 0-16,0-21 0,-21 21 15,22 1-15,-1-22 0,0 21 0,0-21 16,0 0-16,0 0 0,1 0 15,-1 0-15,0 0 0,0 0 16,0 0-16,0-21 0,22-22 16,-22 22-16,0 0 0,-21 0 15,21 0-15,-21-1 16,0 1-16,0 0 0,0 0 0,0 0 16,0 0-16,0 42 46,0 0-46,-21 0 0,21 0 16,0 0-16,-21 1 0,21-1 16,0 0-16,0 0 0,0 0 15,0 0-15,0 1 0,21-22 16,0 0 0,-21 21-16,21-21 0,1 0 0,-1 0 15,0 0-15,0-21 0,21-1 16,-20 1-16,-1 21 0,0-21 15,21 0-15,-21 0 0,1 0 0,-1-1 16,0 1-16,-21 0 0,21 0 0,-21 0 16,21 0-16,-21-1 15,0 44 17,0-1-32,0 0 15,0 0-15,0 0 0,0 0 16,0 1-16,0-1 0,0 0 15,0 0 1,0 0-16,21-21 16,1 0-16,-1 0 15,0 0-15,0 0 0,0 0 16,0-21-16,1 0 0,-1 0 16,0 0-16,0 21 0,0-22 0,0 1 15,-21 0-15,22 0 0,-1 0 16,0 0-16,-21-1 0,0 1 15,21 21-15,0-21 0,-21 42 47,0 0-47,0 1 0,0-1 16,0 0-16,0 0 0,0 0 16,0 0-16,0 1 0,0-1 15,0 0-15,21 0 0,1 0 0,-1-21 16,-21 21-16,21-21 0,0 0 15,-21 22-15,21-22 0,22 0 0,-22 0 16,0 0-16,21 0 0,-21-22 0,22 22 16,-22-21-16,21 21 0,1-21 15,-22 0-15,21 0 0,-21 0 0,22-1 16,-22 1-16,0 0 0,0-21 16,0 21-16,0-1 0,1-20 15,-22 21-15,0 0 0,0 0 0,0-1 16,-22 22-1,1 0-15,0 0 0,0 0 16,0 0-16,0 22 0,-1-1 0,-20 42 16,21-42-16,21 1 15,-21-1-15,21 0 0,0 21 0,0 1 16,0-22-16,0 0 0,0 0 16,21 0-16,0-21 0,0 21 15,0 1-15,1-22 0,-1 0 0,0 0 16,21 0-16,-21 0 0,1 0 0,20 0 15,-21 0-15,21 0 16,-20-22-16,-1 1 0,0 0 0,0 0 16,21 0-16,-42 0 0,22-1 0,-1 1 15,-21 0-15,0 0 0,0 0 16,0-22-16,0 22 0,0 0 0,0 0 16,-21-21-16</inkml:trace>
  <inkml:trace contextRef="#ctx0" brushRef="#br0" timeOffset="96462.31">11218 6456 0,'-21'0'0,"42"0"0,-63 0 0,21 0 0,0 21 15,-1-21 1,1 0-16,42 0 47,1 21-32</inkml:trace>
  <inkml:trace contextRef="#ctx0" brushRef="#br0" timeOffset="97592.83">13674 7049 0,'0'-22'16,"21"1"0,0 0-1,-21 0 1,0 0-16,0 0 16,0-1-16,0 1 15,0 0-15,0 0 0,0 0 16,0 0-16,-21-1 0,0 1 15,-1 21-15,1 0 16,0 0-16,0 0 0,0 0 16,0 0-16,-1 21 0,1 1 0,0-1 15,21 0-15,-21 21 16,0-21-16,0 1 0,21-1 0,0 21 0,0-21 16,0 0-16,0 1 0,0-1 15,0 0-15,0 0 16,21-21-16,0 0 15,0 0-15,0 0 16,0 0-16,1-21 0,-1 0 16,0 21-16,-21-21 0,21-1 0,0 1 15,0 0-15,-21 0 0,0 0 16,0 0-16,22-1 0,-22 1 0,21-21 16,-21 21-16,0 0 0,0-1 15,0 44 16,0-1-31,0 0 0,0 0 16,0 0-16,-21 0 0,21 22 16,0-22-16,-22 0 0,22 0 0,0 22 15,0-22-15,0 0 0,0 0 16,0 0-16,0 0 0,22 1 0,-1-22 16,0 21-16,0-21 0,0 0 15,0 0-15,22 0 0,-22-21 16,0-1-16,21 22 0,-20-21 15,-1 0-15,21 0 0,-21 0 0,0-22 16,1 22-16,-1-21 0,21-22 16,-42 22-16,0 0 0,0-43 15,0 43-15,0-22 0,-21 22 16,0 0-16,0-1 0,-22 1 16,22 0-16,-21 20 0,-1 1 0,1 0 15,0 0-15,-1 21 0,-20 0 16,-1 0-16,1 21 0,-1 21 0,1-20 15,-22 41-15,22-21 0,-22 22 16,22-22-16,20 22 0,-20-1 0,20-20 16,22 20-16,0-21 0,0 22 0,21-22 15,0 1-15,0-1 0,0 0 16,0 1-16,21-1 0,0 0 16,22-21-16,-22 22 0,21-22 0,0 0 15,1 0-15,-1 0 0,0 1 16,1-1-16,-1-21 0,0 0 0,-20 0 15,20 0-15,0 0 0,1 0 0,-22 0 16,21 0-16,-21-21 0,22 21 16,-22-22-16,21 1 0,-21 0 0,43-42 15,-22 41-15,22-41 16,-22 21-16</inkml:trace>
  <inkml:trace contextRef="#ctx0" brushRef="#br0" timeOffset="97963.76">14647 6329 0,'0'0'0,"0"-21"0,0 0 0,0-1 15,0 1-15,0 0 16,-21 21-16,21 21 31,0 0-31,-21 22 0,21-1 16,0 0-16,0 1 0,-21 20 0,21-20 16,0 20-16,0-21 0,0 22 15,0-22-15,0 1 0,0-1 0,-21 0 16,21 1-16,0-22 0,0 0 0,-22 21 15,22-21-15,0 1 0,0-1 16,0-42 15,0-1-15,0 1-16</inkml:trace>
  <inkml:trace contextRef="#ctx0" brushRef="#br0" timeOffset="98307.81">14414 6371 0,'0'0'0,"-21"-42"0,21 21 16,-21 0-16,21-22 0,-21 22 0,21 0 15,0 0-15,0 0 0,0-1 16,21 1-16,0 0 0,22 0 16,-22 21-16,21-21 0,0 21 0,1 0 15,-1 0-15,0 0 0,1 0 16,20 0-16,-20 21 0,-1 0 0,0 0 15,1 0-15,-22 22 0,21-22 16,-42 21-16,0-21 0,0 22 16,0-1-16,0 0 0,-21 1 0,0-1 15,0-21-15,-22 0 0,22 22 16,-21-22-16,21 0 0,-22 0 0,22-21 16,0 21-16,-21-21 0,20 0 0,22 22 15,-21-22-15,0 0 16,42 0 15,0 0-31,1 0 16,-1 0-16</inkml:trace>
  <inkml:trace contextRef="#ctx0" brushRef="#br0" timeOffset="99208.77">15240 6816 0,'21'0'0,"-42"0"0,63 0 16,-21-21-16,1-1 16,-22 1-16,0 0 0,0 0 15,0-21-15,0 20 0,-22 1 16,1 0-16,0 0 0,0 0 16,0 0-16,0 21 0,-22 0 15,22 0-15,0 0 0,-43 0 16,43 21-16,-21 21 0,0 0 15,20 1-15,1-1 0,0-21 16,0 22-16,0-22 0,21 21 16,0-21-16,0 0 0,0 1 0,0 20 15,0-21-15,0 0 16,21 0-16,0-21 16,0 0-16,0 0 0,1 0 0,-1 0 15,0 0-15,0-21 0,21 0 0,-20 0 16,-1 0-16,0 0 0,0-1 15,0 1-15,0 0 0,1 0 16,-1 0-16,-21-22 0,21 22 0,-21 0 16,0 0-16,-21 42 31,21 0-15,-21-21-16,21 21 0,0 1 0,0-1 15,0 0-15,0 0 0,0 0 16,0 0-16,0 1 0,0-1 15,21 0-15,0-21 16,0 21-16,0-21 0,0 0 16,1 0-16,-1 0 15,0 0-15,0 0 16,-21-21-16,0 0 0,21 0 0,-21-1 16,0 1-16,0 0 15,0 0-15,0 0 0,0 0 0,0-22 16,0 22-16,0 0 0,0 0 15,0 0-15,0-1 0,0 1 0,0 0 16,0 0-16,21 21 0,1-21 16,-1 21-16,0 0 0,21 0 15,-21 0-15,1 0 0,-1 21 0,0 0 16,0 0-16,0 0 0,0 1 16,1-1-16,-1 0 0,-21 0 15,0 21-15,0-20 0,21-1 0,-21 0 16,0 0-16,0 0 0,0 0 15,0 1-15,0-1 0,0 0 16,-21-21-16,0 0 16,21-21-1,0 0 1,0-1-16,0 1 0,0 0 16,0-21-16,0 21 15,21-1-15,0 1 0,-21 0 0,0 0 16,42-21-16,-21 20 15,1 1-15,-1 21 16,0 0-16,0 0 0,0 0 16,0 0-16,1 0 15,-1 0-15,0 0 16</inkml:trace>
  <inkml:trace contextRef="#ctx0" brushRef="#br0" timeOffset="99756.63">16383 6858 0,'0'0'0,"21"0"16,43 0-1,-43-21-15,-21 0 16,21 0-16,-21-1 0,0 1 16,0 0-16,0 0 0,0 0 0,0 0 15,0-22-15,-21 22 0,0 0 16,-1 21-16,-20-21 0,21 21 0,0 0 15,-22 0-15,1 0 0,21 0 16,-21 0-16,-1 21 0,22 21 0,-21-21 16,21 1-16,-22 20 0,22-21 0,0 21 15,21-20-15,0 20 0,-21-21 16,21 21-16,0-20 0,0-1 16,0 0-16,0 0 0,21-21 0,-21 21 15,21-21-15,21 0 16,-20 0-16,20 0 0,-21 0 0,0 0 15,0 0-15,1 0 0,-1 0 0,21-21 16,-21 21-16,0-21 0,1 0 16,-1 0-16,0-1 0,0 1 0,0 0 15,0-21-15,1 21 0,-1-1 0,-21 1 16,0 0-16,0 0 0,0 0 16,0 0-16,-21 42 31,-1 0-31,22 0 0,-21 0 0,21 0 15,-21 1-15,21-1 0,0 0 16,0 0-16,0 0 0,0 0 16,0 1-16,0-1 0,21 0 15,0-21-15,1 0 0,-1 0 16,21 0-16,-21 0 0,22 0 16,-22 0-16,21 0 0,0 0 15,1 0-15,-22-21 0,21 21 0,-21-21 16,22-1-16</inkml:trace>
  <inkml:trace contextRef="#ctx0" brushRef="#br0" timeOffset="100432.59">16954 6646 0,'0'0'0,"0"-21"0,0 0 0,-21 21 15,0 0-15,0 0 16,21 21-16,0 0 16,-21 1-16,21-1 0,-21 0 0,21 0 15,-22 0-15,22 0 0,0 22 0,0-22 16,0 0-16,0 0 0,0 0 15,0 1-15,0-1 0,-21-21 16,21 21-16,-21-21 47,21-21-47,0 0 16,0-1-16,0 1 15,0 0-15,0 0 0,0 0 16,0 0-16,0-22 0,21 22 0,0 0 15,1 0-15,-1 0 0,0-1 16,0 1-16,0 21 0,0-21 0,1 21 16,-1 0-16,0 0 0,0 0 15,0 0-15,0 21 0,1-21 0,-22 43 16,21-22-16,-21 0 0,21 0 16,-21 21-16,0-20 0,0-1 15,0 0-15,0 0 0,0 0 16,0 0-16,-21-21 31,0 0-31,-1 0 16,22-21-1,0 0-15,0 0 16,0 0-16,0 0 0,22-1 0,-1 1 16,0-21-16,0 21 0,0-22 15,22 22-15,-22 0 0,21 0 16,-21 0-16,22 21 0,-22 0 0,21 0 15,-21 0-15,0 0 0,-21 21 16,22 0-16,-22 0 0,21 0 16,-21 22-16,0-22 0,0 0 0,0 0 15,0 0-15,0 1 0,0-1 16,0 0-16,0 0 0,0 0 0,-21 0 16,21 1-1,21-44 32,0 1-47,0 21 0,0-21 0,0 0 16,22 0-16</inkml:trace>
  <inkml:trace contextRef="#ctx0" brushRef="#br0" timeOffset="100800.65">17759 6731 0,'0'21'47,"21"-21"-16,0 0-31,0 0 0,0 0 16,1 0-16,-1-21 0,0 21 15,0-21-15,0 0 0,0 0 16,-21-1-16,22 1 0,-22 0 16,0 0-16,0-21 0,0 20 15,0 1-15,0 0 0,-22 0 16,1 21-16,0 0 15,0 0-15,0 21 0,0 0 16,-1 22-16,1-22 0,0 0 0,0 21 16,0-21-16,21 1 0,-21 20 15,21-21-15,0 0 0,0 0 0,0 1 16,0-1-16,0 21 0,0-21 16,21-21-16,0 21 15,0-21-15,0 0 0,0 0 16,1 0-16,20 0 0,-21 0 0,0 0 0,22-21 15,-22 0-15,0 0 16,21 0-16,-21 0 0,22-22 0,-1 22 16</inkml:trace>
  <inkml:trace contextRef="#ctx0" brushRef="#br0" timeOffset="101088.81">18584 6117 0,'0'0'0,"0"-21"0,0 0 16,-21 21-16,0 0 15,0 0-15,0 21 0,-1 0 16,1 0-16,21 1 0,-21 20 0,0-21 16,0 21-16,0 1 0,21-1 15,0 0-15,-22 1 0,1-1 0,21 0 16,0 1-16,0-1 16,0 0-16,-21-20 0,21 41 15,0-42-15,0 0 0,0 22 16,0-22-1,21-21 1,0 0-16,-21-21 0,22 21 16,-1-21-16,0-1 0,0 22 15,0-42-15,0 21 0,1 0 0,-1 0 16</inkml:trace>
  <inkml:trace contextRef="#ctx0" brushRef="#br0" timeOffset="101446.87">18563 6583 0,'0'21'31,"0"0"-15,0 0 0,21-21-1,0 0-15,1 0 0,-1 0 16,0 0-16,0 0 16,0-21-16,0 0 0,1 0 0,-22 0 15,21 0-15,-21-1 0,21 1 16,-21 0-16,0 0 0,0 0 15,-21 21-15,0 0 16,-1 0-16,1 0 0,0 21 16,0 0-16,0 0 0,0 0 0,-1 22 15,1-22-15,0 0 16,0 0-16,0 0 0,21 1 0,0 20 16,-21-42-16,21 21 0,0 0 0,0 0 15,0 1-15,21-22 16,0 0-16,0 0 15,21 0-15,-20 0 0,20 0 16,-21 0-16,21 0 0,-20 0 0,20-22 16,-21 1-16,0 0 0,0 0 0,1 21 15</inkml:trace>
  <inkml:trace contextRef="#ctx0" brushRef="#br0" timeOffset="101832.68">18944 6604 0,'0'-42'16,"0"105"-16,0-84 0,0-42 0,0 41 15,0 1-15,0 0 16,21 21-16,-21-21 15,21 21-15,1-21 16,-1 21-16,0 0 0,0 0 16,0 0-16,0 21 15,1 0-15,-22 0 16,0 22-16,0-22 0,0 0 0,0 0 16,0 21-16,0-20 0,0-1 15,0 0-15,0 0 0,0 0 0,0 0 16,0 1-16,0-1 0,0 0 15,-22-42 17,22 0-17,0-1-15,0 1 0,0 0 16,0 0-16,0 0 0,22-22 0,-1 22 16,0-21-16,0 21 0,0-22 15,0 22-15,1-21 0,-1 21 16,0 0-16,0-1 0,21 22 0,-20-21 15,-1 0-15,21 21 0,-21 0 0,0 0 16,1 0-16,-1 0 16,0 0-16,-21-21 15</inkml:trace>
  <inkml:trace contextRef="#ctx0" brushRef="#br0" timeOffset="102146.86">18521 6202 0,'0'0'16,"-43"0"-16,1 0 0,21 0 0,0 0 0,0 0 16,63 0-1,-21 0 1,21 0-16,1 0 0,-1 0 0,22 0 15,-1 0-15,-21 0 0,22 0 0,-22 0 16,1 0-16,-1 0 0,0 0 16,1 0-16,-1 0 0,-21 0 0,0 0 15,0-21-15,1 21 16,-44 0 15,1 0-31,-21 0 16,21 0-16,0 0 0,-22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ECA-95FA-C3A3-444E-435F226C6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E0E2-6ED6-EA5F-01F1-CBCBE045A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CA31-551A-40A3-322E-D0F28FF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CE4A-658D-4039-1C83-1219E3A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B93A-3D86-740E-5CA3-657B3E14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2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D5A-B390-2D25-177D-B9FFF6D3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2CCDC-88C0-C140-F847-47CE8272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1EE9-E57B-AF88-0573-6B2EDDD3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482D-2EAA-EF86-77B0-A170B2CD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25A5-DFBA-AA3A-81CF-79CFD5BE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9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7EF06-260B-BDFF-0575-F07D7661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DA4D-78E4-992F-6748-B86C7580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5DED-1042-1D50-7D09-8AFC4F22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50B7-0A54-F2FB-317A-0D79C87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411F-4598-E658-3561-C445D8B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D9DA-1EC8-EDDA-BBE3-5E8B285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34E5-99D3-05DB-C579-467B0928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1F39-41E2-0652-6F33-C3735723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4A75-1D1D-0E35-0B33-1A27498A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C210-CF59-55E4-8BD7-77F5359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737-97C0-76B6-AE90-A8CF10F5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5264-DFD5-24D0-68F4-4515D6D4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92D6-FC53-4FE0-5DD8-E4BA26D7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F1CA-7F69-05E2-6CE9-C8C53048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02F3-A6D9-BCDC-A534-8754DCF9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DE92-32EF-DE7B-87F1-AD20185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1E35-2A9A-40B9-456F-88277111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FE39-375E-66E6-4AA9-5997D51A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1FC9-93A3-2A0E-18A3-8E04E30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EBC5D-9002-0B8B-1692-E26C575C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FA4C5-50D4-F7D1-4074-43398C16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AEFD-3C0E-668D-328E-1E97508B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28D6-45AB-1634-69F1-6B81A8D9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376F0-1527-5DB6-1FAC-F6EAC6DB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83917-C2FA-8E64-A661-F3B63B6A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04E97-9360-1647-4ABE-BBAB55F37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0AAA4-247D-782B-84B2-C3D8DD0A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BB8-D0BA-596C-5A50-1DF6E87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FFEA-80ED-66DB-0AB1-B58C908A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8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50F8-CAC6-8C0A-270C-749BB1C6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0B514-C9C8-0288-A652-3573F35C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5692-C4A0-2949-532C-31702B4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CBE2-CA74-D915-4F96-7959210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D0BEA-B34E-3BF5-3F49-386D7ED3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2AA2C-9FC9-2268-AFAB-936D39DF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8B01-FA48-8C88-DEB7-D12EC23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0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2E1A-9E97-4EE5-970C-FDDFD4E9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94C7-E6D1-DA6F-5FFE-DEE016D1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380FD-0E1E-AD2F-18E0-07F34B84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3ACF-01FE-E37A-486E-3827C93E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D4AC0-AED3-F6EC-AD89-F6AC3271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742E-E166-E061-CF2B-F5A21BE4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E41-4E3E-605D-8467-4D604594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F5CEC-70EE-0706-AA39-5A2DB2E2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2E51-C6FB-F3FF-51AD-4911F65D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FE87-4D1D-B09C-9A09-4709D79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2FB51-A7FF-B1D1-1601-D6F31342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F93F3-275D-52AE-86C3-0E10988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6D166-222C-3CC2-6FDB-A4C5CC0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F64F-95B0-7491-A6D2-8540B535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2264-C529-9A77-BF08-593D4B5EA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A8F8-C501-4551-A48C-6F74A99A9D1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92BA-93BF-D621-879B-CC1E0448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A726-980C-3D91-5703-27B83D79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D99E-C808-4F83-8D95-CC2DFC7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B4C310-A62D-007A-1E50-8CF41BFFD578}"/>
                  </a:ext>
                </a:extLst>
              </p14:cNvPr>
              <p14:cNvContentPartPr/>
              <p14:nvPr/>
            </p14:nvContentPartPr>
            <p14:xfrm>
              <a:off x="457200" y="190440"/>
              <a:ext cx="675936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B4C310-A62D-007A-1E50-8CF41BFFD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81080"/>
                <a:ext cx="6778080" cy="30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97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E487B-BC73-D4C9-545A-E54886B34AE5}"/>
                  </a:ext>
                </a:extLst>
              </p14:cNvPr>
              <p14:cNvContentPartPr/>
              <p14:nvPr/>
            </p14:nvContentPartPr>
            <p14:xfrm>
              <a:off x="0" y="99000"/>
              <a:ext cx="687348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E487B-BC73-D4C9-545A-E54886B34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689220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12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C7B1DD-43CF-01A4-86AE-4EC6CA210150}"/>
                  </a:ext>
                </a:extLst>
              </p14:cNvPr>
              <p14:cNvContentPartPr/>
              <p14:nvPr/>
            </p14:nvContentPartPr>
            <p14:xfrm>
              <a:off x="144720" y="106560"/>
              <a:ext cx="865656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C7B1DD-43CF-01A4-86AE-4EC6CA210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867528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39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2E521-31CA-58AD-9355-83581FA34A8B}"/>
              </a:ext>
            </a:extLst>
          </p:cNvPr>
          <p:cNvSpPr txBox="1"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testNG.Demo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7817CE-86DA-59D5-4C55-C3E2162AD7D3}"/>
                  </a:ext>
                </a:extLst>
              </p14:cNvPr>
              <p14:cNvContentPartPr/>
              <p14:nvPr/>
            </p14:nvContentPartPr>
            <p14:xfrm>
              <a:off x="99000" y="198000"/>
              <a:ext cx="10614960" cy="665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7817CE-86DA-59D5-4C55-C3E2162AD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88640"/>
                <a:ext cx="1063368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22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66BAF-E35C-C8BA-BA16-DA6F225480E0}"/>
                  </a:ext>
                </a:extLst>
              </p14:cNvPr>
              <p14:cNvContentPartPr/>
              <p14:nvPr/>
            </p14:nvContentPartPr>
            <p14:xfrm>
              <a:off x="312480" y="480240"/>
              <a:ext cx="708696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66BAF-E35C-C8BA-BA16-DA6F22548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470880"/>
                <a:ext cx="710568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3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11786-2040-6B21-CE2B-B8612F34C62D}"/>
                  </a:ext>
                </a:extLst>
              </p14:cNvPr>
              <p14:cNvContentPartPr/>
              <p14:nvPr/>
            </p14:nvContentPartPr>
            <p14:xfrm>
              <a:off x="0" y="76320"/>
              <a:ext cx="826056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11786-2040-6B21-CE2B-B8612F34C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279280" cy="64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B02072-32D7-A0ED-D27E-422B4AE427BD}"/>
                  </a:ext>
                </a:extLst>
              </p14:cNvPr>
              <p14:cNvContentPartPr/>
              <p14:nvPr/>
            </p14:nvContentPartPr>
            <p14:xfrm>
              <a:off x="3451680" y="769680"/>
              <a:ext cx="2400840" cy="547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B02072-32D7-A0ED-D27E-422B4AE427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2320" y="760320"/>
                <a:ext cx="241956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10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2CB217-0918-132A-BA06-D0757E5564E4}"/>
                  </a:ext>
                </a:extLst>
              </p14:cNvPr>
              <p14:cNvContentPartPr/>
              <p14:nvPr/>
            </p14:nvContentPartPr>
            <p14:xfrm>
              <a:off x="472320" y="175320"/>
              <a:ext cx="5936400" cy="33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2CB217-0918-132A-BA06-D0757E556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65960"/>
                <a:ext cx="595512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470-9E05-A42C-B7C6-74D2A5D0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216D-3A07-9863-2AE6-71E530E5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B410F-0FC0-6C75-95B5-99C07E7ADF1E}"/>
              </a:ext>
            </a:extLst>
          </p:cNvPr>
          <p:cNvSpPr txBox="1"/>
          <p:nvPr/>
        </p:nvSpPr>
        <p:spPr>
          <a:xfrm>
            <a:off x="1704975" y="1123951"/>
            <a:ext cx="7439025" cy="4567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"testNG.Test0"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"testNG.Test1"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"testNG.Test3"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"testNG.Test4"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24502A-719F-53AA-8728-6BBD668033F8}"/>
                  </a:ext>
                </a:extLst>
              </p14:cNvPr>
              <p14:cNvContentPartPr/>
              <p14:nvPr/>
            </p14:nvContentPartPr>
            <p14:xfrm>
              <a:off x="388440" y="114480"/>
              <a:ext cx="7696800" cy="133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24502A-719F-53AA-8728-6BBD66803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05120"/>
                <a:ext cx="771552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46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294F29-D375-0D3A-7099-3720AC0A1C61}"/>
                  </a:ext>
                </a:extLst>
              </p14:cNvPr>
              <p14:cNvContentPartPr/>
              <p14:nvPr/>
            </p14:nvContentPartPr>
            <p14:xfrm>
              <a:off x="411480" y="91440"/>
              <a:ext cx="69116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294F29-D375-0D3A-7099-3720AC0A1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82080"/>
                <a:ext cx="69303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0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F349E-6B50-B3DB-7087-B963D72E99CE}"/>
                  </a:ext>
                </a:extLst>
              </p14:cNvPr>
              <p14:cNvContentPartPr/>
              <p14:nvPr/>
            </p14:nvContentPartPr>
            <p14:xfrm>
              <a:off x="1226880" y="449640"/>
              <a:ext cx="5471280" cy="29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F349E-6B50-B3DB-7087-B963D72E9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440280"/>
                <a:ext cx="549000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9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23B15E-9EAD-B6EC-DCB1-90831437CD27}"/>
                  </a:ext>
                </a:extLst>
              </p14:cNvPr>
              <p14:cNvContentPartPr/>
              <p14:nvPr/>
            </p14:nvContentPartPr>
            <p14:xfrm>
              <a:off x="236160" y="221040"/>
              <a:ext cx="1829160" cy="11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23B15E-9EAD-B6EC-DCB1-90831437C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11680"/>
                <a:ext cx="184788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7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BE55E-AC3D-919E-1FAF-8E7661016F43}"/>
                  </a:ext>
                </a:extLst>
              </p14:cNvPr>
              <p14:cNvContentPartPr/>
              <p14:nvPr/>
            </p14:nvContentPartPr>
            <p14:xfrm>
              <a:off x="122040" y="45720"/>
              <a:ext cx="758196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BE55E-AC3D-919E-1FAF-8E7661016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6360"/>
                <a:ext cx="760068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34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C75-A52F-922A-DBAE-308D0499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40BC-CD37-D039-EAAB-82534D71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22EA93-CE2A-B8EA-D52A-810C5E3CEE7F}"/>
                  </a:ext>
                </a:extLst>
              </p14:cNvPr>
              <p14:cNvContentPartPr/>
              <p14:nvPr/>
            </p14:nvContentPartPr>
            <p14:xfrm>
              <a:off x="190440" y="99000"/>
              <a:ext cx="839772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22EA93-CE2A-B8EA-D52A-810C5E3CE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9640"/>
                <a:ext cx="841644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6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2022-08-09T04:02:13Z</dcterms:created>
  <dcterms:modified xsi:type="dcterms:W3CDTF">2022-08-09T04:02:47Z</dcterms:modified>
</cp:coreProperties>
</file>