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0T02:15:01.21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190 2223 0,'0'-22'16</inkml:trace>
  <inkml:trace contextRef="#ctx0" brushRef="#br0" timeOffset="71.7">212 2201 0,'0'-21'47</inkml:trace>
  <inkml:trace contextRef="#ctx0" brushRef="#br0" timeOffset="5447.23">952 783 0,'0'-21'79</inkml:trace>
  <inkml:trace contextRef="#ctx0" brushRef="#br0" timeOffset="5931.83">974 699 0,'0'-22'15,"0"1"1,0 0 0,0 0-16,0 0 15,-22 0 1,22 42 31,0 0-47,0 0 15,0 0-15,0 0 0,0 22 16,0-22-16,0 21 0,0-21 0,0 22 16,0-1-16,0 0 0,0 1 15,0-1-15,0 0 0,0-20 16,0 20-16,0-21 0,0 21 16,0 1-16,0-1 15,0-21-15,0 0 0,0 1 16,0-1-1,0-42 17,0-1-17,0 1-15,0 0 16,22 0-16,-22 0 0</inkml:trace>
  <inkml:trace contextRef="#ctx0" brushRef="#br0" timeOffset="6323.94">1333 529 0,'0'0'0,"0"21"31,0 1-31,0-1 16,0 0 0,0 0-16,0 0 0,0 0 0,0 22 15,0-22-15,0 21 0,0-21 16,0 22-16,0-1 0,0 0 16,0-20-16,0 20 0,0 0 0,0-21 15,0 22-15,0-22 0,-21 0 16,21 0-16,0 0 0,0 1 0,0-1 15,0 0 1,0-42 47,0 0-63</inkml:trace>
  <inkml:trace contextRef="#ctx0" brushRef="#br0" timeOffset="7119.59">974 1080 0,'21'0'47,"0"0"-47,21 0 15,-21-22-15,1 22 0,-1 0 16,21-21-16,0 21 0,1-21 16,-22 21-16,21-21 0,1 21 0,-1-21 15,0 21-15,-21 0 0,22-21 16,-22-1-16,0 22 0,0 0 15,0 0-15,-21-21 0,0 42 79,0 1-79,-21-1 15,21 0-15,-21 0 16,0 0-16,21 22 15,0-22-15,0 0 0,0 0 0,0 0 16,0 0-16,0 1 16,0-1-16,0 0 0,0 0 15,21-21 1,0 0-16,0 0 0,1 0 0,-1 0 16,0 0-16,0 0 0,0 0 15,0 0-15,1 0 0,-1-21 16,0 21-16,0-21 0,0 0 0,0-1 15,1 22-15,-1-21 0,0 0 16,-21-21-16,0 21 0,0-1 0,0 1 16,0-21-16,0 21 0,0-22 15,0 22-15,0 0 0,0-21 16,-21 21-16,0-1 0,-1 22 0,1-21 16,0 0-16,0 21 15,-21 0-15,20 0 0,1 0 0,-42 21 16,42 0-16,-22 1 15,22-1-15,0 0 0,0 0 0,0 0 16,-1 22-16,22-1 0,0-21 16,0 21-16,0-20 0,0-1 15,0 21-15,0-21 0,0 0 0,0 1 16,0-1-16,22-21 0,-1 21 16,0 0-16,0-21 0,0 0 0,0 0 15,1 0-15,20 0 0,-21 0 16,0 0-16,22 0 0,-22 0 15,0 0-15,0-21 0</inkml:trace>
  <inkml:trace contextRef="#ctx0" brushRef="#br0" timeOffset="7783.62">2117 974 0,'0'0'0,"0"-21"0,21-1 15,-21 1-15,0 0 16,0 42 15,-21 0-15,-1 1-16,22-1 15,-21 21-15,21-21 0,0 0 16,0 1-16,0-1 0,0 21 16,0-21-16,0 0 0,-21 1 15,21-1-15,0 0 0,0 0 0,0 0 16,21-21-1,0 0 1,1 0-16,-1 0 16,0-21-16,0 0 0,0 21 15,-21-21-15,21 0 0,1-1 16,-1 1-16,-21 0 0,21 0 16,0 0-16,0 0 0,-21-1 15,21 1-15,-21 0 0,22 21 0,-1 0 31,0 21-15,-21 0-16,0 1 16,0-1-16,0 0 0,0 0 15,21 21-15,-21-20 0,21-1 0,0-21 16,-21 21-16,22 0 0,-1 0 16,0-21-16,0 21 0,0-21 15,0 0-15,1 0 0,-1 0 16,21 0-16,-21 0 0,0 0 15,1-21-15,-1 0 0,0 21 16,0-21-16,0 0 0,-21 0 0,21-22 16,-21 22-16,22-21 0,-22 21 15,0-22-15,0 1 0,0 21 0,0-22 16,0 22-16,0 0 0,0 0 16,0 0-16,0 0 15,-22 21 1,1 0-16,0 0 15,21 21-15,0 0 16,21-21 15</inkml:trace>
  <inkml:trace contextRef="#ctx0" brushRef="#br0" timeOffset="8619.62">4276 1164 0,'0'-21'16,"21"0"-1,-21 0-15,0 0 16,0-1-16,0 1 15,0 0-15,0 0 16,0 0-16,0 0 16,-21-1-16,-1 1 0,1 0 0,0 0 15,0 0-15,0 21 0,0 0 16,-1 0-16,1 0 0,0 0 16,0 0-16,0 21 0,-22-21 15,22 21-15,0 0 0,0 0 0,0 1 16,0-1-16,-1 21 0,1-21 15,0 0-15,21 1 0,0 20 0,0-21 16,0 21-16,0-20 0,0-1 16,0 0-16,0 0 0,0 0 0,21 0 15,0 1-15,22-22 16,-22 0-16,0 0 0,21 0 16,-20 0-16,-1 0 0,0 0 15,0 0-15,0 0 0,0-22 0,1 1 16,20 0-16,-21 0 0,21 0 15,-20 0-15,-1-1 0,21-20 0,-21 0 16,0 21-16,1-22 0,-1-20 16,0 20-16,0 1 0,-21 0 0,0-1 15,0 1-15,0 0 16,0 21-16,0-22 0,0 22 0,0 0 0,0 0 16,-21 0-16,21-1 15,-21 22-15,0 0 16,-1 0-16,1 22 0,21-1 15,0 21-15,0-21 0,-21 22 0,21-22 16,-21 21-16,21 0 0,0 1 16,0-1-16,0 0 0,0 1 0,0 41 15,0-62-15,0 20 16,0-21-16,0 0 0,0 0 0,0 1 16,0-1-16,21 0 15,0-21-15,0 0 16,1 0-16,-1 0 15,0-21-15</inkml:trace>
  <inkml:trace contextRef="#ctx0" brushRef="#br0" timeOffset="9064.59">4826 910 0,'0'0'0,"21"0"0,-21-21 31,-21 21-31,0 0 0,21 21 16,-21 0-16,-1 1 0,1-22 16,21 21-16,-21 21 0,0-21 15,21 0-15,0 1 0,-21 20 16,21-21-16,0 0 0,0 0 0,0 22 16,0-22-16,0 0 0,0 0 0,21-21 15,0 21-15,0-21 0,0 0 16,22 22-16,-22-22 0,21 0 0,-21 0 15,22 0-15,-1 0 0,-21 0 16,0-22-16,22 22 0,-22-21 0,0 0 16,0 0-16,0 0 0,-21 0 15,0-22-15,22 22 0,-22-21 0,0 21 16,0-22-16,0 1 0,0 21 16,0-22-16,-22 22 0,1 0 15,0 0-15,0 0 0,0 0 16,0 21-16,-1 0 0,1 0 0,-21 0 15,21 0-15,0 21 0,-22 0 16,22-21-16,0 21 0,0 0 0,0 0 16,21 1-16,0-1 0,-22 0 15,22 0-15,0 0 0,0 0 16,22-21 0</inkml:trace>
  <inkml:trace contextRef="#ctx0" brushRef="#br0" timeOffset="10058.79">6011 1122 0,'0'0'0,"-21"0"0,0-42 15,21 20-15,0 1 16,0 0-16,0 0 0,0 0 16,0 0-16,0-1 0,0 1 0,21 0 15,0 0-15,-21 0 0,21 0 16,1 21-16,-1-22 0,0 22 16,0 0-16,0 0 15,0 0-15,-21 22 16,22-1-16,-22 0 0,0 0 15,0 21-15,0-20 0,0 20 0,0-21 16,0 21-16,0-20 0,0 20 16,0-21-16,0 0 0,-22 0 0,22 1 15,-21-1-15,21 0 16,0 0-16,21-21 31,1 0-31,-1-21 16,0 0-16,0 0 0,0-1 15,0 1-15,1 0 0,-1 0 16,0 0-16,0-22 0,0 22 16,0 0-16,1 0 0,-1-21 0,-21 20 15,0 1-15,21 0 0,-21 0 16,0 0-16,21 0 0,-21-1 16,0 44 15,0-1-16,0 0-15,0 0 0,-21 0 0,21 22 16,0-22-16,0 21 16,-21 0-16,21-20 0,0 20 0,0 0 15,0 1-15,0-22 0,0 21 0,0 0 16,0-20-16,0 20 0,0 0 16,0-21-16,0 22 0,21-1 15,-21 0-15,21 1 0,-21-1 0,0 0 16,0 43-16,0-43 0,0 1 15,0-22-15,0 21 0,0 1 16,-21-22-16,0 0 0,0 0 0,21 0 16,-22 0-16,1 1 0,0-1 15,0-21-15,0 0 0,0 0 0,-1 0 16,-20 0-16,21 0 0,0 0 0,-22 0 16,22-21-16,-21 21 0,21-22 15,-22 1-15,22 0 0,0 0 16,0 0-16,0 0 0,0-1 15,-1-20-15,22 21 0,-21 0 0,21 0 16,0-1-16,0 1 0,0 0 0,0 0 16,21 0-16,1 0 0,-1-1 15,0 1-15,0 0 0,21 0 0,-20 0 16,-1 0-16,21-1 0</inkml:trace>
  <inkml:trace contextRef="#ctx0" brushRef="#br0" timeOffset="11131.65">6943 953 0,'0'0'16,"0"-22"-16,0 1 0,0 0 0,0 0 16,0 0-16,-22 21 15,1 0-15,0 0 16,0 0-16,0 21 15,0-21-15,-22 21 0,22 0 0,0 22 16,0-22-16,0 0 0,21 21 16,-22-21-16,22 22 0,-21-22 0,21 21 15,0-21-15,0 1 0,0-1 16,0 0-16,0 0 0,0 0 16,21 0-16,1-21 0,-1 22 0,0-22 15,21 0-15,-21 0 0,1 0 16,20 0-16,-21 0 0,21 0 0,-20 0 15,-1 0-15,0-22 0,21 1 16,-21 21-16,1-21 0,-1 0 0,-21 0 16,21 0-16,-21-22 0,0 22 15,21-21-15,-21 21 0,0-22 0,0 1 16,0 21-16,-21-22 16,0 1-16,0 21 0,21-21 0,-22 20 15,1 1-15,-21 21 0,21 0 16,0-21-16,-1 21 0,1 0 0,0 0 15,-21 0-15,21 21 0,-1 0 16,1 1-16,0-1 0,0 21 0,0-21 16,0 22-16,-1-1 0,22-21 15,0 21-15,-21 1 0,21-22 0,0 21 16,0-21-16,0 1 0,0-1 0,0 0 16,21 0-16,1 0 0,-1 0 15,0 1-15,0-22 0,21 0 0,-20 0 16,20 0-16,0 0 15,-21 0-15,22 0 0,-22 0 0,21 0 16,-21 0-16,1-22 0,20 22 16,-21-21-16,0 0 0,0 21 0,1-21 15,-1 0-15,0-22 0,0 22 16,0 0-16,0-21 0,-21 21 0,22-22 16,-1 22-16,0 0 0,-21 0 15,0 0-15,0-1 0,21 22 16,-21-21-16,0 42 31,0 1-31,0-1 0,0 0 16,-21 21-16,21-21 0,0 1 0,-21 20 15,21-21-15,0 0 16,0 0-16,0 1 0,0-1 0,0 0 16,0 0-16,0 0 0,0 0 15,21-21-15,0 0 0,0 0 16,0 0-16,1 0 0,-1 0 15,0 0-15,0 0 0,0 0 16,0-21-16,1 21 0,-1-21 0,0 0 16,0 0-16,-21 0 15,21-1-15,0 1 0,1-21 0,-22 21 0,21-22 16,-21 22-16,21-21 0,-21 21 16,21 0-16,-21-1 0,0 1 15,0 0-15,-21 42 47,21 0-47,-21 1 0,21 20 0,0-21 16,0 0-16,0 22 0,0-22 15,0 0-15,0 21 0,0-21 0,0 1 16,0-1-16,21 0 0,0 0 16,-21 0-16,21-21 0,0 0 15,1 0-15,-1 0 16,0 0-16,0 0 0,0 0 15,0 0-15,1 0 0,-1-21 16,0 21-16</inkml:trace>
  <inkml:trace contextRef="#ctx0" brushRef="#br0" timeOffset="11847.63">8467 1058 0,'-22'0'16,"22"-21"-16,0 0 16,0 0-1,0 0-15,0 0 16,0-1-16,22 22 15,-1 0-15,-21-21 0,21 21 16,0-21-16,0 21 0,0 0 16,1 0-16,-1 0 0,0 0 0,21 0 15,-21 0-15,1 0 0,20 0 16,-21 21-16,21 0 0,-20 1 0,-1-1 16,0 0-16,21 0 0,-42 0 15,21 0-15,1 1 0,-22-1 0,0 0 16,0 0-16,0 0 0,0 0 15,0 1-15,0-1 0,0 0 16,-22 0-16,1-21 0,21 21 16,-21-21-16,0 0 0,21 21 0,-21-21 15,0 0 1,-1 0-16,22-21 16,0 0-16,0 0 15,0 0-15,0 0 16,0-1-16,22-20 0,-22 21 0,21 0 15,0 0-15,-21-1 0,21-20 16,0 21-16,0 0 0,1 0 0,-22-1 16,21 1-16,0 0 0,0 21 15,-21-21-15,21 21 0,0 0 16,1 0 0,-1 0-1</inkml:trace>
  <inkml:trace contextRef="#ctx0" brushRef="#br0" timeOffset="12309.6">9334 847 0,'0'-21'15,"0"-1"1,0 44 31,0-1-47,0 0 0,0 0 15,0 21-15,0-20 0,0-1 16,0 21-16,0-21 0,0 0 0,0 1 16,0-1-16,0 0 0,0 0 15,22 0-15,-1 0 0,-21 1 0,21-22 16,0 0-16,0 21 0,0-21 15,1 0-15,-1 0 16,0 0-16,0 0 0,0-21 16,0 21-16,1-22 0,-1 1 0,0 0 15,-21-21-15,21 21 16,-21-1-16,0-20 0,21 21 0,-21-21 16,0 20-16,0 1 0,0-21 15,0 21-15,0 0 0,0-1 0,0 1 16,0 42 46,0 1-62</inkml:trace>
  <inkml:trace contextRef="#ctx0" brushRef="#br0" timeOffset="12842.93">9927 762 0,'0'0'0,"21"0"0,-21-21 0,0 42 47,0 0-31,0 0-16,0 1 15,0-1-15,0 0 0,-21 0 0,21 21 16,0-20-16,0-1 0,-21 0 15,21 21-15,0-21 0,0 1 0,0-1 16,0 0-16,0 0 16,0 0-16,-21-21 31,0 0-15,21-21-1,0 0-15,0 0 16,0 0-16,0-1 0,0 1 0,0 0 15,0 0-15,0-21 16,21 20-16,0-20 0,0 21 0,0 0 16,0-22-16,22 22 0,-22 0 15,21 0-15,1 0 0,-22 0 0,21 21 16,0 0-16,-20 0 0,20 0 16,-21 0-16,21 0 0,-20 21 0,-1-21 15,0 21-15,-21 21 0,21-21 16,-21 1-16,21 20 0,-21 21 15,0-41-15,0 20 0,0-21 16,0 0-16,0 22 0,0-22 16,0 0-16,0 0 0,-21-21 0,21 21 0,-21 0 15,21 1 1,-21-22 15,21-22-31,0 1 16</inkml:trace>
  <inkml:trace contextRef="#ctx0" brushRef="#br0" timeOffset="13695.27">11578 593 0,'0'0'0,"-21"0"15,21-21-15,-21 21 0,0 0 16,21 21-1,0 0 1,0 0 15,21-21-31,0 0 0,0 0 16,0 0-16,0 0 0,1 0 16,20 0-16,-21 0 0,21 0 0,1 0 15,20-21-15,-42 0 16,22 21-16,-22-21 0,0 21 0,0-22 15,0 1 1,-21 0 0,-21 21-1,21 21 1,-21-21-16,0 21 0,0 1 16,21 20-16,-21-21 15,21 0-15,0 22 0,0-22 0,0 21 16,0 0-16,-22 1 0,22-1 15,0 0-15,0-20 0,-21 20 0,21 0 16,0-21-16,0 22 0,0-22 16,-21 21-16,21-21 0,-21 1 0,0-1 15,21 0-15,-21 0 16,-1-21-16,1 0 0,0 0 16,0 0-16,0 0 0,0 0 15,-1-21-15,22 0 0,-21 21 16,0-21-16,21-1 0,-21-20 0,21 21 15,-21 0-15,21 0 16,-21-1-16,21 1 0,0 0 16,0 0-16,0 0 15,21 21 1,0 0-16,0 0 0,21 0 16,-20-21-16</inkml:trace>
  <inkml:trace contextRef="#ctx0" brushRef="#br0" timeOffset="14075.6">12044 974 0,'0'0'0,"21"0"16,0 0 0,0 0-16,0-21 15,1-1-15,-1 22 0,0-21 16,0 0-16,0 21 0,-21-21 0,21 0 15,1 21-15,-22-21 0,0-1 16,0 1-16,0 0 0,0 0 16,-22 21-1,1 0-15,0 0 16,0 0-16,0 21 16,0 0-16,-1 0 15,1 22-15,21-22 0,0 0 16,0 21-16,-21-20 0,21 20 0,0-21 15,0 0-15,0 22 0,0-22 0,0 0 16,0 0-16,0 0 0,0 0 16,0 1-16,21-1 0,0-21 15,1 0-15,-1 0 16,0 0-16,0 0 0,21 0 16,-20 0-16,20-21 0</inkml:trace>
  <inkml:trace contextRef="#ctx0" brushRef="#br0" timeOffset="14484.09">12721 931 0,'0'0'0,"21"-21"16,-21 0-16,0 0 0,0 0 15,0 0 1,-21 21-16,0 0 16,0 0-16,0 0 0,-1 21 15,1-21-15,0 21 0,21 0 16,-21-21-16,21 21 15,0 0-15,0 1 16,0-1-16,0 0 16,0 0-16,21-21 0,0 21 0,0 0 15,1-21-15,-1 22 0,0-1 0,0-21 16,0 21-16,-21 0 16,21-21-16,1 21 0,-1 0 15,-21 1-15,-21-1 16,-1-21-1,1 0-15,0 0 0,0 0 16,0 0-16,-22 0 0,22 0 0,0 0 16,0 0-16,0 0 0,0 0 0,-1 0 15,1 0 1,21-21 0,0-1-1,0 1-15,21 21 0,1-21 16,-1 0-16,0 21 0,0-21 15</inkml:trace>
  <inkml:trace contextRef="#ctx0" brushRef="#br0" timeOffset="14779.63">13123 656 0,'0'0'16,"21"-21"-16,-21 0 0,22 0 0,-1 0 15,-21-1-15,0 44 31,0-1-31,-21 0 16,-1 0-16,22 0 0,0 0 0,-21 22 16,0-1-16,21-21 0,0 22 15,-21-1-15,21 0 0,-21 1 16,21-22-16,-21 21 0,21-21 0,0 22 16,0-22-16,0 0 0,0 0 15,0 0-15,0 0 0,0 1 0,21-22 16,-21 21-16,21-21 15,0 0-15,0 0 0,0 0 16,1-21-16,-1-1 16,0 1-16,-21 0 0</inkml:trace>
  <inkml:trace contextRef="#ctx0" brushRef="#br0" timeOffset="15016.08">13017 910 0,'-21'0'0,"42"0"0,-63 0 16,21 0-16,21-21 16,21 21-1,0 0-15,0-21 16,1 21-16,20 0 0,-21 0 16,0 0-16,22 0 0,-22 0 15,21 0-15,-21 0 0,22 0 16,-22 0-16,0 0 0,0 0 0,0 0 15</inkml:trace>
  <inkml:trace contextRef="#ctx0" brushRef="#br0" timeOffset="16047.62">14076 995 0,'-21'0'16,"-1"0"-16,22-21 16,-21 0-16,21-1 15,0 1 1,0 0-16,0 0 0,0 0 15,21 0-15,1 21 16,-1 0-16,0 0 0,0-22 16,0 22-16,0 0 0,1 0 15,-1 0-15,0 22 0,0-1 0,0 0 16,0 0-16,1 0 0,-1 22 16,-21-22-16,0 21 0,21-21 15,-21 22-15,0-22 0,0 21 16,0-21-16,0 0 0,0 22 0,-21-22 15,21 0-15,-21 0 0,-1 0 0,1 1 16,0-22-16,0 0 16,21-22 15,0 1-15,0 0-16,0 0 0,0 0 15,21 0-15,0-22 0,0 22 0,1 0 16,-1-21-16,0-1 0,0 22 0,21-21 15,-20-1-15,-1 22 16,0 0-16,21-21 0,-21 42 0,1-21 16,-1-1-16,0 22 0,0 0 15,0 0-15,0 22 0,1-1 0,-22 0 16,0 0-16,21 0 0,-21 22 16,21-22-16,-21 21 0,0 0 0,0-20 15,0 20-15,0-21 0,0 0 16,0 0-16,0 1 0,0 20 15,0-21-15,0 0 0,-21-21 16,0 0 0,21-21 15,0 0-31,0 0 16,0 0-16,0-1 0,0 1 15,0 0-15,21-21 0,0 21 0,-21-1 16,21-20-16,0 21 0,0-21 15,1 20-15,-1 1 0,0 0 0,21 0 16,-21 21-16,22 0 0,-22 0 16,21 0-16,-21 0 0,1 0 0,-1 42 15,0-21-15,0 1 0,0 20 16,-21-21-16,0 21 0,0-20 16,0 20-16,0-21 0,0 0 0,0 0 15,-21 1-15,21-1 0,-21 0 16,21 0-16,-21 0 0,21 0 15,-21-21-15,21-21 47,21 0-47,0 0 0,0 21 16</inkml:trace>
  <inkml:trace contextRef="#ctx0" brushRef="#br0" timeOffset="16470.98">15515 1080 0,'0'21'31,"21"-21"-15,0 0-16,1 0 15,-1 0-15,0-21 0,0 21 16,0-22-16,0 22 0,1-21 0,-1 21 15,0-21-15,0 0 0,0 21 0,-21-21 16,21 21-16,-21-21 0,0-1 16,0 1-16,0 0 0,0 0 31,-21 21-31,0 0 0,0 0 16,0 21-16,0 0 15,-1 0-15,22 1 0,-21-1 0,0 0 16,0 21-16,21-21 0,0 1 15,-21-1-15,21 21 0,-21-21 0,21 0 16,0 1-16,0-1 0,0 0 16,0 0-16,21-21 15,0 21-15,0-21 0,0 0 0,0 0 16,1 0-16,-1 0 0,0 0 16,0 0-16,0-21 0,22 21 0,-22-21 15,0 0-15,0 0 0,21-1 16</inkml:trace>
  <inkml:trace contextRef="#ctx0" brushRef="#br0" timeOffset="16751.52">16277 635 0,'0'0'0,"0"-21"0,0 0 0,0 0 16,-21 42 15,21 0-31,0 0 0,0 0 15,-21 22-15,0-22 0,21 21 16,-22 0-16,22 1 0,0-1 16,-21 0-16,0 1 0,21-1 0,-21-21 15,21 22-15,0-1 0,0-21 16,-21 0-16,21 0 0,0 1 0,-21-1 16,21 0-16,0 0 15,21-42 16,0 21-31,-21-21 0,21 0 16</inkml:trace>
  <inkml:trace contextRef="#ctx0" brushRef="#br0" timeOffset="17270.59">16552 635 0,'0'-21'16,"0"42"15,0 0-31,0 22 0,-21-22 16,21 0-16,-21 21 0,0 1 15,21-1-15,0 0 0,0 1 0,-21-22 16,21 21-16,-22 0 0,22 1 16,0-22-16,-21 0 0,21 0 15,0 0-15,0 1 0,0-1 0,0 0 16,0 0-1,0-42 17,0 0-32,0 0 15,0-1-15,0 1 0,21 0 16,-21-21-16,22 21 0,-1-22 0,0 22 16,0-21-16,21 21 0,-20-22 15,-1 22-15,21 0 0,-21 0 0,0 0 16,22 21-16,-22 0 0,0 0 15,0 0-15,0 0 0,1 21 0,-1 0 16,0 0-16,-21 0 16,21 22-16,-21-22 0,21 0 0,-21 21 15,0-21-15,0 1 0,0 20 16,0-21-16,0 0 0,-21 0 0,0 1 16,21-1-16,-21 0 0,21 0 15,-21-21 1,21-21 15,0 0-31,-22 21 0,22-21 16</inkml:trace>
  <inkml:trace contextRef="#ctx0" brushRef="#br0" timeOffset="17471.23">16298 847 0,'-106'0'16,"212"0"-16,-190 0 47,126 0-47,-21 0 16,0 0-16,22 0 0,-1 0 15,0 0-15,-21 0 0,22 0 16,-1 0-16</inkml:trace>
  <inkml:trace contextRef="#ctx0" brushRef="#br0" timeOffset="17940">17335 868 0,'0'0'0,"-21"0"15,0 0-15,0 0 16,0 21 0,0-21-16,-1 21 0,1-21 0,21 21 15,-21 1-15,0-1 0,0 0 16,0 0-16,-1 0 0,22 22 0,-21-22 16,21 0-16,-21 0 0,21 0 15,0 0-15,0 1 0,0-1 16,0 0-16,21-21 0,0 0 15,1 21-15,-1-21 0,0 0 0,0 0 16,0 0-16,0 0 16,1 0-16,-1 0 0,0-21 0,0 21 15,0-21-15,0 0 0,1-1 16,-1 1-16,0 0 0,-21 0 0,0-21 16,21 20-16,-21-20 0,0 21 15,0-21-15,0 20 0,0-20 0,0 21 16,-21 0-16,0 21 0,0-21 15,-1 21-15,1 0 0,-21 0 16,21 0-16,0 21 0,-1 0 16,1 0-16,0-21 0,21 21 0,0 22 15,-21-22-15,21 0 0,0 0 16,0 0-16,0 0 16,0 1-16</inkml:trace>
  <inkml:trace contextRef="#ctx0" brushRef="#br0" timeOffset="18539.3">18140 910 0,'0'0'0,"0"-21"0,0-21 16,0 21-16,0-1 0,-21 22 15,-1-21-15,1 21 0,0 0 16,0 0-16,0 0 0,0 0 15,-1 0-15,-20 21 0,21 1 16,0-1-16,-22 0 0,22 0 16,0 21-16,0-20 0,0 20 0,21-21 15,0 21-15,0-20 0,0-1 16,0 0-16,0 0 0,0 0 0,0 0 16,0 1-16,21-1 0,0-21 0,0 21 15,0-21-15,1 0 0,-1 0 16,0 0-16,0 0 0,21 0 15,-20 0-15,-1-21 16,0 21-16,0-21 0,0-1 0,22-20 16,-22 0-16,0 21 0,0-22 15,0 1-15,0 0 0,1-22 16,20 22-16,-42-1 0,21 1 16,0 0-16,0-1 0,1 1 0,-1 0 15,-21 21-15,0-1 0,0 1 16,0 0-16,0 0 0,-21 21 15,-1 0 1,1 21-16,0 0 0,0 0 0,0 22 16,0-22-16,-1 21 0,22 1 15,0 20-15,-21-21 0,21 22 0,0-22 16,0 1-16,0-1 0,0 0 0,0-21 16,0 43-16,21-43 15,-21 21-15,22-20 0,20-1 0,0 0 16,1-21-16,-1 0 0,21 21 0,-20-21 15,-1 0-15,0 21 0,1-21 0,-1 0 16,-21 0-16,22-21 0,-22 0 0,0 21 16,0-21-16,0 0 0,0-1 15,1 1-15,-1-21 0</inkml:trace>
  <inkml:trace contextRef="#ctx0" brushRef="#br0" timeOffset="21150.48">1270 2582 0,'0'0'0,"0"-21"0,0-21 16,0 21-16,-21 0 16,21-1-16,0 1 0,0 0 15,0 0-15,-21 0 16,-1 0-16,22 42 31,0 0-15,0 21-16,0-21 0,0 22 0,0-22 15,0 21-15,0-21 0,0 22 16,0-1-16,0-21 0,0 0 0,0 22 16,0-22-16,0 0 0,0 0 15,-21 0-15,21 1 0,0-1 16,-21-21 15,21-21-15,0-1-16,0 1 15,0 0-15,0 0 0,0 0 16,0-22-16,0 22 0,0-21 0,0 0 16,21 20-16,0-20 0,1 0 15,-1-1-15,21 22 0,-21-21 16,0 21-16,22 0 0,-22 21 0,21-22 16,-21 22-16,22 0 0,-22 0 15,0 22-15,21-1 0,-20 0 0,-1 0 16,0 0-16,-21 22 0,0-1 15,0 0-15,0-21 0,0 22 16,0-1-16,0 0 0,0-20 16,0-1-16,0 21 0,0-21 15,0 0-15,0-42 47,0 0-47,0 0 16,0 0-16,0 0 0,0-1 0,0 1 15,21-21-15,0 0 0,0 20 16,-21-20-16,22 0 0,-1-1 16,0 22-16,0-21 0,21 21 0,-20 0 15,-1-1-15,0 1 16,0 21-16,0 0 0,0 0 0,1 0 16,-1 21-16,0 1 0,-21-1 15,0 21-15,0-21 0,21 22 0,-21-22 16,0 21-16,0-21 0,0 22 15,21-22-15,-21 21 0,0-21 0,0 0 16,21 1-16,1-1 0,-22 0 16,21-21-16,0 0 0,0 0 0,0 0 15,0 0-15,1 0 0,-1 0 16,21 0-16,-21-21 0,22 0 16,-22 21-16,0-22 0,0 1 15,0 0-15,0 0 0,1-21 16,-22 20-16,0 1 0,0-21 0,0 21 15,0-22-15,0 22 0,0 0 16,0-21-16,0 21 0,0-1 0,0 1 16,0 42 15,0 1-31,-22-1 16,22 0-16,0 21 0,0 1 0,0-22 15,0 21-15,0-21 0,0 22 16,0-22-16,0 21 0,0-21 0,0 0 15,0 1-15,22-22 16,-1 21-16,0-21 0,0 0 16,0 0-16,0 0 15,1 0-15,-1 0 0,0-21 0,0-1 16,0 1-16,0 0 0,1 0 16,-1 0-16,0-22 0,0 22 0,0-21 15,0 21-15,1-22 16,-22 1-16,0 21 0,0 0 0,21 0 0,-21-1 15,21 1-15,-21 0 16,0 0-16,0 42 31,0 0-31,0 0 16,0 1-16,0-1 0,0 21 16,0-21-16,0 22 0,0-22 0,0 21 15,0-21-15,0 0 0,0 22 16,0-22-16,0 0 0,21 0 0,-21 0 15,21-21-15,0 22 0,1-22 16,-1 0-16,0 0 0,0 0 16,0 0-16,0 0 0,1 0 15,-1-22-15,21 1 0,-21 0 0,0 0 16,22 0-16,-22-22 0,0 22 16,0-21-16,0 0 0,1 20 15,-1-20-15,-21 0 0,0-1 0,0 1 16,0 0-16,21 21 0,-21-22 15,0 1-15,0 0 0,0 20 0,0-20 16,0 21-16,0 0 0,0 0 16,0-1-16,-21 22 0,0 0 15,-1 22-15,22-1 16,-21 0-16,0 0 0,21 21 16,0 1-16,0-22 0,-21 21 0,21 1 15,0-22-15,0 21 0,0 0 16,0 1-16,0-1 0,0 0 15,0 1-15,21 20 0,0-20 16,-21-22-16,21 0 0,1 0 16,-1 0-16,-21 0 0,21 1 0,0-22 15,0 0-15,0 0 0,1 0 16,-1 0-16,0 0 0,0 0 0,0 0 16,0-22-16,1 1 0,20 0 15,-21 0-15,0 0 0,22 0 16,-22-22-16,0 22 0,0-21 0,0-1 15,-21 22-15,0-21 0,21 0 0,-21-1 16,0 22-16,22-21 0,-22 21 16,0-1-16,0 1 0,0 0 15,-22 42 17,22 0-32,-21 1 0,21-1 15,-21 0-15,21 21 0,0-21 16,0 22-16,0-22 0,0 21 0,0-21 15,0 22-15,0-22 0,0 21 16,0 1-16,0-22 0,0 21 16,0-21-16,0 0 15,21 1-15,0-22 0,1 0 16,-1 0-16,0 0 0,0 0 16,0 0-16,0 0 0,1-22 15,-1 1-15,0 21 0,0-21 0,0 0 16,0 0-16,1 0 0,-1-1 15,-21-20-15,21 21 0,-21 0 0,21 0 16,-21-1-16,0 1 0,0 0 16,0 42 15,0 0-31,0 1 0,0-1 16,0 0-16,0 0 0,0 0 15,0 0-15,0 1 0,0-1 16,21-21 15,0-21-31,1-1 16,-22 1-16</inkml:trace>
  <inkml:trace contextRef="#ctx0" brushRef="#br0" timeOffset="21347.25">4381 2159 0,'0'0'0,"-21"0"16,0 0 0,0 0-16,0 0 31,21 21-15,-21-21-1,-1 0 1</inkml:trace>
  <inkml:trace contextRef="#ctx0" brushRef="#br0" timeOffset="21531.6">3598 2371 0,'0'0'0,"-21"0"0,0 21 0,21 0 0,-21-21 31,42 0-31,0 0 0,0 0 15,0 0-15,1 0 0,-1-21 0,21 21 16,0 0-16,-20-21 0,20 21 16,0-21-16,1 21 0,-22 0 0,21-22 15</inkml:trace>
  <inkml:trace contextRef="#ctx0" brushRef="#br0" timeOffset="21955.41">4720 2392 0,'0'0'0,"-21"0"0,-64 0 31,85 21-31,-21 0 0,0 0 16,0-21-16,0 22 16,21 20-16,-22-21 0,1 0 0,0 64 15,21-43-15,-21 1 0,0-1 16,21 0-16,-21 1 0,21-1 16,0 0-16,0 22 0,0-43 0,-64 42 15,43 1-15,0-22 0,21 22 0,0-22 16,0 22-16,0-22 0,0 21 0,0-20 15,0-1-15,0 0 0,0-20 16,0 20-16,-21-21 0,21 0 0,0 0 16,0-42-1,0 0 1,0 0-16,21-21 16,-21 20-16,0-20 0,21 0 15,-21-1-15</inkml:trace>
  <inkml:trace contextRef="#ctx0" brushRef="#br0" timeOffset="22295.26">4572 2540 0,'0'-42'0,"0"84"0,21-105 16,0 41-16,-21 1 0,21 0 0,1 0 16,-1 21-16,0-21 0,21 0 15,-21-1-15,22 22 0,-22-21 0,21 21 16,-21 0-16,22 0 15,-1 0-15,-21 0 0,0 0 0,1 0 16,-1 21-16,0 1 0,-21-1 16,0 21-16,0-21 0,0 22 0,0-22 15,-21 0-15,-22 0 0,22 21 0,-21-20 16,0 20-16,-1-21 0,1 0 16,0 0-16,-1 1 0,1-1 0,0-21 15,20 0-15,1 21 0,0-21 16,0 0-16,0 0 0,0 0 15,-1 0-15,22-21 16,0 0-16,0-1 16,22 1-16,-1-21 0,0 21 15,0 0-15,0-22 16</inkml:trace>
  <inkml:trace contextRef="#ctx0" brushRef="#br0" timeOffset="22587.29">5482 1990 0,'0'21'32,"-21"0"-17,0 0-15,21 22 0,-21-22 16,-1 21-16,22-21 0,0 22 0,0-22 15,-21 21-15,21 0 0,-21-20 16,0-1-16,21 63 0,0-62 16,0-1-16,0 0 0,0 0 0,0 0 15,0 0-15,0 1 0,21-22 32,0-22-17</inkml:trace>
  <inkml:trace contextRef="#ctx0" brushRef="#br0" timeOffset="22955.61">5715 2392 0,'42'-21'31,"-21"21"-31,1 0 0,-1 0 16,21-21-16,-21-1 0,0 22 15,1 0-15,-1-21 0,0 21 0,0-21 16,0 21-16,0-21 16,-21 0-16,-21 21 15,0 0 1,0 0-16,0 0 0,0 0 16,-1 0-16,1 0 0,-21 0 0,21 21 15,0 0-15,-1 0 0,1 0 16,0 1-16,0-1 0,21 21 0,0-21 15,0 22-15,0-22 0,0 0 16,0 0-16,0 0 0,0 0 0,21 1 16,0-1-16,0-21 0,1 0 0,-1 21 15,21-21-15,-21 0 0,22 0 16,-22 0-16,21 0 0,-21-21 16,0 21-16,1-21 0,-1-1 15,0 1-15</inkml:trace>
  <inkml:trace contextRef="#ctx0" brushRef="#br0" timeOffset="23727.43">7366 2667 0,'0'0'16,"-21"0"-1,21 21-15,0-42 16,0 0-1,0 0-15,0-22 0,21 22 16,0 0-16,0 0 0,0 0 0,-21 0 16,0-22-16,22 1 15,-1 21-15,-21-22 0,21 1 0,-21 21 16,21-21-16,0-1 0,-21 1 0,0 21 16,21-22-16,-21 22 0,22 0 15,-22 0-15,0 0 0,0 42 31,-22 21-15,22-21-16,-21 1 16,21-1-16,-21 21 0,21-21 0,0 22 15,0-1-15,-21 0 0,21 1 16,0-22-16,-21 21 0,21 0 0,0 1 16,0-1-16,0-21 0,0 22 15,0-22-15,21 0 0,0 0 16,0 0-16,0-21 0,22 0 15,-22 0-15,0 0 0,0 0 16,22 0-16,-22-21 0,0 21 0,21-21 16,-21 0-16,1 0 0,-1-1 15,0 1-15,0 0 0,0-21 0,0 21 16,1-1-16,-1-20 0,-21 21 0,0 0 16,0 0-16,0-1 15,0 44 1,0-1-16,0 0 15,0 0-15,0 21 16,0-20-16,0-1 0,0 0 0,0 0 16,0 0-16,0 0 15,0-42 32,0 0-31,0 0-16</inkml:trace>
  <inkml:trace contextRef="#ctx0" brushRef="#br0" timeOffset="23915.61">8043 2096 0,'0'0'0,"-21"-22"31,0 22-15,0 0-1,21 22 17,21-22-17</inkml:trace>
  <inkml:trace contextRef="#ctx0" brushRef="#br0" timeOffset="24096.04">7345 2328 0,'0'0'0,"42"22"31,-21-22-31,0 0 16,22 0-16,-22 0 0,21-22 0,1 22 15,20 0-15,-21-21 0,22 21 16</inkml:trace>
  <inkml:trace contextRef="#ctx0" brushRef="#br0" timeOffset="24951.07">8445 2350 0,'0'-43'31,"0"22"-31,0 0 16,0 42 15,-21 0-16,21 0-15,0 1 0,0-1 0,0 0 16,0 0-16,0 0 0,-21 0 16,21 22-16,0-22 0,-21 0 0,21 0 15,0 0-15,0 1 0,0-1 16,0 0 0,0 0-1,0-42-15,-42 21 0,42-21 16,0 0-1,0-1-15,0 1 0,0 0 16,0 0-16,0-21 0,0 20 16,0 1-16,0-21 0,21 21 0,0 0 15,0-22-15,-21 22 0,21 0 0,22 0 16,-22 0-16,0 21 0,0-22 16,21 22-16,-20 0 0,20 0 0,-21 0 15,0 0-15,22 22 0,-22-1 16,0-21-16,0 21 0,0 0 15,-21 0-15,21 0 0,-21 22 0,22-22 16,-22 0-16,0 0 0,0 0 16,0 1-16,0-1 0,0 0 0,0 0 15,0 0-15,0 0 16,-22-21-16,1 0 0,0 0 16,0 0-1,0 0-15,21-21 16,0 0-16,0 0 0,0 0 15,0 0-15,0-1 0,21-20 16,0 21-16,0 0 0,0 0 16,1-1-16,-1 1 0,0 0 0,21 0 15,-21 0-15,22 0 0,-22 21 16,0 0-16,21-22 0,-20 22 0,-1 0 16,0 0-16,0 0 0,0 22 15,0-1-15,-21 0 0,0 0 0,0 0 16,0 0-16,0 1 0,0-1 15,0 0-15,0 0 0,0 0 0,0 0 16,0 1-16,0-1 0,0 0 16,0 0-16,0-42 62</inkml:trace>
  <inkml:trace contextRef="#ctx0" brushRef="#br0" timeOffset="25336.09">9440 2392 0,'-63'21'16,"84"-21"15,0-21-31,0 21 15,0-21-15,1 21 16,-1-21-16,0-1 0,0 22 16,0-21-16,0 0 0,1 21 15,-22-21-15,0 0 16,-22 21 15,1 0-31,0 0 0,21 21 0,-21-21 16,0 21-16,21 0 0,-21 0 15,21 1-15,0-1 0,-22 0 0,22 0 16,0 21-16,0-20 0,0-1 16,0 0-16,0 0 0,0 0 0,0 0 15,22 1-15,-1-22 16,0 0-16,0 0 0,0 0 16,0 0-16,22 0 0,-22 0 15,21 0-15,1-22 0</inkml:trace>
  <inkml:trace contextRef="#ctx0" brushRef="#br0" timeOffset="25727.49">10287 2223 0,'0'0'0,"-21"-43"16,0 43-1,-1 0-15,1 0 0,0 0 16,0 0-16,0 0 0,-22 21 0,22 1 15,0-22-15,0 21 0,0-21 16,0 21-16,21 0 0,-22-21 16,22 21-16,0 0 0,0 1 15,22-1-15,20 0 16,-21-21-16,0 21 16,22-21-16,-22 0 0,21 21 0,-21-21 15,0 21-15,22-21 0,-22 0 16,0 22-16,-21-1 0,21-21 15,-21 21-15,0 0 16,-21-21-16,0 0 16,0 21-16,-22-21 0,22 0 0,-21 0 15,0 21-15,20-21 0,-20 0 0,21 0 16,-21 0-16,20 0 0,1 0 16,0 0-16,0 0 0,21-21 31,0 0-31</inkml:trace>
  <inkml:trace contextRef="#ctx0" brushRef="#br0" timeOffset="26643.03">11853 2053 0,'-42'-21'16,"42"42"30,-21 0-30,21 22-16,-21-22 0,42 0 0,-21 21 16,0-20-16,-21-1 0,-1 21 0,1 0 15,0 1-15,0-1 0,21 0 0,0-20 16,0-1-16,-21 21 0,21-21 0,-21 0 16,21 1-16,0-44 46,21 1-46,0 0 16,0 0-16,-21 0 0,21 0 0,0-22 16,1 22-16,-1-21 15,0-1-15,-21 22 0,21 0 16,0 0-16,0 0 0,1 21 16,-22-21-16,21 21 15,-21 42-15,0-21 16,21 0-16,0 0 0,-21 1 15,0-1-15,0 21 0,0-21 0,21 0 16,0 22-16,1-22 0,-22 0 16,21 0-16,0 0 0,0 1 0,0-1 15,0-21-15,22 0 0,-22 0 16,0 0-16,0 0 0,0 0 0,22 0 16,-22 0-16,0-21 0,21-1 0,-20 1 15,-1-21-15,0 21 16,42-22-16,-20 1 0,-43 21 0,0-21 15,0 20-15,0-20 0,0 0 0,-21-1 16,-1 1-16,22 21 0,-21-21 16,0-1-16,0 22 0,0 0 0,21 0 15,-21 0-15,21-1 0,-22 22 0,1 0 16,0 22-16,21-1 16,0 0-16,0 0 15,0 0-15,0 0 0,0 1 16,0-1-16,21 0 0,-21 0 15,21 0-15,-21 0 0,22 1 0,-1-1 16,0 0-16,0-21 0,21 21 16</inkml:trace>
  <inkml:trace contextRef="#ctx0" brushRef="#br0" timeOffset="26879.62">12700 2286 0,'0'0'15,"0"21"16,0 0-15,-21 1 0,21-1-16,0 0 0,0 0 0,0 0 0,-21 0 15,21 1-15,0-1 16,0 0-16,0 0 0,0 0 16,0-42 30,0 0-46,0 0 16,0 0-16</inkml:trace>
  <inkml:trace contextRef="#ctx0" brushRef="#br0" timeOffset="27048.59">12721 2096 0,'0'0'0,"0"-22"0,0 44 31,-21-44-31,0 22 0,42 22 62,0-22-62,0 0 0,0 0 16</inkml:trace>
  <inkml:trace contextRef="#ctx0" brushRef="#br0" timeOffset="27298.85">13229 2011 0,'-21'0'31,"0"21"-31,21 0 0,-21 0 0,21 1 16,0-1-16,0 0 0,-22 21 0,22-21 15,-21 1-15,0 41 0,-42-42 16,63 0-16,42 1 0,-21-1 0,-21 0 15,0 0-15,0 0 0,-21 0 16,21 1-16,0-1 0</inkml:trace>
  <inkml:trace contextRef="#ctx0" brushRef="#br0" timeOffset="27949.95">12933 2265 0,'0'0'0,"21"0"31,0 0-15,21 0-16,-20 0 0,20 0 0,-21 0 0,21-21 15,22 21-15,-22 0 0,1-21 0,-1-1 16,21 22-16,-20-21 15,-1 21-15,-21-21 0,22 21 0,-22-21 16,0 0-16,-21 0 0,0-1 16,0 1-16,0 0 15,-21 21 1,0 0 0,-1 0-16,22 21 0,0 0 15,-21 1-15,21-1 0,-21 0 16,21 0-16,0 0 0,0 22 15,0-22-15,0 0 0,0 0 0,0 0 16,0 0-16,-21 1 0,21 20 16,0-21-16,0 0 0,0 0 0,-21-21 15,21 22-15,0-1 16,0-42 15,0-1-15,0 1-16,0 0 0,0 0 15,0 0-15,0 0 0,21-1 16,0 1-16,0 0 0,0 0 16,1 0-16,20 0 0,-21 21 0,0-22 15,22 22-15,-22 0 0,21 0 16,-21 0-16,22 0 0,-22 0 0,0 22 16,0-22-16,0 21 0,0 0 15,-21 0-15,0 0 0,0 0 0,0 1 16,0-1-16,0 0 0,0 0 0,0 0 15,-21 0-15,21 1 0,-21-22 16,21 21-16,0 0 0,-21-21 0,21 21 16,-21-21-16,0 0 15,21-21 17,0 0-32,21 0 0</inkml:trace>
  <inkml:trace contextRef="#ctx0" brushRef="#br0" timeOffset="28507.17">14478 2159 0,'0'0'0,"-21"0"15,0 0 1,-1 0-16,1 0 16,0 0-16,0 0 0,0 0 15,0 21-15,21 0 16,-22-21-16,1 22 0,0-1 0,0 0 16,0 0-16,21 0 0,-21 0 0,-1 1 15,22-1-15,-21 0 0,21 0 16,0 21-16,0-20 0,0-1 0,0 0 15,0 0-15,43 0 0,-22-21 16,0 21-16,0 1 0,0-22 0,22 0 16,-22 0-16,21 0 0,-21 0 15,22 0-15,-22 0 0,0-22 16,21 1-16,-21 21 0,1-21 0,20-21 16,-21 21-16,-21-22 15,0 22-15,0 0 0,0-21 0,0 20 16,0 1-16,0-21 0,0 21 0,0-22 15,0 22-15,-21 0 0,0 0 16,0 0-16,-1 21 0,1 0 0,-21 0 16,21 0-16,0 0 0,-1 0 15,-20 0-15,21 0 0,0 21 0,0 0 16,-1 0-16,1 0 0,0 1 0,21-1 16,0 0-16,0 0 15,0 21-15,0-20 0,0-1 0,0 0 16,21 0-16,0-21 0,1 21 15,-1 0-15,21-21 0,-21 0 0,0 0 16,22 0-16,-22 0 0</inkml:trace>
  <inkml:trace contextRef="#ctx0" brushRef="#br0" timeOffset="29263.9">14901 2265 0,'0'0'0,"0"-21"0,21 21 16,-21-21-16,-21 21 31,0 0-15,21 21-1,-21 0-15,0-21 0,21 21 0,0 0 16,0 0-16,0 1 0,0-1 16,0 0-16,0 0 0,0 0 0,0 0 15,0 1-15,0-1 0,21 0 16,0-21-16,0 0 15,0 0-15,1 0 0,-1 0 16,0 0-16,0-21 0,0 21 16,0-21-16,1-1 0,-1 1 15,-21 0-15,21 0 0,0 0 0,0 0 16,0-1-16,-21 1 0,22 0 16,-1-21-16,-21 21 0,21-1 15,-21 1-15,21 21 0,-42 21 47,21 1-47,0-1 0,-21 0 16,21 0-16,-21 0 0,21 0 0,0 1 15,0-1-15,0 21 0,0-21 16,0 0-16,0 1 0,21-1 16,0 0-16,0-21 0,0 0 15,0 21-15,1-21 0,-1 0 16,0 0-16,0 0 0,0 0 15,0-21-15,1 21 0,-1-21 0,0 0 16,0-1-16,0 1 0,0-21 0,1 21 16,-1-22-16,0 22 0,0-21 15,-21 21-15,21-22 0,0 1 16,-21-43-16,22 43 0,-22 21 16,21-21-16,-21 20 0,0-20 0,0 21 15,0 0-15,0 42 31,-21 0-31,-1 21 16,22-20-16,-21-1 0,21 21 16,0 0-16,-21-20 0,0 20 0,21-21 15,-21 21-15,21-20 0,-21-1 0,21 21 16,0-21-16,0 0 0,0 1 16,0-1-16,0 0 0,21 0 0,0 0 15,0-21-15,0 0 0,0 21 16,1-21-16,-1 0 0,0 0 15,0 0-15,21 0 0,-20-21 0,-1 0 16,0 21-16,-21-21 0,21 0 0</inkml:trace>
  <inkml:trace contextRef="#ctx0" brushRef="#br0" timeOffset="29463.54">15515 2117 0,'0'0'0,"-21"0"0,0 0 0,0 0 0,42 0 47,21 0-47,-21 0 0,0 0 0,22 0 16,-1 0-16,-21 0 0,22 0 16,-22 0-16,0 0 0,0 0 0,21 0 15,-20 0-15</inkml:trace>
  <inkml:trace contextRef="#ctx0" brushRef="#br0" timeOffset="30160.24">17357 2117 0,'0'0'0,"0"-21"16,0-43 0,0 43-16,0 0 0,0-22 15,0 22-15,0 0 0,0 0 0,0 0 16,0 0-16,0-1 16,0 44-1,0-1 1,0 21-16,0-21 0,0 22 0,-22-1 15,1-21-15,21 21 0,-21 1 16,0-1-16,21 0 0,-21 1 0,0-22 16,-22 21-16,43-21 0,0 22 0,0-1 15,0-21-15,0 22 0,0-22 0,0 0 16,21 0-16,1 0 0,-1-21 16,0 21-16,21-21 15,1 0-15,-22 0 0,21 0 16,0-21-16,1 0 0,20-21 15,-20 21-15,-1-1 0,-21-20 0,21 21 16,-20-21-16,-1 20 0,0-20 16,0 21-16,0-21 0,-21 20 0,21-20 15,-21 0-15,0 21 0,0-22 16,0 22-16,0-21 0,0 21 0,0-1 16,0 1-16,0 0 15,-21 21-15,0 0 16,21 21-1,-21 0-15,21 1 16,-21-1-16,21 0 16,0 0-16</inkml:trace>
  <inkml:trace contextRef="#ctx0" brushRef="#br0" timeOffset="30612.27">18203 2096 0,'21'0'0,"-42"0"0,64 0 15,-22 0-15,0 0 16,-42 0 31,0 0-47,-1 0 0,1 21 16,0-21-16,0 0 0,0 21 0,0-21 15,-1 21-15,1-21 0,21 21 16,0 0-16,0 1 15,21-1 1,1 0-16,-1-21 16,21 21-16,-21-21 0,0 0 15,22 21-15,-22-21 0,0 21 0,0-21 16,0 22-16,1-22 0,-1 21 16,-21 0-16,0 0 15,0 0-15,-21-21 0,-1 21 16,1-21-16,0 0 0,-21 22 15,-1-22-15,1 0 0,21 0 0,-21 0 16,-1 0-16,22 0 0,0 0 16,0 0-16,0 0 0,-1 0 0,1 0 15,0 0-15,0 0 16,21-22-16,0 1 16,0 0-1,21 0-15,0 0 0,0 21 16,1-21-16,20 21 0,0-22 15</inkml:trace>
  <inkml:trace contextRef="#ctx0" brushRef="#br0" timeOffset="30851.22">18732 2201 0,'0'22'46,"0"-1"-46,-21-21 16,21 21-16,-21 0 16,21 0-16,-21 0 0,21 1 15,0-1 1,-21-21 0</inkml:trace>
  <inkml:trace contextRef="#ctx0" brushRef="#br0" timeOffset="31039.37">18732 2053 0,'0'0'0,"0"-21"0,-21 21 47,42 0-16</inkml:trace>
  <inkml:trace contextRef="#ctx0" brushRef="#br0" timeOffset="31591.42">19135 2117 0,'0'0'0,"0"21"15,-22 0 1,1 0-16,0 0 16,21 1-16,-21-1 15,21 0-15,0 0 0,-21 0 16,21 0-16,0 1 15,0-1-15,0 0 0,0 0 16,-21 0 0,21-42 31,0 0-47,0 0 15,0 0-15,0-1 16,0 1-16,0 0 0,21 0 0,0 0 15,-21 0-15,21-1 0,0 1 16,22 0-16,-22 0 0,0 0 0,21 21 16,-21-21-16,1 21 0,20 0 15,-21 0-15,0 0 0,0 0 0,1 0 16,-1 0-16,0 21 0,0 0 16,-21 0-16,21 0 15,0 0-15,-21 1 0,0-1 16,0 0-16,0 0 0,0 0 15,0 0-15,-21-21 0,21 22 16,-21-22-16,0 0 0,21 21 16,-21-21-16,0 0 0,21 21 15,0-42 32,21 21-47,0 0 0</inkml:trace>
  <inkml:trace contextRef="#ctx0" brushRef="#br0" timeOffset="32499.2">20278 2138 0,'0'0'15,"0"-21"-15,-22 21 0,1 0 16,0 0-16,-21-21 0,21 21 0,-1 0 15,1 0-15,-42 0 16,20 0-16,1 0 0,21 0 16,-21 0-16,-1 21 0,22-21 0,-21 21 15,21 0-15,-1-21 0,1 21 16,21 0-16,0 1 0,0-1 16,0 0-16,0 0 15,0 0-15,21-21 0,1 21 0,-1-21 16,0 0-16,21 0 0,-21 0 15,22 0-15,-22 0 0,0 0 0,0 0 16,22 0-16,-22 0 0,0 0 16,0 0-16,0-21 0,-21 0 15,0 0-15,21 21 0,-21-21 16,0 0-16,22 21 16,-22-22-16,0 1 0,21 21 15,-21-21 1,0 42 15,0 0-31,0 1 16,-21-1-16,-1 0 0,22 0 0,-21 0 15,21 0-15,-21 22 0,0-1 16,21 0-16,-21 1 0,0-1 0,21 0 16,0 22-16,-22-22 0,22 22 15,-21-22-15,21 22 0,0-22 0,0 0 16,0 1-16,0 20 0,0-21 15,0 22-15,0-1 0,0-20 0,0 20 16,0-20-16,0 20 0,0-21 16,0 1-16,0 20 0,0-20 15,0-1-15,0 0 0,0 1 0,0-22 16,-21 21-16,21 0 0,-21 1 0,0-22 16,0 21-16,-1 1 0,1-22 15,0 21-15,-42 0 0,41-20 16,-20-22-16,21 0 0,-21 0 15,20 0-15,1 0 0,-21 0 0,21 0 16,0-22-16,-1 1 0,1-21 16,21 21-16,-21-22 0,0 22 15,0-21-15,0 0 0,21-1 0,0-20 16,0 20-16,0-20 0,0-1 0,0 1 16,0-22-16,0 22 0,21-1 15,0-20-15,0 20 0,21 1 0,-20-1 16,20 1-16,0-1 0,-21 1 15,22 20-15,-22-20 0,21 20 16,-21 1-16,22 0 0,-22 21 0,0-22 16,0 22-16,0 0 0,1 0 0,-1 0 15,0-1 1,-21 44 46,0-1-46</inkml:trace>
  <inkml:trace contextRef="#ctx0" brushRef="#br0" timeOffset="33403.29">5165 3620 0,'0'0'0,"0"-22"0,21 1 0,-21 0 0,0 0 16,0 0-16,0 0 0,0-1 16,0 1-16,0 0 0,0 0 0,0 0 15,0 0-15,-21 21 16,-1 0-16,1 0 15,0 0-15,0 21 16,21 0-16,0 0 0,-21 0 16,21 22-16,-21-22 0,21 21 0,-22 0 15,22-20-15,0 20 0,0 0 16,0-21-16,0 22 0,-21-22 0,21 0 16,-21 21-16,21-20 0,0-1 15,0 0-15,0 0 0,0 0 16,-21 0-16,42-21 31,0-21-15,0 21-16,22-21 0,-22 0 0</inkml:trace>
  <inkml:trace contextRef="#ctx0" brushRef="#br0" timeOffset="33803.51">5440 3641 0,'0'0'0,"21"0"16,-21-21-1,-21 42 1,0 0-16,-1 0 16,1 0-16,0 0 0,0 1 15,0-1-15,21 0 0,0 0 0,0 0 16,0 0-16,0 1 0,0-1 0,0 0 16,0 0-16,21 0 15,0-21 1,0 0-16,0 0 15,1 0-15,-1 0 0,0 0 0,0-21 16,21 21-16,-20-21 0,-1 0 16,0 21-16,0-21 0,0-1 0,-21 1 15,0 0-15,0 0 0,0 0 16,0 0-16,0-1 0,-21 22 16,21-21-16,-42 21 0,21-21 0,-1 21 15,1 0-15,0 0 0,0 0 16,0 0-16,0 0 0,-1 0 0,1 0 15,21 21-15,0 0 16,21-21 0,1 0-16,-1 0 15,0 0-15,21 0 0,-21 0 16,22 0-16,-22 0 0</inkml:trace>
  <inkml:trace contextRef="#ctx0" brushRef="#br0" timeOffset="34199.6">5948 3641 0,'0'0'0,"0"21"16,-21 0-16,21 0 0,-22-21 15,1 21-15,21 1 0,-21-22 0,0 21 16,0 0-16,0 0 16,21 0-16,-22 0 0,1 1 0,21-1 15,0 0-15,0 0 16,0 0-16,0 0 0,21-21 15,1 0-15,-1 22 0,21-22 16,-21 0-16,0 0 0,1 0 0,20 0 16,-21 0-16,0-22 0,0 22 0,1-21 15,-1 0-15,0 21 0,0-21 16,0 21-16,0-21 0,-21 0 0,0-1 16,0 1-16,0 0 15,0 0-15,0 0 0,0 0 0,0-1 16,-21 1-16,21 0 0,-21 21 15,0-21-15,0 21 0,0 0 16,-1 0-16,1 0 0,0 0 16,0 0-16,0 0 0,21 21 15,0 0-15,0 0 16,0 1 0,21-22-16,0 0 0</inkml:trace>
  <inkml:trace contextRef="#ctx0" brushRef="#br0" timeOffset="34591.19">6583 3662 0,'0'-21'16,"-21"21"-1,-1 0-15,1 0 0,0 21 16,0-21-16,21 21 0,0 0 15,0 0-15,-21 1 0,21-1 0,-21 21 16,21 0-16,0-20 0,0 41 16,-22-21-16,22 22 0,0-1 0,0 1 15,0-1-15,0 1 0,0-1 0,0 1 16,0-22-16,-21 43 0,21-22 16,0 1-16,-21-1 0,21 22 0,-21-21 15,21 20-15,0-20 0,-21-1 16,21 1-16,0-22 0,-21 0 15,21 1-15,0-1 0,0 0 0,0-20 16,0-1-16,0 0 0,0-42 31,0 0-31,0-1 16,0 1-16,0-21 0,0 21 0,0-22 16,0-20-16,21 21 0,0-22 15,-21-21-15,21 22 0,0-1 0</inkml:trace>
  <inkml:trace contextRef="#ctx0" brushRef="#br0" timeOffset="34926.89">6456 4022 0,'0'0'0,"0"-43"0,0-84 31,0 85-31,0 21 0,21 0 0,0 0 16,0-1-16,0 1 15,1 21-15,-1-21 0,21 21 16,-21-21-16,22 21 0,-1-21 0,0 21 15,1 0-15,20 0 16,-21 0-16,-20 0 0,-1 21 0,0-21 16,-21 21-16,0 0 0,0 0 0,0 22 15,0-22-15,-21 0 0,-22 0 16,22 0-16,-21 1 0,0-1 16,-1 0-16,1 0 0,0 0 0,-1-21 15,1 21-15,21 1 0,-22-22 16,22 0-16,0 0 0,0 0 15,21 21-15,21-21 32,0 0-32,0 0 0,1-21 15,-1 21-15,0-22 0,21 1 16,-21 21-16</inkml:trace>
  <inkml:trace contextRef="#ctx0" brushRef="#br0" timeOffset="35171.01">7133 3768 0,'21'0'31,"-21"21"-15,0 0-16,0 0 16,0 0-16,-21-21 0,21 22 15,-21-22-15,21 21 0,0 0 16,-21-21-16,0 0 15,21 21 1,0-42 15,0 0-31,0 0 16</inkml:trace>
  <inkml:trace contextRef="#ctx0" brushRef="#br0" timeOffset="35361.6">7175 3556 0,'0'-21'31,"22"21"-15,-22 21 15,21-21-15,-21 21-1</inkml:trace>
  <inkml:trace contextRef="#ctx0" brushRef="#br0" timeOffset="35847.22">7429 3662 0,'0'21'0,"0"0"16,0 0-16,0 1 15,0-1-15,0 0 16,-21 0-16,21 0 16,0 0-16,0 1 0,0-1 0,0 0 15,-21 0-15,21 0 16,-21-21-16,21 21 16,0-42 30,0 0-30,0 0-16,0 0 0,0 0 16,0-1-16,21 1 0,-21 0 15,42 0-15,-20-21 0,-1 20 0,21 1 16,0 0-16,22 0 0,-22 0 16,1 21-16,-1 0 0,-21 0 15,21 0-15,-20 0 0,-1 21 0,-21 0 16,0 0-16,0 0 15,0 1-15,0-1 0,0 0 0,0 0 16,0 0-16,-21-21 0,-1 21 0,1 1 16,0-1-16,0 0 15,0 0-15,0-21 0,21 21 16,21-21 15,0-21-31,0 21 0,21 0 16</inkml:trace>
  <inkml:trace contextRef="#ctx0" brushRef="#br0" timeOffset="36673.39">8445 3662 0,'0'-21'15,"-21"21"-15,0 0 0,0 0 0,0 0 16,0 0-16,-22 0 0,22 21 15,0-21-15,-21 21 0,20 0 0,1-21 16,0 21-16,0 1 0,0-1 16,0 0-16,21 0 0,0 0 0,0 0 15,0 1-15,0-1 0,0 0 16,21-21-16,21 0 16,-21 0-16,0 0 0,1 0 15,-1 0-15,0 0 0,21 0 16,-21 0-16,1 0 0,-1-21 0,0 21 15,-21-21-15,21 21 0,0-22 16,0 1-16,-21 0 16,0 0-16,22 0 15,-22 0-15,0-1 16,0 44 15,0-1-15,0 0-16,0 0 0,-22 0 15,22 0-15,0 1 0,0 20 16,0 0-16,0 1 0,-21-1 0,21 0 16,0 22-16,0-22 0,0 22 0,0-1 15,0-21-15,0 22 16,0-1-16,0-20 0,0 20 0,0 1 16,0-1-16,21 1 0,-21 20 0,22-20 15,-22-1-15,0 1 0,0-1 16,0 1-16,0-1 0,0 1 0,0-1 15,0 1-15,0-22 0,0 22 0,0-22 16,-22 0-16,1 1 0,0-22 16,0 21-16,0-21 0,0 1 0,-22-1 15,22-21-15,-21 0 0,21 0 0,-22 0 16,22 0-16,-21-21 0,21-1 0,-1 1 16,1-21-16,0 0 15,0-1-15,0 1 0,0-22 0,-1 1 0,1-1 16,0 1-16,21-22 0,0 1 15,0-22-15,0 21 0,0 0 16,0-20-16,42 20 0,-20 21 0,-1-20 16,21 20-16,-21 1 0,22-1 0,-22 1 15,21 20-15,-21 1 0,0 21 16,22-21-16,-22 20 0,0 1 16,0 0-16,0 0 0,1 21 0,-1-21 15,-21 0-15,21 21 0,0-22 0,0 1 31,0 21-15,-21-21 15</inkml:trace>
  <inkml:trace contextRef="#ctx0" brushRef="#br0" timeOffset="37407.04">10477 3768 0,'85'-64'31,"-64"64"-31,0-21 0,1 0 16,20 0-16,-21 0 0,0-1 16,0 1-16,1-21 0,20 0 15,-42 20-15,0 1 0,0 0 16,0 0-16,-21 21 0,-22-21 16,22 21-16,-21 0 0,0 0 0,20 0 15,-20 0-15,0 21 0,-1 0 16,22-21-16,-21 21 0,21 0 15,-22 1-15,22-1 16,0 0-16,21 0 0,0 0 16,0 0-16,0 1 0,21-22 15,0 21-15,1 0 0,-1-21 16,0 21-16,21 0 0,-21 0 0,1-21 16,-1 22-16,0-1 0,0 0 15,0-21-15,0 21 0,-21 0 0,0 0 16,0 1-16,0-1 0,-21 0 15,0 0-15,-21 0 0,21-21 16,-22 21-16,-63-21 16,64 22-16,0-22 0,-1 0 15,1 0-15,0 0 0,-1 0 0,22-22 16,-21 22-16,21-21 0,0 0 0,-1 21 16,1-21-16,21 0 0,0 0 15,-21-1-15,21 1 0,-21 0 16,21 0-16,0 0 0,0 0 15,0-1-15,21 22 16,0 0-16,0 0 0,22 0 0,-22-21 16,21 0-16,-21 21 0,22 0 15</inkml:trace>
  <inkml:trace contextRef="#ctx0" brushRef="#br0" timeOffset="37696.37">10985 3408 0,'0'-64'31,"-21"86"1,21-1-32,-21 0 0,0 21 15,21-21-15,-21 22 0,21-22 0,-21 21 16,-1-21-16,22 22 0,-21-22 0,0 21 15,21-21-15,0 22 0,-21-22 16,21 0-16,-21 0 0,21 0 16,0 1-16,0-1 0,0 0 15,21-21 1,0-21 0</inkml:trace>
  <inkml:trace contextRef="#ctx0" brushRef="#br0" timeOffset="37903.25">10774 3704 0,'-21'0'0,"21"-21"32,21 21-17,0 0-15,0 0 0,21 0 16,-20 0-16,-1 0 0,21 0 15,-21-21-15,22 21 0,-22 0 0,0 0 16,0 0-16,21 0 0,-20 0 16,-1 0-16,0 0 0,0 0 0</inkml:trace>
  <inkml:trace contextRef="#ctx0" brushRef="#br0" timeOffset="38534.57">11578 3789 0,'42'0'31,"-20"-21"-31,-1 0 16,0 21-16,-21-22 16,0 1-16,21 21 0,-21-21 0,0 0 15,0 0-15,0 0 0,0-1 16,0 1-16,0 0 0,0 0 0,-21 0 15,0 21-15,21-21 0,-21 21 16,-1 0-16,1 0 0,0 0 16,0 0-16,-21 0 0,20 0 0,1 0 15,0 21-15,0 0 0,0 0 16,0 0-16,-1 0 0,1 22 0,0-22 16,0 0-16,21 21 0,0-20 15,0-1-15,0 0 0,0 0 0,0 0 16,0 0-16,0 1 0,21-1 15,0-21-15,0 0 16,1 0-16,-1 0 0,0 0 0,0 0 16,0 0-16,0 0 0,1-21 15,-1 21-15,0-22 0,0 22 16,0-21-16,0 0 0,1 0 0,-1 0 16,0 0-16,0-22 0,-21 22 15,21 0-15,-21 0 0,0 0 16,0-1-16,0 1 0,21 0 15,-21 42 17,0 0-32,0 1 0,-21-1 15,21 0-15,0 0 0,0 0 0,0 0 16,0 1-16,-21-1 0,21 0 0,0 0 16,0 0-16,0 0 0,0 1 15,0-1-15,0 0 16,0 0-16,21-21 0,0 0 15,1 0-15,-1 0 16,0 0-16,0 0 0,0 0 16,0 0-16,1-21 0,-1 0 15,21 21-15</inkml:trace>
  <inkml:trace contextRef="#ctx0" brushRef="#br0" timeOffset="39974.58">12404 3535 0,'0'-21'78,"0"0"172,0-1-234,0 1-1,0 0-15,0 0 16,0 0-16,0 0 0,0-1 15,0 1-15,0 0 0,0 0 16,0 0-16,0 0 0,0-1 16,0 44 15,-22-1-15,1 0-16,0 0 0,0 21 0,21-20 15,-21 20-15,0-21 0,-1 21 16,22-20-16,-21 20 0,0-21 0,21 21 15,0-20-15,0-1 0,-21 0 0,21 0 16,0 0-16,0 0 0,0 1 16,0-1-16,0 0 15,0 0 1,21-21-16,0 0 16,0 0-16,1 0 15,-1-21-15,0 21 16,-21-21-16</inkml:trace>
  <inkml:trace contextRef="#ctx0" brushRef="#br0" timeOffset="40198.58">12213 3598 0,'0'-21'31,"21"21"-16,0 0 1,1 0-16,-1 0 0,0 0 0,0 0 16,0 0-16,0 0 0,1 0 15,-1 0-15,0 0 0,0 0 0,0 0 16,0 0-16,1-21 0,-1 21 16,0 0-16,0 0 0</inkml:trace>
  <inkml:trace contextRef="#ctx0" brushRef="#br0" timeOffset="40608.61">12679 3662 0,'0'85'31,"0"-64"-31,-21-42 16,63 21-16,-21 0 0,-21-22 15,0 1-15,21 21 16,0-21-16,1 21 15,-1-21-15,0 21 0,0-21 16,0 21-16,0 0 0,1-21 0,-1-1 16,0 22-16,-21-21 0,0 0 15,0 0-15,0 0 16,-21 21 0,0 0-16,-1 0 15,1 0-15,0 21 0,0 0 16,0 0-16,0-21 0,21 21 15,-22 1-15,22-1 0,-21 0 0,21 0 16,0 0-16,0 0 0,0 1 16,0-1-16,0 0 15,21-21-15,1 21 16,-1-21-16,0 0 16,0 0-16,0 0 0,0 0 0,1 0 15,20 0-15,-21-21 0,0 0 0,22 21 16,-22-21-16,21 21 0</inkml:trace>
  <inkml:trace contextRef="#ctx0" brushRef="#br0" timeOffset="41359.58">13293 3577 0,'0'0'0,"0"-21"0,-22 21 47,22 21-47,-21 0 16,21 1-16,-21-1 0,21 0 15,-21-21-15,21 21 0,0 0 0,0 0 16,0 1-16,-21-22 16,21 21-16,0 0 0,-21-21 0,21 21 0,-22-21 15,22 21 1,0 0-16,-21-42 47,21 0-47,0 0 15,0 0-15,0 0 16,21-1-16,1 1 0,-22 0 16,21 0-16,0 0 0,0 0 0,0 21 15,22-22-15,-22 1 0,0 21 16,0 0-16,0-21 0,0 21 0,1 0 16,-1 0-1,0 0-15,-21 21 0,21 0 16,0 1-16,-21-1 0,0 0 15,0 0-15,0 0 0,0 0 16,0 1-16,0-1 0,0 0 16,0 0-16,0 0 15,0 0-15,-21-21 47,21-21-31,0 0-1,0 0-15,0 0 16,0 0-16,21-1 0,0 1 16,1 0-16,-1-21 0,0 21 15,0-1-15,0 1 0,0 0 0,1 0 16,20 21-16,-21-21 0,0 21 16,0 0-16,1 0 0,-1 0 0,0 0 15,0 21-15,0 0 0,-21 0 0,0 0 16,0 1-16,21-1 15,-21 0-15,0 0 0,0 43 0,0-43 16,-21 0-16,0 0 16,21 0-16,0 0 15,-21-21-15,0 22 16,42-44 15,0 22-31,-21-21 16,21 0-16,0 21 0,1-21 15</inkml:trace>
  <inkml:trace contextRef="#ctx0" brushRef="#br0" timeOffset="41755.75">14139 3704 0,'-21'0'16,"42"0"30,0 0-46,1 0 0,-1-21 16,0 21-16,0 0 0,0-21 16,0 21-16,1-21 0,-1 0 15,0 21-15,0-22 0,-21 1 0,0 0 16,0 0 0,0 0-16,-21 21 15,0 0-15,0 0 0,-1 0 16,1 0-16,0 21 0,0 0 0,0 0 15,0 0-15,-1 1 0,1-1 16,21 0-16,0 0 0,0 0 16,0 0-16,0 1 0,0-1 0,0 0 15,0 0-15,0 0 16,21 0-16,1-21 0,-1 0 0,0 22 16,21-22-16,-21 0 0,22 0 0,-1 0 15,0 0-15,1 0 0,-1 0 16,0 0-16,-20-22 0,20 22 0,0-21 15,-21 0-15,22 0 16,-22 0-16,0 21 0</inkml:trace>
  <inkml:trace contextRef="#ctx0" brushRef="#br0" timeOffset="42211.58">14838 3620 0,'0'-22'0,"-21"107"0,42-148 0,-21 20 16,-21 43 0,-1 0-1,1 21-15,21 1 0,-21-1 16,21 0-16,-21 0 0,21 0 0,0 0 15,0 1-15,-21-22 0,21 21 16,-21 0-16,21 0 0,0 0 0,0 0 16,-22 1-1,1-22 17,21-22-1,0 1-31,0 0 0,0 0 15,21 0-15,1 0 0,-1-1 16,0-20-16,0 21 0,0 0 0,0-22 16,22 22-16,-22 0 0,21 0 15,-21 21-15,22-21 0,-22 21 0,0 0 16,21 0-16,-20 21 0,-1 0 16,-21 0-16,0 0 15,21 1-15,-21-1 0,0 0 0,0 0 16,0 21-16,0-20 15,0-1-15,0 0 0,0 0 16,-21-21-16,21 21 0,-21 0 16,21-42 31,0 0-32,21 21-15,0-21 0</inkml:trace>
  <inkml:trace contextRef="#ctx0" brushRef="#br0" timeOffset="42522.82">15663 3260 0,'0'0'0,"0"-21"0,0-1 16,-21 22-1,0 0-15,0 22 16,0-1-16,21 0 15,-22 0-15,1 21 0,0-20 0,21 20 16,-21-21-16,0 21 0,21 1 0,-21-1 16,-1-21-16,22 22 0,0-1 15,0-21-15,-21 0 0,0 0 0,21 22 16,0-22-16,0 0 16,0 0-16,0 0 0,21-21 31,0 0-31,1 0 15,-1 0-15,0 0 0,0-21 16,0 0-16,22 0 0,-22 0 0,0 21 16,0-43-16</inkml:trace>
  <inkml:trace contextRef="#ctx0" brushRef="#br0" timeOffset="42779.62">15367 3514 0,'0'0'0,"-21"0"0,0 0 32,42 0-32,0 0 15,0 0-15,0 0 0,0 0 16,1 0-16,20 0 0,-21 0 0,21 0 16,-20 0-16,-1 0 0,21 0 0,-21 0 15,0 0-15,1 0 0,-1 0 16,0 0-1,0 0 1,0 0 0</inkml:trace>
  <inkml:trace contextRef="#ctx0" brushRef="#br0" timeOffset="43014.59">16468 3810 0,'0'0'0,"-22"0"0,1 21 0,21 0 0,0-42 47,0 0-16,0 0-31</inkml:trace>
  <inkml:trace contextRef="#ctx0" brushRef="#br1" timeOffset="49814.4">1058 5694 0,'0'0'16,"0"-21"-16,0 0 15,0-1 1,-21 1-1,21 0-15,0 0 32,-21 21-17,21 21 1,0 0-16,0 0 0,0 1 16,0 20-16,0-21 0,0 21 0,0 1 15,-21-1-15,21 0 0,0 1 16,-21-22-16,21 21 0,0 1 0,0-22 15,0 0-15,0 0 0,0 0 16,-22 0-16,22 1 0,0-1 16,0 0-16,0-42 31,0 0-15</inkml:trace>
  <inkml:trace contextRef="#ctx0" brushRef="#br1" timeOffset="50507.53">931 5630 0,'-21'-21'0,"21"0"0,0 0 31,0 0-31,0 0 16,21-1 0,0 22-16,1-21 15,-1 21-15,0 0 0,0 0 0,0-21 16,0 21-16,22 0 0,-22 0 16,21 0-16,-21 0 0,22 0 0,-22 21 15,0 0-15,0-21 0,-21 22 16,0 20-16,0-21 0,0 0 15,-21 22-15,0-22 0,0 21 0,-22-21 16,22 22-16,-21-22 16,21 0-16,0 0 0,-1 0 0,1-21 15,0 21-15,21-42 32,0 0-17,21 0-15,0 21 16,1-21-16,-1 0 0,0 21 15,0 0-15,0-22 0,0 22 16,22 0-16,-22 0 0,21 0 0,-21 0 16,22 0-16,-1 0 0,-21 0 15,22 22-15,-22-1 0,0 0 16,21 0-16,-21 0 0,-21 0 16,22 1-16,-22-1 0,0 0 0,0 0 15,0 21-15,0-20 0,-22-1 16,1 0-16,0 0 0,-21 0 0,-1 0 15,1 1-15,0-22 0,-22 21 16,22 0-16,0-21 0,-22 0 16,22 21-16,-1-21 0,1 0 0,0 0 15,21 0-15,-1 0 0,-20 0 16,21-21-16,0 0 0,0 21 16,21-21-16,0-1 0,0 1 15,0 0 1,0 0-16,21 21 15,0 0-15,0-21 0,0 21 0,0 0 16,1-21-16</inkml:trace>
  <inkml:trace contextRef="#ctx0" brushRef="#br1" timeOffset="51356.51">1820 5800 0,'0'21'32,"0"0"-32,0 0 0,0 0 15,0 1-15,-21-1 0,21 0 16,0 0-16,0 0 0,0 0 15,0 1-15,0-1 16,21-21 0,0 0-16,1 0 15,-1 0-15,0-21 0,0 21 16,0-22-16,0 1 16,1 0-16,-1 21 0,0-21 0,-21 0 15,0 0-15,21-1 0,-21 1 16,21 0-16,-21 0 0,0 0 15,0 0-15,0-1 0,0 1 16,0 42 15,0 1-15,0-1 0,0 0-16,0 0 0,0 0 0,0 0 15,0 22-15,0-22 0,0 0 0,0 0 16,0 0-16,0 22 0,0-22 15,0 0-15,0 21 0,0-20 16,0-1-16,0 21 0,0 22 16,0-22-16,0 0 0,0 1 15,0-1-15,0 0 0,0 22 0,21-22 16,-21 0-16,0 22 0,22-22 16,-22 1-16,0-1 0,0 21 0,0-20 15,0-22-15,21 21 0,-21 1 16,0-1-16,0 0 0,0-21 0,0 22 15,0-22-15,-21 0 0,-1 0 16,1 0-16,0 1 0,0-22 16,0 0-16,0 0 0,-1 0 0,-20 0 15,21 0-15,-21 0 0,20-22 16,-20 1-16,0 0 0,21-21 0,-22-1 16,22 1-16,-21 0 0,21-1 15,-1-20-15,22 21 0,0-22 0,0 1 16,0-1-16,0 1 0,0-1 15,0 22-15,22-22 0,20 1 16,-21 20-16,0 1 0,0 0 0,22-1 16,-22 1-16,21 21 0,-21-21 0,1 20 15,20 1-15,-21-21 16,0 42-16,0-21 0,-21 0 0,22 21 16</inkml:trace>
  <inkml:trace contextRef="#ctx0" brushRef="#br1" timeOffset="52083.52">3683 5673 0,'0'0'15,"0"-64"1,0 43-16,0 0 0,0 0 16,0 0-16,0-1 15,0 1-15,0 0 0,0 0 16,0 42 15,0 0-15,0 0-16,0 1 0,0 20 15,0-21-15,0 21 0,0 1 0,0-1 16,-21 0-16,21 1 0,0-1 16,-21 0-16,21-20 0,0 20 0,0 0 15,0-21-15,0 1 0,0 20 16,0-21-16,0 0 0,21 0 15,0-21-15,0 0 0,0 0 16,0 0-16,1 0 0,-1 0 0,0 0 16,21-21-16,-21 0 0,1 21 0,-1-21 15,0 0-15,0 0 0,0-22 16,0 22-16,1-21 0,-1 21 0,0-22 16,-21 1-16,21 0 15,-21-1-15,21 1 0,-21 0 0,0 20 16,0-20-16,0 0 0,0 21 0,0-1 15,0 1-15,0 0 16,0 42 31,0 0-47,0 1 16,21-1-16,1 0 15,-22 0-15</inkml:trace>
  <inkml:trace contextRef="#ctx0" brushRef="#br1" timeOffset="52559.98">4614 5652 0,'0'-22'0,"0"44"0,0-65 16,0 22-1,-21 21 1,0 0-16,0 0 0,0 0 15,-1 0-15,-20 21 0,21-21 0,0 21 16,0 1-16,-1-22 0,22 21 16,0 0-16,-21-21 0,21 21 15,0 0-15,0 0 16,0 1-16,0-1 16,21-21-16,1 21 0,-1-21 15,0 21-15,0-21 16,0 0-16,0 21 0,1-21 0,-1 21 15,0-21-15,0 22 0,0-22 0,-21 21 16,0 0-16,0 0 16,0 0-16,-21-21 15,0 0-15,-21 21 0,20-21 16,-20 0-16,21 22 0,-21-22 0,-1 0 16,22 0-16,0 0 0,-21 0 0,20 0 15,1 0-15,0 0 16,21-22-16,-21 22 0,0-21 15,21 0 1,0 0-16,0 0 16,21 21-1,0-21-15,0 21 0,0 0 16,1 0-16,-1-22 0,21 22 0</inkml:trace>
  <inkml:trace contextRef="#ctx0" brushRef="#br1" timeOffset="52831.07">4932 5694 0,'0'0'0,"0"-21"32,0 42-1,0 0-31,0 0 0,-21-21 0,21 21 15,0 1-15,0-1 0,0 0 0,-22 0 16,22 0-16,0 0 0,-21-21 16,21 22-16,0-1 0,0 0 15,0 0-15,-21-21 16</inkml:trace>
  <inkml:trace contextRef="#ctx0" brushRef="#br1" timeOffset="53243.56">4911 5355 0,'0'0'0,"-22"0"0,1 0 16,0 0-16,0 21 15,21 1-15,0-1 16,0 0-16,0 0 0,0 0 16,0 0-16,0 1 0,21-1 15,0-21 1,0 0-16,1 0 16,-1 0-16,0 0 0,-21-21 15,21-1-15,0 22 0,-21-21 16,0 0-16,0 0 0,0 0 15,0 0 1,0-1-16,0 1 16,-21 21-1,0 0-15,0 0 0,0 0 16,-1 21-16,1-21 0,21 22 16,-21-1-16,21 0 15,0 0-15,0 0 0,0 0 16,0 1-16,0-1 0,21 0 15,0 0-15</inkml:trace>
  <inkml:trace contextRef="#ctx0" brushRef="#br1" timeOffset="53814.56">5757 5736 0,'0'21'0,"0"1"15,0-1-15,0 0 0,0 0 0,-21 0 16,21 0-16,-21-21 0,0 22 15,0-1-15,21 0 0,-22-21 0,22 21 16,-21-21-16,21 21 16,0-42 15,0 0-31,0 0 16</inkml:trace>
  <inkml:trace contextRef="#ctx0" brushRef="#br1" timeOffset="54799.35">6413 5630 0,'0'0'0,"-21"0"16,-21-21-1,21 21-15,0 0 0,-1 0 16,1 0-16,0 0 0,0 0 16,0 0-16,0 0 0,-1 0 15,1 21-15,0 1 0,0-1 0,0 0 16,0-21-16,-1 21 0,1 0 0,21 0 16,0 1-16,-21-1 0,21 0 15,0 0-15,0 0 0,0 0 16,0 1-16,0-1 0,21-21 15,-21 21-15,21-21 0,1 0 16,-1 0-16,0 0 0,0 0 16,0 0-16,0 0 0,1 0 0,-1-21 15,0 0-15,0 21 0,-21-22 16,21 22-16,-21-21 0,21 0 0,-21 0 16,22 0-16,-22 0 0,0-1 15,21 1-15,-21 0 16,0 0-16,0 0 15,0 42 48,0 0-63,0 0 16,0 0-16,0 1 0,0-1 15,0 0-15,0 21 0,0-21 0,0 1 16,0 20-16,0-21 0,0 21 0,0-20 15,0 20-15,0 0 0,0-21 16,0 22-16,-21-1 0,-1 0 0,22 1 16,0-1-16,0 0 0,0 1 0,0-1 15,0 22-15,0-22 0,-21 0 16,21 22-16,0-22 0,0 22 0,0-22 16,0 0-16,-21 22 0,21-22 0,0 0 15,-21 22-15,21-22 0,0 1 0,-21-1 16,21 0-16,0 1 15,0-22-15,-21 0 0,21 0 0,-22 0 16,22 0-16,-21-21 0,0 0 16,0 0-16,0 0 0,0 0 15,-1 0-15,1 0 0,0-21 0,0 0 16,0 0-16,0 0 0,-1 0 0,22-22 16,-21 22-16,0-21 0,0-1 0,21 1 15,-21-21-15,21 20 0,0-20 16,0-1-16,0 1 0,42-85 15,0 63-15,1 21 0,-22-20 16,0 20-16,21 1 0,-20-1 16,-1 22-16,21-22 0,-21 22 0,0 0 15,22 21-15,-22-1 0,0 1 0,-21 0 16,21 0-16,0 0 0,1 21 16,-22-21-16,21 21 15,-21-22-15,21 22 16,0 0-16,0 0 31</inkml:trace>
  <inkml:trace contextRef="#ctx0" brushRef="#br1" timeOffset="56079.01">5270 5673 0,'0'-21'16,"0"42"31,0 0-47,0 0 0,0 0 15,0 0-15,0 1 0,0-1 16,0 0-16,0 0 0,0 0 15,0 0-15,0 1 0,0-1 0,0 0 16,0 0-16,0 0 0,-21 0 16,0 1-1,0-22 1,21-22 31,0 1-47,0 0 15,0 0-15,0 0 16,0 0-16,0-1 0,0 1 0,21-21 16,-21 21-16,0 0 0,21-1 15,0 1-15,1 0 0,-1 0 0,-21 0 16,21 0-16,0 21 0,0 0 16,0-22-16,1 22 0,-1 0 0,21 0 15,-21 0-15,0 0 0,1 22 16,-1-1-16,0 0 0,0 0 15,-21 0-15,0 0 0,21 1 0,-21-1 16,0 0-16,0 0 0,0 0 16,0 0-16,0 1 0,0-1 0,0 0 15,0 0-15,0 0 16,-21-21 0</inkml:trace>
  <inkml:trace contextRef="#ctx0" brushRef="#br1" timeOffset="58574.55">9313 5228 0,'-42'0'31,"21"21"-31,21 1 16,-21-1-16,21 0 16,0 0-16,0 0 0,0 0 15,0 1-15,0-1 16,21 0-16,0 0 16,0-21-16,0 0 15,0 0-15,1 0 0,-1 0 16,0 0-16,0 0 0,0-21 0,0 21 15,1-21-15,-1 21 0,0-21 16,0 21-16,0-22 0,0 1 16,1 21-16,-1-21 0,-21 0 0,21 0 15,-21 0-15,21-1 0,-21 1 16,0-21-16,0 21 0,0 0 16,0-1-16,0 1 0,-21 0 15,0 21-15,0 0 16,-1 0-1,1 21-15,0 22 16,21-22-16,-21 0 0,21 21 16,0-21-16,0 22 0,-21-1 15,21 0-15,0-20 0,0 41 16,0-21-16,0-20 0,0 20 16,0-21-16,0 21 0,0-20 0,0 20 15,0-21-15,0 21 0,0-20 0,0-1 16,0 21-16,-21-21 0,21 0 15,-22-21-15,22 22 0,0-1 0,-21-21 16,0 0-16,0 21 0,0-21 0,0 0 16,-1 0-16,1 0 15,0 0-15,-21-21 0,21 0 0,-1 21 16,1-22-16,0 1 0,0 0 0,21 0 16,-21-21-16,0 20 0,-1 1 15,22-21-15,0 21 0,-21-22 0,0 22 16,21 0-16,0 0 0,-21 0 15,21 0-15,0-1 16,0 44 0,0-1-1,0 0-15,0 0 0,0 0 16,0 0-16,21 1 0,0 20 0,0 0 16,1-21-16,-1 1 0,0-1 15,0 0-15,0 0 0,0 0 0,1-21 16,-1 21-16,0-21 0,0 0 0,21 0 15,-20 0-15,-1 0 0,0 0 16,21 0-16,-21 0 0,22-21 16,-22 0-16,21 21 0,1-21 0,-22 0 15,21 0-15,-21-1 0,22-20 16,-22 21-16,0 0 0,0 0 0,0-22 16,-21 22-16,21 0 0,-21 0 15,0 0-15,0-1 16,0 44-1,-21-1 1,21 0-16,-21 0 0,21 0 16,-21 0-16,21 22 0,-21-22 0,21 0 15,0 0-15,0 0 0,-21 1 16,21-1-16,-22 0 0,22 0 0,0 0 16,0 0-16,0 1 0,-21-22 15,0 0 1,21-22 15,0 1-31,0 0 0,0 0 16,0-21-16,0 20 0,0 1 15,0-21-15,0 21 0,21-22 16,0 22-16,1 0 0,-1-21 0,21 21 16,-21-1-16,22 1 15,-1 0-15,-21 0 0,21 21 0,1 0 16,-1 0-16,-21 0 0,22 0 0,-22 0 15,21 0-15,-21 21 0,0 0 16,-21 0-16,0 1 0,22-1 0,-22 0 16,0 21-16,0-21 0,0 1 0,0-1 15,0 0-15,0 21 0,0-21 16,0 1-16,0-1 0,21 0 16,0-21-16,0 21 15,0-21-15,0 0 0,1 0 16,-1 0-16,0-21 15,0 0-15,0 21 0,0-21 16,1-1-16,-22 1 0,21 0 0,0 0 16,-21 0-16,0 0 0,0-1 0,21-20 15,-21 21-15,21 0 0,-21 0 16,0-1-16,0 1 0,0 0 16,0 42 15,0 0-31,0 1 0,-21-1 15,21 0-15,-21 0 0,21 0 16,0 22-16,0-22 0,-21 0 16,21 0-16,-21 0 0,21 0 0,-22 1 15,22-1-15,0 0 0,0 0 16,-21-21-16,0 0 31,21-21-15,0 0-1,0 0-15,0-1 0,0 1 0,0 0 16,0 0-16,0-21 0,21 20 16,0 1-16,1 0 0,-1 0 0,-21 0 15,21 0-15,0-1 0,0 22 16,0 0-16,22 0 0,-22 0 0,0 0 16,0 0-16,0 22 0,1-22 15,-22 21-15,0 0 16,21 0-16,-21 0 0,0 22 0,0-22 15,0 0-15,0 0 0,0 0 16,0 0-16,0 1 0,-21-22 16,21 21-16,0 0 15,0-42 17</inkml:trace>
  <inkml:trace contextRef="#ctx0" brushRef="#br1" timeOffset="59099.03">11197 5440 0,'0'0'0,"-21"0"0,0 0 15,0 0-15,-1 0 0,1 21 16,0 0-16,-21-21 0,21 21 0,-1 1 15,1-1-15,0 21 0,0-21 16,21 0-16,-21 1 0,21 20 16,-21-21-16,21 0 0,0 0 15,0 1-15,0-1 0,0 0 0,0 0 16,0 0-16,21 0 0,0-21 0,0 22 16,0-22-16,22 0 15,-22 0-15,0 0 0,0 0 0,21 0 16,-20 0-16,-1 0 0,0-22 0,21 1 15,-21 21-15,1-21 0,-1 0 16,0 0-16,0 0 0,-21-1 0,0 1 16,0-21-16,0 21 0,0-22 0,0 22 15,0-21-15,-21 21 0,21 0 16,-21-1-16,0 1 0,-1 0 0,-20 0 16,21 21-16,0 0 0,0 0 15,-1 0-15,-20 0 0,21 0 0,0 0 16,0 21-16,-1 0 0,1-21 15,0 21-15,0 1 0,0 20 16,21-21-16,-21 0 0,21 22 0,0-22 16,0 21-16,0-21 0,0 0 0,0 1 15,0-1-15,21 0 0,0 0 16,0-21-16,-21 21 0,21-21 0,0 21 16,1-21-16,20 0 0,-21 0 0,0 0 15,0 0-15,1-21 0,20 0 16,-21 21-16</inkml:trace>
  <inkml:trace contextRef="#ctx0" brushRef="#br1" timeOffset="59522.92">11515 5461 0,'0'0'0,"-22"21"31,22 0-31,0 1 0,0-1 0,-21 0 15,21 0-15,-21 0 0,21 0 16,0 1-16,0 20 0,0-21 0,0 0 16,0 0-16,0 1 0,0-1 0,0 0 15,0 0-15,0 0 0,21-21 16,0 0-16,1 0 16,-1 0-16,0 0 15,0 0-15,0-21 0,-21 0 16,21 0-16,1 21 0,-22-21 15,21-1-15,0-20 0,0 21 0,-21 0 16,0 0-16,21-22 0,0 22 16,-21 0-16,0 0 0,0 0 0,0-1 15,0 1-15,0 0 16,0 42 15,0 0-15,0 1-1,22-22 17</inkml:trace>
  <inkml:trace contextRef="#ctx0" brushRef="#br1" timeOffset="60051">12065 5461 0,'0'0'0,"0"-21"16,-21 21 0,0 0-1,-1 0-15,1 21 16,0 0-16,21 0 0,-21 1 16,21-1-16,-21 0 0,21 0 0,-21 0 15,21 0-15,0 22 0,0-22 16,0 0-16,0 0 0,0 0 0,0 1 15,0-1-15,0 21 0,21-21 16,0-21-16,0 0 16,0 0-16,0 0 0,1 0 15,-1 0-15,0 0 0,0 0 0,0 0 16,0 0-16,1-21 0,-1 21 16,0-21-16,0 0 0,0 0 0,-21-1 15,0 1-15,21 0 0,-21 0 16,0-21-16,0 20 0,0-20 0,0 21 15,0-21-15,0 20 0,0 1 0,-21 0 16,0 0-16,21 0 0,-21 21 16,-21 0-16,20-21 0,1 21 0,0 0 15,0 0-15,-21 0 0,20 0 0,1 0 16,0 21-16,0 0 0,0 0 16,0 0-16,21 0 15,0 1 1,0-1-16,0 0 15,21-21 32</inkml:trace>
  <inkml:trace contextRef="#ctx0" brushRef="#br1" timeOffset="61683.5">12277 5525 0,'21'0'32,"-21"-22"-17,0 1 1,21 21-1,-21 21 48,0 1-63,0-1 16,-21 0-16,21 0 0,0 21 0,0-20 15,0-1-15,0 0 0,0 0 16,-21 0-16,21 0 0,0 1 0,0-1 15,0 0-15,0 0 16,21-21 0,0 0-16,0 0 15,0 0-15,0 0 0,1-21 16,-22 0-16,21 21 0,0-21 0</inkml:trace>
  <inkml:trace contextRef="#ctx0" brushRef="#br1" timeOffset="62023.56">12658 5144 0,'0'0'0,"0"-22"0,0 1 16,0 0-16,-22 42 31,22 0-31,-21-21 0,21 22 0,-21 20 15,21-21-15,0 0 0,-21 22 16,21-22-16,-21 21 0,21 0 0,0-20 16,-21 20-16,-1 0 0,22-21 0,-21 22 15,21-1-15,0-21 0,0 22 16,-21-22-16,21 0 0,0 21 0,0-21 16,0 1-16,0-1 15,0 0-15,21-21 16,0 0-1,1 0-15,-1 0 16,0-21-16,-21 0 0,21 21 16,0-22-16,-21 1 0</inkml:trace>
  <inkml:trace contextRef="#ctx0" brushRef="#br1" timeOffset="62315.42">12912 5461 0,'0'0'0,"-22"0"32,1 0-17,21 21-15,-21-21 0,0 21 0,21 1 16,-21-1-16,21 0 16,0 0-16,-21 0 0,21 0 0,0 1 15,-22-1-15,22 0 0,0 0 16,0 0-16,0 0 0,0 1 0,0-1 15,0 0-15,22-21 32,-1 0-17,0 0-15,0 0 0,0 0 16,0 0-16,1-21 0,-1 0 16,0 21-16</inkml:trace>
  <inkml:trace contextRef="#ctx0" brushRef="#br1" timeOffset="63143.54">13356 5461 0,'0'0'0,"-21"0"16,0 0-16,0 0 16,-1 21-16,1-21 0,0 21 15,0 1-15,21-1 0,-21 0 0,0 0 16,-1 0-16,22 0 15,0 1-15,-21-1 0,21 0 0,-21 0 16,21 0-16,0 0 0,0 1 0,0-1 16,0 0-16,21 0 15,0-21-15,1 0 16,-1 0-16,0 0 16,0 0-16,-21-21 15,0 0-15,0 0 16,0-1-16,0 1 15,0 0-15,0 0 0,0-21 16,0 20-16,0 1 0,21 0 0,-21 0 16,21 0-16,-21 0 0,22-1 15,-1 1-15,0 0 0,0 21 16,0 0-16,0-21 0,22 0 16,-22 21-16,0 0 0,0 0 0,0 0 15,22 0-15,-22 0 0,0 0 0,0 0 16,0 21-16,1 0 0,-1 0 15,-21 0-15,21 22 0,0-22 16,-21 0-16,0 21 0,0-20 16,0-1-16,0 0 0,0 0 0,0 0 15,0 0-15,0 1 0,0-1 16,0 0-16,-21-21 0,21 21 16,-21-21-16,21 21 0,-21-21 15,21-21 16,0 0-31,-22 0 16,22 0-16,0-1 16,0 1-16,0 0 0,0 0 0,0 0 15,22-22-15,-22 22 0,21 0 0,0 0 16,-21-21-16,21 20 0,0 1 16,22 0-16,-22 0 0,0 0 0,0 21 15,21-21-15,-20 21 0,20-22 16,-21 22-16,0 0 0,22 0 15,-22 0-15,0 22 0,0-1 0,0 0 16,0 0-16,1 0 0,-22 22 16,0-22-16,0 0 0,0 21 0,0-21 15,0 22-15,0-22 0,0 0 16,0 0-16,0 22 0,0-22 0,0 0 16,-22-21-16,22 21 0,0 0 0,-21-21 15,0 21-15,0-21 16,0 0 15,21-21-31,-21 0 16,21 0-16</inkml:trace>
  <inkml:trace contextRef="#ctx0" brushRef="#br1" timeOffset="63395.49">13504 5122 0,'0'0'0,"-21"0"0,0 0 16,21-21-16,-21 21 16,0 0 30,-1 0-30,1 0 0</inkml:trace>
  <inkml:trace contextRef="#ctx0" brushRef="#br1" timeOffset="63623.48">12636 5334 0,'0'0'0,"22"0"31,-1 0-31,0 0 16,21 0-16,-21 0 0,1 0 0,20 0 15,-21 0-15,21 0 0,-20 0 16,20 0-16,-21 0 0,0 0 15</inkml:trace>
  <inkml:trace contextRef="#ctx0" brushRef="#br1" timeOffset="64254.88">15579 5292 0,'0'0'0,"21"-21"0,0 21 0,-21-22 16,0 1-1,0 0-15,0 0 16,-21 21-16,0 0 16,-1 0-16,-20 0 0,21 0 0,0 0 15,-22 0-15,1 21 0,0-21 16,21 21-16,-22 22 0,1-22 0,0 0 15,-1 21-15,22-21 0,-21 22 16,21-1-16,-1-21 0,1 22 16,0-1-16,21 0 0,0 1 0,0-22 15,0 21-15,0-21 0,0 0 0,21 22 16,-21-22-16,43 0 0,-22-21 16,0 21-16,21 0 0,1-21 0,-1 0 15,0 0-15,1 0 0,-1 0 16,0 0-16,22 0 0,-22 0 0,0-21 15,1 0-15,-1 21 0,-21-21 16,22 0-16</inkml:trace>
  <inkml:trace contextRef="#ctx0" brushRef="#br1" timeOffset="64739.55">16002 5461 0,'0'0'0,"0"-21"15,-21 21 1,0 0-16,-1 0 0,1 0 15,0 21-15,21 0 0,-21-21 0,0 21 16,0 1-16,-1 20 0,22-21 16,-21 0-16,21 22 0,-21-22 0,21 0 15,0 21-15,0-21 0,0 1 16,0-1-16,0 0 0,0 0 0,0 0 16,21 0-16,0-21 15,1 0-15,-1 0 0,0 0 16,0 0-16,0 0 0,0 0 0,1 0 15,20 0-15,-21-21 0,0 21 16,22-21-16,-22 0 0,0 0 0,0 0 16,0-1-16,0-20 0,1 21 0,-1-21 15,-21 20-15,0-20 0,0 21 16,0-21-16,0 20 0,-21 1 16,-1 0-16,1 0 0,0 0 0,-21 21 15,21 0-15,-22-21 0,22 21 0,-21 0 16,21 0-16,-1 0 0,1 21 15,0-21-15,0 21 0,0 0 16,0 0-16,-1 22 0,22-22 0,-21 0 0,21 21 16,0-21-16,0 1 0,0 20 15,0-21-15,0 0 0,0 0 16,0 1-16,21-1 0,1 0 0,-1 0 16,0-21-16,0 0 0,21 21 15,-20-21-15,20 0 0,-21 0 0,21 0 16,1 0-16,-22-21 0,21 0 0,-21 21 15</inkml:trace>
  <inkml:trace contextRef="#ctx0" brushRef="#br1" timeOffset="65227.3">16595 5503 0,'0'-21'0,"-22"21"31,1 0-16,0 21 1,21 1-16,0-1 0,0 0 0,0 0 16,0 0-16,-21 22 0,21-22 15,0 0-15,0 0 0,0 0 0,0 22 16,0-22-16,0 0 16,0 0-16,21-21 0,0 0 15,0 21-15,1-21 0,-1 0 16,0 0-16,0 0 0,0 0 15,0 0-15,1-21 0,-1 0 0,0 21 16,0-21-16,0 0 0,0-1 0,1 1 16,-1 0-16,-21-21 0,0 21 15,21-22-15,-21 22 0,21 0 0,-21-21 16,0 20-16,0 1 0,0 0 16,0 42 15,0 0-31,0 1 15,-21-1-15,21 0 0,0 0 16,0 0-16,-21 0 0,21 1 0,0-1 16,0 0-16,0 0 0,0 0 15,0 0-15,21 1 16,0-22-16,0 0 16,0 0-16,1 0 0,20 0 0,-21 0 15,0-22-15,22 22 0,-22-21 16,0 0-16,21 0 0</inkml:trace>
  <inkml:trace contextRef="#ctx0" brushRef="#br1" timeOffset="65723.92">17335 5461 0,'-21'-21'31,"0"21"-15,0 0-16,21 21 0,-21 0 15,21 0-15,-21 1 0,21-1 16,-22 0-16,22 0 0,0 0 15,0 0-15,0 1 0,0-1 0,-21 0 16,21 0-16,0 0 0,0 0 16,-21 1-16,21-1 0,0-42 62,0-1-62,0 1 16,0 0-16,0 0 0,0 0 15,0 0-15,0-22 0,0 22 0,0 0 16,21-21-16,0 20 0,1 1 16,-1 0-16,0 0 0,0 0 0,21 0 15,-20-1-15,-1 1 0,21 21 16,-21 0-16,22 0 0,-22 0 16,21 0-16,-21 0 0,0 21 0,-21 1 15,22-1-15,-22 0 0,21 21 0,-21-21 16,0 1-16,0 20 0,0-21 0,0 21 15,0-20-15,-21-1 16,-1 0-16,22 0 0,0 0 0,0 0 16,-21-21-16,21 22 0,-21-22 0,21-22 62,0 1-62,21 0 0,0 21 16,1-21-16</inkml:trace>
  <inkml:trace contextRef="#ctx0" brushRef="#br1" timeOffset="66060">18140 5101 0,'-21'-21'0,"-1"21"16,1 21-1,21 0-15,-21 1 0,21-1 0,-21 0 16,21 21-16,-21-21 0,21 22 16,0-22-16,-21 21 0,21 1 0,-22-22 15,22 21-15,-21 0 0,21 1 0,0-22 16,0 21-16,0-21 0,0 1 16,-21 20-16,21-21 0,0 0 0,0 0 15,0 1-15,0-1 16,21-21-1,0 0 1,1 0-16,-22-21 16,21 21-16,0-22 0,0 22 15,-21-21-15,21 0 0,0 0 16,1 0-16,-1 0 0</inkml:trace>
  <inkml:trace contextRef="#ctx0" brushRef="#br1" timeOffset="66319.56">17928 5398 0,'0'0'0,"-21"0"15,42 0 17,0 0-32,0 0 15,1 0-15,20 0 0,-21-22 16,0 22-16,0 0 0,1 0 0,-1 0 15,0 0 1,0 0 0,0 0 31</inkml:trace>
  <inkml:trace contextRef="#ctx0" brushRef="#br1" timeOffset="72731.14">508 8467 0,'0'0'0,"-21"0"0,0 0 16,-1 0-16,1 0 16,0 0-16,-21 0 0,21 0 0,-1 0 15,-20 0-15,21 0 16,-21 0-16,-1 0 0,22 0 15,0 0-15,0 0 0,21 21 16,21-21 0,21 0-1,1 0-15,-1 0 0,21 0 16,-20 0-16,20 0 0,1 0 0,-1 21 16,1-21-16,-1 0 0,1 0 15,-1 0-15,-20 0 0,20 0 0,-21 0 16,22 0-16,-1 0 0,-20 0 15,-1 0-15,22 0 0,-22 0 16,0 0-16,-21 0 0,1 0 16,-1 0-16,0 0 0,0 0 15,-21-21 1,-21 21-16,0 0 16,0 0-16,-1-21 0,1 21 15,0-21-15,0 21 0,21-22 16,-21 1-16</inkml:trace>
  <inkml:trace contextRef="#ctx0" brushRef="#br1" timeOffset="73103.53">1101 8234 0,'0'0'0,"0"-21"16,0 42 15,0 0-16,21 0-15,0-21 0,0 0 16,0 0-16,0 21 0,1 1 16,-1-22-16,21 0 0,-21 0 15,22 0-15,-22 0 0,0 0 0,21 21 16,-21-21-16,1 0 0,-1 0 16,0 0-16,0 0 0,-21 21 31,0 0-31,0 0 15,-21 0-15,0 1 16,0-1-16,-1 0 0,-20 0 0,21 0 16,-21 0-16,20 1 0,-20-1 15,0 0-15,21 0 0,-22 0 0,1 0 16,21 1-16,0-1 0,-1 0 16,1-21-16,21 21 0,-21-21 15,42 0 1</inkml:trace>
  <inkml:trace contextRef="#ctx0" brushRef="#br1" timeOffset="74119.53">2349 8001 0,'0'-21'0,"0"42"0,0-63 16,-21 42-16,21-21 0,0-1 0,0 1 31,0 42-15,-21 22-1,21-22-15,0 21 0,-21 1 16,21-1-16,0 0 0,-21 1 16,0 20-16,-1-21 0,1 1 0,0-1 15,-21 0-15,21 1 0,-1-1 16,1 0-16,0-20 0,0 20 16,0-21-16,0 0 0,-1 0 0,22 1 15,-21-22 1,21-22-1,0 1-15,0 0 16,0 0-16,0 0 0,0 0 0,0-1 16,0 1-16,0 0 0,0 0 0,21-21 15,-21 20-15,0-20 0,22 0 16,-1 21-16,0-22 0,-21 22 0,21 0 16,0 0-16,-21 0 0,21 21 15,1 0-15,-1 0 0,0 21 16,0 0-16,-21 0 0,21 0 15,0 22-15,-21-22 0,0 0 0,0 21 16,22-21-16,-22 22 0,21-22 16,0 0-16,-21 0 0,21 22 0,0-22 15,0 0-15,1-21 0,-1 21 16,0 0-16,0-21 0,21 0 16,-20 0-16,20 0 0,-21 0 0,21 0 15,-20 0-15,20 0 0,-21-21 0,21 21 16,-20-21-16,20 0 0,-21 0 15,0-1-15,0 1 0,1-21 0,-1 21 16,-21-22-16,0 1 0,0 0 16,0-22-16,0 22 0,0 0 0,0-22 15,0 22-15,0-1 0,-21 1 16,-22 0-16,22-1 0,0 22 0,-21-21 16,-1 42-16,22-21 0,-21 21 0,-1-21 15,1 21-15,0 0 16,-1 0-16,1 21 0,21 0 0,-21 0 15,20 21-15,22-20 0,0 20 16,0-21-16,0 21 0,0 1 0,0-22 16,0 21-16,22-21 0,-22 22 15,42-22-15,-21 0 0,0 0 0,0 0 16,22 1-16,-22-1 0,21-21 0,-21 0 16,22 0-16,-1 0 0,-21 0 15,0 0-15,22 0 0,-22 0 16,0 0-16,0 0 0,0-21 15,1 21-15,-1-22 0,0 22 0</inkml:trace>
  <inkml:trace contextRef="#ctx0" brushRef="#br1" timeOffset="74507.85">2963 8340 0,'0'21'16,"0"0"-16,21-21 15,1 0-15,-1 0 16,0 0-16,0 0 0,0-21 16,0 0-16,1 21 0,-1-21 15,-21-1-15,0 1 16,0 0-16,0 0 0,0 0 16,0 0-16,0-1 0,0 1 15,-21 21 1,-1 0-16,1 0 0,0 0 15,0 21-15,0 1 0,0-1 16,21 0-16,0 0 0,0 0 16,-22 0-16,22 1 0,0-1 0,0 0 15,0 0-15,0 0 16,0 0-16,0 1 0,22-1 16,-1-21-16,0 21 15,0-21-15,0 0 16,0 0-16,1 0 0,-1 0 0,0 0 15,21 0-15,-21 0 0,1-21 16,20 0-16,0-1 0</inkml:trace>
  <inkml:trace contextRef="#ctx0" brushRef="#br1" timeOffset="75103.17">3895 7789 0,'0'0'0,"0"-21"0,-22 21 0,22-21 16,-21 21-16,0 0 16,0 0-16,0 0 0,0 21 15,-1-21-15,22 21 0,0 22 16,-21-22-16,0 21 0,0 22 16,21-22-16,-21 22 0,0-1 0,-1 1 15,1-1-15,0 1 0,0-1 0,0 1 16,-22-1-16,22 22 0,21-22 15,-42 1-15,42 20 0,-21-20 0,0 21 16,-1-22-16,1 1 0,21-1 0,-21 1 16,21-1-16,-21 1 0,0-1 15,21 1-15,-21-1 0,21 1 16,0-1-16,-43-21 0,22 1 0,21-1 16,0 0-16,0 1 0,0-22 0,0 0 15,0 0-15,0 0 0,21-21 0,0 0 16,1 0-16,20 0 15,-21-21-15,21 0 0,-20 0 0,20 0 16,0-22-16,-21 22 0,22-21 0,-1 0 16,0-1-16,1 1 0,-1 0 0,0-1 15,-20 1-15,20-22 0,-21 22 16,-21-21-16,0 20 0,0-20 0,0-1 16,0 1-16,0-1 0,0 1 15,-21-1-15,-21 1 0,20 20 16,-20 1-16,21 0 0,-21 21 0,-1-1 15,22 1-15,-21 0 0,21 0 16,-22 21-16,22 0 0,0-21 0,0 21 16,0 0-16,21-21 47,21 21-47,0 0 0,0-22 15,21 22-15,-20-21 0,20 21 16,0-21-16,1 21 0</inkml:trace>
  <inkml:trace contextRef="#ctx0" brushRef="#br1" timeOffset="76599.53">4276 8065 0,'0'-85'15,"0"170"-15,-22-170 0,1 64 0,0 21 16,0 0-16,0 0 15,0 0-15,-1 0 0,1 0 16,0 21-16,0 0 0,21 21 16,-21-20-16,0 20 0,-1-21 0,1 21 15,0-20-15,21 20 0,0-21 16,-21 21-16,21-20 0,0-1 16,0 21-16,0-21 0,0 0 0,0 1 15,21-1-15,0-21 16,0 0-16,1 0 0,-1 0 0,0 0 15,0 0-15,0 0 0,0 0 0,1-21 16,-1-1-16,0 22 0,0-21 16,0 0-16,0 0 0,1 0 0,-1 0 15,0-22-15,-21 22 0,21 0 0,-21 0 16,0-22-16,0 22 0,0 0 16,0 0-16,-21 42 46,21 0-46,-21 0 0,21 1 0,-21-1 16,21 21-16,0-21 0,0 0 16,0 22-16,0-22 0,0 0 0,21 0 15,0 0-15,-21 1 0,21-1 0,0 0 16,-21 0-16,21-21 16,1 0-16,20 21 0,-21-21 0,0 0 0,0 0 15,22 0-15,-22 0 0,21-21 0,-21 21 16,1-21-16,20 0 15,-21 21-15,21-21 0,-20-1 0,-1-20 16,0 21-16,0 0 0,-21-22 0,0 22 16,21 0-16,-21-21 0,0 21 15,0-1-15,0 1 0,0 0 16,-21 21 0,0 21-1,21 0-15,0 1 0,0-1 16,0 0-16,0 0 0,0 0 15,0 0-15,0 1 0,0-1 0,0 0 16,0 0-16,0 0 0,21 0 16,0-21-16,0 22 15,1-22-15,-1 0 16,0 0-16,0 0 0,0 0 16,0 0-16,1-22 0,-1 22 15,0-21-15,0 0 0,0 0 0,-21 0 16,21 0-16,1-1 0,-22 1 15,0-21-15,0 21 0,21 0 0,-21-1 16,21 1-16,-21 0 0,0 0 0,0 0 16,0 42 15,-21 0-31,21 0 0,-21 0 16,21 1-16,0-1 0,-22 0 15,22 21-15,0-21 0,0 1 16,0-1-16,0 42 0,0-42 15,0 1-15,0-1 16,22 0-16,-1-21 0,0 21 16,0-21-16,0 0 0,22 0 0,-22 0 15,0 0-15,21 0 0,1 0 16,-22-21-16,21 21 0,-21-21 0,22 0 16,-1-1-16,-21 1 0,21 0 15,-20-21-15,-1 21 0,0-22 0,0 1 16,0 0-16,0-1 0,-21 1 0,0 0 15,0-1-15,0 22 0,0-21 16,0 21-16,0-1 0,0 1 16,0 0-16,0 0 0,-21 21 31,0 21-31,0 0 16,21 22-16,0-22 0,0 21 0,0 0 15,-21 1-15,21-22 0,0 21 16,0 1-16,0-1 0,0-21 0,0 21 15,0-20-15,0 20 0,0-21 0,21 0 16,0 0-16,0 1 0,0-1 16,22 0-16,-22-21 0,0 0 15,0 0-15,22 0 0,-22 0 16,21 0-16,-21 0 0,22 0 0,-22-21 16,21 21-16,-21-21 0,0-1 15,22 1-15,-22 0 0,0-42 16,0 20-16,-21 22 0,21-21 0,-21-1 15,0 1-15,0 0 0,22-1 16,-22 1-16,0 21 0,0-21 0,0 20 16,0 1-16,0 0 0,0 0 0,0 0 15,0 42 17,0 0-32,-22 0 0,22 0 15,0 22-15,0-1 0,0 0 16,-21 1-16,21-1 0,0 0 0,0 1 15,0-22-15,0 21 0,0 1 0,0-22 16,0 0-16,0 0 0,0 0 16,0 0-16,0 1 0,21-1 15,1-21 1,-1 0-16,0 0 0,0 0 16,0-21-16,0 21 0,1-22 0,-1 1 15,0 0-15,0 0 0,21-21 16,-20 20-16</inkml:trace>
  <inkml:trace contextRef="#ctx0" brushRef="#br1" timeOffset="76822.8">6202 8107 0,'0'0'0,"0"21"15,0 0 1,21-21 0,0 0-16,0 0 15,0 0-15,1 0 0,-1 0 16,0 0-16,0 0 0,0-21 16,0 21-16,1-21 0</inkml:trace>
  <inkml:trace contextRef="#ctx0" brushRef="#br1" timeOffset="79059.92">8340 7768 0,'0'0'0,"-22"0"31,1 0-31,21 21 16,0 1-16,0-1 15,0 0 1,21-21 0,1 0-16,-1 0 15,0 0-15,0 0 0,21 0 16,-20 0-16,-1-21 0,21 21 16,-21-21-16,0-1 0,22 22 0,-22-21 15,0 0-15,0 0 0,0 0 16,1 21-16,-1-21 0,-21-22 15,0 22-15,0 0 0,0 0 0,0 0 16,0-1-16,0 1 0,-21 21 16,-1 0-16,1 0 0,0 0 15,0 0-15,0 21 0,0 1 16,21 20-16,-22-21 0,22 21 0,-21-20 16,21 20-16,0 0 0,0 1 15,-21-1-15,21 0 0,-21 1 16,21-1-16,0 0 0,-21 22 0,21-22 15,0 0-15,0 1 0,0-22 16,0 21-16,0-21 0,-21 22 0,21-22 16,0 0-16,-22 0 0,1 0 15,0-21 1,0 0-16,0 0 0,0 0 16,21-21-16,-22 21 0,1-21 15,0 0-15,0-21 0,0 20 16,0 1-16,21-21 0,-22 0 0,1-1 0,0 22 15,21-21-15,0 21 16,-21-22-16,21 22 0,-21 21 0,21-21 16,-21 21-16,21 21 15,0 0-15,0 0 0,0 1 16,0 20-16,0-21 0,0 21 0,21-20 16,0-1-16,0 21 0,0-21 15,0 0-15,1 1 0,-1-1 0,0 0 16,0 0-16,21-21 0,-20 0 0,-1 21 15,21-21-15,0 0 0,-20 0 16,20 0-16,-21 0 0,21 0 0,1-21 16,-22 0-16,21 0 0,1 0 0,-22 21 15,0-43-15,21 22 16,-21 0-16,-21 0 0,22-22 0,-22 22 16,21-21-16,-21 21 0,0 0 15,0-1-15,0 1 0,0 0 0,-21 42 31,21 0-15,-22 1-16,22-1 0,0 21 0,-21-21 16,21 0-16,0 22 0,0-22 0,-21 0 15,21 0-15,-21 0 0,21 1 16,-21-1-16,21 0 16,-21-21-16,-1 0 0,22-21 46,0 0-46,0-1 16,0 1-16,0-21 0,0 21 0,22 0 16,-1-22-16,-21 22 0,21-21 0,0 21 15,0-1-15,0-20 0,1 21 16,-1 0-16,0 21 0,0-21 16,21 21-16,-20 0 0,-1 0 15,0 0-15,0 0 0,0 21 0,-21 0 16,21 0-16,-21 0 0,22 0 0,-22 1 15,0 20-15,0-21 0,21 0 0,-21 0 16,21 1-16,-21 20 0,0-21 16,0 0-16,21-21 0,0 21 0,0 1 15,-21-1-15,22-21 0,-1 0 16,0 0-16,0 0 0,0 0 16,0 0-16,1 0 0,-1 0 0,0-21 15,0-1-15,0 22 16,0-21-16,-21 0 0,22 0 0,-22-21 15,21 20-15,-21 1 0,0-21 16,0 21-16,0-22 0,21 22 0,-21 0 16,0 0-16,0 0 0,0 42 31,0 0-31,-21 0 16,21 22-16,0-22 15,0 0-15,-21 0 0,21 0 0,-22 22 16,22-22-16,0 0 0,0 0 0,0 0 15,-21 0-15,21 1 16,0-44 31,21 1-47,-21 0 0,0 0 16,22 0-16,-1-22 15,0 22-15,-21 0 0,21-21 0,0 21 16,0-1-16,1 1 0,-1 0 0,0 0 15,0 0-15,0 21 0,-21 21 16,0 0-16,0 0 16,0 0-16,0 1 0,0 20 15,0-21-15,0 0 0,0 22 0,0-22 16,0 0-16,0 0 0,0 0 0,0 0 16,21 1-16,1-1 15,-1 0-15,0-21 0,21 21 0,1-21 16,-1 0-16,0 0 0,1 0 15,-22 0-15,21 0 0,0 0 16,1 0-16,-22-21 0,21 21 0,-21-21 16,1 0-16,-1-1 0,0 1 0,0 0 15,0 0-15,-21-21 0,0 20 16,21 1-16,1-21 0,-22 21 0,0 0 16,21-1-16,-21 1 0,0 0 15,0 42 16,-21 0-31,-1 1 16,22 20-16,-21-21 0,21 0 0,-21 0 16,21 1-16,0-1 0,0 0 15,0 0-15,0 0 0,0 0 16,0 1-16,0-1 16,21-21-16,0 0 15,1 0-15,-1 0 16,0 0-16,0 0 0,0-21 0,0 21 15,22-22-15,-22 1 0,0 0 0,0 0 16,0 0-16,1-22 0,-22 22 16,0-21-16,21 21 0,-21-22 0,0 1 15,0 21-15,0 0 0,0 0 0,-43-22 16,22 43-16,0 0 16,0 0-16,0 0 0,0 0 15,-22 0-15,22 0 0,0 0 0,-21 21 16,20 22-16,1-22 0,0 0 15,0 0-15,21 22 0,0-22 0,0 21 16,0-21-16,0 0 0,0 1 0,0-1 16,0 0-16,21 0 15,0-21-15,0 21 0,1-21 0,-1 0 16,0 0-16,0 0 0,0 0 0</inkml:trace>
  <inkml:trace contextRef="#ctx0" brushRef="#br1" timeOffset="79879.16">10795 7980 0,'0'0'0,"0"-21"0,0 0 15,0 42 17,0 0-32,-21 0 0,21 0 15,0 0-15,0 22 0,0-22 0,0 0 16,0 0-16,0 22 0,0-22 15,0 0-15,0 0 0,0 0 0,0 0 16,0 1-16,21-22 16,0 0-16,0 0 15,0 0-15,1 0 0,-1 0 16,0 0-16,0-22 0,0 22 16,0-21-16,1 0 0,-22 0 15,0 0-15,21 0 0,-21-1 0,0 1 16,0 0-16,0 0 0,0 0 0,0 0 15,0-1-15,0 1 16,21 21 15,0-21-31,0 21 16,0 0-16,1 0 0,-1 0 16,0 0-16,0-21 0,0 21 15,0 0-15,22-21 0,-22 21 16,21-21-16,-21 21 0,22 0 0,-22 0 15,0-22-15,0 22 0,0 0 16,-42 0 31,0 0-47,21 22 0,-21-1 16,0-21-16,0 21 0,21 21 15,0-21-15,-22 1 0,1-1 16,21 0-16,0 0 0,0 0 0,0 0 15,0 1-15,0-1 0,0 0 0,0 0 16,0 0-16,21 0 16,1-21-16,-1 22 0,0-22 15,0 0-15,0 0 0,0 0 0,1 0 16,-1 0-16,0 0 0,0 0 16,0-22-16,0 1 0,1 21 0,-1-21 15,0 0-15,0 0 0,0-22 0,0 22 16,-21-21-16,0 21 0,0-22 15,0 22-15,0 0 0,0-21 0,0 21 16,-21-1-16,0 1 0,0 21 16,0 0-16,0 0 0,-1 0 0,1 0 15,0 0-15,0 0 0,0 0 16,0 0-16,-1 21 0,22 1 16,-21-22-16,0 21 0,21 0 0,0 0 15,0 0-15,-21 0 16,21 1-16</inkml:trace>
  <inkml:trace contextRef="#ctx0" brushRef="#br1" timeOffset="80642.87">12213 7662 0,'0'-21'0,"0"42"0,0-63 0,0 21 16,21 21-16,-21-21 16,0 42 15,-21 0-31,0 0 0,0 0 0,21 1 15,-21-1-15,-1 21 0,1-21 16,0 22-16,0-22 0,0 21 0,0 0 16,21-20-16,-22 20 0,1 0 0,21-21 15,-21 22-15,21-22 16,0 0-16,0 21 0,0-20 0,0-1 16,0 0-16,0 0 0,21-21 0,0 21 15,1-21-15,-1 0 0,0 0 16,0 0-16,0 0 0,22 0 0,-22 0 15,0 0-15,0 0 0,0-21 0,22 0 16,-22 0-16,0 0 0,0-1 16,0 1-16,0 0 0,-21 0 0,22 0 15,-1 0-15,0-1 0,-21 1 16,0 0-16,21 21 16,-21-21-16,-21 42 31,0 0-16,21 0-15,0 1 0,-21-1 16,21 0-16,0 0 0,-22 0 16,22 0-16,0 1 0,0-1 15,0 0-15,0 0 0,22-21 16,-1 0 0,0 0-16,0 0 15,0 0-15,0 0 16,1 0-16,-1-21 15,-21 0-15,21 21 16,-21-21-16,21-1 0,-21 1 16</inkml:trace>
  <inkml:trace contextRef="#ctx0" brushRef="#br1" timeOffset="80846.92">12658 7768 0,'0'0'0,"-22"0"16,1 0 15,21-21 16,-21 21-31</inkml:trace>
  <inkml:trace contextRef="#ctx0" brushRef="#br1" timeOffset="81035.05">12001 7811 0,'0'0'0,"-21"0"15,0 21-15,21 0 16,21-21-1,0 0-15,1 0 16,20 0-16,-21 0 0,0 0 0,22 0 16,-1 0-16,-21 0 0,21 0 15,1 0-15</inkml:trace>
  <inkml:trace contextRef="#ctx0" brushRef="#br1" timeOffset="81775.53">13081 7916 0,'-42'0'15,"20"22"1,1-22-16,0 0 0,0 21 16,0 0-16,0-21 0,-1 21 0,1 0 15,0-21-15,0 21 0,0 1 0,0 20 16,21-21-16,0 0 0,0 0 0,0 1 15,0-1-15,0 0 16,0 0-16,21 0 16,0-21-16,0 0 15,0 0-15,0 0 16,1 0 0,-22-21-16,0 0 0,0 0 15,0 0-15,0-1 0,0 1 16,21 0-16,0 0 0,0 0 0,0 0 15,0-1-15,1-20 0,-1 21 16,0 0-16,21 0 0,-21 21 0,22-22 16,-22 1-16,0 21 0,21 0 0,-20 0 15,-1 0-15,0 0 0,21 0 16,-21 0-16,-21 21 0,22 1 16,-22 20-16,0-21 15,21 0-15,-21 0 0,0 22 16,0-22-16,0 0 0,0 0 0,0 22 15,0-22-15,0 0 0,0 0 16,0 0-16,-21-21 16,-1 0-1,1 0-15,21-21 16,-21 21 0,21-21-16,0 0 0,0 0 0,0-1 15,0 1-15,0 0 0,21-21 16,0 21-16,1-22 0,20 22 15,-21-21-15,21 21 0,1-1 0,-22-20 16,21 21-16,1 0 0,-1 21 0,0-21 16,1 21-16,-1 0 0,-21 0 15,21 0-15,-20 21 0,20 0 0,-21 0 16,0 0-16,0 0 0,-21 22 0,0-22 16,0 21-16,0 1 0,0-22 15,0 21-15,0-21 0,-21 22 0,0-22 16,21 0-16,-42 21 0,42-21 0,-21-21 15,-1 22-15,1-22 16</inkml:trace>
  <inkml:trace contextRef="#ctx0" brushRef="#br1" timeOffset="82287.81">15515 7684 0,'0'0'0,"0"-22"0,21-41 31,-21 42-31,0 0 0,0-1 0,-21 1 16,0 21-16,0 0 15,0 0-15,-1 0 0,-20 0 0,21 0 16,-21 21-16,-1 1 0,-20 20 16,42-21-16,-22 0 0,22 22 15,0-22-15,0 21 0,0-21 0,-1 22 16,22-1-16,0-21 0,0 21 16,0 1-16,0-1 0,0-21 0,0 22 15,0-22-15,0 21 0,22-21 0,-22 0 16,21 1-16,0-22 0,21 21 15,22 0-15,-22-21 0,0 0 16,1 0-16,-1 0 0,0 0 16,1-21-16,-1 0 0,0-1 15,1 1-15,-1 0 0</inkml:trace>
  <inkml:trace contextRef="#ctx0" brushRef="#br1" timeOffset="83615.33">15875 7874 0,'0'0'0,"0"-21"0,0 0 0,0 0 0,0-1 16,-21 22-1,0 0-15,-1 22 16,1-1-16,0 0 16,21 0-16,-21 0 0,0 0 0,21 22 15,-21-22-15,21 0 0,0 21 0,0-20 16,0-1-16,0 0 0,0 0 16,0 0-16,0 0 0,21 1 15,0-22-15,0 21 0,21-21 0,-20 0 16,-1 0-16,0 0 0,21 0 15,-21 0-15,1 0 0,20 0 0,-21-21 16,21-1-16,-20 1 0,-1 0 16,21 0-16,-21-21 0,0-1 15,-21 22-15,0-21 0,0 21 0,0-1 16,0-20-16,-21 21 0,0 0 16,0 21-16,0-21 0,-22-1 0,22 22 15,-21 0-15,21 0 0,-22 0 16,22 0-16,-21 0 0,21 22 15,0-1-15,-1 0 0,1 0 0,0 0 16,21 0-16,-21 1 0,21 20 0,0-21 16,0 0-16,0 22 0,0-22 15,21 0-15,0 0 0,0 0 0,1 0 16,-1-21-16,21 22 0,-21-22 16,22 0-16,-22 0 0,0 0 0,21 0 15,1 0-15,-22 0 0,21 0 0,-21-22 16,22 22-16,-22-21 0,21 0 15,0 0-15,1 0 0,-22 0 0,21-1 16,-21-20-16,22 21 0,-22 0 16,0-22-16,-21 22 0,21 0 0,-21 0 15,0 0-15,-21 21 32,0 0-17,0 21-15,21 0 0,-21-21 0,-1 42 16,1-20-16,21-1 0,0 0 15,0 0-15,0 21 0,0-20 0,0-1 16,0 0-16,0 0 0,0 0 16,21 0-16,1-21 0,-1 0 15,0 0-15,0 0 0,0 0 0,0 0 16,22 0-16,-22 0 0,21 0 16,-21-21-16,1 0 0,-1 21 15,0-21-15,0 0 0,0 0 16,0-22-16,-21 22 0,0 0 15,22 0-15,-22 0 0,21-1 0,-21 1 16,0 0-16,0 0 0,0 0 16,-21 21-1,21 21 1,-22-21-16,22 21 0,-21 0 16,21 0-16,0 1 0,0-1 0,0 21 15,0-21-15,0 0 0,0 1 0,0-1 16,0 0-16,21 0 15,1 0-15,-1 0 0,0-21 0,21 22 16,-21-22-16,1 0 0,-1 0 16,21 0-16,-21 0 0,22 0 15,-1 0-15,-21-22 0,0 1 16,0 0-16,1 0 0,-1 0 16,-21 0-16,0-1 0,21-20 0,-21 21 15,0 0-15,21-22 0,-21 22 0,0 0 16,0 0-16,-21 42 31,0 0-15,21 0-16,-21 1 0,21-1 15,0 0-15,-22 21 0,22-21 16,-21 1-16,21-1 0,0 0 16,0 0-16,0 0 0,-21-21 31,21-21 0,0 0-31,0 0 0,0 0 16,0-1-16,21-20 15,0 21-15,1-21 0,-1 20 0,21 1 16,-21 0-16,0 0 0,22 0 16,-1 0-16,-21-1 0,22 1 0,-1 21 15,0 0-15,1 0 0,-22 0 16,21 0-16,-21 0 0,0 0 15,1 21-15,-22 1 0,0-1 0,0 21 16,0-21-16,0 0 0,0 22 0,-22-22 16,1 0-16,0 21 0,21-20 15,-21-1-15,0 0 0,21 0 16,0 0-16,-21-21 0,21 21 16,0-42 15,21 0-31,0 0 15,0 0-15</inkml:trace>
  <inkml:trace contextRef="#ctx0" brushRef="#br1" timeOffset="83910.96">18076 7578 0,'-21'0'15,"0"0"-15,21 21 16,0 0-16,0 0 0,-21 0 16,21 1-16,-21-1 0,21 0 0,-22 21 15,1-21-15,21 22 0,0-22 16,-21 21-16,0-21 0,0 22 16,21-22-16,0 0 0,0 0 0,0 22 15,0-22-15,0 0 0,0 0 16,0 0-1,21-21-15,0 0 16,0 0-16,0 0 0,1 0 0,-22-21 16,21 0-16,0 21 0,0-21 15,0 0-15</inkml:trace>
  <inkml:trace contextRef="#ctx0" brushRef="#br1" timeOffset="84119.27">17886 7832 0,'0'0'0,"-21"0"0,-1 0 16,22-21 15,22 21-31,-1 0 16,0 0-16,0 0 16,0 0-16,0 0 0,1 0 0,-1-22 15,0 22-15,0 0 0,0 0 16,22 0-16,-1 0 0,-21 0 15,21 0-15,1 0 0,-1 0 0</inkml:trace>
  <inkml:trace contextRef="#ctx0" brushRef="#br1" timeOffset="84409.35">19029 7747 0,'0'0'0,"-21"21"0,21 0 47,0 1-47,-22-1 0,1 0 16,21 21-16,-21-21 16,21 1-16,0-1 0,-21 21 0,21-21 15,-21 0-15,21 1 0,0-1 16,0 0-16,-21-21 0,21 21 0,-22 0 15,44-21 17,-1 0-32,0-21 15</inkml:trace>
  <inkml:trace contextRef="#ctx0" brushRef="#br1" timeOffset="84815.52">19685 7811 0,'0'-22'0,"-21"22"16,0 0-16,-1 0 15,-20 0-15,21 0 0,-21 0 0,20 0 16,-20 0-16,21 0 0,-21 0 16,20 0-16,1 0 0,0 0 0,0 0 15,21 22 1,21-1-1,0-21 1,0 0-16,1 21 0,20-21 0,-21 0 16,21 21-16,-20 0 0,-1-21 15,21 21-15,-21 1 0,0-1 0,-21 0 16,22 0-16,-22 0 0,0 0 16,0 1-16,0-1 15,-22-21-15,1 21 0,0-21 16,0 0-16,-21 0 0,20 0 15,1 0-15,-21 0 0,21 0 0,0 0 16,-22 0-16,22 0 0,0 0 16,0 0-16,0 0 0,21-21 15,0 0-15,-22 21 0,22-22 16,-21 1-16,21 0 0,0 0 16,0 0-16</inkml:trace>
  <inkml:trace contextRef="#ctx0" brushRef="#br1" timeOffset="85018.55">19135 7620 0,'0'0'0,"-22"0"0,1-21 32</inkml:trace>
  <inkml:trace contextRef="#ctx0" brushRef="#br1" timeOffset="85850.4">20976 7684 0,'0'-22'31,"21"1"-31,0 0 0,-21 0 15,22 0-15,-22 0 16,-22 21 31,22 21-47,-21 0 0,0 0 0,21 0 0,-21 0 16,21 1-16,0 20 0,0-21 15,0 0-15,-21 22 0,21-22 16,0 21-16,0-21 0,0 22 0,-21-22 15,21 0-15,0 21 0,0-21 16,-22 1-16,22-1 0,0 0 0,0 0 16,-21 0-16,21 0 0,-21-21 15,0 0 1,0 0-16,0 0 16,-1 0-16,1 0 0,-21 0 15,21 0-15,0 0 0,-22 0 0,1 0 16,21-21-16,-22 21 0,22 0 15,0-21-15,-21 21 0,21 0 16,-1 0-16,22-21 0,-21 21 16,42 0 15,1 0-31,-1 0 0,0 0 16,21 0-16,1 0 0,-22 0 15,21 0-15,0 0 0,-20 21 0,20-21 16,0 0-16,-21 0 0,22 0 0,-22 0 15,0 0-15,0 0 0,0 21 16,1-21-16,-1 0 0,0 0 16,0 0 15,-21-21 0,0 0-31</inkml:trace>
  <inkml:trace contextRef="#ctx0" brushRef="#br1" timeOffset="86007.98">20976 8128 0</inkml:trace>
  <inkml:trace contextRef="#ctx0" brushRef="#br1" timeOffset="87358.35">677 10329 0,'0'0'0,"-42"0"0,21 22 15,0-22-15,-22 0 0,1 0 0,21 0 0,-22 0 16,1 0-16,0 0 15,21 0-15,-22 0 0,22 0 0,0 0 16,0 0-16,0 0 0,42 0 47,0 0-47,21 0 16,1 0-16,-1 0 0,21 0 0,1 0 15,-22 0-15,22 0 0,-1 0 16,1 0-16,-1 0 0,-20 0 0,20 0 15,1 0-15,-1 0 0,-21 0 16,22 0-16,-22 0 0,1 0 0,-1 0 16,-21-22-16,21 22 0,-20 0 15,-22-21 1,0 0 0,-22 0-1,1 21-15,0-21 0,-21 0 16</inkml:trace>
  <inkml:trace contextRef="#ctx0" brushRef="#br1" timeOffset="87690.29">1079 10118 0,'0'0'0,"22"0"47,-1 21-47,0-21 15,0 0-15,21 0 0,-20 0 16,20 21-16,-21-21 0,21 0 0,-20 0 16,20 0-16,-21 0 0,0 0 15,0 0-15,1 0 0,-22 21 16,0 0 0,-22 1-1,1-1-15,-21 0 16,21 0-16,-22 0 0,22 0 0,-21 22 15,21-22-15,-22 21 0,22-21 16,-21 22-16,21-22 0,0 0 0,-1 21 16,1-20-16,0-1 0,0-21 15,21 21-15,-21 0 0</inkml:trace>
  <inkml:trace contextRef="#ctx0" brushRef="#br1" timeOffset="88950.99">2307 10160 0,'0'0'16,"0"-21"15,21 21-31,0-21 0,1 21 15,-1-21-15,0-1 0,0 1 16,0 21-16,-21-21 0,21 0 0,1 0 16,-1 0-16,-21-1 0,0 1 15,0 0-15,0 0 0,0 0 0,0 0 16,0-1 0,0 44-1,-21-1 1,-1 0-16,22 21 0,-21-21 15,21 1-15,0 20 0,-21-21 0,0 21 16,21-20-16,-21 20 0,21-21 16,0 0-16,0 0 0,-21 22 0,21-22 15,0 0-15,0 0 0,0 0 16,-22 1-16,22-1 0,0 0 0,-21-21 31,0-21-15,0 21-1,0-21-15,21-1 0,-21 1 0,-1 21 16,22-21-16,-21 21 0,21-21 16,-21 21-16,0 0 0,21-21 15,-21 21 1,21 21 15,21-21-31,0 0 16,0 0-16,0 0 0,1 0 0,20 0 15,-21 0-15,21 0 0,1 0 16,-1 0-16,22 0 0,-22 0 0,0-21 16,1 0-16,20 21 0,-21-22 15,1 22-15,-1-21 0,0 0 0,-20 0 16,-1 0-16,21 21 0,-21-21 16,-21-1-16,21 1 0,-21 0 0,22 0 15,-22 0-15,0 0 0,0-1 16,0 1-16,0 0 15,-22 21 1,1 0 0,0 21-16,0 0 15,21 1-15,-21-1 0,0 0 16,21 0-16,0 0 0,-22 22 0,22-22 16,-21 21-16,21 0 0,-21 22 0,21-22 15,0 22-15,-21 20 0,0-20 16,21-1-16,-21 22 0,21-21 15,0-1-15,-22 22 0,22-22 16,0 22-16,-21 0 0,21-1 0,0 86 16,0-107-16,0 22 0,-21-22 15,0 1-15,21-1 0,0-20 16,0-1-16,0 0 0,0 1 0,0-22 16,21 0-16,0-21 0,0 0 0,1 0 15,-1 0-15,0-21 0,21 0 16,-21 21-16,22-43 0,-22 22 0,21 0 15,-21-21-15,22-1 0,-22 1 16,0-22-16,0 22 0,0-21 0,1 20 16,-22-20-16,0-1 0,0 1 0,0 20 15,0-20-15,-22-1 16,1 22-16,-21-21 0,21 20 0,-22-20 16,1 20-16,21 1 0,-21 0 0,20-1 15,-20 22-15,21 0 0,0 0 16,0 0-16,-1 0 0,22-1 15,22 22 1,-1 0 0,0 0-16,0 0 0,21 0 15,-20 0-15,-1-21 0,21 21 0,-21-21 16,22 21-16,-22-21 0,21 0 16,0 0-16,1-1 0,-1 1 15</inkml:trace>
  <inkml:trace contextRef="#ctx0" brushRef="#br1" timeOffset="89291.16">4360 9885 0,'0'0'0,"-21"0"16,0 0 0,21 21-1,0 0 1,0 0-16,-21 1 0,21-1 16,-21 0-16,21 0 15,0 0-15,-22-21 0,22 21 0,0 1 16,0-1-16,-21-21 0,21 21 15,-21-21 1,21-21 15</inkml:trace>
  <inkml:trace contextRef="#ctx0" brushRef="#br1" timeOffset="89507.99">4318 9694 0,'0'0'16,"0"-21"-16,-21 21 0,0 0 15,42 0 63,0 0-62,0 0-16,0 0 0</inkml:trace>
  <inkml:trace contextRef="#ctx0" brushRef="#br1" timeOffset="89807.97">4932 9567 0,'0'-21'0,"0"-21"31,0 21-15,0 42-1,-21 0 1,21 0-16,-22 22 0,1-22 16,21 21-16,-21 0 0,0 1 0,0-1 15,0-21-15,21 22 0,-22-1 16,1 0-16,21-21 0,-21 22 0,21-22 15,0 0-15,0 0 0,0 0 0,0 1 16,21-22-16,0 21 16,1-21-16,-1 0 0,0 0 15,0 0-15,0-21 16,-21-1-16,21 22 0</inkml:trace>
  <inkml:trace contextRef="#ctx0" brushRef="#br1" timeOffset="90008.53">4805 9843 0,'42'0'62,"-21"0"-46,22 0-16,-22 0 0,0-22 0,0 22 15,0 0-15,0-21 16,1 21-16,-1 0 0</inkml:trace>
  <inkml:trace contextRef="#ctx0" brushRef="#br1" timeOffset="90395.56">6329 9821 0,'-21'-21'15,"21"0"-15,0 0 0,0 0 16,-22 21-16,1 0 15,0 21 17,21 0-32,0 0 15,0 0-15,0 1 0,-21-1 16,21 0-16,0 0 0,0 0 0,0 0 16,0 1-16,-21-1 0,21 21 15,-21-21-15,21 0 0,-22 1 16,22-1-16,22-21 47,-1-21-47</inkml:trace>
  <inkml:trace contextRef="#ctx0" brushRef="#br1" timeOffset="90798.97">6667 9758 0,'0'0'0,"0"-21"0,0 0 31,-21 21-15,0 0-16,0 0 0,0 0 0,-22 0 15,22 21-15,0-21 0,0 21 16,0-21-16,0 0 0,21 21 16,0 0-16,0 0 15,21-21 1,0 0-16,0 0 15,0 22-15,0-22 0,22 21 0,-22 0 16,0-21-16,0 21 0,0-21 16,1 21-16,-1-21 0,0 21 0,-21 1 15,0-1-15,0 0 16,0 0-16,-21-21 0,0 21 16,-1-21-16,-20 0 0,21 0 15,0 0-15,0 0 0,-22 21 0,22-21 16,0 0-16,0 0 0,0 0 0,-1 0 15,1 0-15,21-21 16,-21 21-16,21-21 16,-21 0-16,21 0 15,0 0-15,0-1 0,0 1 16</inkml:trace>
  <inkml:trace contextRef="#ctx0" brushRef="#br1" timeOffset="90986.87">6223 9525 0,'0'0'15,"0"-21"-15,-21 0 16,21 0-16,-21 21 16,-1 0-16,44 0 31</inkml:trace>
  <inkml:trace contextRef="#ctx0" brushRef="#br1" timeOffset="91410.91">8191 9694 0,'-21'106'31</inkml:trace>
  <inkml:trace contextRef="#ctx0" brushRef="#br1" timeOffset="91967.97">8170 10033 0,'0'0'16,"21"21"-16,1-21 15,-22 21-15,21-21 0,0 0 0,0 0 16,0 22-16,0-22 0,1 0 0,-1 0 15,0 0-15,0 0 0,0 0 0,0-22 16,1 22-16,-1-21 0,21 0 16,-21 21-16,0-21 0,1-21 0,20 20 15,-21 1-15,0-21 0,0 0 16,1-1-16,-1 1 0,-21 0 0,0-1 16,0 1-16,0-22 0,0 22 15,0 0-15,0 21 0,0-22 0,-21 22 16,-1-21-16,-20 21 0,21-1 15,0 22-15,-22 0 0,22-21 0,0 21 16,-21 0-16,21 0 0,-1 21 16,-20 1-16,21-22 0,0 21 0,0 21 15,-1-21-15,1 0 0,0 22 0,21-1 16,0 0-16,0-20 0,-21 20 16,21 0-16,0 1 0,0-22 0,0 21 15,0 0-15,0-20 0,21-1 0,0 0 16,-21 0-16,21 0 15,1-21-15,-1 0 16,0 0 15,-21-21-15,21 21-16,-21-21 16,0 0-1,0 0 110,0-1-125</inkml:trace>
  <inkml:trace contextRef="#ctx0" brushRef="#br1" timeOffset="92814.85">8509 9377 0,'0'0'0,"-21"-21"32,42 21-32,-42 0 15,0 0 1,-1 0-16,1 21 0,0 0 16,0-21-16,21 21 15,-21 0-15,0 1 0,-1-1 0,22 0 16,-21 0-16,0 21 0,0-20 0,21 20 15,0-21-15,-21 21 0,21 1 16,-21-22-16,21 21 0,0-21 0,0 22 16,0-22-16,0 21 0,0-21 0,0 1 15,0-1-15,0 0 0,21 0 16,0 0-16,0-21 0,0 21 16,0-21-16,1 0 0,-1 0 15,0 0-15,0 0 0,0 0 16,0 0-16,1 0 0,-1 0 15,0-21-15,0 0 0,0 21 0,0-21 16,1 0-16,-1 0 0,-21-1 16,21 1-16,0 0 0,0 0 0,-21 0 15,21-22-15,1 22 0,-22-21 0,0 0 16,0 20-16,0-20 0,0 0 16,0 21-16,0-22 0,0 22 0,0-21 15,0 21-15,-22-1 0,1 1 0,0 0 16,0 0-16,0 21 0,0-21 15,-1 21-15,1 0 0,-21 0 16,21-21-16,0 21 0,-1 0 0,-20 0 16,21 0-16,0 0 0,0 21 0,-1 0 15,-20-21-15,21 21 0,0 0 16,0 0-16,21 1 0,-22-1 0,1 0 16,0 21-16,21-21 0,0 22 0,0-1 15,-21 0-15,21-20 0,0 20 16,0 0-16,0-21 0,0 22 0,0-22 15,0 21-15,0-21 0,0 1 16,0-1-16,21 0 0,0-21 0,-21 21 16,21-21-16,1 0 0,-1 21 0,0-21 15,0 0-15,21 0 0,-20 0 16,-1-21-16,0 21 0,21 0 16,-21-21-16</inkml:trace>
  <inkml:trace contextRef="#ctx0" brushRef="#br1" timeOffset="93555.65">10139 9525 0,'21'0'0,"-42"0"0,42-21 15,-21 0 1,-21 21 15,0 0-31,-1 21 0,1-21 16,21 21-16,-21 0 0,0 0 15,0 22-15,0-22 0,-1 0 0,22 21 16,0-20-16,-21 20 0,21-21 0,0 0 16,0 22-16,0-22 0,0 0 15,0 0-15,0 0 0,21 0 16,1-21-16,41 22 0,-42-22 16,0 0-16,22 0 0,-22 0 15,21 0-15,-21 0 0,1 0 0,20-22 16,-21 22-16,0-21 0,0 0 15,1 0-15,-1 0 0,-21 0 0,0-1 16,21-20-16,-21 21 0,0-21 0,0 20 16,0-20-16,0 0 0,0 21 15,0-1-15,-21 1 0,0 0 0,-1 0 16,1 0-16,0 21 0,0 0 0,-21 0 16,20 0-16,1 0 15,0 0-15,0 0 0,0 21 16,0 0-16,21 0 15,0 0-15,0 1 16,0-1-16,0 0 0,0 0 16,21 0-16,0-21 0,0 0 15,0 0-15,0 0 16,1 0-16,-1 0 0</inkml:trace>
  <inkml:trace contextRef="#ctx0" brushRef="#br1" timeOffset="94008.3">10477 9631 0,'0'-21'0,"0"0"16,0-1-16,0 1 16,0 0-16,22 0 15,-1 0-15,0 21 16,0-21-16,0 21 15,0 0-15,1 0 16,-1 0-16,0 0 0,0 0 0,0 21 16,0-21-16,1 21 0,-22 0 0,21 0 15,-21 0-15,21 22 0,-21-22 16,0 0-16,0 0 0,0 22 16,0-22-16,-21 0 0,0 0 0,-1 0 15,22 0-15,-21-21 0,21 22 16,-21-22-16,0 0 0,21 21 0,-21-21 31,21-21-31,0-1 16,0 1-16,0 0 0,0 0 15,0 0-15,0 0 0,0-1 16,21 1-16,0-21 0,-21 21 0,21 0 16,0-1-16,-21 1 0,22 0 15,-1 21-15,0-21 0,0 21 16,-21-21-16,21 21 0,0-21 31,1 21-31</inkml:trace>
  <inkml:trace contextRef="#ctx0" brushRef="#br1" timeOffset="94606.5">11007 9292 0,'0'0'0,"-106"-63"32,85 63-32,-22-21 0,22 21 0,-21-22 15,-1 22-15,1-21 0,21 21 16,-21 0-16,-1 0 0,22 0 0,-21 0 16,-1 0-16,1 0 0,0 0 0,-1 21 15,1-21-15,21 22 0,-21-1 16,-22 0-16,22 0 0,-1 0 0,1 0 15,0 22-15,21-22 0,-22 21 16,22-21-16,0 22 0,0-1 16,0 0-16,-1 1 0,22-1 0,0 0 15,0 1-15,0-1 0,0 0 16,0 1-16,22-1 0,-1 0 0,0-20 16,0 20-16,0-21 0,22 0 0,-22 0 15,21 1-15,0-1 0,1 0 16,-1 0-16,0 0 0,22-21 0,-22 0 15,1 21-15,20-21 0,-21 0 16,22 0-16,-22 0 0,22 0 16,-1 0-16,-20-21 0,20 0 0,1 0 0,-22 21 15,21-21-15,-20 0 0,-1-1 0,0-20 16,1 21-16,-1-21 0,-21-1 16,0 1-16,1 0 0,-22-22 0,0 22 15,21-22-15,-21 22 0,0-22 16,0 22-16,0 0 0,-21-1 15,-1 1-15,1 0 0,-21 21 0,21-22 16,-22 22-16,1 0 0,-21 0 0,20 21 16,-20-21-16,20 21 0,-20 0 15,21 0-15,-1 0 0,1 0 0,0 0 16,-1 21-16,22-21 0,-21 21 16,21 0-16,-1 0 0,1-21 0,21 21 15,0 1-15,0-1 0,0 0 16,0 0-16</inkml:trace>
  <inkml:trace contextRef="#ctx0" brushRef="#br1" timeOffset="95059.25">12086 9652 0,'0'0'16,"-21"0"-16,21 21 15,21-21 17,0 0-32,0 0 0,1 0 15,20 0-15,-21 0 0,0 0 16,22 0-16,-22 0 0,0 0 0,21 0 15,-21 0-15,1 0 0,-1 0 16,-21-21 15,0 0-15</inkml:trace>
  <inkml:trace contextRef="#ctx0" brushRef="#br1" timeOffset="95503.4">12594 9419 0,'21'0'0,"0"-21"16,-21 0 0,22 21-16,-1 0 0,0 0 15,0 21 1,0-21-16,-21 21 0,0 0 0,21 1 15,1-1-15,-22 0 0,0 21 0,0-21 16,0 22-16,21-22 0,-21 21 16,0-21-16,0 1 0,0 20 15,0-21-15,0 0 0,0 0 0,0 1 0,0-1 16,0 0 0,0-42 15,0 0-16,21-1-15,-21 1 0,0 0 0,21-21 16,0 21-16,0-1 0,-21-20 16,22 21-16,-1-21 0,-21 20 0,21 1 15,0-21-15,-21 21 0,21 0 0,0 21 16,-21-22-16,22 22 0,-1-21 16,0 21-16,0 0 15,0 0 1,0 21-16,1-21 15,-1 22-15,0-1 16,0 0-16</inkml:trace>
  <inkml:trace contextRef="#ctx0" brushRef="#br1" timeOffset="95876.28">13335 9673 0,'0'0'0,"0"21"16,21-21-1,0 0 1,0 0-16,1 0 0,-1 0 15,0 0-15,-21-21 16,21 0-16,0 21 0,0-21 0,22-21 16,-22 20-16,0 1 0,-21 0 15,0 0-15,21 0 16,-21 0-16,0-1 0,-21 22 16,0 0-16,0 0 0,0 0 15,-1 0-15,1 0 0,-21 0 16,21 22-16,0-22 0,-22 21 0,22 21 15,0-21-15,0 0 0,0 22 16,21-22-16,0 21 0,0-21 0,0 1 16,0 20-16,0-21 0,0 0 0,0 0 15,0 1-15,21-1 0,0 0 16,0-21-16,0 0 16,0 0-16,1 0 0,-1 0 15,0 0-15,0 0 0,0 0 16,0-21-16,1 0 15,-1-1-15,0 22 0,-21-21 0,42-21 16</inkml:trace>
  <inkml:trace contextRef="#ctx0" brushRef="#br1" timeOffset="97798.48">14245 9525 0,'0'0'0,"-21"0"0,21-21 15,-21 0-15,0 21 16,-1-21-16,1-1 16,21 1-16,0 0 15,0 0-15,0 0 16,0 0-16,21 21 15,1 0-15,20-22 0,-21 22 0,0-21 16,22 21-16,-22 0 0,0 0 0,21 0 16,-21 0-16,22 0 0,-22 21 15,0 1-15,0-1 0,0 0 0,-21 0 16,0 0-16,22 0 0,-22 1 16,0 20-16,0-21 0,0 21 15,0-20-15,0-1 0,0 21 0,0-21 16,0 0-16,-22 22 0,1-43 15,21 21-15,-21-21 16,21-21 15,0 0-31,0-1 0,0 1 16,0 0-16,0 0 0,0-21 0,0 20 16,0 1-16,21 0 0,-21-21 15,21 21-15,1-1 0,-1 1 16,0 0-16,0 0 0,0 0 0,0 21 15,22-21-15,-22 21 16,0 0-16,0 0 0,0 0 16,1 21-16,-22 0 15,21 0-15,-21 0 0,0 0 16,0 22-16,0-22 0,0 0 0,0 21 16,0-20-16,0-1 0,0 21 0,0-21 15,0 0-15,21 1 0,-21-1 16,21-21-16,0 21 0,0-21 15,1 0-15,-1 0 0,0 0 0,0 0 16,0 0-16,22 0 16,-22-21-16,0 0 0,21-1 0,-21 1 15,1 0-15,20 0 0,-21 0 16,0 0-16,0-1 0,-21-20 0,22 21 16,-22 0-16,21 0 0,-21-22 0,0 22 15,0 0-15,0 0 16,0 0-16,0 42 47,0 0-47,-21-21 0,21 21 0,-22 0 15,22 0-15,-21 22 0,21-22 16,0 0-16,0 21 0,0-20 16,0-1-16,0 0 0,0 0 0,0 0 15,21 0-15,1 1 0,-1-22 0,0 0 16,0 21-16,0-21 0,0 0 15,1 0-15,-1 0 0,0 0 0,0-21 16,0-1-16,0 22 0,1-21 16,-1 0-16,0 0 0,0 0 0,0 0 15,0-22-15,-21 22 0,0 0 0,22 0 16,-22 0-16,21-22 0,-21 22 16,0 0-16,0 0 0,0 0 0,0-1 15,0 44 16,0-1-15,0 0-16,-21 0 0,21 0 0,-22 0 16,22 22-16,0-22 0,0 0 15,0 0-15,0 0 0,0 1 0,0-1 16,0 0-16,0 0 0,22-21 16,-1 21-16,0-21 0,0 0 0,21 0 15,-20 0-15,-1 0 0,21 0 0,-21 0 16,22-21-16,-22 21 0,21-21 15,-21 0-15,0 0 0,1-1 0,-1 1 16,0 0-16,-21 0 0,0 0 16,21 0-16,-21-22 0,21 22 15,-21 0-15,0 0 0,0 0 16,0 42 15,0 0-15,0 0-16,-21-21 0,21 21 15,-21 0-15,21 1 0,-21-1 0,21 0 16,0 0-16,0 0 0,-21 0 0,21 1 16,0-1-16,-22 0 0,22 0 15,0 0 1,0-42 15,0 0-31,0 0 16,0 0-16,0-1 15,0 1-15,0 0 0,0 0 0,22 0 16,-1 0-16,-21-1 0,21 1 0,0 0 16,0 0-16,0 0 0,1 0 15,20-1-15,-21 22 0,21 0 0,1 0 16,-22 0-16,21 0 0,-21 0 16,22 22-16,-22-22 0,0 21 15,0 0-15,-21 0 0,0 0 0,21 0 16,-21 1-16,0-1 0,0 0 15,0 0-15,0 0 0,0 0 0,0 1 16,0-1-16,0 0 16,-21-21-16,21-21 47,0 0-47,0-1 0,0 1 15,0 0-15,21 0 0,-21 0 16,22-22-16,-1 22 0,0 0 0,0 0 15,0 0-15,0 0 0,1-1 16,-1 22-16,21-21 0,-21 0 0,0 21 16,1 0-16,-1 0 0,0 0 15,-21 21 1,0 0-16,0 1 0,0-1 16,0 0-16,0 0 0,0 0 0,0 22 15,0-22-15,0 0 0,0 0 0,-21 0 16,21 0-16,-21-21 0,21 22 15,0-1-15,-22-21 0,22 21 16,22-42 15,-1 0-31,0-1 16,0 1-16</inkml:trace>
  <inkml:trace contextRef="#ctx0" brushRef="#br1" timeOffset="98323.82">17357 9081 0,'0'0'0,"-22"0"0,1 0 15,0 0 1,0 0-16,21 21 0,0 0 16,-21 0-16,0 0 0,21 0 15,-22 1-15,22-1 0,0 21 16,0-21-16,0 0 0,-21 22 0,21-22 15,-21 0-15,21 21 0,0-20 0,0-1 16,-21 21-16,21-21 0,-21 0 16,21 1-16,-21-1 0,21 0 15,-22-21 17,22-21-17,0 0-15,0-1 16,0 1-16,22 0 0,-1 0 0,-21 0 15,21 21-15,0-21 0,0-1 16,0 1-16,1 0 0,20 0 16,-21 0-16,21 21 0,1-21 0,-22 21 15,21 0-15,-21 0 0,22 0 16,-22 0-16,0 0 0,0 0 0,-21 21 16,0 0-16,0 0 0,0 0 15,0 0-15,-21 1 0,21-1 16,-42 21-16,21-21 0,-1 0 0,-20 1 15,21-1-15,-21 0 0,20-21 0,-20 21 16,21 0-16,0-21 0,0 0 16,-1 0-1,22-21 1,22 21-16,-1-21 16,0 0-16,0 0 0,0 21 0</inkml:trace>
  <inkml:trace contextRef="#ctx0" brushRef="#br1" timeOffset="98690.9">17759 9462 0,'0'0'0,"21"0"31,0-22-31,0 22 16,0 0-16,-21-21 0,22 0 15,-1 21-15,-21-21 0,21 0 16,0 21-16,-21-21 0,0-1 16,-21 22 15,0 0-31,0 22 0,21-1 16,-22 0-16,1-21 0,0 21 15,21 0-15,0 0 0,-21 1 0,21-1 16,-21 0-16,21 0 15,0 0-15,0 0 16,21-21-16,0 0 16,0 0-16,0 0 0,1 0 15,-1 0-15,0 0 0,0 0 16,0 0-16,0-21 0,1 21 16,-22-21-16</inkml:trace>
  <inkml:trace contextRef="#ctx0" brushRef="#br1" timeOffset="99039.28">18013 9440 0,'0'0'0,"0"-21"15,0-21-15,21 21 16,-21 0-16,0-1 16,21 22-16,0-21 0,0 21 15,1 0-15,-1-21 0,0 21 16,0 0-16,0 0 16,0 0-16,1 0 0,-22 21 15,21 0-15,-21 1 0,0-1 16,0 0-16,0 0 0,0 0 15,0 0-15,0 1 0,0-1 0,0 0 16,0 0-16,0 0 0,-21 0 16,-1 1-1,1-22 1,21-22 0,0 1-1,0 0-15,0 0 0,0 0 16,21 0-16,1-1 15,-22 1-15,21 0 0,0 0 16,0 0-16,-21 0 16,21 21-16,0-22 0,1 1 15,-1 0-15</inkml:trace>
  <inkml:trace contextRef="#ctx0" brushRef="#br1" timeOffset="99478.19">19494 9335 0,'0'0'16,"22"-43"-16,-1 43 0,-21-21 15,21 21-15,-21 21 31,0 0-15,0 1-16,-21-1 0,0 0 16,21 0-16,0 0 0,0 0 15,-22-21-15,22 22 0,-21-1 16,21 0-16</inkml:trace>
  <inkml:trace contextRef="#ctx0" brushRef="#br1" timeOffset="99835.5">19727 8975 0,'-63'0'31,"84"0"16,0 0-47,0 0 0,0 0 16,1 0-16,-1 0 0,0 0 16,-21-21-16,21 21 0,-21-22 15,0 1-15,0 0 0,-21 0 16,0 21-16,0 0 15,-1 0-15,1 0 0,-21 0 0,21 0 16,0 0-16,-1 0 0,1 21 0,21 0 16,-21 0-16,21 1 15,0-1-15,0 0 0,0 0 16,0 0-16,21-21 0,0 21 16,1-21-16,-1 0 0,0 0 15,0 0-15,21 0 0</inkml:trace>
  <inkml:trace contextRef="#ctx0" brushRef="#br1" timeOffset="100127.33">20172 8911 0,'0'0'0,"0"-21"0,0 0 16,0 0 0,0 42 15,0 0-31,0 0 0,-21 0 15,-1 1-15,1 20 0,21-21 0,-21 21 16,-21 22-16,42-43 0,-21 21 16,21-20-16,-22 20 0,22-21 15,0 0-15,0 0 0,0 1 0,0-1 16,0 0-16,0 0 0,0 0 16,0 0-1,22-21-15,-1 0 16,0 0-16,0 0 0,0-21 15,-21 0-15,21 21 16</inkml:trace>
  <inkml:trace contextRef="#ctx0" brushRef="#br1" timeOffset="100359.49">19960 9186 0,'0'-21'31,"21"21"-31,0 0 0,1 0 0,-1 0 16,21 0-16,-21-21 0,22 21 0,-22 0 15,21 0-15,-21 0 16,22 0-16,-1-21 0,-21 21 0,21 0 16,-20 0-16,-1 0 0,-42 0 31,-1 0-31,-20 21 0,21-21 15</inkml:trace>
  <inkml:trace contextRef="#ctx0" brushRef="#br1" timeOffset="101971.22">4339 11091 0,'0'0'0,"0"-21"0,0 0 0,0 0 16,0 0 0,-21 21 15,0 0-15,0 21-16,21 0 15,0 21-15,0-20 0,0 20 0,-22 0 16,22 1-16,0-1 0,-21-21 0,0 21 15,21-20-15,0 20 0,0-21 16,0 0-16,0 0 0,0 1 0,0-1 16,21-21-1,0 0 1,1-21-16,-1-1 16,-21 1-16,21 0 15,0 0-15,0 0 0,-21 0 0,21-22 16,1 22-16,-1 0 0,-21 0 0,21-22 15,0 22-15,-21 0 0,21 0 16,0 0-16,-21 42 31,0 0-31,0 0 0,22 22 0,-22-22 16,0 0-16,0 21 0,21-21 16,-21 1-16,0 20 0,0-21 15,21 0-15,0 0 0,-21 1 0,0-1 0,21-21 16,0 21-16,1-21 15,-1 0-15,0 0 0,0 0 16,0 0-16,0 0 0,1-21 16,-1 0-16,0 21 0,0-22 0,0 1 15,-21 0-15,21 0 0,1-21 0,-1 20 16,-21-20-16,0 21 0,21-21 16,-21 20-16,21-20 0,-21 0 0,0 21 15,0-1-15,0-20 0,0 21 16,0 42 15,0 0-15,0 0-16,0 1 0,0-1 0,0 21 15,0-21-15,0 22 0,0-1 0,0-21 16,0 21-16,0-20 0,21-1 16,0 0-16,1 0 0,-22 0 0,21 0 15,0-21-15,0 0 0,0 0 16,0 0-16,1 0 0,-1 0 0,0 0 15,0-21-15,0 21 0,0-21 16,1 0-16,-1 0 0,0 0 16,0-1-16,0 1 0,-21-21 0,0 21 15,0 0-15,0-22 0,0 22 16,0 0-16,0 0 0,0 0 16,0-1-16,0 44 31,0-1-31,0 0 0,0 0 15,0 21-15,0-20 0,0-1 0,0 0 16,0 0-16,0 0 0,0 0 16,0 1-16,0-1 0,0 0 15,0 0 1,0-42 0,21 0-1,-21 0-15,22-1 16,-22 1-16</inkml:trace>
  <inkml:trace contextRef="#ctx0" brushRef="#br1" timeOffset="102331.02">5482 10901 0,'0'0'0,"-42"21"32,21-21-32,21 21 31,21-21 0,0 0-15,0 0-16,0 0 15,0 0-15,-21-21 16,0 0-16,0 0 16,-21 21-1,0 0-15,0 0 16,0 0-1,0 0-15,21 21 16,0 0 0,0 0-16,0 0 0,0 1 15,0-1 1,21-21 0,0 0-16,0 0 0,0 0 15,0 0-15</inkml:trace>
  <inkml:trace contextRef="#ctx0" brushRef="#br1" timeOffset="102875.36">5927 10816 0,'0'-21'16,"0"42"-16,0-63 16,-22 63 15,1 0-31,21 0 0,-21 1 15,0-1-15,21 0 0,0 0 16,0 0-16,-21 22 0,21-22 0,-21 0 16,21 21-16,0-21 0,0 22 15,0-22-15,-22 21 0,22-21 0,0 22 16,-21-22-16,21 0 0,0 0 0,0 0 16,0 1-16,21-1 15,1-21-15,-1 0 16,0 0-16,0 0 0,0-21 0,0-1 15,1 1-15,-1 0 16,21 0-16,-21 0 0,0 0 0,1-1 16,20-20-16,-21 21 0,0-21 0,0 20 15,1-20-15,-1 21 0,-21-21 16,0 20-16,21-20 0,-21 21 0,21 0 16,-21-22-16,0 22 0,0 0 0,0 0 15,0 0-15,-21 42 31,0 0-31,21 0 0,0 0 16,-21 1-16,-1 20 0,22-21 0,0 21 16,0 1-16,0-1 0,0 0 0,0-20 15,0 20-15,0 0 0,0-21 16,0 22-16,0-22 0,0 0 16,22 0-16,-1 0 0,0-21 0,0 0 15,21 0-15,-20 0 0,20 0 0,-21 0 16,21 0-16,1 0 0,-22-21 15,21 0-15,1 0 0,-1 0 0,0-22 16</inkml:trace>
  <inkml:trace contextRef="#ctx0" brushRef="#br1" timeOffset="103588.13">7556 11028 0,'0'0'0,"-21"0"0,-21-42 31,42 20-31,0 1 0,0 0 16,21 0-16,0 0 15,0 21-15,1-21 0,-1-1 0,0 22 16,21 0-16,-21 0 0,1 0 16,20 0-16,-21 0 0,0 0 0,0 0 15,22 0-15,-22 22 0,0-1 0,0 0 16,-21 0-16,21 0 0,-21 22 15,22-22-15,-22 0 0,0 0 0,0 21 16,0-20-16,0 20 0,0-21 0,-22 0 16,1 0-16,21 1 0,-21-1 15,21 0-15,-21-21 0,21 21 16,-21-21 0,21-21-1,0 0-15,0 0 0,0-1 0,0 1 16,0 0-16,0 0 0,0 0 15,0-22-15,21 22 0,21-42 16,-21 42-16,22-1 0,-22-20 0,21 21 16,1 0-16,-22 0 0,21-1 15,0 22-15,1 0 0,-1 0 0,-21 0 16,0 0-16,22 0 0,-22 0 0,0 22 16,-21-1-16,0 0 0,0 0 15,0 21-15,0-20 0,0-1 16,0 0-16,0 21 0,0-21 0,0 1 15,0-1-15,-21 0 0,0 0 16,21 0-16,-21 0 0,21 1 16,0-44 31,0 1-47,21 0 0,-21 0 15,21 0-15</inkml:trace>
  <inkml:trace contextRef="#ctx0" brushRef="#br1" timeOffset="104023.07">8763 10901 0,'0'0'0,"0"-21"0,-21 21 47,0 0-47,21 21 0,-22 0 0,-20-21 16,42 21-16,-42 22 15,42-22-15,-21 0 0,-1 0 0,22 21 16,-21-20-16,21-1 0,0 0 0,0 0 16,0 0-16,0 0 0,0 1 15,0 20-15,21-42 16,1 0-16,-1 21 0,0-21 0,0 0 16,0 0-16,22 0 0,-22 0 15,21-21-15,-21 21 0,22-21 0,-1 0 16,-21-1-16,0 22 0,22-21 0,-22-21 15,0 21-15,0 0 0,-21-1 16,0 1-16,0-21 0,0 21 0,0 0 16,0-1-16,0-20 0,-21 21 0,0 0 15,0 0-15,-1-1 0,1 1 16,-21 21-16,21 0 0,0 0 0,-1 0 16,1 0-16,0 0 0,0 0 15,0 21-15,0-21 0,-1 22 16,22-1-16,-21 0 0,21 0 0,0 0 15,0 0-15,0 1 16,0-1-16,21 0 16,1-21-16,-1 0 0</inkml:trace>
  <inkml:trace contextRef="#ctx0" brushRef="#br1" timeOffset="104331.24">9398 10689 0,'0'0'0,"0"-21"16,0 0-16,0-43 15,0 86 17,0-1-32,0 0 0,0 0 0,-21 21 15,21-20-15,0 20 0,0-21 16,-21 21-16,21-20 0,-22 20 0,22-21 15,-21 21-15,21-20 0,0-1 0,0 21 16,0-21-16,0 0 0,0 1 0,0-1 16,0 0-16,0 0 0,0 0 15,21-21-15,1 0 16,-1 0 0,0-21-16,0 21 0,-21-21 15,21 0-15</inkml:trace>
  <inkml:trace contextRef="#ctx0" brushRef="#br1" timeOffset="104559.28">9377 10774 0,'-85'0'15,"106"0"1,0 0-16,22 0 0,-22 0 31,0 0-31,0 0 0,0 0 0,1 0 16,-1 0-16,0 0 0,0 0 0,0 0 15,0 0-15,1 0 16,-1 0-16,0 0 0</inkml:trace>
  <inkml:trace contextRef="#ctx0" brushRef="#br1" timeOffset="107135.96">10668 11070 0,'-21'21'16,"42"-21"-1,0 0 1,0-21-16,0 21 0,1-21 15,-1 21-15,21-21 0,-21 0 0,0 21 16,1-21-16,-1-1 0,0 1 16,0 21-16,0-21 0,-21 0 15,21 0-15,-21 0 0,0-1 0,0-20 16,0 21-16,0 0 16,-21 21-16,0 0 0,0 0 15,0 21-15,0 0 16,-1 0-16,1 0 0,0 1 15,21-1-15,0 21 0,0-21 0,0 0 16,0 22-16,0-22 0,0 0 0,21 0 16,0 0-16,1 1 0,-1-1 15,0 0-15,0 0 0,0 0 0,0-21 16,1 0-16,-1 0 0,0 0 16,0 0-16,0-21 15,0 21-15,-21-21 0,22 0 0,-1 0 16,0-1-16,-21 1 0,21 0 15,0 0-15,22-21 0,-22 20 16,0 1-16,0-21 0,43 0 16,-22-1-16,-21 22 0,0 0 0,22 0 15,-22 21-15,0-21 0,0 21 16,0 0-16,0 0 0,1 0 0,-1 21 16,-21 0-16,21 0 0,-21 0 0,0 0 15,0 1-15,0-1 0,0 0 16,0 0-16,0 21 0,-21-20 0,0-1 15,-1 0-15,22 0 0,0 0 16,-21-21-16,21 21 16,-21-21-16,0 0 15,21-21 1,0 0-16,21 0 16,0 0-16,0 0 0,-21-1 15,22 1-15,-1 0 0,0 0 0,0-21 16,0 20-16,0 1 0,1-21 15,-1 21-15,0 0 0,0-1 16,-21 1-16,0 0 0,21 0 0,-21 0 16,0 42-1,-21 0 1,21 0-16,0 0 0,0 1 0,0-1 16,-21 0-16,0 0 0,21 21 15,0-20-15,0-1 0,0 0 0,0 0 16,0 0-16,0 0 0,21 1 15,0-1-15,0 0 16,0-21-16,1 0 0,20 0 0,-21 0 16,21 0-16,-20 0 0,20 0 0,0 0 15,1 0-15,-22 0 0,21 0 0,0-21 16,1 21-16,-22-21 0,21-1 16,-21 1-16,1 0 0,-1 0 0,0 0 15,0 0-15,-21-1 0,0 1 0,0-21 16,0 21-16,0 0 15,0-1-15,0 1 0,-21 0 0,0 21 16,0 0-16,-1 0 16,1 0-16,0 21 0,21 0 15,0 1-15,-21-1 0,21 0 0,-21 0 16,21 0-16,0 22 0,0-22 0,0 21 16,0-21-16,0 0 15,0 1-15,21-1 0,0-21 0,-21 21 16,21-21-16,0 0 0,1 0 0,-1 0 15,0 0-15,0 0 0,0 0 16,0 0-16,1 0 0,-1 0 16,-21-21-16,21 0 0,-21-1 15,21 22-15,-21-21 0,21-21 16,0 21-16,1 0 0,-22-1 0,21 1 16,21-42-16,-42 42 15,21-1-15,0 22 0,1-21 0,-22 0 16,21 21-16,0 0 15,-21 21 17,0 0-32,0 1 15,21-22 17,0 0-17,-21-22 1,0 1-1,0 0-15,-21 21 16,0-21-16,0 21 16,0 0-1,-1 0-15,22 21 0,-21-21 16,0 21-16,21 0 0,0 1 0,-21 20 16,21-21-16,-21 0 0,21 22 15,0-22-15,0 0 0,0 0 0,0 0 16,0 0-16,0 1 0,0-1 0,21 0 15,0 0-15,0-21 16,0 21-16,1-21 0,20 0 0,-21 21 16,21-21-16,1 0 0,-22 0 0,21 0 15,1 0-15,-22 0 0,21-21 16,-21 21-16,22-21 0,-22 21 0,21-21 16,-21 0-16,0 0 0,1-1 0,-1 1 15,0 0-15,0-21 0,-21 21 16,0-1-16,21 1 0,-21 0 0,0 0 15,0 0-15,0 0 0,0-1 0,-21 22 47,21 22-47,-21-1 0,0 0 16,21 0-16,0 0 0,0 0 16,0 1-16,0-1 0,0 0 0,0 0 15,0 0-15,0 0 0,0 1 0,0-1 16,21 0-16,0-21 15,0 0-15,0 0 16,1 0-16,-1 0 0,0 0 16,0 0-16,0-21 0,0 21 15,1-21-15,-1 21 0,0-22 0,0 1 16,0 0-16,0 0 0,22-43 16,-22 43-16,0 0 0,-21 0 15,0 0-15,21 21 0,-21-21 16,0 42 15,-21 0-31,21 0 16,-21 0-16,21 0 0,-21 1 0,21-1 15,0 0-15,0 0 0,0 0 0,0 0 16,0 1-16,0-1 0,0 0 16,0 0-16,21-21 0,0 0 15,0 21-15,0-21 16,1 0-16,-1 0 15,0 0-15,0-21 16,0 21-16,-21-21 0,21 0 0,1 0 16,-1-1-16,0 1 0,0 0 0,0-21 15,0 21-15,1-22 0,-1 1 16,0 21-16,0-22 0,-21 1 0,21 0 16,-21 21-16,21-22 0,-21 22 0,0 0 15,0 0-15,-21 21 16,0 0-1,0 21-15,0-21 0,0 21 0,21 21 16,-22-20-16,1-1 0,0 21 16,21-21-16,0 22 0,0-1 0,-21-21 15,21 43-15,0-43 16,0 21-16,0-21 0,0 0 16,0 1-16,0-1 0,0 0 0,0 0 15,0 0-15,21 0 0,0 1 16,0-22-16,1 0 0,-1 21 0,0-21 15,21 0-15,-21 0 0,22 0 0,-22 0 16,21 0-16,1-21 0,-1-1 0,-21 22 16,21-21-16,1 0 0,-22 0 15,0 21-15,0-21 0,0 0 0,1-1 16,-22 1-16,21 0 0,-21 0 16,0 0-16,0 0 0,0-1 15,-21 22-15,-1 0 16,1 0-16,0 22 15,21-1-15,-21-21 0,21 21 0,0 0 16,0 0-16,0 0 0,0 1 16,0-1-16,0 0 0,0 0 15,0 0-15,21-21 0,0 21 16,0-21-16,-21 22 0,22-22 0,-1 0 16,0 0-16,0 0 0,0 0 15,0 0-15,1 0 0,-1-22 16,0 22-16,0-21 0,0 0 15,0 21-15,-21-21 0,22 0 16,-22 0-16,21-1 0,-21 1 0</inkml:trace>
  <inkml:trace contextRef="#ctx0" brushRef="#br1" timeOffset="107335.5">14012 10689 0,'0'0'15,"-21"0"-15,0 0 0,21 21 16,21-21 0,21 0-1,-20 0-15,20 0 0,-21 0 0,21 0 16,1 0-16,-22 0 0,21 0 16,1 0-16,-22 0 0,21-21 15,-21 21-15,0 0 0</inkml:trace>
  <inkml:trace contextRef="#ctx0" brushRef="#br1" timeOffset="107811.45">15981 10626 0,'0'0'0,"0"-21"16,0-22-16,0 22 16,0 0-16,0 0 0,0 0 15,0-1-15,0 1 16,0 42 0,0 1-16,-21-1 0,21 0 15,-22 21-15,22-21 0,-21 22 16,0-1-16,21-21 0,0 22 0,-21-1 15,21-21-15,-21 21 0,21-20 0,0-1 16,0 0-16,0 0 0,0 0 16,0 0-16,0 1 0,0-1 15</inkml:trace>
  <inkml:trace contextRef="#ctx0" brushRef="#br1" timeOffset="108495.5">15494 10774 0,'0'0'16,"0"21"-16,21-21 15,0 0-15,0 0 16,22 0-16,-22 0 0,0 0 0,21 0 15,1 0-15,-1-21 0,0 21 0,1-21 16,-1 21-16,22-21 0,-22 21 16,0-22-16,1 1 0,-1 0 0,0 21 15,22-42-15,-43 21 0,0-1 16,0 1-16,-21-21 0,0 21 16,0 0-16,0-1 0,0 1 0,0 0 15,0 0-15,-21 21 16,0 0-16,0 0 0,0 0 15,21 21-15,-22 21 0,1-20 16,0-1-16,21 21 0,0 0 16,-21-20-16,0 20 0,21 0 0,-21-21 15,21 22-15,0-22 0,-22 0 16,22 21-16,-21-20 0,21-1 0,0 0 16,-21-21-16,21 21 0,0 0 0,0-42 46,0 0-30,0 0-16,21 0 16,0-1-16,1 1 0,-22 0 15,42-21-15,-21 21 0,0-1 0,22-20 16,-1 21-16,0 0 0,1 0 16,-1 21-16,0 0 0,1 0 0,-1 0 15,-21 0-15,21 0 0,-20 21 16,-1 0-16,0 0 0,-21 0 0,0 0 15,0 22-15,0-22 0,0 0 0,0 0 16,0 0-16,0 1 0,0-1 16,-21-21-16,21 21 0,0 0 0,-21-21 15,-1 21-15,22-42 63,22 0-63,-1 21 0,0-21 15,-21 0-15,21 21 0</inkml:trace>
  <inkml:trace contextRef="#ctx0" brushRef="#br1" timeOffset="108847.01">16785 10816 0,'21'0'47,"0"0"-47,1 0 0,-1 0 15,0 0-15,0-21 16,0 21-16,-21-21 0,21 21 16,1-21-16,-1 21 0,0-21 0,0-1 15,-21 1 1,0 0-16,0 0 16,-21 21-16,0 0 15,0 0-15,-1 0 0,-20 21 16,21-21-16,0 21 0,0 0 0,21 1 15,-22-1-15,22 0 0,-21 0 0,21 0 16,0 0-16,0 1 16,0-1-16,0 0 0,0 0 15,21-21-15,1 21 0,-1-21 0,0 0 16,0 0-16,0 0 16,0 0-16,1 0 0,-1 0 0,0 0 15,0 0-15,21 0 0,-20-21 0,20 0 16,-21 0-16</inkml:trace>
  <inkml:trace contextRef="#ctx0" brushRef="#br1" timeOffset="109288.49">18267 10435 0,'0'0'0,"0"-21"0,0 0 16,0 0-16,0 0 15,0-1 1,0 1-16,0 42 47,0 1-47,0 20 0,0-21 15,-21 21-15,-1-20 0,1 20 16,21 0-16,-21-21 0,0 22 0,0-22 16,21 21-16,-21-21 0,-1 22 0,1-22 15,21 0-15,0 0 0,-21 0 16,21 1-16,-21-22 0,21 21 0,-21-21 15,21 21-15,21-21 32,0-21-32,0 0 15,0 21-15</inkml:trace>
  <inkml:trace contextRef="#ctx0" brushRef="#br1" timeOffset="109498.58">18203 10583 0,'0'0'0,"-21"0"0,0 0 16,21 22-1,21-22 1,0 0 0,22 0-16,-22 0 0,0 0 15,21 0-15,-21 0 0,22 0 16,-22 0-16,21 0 0,-21 0 15,22 0-15,-22 0 0,0-22 0,0 22 16</inkml:trace>
  <inkml:trace contextRef="#ctx0" brushRef="#br1" timeOffset="109872.69">18732 10626 0,'0'0'16,"22"0"31,-1-21-47,0-1 15,0 22-15,-21-21 0,21 0 16,0 21-16,-21-21 0,0 0 16,0 0-1,-21 21 1,21 21-1,-21 0-15,0 0 0,0 0 16,0 0-16,21 1 0,-22-1 0,1 0 16,21 0-16,0 0 0,0 0 15,0 1-15,0-1 0,0 0 16,0 0-16,0 0 0,0 0 16,21-21-1,1 0-15,-1 0 16,0 0-16,0 0 0,0 0 0,22-21 15,-22 0-15,0 21 0,0-21 0</inkml:trace>
  <inkml:trace contextRef="#ctx0" brushRef="#br1" timeOffset="110231.38">19304 10520 0,'0'0'0,"0"-21"0,0 0 16,-21 21-1,0 0-15,-1 0 16,1 0-16,0 0 0,0 0 0,0 21 15,0-21-15,-1 21 0,1-21 0,21 21 16,-21 0-16,21 0 16,0 1-16,0-1 15,0 0-15,21-21 0,0 21 0,1-21 16,-1 21-16,0-21 0,0 21 16,0-21-16,0 22 0,1-1 0,-22 0 15,21-21-15,-21 21 16,0 0-16,0 0 15,-21-21-15,-1 0 16,1 0-16,0 22 0,0-22 0,-21 0 16,20 0-16,1 0 0,0 0 15,0 0-15,0 0 0,0 0 16,21-22 0,0 1-1,0 0-15,21 0 0,0 0 16,21 0-16</inkml:trace>
  <inkml:trace contextRef="#ctx0" brushRef="#br1" timeOffset="110515.08">19664 10245 0,'21'0'0,"-42"0"0,42-21 15,-42 21 16,0 21-31,-1 0 0,1 0 16,21 21-16,0-20 0,-21 20 16,0 0-16,0-21 0,21 22 0,0-1 15,-21 0-15,-1-20 0,22 20 16,-21-21-16,21 21 0,0-20 16,0-1-16,0 0 0,0 0 0,0 0 0,0 0 15,21-21 1,1 0-16,-1 0 15,0 0-15,0 0 0,0 0 0,0 0 16,1-21-16,-1 21 0,-21-21 16</inkml:trace>
  <inkml:trace contextRef="#ctx0" brushRef="#br1" timeOffset="110688.72">19473 10562 0,'0'0'0,"-21"0"31,42 0-15,0 0-16,1 0 15,-1 0-15,0 0 0,42 0 16,-20 0-16,-1 0 0,-21-21 16</inkml:trace>
  <inkml:trace contextRef="#ctx0" brushRef="#br1" timeOffset="111588.5">20045 10520 0,'0'0'0,"0"-21"16,21 21-1,-21 21 16,0 0-31,0 0 16,0 0-16,0 1 0,0-1 0,0 0 16,-21 0-16,21 0 0,0 0 15,0 1-15,0-1 0,0 0 16,-21 0-16,21 0 31,0-42-15,0 0-1,0 0 1,0 0-16,0-1 0,0-20 0,0 21 16,0 0-16,0 0 0,21-22 15,-21 22-15,21 0 0,0-21 16,0 20-16,0 1 0,1 21 0,-1-21 16,0 0-16,0 21 0,0 0 15,0 0-15,1 0 0,-1 0 0,0 21 16,0 0-16,0 0 0,0 22 0,-21-22 15,0 0-15,22 21 0,-22-20 16,0-1-16,0 0 0,0 21 0,0-21 16,0 1-16,0-1 0,0 0 15,0 0-15,-22-21 16,1 0 15,21-21-15,0 0-16,0 0 0,0-1 15,0 1-15,0 0 0,21 0 16,1 0-16,-1-22 0,0 22 0,21 0 16,-21-21-16,22 21 0,-1-1 0,0 1 15,1 0-15,-22 21 0,21 0 16,1 0-16,-22 0 0,21 0 0,-21 0 16,0 0-16,1 21 0,-22 0 15,0 22-15,0-22 0,0 0 16,0 21-16,0-20 0,0-1 0,0 0 15,-22 0-15,22 0 0,-21 0 16,21 1-16,-21-1 0,0 0 16,21-42 31,21 21-47,-21-21 15,21 21-15</inkml:trace>
  <inkml:trace contextRef="#ctx0" brushRef="#br1" timeOffset="111955.38">21040 10562 0,'21'0'32,"0"-21"-17,0 21 1,0 0-16,-21-21 0,21 21 0,1 0 15,-22-21-15,0 0 0,21 21 16,-21-22-16,0 1 0,0 0 16,0 0-1,-21 21-15,-1 0 16,1 21 0,0 0-16,21 0 0,-21 1 0,0-1 15,0 0-15,-1 0 0,22 0 16,0 22-16,0-22 0,-21 0 0,21 0 15,0 0-15,0 0 0,0 1 16,0-1 0,21-21-16,1 0 0,-1 0 15,0 0-15,0 0 0,0 0 0,0 0 16,1-21-16,-1 21 16,0-22-16,0 1 0,0 21 0,22-21 15</inkml:trace>
  <inkml:trace contextRef="#ctx0" brushRef="#br1" timeOffset="112208.14">21526 10160 0,'0'0'0,"0"-21"0,-21 21 16,21 21 0,-21 0-16,0 0 0,21 22 15,-21-22-15,0 21 0,-1 1 0,22-1 16,0 0-16,-21 1 0,0-22 15,21 21-15,0-21 0,0 0 16,0 22-16,0-22 0,0 0 16,0 0-16,21-21 31,0-21-15,1 21-16,-1-21 15,0 0-15</inkml:trace>
  <inkml:trace contextRef="#ctx0" brushRef="#br1" timeOffset="112675.24">21865 10181 0,'0'0'0,"21"-21"15,-21 42 1,-21-21 0,0 21-16,0 1 0,0-1 15,-1 21-15,22-21 0,-21 22 0,0-22 16,0 21-16,21-21 0,0 22 0,-21-22 15,0 21-15,21-21 0,-22 22 16,22-22-16,0 0 0,0 0 0,-21 0 16,0 0-16,21 1 0,0-44 62,0 1-62,0 0 16,0 0-16,0 0 0,21 0 0,0-1 15,1-20-15,-1 21 0,0-21 16,21 20-16,-21 1 0,1-21 0,20 21 16,-21 0-16,21 21 0,-20-22 0,20 22 15,-21 0-15,0 0 0,0 0 16,-21 22-16,22-1 0,-22 0 16,0 21-16,0-21 0,0 1 15,0 20-15,0-21 0,0 0 0,0 0 16,0 1-16,0-1 0,-22 0 0,22 0 15,-21 0 1,0-21-16,0 0 16,0 0-1,0 0-15,21-21 16</inkml:trace>
  <inkml:trace contextRef="#ctx0" brushRef="#br1" timeOffset="112851.23">21336 10372 0,'0'0'0,"-21"0"15,42 0 17,0 0-32,0 0 0,0 0 15,22 0-15,-1 0 0,-21 0 0,22-21 16,-1 21-16,0 0 0</inkml:trace>
  <inkml:trace contextRef="#ctx0" brushRef="#br1" timeOffset="113255.5">22352 10393 0,'-21'0'31,"0"0"-31,-1 0 0,1 0 0,0 21 16,0 0-16,0-21 0,0 21 0,-1 1 16,1-1-16,0 0 0,0 0 15,21 0-15,0 0 0,-21 1 0,21-1 16,0 0-16,0 0 16,0 0-16,0 0 0,21-21 15,0 0-15,0 0 16,0 0-16,1 0 0,-1 0 15,0 0-15,0 0 0,0-21 16,0 0-16,1 0 0,-1 21 16,-21-21-16,21 0 0,-21-1 15,0 1-15,0-21 0,0 21 0,0 0 16,0-1-16,-21 1 0,0 21 16,-1 0-16,1-21 0,0 21 15,0 0-15,42 0 47,0 21-47</inkml:trace>
  <inkml:trace contextRef="#ctx0" brushRef="#br1" timeOffset="113790.78">22796 10456 0,'0'0'0,"0"-21"15,-21 21 1,0 0-16,0 0 0,0 0 16,0 0-16,-22 0 0,22 0 0,-21 0 15,21 21-15,-1 1 0,-20-1 16,21-21-16,0 21 0,0 21 16,-1-21-16,1 1 0,21-1 0,-21 0 15,21 0-15,0 0 0,0 0 16,0 1-16,0-1 0,21 0 15,0-21-15,1 0 16,20 0-16,-21 0 0,0 0 0,0 0 16,1 0-16,20 0 0,-21 0 0,0 0 15,0-21-15,1 0 0,-1-1 16,0 1-16,0 0 0,0 0 0,0-21 16,1-1-16,-1 22 0,-21-21 15,21-22-15,0 22 0,0 0 0,0 20 16,-21-20-16,22 0 0,-22 21 15,21-22-15,-21 22 0,0 0 16,0 0-16,0 0 16,-21 21-16,-1 21 15,1 0-15,0 0 0,0 0 16,0 0-16,21 22 0,-21-22 0,21 21 16,-22 1-16,22-1 0,0 0 15,0-21-15,0 22 0,0-1 0,0-21 16,0 22-16,0-22 0,0 0 0,22 0 15,-1 0-15,0-21 0,0 21 16,0 1-16,22-22 0,-22 0 0,0 0 16,0 0-16,0 0 0,0 0 15,1 0-15,-1 0 0</inkml:trace>
  <inkml:trace contextRef="#ctx0" brushRef="#br1" timeOffset="115099.5">529 12954 0,'-21'0'31,"0"0"-31,0 0 0,-1-21 16,1 21-16,0 0 0,-21 0 0,21 0 15,-1-21-15,1 21 0,-21 0 16,21 0-16,0 0 0,-1-21 16,1 21-16,0 0 15,42 0 17,0 0-32,1 0 0,20 21 0,0-21 15,22 0-15,-22 21 16,22-21-16,-1 0 0,22 0 0,-22 0 15,1 0-15,-1 0 0,-20 0 16,20 0-16,1 0 0,-1 0 0,1 0 16,-22-21-16,0 21 0,1 0 15,-1 0-15,-21 0 0,0-21 0,-21-1 32,0 1-17,0 0-15,0 0 0,-21 21 16,0-21-16</inkml:trace>
  <inkml:trace contextRef="#ctx0" brushRef="#br1" timeOffset="115467.5">1185 12637 0,'-21'0'16,"0"0"0,42 0 15,0 0-31,0 0 0,1 0 15,-1 0-15,21 21 0,0-21 16,-20 0-16,20 0 0,-21 0 0,21 0 16,-20 0-16,20 0 0,-21 0 15,0 0-15,0 21 0,1-21 16,-1 0-16,-21 21 0,0 0 16,0 0-16,0 1 15,0-1-15,0 0 0,-21 0 16,-1 0-16,1 0 0,0 1 0,0 20 15,0-21-15,-22 0 0,22 22 16,0-22-16,-21 0 0,21 0 16,-1 21-16,1-20 0,-21-22 15,21 21-15,0 0 0,21 0 0,-22-21 16,1 21-16,42-42 31,1 0-15</inkml:trace>
  <inkml:trace contextRef="#ctx0" brushRef="#br1" timeOffset="116391.31">2942 12488 0,'-21'0'16,"0"22"-1,0-1 1,-1 0-16,1 21 0,0-21 16,0 22-16,0-1 0,-22 0 15,22-20-15,0 20 0,-21 0 0,21 1 16,-22-1-16,1 0 0,0-21 15,-1 22-15,22-22 0,-21 0 0,21 0 16,-1 0-16,1-21 0,0 0 16,0 0-16,0 0 0,21-21 15,0 0 1,0-21-16,0 21 16,0-1-16,21-20 0,0 0 0,0 21 15,-21-22-15,21 22 0,1-21 16,-1 21-16,-21-1 0,21 1 15,0 0-15,0 21 16,0 0-16,1 21 0,-22 0 16,21 1-16,0-1 0,0 21 0,-21-21 15,21 22-15,0-22 0,1 21 16,-1-21-16,-21 22 0,21-22 0,0 0 16,0 21-16,0-21 0,1 1 15,-1-1-15,0 0 0,0-21 16,0 0-16,22 0 0,-22 0 15,0 0-15,0 0 0,0-21 16,22 0-16,-22 21 0,0-22 0,21-20 16,-21 21-16,1 0 0,-1-22 15,0 1-15,0 0 0,0-1 0,0 1 16,-21 0-16,0-1 0,0 1 16,0 0-16,0-1 0,0 1 0,-21 0 15,0 21-15,0-22 0,0 22 16,0-21-16,-1 21 0,-20 21 0,21-22 15,-21 22-15,-1 0 0,22 0 16,-21 0-16,21 22 0,-22-1 0,22 0 16,0 0-16,0 0 0,0 22 15,21-22-15,0 21 0,0-21 16,0 22-16,0-1 0,0-21 0,21 21 16,0-20-16,0-1 0,21 0 15,-20 21-15,-1-42 0,21 21 0,-21 1 16,22-22-16,-1 0 0,-21 0 15,21 0-15,1 0 0,-22 0 0,21 0 16,-21-22-16,22 22 0,-22-21 16</inkml:trace>
  <inkml:trace contextRef="#ctx0" brushRef="#br1" timeOffset="116774.69">3514 12912 0,'0'0'0,"0"42"31,21-42 0,0 0-31,0-21 0,0 21 16,-21-21-16,21 0 0,1-1 16,-1 1-16,0 0 0,0 0 0,-21 0 15,0 0-15,0-1 0,0 1 16,0 0-16,0 0 0,0 0 0,0 0 15,-21 21-15,0 0 16,0 0 0,-1 0-16,1 21 0,0 0 0,0 0 15,0 21-15,0-20 0,-1-1 16,22 21-16,0-21 0,0 0 0,0 22 16,0-22-16,0 0 0,0 0 15,0 0-15,0 1 0,0-1 0,22 0 16,-1-21-16,0 0 0,0 21 0,0-21 15,0 0-15,1 0 0,20 0 16,-21 0-16,21-21 0,1 21 0,-22-21 16,21 0-16</inkml:trace>
  <inkml:trace contextRef="#ctx0" brushRef="#br1" timeOffset="117256.16">4191 12637 0,'0'0'0,"0"-22"0,0 1 31,-21 21-31,0 0 16,-1 0-16,1 0 0,21 21 15,-21 1-15,0-1 0,21 0 16,-21 21-16,21-21 0,0 22 0,0-22 16,0 21-16,0-21 15,0 22-15,0-22 0,0 21 0,0-21 16,0 1-16,0-1 0,0 0 15,21 0-15,0 0 16,0-21-16,0 0 0,1 0 16,-1 0-16,0-21 0,21 0 15,-21 21-15,1-21 0,-1 0 0,21-1 16,-21 1-16,22-21 0,-22 21 16,0-22-16,21 22 0,-21-21 0,1 21 15,-1 0-15,0-22 0,-21 22 16,0 0-16,0 0 15,0 42 1,0 0-16,-21 21 0,21-20 16,-21 20-16,21-21 0,-22 21 15,22-20-15,0 20 0,0-21 16,-21 0-16,21 0 0,0 1 0,0-1 16,0 0-16,21-21 0,1 0 0,-1 0 15,0 0-15,0 0 0,0 0 16,0 0-16,1 0 0,20-21 15,-21 0-15,0-1 0,-21 1 16,21 0-16</inkml:trace>
  <inkml:trace contextRef="#ctx0" brushRef="#br1" timeOffset="117430.95">4699 12446 0,'-21'0'0,"42"0"0,-63 0 15,20 0-15,1 0 16,0 21-16,21 0 31,21-21-15,0 22-16,1-22 0</inkml:trace>
  <inkml:trace contextRef="#ctx0" brushRef="#br1" timeOffset="118131.45">5038 12594 0,'0'0'0,"0"21"0,-22-21 0,22 22 0,-21-1 16,21 0-16,0 0 15,-21 0-15,0 0 0,21 1 16,0-1-16,0 0 0,0 0 0,0 0 15,0 0-15,0 1 0,0-1 16,0 0-16,0 0 0,0 0 16,0 0-16,0 1 15,-21-22 17,21-22-17,0 1-15,0 0 0,0 0 16,0-21-16,0 20 0,21 1 15,0-21-15,0 21 0,0-22 0,1 22 16,-1 0-16,0 0 0,0 0 0,-21 0 16,21 21-16,0 0 0,1 0 15,-1 0-15,0 0 0,0 21 16,-21 0 0,21 0-16,-21 0 0,0 0 15,0 1-15,0-1 0,0 0 16,0 0-16,21 0 0,-21 0 0,0 1 15,0-1-15,0 0 0,-21-21 47,21-21-47,0 0 16,0-1-16,0 1 0,0 0 16,0 0-16,21 0 0,22-22 0,-22 22 15,0 0-15,0-21 0,0 21 16,22-1-16,-22 1 0,0 0 15,21 21-15,-20-21 0,20 21 0,-21 0 16,0 0-16,0 0 0,1 21 16,-22 0-16,21 0 0,-21 1 15,0-1-15,0 0 0,0 0 0,0 21 16,0-20-16,0-1 0,0 0 16,0 21-16,-21-21 0,-1 1 15,22-1-15,0 0 16,0-42 15</inkml:trace>
  <inkml:trace contextRef="#ctx0" brushRef="#br1" timeOffset="118923.27">6498 12658 0,'-21'-43'32,"0"22"-32,0 21 0,-1 0 0,1-21 15,0 21-15,0 0 0,0 0 16,0 0-16,-1 0 0,1 0 16,0 0-16,0 0 0,0 0 0,0 21 15,21 0-15,-22 1 0,1-1 16,0 0-16,21 21 0,0-21 0,0 22 15,0-22-15,0 21 0,0-21 16,0 22-16,0-22 0,0 0 0,0 0 16,0 0-16,21-21 15,0 0-15,1 0 0,-1 0 16,0 0-16,0 0 0,-21-21 16,21 21-16,0-21 0,1 0 15,-1 0-15,0 0 0,-21-1 16,21 1-16,0 0 0,-21 0 0,0-21 15,21 20-15,-21 1 0,22 0 0,-22 0 16,0 0-16,0 0 0,0 42 31,0 0-15,0 0-16,0 21 0,0-20 16,0-1-16,0 0 0,0 21 0,0-21 15,0 1-15,0-1 0,0 0 16,0 0-16,0 0 0,21-21 15,0 21-15,0-21 0,0 0 0,0 0 16,1 0-16,-1 0 16,0 0-16,0 0 0,0-21 0,0 0 15,1 0-15,20 0 0,-21 0 0,0-1 16,0 1-16,1-21 0,20 21 16,-21-22-16,0 22 0,-21-21 0,21 0 15,1-1-15,-1 22 0,-21-21 0,21-1 16,-21 1-16,0 0 0,0-1 15,0 22-15,0 0 0,0 0 0,0 0 16,0 42 0,-21-21-16,0 42 0,-1-21 15,22 1-15,-21 20 0,21 0 16,0 1-16,-21-1 0,21 0 16,-21-21-16,21 43 0,0-43 0,0 21 15,0 1-15,0-1 0,0 0 0,0-20 16,0-1-16,21 21 0,0-21 15,0 0-15,1-21 0,-1 22 0,0-22 16,0 0-16,0 0 0,0 0 16,1 0-16,-1 0 0,0-22 15,0 1-15,-21 0 0,21 0 16</inkml:trace>
  <inkml:trace contextRef="#ctx0" brushRef="#br1" timeOffset="119571.24">8234 12573 0,'0'0'0,"-21"0"0,21-21 0,0 0 16,0 0-16,0-1 15,0 1-15,0 0 0,0 0 16,0 0-16,21 0 0,0-1 15,0 22-15,0 0 16,0 0-16,1 0 0,-1 0 16,0 0-16,0 22 15,0-1-15,0 0 0,1 0 16,-22 0-16,21 22 0,-21-22 0,21 0 16,-21 21-16,0-21 0,0 22 0,0-22 15,0 0-15,0 21 0,0-20 16,0-1-16,0 0 0,0 0 0,0 0 15,0 0-15,0 1 16,0-44 15,0 1-31,0 0 0,0 0 16,0 0-16,21 0 0,0-1 0,0-20 16,-21 21-16,0 0 0,22-22 0,-22 22 15,21-21-15,-21 21 0,21-22 16,0 22-16,0 0 0,0 0 0,-21 0 15,22 0-15,-1 21 0,0-22 16,0 22 0,0 0-1,0 0-15,1 22 16,-1-22 0,0 0-16</inkml:trace>
  <inkml:trace contextRef="#ctx0" brushRef="#br1" timeOffset="121523.48">9525 12785 0,'0'0'0,"0"-21"32,0-1-17,0 1-15,0 0 16,21 21-16,-21-21 0,0 0 0,21 0 15,-21-1-15,0 1 16,0 0-16,0 0 0,0 0 16,0 0-16,-21-1 0,0 1 15,21 0-15,-21 0 0,0 0 16,-1 21-16,1-21 0,0 21 0,-21 0 16,21 0-16,-1 0 0,1 0 0,0 0 15,0 21-15,0 0 0,0-21 16,-22 21-16,22 21 0,0-20 0,21-1 15,0 0-15,-21 21 0,21-21 16,0 22-16,0-22 0,0 21 0,0-21 16,0 1-16,0-1 0,21 0 15,-21 0-15,21 0 0,0-21 0,0 0 16,1 0-16,-1 0 0,0 0 0,0 0 16,0 0-16,0 0 0,1 0 15,-1-21-15,0 0 0,0 0 0,0 0 16,0-1-16,1 1 0,-1 0 15,0 0-15,0-21 0,0 20 16,0 1-16,-21-21 0,22 0 16,-1-1-16,-21 22 0,0 0 15,0 0-15,0 0 0,0 42 32,0 0-32,0 0 15,0 21-15,0-20 0,0-1 16,0 0-16,0 0 0,0 21 15,0-20-15,0-1 0,0 21 0,21-21 16,0 0-16,0 1 0,-21-1 0,21 0 16,1-21-16,-1 21 15,0-21-15,0 0 0,0 0 0,22 0 0,-22 0 16,0 0-16,21 0 0,-21 0 16,1-21-16,-1 0 0,21 0 15,-21-1-15,0 1 0,1 0 0,-1 0 16,0-21-16,-21 20 0,21-20 15,0 21-15,-21-21 0,0-1 0,21 22 16,-21-21-16,22-1 0,-22 22 16,0-21-16,0 21 0,0 0 0,0-1 15,0 1-15,-22 21 16,1 0 0,0 21-16,21 22 15,0-22-15,-21 0 0,0 0 0,21 22 16,0-22-16,0 21 0,0-21 0,0 0 15,0 22-15,0-22 0,0 21 16,0-21-16,0 1 0,0 20 0,0-21 16,0 0-16,0 0 0,0 1 15,21-1-15,-21 0 0,21-21 0,0 21 16,0-21-16,1 0 0,-1 0 16,0 0-16,0 0 15,0-21-15,0 21 0,1-21 0,-1 0 16,-21-1-16,21 1 0,0 0 0,0 0 15,0 0-15,-21 0 16,0-1-16,22 1 0,-22 0 0,21-21 16,-21 21-16,0-1 0,0 1 15,0 42 17,0 1-32,0-1 0,0 0 15,0 0-15,0 0 16,0 0-16,0 1 0,0 20 0,0-21 15,0 0-15,0 0 0,0 1 16,0-1-16,0 0 0,21-21 16,0 21-16,0-21 0,0 0 15,1 0-15,-1 0 16,0 0-16,0-21 0,21 21 0,-20-21 16,-1 0-16,0-1 0,0 1 0,0 0 15,0 0-15,1 0 0,-1 0 16,0-1-16,0 1 0,-21 0 0,0 0 15,0 0-15,21 0 0,-21-1 16,0 1-16,-21 42 31,21 1-15,-21-1-16,21 0 16,-21 0-16,21 0 0,0 0 0,0 1 0,0-1 15,0 0-15,0 0 16,0 0-16,0 0 0,0 1 0,0-1 15,21 0-15,0 0 0,0 0 16,0-21-16,1 0 0,20 0 16,-21 0-16,0 0 0,0 0 0,22 0 15,-22 0-15,0-21 0,0 0 16,0 21-16,1-21 0,-1 0 0,0-1 16,0 1-16,0 0 0,0 0 0,-21-21 15,0 20-15,0 1 0,22 0 16,-22-21-16,0 21 15,0-1-15,0 1 0,0 0 16,0 42 15,0 0-31,-22-21 0,22 22 0,0-1 16,0 0-16,0 0 0,0 0 16,0 0-16,0 1 0,0-1 0,0 0 15,0 0-15,0 0 0,0 0 16,22 1-16,-1-22 0,0 21 15,0-21-15,0 0 0,0 0 0,1 0 16,-1 0-16,0 0 0,0 0 16,0 0-16,22 0 0,-22-21 0,0-1 15,21 1-15,-21 21 0,22-21 0,-22 0 16,0 0-16,0 0 16,22-22-16,-43 22 0,21 0 0,-21 0 15,21 0-15,-21-1 0,0 1 16,0 0-16,-21 21 15,0 0-15,-1 0 0,1 21 16,21 0-16,-21 1 0,21-1 0,-21 0 16,21 0-16,0 0 0,0 0 15,0 1-15,0-1 0,0 21 16,21-21-16,0 0 0,-21 1 16,0-1-16,0 0 0,0 0 15,0 0-15,-21-21 16,0 0-1,0 0-15,0 0 16,-1-21-16,22 0 16,0 0-16,0 0 0</inkml:trace>
  <inkml:trace contextRef="#ctx0" brushRef="#br1" timeOffset="123068.48">13335 12658 0,'0'0'0,"21"0"0,64 0 15,-43 0-15,-21 0 0,0-21 16,22 21-16,-22-22 0,0 1 16,0 0-16,0 21 0,1-21 0,-1-21 15,-21 20-15,0 1 0,0-21 0,0 21 16,0-22-16,0 22 0,0-21 15,-21 0-15,-1 20 0,-20-20 0,21 21 16,0 0-16,-22 0 0,1 21 16,0 0-16,21 0 0,-22 0 0,1 21 15,0 0-15,20 0 0,-20 21 16,21 1-16,-21-1 0,20 0 0,1-20 16,0 20-16,0 0 0,21 1 15,-21-22-15,21 21 0,0-21 0,0 0 16,21 1-16,0-1 0,0 0 15,0 0-15,22 0 0,-22-21 0,21 0 16,-21 0-16,22 0 0,-1 0 0,-21 0 16,22-21-16,-1 0 0,-21 0 15,21 21-15,-20-21 0,20-1 0,-21-20 16,0 21-16,0 0 0,1 0 16,-1-22-16,-21 22 0,0-21 0,21-1 15,-21 22-15,21 0 0,-21 0 0,0 0 16,0 42 15,-21 0-31,21 0 16,-21 0-16,21 22 0,0-22 15,0 0-15,0 0 0,0 0 0,0 1 16,0-1-16,0 0 0,0 0 16,21 0-16,0-21 0,0 0 15,0 21-15,1-21 0,-1 0 16,0 0-16,21 0 0,-21 0 15,1-21-15,-1 0 0,0 21 0,0-21 16,0 0-16,0 0 0,-21-1 0,0 1 16,0 0-16,22 0 0,-22 0 15,0 0-15,0-1 0,0 1 16,0 42 15,0 1-31,-22-1 0,1 0 0,21 0 16,0 0-16,-21 0 0,21 1 15,-21-1-15,0 0 0,21 0 0,0 0 16,-21 0-16,21 1 16,-22-22-1,22-22 1,22 22-16,-1-21 16,0 0-16,0 0 15,0 0-15,0 0 0,1-1 16,-1 1-16,0 0 0,21 0 0,-42 0 15,21 0-15,1 21 0,-1 0 16,0 0-16,-21 21 16,0 0-16,0 0 15,0 0-15,0 0 0,0 1 0,0-1 16,0 0-16,21-21 0,0 21 0,0 0 16,1 0-16,-1-21 0,21 22 15,-21-22-15,22 0 0,-22 0 0,21 0 16,-21 0-16,22 0 0,-1 0 0,0 0 15,-21 0-15,22-22 0,-1 22 16,0-21-16,-20 0 0,20 0 16,-21 0-16,0 0 0,0-1 15,-21 1-15,0 0 0,0 0 0,0-21 16,0 20-16,0 1 0,0 0 0,-21 0 16,0 0-16,-21 0 0,21 21 0,-1 0 15,-20 0-15,21 0 0,0 21 16,-22-21-16,22 21 0,-21 0 0,0 43 15,20-43-15,22 0 0,0 0 16,0 0-16,0 0 0,0 22 16,0-22-16,0 0 0,0 0 15,22 0-15,-1-21 16,0 0-16,0 0 0,0 0 16,0 0-16,1 0 0,-1 0 0,0 0 15,0 0-15,0-21 0,0 21 0,1-21 16,-1 0-16,0 0 0,0 0 15,0-22-15,0 1 0,1 21 0,-1-22 16,0 1-16,0-21 0,0 20 0,-21 1 16,21-22-16,1 22 0,-1 0 15,-21-1-15,0 22 0,0-21 16,0 21-16,-21 42 16,-1 0-16,1 21 0,0-20 15,0 41-15,21-21 0,-21 1 16,21-1-16,0 22 0,-21-22 15,21 0-15,0-21 0,0 22 0,0-1 16,0-21-16,21 0 0,0 1 0,-21 20 16,21-42-16,0 21 0,-21 0 15,21-21-15,1 0 0,-22 21 0,21-21 16,21 0-16,-21 0 0,0 0 16,1 0-16</inkml:trace>
  <inkml:trace contextRef="#ctx0" brushRef="#br1" timeOffset="123691.48">16446 12192 0,'0'0'16,"-21"0"-16,0 0 0,0-21 0,0 21 0,21-21 16,0 0-16,0-1 0,0 1 15,0 0-15,0 0 0,0 0 0,0 0 16,0-1-16,0 1 15,21 0-15,0 21 0,0 0 0,0-21 16,1 21-16,-1 0 0,0 0 16,0 0-16,21 21 0,-20 0 15,-1 22-15,0-22 0,0 21 0,0 0 16,0 1-16,1-1 0,-22 0 16,0 1-16,21-1 0,-21-21 0,21 64 15,-21-64-15,0 0 0,0 22 16,0-22-16,0 0 0,0 0 15,0-42 32,0 0-47,0 0 0,0-1 0,21 1 16,0 0-16,-21-21 0,21-1 16,1 1-16,-22 0 0,21-1 0,0 1 15,0 0-15,0-22 0,0 22 0,1 0 16,-1 20-16,0-20 0,-21 21 15,21 0-15,-21 0 0,21 21 0,0 21 32,1 0-17,-22 21-15,0-21 0,0 1 16,21 20-16,0-21 0,0 21 16,-21 1-16</inkml:trace>
  <inkml:trace contextRef="#ctx0" brushRef="#br1" timeOffset="125100.24">17462 12467 0,'0'0'16,"22"21"-16,-1-21 0,0 0 0,0 0 16,0 0-16,0-21 15,1 0-15,-1 0 16,-21 0-16,0 0 0,0-1 16,21 1-16,-21 0 0,0-21 0,0 21 15,0-22-15,0 22 0,-21-21 0,0 21 16,-1-1-16,1 1 0,0 0 15,0 21-15,-21 0 0,20 0 0,-20 0 16,21 21-16,-21 0 0,20 1 16,-20-1-16,21 0 0,0 21 15,-22-21-15,22 22 0,0-1 0,0 22 16,21-43-16,0 21 0,0-21 16,0 0-16,0 1 0,0-1 0,21 0 15,0 0-15,0-21 0,22 0 16,-22 21-16,21-21 0,-21 0 15,22 0-15,-22 0 0,21 0 0,-21-21 16,22 21-16,-22-21 0,0 0 0,0 21 16,0-21-16,1-1 0,-22 1 15,0-21-15,21 21 0,-21 0 0,21-22 16,-21 22-16,0-21 0,21 21 16,-21-1-16,0-20 0,0 21 15,0 0-15,0 42 16,0 0-1,0 0-15,0 0 0,0 1 16,0 20-16,-21-21 0,21 0 16,0 0-16,0 1 0,0-1 0,0 0 15,0 0-15,0 0 0,21 0 16,-21 1-16,21-22 0,0 0 16,1 21-16,-1-21 0,0 0 0,0 0 15,0 0-15,0 0 0,22 0 0,-22 0 16,0-21-16,21 21 0,-20-22 15,20 1-15,-21 21 0,0-21 0,22 0 16,-22-21-16,0 20 0,0 1 0,-21 0 16,0 0-16,0 0 0,0 0 15,0-1-15,0 1 0,-21 21 16,0 0 0,0 0-16,-1 0 0,22 21 0,0 1 15,0-1-15,0 0 0,0 0 0,0 0 16,0 0-16,0 1 0,0-1 15,0 0-15,22 0 0,-22 0 16,21 0-16,0-21 0,0 22 0,0-1 16,0-21-16,1 21 0,20-21 15,-21 0-15,21 21 0,-20-21 0,-1 0 16,21 0-16,-21 0 0,0 0 16,22 0-16,-1 0 0,-21 0 0,22 0 15,-22 0-15,21-21 0,0 0 16,-20 21-16,20-21 0,-21-1 0,0 1 15,0 0-15,1 0 0,-22-21 16,21 20-16,-21-20 0,0 21 0,0-21 16,0 20-16,0-20 0,0 21 15,-21 0-15,-1 21 0,1 0 0,0 0 16,0 0-16,0 0 0,-22 0 0,22 0 16,-21 21-16,21 0 0,-22 21 15,22-20-15,0-1 0,0 21 16,0-21-16,0 0 0,-1 1 0,22-1 15,-21 21-15,21-21 0,0 0 16,0 1-16,0-1 0,21-21 16,1 0-16,-1 21 0,0-21 15,0 0-15,0 0 0,0 0 0,1 0 16,-1 0-16,0 0 0,0-21 0,0 21 16,0-21-16,1-1 0,-1 1 15,0 21-15,0-21 0,0 0 0,-21-21 16,21 20-16,-21 1 0,22 0 0,-1 0 15,-21-21-15,21 20 16,-21 1-16,0 42 31,0 1-31,0-1 0,0 0 16,0 0-16,0 0 0,0 0 0,0 1 16,0-1-16,0 0 15,0 0-15,0 0 0,21-21 0,0 21 16,0 1-16,1-22 0,-1 0 0,0 21 15,0-21-15,0 0 0,0 0 16,1 0-16,20 0 0,-21 0 0,0 0 16,0-21-16,1-1 0,-1 1 15,0 0-15,0 21 16,-21-21-16,0 0 0,21 0 0,-21-1 16,21 1-16,-21 0 0,0 0 0,-21 21 31,0 21-16,0 0-15,21 0 0,0 1 16,0-1-16,-21 0 0,21 0 0,0 0 16,0 0-16,0 1 15,0-1 1,21-42 15,0-1-31,-21 1 16</inkml:trace>
  <inkml:trace contextRef="#ctx0" brushRef="#br1" timeOffset="125271.48">19473 12129 0,'0'0'16,"-21"0"-16,0 0 16,0 0-16,0 0 15,42 0 32,0 0-47,0 0 16,21 0-16</inkml:trace>
  <inkml:trace contextRef="#ctx0" brushRef="#br1" timeOffset="125775.1">19939 11980 0,'0'-21'15,"-21"21"1,0 0-16,-1 21 0,1 1 16,21-1-16,0 21 0,-21-21 15,0 22-15,21-22 0,-21 21 0,21-21 16,0 22-16,0-22 0,-21 21 16,21-21-16,0 0 0,-22 1 0,22-1 15,0 0-15,0 0 0,-21 0 16,21 0-16,-21-21 0,21 22 15,-21-22 1,21-22 15,0 1-31,21 0 0,0 0 16,0 0-16,1 0 0,-1-1 0,21 1 16,-21 0-16,0 0 0,22 0 15,-1 0-15,-21 21 0,22 0 0,-22 0 16,21 0-16,-21 0 0,22 0 0,-22 0 15,0 21-15,0 0 0,0 0 16,-21 0-16,0 0 0,0 1 16,0-1-16,0 0 0,-21 0 0,0 0 15,0 0-15,0 1 0,-1-1 16,-20-21-16,21 21 0,-21-21 0,-1 0 16,22 0-16,-21 0 0,-1 21 0,22-21 15,0 0-15,0 0 0,0 0 0,0 0 16,21-21-1,0 0-15,21 0 16,0-1-16,0 22 0,0-21 16,0 0-16,1-21 0</inkml:trace>
  <inkml:trace contextRef="#ctx0" brushRef="#br1" timeOffset="126037.21">20616 11896 0,'0'0'0,"-21"21"16,21 0 0,-21 21-16,0-20 0,0 20 15,-1 0-15,1 1 0,0 20 0,0-21 16,0 1-16,0-1 16,21-21-16,0 0 0,0 22 0,-22-22 15,22 0-15,0 0 0,0 0 16,0 1-16,22-22 31,-1 0-31,0 0 16,21 0-16,-21-22 0,1 1 15,20 21-15</inkml:trace>
  <inkml:trace contextRef="#ctx0" brushRef="#br1" timeOffset="126622.77">20680 12404 0,'0'21'15,"0"-42"-15,21 21 0,0 0 31,0 0-15,0 0-16,1-21 16,-1 21-16,0-22 0,0 22 15,0-21-15,0 21 0,1-21 0,-1 21 16,0-21-16,-21 0 0,0 0 0,0-1 16,0 1-16,0 0 0,0 0 15,-21 21 1,0 0-16,-1 0 15,1 0-15,0 21 0,0 0 0,-21 22 16,20-22-16,1 0 0,0 0 16,21 0-16,0 0 0,0 1 15,0-1-15,0 0 0,0 0 0,0 0 16,0 0-16,21-21 16,0 22-16,1-22 15,20 0-15,-21 0 0,0 0 0,22 0 16,-22 0-16,21 0 0,-21 0 0,22 0 15,-22-22-15,21 22 0,-21-21 16,22 0-16,-22 0 0,21 0 0,-21 0 16,22-1-16,-22-20 0,21 21 15,-21-21-15,0 20 0,1-20 16,-1 21-16,0 0 0,-21 0 0,-21 21 31,0 0-31,-1 21 0,1 0 16,0 0-16,21 0 0,-21 22 0,21-22 15,0 0-15,0 21 0,0-21 0,0 1 16,0-1-16,0 0 0,0 0 16,0 0-16,0 0 0,0 1 15,-21-22 17,0 0-32,-1 0 15,1 0 1,0-22-16,0 22 15,0 0-15,0 0 0,-22 0 16</inkml:trace>
  <inkml:trace contextRef="#ctx0" brushRef="#br1" timeOffset="126935.96">5694 13949 0,'0'0'0,"-21"-21"15,21-22-15,-22 22 0,1 0 16,21 0-16,0 0 0</inkml:trace>
  <inkml:trace contextRef="#ctx0" brushRef="#br1" timeOffset="127558.84">6011 14012 0,'21'22'16,"-21"-44"-1,0 1 1,22 0-16,-22 0 0,21 0 16,-21 0-16,0-1 15,0-20-15,0 21 0,0 0 0,0 0 16,0-1-16,-21 1 16,21 0-16,-43 21 0,22 0 0,0 0 15,-21 0-15,-1 0 0,1 21 16,0-21-16,-1 21 0,1 1 0,0 20 15,-1-21-15,1 0 0,0 22 0,20-22 16,-20 21-16,21-21 0,0 43 16,21-22-16,0-21 0,0 0 15,0 1-15,0-1 16,0 0-16,21 0 0,0-21 16,0 0-16,22 0 0,-22 0 0,21 0 15,-21 0-15,22-21 0,-1 21 16,-21-21-16,21 0 0,1 21 0,-22-22 15,0 1-15,0 0 0,0 0 16,1 0-16,-22 0 0,0-1 0,0 1 16,0 0-16,0 0 0,0 0 0,0 0 15,0-1 1,0 44 0,0-1-16,0 0 15,0 0-15,0 0 0,0 0 16,0 1-16,21-1 0,-21 0 0,0 0 15,21 0-15,-21 0 16,0 1-16,21-1 0,0-21 0,0 21 16,1-21-16,-1 0 15,0 0-15,0 0 0,0 0 0,0 0 16,1 0-16,-1-21 0,-21 0 0</inkml:trace>
  <inkml:trace contextRef="#ctx0" brushRef="#br1" timeOffset="127987.47">6371 13928 0,'0'0'0,"-21"-43"15,21 22 1,0 0-16,0 0 16,0 0-16,21 21 15,0 0-15,0 0 0,1 0 16,-1 0-16,0 21 15,0-21-15,21 21 0,-20 0 16,-22 22-16,21-22 0,0 0 0,-21 0 0,21 0 16,-21 22-16,0-22 15,0 0-15,0 0 0,0 0 0,0 0 16,-21 1-16,0-1 0,21 0 16,-21-21-1,21-21 1,0 0-1,0-1-15,21 22 0,-21-21 16,0 0-16,0 0 0,21 0 0,0-22 16,-21 22-16,21 0 0,-21 0 15,21-21-15,1 20 0,-1 1 0,0 0 16,0 0-16,0 21 0,0 0 16,1-21-16,-1 21 0,0 0 0,0 0 15,0 0-15,0 0 0,1 21 16,-1 0-16,0 0 15,-21 0-15</inkml:trace>
  <inkml:trace contextRef="#ctx0" brushRef="#br1" timeOffset="128336.11">7154 14097 0,'0'0'0,"85"0"31,-64 0-31,0-21 16,-21 0-16,21 0 0,-21-1 15,22 1-15,-22 0 16,0 0-16,0 0 0,0 0 0,0-1 16,0-20-16,0 21 0,-22 0 15,1 0-15,0 21 0,0 0 16,0 0-16,0 0 0,-1 21 16,1 0-16,0 0 0,0 0 0,21 0 15,-21 22-15,21-22 0,-21 21 0,21-21 16,0 22-16,0-22 0,0 0 15,0 0-15,0 0 0,21 1 0,0-1 16,0-21-16,-21 21 0,21-21 0,0 0 16,1 0-16,-1 0 0,0 0 15,0 0-15,21 0 0,-20 0 16,-1 0-16,0-21 0,21 21 0,-21-21 16,22-1-16,-22 1 0,21 21 15,-21-21-15,22 0 0</inkml:trace>
  <inkml:trace contextRef="#ctx0" brushRef="#br1" timeOffset="129054.54">8721 14034 0,'0'0'0,"-22"0"0,1 0 16,21-22-16,0 1 0,0 0 15,0 0-15,0 0 0,0 0 0,0-1 16,0 1-16,21 0 0,-21 0 15,22-21-15,-1 20 0,21 1 16,-21 0-16,0 0 0,22 21 0,-22-21 16,0 21-16,21-21 0,-20 21 15,-1 0-15,0 21 0,21 21 16,-42-21-16,21 0 0,1 1 16,-22 20-16,21-21 0,-21 21 0,0 1 15,0-22-15,0 0 0,0 21 0,0-20 16,0-1-16,0 0 0,0 0 15,0 0-15,-21 0 0,-1-21 16,22 22-16,-21-22 16,0 0-1,21-22-15,0 1 16,0 0 0,0 0-16,0 0 0,0 0 0,21-22 15,0 22-15,1 0 0,-22-21 16,42-1-16,-21 22 0,0 0 0,0-21 15,1 20-15,20 1 0,-21 0 0,0 0 16,0 21-16,22 0 0,-22 0 16,0 0-16,0 21 0,0 0 15,-21 0-15,22 22 0,-22-22 16,0 0-16,0 21 0,0-20 0,0-1 16,0 21-16,0-21 0,0 0 15,0 1-15,-22-1 0,22 0 16,-21-21-16,21 21 0,0 0 0,0-42 62,0 0-46,21 0-16,1 0 0</inkml:trace>
  <inkml:trace contextRef="#ctx0" brushRef="#br1" timeOffset="129527.35">10012 13716 0,'0'0'0,"0"-21"0,-21 21 31,-1 0-15,1 0-16,0 21 0,0 0 15,0 0-15,0 1 0,21-1 16,-22 21-16,1-21 0,0 0 0,0 22 15,0-22-15,21 0 0,-21 0 0,21 22 16,-22-22-16,22 0 16,0 0-16,0 0 0,0 0 0,0 1 15,22-22-15,-1 0 0,0 21 16,0-21-16,0 0 0,0 0 16,1 0-16,-1 0 0,21 0 0,-21-21 15,0-1-15,1 22 0,20-21 16,-21 0-16,0 21 0,0-21 0,1 0 15,-22 0-15,21-1 0,-21-20 0,21 21 16,-21 0-16,0-22 0,0 22 16,0-21-16,0 21 0,-21 0 15,0-1-15,-1 1 0,1 0 0,0 0 16,0 21-16,0 0 0,0 0 16,-1 0-16,1 0 0,-21 0 0,21 21 15,0 0-15,21 0 0,-22-21 16,1 22-16,0-1 0,21 0 0,-21 0 15,21 0-15,0 0 16,21-21-16,0 0 16,0 0-16,22 0 0,-22 0 0</inkml:trace>
  <inkml:trace contextRef="#ctx0" brushRef="#br1" timeOffset="129874.93">10541 13568 0,'0'0'0,"0"-21"0,21 0 0,-21-1 16,0 1-16,0 0 15,-21 42 17,0-21-32,21 21 0,0 22 15,0-22-15,-21 21 0,21-21 16,0 22-16,-22-1 0,22-21 0,0 22 15,0-1-15,0-21 0,0 21 16,-21-20-16,21-1 0,0 21 0,0-21 16,0 0-16,0 1 0,0-1 15,0 0-15,21-21 32,1 0-32,-1 0 15,0 0-15,0-21 16,0 0-16,-21-1 0,21 22 0,1-21 15,-22 0-15,21 0 0,-21 0 16</inkml:trace>
  <inkml:trace contextRef="#ctx0" brushRef="#br1" timeOffset="130091.32">10435 13716 0,'0'0'0,"-21"21"15,42-21 1,0 0 0,0 0-16,1 0 15,-1 0-15,0 0 0,21 0 0,-21 0 16,1 0-16,-1 0 0,21 0 0,-21 0 16,0 0-16,1-21 0,-1 21 15,0 0-15,0-21 0,0 21 0</inkml:trace>
  <inkml:trace contextRef="#ctx0" brushRef="#br1" timeOffset="132243.46">12890 14055 0,'0'0'0,"22"0"31,-1-21-31,0-1 16,0 22-16,-21-21 0,21 0 15,0 0-15,-21 0 0,0 0 16,0-1-16,0 1 16,0 0-16,0-21 0,-21 21 15,0-1-15,0 1 0,0 0 0,0 0 16,-1 0-16,-20 0 0,21 21 15,0 0-15,-22 0 0,22 0 0,-21 0 16,0 0-16,20 21 0,-20 0 16,21 0-16,0 21 0,-22-20 0,22 20 15,0-21-15,0 21 0,0 1 0,21-22 16,0 21-16,0-21 0,0 1 16,0 20-16,0-21 0,0 0 0,21-21 15,0 21-15,0-21 16,0 0-16,22 0 0,-1 0 0,-21 0 15,0 0-15,22 0 0,-22 0 0,21-21 16,1 21-16,-22-21 16,21 0-16,-21 0 0,0 0 0,1-1 15,20 1-15,-42 0 0,21 0 16,-21-21-16,0 20 0,0 1 16,0-21-16,0 21 0,0 0 0,0-22 15,0 64 1,0 1-1,0-1-15,0 0 0,-21 21 16,21-21-16,0 1 0,0 20 0,0-21 16,0 0-16,0 0 0,0 22 0,0-22 15,0 0 1,21 0-16,0 0 0,0-21 0,1 0 16,20 0-16,-21 0 0,0 0 15,22 0-15,-22 0 0,0 0 16,21 0-16,-21-21 0,22 0 0,-22 21 15,0-21-15,21 0 0,-20 0 16,-1-22-16,0 22 0,0-21 0,0 21 16,0-22-16,-21 1 0,0 0 0,22-1 15,-22 1-15,0 21 16,0-22-16,0 22 0,0 0 0,0 0 16,0 0-16,0 42 15,0 0 1,-22 0-16,22 22 0,0-22 15,0 21-15,-21-21 0,21 22 0,0-22 16,0 21-16,0-21 0,0 22 0,0-22 16,0 0-16,0 0 0,0 0 15,0 0-15,0 1 0,0-1 0,0 0 16,21-21-16,1 0 16,-1 0-16,0 0 0,0 0 15,0 0-15,0 0 0,1 0 0,-1 0 16,0-21-16,0 0 0,0 21 15,0-22-15,1 1 0,-1-21 16,0 21-16,0 0 0,0-22 0,0 1 16,1 21-16,-22-22 0,0 1 15,0 0-15,0-1 0,0 1 0,0 21 16,0 0-16,0 0 0,0-1 16,0 1-16,-22 21 15,22 21 1,-21 1-16,0 20 0,21-21 0,0 21 15,0 1-15,-21-22 0,21 21 0,0 1 16,0-22-16,0 21 0,0-21 16,0 22-16,0-22 0,0 0 0,0 0 15,0 0-15,0 0 0,0 1 16,0-1-16,21-21 16,-21 21-16,21-21 0,0 0 15,1 0-15,-1 0 16,0 0-16,0-21 0,0 0 0,0 21 15,1-22-15,-1 1 0,0 21 16,-21-21-16,21 0 0,0 0 0,-21 0 16,0-1-1,21 22-15,-21-21 16,22 21 125,-22-21-126,21 21 220,-21-21-235,21 21 15,-21-21 1,21 21-16,-21-21 15,21 21-15,-21-22 16,0 1-16,0 42 47,0 1-47,0-1 0,0 0 16,-21 0-16,21 0 15,-21 0-15,21 1 0,0-1 0,0 0 16,-21 0-16,21 0 0,0 0 15,0 1-15,0-1 0,21-21 16,0 0-16,0 0 16,22 0-16,-22 0 0,0 0 15,21 0-15,-21 0 0,22 0 0,-22-21 16,0 21-16,21-22 0,-20 22 0,-1-21 16,0 0-16,-21 0 0,0 0 15,21 0-15,-21-1 0,0-20 0,0 21 16,0-21-16,0 20 0,0 1 0,0 0 15,-21 0-15,0 0 16,0 0-16,-1 21 0,1 0 0,-21 0 16,21 0-16,0 0 0,-22 0 15,22 21-15,0 0 0,-21 0 0,20 0 16,1 0-16,0 22 0,0-22 16,0 0-16,21 0 0,0 22 0,0-22 15,0 0-15,0 0 0,0 0 16,21-21-16,0 0 0,0 0 15,0 0-15,22 0 0</inkml:trace>
  <inkml:trace contextRef="#ctx0" brushRef="#br1" timeOffset="133639.04">14880 13716 0,'0'0'0,"0"-21"15,0 42 1,-21 0 0,21 22-16,0-22 15,-21 0-15,21 0 0,0 0 16,0 22-16,0-22 0,0 0 16,0 0-16,0 0 0,0 0 0,0 1 15,0-1 1,21-21-1,0 0-15,0 0 16,0-21-16,1-1 16,-22 1-16,21 0 15,-21 0-15,21 0 0,-21 0 0,21-22 16,-21 22-16,0 0 0,0 0 16,21 0-16,-21 42 31,0 0-31,0 0 15,0 0-15,0 0 0,0 1 16,0-1-16,0 0 0,0 0 0,0 0 16,21-21-16,-21 21 15,22-21-15,-1 0 0,0 22 0,0-22 0,0 0 16,0 0-16,22 0 0,-22 0 16,0 0-16,0 0 0,0 0 0,22-22 15,-22 1-15,0 21 0,0-21 0,0 0 16,1 0-16,-1 0 0,0-1 15,-21-20-15,0 21 0,21-21 0,-21-1 16,0 22-16,0-21 0,0 21 16,0-22-16,0 22 0,0 0 15,0 42 1,-21 0 0,21 0-16,0 1 0,-21-1 0,21 21 15,0 0-15,-21-20 0,21 20 16,0-21-16,0 0 0,0 22 0,0-22 15,0 0-15,0 0 0,21-21 16,0 21-16,0-21 0,0 21 16,0-21-16,1 0 0,-1 0 0,0 0 15,0 0-15,0 0 0,0 0 16,22-21-16,-22 21 0,0-21 16,0 0-16,0 0 0,1 21 0,-1-43 15,0 22-15,0 0 0,0 0 16,-21 0-16,0-22 0,0 22 0,0 0 15,0 0-15,0 0 16,0 0-16,-21 21 0,0 0 16,0 0-16,21 21 0,-21 0 15,21 0-15,0 0 0,-22 0 0,22 1 16,-21-1-16,21 0 0,0 21 0,0-21 16,0 1-16,0-1 0,0 0 15,0 0-15,0 0 0,0 0 0,21 1 16,1-22-16,-1 0 15,0 21-15,0-21 0,0 0 0,22 0 16,-22 0-16,21 0 0,-21 0 16,22 0-16,-1 0 0,0-21 15,22 21-15,-22-22 0,43 1 16,-22 0-16,-20 0 0,-1 0 0,0 0 16,-21-1-16,22 1 0,-22 0 15,-21 0-15,0-21 0,0 20 0,0 1 16,0 0-16,0-21 0,-21 21 15,0-1-15,-1 1 0,-20 21 0,21 0 16,-21 0-16,20 0 0,-20 0 16,21 0-16,-21 0 0,20 21 0,-20 1 15,21-1-15,0 21 0,0-21 0,-1 0 16,1 22-16,21-22 16,-21 0-16,21 0 0,0 22 0,0-22 15,0 0-15,0 0 0,21 0 16,0-21-16,1 0 0,-1 21 15,0-21-15,21 0 0,-21 0 0,1 0 16,-1 0-16,0 0 0,21-21 16,-21 0-16,1 21 0,-1-21 0,0 0 15,0 0-15,0-22 0,0 22 0,1-21 16,-1-1-16,0 1 16,-21 0-16,0-1 0,21 1 0,0 0 15,-21-1-15,21 22 0,-21-21 16,0 21-16,0 0 0,-21 42 31,0 0-31,0 21 0,0 1 16,21-1-16,-21 0 0,-1 1 0,1-1 15,0 0-15,21 1 0,0-22 16,0 21-16,0-21 0,0 22 0,0-22 16,0 0-16,21 0 0,0 0 0,1 0 15,-1 1-15,0-22 16,0 0-16,0 0 0,0 0 0,1 0 15,-1 0-15,21 0 0,-21 0 16,22 0-16,-22 0 0,21 0 16</inkml:trace>
  <inkml:trace contextRef="#ctx0" brushRef="#br1" timeOffset="133819.32">17357 14055 0,'0'0'0,"-22"0"16,1 0 31,21-21-47,0-1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0T03:54:21.9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974 1312 0,'0'0'0,"0"-21"31,-22 21 0,1 0-15,21-21 31,0 42 15,0 0-62,0 22 0,0-22 0,0 21 16,0 22-16,0-22 0,0 22 16,0-1-16,0 1 0,0-1 15,-21-21-15,21 22 0,-21-22 16,21 1-16,-21-1 0,21 0 15,0-21-15,0 1 0,0-1 0,0 0 16,0 0-16,-21 0 0,21-42 31,0 0-15,21 0-16,0-22 0,-21 22 16,21-21-16,0 0 0</inkml:trace>
  <inkml:trace contextRef="#ctx0" brushRef="#br0" timeOffset="272.36">1185 1376 0,'0'0'0,"0"-42"0,21 20 16,-21 1-16,22 0 15,-22 0-15,0 0 0,0 42 32,0 21-32,21-21 15,-21 22-15,0-22 0,21 21 0,-21 1 16,0-1-16,0 0 0,0 22 15,0-22-15,0 0 0,0 1 0,0-1 16,0 0-16,0 1 0,0-1 16,-21-21-16,0 22 0,21-1 15,-22-21-15,22 0 0,0 0 0,0 1 16,-21-22-16,21 21 16,-21-21-1,21-21-15,-21-1 16,0 22-16</inkml:trace>
  <inkml:trace contextRef="#ctx0" brushRef="#br0" timeOffset="884.54">762 1926 0,'21'0'31,"0"0"-31,0 0 0,1 0 16,20 0-16,-21 0 15,21 0-15,-20-21 0,20 21 0,0-21 16,22 0-16,-22 0 0,0-1 16,22 1-16,-22 0 0,1 0 0,20 0 15,-21 0-15,-20-1 0,20 1 16,0 21-16,-21-21 0,1 0 16,-1 21-16,-21 21 31,0 21-31,0-20 15,0-1-15,0 21 0,-21 0 16,21-20-16,0 20 0,0-21 16,0 21-16,0-20 0,0-1 15,21 0-15,0 0 0,0 0 0,0-21 16,0 21-16,1-21 0,-1 0 16,0 0-16,21 0 0,-21 0 0,1 0 15,20 0-15,-21-21 0,0 0 16,0 21-16,1-21 0,-1 0 0,0 0 15,0-1-15,-21-20 0,0 21 16,21 0-16,-21-22 0,21 22 16,-21-21-16,0 21 0,0-22 0,0 22 15,0 0-15,0 0 0,0 0 16,0 0-16,0 42 31,0 0-31,0 0 0,0 21 0,0-20 16,0 20-16,0 0 0,0 1 15,0-22-15,0 21 0,0-21 0,0 0 16,0 1-16,0-1 0,0 0 16,0 0-16,0 0 0,22-21 15,-1 0 1,0 0-16,0 0 0,0 0 0,0 0 16,1-21-16,-1 0 0,21 0 15,-21 0-15</inkml:trace>
  <inkml:trace contextRef="#ctx0" brushRef="#br0" timeOffset="1404.06">2498 1503 0,'0'0'0,"0"-21"0,-22-85 31,22 85-31,-21 21 16,0 21-1,21 0-15,0 0 0,0 0 0,0 22 16,0-22-16,0 21 0,0-21 15,0 22-15,0-1 0,0-21 0,0 22 16,0-1-16,0-21 16,0 21-16,0-20 0,0-1 0,-21 21 15,21-21-15,0 0 0,-21 1 16,21-1 0,0-42 15,0-1-31,0 1 15,0 0-15,0 0 0,21 0 0,0-22 16,0 22-16,0-21 0,22 21 16,-22 0-16,21-22 0,-21 22 0,22 21 15,-22-21-15,21 21 16,1 0-16,-1 0 0,0 21 0,1-21 16,-1 21-16,0 0 0,-21 1 15,1-1-15,20 0 0,-42 0 0,0 0 16,21 0-16,-21 1 0,0-1 15,0 0-15,0 0 0,-21 0 0,0 0 16,0-21-16,-1 22 0,1-1 16,0-21-16,-21 21 0,-1-21 0,22 0 15,-21 21-15,21-21 0,-22 0 16,22 0-16,0 0 0,0 0 0,0 0 16,0 0-16,-1 0 15,22-21-15,0 0 16,0 0-16,0-1 0</inkml:trace>
  <inkml:trace contextRef="#ctx0" brushRef="#br0" timeOffset="2232.19">3683 1651 0,'0'0'16,"-42"0"-16,20 0 0,-20 0 0,0 0 15,21 0-15,-1 0 0,-20 0 0,21 0 16,0 0-1,42 0 1,0 0-16,0 0 16,22 0-16,-1 0 0,0 0 0,22-21 15,-1 21-15,1 0 16,-1 0-16,1-21 0,-1 0 0,1 21 0,20 0 16,-20-22-16,-1 22 15,22 0-15,-21-21 0,-1 21 0,1 0 16,-1-21-16,-21 21 0,1 0 0,-1 0 15,0-21-15,-20 21 0,-1 0 16,0 0-16,-21-21 16,0 0-16,-21 21 15,0 0-15,-1 0 0,-20-22 0,21 22 16,0 0-16,0 0 0,-22-21 16,22 21-16,0 0 0,-21-21 0,20 21 15,1-21-15,-21 21 0,21-21 16,0 21-16,-22-21 0,22 21 15,0-22-15,0 22 0,0 0 0,-1-21 16,1 21-16,42 0 63,1 0-63,-1 0 0,0 0 15,0 0-15,21 0 0,1 0 0,-22 0 16,21 0-16,1 0 0,-22 0 15,21 0-15,-21 0 0,22 0 16,-22 0-16,0 0 0,0 0 16,0 0-16,-21 21 15,0 1 1,0-1-16,-21 0 0,0 0 16,0 0-16,0 0 0,-1 22 15,-20-22-15,21 0 0,0 0 0,-22 0 16,22 1-16,0-1 0,0 0 15,0 0-15,0 0 0,-1 0 0,-20 1 16,21-1-16,0 0 0,0 0 16,-1-21-16,1 0 15</inkml:trace>
  <inkml:trace contextRef="#ctx0" brushRef="#br0" timeOffset="3236.51">5736 1228 0,'-21'0'0,"42"0"0,-63 0 0,21 0 15,-1 0-15,1 0 16,21 21 15,21-21-31,1 0 16,-1 0-16,0 0 0,0 0 0,0 0 15,0 0-15,22 0 0,-22-21 16,21 21-16,-21-21 0,22-1 16,-22 1-16,21 0 0,-21 0 0,1 0 15,-1 0-15,0 21 0,-21-22 16,0 1-16,0 0 0,0 0 0,0 0 16,0 0-16,0-1 15,-21 22-15,0 0 16,-1 22-16,1-1 15,0 21-15,0-21 0,21 22 0,-21-1 16,21 0-16,-21 1 0,21-1 16,0-21-16,-22 21 0,22 1 0,0-1 15,0-21-15,0 22 0,0-22 16,0 21-16,0-21 0,0 22 16,0-22-16,0 0 0,0 0 0,0 0 15,0 0 1,-21-21-16,0 0 0,0 0 15,0 0-15,21-21 0,-21 0 16,-1 0-16,1 21 0,0-21 0,0 0 16,21-1-16,-21-20 0,0 21 15,-1 0-15,22 0 0,0-1 0,0 1 16,0 0 0,0 42-1,22 0-15,-1 1 0,0-22 16,0 21-16,0 0 0,0 0 15,22 0-15,-22 0 0,0-21 0,0 22 16,22-1-16,-22-21 0,21 0 16,-21 0-16,0 0 0,22 0 0,-22 0 15,21 0-15,-21 0 0,22 0 16,-22-21-16,0-1 0,21 22 0,-20-21 16,20 0-16,-21 0 0,21 0 0,-20 0 15,-1-1-15,0 1 0,0-21 16,0 21-16,0-22 0,1 22 15,-1-21-15,-21 0 0,0-1 0,0 22 16,0-21-16,21-1 0,-21 22 16,0 0-16,0 0 0,-21 42 31,21 0-31,-21 22 0,-1-22 16,1 21-16,0-21 0,21 22 0,-21-1 15,21 0-15,-21-21 0,21 22 16,-21-1-16,21-21 0,0 22 0,0-22 15,0 0-15,0 0 0,0 0 0,0 0 16,0 1-16,0-1 0,21-21 16,0 0-16,0 0 0,0 0 15,0 0-15,1 0 16,-1 0-16,0-21 0,0-1 16</inkml:trace>
  <inkml:trace contextRef="#ctx0" brushRef="#br0" timeOffset="3432.13">6350 1418 0,'0'0'0,"-21"-21"31,42 0-15,0 21-16,0 0 0,22 0 15,-22-21-15,21 21 0,0 0 16,1-21-16,20-1 0,-20 22 15,20-21-15,-21 21 0,22 0 0,-1-21 16,1 21-16</inkml:trace>
  <inkml:trace contextRef="#ctx0" brushRef="#br0" timeOffset="3752.1">7916 1334 0,'0'-22'16,"0"1"-1,-21 21 1,0 0 0,0 21-16,21 1 15,-21 20-15,-1-21 0,22 0 0,-21 0 16,21 1-16,0 20 0,-21-21 15,21 0-15,-21 0 0,21 1 0,-21 20 16,21-21-16,0 0 0,0 0 16,0 1-16,0-1 0,0 0 15,21-21 1,0 0-16,0 0 0,0 0 0,1-21 16,20 0-16,-21 21 0,21-22 15</inkml:trace>
  <inkml:trace contextRef="#ctx0" brushRef="#br0" timeOffset="4132.5">8403 1376 0,'0'0'0,"21"0"0,-21-42 31,-21 42-31,0 0 16,0 0-16,0 0 0,-1 21 15,-20 0-15,21-21 0,21 21 0,-21-21 16,0 21-16,21 0 15,0 1 1,0-1-16,21-21 16,0 0-16,0 0 0,0 21 15,0-21-15,1 0 0,-1 21 0,0-21 16,0 0-16,0 21 0,0 0 16,-21 1-16,22-1 15,-22 0-15,0 0 16,-22 0-16,1-21 15,0 0-15,0 21 0,0-21 0,0 0 16,-1 0-16,1 0 16,0 22-16,0-22 0,0 0 15,0 0-15,-1 0 0,1 0 16,0 0-16,21-22 0,-21 22 16,21-21-16,-21 0 0,0 0 15,-1 0-15</inkml:trace>
  <inkml:trace contextRef="#ctx0" brushRef="#br0" timeOffset="4336.29">7832 1058 0,'0'0'0,"-22"0"31,22-21-31,22 21 63,20 0-63,-21 0 0,0 0 15,0 0-15</inkml:trace>
  <inkml:trace contextRef="#ctx0" brushRef="#br0" timeOffset="5052.51">10308 1736 0,'0'-21'32,"0"-1"-32,0 1 15,21 0-15,-21 0 0,0 0 16,0 0-16,0-1 0,0 1 16,0-21-16,0 21 0,0 0 0,0-1 15,0-20-15,0 21 0,0-21 16,-21 20-16,0 1 0,0-21 0,0 21 15,-1 21-15,-20-21 0,21-1 0,-21 22 16,-1 0-16,1 0 0,-22 0 16,22 22-16,-21-1 0,20 0 0,1 21 15,0-21-15,-1 1 0,22 20 16,-21-21-16,21 21 0,-1 1 16,22-22-16,0 21 0,-21 1 15,21-22-15,0 21 0,0-21 0,0 0 16,0 22-16,21-22 0,1-21 0,-1 21 15,0 0-15,0-21 0,0 0 16,22 0-16,-1 0 0,-21 0 0,21 0 16,1 0-16,-22 0 0,21 0 15,1-21-15,-1 0 0,0 0 0,-21 0 16,22-22-16,-22 22 0,21 0 16,-21-21-16,1 20 0,-1 1 0,-21-21 15,0 21-15,0 0 0,0-22 0,0 22 16,0 0-16,0 0 15,0 0-15,0 42 16,0 0 0,0 0-16,0 0 0,0 0 15,0 22-15,0-22 0,0 0 0,0 21 16,0-20-16,21 20 0,0-21 16,-21 0-16,21 0 0,-21 1 0,21-1 15,1-21-15,-22 21 0,21 0 0,0-21 16,0 0-16,0 0 15,0 0-15,1 0 0,20 0 0,-21-21 16</inkml:trace>
  <inkml:trace contextRef="#ctx0" brushRef="#br0" timeOffset="6676.48">12044 1820 0,'0'0'0,"-21"22"0,21-1 16,-22 0-16,1-21 0,0 0 15,0 0 1,0 0-16,21-21 16,0 0-16,0-1 0,0 1 15,0 0-15,0 0 0,0-21 0,0 20 16,0-20-16,0 21 0,21-21 16,0-1-16,0 1 0,22 0 0,-22-1 15,21 1-15,-21 0 0,22-1 0,-1-20 16,0 20-16,1 1 15,-1 0-15,-21-1 0,21 22 0,-20 0 16,-1 0-16,0 21 16,0 21-16,-21 0 15,0 0-15,0 1 0,0-1 16,0 0-16,0 0 0,0 0 0,0 0 16,0 1-16,21-22 31,-21-22-16,21 1 1,-21 0-16,0 0 16,0 0-16,0 0 0,0-1 15,-21 1-15,0 0 0,0 0 16,0 0-16,0 21 16,-1 0-16,1 0 0,0 0 0,0 21 15,0 0-15,0 0 0,-1 22 0,-20-22 16,21 21-16,-21 0 0,20 1 15,-20-1-15,21 0 0,-21 1 0,20-1 16,1 0-16,0 1 0,0-1 16,21 0-16,0 1 0,0-1 0,0-21 15,21 22-15,0-22 0,22 0 16,-22 0-16,21 0 0,0 0 0,1-21 16,20 0-16,-20 0 15,-1 0-15,0 0 0,1 0 0,20-21 16,-21 21-16,1-21 0,20-21 15,-20 21-15,-22-22 0,21 22 16,-21 0-16,0-21 0,1 20 0,-22-20 16,0 21-16,0 0 0,0-22 0,0 22 15,0 0-15,0 0 0,0 0 16,-22 21-16,1 0 0,0 0 16,0 0-16,0 21 15,0 0-15,-1 0 0,22 0 0,0 1 16,-21-1-16,21 21 0,-21-21 15,21 22-15,0-22 0,0 0 16,0 21-16,0-21 0,21 1 0,0-1 16,1 0-16,-1 0 0,0 0 15,0-21-15,21 0 0,1 0 0,-22 0 16,21 0-16,1 0 0,-1 0 0,0-21 16,1 21-16,-1-21 0,-21 0 15,21 0-15,-20-1 0,20-20 0,-21 21 16,0-21-16,0 20 0,-21 1 15,0-21-15,22 21 0,-22 0 0,21-1 16,-21 1-16,0 0 0,0 42 31,0 0-15,0 1-16,0-1 0,0 0 0,0 0 16,-21 0-16,21 0 0,-22 1 15,22 20-15,0-21 0,0 0 0,0 0 16,-21 1-16,21-1 15,0 0-15,0-42 32,0 0-17,21 21-15,-21-22 0,22 1 0,-1 0 16,-21-21-16,21 21 16,0-1-16,-21 1 0,21-21 0,0 21 15,-21 0-15,22-1 0,-1 1 0,0 21 31,0 21-31,-21 1 16,0-1-16,0 0 0,0 21 16,0-21-16,0 1 0,0 20 0,0-21 15,0 0-15,21 0 0,-21 1 16,21-1-16,-21 0 0,0 0 0,22-21 16,-1 21-16,0-21 0,0 0 15,0 0-15,0 0 0,1 0 16,-1-21-16,0 21 0,0-21 15,0 0-15,0 0 0,1-1 0,-1-20 16,0 21-16,-21 0 0,21-22 16,0 1-16,0 21 0,1-21 0,-1-1 15,-21 1-15,21-22 0,0 22 16,0 0-16,-21-22 0,0 22 0,21-22 16,-21 22-16,0 21 0,0-21 15,0 20-15,-21 44 16,21-1-16,-21 0 0,0 21 15,0 1-15,21-1 16,0 0-16,-21 22 0,21-22 0,-22 0 16,22 1-16,0-1 0,0 0 15,0 1-15,0-1 0,0 0 0,0-20 16,22 20-16,-1-21 0,0 0 0,0 0 16,0-21-16,0 22 0,1-22 15,-1 21-15,0-21 0,0 0 0,0 0 16,0 0-16,1-21 0,-1-1 15,0 1-15,-21 0 0,21 0 0,-21 0 16</inkml:trace>
  <inkml:trace contextRef="#ctx0" brushRef="#br0" timeOffset="6871.7">13716 1312 0,'-21'0'0,"42"0"0,-63 0 15,42 22-15,-22-22 0,22 21 32,22-21-32,-1 0 0,0 0 15,0 0-15,0 0 0,22 0 0,-1 0 16,-21 0-16,21-21 0,1 21 16,-1 0-16,0-22 0</inkml:trace>
  <inkml:trace contextRef="#ctx0" brushRef="#br0" timeOffset="7428.5">14203 1566 0,'0'0'0,"-21"-21"0,-1 0 0,1 21 16,0-21-16,0 0 0,21 0 16,0-1-16,0 1 0,0 0 15,0 0-15,21 0 0,0 21 16,0 0-16,22-21 0,-22 21 15,21 0-15,1 0 0,-1 0 0,0 21 16,-21 0-16,22 0 0,-22 0 16,21 0-16,-21 1 0,1-1 0,-1 0 15,-21 21-15,0-21 0,0 1 0,0-1 16,0 0-16,0 0 16,0 0-16,0 0 0,0 1 15,-21-22-15,-1 0 0,1 0 16,0 0-1,0 0-15,21-22 0,0 1 16,0 0-16,0 0 0,0 0 16,0 0-16,0-1 0,0 1 0,0 0 15,0 0-15,21 0 0,0 0 16,-21-1-16,21 1 0,1 0 0,-1 0 16,-21 0-16,21 0 0,0 21 0,0 0 15,0-22-15,1 22 16,-1 0-16,0 0 0,0 0 15,0 22-15,0-22 0,1 21 16,-1 0-16</inkml:trace>
  <inkml:trace contextRef="#ctx0" brushRef="#br0" timeOffset="8427.5">15388 1545 0,'0'0'0,"21"0"0,0-21 0,1 21 15,-22-21-15,0 0 0,0 0 16,0-1-16,0 1 16,0 0-16,0 0 0,0 0 0,-22 0 15,1-1-15,0 1 0,0 0 16,0 21-16,-22 0 0,22 0 0,0 0 16,-21 0-16,-1 0 0,22 0 0,-21 21 15,21 0-15,-22 1 0,22 20 16,-21-21-16,21 0 0,0 22 0,-1-22 15,22 21-15,0-21 0,0 22 16,0-22-16,0 21 0,0-21 0,0 0 16,0 1-16,0-1 0,22 0 0,-1-21 15,0 21-15,21-21 0,-21 0 16,22 0-16,-22 0 0,21 0 16,-21 0-16,22-21 0,-22 21 15,21-21-15,-21 0 0,22-1 0,-22 1 16,0 0-16,0 0 0,0 0 0,1 0 15,-1-22-15,0 22 0,-21-21 16,0 21-16,0-1 0,0-20 0,0 21 16,0 0-16,0 0 0,0-1 15,-21 22 1,21 22-16,-21-1 16,-1 0-16,1 0 0,21 0 15,0 0-15,0 1 0,0-1 0,0 21 16,0-21-16,0 0 15,0 22-15,0-22 0,0 0 0,21 0 16,-21 0-16,22 1 0,-1-1 0,0 0 16,21-21-16,-21 0 0,1 21 15,-1-21-15,21 0 0,-21 0 0,0 0 16,22 0-16,-22-21 0,21 0 16,-21 0-16,22-1 0,-22 1 0,0 0 15,0-21-15,22 21 0,-22-22 16,0 22-16,0-21 0,0-1 0,0 1 15,1 0-15,-1-1 0,-21 1 16,21 0-16,-21-22 0,0 22 16,0 21-16,0-22 0,0 1 0,0 21 15,0 0-15,-21 42 16,0 0 0,21 21-16,0 1 0,0-22 0,-22 21 15,22 1-15,-21-1 0,21 0 16,0 1-16,0-1 0,0-21 0,0 21 15,0-20-15,0 20 0,0-21 16,0 21-16,0-20 0,21-1 0,1 0 16,-1 0-16,0 0 15,0-21-15,0 0 0,22 0 16,-22 0-16,0 0 0,0-21 0,21 0 16,-20 21-16,-1-21 0,0 0 15,0-1-15,0 1 0,0 0 0,1 0 16,-1 0-16,-21 0 0,0-1 15,0 1-15,0 0 0,21 21 0,-21 21 32,-21 0-17,21 1-15,0-1 0,-21 0 16,21 0-16,-22 0 0,22 0 16,0 1-16,0-1 0,0 0 15,22-21 16,-22-21-15</inkml:trace>
  <inkml:trace contextRef="#ctx0" brushRef="#br0" timeOffset="8644.18">16616 1228 0,'-43'-21'31,"22"-1"-31,0 22 16,42 0 47,0 0-63,1 0 15,-1 0-15,0 0 0,0 22 16</inkml:trace>
  <inkml:trace contextRef="#ctx0" brushRef="#br0" timeOffset="9303.96">17039 1418 0,'-21'0'31,"21"-21"-16,0 0-15,21 21 16,0 0-16,0-21 0,1 21 0,-1 0 16,0 0-16,0 0 0,0 0 15,0 0-15,1 0 0,-1 21 0,0 0 16,-21 0-16,0 0 16,0 1-16,-21-1 15,0 0-15,-1 0 0,1-21 0,0 21 16,0 0-16,-21 1 0,20-1 15,1-21-15,0 21 0,0 0 16,0 0-16,0-21 0,-1 21 0,1-21 16,0 0-1,42 0 1,0-21 0,1 21-16,-1 0 0,0 0 0,0-21 15,0 21-15,0 0 0,1 0 16,-1 0-16,0 0 0,0 0 0,-21 21 15,21-21-15,0 21 0,-21 1 16,0-1-16,0 0 0,22 0 16,-22 0-16,0 0 0,0 22 0,0-22 15,0 21-15,0-21 0,0 22 16,0-22-16,0 21 0,0-21 0,-22 22 16,1-22-16,0 21 0,0-21 0,-21 1 15,20 20-15,-20-21 0,21 0 16,-21 0-16,-1 1 0,1-1 0,0 0 15,-1 0-15,1-21 0,0 0 0,-22 21 16,22-21-16,-1 0 0,-20 0 16,21 0-16,-22-21 0,22 21 0,-1-21 15,1 0-15,0 21 0,21-21 0,-22-1 16,22 1-16,0 0 16,21 0-16,0 0 0,0 0 15,0-1-15,0 1 0,0 0 0,21 0 16,21 0-16,-20-22 0,20 22 15,21-21-15,1 21 0,-22-22 0,22 1 16,20 0-16</inkml:trace>
  <inkml:trace contextRef="#ctx0" brushRef="#br0" timeOffset="9619.58">17484 1545 0,'0'0'0,"0"-21"0,0 0 15,0 0-15,21 0 16,0-1-16,-21 1 0,0 0 16,21 0-16,0 0 0,-21 0 15,21-1-15,-21 1 16,-21 21 0,0 0-16,0 21 15,0 1-15,0-1 0,-1 0 0,1 0 16,0 0-16,0 0 0,21 1 15,0-1-15,-21 0 0,21 0 0,0 0 16,0 0-16,0 1 0,21-1 16,0 0-16,0-21 15,22 0-15,-22 21 0,21-21 0,-21 0 16,22 0-16,-1 0 0,0 0 16,1 0-16,-1 0 0</inkml:trace>
  <inkml:trace contextRef="#ctx0" brushRef="#br0" timeOffset="10128.17">18119 1503 0,'0'0'0,"42"-21"0,-21 0 0,0-22 16,-21 22-16,0 0 0,21 0 16,-21-22-16,0 22 15,-21 21-15,0 0 16,0 0-16,0 0 0,0 0 0,-1 0 16,-20 21-16,21 1 0,0-1 15,0 0-15,-22 0 0,22 0 16,0 0-16,0 1 0,-22 20 15,43-21-15,0 0 0,0 0 16,0 1-16,0-1 0,0 0 0,22 0 16,-1 0-16,21-21 15,-21 0-15,0 0 0,1 0 0,-1 0 16,0 0-16,0 0 0,0-21 16,0 21-16,1-21 0,-22 0 15,21 0-15,0-1 0,0 1 0,0-21 0,-21 21 16,21-22-16,1 1 15,-1 0-15,0-1 0,-21 1 0,21-21 16,0-1-16,0 22 0,-21-22 16,22 1-16,-22 20 0,0 1 0,0 21 15,0 0-15,0 0 0,-22 42 16,1 21-16,0-21 16,0 22-16,21-1 0,-21 0 15,0 1-15,21 20 0,0-21 0,0 1 16,0-1-16,0 0 0,0-20 15,0 20-15,21 0 0,0-21 0,0 1 16,0-1-16,22 0 0,-1 0 16,-21 0-16,21-21 0,-20 21 15,20-21-15,-21 0 0,21 0 0,-20 0 16,20 0-16,-21 0 0,0 0 16,0-21-16,1 21 0,-1-21 0,0 21 15</inkml:trace>
  <inkml:trace contextRef="#ctx0" brushRef="#br0" timeOffset="11136.68">1968 3069 0,'0'0'0,"22"-63"31,-22 42-31,0-1 0,21 1 16,-21 0-16,0 0 0,21 0 15,-21 0-15,21-1 0,-21 1 0,0 0 16,0 0-16,0 0 15,-21 21 1,0 0-16,0 0 0,-1 0 16,-20 21-16,0 0 0,-1 0 15,1 0-15,0 1 0,-1 20 0,22-21 16,0 0-16,0 0 0,21 1 16,0-1-16,0 0 0,0 0 0,0 0 15,21 0-15,0 1 16,22-1-16,-22 0 0,21 0 0,-21 0 15,22 0-15,-1 1 0,-21-1 16,21 0-16,-20 0 0,-1 0 0,0 0 16,-21 1-16,0-1 0,0 21 15,0-21-15,0 0 0,0 1 0,-21-1 16,-22-21-16,22 21 0,-21 0 16,0-21-16,-1 0 0,1 0 0,0 0 15,-1 0-15,22 0 0,-21 0 16,-1 0-16,22 0 0,-21-21 0,21 21 15,0-21-15,-1 0 0,1-1 16,0 1-16,0 0 0,21 0 16,0 0-16,-21 0 0,21-1 15,0 1-15,0 0 0,0 0 16,21 0-16,21 0 0,-21-1 0,22 1 16,-1 0-16,22 0 0,-22 21 15,0-21-15,22 21 0</inkml:trace>
  <inkml:trace contextRef="#ctx0" brushRef="#br0" timeOffset="12033.23">2180 3090 0,'0'0'0,"21"0"0,0 0 16,-21 22-1,0-1-15,0 0 16,0 0-16,0 0 0,-21 0 16,21 1-16,0-1 0,0 21 15,0-21-15,0 0 0,0 1 0,0-1 16,0 0-16,21 0 15,1-21 1,-1 0-16,21 0 0,-21 0 0,22 0 16,-22-21-16,21 21 0,0-21 15,-20 0-15,20-1 0,0 1 0,-21 0 16,22 0-16,-22 0 0,0 0 16,0-1-16,0 1 0,1 0 15,-22-21-15,0 21 0,0-1 0,0 1 16,0 0-16,0 42 31,0 0-31,0 1 16,0-1-16,0 0 0,0 21 0,0 1 15,0-1-15,0 21 0,0-20 16,0 20-16,0-20 0,21 20 0,-21-21 16,21 22-16,0-1 0,-21-20 15,21 20-15,-21 1 0,21-1 0,1 1 16,-22 20-16,21-20 0,-21-1 15,0 22-15,0-21 0,0-1 0,0-21 16,0 22-16,-21-1 0,21 1 16,-22-22-16,-20 22 0,21-22 15,-21 0-15,20 1 0,-20-1 0,0-21 16,21 0-16,-22 1 0,1-22 16,0 0-16,-1 0 0,1-22 0,21 1 15,-22 0-15,22-21 0,-21-1 0,21 1 16,0 0-16,21-22 0,0 1 15,0-1-15,0 1 0,0-22 0,0 0 16,0 1-16,42-22 0,-21 21 16,0 1-16,22-1 0,-1 0 0,0 22 15,1-22-15,20 0 0,-21 22 16,22-22-16,-22 43 0,22-22 16,-22 22-16,0 0 0,1-1 15,-1 1-15,-21 21 0,0 0 0,1 0 16,-1 21-16,0-22 15,-21 44 17,0-1-17,-21 0-15,21 0 0,0 0 16,0 0-16,0 1 0,21-1 16,-21 0-16,0 0 15,21-21-15,-21 21 0,21-21 16,-21 21-16,0 1 15,0-1 1,0 0-16,-21-21 0,0 21 16,0-21-16,0 0 0,-1 21 15,1-21-15,0 0 0,0 0 0,0 0 16,0 21-16,21-42 31,0 0-31,0 0 0,0 0 16,21 0-16,0-1 0,0-20 0</inkml:trace>
  <inkml:trace contextRef="#ctx0" brushRef="#br0" timeOffset="12316.12">3535 2625 0,'0'0'0,"0"-21"0,0-1 15,0 1-15,-21 21 31,21 21-31,-22 1 0,1-1 16,21 0-16,0 21 0,-21 1 0,21-22 16,-21 21-16,21 0 0,0 1 15,-21-1-15,21 0 0,0-20 0,0 20 16,0 0-16,-21-21 0,21 22 16,0-1-16,-22-21 0,22 0 15,0 1-15,0 20 0,0-21 16,0 0-16,22-21 15,-1 0-15,0 0 16,-21-21-16,21 0 0,0 0 16</inkml:trace>
  <inkml:trace contextRef="#ctx0" brushRef="#br0" timeOffset="12536.57">3344 3048 0,'0'0'0,"-21"0"0,42 0 47,0 0-47,1 0 0,-1 0 16,0 0-16,0 0 0,0 0 16,0 0-16,1 0 0,-1 0 0,0 0 15,0 0-15,0 0 0,22 0 16,-22-21-16,0 21 0,0 0 0,0 0 15</inkml:trace>
  <inkml:trace contextRef="#ctx0" brushRef="#br0" timeOffset="13581">3958 3154 0,'0'0'0,"0"21"0,21 0 15,0-21 1,1 0-1,-1 0-15,0 0 16,0-21-16,0 0 16,-21 0-16,21 21 0,1-21 15,-22-1-15,21 22 0,-21-21 16,0 0-16,0 0 0,0 0 16,0 0-16,0-1 15,-21 22 1,-1 0-16,22 22 15,-21-22-15,0 21 0,0 0 16,0 0-16,21 0 0,0 0 0,-21 22 16,21-22-16,0 21 0,0-21 15,0 1-15,0-1 0,0 21 0,0-21 16,0 0-16,21 1 0,0-22 16,0 0-16,0 0 0,0 0 15,1 0-15,-1 0 0,0 0 0,0 0 16,21-22-16,-20 1 0,20 0 15,-21 0-15,0 0 0,0 0 16,22-1-16,-43 1 0,21 0 0,0-21 16,0 21-16,-21-1 0,0 1 15,0 0-15,0 0 0,0 0 0,0 0 16,0 42 15,0 0-31,0 0 16,0 0-16,0 0 0,0 1 15,0 20-15,-21-21 0,21 0 16,0 0-16,0 1 0,-21-1 16,21 0-16,0 0 0,0 0 0,0 0 15,-21-21 1,21-21 15,0 0-31,0 0 16,0 0-16,0 0 0,0-1 0,21 1 15,0 0-15,-21-21 0,21 21 16,0-1-16,22-20 0,-22 21 0,0 0 16,21 0-16,-20-1 0,-1 22 15,0-21-15,21 21 0,-21 0 0,1 0 16,-1 0-16,0 21 0,0-21 16,0 22-16,-21-1 0,21 0 15,-21 0-15,0 0 0,22 0 0,-22 1 16,0-1-16,0 21 0,0-21 15,0 0-15,0 1 0,0-1 0,0 0 16,0 0-16,-22 0 0,1-21 16,21 21-1,0-42 1,0 0 0,0 0-16,0 0 0,0 0 15,21-1-15,1 1 0,-1 0 0,0-21 16,0 21-16,0-1 0,22-20 15,-22 21-15,0 0 0,21 0 0,-21-1 16,1 1-16,-1 0 0,21 21 16,-21 0-16,0 0 0,1 0 0,-1 0 15,0 21-15,0 0 0,-21 1 16,0 20-16,0-21 0,0 0 0,0 0 16,0 22-16,0-22 0,0 0 0,0 0 15,0 22-15,-21-22 0,21 0 16,-21 0-16,21 0 0,-21 0 15,21 1-15,-22-22 32,1 0-32</inkml:trace>
  <inkml:trace contextRef="#ctx0" brushRef="#br0" timeOffset="15192.17">6540 2794 0,'0'0'0,"0"-63"15,22 63 1,-22 21 0,0 0-16,0 0 15,0 0-15,0 22 0,-22-22 0,1 21 16,21-21-16,0 22 0,-21-22 16,21 0-16,-21 0 0,21 21 0,-21-20 15,21-1-15,0 0 16,0 0-16,0-42 31,21 21-31,0-21 16,0 0-16,0-1 0,1 1 15,-1 0-15,0 0 0,0 0 16,0 0-16,0-1 0,1 1 0,20 0 16,-42 0-16,21 0 0,0 21 15,0 0-15,-21-21 0,22 21 0,-22 21 16,21 0-16,-21 0 15,0 0-15,0 0 0,0 1 16,0-1-16,0 0 0,0 0 0,0 0 16,0 0-16,21 1 0,-21-1 15,0 0-15,0 0 0,21-21 0,0 21 16,0-21-16,1 0 16,-1 0-16,0 0 0,0 0 15,0 0-15,22-21 0,-22 21 0,21-21 16,-21 0-16,0 0 0,22-1 15,-22 1-15,0 0 0,0 0 0,0 0 16,-21-22-16,22 22 0,-22 0 16,21-21-16,-21 21 0,0-22 0,0 22 15,0-21-15,0 21 0,0-1 0,0 1 16,0 0 0,0 42-1,0 0-15,-21 1 0,21-1 16,-22 0-16,22 0 0,-21 21 15,21-20-15,0 20 0,0-21 0,0 0 16,0 22-16,0-22 0,0 0 16,0 0-16,0 0 0,0 0 0,0 1 15,21-22-15,1 21 0,-22 0 0,21-21 16,0 0-16,0 0 16,0 0-16,0 0 0,1 0 0,-1 0 15,0 0-15,0 0 0,0-21 16,0 0-16,1-1 0,-1 22 0,21-21 15,-21 0-15,0 0 0,1 0 0,-22 0 16,21-22-16,0 22 16,-21 0-16,0-21 0,0 20 0,0 1 15,0 0-15,0 0 16,0 42 0,0 0-16,-21 0 15,0 1-15,-1-1 0,22 0 16,0 0-16,-21 0 0,21 0 0,0 1 15,-21-1-15,21 0 0,0 0 16,0 0-16,0 0 0,21-21 16,0 0-16,1 22 0,-1-22 0,0 0 15,0 0-15,0 0 0,22 0 16,-22 0-16,21 0 0,-21 0 16,22-22-16,-22 22 0,0-21 0,21 21 15,-21-21-15,1 0 0,-1 0 16,0 0-16,0-1 0,0 1 15,0 0-15,-21 0 0,0 0 0,22 21 16,-22-21-16,21-1 0,-21 44 31,0-1-31,0 0 16,0 0-16,0 0 0,0 0 16,0 1-16,0-1 0,0 0 15,0 0-15,0 0 0,0 0 16,21 1-16,0-1 15,0-21-15,0 0 0,1 0 16,-1 0-16,0 0 0,0 0 0,0 0 16,0 0-16,1 0 0,-1 0 0,0 0 15,0-21-15,0 21 0,0-22 16,22 1-16,-22 21 0,0-21 0,-21 0 16,21 0-16,0 0 0,-21-1 15,0-20-15,0 21 0,0 0 0,0 0 16,0-1-16,0 1 0,0 0 0,-21 21 15,0 0-15,0 0 16,0 21-16,0 0 16,21 1-16,-22-1 0,22 0 0,-21 0 15,21 0-15,0 22 0,0-22 16,0 0-16,0 0 0,0 0 0,0 0 16,0 1-16,0-1 15,21-21-15,1 21 0,-1-21 16,0 0-16,0 0 0,0 0 0,22 0 15,-22 0-15,21 0 0,0 0 16,1-21-16,-1 21 0,0-21 0,22-1 16</inkml:trace>
  <inkml:trace contextRef="#ctx0" brushRef="#br0" timeOffset="16331.46">10096 3196 0,'0'0'0,"-21"0"0,0 0 15,0 0-15,21-21 32,0 0-32,0 0 0,21 21 15,0-21-15,0-1 0,1 1 0,-1 0 16,0-21-16,21 21 15,-21-22-15,1 22 0,-1-21 0,0-1 16,0 22-16,-21-21 0,0 0 0,21-1 16,-21 1-16,0 21 0,0-22 15,0 22-15,0 0 0,-21 42 32,0 22-32,0-22 0,0 21 15,21-21-15,-22 22 0,1-1 16,21 0-16,0 1 0,-21-1 0,21 0 15,0-21-15,0 22 0,0-22 16,0 0-16,0 21 0,21-20 0,-21-1 16,43 0-16,-22 0 0,0 0 15,21-21-15,-21 21 0,22-21 0,-1 0 16,-21 0-16,22 0 0,-22 0 16,21 0-16,-21-21 0,22 21 0,-22-21 15,0 0-15,21 0 0,-21 0 16,1-1-16,-22 1 0,21-21 0,0 21 15,-21-22-15,0 1 0,0 0 0,0 21 16,0-22-16,0 1 0,0 21 16,0-22-16,0 22 0,0 0 15,0 42 1,0 0 0,-21 22-16,21-22 0,-21 0 0,21 21 15,0-20-15,0 20 0,0-21 16,-22 0-16,22 22 0,0-22 0,-21 0 15,21 0-15,0 0 0,-21 0 0,21 1 16,0-1-16,0 0 0,0 0 16,21-42 31,0 0-47,1 0 0,-1-1 15,0 1-15,0 0 0,21 0 16,-20 0-16,-1 0 0,0-1 15,0 22-15,0-21 0,0 0 0,1 21 16,-1 0-16,0 0 16,-21 21-1,0 0-15,0 1 16,0-1-16,0 0 0,0 0 16,0 0-16,0 0 0,0 1 0,0-1 15,21-21-15,0 21 0,0 0 16,-21 0-16,43-21 0,-22 21 0,0-21 15,0 0-15,22 0 0,-22 22 16,0-22-16,21 0 0,-21 0 16,1 0-16,-1 0 0,0 0 0,0-22 15,-21 1-15,21 0 0,0 21 16,1-21-16,-1 0 0,0 0 0,0-1 16,0-20-16,0 21 0,1 0 0,-22 0 15,21-1-15,-21 1 0,0 0 16,0 0-16,0 0 0,-21 21 15,-1 21 1,1 0-16,0 0 0,0 0 16,21 1-16,-21-1 0,21 0 0,-21 0 15,21 0-15,0 0 0,0 1 16,0-1-16,0 0 0,0 0 16,0 0-16,21 0 0,0 1 15,0-22-15,0 0 0,0 0 16,1 0-16,-1 0 0,0 0 0,21 0 15,-21 0-15,1 0 0,-1-22 0,0 22 16,0-21-16,0 21 0,-21-21 16,0 0-16,21 0 0,-21 0 0,0-1 15</inkml:trace>
  <inkml:trace contextRef="#ctx0" brushRef="#br0" timeOffset="16558.39">10245 2858 0,'0'0'0,"-22"21"0,-41-21 32,84 0-17,0 0-15,0 0 0,22 0 0,-22 0 16,21 0-16,1 0 0,-1-21 15,0 21-15,1-22 0,-22 22 0,21 0 16,-21-21-16</inkml:trace>
  <inkml:trace contextRef="#ctx0" brushRef="#br0" timeOffset="17304.5">13652 2667 0,'0'0'0,"22"0"0,41-21 31,-42 0-31,0 21 0,1-21 15,-1-1-15,0 1 0,0 0 16,0 0-16,0 0 0,1 0 0,-1-1 16,0 1-16,-21 0 0,21 0 0,-21 0 15,0 0-15,0-1 0,-21 1 16,0 0-16,0 21 0,-22-21 0,22 21 16,-21 0-16,-1 0 0,22 0 15,-21 0-15,0 0 0,-1 21 16,1-21-16,0 21 0,-1 0 0,22 22 0,0-22 15,0 21-15,21-21 16,-21 22-16,21-1 0,0 0 0,0-20 16,21 20-16,0 0 0,0-21 15,0 1-15,22 20 0,-22-21 0,21 0 16,-21 22-16,22-22 0,-22 0 0,21 0 16,-21 0-16,0 0 0,1 1 15,-1-1-15,-21 0 0,0 0 0,-21 0 16,-1 0-16,1-21 0,-21 22 15,0-1-15,-1-21 0,1 0 16,-22 21-16,22-21 0,0 0 0,-22 0 16,22 0-16,0 0 0,-1 0 15,22-21-15,-21 0 0,21 21 0,-1-22 16,1 22-16,0-21 0,21 0 16,-21 21-16,21-21 0,0 0 15,0 0-15,21-1 0,0 22 16,0-21-16,1 21 0,20-21 0,-21 21 15,21-21-15,1 21 0,-1 0 16,0-21-16</inkml:trace>
  <inkml:trace contextRef="#ctx0" brushRef="#br0" timeOffset="18009.53">13991 2773 0,'0'0'15,"21"0"-15,0 0 0,1-21 16,-1 21-16,-21-21 0,0-1 15,-21 22 17,-1 0-32,1 0 0,0 22 0,21-1 15,-21 0-15,0 0 0,21 0 16,0 0-16,-21 1 0,21-1 0,-22 0 16,22 0-16,0 0 0,0 22 0,0-22 15,0 0-15,0 0 16,22 0-16,20 0 0,-21-21 15,0 0-15,22 0 0,-22 0 0,21 0 16,0 0-16,1 0 16,-1 0-16,0 0 0,-20 0 0,20-21 15,0 21-15,1-21 0,-22 0 0,21 21 16,-21-21-16,0 0 0,1-1 16,-1 1-16,-21 0 0,0 0 0,0 0 15,0 0-15,0-1 0,0 1 16,-21 0-16,-1 21 0,1 0 15,0 0-15,0 0 0,0 21 16,0 0-16,-1-21 0,22 22 16,-21-1-16,21 0 0,0 0 0,0 0 15,0 0-15,0 1 0,0-1 16,0 0-16,21 0 16,1-21-16,-22 21 0,21-21 0,0 0 15,0 21-15,0-21 0,0 0 0,1 0 16,-1 0-16,0 0 15,0 0-15,0 0 0,0-21 0,1 21 16,-1-21-16,0 21 0,0-21 16,-21 0-16,21 0 0,0-1 0,1 1 15,-1 0-15,-21 0 0,21 0 16,-21 0-16,21-1 0,-21 1 16,0 42-1,0 1-15,0-1 16,0 0-16,0 0 15,0 0-15,0 0 0,-21 1 16,21-1-16,0 0 0,0 0 16,0 0-1,21-21 17,-21-21-32,21 0 15,0 21-15</inkml:trace>
  <inkml:trace contextRef="#ctx0" brushRef="#br0" timeOffset="18176.04">14986 2752 0,'0'0'0,"0"-21"0,0-1 0,0 1 15,0 0-15,-21 21 16,0 0 15,21 21-31,0 0 31,21-21-31,0 22 16</inkml:trace>
  <inkml:trace contextRef="#ctx0" brushRef="#br0" timeOffset="18536.11">15473 2752 0,'0'21'16,"-21"0"-1,-1 0-15,1 0 0,0 1 16,21 20-16,0-21 16,-21 21-16,21-20 0,-21 20 0,21 21 15,0-20-15,0-1 0,0 22 0,0-1 16,-21 1-16,21-1 0,-22-21 0,1 22 16,21-1-16,0 1 0,-21-1 0,0 1 15,21-1-15,-21 1 0,21-1 16,-21 22-16,-1-21 0,1-1 15,0 1-15,0-22 0,0 21 0,0-20 16,21-1-16,-22 0 0,1 1 0,0-22 16,0 0-16,21 0 0,-21-21 15,21-21 1,0 0-16,0 0 0,0 0 16,21-22-16,0 1 0,0 0 15,0-22-15,1 1 0,20-22 0,-21 21 16,21-20-16,-20-1 0,20 22 0,-21-22 15</inkml:trace>
  <inkml:trace contextRef="#ctx0" brushRef="#br0" timeOffset="18800.46">15430 3196 0,'0'0'0,"0"-63"0,43-170 31,-22 191-31,0-1 0,-21 1 0,21 0 0,0 20 16,1 1-16,-1 0 0,21 0 15,-21 21-15,0 0 0,22 0 0,-22 0 16,21 21-16,-21 0 0,22 0 15,-22 22-15,0-22 0,-21 21 0,0 1 16,0-22-16,0 21 0,0-21 0,0 22 16,0-22-16,-21 0 0,0 0 15,0 0-15,-22 0 0,22 1 0,0-1 16,-21-21-16,20 21 0,1-21 16,0 0-16,-21 0 0,21 0 15,-1 0-15,22-21 16,0 0-1,22-1-15,-1 1 0,0 0 16</inkml:trace>
  <inkml:trace contextRef="#ctx0" brushRef="#br0" timeOffset="19344.53">16214 2561 0,'0'0'0,"0"-21"15,21 21-15,-21-21 0,21 0 16,-21 42-1,0 0 1,-21 0-16,21 0 0,-21 22 0,-1-22 16,22 21-16,0 1 0,-21-22 15,0 21-15,21-21 0,-21 22 0,21-22 16,0 21-16,0-21 0,0 0 0,0 1 16,0-1-16,0 0 0,0 0 15,0 0-15,21-21 0,0 21 16,0-21-16,1 0 0,-1 0 15,21 0-15,0 0 0,-20 0 16,20 0-16,0-21 0,1 0 0,-1 21 0,0-21 16,1 0-16,-1 0 15,-21-1-15,21 1 0,-20 0 0,-1 0 16,0 0-16,-21 0 0,0-1 16,-21 22-1,0 0 1,-1 0-16,1 22 0,0-22 15,0 21-15,21 0 0,0 0 16,0 0-16,0 0 0,0 1 16,21-22-16,-21 21 15,21-21-15,0 21 0,1 0 16,-1 0-16,-21 0 16,0 1-1,-21-22 16,-1 0-15,1 0-16,0 0 16,0-22-16,21 1 15,-21 21-15,0-21 0,-1 0 0</inkml:trace>
  <inkml:trace contextRef="#ctx0" brushRef="#br0" timeOffset="19528.18">16087 2731 0,'42'0'16,"-21"0"-1,0 0-15,0 0 0,22 0 16,-22 0-16,21 0 0,1 0 0,-1 0 16,0 0-16,-21 0 0,22-22 15,-1 22-15,-21 0 0,22-21 0,-22 21 16,21-21-16,0 21 0</inkml:trace>
  <inkml:trace contextRef="#ctx0" brushRef="#br0" timeOffset="20184.48">18563 3048 0,'0'-21'15,"0"0"1,0 0-16,0-1 16,0 1-16,0 0 15,0 0-15,0 0 0,0 0 0,0-1 16,0 1-16,0 0 0,0 0 15,0-21-15,0 20 0,0-20 0,0 21 16,-21 0-16,0-22 0,0 22 16,-1 0-16,1 21 0,0 0 0,-21 0 15,21 0-15,-22 0 0,1 0 16,21 21-16,-22 22 0,22-22 0,-21 21 16,21-21-16,0 22 0,-1-1 0,1 0 15,0 1-15,21-22 0,-21 21 16,21-21-16,0 22 0,0-22 15,0 0-15,0 0 0,21-21 16,0 21-16,0-21 0,1 0 0,20 0 16,0 0-16,1 0 0,-1 0 0,0 0 15,1 0-15,-1 0 0,0-21 16,1 21-16,-1-21 0,0 0 0,1 21 16,-22-21-16,0-22 0,0 22 15,0 0-15,0 0 0,-21-22 0,22 22 16,-22-21-16,0 0 0,0 20 15,0 44 17,0-1-32,-22 0 0,22 0 15,0 0-15,0 0 0,-21 22 0,21-22 16,0 0-16,0 0 0,0 0 0,0 1 16,0-1-16,0 0 0,0 0 15,21 0-15,1-21 0,-1 21 0,0-21 16,0 0-16,0 0 0,22 0 15,-22 0-15,0 0 0,21 0 0,-21-21 16,1 21-16,-1-21 0</inkml:trace>
  <inkml:trace contextRef="#ctx0" brushRef="#br0" timeOffset="20572.49">19135 2921 0,'0'-127'31,"0"106"-31,0-21 0,0 20 16,0 1-16,0 0 0,21 0 15,-21 0-15,21 21 16,0-21-16,0 21 0,0 0 0,1 0 16,-1 0-16,0 21 0,0-21 15,0 21-15,0 0 0,1 0 0,-1 22 16,0-22-16,0 0 0,-21 0 0,0 21 16,0-20-16,21-1 0,-21 0 15,0 0-15,0 0 0,0 0 0,0 1 16,0-1-16,0 0 15,-21-21 1,0 0 0,21-21-1,0 0-15,0-1 0,0 1 16,0 0-16,21 0 16,0-21-16,0 20 0,1 1 0,-1-21 15,21 21-15,-21-22 0,0 22 16,22 0-16,-22 0 0,0 0 0,21 0 15,-20 21-15,-1 0 0,0 0 16,0 0-16,0 0 16</inkml:trace>
  <inkml:trace contextRef="#ctx0" brushRef="#br0" timeOffset="20939.68">19854 2815 0,'0'0'0,"0"21"0,0 1 0,21-1 16,1 0-16,-1-21 0,0 0 15,0 0-15,0 0 0,0 0 16,1 0-16,-1 0 0,0 0 0,0 0 16,0 0-16,0-21 0,1 21 15,-1-21-15,0-1 0,-21 1 16,21 0-16,-21 0 0,21-21 0,-21 20 16,0-20-16,0 21 0,0 0 15,0 0-15,0-1 0,0 1 0,-21 21 16,0 0-1,0 21-15,-22 1 0,22 20 0,0-21 16,0 21-16,0-20 0,0 20 16,-1-21-16,22 21 0,0-20 0,0-1 15,0 21-15,0-21 0,0 0 16,22 1-16,-1-22 0,0 21 0,0 0 16,0-21-16,0 0 0,22 0 0,-22 0 15,21 0-15,-21 0 0,22 0 16,-22 0-16,21 0 0,-21 0 15,1-21-15,-1 21 0,0-21 0,0-1 16,0 1-16,-21 0 16</inkml:trace>
  <inkml:trace contextRef="#ctx0" brushRef="#br0" timeOffset="21713.45">9715 4424 0,'0'0'16,"22"0"-16,-1-21 0,0 0 0,0 21 0,0-22 16,0 1-16,1 21 0,-1-21 15,0 0-15,21 0 0,-21 0 0,1-1 16,-1 1-16,0 0 0,0 0 16,0 0-16,0 0 0,-21-1 15,0 1-15,0 0 0,0 0 0,-21 21 16,-21 0-16,21 0 15,-22 0-15,1 0 0,0 0 0,-22 21 16,22 0-16,0 0 0,-22 1 16,22-1-16,21 21 0,-1-21 0,1 0 15,0 22-15,21-22 0,0 21 0,0-21 16,0 1-16,21 20 0,0-21 16,1 0-16,20 0 0,0 1 0,1-1 15,-1 0-15,21 0 0,-20 0 0,-1 0 16,0 1-16,1-1 0,-22 0 15,0 0-15,0-21 0,-21 21 0,0 0 16,0 1-16,-21-1 0,0 0 16,-21-21-16,-1 21 0,-20-21 15,-1 21-15,1-21 0,20 0 0,-20 0 16,-1 0-16,22 0 0,0 0 16,-1 0-16,22-21 0,-21 21 0,21-21 15,0 0-15,-1 0 0,1-1 0,21 1 16,-21 0-16,21 0 0,0 0 15,0 0-15,0-1 0,0 1 0,21 0 16,0 0-16,1 0 0,-1 0 0,0-22 16,21 22-16,1 0 0,-1-21 15,21 20-15</inkml:trace>
  <inkml:trace contextRef="#ctx0" brushRef="#br0" timeOffset="21923.52">10456 4022 0,'0'0'0,"0"21"16,0 0-16,0 0 0,0 0 16,0 22-16,0-1 0,0-21 0,0 22 15,0-1-15,0 0 0,0-21 0,0 22 16,0-22-16,0 21 0,0-21 16,-21 1-16,21 20 0,0-21 0,0 0 15,-21 0-15,21 1 0,0-1 16,21-21-1</inkml:trace>
  <inkml:trace contextRef="#ctx0" brushRef="#br0" timeOffset="22412.22">10202 4509 0,'0'0'0,"0"-22"0,0 1 16,0 0-16,0 0 15,21 21-15,22-21 0,-22 21 0,0-21 16,21 21-16,1-22 0,-1 22 16,-21 0-16,22 0 0,-1-21 15,0 21-15,1 0 0,-22 0 0,21 0 16,-21 0-16,22 0 0,-22 21 16,0-21-16,-21 22 0,0-1 0,0 0 15,0 0-15,0 0 0,0 0 16,0 1-16,0-1 0,0 0 0,-21 0 15,21 0-15,-21 0 0,21 1 0,-22-1 16,22 0-16,0 0 16,0 0-16,0 0 0,22-21 15,-1 0-15,0 0 0,0 0 16,0 0-16,0 0 16,1 0-16,-1-21 0,21 21 0,-21-21 15,0 0-15,1 21 0,-1-21 0,0 0 16,0-1-16,0 1 0,-21 0 15,21 0-15,-21 0 0,0 0 0,0-22 16,0 22-16,0 0 0,-21 0 16,-21 0-16,42-1 0,-42 1 0,-1 21 15,22 0-15,0 0 16,0 0-16,0 0 0,21 21 16,0 1-1,21-22 1,0 0-16,0 0 15,0 21-15</inkml:trace>
  <inkml:trace contextRef="#ctx0" brushRef="#br0" timeOffset="22861.35">11451 4466 0,'0'-21'31,"0"0"-15,21 0-16,0 0 16,1 21-16,-22-22 0,21 1 15,0 21-15,0 0 0,0 0 0,0 0 16,1 0-16,-1 0 0,0 0 16,0 21-16,0 1 0,0-1 0,1 0 15,-22 0-15,21 0 0,-21 0 16,0 1-16,0-1 0,0 0 15,0 0-15,0 0 0,0 0 16,0 1-16,-21-22 0,21 21 16,0-42 15,0-1-15,0 1-1,0 0-15,21 0 0,-21 0 0,21 0 16,0-1-16,-21 1 0,21 0 0,0 0 15,-21 0-15,22 0 0,-1-1 16,0 22-16,-21-21 0,21 21 0,0 0 16,0-21-16,1 21 15,-1 0-15,0 0 16,-21 21-16</inkml:trace>
  <inkml:trace contextRef="#ctx0" brushRef="#br0" timeOffset="23196.04">12150 4487 0,'0'0'0,"42"22"16,-21-22-16,0 0 0,0 0 16,1 21-16,-1-21 0,0 0 15,0 0-15,0 0 0,0 0 16,1-21-16,-1 21 0,0 0 0,0-22 16,0 1-16,0 0 15,1 0-15,-22 0 0,0 0 16,21 21-16,-21-22 15,-21 22 1,-1 0-16,1 22 16,0-1-16,0-21 0,0 21 15,0 0-15,-1-21 0,1 21 0,21 0 16,0 1-16,-21-1 0,21 0 16,0 0-16,0 0 15,0 0-15,0 1 0,21-1 16,0-21-16,1 0 15,-1 0-15,0 0 0,21 0 16,-21 0-16,22 0 0,-22 0 0,21 0 16,-21 0-16</inkml:trace>
  <inkml:trace contextRef="#ctx0" brushRef="#br0" timeOffset="23747.49">13060 4509 0,'0'0'0,"21"-85"31,-21 64-31,0 0 0,0-1 0,0 1 15,0 0-15,-21 0 0,0 0 16,-1 0-16,1-1 0,0 22 16,0 0-16,0 0 0,0 0 0,-1 0 0,1 0 15,0 22-15,0-22 0,0 21 16,0 0-16,-1 0 0,1 21 0,0-20 16,21-1-16,0 21 0,-21-21 15,21 0-15,0 1 0,0 20 0,0-21 16,0 0-16,0 0 0,0 1 15,0-1-15,21-21 16,0 21-16,0-21 0,1 0 16,-1 0-16,0 0 0,0 0 0,0 0 15,0 0-15,1-21 0,-1 21 16,0-21-16,0 21 0,0-22 0,0 1 16,1 0-16,-1 0 0,0 0 0,0 0 15,0-1-15,-21-20 0,21 0 16,1 21-16,-1-22 0,-21 1 15,21 0-15,0-22 0,-21 22 0,0-1 16,21 1-16,-21 0 0,21-1 0,1 1 16,-22 21-16,0 0 0,0 0 15,0 42 1,0 0-16,0 0 16,0 21-16,-22 1 0,22-1 0,0 0 15,0 22-15,-21-22 0,21 1 16,0-1-16,-21 0 0,21 1 0,0-1 15,0 0-15,0-21 0,0 22 16,0-22-16,0 0 0,0 0 0,21 0 16,0-21-16,1 22 0,-1-22 0,0 21 15,0-21-15,0 0 0,22 0 16,-22 0-16,0 0 0,0 0 16,21-21-16,-20 21 0,-1 0 0</inkml:trace>
  <inkml:trace contextRef="#ctx0" brushRef="#br0" timeOffset="24455.49">762 6795 0,'0'0'0,"0"-22"0,21-20 31,-21 21-31,0 42 31,0 0-31,0 22 0,0-22 0,0 21 16,0 0-16,0-20 0,0 20 15,0 0-15,0 1 0,0 20 16,-21-21-16,0 1 0,21-1 0,-21 0 16,21-20-16,0 20 0,0-21 15,-22 0-15,22 0 0,0 1 0,0-1 31,0-42-15,0-1-16,0-20 16,0 21-16,0 0 0,22-22 15</inkml:trace>
  <inkml:trace contextRef="#ctx0" brushRef="#br0" timeOffset="24708.47">741 6900 0,'0'-21'0,"0"42"0,0-84 0,0 42 0,21 0 16,-21-1-16,0 1 0,21 21 15,0 21-15,0 1 16,1-1-16,-1 21 0,0 0 16,0-20-16,0 20 0,0 0 15,1 1-15,-1-1 0,0 0 16,0 1-16,-21-22 0,21 21 16,0 0-16,-21-20 0,22-1 0,-22 0 15,0 0-15,21 0 0,-21 0 16,21-21-16,0 0 15,0-21 1,0 21-16,1-21 0,-22-21 0,21 21 16,0-22-16,0 22 0,-21-21 15</inkml:trace>
  <inkml:trace contextRef="#ctx0" brushRef="#br0" timeOffset="24928.5">1376 6752 0,'0'0'0,"0"-169"16,0 211 15,0-21-31,0 22 0,0-22 16,0 21-16,-21 1 0,21-1 0,-22 0 15,22 1-15,0-1 0,0 0 16,0 1-16,0-1 0,0 0 0,0 1 16,0-1-16,0-21 0,0 21 15,0-20-15,0 20 0,0-21 16,0 0-16,22-21 15,-1 0-15,0 0 0,0 0 16,0 0-16</inkml:trace>
  <inkml:trace contextRef="#ctx0" brushRef="#br0" timeOffset="25340.47">1863 6985 0,'0'0'0,"0"-21"0,21 0 15,-21 0-15,-21 42 47,-1 0-47,1 0 16,21 0-16,0 0 0,0 1 15,0-1-15,0 21 0,0-21 0,0 0 16,0 1-16,0-1 0,0 21 16,21-21-16,1 0 0,-1 1 15,0-22-15,0 0 0,0 0 0,0 0 16,22 0-16,-22 0 0,0-22 15,0 1-15,0 0 0,1 0 0,20 0 16,-21 0-16,0-1 16,0 1-16,1-21 0,-22 21 0,0 0 0,0-1 15,0-20-15,0 21 0,-22 0 16,22 0-16,-42-1 0,21 1 16,0 0-16,0 21 0,-1 0 15,1 0-15,0 0 0,0 0 0,0 0 16,0 21-16,-1 0 0,1 1 15,0 20-15,21-21 0,0 0 0,0 0 16,0 1-16,0 20 0,21-21 16,0 0-16,1 0 0,20 1 15,-21-1-15,0 0 0,22-21 0</inkml:trace>
  <inkml:trace contextRef="#ctx0" brushRef="#br0" timeOffset="26106.38">2942 7027 0,'0'0'0,"21"-21"0,0 0 16,-21 0-16,0 0 0,0 0 16,0-1-16,0 1 0,0 0 0,-21 21 15,-21 0 1,21 0-16,0 0 0,-1 0 0,-20 21 16,21 0-16,-21 1 0,20-1 0,-20 0 15,21 0-15,0 0 0,-22 0 16,22 22-16,21-22 0,-21 21 0,21-21 15,0 1-15,0 20 0,0-21 16,0 0-16,0 0 0,0 1 16,21-22-16,0 21 0,1-21 15,-1 0-15,0 0 0,0 0 0,0 0 16,22-21-16,-22-1 0,0 1 0,21 0 16,-21 0-16,1 0 0,-1 0 15,0-1-15,0 1 0,0-21 0,0 21 16,-21-22-16,22 22 0,-22-21 15,21 21-15,-21-22 0,0 1 0,0 0 16,0-1-16,0 1 0,21 0 16,-21-22-16,0 43 0,0-21 0,0-1 15,0 22-15,0 0 0,0 0 16,0 42 0,0 21-16,0-20 0,-21 20 15,21 0-15,0 1 16,0-1-16,0 0 0,0 1 0,0-1 15,0 0-15,0 1 0,0-1 16,0-21-16,0 21 0,0-20 0,0-1 16,0 21-16,0-21 0,0 0 0,21-21 15,0 22-15,0-1 16,0-21-16,22 0 0,-22 0 0,0 0 0,0 0 16,22 0-16,-22 0 0,21-21 15,-21-1-15,0 1 0,22 21 0,-22-21 16,0 0-16,0 0 0,0 0 15,1-1-15,-22 1 0,0 0 16,21 0-16,-21 0 0,0 0 0,0-22 16,0 22-16,0 0 15,0 0-15,-21 21 0,-1 0 16,1 21-16,0 0 0,21 0 16,-21 0-16,21 1 0,0-1 15,0 0-15,0 0 0,0 0 0,0 0 16,0 1-16,0-1 0,0 0 15,0 0-15,0 0 16,0 0-16,21-21 0,0 0 0,0 0 16,1 0-1,20 0-15,0 0 0,1-21 0,-1 0 16,21 21-16,-20-21 0</inkml:trace>
  <inkml:trace contextRef="#ctx0" brushRef="#br0" timeOffset="26673.35">4551 6900 0,'0'0'0,"-43"0"0,-62 22 31,126-22-16,21 0-15,0 0 0,1 0 16,-1 0-16,0 0 0,22 0 0,-1 0 16,1 0-16,-22 0 0,22 0 15,-1 0-15,1 0 0,-1 0 0,-20-22 16,20 22-16,-21 0 0,1 0 0,-1-21 16,0 0-16,1 21 0,-22 0 15,0-21-15,0 21 0,0 0 0,-21-21 16,0 0-16,0-1 15,-21 1-15,0 0 16,0 21-16,0-21 0,0 21 0,-1-21 16,-20 21-16,21 0 0,0 0 0,0 0 15,-1-21-15,1 21 0,0 0 16,42 0 31,22 0-47,-22 0 0,0 0 15,0 0-15,0 0 0,0 0 16,1 0-16,-1 0 0,0 21 0,0 0 16,-21 0-16,0 0 0,0 0 15,0 1-15,0-1 0,0 0 16,-21 0-16,0 0 0,0 0 0,-1 1 16,1-1-16,0 0 0,0 0 0,0 0 15,0-21-15,21 21 0,-22 1 16</inkml:trace>
  <inkml:trace contextRef="#ctx0" brushRef="#br0" timeOffset="27628.25">7070 6795 0,'0'0'0,"-22"21"0,-41 0 15,42-21-15,21-21 32,21 0-17,-21-1-15,21 1 0,0 0 16,0 0-16,1 0 0,20 0 0,-21-22 16,0 22-16,0-21 0,-21-1 15,22 22-15,-1-21 0,-21 21 0,0-22 16,0 22-16,0 0 0,0 0 0,0 0 15,0 42 1,0 0 0,0 0-16,0 0 0,0 22 0,0-1 15,0 0-15,0 1 0,0-1 16,0 0-16,0 1 0,0-1 0,-21 0 16,21-20-16,0 20 0,-22-21 0,22 0 15,0 22-15,0-22 0,-21 0 16,0 0-16,0 0 0,21 0 15,-21-21 1,0 0-16,-1 0 16,22-21-16,-21 21 15,0-21-15,21 0 0,-21 0 0,0 0 16,21-1 0,-21 1-16,-1 0 0,1 21 15,21 21 1,-21 0-1,21 1-15,0-1 0,0 0 16,21 0-16,-21 0 0,21-21 0,1 21 16,-1-21-16,21 0 0,-21 22 15,0-22-15,22 0 0,-22 0 0,21 0 16,-21 0-16,22 0 0,-1 0 0,0 0 16,-20-22-16,20 22 0,0-21 15,1 0-15,-1 0 0,0 0 16,1 0-16,-1-1 0,0-20 0,-21 21 15,22-21-15,-22-1 0,21 1 16,-21 0-16,1-1 0,-1 1 0,0-22 16,0 22-16,-21 0 0,0-1 15,0 22-15,0 0 0,0 0 0,0 0 16,0 42 0,-21 0-16,0 0 15,0 22-15,21-22 0,-22 21 0,1 22 16,0-22-16,21 0 0,0 1 15,0-1-15,0 0 0,0-21 16,0 22-16,0-22 0,0 21 0,0-21 16,0 1-16,21-1 0,0-21 15,1 21-15,-1-21 0,0 0 0,0 0 16,0 0-16,0 0 0,1 0 0,-1 0 16,0 0-16,0-21 0,0 21 15</inkml:trace>
  <inkml:trace contextRef="#ctx0" brushRef="#br0" timeOffset="27816.52">7705 6773 0,'0'0'0,"-22"0"16,44 0 15,-1 0-31,0 0 0,0 0 0,21-21 16,1 21-16,-1 0 0,22 0 0,-22-21 15,0 0-15,22 21 0,-22-21 16,0 21-16,22-21 0,-22 21 16,1 0-16</inkml:trace>
  <inkml:trace contextRef="#ctx0" brushRef="#br0" timeOffset="28068.57">9292 6541 0,'0'0'15,"0"21"1,0 0-16,0 0 16,0 0-16,-21 0 0,21 1 15,-21 20-15,21-21 0,0 0 0,0 0 16,-21 1-16,21-1 0,-22 0 0,22 0 16,0 0-16,0 0 0,-21-21 15,21 22-15,0-1 0,0 0 16,21-21-1,1 0-15,-1 0 16,0 0-16,0 0 0,0-21 16,22 21-16</inkml:trace>
  <inkml:trace contextRef="#ctx0" brushRef="#br0" timeOffset="28408.87">9737 6689 0,'0'0'0,"21"-21"0,0-1 15,0 1-15,-21 0 0,0 0 0,0 0 16,-21 21-16,0 0 15,0 0-15,-1 0 0,-20 0 16,21 0-16,0 0 0,0 21 0,-1 0 16,1 0-16,0-21 0,21 21 15,0 1-15,0-1 0,0 0 0,0 0 16,21-21-16,0 21 0,1-21 16,-1 21-16,21-21 0,-21 0 15,0 22-15,22-22 0,-22 0 16,0 21-16,0-21 0,0 21 0,1-21 15,-22 21-15,0 0 0,0 0 16,-22-21 0,1 0-16,-21 22 0,21-1 0,0-21 15,-1 0-15,-20 0 0,21 0 0,0 21 16,0-21-16,-1 0 0,1 0 16,0 0-16,0 0 15,21-21-15,0 0 0,-21-1 16,0 1-1</inkml:trace>
  <inkml:trace contextRef="#ctx0" brushRef="#br0" timeOffset="28583.91">9186 6371 0,'0'0'0,"0"-21"15,0 0-15,0 0 16</inkml:trace>
  <inkml:trace contextRef="#ctx0" brushRef="#br0" timeOffset="29040.55">11642 6181 0,'0'0'0,"0"-21"0,0-1 0,0 1 15,0 0-15,0 42 31,21 22-31,-21-22 16,0 21-16,0 0 0,0 1 0,0 20 16,0-20-16,0 20 0,0-21 0,0 22 15,-21-22-15,21 1 0,-22-1 16,22 0-16,-21 1 0,0-22 0,21 0 16,-21 0-16,21 0 0,0 0 15,0 1-15,-21-22 16,0 0-16,21-22 15</inkml:trace>
  <inkml:trace contextRef="#ctx0" brushRef="#br0" timeOffset="30736.17">11218 6308 0,'0'0'0,"-42"-170"31,42 149-31,0 0 0,0-21 0,21 21 15,21-22-15,-20 22 0,20 0 16,-21 0-16,21 0 0,22 21 0,-22 0 16,22 0-16,-22 0 0,22 0 15,-1 21-15,1 0 0,-22 21 0,21-21 16,-20 22-16,-1-1 0,-21 0 16,0-20-16,-21 20 0,0 0 15,0 1-15,-21 20 0,-21-21 0,21 1 16,-22-22-16,1 21 0,0 1 0,-1-22 15,1 0-15,21 0 0,-21 0 16,-1-21-16,22 0 0,0 0 0,0 0 16,0 0-16,-1 0 0,1-21 0,0 21 15,0-21-15,21 0 0,-21 0 16,21-22-16,0 22 0,0 0 16,0 0-16,0 0 0,0 42 15,21 0 1,0 21-16,-21-21 0,21 22 0,0-22 15,-21 21-15,22 1 16,-1-22-16,0 21 0,-21-21 0,21 22 16,0-22-16,0 0 0,1 0 0,-1 0 15,21-21-15,-21 21 0,22 1 16,-22-22-16,21 0 0,0 0 0,1 0 16,-1 0-16,0 0 0,1 0 0,-1 0 15,0-22-15,1 22 0,-22-21 16,21 0-16,1 0 0,-22 0 0,0 0 15,0-1-15,0 1 0,0 0 0,-21-21 16,0-1-16,0 22 0,22-21 16,-22 21-16,0 0 0,0-1 15,0 1-15,0 0 0,-22 21 16,1 21 0,0 0-16,0 1 0,0-1 0,0 0 15,-1 21-15,1-21 0,0 22 0,0-22 16,21 21-16,0-21 0,0 1 15,0-1-15,0 0 0,0 0 0,21 0 16,0 0-16,22-21 0,-22 0 0,0 22 16,21-22-16,1 0 0,-22 0 15,21 0-15,0 0 0,-20-22 0,20 22 16,-21-21-16,21 0 0,-20 0 16,20 0-16,-21 0 0,21-1 15,-20 1-15,-1 0 0,0-21 0,0 21 16,-21-22-16,21 22 0,-21-21 0,21 21 15,-21-1-15,0 1 0,0 42 32,0 1-32,0-1 15,-21 21-15,21-21 0,0 0 0,-21 1 16,0 20-16,21-21 0,-21 0 0,21 0 16,0 1-16,0-1 15,0 0-15,0 0 0,0 0 16,0-42 15,0 0-15,0 0-16,21 21 0,-21-21 0,21-1 15,0-20-15,-21 21 0,21 0 16,1-22-16,-1 22 0,0-21 0,0 21 16,0 0-16,-21-1 0,21 1 0,1 21 15,-1 0-15,0 0 0,0 21 16,-21 1-16,21-1 0,-21 0 15,0 0-15,0 0 0,0 0 16,0 1-16,21-1 0,-21 0 0,0 0 16,0 0-16,0 0 0,0 1 15,22-1-15,-22 0 16,21-21 0,0 0-16,0 0 15,0-21-15,0 0 16,1-1-16,-1 1 0,0 0 0,0 0 15,0 0-15,22 0 0,-22-22 0,0 22 16,0-21-16,0 21 0,0-22 16,1 22-16,-1 0 0,0 0 0,0 42 31,-21 0-15,0 0-16,0 22 0,0-22 0,0 0 15,0 21-15,0-21 0,0 1 16,0 20-16,0-21 0,0 0 0,0 0 15,0 1-15,21-1 0,0 0 16,1-21-16,-1 0 16,21 0-16,-21 0 0,0 0 15,1 0-15,20 0 0,-21-21 0,21 21 16,-20-21-16,20-1 16,-21 1-16,0 0 0,0 0 0,1 0 0,20 0 15,-42-1-15,21-20 0,0 21 16,-21-21-16,21 20 0,-21 1 15,0 0-15,0 42 32,-21 0-32,0 1 0,0-1 0,0 0 15,0 0-15,21 0 0,0 22 0,-22-22 16,22 0-16,0 0 0,0 0 16,0 0-16,0 1 0,22-22 15,-22 21-15,21-21 0,0 0 0,0 0 16,0 0-16,22 0 0,-22 0 15,0 0-15,21 0 0,-21 0 0,22-21 16,-22 21-16,0-22 0,0 1 16,0 0-16,1 0 0,-1 0 15,-21-22-15,0 22 0,21-21 0,-21 0 16,0 20-16,0-20 0,0 0 0,0 21 16,0-1-16,-21 1 0,-22 21 15,22 0-15,-21 0 0,0 0 16,20 0-16,-20 21 0,0 22 15,-1-22-15,1 0 0,21 0 0,0 22 16,0-22-16,-1 0 0,22 0 0,0 0 16,0 0-16,0 1 15,22-22-15,-1 0 0,21 0 0,-21 0 16,0 0-16,22 0 0,-22 0 0</inkml:trace>
  <inkml:trace contextRef="#ctx0" brushRef="#br0" timeOffset="31014.09">14944 6117 0,'0'0'0,"0"21"32,0 1-32,-22-1 0,1 0 15,0 0-15,0 0 0,0 22 0,0-1 0,-1-21 16,22 21-16,-21 1 0,21-1 15,-21 0-15,0 1 0,21-22 16,0 21-16,0-21 0,0 1 0,0-1 16,0 0-16,0 0 0,0 0 0,0 0 15,21-21 1,0 0-16,0 0 16,1 0-16,-1-21 0,0 21 15,0-21-15,0 0 0</inkml:trace>
  <inkml:trace contextRef="#ctx0" brushRef="#br0" timeOffset="31379.46">15028 6562 0,'0'0'0,"21"0"31,1 0-31,-1 0 16,0 0-16,0-21 16,0 21-16,22 0 0,-22-22 15,0 1-15,0 21 0,0-21 16,0 21-16,1-21 0,20 21 0,-21-21 15,0 0-15,-21-1 16,21 22-16,-42 0 31,0 0-31,0 22 0,-21-22 0,20 21 16,1 21-16,-21-21 0,21 0 0,0 1 16,-1-1-16,1 21 0,0-21 15,21 0-15,0 1 0,0-1 16,0 0-16,0 0 0,0 0 15,21 0 1,0-21-16,1 0 0,20 0 16,-21 0-16,0 0 0,0 0 15,1 0-15,-1-21 0,0 0 0,21 21 16,-21-21-16,-21 0 0,22 0 16,-1-1-16,-21 1 0,21 0 0,-21-21 0</inkml:trace>
  <inkml:trace contextRef="#ctx0" brushRef="#br0" timeOffset="31591.47">14838 6244 0,'0'0'0,"-21"0"0,-22 0 31,64 0-31,1 0 16,-1 0-16,21 0 0,-21 0 15,0 0-15,22 0 0,-22 0 0,21 0 16,-21 0-16,22 0 16,-22 0-16,0 0 0,0 0 0,22 0 15,-22 0-15,0-21 0</inkml:trace>
  <inkml:trace contextRef="#ctx0" brushRef="#br0" timeOffset="33023.48">16595 6414 0,'42'0'31,"-42"-22"-31,21 22 0,0-21 16,0 21-16,1-21 0,-1 0 15,0 0-15,0 21 0,0-21 16,0-1-16,1 1 0,-1 21 0,0-21 16,-21 0-16,0 0 15,0 0-15,0-1 0,0 1 16,-21 21-16,0 0 0,-1 0 0,-20 0 16,21 0-16,-21 0 0,20 0 15,-20 0-15,0 0 0,21 0 0,-22 0 16,22 21-16,0 1 0,0-1 0,0-21 15,21 21-15,-22 0 0,22 0 16,0 22-16,0-22 0,0 0 16,0 21-16,22-21 0,-1 22 0,0-22 15,0 21-15,0 1 0,0-22 16,1 21-16,-1-21 0,0 22 0,0-22 16,0 21-16,-21-21 0,0 0 0,0 1 15,0-1-15,0 0 16,0 0-16,-21-21 0,0 0 0,0 0 15,-22 0-15,22 0 0,-21 0 0,0 0 16,20 0-16,-20 0 0,21-21 16,-21 0-16,20 21 0,1-21 0,-21-1 15,42 1-15,-21-21 0,21 21 16,-21 0-16,21-22 0,0 1 16,0 21-16,0-22 0,0 22 0,0 0 15,0 0-15,0 0 0,0 0 16,0 42-1,0 0-15,0 0 0,0 0 0,0 22 16,0-22-16,0 0 0,0 21 16,0-21-16,21 1 0,-21-1 0,0 0 15,21 0-15,0 0 0,0 0 0,0 1 16,1-22-16,-1 21 0,0-21 16,21 0-16,-21 0 0,1 0 0,20 0 15,-21 0-15,21 0 0,-20 0 16,20 0-16,-21-21 0,21 21 15,-20-22-15,20 1 0,-21 0 0,0 0 16,0 0-16,22 0 0,-22-1 16,-21-20-16,21 21 0,0 0 0,-21 0 15,21-1-15,-21 1 0,0 0 0,0 42 32,0 0-17,0 1-15,0-1 0,-21 0 0,21 0 16,0 0-16,0 0 0,0 1 15,0-1-15,0 0 0,0 0 16,0 0-16,21-21 16,1 21-16,-1-21 0,0 0 15,0 0-15,0 0 0,0 0 0,1 0 16,-1 0-16,21 0 0,-21-21 16,0 21-16,1-21 0,-1 21 0,21-21 15,-21 0-15,-21 0 0,21-1 0,1 1 16,-22 0-16,21 0 0,-21 0 15,0 0-15,0-1 0,0 1 0,0 0 16,0 42 15,0 0-31,0 1 0,0 20 16,0-21-16,-21 0 0,21 0 16,0 22-16,0-22 0,-22 21 15,22-21-15,0 22 0,0-1 0,0-21 16,0 22-16,0-1 0,0 0 0,0 1 15,0-1-15,0 0 0,0 22 16,0-1-16,0-20 0,0 20 0,0 1 16,0-22-16,-21 21 0,21 1 0,-21-22 15,0 1-15,21 20 0,-21-21 16,0 22-16,-1-22 0,1 1 16,0-1-16,-21 0 0,21 1 0,-22-1 15,22-21-15,0 0 0,-21 0 0,20 1 16,-20-1-16,21-21 0,-21 0 15,20 0-15,1 0 0,0 0 0,0-21 16,0-1-16,0 1 0,-1-21 16,1 21-16,21 0 0,0-1 15,0 1-15,0 0 0,0 0 0,0-21 16,0 20-16,0 1 0,0-21 0,21 21 16,1-22-16,-1 22 0,0-21 0,21 0 15,1-1-15,-1-20 0,0 20 16,1-20-16</inkml:trace>
  <inkml:trace contextRef="#ctx0" brushRef="#br0" timeOffset="33432.48">18034 6371 0,'0'0'16,"21"-42"-16,0 21 0,0-22 0,-21 22 0,0 0 15,0 0-15,0 0 0,-21 21 16,0 0-1,0 0-15,0 0 0,0 0 0,-1 0 16,1 21-16,0 0 0,-21-21 16,42 21-16,-21-21 0,21 21 0,-22 1 15,22-1-15,0 0 0,0 0 16,0 0 0,22 0-16,-1 1 0,0-1 0,0 0 15,0 0-15,0 0 0,1 0 0,-22 1 16,21-1-16,0 0 0,-21 0 15,21-21-15,-21 21 0,0 0 0,0 1 16,0-1-16,0 0 0,-21-21 16,0 0-16,0 21 0,-1-21 15,1 0-15,0 0 0,0 0 0,0 0 16,0 0-16,-1 0 0,1 0 16,0 0-16,21-21 0,-21 21 15,21-21-15,0 0 16,0-1-16,0 1 15,21 0-15,0 0 16,0 0-16,1 0 0</inkml:trace>
  <inkml:trace contextRef="#ctx0" brushRef="#br0" timeOffset="33711.51">18436 6011 0,'21'-21'0,"-42"42"0,63-63 0,1 42 0,-22-21 15,0 0-15,0 21 16,-21 21 0,0 0-1,-21 0-15,21 0 0,-21 1 16,21 20-16,-21-21 0,0 21 0,-1 1 16,22-22-16,-21 21 0,0-21 0,21 22 15,-21-1-15,0 0 0,0-20 16,21 20-16,0-21 0,-22 0 0,22 22 15,-21-22-15,21 0 0,0 0 16,0 0-16,21-21 16,1 0-16,-1 0 0,0 0 15,0-21-15</inkml:trace>
  <inkml:trace contextRef="#ctx0" brushRef="#br0" timeOffset="33931.43">18436 6350 0,'-42'0'16,"42"-21"-1,21 21 1,0 0-16,0 0 16,0 0-16,1 0 0,-1 0 0,0 0 15,0 0-15,21 0 0,-20 0 16,-1 0-16,0 0 0,0 0 0,21 0 15,-20 0-15,-1 0 0,0 0 16,0 0-16</inkml:trace>
  <inkml:trace contextRef="#ctx0" brushRef="#br0" timeOffset="34988.26">18986 6519 0,'0'0'0,"22"0"16,-1 0-16,0 0 0,0-21 16,0 21-16,0-21 15,1 0-15,-1 0 0,0 0 16,0-1-16,0 1 0,0 21 0,1-21 16,-1 0-16,0 0 0,-21 0 15,0-1-15,-21 22 31,0 0-31,-22 0 0,22 0 16,0 22-16,0-22 0,0 0 16,-1 21-16,22 0 0,0 0 0,0 0 15,-21 0-15,21 1 0,0-1 0,0 21 16,0-21-16,0 0 0,0 1 16,21-22-16,1 21 0,-22 0 15,21-21-15,0 0 0,0 21 0,0-21 16,0 0-16,22 0 0,-22 0 15,0 0-15,0 0 0,22-21 0,-22 21 16,0-21-16,21 0 0,-21-1 16,1 1-16,-1 0 0,0 0 15,0 0-15,0-22 0,-21 22 0,21 0 0,-21 0 16,22 0-16,-22 0 0,0-1 16,0 1-16,-22 42 46,22 1-46,-21-1 0,0 0 0,21 21 16,0-21-16,0 1 0,-21 20 16,21-21-16,-21 0 0,21 0 0,0 22 15,0-22-15,0 0 0,-21-21 0,21 21 16,0 0-16,-22-21 0,22 22 16,0-44 15,0 1-16,0 0-15,0 0 0,0 0 16,22 0-16,-1-22 0,0 22 16,0-21-16,21 21 0,-20-22 15,20 22-15,0 0 0,1-21 0,-22 20 16,21 22-16,0-21 0,-20 0 16,-1 21-16,0 0 0,0 0 0,0 0 15,0 21-15,-21 0 0,0 1 16,0-1-16,0 0 15,0 21-15,0-21 0,0 1 0,0-1 16,0 21-16,0-21 0,0 0 16,0 1-16,-21-1 0,21 0 0,-21-21 15,21 21-15,-21-21 0,21 21 16,-21-21 15,21-21-31,0 0 16,0 0-16,0 0 0,0-1 15,0 1-15,0 0 0,0-21 0,21 21 16,0-22-16,0 22 0,0-21 16,1 21-16,-1-22 0,21 22 15,0-21-15,1 21 0,-22-1 0,21 1 16,1 21-16,-22 0 0,21 0 0,-21 0 16,-21 21-16,21 1 0,-21-1 15,0 0-15,0 0 0,0 0 0,0 0 16,0 1-16,0 20 15,0-21-15,0 0 0,-21 0 0,0 22 16,0-22-16,21 0 0,-21 0 0,21 0 16,-21 1-16,-1-1 0,22 0 15,-21 0-15,21 0 0,-42 0 0,42 1 16,-21-22-16,0 21 0,-1 0 0,1-21 16</inkml:trace>
  <inkml:trace contextRef="#ctx0" brushRef="#br0" timeOffset="36839.46">3916 8573 0,'0'0'0,"-21"-106"32,21 85-32,0-1 0,-22 1 0,22 0 15,-21 0-15,21 0 0,-21 0 16,21-1-16,0 1 0,-21 21 16,21 21-1,0 1-15,0 20 0,-21-21 16,21 21-16,0 1 0,0-22 0,0 21 15,0 1-15,0-22 0,0 21 16,0 0-16,0-20 0,0 20 0,0-21 16,0 0-16,0 0 15,0 1-15,21-22 16,0 0-16,0-22 16,0 22-16,-21-21 15,22 0-15,-1-21 0,0 21 0,-21-1 16,21 1-16,0 0 0,-21-21 15,0 21-15,21-1 0,1 1 0,-22 0 16,21 21-16,-21-21 0,21 21 16,0 0-16,-21 21 15,21 0-15,0 0 0,-21 1 16,0-1-16,0 0 0,22 0 16,-22 21-16,21-20 0,0-1 0,-21 0 15,21 0-15,0 0 0,0 0 16,1-21-16,-1 0 15,0 0-15,0 0 0,0 0 0,0 0 16,1-21-16,-1 21 0,21-21 16,-21 0-16,0 0 0,1 0 0,-1-1 15,0 1-15,0 0 0,0-21 0,-21 21 16,0-1-16,0-20 0,0 21 16,0 0-16,0-22 0,0 22 0,0-21 15,0 21-15,0 0 0,0 42 31,0 0-15,0 0-16,0 21 16,0-20-16,0-1 0,0 0 0,0 0 15,0 21-15,0-20 0,0-1 0,0 0 16,0 0-16,21 0 0,-21 0 16,22 1-16,-1-1 0,0 0 0,0-21 15,0 21-15,0-21 0,1 0 16,20 0-16,-21 0 0,21 0 0,-20-21 15,20 21-15,0-21 0,-21 0 0,22-1 16,-22 22-16,0-21 0,0 0 16,0 0-16,1 0 0,-1 0 0,0-1 15,-21 1-15,0-21 0,0 21 16,0 0-16,0-1 0,0 1 16,0 0-16,0 0 0,0 0 0,-21 21 31,0 0-31,21 21 15,-22-21-15,22 21 0,0 21 0,0-20 16,-21-1-16,21 0 0,0 0 16,0 0-16,0 0 0,0 1 0,0 20 15,0-21-15,0 0 0,0 0 16,21 1-16,-21-1 0,22-21 16,-1 0-16,0 0 0,0 0 15,0 0-15,0 0 0,43 0 16,-22-21-16,1 21 0,-1-22 15,-21 1-15,21 21 0,1-21 0,-1 0 16,-21 0-16,0 0 0,22-1 16,-22 1-16,0 0 0,0 0 0,0 0 15,1 0-15,-22-1 0,21 22 16,-21 22 15,0-1-31,0 0 0,0 0 16,0 0-16,0 0 0,0 1 15,0-1-15,0 0 0,21 0 16,0 0-16,0-21 16,0 0-16,1 0 0,-1 0 15,0 0-15,0 0 0,21 0 0,-20 0 16,-1 0-16,0-21 0,21 21 16,-21-21-16,1 21 0,-1-21 0,0 0 15,0-1-15,0 1 0,-21 0 0,21 0 16,-21 0-16,22 0 0,-22-1 0,0-20 15,0 21-15,0 0 0,0-22 16,0 22-16,0 0 0,0 42 31,-22-21-31,22 21 16,-21 22-16,0-22 0,21 0 0,0 21 16,0-20-16,0-1 0,0 0 0,0 0 15,0 0-15,0 0 0,0 1 16,0-1-16,0 0 0,0 0 15,21 0-15,0-21 0,22 0 0,-22 0 16,21 0-16,1 0 0,20 0 16,-21 0-16,22 0 0,-22 0 0,22-21 15,-22 21-15</inkml:trace>
  <inkml:trace contextRef="#ctx0" brushRef="#br0" timeOffset="37123.87">8022 7959 0,'0'0'0,"0"-21"0,0-1 0,0 44 31,0-1-31,0 0 0,0 21 16,0 1-16,0-22 0,-21 21 0,0 0 15,21 1-15,-21-1 0,21 0 16,-22 1-16,1-1 0,0 0 0,21-20 15,-21-1-15,0 21 0,0-21 0,21 0 16,0 1-16,0-1 0,0 0 16,21-21-1,0 0 1,0 0-16,21-21 0,-20 0 0,-1-1 16,0 1-16</inkml:trace>
  <inkml:trace contextRef="#ctx0" brushRef="#br0" timeOffset="37748.28">8276 8170 0,'0'0'0,"0"-42"0,0 0 16,0-1-16,0 22 0,0 0 0,0 0 16,0 42-1,0 0 1,0 22-16,0-1 0,0-21 0,0 21 16,-21 1-16,21-1 0,0-21 0,0 22 15,0-1-15,-21-21 0,21 0 16,0 22-16,0-22 0,0 0 0,0 0 15,0 0-15,0-42 47,21 21-47,0-21 0,-21 0 0,21 21 16,0-21-16,-21-1 0,22 1 16,-1 0-16,-21 0 0,0 0 15,21 0-15,0-1 0,-21 1 0,21 0 16,-21 42 15,0 0-31,0 1 0,0-1 16,0 0-16,0 0 0,0 0 15,0 0-15,21 1 0,-21-1 16,22-21-16,-1 21 0,0-21 0,0 0 16,0 0-16,0 0 0,1 0 15,-1 0-15,21 0 0,-21 0 0,22 0 16,-22 0-16,0 0 0,0 0 0,21-21 15,-20 0-15,-1 21 0,-21-22 16,21 1-16,0 0 0,-21 0 16,21 0-16,-21 0 0,0-1 0,0-20 15,0 21-15,0 0 0,0 0 16,0-1-16,-21 22 16,0 0-16,21 22 0,-21-1 0,21 0 15,-21 0-15,21 0 0,0 22 16,0-22-16,-22 0 0,22 0 0,0 0 15,0 0-15,0 1 0,0-1 0,22 0 16,-1-21-16,0 0 16,0 0-16,0 0 0,0 0 15,1 0-15,-1 0 0,0 0 16,0-21-16,0 21 16,0-21-16,-21-1 0</inkml:trace>
  <inkml:trace contextRef="#ctx0" brushRef="#br0" timeOffset="37980.05">7535 8170 0,'0'0'0,"-42"22"0,21-22 0,21 21 16,21-21 15,21 0-31,-21 0 0,1 0 16,20 0-16,0 0 0,1 0 0,-1-21 15,0 21-15,1-22 0,-1 22 16,0-21-16,-21 21 0</inkml:trace>
  <inkml:trace contextRef="#ctx0" brushRef="#br0" timeOffset="38688.28">11155 8403 0,'63'-63'31,"-42"42"-31,1-22 0,-1 22 0,0 0 16,21-21-16,-21 20 0,22-20 0,-1 0 16,-21 21-16,0-22 0,1 1 15,-1 21-15,0 0 0,-21-22 0,0 22 16,0 0-16,0 0 0,-21 21 16,0 0-16,-22 0 0,22 0 15,-21 0-15,-1 0 0,1 0 0,0 21 16,-1 0-16,22 0 0,-21 0 0,21 1 15,0-1-15,21 21 16,0-21-16,0 22 0,0-22 0,0 21 16,0 0-16,21-20 0,0 20 0,21-21 15,-21 21-15,64 1 16,-64-1-16,22-21 0,-1 0 0,-21 22 16,21-22-16,-20 0 0,-1 0 0,-21 0 15,0 1-15,0-1 0,0 0 0,0 0 16,-43-21-1,22 0-15,0 21 0,-21-21 0,-1 0 16,22 0-16,-21 0 0,0 0 16,-1-21-16,1 21 0,0-21 15,-1 0-15,1 0 0,21 21 0,-22-22 16,22 1-16,-21 0 0,21 0 0,0 0 16,-1 0-16,22-1 0,0 1 15,0 0-15,0 0 0,0 0 16,22 21-16,20 0 15,-21 0-15,21 0 0,1-21 16,-22 21-16,21 0 0,1 0 0</inkml:trace>
  <inkml:trace contextRef="#ctx0" brushRef="#br0" timeOffset="39367.47">11684 8234 0,'0'0'0,"42"0"0,106-85 31,-126 64-31,-1 0 0,0 21 0,0-21 15,0 0-15,-21-1 0,0 1 0,0 0 16,0 0 0,-21 21-16,0 0 0,0 0 0,0 21 15,-1 0-15,1-21 0,0 43 0,0-22 16,0 21-16,0-21 0,21 22 16,0-22-16,-22 21 0,22 0 15,-21-20-15,21 20 0,0-21 0,0 0 16,0 0-16,0 1 0,0-1 15,0 0-15,0 0 0,21 0 0,1-21 16,-1 0-16,0 21 0,0-21 0,0 0 16,22 0-16,-22 0 0,21 0 15,0 0-15,-20-21 0,20 21 0,0-21 16,1 0-16,-1 0 0,-21 0 0,21-1 16,1 1-16,-22 0 0,0 0 15,0-21-15,0 20 0,1 1 0,-1 0 16,-21 0-16,0 0 0,0 0 0,0 42 31,-21 0-15,-1 0-16,1 0 0,21 22 15,0-22-15,0 0 0,-21 0 16,21 0-16,0 0 0,0 1 0,0-1 16,0 0-16,21-21 15,-21 21-15,21-21 0,1 0 16,-1 0-16,0 0 0,0 0 0,21 0 15,-20 0-15,-1-21 0,0 21 0,0-21 16,0 0-16,0 21 0,1-22 16,-1 1-16,-21 0 0,21 0 0,0 0 15,-21 0-15,21-1 0,-21 1 16,0 0-16,21 21 16,-21 21-1,0 0-15,0 1 16,0-1-16,0 0 0,0 0 15,-21 0-15,21 0 16,0 1 0,0-44 15,0 1-15</inkml:trace>
  <inkml:trace contextRef="#ctx0" brushRef="#br0" timeOffset="39527.89">12869 8128 0,'0'0'0,"0"-63"16,0 41-16,0 1 0,-21 21 0,21-21 0,-21 21 15,0 0-15,21 21 32,21-21-17,0 0-15,0 21 0,0-21 16,1 0-16,-1 22 0</inkml:trace>
  <inkml:trace contextRef="#ctx0" brushRef="#br0" timeOffset="39847.92">13271 8065 0,'0'0'0,"0"21"15,-21 0-15,0-21 16,21 21-16,-21 21 0,0-20 0,21 20 15,0-21-15,0 21 0,-21 1 16,21-1-16,-22 0 0,22 22 0,0-22 16,0 1-16,0 20 0,0 1 0,0-1 15,0 1-15,0-1 0,0 22 16,-21-22-16,0 1 0,0-22 16,21 22-16,-21-22 0,0 21 0,-1-20 15,1-1-15,0 0 0,0 1 16,0-1-16,0-21 0,21 0 0,-22-21 15,22-21 1,0 0-16,0-21 0,0 21 16,0-22-16,22 1 0,-1-22 15,-21 22-15,21-21 0,0-1 16,0-21-16</inkml:trace>
  <inkml:trace contextRef="#ctx0" brushRef="#br0" timeOffset="40096.07">13208 8340 0,'0'0'0,"21"-64"0,0 22 0,0 0 15,1-1-15,-1 1 0,0 21 0,21 0 16,-21-1-16,1 1 0,20 21 16,-21 0-16,21 0 0,-20 0 0,-1 21 15,0 1-15,0-1 0,0 21 16,-21-21-16,21 22 0,-21-22 0,0 21 16,0-21-16,0 0 0,-42 22 0,21-22 15,0 0-15,0 0 0,-22 0 16,22-21-16,-21 22 0,21-22 0,-22 0 15,22 0-15,0 21 0,0-21 0,0 0 16,21-21 0,0-1-16,21 1 15,0 0-15,0-21 0,0 21 0,0-1 16</inkml:trace>
  <inkml:trace contextRef="#ctx0" brushRef="#br0" timeOffset="40343.97">13928 7684 0,'0'0'16,"21"0"-16,-21-22 0,0 44 16,0-1-1,0 0-15,0 21 16,0-21-16,0 22 0,0-22 0,0 21 16,-21 1-16,21-1 0,-22 0 0,22 1 15,0-1-15,0 0 0,-21 1 16,21-22-16,0 21 0,0-21 0,0 22 15,0-22-15,0 0 0,0 0 0,21 0 16,1-21-16,-1 0 16,0 0-16,21 0 0,-21-21 0,22 21 15,-22-21-15,21 0 0,1 0 0</inkml:trace>
  <inkml:trace contextRef="#ctx0" brushRef="#br0" timeOffset="40629.11">14457 8043 0,'0'-21'0,"0"42"0,21-63 0,-21 21 16,0 0-1,-21 21 1,0 21-16,-1 0 0,-20 0 16,21-21-16,0 21 0,21 1 15,0-1-15,0 0 0,0 0 0,0 0 16,0 0-16,21 1 0,-21-1 16,21 0-16,0-21 0,0 21 15,1 0-15,-1-21 0,-21 21 0,21 1 16,-21-1-16,21-21 15,-21 21-15,-21 0 16,0-21-16,0 0 16,-1 0-16,1 0 0,0 0 0,0 0 15,0 0-15,0 0 0,-22 0 16,22 0-16,0 0 0,0-21 16,0 0-16,-1 0 0,1-1 0,0 1 15</inkml:trace>
  <inkml:trace contextRef="#ctx0" brushRef="#br0" timeOffset="40803.47">13631 7853 0,'0'0'0,"21"0"16,1 0-16,-1 0 16,21 0-16,-21 0 0,0 0 15,22-21-15,-22 21 0,21 0 16,1 0-16,-1 0 0,0-21 0,1 21 15,-1 0-15,-21 0 0,21 0 0,1 0 16,-1-22-16</inkml:trace>
  <inkml:trace contextRef="#ctx0" brushRef="#br0" timeOffset="41456.29">17399 8276 0,'0'0'15,"0"-21"-15,0 0 0,0 0 0,0 0 16,21-22-16,-21 22 0,21-21 16,-21-1-16,0 22 0,0-21 15,0 0-15,0 20 0,0-20 0,0 21 16,-21 0-16,0 0 0,0-1 0,0 1 16,-1 21-16,-20 0 0,21 0 15,-21 0-15,-1 0 0,22 0 0,-21 0 16,21 21-16,-1 1 0,-41 41 15,42-21-15,0-20 0,-1 20 16,22 0-16,0 1 0,-21-1 0,21-21 16,-21 21-16,21-20 0,0 20 15,0-21-15,0 0 0,0 0 0,21-21 16,0 22-16,1-22 0,-1 0 16,0 0-16,0 0 0,0 0 15,22 0-15,-22 0 0,0-22 0,21 1 16,-21 0-16,22 21 0,-22-42 0,21 21 15,-21-1-15,22-20 0,-22 21 16,0-21-16,0 20 0,0-20 0,1 21 16,-1-21-16,-21 20 0,0 1 0,21 0 15,-21 42 1,0 0 0,0 1-16,0-1 0,0 0 15,0 0-15,0 21 0,0-20 0,0-1 16,0 0-16,-21 0 0,21 0 15,0 0-15,0 1 0,0-1 16,21 0-16,0-21 0,21 0 16,-20 0-16,-1 0 0,21 0 15</inkml:trace>
  <inkml:trace contextRef="#ctx0" brushRef="#br0" timeOffset="41848.46">17928 8043 0,'0'0'0,"0"-21"0,0 0 0,0 0 15,0 0-15,0 0 0,0-1 0,0 1 16,0 0-16,0 0 16,21 21-16,-21-21 0,21 0 15,1 21-15,-1 0 0,0 0 16,0 0-16,0 0 0,0 0 0,1 0 16,-22 21-16,21-21 0,0 21 15,0 0-15,0 21 0,-21-20 0,0-1 16,0 21-16,0-21 0,0 0 15,0 22-15,0-22 0,0 0 0,0 0 16,0 0-16,-21 1 0,0-22 16,0 0-1,0 0 1,21-22-16,0 1 16,0 0-16,0 0 15,0 0-15,0 0 0,0-22 0,21 22 16,0 0-16,0 0 0,0-22 0,0 22 15,1 0-15,-1 0 0,0 0 16,0 0-16,21-1 0,-20 22 0,20-21 16,0 21-16,-21-21 0,22 21 15,-22 0-15,21 0 0,-21 0 0,1 0 16</inkml:trace>
  <inkml:trace contextRef="#ctx0" brushRef="#br0" timeOffset="42184.26">18669 7938 0,'0'0'0,"0"21"15,0 0-15,0 0 0,21-21 16,0 0-16,-21 21 0,21-21 16,1 0-16,-1 0 0,0 0 0,0 0 15,0 0-15,0-21 0,1 0 16,-1 0-16,0 21 0,0-21 0,0-1 16,0 1-16,1 21 0,-22-21 0,0 0 15,21 0-15,-21 0 0,0-1 16,0 1-16,0 0 0,-21 21 15,-1 0-15,1 0 16,-21 0-16,21 21 16,-22 0-16,22 1 0,0-1 0,-21 0 15,21 21-15,21-21 0,0 22 0,0-22 16,0 21-16,0-21 0,0 1 16,21-1-16,0 0 0,0 0 0,21-21 15,1 0-15,-1 0 0,0 0 0,1 0 16,-1 0-16,22 0 0,-22-21 15,0 0-15,1 21 0,-1-21 0,0-1 16,-21 1-16,22 21 0</inkml:trace>
  <inkml:trace contextRef="#ctx0" brushRef="#br0" timeOffset="43096.3">5821 10583 0,'0'0'0,"0"-21"16,0 0-16,0 0 0,0 0 0,21 0 15,-21-22-15,21 22 0,-21-21 16,0 21-16,0-22 0,0 22 0,0-21 16,0 21-16,0-22 0,0 22 0,-21-21 15,21 21-15,-42-1 0,20-20 16,1 21-16,-21 0 0,21 0 16,-22 21-16,1-22 0,0 22 0,-1-21 15,1 21-15,0 0 0,-1 0 16,1 21-16,0 1 0,21-1 0,-1 0 15,-20 21-15,42-21 0,-21 22 0,0-1 16,21 0-16,0 1 0,-21-1 16,21 0-16,0 1 0,0-1 0,0-21 15,0 22-15,21-22 0,0 0 16,0 0-16,0 0 0,22-21 16,-22 0-16,21 0 0,0 0 0,-20 0 0,20-21 15,0 0-15,1 0 0,-1 0 16,0-22-16,1 22 0,-1-21 15,-21 21-15,21-22 0,-20 22 0,20-21 16,-21 21-16,-21-1 0,21-20 16,-21 21-16,21 0 0,-21 0 0,0-1 15,0 44 17,0 20-32,0-21 0,0 0 15,0 0-15,0 1 0,0 20 16,0-21-16,22 21 0,-22-20 0,0 20 15,0-21-15,21 21 0,-21-20 0,21-1 16,0 0-16,-21 0 0,0 0 16,21 0-16,0-21 0,1 0 15,-1 0-15,0 0 0,0 0 0,0-21 16</inkml:trace>
  <inkml:trace contextRef="#ctx0" brushRef="#br0" timeOffset="43592.79">6498 10224 0,'0'0'0,"21"-22"0,0-20 15,1 21-15,-1 0 0,-21-22 0,21 22 16,-21 0-16,0 0 0,0 0 0,0 0 16,-21 21-16,0 0 15,-1 0-15,1 0 0,0 0 0,0 21 16,0 0-16,0 0 16,-1 0-16,22 0 0,0 22 0,-21-22 15,21 0-15,0 21 0,0-20 0,0 20 16,0-21-16,0 21 0,0-20 15,0 20-15,21-21 0,1 0 0,-1 0 16,0 1-16,0-1 0,0 0 0,0-21 16,22 0-16,-22 0 0,21 0 15,1 0-15,-1-21 0,-21 21 0,21-21 16,1-1-16,-1 1 0,-21-21 16,22 21-16,-1 0 0,21-64 15,-41 64-15,-1-22 0,0 1 16,0 21-16,0-21 0,-21-1 15,21 1-15,-21 0 0,0-1 0,0 1 16,0 0-16,0 20 0,0 1 0,0 0 16,-21 42-1,0 0 1,0 1-16,21 20 0,-21 0 0,0-21 16,21 22-16,0-1 0,-22 0 15,22-20-15,-21 20 0,21 0 0,0-21 16,0 22-16,0-22 0,0 0 0,21 0 15,1 0-15,-1 1 0,0-1 16,0-21-16,0 0 0,22 0 16,-22 0-16,0 0 0,0 0 0,0-21 15,-21-1-15</inkml:trace>
  <inkml:trace contextRef="#ctx0" brushRef="#br0" timeOffset="45660.82">7027 10202 0,'-21'0'16,"0"0"-16,42 0 47,0 0-47,0 0 0,1-21 0,-1 21 16,21 0-16,-21 0 0,22-21 0,-22 0 15,21 21-15,-21 0 0,22-21 16,-22 21-16,21-21 0,-21 21 0,0-22 15,22 22-15,-22 0 0,0 0 0,0 0 16,0 0 0,-21 22-1,0-1-15,0 0 0,0 0 16,0 0-16,0 0 0,0 1 16,-21-1-16,21 0 15,0 0-15,0 0 0,0 0 0,0 1 0,0-1 16,0 0-1,21 0-15,1-21 16,-1 0-16,0 0 16,0 0-16,0-21 0,0 21 15,1-21-15,20 0 0,-21-1 0,0 1 16,0 0-16,22 0 0,-22 0 0,0 0 16,0-1-16,0 1 0,1-21 15,-22 21-15,0 0 0,21-1 16,-21 1-16,0 42 31,-21 1-31,21-1 16,0 0-16,-22 0 0,22 0 15,0 0-15,0 1 0,0-1 16,0 0-16,0 0 0,0 0 0,22 0 16,-1 1-16,0-1 0,0 0 15,0-21-15,22 0 0,-1 21 0,0-21 16,1 0-16,-1 0 0,0 0 0,1 0 15,-22-21-15,21 0 0,-21 0 16,22-1-16,-22 22 0,21-21 0,-21 0 16,0 0-16,1 0 0,-22 0 15,21-43-15,-21 43 0,0-21 16,0 20-16,0 1 0,0 0 16,0 0-16,-21 0 0,21 0 0,-22 21 15,1 0-15,0 0 0,0 0 16,0 0-16,0 0 0,-1 21 15,1 0-15,0 0 0,0 0 0,0 0 16,21 1-16,0-1 0,-21 0 16,21 21-16,0-21 0,0 1 0,0-1 15,0 0-15,0 0 0,0 0 0,0 0 16,0 1-16,21-1 16,0-21-16,0 0 15,0 0-15,0-21 0,1 21 16,-22-22-16,21 1 15,0 0-15,-21 0 0,0 0 0,21 0 16,0-1-16,-21 1 0,0 0 0,0-21 16,0 21-16,21-1 0,-21-20 15,0 21-15,22 0 0,-22 0 0,0-1 16,0 44 0,0-1-1,0 0-15,0 0 0,-22 0 16,22 0-16,0 1 0,0-1 0,0 0 15,0 21-15,0-21 16,0 1-16,0-1 0,0 0 0,22 0 16,-1-21-16,0 0 15,0 0-15,0 0 0,0 0 16,22 0-16,-22 0 0,21 0 0,-21 0 16,22 0-16,-22-21 0,0 0 0,21 21 15,-20-21-15,-1-1 0,21 1 16,-21-21-16,0 21 0,1-22 0,-1 22 15,21-21-15,-42 0 0,21-1 0,-21 1 16,21-22-16,-21 22 0,0 0 16,0-1-16,0 1 0,0 21 0,0-21 15,0 20-15,-21 22 16,0 22-16,0 20 16,0-21-16,0 21 0,21 1 15,0-1-15,-22 0 0,22 1 0,-21-1 16,21 0-16,0 1 0,0-1 15,0 0-15,0-20 0,0 20 0,0-21 16,0 21-16,0-20 0,21-1 0,1 0 16,-22 0-16,21-21 0,0 21 15,0-21-15,0 0 0,22 0 0,-22 0 16,0 0-16,21 0 0,-21-21 16,22 0-16,-22 0 0,0 21 15,0-21-15,22-1 0,-22-20 0,0 21 16,0-21-16,0 20 0,0-20 0,1 0 15,-1-1-15,0 1 0,-21 0 16,21-1-16,-21 1 0,0 0 0,0-1 16,0 22-16,0 0 0,0 0 0,-21 21 15,0 0 1,0 21-16,21 21 0,-22-20 0,1 20 16,21 0-16,0 1 0,-21-1 15,21 0-15,-21 1 0,21-1 0,0-21 16,0 21-16,0 1 0,0-22 0,0 21 15,0-21-15,0 1 0,21-1 16,0 0-16,0 0 0,1-21 0,20 21 16,-21-21-16,0 0 0,22 0 15,-22 0-15,0 0 0,21 0 16,-21 0-16,1-21 0,20 0 0,-21 21 16,0-21-16,22 0 0,-22-1 0,0 1 15,0 0-15,0 0 0,0 0 16,1 0-16,-1-1 0,-21 1 0,0 0 15,21 21-15,-21 21 32,-21-21-32,21 21 0,0 1 15,0-1-15,0 0 0,0 0 16,0 0-16,0 0 16,21 1-1,0-22-15,0 0 0,0 0 0,1 0 16,-1 0-16,21 0 0,-21 0 0,0 0 15,1 0-15,-1-22 0,0 1 16,0 21-16,0-21 0,0 0 0,-21 0 16,22 0-16,-22-1 0,0 1 15,0 0-15,0 0 16,0 42 15,0 0-31,0 0 0,0 1 16,-22-1-16,22 0 0,0 21 15,-21-21-15,21 22 0,0-1 0,0 0 16,0 22-16,0-22 0,0 22 16,0-1-16,0 1 0,0-22 0,-21 22 15,21-1-15,0-21 0,-21 22 0,21-1 16,0 1-16,0-1 0,0 22 16,0-21-16,0-1 0,0 22 0,0-22 15,0 1-15,0-1 0,0-20 0,0 20 16,21 22-16,-21-43 0,0-21 15,0 0-15,0 1 16,0-1-16,0-42 16,-21-1-16,0 22 0,0-42 15,-1 21-15,1 0 0,0-22 16,0 1-16,-21 0 0,20-1 16,-20 1-16,21 0 0,0-1 0,0-20 15,-22 21-15,22-1 0,0-20 0,21 20 16,-21 1-16,21 0 0,-21-1 0,21 22 15</inkml:trace>
  <inkml:trace contextRef="#ctx0" brushRef="#br0" timeOffset="48655.89">12277 10054 0,'-22'0'0,"44"0"0,-86 21 0,43-21 15,0 22-15,-22-1 16,22-21-16,-21 21 0,21 0 0,0-21 15,-1 0-15,44 0 32,-1-21-17,21 21-15,-21-21 0,22 0 0,-22-1 16,21 1-16,-21 0 0,22-21 16,-22 21-16,0-1 0,0-20 0,-21 21 15,0-21-15,0 20 0,0-20 0,0 21 16,0 0-16,0 0 0,-21 21 15,0 0-15,0 0 0,-1 0 0,1 0 16,0 21-16,0 0 0,0 0 16,0 0-16,-1 22 0,22-22 15,-21 21-15,21-21 0,0 22 0,0-22 16,0 21-16,0-21 0,43 22 16,-43-22-16,21 0 0,0-21 0,0 21 15,0-21-15,0 0 0,1 0 16,-1 0-16,0 0 0,0 0 0,0 0 15,0 0-15,1 0 0,-1 0 0,0-21 16,0 0-16,0 0 16,0-1-16,1 22 0,-1-42 0,0 21 15,0 0-15,0-22 0,0 22 0,22 0 16,-22-21-16,0 21 16,0-1-16,22 1 0,-22 0 0,21 0 15,-21 21-15,0 0 0,1 0 0,-1 21 16,0 0-16,-21 0 0,0 1 15,21-1-15,-21 0 0,0 0 0,0 21 16,0-20-16,0-1 0,0 0 0,-21 0 16,21 0-16,0 0 0,0 1 15,-21-22-15,21 21 0,-21 0 16,42-21 15,0-21-31,-21 0 0,21-1 16,0 1-16,0 0 0,1 0 15,-22 0-15,21 0 0,0-22 0,0 22 16,0-21-16,0-1 0,1 22 16,-22-21-16,21 0 0,-21 20 0,21 1 15,-21 0-15,-21 42 32,0 0-32,21 1 15,-22 20-15,22-21 0,0 0 0,-21 22 16,21-22-16,0 21 0,0-21 15,0 0-15,0 22 0,0-22 0,0 0 16,21 0-16,1 0 0,-1 1 16,0-1-16,0 0 0,21-21 15,1 0-15,-22 21 0,21-21 0,1 0 16,-1 0-16,0 0 0,1 0 0,-1-21 16,0 0-16,1 21 0,-1-21 0,-21-1 15,21 1-15,-20 0 0,-1 0 16,0-21-16,0 20 0,-21-20 0,0 21 15,0-21-15,0 20 0,0-20 0,0 21 16,0-21-16,0 20 0,0 1 16,-21 21-16,0 0 15,0 0-15,21 21 0,-22 1 16,1-1-16,21 0 0,-21 0 16,21 0-16,0 22 0,0-22 0,0 0 15,0 0-15,0 0 0,0 0 0,0 1 16,0-1-16,21 0 0,0 0 15,1-21-15,-1 21 0,0-21 16,0 0-16,0 0 0,0 0 0,1 0 16,20 0-16,-21 0 0,21-21 15,-20 21-15,20-21 0,0 0 0,1 0 16,-22-1-16,21 1 0,-21-21 16,22 21-16,-22 0 0,0-22 15,0 22-15,0-21 0,0 21 0,1-1 16,-1 1-16,-21 0 0,21 0 0,-21 42 31,0 0-15,0 0-16,0 1 15,0-1-15,0 0 16,21-21 0,0 0-1,-21-21 1,0 0-16,0-1 15,0 1-15,0 0 16,0 0-16,0 0 0,0 0 16,-21 21-1,0 0-15,0 0 16,0 0-16,-1 0 0,1 21 0,0 0 16,0 21-16,0-21 0,0 1 0,21 20 15,0-21-15,0 21 0,0-20 16,0 20-16,0-21 0,0 0 0,0 22 15,0-22-15,21-21 0,0 21 0,0 0 16,0 0-16,0-21 0,1 0 16,20 21-16,-21-21 0,21 0 0,1 0 15,-1 0-15,-21 0 0,22 0 0,-22 0 16,0-21-16,0 0 0,21 0 16,-20 21-16,-1-21 0,-21 0 15,21-22-15,0 22 0,-21-21 0,21 21 16,-21-22-16,0 22 0,0-21 15,0 21-15,0-1 0,0 1 0,0 0 16,0 0-16,0 42 16,0 0-16,-21 0 15,21 1-15,0-1 0,0 0 0,0 21 16,0-21-16,0 1 0,0-1 16,0 0-16,0 0 0,0 0 0,0 0 15,0 1-15,0-1 0,21-21 16,0 0-16,1 0 15,-1 0-15,0 0 0,0 0 16,0 0-16,0 0 0,1 0 0,-1 0 16,0-21-16,21-1 0,-21 1 0,1 0 15,-1 0-15,0 0 0,-21 0 16,21-22-16,0 22 0,0-21 0,-21-1 16,0 22-16,0 0 0,22 0 15,-22 0-15,0 42 16,0 0-16,0 0 15,-22 0-15,22 22 0,0-22 16,0 0-16,0 21 0,0-20 0,0-1 16,0 0-16,0 42 15,22-41-15,-1-1 16,0-21-16,0 0 0,0 21 0,0-21 16,1 0-16,20 0 0,-21 0 0,0 0 15,0 0-15,1 0 0,-1-21 16,21 21-16,-21-21 0,0-1 0,1 1 15,-1 0-15,0-21 0,0 21 16,0-22-16,0 1 0,-21 0 0,22-1 16,-22 1-16,21-22 0,-21 22 15,0 21-15,0-21 0,0-1 16,0 22-16,0 0 0,0 0 0,0 0 16,0-1-16,0 44 15,-21-1-15,-1 0 16,22 0-16,-21 0 0,21 0 0,0 22 15,-21-1-15,21 0 0,-21-20 0,21 20 16,0 0-16,0 1 0,0-22 16,0 21-16,0 0 0,0-20 0,0-1 15,0 21-15,0-21 0,21-21 16,0 21-16,0 1 0,1-22 16,20 21-16,-21-21 0,0 0 15,0 0-15,1 0 0,20 0 0,-21-21 16,21 21-16,-20-22 0,20 1 15,-21 0-15,21 0 0,-20 0 0,-1 0 16,0-1-16,0-20 0,0 21 16,-21-21-16,21 20 0,-21 1 0,0 0 15,0 0-15,0 0 0,0 0 0,-21 21 32,0 0-32,0 0 0,0 21 0,21 0 15,0 0-15,0 0 0,0 0 0,0 1 16,0-1-16,0 0 0,0 21 15,0-21-15,0 1 0,0-1 0,21 0 16,0-21-16,0 21 0,0 0 16,22-21-16,-22 0 0,21 21 15,-21-21-15,22 0 0,-1 0 0,0 0 16,1 0-16,-1 0 0,0 0 0,1-21 16,-1 0-16,-21 21 0,22-21 15,-22 0-15,21 0 0,-21-1 0,0-20 16,1 21-16,-1-21 0,-21 20 0,0-20 15,0 0-15,0 21 0,0-1 16,0 1-16,0 0 0,0 0 0,-21 21 16,-1 0-16,1 0 0,0 0 15,0 0-15,0 0 0,0 21 16,-1 0-16,1 0 0,0 1 16,0-1-16,0 0 0,0 21 0,21-21 15,0 1-15,0-1 0,0 0 16,0 21-16,0-21 0,0 1 15,21-1-15,-21 0 0,21-21 0,0 0 16,0 0-16,0 0 16,1 0-16,-1 0 0,0 0 0,0-21 15,0 21-15,-21-21 0,21-1 16,1-20-16,-22 21 0,0-21 16,21-1-16,0 1 0,0 0 15,-21-1-15,21 1 0,0-22 0,1 22 16,-22 0-16,21-1 0,0 1 15,0 0-15,-21-1 0,0 22 0,0 0 16,0 0-16,0 0 0,0 42 31,-21 0-31,0 0 0,0 0 0,21 22 16,-22-22-16,1 21 0,21-21 0,-21 22 16,21-1-16,0 0 0,0 1 15,0-1-15,0 0 0,0 1 0,0-1 16,0-21-16,0 22 0,0-1 0,0-21 15,0 21-15,21-20 0,0-1 0,1 0 16,-1 0-16,0-21 16,0 0-16,21 0 0,-20 0 15,-1 0-15,0 0 0,21 0 0,-21-21 16,1 21-16,20-21 0,-21 0 16,0-1-16,0 1 0,1 0 0,-1 0 15,0-21-15,-21 20 0,21 1 0,-21-21 16,0 21-16,0 0 0</inkml:trace>
  <inkml:trace contextRef="#ctx0" brushRef="#br0" timeOffset="48920.18">15811 9398 0,'0'0'15,"-42"21"-15,21-21 0,0 0 0,0 0 0,42 0 16,0 0 0,0 0-16,0 0 0,0 0 15,1 0-15,-1 0 0,21 0 0,-21-21 16,22 21-16,-22 0 0,21 0 0,0 0 16,-20 0-16,20 0 0,-21 0 15,0 0-15,0-21 0,1 21 16,-1 0-16,0 0 0,21 0 0,-21 0 15,1 0-15,20 0 0,0 0 0</inkml:trace>
  <inkml:trace contextRef="#ctx0" brushRef="#br0" timeOffset="49168.25">18076 9800 0,'0'0'0,"64"21"31,-64 1-31,21-22 16,-21 21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0T02:17:17.68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254 1270 0,'0'0'16,"-21"0"-16,0 0 0,-1 0 0,1 0 15,0 0-15,0 0 16,42 0 15,21 0-31,1 0 0,20 0 16,1 0-16,-1 0 0,1 0 16,20 0-16,1 0 0,-21 0 15,-1 0-15,22 0 0,-22-21 0,1 21 16,-1 0-16,1 0 0,-1 0 15,1-21-15,-22 21 0,0 0 0,-20 0 16,20 0-16,-21 0 0,0 0 16,-42 0 15,0 0-31,0 0 16,0 0-16,-1-21 0,1-1 15,0 22-15,-21 0 0,21-21 16,-1 21-16</inkml:trace>
  <inkml:trace contextRef="#ctx0" brushRef="#br0" timeOffset="347.34">1016 974 0,'0'0'0,"0"21"32,0 0-32,0 0 15,0 0-15,21 1 16,-21-1-16,21-21 0,0 21 0,22-21 15,-22 0-15,21 0 0,1 0 16,-1 0-16,0 0 0,-21 0 16,22 0-16,-1 0 0,-21 0 15,22 0-15,-22 0 0,0 0 0,0 0 16,-21 21 15,-21-21-31,21 21 0,-21 0 16,0-21-16,-22 22 0,22-1 15,0 0-15,0 0 0,-22 0 0,22 0 16,-21 1-16,0-1 0,20 0 16,-20 0-16,21 0 0,-21 0 15,20-21-15,1 22 0,21-1 16</inkml:trace>
  <inkml:trace contextRef="#ctx0" brushRef="#br0" timeOffset="2894.6">2222 931 0,'0'0'0,"-21"0"0,-21 0 31,42 22-31,-21-22 0,21 21 16,-21-21-16,21 21 0,0 0 16,0 0-1,21-21 1,0 0-16,21 0 0,1 0 16,-22-21-16,21 0 0,0 0 0,1 0 15,20-1-15,-20 1 0,-1 0 16,0 0-16,-21 0 0,22-22 15,-22 22-15,0 0 0,0 0 0,-21 0 16,21 21-16,-21-21 0,0-1 16,0 1-16,0 0 0,0 0 0,-21 21 15,0-21-15,0 21 16,0 0-16,0 0 0,-1 0 16,1 21-16,0 0 15,0 21-15,0-20 0,21 20 0,-21 21 16,21-20-16,-22 20 0,22-20 15,0 20-15,-21 1 0,21-1 0,-21-21 16,21 22-16,0-22 0,0 1 16,0 20-16,0-21 0,0 1 15,0-1-15,-21 0 0,21-20 0,0-1 16,0 0-16,0 0 0,0 0 16,-21-21-16,0 0 15,-1 0 1,1-21-16,0 0 0,0 0 0,0 0 15,0-1-15,-1 1 0,1 0 16,-21 0-16,21 0 0,0 0 0,-1-22 16,1 22-16,0 0 0,0 0 15,0 21-15,0-21 0,-1 21 16,22 21 0,0 0-16,0 0 0,0 0 15,0 0-15,22 22 0,-1-22 16,0 0-16,0 0 0,0 0 15,0 1-15,1-1 0,20 0 0,0-21 16,-21 21-16,22-21 16,-1 0-16,0 0 0,22 0 0,-22 0 15,1-21-15,-1 0 0,0 21 16,1-21-16,-22-1 0,21 1 0,-21 21 16,0-21-16,22 0 0,-43 0 15,21 0-15,0-1 0,0-20 16,-21 21-16,0 0 0,0 0 15,0-1-15,0 1 0,0 42 32,0 1-17,0-1 1,-21 0-16,21 21 0,-21-21 0,21 1 16,-21-1-16,21 0 0,0 0 15,0 0-15,-21 0 0,21 1 0,0-1 16,-22 0-16,22-42 47,0 0-47,0-1 15,0 1-15,0 0 0,0 0 16,22 0-16,-1 0 0,-21-1 0,21 1 16,0 0-16,0 0 15,0 0-15,-21 0 0,22-1 0,-1 22 16,0 0-16,0 0 15,0 0-15,0 22 16,-21-1-16,22 0 0,-22 0 16,0 0-16,21 0 0,-21 1 15,21-1-15,0 0 0,-21 0 16,21-21-16,-21 21 0,21 0 0,1 1 16,-1-22-16,0 0 0,0 21 15,0-21-15,0 0 0,1 0 16,-1 0-16,21 0 0,-21 0 0,0-21 15,22-1-15,-22 22 0,0-21 0,21 0 16,-20 21-16,-1-21 16,0 0-16,0 0 0,-21-1 0,21 1 15,-21 0-15,21 0 0,-21 0 16,0 0-16,0-1 0,0 1 0,0 0 16,22 21-16,-22-21 0,0 0 15,0 42 16,0 0-31,-22 0 0,22 0 0,-21 1 16,21-1-16,0 0 0,-21 0 16,21 21-16,-21-20 0,21-1 15,0 0-15,0 0 0,0 0 16,0 0-16,0 1 0,0-1 0,21 0 16,0-21-16,0 0 15,22 0-15,-22 0 0,0 0 0,21 0 16,-20-21-16,20 21 0,-21-21 15,21-1-15,-20 22 0,20-21 0,-21 0 16,0 0-16,0 0 0,1 0 16,-22-1-16,0 1 0,0-21 0,0 21 15,0 0-15,0-22 0,0 22 16,-22-21-16,1 21 0,0-1 16,0 1-16,0 0 0,-22 0 0,22 21 15,-21 0-15,21 0 0,0 0 16,-22 21-16,22 0 0,-21 0 15,21 22-15,-1-22 0,1 21 0,0-21 16,21 1-16,0 20 0,0-21 16,0 0-16,0 22 0,0-22 0,0 0 15,21-21-15,0 21 0,22 0 16,-22-21-16,0 0 0,21 0 0,-20 0 16,20 0-16,-21 0 0,21 0 15,-20 0-15,20 0 0,-21-21 0,21 0 16,-20 21-16,20-21 0,-21 0 0,0-1 15,0 1-15,22 0 16,-43 0-16,21 0 0,0 0 16,0-1-16,-21 1 0,0 0 0,21 0 15,-21 0-15,0 42 32,0 0-17,0 0-15,0 0 0,0 1 16,0-1-16,-21 0 0,21 0 0,0 0 15,0 0-15,0 1 0,0-1 16,0 0-16,0 0 0,0 0 16,21-21-16,1 0 15,-1 0-15,0 0 16,0 0-16,0 0 0,0 0 16,22-21-16,-22 0 0,0 21 0,0-21 15,0 0-15,1-1 0,-1 1 16,-21 0-16,21 0 0,-21 0 15,0 0-15,0-1 16,0 1 0,21 21 15,0 0-15,0 0-16,1 0 15,-1-21-15,0 21 0,0 0 16,0-21-16,0 0 0,22 21 15,-22-21-15,0 21 0,0 0 0,-21-22 16,21 22-16,-42 22 47,0-1-31,21 0-16,-21 0 0,21 0 15,-21 0-15,21 1 0,0-1 0,-21 0 16,21 0-16,0 0 0,-22 0 15,22 1-15,0-1 0,0 0 0,0 0 16,0 0-16,0 0 16,22 1-16,-1-22 0,0 21 15,0-21-15,0 0 0,0 0 16,1 0-16,-1 0 0,0 0 16,0-21-16,0-1 0,0 22 0,1-21 15,-1 0-15,0 0 0,0 0 16,-21 0-16,0-1 0,21 1 0,-21 0 15,0-21-15,0 21 0,0-1 16,0-20-16,0 21 0,0 0 16,0 0-16,0-1 0,-21 1 0,0 21 15,0 0-15,0 0 16,-1 0-16,1 0 0,0 0 0,0 0 16,0 21-16,0 1 0,-1-22 15,-20 42-15,42-21 16</inkml:trace>
  <inkml:trace contextRef="#ctx0" brushRef="#br0" timeOffset="3391.29">5757 1249 0,'0'-64'32,"0"43"-32,0 0 0,-21 0 15,21 0-15,-21 21 0,0 0 16,0-21-16,-1 21 0,1 0 16,0 0-16,0 0 0,0 0 0,0 21 15,-1 0-15,1 0 0,0 0 16,0 22-16,0-22 0,0 21 0,-1-21 15,1 22-15,21-1 0,0-21 16,0 21-16,0-20 0,0-1 0,0 21 16,0-21-16,0 0 0,0 1 15,21-1-15,1 0 0,-1 0 0,0 0 16,21-21-16,-21 0 16,22 21-16,-1-21 0,0 0 0,1 0 15,-1 0-15,22-21 0,-22 0 0,0 21 16,1-21-16,-1 0 0,0 0 15,1-1-15</inkml:trace>
  <inkml:trace contextRef="#ctx0" brushRef="#br0" timeOffset="5295.69">6286 1270 0,'0'0'16,"0"-21"-16,0 0 0,0 0 0,0-1 16,0 1-16,0 0 0,-21 21 15,0-21-15,0 21 16,0 0-16,0 0 0,-1 0 15,1 21-15,0-21 0,0 21 0,0 0 16,0 1-16,-1-1 0,1 21 16,0-21-16,0 22 0,21-22 0,-21 0 15,21 21-15,0-21 0,0 1 0,0-1 16,0 0-16,0 0 0,0 0 16,21 0-16,0-21 0,0 0 15,0 0-15,1 0 16,-1 0-16,0 0 0,0 0 0,0 0 15,0 0-15,1-21 16,-22 0-16,21 21 0,0-21 0,-21 0 16,0 0-16,21 21 0,-21-22 0,21-20 15,-21 21-15,0 0 0,0 0 16,21-1-16,-21 1 0,0 0 16,0 0-16,0 0 15,0 42 1,0 0-1,0 0-15,0 0 0,0 1 0,0-1 16,0 0-16,0 0 0,0 0 16,0 0-16,0 1 0,0-1 0,0 0 15,0 0-15,22 0 16,-1 0-16,-21 1 0,21-22 16,0 0-16,0 0 0,0 0 0,1 0 15,-1 0-15,0 0 16,0-22-16,0 22 0,0-21 0,22 0 15,-22 21-15,0-21 0,0 0 16,0-22-16,1 22 0,-1 0 0,-21-21 16,21 21-16,-21-22 0,21 1 15,-21 0-15,0-1 0,0 1 0,0-22 16,0 22-16,0 0 16,0-1-16,0 1 0,0 21 0,0-21 0,0 20 15,0 1-15,-21 21 16,0 0-1,0 21-15,21 1 16,0 20-16,-22 0 0,22 1 0,0-1 16,0 0-16,-21 22 0,21-22 0,0 0 15,0 1-15,0-1 0,0 0 16,0-20-16,0 20 0,0-21 0,0 0 16,0 22-16,0-22 0,0 0 15,0 0-15,21 0 0,1-21 16,-1 0-16,0 0 15,0 0-15,0 0 0,0 0 16,1 0-16,-1 0 0,0-21 16,0 0-16,0 0 0,22 21 15,-22-21-15,0-1 0,0 1 0,0 0 16,0 0-16,-21 0 0,22 0 16,-22-1-16,21 1 0,-21 0 0,0 0 15,21 0-15,-42 42 47,21 0-47,-21 0 0,21 0 0,-22 1 16,22-1-16,0 0 0,0 0 15,0 0-15,0 0 0,0 1 0,0-1 16,0 0-16,0 0 16,0 0-16,22-21 15,-1 0-15,0 0 0,0 0 16,0 0-16,0 0 15,1 0-15,-1 0 0,0-21 0,0 21 16,0-21-16,0 0 0,1 0 16,-1-1-16,0 1 0,0 0 15,0 0-15,-21 0 0,0 0 0,21-1 16,-21 1-16,0 0 0,0 0 16,0 42 15,0 0-16,0 0-15,-21 1 0,21-1 16,0 0-16,-21 0 0,21 0 0,0 0 16,0 1-16,0-1 0,0 0 15,0 0-15,21-21 16,0 0 0,1 0-16,-1 0 15,0 0-15,0 0 0,0 0 16,-21-21-16,0 0 15,0 0-15,0-1 16,0 1-16,0 0 0,0 0 16,0 0-16,0 0 0,-21 21 15,0-22-15,21 1 0,-21 21 0,0 0 16,-1 0 0,22-21-16,0 0 46,22 21-46,-1 0 16,0-21-16,0 21 0,0-21 0,0 21 16,22-22-16,-22 22 0,21-21 15,-21 21-15,22-21 0,-22 21 16,21 0-16,-21 0 0,1 0 0,-1 0 16,0 0-16,0 0 0,0 21 15,-21 0-15,0 1 0,0-1 0,21 0 16,-21 0-16,0 0 0,0 0 15,0 1-15,0-1 0,0 0 0,0 0 16,0 0-16,0 0 16,0 1-16,0-1 0,0 0 15,0 0-15,0 0 16,-21-21 31,21-21-32,0 0-15,0 0 16,0 0-16,0-1 0,0-20 16,0 21-16,21 0 0,1 0 15,-1-22-15,0 22 0,0-21 16,0 21-16,22-22 0,-22 22 0,42-42 16,-20 41-16,-1 22 15,0 0-15,1 0 0,-1 0 0,-21 0 16,21 43-16,-20-22 0,-1 0 15,-21 21-15,21-20 0,-21 20 0,0-21 16,0 21-16,0-20 0,0-1 16,0 21-16,0-21 0,0 0 15,-21 1-15,21-1 0,-21 0 16,21 0-16,-22-21 0,22 21 16,-21-21-16,21 21 15,0-42 16,0 0-31,0 0 16,0 0-16,0 0 16</inkml:trace>
  <inkml:trace contextRef="#ctx0" brushRef="#br0" timeOffset="5535.19">7853 868 0,'0'0'0,"-21"0"0,-1 0 0,1 0 16,0 0-16,0 0 0,0 0 31,0 0-15,-1 0-1,1 0 1,0 0-16</inkml:trace>
  <inkml:trace contextRef="#ctx0" brushRef="#br0" timeOffset="5776.03">6519 1143 0,'0'0'0,"-21"0"16,21 21-16,21-21 31,0 0-31,1 0 16,20 0-16,-21 0 0,21 0 0,-20 0 15,20 0-15,0-21 0,1 21 16,-22 0-16,0 0 0,21 0 0,-21-21 15,1 21-15,-1 0 0</inkml:trace>
  <inkml:trace contextRef="#ctx0" brushRef="#br0" timeOffset="6487.63">10541 889 0,'0'0'0,"0"-21"0,0 0 0,0 0 15,0-1-15,0 1 0,0 0 16,0 0-16,-21 0 0,0 0 15,-1-1-15,1 22 16,0 0-16,-21-21 0,21 21 0,-1 0 16,-20 0-16,0 0 0,-1 21 0,1 1 15,-21-22-15,20 42 16,1-21-16,0 0 0,-1 22 0,1-1 16,0 0-16,20 1 0,1-1 15,0 0-15,0 1 0,21 20 0,0-21 16,0 1-16,0-1 0,0 0 15,0-20-15,0 20 0,21 0 0,0-21 16,0 1-16,1 20 0,-1-21 0,21 0 16,-21-21-16,22 21 0,-1-21 15,21 0-15,-20 0 0,-1 0 0,22 0 16,-22 0-16,21-21 0,-20 0 16,-1 0-16,22 0 0,-22 21 15,0-43-15,1 22 0</inkml:trace>
  <inkml:trace contextRef="#ctx0" brushRef="#br0" timeOffset="6951.49">10858 1164 0,'0'-42'0,"0"84"0,0-105 16,0 42-16,0-1 0,0 1 15,-21 21-15,0 0 16,0 0-16,0 21 0,0 1 16,-1-1-16,1 0 0,0 0 15,0 0-15,0 22 0,0-22 0,-1 0 16,22 21-16,0-21 15,0 1-15,0 20 0,0-21 0,0 0 0,0 0 16,0 1 0,22-1-16,-1-21 0,0 0 0,0 21 15,0-21-15,22 0 0,-22 0 0,21 0 16,-21 0-16,22 0 0,-1-21 16,0 0-16,-21 21 0,22-22 0,-22 1 15,21 0-15,-21 0 0,1 0 16,-1-22-16,0 22 0,-21-21 0,0 21 15,0-22-15,0 1 0,0 21 16,-21-21-16,0-1 0,-22-20 16,1 42-16,21 21 0,-22-22 15,1 22-15,21 0 0,-21 0 16,-1 22-16,22-1 0,-21 0 0,21 0 16,-1 21-16,1 1 0,0-22 15,0 21-15,21-21 0,-21 22 0,21-1 16,0-21-16,0 0 0,0 1 15,0-1-15,21 0 0,21 0 0,-21 0 16,1-21-16,20 0 0,0 0 16,1 0-16,-1 0 0,21 0 0,-20 0 15,-1 0-15,0 0 0,1-21 16</inkml:trace>
  <inkml:trace contextRef="#ctx0" brushRef="#br0" timeOffset="7907.5">11472 1101 0,'0'0'15,"0"-21"-15,0-1 0,0 1 0,0 0 16,0 0-16,-21 21 31,0 21-31,0 0 0,21 0 16,-21 22-16,-1-22 0,22 21 16,-21-21-16,21 22 0,0-22 0,0 0 15,0 21-15,0-20 0,0-1 0,0 0 16,0 0-16,0 0 0,0 0 15,0 1-15,21-22 0,1 0 16,-1 0-16,0 0 16,0 0-16,0 0 0,0 0 15,1 0-15,-1-22 0,0 1 16,0 0-16,0 21 0,0-21 16,1 0-16,-22-22 0,21 22 0,0 0 15,-21-21-15,0 21 0,0-1 16,21-20-16,-21 21 0,0 0 0,0 0 15,0-1-15,0 44 32,-21-1-32,21 0 15,0 0-15,0 21 0,-21-20 16,21 20-16,0-21 0,0 0 0,0 0 16,0 22-16,0-22 0,0 0 15,0 0-15,0 0 0,21 1 16,0-22-16,0 0 15,0 0-15,1 0 0,-1 0 0,21 0 16,-21 0-16,0 0 0,22 0 0,-22 0 16,21-22-16,-21 22 0,1-21 15,20 0-15,-21 0 0,0 0 0,0 0 16,1-1-16,-1-20 0,0 21 16,-21 0-16,0 0 0,0-1 15,0 1-15,0 0 0,0 42 31,0 0-15,-21 1-16,0-1 0,21 0 16,-22 21-16,22-21 0,0 1 0,0-1 15,-21 0-15,21 0 16,-21 0-16,21 0 0,-21 1 16,21-1-1,-21-21 1,0 0-16,21-21 31,0-1-31,0 1 0,0 0 0,0 0 16,0-21-16,0 20 15,21 1-15,0 0 0,0-21 16,0 21-16,22-22 0,-22 22 16,0 0-16,0 0 0,21 0 0,-20-1 15,20 22-15,0 0 0,-21 0 0,22 22 16,-22-1-16,21 0 0,-21 21 15,1-21-15,-1 1 0,-21 20 0,0-21 16,21 0-16,-21 0 0,0 1 16,0-1-16,0 0 0,0 0 0,0 0 15,0 0-15,0 1 0,-21-22 16,21 21 0,0-42 15,0-1-16,0 1-15,0 0 0,0 0 16,21 0-16</inkml:trace>
  <inkml:trace contextRef="#ctx0" brushRef="#br0" timeOffset="8187.7">12933 783 0,'0'0'0,"0"-21"0,-21 21 31,21 21-15,-22 0-16,1 22 0,21-1 0,-21 0 16,0 1-16,21-1 0,-21 0 0,0 1 15,21-1-15,0 0 0,-22 1 16,1-22-16,21 21 0,0-21 0,0 1 16,0-1-16,0 0 0,0 0 15,0 21-15,21-42 31,1 0-31,-1 0 0,0 0 0,0 0 16,0 0-16,0-21 0,1 0 16,-1 21-16,0-21 0,0 0 15,0 0-15</inkml:trace>
  <inkml:trace contextRef="#ctx0" brushRef="#br0" timeOffset="8367.62">12742 1122 0,'0'0'0,"-21"0"0,0 0 0,0 0 16,42 0 31,0 0-31,0 0-16,0 0 0,1 0 0,20 0 15,-21 0-15,21-21 0,-20 21 0</inkml:trace>
  <inkml:trace contextRef="#ctx0" brushRef="#br0" timeOffset="8813.64">13885 1164 0,'0'0'0,"-21"-21"0,21 0 16,0 0-16,0 0 16,0-1-16,0 1 15,0 0-15,0 0 0,0 0 16,0 42 31,0 0-47,0 0 0,-21 0 15,21 22-15,0-22 0,0 0 0,-21 0 16,21 22-16,-21-22 0,21 0 16,-22 0-16,22 0 0,0 0 0,0 1 15,0-1-15,0 0 16,22-21 15,-1 0-31,0 0 0,0 0 16,0-21-16,0 0 0,1 21 0,20-22 15</inkml:trace>
  <inkml:trace contextRef="#ctx0" brushRef="#br0" timeOffset="9183.62">14309 1080 0,'0'0'0,"21"-22"0,0 1 16,0 0-16,0 0 0,0 0 31,-42 21-15,0 0-16,0 21 0,0 0 15,0-21-15,-1 21 0,1 0 16,0-21-16,21 22 0,0-1 0,-21 0 16,21 0-16,0 0 15,21 0 1,0-21-16,0 22 15,1-22-15,-1 21 0,0-21 0,0 0 16,0 21-16,0-21 16,-21 21-16,22-21 0,-22 21 15,0 0-15,-22 1 16,1-22-16,0 0 0,0 21 16,-21-21-16,20 0 0,-20 0 0,21 0 15,0 0-15,0 0 0,-22 21 16,22-21-16,0 0 0,0 0 15,0 0-15,-1-21 16,22 0-16,0-1 16,-21 1-16,0 0 15</inkml:trace>
  <inkml:trace contextRef="#ctx0" brushRef="#br0" timeOffset="9375.71">13822 847 0,'-21'-21'16,"21"-1"15,0 1 0,21 0-15,0 21-16</inkml:trace>
  <inkml:trace contextRef="#ctx0" brushRef="#br0" timeOffset="9983.21">15875 699 0,'0'0'0,"0"-85"31,0 64-31,0 0 15,0-1-15,0 1 16,0 42 0,0 1-16,0-1 15,0 21-15,-21-21 0,0 22 16,21 20-16,0-21 0,-22 1 0,22 20 16,-21-20-16,21-1 0,-21 0 0,21 1 15,0-1-15,0 0 0,0 1 16,0-22-16,0 0 0,42 21 15,-20-21-15,-1 1 0,0-22 16,21 0-16,1 0 0,-1 0 0,-21 0 16,43 0-16,-22-22 0,0 1 15,1 0-15,-1 0 0,0 0 0,-21 0 16,22-22-16,-22 1 0,21 0 16,-21-1-16,1 1 0,-22 0 15,0-22-15,21 22 0,-21-1 0,0 1 16,0 0-16,0 21 0,0-22 15,0 22-15,0 0 0,0 0 16,-21 21 0,-1 21-1,22 0 1,0 0-16,0 0 0,0 1 16,0-1-16,0 0 0,0 0 15</inkml:trace>
  <inkml:trace contextRef="#ctx0" brushRef="#br0" timeOffset="10380.7">16679 910 0,'0'0'0,"43"0"16,-22 0-1,0-21-15,-21 0 16,0 0-16,0 0 16,-21 21 15,0 0-31,-1 0 0,1 21 15,0 0-15,0-21 16,21 21-16,-21 0 0,21 0 16,0 1-16,0-1 15,0 0-15,21 0 0,0-21 0,0 21 16,0 0-16,1 1 0,-1-22 16,0 21-16,0 0 0,0 0 0,0-21 15,1 21-15,-22 0 0,0 1 16,0-1-16,-22 0 15,1-21 1,-21 0-16,21 0 0,-22 0 0,1 0 16,21 0-16,-21 0 0,-1 0 0,22 0 15,-21 0-15,21 0 16,-1 0-16,22-21 16,0 0-1,22-1-15,20 22 0,-21-21 16,21 21-16,-20-21 0</inkml:trace>
  <inkml:trace contextRef="#ctx0" brushRef="#br0" timeOffset="10747.16">17060 1101 0,'-21'0'15,"21"21"-15,21-21 31,0-21-31,1 21 16,-1-21-16,0 21 0,0-22 0,0 1 16,0 21-16,1-21 0,-1 0 15,0 0-15,0 21 0,-21-21 0,0-1 16,0 1-16,0 0 0,0 0 16,-21 21-16,0 0 15,0 0-15,-22 0 0,22 21 16,0 0-16,0 0 0,-22 1 0,22-1 15,0 0-15,0 0 0,0 21 16,21 1-16,-21-22 16,21 0-16,0 21 0,0-20 15,0-1-15,21 0 0,0 0 16,0-21-16,0 21 16,22-21-16,-22 0 0,21 0 0,-21 0 15,22 0-15,20 0 0,-21-21 16</inkml:trace>
  <inkml:trace contextRef="#ctx0" brushRef="#br0" timeOffset="11063.45">18140 593 0,'0'0'0,"0"-21"0,0-1 16,0 1-16,0 0 0,0 42 31,-21 0-15,21 1-16,-22-1 0,1 21 0,0 0 15,0 1-15,0-1 0,21 0 16,-21 1-16,21 20 0,-22-20 0,22-1 16,0-21-16,0 21 0,0 1 15,0-22-15,0 0 0,0 0 0,0 0 16,0 1-16,0-1 15,22-21 17,-1-21-32,0 21 0,-21-22 15,42 1-15</inkml:trace>
  <inkml:trace contextRef="#ctx0" brushRef="#br0" timeOffset="11463.3">18457 826 0,'0'0'0,"-21"0"31,0 21-31,0 0 16,0 0-16,-1 0 0,1 0 0,0 1 15,0 20-15,21-21 0,-21 0 16,21 0-16,-21 22 0,21-22 0,0 0 16,0 0-16,0 0 0,0 1 15,21-1-15,0-21 0,0 0 16,0 0-16,0 0 0,1 0 15,20 0-15,-21 0 0,0 0 0,22 0 16,-1 0-16,-21-21 0,0-1 16,22 1-16,-22 0 0,0 0 0,0 0 15,-21 0-15,0-22 0,0 22 16,0-21-16,0 21 0,0-1 16,0-20-16,0 21 0,-21 21 15,0-21-15,0 21 0,-1-21 0,1 21 16,0 0-16,0 0 0,0 0 15,0 0-15,-1 0 0,22 21 0,0 0 16,-21-21-16,0 21 16</inkml:trace>
  <inkml:trace contextRef="#ctx0" brushRef="#br0" timeOffset="11751.67">17865 720 0,'0'0'0,"-22"0"0,22-21 16,22 21-1,-1 0-15,0-22 0,21 22 16,-21 0-16,22 0 0,-1 0 15,0-21-15,1 21 0,-1 0 0,0 0 16,-20 0-16,20 0 16,0 0-16,-21-21 0,1 21 0,-1 0 15,0 0-15,0 0 0,0 0 16,-42 0 15,-21 0-15,21 0-16</inkml:trace>
  <inkml:trace contextRef="#ctx0" brushRef="#br0" timeOffset="14026.66">1312 3048 0,'0'0'0,"0"42"15,0-20 1,-21-22-16,21 21 16,21-21 31,0 0-47,1-21 0,-1-1 15,0 1-15,0 21 0,0-21 16,0 0-16,1 0 0,-1 0 0,0-1 15,-21-20-15,0 21 0,21 0 16,-21-22-16,0 22 0,0-21 16,0 21-16,0-22 0,0 22 15,0-21-15,0 21 0,0 0 0,-21-1 16,21 1-16,-21 21 0,21-21 16,-21 21-16,-1 0 15,1 0-15,0 21 0,0 0 16,21 22-16,-21-22 15,21 0-15,0 0 0,0 0 0,0 22 16,0-22-16,0 0 16,21 0-16,0-21 0,0 21 15,0-21-15,1 0 16,-1 0-16,0 0 0,0 0 0,0 0 16,0-21-16,1 21 0,20-21 15,-21 0-15,0 21 0,0-21 16,1 0-16,-1-1 0,0 1 0,0 0 15,-21 0-15,0 0 0,21 0 16,-21-1-16,21 22 0,-21-21 16,0 42 15,0 1-31,0-1 0,0 0 16,0 0-16,0 21 0,-21 1 15,21-1-15,0-21 0,0 0 16,0 1-16,0-1 0,0 0 15,0 0-15,0 0 0,0 0 16,21 1-16,1-22 16,-1 0-16,0 0 15,0 0-15,0 0 16,0 0-16,1-22 0,-1 1 16,0 0-16,0 0 15,0 0-15,0 0 0,1-1 0,-22 1 16,21-21-16,-21 21 0,21 0 15,-21-22-15,0 22 0,0 0 0,0 0 16,0 0-16,0-1 16,0 1-16,0 0 0,0 42 31,0 0-15,0 22-16,0-22 0,0 0 0,0 21 15,0-20-15,0-1 0,0 21 16,0-21-16,0 22 0,0-22 0,0 0 15,0 0-15,0 0 0,0 0 16,0 1-16,21-22 0,0 21 16,0-21-16,1 0 0,-1 0 15,0 0-15,0 0 0,21 0 0,-20 0 16,-1 0-16,21-21 16,0-1-16,-20 1 0,-1 21 0,21-21 15,-21 0-15,0 0 0,1 0 16,-1-1-16,0-20 0,-21 21 0,0 0 15,0 0-15,0-22 0,0 22 16,0 0-16,0 0 0,0 0 0,0-1 16,0 44 15,0-1-31,0 0 16,0 0-16,0 0 0,0 22 0,0-22 0,0 0 15,0 0-15,0 21 16,0-20-16,0-1 0,0 0 0,0 0 15,21 0-15,0-21 16,0 0-16,1 0 0,-1 0 0,0 0 16,0 0-16,0 0 0,0 0 15,1 0-15,-1 0 0,0-21 0,0 21 16,0-21-16,0 0 0,1 0 16,-1-1-16,-21 1 0,0 0 0,21 0 15,-21 0-15,0 0 0,0-1 16,0 1-16,0 0 0,0 0 0,0 0 15,0 42 17,0 0-32,0 0 0,0 0 15,0 1-15,-21-1 0,21 0 16,0 0-16,0 21 0,0-20 0,0-1 16,-21 0-16,21 0 0,0 0 15,-22 0-15,22 1 0,0-1 16,0-42 31,0-1-47,0 1 15,0 0-15,0 0 16,0 0-16,0-22 0,0 22 16,22 0-16,-1-21 0,-21 21 0,21-22 15,0 22-15,0-21 0,22 21 16,20-22-16,-21 43 0,1 0 15,-1 0-15,0 0 0,1 21 16,-1 1-16,-21-1 0,22 0 0,-1 21 16,-21-21-16,0 22 0,-21-22 15,0 21-15,0-21 0,0 22 0,0-22 16,0 0-16,0 0 0,0 0 16,-21 1-16,21-1 0,-21-21 0,21 21 15,-21-21 1,0 0-1</inkml:trace>
  <inkml:trace contextRef="#ctx0" brushRef="#br0" timeOffset="14759.74">5292 2498 0,'0'0'0,"0"-21"0,-43 21 15,64 0 48,1-22-63,-1 22 15,0-21-15,21 21 0,-21-21 0,22 0 16,-22 21-16,21-21 0,-21 21 16,22-21-16,-22-1 0,0 22 0,0-21 15,0 0-15,-21 0 16,0 0-16,0 0 0,0-1 31,-21 22-15,0 0-16,0 22 0,21-1 15,-21 0-15,21 0 0,-21 21 16,-1 1-16,22-1 0,0 0 0,0 1 16,0-1-16,-21 0 0,21 1 15,0-1-15,0 0 0,0 1 0,0-22 16,0 21-16,0-21 0,0 1 16,0-1-16,0 0 0,0 0 15,-21-21 1,0 0-16,0 0 15,0 0-15,-1 0 0,1 0 16,-21 0-16,21 0 0,-22 0 16,22-21-16,0 21 0,0-21 0,0 21 15,0-21-15,-1 21 0,1 0 16,21-22-16,-21 22 0,21-21 0,0 0 16,21 0-1,0 21-15,1-21 16,-1 21-16,0-21 0,21 21 0</inkml:trace>
  <inkml:trace contextRef="#ctx0" brushRef="#br0" timeOffset="15145.47">5736 2688 0,'0'0'0,"21"-21"16,0 21-16,1 0 0,-22-21 15,21 0-15,0 21 0,-21-21 0,21 21 16,0-22-16,-21 1 0,21 0 16,-21 0-16,22 0 0,-1 0 15,-21-1-15,0 1 0,0 0 16,-21 21 0,-1 0-16,1 0 15,0 0-15,0 21 16,0 0-16,0 1 0,-1 20 0,1-21 15,21 21-15,-21-20 0,21 20 16,-21-21-16,21 0 0,0 22 0,0-22 16,0 0-16,0 0 0,0 0 15,0 0-15,0 1 0,21-22 16,0 0-16,0 0 0,1 0 16,-1 0-16,21 0 0,-21 0 0,0 0 15,22-22-15,-22 22 0,21-21 0,-21 0 16,22 0-16,-22 0 0,21-22 15,-21 22-15</inkml:trace>
  <inkml:trace contextRef="#ctx0" brushRef="#br0" timeOffset="15503.38">6350 2434 0,'0'0'0,"0"-21"0,0 0 16,-21 21 0,0 21-1,-1 0-15,1 0 16,0 1-16,0-1 0,0 0 0,21 0 15,0 0-15,-21 0 0,21 1 16,0-1-16,0 0 0,0 0 0,0 0 16,0 0-16,21-21 15,-21 22-15,21-1 0,0-21 16,0 21-16,0 0 0,1-21 16,-22 21-16,0 0 15,0 1-15,0-1 16,-22-21-1,1 0-15,0 0 0,0 0 0,0 0 16,0 0-16,-1 0 0,1 0 0,0 0 16,0 0-16,0 0 15,0 0-15,21-21 16,0-1 0,0 1-16,21 21 0,0-21 15,0 0-15,0 21 0,0-21 16,1 0-16</inkml:trace>
  <inkml:trace contextRef="#ctx0" brushRef="#br0" timeOffset="15795.35">6689 2265 0,'0'0'0,"0"-64"31,0 43-31,0 42 31,0 1-31,0-1 0,0 0 0,-22 21 16,22-21-16,-21 22 16,21-1-16,-21 0 0,21-20 0,0 20 15,-21 0-15,21 1 0,-21-22 16,21 21-16,0-21 0,0 22 0,0-22 16,0 0-16,0 0 0,0 0 0,0 0 15,21-21 1,0 0-16,0 0 0,0 0 15,1 0-15,-1 0 16,0-21-16,-21 0 0,21 0 16</inkml:trace>
  <inkml:trace contextRef="#ctx0" brushRef="#br0" timeOffset="16003.65">6562 2540 0,'-22'-21'32,"44"21"-17,-1-21-15,0 21 0,0 0 16,21 0-16,-20-21 0,-1 21 16,0 0-16,0 0 0,0-22 0,22 22 15,-22-21-15,0 21 0,21-21 16,-21 21-16</inkml:trace>
  <inkml:trace contextRef="#ctx0" brushRef="#br0" timeOffset="17019.66">8107 2604 0,'0'0'0,"-43"-64"15,43 43 1,0 0-16,0 0 0,0-1 16,0 1-16,0 0 15,0 0-15,22 21 0,-1-21 0,21 21 16,-21 0-16,0 0 15,1 0-15,-1 0 0,0 0 16,0 21-16,0 0 0,0 0 0,-21 22 16,0-22-16,22 21 0,-22-21 15,21 22-15,-21-1 0,0-21 0,0 0 16,0 22-16,0-22 0,0 0 16,0 0-16,0 0 0,0 0 0,0 1 15,0-1 1,-21-21-1,21-21 1,0-1-16,0 1 16,0 0-16,0 0 0,0-21 15,0 20-15,0 1 0,21-21 0,-21 0 16,21 20-16,0-20 0,0 0 16,0-1-16,1 22 0,-1-21 0,0 21 15,21 0-15,-21 21 0,1-22 16,20 22-16,-21 0 0,0 0 0,0 0 15,1 22-15,-1-1 0,0 0 16,0 0-16,0 0 0,-21 22 16,0-22-16,21 21 0,-21-21 0,0 22 15,0-22-15,0 0 0,0 21 16,0-21-16,0 1 0,0-1 16,0 0-1,-21-21-15,0 0 0,0 0 16,0 0-16,21-21 15,0 0-15,0-1 16,0 1-16,0 0 0,0 0 0,0 0 16,0-22-16,0 22 15,21-21-15,0 0 0,0 20 0,22-20 16,-22 0-16,21 21 0,0-1 0,1 1 16,-22 0-16,21 0 0,1 21 15,-1 0-15,-21 0 0,0 0 0,22 0 16,-22 21-16,0 0 0,0 0 15,-21 1-15,0 20 0,21-21 0,-21 0 16,0 22-16,0-22 0,0 0 0,0 21 16,0-21-16,-21 1 0,21-1 15,-21 0-15,21 0 0,-21 0 16,0 0 0,21-42 15,21 0-16,0 0-15,0 0 0</inkml:trace>
  <inkml:trace contextRef="#ctx0" brushRef="#br0" timeOffset="17439.46">9483 2455 0,'21'0'31,"0"0"-15,0 0-16,0 0 0,0-21 0,1 0 15,-1 21-15,0-21 0,0 0 16,0 21-16,0-21 0,1-1 0,-1 22 16,0-21-16,-21 0 0,21 21 15,-21-21-15,0 0 16,-21 21-16,0 0 15,0 0-15,-1 0 0,1 21 16,0 0-16,0-21 0,21 21 0,-21 22 16,0-22-16,-1 0 0,22 21 15,-21-21-15,21 1 0,0 20 16,0-21-16,0 0 0,0 0 0,0 1 16,0-1-16,0 0 0,0 0 15,0 0-15,21-21 0,1 0 16,-1 0-16,0 0 0,0 0 15,0 0-15,0 0 0,22 0 0,-22 0 16,21-21-16,-21 0 0,22 21 0,-1-21 16,0 0-16,-20-1 0,20-20 15</inkml:trace>
  <inkml:trace contextRef="#ctx0" brushRef="#br0" timeOffset="17699.3">10414 2117 0,'0'0'0,"0"-21"0,0-1 15,0 1-15,-21 42 32,0 1-32,21-1 0,0 0 15,0 21-15,-22-21 0,22 22 0,-21-22 16,21 21-16,0 1 0,-21-1 16,21-21-16,0 21 0,0 1 0,0-22 15,0 0-15,0 21 0,0-20 16,-21-1-16,21 0 0,0 0 15,0 0-15,21-21 16,0-21 0,0 0-16,1 0 15,-1 0-15,-21-1 0,21 1 16</inkml:trace>
  <inkml:trace contextRef="#ctx0" brushRef="#br0" timeOffset="18191.16">10710 2117 0,'0'-21'0,"0"42"0,-21-21 32,21 21-32,-21-21 15,21 42-15,-21-21 16,21 1-16,0-1 0,0 21 0,-21-21 16,21 22-16,0-22 0,-22 21 0,22-21 15,0 22-15,0-22 0,-21 0 16,21 0-16,0 0 0,0 0 0,0 1 15,0-1-15,0-42 63,0-1-63,0 1 0,0 0 0,0 0 16,0-21-16,0 20 0,21 1 15,-21-21-15,22 21 0,-1 0 16,0-22-16,0 22 0,21-21 15,1 21-15,-22 21 0,0-22 16,0 22-16,0 0 0,1 0 0,-1 22 16,0-1-1,-21 0-15,21 21 0,-21-21 0,0 1 16,0 20-16,0-21 0,0 0 0,0 22 16,-21-22-16,0 0 0,0 0 15,21 0-15,0 0 0,-22-21 16,22 22-16,-21-22 15,21-22 17,0 1-17,-21 0-15,21 0 0</inkml:trace>
  <inkml:trace contextRef="#ctx0" brushRef="#br0" timeOffset="18410.57">10287 2244 0,'21'0'47,"0"0"-47,0 0 16,1 0-16,-1 0 0,0 0 0,0 0 15,0 0-15,0 0 0,1 0 16,-1 0-16,0 0 0,0 0 15,0-21 1,0 21-16</inkml:trace>
  <inkml:trace contextRef="#ctx0" brushRef="#br0" timeOffset="18871.52">11239 2223 0,'22'-22'16,"-44"22"15,1 22-31,0-22 16,0 21-16,0 0 0,0 0 15,-1 0-15,1 0 0,0 22 0,0-22 16,0 0-16,21 21 0,0-20 0,0 20 15,0-21-15,0 0 16,0 0-16,21 1 0,0-22 0,21 21 16,-20-21-16,-1 0 0,0 0 15,21 0-15,-21 0 0,1 0 0,-1 0 16,21 0-16,-21 0 0,0-21 16,1-1-16,-1 1 0,-21 0 15,0 0-15,21 0 0,-21 0 0,21-22 16,-21 22-16,0 0 0,0-21 15,0 20-15,0 1 0,0 0 0,0 0 16,0 0-16,-21 0 0,21-1 0,-21 22 16,0 0-16,-1 0 0,1 0 15,0 0-15,0 0 16,0 0-16,0 0 0,21 22 0,-22-1 16,22 0-1</inkml:trace>
  <inkml:trace contextRef="#ctx0" brushRef="#br0" timeOffset="19439.25">11874 2307 0,'0'0'0,"0"-21"31,0 0-31,-21 21 15,0 0-15,0 0 16,0 0-16,0 0 0,-1 0 0,1 0 16,0 21-16,0 0 0,0 0 0,0-21 15,-1 22-15,1-1 0,0 21 16,21-21-16,0 0 0,-21 22 0,21-22 16,0 0-16,-21 21 0,21-20 15,0-1-15,0 0 0,0 0 0,0 0 16,21 0-16,0-21 0,0 0 0,0 22 15,1-22-15,-1 0 16,0 0-16,0 0 0,0 0 16,0-22-16,1 1 0,-1 0 0,0 0 15,0 0-15,0 0 0,0-1 16,1-20-16,-1 0 0,0-1 0,0 22 16,0-21-16,22 0 0,-22-1 15,0 1-15,0 0 0,0-1 16,0 1-16,1 0 0,-22-1 0,0 1 15,21 0-15,-21 20 0,0 1 0,0 0 16,0 0-16,-21 42 16,-1 0-16,1 0 15,21 22-15,-42-1 0,42 0 0,-21 1 16,0-1-16,21 0 16,-22 1-16,22-1 0,0 0 0,0 1 15,0-22-15,0 21 0,0 1 0,0-22 16,22 0-16,-1 21 0,-21-21 15,21-21-15,0 22 0,0-1 0,0-21 16,1 0-16,-1 0 0,0 0 16,0 0-16,0 0 0,0-21 15,1 21-15,-1-22 0</inkml:trace>
  <inkml:trace contextRef="#ctx0" brushRef="#br0" timeOffset="21635.59">14033 2328 0,'0'0'0,"0"-21"0,22 21 0,-22-21 16,0 0-1,0 42 1,0 0 0,-22 0-16,22 1 15,0-1-15,-21 0 0,21 0 0,0 21 16,-21-20-16,21-1 0,0 21 0,0-21 16,0 0-16,0 22 0,0-22 15,0 0-15,-21 0 0,21 0 0,-21 1 16,0-22 31,21-22-47,0 1 15,0 0-15,0-21 0,0 21 0,0-1 16,0-20-16,0 0 0,0 21 16,0-22-16,21 22 0,0-21 15,0 21-15,0-22 0,0 22 0,22 0 16,-22 21-16,21-21 0,-21 0 15,1 21-15,20 0 0,-21 0 0,0 0 16,0 0-16,1 21 0,-1 0 16,0 0-16,0 0 0,-21 22 0,21-22 15,-21 21-15,0-21 0,0 22 0,0-22 16,0 0-16,0 0 0,0 0 16,0 0-16,0 1 0,0-1 0,0 0 15,0 0 1,-21-21-1,21-21 1,-21 0-16,21 0 16,0-1-16,0 1 0,0-21 0,0 21 15,0 0-15,21-22 0,0 1 16,0 21-16,1 0 0,-1-22 0,21 22 16,-21 0-16,0 0 0,22 0 15,-22 21-15,21 0 0,-21-22 0,1 22 16,-1 0-16,0 0 0,21 43 15,-42-1-15,0-21 16,0 0-16,0 22 0,0-22 0,0 21 16,0-21-16,0 22 15,0-22-15,0 21 0,21-21 0,-21 1 16,0-1-16,22 0 0,-22 0 0,21-21 16,0 21-16,0-21 15,0 0-15,0 0 0,1 0 0,-1 0 16,21 0-16,-21 0 0,0 0 15,1-21-15,20 0 0,-21 0 0,0 0 16,0-1-16,1 1 0,-1 0 0,0-21 16,0 21-16,0-22 0,-21 22 15,0 0-15,0 0 0,0 0 16,21-1-16,-21 1 0,0 0 16,0 42 15,-21 0-31,21 1 0,-21-1 15,21 0-15,0 21 0,0-21 0,-21 1 16,21 20-16,0-21 0,-21 0 16,21 22-16,0-22 0,0 0 0,0 0 15,0 0-15,0 0 0,21-21 16,0 0-16,0 0 0,0 0 16,1 0-16,-1 0 0,0 0 0,0 0 15,21 0-15,-20 0 0,-1-21 16,21 21-16,-21-21 0,0 0 0,1 0 15,-1 0-15,0-1 0,0-20 16,0 21-16,0-21 0,-21 20 16,0-20-16,22 21 0,-22 0 0,0 0 15,21-1-15,-21 1 16,-21 42 15,21 1-31,-22-1 16,22 21-16,-21-21 0,21 0 0,-21 22 15,21-22-15,-21 0 0,21 21 16,0-20-16,0-1 0,0 0 16,0 0-16,0 0 0,0 0 0,21-21 15,0 22-15,0-22 0,1 0 16,-1 0-16,0 0 0,0 0 0,21 0 16,-20 0-16,-1 0 0,0 0 15,42-22-15,-41 1 0,-1 21 16,0-21-16,0-21 0,0 21 15,0-1-15,1-20 0,-1 21 0,0-21 16,-21-1-16,0 22 0,0-21 0,21-1 16,-21 22-16,21-21 0,-21 21 15,0 0-15,0-1 0,0 1 16,0 0-16,0 0 0,0 42 31,-21 0-15,0 0-16,21 22 0,-21-22 0,0 21 15,-1 1-15,22-1 0,0-21 0,0 21 16,-21 1-16,21-22 0,0 21 16,0-21-16,0 1 0,0-1 0,0 21 15,0-21-15,21 0 16,1-21-16,-1 0 0,0 22 16,0-22-16,21 0 0,-20 0 15,-1 0-15,21-22 0,-21 1 0,0 21 16,22-21-16,-22 0 0,0-21 15,0 20-15,0-20 0,1 0 16,-1 21-16,21-22 0,-21 1 0,0 0 16,1 20-16,-1-20 0,0 0 15,-21 21-15,21-22 0,0 22 0,-21-21 16,21 21-16,-21-22 0,0 22 16,0 0-16,0 0 0,0 0 0,0-1 15,-21 44 16,21-1-31,-21 0 0,0 0 16,0 21-16,21-20 16,-21 20-16,-1 0 0,1 1 0,21-1 0,0 0 15,0 1-15,-21-1 16,21 0-16,0-21 0,0 22 0,0-1 16,0-21-16,0 0 0,0 1 0,0-1 15,0 0-15,21-21 0,0 21 16,1-21-16,-1 0 0,0 0 0,0 0 15,0 0-15,22 0 0,-22-21 16,0 21-16,21-21 0,-21 0 0,1-1 16,20-20-16,-21 0 15,0 21-15,0-22 0,-21 22 16,0 0-16,22 0 0,-22 0 0,0-1 0,0 1 16,-22 42 15,22 22-16,-21-22-15,21 0 0,-21 21 0,21-20 16,0 20-16,0-21 0,0 0 0,0 0 16,0 1-16,0-1 0,0 0 15,0 0-15,21-21 0,0 0 16,1 0-16,-1 0 0,0 0 16,0 0-16,0 0 0,-21-21 15,21 21-15,1-21 0,-22 0 0,21-1 16,0 1-16,-21 0 0</inkml:trace>
  <inkml:trace contextRef="#ctx0" brushRef="#br0" timeOffset="21819.11">17230 2244 0,'0'-21'16,"-22"21"77</inkml:trace>
  <inkml:trace contextRef="#ctx0" brushRef="#br0" timeOffset="22011.7">16722 2328 0,'0'0'16,"-22"0"-16,1 22 0,0-22 0,21 21 16,21-21-1,0 0-15,1 0 16,-1 0-16,0 0 16,0 0-16,21 0 0,-20 0 0,-1 0 15,0 0-15,0-21 0,0 21 16,22 0-16,-22 0 0</inkml:trace>
  <inkml:trace contextRef="#ctx0" brushRef="#br0" timeOffset="22403.67">17484 2328 0,'0'0'0,"-22"0"0,1 0 0,0 0 15,0 0 1,0 0 0,21 22-16,0-1 0,0 0 15,0 21-15,0-21 0,0 22 16,0-22-16,0 21 0,0 1 0,0-1 16,-21 0-16,21 1 0,-22-1 15,22 0-15,-21 1 0,0-1 0,21 0 16,-21 1-16,0-1 0,0 21 15,21-20-15,-22 20 0,1 1 0,0-22 16,0 22-16,0-1 0,0-21 16,-1 22-16,22-22 0,-21-21 0,21 22 0,-21-22 15,21 0-15,-21 0 16,21 0-16,0-42 16,0 0-1,0 0-15,0 0 0,21 0 16,0-1-16,0-20 0,1 0 0,-1-1 15,21-20-15,-21-1 0,0 22 16</inkml:trace>
  <inkml:trace contextRef="#ctx0" brushRef="#br0" timeOffset="22691.69">17441 2498 0,'0'0'16,"0"-43"-16,0 1 0,0 21 0,21-21 0,-21 20 15,22 1-15,-1 0 16,0 0-16,0 21 0,0 0 15,0-21-15,1 21 0,-1 0 16,21 0-16,-21 0 0,22 0 0,-22 0 16,0 0-16,0 0 0,0 0 0,0 21 15,-21 0-15,0 0 0,0 0 16,0 1-16,0-1 0,0 0 0,-42 21 16,0-21-16,21 1 15,-1-22-15,-20 21 0,21 0 0,-21-21 16,20 0-16,1 21 0,0-21 15,0 0-15,0 0 0,0 0 16,21-21 0,0 0-16,0 0 15,21-1-15,0 1 0</inkml:trace>
  <inkml:trace contextRef="#ctx0" brushRef="#br0" timeOffset="22952.06">18246 1884 0,'-64'85'31,"43"-64"-31,0 21 0,0-21 16,-1 22-16,1-1 0,0-21 16,21 21-16,-21-20 0,21 20 15,-21 0-15,21-21 0,0 22 0,0-22 16,0 21-16,0-21 0,0 1 0,0 20 15,0-21-15,0 0 16,0 0-16,21-21 31,0 0-31,0-21 0,-21 0 16</inkml:trace>
  <inkml:trace contextRef="#ctx0" brushRef="#br0" timeOffset="23308.73">18246 2350 0,'0'21'16,"21"-21"-16,0 0 15,0 0-15,0 0 0,0 0 0,1 0 16,-1 0-16,21 0 0,-21 0 16,0-21-16,1 21 0,-1-22 0,21 22 15,-42-21-15,21 21 0,-21-21 16,0 0-16,0 0 0,0 0 15,-21 21-15,0 0 16,0 0-16,0 0 0,-1 0 16,1 0-16,-21 0 0,21 21 0,0 0 15,-1 0-15,1 0 0,0 0 16,0 1-16,21-1 0,-21 21 16,21-21-16,0 0 0,0 1 0,0-1 15,0 0-15,0 0 0,21-21 0,0 21 16,0 0-16,0-21 15,1 0-15,-1 0 16,0 0-16,0 0 0,0-21 0,0 0 0,1 0 16,-1 21-16,21-21 15</inkml:trace>
  <inkml:trace contextRef="#ctx0" brushRef="#br0" timeOffset="25244.08">19960 2371 0,'0'0'0,"-21"0"15,-21 21 1,20-21-16,1 0 15,21-21 1,0 0-16,0-1 16,0 1-16,21 0 0,1 0 15,-22 0-15,21 0 0,0-1 16,0 1-16,-21-21 0,21 21 0,0-22 16,-21 1-16,22 21 0,-22-21 15,21-1-15,0 1 0,-21 0 0,21-1 16,-21 1-16,0 0 0,21 20 15,0-20-15,-21 21 0,22 0 16,-22 0-16,0-1 0,0 1 0,0 42 31,0 1-31,-22-1 0,1 21 0,0 0 16,0 22-16,0-22 0,0 1 16,-1 20-16,1-21 0,0 22 0,0-22 15,21 1-15,-21-1 0,21 0 16,0-21-16,0 22 0,0-22 0,0 21 15,0-21-15,0 22 0,21-22 16,0 0-16,0 0 0,0 0 16,1-21-16,-1 0 0,0 0 15,0 0-15,0 0 0,22 0 16,-22 0-16,0 0 0,0-21 0,0 0 16,0 21-16,22-21 0,-22 0 15,0 0-15,0-1 0,0 1 0,-21 0 16,22 0-16,-1 0 0,0 0 15,-21-1-15,0 1 0,0 0 0,21 21 16,-21 21 15,-21 0-15,21 1-16,0-1 0,0 0 16,-21 0-16,21 0 0,0 0 15,0 1 1,21-22-16,0 0 15,0 21-15,0-21 16,1 0-16,20 0 0,-21 0 0,0 0 16,0-21-16,1 21 0,-1-22 15,0 22-15,0-21 0,0 0 0,0 0 16,1 0-16,-1 21 0,-21-21 0,21-1 16,0 1-16,-21 0 0,0 0 15,21 0-15,-21 42 31,0 0-31,-21 0 16,21 0-16,-21 1 16,0-1-16,21 0 0,-21 0 0,-1 0 15,22 0-15,0 1 0,0-1 16,-21 0-16,21 0 0,-21-21 16,21-21 15,0 0-16,0 0-15,0-1 16,0 1-16,0 0 0,0 0 16,21 0-16,0 0 15,1-1-15,-1-20 0,0 21 0,0 21 16,0-21-16,0 0 0,22-1 0,-22 22 16,0 0-16,0 0 0,0 0 15,1 0-15,-1 0 0,0 0 16,0 0-16,-21 22 0,21-22 0,-21 21 15,0 0-15,0 0 0,0 0 0,0 0 16,0 1-16,0-1 0,0 0 16,0 0-16,0 0 0,0 0 0,0 1 15,0-1-15,-21-21 0,21 21 16,0-42 31,0 0-32,0-1-15,0 1 0,21 0 16,0 0-16,1 0 0,-1 0 0,0-22 16,0 22-16,0 0 0,0 0 15,22 0-15,-22 21 0,0-22 0,0 1 16,0 21-16,1 0 0,-1 0 16,-21 21-1,0 1-15,0-1 16,0 0-16,0 0 0,-21 0 15,21 0-15,0 1 0,0-1 16,0 0-16,-22 0 16,22 0-16,0 0 15,22-21-15,-1 0 16,0 0-16,0 0 0,0 0 16,0 0-16,1 0 0,-1 0 15,0-21-15,0 21 0,21-21 16,-20 0-16,-1 0 0,0 0 0,0-1 15,0 1-15,0 0 0,1 0 16,-1 0-16,-21 0 0,0-1 0,21 1 0,-21 0 16,-21 21 31,0 21-47,21 0 0,-22-21 0,1 22 15,21-1-15,-21 0 0,21 0 16,-21 21-16,21-20 0,0-1 15,0 0-15,0 0 16,0 0-16,21-21 16,0 0-16,0 0 15,1 0-15,20 0 0,-21 0 16,21 0-16,1 0 0,-1 0 16,-21-21-16,22 21 0,-22-21 15,21 0-15,-21 0 0,0-1 0,1 1 16,-1 0-16,0 0 0,0 0 15,-21 0-15,21-1 0,-21-20 16,0 21-16,-21 21 31,0 21-31,21 0 16,0 0-16,-21 1 0,21-1 16,-21 0-16,21 0 0,0 0 15,-22 0-15,22 1 0,0-1 16,0 0-16,-21 0 0,21 0 15,-21-21-15,21 21 0,0 1 16,-21-22-16,21 21 0,-21-21 16,21 21-16,-21-21 15,-1 0 1,1-21 15,21 0-31,-21-1 0</inkml:trace>
  <inkml:trace contextRef="#ctx0" brushRef="#br0" timeOffset="25471.52">21590 1884 0,'0'0'15,"-21"0"-15,0-21 0,-1 21 0,1-21 0,0 21 16,0 0-16,0 0 0,0-22 15,-1 22-15,1 0 32,0 0-1,0 0-15,0 0-16</inkml:trace>
  <inkml:trace contextRef="#ctx0" brushRef="#br0" timeOffset="25759.67">19727 1990 0,'-21'0'15,"42"0"-15,-63 0 0,21 0 0,42 0 31,0 0-31,0 0 16,0 0-16,22 0 0,-22 0 16,21 0-16,-21 0 0,22 0 0,-1 0 15,-21 0-15,22 0 0,-22 0 16,0 0-16,0 0 0,21 0 0,-20 0 16,-1 0-16,0 0 15</inkml:trace>
  <inkml:trace contextRef="#ctx0" brushRef="#br0" timeOffset="27195.68">3027 3747 0,'0'0'0,"-21"0"31,21-22-31,0 44 31,0-1-15,0 0-16,0 0 0,0 21 16,0 1-16,0-1 0,0 0 0,0 1 15,0-1-15,-22 0 0,22 1 16,-21-1-16,21 0 0,-21-20 15,21 20-15,0-21 0,0 0 0,0 0 16,0-42 15,0 0-31,0 0 16,0 0-16,0-22 0,0 22 16,0 0-16,0 0 0,0-21 15,21 20-15,0-20 0,-21 21 0,22-21 16,-22 20-16,21 1 0,-21 0 15,21 21-15,0 0 16,0 21-16,-21 0 16,0 1-16,0-1 0,0 21 0,0-21 15,21 22-15,-21-22 0,0 21 16,22-21-16,-1 0 0,-21 1 0,21-1 16,0 0-16,0 0 0,0 0 15,1-21-15,-1 0 0,0 0 16,21 0-16,-21 0 0,22 0 15,-22-21-15,21 0 0,-21 21 0,22-21 16,-22 0-16,0-1 0,0-20 16,0 21-16,-21-21 0,22 20 0,-22-20 15,0 0-15,0-1 0,0 1 0,-22 21 16,1-21-16,21 20 0,-21-20 16,0 21-16,0 0 0,0 0 0,-1-1 15,1 22-15,0 0 16,0 0-16,0 0 15,0 22-15,21-1 0,0 0 16,-22 0-16,22 0 0,0 0 16,0 1-16,0-1 0,22 0 15,-22 0-15,42 0 0,-21 0 0</inkml:trace>
  <inkml:trace contextRef="#ctx0" brushRef="#br0" timeOffset="27451.33">3979 3895 0,'0'0'0,"0"21"47,-21 0-47,21 0 15,-21 0-15,21 1 0,0-1 16,0 0-16,0 21 0,0-21 0,-21 1 15,21-1-15,0 0 0,-21-21 16,21 21-16,0 0 16,0-42 15</inkml:trace>
  <inkml:trace contextRef="#ctx0" brushRef="#br0" timeOffset="27655.02">3895 3662 0,'0'0'15,"0"-21"1,21 21 46,0 0-62,0 21 0</inkml:trace>
  <inkml:trace contextRef="#ctx0" brushRef="#br0" timeOffset="27977.85">4360 3620 0,'-21'0'0,"42"0"0,-63 0 0,21-22 16,0 22 0,-1 0-16,1 22 15,21-1-15,0 0 16,0 0-16,0 21 0,0-20 16,0-1-16,-21 21 0,21 0 0,0-20 15,0 20-15,0 0 0,-21 1 16,21-1-16,0-21 0,0 21 0,0-20 15,0-1-15,-21 0 0,21 0 16,0 0-16,0 0 0,21-42 47,0-21-47,0 21 16,0 0-16,1-22 0</inkml:trace>
  <inkml:trace contextRef="#ctx0" brushRef="#br0" timeOffset="28447.11">4593 3577 0,'0'0'0,"0"-21"0,0 0 15,0 42 1,0 21 0,0-20-16,0-1 0,0 21 0,0 0 15,0-20-15,0 20 0,0 0 16,0 1-16,0-22 0,0 21 0,0 0 15,0-20-15,-21 20 0,21-21 16,-21 0-16,21 0 0,0 1 16,0-1-16,0 0 0,0-42 31,0 0-15,0-1-16,0 1 15,0-21-15,0 21 0,21 0 16,0-22-16,0 22 0,0-21 0,1-1 15,-1 22-15,0 0 0,21-21 16,1 21-16,-22-1 0,21 1 0,0 21 16,1 0-16,-22 0 0,21 0 0,-21 21 15,22 1-15,-22-1 0,0 0 16,0 21-16,-21 1 0,0-22 16,21 21-16,-21 0 0,0-20 0,0 41 15,0-21-15,0-20 0,0-1 16,-21 0-16,21 0 15,-21-21-15,0 0 16,0 0 0,0-21-16,-1 0 15,22 0-15,-21-1 0,0 1 0</inkml:trace>
  <inkml:trace contextRef="#ctx0" brushRef="#br0" timeOffset="28660.7">4254 3810 0,'-21'0'31,"42"0"-15,1 0-16,-1 0 15,0 0-15,21 0 0,-21-21 0,22 21 16,-22 0-16,21 0 0,1 0 15,-22 0-15,0-21 0,21 21 16,-21 0-16,1 0 0</inkml:trace>
  <inkml:trace contextRef="#ctx0" brushRef="#br0" timeOffset="29403.58">7683 3662 0,'22'0'16,"-1"0"-16,0-21 15,0 0-15,21 21 16,-20-22-16,-1 1 0,0 21 0,21-21 15,-21 0-15,22 21 0,-22-21 16,0 21-16,-21-21 0,0-1 0,0 1 16,0 0-16,0 0 15,-21 21-15,0 0 0,-22-21 16,22 21-16,-21 0 0,0 0 0,20 0 16,-20 0-16,0 21 0,-1-21 15,22 21-15,0 0 0,-21-21 0,21 21 16,-1 1-16,1-1 0,21 0 15,0 0-15,0 0 16,0 0-16,0 1 0,0-1 0,0 0 16,21 0-16,1 0 0,-1 0 15,21 1-15,-21-1 0,22 0 0,-1 0 16,0 21-16,-21-20 0,22-1 16,-22 0-16,0 0 0,0 0 0,-21 0 15,0 1-15,0-1 0,0 0 16,-42 0-16,21 0 0,-22-21 15,1 21-15,0-21 0,-22 0 0,22 0 16,0 0-16,-22 0 0,22 0 16,21 0-16,-22 0 0,22-21 15,0 0-15,0 0 0,0 0 0,-1 21 16,1-21-16,21-1 0,0 1 16,0 0-16,0 0 0,0 0 0,0 0 15,0-1-15,21 22 0,-21-21 16,43 0-16,-22 21 0,0-21 15,0 21-15,22-21 0,-22 21 0,21-21 16</inkml:trace>
  <inkml:trace contextRef="#ctx0" brushRef="#br0" timeOffset="30015.3">8594 3958 0,'0'0'0,"0"-21"31,0 0-31,0 0 16,21 0-16,0-1 15,-21 1-15,0 0 16,0 0-16,0 0 0,0 0 0,0-1 15,0 1-15,0 0 0,-21 0 16,21 0-16,-21 0 0,-1 21 16,1-22-16,0 22 0,0-21 0,-21 21 15,20 0-15,1 0 0,0 0 16,0 21-16,0 1 0,0-1 0,-22 0 16,22 0-16,0 0 0,0 22 15,21-22-15,-21 21 0,21-21 0,-22 0 16,22 22-16,0-22 0,0 0 0,0 21 15,0-20-15,0-1 0,22 0 16,-1 0-16,0-21 0,0 0 16,0 0-16,0 0 0,1 0 15,-1 0-15,21-21 0,-21 0 16,0 0-16,1-1 0,20 22 0,-21-21 16,0 0-16,0 0 0,22-21 15,-22 20-15,0 1 0,0 0 16,0-21-16,-21 21 15,0-1-15,22 1 0,-22 0 16,0 42 0,0 0-1,0 1-15,0-1 0,0 0 0,0 0 16,-22 0-16,22 0 0,0 1 16,0-1-16,0 0 0,0 0 15,22-21-15,-1 0 16,0 0-16,0 0 0,21 0 15,-20 0-15</inkml:trace>
  <inkml:trace contextRef="#ctx0" brushRef="#br0" timeOffset="30759.65">9186 3683 0,'0'0'15,"0"-21"-15,-21 21 16,0 0-1,0 0-15,21 21 16,-21-21-16,21 21 0,-22 0 0,1 1 16,21-1-16,0 0 0,0 0 0,-21 0 15,21 0-15,0 1 0,0-1 16,-21 0-16,21 0 0,0 0 0,0 0 16,0 1-16,0-1 15,0-42 32,-21 21-47,21-22 0,0 1 16,0 0-16,0 0 15,0 0-15,0 0 0,0-1 0,0 1 16,0 0-16,21 0 0,0 0 0,0 0 16,0-1-16,1 1 0,-1 0 15,0 0-15,21 21 0,-21 0 0,1 0 16,-1 0-16,0 0 0,0 0 15,0 0-15,0 21 0,-21 0 0,0 0 16,0 1-16,22-1 0,-22 21 0,0-21 16,0 0-16,21 1 0,-21-1 15,0 0-15,0 0 0,0 0 16,0 0-16,0-42 62,0 0-62,0 0 0,0 0 16,0 0-16,0-1 0,0 1 16,21 0-16,0 0 0,0-21 15,0 20-15,22 1 0,-22 0 0,21 0 16,1 0-16,-1 0 0,0 21 16,-21 0-16,22 0 0,-22 0 0,0 0 15,0 21-15,0 0 0,-21 0 0,0 0 16,0 0-16,0 1 0,0-1 15,0 0-15,0 0 0,-21 0 0,21 0 16,-21 1-16,0-22 0,21 21 16,0 0-16,-21-21 0,21 21 15,-21-21-15,21 21 0,21-21 32,0-21-17,0 21-15,0-21 0,0 0 0,1 21 16,-1-21-16,21-1 0</inkml:trace>
  <inkml:trace contextRef="#ctx0" brushRef="#br0" timeOffset="31110.89">10096 3768 0,'0'21'16,"22"-21"-1,-1 0 1,0 0-16,0 0 15,0 0-15,0 0 0,1 0 16,-1-21-16,0 21 0,0-21 0,0 21 16,-21-22-16,21 1 15,-21 0-15,0 0 0,0 0 16,0 0-16,-21 21 16,0 0-1,0 0-15,0 21 16,0 0-16,-22 0 0,22 0 0,0 0 15,0 1-15,0-1 0,-1 0 0,1 0 16,21 0-16,-21 0 0,21 1 0,0-1 16,0 0-16,0 0 15,21-21-15,0 0 0,1 0 0,-1 0 16,0 0-16,0 0 0,0 0 0,0 0 16,1 0-16,-1 0 0,0 0 15,21-21-15</inkml:trace>
  <inkml:trace contextRef="#ctx0" brushRef="#br0" timeOffset="31895.96">12573 3831 0,'21'0'31,"0"0"-31,0 0 16,-21-21-16,22 21 15,-22-21-15,0 0 0,0 0 16,0-1-16,0 1 0,0 0 16,0 0-16,-22 0 15,22 0-15,-21 21 0,0-22 16,0 22-16,0 0 0,-22 0 0,22 0 15,0 0-15,-21 0 0,21 0 16,-22 22-16,1-1 0,21 0 0,-22 0 16,22 0-16,-21 22 0,21-22 15,0 21-15,-1-21 0,1 0 0,0 22 16,21-22-16,0 0 0,0 21 0,0-20 16,0-1-16,0 0 0,42 0 15,-20-21-15,-1 0 0,21 0 16,-21 0-16,0 0 0,22 0 15,-22 0-15,21-21 0,-21 0 16,22 0-16,-1-1 0,-21 1 0,0 0 16,22 0-16,-22 0 0,21-22 15,-21 22-15,1-21 0,-1 21 0,0-22 16,0 1-16,0 0 0,-21-1 16,0 1-16,21-43 0,-21 43 15,0 21-15,0 0 0,0 0 16,0-1-16,0 1 0,-21 42 15,21 1-15,-21-1 0,21 21 16,0-21-16,0 22 16,0-1-16,-21 21 0,21-20 0,0-1 0,0 0 15,0-20-15,0 20 16,0-21-16,0 21 0,0-20 0,0-1 16,0 0-16,0 0 0,21 0 0,0 0 15,0-21-15,1 22 16,20-22-16,-21 0 0,0 0 0,22 0 15,-22 0-15,21-22 0</inkml:trace>
  <inkml:trace contextRef="#ctx0" brushRef="#br0" timeOffset="32411.68">13441 3768 0,'0'0'0,"21"-21"0,-21-1 0,0 1 15,0 0-15,0 0 16,0 0-16,-21 21 15,21-21-15,-21 21 0,-1 0 16,1 0-16,0 0 0,0 0 16,0 21-16,0 0 0,-1 0 0,1 0 15,0 0-15,0 1 0,0-1 0,0 0 16,-1 0-16,1 0 0,0 0 16,0 22-16,21-22 0,0 0 0,0 0 15,0 0-15,0 1 16,0-1-16,0 0 15,21-21-15,0 0 0,0 0 16,1 0-16,-1 0 16,0-21-16,0 21 0,0-21 0,0-1 15,1 22-15,-22-21 0,21 0 16,0 0-16,0 0 0,-21 0 0,21-1 16,0 1-16,-21 0 0,22 0 0,-22 0 15,0 0-15,21-1 0,-21 1 16,0 0-16,0 42 31,0 0-31,0 1 0,0-1 16,0 0-16,0 0 0,0 0 0,0 0 15,0 1-15,0-1 0,0 0 16,0 0-16,0 0 16,0 0-16,21-21 0,-21 22 0,21-22 15,0 0 1,0 0-16,1 0 0,-1-22 15,0 22-15,0-21 0,0 0 16,0 21-16</inkml:trace>
  <inkml:trace contextRef="#ctx0" brushRef="#br0" timeOffset="32663.63">14097 3535 0,'0'0'0,"21"-42"0,-21 20 0,0-20 15,0 21-15,21 21 16,-21-21-16,0 0 0,-21 21 15,0 21 1,0 21-16,21-21 0,-21 0 16,-1 22-16,1-1 0,0-21 0,21 22 15,0-1-15,-21-21 0,0 21 16,21-20-16,0 20 0,0-21 0,0 0 16,-21 0-16,21 1 0,0-1 0,0 0 15,0 0-15,0 0 16,0 0-16,21-21 15,0 0-15,0 0 0,0 0 16,22 0-16,-22 0 0</inkml:trace>
  <inkml:trace contextRef="#ctx0" brushRef="#br0" timeOffset="33176.67">14605 3768 0,'0'0'15,"21"0"-15,-21-85 16,0 64-16,0 0 0,0 0 15,0-1-15,-21 22 0,0 0 16,0 0-16,-1 0 0,-20 0 16,21 0-16,-21 0 0,20 22 0,-20-1 15,21 0-15,-21 21 16,-1-21-16,22 1 0,-21-1 0,21 21 16,-1-21-16,1 0 0,0 22 0,21-22 15,0 0-15,0 0 0,0 0 16,0 1-16,0-1 0,21 0 0,0-21 15,1 21-15,-1-21 0,0 0 0,21 0 16,-21 0-16,22 0 0,-22 0 16,0 0-16,0-21 0,0 0 0,22 21 15,-22-21-15,0-1 0,0 1 16,-21 0-16,21 0 0,1 0 16,-1 0-16,-21-1 0,0-20 0,21 21 15,-21 0-15,21 0 0,-21-22 0,0 22 16,0 0-16,0 0 15,0 42 1,0 0-16,0 0 16,0 0-16,0 1 0,0-1 0,0 21 15,0-21-15,0 0 0,0 1 16,0-1-16,0 0 0,0 0 0,0 0 16,0 0-16,21-21 0,0 22 0,1-22 15,-1 0-15,0 0 16,0 0-16,0 0 0,0 0 0,1 0 15,-1 0-15,0 0 0,0-22 16,0 1-16,0 0 0,1 21 16,-22-21-16,0 0 0</inkml:trace>
  <inkml:trace contextRef="#ctx0" brushRef="#br0" timeOffset="33443.67">14055 3387 0,'0'0'0,"-22"0"0,-20 0 0,21 21 0,42-21 31,0 0-15,0 0-16,22 0 0,-1 0 0,-21 0 15,22 0-15,-1 0 0,0 0 16,1 0-16,-1 0 0,-21 0 0,21 0 15,-20 0-15,-1 0 0,21 0 16,-21 0-16,0 0 0,1 0 16,-1 0-16,-21-21 0,21 21 0,0 0 15,0 0-15</inkml:trace>
  <inkml:trace contextRef="#ctx0" brushRef="#br0" timeOffset="33671.04">15494 3916 0,'0'0'0,"-21"0"78</inkml:trace>
  <inkml:trace contextRef="#ctx0" brushRef="#br0" timeOffset="34647.23">804 7027 0,'0'0'16,"-21"0"-16,0 0 0,0-21 15,0 21-15,-1 0 0,1 0 0,0 0 16,0-21 0,42 21 15,21 0-31,-20 0 0,20 0 15,21 0-15,1-21 0,-1 21 16,22 0-16,0 0 0,21 0 16,-22-21-16,1 21 0,0 0 0,-1 0 15,-20 0-15,-1 0 0,1 0 16,-22 0-16,0 0 0,-20 0 0,20 21 16,-21-21-16,0 0 15,-42 0 16</inkml:trace>
  <inkml:trace contextRef="#ctx0" brushRef="#br0" timeOffset="34987.68">1672 6795 0,'0'0'0,"-21"0"31,42 0 0,0 21-31,0-21 0,1 0 16,-1 0-16,21 0 0,-21 0 15,0 0-15,22 0 0,-22 0 0,0 0 16,21 0-16,-20 0 0,-1 0 16,0 0-16,-21 21 0,21-21 15,-21 21-15,0 0 16,0 0-16,-21 1 0,0-1 15,0 0-15,-1 0 0,1 0 16,0 0-16,-21 1 0,21-1 0,-1 0 16,-20 0-16,21 0 0,-21 0 15,20-21-15,1 22 0,0-1 0,0 0 16,0-21-16,21 21 0,21-21 31,0 0-31</inkml:trace>
  <inkml:trace contextRef="#ctx0" brushRef="#br0" timeOffset="36151.01">3577 6308 0,'-21'0'0,"42"0"0,-63 0 0,-1 0 0,22 0 15,-21 0-15,21 0 0,0 0 16,-22 0-16,22 0 0,0 0 0,21 21 16,-21-21-16,21 21 0,-21-21 15,21 21-15,21-21 31,0 0-31,21 0 16,-21 0-16,1 0 0,20-21 16,-21 21-16,21-21 0,-20 21 0,20-21 15,-21 21-15,0-21 0,0-1 16,1 22-16,-1-21 0,-21 0 16,21 0-16,-21 0 15,0 0 1,-21 21-1,0 0-15,21 21 0,0 0 16,-22 0-16,22 21 0,-21-20 0,21 20 16,0 0-16,0 22 0,0-22 15,0 0-15,-21 1 0,21 20 0,-21-20 16,0-1-16,21-21 0,-21 21 0,21 1 16,0-22-16,-22 0 0,1 21 15,21-20-15,-21-22 0,21 21 0,0 0 16,-21-21-1,0 0-15,0 0 0,-1 0 16,1 0-16,0-21 0,0 0 16,0 21-16,0-22 0,-1 1 15,22 0-15,-21 0 0,0-21 0,21 20 16,-21 1-16,21 0 0,0 0 16,0 0-16,0 0 0,-21 21 15,21 21 1,0 0-1,0 0-15,0 0 16,21 0-16,0 1 0,-21-1 0,21 0 16,0 0-16,1 0 0,-1-21 15,0 21-15,0 1 0,0-1 0,0-21 16,1 21-16,20-21 0,-21 0 0,0 0 16,22 0-16,-22 0 0,0 0 15,21 0-15,-21 0 0,1 0 0,20-21 16,-21 0-16,0 21 15,22-22-15,-22 1 0,0 0 0,0 0 16,0 0-16,0 0 0,1-1 0,-22 1 16,0 0-16,21-21 0,-21 21 15,21-1-15,-21 1 0,0 0 0,0 0 16,0 42 0,0 0-1,0 0-15,0 1 0,0 20 16,0-21-16,0 0 0,0 0 0,0 22 15,0-22-15,0 0 0,0 0 0,21 0 16,-21 1-16,21-1 0,0 0 16,1-21-16,-1 0 0,0 0 15,0 0-15,0 0 16,0 0-16,1 0 0,-1 0 16,0-21-16,-21 0 0,21-1 0,0 22 15,0-42-15,-21 21 0,0 0 0,22-22 16,-22 22-16,0-21 0,0 0 15,0 20-15,0-20 0,0 0 16,0-1-16,-22 22 0,1 0 0,21 0 16,-21 0-16,0 0 0,0 21 15,0 0-15,-1 0 0,1 0 0,0 21 16,0 0-16,0 0 0,0 0 0,-1 0 16,1 1-16,0 20 0,21-21 15,-21 0-15,21 0 0,0 1 0,0-1 16,0 0-16,21 0 15,0-21-15,0 0 16</inkml:trace>
  <inkml:trace contextRef="#ctx0" brushRef="#br0" timeOffset="37775.39">5397 6752 0,'0'0'0,"-21"43"32,0-43-32,21-22 46,0 1-30,0 0-16,21 0 0,-21 0 0,0 0 16,0-22-16,21 22 0,-21-21 15,0 21-15,22-22 0,-22 1 0,0 21 16,0-22-16,0 22 0,0 0 16,0-21-16,-22 21 0,1-1 15,0 22-15,0 0 16,0 0-16,0 0 0,-1 22 15,1-1-15,0 0 0,0 0 16,0 21-16,21-20 0,0-1 16,0 21-16,-21-21 0,21 0 0,0 1 15,0-1-15,0 0 0,0 0 16,21 0-16,0-21 16,0 0-16,0 0 0,0 0 15,22-21-15,-22 21 0,21-21 16,1 0-16,-1 0 0,-21-1 15,21 1-15,1 0 0,-1 0 16,-21-21-16,22 20 0,-22 1 0,0 0 0,0 0 16,0 0-16,-21 0 0,0-1 15,-21 22 17,0 22-17,0-1-15,21 0 0,-21 0 0,-1 21 16,1-20-16,21 20 0,-21-21 0,0 21 15,21 1-15,-21-22 0,21 21 16,0-21-16,0 1 0,0 20 16,0-21-16,0 0 0,0 0 15,21 1-15,0-22 0,0 0 0,0 21 16,1-21-16,-1 0 0,0 0 16,0 0-16,0 0 0,0 0 15,1-21-15,-1 21 0,21-22 0,-21 1 16,0 0-16,1 0 0,-1 0 15,21 0-15,-21-1 0,-21-20 0,21 21 16,1-21-16,-1 20 0,-21-20 0,21 21 16,-21-21-16,0 20 0,0 1 15,0 0-15,0 0 0,0 42 32,0 21-17,0-20-15,0-1 16,0 21-16,0-21 0,0 22 15,0-22-15,0 21 0,0-21 0,0 22 16,0-22-16,0 0 0,0 0 0,0 0 16,0 0-16,21 1 0,0-22 15,-21 21-15,21-21 0,1 0 16,-1 0-16,0 0 0,0 0 16,0-21-16,0-1 0,1 22 15,-1-21-15,0 0 0,0 0 0,0 0 16,0 0-16,-21-22 15,22 22-15,-1 0 0,-21-21 0,21 20 0,-21-20 16,0 21-16,0 0 0,0 0 16,0-1-16,0 1 0,0 42 31,0 1-15,0-1-16,0 0 0,0 0 0,0 21 15,0-20-15,0 20 0,0-21 0,0 0 16,0 22-16,0-22 15,0 0-15,0 0 0,0 0 0,21 0 16,0 1-16,0-22 0,1 0 16,-1 0-16,0 0 0,0 0 15,21 0-15,-20 0 0,20 0 0,-21-22 16,21 22-16,-20-21 0,-1 0 16,21 21-16,-21-21 0,0 0 0,1 0 15,-1-22-15,0 22 0,-21-21 0,0 21 16,0-22-16,0 22 0,0 0 15,0-43-15,0 43 0,0 0 16,-21 42 0,21 0-1,0 1-15,0-1 0,-21 21 0,21-21 16,-22 22-16,22-22 0,0 21 16,0-21-16,-21 0 0,21 1 0,-21 20 15,21-21 1,0 0-16,0 0 0,-21 1 15,21-44 17,0 1-17,0 0-15,0 0 0,0 0 0,21 0 16,-21-22-16,21 22 0,0-21 16,1-1-16,-1 1 0,0 0 0,21-1 15,-21 1-15,22 21 0,-22-21 16,21 42-16,-21-22 0,22 22 0,-22 0 15,21 0-15,-21 22 0,1-1 0,-1 0 16,21 21-16,-42 1 0,21-22 16,-21 21-16,21 0 0,-21 1 15,0-1-15,0-21 0,0 22 16,0-22-16,0 0 0,0 21 0,-21-21 16,21 1-16,0-1 0,-21-21 15,21-21 16</inkml:trace>
  <inkml:trace contextRef="#ctx0" brushRef="#br0" timeOffset="39995.19">8805 6414 0,'0'0'0,"0"-22"0,-21 22 16,21-21-16,0 0 0,-21 0 15,21 0-15,0 0 0,0-1 16,0 1-16,0 0 0,0 0 15,21 0 1,0 21-16,0-21 0,1 21 16,-1 0-16,0 0 0,0 0 15,0 0-15,-21 21 0,21 0 16,1 0-16,-1 0 0,0 0 0,0 22 16,-21-1-16,0-21 0,21 22 15,-21-1-15,21-21 0,-21 21 0,0-20 16,0 20-16,0-21 0,0 0 0,0 0 15,0 1-15,0-1 16,0 0-16,-21-21 0,0 0 16,0 0-16,0-21 31,21 0-31,0-1 0,0 1 0,0 0 16,0 0-16,0-21 0,0-1 15,0 22-15,0-21 0,21-1 0,0 1 16,0 0-16,0 21 0,1-22 15,-1 22-15,21-21 0,-21 21 0,22-1 16,-22 1-16,21 21 0,-21 0 0,0 0 16,22 0-16,-22 21 0,0 1 15,21-1-15,-20 0 0,-1 0 0,-21 0 16,21 22-16,-21-22 0,0 21 0,0-21 16,0 22-16,0-22 0,0 21 15,0-21-15,0 0 0,0 1 16,-21-1-16,21 0 0,-21-21 15,-1 0 1,22-21 0,0 0-16,0-1 15,0 1-15,0 0 0,0-21 0,0 21 16,0-1-16,0-20 0,0 21 0,22-21 16,-1 20-16,0-20 0,0 21 15,21-21-15,-20 20 0,20 1 0,0 0 16,1 0-16,-1 21 0,0 0 15,1 0-15,-1 0 0,-21 0 16,0 0-16,0 21 0,1 0 0,-1 0 16,-21 1-16,0-1 0,0 21 15,0-21-15,0 22 0,0-22 0,0 21 16,0 0-16,0-20 0,0-1 0,0 21 16,0-21-16,0 0 0,0 1 15,0-1-15,21-21 0,0 21 16,0-21-16,0 0 0,1 0 15,20 0-15,-21 0 0,0-21 16,22 0-16,-22 21 0,0-22 0,21 1 16,-21 0-16,1 0 0,-1-21 15,0 20-15,0 1 0,0-21 0,-21 21 16,0 0-16,21-22 0,-21 22 0,0 0 16,0-21-16,0 20 0,0 1 15,0 0-15,0 0 0,0 42 31,-21 0-31,0 0 16,21 1-16,0-1 0,0 0 0,-21 21 16,21-21-16,-21 22 0,21-22 15,0 21-15,0-21 0,0 22 0,0-22 16,0 0-16,0 0 0,0 0 0,0 1 16,21-1-16,0-21 0,0 0 15,0 0-15,1 0 16,-1 0-16,0 0 0,0-21 15,0-1-15,0 1 16,1 0-16,-1 0 0,0-21 0,-21 20 16,21 1-16,0 0 0,0-21 0,1 21 15,-22-22-15,21 22 0,0 0 16,-21-21-16,0 20 0,0 1 0,21 0 16,-21 0-16,-21 42 31,0 0-31,21 0 15,0 22-15,0-22 0,-21 0 16,21 21-16,0 1 0,0-22 16,0 21-16,0-21 0,0 22 0,0-22 15,0 21-15,0-21 0,21 1 16,0-1-16,0-21 0,0 21 0,0-21 16,22 21-16,-22-21 0,0 0 15,21 0-15,-20 0 0,20 0 0,-21-21 16,21 0-16,-20 0 0,20-1 0,0 1 15,-21 0-15,1-21 16,20 21-16,0-64 0,-21 43 16,-21 20-16,22-20 0,-1 0 0,-21-1 15,21 1-15,-21 0 0,0-22 16,0 22-16,0 0 0,0 20 16,0 1-16,0 0 0,0-21 15,0 63 1,-21 0-16,0 21 0,21 1 15,-22-1-15,22 0 0,0 1 16,0-1-16,0 22 0,0-22 0,0 0 16,0 1-16,0-1 0,0 0 15,0 1-15,0-1 0,22-21 0,-1 21 16,0-20-16,0-1 0,0 0 0,0-21 16,1 0-16,-22 21 0,21-21 15,0 0-15,0 0 0,0 0 0,0-21 16,1 0-16,-1 21 15,0-43-15,0 22 0,0 0 0,0-21 16,22 21-16,-22-22 0,0 1 0,0 21 16,0-22-16,1 1 0,-1 0 0,0 21 15,-21-22-15,21 1 0,-21 0 16,0-1-16,0 1 0,0 21 0,0-22 16,0 22-16,0 0 0,0 0 15,0 0-15,0 0 0,-21 21 16,0 21-1,0 21-15,21-21 0,-22 22 16,1-1-16,0-21 0,21 21 0,-21 22 16,21-22-16,0 1 0,-21-1 15,21-21-15,0 21 0,0 1 0,0-1 16,0 0-16,0-20 0,0 20 0,0-21 16,21 0-16,-21 0 0,21 1 15,0-22-15,0 21 0,1-21 16,-1 0-16,0 0 0,0 0 15,21-21-15,-20-1 0,-1 1 0,21 0 16,-21 0-16,22 0 0,-22 0 16,21-22-16,-21 22 0,0 0 15,1-21-15,-1 20 0,0 1 0,0 0 16,-21 0-16,0 0 0,0 42 31,0 0-31,0 0 0,0 22 16,0-22-16,0 0 0,0 21 0,0-21 15,0 22-15,0-22 0,0 0 16,0 0-16,0 0 0,0 1 16,21-1-16,0-21 0,1 0 0,-1 0 15,0 0-15,0 0 0,0 0 16,0 0-16,1 0 0,-1-21 16,0 21-16,0-22 0,0 1 0,0 0 15,-21 0-15,0-21 0,22 20 16</inkml:trace>
  <inkml:trace contextRef="#ctx0" brushRef="#br0" timeOffset="40175.17">12679 5969 0,'-64'0'32,"43"0"-32,0 0 15,0 0-15,0 0 63</inkml:trace>
  <inkml:trace contextRef="#ctx0" brushRef="#br0" timeOffset="40355.67">11747 6244 0,'0'0'16,"-21"0"-16,21 21 0,21-21 31,1 0-31,-1 0 0,21 0 16,-21 0-16,22-21 0,-1 21 16,0 0-16,22-21 0,-22 21 0,0 0 15</inkml:trace>
  <inkml:trace contextRef="#ctx0" brushRef="#br0" timeOffset="40747.67">12996 6202 0,'-21'0'15,"0"0"-15,21-21 16,-21 21-1,0 0-15,21 21 16,0 0-16,0 0 0,-22 0 16,22 1-16,0 20 0,0 0 15,0 1-15,0-1 0,-21 0 0,21 1 16,-21 20-16,21 1 0,0-22 0,0 21 16,-21-20-16,0 20 0,21-20 15,-21 20-15,21 1 0,-22-1 0,22-21 16,-21 22-16,0-1 0,21 1 0,0-1 15,-21-20-15,0 20 16,21-20-16,-21-1 0,21 0 0,-22 1 16,22-1-16,0-21 0,-21 21 0,0-20 15,21-1-15,0 0 0,-21-21 16,21-21 0,0 0-16,0-1 0,0 1 15,21-21-15,-21 0 0,21-1 0,0-20 16</inkml:trace>
  <inkml:trace contextRef="#ctx0" brushRef="#br0" timeOffset="41083.83">12890 6498 0,'0'0'0,"0"-42"0,-21 0 0,21-1 0,-21 1 16,21 0-16,0 20 0,0 1 0,0-21 15,0 21-15,21 0 16,0-1-16,1 22 0,-1-21 0,21 21 15,0 0-15,-20 0 0,20 0 0,0 0 16,1 0-16,-22 21 0,21 1 16,-21-22-16,0 21 0,1 21 0,-22-21 15,21 0-15,-21 22 0,0-22 16,0 21-16,-21 1 0,-1-22 0,1 0 16,-21 21-16,21-21 0,-22 1 15,1-1-15,21-21 0,-21 21 16,-1-21-16,22 0 0,-21 0 0,21 0 15,-1 0-15,1 0 0,0 0 0,21-21 32,0 0-32,21-1 0,0 1 15,1-21-15,-1 21 0,21-22 16,0 22-16,1-21 0</inkml:trace>
  <inkml:trace contextRef="#ctx0" brushRef="#br0" timeOffset="41319.53">13589 5927 0,'0'0'0,"0"-21"0,21 21 16,-21-22-16,0 44 31,0-1-31,0 0 0,-21 21 16,0-21-16,21 22 0,0-1 16,0 0-16,-21-20 0,21 20 0,-22 0 15,22 1-15,-21-1 0,21-21 16,0 21-16,0-20 0,0 20 0,0-21 15,0 0-15,0 0 0,0 1 16,21-22 0,1 0-16,-1 0 0,0-22 15,0 22-15,0-21 0</inkml:trace>
  <inkml:trace contextRef="#ctx0" brushRef="#br0" timeOffset="41650.66">13758 6308 0,'21'0'16,"1"0"0,-1 0-16,0 0 15,0 0-15,0 0 0,0 0 0,1-21 16,-1 21-16,0-22 0,0 1 16,0 21-16,-21-21 0,21 0 15,-21 0-15,0 0 16,0-1-16,-21 22 15,0 0-15,0 0 0,0 0 16,0 0-16,-22 22 0,22-1 0,0 0 16,0-21-16,0 21 0,21 21 15,0-20-15,-22-1 0,22 0 0,0 0 16,0 0-16,0 22 0,0-22 16,0 0-16,0 0 0,0 0 15,22-21-15,-1 0 0,0 0 16,0 0-16,0 0 0,0 0 15,1 0-15,-1-21 0,0 0 0</inkml:trace>
  <inkml:trace contextRef="#ctx0" brushRef="#br0" timeOffset="41864.68">15833 6223 0,'0'0'0,"-22"0"0,-20 21 15</inkml:trace>
  <inkml:trace contextRef="#ctx0" brushRef="#br0" timeOffset="43556.48">15769 6244 0,'-42'21'16,"42"1"-1,0-44 17,0 1-32,21 21 15,0-21-15,-21 0 0,21 0 16,0 21-16,-21-21 0,22-22 0,-22 22 16,21 0-16,-21-21 0,0 20 15,21-20-15,-21 0 0,21-1 16,-21 1-16,0 0 0,0-1 0,0 22 15,0-21-15,0 21 0,0 0 16,0-1-16,0 1 0,0 42 16,-21 1-1,0-1-15,0 21 0,-1 0 0,22-20 16,-21 20-16,0 21 0,21-20 16,-21-1-16,21 0 0,0 1 0,-21 20 15,21-20-15,0-22 0,0 21 16,0-21-16,0 0 0,0 22 15,0-22-15,0 0 0,21 0 16,0 0-16,0-21 0,0 0 16,1 0-16,-1 0 15,0 0-15,21-21 0,-21 0 0,1 21 16,-1-21-16,21 0 0,-21 0 16,0-1-16,43-20 0,-43 21 15,0 0-15,0 0 0,-21-1 0,22 1 16,-22 0-16,21 0 0,-21 0 15,-21 42 17,-1 0-32,1-21 0,21 21 15,0 0-15,-21 1 0,21-1 0,0 0 16,0 0-16,0 0 16,0 0-16,0 1 0,0-1 0,21 0 15,0 0-15,1-21 0,-1 0 16,21 0-16,-21 0 0,0 0 15,22 0-15,-22 0 0,21 0 0,-21 0 16,22 0-16,-22-21 0,0 0 16,21 0-16,-20 21 0,-1-22 0,0 1 15,0-21-15,-21 21 0,0 0 0,21-1 16,-21 1-16,0-21 0,21 42 16,-21-42-16,0 63 31,-21 0-31,21 0 0,-21 0 15,21 0-15,0 1 0,-21-1 0,21 0 16,-21 0-16,21 0 0,0 0 16,0 1-16,0-1 0,0 0 15,0 0-15,0 0 16,0-42 15,0 0-15,0 0-16,0 0 0,0-1 15,21 1-15,0 0 0,-21 0 16,21-21-16,0 20 16,-21 1-16,22 0 0,-1 0 0,0 0 15,-21 0-15,0-1 0,21 22 0,0 0 16,-21 22 0,0-1-16,21 0 0,-21 0 0,0 0 15,0 0-15,0 1 0,0-1 16,0 0-16,0 0 0,0 0 0,0 0 15,22 1-15,-22-1 0,0 0 16,0 0-16,21-21 16,0-21 15,0 0-31,-21 0 16,21 21-16,-21-22 0,21 1 0,1 0 15,-22 0-15,21 0 0,0-22 16,0 22-16,0 0 0,22 0 0,-22 0 15,0 0-15,0-1 0,0 22 16,0 0-16,1 22 16,-22-1-16,0 0 0,0 0 15,0 0-15,0 22 0,0-22 16,0 0-16,0 0 0,21 0 0,-21 0 16,0 1-16,21-1 0,-21 0 0,0 0 15,21-21-15,-21 21 16,21-21-16,0 0 0,1 0 0,-1 0 15,0 0-15,0 0 0,0 0 16,22 0-16,-22 0 0,21-21 0,-21 21 16,0-21-16,22 0 0,-22 0 15,0-1-15,-21 1 0,21 0 0,0 0 16,-21 0-16,22 0 0,-22-1 0,0 1 16,0 0-16,0 0 0,0 0 15,0 0-15,0-1 0,-22 22 31,1 22-15,0-1-16,21 0 0,-21 0 16,21 0-16,0 0 0,-21 1 0,21-1 15,0 0-15,0 0 0,0 0 16,0 0-16,0 1 0,0-1 16,0 0-16,21 0 15,0-21-15,0 0 0,0 0 16,22 0-16,-22 0 15,0 0-15,21 0 0,-20-21 0,20 0 16,-21 21-16,21-21 0,-20-1 0,20 1 16,-21 0-16,21 0 15,-20 0-15,-1-22 0,0 22 0,0 0 16,0-21-16,-21 21 0,0-1 0,0 1 16,0 0-16,-21 21 15,0 0 1,0 21-16,0 0 15,21 1-15,0-1 0,0 0 16,0 0-16,0 0 0,0 0 0,0 1 16,0-1-16,0 0 15,0 0-15,0 0 0,-22-21 16,22 21-16,-21 1 0,0-1 31,0-21-15,0 0 15,0 0-31,-1-21 0,1-1 16,0 1-16,-21 21 0</inkml:trace>
  <inkml:trace contextRef="#ctx0" brushRef="#br0" timeOffset="43771.65">16785 5757 0,'0'0'0,"-21"0"15,0-21 1,0 21-16,21-21 16,-22 21-16,1 0 31,0 0-31,0 0 15,0 21-15</inkml:trace>
  <inkml:trace contextRef="#ctx0" brushRef="#br0" timeOffset="43967.64">15684 6011 0,'0'0'16,"-21"0"-16,0 22 0,0-1 0,42-21 31,0 0-31,0 0 16,1 0-16,-1 0 0,0 0 0,21 0 15,-21 0-15,22 0 0,-22 0 16,21 0-16,1-21 0,-1 21 0,0 0 16</inkml:trace>
  <inkml:trace contextRef="#ctx0" brushRef="#br0" timeOffset="44799.66">19262 5800 0,'0'0'0,"0"-21"0,21-1 0,0 1 15,-21 0-15,0 0 16,21 21-16,-21 21 16,0 21-1,0-20-15,-21 20 16,21-21-16,0 21 0,0 1 0,-21-1 16,21-21-16,0 22 0,-21-22 0,21 21 15,0-21-15,0 0 0,0 1 16,-22-22-16,22 21 0,0 0 0,-21-21 15,42-21 17,-21 0-32,22 21 15,-1-22-15,0 1 0,0 0 16,0 0-16,0 0 0,1-22 0,-1 22 16,0 0-16,21-21 0,-21 21 15,1-1-15,-1 1 0,0 21 16,0 0-16,-21 21 15,0 1-15,0-1 16,0 0-16,0 0 0,0 0 0,0 22 16,-21-22-16,21 0 0,0 0 15,0 0-15,0 0 0,0 1 0,0-1 16,21-21-16,-21 21 0,42-21 0,-20 0 16,-1 0-16,0 0 0,21 0 15,-21 0-15,22 0 0,-22 0 0,0 0 16,21 0-16,-20-21 0,-1 0 0,21 21 15,-21-22-15,0 1 16,1 0-16,-1-21 0,-21 21 0,0-22 16,21-20-16,-21 20 15,0 22-15,0-21 0,0 21 0,0 0 16,-21-1-16,0 1 0,-1 21 16,1 0-16,0 0 0,0 21 15,21 1-15,-21-1 16,21 0-16,0 0 0,0 0 15,0 0-15,0 1 0,0-1 16,21-21-16,0 0 16,0 0-16</inkml:trace>
  <inkml:trace contextRef="#ctx0" brushRef="#br0" timeOffset="45023.15">20299 5863 0,'0'0'16,"21"0"-16,0 0 0,-21 21 31,0 1-15,-21-1-16,0 0 0,21 0 15,-21 0-15,21 0 16,0 1-16,-22-22 0,22 21 0,0 0 16,-21-21-16,21-21 46</inkml:trace>
  <inkml:trace contextRef="#ctx0" brushRef="#br0" timeOffset="45202.84">20278 5652 0,'0'0'0,"0"-22"0,0-62 15,0 63-15,-22 21 31,22 21-15,-21-21-16,21 21 0,0 0 16,21 0-1,1-21-15,-1 0 0,0 0 16</inkml:trace>
  <inkml:trace contextRef="#ctx0" brushRef="#br0" timeOffset="45492.14">20722 5567 0,'0'-21'0,"0"42"0,0-21 47,0 21-47,-21 0 0,21 0 0,-21 22 16,0-22-16,21 21 0,0 1 15,-22-1-15,1-21 0,21 21 0,-21 1 16,21-22-16,0 21 0,-21-21 15,21 1-15,-21-1 0,21 0 0,0 0 16,0 0-16,0 0 0,21-21 47,-21-21-31,21 21-16,0-21 0,0 0 0,1 0 15,-1 0-15,21-1 0</inkml:trace>
  <inkml:trace contextRef="#ctx0" brushRef="#br0" timeOffset="45927.09">21061 5567 0,'0'0'15,"0"-21"-15,0 42 16,0 0 0,0 0-16,-21 0 0,21 22 0,-22-22 15,1 21-15,21 1 0,-21-1 16,21-21-16,0 21 0,-21 1 0,21-22 15,-21 21-15,21-21 0,0 1 16,-21-1-16,21 0 0,-22 0 16,22 0-16,-21-21 0,21 21 15,0-42 17,0 0-32,0 0 15,21 0-15,-21 0 0,22-1 16,-1 1-16,0 0 0,0-21 0,0 21 15,22-1-15,-22-20 0,0 21 16,21 0-16,22-22 16,-43 43-16,0 0 0,0 0 0,0 0 15,1 22-15,-22-1 0,0 0 16,0 21-16,0-21 0,0 1 0,0 20 16,0-21-16,0 0 0,0 0 15,0 1-15,0-1 0,-22 0 16,1-21-16,21 21 0,-21-21 15,0 0 17,21-21-32</inkml:trace>
  <inkml:trace contextRef="#ctx0" brushRef="#br0" timeOffset="46143.27">20489 5821 0,'21'0'31,"1"0"-31,-1 0 0,0-21 0,0 21 16,21 0-16,-20 0 0,20-21 0,0 21 16,-21 0-16,22-22 0,-1 22 15,0 0-15,-20 0 0,-1 0 0,21-21 16,-21 21-16</inkml:trace>
  <inkml:trace contextRef="#ctx0" brushRef="#br0" timeOffset="47799.05">2942 8636 0,'0'-21'16,"0"0"0,0 0-1,0-1-15,21 1 16,-21 0-16,0 0 0,0 0 16,0 0-16,0-1 0,0 1 0,0 0 15,-21 0-15,0 0 0,0 0 16,-22-22-16,22 22 0,-21 0 0,21 0 15,-22 0-15,1 21 0,21 0 16,-21-22-16,-1 22 0,22 0 0,-21 0 16,-1 22-16,22-1 0,0 0 15,-21 0-15,21 21 0,-1-20 0,1 20 16,0 0-16,21-21 0,0 22 16,-21-1-16,21-21 0,0 22 0,0-22 15,0 21-15,0-21 0,21 0 16,0 1-16,0-22 15,22 0-15,-22 0 0,0 0 0,21 0 16,-20 0-16,-1-22 0,21 22 16,-21-21-16,22 0 0,-22 0 0,0 0 15,21 0-15,-21-1 16,1-20-16,-1 21 0,0-21 0,0-1 0,-21 22 16,21-21-16,0-22 0,1 22 15,-22 0-15,0-22 0,21 22 0,-21-1 16,21 1-16,-21 0 0,0-1 15,0 22-15,0 0 0,0 0 0,0 0 16,0 42 15,0 0-31,-21 0 0,21 0 0,0 22 16,-21-1-16,21 0 0,-22 1 16,22 20-16,0-20 0,0-1 0,0 0 15,0 1-15,0-1 0,0-21 16,0 21-16,0-20 0,0 20 0,0-21 15,22 0-15,-1 0 0,-21 1 16,21-22-16,0 0 0,0 21 0,0-21 16,1 0-16,-1 0 0,0 0 15,0 0-15,21-21 0,-20-1 16,-1 1-16,21 21 0,-21-21 0,22 0 16,-22 0-16,21-22 0,-21 22 15,22 0-15,-22-21 0,0 21 0,-21-1 16,0-20-16,0 21 0,0 0 15,0 0-15,0-1 0,-21 22 16,0 0-16,-1 0 16,1 0-16,0 22 0,0-22 0,0 21 15,0 21-15,21-21 16,0 0-16,0 1 0,0-1 16,0 0-16,21-21 0,0 21 0,0-21 15,-21 21-15,21-21 16,0 21-16,1-21 0,-1 22 0,0-1 15,0 0 1,0 0-16,-21 0 16,21-21-1,1 0 1,-1 0-16,0 0 0,0-21 16,0 0-16,0 21 0,1-21 15,20 0-15,-21-1 0,0 1 0,0 0 16,1 0-16,-1 0 0,21-43 15,-21 43-15,-21-21 16,0 21-16,0-1 0,0 1 0,0 42 31,0 1-31,0-1 16,0 0-16,0 0 0,0 0 16,0 22-16,-21-22 0,21 0 0,0 0 15,0 0-15,0 0 16,0-42 31</inkml:trace>
  <inkml:trace contextRef="#ctx0" brushRef="#br0" timeOffset="47967.45">3873 8043 0,'0'0'0,"0"-21"0,0 0 15,22 21 32,-1 0-47,0 21 16,0-21-16,-21 21 0,21-21 16</inkml:trace>
  <inkml:trace contextRef="#ctx0" brushRef="#br0" timeOffset="50363.26">4043 8297 0,'0'0'15,"21"22"-15,0-22 16,0 0 0,0 0-16,1-22 15,-1 1-15,-21 0 0,42 21 0,-21-42 16,0 21-16,22-1 0,-22 1 15,21-21-15,1 21 0,-22-22 16,0 1-16,0 21 0,0-21 16,0 20-16,-21-20 0,0 21 0,0 0 15,0 0-15,0-1 0,0 1 0,0 0 16,-21 21-16,0 0 0,0 0 16,0 0-16,0 0 0,-1 0 0,1 0 15,0 21-15,0 22 0,21-22 16,-21 21-16,0 0 0,21 1 0,-22 20 15,22-20-15,0 20 0,-21 1 0,21-22 16,-21 21-16,21 1 16,-21-22-16,21 22 0,0-1 0,-42 43 15,42-42-15,-22 20 0,22-20 16,0-1-16,0 1 0,0-22 16,0 22-16,0-1 0,0-21 0,0 1 15,0 20-15,0-42 0,0 22 0,0-1 16,0-21-16,0 0 0,0 1 15,22-22-15,-1 0 0,0 0 16,0 0-16,0 0 16,0-22-16,1 1 0,-1-21 0,21 21 15,-21 0-15,0-22 0,22 1 0,-43 0 16,21-1-16,-21 1 0,0-22 16,0 22-16,0-21 0,-21 20 0,0-20 15,-1 20-15,-20-20 0,21 21 0,-21-1 16,-1 22-16,1-21 15,0 21-15,20-1 0,-20 1 0,21 21 16,0-21-16,0 21 0,-1 0 0,22-21 16,0 0-1,22 21-15,-1-21 0,21 21 16,0-22-16,1 1 0,20 0 16,1 0-16,-1-21 0,22 20 0,-22-20 15,22 0-15,0-1 0,-1-20 0,1 21 16,-21-1-16,-1 1 0,-21 0 15,1 20-15,-1-20 0,-21 21 16,0-43-16,-21 43 16,0 0-16,0 0 0,-21 21 15,0 0-15,0 0 16,0 0-16,0 21 0,-1-21 16,1 21-16,0 22 0,21-22 0,-21 21 15,0 0-15,0 22 0,21-22 0,0 22 16,-22-1-16,22 1 0,-21-22 15,0 22-15,21-1 0,0 1 16,0-1-16,-21 1 0,0-1 0,21 1 16,-21 20-16,21-20 0,0-1 15,0 22-15,-22-22 0,1 1 0,21-1 16,-21 1-16,21-1 0,0 43 16,0-63-16,0-1 0,0 0 15,0-21-15,0 1 0,0-1 0,0 0 16,21-21-1,0 0-15,1-21 0,-1 0 0,21-1 16,-21 1-16,22 0 0,-22-21 0,42-22 16,-42 43-16,22-21 15,-22-1-15,0 1 0,-21 0 0,0-22 16,0 22-16,0-22 0,0 1 0,0 21 16,0-22-16,-21 1 15,0-1-15,-22-21 0,1 43 16,21 21-16,-21-21 0,-1 20 0,22 22 15,-21-21-15,21 21 0,-22-21 16,22 21-16,0 0 0,0 0 16,21-21-1,21 21 1,0 0-16,21-21 0,-20 21 0,20-21 16,0 21-16,-21-22 0,22 22 15,-1-21-15,-21 0 0,22 0 0,-1 0 16,-21 0-16,21-1 0,-20 1 15,20 0-15,-21-21 0,0 21 0,0-1 16,1 1-16,-22 0 0,0 0 16,0 0-16,0 0 15,0-1 1,-22 22-16,1 0 0,21 22 16,0-1-16,0 0 15,-21 0-15,21 0 0,0 0 0,0 1 16,0 20-16,0-21 0,0 0 15,0 0-15,0 1 0,21-1 0,-21 0 16,21 0-16,1 0 0,-1-21 0,0 21 16,0-21-16,0 0 15,0 0-15,1 0 0,-1 0 0,21 0 16,-21 0-16,22-21 0,-22 0 0,21 0 16,0 0-16,-20 0 0,20-1 15,-21 1-15,0 0 0,22 0 0,-43 0 16,0-22-16,21 22 0,-21 0 0,0 0 15,0 0-15,0 0 16,0 42 0,0 0-1,0 0-15,0 0 0,0 0 0,0 1 16,0-1-16,0 0 0,0 0 0,0 0 16,0 0-16,0 1 0,21-1 15,0 0-15,0-21 16,0 0-16,1 0 0,-1 0 15,0 0-15,0 0 16,0 0-16,0 0 0,22-21 0,-22 0 16,0 21-16,0-22 0,0 1 0,1 0 15,-1 0-15,-21 0 16,21 0-16,-21-22 0,0 22 0,0-42 16,0 41-16,0 1 0,0 0 15,-21 21-15,0 0 16,-1 21-16,22 0 0,0 1 15,-21-1-15,21 0 0,0 0 16,0 21-16,0-20 0,0-1 16,0 42-16,0-42 0,21-21 15,-21 22-15,22-1 0,-1-21 16,0 0-16,0 0 0,0 0 16,22 0-16,-22 0 0,21 0 0,-21-21 15,0-1-15,22 22 0,-22-21 16,0 0-16,0 0 0,0 21 0,1-21 15,-22 0-15,0-1 16,0 1-16,0 0 0,21 0 0,-21 0 0,0 0 16,0 42-1,0 0 1,-21-21-16,21 21 0,0 0 0,0 0 16,0 1-16,-22-1 0,22 0 0,0 0 15,-21 0-15,21 0 0,0 1 16,0-1-1,0-42 17,21-1-32,1 1 15,-1 0-15,0 0 0,-21 0 16,21 0-16,0-1 0,0 1 16,1 0-16,-1 0 0,0 0 0,0 0 15,0 21 1,0 0-16,1 21 15,-22 0-15,0 0 0,0 0 0,0 0 16,0 1-16,21-1 0,-21 0 16,0 0-16,21-21 0,-21 21 15,21 0-15,0-21 0,0 0 16,1 0-16,-1 0 0,0 0 16,0 0-16,0 0 0,22-21 0,-22 0 15,0 21-15,0-21 0,0 0 0,0 0 16,1-1-16,-1-20 15,0 21-15,0-21 0,0-1 0,-21 22 16,21-21-16,-21-1 0,22 1 0,-22 21 16,0-21-16,21-1 0,-21 22 15,0 0-15,21 0 0,-21 0 0,0-1 16,0 44 0,0-1-16,0 0 15,-21 0-15,21 0 0,-21 22 0,-1-1 16,22-21-16,0 21 0,0 1 15,-21-1-15,21 22 0,0-22 16,0-21-16,0 21 0,0-20 0,0-1 16,0 0-16,0 0 15,21-21 1,1 0 0,-1-21-16,0 0 0,-21 0 15,0-1-15</inkml:trace>
  <inkml:trace contextRef="#ctx0" brushRef="#br0" timeOffset="50567.47">7281 7895 0,'0'0'0,"-21"0"16,42 0 15,0 0-15,1 0-16,-1 0 0,21 0 15,-21-21-15,0 21 0,1 0 16,-1 0-16,0-21 16,0 0-16,0 21 15</inkml:trace>
  <inkml:trace contextRef="#ctx0" brushRef="#br0" timeOffset="52544.2">9038 8213 0,'0'0'0,"21"0"15,0 0-15,1 0 0,-1 0 16,0-21-16,0 21 0,0-22 15,0 1-15,1 21 0,-22-21 16,21 0-16,-21 0 0,21 0 0,-21-1 16,0 1-16,0 0 0,0 0 15,0 0-15,0 0 0,0-1 0,-21 1 16,0 0-16,-1 21 0,1-21 0,-21 0 16,0 0-16,20 21 15,-20 0-15,0 0 0,-1 0 0,1 0 16,0 0-16,-43 0 0,43 21 15,21 0-15,-22 21 0,22-21 16,0 22-16,0-1 0,0-21 16,21 22-16,0-1 0,0 0 0,0 1 15,0-22-15,0 21 0,0-21 0,0 22 16,21-22-16,0-21 0,21 21 0,-21 0 16,1-21-16,20 0 0,0 0 15,-21 0-15,22 0 0,-22 0 0,21-21 16,1 21-16,-22-21 0,21 0 15,-21-1-15,22 1 0,-22 0 16,0 0-16,0-21 0,0 20 0,0-20 16,1 0-16,-1-1 0,-21 22 0,21-21 15,-21 0-15,0-1 0,0 1 16,0 0-16,21-1 0,-21 1 0,0 21 16,0-22-16,0 22 0,0 0 0,0 0 15,0 0-15,0 0 0,-21 21 16,0 0-16,0 0 15,-1 21-15,1 0 0,21 0 16,0 0-16,-21 22 0,21-22 16,0 21-16,0 0 0,0-20 0,0 20 0,0 0 15,0 1-15,21-1 16,-21 0-16,21 1 0,1-1 0,-22-21 16,21 21-16,0-20 0,0-1 0,0 0 15,22 0-15,-22 0 0,0-21 16,0 0-16,21 0 0,-20 0 0,20 0 15,-21 0-15,21 0 0,-20 0 0,20-21 16,0 0-16,-21 21 0,22-21 16,-22 0-16,21-1 0,-21-20 0,1 21 15,-1-21-15,0 20 0,-21-20 16,0 21-16,0-21 0,0 20 0,0-20 16,0 21-16,0-21 0,0 20 0,0 1 15,-21 21-15,0-21 0,-1 21 16,1 0-16,0 0 0,0 0 15,0 21-15,0 0 0,-1 1 0,1-1 16,-21 0-16,21 21 0,21-21 16,-21 22-16,-1-1 0,22-21 15,-21 22-15,21-22 0,0 0 0,0 21 16,0-21-16,0 1 0,0-1 16,21-21-16,1 0 0,-1 0 0,0 0 15,0 0-15,0 0 0,0 0 16,1 0-16,-1-21 0,0-1 0,0 1 15,0 0-15,0 0 16,1 0-16,-22-22 0,21 22 16,-21 0-16,21-21 0,-21 21 0,0-1 15,21-20-15,0 21 0,-21 0 16,0 0-16,0-1 0,0 44 31,0-1-15,0 0-16,0 21 0,0-21 0,0 1 15,0 20-15,0-21 0,0 0 16,0 22-16,0-22 0,0 0 0,0 0 16,21-21-16,1 21 0,-1-21 15,0 0-15,21 21 0,-21-21 0,1 0 16,20 0-16,-21 0 0,0 0 16,22-21-16,-22 21 0,0-21 0,0 0 15,21 21-15,-20-42 0,-1 20 0,0 1 16,-21-21-16,21 21 0,0-22 15,0 1-15,-21 21 0,22-21 0,-22-1 16,21 1-16,0 0 0,-21-1 16,0 1-16,0 21 0,21-22 0,-21 22 15,0-21-15,0 21 0,0 0 16,-21 21 0,21 21-16,-21 0 0,21 21 0,-21-21 15,-1 22-15,1-1 0,21 0 16,0 1-16,-21-1 0,21 0 15,-21 1-15,21-1 0,0 0 0,0-20 16,0 20-16,0 0 0,21-21 0,-21 22 16,21-22-16,0 0 0,1 0 15,20 0-15,-21-21 0,21 22 16,-20-22-16,20 0 0,0 0 0,-21 0 0,22 0 16,-1 0-16,0-22 0,1 1 15,-22 21-15,21-21 0,1 0 0,-22-21 16,0 20-16,21 1 0,-42-21 0,21 21 15,-21-22-15,0 22 0,0-21 16,0 21-16,0-22 0,0 22 16,0 0-16,-21 21 0,21-21 0,-21 21 15,0 0-15,0 0 0,0 0 16,-22 21-16,22 0 0,0 0 0,0 1 16,0-1-16,-22 21 0,22 0 15,21-20-15,0-1 0,0 21 16,0-21-16,0 0 0,0 1 0,0-1 15,21 0-15,0-21 16,1 0-16,-1 0 0,0 0 16,0 0-16,0 0 0,0 0 15,1 0-15,-1-21 0,0 0 16,0-1-16,0 1 0,0 0 0,1 0 16,-1 0-16,0 0 0,-21-1 0,21-41 15,0 63-15,-21-21 16,0 0-16,0 42 15,-21-21 1,0 21-16,21 21 0,0-21 16,-21 1-16,21 20 0,-21-21 0,21 0 15,0 22-15,0-22 0,0 0 0,21 0 16,0 0-16,0-21 0,0 21 16,0-21-16,1 0 0,-1 0 0,21 0 15,-21 0-15,0 0 0,22 0 0,-22 0 16,21 0-16,-21-21 15,1 0-15,20 21 0,-21-21 0,0-21 16,-21 20-16,21 1 0,-21-21 0,0 21 16</inkml:trace>
  <inkml:trace contextRef="#ctx0" brushRef="#br0" timeOffset="52763.12">10372 7641 0,'-22'0'16,"44"0"-16,-65 0 0,43 21 0,21-21 31,1 22-31,-1-22 0,21 0 0,-21 0 16,22 0-16,-22 0 0,21 0 15,0 0-15,1 0 0,-1 0 0,0 0 16,1 0-16,-1 0 0,-21-22 0,22 22 15</inkml:trace>
  <inkml:trace contextRef="#ctx0" brushRef="#br0" timeOffset="53607.18">13631 7705 0,'0'0'0,"0"-21"16,0-1-16,0 1 0,0 0 0,0-21 15,0 21-15,21-1 0,-21 1 16,0 0-16,0 42 31,0 0-31,0 1 0,0 20 16,0-21-16,0 21 0,0 1 0,0-22 15,0 21-15,0 1 0,0-22 16,0 21-16,0 0 0,-21-20 16,21 20-16,0-21 0,0 0 0,0 0 15,0 22-15,21-43 32,1-21-17,-1 21-15,-21-22 0,21 1 16,-21 0-16,21 0 0,0 0 0,-21 0 15,0-22-15,21 22 0,1 0 0,-1 0 16,-21-22-16,21 22 0,-21 0 16,21 0-16,0 21 0,0 21 31,1 0-31,-22 0 16,21 1-16,-21-1 0,0 21 0,0-21 15,21 0-15,-21 22 0,21-22 16,-21 0-16,21 0 0,0 22 0,1-22 15,-1 0-15,0-21 0,0 0 16,0 0-16,0 0 0,22 0 16,-22 0-16,0 0 0,21 0 0,-20-21 15,-1 0-15,21-1 0,-21 1 0,0 0 16,1-21-16,-22 21 0,0-22 16,21 1-16,-21 21 0,0-22 0,0 1 15,0 0-15,0 21 16,0-22-16,-21 1 0,21 21 0,-22 0 15,22-1-15,-21 1 16,0 21 0,21 21-16,0 1 0,-21-22 15,21 21-15,0 0 0,0 0 16,0 0-16,21-21 0,0 21 16,0 1-16,-21-1 0,22 0 15</inkml:trace>
  <inkml:trace contextRef="#ctx0" brushRef="#br0" timeOffset="53943.3">14563 7938 0,'0'21'15,"0"-42"-15,21 42 0,0-21 0,0 0 16,0 0-16,0 0 16,-21-21-16,22 21 0,-1-22 0,0 1 15,0 0-15,0 0 0,0 0 16,1 0-16,-1 21 0,-21-22 15,0 1-15,21 0 0,-21 0 0,0 0 16,0 0-16,0-1 16,-21 22-16,0 0 15,-1 22-15,1-22 0,0 21 0,0 0 16,0 0-16,0 0 0,-1 0 16,22 22-16,0-22 0,0 0 15,0 0-15,0 0 0,0 1 0,0-1 16,0 0-16,0 0 0,0 0 15,22 0-15,-1-21 0,0 22 16,0-22-16,0 0 0,0 0 0,22 0 16,-22 0-16,21 0 0,1-22 15,-1 22-15,0-21 0</inkml:trace>
  <inkml:trace contextRef="#ctx0" brushRef="#br0" timeOffset="55199.92">16785 7514 0,'0'0'0,"0"-21"0,-21 0 0,21 0 0,0 0 16,-21-1-16,21 1 15,0 0-15,-21 21 16,-1 21 0,22 0-16,0 1 0,0 20 15,0-21-15,0 21 0,0 1 0,0-22 16,0 21-16,0 1 0,0-22 15,0 21-15,0-21 0,0 22 16,0-22-16,0 0 0,0 21 0,0-21 16,0 1-16,0-1 0,22-21 15,-1 21-15,0 0 0,0-21 0,0 0 16,0 0-16,1 0 16,-1 0-16,0-21 0,0 0 0,0 0 15,0-1-15,1 22 0,-1-42 0,0 21 16,0 0-16,0 0 0,-21-22 15,21 1-15,1 21 0,-1-22 0,-21 1 16,0 0-16,21-1 0,-21 1 16,21 21-16,-21-21 0,0 20 0,0-41 15,0 42 1,0 42 0,0 0-16,0 0 0,-21 0 0,21 22 15,0-1-15,-21 0 0,21-20 16,-21 20-16,21 0 0,0 1 15,0-1-15,0-21 0,0 21 0,0-20 16,0-1-16,0 0 0,0 21 16,0-21-16,21 1 0,0-1 15,0-21-15,0 0 0,0 0 16,1 0-16,20 0 0,-21 0 0,21 0 16,-20 0-16,20 0 0,-21-21 0,21-1 15,1 1-15,-22 0 0,21 0 16,-21 0-16,22 0 0,-22-22 15,0 22-15,0 0 0,0-21 0,1 20 16,-22 1-16,0 0 0,0 0 16,-22 21-1,1 21-15,0 0 16,0-21-16,21 21 0,0 1 0,-21-1 16,21 0-16,0 0 0,0 0 0,0 0 15,0 1-15,0-1 16,21 0-16,-21 0 0,21 0 0,0 0 15,-21 1-15,21-22 0,-21 21 16,0-42 31,0-1-47,-21 1 16,0 21-1,21-21-15,0 42 31,0 0-15,0 1-16,21-1 16,0-21-16,1 0 0,-1 0 15,0 21-15,0-21 0,0 0 16,0 0-16,1 0 0,-1 0 0,21 0 16,0 0-16,-20 0 15,20-21-15,0 21 0,1-21 0,-22-1 16,21 1-16,0 0 0,-20 21 0,20-42 15,-21 21-15,0-1 0,22 1 16,-43 0-16,21-21 0,-21 21 0,21-1 16,-21 1-16,0 0 15,-21 21-15,0 0 0,-1 21 16,-20-21-16,21 21 0,-21 1 0,20-1 16,1 0-16,0 0 0,0 21 15,21-20-15,0-1 0,0 0 0,0 0 16,21 0-16,0 0 15,0 1-15,22-22 0,-1 0 16,0 0-16,1 0 0,20 0 0,-20 0 16,20 0-16,-21 0 0,1 0 0,-22-22 15,21 22-15,-21-21 0,1 21 16</inkml:trace>
  <inkml:trace contextRef="#ctx0" brushRef="#br0" timeOffset="56447.39">8403 9440 0,'0'0'0,"-21"-21"15,21 0 16,-21 21-15,21-21 0,-21 21-16,-1-21 15,22 0-15,-21 21 16,0-22-16,0 1 0,0 0 16,0 21-16,-1-21 0,1 21 15,0 0-15,0 0 16,0 0-16,0 21 0,-1 0 15,1 0-15,0 1 0,0-1 16,0 0-16,0 0 0,-1 0 0,22 22 16,0-22-16,0 0 0,0 0 15,0 0-15,0 22 0,0-22 16,0 0-16,0 0 0,22-21 16,-1 0-16,-21 21 0,21-21 0,0 0 15,0 0-15,0 0 0,1 0 16,-1-21-16,0 21 0,-21-21 0,21 0 15,0 0-15,-21-1 0,0 1 16,0 0-16,21-21 0,-21 21 0,0-1 16,22 1-16,-22 0 0,0-21 0,0 21 15,0-1-15,21 22 32,-21 22-17,0-1-15,0 0 0,21 0 0,-21 0 16,0 0-16,0 1 0,0 20 15,0-21-15,0 0 0,21 22 16,0-22-16,-21 0 0,21 0 0,1 0 16,-1-21-16,-21 21 0,42-21 0,-21 0 15,0 0-15,22 0 0,-22 0 16,21 0-16,-21-21 0,22 21 0,-1-21 16,-21 0-16,22-21 0,-22 20 15,21 1-15,-21-21 0,0 21 16,1-22-16,-1 22 0,-21-21 0,0 0 15,0 20-15,0-20 0,0 0 0,-21-1 16,-1 1-16,-20 0 0,21-1 16,-21 1-16,-1 21 0,22-21 0,-21 20 15,-1-20-15,-20 21 0,21 21 16,-1 0-16,-20 0 0,20 0 0,-41 21 16,20 0-16,-20 22 0,-1-1 15,-21 0-15,21 22 0,-20-1 0,20 1 16,0-1-16,22 22 0,-1 0 0,1-1 15,20 1-15,1-22 16,21 22-16,0-21 0,21-1 0,0 1 0,0-1 16,21-21-16,0 1 0,21-1 15,1-21-15,20 22 0,-20-22 16,41 0-16,-20-21 0,20 0 0,-20 0 16,21 0-16,-1 0 0,1 0 15,-22 0-15,22 0 0,-21-21 0,-22 0 16,21 21-16,-20-22 0,-1 1 0,0 0 15,-20 0-15,-1 21 0,0-21 16,0 0-16,-21-1 0,21 22 0,-21-21 16,0 0-16,0 0 0,0 0 0,0 0 15,0-1-15,21 1 0</inkml:trace>
  <inkml:trace contextRef="#ctx0" brushRef="#br0" timeOffset="58491.41">9737 9123 0,'0'0'0,"0"21"0,0 0 16,0 0-16,0 1 0,0 20 15,-22-21-15,1 21 0,0 1 0,0-1 16,0 0-16,0 1 0,-1-1 0,-20 0 15,21 22-15,0-22 0,0 1 16,-1-1-16,1 0 0,0-21 0,0 1 16,0 20-16,0-21 0,-1 0 15,22 0 1,-21-21-16,0 0 16,21-21-16,0 0 0,0 0 15,0 0-15,0 0 0,-21-1 0,21-20 16,0 0-16,0-1 0,0 1 0,0 0 15,0-1-15,0 22 0,0-21 16,0 0-16,0 20 0,0 1 0,0 0 16,0 0-16,0 42 31,0 0-31,0 0 0,21 22 0,-21-22 16,0 21-16,21 1 0,-21-22 15,21 21-15,1 0 0,-22 1 16,21-22-16,0 21 0,0-21 0,0 1 15,0-1-15,22 0 0,-22 0 16,21 0-16,1-21 0,-1 0 0,0 0 16,1 0-16,-1 0 0,21 0 0,-20 0 15,20-21-15,-20 0 0,-1 0 16,0 0-16,1-1 0,-1-20 0,0 0 16,-21 21-16,22-22 0,-22-20 15,-21 20-15,0 1 0,0 0 0,0-1 16,0 1-16,0 0 0,-21-1 0,0 1 15,-1 0-15,-20 21 0,21-22 16,-21 22-16,-22 0 0,22 21 16,-1 0-16,-20 0 0,21 0 0,-1 0 15,1 21-15,-22 0 0,43 0 16,-21 22-16,21-22 0,0 21 0,-1-21 16,1 64-16,21-64 0,0 22 15,0-1-15,0 0 0,0-21 16,21 22-16,1-22 0,-1 21 0,21-21 15,-21 1-15,22-1 0,-1 0 0,21 0 16,-20 0-16,20-21 16,1 0-16,-1 21 0,43-21 0,-64 0 15,1 0-15,-1 0 0,0-21 16,1 0-16,-1 21 0,0-21 16,-20 0-16,20 0 0,-21-22 0,21 22 15,-20 0-15,-1 0 0,0-22 16,0 22-16,-21 0 0,21-21 0,-21 21 15,0-1-15,0 1 0,0 0 0,0 0 16,-21 21-16,0-21 0,0 21 16,0 0-16,-1 0 0,1 0 0,0 0 15,0 21-15,0-21 0,0 21 16,-1 0-16,1 0 0,0 22 0,0-22 16,0 21-16,21-21 0,0 22 15,-21-22-15,21 21 0,0-21 16,0 22-16,0 20 0,0-42 15,0 1-15,0-1 0,21 0 16,0-21-16,0 0 16,0 0-16,0 0 0,1 0 15,-1-21-15,0 0 0,0-1 16,0 1-16,0 0 0,-21-21 16,22 21-16,-1-22 0,-21 22 0,21-21 15,-21 21-15,0-22 0,21 22 16,-21 0-16,21 0 0,-21 0 0,0-1 15,0 44 17,0-1-32,0 0 15,-21 0-15,21 0 0,0 22 0,0-22 16,0 0-16,0 21 0,0-21 16,0 1-16,0-1 0,0 21 0,21-21 15,-21 0-15,21 1 16,1-22-16,-1 0 0,0 0 0,21 0 15,-21 0-15,22 0 0,-22 0 0,21-22 16,1 22-16,-1-21 0,-21 0 16,21-21-16,1 21 0,-22-22 15,0 1-15,21 21 0,1-64 16,-22 43-16,0-1 0,-21 1 16,21 0-16,0-1 0,-21 1 0,0 0 15,0 21-15,22-22 0,-22 22 0,0 0 16,0 0-16,-22 42 31,22 0-31,0 0 0,-21 0 16,0 22-16,21-22 0,-21 21 0,21-21 15,0 22-15,-21-1 0,21 0 0,-21 1 16,21-1-16,0 0 0,0 1 16,0-1-16,0 0 0,21-20 0,-21 20 15,21-21-15,0 21 0,0-20 0,0-22 16,1 21-16,-1 0 15,21-21-15,-21 0 0,22 0 0,-22 0 16,21 0-16,-21-21 0,22 0 0,-22 21 16,21-22-16,-21 1 0,22 0 15,-22-21-15,0 21 0,0-22 16,0 1-16,0 21 0,1-22 0,-22 22 16,0-21-16,0 21 0,0 0 0,0-1 15,0 1-15,-22 21 0,1 0 16,0 0-16,0 0 0,0 0 0,0 0 15,-22 0-15,22 21 0,0 1 16,0-1-16,0 0 0,-1 21 16,22-21-16,0 1 0,-21 20 0,21-21 15,-21 21-15,21-20 0,0-1 16,0 0-16,0 0 0,0 0 0,0 0 16,21-21-16,0 0 15,1 0-15,-1 0 16,0 0-16,0-21 0,0 0 15,0 21-15,1-21 0,-22 0 0,21 0 16,0-1-16,-21 1 0,0-21 16,21 21-16,0 0 0,-21-1 0,0 1 15,0 0-15,0 0 0,0 42 32,0 0-17,0 0-15,0 22 0,0-22 0,0 0 16,0 21-16,0-20 0,0-1 15,21 0-15,1 0 0,-22 0 0,21 0 16,0-21-16,0 22 0,0-22 16,0 0-16,1 0 0,-1 0 0,21 0 15,-21 0-15,0 0 0,22 0 0,-22-22 16,0 22-16,0-21 0,0 0 0,1 0 16,-1 0-16,-21 0 0,0-1 15,0 1-15,0 0 0</inkml:trace>
  <inkml:trace contextRef="#ctx0" brushRef="#br0" timeOffset="58715.54">11112 9377 0,'0'0'0,"22"0"31,-1 0-31,21 0 0,-21 0 16,22 0-16,-22 0 0,21 0 15,0 0-15,1 0 0,-1 0 0,0-21 16,1 21-16,-22 0 0,21-21 0,-21 21 16</inkml:trace>
  <inkml:trace contextRef="#ctx0" brushRef="#br0" timeOffset="59223.81">12446 9419 0,'0'0'0,"-21"0"0,21-21 16,0 0-16,0 0 15,0 0-15,0 42 47,0 0-47,0 21 16,0-21-16,0 22 0,0-1 15,0 22-15,0-22 0,0 21 16,0 1-16,-21-1 0,21 1 0,0-1 16,-22 1-16,22 21 0,-21-22 0,21 22 15,0-1-15,-21 1 0,0 0 16,0-1-16,21 1 0,-21 0 16,-1-22-16,1 22 0,-21 0 0,21-1 0,0-20 15,-1-1-15,1 22 0,0-43 16,0 22-16,21-22 0,-21 22 0,0-43 15,21 21-15,-22-21 0,22 0 0,0-42 32,0 0-17,0 0-15,0-21 0,0-1 0,0 1 16,0-85-16,22 63 0,-1-20 16,0 20-16,0-20 0</inkml:trace>
  <inkml:trace contextRef="#ctx0" brushRef="#br0" timeOffset="59574.99">12255 9483 0,'0'0'0,"0"-21"0,0-22 0,-21 22 0,21 0 16,0 0-16,0 0 0,0-1 16,21 1-16,1 0 0,-1 0 15,0 21-15,21-21 0,-21 0 16,22 21-16,-1 0 0,0 0 0,1 0 15,-1 0-15,0 0 0,1 21 16,-1 0-16,-21 0 0,0 0 0,1 22 16,-22-22-16,0 21 0,0 0 0,-22 1 15,1-1-15,0-21 0,-21 22 16,21-1-16,-1-21 0,1 0 16,-21 0-16,21 1 0,0-1 0,-1-21 0,1 0 15,0 0 1,0 0-1,21-21 1,0-1-16,21 22 16,0-21-16,0 21 0,1-21 15,-1 0-15,0 21 0,0-21 16</inkml:trace>
  <inkml:trace contextRef="#ctx0" brushRef="#br0" timeOffset="59999.61">12975 9525 0,'-21'-42'15,"21"21"-15,0-1 16,0 1-16,0 0 16,0 0-16,0 0 0,21 0 15,0 21-15,0-22 0,22 22 16,-22 0-16,0 0 0,21 0 0,-20 0 15,20 0-15,0 0 0,-21 22 16,22-22-16,-22 21 0,0 21 0,0-21 16,0 0-16,1 43 15,-22-43-15,0 21 0,0-20 16,0 20-16,0-21 0,-22 0 0,1 0 16,0 1-16,21-1 0,-21-21 15,0 0 1,21-21-1,0-1-15,0 1 16,0 0-16,0 0 0,0-21 16,0 20-16,0 1 0,0 0 0,21 0 15,-21 0-15,21 0 0,0-1 0,0 1 16,-21 0-16,22 21 0,-1-21 16,21 21-16,-21 0 0,0 0 0,22-21 15,-22 21-15,0 0 0,0 0 16</inkml:trace>
  <inkml:trace contextRef="#ctx0" brushRef="#br0" timeOffset="60440.47">13864 9356 0,'0'21'32,"-21"-21"-32,0 21 15,21 0-15,-21-21 0,-1 21 0,1 1 16,21-1-16,-21 21 0,21-21 15,-21 0-15,21 1 0,0 20 0,0-21 16,0 0-16,0 22 0,0-22 16,0 0-16,0 0 0,0 0 15,21 0-15,0 1 0,0-22 0,1 21 16,-1-21-16,0 0 0,0 0 0,21 0 16,-20 0-16,20 0 0,-21 0 15,21-21-15,-20-1 0,20 1 0,-21 0 16,0 0-16,0 0 0,1 0 0,-1-22 15,-21 22-15,0-21 0,0 21 16,0-22-16,0 22 0,0-21 0,-21 21 16,-22-22-16,22 22 0,0 0 15,-21 21-15,20-21 0,-20 21 16,0 0-16,21 0 0,-22 0 0,1 0 16,21 21-16,0 0 0,-1 0 15,1 0-15,0 1 0,21 20 0,0 0 16,0-21-16,0 22 0,0-22 0,0 21 15,0-21-15,21 22 0,0-22 16,1 0-16,-1 0 0,0 0 0,0-21 16,0 0-16,22 22 0,-22-22 0,21 0 15,-21 0-15</inkml:trace>
  <inkml:trace contextRef="#ctx0" brushRef="#br0" timeOffset="61111.53">14520 9483 0,'0'0'0,"21"-21"0,-21-1 16,0 1-16,0 0 16,0 42-1,0 0 1,0 1-16,-21-1 0,21 0 16,-21 0-16,21 21 0,0-20 0,0-1 15,0 21-15,0-21 0,-21 0 16,21 22-16,0-22 0,0 0 0,0 0 15,0 0-15,21 1 0,0-22 16,0 0-16,1 0 16,-1 0-16,0 0 15,0 0-15,0 0 0,0-22 0,1 1 16,-1 0-16,0 21 0,0-42 16,0 21-16,0-1 0,1 1 0,-22-21 15,21 21-15,0-22 0,-21 22 0,21 0 16,-21-21-16,0 21 15,0-1-15,0 44 16,0-1 0,0 0-16,0 0 0,0 0 15,0 0-15,-21 22 0,21-22 16,0 0-16,0 0 0,0 22 0,0-22 16,0 0-16,0 0 15,0 0-15,21-21 0,-21 21 16,21-21-16,0 0 0,1 0 15,-1 0-15,0 0 0,0-21 16,-21 0-16,21 21 0,0-21 0,1 0 16,-1 0-16,0-22 0,0 22 15,-21 0-15,21-21 0,0 20 0,1 1 16,-22 0-16,0 0 0,21 0 0,-21 42 31,0 0-15,0 0-16,-21 0 0,21 1 0,0-1 15,0 21-15,-22-21 0,22 0 16,0 1-16,0-1 0,0 0 0,0 0 16,0 0-16,0 0 0,0 1 15,22-22 1,-1 0-16,0 0 0,0 0 16,0-22-16,-21 1 15,21 0-15</inkml:trace>
  <inkml:trace contextRef="#ctx0" brushRef="#br0" timeOffset="61259.64">15325 9398 0,'0'0'0,"-22"-21"0,22 0 15,-21 21-15,0 0 16,0 0-16,0 0 0,0 0 16,-1 0-16,22 21 31,22-21-31,-1 21 0</inkml:trace>
  <inkml:trace contextRef="#ctx0" brushRef="#br0" timeOffset="61814.63">15960 9525 0,'0'0'0,"0"-21"0,0 0 0,0 0 15,-22-1-15,1 22 0,0-21 16,0 21-16,0 0 0,0 0 16,-22 0-16,22 0 0,0 0 0,-21 0 15,20 0-15,-20 21 0,21 1 0,-21-1 16,20 0-16,-20 21 0,21-21 16,0 22-16,0-22 0,-1 21 0,22-21 15,0 22-15,0-22 16,0 21-16,0-21 0,22 1 0,-1-1 15,21 0-15,-21 0 0,0-21 0,1 21 16,20-21-16,-21 0 0,0 0 16,22 0-16,-22 0 0,0 0 0,0-21 15,21 0-15,-20 0 0,-1 0 16,21-1-16,-21-20 0,0 0 16,1-1-16,-1 1 0,21-21 0,-21 20 15,0 1-15,22-22 0,-1-20 16,-21 20-16,0 22 0,1 0 0,-1-1 15,-21 22-15,0-21 0,0 21 16,-21 21 0,-1 0-16,1 0 0,0 21 15,0 21-15,-21-21 0,42 22 16,-22-1-16,1-21 0,0 21 0,21 1 16,0-1-16,0-21 0,0 22 0,0-1 15,0 0-15,0 1 0,0-22 16,0 21-16,0-21 0,0 0 0,0 1 15,0-1-15,21 0 0,-21 0 0,21-21 16,1 0-16,-1 0 0,21 0 16,-21 0-16,0 0 0,22 0 0,-22-21 15,21 0-15</inkml:trace>
  <inkml:trace contextRef="#ctx0" brushRef="#br0" timeOffset="62167.63">16552 9589 0,'0'-22'47,"21"22"-31,1 0-16,-1-21 0,-21 0 16,21 0-16,0 0 15,-21 0 1,-21 21 15,0 0-31,0 0 16,-1 21-16,1-21 0,21 21 15,0 0-15,-21 0 0,21 0 0,-21 1 16,21-1-16,0 0 16,0 0-16,0 0 0,0 0 0,0 1 15,21-22-15,0 0 0,0 21 16,22-21-16,-22 0 0,0 0 15,0 0-15,0 0 0,1 0 0,-1 0 16,0 0-16,0 0 16</inkml:trace>
  <inkml:trace contextRef="#ctx0" brushRef="#br0" timeOffset="62571.24">16954 9483 0,'22'-85'15,"-44"170"-15,44-191 16,-22 85-16,21 21 0,-21-21 15,0-1-15,21 22 0,0 0 0,0-21 16,0 21-16,1 0 0,-1 0 16,0 0-16,0 0 0,0 21 15,0 1-15,1-1 16,-22 0-16,0 0 0,0 0 0,0 0 16,0 1-16,0-1 0,0 21 15,0-21-15,0 0 0,0 1 0,0-1 16,0 0-16,-22-21 15,22 21-15,0-42 32,0 0-17,0 0-15,22-1 0,-1 1 16,0 0-16,0 0 0,0 0 16,0 0-16,1-1 0,-1-20 0,0 21 15,21 0-15,-21 0 0,1-1 16,-1 22-16,0-21 0,21 0 15,-21 21-15,1 0 0,-1 0 0,-21-21 16,21 21-16,-21 21 31,0 0-31</inkml:trace>
  <inkml:trace contextRef="#ctx0" brushRef="#br0" timeOffset="62767.17">17907 9525 0,'0'0'0,"-21"0"31,0 0 31,-1 0-62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0T02:18:54.22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2476 1905 0,'0'-21'31,"0"0"-31,22 21 0,-22-21 16,0-1 0,0 1-16,0 0 31,0 42 16,0 0-32,0 1-15,0 20 16,0-21-16,0 0 0,0 22 0,0-22 16,0 21-16,0-21 0,0 22 15,0-22-15,0 21 0,0 0 0,0-20 16,0 20-16,0-21 0,0 21 15,0-20-15,0 20 0,0-21 0,0 0 16,0 0-16,21 1 0,0-1 16,-21 0-16,21 0 0,0-21 15,0 21-15,1-21 16,-1 0-16,21 0 0,-21-21 16,0 0-16,1 0 0,20 0 15,-21-1-15,21 1 0,-20-21 16,20 21-16,-21-22 0,0 22 15,0-21-15,1 0 0,-1 20 0,0-20 16,-21 0-16,0-1 0,0 22 0,0-21 16,0 21-16,0 0 0,0-1 15,0 1-15,0 0 0,0 0 16,0 42 31,21-21-47,-21 21 15,21-21 1,-21 21-16</inkml:trace>
  <inkml:trace contextRef="#ctx0" brushRef="#br0" timeOffset="597.04">3746 2053 0,'0'0'0,"22"-21"0,-22 0 0,21 0 16,-21 0 0,0-1-16,0 1 15,-21 21-15,-1 0 16,1 0-16,0 0 0,0 0 0,0 0 15,-22 0-15,22 21 0,-21 1 16,21-1-16,-22-21 0,22 21 0,0 0 16,0 0-16,0-21 0,21 21 15,0 1-15,0-1 0,0 0 32,21-21-17,0 21-15,0-21 0,0 0 16,22 0-16,-22 21 0,0-21 0,0 21 15,22-21-15,-22 0 0,0 22 16,21-22-16,-21 0 0,1 21 0,-1-21 16,-21 21-16,21-21 0,-21 21 15,0 0-15,0 0 16,0 1-16,-21-1 0,-22 0 16,22-21-16,0 21 0,-21-21 15,21 0-15,-22 21 0,22-21 16,-21 0-16,21 0 0,-22 0 15,1 0-15,21 0 0,-22 0 0,22-21 16,-21 0-16,21 21 0,-22 0 16,22-21-16,0 21 0,0 0 0,21-21 15,-21 21-15,42-22 47,0 22-47,0 0 0,0 0 0,1-21 16,-1 21-16,21 0 15</inkml:trace>
  <inkml:trace contextRef="#ctx0" brushRef="#br0" timeOffset="856.14">4170 2053 0,'0'-21'32,"21"21"15,-21 21-32,21-21 1,-21 21-16,0 1 15</inkml:trace>
  <inkml:trace contextRef="#ctx0" brushRef="#br0" timeOffset="1076.04">4191 2392 0,'0'0'0,"-21"0"15,21-21 79</inkml:trace>
  <inkml:trace contextRef="#ctx0" brushRef="#br0" timeOffset="1592.62">5461 1863 0,'0'0'0,"0"-21"15,-21 21-15,0 21 32,21 0-32,0 0 0,0 0 15,0 0-15,0 22 0,0-1 16,0-21-16,0 22 0,0-1 15,0-21-15,0 21 0,0 1 0,0-1 16,0-21-16,0 22 0,-22-1 16,22-21-16,0 21 0,-21-20 0,21 20 15,0-21-15,0 0 0,0 0 16,0 1-16,0-44 47,0 1-47,0 0 0</inkml:trace>
  <inkml:trace contextRef="#ctx0" brushRef="#br0" timeOffset="2711.94">5397 1947 0,'-21'-21'16,"42"21"31,1 0-31,-1 0-16,21 0 0,-21 0 0,22 0 15,-1 0-15,21 0 0,1 0 16,-22 0-16,43 0 0,-22 0 0,1-21 15,21 21-15,-22 0 0,22 0 16,-1 0-16,22 0 0,0 0 0,0-21 16,0 21-16,0 0 0,21 0 15,-22 0-15,1 0 0,0 0 0,0 0 16,21 0-16,0 0 0,0 0 16,0 0-16,-21 0 0,21 0 0,-21 0 15,-1 0-15,1 0 0,0 0 16,-21 0-16,-1 0 0,1 0 15,0 0-15,-22 0 0,1 0 0,-22 0 16,22 0-16,-22 0 0,-21 0 16,21 0-16,1 0 0,-22 0 0,0 0 15,0 0-15,0 0 0,1 0 32,-22 21-17,21-21 1,-21 21-16,0 0 15,0 1-15,0-1 16,0 0-16,0 0 16,0 0-16,0 0 15,0 22-15,0-22 0,0 0 0,0 0 16,0 0-16,0 1 0,0-1 16,0 0-16,0 0 0,0 0 0,0 0 15,0 22-15,0-22 0,0 0 16,0 0-16,0 0 0,0 1 0,0-1 15,0 0-15,0 0 16,0 0-16,0 0 0,0 1 16,-21-1-16,-1-21 15,1 0-15,0 21 16,0-21-16,0 0 16,0 0-16,-1 0 0,1 0 15,0 21-15,0-21 0,0 0 0,-22 0 16,22 0-16,-21 0 0,0 0 15,-1 0-15,1 0 0,-22 0 0,22 0 16,-21 0-16,-1 0 0,22 0 0,-22 0 16,1 0-16,-1 21 0,1-21 15,-1 0-15,1 0 0,-22 0 0,22 0 16,-22 21-16,0-21 0,1 0 16,20 0-16,-21 0 0,22 0 0,-1 0 15,-20 0-15,20 0 0,1 0 0,-22 0 16,22 0-16,-22-21 15,21 21-15,-20 0 0,-1-21 0,22 21 16,-22 0-16,0 0 0,22 0 16,-1 0-16,1 0 0,-1-21 0,22 21 15,-64 0-15,43 0 0,20 0 16,-20 0-16,20 0 0,-20-21 16,21 21-16,-22 0 0,22 0 0,-22 0 15,22 0-15,0 0 0,-1 0 16,1 0-16,0-21 0,-1 21 0,22 0 15,0 0-15,0 0 0,0 0 16,-1 0-16,1 0 16</inkml:trace>
  <inkml:trace contextRef="#ctx0" brushRef="#br0" timeOffset="3331.9">1566 3704 0,'0'0'0,"0"-63"32,0 84 15,0 0-47,0 0 0,0 0 15,0 1-15,0-1 0,21 21 16,-21-21-16,0 22 0,0-22 0,0 21 15,0-21-15,0 22 0,0-1 16,0-21-16,0 21 0,0-20 0,0-1 16,0 0-16,0 0 15,0 0-15,0 0 0,0 1 16,0-44 15,-21 1-31,21 0 16</inkml:trace>
  <inkml:trace contextRef="#ctx0" brushRef="#br0" timeOffset="3708.6">1503 3747 0,'0'-22'0,"0"44"0,0-65 16,0 22-16,0 0 15,0 0-15,0 0 16,0-1-16,0 1 15,21 0-15,21 21 0,-21-21 16,1 0-16,20 21 0,0 0 0,-21-21 16,22 21-16,-1 0 0,0 0 15,1 0-15,-22 0 0,21 21 0,-21 0 16,1 0-16,-1 0 0,-21 0 16,0 1-16,0 20 0,0-21 0,0 0 15,-21 0-15,-22 1 16,22-1-16,0 0 0,-21 0 0,20 0 15,1 0-15,-21-21 0,21 22 16,0-22-16,-1 0 0,1 0 16,0 0-1,21-22 17,21 22-32,0-21 15,1 0-15,-1 0 0,0 21 16</inkml:trace>
  <inkml:trace contextRef="#ctx0" brushRef="#br0" timeOffset="4312.83">2328 3662 0,'0'0'0,"0"21"16,0 0-16,0 0 0,0 1 15,0-1-15,0 21 0,-21-21 16,21 0-16,-21 1 0,21-1 16,0 21-16,0-21 0,-21 0 0,21 22 15,-21-22-15,21 0 0,0 0 0,0 0 16,0-42 31,0 0-47,21 21 0,-21-21 15,21 0-15,-21 0 0,21-1 16,0 1-16,-21 0 0,21 0 0,1 0 16,-22 0-16,21-1 0,0 22 15,0 0-15,0 0 16,0 0-16,1 0 0,-1 22 16,0-1-16,0 0 15,0 0-15,-21 0 0,21-21 16,1 21-16,-1 1 0,-21-1 0,21-21 15,0 21-15,0-21 0,0 0 16,1 0-16,-1 0 0,0 0 16,0 0-16,0-21 15,0 21-15,1-21 0,-1-1 0,-21 1 16,21 0-16,-21 0 0,21 0 16,-21 0-16,0-1 0,0 1 0,0 0 15,0 0-15,0-21 0,0 20 16,0 1-16,0 0 0,0 0 0,0 0 15</inkml:trace>
  <inkml:trace contextRef="#ctx0" brushRef="#br0" timeOffset="4575.97">3217 3556 0,'0'21'15,"0"0"-15,0 1 16,0-1-16,0 0 15,0 0-15,0 0 0,0 0 0,0 1 16,0-1-16,0 0 0,0 0 16,0 0-16,0 0 0,0 1 15,0-1-15</inkml:trace>
  <inkml:trace contextRef="#ctx0" brushRef="#br0" timeOffset="4955.89">3133 3556 0,'0'-21'0,"0"42"0,0-63 16,0 21-16,0-1 0,0 1 15,21 0-15,0 21 16,0-21-16,0 21 0,0 0 0,22 0 15,-1 0-15,0 0 0,1 0 16,-1 21-16,22 0 0,-1 0 0,1 1 16,-22-1-16,21 0 0,-20 0 15,-1 0-15,0 0 0,-20 22 16,-1-22-16,0 0 0,-21 0 0,0 0 16,0 1-16,-21-1 0,0 0 15,-1 0-15,-20 0 0,21 0 0,-21 1 16,-1-1-16,1-21 0,0 21 15,-1-21-15,22 21 0,-21-21 0,-1 21 16,22-21-16,0 0 0,0 0 16,0 0-16,0 0 0,-1 0 15,22-21 17,22 0-17,-1 21-15,0-21 0,21 0 0,-21 21 16</inkml:trace>
  <inkml:trace contextRef="#ctx0" brushRef="#br0" timeOffset="5188.37">4318 3577 0,'0'-21'31,"21"21"32,-21 21-63,0 0 16</inkml:trace>
  <inkml:trace contextRef="#ctx0" brushRef="#br0" timeOffset="5388.39">4339 3937 0,'0'0'0,"21"0"62,-21-21-46,21 21 0,1-21-16</inkml:trace>
  <inkml:trace contextRef="#ctx0" brushRef="#br0" timeOffset="5919.85">5334 3450 0,'0'0'0,"0"-21"0,0 0 0,0 0 16,0-43 15,0 85-15,0 1-16,0-1 15,0 21-15,0-21 0,0 22 0,0-1 16,0 0-16,0-21 16,0 22-16,0-1 0,0 0 0,-21-20 15,21 20-15,-21-21 0,21 21 0,0 1 16,0-22-16,-22 0 15,22 21-15,-21-20 0,21-1 0,0 0 16,-21 0-16,21 0 16,0-42-1,0 0-15,0 0 16,0 0-16</inkml:trace>
  <inkml:trace contextRef="#ctx0" brushRef="#br0" timeOffset="7036.51">5355 3471 0,'0'0'15,"0"-21"-15,21 21 47,0 0-47,1-21 16,-1 21-16,21 0 0,-21 0 15,22 0-15,-1 0 0,21 0 0,-20-21 16,41 21-16,-20 0 0,21 0 16,-1 0-16,22-21 0,0 21 0,0 0 15,21 0-15,-21 0 0,21-21 16,0 21-16,0 0 0,0 0 0,0 0 16,0 0-16,0 0 0,21-22 15,-21 22-15,0 0 0,0 0 0,0 0 16,0 0-16,0 0 0,0 0 15,0 0-15,0 0 0,0 0 0,-21 0 16,-1 0-16,1 0 0,-21 0 0,0 0 16,-22 0-16,1 22 0,-22-22 15,0 0-15,1 0 0,-1 0 0,-21 0 16,0 0-16,0 0 16,-21 21 46,0 0-46,0 0-1,0 0-15,0 0 16,0 1-16,0-1 0,0 0 0,0 0 16,0 0-16,0 0 0,0 43 15,0-43-15,0 0 16,0 43-16,0-43 0,0 0 15,0 0-15,0 0 0,0 1 0,0-1 16,0 0-16,0 0 0,0 0 16,0 0-16,0 1 0,-21-1 0,21 0 15,-21 0-15,21 0 16,-21-21-16,21 21 0,-21-21 16,0 22-1,-1-22-15,1 0 16,0 0-16,0 0 0,0 0 15,0 0-15,-22 0 0,22 0 16,-21 0-16,-1 0 0,1 0 16,-21 0-16,-1 0 0,1-22 0,-22 22 15,0 0-15,-21 0 0,22-21 16,-22 21-16,0 0 0,-21 0 0,0-21 16,21 21-16,-42 0 0,21 0 0,0 0 15,21 0-15,-21 0 0,21 0 16,-21 0-16,22 0 0,-1 0 0,-21 0 15,42 0-15,-21 0 0,0 0 16,22 0-16,-1 0 0,0 0 16,1 0-16,-1 0 0,0 0 0,1-21 0,20 21 15,-20 0-15,20 0 16,-21 0-16,22 0 0,21-21 0,-22 21 16,22 0-16,-1 0 0,1 0 15,0 0-15,-1-21 0,22 21 0,-21 0 16,21 0-16,0 0 0,-1 0 15,1 0-15,0 0 0,0 0 16,0 0-16,0 0 0,-1 0 0,1 0 16,0 0-16,0 0 15,0 0 63,42 0-31,0-22-47,0 22 16</inkml:trace>
  <inkml:trace contextRef="#ctx0" brushRef="#br0" timeOffset="12644.77">9080 2201 0,'0'0'0,"-21"0"15,0 0 1,0 0-16,0 0 15,0 0 1,42 0 31,0 0-47,21 0 0,-21 0 0,22 0 16,20 0-16,-20 0 0,20 0 15,1 0-15,20 0 0,1-21 16,21 21-16,0 0 0,-1-21 15,22 21-15,-21 0 0,0 0 0,21-21 16,-21 21-16,0 0 0,0 0 16,-22-21-16,22 21 0,-21 0 0,-1 0 15,-20 0-15,-1 0 0,1 0 16,-22 0-16,1 0 0,-22 0 0,0 0 16,0 0-16,-21-21 15,0-1 32,-21 22-47,21-21 16,-21 21-16,0 0 15</inkml:trace>
  <inkml:trace contextRef="#ctx0" brushRef="#br0" timeOffset="13160.36">11112 1863 0,'-42'0'16,"21"0"-16,21 21 31,0 0-31,0 0 15,0 0-15,21-21 16,0 22-16,0-22 0,1 0 0,20 21 16,-21-21-16,21 0 0,-20 0 0,20 21 15,-21-21-15,0 0 16,22 0-16,-22 0 0,0 0 0,0 0 16,0 0-16,0 0 15,1 0-15,-22 21 31,-22 0-15,1-21-16,0 21 0,21 1 16,-21-22-16,0 21 0,-22 0 15,22 0-15,0 0 0,0 0 0,-21 22 16,20-22-16,-20 0 0,21 21 16,-21-20-16,-1 20 0,22-21 15,-21 21-15,21-20 0,-1-1 0,1 0 16,0 0-16,-21 21 0,42-20 15,0-44 32,21 22-47,0-21 0,0 0 16</inkml:trace>
  <inkml:trace contextRef="#ctx0" brushRef="#br0" timeOffset="20227.33">12404 1651 0,'0'0'0,"0"-21"0,0 0 16,-22 21-16,1 21 46,21 0-46,0 21 0,0-20 16,0 20-16,0 0 0,0 1 16,0-1-16,0 0 0,0 1 15,0-22-15,0 21 0,0 22 16,0-43-16,0 0 0,0 0 16,0 0-16,0 0 0,0 1 15,0-1-15,-21-21 31</inkml:trace>
  <inkml:trace contextRef="#ctx0" brushRef="#br0" timeOffset="20677.32">12255 1609 0,'0'0'0,"0"-21"16,22 42-1,-1 0-15,0 0 0,0 21 16,21-20-16,-20 20 0,20 0 16,-21-21-16,21 22 0,-20-1 15,20-21-15,-21 22 0,0-22 0,0 0 16,22 0-16,-43 0 0,21 0 15,0 1-15,-21-1 0,0-42 63,0-1-63,0 1 0,0 0 0,0-21 16,0 21-16,0-22 0,0 22 15,0-21-15,0-1 0,0 1 0,0 0 16,0-1-16,0 22 0,0-21 15,0 21-15,0 0 0,0-1 16,0 1-16,21 42 31,0 1-31,1-1 0,-1 21 16,0-21-16,0 0 0,0 1 16</inkml:trace>
  <inkml:trace contextRef="#ctx0" brushRef="#br0" timeOffset="21740.96">13123 1863 0,'-21'-21'0,"0"21"16,0 0-1,21 21-15,-21-21 0,21 21 16,0 0-16,0 0 0,-22 0 15,22 1-15,0 20 0,0-21 0,0 0 16,0 0-16,0 1 16,0-1-16,22-21 0,-1 21 15,0-21-15,0 0 16,0 0-16,0 0 0,1 0 0,-1 0 16,0 0-16,21 0 0,-21-21 15,1 21-15,-1-21 0,0-1 16,0 1-16,0 21 0,0-21 0,1 0 15,-22 0-15,0 0 0,0-1 16,0 1-16,0-21 0,0 21 0,0 0 16,0-1-16,0 1 15,0 42 1,0 1-16,0-1 16,0 0-16,0 0 0,0 0 0,0 0 15,0 1-15,0-1 16,21 0-16,0 0 0,0-21 15,0 0-15,0 0 0,1 0 16,-1 0-16,0 0 16,0 0-16,0 0 0,0 0 0,1-21 15,-1 0 1,-21 0-16,0-1 0,0 1 16,0 0-16,0 0 0,0 0 15,0 0-15,0-1 0,0 1 0,0 0 16,0 0-1,0 42 1,0 0-16,0 0 0,0 1 16,0-1-16,0 0 0,0 0 0,0 0 15,0 0-15,0 1 0,0-1 16,0 0-16,0 0 31,0-42 0,0 0-31,0 0 16,0-1-16,0 1 0,0 0 16,0 0-16,0 0 15,0 0-15,0-1 0,0 1 0,0 0 16,21 21-16,-21-21 16,21 21-16,0 0 15,-21 21-15,21 0 0,-21 0 16,0 1-16,0-1 0,22 0 15,-22 0-15,21 0 0,0 0 16,-21 1-16,21-22 0,0 0 16,-21 21-16,21-21 15,1 0-15,-1 0 16,0-21-16,0-1 0,0 1 16,0 0-16,1 0 0,-1 0 15,0 0-15,-21-1 0,21 1 0,0 0 16,-21-21-16,21 21 0,-21-1 15,0 1-15,22 21 0,-22 21 32,21 1-32,-21 20 0,0-21 15,0 0-15,21 22 0,-21-22 0,0 0 16,0 0-16,0 0 0,0 0 16,21 1-16,0-22 15,0 0-15,1 0 16,-1 0-16,0 0 15,0-22-15,0 1 16</inkml:trace>
  <inkml:trace contextRef="#ctx0" brushRef="#br0" timeOffset="22216.33">14436 1439 0,'0'-21'0,"0"42"0,0-63 0,0 21 0,0 42 31,0 0-31,0 0 16,0 1-16,0-1 0,0 21 0,0-21 16,21 22-16,-21-1 0,21 0 15,-21 1-15,21-22 0,0 21 16,-21 0-16,0-20 0,0-1 0,21 0 16,-21 0-16,0 0 0,0 0 15,0 1 1,0-44 15,0 1-31,0 0 16,0 0-16,0 0 0,0 0 0,22-22 15,-22 22-15,0 0 0,0-21 16,21 20-16,0 1 0,0 0 0,0 0 16,0 21-16,1-21 15,-1 21-15,0 0 0,0 0 0,-21 21 16,21-21-16,0 21 0,1 0 15,-22 0-15,0 1 0,0-1 16,0 0-16,0 0 0,0 0 16,0 0-16,0 1 0,-22-1 0,1 0 15,0 0-15,0-21 16,21 21-16,-21-21 0,21-21 47</inkml:trace>
  <inkml:trace contextRef="#ctx0" brushRef="#br0" timeOffset="22819.79">15071 1736 0,'42'-21'31,"-21"21"-31,-21-22 0,21 1 15,-21 0-15,21 0 0,1 21 16,-22-21-16,0 0 0,21 21 16,-21-22-16,21 22 0,-21-21 15,-21 42 1,0-21 0,-1 22-16,22-1 0,0 0 15,0 0-15,0 21 0,0-20 16,0-1-16,0 0 0,0 0 15,0 0-15,0 0 16,22-21-16,-1 0 0,0 0 16,0 0-16,0 0 0,0 0 15,1 0-15,-1-21 0,0 0 16,0 0-16,0 0 16,0 0-16,1-1 0,-1 1 0,-21-21 15,21 21-15,0 0 0,0-1 0,0 1 16,1 0-16,-1 21 15,0 0-15,0 0 0,0 21 32,-21 0-32,0 1 0,21-1 0,-21 0 15,0 0-15,0 0 0,0 0 16,0 1-16,0-1 0,0 0 0,0 0 16,22-42 30,-1 0-46,0 0 16,0-1-16,-21-20 0,21 21 16,0 0-16,1-22 0,-1 22 0,0 0 15,0 0-15,0-21 0,0 42 0,1-22 16,-22 1-16,-22 42 31</inkml:trace>
  <inkml:trace contextRef="#ctx0" brushRef="#br0" timeOffset="23556.03">9334 2815 0,'0'-21'0,"-21"21"0,21-21 0,0 42 47,0 0-47,21 0 15,1 1-15,-1-22 0,21 21 0,-21 0 16,43 0-16,-22-21 0,22 21 16,20 0-16,-20-21 0,20 22 0,1-22 15,0 0-15,-1 21 0,1-21 0,0 0 16,-22 0-16,1 0 16,-1 21-16,1-21 0,-22 0 0,0 0 15,1 0-15,-22 0 0,0 0 16,0 0-16,-21-21 31,0 0-15,-21 21-16,21-22 15,21 22 17,0 0-32,1 0 15,-1 0-15,-21 22 16,21-22-16,0 21 0,0-21 0,0 21 15,-21 0-15,0 0 16,0 0-16,0 1 0,0-1 16,-42 0-16,21 0 0,-21 0 0,-1 0 15,1 1-15,0 20 0,-1-42 16,22 21-16,-21 0 0,21-21 0</inkml:trace>
  <inkml:trace contextRef="#ctx0" brushRef="#br0" timeOffset="24157.32">12636 2836 0,'0'0'0,"-42"-42"31,21 42-31,0 0 0,0 21 16,-1 0-16,1 1 15,21-1-15,-21 0 0,21 21 16,0-21-16,-21 1 0,0 20 0,0-21 15,21 0-15,-22 22 0,1-22 16,0 0-16,21 21 0,-21-21 0,0 1 16,21-1-16,0 0 0,-21-21 0,21 21 15,-22-21-15,22-21 32,0 0-32,0 0 15,0-1-15,0 1 0,0 0 0,22-21 16,-1 21-16,-21-22 0,21 22 0,0-21 15,-21 21-15,21-22 0,0 22 16,-21-21-16,22 21 0,-1-1 0,-21 1 16,21 0-16,-21 0 0,21 21 15,0 0-15,-21 21 0,21 0 16,1 0-16,-22 1 0,21-1 16,-21 0-16,21 21 0,-21-21 0,0 1 15,21-1-15,-21 0 0,0 21 0,0-21 16,0 1-16,0-1 0,0 0 15,0 0-15,0 0 0,0 0 16,0 1-16,-21-22 16,0 21-16,0-21 0,-1 0 15,-20 0-15,21 0 0,0 0 0</inkml:trace>
  <inkml:trace contextRef="#ctx0" brushRef="#br0" timeOffset="24813.34">11938 3175 0,'42'0'32,"-21"0"-32,22 0 0,-22-21 0,21 21 0,22 0 15,-22-21-15,22 21 16,-22-21-16,21 21 0,-20-22 0,20 1 16,-20 21-16,20-21 0,-21 0 0,1 0 15,20 0-15,-20-1 0,-22 1 16,21 21-16,0-21 0,-20-21 0,-1 21 15,0-1-15,-21 1 0,0 0 16,0 0-16,0-21 16,0 20-16,0 44 15,-21-1-15,0 0 16,-1 0-16,1 21 0,21-20 16,-21 20-16,0 0 0,21-21 15,-21 22-15,21-1 0,0-21 0,0 22 16,0-22-16,0 21 0,0-21 0,0 0 15,0 1-15,21-1 0,0 0 16,0 0-16,0-21 0,1 0 0,-1 0 16,0 0-16,0 0 0,21 0 15,-20 0-15,-1-21 0,21 21 0,-21-21 16,22 0-16,-22-1 0,0 1 16,0 0-16,0-21 0,0 21 0,1-1 15,-22 1-15,0 0 0,21 0 16,-21 42 15,0 0-31,0 0 0,0 22 16,-21-1-16,21-21 0,-22 43 15,22-22-15,-21 0 0,0 1 0,21 20 16,-21-20-16,0 20 0,0-21 16,-1 22-16,1-22 0,0 1 0,0 20 15,0-21-15,0 22 0,-1-22 0,1 1 16,0 20-16,0-21 0,0 1 15,0-1-15,21-21 0,-22 22 0,22-22 16,-21 0-16,21-42 31,21 0-31,1-22 0,-22 1 0,21 0 16,21-1-16,-21 1 0,0-22 16,1 22-16,20-21 0</inkml:trace>
  <inkml:trace contextRef="#ctx0" brushRef="#br0" timeOffset="25080.09">13335 3196 0,'0'0'0,"21"-42"0,0-22 0,-21 43 16,21 0-16,-21 0 0,22 0 15,-1 21-15,0-21 0,0-1 16,0 22-16,0 0 0,1 0 0,-1 0 16,0 0-16,0 0 15,-21 22-15,21-22 0,-21 21 0,0 0 16,0 0-16,0 0 0,0 0 15,0 1-15,-21-1 0,0 0 16,0 0-16,21 0 0,-43 0 0,22-21 16,0 22-16,0-22 0,0 0 15,0 21-15,-1-21 0,22-21 32,0-1-32,0 1 15,22 0-15,-1 0 0,0 0 0</inkml:trace>
  <inkml:trace contextRef="#ctx0" brushRef="#br0" timeOffset="27216.29">13779 2773 0,'0'42'32,"0"-21"-32,0 1 0,0 20 0,0-21 15,0 21-15,0-20 0,0 20 16,0 0-16,0-21 0,0 22 0,0-1 15,0-21-15,0 0 0,0 22 0,0-22 16,0 0-16,0 0 16,22 0-16,-1-21 15,0 0 1,0 0-16,-21-21 0,21 0 16,0 21-16,1-21 0,-1 0 0,0 0 15,0-1-15,0 1 0,0 0 16,22 0-16,-22 0 0,0 0 0,0 21 15,0 0-15,1 0 16,-1 0-16,-21 21 16,0 0-16,21 0 15,-21 0-15,21 0 0,0 1 16,-21-1-16,21-21 0,-21 21 16,22-21-16,-1 0 0,0 0 15,-21 21-15,21-21 0,0 0 16,0 0-16,1 0 0,-1 0 0,0-21 15,0 0-15,0 0 16,0-1-16,1 1 0,-1 0 0,-21 0 16,21 0-16,-21 0 0,0-1 0,0 1 15,0 0-15,0 0 0,0 0 16,0 0-16,0-1 0,-21 22 16,0 0-16,-1 0 15,1 0-15,0 0 0,21 22 0,-21-1 16,0 0-16,21 0 0,0 0 0,-21 0 15,21 1-15,0-1 16,0 0-16,0 0 0,0 0 16,21-21 15,0 0-31,0 0 16,0 0-16,-21-21 0,0 0 15,21 21-15,1-21 0,-22 0 0,21-1 16,-21 1-16,21 0 15,0 0-15,-21 0 0,0 42 32,0 0-32,0 0 15,0 0-15,0 1 0,21-1 16,-21 0-16,0 0 0,0 0 16,21 0-16,-21 1 15,22-22-15,-1 0 16,0 0-16,0 0 15,0-22-15,-21 1 0,21 21 16,1-21-16,-1 0 0,-21 0 16,21 0-16,0-1 0,-21-20 0,21 21 15,0-21-15,1 20 0,-22-20 16,0 21-16,21-21 0,-21 20 16,21 1-16,-21 0 0,0 0 0,0 42 31,0 0-31,-21 0 0,21 22 0,-21-22 15,-1 21-15,22-21 0,0 22 0,0-22 16,0 0-16,0 21 0,0-20 16,0-1-16,0 0 0,0 0 0,0 0 15,0 0-15,22 1 16,-1-22-16,0 0 0,0 0 16,0 0-16,0 0 0,-21-22 15,22 1-15,-1 0 16,-21 0-16,0 0 0,21 0 15,-21-1-15,0 1 0,21 21 0,-21-21 16,0 0 0,21 21-1,-21 21-15,0 0 16,21-21-16,1 21 0,-1-21 16,0 22-16,0-22 15,0 0-15,0 0 16,1 0-16,-1 0 0,0 0 0,0-22 15,0 22-15,0 0 0,1-21 16,-22 0-16,21 21 0,-21-21 0,0 0 16,0 0-16,0-1 0,0 1 15,-21 21 17,-1 0-32,1 21 0,0 1 15,21-1-15,0 0 0,-21-21 16,21 21-16,-21 0 0,21 0 0,0 1 15,0-1-15,0 0 0,0 0 16,21 0 0,0-21-16,0 0 0,0 0 15,1 0-15,-1 0 0,0 0 16,0-21-16,21 21 0,-20-21 0,-1 0 16,0 21-16,0-21 0,0-1 15,0 1-15,1 0 0,-1-21 0,-21 21 16,0-22-16,21 22 0,-21-21 15,21-1-15,-21 1 0,0 0 0,0 21 16,0-1-16,0 1 0,0 0 0,-21 42 31,0 0-31,21 1 16,-21-1-16,-1 21 0,1-21 16,21 0-16,0 22 0,-21-22 0,21 21 15,-21-21-15,21 22 0,0-22 16,0 0-16,0 0 0,0 22 0,0-22 15,0 0-15,21 0 0,0 0 16,-21 0-16,21-21 16,1 0-16,-1 0 0,0 0 0,0 0 15,0 0-15,0 0 0,1 0 16,-1-21-16,0 0 0,0 21 16,-21-21-16,21 0 0,0 0 0,1-1 15,-22 1-15,0 0 0,21 0 16,0 0-16,-21 42 31,0 0-15,0 0-16,0 0 15,0 1-15,0-1 16,0 0-16,21 0 31,0-21-31,0 0 0,1 0 16,-1 0-16,0 0 0,0-21 0,-21 0 15,21 21-15,0-21 0,1-1 16,-22 1-16,21 0 0,0 0 0,0 0 16,0 0-16,-21-1 0,0 1 15,21 0-15,-21 0 0,22 0 0,-22 0 16,0 42 15,-22-21-31,1 21 0,0 0 16,21 0-1,0 0 1,0-42 47,-21 21-32,0 21-31,21 1 0,-21-1 15,21 0-15,-22 0 0,1 0 16,21 0 0,0 1-16,0-1 0,0 0 0,0 0 15,0 0-15,21-21 0,1 21 16,-1-21-16,0 0 0,0 22 0,0-22 16,0 0-16,1 0 0,-1 0 0,0 0 15,0 0-15,21-22 0,-20 22 16,-1-21-16,0 21 0</inkml:trace>
  <inkml:trace contextRef="#ctx0" brushRef="#br0" timeOffset="27396.02">16573 2625 0,'0'0'15,"-42"0"1,21 0-16,0 21 16</inkml:trace>
  <inkml:trace contextRef="#ctx0" brushRef="#br0" timeOffset="27620.35">15579 2773 0,'0'0'0,"0"21"16,21 0-16,0-21 16,0 0-16,0 0 0,22 0 15,-22 0-15,0 0 0,21 0 0,-21 0 16,22 0-16,-22 0 0,21 0 15,-21 0-15,1 0 0,-1 0 0</inkml:trace>
  <inkml:trace contextRef="#ctx0" brushRef="#br0" timeOffset="28180.84">9186 3133 0,'0'0'16,"-21"-21"-16,0 21 0,0-22 0,0 22 16,42 22 15,0-1-31,21 21 0,-21 0 16,22 1-16,-1-1 0,0 0 0,22 22 15,-1-22-15,22 22 0,21-22 16,0 22-16,0-22 0,21 0 0,0 1 15,0-1-15,0 0 0,0 1 0,0-22 16,0 21-16,0 0 0,-22 1 16,-20-22-16,0 21 0,-22-21 15,1 1-15,-22-1 0,0 0 0,-20 0 16,-1-21-16</inkml:trace>
  <inkml:trace contextRef="#ctx0" brushRef="#br0" timeOffset="28395.85">11324 4128 0,'-21'0'0,"42"0"0,-63-22 15,21 1-15,-1 21 0,22-21 0,-21 21 16,21-21-16,0 0 16,21 0-1,1 21 1,-1 0-16,0 0 0,0 0 16,0 0-16,0 0 0,1 0 0,-1 21 15,-21 0-15,21 0 0,-21 0 16,0 0-16,0 1 0,-21-1 15,0 0-15,-1 0 0,1 21 0,-21-20 16,21-1-16,-22 0 0,22 0 16,-21 0-16,21-21 0,0 0 0</inkml:trace>
  <inkml:trace contextRef="#ctx0" brushRef="#br0" timeOffset="29048.27">12658 3979 0,'0'0'0,"-22"-21"0,22-63 32,-21 84-32,21-22 0,-21 22 15,21 22 1,0-1-16,-21 0 0,21 0 15,-21 21-15,21-20 0,-21 20 0,21 0 16,0 1-16,-22-1 0,22 0 0,-21-21 16,21 22-16,0-1 0,0-21 15,-21 0-15,21 1 0,-21-1 0,21 0 16,0 0-16,-21-21 0,21-21 31,0 0-15,21 0-16,0-1 15,-21-20-15,21 21 0,-21-21 0,21-1 16,1 1-16,-22 0 0,21-1 0,0 1 16,-21 0-16,21-1 15,0 22-15,0-21 0,-21 21 0,22-1 16,-1 1-16,0 21 0,0 0 16,0 21-16,-21 1 0,21-1 15,-21 21-15,22-21 0,-22 22 16,0-1-16,21 0 0,0 1 15,-21-1-15,21 0 0,-21 1 0,0 20 16,21-42-16,-21 22 0,0-22 16,0 0-16,0 0 0,0 0 15,0 0-15,-21-21 16,0 0-16</inkml:trace>
  <inkml:trace contextRef="#ctx0" brushRef="#br0" timeOffset="29664.32">12382 4276 0,'0'0'0,"-21"0"0,42 0 15,1 0 1,-1 0-16,0 0 0,0 0 0,21 0 16,1-21-16,-1 21 0,0-22 15,1 1-15,20 21 0,1-21 0,-22 0 16,22 0-16,-1 0 0,1-1 15,-22 1-15,0 0 0,1 0 0,-1 0 16,-21 21-16,0-21 0,0-1 0,-21 1 16,22 0-16,-22 0 15,0 0-15,-22 21 16,1 0-16,0 21 16,0 0-16,0 0 15,21 0-15,-21 1 0,21 20 0,-22-21 16,1 21-16,21 1 0,0-22 15,0 21-15,0 1 0,0-22 0,0 0 16,0 0-16,0 0 0,0 0 0,21 1 16,1-22-16,-1 0 0,0 0 15,21 0-15,-21 0 0,22 0 0,-22 0 16,21 0-16,1 0 0,-22-22 16,21 22-16,-21-21 0,0 0 15,22 0-15,-22 0 0,0 21 0,-21-21 16,0-1-16,21 1 0,-21 0 15,21 21-15,-21 21 16,0 0 0,0 1-16,0-1 0,0 0 15,-21 0-15,21 21 0,-21-20 0,21 20 16,-21-21-16,21 21 0,0 1 0,0-1 16,-21-21-16,21 22 0,0 20 15,-21-21-15,21 1 0,0-1 0,0 0 16,-22 1-16,22-1 0,-21 0 0,21-20 15,-21-1-15,21 21 0,0-21 16,0-42 0,0-21-1,21 21-15,0-1 16,-21-20-16</inkml:trace>
  <inkml:trace contextRef="#ctx0" brushRef="#br0" timeOffset="29943.15">13610 4318 0,'0'0'0,"0"-106"16,0 64-16,21 21 0,-21 0 0,21-22 16,-21 22-16,22 21 0,-1-21 0,0 0 15,0 21-15,0 0 0,22 0 16,-22 0-16,0 21 0,0 0 16,21 0-16,-20 0 0,-1 1 0,0-1 15,0 21-15,-21-21 0,0 0 16,0 1-16,0-1 0,-21-21 0,0 21 15,0 0-15,-1-21 0,1 21 0,0-21 16,0 0-16,0 0 16,0 0-16,21-21 31,0 0-31,21 0 0,0 0 0,0-22 16,0 22-16,0-21 0,1 21 15</inkml:trace>
  <inkml:trace contextRef="#ctx0" brushRef="#br0" timeOffset="31504.29">14266 3852 0,'0'0'16,"0"22"-16,0-1 15,0 0-15,0 0 16,0 21-16,0-20 0,0 20 0,0-21 16,0 21-16,0-20 0,0 20 0,0-21 15,0 21-15,0-20 0,0-1 16,21 0-16,-21 0 0,22-21 15,-1 0-15,0 0 16,0 0-16,0 0 16,0 0-16,1-21 0,-1 0 15,0 21-15,-21-21 0,21-1 16,0 22-16,0-21 0,1 0 0,-1 21 16,0 0-1,0 21 1,-21 0-16,21 1 0,-21-1 15,0 0-15,21 0 0,1 0 16,-1 0-16,0-21 16,0 22-16,0-22 0,0 0 15,1 0-15,-1 0 16,0 0-16,0 0 0,21 0 0,-20-22 16,-1 22-16,21-21 0,-21 0 0,0 21 15,1-21-15,-1 0 0,0-22 16,0 22-16,-21 0 0,21-21 0,-21 21 15,0-1-15,0-20 0,0 21 0,0 0 16,-21 0-16,0 21 0,0 0 16,0 0-16,-22 0 0,22 0 0,0 0 15,0 21-15,0 0 0,-1 0 16,22 0-16,-21 0 0,21 22 16,-21-22-16,21 0 0,-21 0 0,21 22 15,0-22 1,21-21-16,0 21 15,0-21-15,1 0 0,-1 0 16,0 0-16,0-21 0,0 21 16,0-21-16,1-1 0,-1 1 0,0 21 15,-21-21-15,21 0 0,-21 0 0,21 0 16,-21-1-16,0 1 0,21 0 16,-21 42 15,0 0-31,0 1 0,0-1 15,0 0-15,0 0 0,0 0 16,22 0 0,-22 1-16,21-22 0,0 21 15,0-21-15,0 0 0,0 0 16,1 0-16,-1 0 0,0 0 16,0 0-16,0 0 0,0 0 0,1-21 15,-1-1-15,0 22 0,0-21 16,-21 0-16,21 0 0,-21 0 0,21 21 15,-21-21-15,22-1 0,-22 1 0,0 0 16,0 42 31,0 0-47,0 1 16,0-1-16,0 0 0,0 0 0,-22-21 15,22 21-15,0 0 0,0 1 16,-21-22-16,21 21 0,0 0 15,-21-21-15,21-21 32,0 0-17,21-1-15,0 1 16,-21 0-16,0 0 0,0 0 16,22 0-16,-1-1 0,0 1 15,-21 0-15,21 21 16,0 0-16,0 0 0,1 21 15,-22 0 1,21 1-16,-21-1 16,0 0-16,0 0 0,0 0 0,0 0 15,21-21-15,0 22 0,-21-1 16,21-21-16,0 21 0,1-21 16,-1 0-16,0 0 0,0 0 0,0 0 15,0 0-15,1 0 0,-1 0 16,0 0-16,0-21 0,-21 0 0,21 21 15,0-22-15,-21 1 0,0 0 16,0 0-16,0 0 0,0 0 0,0-1 16,0 1-16,0 0 0,0 0 15,0 0-15,0 0 16,0 42 0,0 0-16,0 0 15,0 0-15,0 0 0,0 1 16,0-1-16,0 0 0,0 0 0,0 0 15,0 0-15,0 1 0,22-1 16,-1-21-16,-21 21 0,21-21 0,0 0 16,0 0-16,0 0 0,1 0 0,-1 0 15,0 0-15,0 0 16,0 0-16,0-21 0,1 0 16,-22-1-16,0 1 0,21 0 15,-21 0-15,0 0 0,0-22 16,21 22-16,-21 0 0,0 0 15,0 42 1,0 0 0,0 0-16,0 1 0,0-1 0,0 0 15,0 0-15,0 0 0,0 0 16,0 1-16,0-1 0,0 0 16,0 0-1,21-21-15,0 0 16,0 0-16,22 0 0,-22 0 15,0 0-15,0-21 0,0 0 16,1 21-16,-1-21 0,0-1 0,0 1 16</inkml:trace>
  <inkml:trace contextRef="#ctx0" brushRef="#br0" timeOffset="32120.28">16764 3979 0,'0'85'16,"0"-64"-1,0 0-15,0 22 0,0-22 0,0 0 16,0 0-16,0 0 0,0 1 16,0-1-16,0 0 15,0-42 32,0 0-47,0-1 16,0 1-16,0 0 15,21 0-15,-21 0 0,0 0 0,0-1 16,21 1-16,-21 0 0,21 0 0,1 21 31,-1 21-15,-21 0 0,0 0-16,0 1 0,0-1 0,0 0 15,21-21-15,-21 21 0,0 0 0,21-21 16,-21 21-16,21-21 15,0 0 1,1-21 0,-1 21-16,-21-21 0,21 0 15,-21 0-15,21 0 0,0-22 16,-21 22-16,21 0 0,1 0 16,-1 0-16,-21-1 0,21 22 15,0-21-15,0 21 0,-21 21 31,21 1-31,-21-1 0,0 0 0,0 0 16,0 0-16,0 0 0,0 1 16,22-1-16,-22 0 0,0 0 0,21-21 15,0 21-15,0-21 0,0 0 16,0 21-16,1-21 0,-1 0 16,0 0-16,0 0 0,0 0 0,0-21 15,1 0-15,-1 21 0,0-21 16,0 0-16,-21 0 0,21-1 0,0-20 15,-21 21-15,0-21 0,22 20 16,-1-20-16</inkml:trace>
  <inkml:trace contextRef="#ctx0" brushRef="#br0" timeOffset="33380.08">17653 3810 0,'0'0'15,"0"-21"-15,0 0 0,21 0 0,-42 42 32,0 0-17,21 0-15,0 0 0,-21 22 16,21-22-16,-22 21 0,22 0 0,0-20 15,0 20-15,0 0 0,0-21 16,0 22-16,0-22 0,0 0 0,0 0 16,22 0-16,-1-21 0,-21 22 15,21-22-15,0 0 0,0 0 0,0 0 16,1 0-16,-1 0 16,0 0-16,0-22 15,-21 1-15,0 0 0,0 0 16,0 0-16,0 0 0,0-1 15,0 1-15,0 0 0,0 0 16,21 0-16,0 21 16,1 0-1,-1 0-15,0 0 0,0 0 16,0 0-16,0 0 16,1 0-16,-1 0 0,0 0 0,0-21 15,0 21-15,0 0 0,1-22 16,-1 22-16,-21-21 0,21 21 15,0-21-15,-21 0 16,-21 21 15,0 0-15,0 0-16,21 21 0,-22 0 16,22 0-16,-21 1 0,21-1 0,-21 0 15,21 0-15,-21 0 0,21 0 16,0 1-16,0-1 0,0 0 15,0 0-15,21-21 16,0 0 0,0 0-16,1 0 15,-1 0-15,0 0 0,-21-21 0,42 21 16,-21-21-16,1 0 0,-1-1 16,21 1-16,-21 21 0,0-21 0,1-21 15,-22 21-15,21-1 16,-21 1-16,21 21 0,-42 21 31,21 1-15,-21-1-16,21 0 0,0 0 0,0 0 15,-22-21-15,22 21 16,0 1-16,0-1 0,0 0 16,22-21-16,-1 0 15,0 0-15,0 0 16,0 0-16,0 0 0,1-21 15,-1 21-15,0-21 0,0-1 16,21 1-16,-20 0 0,-1 0 0,0 0 16,-21 0-16,21-1 0,0 1 15,-21 0-15,0 42 32,0 0-17,-21 1-15,0-1 0,21 0 16,0 0-16,0 0 0,0 0 15,0 1-15,0-1 16,21-21-16,0 0 16,0 0-16,1 0 15,-1 0-15,0 0 0,0 0 16,0-21-16,0 21 0,1-22 16,-1 1-16,0 21 0,-21-21 0,21 0 15,0 0-15,0 0 0,-21-1 16,22 1-16,-22 0 0,21 0 0,-21 0 15,21 0-15,-21-1 16,-21 22 31,0 0-47,-1 0 16,1 0-16,21 22 0,-21-22 15,0 21-15,0-21 16,21 21-16,0 0 0,-21 0 15,-1 0-15,22 1 0,0-1 16,0 0-16,0 0 0,0 0 0,0 0 16,0 1-16,0-1 0,0 0 0,0 0 15,0 0-15,22 0 16,-1-21-16,0 0 16,0 0-16,0 0 15,0 0-15,1 0 16,-1-21-16,-21 0 0,21 21 0,-21-21 15,21 21-15,-21-21 0,21 0 16,0-1-16,-21 1 0,22 0 16</inkml:trace>
  <inkml:trace contextRef="#ctx0" brushRef="#br0" timeOffset="33612.14">18838 3768 0,'-21'21'0</inkml:trace>
  <inkml:trace contextRef="#ctx0" brushRef="#br0" timeOffset="88748.95">13123 2942 0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0T02:51:58.1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1016 635 0,'-21'-21'0,"42"42"0,-63-42 16,20 21-16,22-21 15,-21 21-15,0 0 16,-21 0 0,63 0 30,0 0-46,0 0 0,0 0 16,22 0-16,-22 0 0,21 0 16,1 0-16,-1 0 0,0 0 15,-21 0-15,22 0 0,-1-21 0,22 21 16,-22 0-16,0 0 0,1 0 0,-1 0 16,0 0-16,1 0 0,-22 0 15,0 0-15,0 0 0,0 0 16,-21 42 15,-21-21-31,0-21 16,0 0-16,0 0 15,-22-21-15</inkml:trace>
  <inkml:trace contextRef="#ctx0" brushRef="#br0" timeOffset="251.41">1355 677 0,'0'-21'0,"-43"0"0,22 42 0,63-21 15,-20 0-15,-44 0 16,22 85 0,0-43-16,0-21 15,-42-42-15,63 21 0,0 0 16,-21 21-16,0 22 15,-21-22-15,21 0 0,-21 21 0,21 1 16,0-1-16,0 0 0,-21 22 0,21-22 16,0 1-16,-42-1 0,42-21 0,0 0 15</inkml:trace>
  <inkml:trace contextRef="#ctx0" brushRef="#br0" timeOffset="335.78">1206 1482 0,'-21'0'16,"21"-21"15,-21 21-31,21-22 15,0 1-15,21 0 0</inkml:trace>
  <inkml:trace contextRef="#ctx0" brushRef="#br0" timeOffset="520.41">1503 1143 0,'0'0'16,"21"0"-1,0 0-15,21 0 16,-20 0-16,-22-21 16,21 0-16,0 21 0,-21-21 15,21 21-15,0 0 0,-21-22 16</inkml:trace>
  <inkml:trace contextRef="#ctx0" brushRef="#br0" timeOffset="652.17">1820 910 0,'0'-21'0,"-21"21"16,0 0-16,0 0 15,0 0-15,-1 0 0,1 0 16,0 0-16,0 21 0,0 0 0,0 1 16,-1-1-16,22 0 0,-21 0 15,21 21-15,-21-20 0,0-1 0,21 0 16,0 21-16,0-21 0</inkml:trace>
  <inkml:trace contextRef="#ctx0" brushRef="#br0" timeOffset="742.9">1545 1355 0,'42'0'31,"-20"0"-31,-1 0 0,0 0 16,0 0-16,0-21 0,22 21 16,-22-22-16,0 1 0,0 21 0</inkml:trace>
  <inkml:trace contextRef="#ctx0" brushRef="#br0" timeOffset="1103.83">2159 1016 0,'0'0'0,"21"-21"0,-42-64 31,21 128-31,21-43 16,0-22 15,-42 22-31,0 0 16,0 22-16,0-22 0,-1 21 16,1 0-16,21 0 0,-21-21 0,0 0 15,0 21-15,21 0 0,0 1 16,-21-22-16,21 21 0,0 0 0,0 0 15,0 0-15,21 0 16,0-21-16,0 0 16,0 22-1,0-22-15,1 0 0,-1 0 0,0 21 16,0-21-16,0 0 0,0 21 0,1-21 16,-22 21-16,0 0 15,0 0-15,0 1 16,-22-1-16,1-21 15,0 0-15,0 21 0,0-21 0,0 0 16,-1 0-16,1 0 0</inkml:trace>
  <inkml:trace contextRef="#ctx0" brushRef="#br0" timeOffset="1171.82">1947 1418 0,'-21'-21'47</inkml:trace>
  <inkml:trace contextRef="#ctx0" brushRef="#br0" timeOffset="2711.76">1693 1143 0,'0'-21'47,"21"21"-47,1-21 16,-1 21 0,-21-21-16,21-1 0,0 1 15,0 0-15,-21 0 16,0 0-16,0 0 0,0-1 15,0 1-15,0 0 16,0 0 15,-21 21-31,0 0 16,0 0-16,0 0 16,-1 21-16,1 0 15,0 0-15,21 1 16,-21-1-16,0 0 0,21 0 0,-21 21 15,21-20-15,0-1 0,-22 0 0,22 0 16,-21 0-16,21 0 0,0 1 0,-21-1 16,21 21-16,0-21 15,0 0-15,0 1 0,21-1 16,0 0-16,1-21 0,-1 21 16,0-21-1,0 0-15,0 0 0,0 0 0,1 0 16,-1 0-16,0 0 0,0 0 0,0-21 15,0 0-15,1 21 0</inkml:trace>
  <inkml:trace contextRef="#ctx0" brushRef="#br0" timeOffset="3539.33">2180 910 0,'-21'0'47,"0"0"-31,0 0-16,21 21 15,-22-21-15,22 22 0,-21-1 16,21 0-16,-21-21 0,21 21 15,-21 0-15,21 0 0,0 1 16,0-1-16,0 0 16,0 0-16,0 0 15,0 0 1,21-21-16,-21 22 16,21-22-16,0 0 0,-21 21 15,22-21-15,-1 0 0,-21 21 0,21-21 16,0 0-16,0 21 15,0-21 1,1 21-16,-1-21 16,0 21-16,-21 1 15,0-1 1,0 0 0,-21-21-16,0 21 15,-1 0-15,1-21 0,0 0 16,-21 0-16,21 21 0,-1-21 0,1 0 15,0 0-15,0 22 0,0-22 16,0 0-16,-1 0 16,1 0-16,0 0 31,21-22-15,0 1-16</inkml:trace>
  <inkml:trace contextRef="#ctx0" brushRef="#br0" timeOffset="4039.84">2455 614 0,'21'0'31,"22"0"-31,-22 0 16,21 0-16,-21 0 0,22-21 0,-1 21 16,0 0-16,1 0 0,-22-21 15,21 21-15,1 0 0,-22 0 0,21-22 16,-21 22-16,0 0 0,1 0 15,-1 0-15,0 0 0,-42 22 32,0-22-32,-1 0 15,1 21-15,0-21 16,0 0-16,0 21 0,0-21 0,-1 0 16,1 21-16</inkml:trace>
  <inkml:trace contextRef="#ctx0" brushRef="#br0" timeOffset="4343.16">2773 656 0,'0'21'15,"-21"-21"1,21 22-16,-22-22 16,22 21-16,0 0 0,0 0 0,-21 0 15,21 22-15,0-22 0,0 21 16,0 0-16,0 1 0,0-22 0,0 21 15,-21 1-15,21-1 0,-21 0 16,21 1-16,0-1 0,0-21 0,0 21 16,-21-20-16,21-1 0,-21 0 15,21 0-15,0 0 0,0 0 0,0 1 16,0-44 31,21 1-47,0 0 15,0 21-15,0-21 0,0 0 0,1-22 16</inkml:trace>
  <inkml:trace contextRef="#ctx0" brushRef="#br0" timeOffset="4627.72">3238 720 0,'0'0'16,"22"0"-16,-22-21 0,21-1 0,-42 65 15,21-22 1,0 0 0,0 0-16,-22 22 15,22-1-15,-21-21 0,21 21 0,-21 1 16,21-1-16,0 0 0,0 1 16,-21-1-16,21 0 0,-21 1 0,21-22 15,0 0-15,0 0 0,0 0 16,0 1-16,0-1 0,0 0 0,21-42 47,-21 0-32,21-1-15</inkml:trace>
  <inkml:trace contextRef="#ctx0" brushRef="#br0" timeOffset="4919.16">3281 826 0,'0'0'0,"0"-22"15,0 1-15,21 21 16,0 0 0,0 21-1,0 1-15,-21 20 0,22-42 0,-1 42 16,0-21-16,0 22 0,0-1 16,0-21-16,1 22 0,-1-22 0,0 0 15,0 21-15,0-21 0,0 1 16,1-1-16,-1 0 0,0 0 0,-21 0 15,21-21-15,0 0 16,-21 21-16,0-42 31,0 0-31,0 0 16,0 0-16,21-22 16,-21 22-16,0 0 0,43-21 0,-22-1 15</inkml:trace>
  <inkml:trace contextRef="#ctx0" brushRef="#br0" timeOffset="5167.72">3895 699 0,'0'0'0,"0"-22"0,0 1 16,-22 21-16,22 21 31,-21 1-15,21-1-16,-21 0 0,0 21 0,21-21 15,0 22-15,0-1 0,-21 0 16,0 1-16,21-1 0,-22 0 0,22 1 15,0-1-15,0-21 0,-21 22 0,0-22 16,21 0-16,-21 21 0,21-21 16,0 1-16,-21-22 0,42 0 47,0-22-47,0 22 15</inkml:trace>
  <inkml:trace contextRef="#ctx0" brushRef="#br0" timeOffset="5890.89">4551 677 0,'0'0'0,"-21"-63"31,-1 63-31,1 0 15,0 0-15,0 0 0,0 21 16,-22 0-16,22 0 0,0 1 16,0-1-16,0 21 0,0-21 0,-43 22 15,43-1-15,0 0 0,0 1 16,21-1-16,0 0 0,-22 1 0,22-22 16,0 21-16,0-21 0,0 22 0,0-22 15,0 0-15,0 0 0,22 0 0,-1 0 16,0-21-16,0 0 15,21 0-15,-20 0 0,-1 0 0,21 0 16,-21 0-16,0 0 0,22 0 16,-22-21-16,21 21 0,-21-21 0,1 0 15,-1 0-15,0 0 0,-21-1 16,0 1-16,0 0 0,0 0 0,0 0 16,0 0-16,-42 21 0,20-22 0,1 22 15,0 0-15,0 0 0,0 0 16,0 0-16,-1 0 0,-20 0 0,21 0 0,0 0 15,0 0-15,-1 0 16,44 0 15,-1 0-31,0 0 16,0 0-16,0 0 16,0-21-16,1 21 0,20 0 15,-21 0-15,0 21 16,0 1-16,1-22 0,-1 21 0,-21 0 15,0 0-15,0 0 0,0 22 16,21-22-16,-21 0 0,0 0 0,0 21 16,21-20-16,-21 20 0,0-21 0,-21 21 15,0 1-15,0-1 0,-1 0 16,1 1-16,0-1 0,21 0 0,-21 1 16,0 20-16,21-20 0,-21-1 0,-1 0 15,1 1-15,21-22 0,43 21 16,-43-21-16,0 0 0,-22 22 15,-20-22-15,84-21 0,-42 21 0,0 0 16,0 0-16,0 1 0,0-44 31,-21 1-31</inkml:trace>
  <inkml:trace contextRef="#ctx0" brushRef="#br0" timeOffset="7061.09">6096 593 0,'0'0'0,"42"-64"31,-42 43-31,0 0 16,0 0-1,0 0-15,0 42 47,-42 0-31,21 0-16,21 0 0,0 0 0,0 1 15,-21 20-15,21-21 0,0 21 0,-22 1 16,1-1-16,0 0 0,21 1 0,-21 20 16,0-20-16,21-1 0,-21 0 15,-1 1-15,1-1 0,21-21 0,-21 21 16,0-20-16,0-1 0,21 21 0,-21-42 16,-1 21-16,1 0 0,21 1 15,-21-22-15,0 0 16,0 0-16,0 0 15,-1-22-15,1 1 0,21 0 16,-21 0-16,0 0 0,21 0 0,-21-1 16,21-20-16,0 0 0,-21 21 0,21-22 15,-22 1-15,22 0 0,0-1 16,0 22-16,0-21 0,0 21 0,0-1 16,0 1-16,0 0 0,22 21 0,-22-21 15,0 0-15,21 21 16,0 0-16,21 42 15,-42-21-15,21 0 0,1 1 16,-1-1-16,0 0 0,0 21 0,0-21 16,0 22-16,1-22 0,-1 21 0,0-21 15,-21 1-15,21 20 0,0-21 16,0 0-16,-21 0 0,22 1 0,-1-1 16,21 21-16,-21-42 0,0 0 15,1 0-15</inkml:trace>
  <inkml:trace contextRef="#ctx0" brushRef="#br0" timeOffset="7311.8">6223 1207 0,'0'-22'16,"0"1"-16,21 0 0,0 0 16,-21 0-16,0 0 0,0-1 15,21-20-15,-21 21 0,22 0 16,-22 0-16,0-1 0,0 1 16,42 21-1,-42 21-15,0 1 16,0-1-16,0 0 0,-21-21 15,21 106-15,0-85 0,0 0 0,-21 0 16,21 0 0,0 1-1,-22-22 1,22-22 15,-21 1-31,21 0 0</inkml:trace>
  <inkml:trace contextRef="#ctx0" brushRef="#br0" timeOffset="8402.82">6879 931 0,'21'0'47,"-21"-21"-16,21 21-31,-21-21 31,0 0 1,22 21-17,-22-21-15,21 21 16,-21-21 0,21 21-16,-42 0 62,0 0-62,-1 0 0,1 21 16,0-21-16,0 21 0,0-21 15,21 21-15,-21 0 0,-1-21 0,22 21 16,-21 1-16,21-1 16,0 0-16,0 0 15,0 0-15,0 0 16,0 1-16,21-22 15,1 21-15,-1-21 0,0 21 0,0-21 16,0 21-16,0-21 0,1 21 0,-1-21 16,0 21-16,0-21 0,0 22 15,0-22-15,-21 21 0,0 0 16,0 0-16,0 0 16,-21-21-16,0 21 0,0-21 15,-21 0-15,20 22 0,-20-22 0,0 0 16,-1 21-16,1-21 0,21 0 15,-21 0-15,20 0 0,-20 0 16,21 0-16,0 0 0,0 0 0,-1 0 16,22-21-16,-21 21 0,0-22 15,21 1-15,0 0 16</inkml:trace>
  <inkml:trace contextRef="#ctx0" brushRef="#br0" timeOffset="8440.12">6667 1122 0,'64'-21'16</inkml:trace>
  <inkml:trace contextRef="#ctx0" brushRef="#br0" timeOffset="8791.46">7302 656 0,'0'0'0,"0"-21"15,0 42 32,0 0-47,0 1 0,0-1 16,0 21-16,0-21 16,-21 22-16,21-22 0,0 21 0,0 0 15,0 1-15,0-1 0,-21 0 16,21-20-16,0 20 0,-21-21 0,21 21 15,0-20-15,0-1 0,0 0 0,0 0 16,0 0-16,0 0 16,0-42 31,0 0-47,0 0 0</inkml:trace>
  <inkml:trace contextRef="#ctx0" brushRef="#br0" timeOffset="9187.37">7133 931 0,'21'0'31,"0"0"-31,1 0 16,-1 0-16,0 0 0,0 0 0,0-21 15,0 21-15,22 0 0,-22-21 16,0 21-16,0 0 0,22-21 0,-22 21 16,0 0-16,0 0 0,0 0 15,-42 0 32,0 0-47,0-21 0,0 21 16</inkml:trace>
  <inkml:trace contextRef="#ctx0" brushRef="#br0" timeOffset="9859.37">6308 1207 0,'0'21'15,"0"0"1,21-21-16,-21 21 0,0 0 0,0 0 16,21 1-1,-21-1-15,21-21 16,0 0 0,-21 21-16,21-21 0,1 0 15,-1 0-15,0 0 16,0 0-16,0 0 0,0 0 15,1-21-15,-1 0 0,0 21 0,0-22 16,0 1-16,0 21 16</inkml:trace>
  <inkml:trace contextRef="#ctx0" brushRef="#br0" timeOffset="10250.85">6689 550 0,'-22'0'16,"22"22"-16,22-22 62,-1 0-62,0-22 16,0 22-16,0-21 0,-21 0 0</inkml:trace>
  <inkml:trace contextRef="#ctx0" brushRef="#br0" timeOffset="10425.81">6794 423 0,'0'0'0,"-21"0"15,0 0-15,0 0 0,0 0 16,0 0-16,-22 22 0,22-1 0,0 0 15,0 0 1,21 0-16,0 0 0,0 1 16,0-1-16,0 0 15,21 0 1,0-21-16,0 0 0,0 0 16,1 0-16,-1 0 0</inkml:trace>
  <inkml:trace contextRef="#ctx0" brushRef="#br0" timeOffset="11455.53">7768 1058 0,'0'0'0,"21"0"31,0 0 0,1 0-15,-1-21-16,0 21 0,0-21 16,0 0-1,22 21-15,-22-21 0,0 0 0,0-1 16,0 1-16,0 21 0,1-21 15,-22 0-15,0 0 0,0 0 16,0-1 0,-22 22-16,1 0 15,0 0-15,0 0 0,0 0 16,0 0-16,-1 22 0,1-22 16,0 0-16,0 21 0,0 0 0,0 0 15,21 21-15,0-20 0,0-1 0,-22 0 16,22 0-16,0 0 0,0 0 15,0 1-15,0-1 0,0 0 16,0 0-16,22 0 0,-1 0 16,0-21-16,0 0 15,0 0-15,0 22 0,1-22 16,-1 0-16,0 0 0,0 0 16,0 0-16,0 0 15,-21-22-15,22 22 0,-1-21 0,0 0 16,0 0-16,0 21 15,0-21-15</inkml:trace>
  <inkml:trace contextRef="#ctx0" brushRef="#br0" timeOffset="11779.4">8403 889 0,'0'-21'0,"0"0"31,-21 21-31</inkml:trace>
  <inkml:trace contextRef="#ctx0" brushRef="#br0" timeOffset="12359.81">8361 1122 0,'0'21'16,"0"0"-16,0 0 15,0 1-15,0-1 31,0-42-15,0-1 0,0 1-16,0 0 15,0 0-15,0 0 0,0-22 0,0 22 16,21-21-16,-21 21 0,21-22 16,0 1-16,0 21 0,1-21 15,20 20-15,-21 1 0,21 0 16,-20 21-16,20-21 0,-21 21 0,21 0 15,-20 0-15,-1 0 0,0 21 16,0 0-16,0 0 0,0 1 0,-21 20 16,22-21-16,-22 0 0,0 22 0,0-1 15,0-21-15,0 0 0,0 0 16,0 1-16,0-1 0,-22 0 0,1 0 16,21 0-16,-21 0 0,21 1 15,0-1-15,0-42 47,0-1-47,21 22 16,0-21-16</inkml:trace>
  <inkml:trace contextRef="#ctx0" brushRef="#br0" timeOffset="12640.03">9017 1016 0,'21'0'16,"0"0"-1,-21-21-15,21 21 0,1-21 0,-1 0 16,0-1-16,0 22 16,0-21-16,0 0 0,-21 0 0,22 0 15,-1 0-15,-21-1 16,0 1-16,0 0 15,0 42 1,-21 0-16,-1 1 16,1-22-16,0 21 0,0 0 0,0 0 15,21 0-15,-21 0 0,-1-21 0</inkml:trace>
  <inkml:trace contextRef="#ctx0" brushRef="#br0" timeOffset="12768.8">9038 1164 0,'0'43'31,"21"-43"-31,0 0 0,1 21 15,-1-21-15,0 0 0,0 0 16,0 0-16,0 0 0,22 0 0,-22 0 16,21-21-16,-21-1 0,1 22 15,20-21-15,-21 0 0,-21 0 0,21 21 16,0-21-16</inkml:trace>
  <inkml:trace contextRef="#ctx0" brushRef="#br0" timeOffset="13180.75">9483 974 0,'0'0'16,"0"-21"-16,0-1 15,0 1-15,-22 0 16,22 0-16,0 0 16,0 0-16,22 21 0,-1-22 0,0 1 15,0 21-15,-21-21 0,21 21 16,0 0-16,1 0 0,-1 0 16,0 0-16,0 21 0,0 0 15,0 22-15,1-22 16,-1 0-16,0 21 0,0-20 0,-21-1 15,0 21-15,0-21 0,0 0 16,0 22-16,0-22 0,0 0 16,-21 0-16,0-21 0,21 21 0,-21 1 15,21-1-15,-22-21 16,1 0-16,21-21 31,0-1-15,0 1-16,0 0 0,0 0 0,0 0 15,21 0-15,22-22 0,-43 22 16,-21 0-16,42-21 0,-21 20 0,42 1 16,0-21-16,-20 0 0,83 20 0,-62 22 15,-64-21-15,-1 21 16,65-21-16,-22 21 0,21 0 16</inkml:trace>
  <inkml:trace contextRef="#ctx0" brushRef="#br0" timeOffset="13547.76">10689 783 0,'0'0'0,"21"-21"0,0 0 0,1 0 16,-1 0-16,-21-1 0,42 22 15,-21 0-15,-42-21 0,0 21 16,0 0-16,0 0 16,-1 0-16,-20 0 0,21 0 0,0 0 15,-22 21-15,22 1 0,0-22 0,-21 21 16,21 0-16,-1 0 0,1 0 16,0 0-16,0 1 0,0-1 0,21 0 15,0 0-15,0 0 0,0 0 0,0 1 16,0-1-16,0 0 0,0 0 15,21 0-15,0-21 16,0 21-16,22-21 0,-22 0 0,0 0 16,21 22-16,-21-22 0,1 0 15,20 21-15,-21-21 0,0 0 16,0 21-16,1-21 0,-1 0 0,-21 21 16,21-21-16</inkml:trace>
  <inkml:trace contextRef="#ctx0" brushRef="#br0" timeOffset="13655.9">10626 1249 0,'0'0'0,"-22"0"15,1 0-15,0 0 0,0 0 0,0 0 16,0 0-16,-1 0 0,1 0 16,0 0-16,0 0 0,0 0 15,0 0-15,-1 0 0,22-21 0,-21 21 16,0-21-16,0 21 0,0-22 16</inkml:trace>
  <inkml:trace contextRef="#ctx0" brushRef="#br0" timeOffset="14084.14">8996 1037 0,'0'21'15,"21"22"-15,-21-22 16,0 0 0,0 0-16,21-21 15,0 0-15,0 0 16,1 0-16,-1 0 15</inkml:trace>
  <inkml:trace contextRef="#ctx0" brushRef="#br0" timeOffset="15419.61">1397 2011 0,'0'0'0,"-21"0"15,0 0-15,-1 0 0,1 0 16,0 0-16,0 0 0,0 0 0,0 0 15,-1-21-15,1 21 16,0 0-16,0 0 16,42 0 31,0 0-32,0 0-15,1 0 0,-1 0 0,21 0 16,0 0-16,-20 0 0,20 0 15,0 0-15,1 0 0,-1 0 16,0 0-16,1 0 0,-1 0 0,0 0 16,-21 0-16,22 0 0,-1 0 15,0 0-15,-20 21 0,20-21 0,0 0 16,1 0-16,-22 21 0,21-21 16,0 0-16,22 0 0,-1 0 0,1 0 15,-1 0-15,22 0 0,0 0 16,-1 0-16,1 0 0,0 0 0,21 0 15,-22 0-15,22 0 0,-21 0 0,21 0 16,-1 0-16,1 0 0,127 0 16,-127 0-16,0 0 0,0 0 15,-1 0-15,22-21 0,0 21 16,-21 0-16,21 0 0,0 0 0,0 0 16,0 0-16,0 0 0,0 0 0,0 0 15,0-21-15,0 21 0,0 0 16,0 0-16,0 0 0,0-21 0,0 21 15,0 0-15,21-22 0,-21 22 0,0 0 16,0-21-16,22 21 0,-22-21 16,0 21-16,0 0 0,21-21 0,-21 21 15,0 0-15,21-21 0,-21 21 0,0 0 16,0-21-16,0 21 0,21-22 16,-21 22-16,0 0 0,0-21 15,0 21-15,0 0 0,0-21 0,21 21 16,-21 0-16,0 0 0,0 0 15,0-21-15,0 21 0,-21 0 0,0 0 16,21 0-16,-21 0 0,0-21 16,-1 21-16,1 0 0,-21 0 0,0 0 15,-1 0-15,-20 0 0,-1-21 0,1 21 16,-22 0-16,22 0 0,-43-22 16,21 22-16,-21 0 0,0-21 0,1 21 15,-1 0-15,-21-21 31,0 0 1,-21 21-17,-1 0 1,1 0-16,0 0 16,0 0-16,0-21 0</inkml:trace>
  <inkml:trace contextRef="#ctx0" brushRef="#br0" timeOffset="16271.29">10604 1101 0,'0'-21'0,"0"-1"31,0 1-31,22 21 31,-22-21-31,21 21 16,0 0 0,0 0-16,-21 21 15,21-21-15,-21 21 0,21-21 16,1 22-16,-1-22 16,-21 21-1,0 0-15,0 0 31,0 0-31,0 0 16,-21-21-16,-1 0 0,1 22 16,0-22-16,0 21 0,0-21 0,0 21 15,-1-21-15,1 21 0,0-21 16,0 21-16,0-21 0</inkml:trace>
  <inkml:trace contextRef="#ctx0" brushRef="#br0" timeOffset="48979.35">868 3535 0,'0'0'0,"0"-21"16,0 0-1,0-1-15,0 1 16,0 0-16,0 0 0,0 0 16,0 0-1</inkml:trace>
  <inkml:trace contextRef="#ctx0" brushRef="#br0" timeOffset="49359.14">783 3979 0,'0'43'15,"0"-22"-15,0 0 16,0 0-16,0 0 0,0 1 16,0-44 31,0 1-47,0 0 0,0 0 15,0 0-15,21 0 0,-21-1 16,21-20-16,-21 21 0,0 0 15,22 0-15,-1-1 0,-21 1 0,0 0 16,21 0-16,0 0 0,-21 0 16,21-1-16,-21 1 0,21 0 15,1 21-15,-22-21 16,21 21-16,0 0 16,0 0 15,-21 21-31,21-21 15,-21 21-15,0 0 0,0 1 16,21-1 0</inkml:trace>
  <inkml:trace contextRef="#ctx0" brushRef="#br0" timeOffset="49675.95">1122 3895 0,'0'0'16,"21"21"-16,0-21 16,-21 21-16,21 0 15,0-21-15,1 0 0,-1 0 16,0 0-16,0 0 0,0 0 15,0 0-15,1 0 0,-1-21 16,0 0-16,0 0 16,0 0-16,-21-1 0,21 1 0,-21 0 15,22 0-15,-22-21 0,0 20 16,0-20-16,0 21 0,0-21 0,0 20 16,0 1-16,0 0 0,0 0 15,0 0-15,0 0 0,0-1 0,0 1 31,0 42 16,-22-21-31,1 0 0,21 22-1</inkml:trace>
  <inkml:trace contextRef="#ctx0" brushRef="#br0" timeOffset="50179.53">868 3450 0,'0'21'63,"0"1"-63,0-1 0,0 0 0,0 0 15,0 0-15,0 0 0,0 1 16,0-1-16,0 0 0,0 0 0,0 0 16,0 0-16,0 1 0,-21-1 0,21 0 15,-22 0-15,22 0 0,0 0 16,-21 1-16,21-1 0,-21-21 16</inkml:trace>
  <inkml:trace contextRef="#ctx0" brushRef="#br0" timeOffset="50891.45">1884 3281 0,'0'0'0,"0"-21"0,-21 21 15,21-21-15,0-1 16,-22 22-1,1 0 17,21 22-17,-21-1-15,21 0 0,0 0 0,0 21 16,0-20-16,0 20 0,0-21 0,0 21 16,0-20-16,-21-1 0,21 0 0,0 21 15,0-21-15,0 1 0,0-1 16,0 21-16,0-21 0,0 0 15,0 1-15,0-1 0,0 0 0,0 0 16,0 0-16,0 0 0,0 1 16,-21-22 15,0-22 0,21 1-31,0 0 0,0 0 16,0 0-16,0 0 15,0-1-15,0 1 16,0 0-16,21 0 0,0 0 0,-21-22 16,0 22-16,21 0 0,0 0 0,0 21 15,1-21-15,-1 0 0,0 21 0,0 0 16</inkml:trace>
  <inkml:trace contextRef="#ctx0" brushRef="#br0" timeOffset="51140.26">2371 3704 0,'63'0'16</inkml:trace>
  <inkml:trace contextRef="#ctx0" brushRef="#br0" timeOffset="62170.96">1841 3641 0,'0'0'0,"0"-21"62,0-1-46,0 1 0,0 0-16,22 0 15,-1 21-15,0-21 16,0 21-16,0-21 0,0 21 15,1 0-15,-1 0 16,0 0-16,0 0 0,0 0 16,0 0-1,1 21-15,-1 0 0,-21 0 0,0 0 16,0 0-16,21 1 0,-21-1 16,0 0-16,0 21 0,0-21 0,0 1 15,0-1-15,0 0 0,0 0 16,0 0-16,0 0 0,-21-21 0,21 22 15,0-1 1,0-42 47,0-1-48</inkml:trace>
  <inkml:trace contextRef="#ctx0" brushRef="#br0" timeOffset="63147.56">2815 3662 0,'42'-42'31,"-42"20"-31,0 1 0,0 0 0,0 0 16,0 0-16,0 0 16,0-1-16,-21 22 0,0-21 0,0 21 15,0 0-15,0-21 0,-1 21 16,1 0-16,0 0 0,0 0 0,0 0 15,0 0-15,-22 21 0,22-21 16,0 21-16,0 1 0,0-1 0,-1 0 16,1 0-16,0 0 0,0 22 15,21-22-15,-21 0 0,0 21 16,21-21-16,0 1 0,-22-1 0,22 21 16,0-21-16,0 0 15,0 1-15,0-1 0,22-21 0,-1 21 16,0 0-16,0-21 0,0 0 15,0 0-15,1 0 0,-1 0 0,0 0 16,0 0-16,0-21 0,22 0 16,-22 0-16,0 21 0,0-22 0,0 1 15,0 0-15,1 0 0,-1 0 16,-21-22-16,0 22 0,21 0 0,-21 0 16,0-21-16,0 20 0,0 1 15,0 0-15,0 0 0,0 0 16,0 42 15,0 0-15,0 0-16,0 0 0,0 1 15,0-1-15,0 0 0,0 0 16,0 0-16,0 0 0,0 1 0,0-1 16,0 0-16,21 0 0,0-21 15,0 21-15,1-21 16,-1 0-16,0 0 0,0 0 15,0 0-15,0 0 16,1-21-16,-1 21 16,0-21-16,0 0 0,0 0 0,-21-1 15,21-20-15,1 21 0,-22-21 16,21-1-16,0 1 0,-21 0 0,21-1 16,-21 1-16,21 0 0,-21-1 15,0 1-15,0 21 0,0-22 0,0 22 16,0 0-16,0 0 15,-21 21 1,21 21 0,-21 0-16,21 0 0,0 22 15,0-22-15,0 21 0,0 1 16,0-1-16,0 0 0,0 1 0,0-1 16,0-21-16,0 21 0,0-20 15,0 20-15,0-21 0,0 0 0,0 0 16,0 1-16,21-1 15,-21 0-15,21-21 0,0 0 16,1 0-16,-1 0 0,0 0 16,-21-21-16,21 21 0,0-21 15,-21-1-15,0 1 0,21-21 0,-21 21 16,22 0-16</inkml:trace>
  <inkml:trace contextRef="#ctx0" brushRef="#br0" timeOffset="63423.72">3196 3323 0,'0'0'0,"0"21"0,21-21 63,0-21-63,1 21 0,-1 0 0,0-21 15,0 21-15,0 0 0,0 0 16,1-21-16,-1 21 16,0 0-16,0 0 0,0-21 0,0 21 15,1 0 1,-1 0 15,0 0-31</inkml:trace>
  <inkml:trace contextRef="#ctx0" brushRef="#br0" timeOffset="63967.39">5292 3112 0,'0'0'16,"0"-22"-16,0 1 0,0 42 47,0 1-47,0 20 15,-22-21-15,22 21 16,0 1-16,0-22 0,0 21 0,0 1 16,0-1-16,0 0 0,-21 1 0,21-22 15,0 21-15,-21-21 0,21 0 16,0 22-16,0-22 0,0 0 16,0 0-16,0-42 46,21 21-46,0-21 0,1 0 16</inkml:trace>
  <inkml:trace contextRef="#ctx0" brushRef="#br0" timeOffset="64411.27">5821 3154 0,'21'0'0,"-42"0"0,63-21 16,-42 0-16,21 21 0,-21-22 15,-21 22 1,0 0 0,0 0-16,0 0 0,-1 0 0,1 22 15,0-22-15,0 21 0,0 0 0,0 0 16,-1 0-16,1-21 0,0 21 16,0 1-16,21-1 0,0 0 15,0 0-15,0 0 0,0 0 16,0 1-16,21-22 15,0 0-15,0 21 16,1-21-16,-1 0 0,0 0 0,0 0 16,21 0-16,-20 0 0,20 0 15,-21 0-15,0 0 0,22 21 16,-22-21-16,0 21 0,0-21 0,0 21 0,-21 0 16,0 1-16,0-1 15,0 0-15,-21 0 0,0 0 16,0 0-16,0-21 0,-1 22 15,-20-1-15,21-21 0,-21 21 0,20-21 16,1 0-16,0 0 0,0 0 16,0 0-16,0 0 0,-1 0 15,1 0-15,0 0 0,0 0 16,0-21-16,21 0 0,-21-1 16,-1 1-16</inkml:trace>
  <inkml:trace contextRef="#ctx0" brushRef="#br0" timeOffset="64779.75">5292 2773 0,'-22'21'0,"44"-42"0,-65 42 16,43 0-16,0 0 15,0 1-15,0-1 0,0 0 16,21-21 0,1 0-1,-1 0-15,0 0 0,0-21 16,0 21-16,0-21 0,1-1 0,-22 1 16,0 0-1,0 0-15,0 0 16,-22 0-1,1 21-15,0 0 16,0 0-16,0 21 16,21 0-16,0 0 0,0 0 15,0 0-15,0 1 16,0-1 0</inkml:trace>
  <inkml:trace contextRef="#ctx0" brushRef="#br0" timeOffset="65811.1">8107 2963 0,'0'0'0,"21"-21"15,0 0-15,0 0 0,-21 0 16,0 0-16,21-1 0,-21 1 0,0 0 16,0 0-16,-21 42 46,0 0-46,21 0 0,0 22 16,0-22-16,-21 21 0,21 1 16,-21-22-16,21 21 0,0 22 0,-21-22 15,-1 0-15,1 22 0,0-22 16,0 0-16,21 22 0,-21-22 0,0 1 16,-1-1-16,1-21 0,0 43 15,0-43-15,0 0 0,21 0 16,-21 0-16,-1 0 15,1-21-15,0 0 16,0 0-16,0-21 16,0 0-16,21 0 0,-22 0 15,22 0-15,-21-22 0,21 22 16,0-21-16,-21-1 0,21 1 0,-21 0 16,21 21-16,0-22 0,0 1 15,0 21-15,0-22 0,0 22 0,0 0 16,0 0-16,21 21 31,0 21-31,-21 0 0,21 0 0,1 1 16,-1-1-16,0 21 0,0-21 15,0 22-15,0-1 0,-21-21 16,22 0-16,-1 22 0,0-22 0,0 0 16,0 0-16,0 0 0,1-21 15,-1 21-15,0-21 0,0 22 0,43-22 16,-43 0-16,0 0 15,0 0-15,0-22 0,0 22 0,1-21 16,-1 0-16,0 0 0,0 0 16,0 0-16,0-1 0,1-20 0,-22 21 15,21 0-15,-21-22 0,0 22 0,0 0 16,21 0-16,-21 0 0,0 42 47,0 0-47,0 0 0,0 0 15,0 1-15,0-1 0,0 0 16,0 0-16,0 0 0,0 0 16,0 1-16,0-1 15,0 0 1,0-42 15,0 0-15</inkml:trace>
  <inkml:trace contextRef="#ctx0" brushRef="#br0" timeOffset="66027.83">8509 3048 0,'0'0'15,"21"0"63,0 0-62</inkml:trace>
  <inkml:trace contextRef="#ctx0" brushRef="#br0" timeOffset="66571.3">9038 3112 0,'0'0'0,"21"0"16,0-43-1,-21 22 1,-21 21-1,0 0 1,-21 0-16,21 0 0,-1 21 16,1-21-16,0 21 0,0-21 15,0 22-15,0-22 0,-1 21 0,22 0 16,-21 0-16,21 0 16,0 0-16,0 1 15,21-1 1,1-21-16,-1 21 0,0-21 15,0 0-15,0 0 0,22 0 16,-22 21-16,0-21 0,0 0 0,0 0 16,0 21-16,1-21 0,-1 0 15,0 21-15,0-21 0,0 0 0,0 22 16,-21-1-16,0 0 16,0 0-16,0 0 15,-21-21-15,0 21 0,0-21 0,-21 22 16,20-22-16,-20 0 0,21 21 15,-21-21-15,20 0 0,-20 0 0,21 0 16,-21 0-16,20 0 0,1 0 16,0 0-16,0 0 0,0 0 15,0 0-15,-1 0 0,1 0 16,21-21 0,0-1-16,0 1 15,21 0-15,1 0 16,-1 21-16,0-21 0,0 0 0</inkml:trace>
  <inkml:trace contextRef="#ctx0" brushRef="#br0" timeOffset="66927.69">9631 2858 0,'0'0'0,"0"-22"16,0 1-16,0 0 15,0 0-15,0 0 0,0 0 16,0 42 31,0 0-47,0 21 0,0-21 16,-21 22-16,21-22 0,-22 21 0,22 1 15,-21-22-15,21 21 0,0 0 16,-21 1-16,21-1 0,-21 0 0,21 1 15,-21-1-15,21 0 0,0-20 16,0-1-16,0 21 0,0-21 0,0 0 16,0 1-16,0-1 15,21-21 1,0 0-16,0-21 16,0-1-16,1 22 0,-22-21 15,21 0-15,0-21 0</inkml:trace>
  <inkml:trace contextRef="#ctx0" brushRef="#br0" timeOffset="67179.33">9440 3112 0,'0'0'0,"-21"0"0,21 21 31,21-21-16,0 0-15,1 0 0,-1 0 0,0 0 16,21 0-16,-21 0 0,1 0 16,-1 0-16,0 0 0,0 0 0,0 0 15,0 0-15,-42 0 47</inkml:trace>
  <inkml:trace contextRef="#ctx0" brushRef="#br0" timeOffset="67971">10054 3217 0,'0'0'0,"-21"22"15,0-22-15,42 0 47,0 0-47,0 0 0,0-22 0,1 22 16,-1-21-16,0 21 0,0-21 15,0 0-15,0 21 0,1-21 0,-1 21 16,0-21-16,-21-1 16,0 1-1,-21 21-15,0 0 16,-1 0-16,1 0 0,0 0 15,0 0-15,0 0 0,0 0 0,-1 21 16,-20 22-16,21-1 16,21 0-16,-21-20 15,21-1-15,0 0 0,0 21 0,0-21 16,0 1-16,0-1 0,0 0 16,0 0-16,21 0 0,0-21 15,0 0-15,0 0 0,22 0 0,-22 0 16,0 0-16,21 0 0,-20 0 15,20 0-15,-21-21 0,21 21 16,-20-21-16,-1 0 0</inkml:trace>
  <inkml:trace contextRef="#ctx0" brushRef="#br0" timeOffset="68507.75">10710 3069 0,'0'0'0,"0"-21"0,0 0 31,0 0-31,0 42 15,-21 0 1,21 0-16,-21 0 16,21 1-16,0-1 0,0 0 15,0 0-15,0 21 16,0-20-16,0-1 0,-21 0 0,21 21 0,0-21 16,0 1-16,0-1 0,-21 0 15,21 0-15,0 0 16,0 0-16,-22-21 31,22-21-15,0 0-16,-21 0 15,21 0-15,0 0 0,0-1 0,0-20 16,0 21-16,0-21 0,0 20 16,21-20-16,1 21 0,-1-21 0,0 20 15,21 1-15,-21 0 0,22 0 0,-22 0 16,21 21-16,1 0 15,-22-21-15,21 21 0,-21 0 0,22 0 0,-22 21 16,0-21-16,0 21 0,0 0 16,0 0-16,1 0 0,-22 1 15,0-1-15,0 21 0,0-21 0,0 0 16,0 22-16,0-22 0,0 0 16,0 0-16,0 0 0,0 1 0,0-1 15,0 0-15,0 0 0,-22-21 16,22-21 31,0 0-32,0 0-15,22-1 0,-1 1 0</inkml:trace>
  <inkml:trace contextRef="#ctx0" brushRef="#br0" timeOffset="68915.25">11430 3133 0,'21'0'63,"0"0"-48,-21-21-15,21 21 0,1-22 16,-22 1-16,21 21 0,-21-21 15,21 21-15,-21-21 0,0 0 16,0 0-16,0-1 16,-21 44 15,0-1-31,21 0 16,-22 0-16,1 0 15,21 0-15,-21 1 0,21-1 0,-21 0 16,21 21-16,0-21 0,0 1 15,0-1-15,0 0 16,0 0-16,0 0 0,21-21 16,0 0-1,0 0-15,1 0 0,20 0 16,-21 0-16,21-21 0,1 0 0,-22 21 16,21-21-16,1 0 0</inkml:trace>
  <inkml:trace contextRef="#ctx0" brushRef="#br0" timeOffset="69335.41">11938 3069 0,'0'0'0,"-21"0"0,21-21 0,-21 21 15,-1-21-15,22 0 16,0 0-16,0-1 16,22 22-1,-1 0-15,0-21 0,0 21 16,0 0-16,0 0 0,1 0 0,20 0 15,-21 0-15,0 0 0,0 0 16,1 21-16,-1 1 0,0-1 0,0 0 16,0 0-16,-21 0 0,21 0 15,-21 1-15,22-1 0,-22 0 0,0 21 16,0-21-16,0 1 0,0-1 0,0 0 16,-22-21-16,1 21 15,0-21-15,21 21 0,-21-21 16,0 0-16,0 0 15,21-21 1,0 0-16,0 0 16,0 0-16,0-1 0,0 1 15,0 0-15,0 0 0,21-21 16,-21 20-16,21 1 0,0 21 16,-21-21-16,21 0 0,0 21 0,1-21 15,-1 21-15,0-21 0,0-1 16,0 22-16,0-21 0,1 21 0,-1 0 15,0-21-15,0 21 0</inkml:trace>
  <inkml:trace contextRef="#ctx0" brushRef="#br0" timeOffset="69803.42">12890 2921 0,'64'-21'31,"-64"0"-31,-21 21 31,0 0-31,-22 0 0,22 0 0,0 0 16,0 0-16,0 0 0,-1 0 0,1 21 16,0 0-16,0-21 0,0 21 15,0-21-15,21 21 0,0 1 0,0-1 16,0 0-1,0 0 1,21-21-16,0 0 0,0 0 0,0 21 16,0-21-16,1 21 0,-1-21 15,21 0-15,-21 22 0,22-22 0,-1 21 16,-21-21-16,21 0 16,-20 21-16,-1-21 0,0 21 0,-21 0 15,0 0-15,0 1 16,-21-22-16,-22 0 15,22 21-15,0-21 0,-21 0 0,21 21 16,-22-21-16,1 0 0,21 0 16,-22 21-16,1-21 0,21 0 0,0 0 15,0 0-15,-1 0 0,1 0 0,0 0 16,0 0-16,21-21 16,0 0-16,0 0 0,0-1 15,0 1-15</inkml:trace>
  <inkml:trace contextRef="#ctx0" brushRef="#br0" timeOffset="70315.24">14584 3048 0,'0'0'0,"0"-21"0,0 0 15,0 0-15,0-1 16,0 1-16,0 0 16,21 42 15,-21 0-31,0 1 15,0-1-15,0 0 0,0 0 0,0 21 16,0-20-16,0-1 0,0 0 16,0 0-16,0 0 0,0 0 0,0 1 15,0-1-15,0 0 0,0 0 16,-21-21 0,0 0-1,-1-21-15,22 0 16</inkml:trace>
  <inkml:trace contextRef="#ctx0" brushRef="#br0" timeOffset="70684.7">14563 2625 0,'-22'0'16,"1"0"-16,21 21 0,0 0 15,0 0-15,0 0 0,0 1 16,0-1-16,21-21 31,1 0-31,-1 0 16,0 0-16,0-21 0,-21-1 0,21 1 16,0 0-16,-21 0 0,0 0 15,0 0-15,0-1 0,0 1 16,0 0-16,0 0 0,0 0 0,0 0 15,-21 21-15,0 0 0,0 0 16,0 0-16,0 21 0,21 0 16,0 0-16,-22 0 0,22 0 15,-21 22-15,21-22 0,0 21 0,0-21 16,0 1-16,0 20 0,0-21 16,0 0-16,0 0 0,21 1 15,-21-1-15,22 0 0,-1 0 0,0 0 16</inkml:trace>
  <inkml:trace contextRef="#ctx0" brushRef="#br0" timeOffset="71183.74">15092 2942 0,'-21'0'15,"-1"0"1,1 0-1,21 21-15,0 1 0,-21-1 16,21 0-16,0 0 0,0 0 16,0 0-16,0 1 15,0-1-15,0 0 0,0 0 0,-21 0 16,21 0-16,0 1 0,0-1 16,0 0-1,0-42 16,0 0-31,-21-1 16,21 1-16,0-21 16,0 21-16,0 0 0,0-1 15,0 1-15,21-21 0,-21 21 16,21-22-16,0 22 0,22-21 0,-22 21 16,21 0-16,-21-1 0,22 1 0,-1 0 15,0 21-15,1 0 0,-1 21 16,-21 0-16,21 1 0,-20-1 0,20 21 15,-21-21-15,-21 0 0,21 22 16,-21-22-16,0 21 0,21-21 0,-21 1 16,0 20-16,0-21 0,0 0 0,0 0 15,0 1-15,0-1 16,0-42 15,0-1-15</inkml:trace>
  <inkml:trace contextRef="#ctx0" brushRef="#br0" timeOffset="71703.32">16870 2434 0,'0'0'0,"-21"0"15,42 0 32,0 0-47,0 0 0,0 0 16,22-21-16,-1 21 0,0 0 15,1 0-15,20 0 0,-21 0 0,22 0 16,-22 0-16,1 0 0,-1-21 16,0 21-16,1 0 0,-22 0 0,0 0 15,0 0-15,-21 21 32,-21-21-32,0 0 0,0 0 15,-1 21-15,-20-21 0,21 0 16,0 0-16,0 0 0,-1 0 15,1 0-15</inkml:trace>
  <inkml:trace contextRef="#ctx0" brushRef="#br0" timeOffset="71934.97">17230 2434 0,'-22'0'15,"1"0"1,0 0 0,21 21-1,0 22-15,-21-22 0,21 21 0,0-21 16,0 22-16,0-1 0,0 0 15,0 22-15,0-22 0,0 1 16,-21 20-16,21-21 0,-21 43 16,21-43-1,0-20-15,0-1 0,0 0 0,0 0 16,0 0-16,0-42 47</inkml:trace>
  <inkml:trace contextRef="#ctx0" brushRef="#br0" timeOffset="72331.2">17505 2942 0,'21'0'46,"0"0"-46,0 0 16,0-21-16,1 0 16,-1 0-16,0 21 0,-21-21 15,21-1-15,-21 1 16,0 0-16,0 0 16,-21 21-1,0 0 1,0 0-16,-1 21 0,1 0 15,21 0-15,-21 1 0,0-1 0,0 0 16,21 0-16,0 0 0,-21 0 16,21 1-16,-22-1 0,22 0 0,0 0 15,0 0-15,0 0 0,0 1 16,0-1 0,22-21-16,-1 0 0,0 0 15,0 0 1,0 0-16,0 0 0,1-21 0,-1-1 0,21 22 15,-21-21-15</inkml:trace>
  <inkml:trace contextRef="#ctx0" brushRef="#br0" timeOffset="72727.72">18076 2836 0,'0'0'0,"21"-21"0,1 0 0,-1 21 0,0-21 16,-21 0-16,-21 21 31,0 0-31,-1 0 0,1 0 15,0 0-15,0 21 0,-21-21 0,20 21 16,1 0-16,0 0 0,0 1 16,21-1-16,-21 0 15,21 0-15,0 0 0,0 0 16,0 1 0,21-1-16,0-21 0,0 0 15,0 21-15,1-21 0,-22 21 16,21-21-16,0 0 0,0 21 0,21 0 15,-42 1 1,0-1 0,-21-21-16,0 0 15,0 0-15,0 21 0,-22-21 16,22 0-16,0 0 0,-21 0 16,21 0-16,-1 0 0,1 0 0,0 0 15,0 0-15,0 0 16,21-21-16,0 0 15,0-1-15,0 1 16,0 0-16,21 0 0</inkml:trace>
  <inkml:trace contextRef="#ctx0" brushRef="#br0" timeOffset="73067.37">18521 2434 0,'0'-21'15,"0"42"-15,-21-42 0,-1 21 16,1 0 0,21 21-16,-21 0 0,21 1 15,-21-1-15,21 21 0,0-21 16,-21 22-16,21-1 0,-21 0 0,21 1 15,-22-1-15,22-21 0,-21 21 16,21 1-16,0-22 0,0 21 16,0-21-16,0 1 0,0-1 0,0 0 15,0 0-15,0 0 0,21 0 16,1-21-16,-1 0 0,0 0 16,0 0-16,0 0 15,0 0-15,1 0 0,-1 0 0,-21-21 16,21 0-16,0 21 0</inkml:trace>
  <inkml:trace contextRef="#ctx0" brushRef="#br0" timeOffset="73263.49">18288 2752 0,'0'0'0,"-21"0"16,42 0-1,0 0 1,0 0-16,0 0 0,1 0 0,-1 0 16,0 0-16,21 0 0,-21 0 15,22 0-15,-22-21 0,0 21 0,21-22 16</inkml:trace>
  <inkml:trace contextRef="#ctx0" brushRef="#br0" timeOffset="73556.48">19156 2519 0,'0'0'0,"-21"-21"16,-1 21 0,22 21-16,-21 0 0,21 0 15,0 0-15,-21 1 0,21 20 16,-21 0-16,0 1 0,21-22 0,-21 21 15,21 0-15,0 1 0,0-22 16,-22 21-16,22-21 0,0 22 0,-21-22 16,21 0-16,0 0 0,0 0 15,0 1-15,0-1 16,21-42 15,1-1-31</inkml:trace>
  <inkml:trace contextRef="#ctx0" brushRef="#br0" timeOffset="73811.63">19092 2709 0,'0'0'0,"0"-21"15,21-21-15,-21 21 0,0-43 16,0 85 0,0 22-1,22-22-15,-22 0 16,21 21-16,0 1 0,-21-1 0,21-21 15,0 22-15,0-22 0,1 21 16,-1-21-16,0 0 0,0 1 0,0-1 16,-21 0-16,0 0 0,21-21 0,1 0 15,-22 21-15,21-21 0,0 0 16,0 0-16,-21-21 16,21 0-16,0 21 15,-21-21-15,22 0 0,-22-22 0,21 22 16</inkml:trace>
  <inkml:trace contextRef="#ctx0" brushRef="#br0" timeOffset="74063.7">19706 2392 0,'0'-21'16,"0"42"-16,-21-42 16,21 42-1,-21 0-15,0 0 0,21 0 16,-22 22-16,1-22 0,21 21 0,-21 1 15,0-1-15,21 0 0,0 1 16,-21-1-16,0-21 0,21 21 0,-22 1 16,22-22-16,0 21 0,-21-21 15,21 1-15,-21-1 0,21 0 16,0 0-16,0 0 0,21-21 31,0 0-15,1 0-16</inkml:trace>
  <inkml:trace contextRef="#ctx0" brushRef="#br0" timeOffset="74771.53">20510 2455 0,'0'0'0,"0"-21"0,-21 0 15,0 21-15,0-21 0,0 21 16,0 0-16,-22 0 0,22 0 16,0 21-16,0-21 0,-22 21 15,22 22-15,0-22 0,-21 21 0,21-21 16,-1 22-16,1-1 0,0 0 16,0 1-16,0-1 0,0-21 0,21 21 15,0 1-15,0-1 0,0-21 16,0 0-16,0 22 0,0-22 15,0 0-15,21 0 0,0 0 0,0 1 16,0-22-16,0 21 0,1-21 16,-1 0-16,0 0 0,0 0 0,21 0 15,-20 0-15,-1 0 0,0 0 0,0-21 16,-21-1-16,21 1 16,-21 0-16,0 0 0,0 0 0,0 0 15,0-1-15,0-20 0,-21 21 16,0 0-16,0 21 0,0-21 0,-1-1 15,-20 22-15,21 0 0,0 0 0,0 0 16,-1 0 0,1 0-1,42 0 1,1 0 0,-1 0-16,0 0 0,0 0 15,0 0-15,0 0 0,1 0 0,-1 0 16,0 22-16,0-1 0,-21 0 15,21-21-15,-21 21 0,0 0 16,0 0-16,0 1 0,0-1 0,0 0 16,0 0-16,0 0 0,0 22 15,0-22-15,-21 21 0,21-21 0,-21 22 16,0-1-16,21 0 0,0 1 16,-21-22-16,21 21 0,-22 0 15,22-20-15,-21 20 0,21-21 0,0 0 16,0 0-16,0 1 0,0-1 15,0 0-15,0 0 0,-21-21 0,21 21 16,0-42 15,0 0-31,0 0 16,0-22-16</inkml:trace>
  <inkml:trace contextRef="#ctx0" brushRef="#br0" timeOffset="75286.73">21929 2667 0,'0'0'0,"-22"-21"16,-41 0 0,42 21-16,21-21 0,-21-1 0,-1 22 15,22-21-15,-21 0 0,0 0 0,21 0 16,-21 0-16,21-22 16,0 22-16,0 0 0,0 0 0,0 0 15,0-1-15,0 1 0,21 21 16,21-21-16,-20 0 0,-1 21 0,21-21 15,0 21-15,-20 0 0,20 0 16,0 0-16,-21 0 0,1 0 0,20 0 16,-21 0-16,-21 21 15,0 21-15,0-21 0,0 22 16,0-1-16,0 0 0,-21 1 16,0-1-16,0 0 0,-1 1 15,1-1-15,0 0 0,0-20 0,0 20 16,0 0-16,-1-21 0,1 1 15,0 20-15,0-21 0,0 0 0,21 0 16,-21 1-16,-1-1 0,22 0 0,-21 0 16,21 0-16,0 0 15,-21-21-15,21 22 0,0-1 16,0 0-16,0 0 16</inkml:trace>
  <inkml:trace contextRef="#ctx0" brushRef="#br0" timeOffset="75640.07">21759 3408 0,'0'21'0,"-21"0"32,21 0-32,21-21 15,0 0 1,1 0-1,-1 0-15,-21-21 0,0 0 16,21 21-16,-21-21 0,21 0 16,-21 0-16,0-1 15,0 1-15,-21 21 32,0 21-32,0 1 0,-1-22 15,1 21-15,21 0 0,-21 0 16,21 0-16,-21 0 15,21 1-15,21-22 32,-21-22-17,0 1 1</inkml:trace>
  <inkml:trace contextRef="#ctx0" brushRef="#br1" timeOffset="82031.22">783 5122 0,'21'-42'16,"0"21"-16,-21 0 15,0 0-15,0-1 0,0 1 16,0 0-16,0 0 0,22 0 16,-22 0-16,-22 42 47,22 0-47,-21 0 0,0 21 15,21-20-15,-21 20 0,0 0 16,21 1-16,-21 20 0,-1-21 0,1 1 15,0 20-15,0-20 0,0-1 16,21 21-16,-21-20 0,-1-1 16,1 22-16,21-22 0,-21 0 0,0 1 15,0-22-15,0 21 16,21-21-16,0 0 0,-22 1 0,1-1 16,0-21-1,21-21 1,-21 21-16,0-22 0,21 1 15,-21-21-15,21 21 0,0-22 16,-22 22-16,22-21 0,-21 0 0,21-1 16,-21 1-16,21 0 0,0-1 15,0 1-15,0 21 0,0-22 16,0 22-16,0-21 0,0 21 0,0 0 16,21 21-1,0 0-15,1 21 0,-1-21 16,21 21-16,-21 0 0,0 0 15,1 22-15,20-22 0,-21 0 0,0 21 16,22-21-16,-22 1 0,0 20 16,0-21-16,21 0 0,-20 0 15,-1 1-15,21-1 0,-21 0 16,0 0-16,1-21 0,20 0 0,-21 0 16,0 0-16,0 0 0,1 0 0,-1 0 15,0-21-15,0 0 0,0 0 16,0 21-16,1-22 0,-1-20 15,0 21-15,-21 0 0,0 0 16,21-1-16,-21 1 0,21 0 16,-21 0-16,0 0 0,0 0 15,0 42 1,0 0 0,0 0-16,0 0 15,0 0-15,0 1 0,0-1 16,0 0-16,0 0 0,-21 0 0,21 0 15,0 1-15,0-1 16,0 0-16,0-42 47,0 0-47,0-1 16,0 1-16</inkml:trace>
  <inkml:trace contextRef="#ctx0" brushRef="#br1" timeOffset="82223.31">1333 5249 0,'0'0'16,"0"-21"-16,0 42 62,22-21-46,-1 0-1,0 0-15,0 0 16,0 0-16,0 0 0</inkml:trace>
  <inkml:trace contextRef="#ctx0" brushRef="#br1" timeOffset="82767.63">1947 5376 0,'0'0'0,"21"0"16,-21-21-16,22 0 16,-1 0-1,-21 0-15,0 0 0,0-1 16,0 1 0,0 0-16,-21 21 31,-1 0-31,22 21 0,-21 0 15,0 1-15,0-22 16,21 21-16,-21-21 0,21 21 16,0 0-16,0 0 15,0 0-15,0 1 16,0-1 0,21-21-1,-21 21-15,21-21 0,0 0 16,-21 21-16,21 0 0,1-21 0,-22 21 15,21-21-15,0 22 0,0-22 16,-21 21-16,21-21 0,-21 21 0,0 0 16,0 0-16,0 0 15,0 1-15,-21-1 0,0-21 16,0 21-16,-22 0 16,22-21-16,0 21 0,-21-21 0,21 0 15,-22 0-15,22 0 0,0 0 16,0 0-16,0 0 0,-1-21 0,1 0 15,0 21-15,0-21 0,21 0 16,0-1-16,0 1 16,0 0-16,0 0 0,0 0 0,0 0 15,21-1-15,0 1 0,0 21 16,1-21-16</inkml:trace>
  <inkml:trace contextRef="#ctx0" brushRef="#br1" timeOffset="83124.73">2519 4995 0,'0'0'0,"0"-21"0,21 0 16,-21 0-16,0 0 15,0 0-15,0-1 16,0 44-1,0-1-15,0 0 16,0 0-16,0 0 0,0 0 16,0 22-16,0-1 0,0-21 0,0 22 15,0-1-15,0 0 16,0-21-16,0 22 0,-21-1 0,21-21 16,-21 22-16,21-22 0,0 21 15,-22-21-15,22 0 0,0 1 0,0-1 16,0 0-16,0 0 15,22-21-15,-1 0 16,0 0-16,-21-21 16,21 0-16,0 21 0,-21-21 15</inkml:trace>
  <inkml:trace contextRef="#ctx0" brushRef="#br1" timeOffset="83363.71">2328 5313 0,'0'0'0,"-21"0"0,42 0 47,0 0-47,1 0 0,-1 0 0,0 0 15,0 0-15,21 0 0,-20 0 16,-1 0-16,21 0 0,-21 0 15,0 0-15,1 0 0,-1 0 16,0-21-16,0 21 0,0 0 0,0 0 16,1 0-16</inkml:trace>
  <inkml:trace contextRef="#ctx0" brushRef="#br1" timeOffset="83892.7">3111 5376 0,'0'0'0,"22"0"47,-1 0-31,0 0-16,0 0 15,0 0-15,-21-21 0,21 21 0,1-21 16,-1 21-16,0-21 0,0 21 16,0-21-16,0 21 0,1-21 15,-1 21-15,-21-22 0,0 1 16,-21 21-1,-1 0-15,1 0 16,0 0-16,-21 0 0,21 0 16,-1 0-16,1 21 0,0 1 0,0-1 15,0 0-15,0 0 0,-1 0 16,22 0-16,0 1 0,-21 20 16,21-21-16,0 0 0,0 0 0,0 1 15,0-1-15,0 0 0,0 0 0,21 0 16,-21 0-16,22-21 15,-1 0-15,0 0 0,21 0 16,-21 0-16,22 0 0,-1 0 0,-21-21 16,22 21-16,-1-21 0,0 0 15,1 0-15,-1 0 0,0-1 0,-21 1 16,22 0-16</inkml:trace>
  <inkml:trace contextRef="#ctx0" brushRef="#br1" timeOffset="84359.93">3789 5271 0,'21'-22'16,"-42"44"-16,42-65 0,-42 64 62,21 1-62,0-1 0,0 0 0,0 0 16,0 0-16,0 0 0,0 1 16,0-1-16,0 0 0,0 0 0,0 0 15,0 0-15,0 1 16,0-1-16,0 0 0,0 0 15,0-42 32,-21 21-47,21-21 0,0 0 0,0-1 16,0 1-16,0 0 0,0 0 16,0 0-16,21-22 0,0 22 15,0 0-15,0-21 0,0 21 0,1-1 16,-1 22-16,0-21 0,0 0 0,0 21 15,22-21-15,-22 21 0,0 0 0,0 0 16,0 0-16,0 21 0,22-21 16,-22 21-16,0 0 0,0 1 0,0-1 15,1 0-15,-1 0 0,-21 0 16,21 22-16,-21-22 0,0 0 0,0 0 16,0 0-16,0 0 0,-21 1 15,0-1-15,21 0 0,-22-21 16,22 21-16,-21-21 15,21-21 1,0 0 0</inkml:trace>
  <inkml:trace contextRef="#ctx0" brushRef="#br1" timeOffset="84731.72">4445 5376 0,'21'0'16,"0"0"-16,0 0 15,1 0-15,-1-21 16,0 21-16,0-21 0,0 0 16,0 0-16,1 0 0,-1-1 0,0 1 15,-21 0-15,0 0 16,0 0-16,-21 21 15,0 0 1,-1 0-16,1 0 0,0 21 0,0 0 16,0 0-16,0 0 0,-1 22 15,1-22-15,0 0 0,0 0 16,0 0-16,21 1 0,-21-1 0,21 0 0,0 0 16,0 0-16,0 0 15,0 1-15,21-1 0,0-21 16,42 0-16,-41 0 0,20 0 15,0 0-15,-21 0 0,22 0 16,-1-21-16,0 21 0,-20-22 0,20 1 16</inkml:trace>
  <inkml:trace contextRef="#ctx0" brushRef="#br1" timeOffset="85095.98">4932 5249 0,'0'0'0,"21"-84"31,0 63-31,0-1 16,0 22-16,-21-21 0,22 21 0,20 0 16,-21 0-16,0 0 0,0 0 0,1 0 15,-1 0-15,0 21 0,0 1 16,0-1-16,0 0 0,1 0 0,-1 0 16,-21 22-16,21-22 0,-21 0 15,0 0-15,0 21 0,0-20 0,0-1 16,-21 0-16,0 0 0,21 0 0,-22 0 15,1-21-15,0 43 0,0-43 0,0 0 16,21-21 15,0-1-31,0 1 0,21 0 16,0 0-16,-21-21 0,21 20 16,-21 1-16,21-21 0,1 21 0,-1-22 15,0 22-15,-21 0 0,21 0 16,0 0-16,0 0 0,-21-1 0,0 1 15,22 21-15,-1-21 0,0 0 16,0 21-16</inkml:trace>
  <inkml:trace contextRef="#ctx0" brushRef="#br1" timeOffset="85567.73">6540 5038 0,'0'0'0,"22"-21"0,20-22 32,-42 22-32,0 42 31,0 0-31,0 1 0,0-1 15,0 0-15,0 21 0,0-21 0,0 1 16,0-1-16,0 21 0,-21-21 16,21 0-16,-21 1 0,21-1 15,0 0-15,-22 0 16,22 0-16,22-21 47,-1-21-47,0 0 0</inkml:trace>
  <inkml:trace contextRef="#ctx0" brushRef="#br1" timeOffset="85963.72">7197 4995 0,'0'0'0,"0"-21"15,-22 21 1,1 0-16,0 0 15,0 0-15,0 0 0,-22 21 0,22-21 16,0 22-16,21-1 0,-21-21 0,0 21 16,21 0-16,0 0 15,0 0-15,0 1 16,21-22-16,0 0 16,0 21-16,0-21 0,1 0 15,-1 21-15,0-21 0,0 0 0,0 21 16,22-21-16,-22 0 0,-21 21 15,21-21-15,0 0 0,-21 21 0,0 1 16,0-1-16,-21 0 16,0-21-1,0 0-15,-22 21 0,22-21 0,-21 0 16,21 0-16,-22 21 0,22-21 0,0 0 16,0 0-16,0 0 0,-1 0 15,1 0-15,0 0 0,21-21 16,0 0-1,-21 0-15,21 0 0</inkml:trace>
  <inkml:trace contextRef="#ctx0" brushRef="#br1" timeOffset="86159.45">6646 4720 0,'0'0'0,"-21"0"0,0-21 16,0 21-16,0 0 16,42 0 15,0 0-15,0 0-16</inkml:trace>
  <inkml:trace contextRef="#ctx0" brushRef="#br1" timeOffset="86919.23">9398 5080 0,'0'-21'15,"0"0"1,21 0-16,-21-1 15,0 1-15,0 0 0,0 0 0,0 0 16,0 0-16,0-1 0,0 1 0,0 0 16,0 0-16,0 0 15,-21 21-15,0-21 0,0-1 0,-1 22 16,1 0-16,0 0 0,0 0 0,-21 0 16,20 0-16,1 0 0,0 22 15,0-1-15,0 0 0,-22 42 16,22-20-16,21-22 0,0 21 15,0 1-15,0-22 0,0 21 0,0 0 16,0-20-16,0-1 0,0 21 0,0-21 16,21 0-16,1 1 15,-1-1-15,0-21 0,0 0 0,0 0 16,0 0-16,1 0 0,-1 0 16,0 0-16,0-21 0,0 21 15,0-22-15,1 1 0,-1 0 0,0-21 16,0 21-16,0-22 0,0 1 15,1 0-15,-1-1 0,0 1 0,0-22 16,0 22-16,-21-64 0,21 64 16,-21-22-16,22 22 0,-22 0 15,0-1-15,0 1 0,0 21 0,0-21 16,0 20-16,0 44 16,0-1-1,-22 0-15,1 21 0,21-21 16,-21 22-16,21-1 0,0 0 0,-21 1 15,21 20-15,0-20 0,0-1 16,-21 0-16,21 1 0,0-1 16,0 0-16,0-21 0,0 22 0,21-1 15,0-21-15,0 0 0,0 1 16,1-22-16,-1 0 16,0 0-16,0 0 0,0 0 0,0 0 15</inkml:trace>
  <inkml:trace contextRef="#ctx0" brushRef="#br1" timeOffset="87300.38">10033 4932 0,'-21'0'16,"42"0"31,21 0-47,-21 0 0,1-21 15,-1 0-15,21 21 0,-21-22 16,0 1-16,22 0 0,-22 21 0,-21-21 16,21 0-16,0 0 15,-21-1-15,0 1 0,-21 21 16,0 0-16,0 0 16,0 0-16,-1 0 15,1 0-15,-21 21 0,21 1 0,0-1 16,-1 0-16,1 21 0,0-21 0,0 1 15,0-1-15,21 21 0,-21-21 16,21 0-16,0 1 0,0-1 0,0 0 16,0 0-16,0 0 0,21 0 15,0-21-15,21 0 0,-21 0 16,22 0-16,-1 0 0,-21 0 16,22 0-16,-1-21 0,0 21 0,1-21 15,20 0-15</inkml:trace>
  <inkml:trace contextRef="#ctx0" brushRef="#br1" timeOffset="88083.62">11007 4466 0,'0'0'0,"0"-21"0,0 0 0,0-21 16,0 20-16,0 1 0,0 0 16,-22 21-1,1 21-15,21 0 16,-21 22-16,0-22 0,0 21 15,21-21-15,-21 22 0,21-1 16,-22 22-16,1-22 0,0 21 0,0 1 16,21 21-16,-42-22 0,20 22 15,1-22-15,0 1 0,0 20 16,0 1-16,0 0 0,-1-1 0,1 1 16,0 0-16,0-1 0,21 1 15,-21 21-15,0-21 0,21-1 0,-22 1 16,1 0-16,21-1 0,-21 1 0,21-22 15,0 1-15,0-1 0,0-20 0,0-1 16,0 0-16,0 1 0,0-22 0,0 0 16,0 0-16,21-21 15,0 0-15,1 0 0,-1 0 0,0-21 16,0 0-16,21 0 0,1-22 0,-1 1 16,0 0-16,22-1 0,-22-20 15,1 21-15,-1-22 0,0 1 16,1-1-16,-22 1 0,21-1 0,-21 1 15,-21-22-15,0 21 0,0 1 0,0-22 16,0 22-16,-21-1 0,-21 1 16,21-1-16,-22 22 0,1 0 0,-22 20 15,22-20-15,0 21 0,-1 0 0,22 21 16,-21-21-16,21 21 0,-22 0 16,22 0-16,21-22 15,21 22 1,1 0-1,-1-21-15,21 21 0,-21-21 0,22 0 16,20 21-16,-21-21 0,1 0 0,20-1 16,-20 1-16,20 0 0,-21 0 15,22-21-15,-22 20 0,-21-20 0,22 21 16,-22-21-16,0 20 0,0-20 16,0 21-16,-21 0 0,0 0 0,22-1 15,-22 1-15,0 0 16,-22 42-1,22 0 1,-21 1-16,21-1 0,0 0 16,0 0-16,0 0 0,0 0 15,0 22-15,0-22 0,0 0 0,0 0 16,0 0-16,0 1 16,0-1-16,0-42 31,0-1-16,0 1-15,0 0 0</inkml:trace>
  <inkml:trace contextRef="#ctx0" brushRef="#br1" timeOffset="88255.71">11451 4678 0,'0'0'0,"-21"0"31,0 0-31,21 21 15,0 0 17,21-21-32,0 21 0,0-21 15,0 0-15</inkml:trace>
  <inkml:trace contextRef="#ctx0" brushRef="#br1" timeOffset="88720.67">11853 4741 0,'0'22'0,"0"-1"16,0 0-16,-21 0 0,21 0 15,0 0-15,-21 1 16,21-1-16,0 0 0,0 0 0,0 0 16,-21 0-16,21 1 0,0-1 15,0 0-15,0 0 0,0 0 0,0 0 16,0 1-16,0-1 15,-21-21 17,21-21-17,0-1-15,0 1 16,0 0-16,0 0 0,0 0 0,0-22 16,21 1-16,0 21 0,0-21 15,0-1-15,22 22 0,-22-21 0,0 21 16,21-1-16,1 1 0,-1 21 15,-21 0-15,21 0 0,1 0 0,-22 0 16,21 0-16,-21 21 0,1 1 0,-1-1 16,-21 0-16,0 0 0,0 21 15,0-20-15,0-1 0,0 21 0,0-21 16,0 0-16,-21 1 0,-1-1 0,22 0 16,-21 0-16,21 0 15,0 0-15,-21-21 16,42-21 15</inkml:trace>
  <inkml:trace contextRef="#ctx0" brushRef="#br1" timeOffset="89043.7">12467 4974 0,'0'0'0,"21"0"16,-21-21-16,21 0 0,1 0 15,-1 21-15,-21-21 16,21-1-16,0 22 0,0-21 16,-21 0-16,21 0 0,1 0 0,-1 21 15,-21-21-15,0-1 0,-21 22 32,-1 22-17,1-1-15,0 0 0,0 0 0,0 0 16,21 0-16,-21 1 0,-1-1 15,22 0-15,-21 21 0,21-21 0,0 1 16,0-1-16,0 0 0,0 0 16,0 0-16,0 0 15,21 1-15,1-22 16,-1 0-16,0 0 0,0 0 16,0 0-16,0 0 0,1 0 0,20 0 15</inkml:trace>
  <inkml:trace contextRef="#ctx0" brushRef="#br1" timeOffset="89563.71">13483 4868 0,'0'-21'0,"0"42"0,0-63 0,0 21 16,0 0-16,-21 21 0,0 0 16,21-21-16,-21 21 0,-1 0 15,1 0-15,0 0 0,0 0 0,-21 0 16,20 21-16,1 0 0,0-21 15,-21 21-15,21 0 0,-1 22 0,1-22 16,0 0-16,0 0 0,21 21 0,0-20 16,-21-1-16,21 0 0,0 0 15,0 0-15,0 0 0,0 1 0,21-1 16,0 0-16,0-21 0,0 0 16,1 21-16,-1-21 0,0 0 0,0 0 15,21 0-15,-20 0 0,-1-21 0,0 0 16,21 0-16,-21 21 0,1-22 15,-1-20-15,0 21 0,0-21 16,0-1-16,0 1 0,1 0 0,-1-1 16,0 1-16,0-22 0,0 22 15,0 0-15,1-22 0,-22 22 0,0 0 16,21-1-16,-21 1 0,0 0 16,0 20-16,0 1 0,-21 42 15,-1 22 1,22-22-16,-21 21 0,0 1 15,0-1-15,0 0 0,0 1 0,21-1 16,0 0-16,0 1 0,0-1 0,0-21 16,0 21-16,0 1 15,0-22-15,0 0 0,0 0 0,0 0 16,0 1-16,21-1 0,0-21 16,0 0-16,0 0 0,0 0 15,22 0-15,-22 0 0,42-21 0,-20-1 16,20 1-16</inkml:trace>
  <inkml:trace contextRef="#ctx0" brushRef="#br1" timeOffset="90219.47">15557 4763 0,'-21'-22'31,"21"1"-31,0 0 0,0 0 16,0 0-16,0 0 15,0-1-15,0 1 0,0 0 16,0 0-16,0 0 0,0 0 15,0-1-15,-21 22 0,0 0 16,21-21-16,-21 21 0,0 0 0,-1 0 16,1 0-16,0 21 0,0 1 0,0-1 15,0 0-15,-1 0 0,1 0 16,0 22-16,0-22 0,0 0 0,0 21 16,21-21-16,0 22 0,-22-22 15,22 21-15,0-21 0,0 22 0,0-22 16,0 0-16,0 0 0,0 0 15,22-21-15,-1 0 0,0 0 16,0 0-16,0 0 0,22 0 0,-22-21 16,0 21-16,21-21 0,-21 0 15,1 0-15,20 0 0,-21-22 16,0 22-16,0-21 0,1 21 0,-1-22 16,0 22-16,0 0 0,-21-21 15,0 20-15,0 1 0,0 0 16,21 21-16,-21-21 0,0 42 15,0 0 1,-21 0-16,21 1 0,-21-1 0,21 0 16,0 0-16,0 21 0,-21-20 15,21-1-15,0 21 0,0-21 0,0 0 16,0 22-16,0-22 0,0 0 0,0 0 16,0 0-1,21-21-15,0 0 0,0 0 16,0 0-16,1 0 0,-1 0 0,21 0 15,-21-21-15,22 0 0,-1 0 16,-21 0-16</inkml:trace>
  <inkml:trace contextRef="#ctx0" brushRef="#br1" timeOffset="90523.71">16256 4657 0,'42'-21'16,"-84"42"-16,105-64 0,-41 22 0,-22 0 0,0 0 16,-43 21-1,22 0-15,0 0 16,-21 21-16,-1-21 0,22 21 15,-21-21-15,21 21 0,-1 1 16,1-22-16,0 21 0,21 0 0,0 0 16,0 0-1,21-21-15,0 21 0,1-21 0,-1 22 16,21-22-16,-21 21 0,22-21 0,-22 21 16,21 0-16,0-21 0,-20 21 15,-1 0-15,0-21 0,0 22 0,-21-1 16,0 0-16,0 0 15,-21-21-15,0 0 0,-22 0 16,22 21-16,-21-21 0,0 0 16,-1 0-16,22 0 0,0 21 0,-21-21 15,20 0-15,1 0 0,0 0 16,21-21-16,0 0 0</inkml:trace>
  <inkml:trace contextRef="#ctx0" brushRef="#br1" timeOffset="92003.66">18076 4424 0,'0'0'16,"0"-21"-16,21 21 0,-21-21 0,0-1 15,0 1 1,0 0 15,22 0-31,-1 21 0,0-21 0,0 21 16,0-21-16,0-1 0,1 22 0,-1-21 15,0 0-15,21 0 0,-21 0 16,1 0-16,-1-22 0,-21 22 16,0 0-16,0-21 0,0 20 15,0 1-15,0 0 0,0 0 0,-21 0 16,-1 21-16,1 0 0,-21 0 16,21 0-16,0 0 0,-1 0 15,1 21-15,0 0 0,0 21 0,0 1 16,0-1-16,21 22 0,0-1 0,0 1 15,0-1-15,0 1 0,0-22 0,0 21 16,0-20-16,0 20 0,0-20 16,0-1-16,0 21 0,0-20 0,0-1 15,0-21-15,0 22 0,0-22 16,0 0-16,0 0 0,-22-21 16,1 0-16,0 0 15,0 0-15,0 0 0,21-21 0,-21 0 16,-1 0-16,1-1 0,0 1 0,0-21 15,0 21-15,0 0 0,-1-22 16,22 22-16,0 0 0,-21 0 0,21 0 16,-21-1-16,21 44 31,21-1-31,0 0 0,-21 0 16,22 0-16,-1 0 0,0 1 15,-21-1-15,21 0 0,0 0 16,0 0-16,22 0 0,-22-21 15,0 22-15,21-22 0,-20 0 0,20 0 16,0 0-16,1 0 0,-1 0 16,0-22-16,1 1 0,-1 0 0,21-21 15,-20 21-15,-22-1 16,0 1-16,-21 0 0,0 0 0,0-21 16,0 20-16,0 1 0,0 0 15,0 42 16,0 0-15,-21 1-16,21-1 0,-21 0 0,0 0 16,21 0-16,-22 0 0,22 1 15,0-1-15,0 0 0,-21 0 16,21 0-16,0 0 16,0-42 15,0 0-31,21 0 15,-21 0-15,22 0 0,-1-1 0,-21-20 16,21 21-16,0 0 0,0-22 16,22 22-16,-22-21 0,0 21 0,21 0 15,1-1-15,-22 1 0,0 21 0,21 0 16,-21 0-16,1 21 0,-22 1 16,21-1-16,-21 0 0,0 0 15,21 0-15,-21 0 0,0 22 16,0-22-16,0 0 0,0 0 0,0 0 15,21-21-15,-21 22 0,21-1 0,0-21 16,1 0-16,-1 0 16,0 0-16,0 0 0,0 0 15,22 0-15,-22-21 0,0-1 16,-21 1-16,21 0 0,0 0 0,-21 0 16,21-22-16,-21 22 0,0-21 15,22 0-15,-22-1 0,0 1 16,0 0-16,0-1 0,21 1 0,-21 0 15,0 20-15,0-20 0,0 21 16,0 42 0,0 0-1,-21 22-15,21-22 0,0 21 0,0 0 16,-22-20-16,22 20 0,0 0 16,0-21-16,0 22 0,0-22 0,0 21 15,0-21-15,0 1 0,0-1 16,0 0-16,0 0 0,0 0 0,22-21 15,-1 21-15,0-21 0,0 0 16,0 0-16,0 0 16,1-21-16,-1 0 0,0 0 15,-21 0-15</inkml:trace>
  <inkml:trace contextRef="#ctx0" brushRef="#br1" timeOffset="92171.55">19240 4445 0,'0'0'0,"-21"0"0,-21 0 32,63 0-17,0 0-15,0 0 0,22 0 16,-22 0-16,21 0 0,-21 0 0,22-21 16,-1 21-16,-21 0 0,22 0 15</inkml:trace>
  <inkml:trace contextRef="#ctx0" brushRef="#br1" timeOffset="92535.38">19748 4466 0,'0'0'0,"0"21"16,22-21 15,-1 0-15,0 0-16,0 0 0,0-21 15,0 0-15,1 21 0,-1-21 16,-21 0-16,21 0 16,-21-1-16,0 1 0,0 0 15,-21 21 1,0 21 0,-1 0-16,1 1 0,21-1 15,-21 0-15,0 0 0,21 21 16,-21-20-16,21-1 0,0 0 0,0 0 15,0 0-15,0 0 0,0 1 0,0-1 16,0 0-16,21 0 16,0-21-1,0 0-15,0 0 0,22 0 0,-22 0 16,0 0-16,21 0 0,1 0 16,-22-21-16,21 21 0</inkml:trace>
  <inkml:trace contextRef="#ctx0" brushRef="#br1" timeOffset="92891.39">20320 4466 0,'0'0'0,"-21"-63"16,21 42-1,0-1-15,0 1 16,21 21-16,0 0 16,0 0-16,0 0 0,1 0 15,-1 0-15,0 21 0,0 1 16,-21-1-16,21 0 0,0 0 0,1 0 15,-1 0-15,-21 1 0,0-1 0,0 0 16,0 0-16,0 0 16,0 0-16,0 1 0,-21-22 15,-1 0-15,1 0 16,0 0 0,0 0-16,21-22 15,0 1 1,0 0-1,0 0-15,0 0 0,21 0 32,0 21-32,-21-22 0,21 22 0,1-21 15,-1 21-15,0-21 0,21 0 0,1 21 16</inkml:trace>
  <inkml:trace contextRef="#ctx0" brushRef="#br1" timeOffset="93428.21">21040 4128 0,'0'0'0,"0"-22"0,0 1 16,0 0-16,0 0 0,0 0 0,0 0 0,0-1 15,0 44 17,0-1-32,0 21 0,-22 0 15,1-20-15,21 41 0,-21-21 16,0 1-16,0 20 0,21-20 0,-21-1 15,-1 21-15,1-20 0,-21 20 16,21 1-16,0-1 0,-1 22 0,1-22 16,0 22-16,-21 0 0,21-22 0,-1 22 15,1 0-15,0-22 0,-21 22 16,21-1-16,21 1 0,-22 0 0,1-22 16,21 22-16,-21-22 0,21-20 0,0 20 15,0-20-15,0-1 16,0 0-16,21-21 0,0 1 0,22-1 15,-22-21-15,21 0 0,1 0 0,-1 0 16,0 0-16,1-21 0,-1 21 16,0-22-16,1-20 0,-1 21 0,0 0 15,-21-22-15,1 22 0,-1-21 0,0-22 16,-21 22-16,0 0 0,0-22 16,0 1-16,-21-1 0,-22 1 0,22 20 15,0-20-15,-21-1 0,-1 22 16,1-21-16,0 20 0,-22 1 15,22 0-15,0 20 0,-1-20 0,1 21 16,21 0-16,0 21 0,-22-21 0,22 21 16,21-22-1,21 22 1,0 0-16,1 0 0,20 0 16,-21-21-16,21 21 0,1-21 0,-1 0 15,0 0-15,1 21 0</inkml:trace>
  <inkml:trace contextRef="#ctx0" brushRef="#br1" timeOffset="94476.67">21399 4445 0,'0'0'0,"0"-42"16,0 21-16,0-22 0,0 22 0,0 0 16,0 0-16,0 0 0,0-1 15,-21 22-15,0 0 0,0 0 0,0 0 16,0 0-16,-1 22 15,22-1-15,-21 0 0,0 0 0,0 0 16,21 22-16,-21-22 0,0 0 16,21 21-16,-22-21 0,22 1 0,0-1 15,0 21-15,0-21 0,0 0 16,0 1-16,0-1 16,22-21-16,-1 0 15,0 0-15,0 0 0,0 0 0,0 0 16,1 0-16,-1-21 0,0-1 15,0 1-15,0 0 0,0 0 0,1 0 16,-22 0-16,21-1 0,-21 1 16,21 0-16,-21 0 0,0 0 0,0 0 15,21 21-15,-21 21 16,0 0 0,0 0-16,0 0 0,-21 0 15,21 1-15,0-1 16,0 0-16,0 0 0,0 0 15,21-21-15,0 21 0,0-21 16,1 0-16,-1 0 16,0 0-16,0 0 0,0 0 0,0-21 15,1 0-15,-1 21 0,0-21 0,21 0 16,-21 0-16,1-1 0,-1 1 16,0-21-16,0 21 0,0 0 0,-21-22 15,21 22-15,1 0 0,-1 0 16,-21 0-16,21 21 0,0 0 15,-21 21 1,0 0 0,0 0-16,0 0 15,21-21 17,-21-21-17,0 0 1,0 0-16,0 0 15,0-1 1,0 1 0,-21 21-1,0 21-15,0 1 16,21-1-16,-21 0 0,-1 0 16,1 21-16,21-20 0,0-1 15,-21 0-15,21 21 0,0-21 0,0 1 16,0-1-16,0 0 0,0 0 15,0 0-15,21-21 16,0 21-16,1-21 0,-1 0 0,0 0 16,0 0-16,21 0 0,1 0 15,-22 0-15,21-21 0,1 0 0,-22 21 16,21-21-16,0 0 16,1-22-16,-22 22 0,21 0 0,-21-21 15,1-1-15,-1 1 0,0 21 0,0-21 16,-21 20-16,0-20 0,0 21 15,-21 21 1,0 0-16,0 21 0,-22 0 16,22 0-16,0 1 0,0 20 0,0-21 15,21 0-15,0 22 0,0-22 16,-22 0-16,22 0 0,0 0 0,0 0 16,0 1-16,22-1 0,-1-21 15,0 0-15,0 0 0,0 0 16,22 21-16,-1-21 0,0 0 0,1 0 15,-1 0-15,0 0 0,1-21 16,-1 0-16,-21 21 0</inkml:trace>
  <inkml:trace contextRef="#ctx0" brushRef="#br1" timeOffset="95480.01">1122 6773 0,'0'0'0,"0"-21"0,0 0 0,0 0 15,0 0-15,0 0 16,0-1-16,-21 22 0,21-21 15,-22 21-15,22 21 16,-21-21-16,21 43 0,0-22 16,0 21-16,0-21 0,-21 22 0,21-1 15,0 0-15,0 1 0,0-1 16,-21 0-16,21 1 0,-21-1 0,21 22 16,-21-22-16,21-21 0,0 21 15,0 1-15,0-22 0,-22 0 0,22 0 16,0 0-16,-21-21 15,0 0 1,0 0-16,0 0 0</inkml:trace>
  <inkml:trace contextRef="#ctx0" brushRef="#br1" timeOffset="96099.4">423 7260 0,'-21'0'0,"42"0"0,-63 0 15,42 21-15,21-21 16,0 0-16,0 0 16,22 0-16,-1-21 0,0 21 15,22-21-15,-22 0 0,22 0 16,-1 0-16,1-22 0,-1 22 0,1 0 16,-1 0-16,22-22 15,-22 22-15,1 0 0,-1-21 0,-20 21 16,-1-22-16,0 22 0,1 0 15,-22-21-15,-21-1 0,0 22 16,0 0-16,-21 21 16,0 0-16,21 21 15,-22 0-15,1 0 16,21 1-16,0-1 0,0 21 16,0-21-16,0 22 0,0-22 0,0 21 15,0-21-15,0 22 16,0-22-16,0 21 0,0-21 0,0 22 15,0-22-15,0 0 0,-21 0 16,21 0-16,0 0 0,0-42 31,0-21-15,0 21-16,0 0 16,21-1-16,0-20 0,1 21 0,-1-21 15,0-1-15,21 22 0,-21 0 16,22-21-16,-22 20 0,21 1 15,1 21-15,-22-21 0,21 21 0,0 0 16,-20 0-16,-1 21 0,0-21 16,0 21-16,0 1 0,-21-1 15,21 0-15,-21 0 0,0 0 0,0 0 16,0 1-16,0-1 0,0 0 16,0 0-16,0 0 0,-21 0 0,21 1 15,0-1-15,-21 0 0,21 0 16,0-42 15,0 0-31</inkml:trace>
  <inkml:trace contextRef="#ctx0" brushRef="#br1" timeOffset="96871.51">2603 6879 0,'0'0'31,"-21"-42"-31,0 21 0,0 21 16,0-21-16,-22 21 0,22 0 0,0 0 15,-21 0-15,21 0 0,-1 0 16,1 21-16,0 0 0,0 0 16,0 0-16,0 0 0,21 22 0,-22-22 15,22 21-15,0-21 0,0 22 16,-21-22-16,21 21 0,0-21 0,0 22 15,0-22-15,0 0 0,0 0 16,21-21-16,1 21 0,-1-21 16,0 0-16,0 0 0,0 0 0,0 0 15,1-21-15,20 0 0,-21 21 16,0-42-16,0 21 0,22-1 0,-22 1 16,0 0-16,0-21 0,0 21 15,-21-1-15,22-20 0,-22 21 0,21-21 16,-21 20-16,21 1 0,-21 0 15,0 0-15,0 0 0,0 0 0,0 42 32,0 0-32,0 0 15,0 0-15,0 0 0,0 1 16,0 20-16,0-21 0,0 0 16,0 0-16,0 1 0,0 20 0,21-21 15,0 0-15,-21 0 0,21 1 16,1-1-16,-1-21 0,0 0 0,0 21 15,0-21-15,22 0 0,-22 0 16,0 0-16,0-21 0,21 0 0,-20-1 16,-1 1-16,0 0 0,0 0 15,21 0-15,-20-22 0,-1 22 0,0-21 16,0 0-16,0-1 0,-21 1 16,21 0-16,-21-1 0,22-20 15,-22 20-15,0 22 0,21-21 0,-21 21 16,0-22-16,0 65 31,0-1-31,-21 21 0,21-21 16,0 22-16,-22-1 0,22-21 0,-21 21 15,21 1-15,0-1 0,-21-21 16,21 22-16,0-22 0,0 0 0,0 21 16,0-21-16,0 1 0,0-1 15,0 0-15,0 0 0,21-21 16,0 0-16,1 0 15,-1 0-15,0 0 16,0-21-16,0 0 0,0 0 0,1 21 16,-1-22-16,0 1 0,-21 0 15</inkml:trace>
  <inkml:trace contextRef="#ctx0" brushRef="#br1" timeOffset="97078.65">3175 6795 0,'-21'0'15,"42"0"-15,-42 21 0,42-21 47,0 0-47,0 0 16,0 0-16,22 0 0,-22 0 0,0 0 16,21-21-16,-20 21 0,20-22 15,-21 22-15,0 0 0,0-21 0,1 21 16,-1 0-16,0-21 0,0 21 15</inkml:trace>
  <inkml:trace contextRef="#ctx0" brushRef="#br1" timeOffset="99050.69">5482 6752 0,'0'-21'0,"0"42"0,0-63 15,0 21-15,-21-22 0,21 22 16,0 0-16,0 0 0,0 0 0,-21 21 16,21 21-1,0 0 1,0 0-16,0 0 0,0 22 15,0-22-15,-21 21 0,21-21 0,0 1 16,0 20-16,-22-21 0,22 0 0,0 0 16,0 1-16,0-1 15,0 0-15,0 0 0,0-42 47,0 0-31,0 0-16,0-1 15,0-20-15,0 21 0,0 0 0,0-22 16,0 22-16,0-21 0,22 0 16,-1 20-16,0 1 0,0 0 0,-21 0 15,21 0-15,0 21 0,1 0 16,-1 0-16,0 0 0,0 21 0,0 0 16,0 0-16,1 0 0,-22 1 15,21 20-15,0-21 0,0 21 16,0-20-16,-21 20 0,21-21 0,-21 21 15,0-20-15,22-1 0,-1 0 0,-21 0 16,21-21-16,-21 21 0,0 0 16,21-21-16,0 0 0,0 0 15,1 0-15,-1 0 16,-21-21-16,21 0 0,0 21 0,0-21 16,0 0-16,1-22 0,-22 22 0,21 0 15,0-21-15,0 21 16,0-22-16,0 1 0,-21 0 0,22 20 15,-1-20-15,-21 21 0,0-21 0,21 42 16,-21-22-16,21 1 0,-21 42 31,21 1-31,-21-1 0,0 0 16,0 21-16,0-21 0,0 22 0,0-22 16,0 0-16,0 21 0,0-20 0,0-1 15,21 0-15,-21 0 0,0 0 16,0 0-16,0 1 0,22-1 15,-1-21-15,0 0 16,0 0-16,0 0 0,0 0 0,1 0 16,-1-21-16,21 21 0,-21-22 15,0 1-15,1 0 0,20 0 16,-21 0-16,0-22 0,0 22 0,1-21 16,-1 21-16,0-22 0,0 22 0,0-21 15,0 21-15,-21 0 0,0-1 16,22 22-1,-22 22-15,0-1 16,0 0-16,0 0 0,0 0 0,0 22 16,0-22-16,0 0 0,0 21 15,0-21-15,0 1 0,0-1 0,0 0 16,0 0-16,0 0 0,0 0 0,0 1 16,21-22-16,0 0 15,0 0-15,0 0 16,0 0-16,1 0 0,-1 0 0,0 0 15,0-22-15,0 1 0,0 21 16,-21-21-16,0 0 0,22 0 0,-22 0 16,0-1-16,0 1 0,0-21 0,0 21 15,0 0-15,-22-1 0,22-20 16,-21 21-16,0 21 0,0-21 0,0 0 16,0 21-16,-1 0 0,1 0 15,0 0-15,42 0 31,0 0-31,22 0 16,-22 0-16,21 0 0,22-22 0,-22 22 16,0 0-16,22 0 0,-22-21 15,22 21-15,-1 0 0,-20-21 0,-1 0 16,21 21-16,-20 0 0,-1-21 0,-21 21 16,0 0-16,1 0 0,-1 0 15,-42 0 1,-1 0-16,1 0 15,0 21-15,-21 0 0,21 0 0,-1 0 16,-20 1-16,21-1 0,0 21 16,0-21-16,-1 22 0,1-22 15,21 0-15,-21 21 0,21-21 0,-21 22 16,21-22-16,0 0 0,0 0 16,0 0-16,0 1 0,0-1 0,0 0 15,0 0-15,21-21 16,0 0-16,0 0 0,1 0 15,20 0-15,-21 0 0,0-21 0,22 21 16,-22-21-16,21 0 0,0-1 16,-20 1-16,20 0 0,0-21 0,-21-1 15,22 1-15,-1 0 0,-21-1 16,0 1-16,1-21 0,-1 20 16,0-20-16,-21 20 0,21 1 0,-21 0 15,0-1-15,0 22 0,0-21 0,0 21 16,0 0-16,0-1 0,-21 22 31,21 22-31,-21-1 16,21 0-16,0 0 0,-21 21 0,21 1 15,0-1-15,0 0 0,0 1 0,0-1 16,0 0-16,0 1 0,0-1 16,0 0-16,0 1 0,0-22 0,0 0 15,21 21-15,0-20 0,0-1 16,0-21-16,0 21 0,1-21 15,-1 0-15,0 0 0,0 0 0,21 0 16,-20 0-16,-1 0 0,0 0 16,0-21-16,21 21 0,-20-21 0,20-22 15,-21 22-15,0 0 0,-21 0 16,0 0-16,21-1 0,-21 1 16,22 21-16,-22 21 31,0 1-31,0-1 15,-22 0-15,22 0 0,0 0 16,0 0-16,0 1 16,0-1-16,0-42 47,0-1-32,0 1-15</inkml:trace>
  <inkml:trace contextRef="#ctx0" brushRef="#br1" timeOffset="99206.63">8509 6371 0,'0'0'15,"-21"0"-15,0 0 16,-1 0-16,1 0 16,0 21-1,21 1 1</inkml:trace>
  <inkml:trace contextRef="#ctx0" brushRef="#br1" timeOffset="100635.7">8890 6816 0,'0'0'0,"-21"21"0,0-21 0,42 0 31,0 0-31,0 0 16,0-21-16,22 21 0,-22-21 0,21-1 15,0 22-15,-20-21 0,20 0 16,0 0-16,1-21 0,-22 20 0,21 1 16,-21-21-16,0 21 0,1-22 15,-1 1-15,0 21 0,-21-21 16,0-1-16,0 22 0,0 0 0,0 0 16,0 0-16,0-1 0,0 1 0,0 0 15,-21 21 1,0 0-16,21 21 15,-22 0-15,22 1 0,0-1 0,-21 21 16,21-21-16,-21 22 0,21 20 16,0-21-16,-21 22 0,21-22 0,0 22 15,0-1-15,0-20 0,-21 20 0,21 1 16,0-1-16,-21 22 0,21-1 16,0 1-16,0 0 0,0-1 0,-22 1 15,22 21-15,0-21 0,-21 20 16,21 1-16,-21-21 0,21 21 15,0 0-15,-21-22 0,21 1 0,-21 0 16,21-22-16,0 1 0,0-22 0,0 21 16,0-41-16,0 20 0,21-42 0,0 21 15,0-21-15,0 0 0,22-21 16,-22 0-16,0 0 0,21-1 0,1 1 16,-22-21-16,21 0 0,1-22 0,-1 22 15,-21-22-15,21 1 0,-20-22 16,20 0-16,-21 22 0,0-22 0,-21 1 15,0-1-15,0 0 0,0 22 16,0-22-16,-42 0 0,21 22 0,-22-1 16,1 1-16,21 21 0,-21-22 15,-1 22-15,-20 21 0,20-22 0,1 22 16,0 0-16,21 0 0,-22 0 0,22 21 16,0-22-16,0 22 0,0 0 15,21-21-15,21 0 16,0 0-16,0 21 15,0-21-15,0 0 0,22 21 0,-22-22 16,21 1-16,1 0 0,-22 0 0,21 0 16,0 0-16,1-1 0,-1 1 15,0-21-15,1 21 0,-1 0 16,-21-1-16,22 1 0,-22 0 0,0 0 16,0 0-16,-21 0 0,21-1 15,-21 1-15,0 42 47,-21 1-47,21-1 0,-21 0 16,21 0-16,0 0 0,0 0 15,0 1-15,0-1 0,0 0 0,0 0 16,0 0-16,0 0 0,0 1 0,21-22 16,-21 21-16,21 0 15,0-21-15,1 0 0,-1 0 0,0 0 16,0 0-16,0 0 0,0 0 0,22 0 15,-22 0-15,0 0 0,21 0 16,-20-21-16,20 0 0,-21 21 0,0-22 16,22 1-16,-22 0 0,0 0 0,0 0 15,0 0-15,0-1 0,1 1 16,-22 0-16,0 0 0,0 0 0,21 0 16,-21-1-16,0 1 15,-21 42 16,21 1-15,0-1-16,0 0 0,0 0 16,-22 0-16,22 0 0,0 1 0,0-1 15,0 0-15,0 0 0,0 0 16,22-21-16,-22 21 16,21-21-16,0 0 0,0 0 15,0 0-15,0-21 16,1 0-16,-1 21 0,-21-21 15,21 0-15,21 0 0,-21-22 0,1 22 16,-1 0-16,0-21 0,0 20 16,0 1-16,-21 0 0,21 0 15,-21 0-15,22 21 0,-1 0 16,-21 21 0,0 0-16,0 0 0,0 0 15,0 1-15,-21-1 0,21 0 0,-22 0 16,22 0-16,-21 0 15,21 1-15,0-1 0,0 0 0,-21-21 32,0 0-17,21-21-15</inkml:trace>
  <inkml:trace contextRef="#ctx0" brushRef="#br1" timeOffset="100840.29">10520 6223 0,'0'0'0,"-21"0"0,-1 0 15,22-21-15,-21 21 16,0 0-16,0 0 31</inkml:trace>
  <inkml:trace contextRef="#ctx0" brushRef="#br1" timeOffset="101263.24">12404 6244 0,'0'0'0,"-22"-21"15,22 0-15,0 0 0,-21 0 16,21-1-16,0 1 0,0 0 0,0 0 15,0 0-15,0 0 0,0-1 0,0 1 16,0 42 15,0 1-31,0-1 0,0 21 16,0-21-16,0 22 0,0-1 16,0-21-16,-21 21 0,21 1 15,0-1-15,0 0 0,-21 1 0,21-22 16,0 21-16,-21 1 0,21-22 15,0 0-15,0 0 0,0 0 0,0 0 16,-21 1-16,-1-22 16,1 0-1,0 0-15,0-22 16</inkml:trace>
  <inkml:trace contextRef="#ctx0" brushRef="#br1" timeOffset="102127.13">11938 6435 0,'0'0'0,"-21"0"0,42 0 32,0 0-32,0 0 15,0 0-15,1 0 0,20 0 0,0-21 16,1-1-16,-1 22 0,0-21 16,22 21-16,-22-21 0,0 0 0,1 0 15,20 0-15,-42 21 0,22-22 0,-1 1 16,-21 0-16,0 0 0,1 0 15,-1 21-15,-21-21 0,21-1 0,-21 1 16,0 0-16,0 0 0,0 0 16,-21 21-16,0 0 15,21 21 1,-22 0-16,22 0 0,-21 0 16,21 1-16,0 20 0,-21-21 15,21 0-15,0 22 0,0-22 0,0 21 16,0 0-16,0-20 0,0 20 0,-21-21 15,21 21-15,0-20 0,0 20 16,0-21-16,0 0 0,0 0 0,0 1 16,0-44 15,21 1-15,0 0-16,-21 0 0,21-21 15,-21 20-15,22-20 0,-1 21 16,0-21-16,0 20 0,0-20 0,0 21 15,1 0-15,-1 0 0,0-1 16,0 22-16,0-21 0,0 21 0,1 0 16,-1 0-16,0 0 15,-21 21-15,0 1 16,0-1-16,21 0 0,-21 0 16,0 21-16,21-20 0,-21-1 0,0 0 15,21 21-15,1-21 0,-22 1 16,21-1-16,0-21 0,0 21 15,0 0-15,0-21 0,1 0 0,-1 0 16,21 0-16,-21 0 0,43 0 16,-43 0-16,21 0 0,-21-21 15,22 0-15,-22 0 0,0-1 16,21 1-16,-20-21 0,-1 21 0,0 0 16,0-22-16,-21 22 0,0 0 0,21-21 15,-21 20-15,0 1 0,0 0 16,0 0-16,-21 21 15,0 0-15,0 0 0,0 21 16,-1-21-16,1 21 16,21 0-16,-21 1 0,21-1 0,0 0 15,0 0-15,0 21 0,0-20 16,0-1-16,0 0 0,0 0 16,0 0-16,0 0 0,21-21 0,0 22 15,1-22-15,-1 0 16,0 0-16,0 0 0,0 0 15,0 0 1,-21-22-16,0 1 16,0 0-16,0 0 0</inkml:trace>
  <inkml:trace contextRef="#ctx0" brushRef="#br1" timeOffset="102291.84">13652 6456 0,'0'0'0,"0"-21"78,-21 21-62,21-21-16,0-1 0</inkml:trace>
  <inkml:trace contextRef="#ctx0" brushRef="#br1" timeOffset="105504.4">15833 6562 0,'0'-21'31,"21"-1"-31,-21 1 16,21 0-16,-21 0 0,0 0 0,0 0 15,0-1-15,0 1 16,0 0-16,0 0 0,0 0 0,-21 0 16,0-1-16,-1 22 15,1 0-15,-21-21 0,21 21 16,0 0-16,-22 0 0,22 0 0,-21 0 16,-1 21-16,1 1 0,21-1 0,-21 0 15,-1 21-15,22-21 0,0 22 16,0-1-16,21 0 0,-21 1 0,21-1 15,0-21-15,0 22 0,0-22 16,0 0-16,21 0 0,0 0 0,21 0 16,-21-21-16,1 0 0,20 0 0,-21 0 15,21 0-15,-20 0 0,20 0 16,-21-21-16,21 0 0,1 0 0,-1-21 16,0 20-16,1-20 0,-1 0 15,0-1-15,1 1 0,20 0 16,-20-1-16,-1 1 0,0-21 0,-21 20 15,22 1-15,-22 0 0,0-1 16,0 1-16,-21 21 0,0-22 0,0 1 16,0 21-16,0 0 0,0 0 0,-21 21 15,0 0-15,0 0 0,0 0 16,21 21-16,-22 0 0,1 21 0,0-21 16,21 22-16,0-22 0,-21 21 15,21 1-15,-21-1 0,21 0 16,0 1-16,0 20 0,0-21 0,0 1 15,0-1-15,0 0 0,21 1 16,0-1-16,0-21 0,43 22 16,-22-22-16,-21-21 0,22 0 15,-1 0-15,-21 0 0,64 0 16,-43 0-16,-21-21 0,22 21 0,-1-22 16,-21-20-16,21 21 0,-20 0 15,-1-22-15,21 22 0,-21 0 0,-21-21 16,0 21-16,21-22 0,-21 22 0,0 0 15,0 0-15,0 0 0,-21 21 16,0 0 0,0 0-16,0 0 15,21 21-15,0 0 0,-21 0 16,21 21-16,-22-20 0,22-1 0,0 0 16,0 0-16,0 21 0,0-20 15,0-1-15,22 0 0,-1 0 16,0-21-16,0 0 0,0 0 15,22 0-15,-22 0 0,21-21 16,-21 0-16,22 21 0,-1-21 0,0-22 16,1 22-16,-1 0 0,0-21 15,1 20-15,-1-20 0,0 21 0,1-21 16,-22 20-16,0-20 0,0 21 16,0-21-16,-21 20 0,21-20 0,-21 21 15,0 0-15,0 0 16,0-1-16,-21 22 15,0 0-15,0 22 16,21-1-16,0 0 0,-21 0 0,0 0 16,21 22-16,-22-22 0,22 0 15,0 21-15,-21 1 0,0-1 0,21 21 16,0-20-16,0 20 0,-21 1 0,0-1 16,21 1-16,-21-1 0,21 1 15,0-1-15,-22 1 0,1-1 16,21 22-16,-21 0 0,21-1 0,0 1 15,0 0-15,-21-1 0,21-20 16,-21 20-16,21-20 0,-21 21 0,21-22 16,0 1-16,0-1 0,0-21 0,0 1 15,0-1-15,0 0 0,0-20 16,21-1-16,0-21 0,0 0 0,0 0 16,22 0-16,-22 0 0,21-21 0,0-1 15,1 1-15,-1 0 0,0-21 16,1-1-16,-1 1 0,0 0 0,1-1 15,-22 1-15,21 0 0,-21-22 0,1 22 16,-22-22-16,0 1 0,0-22 16,0 22-16,0-22 0,-22 22 0,1-1 15,0 1-15,-21-1 0,-1 1 16,1 20-16,0-20 0,-1 20 0,-20 22 16,21-21-16,-1 21 0,1 0 15,0 21-15,20-22 0,1 22 0,0 0 16,0 0-16,21-21 15,21 21 1,0-21-16,0 21 0,22 0 0,-1-21 16,0 21-16,1-21 0,20 0 15,-20 21-15,20-22 0,1-20 0,-22 21 16,21 0-16,1-22 0,-22 22 16,22-21-16,-22 21 0,0 0 15,1-22-15,-22 22 0,0-21 0,0 21 16,-21-1-16,0 1 0,0 0 15,0 0-15,0 0 0,0 0 0,-21 21 16,0-22-16,0 22 0,0 0 0,-1 0 16,1 0-16,0 0 0,0 0 15,0 0-15,0 22 0,21-1 16,-22-21-16,1 21 0,0 0 0,0 21 0,21-20 16,0-1-16,0 0 0,-21 21 15,21-21-15,0 1 0,0-1 16,0 0-16,0 0 0,0 0 0,21-21 15,-21 21-15,21-21 16,0 0-16,0 0 0,1-21 16,-1 21-16,0-21 0,0 0 15,0 0-15,0 0 0,1-1 0,-1 1 16,0 0-16,0 0 0,-21-21 0,21 20 16,0 1-16,1 0 0,-22-21 15,21 21-15,-21-1 16,0 44-1,0-1 1,0 0-16,0 0 0,-21 0 16,21 0-16,0 22 15,0-22-15,0 0 0,0 0 0,0 22 16,0-22-16,0 0 0,21 0 16,0 0-16,0-21 0,0 0 15,0 0-15,1 0 0,-1 0 0,0 0 16,0 0-16,21-21 0,-20 21 15,20-21-15,0 0 0,-21 0 16,1-1-16,-1 1 0,0-21 0,0 21 16,0 0-16,0-1 0,-21 1 0,0 0 15,0 0-15,0 0 0,22 0 0,-44 42 47,22 0-47,0 0 16,0 0-16,0 0 15,0 1-15,0-1 0,0 21 0,0-21 16,0 0-16,0 1 0,0-1 16,22 0-16,-1-21 0,0 0 15,0 0-15,0 0 0,22 0 16,-22 0-16,0-21 0,0 21 16,0-21-16,0-1 0,1 1 0,-1 0 15,0 0-15,0 0 0,0 0 16,0-1-16,-21-20 0,0 21 15,0 0-15,22 0 0,-22-1 0,0 1 16,21 0-16,-21 0 0,0 42 31,0 0-31,-21-21 16,21 21-16,-22 1 0,22-1 16,0 0-16,0 0 0,0 0 0,0 0 15,0 1-15,0-1 0,0 0 0,0 0 16,0 0-16,22 0 15,-1-21-15,0 0 0,0 0 0,0 0 16,22 0-16,-22 0 0,0 0 0,21 0 16,1-21-16,-22 21 0,21-21 15,-21 0-15,22 0 0,-22 0 16,0-1-16,21-20 0,-21 21 0,1-21 16,-22 20-16,21-20 0,-21 21 15,21-21-15,-21-1 0,21 22 16,-21 0-16,0 0 0,0 0 0,0-1 15,-21 22 1,0 0-16,0 22 0,21-1 0,-22 0 16,1 0-16,21 0 0,-21 22 15,21-22-15,0 21 0,0-21 0,0 0 16,0 22-16,0-22 0,0 0 16,0 0-16,0 0 0,0 1 15,21-1-15,0 0 0,1 0 0,-1 0 16,0-21-16,0 0 0,21 0 15,-20 0-15,-1 0 0,21 0 0,-21 0 16,0-21-16,22 0 0,-22 21 0,0-21 16,0 0-16,0-1 0,22-20 15,-43 21-15,21 0 0,0-22 0,0 1 16,-21 21-16,21-21 0,-21-1 0,22 1 16,-22 0-16,0-1 15,21 1-15,-21 21 0,0 0 0,0-1 16,0 1-16,0 0 0,0 42 15,0 0 1,0 1-16,0-1 0,-21 21 0,21-21 16,0 22-16,0-22 0,-22 21 15,22 0-15,0-20 0,0 20 0,0-21 16,0 21-16,0-20 0,0-1 16,0 0-16,0 0 0,0 0 0,0 0 15,0 1-15,22-1 0,-1-21 16,0 0-16,0 0 15,0 0-15,0 0 0,1 0 0,-1 0 16,0-21-16,0 21 0,0-22 0,0 1 16,22 0-16,-43 0 15,0 0-15</inkml:trace>
  <inkml:trace contextRef="#ctx0" brushRef="#br1" timeOffset="105719.69">19981 6033 0,'0'0'0,"0"21"16,21-21-1,1 0 1,-1 0-16,0 0 0,21-21 16,-21 21-16,1 0 0,-1 0 15,0-22-15,0 22 0,0 0 16,0 0-16,1-21 0,-1 21 0,0 0 15</inkml:trace>
  <inkml:trace contextRef="#ctx0" brushRef="#br1" timeOffset="106623.66">1418 8276 0,'-21'0'0,"42"0"0,-42-21 15,0 21-15,21-21 16,21 0-1,0 21 1,21-21-16,1 21 0,-1-22 0,22 1 16,-1 21-16,1-21 15,-1 21-15,-21-21 0,22 21 0,-1-21 16,-20 21-16,20-21 0,-20 21 16,20 0-16,-42 0 0,22 0 0,-22 0 15,0 0-15,-42 0 16,0 0-1,-1 21-15,1-21 0,-21 21 16,21-21-16,0 0 0,-1 21 0,1-21 16,0 0-16,0 21 0,0-21 15</inkml:trace>
  <inkml:trace contextRef="#ctx0" brushRef="#br1" timeOffset="106843.49">1947 8149 0,'-21'0'31,"21"21"-16,0 1-15,-21-1 16,21 0-16,0 0 0,0 21 0,0 1 16,0-22-16,0 21 0,-21 1 15,21-1-15,0-21 0,-21 21 0,21-20 16,0 20-16,0 0 0,0-21 16,0 1-16,0 20 0,0-21 0,0 0 15,0 0-15,0 1 0,0-1 16</inkml:trace>
  <inkml:trace contextRef="#ctx0" brushRef="#br1" timeOffset="107227.34">2074 8615 0,'0'0'0,"0"21"0,21-21 47,1-21-47,-1 21 16,0-21-16,21 0 0,-21 21 16,1-22-16,20 1 0,-21 0 0,0 0 15,-21 0-15,21 0 16,-21-1-16,0 1 0,0 0 15,-21 21 1,0 0-16,0 0 0,0 0 0,0 21 16,-1 0-16,1 1 0,21-1 15,-21 21-15,0-21 0,0 0 0,21 1 16,-21 20-16,21-21 0,0 0 16,0 0-16,0 1 0,0-1 0,0 0 15,0 0 1,21-21-16,0 0 0,0 0 0,0 0 15,22 0-15,-22 0 0,0 0 16,21 0-16,-21 0 0,22-21 0</inkml:trace>
  <inkml:trace contextRef="#ctx0" brushRef="#br1" timeOffset="107614.64">2836 8509 0,'0'0'0,"21"-42"0,1 21 15,-1-1-15,-21 1 0,0 0 0,0 0 16,-21 21 15,-1 0-31,1 0 16,-21 0-16,21 21 0,0 0 0,21 0 15,-22 1-15,1-22 0,21 21 0,0 0 16,0 0-16,0 0 16,0 0-16,21 1 0,1-22 15,-1 21-15,0-21 0,0 21 16,0-21-16,0 21 0,1-21 0,20 21 15,-21 0-15,0 1 16,-21-1-16,0 0 16,0 0-16,0 0 15,-21 0-15,0-21 16,-21 22-16,20-22 0,-20 0 0,21 0 16,-21 0-16,20 0 0,-20 0 15,21 0-15,0 0 0,0 0 0,-1 0 16,1 0-16,0 0 0,21-22 15,-21 22-15,21-21 0,0 0 0,0 0 16,21 0-16,0 0 16,0-1-16,1 1 0</inkml:trace>
  <inkml:trace contextRef="#ctx0" brushRef="#br1" timeOffset="107899.16">3408 8107 0,'-21'0'31,"21"21"-31,-22 0 0,1 0 16,21 1-16,-21 20 0,21-21 16,0 21-16,0-20 0,-21 20 0,21 0 15,-21 1-15,21-22 0,-21 21 16,21-21-16,0 22 0,-22-22 0,22 0 15,0 0-15,0 0 0,0 0 16,0 1-16,0-1 16,22-21-16,-1 0 0,0 0 0,0 0 15,0 0-15,0-21 16,-21-1-16</inkml:trace>
  <inkml:trace contextRef="#ctx0" brushRef="#br1" timeOffset="108095.14">3196 8509 0,'21'0'47,"0"0"-47,1 0 15,-1 0-15,21 0 0,-21 0 0,22-21 16,-1 0-16,0 21 0,22-21 15,-22-1-15,22 1 0,-1 0 0,-21 21 16,1-21-16</inkml:trace>
  <inkml:trace contextRef="#ctx0" brushRef="#br1" timeOffset="108339.13">4212 8022 0,'0'0'16,"-21"0"-16,0 0 0,21 21 0,-21 1 15,21-1-15,-22 0 0,1 21 16,21-21-16,0 22 0,-21-1 0,0 0 16,21 1-16,-21-1 0,21-21 15,0 22-15,0-1 0,0-21 0,-21 21 16,21-20-16,0-1 0,0 0 0,0 0 16,0 0-16,0 0 15,0-42 16,0 0-15</inkml:trace>
  <inkml:trace contextRef="#ctx0" brushRef="#br1" timeOffset="108590.91">4085 8213 0,'0'-85'16,"0"170"-16,0-191 0,21 106 31,0 0-31,1 21 0,-22 21 15,21-20-15,0 20 0,0-21 16,-21 21-16,21 1 0,0-22 0,1 21 16,-1 1-16,0-22 0,0 0 15,0 0-15,0 21 0,-21-20 16,22-22-16,-1 21 0,0 0 0,-21 0 16,21-21-16,0 0 15,0 0 1,-21-21-16,22 0 15,-22 0-15,21-1 0,-21 1 16</inkml:trace>
  <inkml:trace contextRef="#ctx0" brushRef="#br1" timeOffset="108824.25">4699 8001 0,'0'0'0,"0"-21"0,0 0 0,0 0 0,0 42 31,-21 0-31,0 0 0,-1 0 15,22 22-15,-21-22 0,0 21 16,0 0-16,0 1 0,21-1 0,-21-21 16,21 22-16,-22-1 0,22-21 0,-21 21 15,21-20-15,0-1 0,0 0 16,0 0-16,0 0 0,0 0 0,0 1 16,0-1-16,21-21 31,1 0-31,-1 0 0,21-21 0</inkml:trace>
  <inkml:trace contextRef="#ctx0" brushRef="#br1" timeOffset="109458.67">5397 7938 0,'0'0'0,"0"-22"0,0 1 16,0 0-16,-21 21 15,0 0-15,0 0 0,0 0 16,0 0-16,-1 21 0,1 0 16,0 1-16,0 20 0,0 0 15,21 1-15,-21-1 0,-1 0 16,1 1-16,21-1 0,0 0 0,0 1 16,0-22-16,0 21 0,0-21 15,0 0-15,0 1 0,0-1 0,0 0 16,21 0-16,1-21 0,-1 0 0,0 0 15,0 0-15,0 0 0,22 0 16,-22 0-16,0 0 0,0-21 0,0 21 16,0-21-16,1 21 0,-22-21 0,0-1 15,0 1-15,0 0 16,0 0-16,0 0 0,0 0 16,-22-1-16,1 22 0,0 0 15,0-21 1,0 21-16,42 0 31,0-21-15,0 21-16,0 0 0,1 0 15,-1 0-15,0 0 16,0 21-16,-21 0 16,21 1-16,-21-1 0,0 0 0,0 0 15,0 0-15,0 0 0,0 22 16,0-22-16,0 21 0,0-21 0,0 22 15,0-1-15,0 0 0,0 1 16,-21-1-16,21 0 0,-21 22 16,0-1-16,21-20 0,-21 20 0,21-20 15,-22-1-15,22 0 0,-21 1 0,21-1 16,0 0-16,0-21 0,0 1 16,0-1-16,0 0 0,21-21 15,1 0-15,-1 0 0,0-21 16,-21 0-16,21-1 15,0-20-15,0 21 0</inkml:trace>
  <inkml:trace contextRef="#ctx0" brushRef="#br1" timeOffset="111927.21">7175 8319 0,'0'0'0,"22"-22"32,-1 22-17,-21-21-15,21 21 0,0-21 0,-21 0 16,21 0-16,0 0 15,1-22-15,-1 22 0,-21 0 0,21-21 16,0-1-16,0 22 0,0-21 16,-21-1-16,22 1 0,-22 21 0,21-21 15,-21-1-15,0 22 0,0-21 0,0-1 16,0 22-16,0 0 0,0 0 16,0 0-16,0 0 0,-21 21 0,-1 0 15,1 0-15,21 21 0,-21 0 16,21 0-16,-21 21 0,21-20 0,-21 20 15,21 0-15,0 1 0,0-1 0,0 0 16,0 1-16,0-1 0,0 0 16,0 22-16,0-43 0,0 21 0,0 1 15,0-1-15,0-21 0,21 0 16,-21 0-16,21 1 0,0-1 16,0-21-16,1 0 0,-1 0 0,0 0 15,0 0-15,0 0 0,22 0 0,-22 0 16,21-21-16,-21-1 0,0 1 15,22 0-15,-22 0 0,21 0 16,-21 0-16,1-1 0,20 1 0,-21-21 16,0 21-16,0 0 0,1 21 15,-1-22-15,0 1 0,0 0 0,0 0 16,0 0-16,1 21 16,-22-21-16,21-1 0,0 22 0,-21-21 15,21 0-15,0 21 0,-21-21 0,21 21 16,1-21-16,-22 0 15,21-1-15,0 1 16,-21 0-16,-21 42 47,0-21-47,21 21 16,-22 1-16,1-1 0,21 0 15,-21 21-15,0-21 0,0 1 0,21 20 16,0-21-16,-21 21 0,21-20 15,0 20-15,0-21 0,0 0 16,0 0-16,0 1 0,21-1 0,0 0 16,0-21-16,21 0 0,-20 0 15,-1 0-15,21 0 0,-21 0 16,22-21-16,-1 0 0,-21 21 0,43-22 16,-22-20-16,0 21 0,1-21 15,20-1-15,-21 22 0,1-21 0,-1-1 16,0 1-16,-20 0 0,-1-1 0,0 1 15,0 21-15,-21-21 0,21-1 16,-21 22-16,0-21 0,0 21 16,0-1-16,0 1 0,-21 21 0,0 0 15,0 0 1,0 21-16,-1 1 0,22-1 0,-21 0 16,21 21-16,-21-21 0,21 22 15,-21-22-15,21 21 0,0 1 0,0-22 16,-21 21-16,21 0 0,-21 1 0,21-22 15,0 21-15,0 1 0,0-22 16,0 0-16,0 21 0,0-21 16,0 1-16,21-22 31,0 0-31,-21-22 0,21 1 16,0 0-16,0 0 0,1 0 0,-1 0 15,0-22-15,-21 22 16,21 21-16,0-21 0,0 0 0,1 21 15,-1 0 1,-21 21 0,0 0-16,0 0 0,21 0 15,-21 1-15,21-1 0,-21 0 16,21 0-16,-21 0 0,21 0 0,1-21 16,-1 22-16,0-1 0,21-21 0,-21 21 15,1-21-15,-1 0 0,21 0 16,-21 0-16,0 0 0,22 0 15,-22 0-15,0 0 0,21-21 0,-20 0 16,-1 21-16,21-22 0,-21-20 16,0 21-16,1 0 0,-1-22 0,0 22 15,0-21-15,-21 0 0,0 20 0,0-20 16,0 21-16,0 0 0,0 0 16,0-1-16,0 1 0,-21 21 0,0 0 15,0 0-15,-1 0 0,1 0 0,0 0 16,0 0-16,0 0 0,0 21 15,-1 1-15,1-1 0,0 21 16,21-21-16,-21 0 0,21 1 0,0 20 16,0-21-16,-21 21 0,21-20 15,0-1-15,0 0 0,0 0 16,0 0-16,0 0 0,0 1 0,21-22 16,0 21-16,0-21 15,0 0-15,1 0 0,-1 0 16,-21-21-16,21 21 0,0-22 0,0 1 15,0 0-15,1 0 0,-22-21 16,21 20-16,-21 1 0,21-42 16,-21 42-16,0-1 0,0-20 0,0 21 15,0 0 1,0 0-16,0 42 16,0 0-1,0 0 1,0 0-16,0 22 0,0-22 0,0 0 15,0 0-15,0 21 0,0-20 16,0-1-16,0 0 0,0 21 0,0-21 16,21-21-16,0 22 0,-21-1 0,21-21 15,1 0-15,-1 21 0,0-21 16,21 0-16,-21 0 0,1 0 0,-1 0 16,0-21-16,0 21 0,0-21 0,22-1 15,-22 1-15,0-21 0,0 21 16,0 0-16,22-43 15,-43 22-15,0 21 0,21-1 0,0 1 16,-21 0-16,0 0 0,0 0 16,0 0-16,0 42 31,0 0-31,0 0 16,0 0-16,0 0 0,0 1 15,0-1-15,0 0 0,0 21 0,0-21 16,0 1-16,0-1 0,0 0 15,0 0-15,0 0 0,0 0 16,0 1-16,21-22 0,0 21 0,0-21 16,1 0-16,-1 0 0,0 0 0,0 0 15,0 0-15,0 0 0,1-21 16,-1 21-16,0-22 0,0 1 0,-21 0 16,21 0-16,0 0 0,1 0 0,-1-22 15,-21 22-15,0 0 0,0 0 16,0 0-16,0-1 0,0 1 0,0 0 15,21 21 48,0 0-63,0 0 0,0 0 16,1 0-1,-1 0-15,21 0 0,-21 0 0,22 0 16,-22-21-16,21 21 0,0-21 0,-20 21 15,20-21-15,-21 21 0,0-22 16,0 22-16,1-21 0,-1 21 0,0 0 16,-21-21-16,-21 21 31,0 21-31,-1-21 16,22 21-16,-21 1 0,21-1 0,0 0 15,-21 0-15,21 0 0,0 22 16,-21-22-16,21 0 15,0 0-15,0 0 0,0 0 0,0 1 16,0-1-16,0 0 0,0 0 16,0 0-16,0 0 15,21-21-15,0 0 0,0 0 16,1 0-16,20 0 0,-21 0 16,0 0-16,22-21 0,-22 0 15,21 21-15,-21-21 0</inkml:trace>
  <inkml:trace contextRef="#ctx0" brushRef="#br1" timeOffset="112391.64">11578 7726 0,'0'0'0,"0"-21"16,-21 21 0,0 0-1,0 0-15,-1 0 0,1 0 0,0 21 16,0-21-16,0 21 0,0 0 15,-1 0-15,22 1 0,-21-1 0,21 0 16,-21 21-16,21-21 0,0 1 0,0 20 16,0-21-16,0 0 0,0 0 15,0 1-15,0-1 0,0 0 0,21 0 16,0 0-16,1-21 0,-1 21 16,0-21-16,0 0 0,0 0 0,0 0 15,1 0-15,-1-21 16,0 21-16,0-21 0,0 0 0,0 0 15,1 0-15,-1-1 0,-21-20 0,0 21 16,21 0-16,-21-22 0,0 22 16,0-21-16,0 21 0,0 0 0,0-22 15,0 22-15,-21 0 0,0 21 0,21-21 16,-22 21-16,1 0 0,0 0 0,0 0 16,0 0-16,0 0 0,-1 0 15,1 21-15,0 0 0,0-21 0,21 21 16,-21 0-16,21 1 0,0-1 15,0 0-15,0 0 16,0 0-16,0 0 0,21-21 16,-21 22-16,21-22 0,0 0 15,0 0-15,1 0 16,-1 0-16</inkml:trace>
  <inkml:trace contextRef="#ctx0" brushRef="#br1" timeOffset="112863.07">11938 7832 0,'0'0'0,"0"-43"31,0 22-31,0 0 16,0 0-16,0 0 16,21 21-16,0-21 0,0 21 15,1-22-15,-1 22 16,0 0-16,0 0 0,0 0 0,0 22 15,1-1-15,-22 0 0,21 0 16,-21 0-16,0 0 0,0 1 16,0-1-16,0 0 0,21 0 0,-21 0 15,0 0-15,0 1 0,0-1 0,0 0 16,0 0-16,0 0 16,0 0-16,-21 1 0,21-1 0,-21 0 15,-1-21 1,22-21-1,0 0 1,0-1-16,0 1 0,0-21 16,0 21-16,22 0 0,-22-1 15,21 1-15,0 0 0,-21-21 0,21 21 16,0-1-16,-21 1 0,0 0 0,21 0 16,1 0-16,-1 0 15,-21-1-15,21 22 16,-42 0 31,0 0-47</inkml:trace>
  <inkml:trace contextRef="#ctx0" brushRef="#br1" timeOffset="113127.68">11303 7493 0,'0'0'0,"-21"0"0,0 0 16,-1 0-16,1 0 15,42 0 32,1 0-47,-1 0 0,0 0 0,0 0 16,0 0-16,0 0 0,1 0 15,-1 0-15</inkml:trace>
  <inkml:trace contextRef="#ctx0" brushRef="#br1" timeOffset="113399.47">13102 7916 0,'21'0'15,"-21"22"1,21-22 0</inkml:trace>
  <inkml:trace contextRef="#ctx0" brushRef="#br1" timeOffset="114682.64">296 10964 0,'0'0'0,"-21"-21"0,-42 21 16,41 0-16,1 0 0,0 0 16,42 21 15,0-21-31,22 0 0,-1 22 16,0-22-16,1 0 0,20 0 0,1 0 15,-1 0-15,1 0 0,-1 0 16,1 0-16,-1 0 0,1 0 15,-1 0-15,1 0 0,-22 0 16,22 0-16,-1 0 0,-21 0 0,22 0 16,-22 0-16,1-22 0,-22 22 15,0 0-15,0 0 0,0 0 0,-21-21 32,0 0-32,-21 21 15,0 0-15,0-21 0,0 0 16,-1 21-16,-20-21 0,21 21 0,0 0 15,-22-22-15,22 22 0,0 0 16,-21 0-16,21-21 0,-1 21 0,1 0 16,0 0-1,42 0 17,0 0-32,1 0 0,20 0 0,0 0 15,1 21-15,-1-21 0,-21 22 16,21-22-16,1 21 0,-1 0 0,-21-21 15,0 21-15,1 0 0,-22 0 16,0 1-16,0-1 0,0 0 0,-22 0 16,1 0-16,0 22 15,-21-22-15,-1 0 0,22 0 0,-21 0 16,0 0-16,20 1 0,1-1 16,0 0-16,0-21 0</inkml:trace>
  <inkml:trace contextRef="#ctx0" brushRef="#br1" timeOffset="115395.3">2752 10224 0,'0'0'16,"-43"-64"0,22 64-16,0 0 15,0 0-15,0 0 16,-1 21-16,1 0 0,0 1 16,0-1-16,0 21 0,0-21 0,-1 43 15,22-22-15,-21 0 0,0 1 16,21-1-16,-21 0 0,0 1 0,21-1 15,-21 0-15,-1 1 0,22-22 0,-21 21 16,0-21-16,21 1 0,-21-1 16,21 0-16,0 0 0,-21-21 15,21-21 1,0 0 0,0-22-1,21 22-15,0-21 0,-21 21 0,21-22 16,0-20-16,1 21 0,-1-22 15,-21 22-15,21-22 0,0 22 0,0 0 16,-21-22-16,21 22 0,1 21 0,-22-22 16,21 22-16,-21 0 0,21 21 15,0 0-15,0 21 16,0 0-16,-21 22 16,0-22-16,0 21 0,22 0 0,-22 1 15,21-1-15,-21 22 0,0-22 16,0 0-16,0-21 0,21 22 0,-21-1 15,0-21-15,21 22 0,-21-22 16,0 0-16,0 0 0,0 0 16,0 0-16,0 1 15,-21-22 1</inkml:trace>
  <inkml:trace contextRef="#ctx0" brushRef="#br1" timeOffset="115907.68">2328 10689 0,'-42'0'32,"84"0"-32,-84-21 0,42 0 31,21 21-31,0 0 0,22 0 0,-22 0 16,21-21-16,0 21 0,22-21 15,-22 21-15,22-22 0,-22 22 0,22-21 16,-1 0-16,1 0 0,-22 21 15,21-21-15,-20 0 0,20-1 0,-20 1 16,20 0-16,-21 0 0,1 0 16,20 0-16,-42-1 0,22 22 0,-22-21 15,0 21-15,0 0 0,-21-21 16,-21 21 0,0 0-16,0 0 15,0 21-15,-22-21 0,22 21 0,-21-21 16,21 22-16,-1-1 0,1 0 15,0-21-15,0 21 0,21 0 16,0 0-16,0 1 16,0-1-16,0 0 0,21-21 15,0 21-15,22-21 0,-22 21 0,0 0 16,0-21-16,21 22 0,-20-1 16,-1 0-16,0-21 0,0 21 0,0 0 15,-21 0-15,0 1 16,0-1-16,0 0 0,-21-21 15,-21 21-15,21-21 0,-1 0 16,-20 21-16,0-21 0,21 0 16,-22 0-16,22 0 0,0 0 0,0 0 15,0 0-15,-1 0 16,22-21-16,0 0 16,0 0-16</inkml:trace>
  <inkml:trace contextRef="#ctx0" brushRef="#br1" timeOffset="116351.89">4762 10224 0,'0'-22'16,"0"1"-16,0 0 0,0 0 16,0 0-16,0 0 0,0-1 15,0 1-15,0 0 16,-21 21-1,0 0-15,21 21 16,0 0-16,-21 22 0,0-22 16,21 0-16,-21 21 0,21 1 0,-22-22 15,1 21-15,0 1 0,21-1 16,-42 43-16,42-64 0,0 21 16,-21-21-16,21 22 0,-22-22 0,22 0 15,0 0-15,0 0 0,22-21 31,-1 0-31,0 0 0,0-21 16,0 0-16,0 0 0</inkml:trace>
  <inkml:trace contextRef="#ctx0" brushRef="#br1" timeOffset="117051.21">5016 10075 0,'0'0'0,"-21"22"31,0-1-15,21 0-16,-21 0 0,21 21 0,0-20 16,-21-1-16,0 21 15,21 0-15,0-20 0,0 20 0,-22 0 16,22 1-16,-21-22 0,21 21 0,-21-21 16,21 22-16,-21-22 0,21 0 15,0 0-15,0 0 0,0 0 16,0-42 15,0 0-31,0 0 0,0-21 16,0 20-16,21 1 0,0-21 15,0 21-15,-21-22 0,22 22 16,-22-21-16,21 21 0,0 0 0,0-1 16,-21 1-16,21 21 15,0 0-15,-21 21 16,0 1-16,0-1 0,0 0 15,0 0-15,22 0 0,-22 0 16,0 1-16,0-1 0,0 0 0,21 0 16,-21 0-16,21 0 0,0 1 15,-21-1-15,21 0 0,0-21 0,-21 21 16,22-21-16,-1 21 0,0-21 0,0 0 16,0 0-16,0 0 0,1 0 15,-1 0-15,0-21 0,21 0 0,-21 0 16,1 0-16,20-22 0,-21 22 15,0-21-15,0 21 16,-21-22-16,0 22 0,0-21 0,0 21 16,0-1-16,0 1 0,0 0 0,0 0 15,0 0-15,-21 21 16,0 0 0,21 21-16,0 0 0,-21 0 0,0 0 15,21 22-15,0-22 0,-21 0 16,21 21-16,0-20 0,0 20 0,0-21 15,0 0-15,0 0 0,0 1 0,21-1 16,0 0-16,0-21 0,0 0 16,0 21-16,1-21 0,-1 0 15,0 0-15,0 0 0,0 0 0,22-21 16,-22 21-16,0-21 0,21 0 16,-21-1-16,1 1 0,-1 0 0,0 0 15,-21 0-15,0 0 0</inkml:trace>
  <inkml:trace contextRef="#ctx0" brushRef="#br1" timeOffset="117283.54">4381 10414 0,'0'0'0,"-21"21"0,-21 0 0,21-21 15,42 0 1,0 0 0,0 0-16,22 0 0,-1 0 0,0 0 15,22 0-15,-22-21 0,22 21 0,-1-21 16,-21 0-16,22 0 0,-22 0 16,1 21-16</inkml:trace>
  <inkml:trace contextRef="#ctx0" brushRef="#br1" timeOffset="119636.54">6604 10287 0,'0'-21'0,"0"42"0,0-63 16,0 21-16,-21-1 15,21 1-15,0 0 16,0 0-16,0 0 0,21 0 16,-21-1-16,21 22 15,0 0-15,0 0 0,1 0 16,-1 0-16,0 0 0,0 22 15,0-22-15,0 21 0,1 0 16,-1 21-16,-21-21 0,0 1 0,21 20 16,-21-21-16,0 21 0,0 1 0,0-22 15,0 21-15,0-21 0,0 1 16,0 20-16,0-21 0,0 0 16,0 0-16,0-42 31,0 0-16,0 0-15,0 0 0,0 0 16,0-22-16,0 22 0,0-21 16,21 21-16,-21-22 0,21 22 0,0-21 15,1 21-15,-1-1 0,0 1 0,0 0 16,0 0-16,0 0 0,1 21 16,-1 0-16,0 0 0,0 0 0,0 21 15,-21 0-15,21 0 16,-21 0-16,0 1 0,0-1 15,22 21-15,-22-21 0,0 22 0,0-22 16,0 21-16,21-21 0,-21 22 16,21-22-16,-21 0 0,21 0 15,0-21-15,-21 21 0,21-21 0,1 0 16,-1 0-16,0 0 0,0 0 16,0 0-16,0 0 0,-21-21 15,22 0-15,-1 0 0,0 0 0,0-1 16,-21-20-16,21 21 0,0-21 0,1 20 15,-1-20-15,0 21 0,0-21 16,0 20-16,22 1 0,-22-21 16,0 21-16,21 0 0,-21-1 0,1 1 0,20 21 15,-21-21-15,43 21 16,-43 0-16,0 0 16,0 0-16,-21 21 0,21 0 0,-21 1 15,0-1-15,0 0 16,0 0-16,0 0 0,0 0 15,0 1-15,0-1 0,0 0 16,0-42 31,0 0-47,0-1 16,0 1-16,0 0 15,0 0-15,0 0 0,0 0 0,-21 21 16,21-22-16,-21 1 0,0 21 15,0 0-15,-1 0 0,1 0 16,0 0-16,0 0 0,0 0 0,0 0 16,-1 21-16,-20 1 0,21-22 15,0 21-15,0 0 0,-1 0 0,1 0 16,0 22-16,0-22 0,0 0 0,21 21 16,-21-21-16,21 22 0,-22-22 15,22 0-15,0 21 0,0-20 0,0-1 16,0 0-16,22 0 0,-1 0 0,0-21 15,0 0-15,0 21 0,0-21 16,1 0-16,20 0 0,-21 0 16,0 0-16,22-21 0,-22 0 0,0 0 15,21 0-15,-21 0 0,22-1 16,-22 1-16,0 0 0,0-21 0,0 21 16,1-22-16,-1 22 0,0-21 0,-21 21 15,0-1-15,21-20 0,-21 21 16,0 0-16,0 0 0,0-1 0,0 1 15,-21 42 17,21 1-32,0-1 15,0 0-15,0 0 0,0 0 16,0 0-16,0 1 16,0-1-16,0 0 0,0 0 0,0 0 15,0 0-15,0 1 0,21-1 0,0-21 16,0 21-16,1-21 15,-1 0-15,0 0 0,0 0 0,0-21 16,0 0-16,1 21 0,-1-22 0,0 1 16,0 0-16,0 0 0,0 0 15,-21 0-15,22-1 0,-1-20 0,-21 21 16,21 0-16,-21 0 0,0-1 0,0 1 16,0 0-16,0 0 0,0 0 15,0 42 16,0 0-31,0 0 16,-21 0-16,21 1 0,0-1 16,0 0-16,0 0 0,0 0 0,0 0 15,0 1-15,0-1 0,0 0 16,0 0-16,0 0 0,0 0 16,0 1-1,0-44 1,0 1-1,0 0-15,0 0 0,21 0 16,-21 0-16,0-1 0,0 1 16,21 0-16,-21 0 0,21 0 15,-21 0-15,21-1 0,1 1 0,-1 0 16,-21 0-16,21 21 0,-21-21 16,21 21-16,0 0 15,0 0-15,-21 21 0,22-21 16,-22 21-16,0 0 0,0 0 15,21 1-15,-21-1 0,0 0 16,21 0-16,0 0 0,0 0 0,-21 1 16,21-22-16,-21 21 0,22-21 15,-22 21-15,21-21 0,0 0 16,0 0-16,0 0 16,0-21-1,-21 0-15,0-1 16,22 1-16,-1 0 0,0 0 15,-21 0-15,21 0 0,0-22 0,0 22 16,-21 0-16,22-21 0,-1 20 16,0 1-16,0 0 0,0 0 0,0 0 15,-21 0-15,22 21 16,-22 21 0,0 0-16,0 0 0,0 0 15,0 0-15,0 1 0,0 20 0,0-21 16,0 0-16,0 0 0,0 1 15,0-1-15,0 0 0,0 0 0,0 0 16,0 0-16,21 1 16,0-1-16,0-21 15,0 0-15,0 0 0,1 0 0,-1 0 16,0 0-16,0 0 0,0 0 16,0-21-16,1 21 0,-1-22 15,0 1-15,0 0 0,0 0 0,0 0 16,-21 0-16,22-1 0,-22 1 15,21 0-15,-21-21 0,0 21 0,0-1 0,0 1 16,-21 21 0,-1 0-16,1 21 15,0 1-15,21-1 0,-21 0 0,21 0 16,0 0-16,0 0 16,0 1-16,0-1 0,0 0 15,0 0-15,0 0 0,0 0 0,21 1 16,0-22-1,0 21-15,1-21 0,-1 0 16,0 0-16,0 0 0,0 0 16,0 0-16,1-21 0,-1-1 0,0 1 15,0 21-15,0-21 16</inkml:trace>
  <inkml:trace contextRef="#ctx0" brushRef="#br1" timeOffset="120955.64">10922 9716 0,'21'0'15,"0"0"-15,0-22 16,1 1-16,-1 0 0,21 21 16,-21-21-16,0 0 0,22 0 0,-22-1 15,0 1-15,21 0 16,-20 0-16,-1 0 0,0 0 0,-21-1 16,0 1-16,0 0 0,0 0 15,-21 0-15,0 21 0,-1 0 16,-20 0-16,0 0 0,-1 0 0,1 0 15,0 0-15,-1 0 0,1 21 0,0-21 16,21 21-16,-22 0 0,22 0 16,21 1-16,0-1 0,0 21 0,0-21 15,0 22-15,0-22 0,21 21 16,0-21-16,1 0 0,41 43 16,-42-22-16,22-21 0,-22 1 15,0 20-15,21-21 0,-21 0 0,1 0 16,-1 1-16,0-1 0,-21 0 15,21 0-15,-21 21 0,0-20 16,-21-1-16,0 0 0,-22 0 0,22 0 16,-21 0-16,0-21 0,-1 22 15,1-22-15,0 0 0,-1 0 0,22 0 16,-21 0-16,-1 0 0,22 0 0,-21 0 16,21 0-16,0-22 0,-1 1 15,1 0-15,21 0 0,0 0 0,-21 0 16,21-1-16,0-20 0,-21 21 15,21 0-15,0 0 0,0-1 0,0 1 16,0 0-16,0 0 0,21 21 47,0 21-47,-21 0 0,21 0 0,1 1 16,-1-1-16,-21 0 0,21 0 0,0 0 15,0 0-15,0-21 0,1 22 16,20-1-16,-21 0 0,0 0 0,0-21 15,22 21-15,-22-21 0,0 0 0,21 0 16,-20 0-16,20 0 16,0 0-16,-21 0 0,22 0 0,-1 0 15,-21 0-15,22-21 0,-1 21 0,-21-21 16,21 0-16,-20 0 0,-1-1 16,0 22-16,0-42 0,0 21 0,0 0 15,1 0-15,-22-1 0,0-20 0,21 21 16,-21 0-16,21 21 0,-21-21 0,0-1 15,0 44 17,0-1-32,0 0 15,0 0-15,-21 0 16,21 0-16,0 1 0,0-1 0,0 0 16,0 0-16,0 0 15,0 0-15,21-21 16,0 0-16,0 0 0,0 0 15,1 0-15,-1 0 0,0 0 16,0 0-16,0 0 0,22-21 16,-22 0-16,0 0 0,0 0 0,0 0 15,0-1-15,1 1 0,-1 0 0,0 0 16,-21 0-16,0 0 0,21-1 16,-21 1-16,21 0 0,-21 42 46,0 0-46,-21 1 0,21-1 16,0 0-16,0 0 0,0 0 0,-21 0 16,21 1-16,0-1 15,0 0-15,0 0 0,0 0 16,0 0-16,0 1 0,21-22 16,0 0-16,0 21 15,1-21-15,20 0 0,-21 0 0,0 0 16,22 0-16,-22 0 0,21-21 0,-21 21 15,22-22-15</inkml:trace>
  <inkml:trace contextRef="#ctx0" brushRef="#br1" timeOffset="121691.25">12552 9885 0,'0'-21'0,"0"42"0,0-63 0,21-1 16,-21 22-16,0 0 0,0 0 16,0 0-16,0-1 0,0 1 15,-21 21-15,0 0 0,-1 0 16,1 0-16,0 21 15,0-21-15,0 22 0,0-1 0,-1 0 16,1 21-16,0-21 0,0 1 0,0-1 16,0 0-16,21 0 0,-22 21 15,22-20-15,0-1 0,0 0 16,22 0-16,-1-21 16,0 0-16,0 0 0,0 0 15,0 0-15,1 0 0,-1-21 16,0 21-16,0-21 0,0 0 0,0 21 15,1-22-15,-1 1 0,-21 0 0,0 0 16,21 0-16,-21-22 0,21 22 16,-21 0-16,0 0 0,0 0 0,0 0 15,0-1-15,0 44 32,0-1-17,-21 0-15,21 0 0,0 21 16,0-20-16,0-1 0,0 0 15,0 21-15,0-21 0,0 22 16,0-22-16,0 21 0,0 1 0,0-22 16,0 21-16,0 0 0,0 1 0,0 20 15,0-20-15,0 20 0,0 1 16,0-22-16,0 21 0,-21 1 0,21-22 16,0 22-16,0-1 0,0-20 0,0 20 15,0-21-15,0 22 0,0-22 0,0 1 16,0 20-16,0-21 0,0-20 15,0 20-15,-21 0 0,21-21 0,-22 1 16,22-1-16,-21-21 0,0 0 16,0 0-1,0-21-15,0 21 0,21-22 16,-22 1-16,1-21 0,0 0 0,0 20 16,21-20-16,-21 0 0,0-22 0,-1 22 15,1-22-15,0 22 0,21-21 0,0-1 16,-21-21-16,21 22 0,0-1 15,0-20-15,0 20 0,0 22 0,0-22 16,0 22-16,21 0 0,-21-1 0,21 22 16,0-21-16,-21 21 0,22 0 15,-1-1-15,0 1 0,0 21 16,0-21 0,0 21-16,1 0 15,-1 0-15,0 0 0,0-21 0,0 21 16,0 0-16</inkml:trace>
  <inkml:trace contextRef="#ctx0" brushRef="#br1" timeOffset="122475.51">13229 9864 0,'0'0'0,"21"0"0,-21-21 0,21-1 15,-21 1-15,0 0 0,0 0 16,0 0-16,0 0 0,0-1 0,0 1 15,-21 0-15,0 21 0,0-21 16,0 21-16,0 0 0,-1 0 16,-20 0-16,21 0 0,0 0 0,0 21 15,-22 0-15,22 0 0,0 1 0,-21-1 16,20 21-16,1-21 0,0 22 16,0-22-16,0 0 0,21 21 0,0-21 15,0 1-15,0-1 0,0 0 16,21-21-16,21 0 15,-21 0-15,1 0 0,20 0 0,0 0 16,-21 0-16,22 0 0,-1-21 16,-21 21-16,22-21 0,-22-1 15,21 1-15,-21 0 0,0 0 0,1 21 0,-1-21 16,0 0-16,-21-1 0,0 1 16,0 0-16,21 21 0,-21-21 15,0 42 32,0 0-47,-21 0 0,21 1 16,0-1-16,0 21 0,0-21 0,0 22 15,0-22-15,-21 21 0,21 0 16,0 1-16,-21-1 0,21 0 16,0 1-16,-22 20 0,22 1 0,0-1 15,0-20-15,0 20 0,0 1 0,0-22 16,0 21-16,0-20 0,0 20 15,0-20-15,0 20 0,0-21 0,0 1 16,0 20-16,0-20 0,0 20 0,0-21 16,22 1-16,-22-1 0,0 0 0,0 1 15,0-1-15,0-21 0,0 0 16,0 1-16,-22-1 0,1-21 16,0 0-16,0 0 0,0 0 15,21-21-15,-21-1 0,-1 1 16,1-21-16,0 0 0,21-1 0,-21 1 15,0 0-15,0-22 0,21 22 0,0-22 16,-22 1-16,22-1 0,-21 1 16,21-1-16,0-20 0,0 20 15,0 1-15,0-1 0,0 1 0,0 20 16,21-20-16,1 20 0,-22 1 0,21 21 16,0-21-16,-21 20 0,21 1 15,0 0-15,0 0 0,1 0 0,-1 0 16,0-1-16,0 1 0,0 0 0,0 0 15,1 21-15,-1-21 0,0 0 16,0-1-16,21 1 0</inkml:trace>
  <inkml:trace contextRef="#ctx0" brushRef="#br1" timeOffset="123100.61">13589 9864 0,'0'0'0,"21"0"15,-21-21 1,21-1-1,0 1-15,1 0 16,-1 0-16,0 0 0,0 0 16,0-1-16,-21 1 0,0 0 15,21 0-15,-21 0 0,0 0 16,-21 21 15,0 0-15,0 0-16,0 21 0,21 0 0,0 21 15,-21-21-15,21 1 0,-22-1 16,22 0-16,0 21 0,0-21 0,0 1 16,0-1-16,0 0 0,0 0 0,0 0 15,22-21 1,-1 21-16,0-21 0,0 0 0,0 0 16,0 0-16,1 0 0,-1 0 0,0 0 15,0-21-15,21 0 0,-20 21 16,-1-21-16,21 0 0,-21 0 15,0-1-15,1 1 0,20-21 0,-21 21 16,0 0-16,-21-1 0,21-20 16,-21 21-16,0 0 0,-21 21 31,0 21-31,0 0 16,21 0-16,0 0 0,0 1 0,0-1 15,0 0-15,0 0 0,0 0 16,0 0-16,0 1 0,0-1 0,21 0 15,0 0-15,-21 0 0,21 0 0,-21 1 16,0-1 0,0 0-1,-21-21-15,0 0 16,0 0-16,0 0 0,0 0 16,21-21-1,-22 0-15,22-1 0,0 1 16,0 0-16,0 0 0,22 0 0,-1 0 15,0-22-15,0 22 0,0-21 16,22-1-16,-22 22 0</inkml:trace>
  <inkml:trace contextRef="#ctx0" brushRef="#br1" timeOffset="123351.8">14499 9356 0,'0'0'0,"21"-21"0,0-1 0,1 1 0,-1 0 16,0 21-16,-21-21 0,21 21 15,-21-21-15,0 42 31,0 0-31,0 0 0,0 0 16,-21 1-16,0-1 0,21 21 16,0-21-16,-21 22 0,-1-1 0,1 0 15,21-21-15,-21 22 0,21-1 0,0 0 16,0-20-16,-21 20 0,21-21 16,0 21-16,0-20 0,0-1 0,0 0 15,0 0-15,21-21 16,0 0-16,0 0 15,1 0-15,-1-21 16,-21 0-16,0 0 0,21-1 0</inkml:trace>
  <inkml:trace contextRef="#ctx0" brushRef="#br1" timeOffset="123547.4">14393 9610 0,'0'0'0,"0"-21"0,0-1 31,21 22-15,1 0-16,-1 0 0,0 0 15,0 0-15,0 0 0,0 0 0,1-21 16,-1 21-16,0 0 16,0-21-16,0 21 15,0 0-15</inkml:trace>
  <inkml:trace contextRef="#ctx0" brushRef="#br1" timeOffset="124487.29">16383 9398 0,'0'0'0,"0"-42"31,0 21-31,0-1 0,0 1 0,21 0 16,-21 0-16,0 0 0,21 0 16,-21-1-16,0 1 0,0 0 0,0 0 15,0 0-15,0 42 32,0 0-32,-21 0 15,21 22-15,-21-22 0,21 21 0,-21 0 16,21-20-16,-21 20 0,-1 21 15,22-20-15,-21-1 0,0 0 0,0 22 16,-21-22-16,20 1 0,1-1 0,-21 0 16,21 1-16,-22-1 15,22-21-15,-42 21 0,20-20 16,22-1-16,0-21 0,0 0 0,0 0 16,0 0-16,-1 0 0,1 0 15,0 0-15,21-21 0,-21-1 0,21 1 16,-21 0-16,21 0 0,-21-21 0,21-1 15,0 1-15,0 0 0,0-1 16,0 1-16,0 0 0,0-1 16,0 1-16,0 21 0,0 0 0,0-22 15,21 43-15,0-21 0,-21 0 16,21 21-16,0 0 0,0 0 16,-21 21-16,22 0 15,-1 0-15,0 22 0,-21-22 16,21 21-16,0 1 0,0-22 0,1 21 15,-22 0-15,21-20 0,0 20 16,0-21-16,0 0 0,22 0 0,-22 1 16,0-1-16,21 0 0,-21-21 0,22 0 15,-22 0-15,21 0 0,-21 0 16,22 0-16,-1 0 0,-21 0 0,22-21 16,-22 0-16,0-1 0,0 1 0,21 0 15,-42 0-15,22 0 0,-22 0 16,21-22-16,-21 22 0,0 0 0,0 0 15,0 0-15,0-1 16,0 44 0,0-1-1,0 0-15,-21 0 0,21 0 16,-22 0-16,22 1 0,0-1 16,0 0-16,0 0 0,0 0 15,0 0 1,0-42 15,0 0-31,0 0 16</inkml:trace>
  <inkml:trace contextRef="#ctx0" brushRef="#br1" timeOffset="124683.31">16700 9377 0,'0'0'0,"22"0"78,-22 21-62,21-21-1,0 0-15</inkml:trace>
  <inkml:trace contextRef="#ctx0" brushRef="#br1" timeOffset="125155.67">17145 9398 0,'0'0'0,"42"0"0,-21 0 0,1-21 16,-1 21-16,0 0 0,0-21 15,0 21-15,0-21 0,-42 21 47,0 0-47,-21 0 0,21 0 16,-22 0-16,1 21 0,21-21 15,-22 21-15,1 0 0,21-21 0,0 21 16,0 0-16,-1-21 0,1 22 0,21-1 16,0 0-16,0 0 0,0 0 15,0 0 1,21-21-16,1 22 0,-1-22 0,0 21 15,0-21-15,21 21 0,-20 0 16,-1-21-16,0 21 0,0-21 0,0 21 16,0-21-16,1 22 0,-1-22 15,-21 21-15,21-21 0,-21 21 16,0 0-16,-21-21 16,0 0-16,-1 0 0,1 21 0,-21-21 15,21 0-15,-22 0 0,22 0 16,-21 0-16,21 0 0,0 0 0,-1 0 15,1 0-15,0 0 0,0 0 0,0-21 16,21 0 0,0 0-16,0 0 0,0-1 15,0 1-15,0 0 16,21 0-16,0 0 16,0 21-16</inkml:trace>
  <inkml:trace contextRef="#ctx0" brushRef="#br1" timeOffset="125454.7">17674 9208 0,'21'-22'0,"-42"44"0,42-65 0,-21 22 0,21 21 15,-21-21-15,0 0 0,22 21 0,-22-21 16,0 42 15,-22-21-31,1 21 0,21 0 16,0 21-16,-21-20 0,0-1 15,0 21-15,21-21 0,0 22 0,-21-1 16,-1-21-16,1 21 0,21-20 16,-21 20-16,21 0 0,0-21 0,0 22 15,0-22-15,0 21 0,0-21 0,0 1 16,0-1-16,0 0 0,0 0 16,21-21-16,0 0 15,1 0-15,-1 0 0,0 0 0,0-21 16,0 0-16,0 21 15,-21-21-15</inkml:trace>
  <inkml:trace contextRef="#ctx0" brushRef="#br1" timeOffset="125647.59">17505 9504 0,'0'0'15,"21"0"32,0 0-47,21 0 0,-20 0 16,-1 0-16,0 0 0,0 0 15,0 0-15,0 0 0,22 0 0,-22-21 16,0 21-16,0 0 0</inkml:trace>
  <inkml:trace contextRef="#ctx0" brushRef="#br1" timeOffset="126079.34">18034 9483 0,'-21'0'16,"21"21"-16,-21-21 15,42 0 32,0 0-47,0 0 16,0 0-16,0-21 0,1 0 15,-1 21-15,-21-22 16,21 22-16,-21-21 0,21 21 0,-21-21 16,0 0-16,0 0 15,-21 21 1,0 0-16,0 0 16,-1 0-16,1 0 0,0 0 0,21 21 15,-21 0-15,0 0 0,0 0 16,21 1-16,0-1 0,0 0 0,0 0 15,-22 0-15,22 0 0,0 1 0,0-1 16,0 0-16,0 0 0,0 0 16,0 0-16,0 1 0,22-22 0,-1 21 15,0-21-15,0 0 0,0 0 16,0 0-16,1 0 0,20 0 16,-21 0-16,21 0 0,-20 0 0,20-21 15,0-1-15,-21 1 0,22 21 0,-22-21 16,21-21-16,-21 21 0,22-1 15,-22 1-15</inkml:trace>
  <inkml:trace contextRef="#ctx0" brushRef="#br1" timeOffset="126530.99">18605 9440 0,'0'43'0,"0"-86"0,0 22 0,0 0 16,0 0-1,-21 21 1,0 0-16,21 21 16,-21 0-16,21 0 15,0 1-15,0-1 0,0 0 16,0 0-16,0 21 0,-21-20 0,21-1 15,0 0-15,0 0 0,0 0 16,0 0-16,0 1 0,-21-22 16,21 21-16,-22-21 31,22-21-15,0-1-16,0 1 0,0 0 15,0 0-15,0 0 0,0 0 16,0-22-16,22 22 0,-1 0 0,0 0 15,0-22-15,0 22 0,0 0 16,1 0-16,20 0 0,-21 0 16,21-1-16,-20 22 0,-1 0 0,21 0 15,-21 0-15,0 0 0,22 0 16,-22 22-16,0-1 0,-21 0 16,0 0-16,21 0 0,-21 0 0,0 1 15,0-1-15,0 0 0,0 0 0,0 0 16,0 0-16,0 1 0,0-1 15,0 0-15,0 0 0,-21-21 16,21-21 31,0 0-47,0 0 16</inkml:trace>
  <inkml:trace contextRef="#ctx0" brushRef="#br1" timeOffset="126879.51">19008 9504 0,'0'0'16,"21"0"0,0 0-16,0-21 15,0 21-15,0 0 0,1 0 0,-1-21 16,0 21-16,0 0 16,0-22-16,22 1 0,-22 21 0,0-21 15,0 21-15,-21-21 0,21 0 0,-21-22 16,0 22-16,0 0 15,0 0 1,-21 21-16,0 0 0,0 0 0,0 0 16,-1 0-16,1 21 0,0 0 0,0 0 15,0 1-15,0-1 0,21 0 16,0 0-16,-22 0 0,22 0 0,0 1 16,0-1-16,0 0 0,0 0 15,0 0-15,0 0 0,22-21 16,-22 22-16,21-22 0,0 0 0,0 0 15,0 0-15,0 0 0,1 0 16,-1 0-16,0 0 0,0 0 16,0 0-16,0-22 0,1 1 0,20 21 15,-21-21-15,0 0 0</inkml:trace>
  <inkml:trace contextRef="#ctx0" brushRef="#br1" timeOffset="127283.58">19685 9271 0,'0'0'15,"21"0"-15,-21-21 16,21 21-16,0-21 16,1 0-16,-1 21 0,0 0 15,0 0 1,0 0-16,0 0 0,1 0 16,-22 21-16,0 0 15,0 0-15,0 0 0,0 0 16,0 1-16,0-1 0,0 0 0,21 0 15,-21 21-15,0-20 0,0-1 0,0 0 16,0 0-16,0 0 16,0 0-16,0 1 15,0-44 17,0 1-32,0 0 15,0 0-15,0 0 0,0 0 0,0-1 16,0 1-16,21 0 0,-21 0 15,21 0-15,-21 0 0,21-1 0,0 1 16,-21 0-16,22 0 0,-1 0 16,-21 0-16,21 21 15,0 0-15,0-22 0,-21 1 16,21 21-16,1 0 0,-1 0 16</inkml:trace>
  <inkml:trace contextRef="#ctx0" brushRef="#br1" timeOffset="127735.66">20595 9229 0,'0'0'0,"21"0"0,0-21 16,1 21-16,-22-22 15,0 1-15,0 0 16,0 0-16,-22 21 15,1 0-15,0 0 16,0 0-16,0 0 0,0 0 0,-1 0 16,1 21-16,0-21 0,0 21 15,0 0-15,0 1 0,-1-22 16,22 21-16,0 0 0,0 0 16,0 0-16,0 0 0,22 1 15,-1-22 1,0 0-16,-21 21 0,21-21 0,0 21 15,22-21-15,-22 0 0,0 21 0,0-21 16,0 0-16,0 21 0,1-21 16,-22 21-16,0 1 15,-22-22 1,1 21-16,-21-21 0,21 21 16,0-21-16,-22 0 0,22 21 15,-21-21-15,21 0 0,-22 21 0,22 0 16,0-21-16,0 0 0,0 0 0,-1 0 15,1 22-15</inkml:trace>
  <inkml:trace contextRef="#ctx0" brushRef="#br1" timeOffset="127927.69">20426 9631 0,'21'0'32,"-42"0"15,0 0-32,-1-21-15,-20 21 0</inkml:trace>
  <inkml:trace contextRef="#ctx0" brushRef="#br1" timeOffset="129779.04">2328 11811 0,'0'-21'0,"0"42"0,0-63 16,0 21-16,0-1 0,0 1 16,0 0-1,0 0 1,-21 21-1,0 0-15,0 21 0,21 0 16,-21 22-16,21-22 0,-22 21 16,1 0-16,21 1 0,-21-1 0,0 22 15,0-1-15,0-21 0,-1 22 16,-41 42-16,42-64 0,0 0 16,-22 1-16,22-1 0,0-21 15,0 22-15,0-22 0,-1 0 0,22 0 16,-21-21-16,21 21 15,-21-21-15,21-21 16,0 0-16,-21 21 16,21-21-16,0 0 0,-21-22 15,21 22-15,0 0 0,0-21 0,0-1 16,0 1-16,0 21 0,0-22 16,0 1-16,0 21 0,0-21 0,0 20 15,0 1-15,21 21 31,-21 21-31,21 1 0,0-1 0,0 21 16,1-21-16,-22 22 0,21-22 0,0 21 16,0-21-16,0 0 15,0 1-15,1-1 0,-22 0 0,21 0 16,21 0-16,-21-21 0,0 0 16,1 0-16,20 0 0,-21 0 0,21 0 15,-20 0-15,20 0 0,0-21 16,1 0-16,-22 0 0,21 21 0,-21-43 15,0 22-15,22 0 0,-43 0 16,21-21-16,-21 20 0,21-20 0,-21 21 16,0 0-16,0 0 15,0-1-15,0 1 0,0 0 0,-21 42 32,21 0-32,0 1 15,0-1-15,0 0 0,-21 0 0,21 0 16,0 0-16,0 1 0,0-1 15,0 0-15,-21 0 0,21 0 16,0 0-16,21-21 31,0 0-15,-21-21-16,0 0 16</inkml:trace>
  <inkml:trace contextRef="#ctx0" brushRef="#br1" timeOffset="129968.28">2752 11959 0,'0'-21'16,"0"42"-16,0-63 15,-22 42 1,22 21 15,0 0 0,22-21-31,-1 0 0,0 0 16</inkml:trace>
  <inkml:trace contextRef="#ctx0" brushRef="#br1" timeOffset="130810.96">3281 12023 0,'21'0'31,"-21"-21"-31,21-1 0,-21 1 16,0 0-16,21 21 0,-21-21 15,21 0-15,-21 0 16,0-1-16,-21 22 31,-21 0-31,21 0 0,0 0 16,-1 0-16,1 0 0,-21 22 0,21-22 15,0 21-15,-1 0 0,1 0 16,0-21-16,21 21 0,-21 0 0,21 1 16,0-1-16,0 0 15,0 0-15,21 0 0,0-21 16,0 21-16,1-21 0,-1 22 16,0-22-16,0 21 0,0-21 0,0 21 15,1 0-15,-22 0 0,21-21 16,-21 21-16,0 1 15,0-1 1,-21-21-16,-1 0 16,1 0-16,0 0 0,0 0 15,0 0-15,0 0 16,21-21-16,-22 21 0,1-22 16,21 1-16,0 0 0,-21 21 15,21-21 1,0 42-1,0 0 1,0 0-16,21 1 16,0-1-16,1-21 15,-1 0-15,0 21 0,0-21 16,0 0-16,0 0 0,22 0 0,-22 0 16,21 0-16,-21 0 0,22 0 15,-1-21-15,0 0 0,1 21 0,-22-22 16,21 1-16,1-21 0,-1 21 15,-21 0-15,21-22 0,-20 1 0,-1 21 16,0-22-16,21-41 0,-21 41 16,-21 22-16,0-21 0,0 0 15,22 20-15,-22 1 0,0-21 16,0 21-16,0 0 0,0 42 31,0 0-31,0 0 16,0 0-16,-22 0 0,22 22 15,0-22-15,0 0 0,0 21 0,0 22 16,0-43-16,0 21 0,0-20 16,0 20-16,0-21 0,0 0 15,0 0-15,0 1 0,0-1 16,22-21-16,-1 0 16,0 0-16,0 0 0,0 0 15,-21-21-15,0-1 16</inkml:trace>
  <inkml:trace contextRef="#ctx0" brushRef="#br1" timeOffset="131023.03">3831 11832 0,'0'0'0,"0"-21"15,21 0 1,0 21-16,1 0 15,-1-21-15,0 21 16,0 0-16,0 0 16,0 0-16,-21-21 0,22 21 0,-1 0 15,0 0-15,0-22 0,0 22 16,0-21-16,1 21 0</inkml:trace>
  <inkml:trace contextRef="#ctx0" brushRef="#br1" timeOffset="131867.1">4381 11917 0,'0'0'0,"0"21"16,0 0 0,22-21-16,-1 0 15,0 0 1,0-21-16,0 21 0,0-21 0,1 21 15,-1-21-15,21 0 0,-21 21 0,0-22 16,1 1-16,-1 0 0,0 0 16,0 0-16,0 0 0,-21-1 0,0 1 15,0 0-15,0 0 16,-21 21 0,0 0-16,0 0 0,0 0 15,-1 21-15,-20-21 0,21 21 16,0 0-16,0 1 0,-1-1 0,1 0 15,21 0-15,0 0 0,-21 0 16,21 1-16,0-1 0,0 0 16,0 0-16,0 0 0,21 0 0,0 1 15,1-1-15,-1 0 0,0-21 0,0 21 16,0-21-16,22 0 0,-1 0 16,-21 0-16,21 0 0,1 0 0,-22 0 15,21-21-15,1 21 0,-22-21 16,21 0-16,-21 21 0,0-22 0,22 1 15,-22-21-15,0 21 0,0 0 0,-21-1 16,21 1-16,-21 0 0,22 0 16,-22-21-16,0 20 0,0 1 15,0 42 17,0 1-17,0-1-15,0 0 0,0 0 16,-22 0-16,22 0 0,0 1 15,0-1-15,0 21 0,0-21 0,-21 0 16,21 1-16,0-1 0,0 0 16,0 0-1,0-42 17,0 0-32,0 0 15,0-1-15,0 1 0,0 0 0,0 0 16,21-21-16,1 20 0,-1-20 0,0 0 15,0 21-15,0-22 0,22 1 16,-22 21-16,21 0 0,0-1 0,-20 1 16,20 0-16,-21 21 0,21 0 0,-20 0 15,20 21-15,-21 0 0,0 1 16,0-1-16,-21 21 0,0-21 0,0 0 16,0 22-16,0-22 0,0 21 0,0-21 15,0 22-15,0-22 0,0 21 16,0-21-16,0 1 0,-21-1 15,21 0-15,0 0 0,21-21 32,1-21-32</inkml:trace>
  <inkml:trace contextRef="#ctx0" brushRef="#br1" timeOffset="132243.51">7387 11345 0,'-42'-42'15,"84"84"-15,-105-105 0,41 63 0,1 0 16,0 0 0,21 21-16,-21 0 0,21 0 15,0 22-15,0-22 0,0 21 16,0 1-16,0-1 0,0 0 0,0-21 0,0 22 16,0-1-16,0-21 0,0 0 15,0 22-15,0-22 0,0 0 16,0 0-16,0 0 0,0 1 15,21-22-15,-21-22 32,0 1-32</inkml:trace>
  <inkml:trace contextRef="#ctx0" brushRef="#br1" timeOffset="132735.65">6921 11684 0,'-21'0'31,"42"0"-31,-42-21 16,42 21-16,1 0 0,-1 0 16,0-21-16,21 21 0,-21 0 0,22-21 15,-1-1-15,0 22 0,1-21 16,-1 21-16,-21-21 0,22 21 0,-1-21 16,0 21-16,1 0 0,-1 0 15,-21 0-15,0 0 0,22 0 0,-22 0 16,-21 21-16,0 0 15,0 0-15,0 1 0,0-1 16,0 0-16,-21 21 0,21-21 0,0 1 16,-22-1-16,22 0 0,-21 0 0,21 0 15,0 0-15,0 1 16,21-1-16,1-21 16,-1 0-16,0 0 0,0 0 0,21 0 15,-20 0-15,20 0 0,-21 0 16,21-21-16,1 21 0,-1-22 0,-21 1 15,22 0-15,-1 0 0,-21 0 0,0 0 16,0-1-16,1 1 0,-1-21 0,-21 21 16,0-22-16,0 22 0,0-21 15,0 21-15,0 0 0,-21-1 0,-1 1 16,-20 21-16,21 0 0,-21 0 16,20 0-16,-20 0 0,21 0 15,-21 21-15,20-21 0,1 22 0,0-1 16,0 0-16,0 0 0,21 0 15,0 0-15,0 1 0,0-1 16,21 0-16,0-21 0,0 0 0,22 0 16,-22 0-16</inkml:trace>
  <inkml:trace contextRef="#ctx0" brushRef="#br1" timeOffset="133846.13">9102 11769 0,'0'21'32,"21"-21"-17,-21-21-15,21 0 16,0 21-16,0-22 0,0 1 0,-21 0 15,22 0-15,-1 0 0,0-22 16,0 22-16,0-21 0,0 0 0,-21-1 16,22 1-16,-22 0 0,21-1 0,-21 1 15,0 0-15,0-1 16,0-20-16,0 42 0,0-1 16,0 1-16,0 42 15,0 1 1,-21-1-16,-1 21 0,22-21 0,-21 22 15,21-1-15,0 43 0,-21-43 16,21 0-16,0 1 0,0-1 16,0-21-16,0 21 0,0-20 0,21 20 15,0-21-15,1 0 0,-1-21 0,0 21 16,0-21-16,0 0 16,0 0-16,1 0 0,20 0 0,-21 0 15,0 0-15,22 0 0,-22-21 0,21 0 16,-21 21-16,0-21 0,22 0 15,-22-22-15,0 22 0,0 0 0,-21-21 16,21-1-16,-21 22 0,22-21 0,-22 0 16,0 20-16,0-20 0,0 21 15,0 0-15,0 0 0,0-1 0,0 44 32,-22-22-32,1 42 0,0-21 15,21 0-15,0 22 0,-21-1 0,0-21 16,21 21-16,-21 1 0,21-22 0,0 21 15,0-21-15,-22 1 16,22-1-16,0 0 0,0 0 0,0 0 16,0 0-16,22-21 31,-22-21-15,21 0-16,0 21 0,-21-21 0,21 0 15,0 0-15,0-22 0,1 22 16,-1 0-16,0-21 0,0 20 0,0 1 15,0 0-15,1 0 0,-22 0 16,21 21-16,-21 21 31,0 0-31,0 0 0,0 0 0,0 1 16,0-1-16,0 0 16,0 0-16,0 0 0,21 0 15,-21 1-15,42-1 0,-21 0 16,1-21-16,-1 0 0,0 0 15,0 0-15,0 0 0,22 0 0,-22 0 16,0 0-16,21 0 0,-21-21 0,1 21 16,20-21-16,-21-1 0,0 1 15,22 0-15,-22 0 0,0-21 16,0 20-16,-21-20 0,21 21 0,-21-21 16,0 20-16,21-20 0,-21 21 0,0 0 15,0 0-15,-21 21 16,0 0-16,0 21 15,21 0-15,0 0 0,-21 0 16,21 0-16,-21 1 0,21 20 0,0-21 16,0 0-16,0 0 0,0 1 0,0 20 15,0-21-15,0 0 0,21 0 16,0 1-16,0-22 16,0 21-16,0-21 0,1 0 15,-1 0-15,21 0 0,-21 0 0,0-21 16,1-1-16,-1 22 15,0-21-15,-21 0 0,21 0 0,-21 0 16,21 0-16</inkml:trace>
  <inkml:trace contextRef="#ctx0" brushRef="#br1" timeOffset="134086.54">9123 11451 0,'-21'21'16,"42"-42"-16,-85 42 0,43-21 0,0 22 0,0-22 15,42 0 1,0 0 0,0 0-16,0 0 0,22 0 15,-22 0-15,21 0 0,1 0 0,-22 0 16,21 0-16,0 0 0,1 0 0,-22-22 15,0 22-15,21-21 0,-20 21 0</inkml:trace>
  <inkml:trace contextRef="#ctx0" brushRef="#br1" timeOffset="136152.75">12509 11515 0,'0'0'0,"-21"21"16,0-21-16,0 0 0,0 0 31,21-21-31,0 0 16,0-1-16,21 1 0,-21 0 0,21 0 16,0-21-16,22 20 0,-22-20 0,0 0 15,21-1-15,-21 1 0,22 0 16,-22-1-16,0 1 0,21 21 0,-20-43 15,-22 43-15,0 0 0,0 0 16,-22 21 0,1 0-16,0 0 15,0 21-15,0 0 0,0 0 0,-1 1 0,22-1 16,0 21-16,-21-21 16,21 22-16,0-22 0,0 21 0,0 0 15,0-20-15,0 20 0,21-21 0,-21 21 16,22-20-16,-1 20 0,0-21 15,-21 0-15,21 0 0,0 1 0,-21-1 16,21-21-16,-21 21 0,0 0 0,-21-21 31,0 0-31,0 0 16,0-21-16,0 21 16,-1-21-16,22 0 0,-21-1 0,0 22 15,21-21-15,-21 0 0,21 0 16,-21 21-1,0 21 1,21 0-16,0 0 16,0 1-16,0-1 0,0 0 15,21 0-15,0-21 0,0 21 0,0-21 16,0 21-16,1-21 0,-1 0 16,21 0-16,-21 0 0,22 0 0,-1 0 15,0 0-15,1 0 0,-1 0 0,21-21 16,-20 21-16,-1-21 0,22 0 15,-22 0-15,0 0 0,-21-1 16,22 1-16,-22-21 0,21 21 0,-21 0 16,-21-22-16,22 22 0,-22-21 15,0 21-15,21-1 0,-21 1 0,0 0 16,0 0-16,0 0 16,-21 21-16,-1 0 15,1 0-15,0 21 0,21 0 0,-21 0 16,0 0-16,21 1 0,0 20 0,-21-21 15,21 0-15,0 22 0,0-22 16,0 0-16,0 0 0,0 21 0,0-20 16,0-1-16,21 0 0,0 0 15,0 0-15,0-21 16,0 0-16,1 0 0,-1 0 0,0 0 16,0 0-16,21 0 0,-20 0 0,-1 0 15,21-21-15,-21 0 0,22 0 0,-22 0 16,21-1-16,-21 1 0,0 0 15,1-21-15,20-1 0,-21 22 0,0-21 16,-21 0-16,21-1 0,1 1 0,-22 21 16,0-22-16,0 1 0,0 21 15,0-21-15,0 20 0,0 1 0,0 0 16,0 0-16,-22 21 31,1 0-31,0 0 0,21 21 0,-21 0 16,0 0-16,21 1 0,0-1 0,-21 21 15,21 0-15,-22-20 0,22 20 16,0 0-16,0 1 0,0-1 0,0-21 16,0 21-16,0 1 0,0-22 0,0 0 15,0 21-15,0-20 0,22-1 16,-1 0-16,0-21 0,-21 21 0,21-21 16,21 0-16,-20 0 0,-1 0 0,21 0 15,22 0-15,-22 0 0,0-21 16,1 21-16,-1-21 0,0 0 15,-21-1-15,22 1 0,-22-21 16,0 21-16,0 0 0,-21-1 0,0-20 16,0 21-16,21 0 0,-21 0 15,0-1-15,-21 22 16,0 0-16,0 0 0,0 22 16,0-1-16,-1 0 15,22 0-15,0 0 0,0 0 0,0 1 16,0-1-16,0 0 0,0 0 0,0 0 15,0 0-15,22 1 16,-1-22-16,0 0 16,0 0-16,0 0 0,0 0 0,1 0 15,-1-22-15,0 1 16,21 21-16,-21-21 0,22 0 0,-22 0 16,0 0-16,0-22 0,0 22 0,1 0 15,-1-21-15,0 20 16,-21-20-16,0 21 0,0 0 0,0 0 0,21 21 15,-21-22-15,0 44 32,-21-1-32,21 0 0,-21 21 0,21-21 15,0 1-15,-21-1 0,21 21 0,-22-21 16,22 0-16,0 22 16,0-22-16,-21 0 0,21 0 0,-21 0 15,21 1-15,0-1 16,0-42 15,0-1-31,0 1 0,21 0 16,0-21-16,1 21 0,-22-22 15,21 22-15,0-21 0,0-1 0,0 1 16,22 21-16,-22-21 0,0 20 0,21 1 16,-21 0-16,1 0 0,-1 21 15,0 0-15,0 0 0,0 0 0,0 0 16,-21 21-16,0 0 15,0 0-15,0 1 16,0 20-16,0-21 0,0 0 0,0 22 16,0-22-16,0 0 0,0 21 0,22-21 15,-1 1-15,0-1 0,-21 0 16,21-21-16,0 21 0,0 0 0,1-21 16,-1 0-16,0 0 0,0 0 0,21 0 15,-20 0-15,20 0 0,-21-21 16,21 0-16,-20 0 0,20 0 0,0-1 15,-21 1-15,1 0 0,-1-21 0,21 21 16,-21-1-16,0-20 0,-21 21 16,22 0-16,-22 0 0,21-1 15,-21 1-15,0 0 0,0 42 32,0 0-32,0 1 15,0-1-15,0 0 0,0 0 0,0 0 16,0 0-16,0 1 0,0-1 15,0 0-15,0 0 0,0 0 16,21-21 0,0 0-16,0 0 0,0 0 15,-21-21-15,22 0 0,-22 0 16,0 0-16,0-1 0,21 22 16</inkml:trace>
  <inkml:trace contextRef="#ctx0" brushRef="#br1" timeOffset="136469.64">15833 10816 0,'0'0'0,"-22"0"0,1 0 15,0 0-15,0 21 16,21 1 0,0-1-1,21-21 1,0 0-1,-21-21 1,0-1 0,0 1-1,-21 21 1,0 0 0,21 21-1,0 1-15,0-1 16,0 0-16,0 0 15,0 0-15</inkml:trace>
  <inkml:trace contextRef="#ctx0" brushRef="#br1" timeOffset="137631.2">16087 11028 0,'0'-42'31,"-22"63"16,22 0-47,-21 0 0,0 0 16,21 0-16,-21 1 16,21 20-16,0-21 0,0 0 0,0 0 15,0 1-15,0-1 0,0 0 0,0 0 16,0 0-16,21-21 0,-21 21 15,21-21-15,22 0 0,-22 0 0,0 0 16,21 0-16,-21 0 0,22 0 0,-1 0 16,-21 0-16,22 0 0,20-42 15,-21 21-15,-20 0 0,20 0 16,-21-1-16,0-20 0,0 21 0,1-21 16,-1 20-16,-21 1 0,21 0 15,-21 0-15,0 0 0,0 0 0,0-1 16,-21 22-1,0 22 1,-1-22-16,22 21 0,0 0 16,-21 0-16,21 0 0,0 0 15,0 1-15,0-1 0,0 0 16,0 0-16,0 0 0,21 0 0,1 1 16,-1-22-16,0 0 0,0 0 15,21 0-15,-20 0 0,-1 0 16,0 0-16,0 0 0,0 0 0,22-22 15,-22 22-15,0-21 0,0 0 0,0 0 16,0 0-16,-21 0 0,0-22 16,22 22-16,-22 0 0,21 0 0,-21 0 15,0-1-15,0 1 0,-21 42 47,-1 1-47,22-1 0,-21-21 0,21 21 16,0 0-16,0 0 0,-21 0 0,21 1 15,0-1-15,0 0 0,-21 0 16,21 0-16,0 0 0,0 1 0,0-1 16,0 0-16,0-42 47,0 0-32,0-1-15,0-20 16,0 21-16,0 0 0,21 0 15,0-1-15,-21 1 0,21 0 0,1-21 16,-1 21-16,0-1 0,0 1 16,0 0-16,0 21 0,1-21 0,-1 21 15,0 0-15,0 0 0,0 0 16,-21 21-16,21 0 16,-21 0-16,0 1 0,0-1 15,0 0-15,0 0 0,0 0 0,0 0 16,0 1-16,0-1 0,0 0 0,0 0 15,0 0-15,-21 0 16,21 1-16,0-44 47,0 1-47,0 0 0,0 0 16,0 0-16,0 0 0,0-1 0,21 1 15,1-21-15,-1 21 0,21 0 16,-21-22-16,22 22 0,-22 0 0,21 0 15,-21 0-15,22-1 0,-22 1 0,21 21 16,-21 0-16,0 0 0,1 21 16,-22 1-1,0-1-15,0 0 0,0 0 0,0 0 16,0 0-16,0 1 0,0-1 16,0 0-16,0 21 0,-22-21 0,22 1 15,0-1-15,0 0 0,0 0 0,0 0 16,0 0-16,0 1 0,-21-22 15,21 21-15,0-42 32,0-1-32,0 1 15,0 0-15,0 0 0</inkml:trace>
  <inkml:trace contextRef="#ctx0" brushRef="#br1" timeOffset="139187.32">18605 10880 0,'0'0'0,"-21"0"16,42 0 31,1 0-32,-22-21-15,21 21 16,0-22-16,-21 1 0,21 21 0,-21-21 16,21 0-16,0 0 0,-21 0 15,0-1-15,22-20 0,-1 21 16,0-21-16,-21-1 0,21 1 0,0 0 16,-21-1-16,21 1 0,1 0 0,-22 20 15,0-20-15,21 21 0,-21 0 16,21 0-16,-21-1 15,0 44-15,0-1 16,0 0-16,0 21 16,0-21-16,0 22 0,-21-22 0,21 21 15,0-21-15,0 22 0,0-1 16,0-21-16,0 22 0,0-22 16,0 0-16,21 21 0,-21-21 0,0 1 15,0-1-15,0 0 0,0 0 16,0 0-1,-21-21-15,0 0 16,-1 0-16,1-21 0,0 21 16,0-21-16,21 0 0,-21 0 15,0 21-15,21-22 16,0 44 0,0-1-1,0 0-15,21 0 0,0 0 16,-21 0-16,21 1 15,0-22-15,0 21 0,1-21 16,-1 0-16,0 0 0,0 0 16,0 0-16,0 0 0,1 0 0,-1 0 15,21 0-15,-21 0 0,0-21 16,22-1-16,-22 22 0,0-21 0,21 0 16,-20 0-16,20-21 0,-21 20 0,21-20 15,-20 21-15,20-21 0,-21 20 16,0-20-16,22 0 0,-22 21 0,0-1 15,0 1-15,0 0 0,0 21 16,1-21-16,-22 42 47,0 0-31,0-42 30,0 0-46,-22 0 16,1 21 0,0 0-16,0 0 15,0 21-15,0 0 16,21 0-16,-22 0 0,1 1 16,0-1-16,21 21 0,-21-21 0,0 22 15,21-22-15,0 0 0,0 21 16,-21-21-16,21 1 0,0-1 0,0 0 15,0 0-15,0 0 0,21-21 0,0 21 16,0-21-16,0 0 0,0 0 16,22 22-16,-22-22 0,21 0 0,1 0 15,-22 0-15,21 0 0,0-22 0,1 22 16,-22-21-16,21 0 0,-21 0 16,22 0-16,-22 0 0,0-1 0,0 1 15,0 0-15,1-21 0,-22 21 0,21-1 16,-21-20-16,0 21 0,0 0 15,0 0-15,-21 21 16,-1 0-16,1 0 16,0 0-16,0 21 0,21 0 15,-21 0-15,21 0 0,0 22 16,0-22-16,0 0 0,0 0 0,0 0 16,0 0-16,0 1 0,21-1 15,0-21-15,0 21 0,-21 0 0,21 0 16,1-21-16,-1 21 0,0-21 0,0 0 15,0 0-15,0 0 0,1 0 16,20 0-16,-21 0 0,0 0 0,0 0 16,1-21-16,-1 21 0,0-21 15,0 21-15,21-21 0,-20 0 16,-1 0-16,0-1 0,-21 1 0,21-21 16,0 21-16,0 0 0,1-1 0,-22 1 15,0 0-15,21 0 0,-21 42 31,0 0-31,0 0 0,0 1 16,0-1-16,0 0 0,-21 0 16,21 0-16,0 0 0,0 1 15,0-1-15,0 0 16,21-21 0,0 0-16,0 0 15,-21-21-15,21 0 0,-21-1 16</inkml:trace>
  <inkml:trace contextRef="#ctx0" brushRef="#br1" timeOffset="139354.62">20637 10308 0,'0'0'0,"-21"0"16,0 0-1,0 0-15,0 0 0,21 21 16,0 1-1,0-1 1,0 0-16</inkml:trace>
  <inkml:trace contextRef="#ctx0" brushRef="#br1" timeOffset="139731.56">20976 10541 0,'-21'42'16,"0"-20"-1,21-1-15,0 0 16,-21 0-16,21 21 0,0-20 0,0-1 16,-22 21-16,22-21 0,0 22 15,0-22-15,0 21 0,0 0 0,0 1 16,0-1-16,-21 0 0,21 1 0,-21-1 15,0 22-15,21-22 0,-21 21 0,0-20 16,-1 20-16,22-20 0,-21-1 16,0 21-16,0-20 0,21-1 0,-21 0 15,21-20-15,0 20 0,0-21 0,-21 21 16,21-20-16,0-1 16,0-42-1,0-1 1,0 1-16,21 0 0,-21 0 0,21 0 15,-21 0-15,0-22 0,0 1 16,21 0-16,-21-1 0,21-20 0,-21-1 16</inkml:trace>
  <inkml:trace contextRef="#ctx0" brushRef="#br1" timeOffset="139999.89">20807 10816 0,'21'-42'0,"-42"84"0,63-126 0,-21 41 0,0 1 15,1 0-15,-1 20 0,21-20 16,-21 21-16,22-21 0,-22 20 0,21 22 15,-21-21-15,22 21 0,-22 0 16,0 0-16,0 0 0,0 21 16,0 1-16,-21-1 0,0 0 15,0 0-15,0 21 0,0-20 0,0-1 0,0 21 16,0-21-16,-21 0 0,0 1 16,0-1-16,0 0 0,0-21 0,21 21 15,-22-21-15,1 0 0,0 21 0,0-21 16,0 0-16,0 0 15,-1 0-15,22-21 47,0 0-47</inkml:trace>
  <inkml:trace contextRef="#ctx0" brushRef="#br1" timeOffset="140563.12">21907 10118 0,'0'0'0,"0"-21"0,-21 21 31,0 0-31,0 21 0,0 0 0,0 0 16,-1 0-16,1 22 15,0-1-15,21-21 0,-21 21 0,0 1 16,0-1-16,-1 0 0,1 1 0,21-1 15,0-21-15,0 22 0,0-22 16,0 0-16,0 0 0,0 0 0,0 0 16,0 1-16,21-1 15,1-21-15,-1 0 0,0 0 16,21 0-16,-21 0 0,1 0 0,20-21 16,-21 21-16,21-22 0,1 1 0,-22 0 15,21 0-15,-21 0 0,22 0 16,-22-22-16,0 22 0,0 0 15,0 0-15,1 0 0,-22-1 0,0 1 16,0 0-16,-22 21 16,1 0-16,0 0 15,0 0-15,0 21 0,0-21 16,21 21-16,-22 1 0,22-1 0,0 0 16,0 0-16,0 0 0,0 0 15,0 1-15,0-1 0,0 0 16,22 0-16,-22 0 0,21 0 15,0 1-15,-21-1 0,0 0 16,0 0 0,-21-21-1,0 0 1,-1 0-16,22-21 16,-21 21-16,21-21 15,-21 0-15,0-1 0,21 1 0,0 0 16,-21 0-16</inkml:trace>
  <inkml:trace contextRef="#ctx0" brushRef="#br1" timeOffset="140810.95">21505 10245 0,'0'0'0,"-21"0"0,42-21 31,22 21-31,-22 0 0,21 0 16,0 0-16,22 0 0,-22-22 0,22 22 15,-1 0-15,-20 0 0,20-21 0,22 21 16,-43 0-16,0 0 16,-20-21-16,20 21 0,-21 0 0,0 0 15,0 0-15,1 0 0,-1 0 0,-21 21 47,-43 0-47,22-21 0,-21 22 16</inkml:trace>
  <inkml:trace contextRef="#ctx0" brushRef="#br1" timeOffset="142807.6">3768 13589 0,'0'0'0,"21"0"16,0 0 0,-21-21-16,21 21 0,-21-21 15,0 0-15,21-1 16,-21 1-16,21 0 0,-21 0 15,0 0-15,0 0 16,0-1-16,0 1 0,0 0 16,0 0-16,-21 0 0,0 0 15,0-1-15,-21 1 0,20 21 0,-20-21 16,0 21-16,21 0 16,-22 0-16,1 0 0,0 0 0,-1 21 15,1 0-15,0 1 0,20-1 16,-20 21-16,21-21 0,0 22 0,0-1 15,-1 0-15,22 1 0,0-1 16,0 0-16,0 1 0,0-22 0,0 21 16,0-21-16,0 22 0,22-43 15,-1 21-15,0 0 0,0-21 0,21 0 16,-20 0-16,20 0 0,-21-21 16,21 0-16,1-1 0,-1 1 15,0 0-15,1 0 0,-1-21 0,-21 20 16,22-20-16,-22 21 0,21-21 15,-21-1-15,0 22 0,-21-21 0,22 21 16,-22-22-16,21 22 0,-21 0 16,0 0-16,0 0 0,-21 21 31,-1 0-31,22 21 16,0 0-16,0 0 0,-21 0 0,21 0 15,0 1-15,0 20 0,0-21 16,0 0-16,0 22 0,0-22 0,0 0 15,21 0-15,1 0 0,-1 0 16,0-21-16,0 0 0,0 0 16,0 0-16,22 0 0,-22 0 15,0-21-15,0 21 0,0-21 0,22 0 16,-22 0-16,0 0 0,0-1 16,0 1-16,1 0 0,-1 0 0,-21 0 15,21 0-15,-21-1 0,0-20 16,0 21-16,0 0 0,-21 21 15,21-21-15,-21 21 0,-1 0 16,1 21 0,21 0-16,-21-21 0,21 21 0,0 0 15,0 0-15,0 22 0,-21-22 16,21 0-16,0 0 0,0 0 16,-21 22-16,21-22 0,0 0 0,0 0 15,0 0-15,0-42 47,21 0-47,0 0 0,-21 0 16,0 0-16,21-1 0,0 1 15,-21 0-15,22 0 0,-1 0 0,-21 0 16,21-1-16,-21 1 0,0 0 16,21 0-16,0 0 0,0 21 15,1 0-15,-1 0 0,0 0 16,0 0-16,-21 21 15,21-21-15,0 21 0,-21 0 0,22 0 16,-1 1-16,-21-1 0,21 0 0,0 0 16,0 0-16,0 0 0,1 1 15,-1-1-15,0-21 0,21 21 0,1 0 16,-22-21-16,21 0 0,0 0 16,1 0-16,-1 0 0,0 0 0,1-21 15,-1 0-15,0 21 0,1-21 16,-1-1-16,0 1 0,1 0 0,-22 0 15,21 0-15,-21 0 0,1-1 16,-1 1-16,-21-21 0,0 21 16,0 0-16,0-1 0,0 1 0,-21 0 15,-1 0-15,1 0 0,0 0 0,0 21 16,0 0-16,0 0 0,-1 0 16,-20 0-16,21 0 0,0 21 0,0 0 15,-22 0-15,22 0 0,0 0 16,0 1-16,0-1 0,-1 0 0,22 0 15,0 21-15,0-20 0,0-1 0,0 0 16,0 0-16,0 0 0,0 0 16,22 1-16,-22-1 0,21-21 0,0 0 15,0 0-15,0 0 16,0 0-16,1 0 0,-1 0 0,0-21 16,0-1-16,0 22 0,0-21 0,1 0 15,-1 0-15,0 0 0,0-22 16,0 22-16,0 0 0,1-21 0,-1-1 15,-21 22-15,21-21 0,-21 0 16,21-22-16,-21 22 0,0-1 0,0 1 16,0 0-16,0-1 0,0 1 0,0 21 15,0 0-15,0 0 0,0-1 16,-21 44 0,21-1-16,-21 0 15,21 0-15,-21 21 0,21 1 0,0-1 16,0 0-16,0 22 0,0-22 15,0 1-15,0-1 0,0-21 0,0 21 16,0 1-16,0-22 0,0 21 0,21-21 16,0 1-16,-21-1 0,21 0 15,0-21-15,0 21 0,1-21 0,-1 0 16,0 0-16,0 0 0,0 0 16,0 0-16,22 0 0,-22-21 0,21 21 15,-21-21-15,22 0 0,-22-1 0</inkml:trace>
  <inkml:trace contextRef="#ctx0" brushRef="#br1" timeOffset="145171.67">7324 13377 0,'0'0'0,"-22"0"0,22 22 0,-21-22 16,21-22 0,0 1-1,21 0-15,1 0 0,-1 0 16,-21 0-16,21-1 0,0-20 15,0 21-15,0-21 0,1-1 0,-1 1 16,-21-22-16,0 22 0,21-21 16,-21 20-16,21-20 0,-21 20 0,0 1 15,0 0-15,0-1 0,0 22 0,0-21 16,0 21-16,-21 0 0,0 21 16,0 0-16,-1 0 15,1 21-15,0 0 0,21 0 0,-21 21 16,0 1-16,0-1 0,21 22 15,-22-1-15,22-21 0,-21 22 0,21-22 16,0 22-16,0-22 0,0 0 0,0 1 16,0-1-16,0-21 0,0 22 15,21-22-15,1 0 0,-1 0 0,0-21 16,21 21-16,-21-21 0,1 0 0,20 0 16,0 0-16,-21 0 0,22 0 15,-1-21-15,-21 0 0,22 21 0,-22-21 16,42-22-16,-42 43 15,1-21-15,-22 0 0,0 0 16,0 0-16,0 0 0,0-1 0,0 1 31,-22 21-31,1 0 0,0 0 16,42 0 15,0 21-31,1-21 0,-1 0 16,21 0-16,-21 0 0,22 0 0,-22 0 15,21-21-15,0 0 0,1 21 16,-22-21-16,21 0 0,-21 0 0,22-1 16,-22 1-16,0 0 0,0 0 15,0 0-15,-21 0 0,0-1 16,0 1-16,0 0 0,0 0 0,-21 0 16,0 21-1,0 0-15,0 0 0,0 21 16,-1 0-16,1 0 0,0 0 0,0 1 15,0 20-15,0-21 0,21 0 16,0 22-16,0-22 0,0 0 0,0 21 16,0-21-16,0 1 0,0-1 0,21 0 15,0 0-15,0-21 16,0 0-16,0 0 0,22 0 16,-22 0-16,0 0 0,0 0 0,22 0 15,-22-21-15,21 21 0,0-21 16,-20 0-16,20-1 0,0-20 0,1 21 15,-22-21-15,21-1 0,-21 1 16,22 0-16,-22-1 0,0-20 0,-21 20 16,21 1-16,-21 0 0,0-1 0,0 1 15,0 21-15,0 0 0,0 0 16,0-1-16,0 1 0,-21 21 16,0 0-16,21 21 0,-21 1 0,-1-1 15,1 0-15,0 21 0,21-21 16,-21 22-16,0-1 0,21 0 15,-21 1-15,21-1 0,0-21 0,0 22 16,-22-1-16,22 0 0,0-21 16,0 22-16,0-22 0,0 0 0,0 0 15,0 0-15,0 1 0,0-1 16,22-21 0,-1-21-1,0-1-15,0 1 16,0 0-16,-21 0 0,21 0 0,1 0 15,-1-1-15,-21 1 0,21 0 16,0 21-16,-21-21 0,21 21 16,0 0-16,-21 21 15,0 0 1,22 0-16,-22 1 16,21-1-16,0 0 0,-21 0 15,21-21-15,0 21 0,0-21 16,1 0-16,20 21 0,-21-21 0,21 0 15,-20 0-15,20 0 0,0 0 0,-21 0 16,64 0-16,-43-21 16,1 21-16,41-42 0,-62 21 15,20 0-15,-21-22 0,21 22 16,-20-21-16,-22-1 0,0 22 16,21-21-16,-21 0 0,0-1 0,0 22 15,0 0-15,-21 0 0,-1 0 16,1-1-16,0 22 0,0 0 0,0 0 15,-22 0-15,22 0 0,0 22 0,-21-1 16,21 0-16,-22 21 0,22-21 16,0 22-16,0-22 0,0 21 0,-1-21 15,22 1-15,0 20 0,0-21 0,0 0 16,0 0-16,0 1 0,0-1 16,22-21-16,-1 21 0,0-21 0,0 0 15,0 0-15,0 0 0,1 0 0,-1 0 16,0 0-16,0-21 0,0 0 15,0 21-15,1-22 0,-1 1 16,0 0-16,0 0 0,0-21 16,-21 20-16,0 1 0,21 0 0,-21-21 15,0 21-15,22-1 0,-22 1 16,0 42 0,0 1-1,0-1-15,0 0 0,-22 21 0,22-21 16,0 1-16,0-1 0,0 0 15,0 21-15,0-21 0,0 1 0,0-1 16,0 0-16,0 0 16,22-21-16,-1 0 0,-21 21 0,21-21 15,0 0-15,0 0 0,0 0 16,1 0-16,-1 0 0,0-21 16,0 21-16,21-21 0,-20 0 0,-1 0 15,0-1-15,0 1 0,0-21 0,0 21 16,1 0-16,-1-1 0,0-20 15,-21 21-15,0 0 0,21 0 0,-21-1 16,21 1-16,-21 42 31,0 1-15,0-1-16,0 0 0,0 0 0,0 0 16,0 22-16,0-22 0,0 0 15,0 0-15,0 0 0,0 0 0,0 1 16,0-1-16,0 0 0,21 0 15,1-21-15,-1 0 16,0 0-16,0 0 0,21 0 0,-20 0 16,-1 0-16,0-21 0,0 0 15,0 21-15,0-21 0,1-1 0,-1 1 16,0 0-16,0-21 0,0 21 0,0-1 16,1-20-16,-22 21 0,21-21 15,-21 20-15,21 1 0,-21 0 0,0 0 16,0 0-1,0 42 1,0 0-16,0 0 16,0 0-16,0 1 0,0 20 15,-21-21-15,21 0 0,0 0 16,0 22-16,0-22 0,0 0 0,0 0 16,0 0-16,0 1 0,21-22 0,0 21 15,0-21-15,0 0 0,1 0 16,-1 0-16,0 0 0,21 0 0,-21 0 15,1 0-15,20-21 0,0-1 16,-21 1-16,22 0 0,-1 0 16,22-43-16,-43 43 0,0-21 0,0 21 15,0-22-15,-21 22 16,0-21-16,0 21 0,0 0 0,0-1 16,-21 22-1,-21 0-15,21 22 0,-1-1 16,1 0-16,0 0 0,0 0 0,0 0 15,21 22-15,-21-22 0,21 21 0,0-21 16,0 1-16,0 20 0,0-21 16,21 0-16,0-21 0,0 21 0,0 1 15,0-22-15,1 0 0,-1 0 16,0 0-16,0 0 0,0 0 0,0 0 16,22-22-16,-22 1 0,0 0 15,-21 0-15</inkml:trace>
  <inkml:trace contextRef="#ctx0" brushRef="#br1" timeOffset="147030.85">12573 12806 0,'0'0'0,"21"0"0,21-21 15,43-43 1,-64 43-16,0 0 0,1 0 16,-1 21-16,0-21 0,-21-22 0,21 22 15,-21 0-15,0 0 0,0 0 16,0-1-16,0 1 0,-21 0 16,0-21-16,0 21 0,-1 21 0,1-22 15,-21 1-15,21 21 0,-22 0 0,22 0 16,-21 0-16,21 21 0,-22 1 15,22-1-15,-21 0 0,21 0 0,-22 21 16,22-20-16,0 20 0,0-21 0,0 21 16,21 1-16,0-1 0,-21 0 15,21-20-15,0 20 0,0-21 0,0 0 16,0 0-16,0 1 0,21-1 0,0-21 16,0 0-16,0 0 15,0 0-15,1 0 0,20 0 0,-21-21 16,0-1-16,22 1 0,-22 21 0,0-42 15,21 21-15,-21 0 0,1-1 16,-1 1-16,0-21 0,-21 21 0,21 0 16,-21-1-16,21 1 0,-21 0 0,0 0 15,0 0-15,21 21 16,1 21 0,-22 0-16,0 0 0,0 0 15,0 22-15,0-22 0,21 0 16,-21 21-16,21-20 0,-21-1 0,21 0 15,0 0-15,-21 0 0,21-21 16,1 21-16,-1-21 0,0 0 16,0 0-16,21 0 0,-20 0 0,20-21 15,-21 21-15,21-21 0,-20 0 16,20 0-16,-21 0 0,21-22 16,-20 22-16,-1 0 0,21 0 0,-21-22 0,0 22 15,1 0-15,-1-21 0,-21 21 16,21-1-16,0 1 0,-21 0 0,21 0 15,-21 0-15,21 21 32,-21 21-17,0-42 63,-21 21-62,0 0-16,0 0 0,0 0 16,0 0-16,-1 0 0,22 21 15,-21 0-15,0 0 0,0 0 0,0 1 16,0-1-16,21 0 0,0 0 16,-22 0-16,22 0 0,0 1 0,0-1 15,0 0-15,0 0 0,0 0 16,0 0-16,22-21 0,-1 22 0,-21-1 15,21-21-15,0 0 0,0 0 16,0 0-16,1 0 0,-1 0 0,0 0 16,0 0-16,0-21 0,0 21 15,1-22-15,-1 1 0,0 0 0,-21 0 16,21 0-16,0 0 0,0-1 0,1-20 16,-1 21-16,0 0 0,0 0 15,0-22-15,0 22 0,1 0 0,-1 21 16,0-21-16,0 0 0,0 21 15,0 0 1,-21 21 0,0 0 15,22-21-31,-1 0 16,-21-21 15,0 0-16,-21 21-15,-1 0 0,22-22 16,-21 22-16,0 0 16,0 0-16,0 0 15,21 22-15,-21-22 16,-1 21-16,1 0 0,21 0 16,0 0-16,0 0 0,0 1 0,-21-1 15,21 0-15,0 0 0,0 0 0,0 0 16,0 1-16,0-1 0,0 0 15,21 0-15,0 0 0,1 0 16,-1-21-16,0 22 0,21-22 16,-21 0-16,1 0 0,20 0 0,0 0 15,-21 0-15,22 0 0,-22 0 0,21-22 16,1 22-16,-22-21 16,21 0-16,-21 0 0,22 0 0,-22 0 15,0-1-15,0 1 0,0 0 0,0 0 16,1 0-16,-1 0 0,-21-1 15,0 1-15,0 0 16,0 42 0,0 0-16,0 1 15,0-1-15,-21 0 0,21 0 16,-22-21-16,22 21 0,0 0 0,0 1 16,0-1-16,0 0 0,0 0 15,0 0-15,0 0 0,22 1 16,-1-22-16,21 0 0,-21 0 15,0 0-15,1 0 16,-1 0-16,0 0 0,21 0 0,-21-22 16,1 1-16,-1 21 0,21-21 0,-21 0 15,0 0-15,22 0 0,-22-1 16,-21 1-16,0-21 0,21 21 0,-21 0 16,0-22-16,0 22 0,0 0 0,-21 0 15,0 0-15,21-1 0,-21 22 16,-1 0-16,-20 0 0,21 0 0,0 0 15,0 0-15,-1 22 0,-20-22 0,21 21 16,0 0-16,0 0 0,-1 0 16,22 0-16,-21 1 0,21-1 15,0 0-15,0 0 16</inkml:trace>
  <inkml:trace contextRef="#ctx0" brushRef="#br1" timeOffset="147575.35">14753 12488 0,'0'0'0,"0"-21"31,0 0-31,21 21 16,0-21-16,-21 0 0,22 21 16,20-21-16,-21-1 0,0 22 0,22-21 15,-22 21-15,21 0 0,-21 0 0,22 0 16,-22 0-16,21 0 0,-21 21 15,0-21-15,1 22 0,20-1 16,-42 0-16,21 0 0,-21 0 0,0 0 16,0 1-16,0-1 0,0 0 15,0 0-15,0 0 0,-21 0 0,0-21 16,21 22-16,-21-22 0,-1 0 16,1 0-16,21-22 31,0 1-16,0 0-15,0 0 0,0 0 16,0 0-16,0-1 0,21 1 0,1-21 16,-22 21-16,0 0 0,21-1 0,0 1 15,0 0-15,0 0 16,0 0-16,1 21 16,-1 0-16,0 0 15,0 0-15,0 0 0,0 0 16,1 0-16,-1 21 15</inkml:trace>
  <inkml:trace contextRef="#ctx0" brushRef="#br1" timeOffset="148351.64">15833 12488 0,'0'0'16,"42"0"-1,-21 0-15,0 0 0,0-21 16,1 21-16,-1-21 0,-21 0 15,21 0-15,0 0 16,-21-1-16,0 1 0,0 0 0,0 0 16,0 0-16,-21 0 0,0 21 15,0-22-15,-22 22 0,22 0 16,0 0-16,0 0 0,-22 0 0,22 0 16,0 22-16,-21-1 0,21 0 0,-1 0 15,-20 0-15,21 0 0,0 22 16,0-22-16,-1 0 0,22 0 0,0 22 15,0-22-15,0 0 0,0 0 16,0 0-16,0 0 0,22 1 16,-1-1-16,0-21 0,0 0 15,0 0-15,0 0 0,1 0 0,-1 0 16,21 0-16,-21 0 0,0-21 16,1 21-16,20-22 0,-21 1 0,0 0 15,22 0-15,-22 0 0,0 0 0,0-22 16,0 22-16,22-21 0,-43-1 15,21 22-15,0-21 0,0-22 0,-21 22 16,0 0-16,0-1 0,0 1 0,0 0 16,0 21-16,0-22 15,0 22-15,0 0 0,-21 21 32,0 21-32,0 21 0,21-20 15,-22 20-15,22 0 0,-21 1 0,21-1 16,0 0-16,0 1 0,0-1 15,0 0-15,0 1 0,0-22 0,0 21 16,0-21-16,0 0 0,21 1 0,1-1 16,20 0-16,-21 0 0,21-21 15,-20 0-15,20 0 0,0 0 0,1 0 16,-22 0-16,21 0 0,0 0 16,1 0-16,-22-21 0,21 21 0,-21-21 15,22 0-15,-22-1 0,0 1 16,0 0-16,-21 0 0,0 0 0,21 21 15,-21-21-15,-21 21 32,21 21-32,0 0 0,-21 0 15,0 0-15,21 0 0,0 1 16,0-1-16,0 0 16,21-21-1,0 0 1,0 0-16,1 0 15,-22-21-15,21 0 16,0-1-16,-21 1 0</inkml:trace>
  <inkml:trace contextRef="#ctx0" brushRef="#br1" timeOffset="148528.32">16785 12129 0,'-21'0'0,"-21"-22"31,20 22-31,1 0 16,0 0-16,21 22 16,0-1-1</inkml:trace>
  <inkml:trace contextRef="#ctx0" brushRef="#br1" timeOffset="149147.07">16976 12277 0,'0'0'0,"21"0"31,-21 21-15,0 0-16,0 0 15,0 0-15,-21 1 16,21-1-16,0 0 0,0 0 0,-22 0 15,22 0-15,-21-21 0,21 22 16,0-1-16,-21-21 0,21 21 16,0-42 31,0 0-47,0-1 15,0 1-15,0 0 0,0 0 0,0 0 16,21 0-16,0-22 0,1 22 15,-1-21-15,0 21 0,21-22 16,-21 22-16,22 0 0,-1 0 0,0 0 16,1-1-16,-22 22 0,21 0 15,1 0-15,-1 0 0,-21 22 0,21-1 0,-20 0 16,-1 0-16,0 21 0,-21-20 16,0 20-16,0-21 0,0 21 15,0-20-15,0-1 0,0 21 0,-21-21 16,21 0-16,-21 1 0,-1-1 15,1 0-15,21 0 16,0-42 15,21 21-31,1-21 16,-22 0-16,21 21 0</inkml:trace>
  <inkml:trace contextRef="#ctx0" brushRef="#br1" timeOffset="149887.74">17928 12277 0,'0'0'16,"21"-21"-16,0-1 0,1 1 0,-1 21 16,-21-21-16,0 0 0,0 0 15,-21 21 1,-1 0-16,1 0 0,-21 0 16,21 21-16,-22 0 0,22 0 0,-21 0 15,21 1-15,0-1 0,-22 0 0,22 0 16,0 0-16,0 0 0,21 1 15,0-1-15,0 0 16,21-21 0,0 0-16,0 0 0,0 0 15,1 0-15,20 0 0,-21 0 0,0 0 16,22-21-16,-22 21 0,0-21 0,0-1 16,0 22-16,0-21 0,1 0 15,-22 0-15,0 0 0,21 0 0,-21-1 16,21 1-16,-21 0 0,0 0 15,0 0 1,21 21-16,-21 21 16,0 0-1,0 0 1,0 0-16,-21 1 0,21-1 0,0 0 16,0 21-16,0-21 0,0 22 0,0-22 15,0 21-15,0 1 0,0-1 16,0 0-16,0 1 0,0-1 0,0 21 15,0-20-15,0 20 0,0 1 0,0-1 16,0 1-16,0-1 0,0 22 16,0-22-16,21 1 0,0-1 0,-21 22 15,0-21-15,21 20 0,-21-20 0,22 20 16,-22-20-16,0-1 0,0-20 16,0 20-16,0-20 0,0-22 0,0 21 15,-22-21-15,1-21 0,0 21 16,-21-21-16,21 0 0,-1 0 0,-20 0 15,0-21-15,-1 21 0,1-21 16,0 0-16,-1 0 0,1-22 0,0 1 16,-1 21-16,1-21 0,21-22 0,-21 22 15,20-22-15,1 1 0,0-1 16,0 1-16,21-1 0,0-20 0,0 20 16,0 1-16,0-22 0,0 21 0,21 1 15,0-22-15,0 22 0,1-1 16,-1 22-16,21-22 0,-21 22 0,0 0 15,22-1-15,-22 1 0,0 21 16,0-21-16,0 20 0,1-20 16,-1 21-16,0 0 0,0-22 0,-21 22 15,21 0-15,0 0 0,1 0 0,-22 0 16</inkml:trace>
  <inkml:trace contextRef="#ctx0" brushRef="#br1" timeOffset="150903.64">18351 11875 0,'0'0'0,"0"-22"0,0 1 0,22 0 15,-22 0-15,21 0 0,-21 0 16,0-1-16,-21 22 47,-1 22-47,22-1 0,-21 0 0,0 0 15,21 21-15,-21 1 0,0-1 0,21 0 16,-21 1-16,21-1 0,0 0 16,0 1-16,0-1 0,0 0 0,0-20 15,0 20-15,0-21 0,0 0 0,0 0 16,0 1-16,21-22 16,-21 21-16,21-21 0,0 0 0,0 0 15,0 0-15,22 0 0,-22 0 0,0 0 16,21-21-16,-20 21 0,20-22 15,-21 1-15,21 0 0,-20 0 0,-1 0 16,21 0-16,-21 21 0,0-22 0,-21 1 16,22 0-16,-22 0 15,0 42 17,-22 0-32,22 0 15,0 1-15,0-1 0,0 0 0,0 0 16,0 0-16,0 0 15,0 1-15,22-22 16,-1 0-16,-21 21 0,42-21 0,-21 0 16,0 0-16,1 0 0,20 0 15,0 0-15,-21 0 0,22 0 0,-1 0 16,-21-21-16,22 21 0,-22-22 0,0 1 16,0 21-16,0-21 0,0 0 15,1 0-15,-1-22 0,-21 22 0,0 0 16,21 0-16,-21 0 0,21 0 0,-21-1 15,0 1-15,0 0 16,0 42 0,-21-21-16,21 21 15,-21 1-15,0-1 0,21 21 16,0-21-16,0 22 0,-22-22 16,22 21-16,-21 0 0,21-20 0,-21 20 15,21 0-15,-21 1 0,21-1 16,0 0-16,0 1 0,0-1 0,0 21 15,0-20-15,0 20 0,0 1 0,0-22 16,0 22-16,-21-1 0,21-21 16,0 22-16,0-1 0,0-20 0,0 20 15,0-20-15,0 20 0,0 1 16,0-1-16,0-21 0,0 22 0,0-1 16,0-20-16,0-1 0,0 0 15,0 1-15,0-1 0,0-21 0,0 0 16,0 1-16,-21-1 0,21 0 0,-22-21 15,1 0-15,0 0 16,21-21-16,-21 0 0,0-1 16,21 1-16,0-21 0,0 0 0,-21-1 15,21 1-15,0-22 0,0 1 16,0-1-16,0-20 0,0 20 0,0 1 16,0-22-16,0 22 0,0-22 0,21 21 15,-21 1-15,21 21 0,0-22 16,-21 22-16,21-1 0,-21 1 15,21 21-15,1-43 0,-1 43 16,0 0-16,-21 0 16,21 21-16,0-21 0,0 21 0,1 0 15,-22-21-15,21 21 0,0-22 0,0 1 16,0 21-16,0-21 0</inkml:trace>
  <inkml:trace contextRef="#ctx0" brushRef="#br1" timeOffset="151075.57">19727 12467 0,'-21'0'31,"0"21"-31,0-21 15</inkml:trace>
  <inkml:trace contextRef="#ctx0" brushRef="#br1" timeOffset="152471.35">444 14986 0,'-42'0'0,"84"0"0,-126 21 15,63-21-15,-22 0 0,22 0 16,-21 0-16,21 21 16,42-21-1,0 0-15,0 0 16,21 22-16,1-22 0,-1 0 15,0 0-15,22 0 0,-1 0 0,-20 0 16,20 0-16,1 0 0,-22 0 16,22 0-16,-22 0 0,21 0 0,-20 0 15,20-22-15,-20 22 0,-1 0 16,0 0-16,1-21 0,-1 21 0,-21 0 16,0-21-16,0 21 15,1 0-15,-22-21 16,-22 21-1,1 0-15,-21 0 0,21-21 16,-22 21-16,22 0 0,-21 0 0,21-21 16,-22 21-16,22 0 0,0-22 15,0 22-15,0 0 0,0 0 0,21-21 16,-22 21-16,22-21 31,22 21-31,-1 0 16,0 0-16,0 0 0,21 0 15,-20 0-15,-1 0 0,21 0 16,-21 0-16,0 21 0,1-21 16,-1 21-16,0 1 0,-21-1 0,0 0 15,0 0-15,0 0 0,0 0 16,-21 1-16,-22-1 0,22 0 0,-21 21 16,0-21-16,20 1 0,-20-1 15,21 0-15,-21 0 0,20 0 16,1 0-16,0-21 0</inkml:trace>
  <inkml:trace contextRef="#ctx0" brushRef="#br1" timeOffset="153367.64">2413 14838 0,'0'-21'32,"0"0"-32,0-1 15,0 1-15,0 0 16,0 0-16,21 0 15,-21 0-15,21-1 0,0 1 0,-21 0 16,22 0-16,-22 0 0,0 0 16,0 42 15,0 0-31,0 21 16,0-21-16,0 22 0,0-1 15,0-21-15,0 22 0,0-1 0,0-21 16,0 21-16,0 1 0,0-22 15,0 21-15,0-21 0,0 1 16,0 20-16,0-21 0,0 0 16,0 0-16,-22-21 0,22 22 0,-21-22 15,0 0-15,0 0 16,0-22-16,0 1 16,-1 0-16,1 0 0,21 0 15,-21 0-15,0-1 0,0 1 0,0 0 16,-1 0-16,1 0 0,0 0 15,21-1-15,0 1 0,-21 21 0,0 0 16,21 21 15,0 1-31,0-1 0,0 0 16,0 0-16,0 21 0,21-20 0,0-1 16,0 0-16,0 0 0,1 0 15,-1 0-15,0 1 0,21-1 0,-21-21 16,1 0-16,20 0 0,0 0 15,-21 0-15,22 0 0,-1-21 0,0-1 16,1 22-16,-22-21 0,21-21 16,1 21-16,-1 0 0,-21-22 0,21 22 15,1-21-15,-22-1 16,0 22-16,21-21 0,-20 0 0,-1-1 0,-21 1 16,21 0-16,-21-1 15,0 1-15,0 21 0,0 0 0,0-1 16,0 1-16,0 0 0,0 42 15,0 0 1,0 1-16,0-1 0,0 21 16,0-21-16,-21 22 0,21-22 0,0 21 15,0 0-15,0 1 0,0-22 16,0 21-16,0-21 0,0 1 0,0 20 16,0-21-16,0 0 0,0 0 0,0 1 15,21-22-15,-21 21 0,21-21 16,0 0-16,0 0 0,1 0 15,-1 0-15,0-21 16,0-1-16,0 1 0,-21 0 16,0 0-16</inkml:trace>
  <inkml:trace contextRef="#ctx0" brushRef="#br1" timeOffset="153555.63">2984 14838 0,'0'0'0,"-21"0"0,42 0 47,1-21-47,-1 21 15,21-21-15,-21 21 0,0-22 16,22 22-16,-22 0 0,21-21 16,-21 21-16,22-21 0,-22 21 0,21 0 15,1-21-15,-1 0 0</inkml:trace>
  <inkml:trace contextRef="#ctx0" brushRef="#br1" timeOffset="153964.47">4191 14817 0,'0'0'0,"0"-21"0,0-1 0,0-20 31,0 63 0,0 0-31,0 1 16,0-1-16,0 0 0,0 0 15,0 0-15,0 0 0,-21 1 0,21-1 16,0 0-16,0 0 0,0 0 16,0 0-16,0 1 15,21-22 16,0-22-31,0 1 16</inkml:trace>
  <inkml:trace contextRef="#ctx0" brushRef="#br1" timeOffset="154348.26">4720 14690 0,'21'-21'0,"-42"42"0,63-42 0,-20-1 15,-22 1-15,-22 21 31,1 0-31,0 0 0,0 0 0,0 21 16,0 1-16,-1-22 0,1 21 16,0 0-16,0-21 0,0 21 0,21 0 15,0 0-15,0 1 16,21-22 0,0 21-16,0-21 0,0 21 15,1-21-15,-1 0 0,0 0 16,0 21-16,0-21 0,0 21 0,1-21 15,-22 21-15,21-21 16,-21 22-16,0-1 0,-21 0 16,-1 0-16,-20-21 15,21 0-15,-21 0 0,20 21 16,-20-21-16,21 0 0,0 0 0,-22 0 16,22 0-16,0 0 0,0 0 15,0 0 1,21-21-16,0 0 0,0 0 15,0 0-15,0-1 16</inkml:trace>
  <inkml:trace contextRef="#ctx0" brushRef="#br1" timeOffset="154539.31">4233 14563 0,'0'0'16,"-21"0"-16,0 0 31,42 0 1,0 0-32,0 0 0</inkml:trace>
  <inkml:trace contextRef="#ctx0" brushRef="#br1" timeOffset="156387.59">5842 14669 0,'0'21'0,"0"-42"0,0-1 16,0 1-16,0 0 0,0 0 16,0 0-16,0-22 0,21 22 0,-21 0 15,0 0-15,0 0 0,21 0 16,-21-1-16,0 1 0,0 0 0,21 21 15,-21 21 17,0 0-32,0 1 0,0-1 0,0 21 15,0-21-15,0 22 0,0-1 16,0 0-16,0 1 0,0-1 0,0-21 16,0 21-16,0 1 0,0-22 0,0 21 15,0-21-15,0 1 16,0-1-16,0 0 0,0 0 0,22 0 15,-1-21-15,0 0 16,0 0-16,0 0 0,0 0 0,1-21 16,-1 21-16,0-21 0,0 0 0,0 0 15,0-1-15,22 1 16,-22-21-16,0 21 0,0-22 0,0 1 16,1 0-16,-1-1 0,0 1 0,-21 0 15,0-1-15,21-20 0,-21 21 16,21 20-16,-21-20 0,0 21 0,0 0 15,0 0-15,0-1 0,-21 22 32,21 22-32,-21-1 0,21 0 15,-21 0-15,21 21 0,0 1 16,0-1-16,0-21 0,-21 22 0,21-1 0,0 0 16,0-21-16,0 22 15,0-1-15,0-21 0,0 0 0,0 1 16,21-1-16,-21 0 0,21 0 0,0 0 15,0-21-15,-21 21 0,21-21 16,1 0-16,20 0 0,-21 0 0,0 0 16,22 0-16,-22 0 0,21-21 15,-21 21-15,22-21 0,-22 0 0,21 21 16,-21-21-16,22 0 0,-22-1 0,21-20 16,-21 21-16,0 0 0,1 0 15,-1-1-15,-21 1 0,0 0 16,-21 21 15,-1 0-31,22 21 0,-21 0 16,0 1-16,21-1 0,0 0 15,-21 0-15,21 0 0,0 0 16,0 1-16,0-1 0,0 0 0,0 0 16,21 0-16,-21 0 15,21-21-15,-21 22 0,21-22 0,-21 21 16,-21-21 31,21-21-47,-21 21 0,0-22 0,0 22 15,21-21-15,-21 21 16,21-21-16,-22 21 0,1 0 16,21 21 15,0 0-16,21-21-15,1 22 16,20-22-16,-21 0 0,0 21 16,0-21-16,1 0 0,20 0 0,-21 0 15,21 0-15,-20 0 0,20 0 16,0-21-16,1 21 0,-22-22 16,21 1-16,0 21 0,-20-21 0,20 0 0,-21 0 15,0 0-15,0-1 16,1 1-16,-1-21 0,-21 21 0,0 0 15,0-1-15,0 1 0,0 0 0,0 0 16,0 0-16,0 0 0,-21 21 16,-1 0-16,1 0 15,0 0-15,0 21 16,21 0-16,0 0 0,0 0 0,-21 0 16,21 1-16,0-1 0,0 0 0,0 0 15,0 0-15,0 0 0,0 1 16,0-1-16,0 0 0,21 0 0,0-21 15,0 21-15,0-21 0,1 0 16,20 21-16,-21-21 0,21 0 16,1 0-16,20 0 0,-20 0 0,20 0 15,-21 0-15,22-21 0,-22 21 0,22-21 16,-22 0-16,0 0 0,22 21 16,-22-21-16,-21-22 0,22 22 15,-22 0-15,0 0 0,0-22 0,-21 22 16,0 0-16,0-21 0,0 21 0,0-1 15,0 1-15,-21 0 0,-21 0 16,21 21-16,-1 0 16,1 0-16,-21 0 0,0 21 0,20 0 15,-20 0-15,21 1 0,-21-1 16,-1 0-16,22 0 0,0 21 16,0-20-16,0-1 0,21 0 0,-22 21 15,22-21-15,0 1 0,0-1 16,0 0-16,22 0 0,-1-21 15,0 0-15,0 0 0,21 0 0,-20 0 16,-1 0-16,0 0 0,21 0 16,-21 0-16,1 0 0,20-21 0,-21 0 15,0 0-15,22-1 0,-22 1 16,0-21-16,0 0 0,0 20 0,0-41 16,1 21-16,-1-1 0,-21 1 15,0-22-15,21 22 0,-21 0 16,21-1-16,-21 1 0,0 0 0,0-1 15,0 22-15,0 0 0,0 0 0,0 0 16,-21 21 0,0 21-16,0 0 15,21 21-15,-22 1 0,22-1 0,0 0 16,-21 1-16,21 20 0,0-20 16,-21-1-16,21 0 0,0 1 0,0-1 15,0 0-15,0 1 0,21-22 16,0 0-16,1 0 0,-1 0 0,0 0 15,0-21-15,0 0 0,0 0 16,1 0-16,-1 0 0,21 0 16,-21 0-16,0 0 0,22-21 0,-22 21 15,0-21-15,21 0 0,-20 0 0,20-22 16</inkml:trace>
  <inkml:trace contextRef="#ctx0" brushRef="#br1" timeOffset="156807.62">9864 14266 0,'0'0'16,"0"-21"-16,-22 21 16,22 21 15,0 1-31,0-1 0,0 0 15,0 0-15,0 0 0,0 0 16,0 1-16,0-1 0,-21 0 0,21 0 16,0 0-16,0 0 0,0 1 15,0-1-15,-21-21 47,21-21-47</inkml:trace>
  <inkml:trace contextRef="#ctx0" brushRef="#br1" timeOffset="156990.63">9758 14118 0,'0'0'0,"-64"0"31,43 0-31,0 0 0,21 21 47,21-21-47,0 0 0,0 0 0,1 22 16,-1-22-16,0 0 0</inkml:trace>
  <inkml:trace contextRef="#ctx0" brushRef="#br1" timeOffset="157498.54">10223 14203 0,'-21'21'32,"21"0"-17,-21-21-15,21 21 0,-21 1 16,21-1-16,0 0 0,0 21 16,0-21-16,0 1 15,0-1-15,0 0 0,0 0 16,0 0-16,0 0 0,0 1 15,0-1-15,0-42 47,0-1-47,0 1 16,0 0-16,0 0 0,0-21 16,0 20-16,0 1 0,0-21 0,0 21 15,21-22-15,0 22 0,0 0 0,-21-21 16,22 21-16,20-1 0,-21 1 15,0 21-15,0-21 0,1 21 16,20 0-16,-21 0 0,0 0 0,0 0 16,1 21-16,-1 0 0,21 1 15,-42-1-15,21 0 0,0 0 0,1 0 16,-22 22-16,0-22 0,0 0 16,0 21-16,0-21 0,0 22 0,0-22 15,0 0-15,0 0 0,0 0 0,0 1 16,-22-1-16,22 0 0,-21 0 15,21-42 17,0 0-17</inkml:trace>
  <inkml:trace contextRef="#ctx0" brushRef="#br1" timeOffset="159558.5">11726 14563 0,'0'0'0,"-21"21"15,-21-21 1,21 0-16,21-21 16,0 0-1,0-1-15,21 22 0,0-21 16,0-21-16,0 21 0,22 0 0,-1-22 16,-21 1-16,21 21 0,1-22 0,-1 1 15,0 21-15,1-21 0,-1-1 16,-21 22-16,0-21 0,1 21 0,-22-1 15,21 1-15,-21 0 0,0 0 16,-21 21 0,-1 0-16,1 0 0,0 21 0,0 0 15,21 0-15,-21 1 0,21-1 16,-21 0-16,21 21 0,0-21 0,0 1 16,0-1-16,0 21 0,21-21 0,0 22 15,-21-22-15,21 0 0,0 0 16,-21 21-16,21-20 0,-21-1 0,22 0 15,-22 0-15,0 0 16,0 0-16,-22-21 16,1 0-1,0 0-15,0 0 16,0 0-16,0-21 0,-1 0 0,1 21 16,0-21-16,0 21 0,0-21 0,0 0 15,-1 21-15,22 21 31,0 0-15,0 0 0,0 0-16,22-21 0,-22 21 0,21-21 15,0 22-15,21-22 0,-21 0 16,1 0-16,20 0 0,-21 0 16,21 0-16,1 0 0,-1 0 0,-21 0 0,22 0 15,-1-22-15,0 1 16,1 0-16,-1 0 0,-21 0 0,21 0 15,-20-1-15,-1 1 0,0 0 0,0 0 16,0 0-16,-21-22 0,0 22 16,0 0-16,0 0 0,0 0 0,0 0 15,0-1-15,0 1 0,0 0 16,-21 21 0,0 0-16,0 21 15,21 0-15,-21 1 0,-1-1 16,22 0-16,0 0 0,0 0 15,0 0-15,0 1 0,0 20 0,0-21 16,0 0-16,0 0 0,0 1 16,0-1-16,22 0 15,-1 0-15,0-21 0,0 0 0,0 0 16,0 0-16,1 0 0,-1 0 16,21 0-16,-21 0 0,22-21 0,-22 0 15,21 0-15,-21-1 0,22 1 16,-1 0-16,-21-21 0,0 21 0,22-22 15,-22 22-15,0-21 0,0 21 16,-21-22-16,21 1 0,-21 0 0,21-22 16,1 22-16,-22 21 15,0-22-15,0 22 0,0 0 0,0 0 0,0 0 16,0-1 0,-22 22-16,1 0 15,0 22-15,0-1 0,0 0 16,0 0-16,21 21 0,0-20 15,-22 20-15,22-21 0,-21 21 0,21-20 16,0 20-16,0 0 0,0-21 0,0 22 16,0-1-16,0-21 0,0 22 15,0-22-15,0 21 0,21-21 16,1 0-16,-1 1 0,0-1 0,0 0 16,21 0-16,-20-21 0,20 0 15,0 0-15,1 0 0,-1 0 0,-21 0 16,21 0-16,1 0 0,-1-21 0,0 0 15,1 21-15,-22-21 0,21-22 16,-21 22-16,1 0 0,-1 0 0,0 0 16,0-1-16,-21 1 0,0 0 15,0 0-15,0 0 0,0 0 16,-21 21-16,0 0 0,0 0 16,-1 0-16,1 0 15,0 0-15,21 21 0,-21-21 16,21 21-16,-21 0 0,21 0 15,0 0-15,0 1 0,0-1 16,0 0-16,0 0 0,21-21 16,0 21-16,-21 0 0,21-21 0,0 0 15,1 0-15,-1 0 16,0 0-16,0 0 0,0 0 0,0 0 16,1-21-16,-22 0 0,21 21 0,0-21 15,0 0-15,-21 0 0,0-1 16,0 1-16,0 0 0,21 0 15,-21-21-15,0 20 0,0 1 0,0 0 16,0 0-16,0 42 31,0 0-15,-21-21-16,21 21 0,0 1 0,0-1 16,-21 0-16,21 0 0,-21 21 0,21-20 15,-21-1-15,21 0 0,0 0 16,-22 0-16,22 0 0,-21 1 15,21-1-15,0-42 32,0-1-17,0 1-15,21 0 16,-21 0-16,22 0 0,-1-22 0,0 22 16,0 0-16,0 0 0,0 0 15,1 0-15,-1-1 0,0 1 16,0 0-16,0 21 0,22-21 15,-22 21-15,0 21 16,-21 0-16,0 0 16,0 1-16,0-1 0,0 0 0,0 0 15,0 0-15,0 0 0,0 1 0,0-1 16,0 0-16,0 0 0,21 0 16,0 0-16,-21 1 0,21-22 15,1 0-15,-1 21 0,0-21 0,0 0 16,0 0-16,0 0 0,1 0 15,-1 0-15,0-21 0,21-1 0,-21 1 16,1 0-16,-1 0 0,0 0 16,0 0-16,0-1 0,0 1 15,1 0-15,-1-21 0,-21 21 0,21-1 16,-21 1-16,0 0 0,0 42 31,0 0-15,0 1-16,0-1 0,0 0 15,0 0-15,0 0 16,0 0-16,0 1 0,0-1 16,0 0-16,0 0 15,21-21 1,0 0-16,0 0 16,1 0-16,-1-21 0,-21 0 15,0 0-15,21-1 0,-21 1 16</inkml:trace>
  <inkml:trace contextRef="#ctx0" brushRef="#br1" timeOffset="159887.6">14499 13737 0,'0'0'0,"-21"21"0,0-21 0,0 22 16,21-1-16,0 0 0,0 0 0,0 0 15,0 0-15,0 1 16,21-22 0,0 0-16,0 0 0,0 0 15,0 0-15,1-22 0,-1 22 16,-21-21-16,21 0 0,0 0 16,-21 0-16,0 0 15,0-1-15,0 1 0,0 0 16,-21 21-1,0 0-15,0 0 16,21 21-16,-22 0 16,22 1-16,0-1 15,-21-21-15,21 21 16</inkml:trace>
  <inkml:trace contextRef="#ctx0" brushRef="#br1" timeOffset="161146.63">14795 14055 0,'0'0'0,"22"0"0,-44 21 46,1 0-46,21 0 0,0 0 16,0 1-16,0-1 0,0 0 0,-21 0 16,21 0-16,0 0 0,0 1 15,0-1-15,0 0 0,21 0 16,0-21-16,1 21 0,-1-21 16,0 0-16,0 0 0,0 0 15,0 0-15,1-21 0,-1 0 0,21 21 16,-21-21-16,0 0 0,22-1 15,-22 1-15,0 0 0,0 0 16,0 0-16,1 0 0,-22-1 0,0 1 16,21 0-16,-21 0 0,0 0 15,0 0-15,0-1 0,0 1 0,-21 21 32,21 21-17,-22 1-15,22-1 0,-21 0 16,21 0-16,0 0 0,0 0 0,0 1 15,0-1-15,0 0 0,0 0 16,0 0-16,21 0 0,1 1 0,20-1 16,-21-21-16,0 21 0,0-21 15,22 0-15,-22 0 0,21 0 16,-21 0-16,22 0 0,-22 0 0,21 0 16,-21-21-16,22 0 0,-22-1 15,21 1-15,-21 21 0,1-21 0,-1 0 16,-21 0-16,0 0 0,21-1 0,-21 1 15,0 0-15,0 0 0,0 0 16,0 0-16,-21 42 31,21 0-31,0 0 16,-21 0-16,21 0 0,-22 1 0,22-1 16,-21 0-16,21 0 0,-21 0 0,21 0 15,0 1-15,0-1 16,0 0-16,-21 0 0,21 0 15,0-42 17,0 0-32,0 0 0,0 0 15,0-1-15,0 1 16,21 0-16,0 0 0,0 0 0,-21 0 16,22-22-16,-1 22 0,0 0 0,0 0 15,0 21-15,0-21 0,-21-1 16,22 22-16,-1 0 0,0 0 15,0 0-15,0 22 0,0-1 16,-21 0-16,0 0 16,0 0-16,0 0 0,0 1 0,0-1 15,22-21-15,-22 21 0,0 0 0,0 0 16,0 0-16,0 1 16,-22-44 30,22 1-46,0 0 0,0 0 0,0 0 16,0 0-16,0-1 0,22-20 16,-1 21-16,21-21 0,-21 20 0,0-20 15,22 21-15,-22 0 0,21 0 16,1-1-16,-1 22 0,-21 0 16,0 0-16,22 0 0,-43 22 0,21-1 15,0 0-15,-21 0 0,21 0 0,-21 22 16,0-22-16,0 0 0,0 0 15,0 0-15,0 0 0,0 1 0,0-1 16,0 0-16,-21 0 0,21 0 0,-21-21 16,21 21-16,0-42 31</inkml:trace>
  <inkml:trace contextRef="#ctx0" brushRef="#br1" timeOffset="162543.01">18330 14118 0,'43'21'31,"-22"-21"-31,0 0 0,0-21 0,0 21 15,0-21-15,22 21 0,-22-21 16,21 0-16,-21 0 0,22-1 0,-22 1 16,21 0-16,-21 0 0,1-21 15,-1 20-15,-21-20 0,21 0 16,-21 21-16,21-22 0,-21 1 0,0 0 16,0-1-16,0 1 0,0 21 15,0 0-15,0-1 0,0 1 0,-21 21 16,0 0-16,0 0 0,-1 21 15,1 1-15,0-1 0,-21 21 16,21 0-16,-1 1 0,-20-1 0,21 0 16,0 1-16,0-1 0,-1 0 15,22-20-15,0 20 0,0 0 0,0-21 16,0 22-16,0-22 0,22 0 0,-1 0 16,0 0-16,0-21 0,0 22 15,22-22-15,-22 0 0,21 0 16,-21 0-16,22 0 0,-22 0 0,0 0 15,21 0-15,-21-22 0,1 22 0,-1-21 16,0 0-16,0 0 0,0 21 16,-21-21-16,21 0 0,-21-1 0,0 1 15,0 0-15,0 0 0,-21 21 32,0 0-32,21 21 15,-21 0-15,21 0 16,0 1-16,0-1 0,0 0 15,21-21 1,0 0-16,0 0 16,1 0-16,-1 0 0,0 0 0,0 0 15,21 0-15,-20 0 0,20-21 0,0 21 16,-21-21-16,22-1 0,-22 22 16,21-21-16,-21 0 0,1 0 15,-1 0-15,0 0 0,-21-1 0,0 1 16,21 0-16,-42 21 31,21 21-15,0 0-16,0 1 0,0-1 0,0 0 15,0 0-15,0 0 16,0 0-16,0 1 16,21-22-16,0 21 0,0-21 15,22 21-15,-22-21 0,21 0 0,-21 0 16,22 0-16,-22 0 0,0 0 15,21 0-15,-20-21 0,-1 0 0,0 21 16,0-22-16,0 1 0,0 21 0,-21-21 16,0 0-16,22 0 0,-22 0 15,0-1-15,0 1 0,21 21 0,-21-21 16,0 0-16,0 42 31,0 0-15,0 0-16,0 1 0,0-1 15,0 0-15,0 0 0,0 0 16,0 22-16,-21-22 0,21 0 0,-22 21 16,22-21-16,0 22 0,0-1 0,0 0 15,-21 22-15,21-22 0,0 22 16,-21-22-16,21 22 0,0-1 0,0-21 16,0 22-16,0-1 0,0-20 0,0 20 15,0 1-15,0-22 0,-21 22 16,21-1-16,0-21 0,0 22 0,0-22 15,0 1-15,-21-1 0,21-21 16,-21 21-16,21-20 0,-22-22 16,1 0-16,0 0 0,0 0 15,0-22-15,21-20 0,-21 21 16,21-21-16,-22-1 0,22-20 16,0 20-16,-21-20 0,21 21 0,0-22 15,0 1-15,0-1 0,0 1 16,0-22-16,0 21 0,0-20 0,0-1 15,21 22-15,1-1 0,-1 1 0,-21-1 16,42 22-16,-21-1 0,0 1 0,1 0 16,-1 21-16,-21-22 0,21 22 15,0 21-15,0-21 0,0 0 16,-21 42 0,-21 0-1</inkml:trace>
  <inkml:trace contextRef="#ctx0" brushRef="#br1" timeOffset="168483.54">2519 16023 0,'0'0'0,"0"-21"15,-21 21-15,21-21 16,0 42 31,0 0-32,21-21 1,0 21 0,0-21-16,0 0 0,0 0 15,1 0-15,-1 0 0,21-21 0,-21 0 16,0 21-16,1-21 0,-1 0 16,0 0-16,-21-1 0,0 1 0,21 0 15,-21 0-15,0 0 16,0 0-16,0-1 15,-21 22-15,21 22 32,-21-1-32,21 0 0,0 0 15,0 21-15,0 1 0,0-22 16,21 21-16,-21 1 0,0-1 0,0 0 16,21 1-16,-21-22 0,21 21 15,-21 0-15,0-20 0,0 20 0,0-21 16,0 0-16,0 0 0,0 1 15,21-1-15,-21 0 0,-21-21 32,0 0-17,0-21-15,0 21 0,0-21 16,-1-1-16,1 1 0,0 0 0,0 0 16,0 21-16,0-21 15,-1 0-15,1-1 16,0 22-16,21 22 15,0-1 1,0 0-16,0 0 16,21 0-16,0-21 0,1 21 0,-1-21 15,0 0-15,0 22 0,21-22 16,-20 0-16,20 0 0,-21 0 0,21 0 16,-20 0-16,20-22 0,0 1 15,-21 21-15,22-21 0,-22 0 0,0 0 16,21 0-16,-42-1 0,22 1 15,-1 0-15,-21 0 0,0 0 0,21 0 16,-21-22-16,0 22 16,0 0-16,0 0 0,0 0 15,0 42 1,0 0 0,0 0-16,-21 0 0,21 0 15,0 22-15,0-22 0,0 0 0,0 21 16,0-20-16,0-1 0,0 0 15,-21 0-15,21 0 0,0 0 0,0 1 16,-22-22-16,22 21 16,0-42 15,0-1-31,0 1 16,22 0-16,-1 0 0,-21 0 0,21-22 15,-21 22-15,21-21 0,0 0 16,0 20-16,-21-20 0,22 0 0,-1 21 15,0-1-15,0 1 0,0 0 16,0 21-16,1 0 0,-1 21 16,-21 0-16,0 1 0,0-1 15,21 0-15,-21 0 0,0 0 0,21 22 16,-21-22-16,0 0 0,0 0 16,0 0-16,0 0 0,0 1 15,0-1-15,0 0 16,21-21 15,-21-21-31,21 0 16,-21-1-16,0 1 15,22 0-15,-1-21 0,-21 21 0,21-22 16,0 1-16,0 0 0,0 20 16,22-20-16,-22 21 0,0 0 0,0 0 15,0 21-15,1 0 0,-1 0 16,0 0-16,-21 21 0,0 0 15,0 0-15,0 0 0,0 0 16,0 22-16,0-22 0,0 0 16,0 21-16,0-20 0,0-1 0,0 0 15,0 21-15,21-21 16,-21 1-16,21-1 0,0-21 0,1 0 16,-1 21-16,0-21 0,0 0 15,0 0-15,22 0 0,-22 0 0,0-21 16,21 21-16,-21-21 0,1-1 0,-1 1 15,21 0-15,-21-21 0,0 21 16,1-22-16,-1 22 0,0-21 0,0 21 16,-21-22-16,21 22 15,-21-21-15,0 21 0,0-1 0,0 1 16,0 0-16,0 42 31,0 0-31,0 1 16,0 20-16,0-21 0,0 21 15,-21 1-15,21-1 0,0 0 0,0 1 16,-21-1-16,21 0 0,0 22 16,0-22-16,0 22 0,0-22 0,0 22 15,0-1-15,0 1 0,0-1 16,0 22-16,0-22 0,0 1 0,0-1 16,0 1-16,0-1 0,0 1 15,0-1-15,21 1 0,-21-1 16,0-20-16,21 20 0,-21-21 0,0 1 15,0-22-15,0 0 0,21 0 16,-21 0-16,0-42 16,0 0-1,0 0-15,0 0 0,0-22 0,0 1 16,0 0-16,0-22 0,0 22 16,0-22-16,0 1 0,-21-22 0,21 1 15,0-1-15,0 0 0,0 1 16,0-22-16,0 21 0,0 0 0,0 1 15,0 20-15,0-20 0,0 20 16,21 1-16,1-1 0,-22 1 16,21 20-16,0 1 0,0 21 0,0 0 15,0-1-15,1 1 0,-1 21 16,0 0-16,0 0 0,0 21 0,0 1 16,-21-1-16,22 0 0,-1 0 15,0 21-15,-21-20 0,0-1 16,0 21-16,0-21 0,0 0 0,0 1 15,0-1-15,0 0 0,0 0 0,-21-21 16,0 0-16,-1 0 16,1 0-16,0 0 15,0 0-15,21-21 0,-21 0 16,0 21-16,21-21 0,-22 21 16,22-22-16,-21 22 0,0 0 15,21 22 16,0-1-31,0 0 0,0 0 16,21 0-16,0-21 0,-21 21 16,22-21-16,-1 0 0,0 22 0,0-22 15,0 0-15,22 0 0,-22 0 16,0 0-16,42 0 0,-41-22 16,20 22-16,-21-21 0,0 0 15,0 0-15,1 0 0,-1 0 16,0-1-16,0-20 0,0 21 0,-21-21 15,0-1-15,21 1 0,-21 0 16,22-1-16,-22 22 0,0-21 0,0 21 16,0-22-16,0 22 0,0 0 15,0 0-15,0 0 0,0-1 16,0 44 0,0-1-1,-22 0-15,22 0 0,0 0 0,0 0 16,0 1-16,0 20 0,0-21 15,0 21-15,0 1 0,0-1 16,0-21-16,0 22 0,0-22 0,0 21 16,0-21-16,22 0 0,-1 22 15,0-22-15,0 0 0,0-21 16,0 0-16,1 0 16,-1 0-16,0 0 0,0 0 0,21 0 15,-20-21-15,-1 0 0,21 0 0,-21-1 16,0 1-16,1 0 0,20-21 15,-42 21-15,21-1 0,-21-20 16,0 21-16,0 0 0,0 0 0,0-1 16,-21 22-1,0 0-15,0 0 16,-1 22-16,1-22 0,0 21 16,21 0-16,0 0 0,0 0 0,0 0 15,0 1-15,0-1 0,0 0 16,0 21-16,0-21 0,0 1 15,21-1-15,0-21 0,1 21 16,-1-21-16,0 0 0,0 0 0,0 0 16,22 0-16,-22 0 0,21 0 0,0 0 15,1-21-15,-1 21 16,0-21-16,1-1 0,-1 1 0,0 0 0,-20 0 16,-1-21-16,0 20 15,0 1-15,0 0 0,-21-21 0,0 21 16,0-1-16,0 1 0,0 0 15,0 42 17,-21 0-32,21 1 0,0-1 15,0 0-15,0 0 0,0 0 0,0 0 16,0 22-16,0-22 0,0 0 0,0 0 16,0 0-16,0 1 15,0-1-15,0 0 0,0-42 47,0 0-31,0-22-16,0 22 15,0 0-15,21 0 0,0-22 0,-21 1 16,22 21-16,-1-21 0,0 20 0,0 1 16,-21 0-16,21 0 0,0 0 15,1 21-15,-22-21 0,21 21 16,0 0-16,-21 21 15,0 0-15,0 0 16,0 21-16,21-20 0,-21-1 0,0 0 16,0 21-16,0-21 15,0 1-15,0 20 0,0-21 0,0 0 16,21 0-16,-21 1 0,0-1 16,21-21-16,1 0 31,-22-21-16,21-1-15,-21 1 0,21 0 0,0-21 16,-21 21-16,21-22 0,0 22 16,1-21-16,20-1 0,-21 22 0,0-21 15,0 21-15,22-22 0,-22 22 0,0 0 16,0 21-16,-21-21 0,0 42 31,0 0-31,0 0 16,0 1-16,0-1 0,0 0 15,0 21-15,0-21 0,0 1 0,0 20 16,0-21-16,0 0 0,0 0 16,0 1-16,0-1 0,0 0 0,21 0 15,1 0-15,-1-21 0,21 0 0,-21 21 16,0-21-16,22 0 0,-22 0 16,0 0-16,21 0 0,-20-21 0,-1 21 15,21-21-15,-21 0 0,0 0 16,1 0-16,-22-1 0,21-20 0,0 21 15,-21-21-15,0 20 0,0-20 16,0 21-16,0 0 0,0 0 16,0-1-16,0 1 0,-21 21 15,0 0-15,-1 0 16,1 0-16,0 21 0,21 1 16,-21-1-16,21 0 0,-21 0 0,21 0 15,0 0-15,0 1 0,0-1 16,0 0-16,0 0 0,21 0 15,0 0-15,0 1 0,0-1 0,-21 0 0,43-21 16,-22 0-16,0 21 16,0-21-16,0 0 0,1 0 0,-1 0 0,0 0 15,21-21-15,-21 0 0,1 21 16,-1-21-16,0-1 0,0-20 16,0 21-16,0 0 0,1-22 0,-22 22 15,0 0-15,21 0 0,-21 0 16,21 0-16,-21-1 0,0 44 31,-21-22-31,21 21 16,0 0-16,0 0 0,-21 0 0,21 0 15,0 1-15,0-1 0,0 0 16,0 0-16,0 0 0,0 0 16,0 1-16,0-1 15,0-42 16,0-1-15,21 1-16,0 0 0,-21-21 16,21 21-16,0-1 0,0 1 0,1-21 15,-22 21-15,21 0 0,0-1 16,0 22-16,0-21 0,-21 0 0,21 21 31,-21 21-31,0 0 0,0 1 16,0 20-16,0-21 0,0 0 15,0 0-15,0 1 16,0-1-16,22 0 0,-22 0 0,21 0 16,0 0-16,-21 1 0,21-1 0,0-21 15,0 0-15,1 0 0,-1 0 16,0 0-16,0 0 0,0 0 0,0 0 16,22 0-16,-22-21 0,0-1 15,21 1-15,-20 0 0,-1 0 16,21-21-16,-21 20 0,0-20 0,1 0 0,-1 21 15,0-22-15,-21 1 0,21 0 16,-21 20-16,21-20 0,-21 0 0,0 21 16,0-1-16,0-20 0,0 21 15,0 0-15,-21 21 16,0 21 0,21 0-16,0 0 0,-21 0 15,21 1-15,-21 20 0,21-21 0,0 0 16,0 22-16,0-22 0,0 21 0,0-21 15,0 22-15,0-22 0,0 0 16,0 21-16,0-21 0,0 1 0,0-1 16,0 0-16,21 0 0,-21 0 0,21 0 15,0-21-15,0 0 16,0 0-16,1 0 0,-1 0 16,0-21-16,0 21 0,0-21 15,0 0-15,1 0 0,-1 0 0,0-1 16,0 1-16,-21 0 0,0-21 15,0 21-15,0-1 0,0 1 16,0 42 31,0 1-47,0-1 0,0 0 16,0 0-16,0 0 0,0 0 15,0 1-15,0-1 0,21-21 0,-21 21 16,21 0-16,-21 0 0,22-21 15,-1 0-15,0 0 0,0 0 16,0 0-16,0 0 16,1-21-16,-1 0 0,0 0 15,-21 0-15,0-1 0,0 1 16,21 0-16,-21 0 0,0 0 0,0-22 16,0 22-16,21 0 0,-21 0 15,0 42 16,0 0-31,0 0 16,-21 1-16,21-1 0,-21 0 16,21 0-16,0 0 0,-21 22 15,21-22-15,0 0 16,-21 0-16,21 0 0,21-42 47,0 0-47,0 0 15,0 0-15,0-1 0,22-20 0,-22 21 16,0 0-16,21 0 0,1-1 16,20-20-16,-42 21 15,1 0-15,41 0 0,-42 21 16,0 0-16,-21 21 16,0 0-16,0 0 15,0 0-15,0 0 0,0 1 16,0-1-16,0 0 15,0 0-15,22 0 0,-1 0 0,0 1 16,0-1-16,0 0 16,0-21-16,1 0 0,-1 21 0,0-21 15,21 0-15,-21 0 0,22 0 0,-22 0 16,21 0-16,1-21 0,-1 0 16,-21 0-16,21-1 0,1 1 0,-22 0 15,21 0-15,-21 0 0,1 0 0,20-22 16,-42 22-16,0 0 0,21 0 15,-21 0-15,0-1 0,-21 1 16,0 21-16,0 0 0,-1 0 16,1 0-16,0 0 0,-21 0 15,21 0-15,-1 21 0,1 1 0,0-22 16,0 21-16,0 0 0,21 0 0,0 0 16,-21 0-16,21 1 0,0-1 15,-22 0-15,22 0 0,0 0 16,0 0-16,0 1 0,0-1 0,22-21 15,-1 0-15,0 0 16,0 0-16,0 0 0,0 0 0,1 0 16,-1 0-16,0 0 0,0-21 15,-21-1-15,21 1 0,0 21 16,1-21-16,-22 0 0,0 0 0,21 0 16,-21-1-16,0 1 15,0 0-15,0 0 16,-21 21 15,-1 21-31,1-21 16,0 21-16,21 0 0,-21 1 0,21-1 15,0 0-15,-21 0 0,21 0 16,-21 22-16,21-1 0,-22 0 0,22 1 16,0-1-16,0 0 0,0 1 15,0-1-15,0 21 0,-21-20 16,21 20-16,0-20 0,0 20 0,0-21 15,0 22-15,0-1 0,0 1 0,0-22 16,0 22-16,21-1 0,-21 1 16,0-1-16,22-20 0,-1 20 0,0 43 15,-21-64-15,21 1 0,-21 20 16,0-21-16,21 1 0,-21-1 16,0 0-16,0-20 0,0 20 0,-21-21 15,0 0-15,0 0 0,21 1 16,-21-22-16,-1 0 0,1 0 15,0 0-15,0-22 0,21 1 0,-21-21 16,0 21-16,-22-22 0,22 1 16,0 0-16,0-1 0,0-20 0,-1 21 15,22-22-15,0 1 0,0-1 16,0 1-16,0-22 0,0 0 0,0 22 16,0-22-16,0 22 0,22-1 0,-22 22 15,21-22-15,-21 22 0,0 0 16,21-1-16,-21 22 0,21 0 0,-21-21 15,0 20-15,0 1 0,0 0 16,0 0-16,0 0 0,0 0 16,0-1-16</inkml:trace>
  <inkml:trace contextRef="#ctx0" brushRef="#br1" timeOffset="168763.63">9377 15367 0,'0'0'16,"0"-21"-1,-21 21-15,-1 0 16,22 21 31,-21-21-32,0 0-15</inkml:trace>
  <inkml:trace contextRef="#ctx0" brushRef="#br1" timeOffset="168999.55">7726 15685 0,'0'0'0,"21"0"31,0 0-31,0 0 0,0 0 16,22 0-16,-1-22 0,0 22 15,1 0-15,-1-21 0,0 21 16,1 0-16,-1 0 0,0 0 0,1-21 16,-1 21-16,-21 0 0,22 0 0,-22 0 15</inkml:trace>
  <inkml:trace contextRef="#ctx0" brushRef="#br1" timeOffset="169943.62">11726 15325 0,'0'0'0,"-21"-21"0,21-1 16,0-20-16,0 21 0,0-21 0,0 20 0,0 1 15,-21-21-15,21 21 16,0 0-16,0 42 31,0 21-31,0-21 16,0 22-16,0-1 0,0 0 0,0 22 16,0-22-16,-21 0 0,21 22 15,0-22-15,-21 1 0,-1-1 16,1 0-16,21 1 0,-21-1 0,0-21 0,0 21 15,21 1-15,-21-22 16,-1 0-16,1 0 0,21 0 0,-21 1 0,0-22 16,0 0-16,0 0 15,-1 0-15,22-22 0,-21 22 16,0-21-16,21 0 0,0 0 0,-21 0 16,0 0-16,21-22 0,-21 22 15,21 0-15,0-21 0,0-1 0,0 22 16,0-21-16,0-1 0,0 1 0,0 21 15,0 0-15,0 0 0,0-1 16,21 1-16,0 21 16,-21 21-16,0 1 15,0-1-15,0 0 0,21 21 0,-21-21 16,21 22-16,0-22 0,-21 21 0,0-21 16,22 1-16,-1 20 0,0-21 15,0 0-15,0 0 0,0 1 16,1-22-16,-1 21 0,0-21 0,0 0 15,21 0-15,-20 0 0,20 0 16,0 0-16,1 0 0,-1 0 0,-21 0 16,21-21-16,1-1 0,-1 1 15,-21 21-15,0-21 0,1 0 0,-1 0 16,0 0-16,0-1 0,-21 1 0,0 0 16,0 0-16,0 42 31,0 0-16,-21 0 1,21 1-16,-21-22 0,21 21 0,-21 0 16,21 0-16,0 0 15,0 0 1,0-42 15,0 0-15,0 0-16</inkml:trace>
  <inkml:trace contextRef="#ctx0" brushRef="#br1" timeOffset="170118.68">12086 15409 0,'0'0'0,"-21"0"47,0 0-47,0 0 16,21 22-1,21-22 1,0 21-16,0-21 0,0 0 16,0 0-16,22 0 0,-22 0 0</inkml:trace>
  <inkml:trace contextRef="#ctx0" brushRef="#br1" timeOffset="170876.21">12615 15473 0,'0'0'0,"21"0"0,1 0 16,-1 0-16,0-21 0,0 0 15,0 21-15,-21-22 0,0 1 16,0 0-16,-21 0 16,0 21-16,0 0 0,0 0 15,-22 0-15,22 0 0,0 0 0,-21 21 16,20 0-16,-20 0 0,21-21 16,0 22-16,0-1 0,-1 0 0,1 0 15,21 0-15,0 0 0,0 1 16,0-1-16,0 0 0,21-21 15,1 21-15,20 0 0,-21-21 16,0 21-16,0 1 0,1-22 0,-1 21 0,0 0 16,0-21-16,0 21 15,-21 0-15,0 0 16,0 1-16,-21-22 16,0 0-1,0 0-15,0 0 0,-1 0 0,1 0 16,0 0-16,0-22 0,21 1 15,-21 21-15,0-21 16,-1 21 0,22 21 15,0 0-15,22-21-1,-1 0-15,0 22 0,0-22 0,0 0 16,0 0-16,1 0 0,-1 0 0,0 0 15,21 0-15,-21 0 0,22-22 16,-1 22-16,0-21 0,-20 0 0,20 0 16,0 0-16,1 0 0,-1-1 0,-21-20 15,0 21-15,22-21 0,-22-1 16,0-20-16,0 20 0,0 1 0,-21-21 16,21 20-16,-21-20 0,0 20 15,0 22-15,0-21 0,0 21 16,0 0-16,0-1 0,0 1 0,0 42 31,0 1-31,-21 20 0,0-21 16,21 21-16,-21 1 0,21-1 0,0 0 15,0 1-15,-21-1 0,21 0 16,0 1-16,0-22 0,-21 21 0,21 1 16,0-22-16,0 0 0,0 0 0,0 21 15,21-42-15,-21 22 0,21-1 16,0-21-16,0 21 0,0-21 15,1 0-15,-1 0 16,0 0-16,0 0 0,0-21 16,0 0-16,1-1 0,-22 1 15</inkml:trace>
  <inkml:trace contextRef="#ctx0" brushRef="#br1" timeOffset="171107.27">13081 15325 0,'0'21'15,"21"-21"1,0 0-16,0 0 16,1 0-16,20 0 15,-21 0-15,0 0 0,0 0 0,22 0 16,-22 0-16,0 0 0,0 0 0,0 0 15,1 0-15,-1 0 0,-21-21 16,0 0 0</inkml:trace>
  <inkml:trace contextRef="#ctx0" brushRef="#br1" timeOffset="171818.59">13525 15494 0,'22'0'78,"-1"0"-78,0-21 0,0 21 0,0-21 16,0 0-16,1 21 0,-1-22 16,0 1-16,0 21 0,-21-21 0,21 0 15,-21 0-15,0 0 16,0-1-16,0 1 0,-21 21 16,0-21-16,0 21 0,0 0 15,-1 0-15,1 21 0,-21 0 16,21-21-16,0 22 0,-1-1 0,1 0 15,0 0-15,0 21 0,21-20 0,0-1 16,0 0-16,0 0 0,0 0 16,0 0-16,0 1 0,0-1 0,21 0 15,0-21-15,0 21 0,1-21 0,-1 0 16,0 21-16,21-21 0,-21 0 16,22 0-16,-1 0 0,0 0 0,-20 0 15,20 0-15,0-21 0,1 21 0,-1-21 16,-21 21-16</inkml:trace>
  <inkml:trace contextRef="#ctx0" brushRef="#br1" timeOffset="173003.1">14266 15304 0,'0'0'0,"0"-22"0,0 1 16,0 0-16,-21 21 16,0 0-16,0 21 15,0 0-15,21 1 0,0-1 0,-22 0 16,1 0-16,21 0 0,0 22 15,0-22-15,-21 0 0,21 0 16,0 0-16,-21 22 0,21-22 0,-21 0 16,21 0-16,0 0 15,0 0-15,-21-21 16,-1 0 0,22-21-1,0 0-15,0 0 16,0 0-16,0 0 0,0-1 0,0 1 15,0-21-15,22 21 0,-1-22 16,0 22-16,0-21 0,21 21 0,-20-22 16,20 22-16,-21 0 0,21 0 15,-20 21-15,-1 0 0,21 0 0,-21 0 16,0 21-16,1-21 0,-22 21 16,0 22-16,21-22 0,-21 0 0,0 0 15,0 21-15,0-20 0,0-1 16,0 21-16,0-21 0,0 0 0,21 1 15,-21-1-15,21 0 0,-21 0 16,21 0-16,0-21 0,1 0 16,-1 21-16,0-21 0,0 0 0,0 0 15,0 0-15,1 0 0,-1 0 16,0-21-16,0 21 0,21-21 0,-20 0 16,-1 21-16,0-21 0,21 0 0,-21-1 15,1 1-15,-1-21 0,-21 21 16,0 0-16,21-1 0,-21 1 0,0-21 15,0 21-15,0 0 16,0-1-16,-21 22 16,0 0-16,-1 0 0,1 0 15,0 0-15,0 22 0,21-1 16,0 0-16,-21 0 16,21 0-16,0 0 0,0 1 0,0-1 15,0 0-15,0 0 0,0 0 16,0 0-16,0 1 0,21-1 15,0-21-15,0 0 16,0 0-16,1 21 0,-1-21 16,0 0-16,0 0 0,0 0 0,22 0 15,-22-21-15,21 21 0,-21-21 16,22-1-16,-1 1 0,0 0 16,-21 0-16,22 0 0,-22 0 0,0-1 15,0-20-15,0 42 0,-21-21 0,0 0 16,0 0-16,22 21 0,-22-22 15,-22 22 1,22 22 0,-21-1-16,21 0 15,0 0-15,0 0 0,0 0 0,0 1 16,0-1-16,0 0 0,0 0 16,0 0-16,21-21 0,1 21 15,-1 1-15,0-1 0,0-21 0,0 21 16,0-21-16,1 0 15,-1 0-15,0 0 0,21 0 0,-21 0 16,1 0-16,-1 0 0,21 0 0,-21 0 16,0-21-16,22 0 0,-22 21 15,21-22-15,-21 1 0,1 0 0,20 0 16,-21-21-16,0 20 0,0 1 0,-21-21 16,22 21-16,-22 0 0,21-22 15,-21 22-15,0 0 0,0 0 16,-21 21-1,-1 0-15,1 0 0,0 21 16,21 0-16,-21 0 0,21 0 16,0 1-16,0-1 0,0 0 0,0 0 15,0 0-15,0 0 0,0 1 16,0-1-16,21 0 0,-21 0 0,21 0 16,-21 0-16,0 1 15,0-1 1,-21-21-1,0 0-15,0 0 32,0 0-32,-1-21 0,22-1 0,0 1 15</inkml:trace>
  <inkml:trace contextRef="#ctx0" brushRef="#br1" timeOffset="173866.9">17272 14880 0,'0'0'16,"0"-21"-16,0 0 0,0 0 0,0 0 15,0-1-15,0 1 0,0 0 0,0 0 16,21 0-16,0 21 16,-21 21-1,0 0 1,0 0-16,0 0 0,0 22 0,0-22 15,0 21-15,0 1 0,0 20 16,0-21-16,0 1 0,-21 20 16,0 1-16,0-22 0,21 22 0,-21-22 15,-1 0-15,1 1 0,0-1 0,0 0 16,-21-21-16,20 1 0,1-1 16,21 0-16,-21 0 0,0-21 0,0 0 15,0 0-15,-1 0 0,1 0 16,0-21-1,0 0-15,21 0 0,-21-1 16,21-20-16,0 0 0,0 21 0,0-22 0,0 1 16,0 0-16,0-22 0,0 22 15,0-1-15,0 1 0,0 21 16,0-21-16,0 20 0,21 1 0,-21 0 16,21 21-16,0 0 15,-21 21-15,0 0 16,21 1-16,1-1 0,-22 21 0,21 0 15,0-20-15,-21 20 0,21 0 16,21 22-16,-42-22 0,22-21 16,41 43-16,-42-43 15,0 0-15,22-21 0,-22 21 0,21-21 16,-21 0-16,22 0 0,-1 0 0,0 0 16,-20 0-16,20 0 15,0 0-15,-21-21 0,22 21 0,-22-21 16,0 0-16,0 0 0,0-22 0,1 22 15,-22 0-15,0 0 0,21-22 16,-21 22-16,0 0 0,21 0 16,-21 0-16,0 42 31,-21 0-31,21 0 0,-21 0 0,-1-21 16,22 22-16,0-1 0,-21 0 0,21 0 15,-21-21-15,21 21 0,0 0 16,0 1-16,-21-22 15</inkml:trace>
  <inkml:trace contextRef="#ctx0" brushRef="#br1" timeOffset="174083.5">17843 15028 0,'22'0'94,"-1"0"-94,0 0 15,0 0-15</inkml:trace>
  <inkml:trace contextRef="#ctx0" brushRef="#br1" timeOffset="174451.6">18161 15028 0,'0'0'0,"21"0"0,0 0 0,0 0 16,-42 0 15,0 0-31,0 0 15,0 0-15,0 0 0,-1 22 0,1-22 16,0 21-16,0 0 0,0-21 0,21 21 16,0 0-16,0 0 0,0 1 15,0-1-15,21 0 16,0-21-16,0 21 0,0 0 16,1-21-16,-1 21 0,0-21 0,0 22 15,0-1-15,0 0 0,1-21 0,-1 21 16,0 0-16,0 0 15,-21 1-15,0-1 16,-21-21-16,-21 21 0,20-21 16,1 0-16,-21 0 0,21 21 15,0-21-15,-22 0 0,22 0 0,0 0 16,0 0-16,0 0 0,-1 0 0,1 0 16,21-21-1,0 0-15,0 0 16,0-1-16,21 1 0,1 21 15,-22-21-15</inkml:trace>
  <inkml:trace contextRef="#ctx0" brushRef="#br1" timeOffset="175966.98">16849 15198 0,'21'0'16,"0"0"-16,21 0 15,-21 0-15,22 0 16,-1 0-16,0 0 0,22-21 0,-22 21 16,22 0-16,-1 0 0,1-22 0,-1 22 15,-20 0-15,20 0 0,1 0 16,-1 0-16,-21 0 0,1 0 0,-1 0 15,0 0-15,-20 0 0,-1 0 16,0 0-16,0 0 0,-21 22 16,0-1-16,-21-21 0,0 21 15,-22-21-15,1 21 0,0-21 16,-1 21-16,-20 0 0,-1-21 16,1 22-16,-1-22 0,1 21 0,-1 0 15,1-21-15,-1 21 0,1-21 16,21 21-16,-1-21 0,1 21 0,0-21 15,20 0-15,1 22 0,21-1 32,21-21-32,1 0 0,20 0 0,0 0 15,1 0-15,20 0 0,1 0 16,-1 0-16,1 0 0,20 0 0,64-21 16,-84 21-16,-1-22 0,1 22 15,-1 0-15,1-21 0,-1 21 16,-20 0-16,-1 0 0,0 0 0,-20 0 15,-1 0-15,-42 0 16,-1 0 0,-20 0-16,0 21 0,-1 1 0,1-22 15,0 21-15,-1-21 0,1 21 0,-21 0 16,20-21-16,1 21 0,0-21 16,20 21-16,-20-21 0,42 22 15,21-22 1,0 0-16,22 0 0,-1 0 15,22-22-15,-1 1 0,-21 21 16,43-21-16</inkml:trace>
  <inkml:trace contextRef="#ctx0" brushRef="#br1" timeOffset="177283.11">20045 14817 0,'0'0'0,"21"-21"31,0-1-31,0 22 16,0-21-16,1 0 0,20 21 0,-21-21 16,21 0-16,-20 0 0,20-1 15,-21 1-15,0 0 0,0 0 0,1-21 16,-22 20-16,0 1 0,0 0 16,0 0-16,-22 21 15,1 0-15,0 21 16,0 0-16,0 22 0,0-1 15,-1 0-15,1 1 0,0-1 16,21 0-16,-21 1 0,21-1 16,-21 0-16,21 1 0,-21-1 0,21-21 15,0 21-15,0 1 0,-22-1 0,22-21 16,0 22-16,-21-22 0,21 0 16,0 0-16,0 0 0,0 0 0,-21-21 15,0 0-15,0 0 16,0 0-16,-1 0 15,1 0-15,0-21 0,0 0 0,0 0 16,0 0-16,-1 0 0,1-1 16,0 1-16,21 0 0,0 0 0,-21 21 15,0 0-15,21 21 32,0 0-32,0 0 0,0 1 15,0-1-15,21 0 0,0 0 0,-21 0 16,21 0-16,0 1 0,1-1 15,-22 0-15,21-21 0,21 21 0,-21-21 16,0 0-16,1 0 0,20 0 0,0 0 16,1 0-16,-22 0 0,21-21 15,0 0-15,1 21 0,-22-21 0,21-1 16,-21 1-16,1 0 0,-1 0 16,0-21-16,0 20 0,-21 1 15,21 0-15,-21-21 0,0 21 0,0-1 16,0 1-16,0 42 31,0 1-31,0-1 16,0 0-16,-21-21 0,21 21 15,-21 0-15,0 0 0,21 1 0,0-1 16,-21 0-16,21-42 62,21 21-62,0-21 0,0-1 0,0 1 16,0 0-16,1 0 0,-1 0 0,21 0 16,-21-1-16,22 1 0,-22 0 15,21 0-15,-21 0 0,22 0 0,-22 21 16,0 0-16,0 0 0,0 0 0,0 0 16,-21 21-1,0 0-15,22 0 0,-22 0 0,0 0 16,0 1-16,0-1 0,0 0 15,0 0-15,0 0 0,0 0 16,0 1-16,21-1 0,-21 0 0,21 0 16,0-21-16,0 21 0,0-21 15,1 0-15,-1 0 16,0 0-16,0 0 0,0-21 0,0 21 16,1-21-16,-1 0 0,0 0 0,0-1 15,-21 1-15,21-21 0,0 21 16,1-22-16,-22 22 0,21-21 0,-21 0 15,21 20-15,-21-20 0,0 0 0,21 21 16,-21-22-16,21 1 0,-21 21 16,0 0-16,21-1 0,-21 44 31,-21 20-31,0-21 16,0 0-16,21 22 0,0-22 15,-21 21-15,21 0 0,-21-20 16,21 20-16,-22-21 0,22 0 0,0 22 15,0-22-15,0 0 0,0 0 0,0 0 16,0 0-16,0 1 16,22-22-16,-1 0 0,0 0 15,0 0-15,0 0 0,-21-22 16,21 1-16,-21 0 0,22 0 16</inkml:trace>
  <inkml:trace contextRef="#ctx0" brushRef="#br1" timeOffset="177472.58">21251 14880 0,'0'0'0,"-21"0"15,42 0 17,0 0-17,1 0-15,-1 0 0,0 0 0,21 0 16,-21 0-16,22 0 0,-1 0 15,-21 0-15,22 0 0,-22-21 16,0 21-16,0 0 0</inkml:trace>
  <inkml:trace contextRef="#ctx0" brushRef="#br1" timeOffset="177859.55">21632 14944 0,'-21'21'15,"42"-42"-15,-42 63 16,42-42 0,0 0-16,1 0 15,-1 0-15,0-21 0,0 21 0,21-21 16,-20 21-16,-1-21 0,21 21 16,-21-22-16,0 22 0,1-21 15,-1 21-15,-21-21 0,0 0 0,21 21 16,-21-21-16,0 0 15,-21 21-15,0 0 16,-1 0-16,1 21 0,0 0 16,0 0-16,0 0 0,0-21 15,-1 21-15,22 1 0,-21-1 0,21 0 16,-21 0-16,21 0 0,0 0 0,0 1 16,0-1-16,0 0 15,21-21-15,0 21 0,1-21 0,-1 0 16,0 21-16,0-21 0,0 0 0,22 0 15,-22 0-15,0 0 16,0 0-16,0 0 0,0 0 0,1-21 16</inkml:trace>
  <inkml:trace contextRef="#ctx0" brushRef="#br1" timeOffset="178191.11">22140 15007 0,'0'-21'0,"0"0"15,0 0 1,0 0-16,21-1 15,1 1-15,-1 21 0,0 0 16,0-21-16,0 21 16,0 0-16,1 0 0,-1 21 15,0-21-15,0 21 0,-21 1 16,0-1-16,0 0 0,21 0 16,-21 0-16,0 0 0,0 1 0,0-1 15,0 0-15,0 0 0,0 0 16,0 0-16,-21-21 0,0 0 15,0 0 1,21-21 0,0 0-1,0 0-15,0 0 0,0 0 16,21-1-16,0 1 0,-21 0 16,21 0-16,0 21 0,1-21 15,-1 0-15,0-1 0,0 1 16,0 0-16,0 21 0</inkml:trace>
  <inkml:trace contextRef="#ctx0" brushRef="#br1" timeOffset="178803.58">23093 14415 0,'-64'21'16,"43"0"-16,0 21 16,0-21-16,0 22 0,-1-1 0,1 0 15,0 1-15,0-1 0,0 0 16,0 1-16,-1-1 0,1 22 0,0-22 16,21 21-16,-21 1 0,0-22 15,0 22-15,-1 20 0,1-20 0,-21-1 16,21 1-16,0-1 0,-22 1 0,22 21 15,0-22-15,-21 22 0,20-1 0,1 1 16,0 0-16,0-1 0,21-20 16,0 21-16,-21-1 0,21-20 15,0-1-15,0 1 0,0-1 0,0 1 16,0-1-16,0-20 0,21-1 16,0 0-16,0-21 0,0 22 0,1-22 15,-1-21-15,21 21 0,-21-21 0,0 0 16,22 0-16,-1 0 0,-21-21 15,22 0-15,-1 21 0,0-43 0,-21 22 16,22-21-16,-1 0 0,0-1 16,-20 1-16,-1-22 0,21 22 0,-21-21 15,-21-1-15,0 1 0,0-1 0,0-21 16,0 22-16,0-22 0,-21 22 16,0-1-16,0 1 0,-22-1 0,22 1 15,-21 20-15,0-20 0,-1 21 16,1-1-16,0 1 0,-1 21 15,1-22-15,0 22 0,20 0 0,1 0 16,-21 0-16,21 0 0,0 21 16,21-22-16,-22 1 15,22 0-15,22 21 16,-22-21-16,21 21 16,0-21-16,21 21 0,-21-21 0,1 21 15,20-22-15,0 1 0</inkml:trace>
  <inkml:trace contextRef="#ctx0" brushRef="#br1" timeOffset="179875.58">23368 14859 0,'0'0'0,"0"-21"0,-21 21 15,0 0-15,-1 0 0,1 0 16,0 0-16,0 0 15,0 21-15,0-21 0,-1 21 0,1 0 16,0 1-16,0 20 0,21-21 16,-21 0-16,0 22 0,21-22 15,-22 21-15,22-21 0,0 0 0,0 1 16,0-1-16,0 0 0,0 0 0,0 0 16,22-21-16,-1 21 15,0-21-15,0 0 0,0 0 16,0 0-16,1-21 0,-1 0 15,0 0-15,21 21 0,-21-42 0,1 20 16,-1 1-16,21-21 0,-21 21 0,0 0 16,1-22-16,-1 22 0,0 0 15,0 0-15,-21 0 0,0-1 0,21 1 16,-21 42 15,0 1-31,0-1 0,0 0 16,0 0-16,0 21 0,0-20 0,0-1 15,21 0-15,1 0 0,-22 21 16,21-20-16,0-1 0,21 0 0,-21-21 16,1 21-16,20-21 0,-21 0 0,21 0 15,-20 0-15,20 0 0,-21 0 16,0 0-16,0 0 0,22-21 0,-22 0 16,0 0-16,0-1 0,0 1 15,1 0-15,-22 0 0,21-21 0,0 20 16,0 1-16,0 0 0,-21 0 0,0 0 15,21 21-15,-21-21 0,22 21 16,-1 0 47,0 0-48,0 0 1,-21-22 15,-21 22 0,0 0-31,0 0 16,-1 0 0,1 22-16,0-1 0,0 0 0,21 0 15,-21 0-15,0 0 0,-1 1 0,22-1 16,0 0-16,0 21 0,0-21 15,0 1-15,0-1 0,0 0 0,22 0 16,20 21-16,-21-42 16,0 22-16,0-22 0,22 0 0,-1 0 15,-21 0-15,22 0 0,-1 0 0,0 0 16,1-22-16,-1 1 0,0 0 16,-21 0-16,22 0 0,-1 0 15,-21-1-15,22-20 0,-22 21 0,21 0 16,-21 0-16,0-22 0,-21 22 15,22 0-15,-22 0 0,-22 21 32,1 21-17,0 0-15,0 0 0,0 0 16,0 1-16,21-1 0,0 0 0,0 0 16,0 0-16,0 0 15,0 1-15,0-1 16,21-21-16,0 0 15,0 0-15,21 0 16,-20 0-16,-1 0 0,21 0 0,-21 0 16,0 0-16,1 0 0,-1 0 0,-21-21 15</inkml:trace>
  <inkml:trace contextRef="#ctx0" brushRef="#br1" timeOffset="180059.59">25400 15219 0,'0'0'0,"21"0"31,-42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0T02:55:05.14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1397 974 0,'0'-43'16,"0"22"-16,0 0 16,0 0-16,-21 21 15,21-21-15,0 0 0,0-1 0,0 1 16,0 0-16,0 0 15,0 0-15,0 42 47,0 0-47,0 21 0,0 1 16,0-1-16,0 0 0,0 1 16,0-1-16,0 0 0,0 22 0,0-22 15,0 1-15,-21-1 0,21-21 16,0 21-16,-22 1 0,22-22 0,0 0 15,0 0-15,0 0 0,0 1 16,22-44 15,-1 22-31,-21-21 16,21 0-16,-21 0 0,21 0 16,0 0-16,-21-1 0,21-20 0,1 21 15,-22 0-15,21-22 0,0 22 16,0 0-16,-21 0 0,21 0 15,0 0-15,1 21 0,-1 0 16,-21 21-16,21 0 0,-21 0 16,21 0-16,-21 0 0,0 1 0,0 20 15,21-21-15,-21 0 0,0 0 16,21 22-16,-21-22 0,22 0 0,-22 0 16,21-21-16,-21 21 0,21 1 15,0-22-15,0 0 0,0 0 16,1 0-16,-1 0 0,0 0 15,0 0-15,0-22 0,0 1 0,1 0 16,-1 0-16,0 0 0,0 0 16,0-43-16,-21 43 0,21-21 15,-21-1-15,0 1 0,0 0 16,0-1-16,0 1 0,0 0 16,0-1-16,0 22 0,0 0 0,0 0 15,0 0-15,0-1 0,-21 22 16,0 0-1,21 22-15,-21-1 16,21 0-16,0 0 0,0 0 0,0 0 16,0 1-16,0-1 15,0 0-15,0 0 16,21-21-16</inkml:trace>
  <inkml:trace contextRef="#ctx0" brushRef="#br0" timeOffset="379.78">2328 1228 0,'0'21'15,"21"-42"17,1 21-17,-1-21-15,0-1 0,0 22 16,0-21-16,0 0 0,1 0 0,-1 0 15,0 0-15,0-22 0,0 22 16,-21 0-16,0 0 0,0 0 0,0-1 16,0 1-16,-21 21 15,0 0-15,0 0 16,0 21-16,-1 1 0,1-1 16,0 21-16,0-21 0,0 22 15,-22-22-15,22 21 0,0-21 0,21 22 16,-21-22-16,21 21 0,-21-21 15,21 0-15,0 1 0,0-1 16,0 0-16,21-21 0,0 21 0,0-21 16,0 0-16,22 0 0,-22 0 15,21 0-15,-21 0 0,22 0 0,-1 0 16,-21-21-16,22 21 0</inkml:trace>
  <inkml:trace contextRef="#ctx0" brushRef="#br0" timeOffset="2251.69">3344 1122 0,'0'0'0,"-42"21"0,-43 0 31,64 0-31,42-21 31,0 0-31,1 0 16,-1 0-16,0-21 0,21 21 16,-21-21-16,1 0 0,-1 0 15,21 0-15,-21-1 0,0-20 16,1 21-16,-1-21 0,0-1 0,0 22 15,0-21-15,-21-1 0,21 1 16,-21 21-16,0-21 0,0-1 16,0 22-16,0 0 0,0 0 0,0 0 15,-21-1-15,0 22 0,0 0 16,0 0-16,0 22 16,-1-1-16,22 0 0,0 21 15,-21 1-15,21-1 0,-21 0 16,21 22-16,0-22 0,0 0 0,0 1 15,0-1-15,0 0 0,0 1 16,0-22-16,0 21 0,0-21 16,0 1-16,0-1 0,0 0 15,0-42 17,21 0-17,0-1-15,-21 1 0,22-21 0,-1 21 16,-21-22-16,21 22 15,0-21-15,0 21 0,0 0 0,1-1 16,-22 1-16,21 21 0,0 0 16,0 0-16,0 0 0,-21 21 15,0 22-15,0-22 16,0 0-16,0 0 0,0 0 0,0 1 16,21-1-16,-21 0 0,22 0 15,-1 0-15,0 0 0,0 1 0,0-22 16,0 21-16,1-21 0,20 0 15,-21 0-15,21 0 0,1 0 0,-22 0 16,21 0-16,1-21 0,-22 21 0,21-22 16,0 1-16,-20 0 0,20 0 15,-21 0-15,0-22 0,22 22 0,-22-21 16,0 21-16,0-22 0,0 1 16,0 21-16,1-21 0,-1-1 0,-21 22 15,0 0-15,0 0 16,0 0-16,0-1 0,-21 22 0,-1 0 15,1 0-15,0 0 0,0 0 16,-21 0-16,20 22 0,-41 20 16,42-21-16,-22 21 0,22-20 15,-21 20-15,21 0 0,0-21 0,-1 22 16,1-22-16,21 21 0,0-21 0,0 22 16,0-22-16,0 0 0,0 0 15,21 0-15,1 1 16,-1-22-16,21 0 0,-21 0 0,0 0 15,22 0-15,-22 0 0,0-22 0,21 22 16,-20-21-16,-1 0 16,0 0-16,0 0 0,0 0 0,0-1 15,1 1-15,-22-21 0,0 21 16,21-22-16,-21 22 0,21 0 0,-21 0 16,0 0-16,0 0 0,0-1 15,0 44 16,0-1-31,0 0 16,0 0-16,0 0 0,0 0 16,0 1-16,0-1 0,0 0 15,0 21-15,0-21 0,0 1 0,0-1 16,0 0-16,0 0 16,0 0-16,21-21 15,0 0-15,0 0 0,1 0 16,-1 0-16,0 0 0,0 0 15,0-21-15,0 0 0,1 0 16,-1 0-16,0-1 0,-21-20 0,21 21 16,0 0-16,-21-22 0,21 22 15,-21-21-15,22 21 0,-22 0 0,21-1 16,-21 1-16,0 0 16,0 42-1,0 0 1,0 1-16,0-1 15,0 21-15,0-21 0,0 0 0,0 1 16,0 20-16,0-21 0,0 0 16,0 0-16,0 1 0,0-1 15,0 0-15,21-21 16,0 0-16,0 0 0,0 0 16,1 0-16,-1-21 0,0 21 15,0-21-15,0-1 0,0 1 16,1 0-16,-1 0 0,0 0 15,0-22-15,0 22 0,0 0 16,1-21-16,-22 21 0,0-1 0,21 1 16,-21 0-16,21 0 0,-21 42 31,0 0-15,0 0-16,0 1 0,0-1 15,-21 0-15,21 0 0,0 21 0,0-20 16,0-1-16,0 0 0,0 0 15,0 0-15,0 0 0,21-21 16,0 0-16,0 22 0,0-22 16,1 0-16,-1 0 0,0 0 15,0 0-15,0 0 0,0-22 0,22 22 16,-22-21-16,0 0 0,0 0 16,22 0-16,-22 0 0,0-1 0,0 1 15,0 0-15,0-21 0,-21 21 16,0-1-16,0-20 0,0 21 0,0 0 15,0 0-15,0-1 16,-21 22 0,0 0-16,0 22 0,21-1 15,-21 0-15,0 0 0,21 0 0,-22 0 16,22 1-16,0 20 0,0-21 0,0 0 16,0 0-16,0 1 15,0-1-15,0 0 0,22 0 0,-1-21 16,-21 21-16,21-21 0,0 0 15,0 0-15,0 0 0,1 0 0,-1 0 16,0 0-16,0 0 0,0 0 16,0-21-16,1 21 0,-1-21 15,-21 0-15,21 0 0,0-1 0,0 1 16,0 0-16,-21-21 0</inkml:trace>
  <inkml:trace contextRef="#ctx0" brushRef="#br0" timeOffset="3659.87">7260 508 0,'0'21'0,"0"-42"0,0 63 16,-21-42-16,21 22 16,0-1-16,0 0 15,0 0-15,0 0 0,0 0 16,21-21 0,0 0-16,0 0 0,1 0 15,-1 0-15,21-21 0,-21 0 16,22 0-16,-1 0 0,0 0 15,-21-1-15,22 1 0,-22 0 16,0 0-16,0 0 0,0 0 0,-21-1 16,0-20-16,0 21 0,0 0 15,0 0-15,-21-1 0,21 1 0,-21 0 16,0 21-16,0 0 0,21-21 16,-21 21-16,-1 0 0,1 0 0,21 21 15,-21 21-15,21-20 0,-21 20 16,0 0-16,21 1 0,0-1 0,0 0 15,0 1-15,-21 20 0,21 1 0,0-1 16,-22-21-16,22 22 16,0-1-16,0 1 0,0-22 0,0 1 15,-21 20-15,21-42 0,0 22 0,0-22 16,0 0-16,-21 0 0,21 0 16,0 0-16,-21-21 15,0 0-15,0 0 16,-1-21-16,1 0 0,0 21 15,21-21-15,-21 0 0,0 0 0,0-22 16,-1 22-16,-20-21 0,21 21 0,0-22 16,0 22-16,21 0 0,-22 0 15,22 0-15,-21 21 0,21 21 32,0 0-32,0 0 0,0 21 0,0-20 0,0 20 15,21-21-15,1 0 16,-1 22-16,0-22 0,0 0 0,0 0 15,0 0-15,1-21 0,-1 21 16,0-21-16,0 0 0,0 0 16,22 0-16,-22 0 0,21 0 0,-21-21 15,22 21-15,-1-21 0,0 0 0,-21 0 16,22 0-16,-1-1 0,-21-20 0,0 21 16,1-21-16,-1 20 0,0-20 15,0 0-15,0 21 0,-21-22 0,0 22 16,0 0-16,21 0 0,-21 0 15,22 21 1,-22 21-16,0 0 16,0 21-16,0-21 0,0 1 0,0 20 15,0-21-15,0 21 0,0-20 16,0-1-16,0 0 0,0 21 0,-22-21 16,22 1-16,0-1 15,-21 0-15,21-42 47,0 0-47,0-1 0,0-20 16,21 21-16,1 0 15,-22-22-15,21 1 0,0 0 0,0 21 16,21-22-16,-20 22 0,-1-21 16,21 21-16,-21-1 0,0 22 0,22 0 15,-22 0-15,0 0 0,0 0 0,0 22 16,1-1-16,-1 0 0,-21 0 15,21 0-15,-21 0 0,0 22 0,0-22 16,0 0-16,0 0 0,0 22 16,0-22-16,0 0 0,0 0 15,0 0-15,0 0 16</inkml:trace>
  <inkml:trace contextRef="#ctx0" brushRef="#br0" timeOffset="5675.72">8636 931 0,'0'-21'0,"0"42"0,21-63 15,-21 21-15,0 0 0,0 0 0,21-22 16,0 22-16,-21 0 15,0-21-15,0 20 0,22-20 0,-22 21 16,0 0-16,21 0 0,-21-1 16,0 1-16,0 0 0,0 42 31,-21 0-31,21 1 0,-22-1 16,1 0-16,21 0 0,-21 21 0,0-20 15,21 20-15,0 0 0,-21 1 16,21-22-16,-21 21 0,21 0 0,-22 1 15,22-22-15,0 21 0,0-21 16,0 1-16,0 20 0,0-21 16,-21 0-16,21 0 0,0 1 15,-21-22 1,21-22 0,0 1-1,0-21-15,0 21 0,0 0 16,0-1-16,0-20 0,21 21 15,0 0-15,1-22 0,-22 22 0,21 0 16,0 0-16,-21 0 0,21 21 16,0-21-16,0-1 0,1 22 0,20 0 15,-21 0-15,0 0 0,22 0 16,-22 0-16,21 0 0,-21 22 0,0-1 16,22 0-16,-22 0 0,-21 0 15,0 0-15,21 1 0,-21 20 16,0-21-16,0 0 0,0 0 0,-21 1 15,0-1-15,0 0 0,-1 0 16,1-21-16,0 21 0,0-21 0,0 0 16,0 0-16,-1 21 0,1-21 15,0 0-15,0 0 0,0 0 16,21-21-16,0 0 0,-21 21 0,-1-21 16,1 0-16,21 42 62,0 0-62,0 0 16,21-21-16,1 0 15,-1 21-15,0-21 0,0 0 0,0 0 16,0 0-16,22 0 0,-22 0 16,21 0-16,1 0 0,-1 0 0,0-21 15,1 0-15,-1 21 0,-21-21 16,21 0-16,-20 0 0,-1-22 0,21 22 15,-21-21-15,0 21 0,-21-22 16,22 1-16,-22 21 0,21-22 0,-21 22 16,0 0-16,0 0 0,0 0 15,0 0-15,0 42 32,0 0-32,0 0 15,0 0-15,-21 0 0,21 1 16,0-1-16,0 0 0,-22 21 0,22-21 15,0 1-15,0-1 0,0 0 16,0 0-16,0 0 0,0 0 0,22 1 16,-1-22-16,0 21 15,0-21-15,0 0 0,0 0 16,1 0-16,-1-21 0,0 21 16,0-22-16,0 1 0,0 0 15,-21 0-15,22 0 0,-1 0 0,0-22 16,0 22-16,0-21 0,-21 21 15,21-22-15,-21 22 0,22 0 0,-22 0 16,21 21-16,-21-21 0,0 42 31,-21 0-15,21 0-16,-22 0 0,22 22 16,0-22-16,-21 0 0,21 0 0,0 0 15,0 22-15,0-22 0,0 0 16,0 0-16,0 0 0,21-21 15,1 0-15,-1 0 0,0 0 16,21 0-16,-21 0 0,1 0 16,20 0-16,-21 0 0,21-21 0,-20 0 15,20 0-15,-21 0 0,0-1 16,0 1-16,1-21 0,-1 21 0,0 0 16,0-22-16,-21 22 0,0 0 15,21 0-15,-21 0 0,0-1 0,0 1 16,0 42 15,-21 1-31,21-1 16,0 0-16,0 0 15,0 0-15,-21 0 0,21 1 0,0 20 16,0-21-16,0 0 0,0 0 0,0 1 16,0-1-16,21 0 15,0 0-15,0-21 0,1 0 0,-1 0 16,0 0-16,0 0 0,21 0 15,-20 0-15,-1-21 0,0 0 0,0 21 16,0-21-16,0-1 0,1 1 16,-1 0-16,0-21 0,0 21 0,-21-22 15,21 22-15,0-21 0,-21 21 0,0-22 16,22 22-16,-22-21 0,21-1 16,-21 22-16,0 0 0,0 0 15,0 0-15,0 0 0,0-1 16,0 1-16,-21 42 15,21 1 1,-22-1-16,22 0 0,-21 21 16,21-21-16,0 1 0,0-1 0,0 21 15,0-21-15,0 22 0,0-22 16,0 0-16,0 21 0,0-21 0,0 22 16,0-22-16,0 0 0,0 0 15,0 0-15,0 1 0,0-1 0,21 0 16,1-21-16,-1 0 0,0 21 15,0-21-15,0 0 0,0 0 16,22 0-16,-22-21 0,0 21 16,0-21-16,22 0 0,-22-22 15,0 22-15,0 0 0,0-21 0,-21-1 16,21 1-16,1 0 0,-1-1 0,-21 1 16,0 0-16,0-1 0,0 1 15,21 0-15,-21-1 0,0 1 0,0 21 16,0 0-16,0-1 0,0 1 15,-21 42 17,21 1-32,0-1 0,-21 21 15,21-21-15,0 0 0,0 22 16,0-22-16,0 21 0,0-21 0,0 22 16,0-1-16,0-21 0,-22 22 0,22-1 15,0 0-15,-21 1 0,21-22 16,0 21-16,0-21 0,0 0 0,0 22 15,0-22-15,0 0 0,0 0 16,21 0-16,1-21 0,-1 0 16,0 0-16,0 0 0,0 0 15,0 0-15,1 0 0,-1-21 16,0 0-16,0 21 0,-21-21 0,21 0 16,0 21-16,-21-21 15,22-1-15,-22 1 0,21 0 0,-21 0 16,0 0-16,21-22 0,-21 22 0</inkml:trace>
  <inkml:trace contextRef="#ctx0" brushRef="#br0" timeOffset="5911.58">11091 572 0,'0'0'0,"-21"0"31,42 0-31,0 0 15,1 0 1,-1 0-16,0 0 0,0 0 0,21 0 16,-20 0-16,-1 0 0,0 0 0,0 0 15,0 0-15,0 0 16,-21-22-16,0 1 31,0 0-31</inkml:trace>
  <inkml:trace contextRef="#ctx0" brushRef="#br0" timeOffset="6132.45">10181 423 0,'0'0'0,"-21"22"0,-21-22 31,20 0-31,44 0 47,-1 0-47</inkml:trace>
  <inkml:trace contextRef="#ctx0" brushRef="#br0" timeOffset="6788.68">13314 572 0,'0'-22'0,"0"44"0,21-44 16,-21 1-16,21 21 0,-21-21 0,0 0 15,0 0-15,0 0 16,-21 21-16,0-22 0,0 22 16,-22 0-16,22 0 15,0 0-15,-21 0 0,20 0 0,1 0 16,-21 0-16,21 22 0,-22-1 16,22 0-16,0 21 0,0-21 15,0 22-15,21-1 0,0 0 0,-21 1 16,21-1-16,-22 0 0,22 1 15,0-1-15,0 0 0,0 1 0,0-22 16,0 21-16,22-21 0,-1 22 16,0-22-16,0 0 0,64 21 15,-64-20-15,21-22 0,1 21 16,-1-21-16,0 0 0,1 0 0,-1 0 16,0 0-16,1 0 0,-1-21 0,0 21 15,1-22-15,-1 1 0</inkml:trace>
  <inkml:trace contextRef="#ctx0" brushRef="#br0" timeOffset="8484.53">13991 783 0,'0'0'15,"0"-21"-15,0 0 0,0 0 0,0 0 16,0-1-16,-21 1 0,0 21 0,0 0 16,-1 0-16,1 0 0,0 0 15,0 0-15,0 0 0,-22 21 16,22 1-16,0-1 0,0 0 0,0 0 15,0 0-15,-1 22 0,22-22 16,-21 21-16,21-21 0,-21 22 0,21-22 16,0 0-16,0 21 0,0-21 15,0 1-15,0-1 16,0 0-16,21-21 0,0 0 0,1 0 16,-1 0-16,0 0 0,0 0 15,21 0-15,-20-21 0,-1 0 0,21-1 16,-21 1-16,0 0 0,1 0 15,20-21-15,-21 20 0,0-20 0,0 0 16,-21 21-16,22-22 0,-1 1 0,-21 21 16,0 0-16,0-1 0,0 1 15,0 0-15,0 42 32,0 0-32,-21 1 15,21-1-15,0 0 0,-22 21 0,1-21 16,21 22-16,0-1 0,0-21 15,0 22-15,0-22 0,0 0 0,0 0 16,0 21-16,0-20 0,21-1 16,1-21-16,-1 0 0,0 0 15,0 0-15,0 0 0,22 0 0,-22 0 16,21-21-16,0 21 0,-20-22 16,20 1-16,0-21 0,1 21 0,-22 0 15,21-22-15,-21 1 0,0 0 16,22 20-16,-22-20 0,0 0 15,-21-1-15,21 1 0,-21 0 0,21 21 16,-21-22-16,0 22 0,0 0 16,0 0-16,0 0 0,-21 42 31,0 0-31,0 0 0,21 0 0,0 22 16,-21-1-16,0-21 0,21 21 15,0 1-15,0-1 0,0 0 0,0-20 16,0 20-16,0 0 0,0-21 0,0 22 15,0-22-15,0 0 0,0 0 16,21 0-16,0 1 0,0-22 0,0 0 16,0 0-16,1 0 0,-1 0 15,0 0-15,0-22 0,21 1 16,-20 0-16,-1 0 0,0 0 16,21-22-16,-21 22 0,1-21 0,-1 0 15,0 20-15,0-20 0,0 0 0,0-1 16,1 1-16,-22 0 0,0-1 15,21 1-15,-21 21 0,0-21 0,21-1 16,-21 22 0,0 42-1,-21-21-15,0 21 0,21 22 16,0-22-16,-22 0 0,1 21 16,0 1-16,21-22 0,0 21 0,0 1 0,-21-22 15,21 21-15,0 0 0,0 1 16,0-22-16,0 21 0,0-21 15,0 22-15,0-22 0,0 0 16,21 0-16,0-21 0,0 21 0,1-21 16,20 0-16,-21 0 0,21 0 0,-20 0 15,20 0-15,0 0 0,-21-21 16,22 0-16,-1 21 0,-21-21 0,22 0 16,-22 0-16,21-22 0,-21 22 15,0 0-15,1-21 0,-1 20 0,0 1 16,-21 0-16,0 0 0,0 0 15,0 0-15,0-1 0,-21 22 32,0 0-32,-1 22 0,1-22 15,0 21-15,21 0 0,-21 0 0,0 0 16,21 0-16,-21 1 0,21-1 0,0 21 16,0-21-16,0 0 0,0 1 15,0-1-15,0 0 0,0 0 0,0 0 16,0 0-16,21 1 0,0-1 15,0-21-15,21 0 0,-20 21 0,20-21 16,-21 0-16,21 0 0,1 0 16,-1 0-16,0 0 0,-20-21 15,20 0-15,-21-1 0,21 22 0,-20-21 16,-1-21-16,0 21 0,0 0 16,0-1-16,0-20 0,1 21 0,-22-21 15,0 20-15,21-20 0,-21 21 0,0 0 16,0 0-16,0-1 0,0 1 15,-21 0-15,-1 21 16,1 0-16,0 0 16,0 0-16,0 21 0,0 0 0,-1-21 15,22 22-15,-21-1 0,21 21 0,-21-21 16,21 0-16,0 1 0,0 20 16,0-21-16,0 0 0,0 0 15,0 1-15,0-1 0,0 0 16,0 0-16,0 0 0,21-21 15,0 0-15,1 0 16,-1 0-16,0-21 16,0 0-16,-21 0 0,21 0 0,0-1 15,1 1-15,-1 0 0,-21-21 16,21-1-16,0 22 0,0-21 0,0 0 16,1-1-16,-1 1 0,-21 0 15,21-1-15,0 1 0,-21 0 0,21-1 16,-21 22-16,0-21 0,0 21 0,-21 42 31,21 0-15,-21 21-16,21-21 0,-21 22 15,21-22-15,0 21 0,-21 1 0,21-1 16,0 0-16,-22-21 0,22 22 0,0-1 16,0-21-16,0 22 0,0-22 15,0 21-15,0-21 0,22 0 0,-1 1 16,0-1-16,0-21 15,0 0-15,0 0 0,1 0 16,-1 0-16,0 0 0,0-21 0,0 21 0,0-22 16,22-20-16,-22 21 15,0-21-15</inkml:trace>
  <inkml:trace contextRef="#ctx0" brushRef="#br0" timeOffset="9027.71">17738 445 0,'0'0'0,"0"-22"0,0 1 0,-22 21 16,22-21-16,0 0 0,-21 21 16,0 0-1,21 21 1,-21 0-16,21 0 0,0 1 0,0 20 16,0 0-16,0-21 0,0 22 15,0-1-15,0 0 0,0 1 0,0-1 16,0 0-16,-21 1 0,21-1 15,-21-21-15,21 22 0,0-22 0,0 0 16,0 0-16,0 0 0,0 0 16,0 1-16,-22-22 0,22 21 15,0-42 17,0-1-32,0 1 0,22 0 15</inkml:trace>
  <inkml:trace contextRef="#ctx0" brushRef="#br0" timeOffset="9327.7">18034 487 0,'0'0'0,"-21"0"0,0 0 31,21-21-16,21 0-15,0 21 16,21 0-16,1 0 0,-1-22 16,0 22-16,1 0 0,20 0 0,-21 0 15,22 0-15,-22 0 0,1 0 16,-1 0-16,-21 0 0,0 0 0,0 0 16,1 0-16,-22 22 31,-22-22-31,1 0 15,0 0-15,0 0 16</inkml:trace>
  <inkml:trace contextRef="#ctx0" brushRef="#br0" timeOffset="9580.99">18457 445 0,'-63'21'31,"42"0"-15,21 0-16,0 0 0,-22 22 15,22-22-15,0 0 0,-21 0 16,21 21-16,0-20 0,0 20 0,0-21 16,0 21-16,0 1 0,-21-22 15,21 21-15,0-21 0,-21 1 16,21 20-16,0-21 0,0 0 0,0 0 16,0 1-16,0-1 15,-21-21-15,21 21 16,0-42-1,21 0 1,-21-1-16,21 1 0</inkml:trace>
  <inkml:trace contextRef="#ctx0" brushRef="#br0" timeOffset="9956.58">18584 889 0,'21'0'15,"1"0"1,-22-21-16,21 21 15,0 0 1,0-21-16,0 0 0,0 21 0,1-22 16,-1 22-16,0-21 0,0 21 15,-21-21-15,21 0 0,0 21 0,-21-21 16,0 0-16,0-1 0,22 22 16,-22-21-16,-22 21 31,22 21-16,-21 1-15,0-1 0,0 0 16,21 0-16,-21 0 0,0 0 16,21 1-16,-22-1 0,1 0 15,21 0-15,-21 21 0,21-20 0,0-1 16,-21 0-16,21 0 16,0 0-16,0 0 0,0 1 15,21-22-15,0 0 16,0 0-16,1 0 0,-1 0 15,0 0-15,0 0 0,21-22 0,-20 22 16,-1-21-16,21 0 0</inkml:trace>
  <inkml:trace contextRef="#ctx0" brushRef="#br0" timeOffset="10295.83">19177 804 0,'0'0'0,"21"-21"16,-21-21-1,-21 42 16,0 0-31,0 21 0,21 0 16,-22 0-16,22 1 0,-21-1 16,21 0-16,0 0 15,0 0-15,0 0 0,0 1 16,0-1-16,0 0 0,21-21 16,-21 21-16,22 0 0,-22 0 15,21-21-15,-21 22 0,0-1 16,0 0-16,0 0 15,-21-21 17,-1 0-32,1 0 0,0 0 15,0 0-15,0 0 0,0 0 16,-1 0-16,1 0 0,21-21 16,0 0-1,0 0-15,21-1 16,1 1-16</inkml:trace>
  <inkml:trace contextRef="#ctx0" brushRef="#br0" timeOffset="10576.3">19600 423 0,'0'-21'16,"0"42"-16,-21-21 15,21 22 1,0-1-16,-21 0 0,21 0 16,-21 21-16,0-20 0,21 20 15,-22-21-15,22 21 0,0-20 16,-21 20-16,0 0 0,21-21 0,-21 22 16,21-1-16,0-21 0,0 0 15,0 22-15,0-22 0,0 0 0,0 0 16,21-21-1,0 0-15,0 0 0,1 0 16,-1 0-16</inkml:trace>
  <inkml:trace contextRef="#ctx0" brushRef="#br0" timeOffset="10792.05">19431 699 0,'0'0'0,"21"0"16,0 0-1,0-22-15,1 22 0,-1 0 0,21 0 16,-21 0-16,0 0 0,22-21 16,-22 21-16,0 0 15,0 0-15,-21-21 0</inkml:trace>
  <inkml:trace contextRef="#ctx0" brushRef="#br0" timeOffset="11720.05">20172 466 0,'0'0'0,"0"-21"0,21-43 31,-21 85 1,0 0-17,0 1-15,0-1 0,0 21 0,-21-21 16,21 22-16,-21-1 0,21 0 0,0-21 15,0 22-15,-22-1 0,1 0 16,0 22-16,21-22 0,-21 1 0,0-1 16,21-21-16,-21 21 0,-1-20 15,22 20-15,-21-21 0,0 0 0,21 0 16,0 1-16,-21-22 0,0 0 16,0 0-16,-1 0 15,22-22-15,0 1 16,0 0-16,-21 0 0,21-21 15,0 20-15,0-20 0,0 21 16,0-21-16,0-1 0,0 22 16,0-21-16,0 21 0,0-1 0,0 1 15,0 0-15,21 21 16,-21-21-16,22 21 16,-1 0-16,-21 21 0,0 0 15,21 0-15,-21 1 0,21-1 0,-21 0 16,21 0-16,-21 21 0,0-20 15,0-1-15,21 21 0,1-21 16,-22 0-16,0 1 0,21-1 0,0-21 16,-21 21-16,21-21 0,0 0 15,0 0-15,1 0 0,-1 0 0,0 0 16,0 0-16,0 0 0,0 0 16,22-21-16,-22 0 0,0-1 0,0 1 15,0 0-15,1 0 0,-1 0 16,0 0-16,0-22 0,0 22 0,-21 0 15,21 0-15,-21 42 32,0 0-17,0 0-15,0 0 0,0 1 16,0-1-16,-21 0 0,21 0 16,0 0-16,-21-21 0,21 21 15,-21-21 1,21 22-16,0-44 31,0 1-31,0 0 16,0 0-16,0 0 0</inkml:trace>
  <inkml:trace contextRef="#ctx0" brushRef="#br0" timeOffset="11893.02">20595 593 0,'-21'0'31,"0"0"-31,21 21 16,0 0 15,21-21-15,0 0-16,0 0 0</inkml:trace>
  <inkml:trace contextRef="#ctx0" brushRef="#br0" timeOffset="12290.2">20934 699 0,'21'0'15,"-42"0"-15,63 0 0,-42-22 47,-21 22-47,0 0 16,0 0-16,-1 0 0,1 22 15,0-22-15,0 0 0,0 21 0,21 0 16,0 0 0,0 0-16,0 0 0,21-21 15,-21 22-15,21-1 0,0-21 16,22 21-16,-22 0 0,0-21 0,0 21 16,0 0-16,0 1 15,1-22-15,-1 21 0,-21 0 0,0 0 16,21-21-16,-21 21 15,0 0-15,-21-21 16,0 22-16,-1-22 16,1 0-16,0 0 0,0 0 0,0 0 15,0 0-15,-1 0 0,1 0 16,21-22 0,0 1-16,0 0 0,0 0 15,0 0-15,0 0 16</inkml:trace>
  <inkml:trace contextRef="#ctx0" brushRef="#br0" timeOffset="12563.36">21315 402 0,'0'0'0,"0"-21"0,0 0 0,0 42 31,-21 0-16,21 0-15,-22 22 0,22-22 0,0 21 16,0-21-16,0 22 0,-21-22 16,21 21-16,-21 1 0,21-1 15,-21-21-15,21 21 0,0 1 16,0-22-16,-21 21 0,21-21 0,-21 22 16,21-22-16,0 0 0,0 0 15</inkml:trace>
  <inkml:trace contextRef="#ctx0" brushRef="#br0" timeOffset="12736.34">21124 804 0,'-42'0'31,"63"0"-16,0-21 1,22 21-16,-22 0 0,0 0 16,0 0-16,21-21 0,-20 21 15,20 0-15,0-21 0</inkml:trace>
  <inkml:trace contextRef="#ctx0" brushRef="#br0" timeOffset="13212.55">21675 656 0,'-22'0'16,"1"0"-16,21 21 16,-21 1-16,0-1 15,21 0-15,0 0 0,0 0 16,0 0-16,0 1 0,0-1 0,-21 0 16,21 0-16,0 0 0,0 0 0,0 1 15,0-1-15,-21 0 0,21 0 16,0 0-16,0 0 0,0-42 62,0 0-62,0 0 0,0 0 16,0 0-16,0-1 0,0-20 16,21 21-16,0 0 0,0-22 0,0 22 15,0 0-15,1-21 0,-1 21 0,21-1 16,-21 1-16,0 21 0,22-21 15,-22 21-15,0 0 0,0 0 0,0 0 16,1 0-16,-1 21 0,0 0 16,-21 1-16,21-1 0,-21 0 0,21 0 15,-21 21-15,0-20 0,0 20 16,0-21-16,0 0 0,0 22 0,0-22 16,-21 0-16,21 0 0,-21-21 15,21 21-15,0 0 0,-21-21 16,21 22-16,0-44 31,21 1-31,-21 0 16</inkml:trace>
  <inkml:trace contextRef="#ctx0" brushRef="#br0" timeOffset="13579.94">22119 889 0,'21'0'31,"0"0"-15,-21-21-16,22 21 0,-1 0 16,0 0-16,0-21 0,0 21 15,0-21-15,-21-1 16,22 22-16,-22-21 0,0 0 16,0 0-16,-22 21 46,22 21-46,-21 0 16,0-21-16,21 21 0,0 1 16,0-1-16,-21 0 0,21 0 0,-21 0 15,21 0-15,0 1 0,-21-1 16,21 0-16,0 0 16,0 0-16,0 0 15,21-21-15,0 0 0,0 0 16,0 0-16,0 0 0,1 0 15,-1 0-15,0-21 0,0 21 0,0-21 16,0 0-16</inkml:trace>
  <inkml:trace contextRef="#ctx0" brushRef="#br0" timeOffset="13972.21">22500 868 0,'0'0'0,"0"-21"16,0 0-16,0-1 0,21 1 0,-21 0 16,21 0-1,-21 0-15,22 21 0,-22-21 16,21 21-16,0 0 0,-21-22 0,21 22 15,0 0-15,0 0 0,1 0 16,-1 0-16,-21 22 16,21-22-16,-21 21 0,21 0 15,-21 0-15,0 0 0,21 22 16,-21-22-16,0 0 0,0 21 0,0-21 16,0 1-16,0-1 0,0 0 0,0 0 15,0 0-15,0 0 0,-21 1 16,0-22-16,0 0 31,21-22-31,0 1 16,0 0-16,0 0 0,0 0 15,0-22-15,21 22 0,0-21 16,-21 21-16,21-22 0,0 22 0,22-21 16,-22 21-16,0-22 0,0 22 15,0 0-15,1 0 0,-1 21 0,0-21 16,0 0-16,0 21 0,0 0 15,-21-22-15,22 22 0</inkml:trace>
  <inkml:trace contextRef="#ctx0" brushRef="#br0" timeOffset="15052.45">1841 2223 0,'0'0'0,"0"-22"0,0 1 16,0 0-16,0 42 31,0 0-15,0 1-16,0-1 0,0 21 15,0 0-15,0 1 0,0-22 16,0 42-16,0-20 0,0-1 0,0 0 16,-21 1-16,21-1 0,0 0 15,0-20-15,0 20 0,0-21 16,0 0-16,0 0 0,0 1 16,0-1-16,0 0 15,0-42 1,21 0-16</inkml:trace>
  <inkml:trace contextRef="#ctx0" brushRef="#br0" timeOffset="15439.85">2159 2477 0,'0'0'0,"21"-22"16,0 1-16,-21 0 0,0 42 31,0 0-15,0 1-16,-21-1 0,21 21 15,-21-21-15,21 0 0,-21 22 16,21-22-16,0 0 0,0 0 0,0 22 16,0-22-16,0 0 0,0 0 15,0 0-15,21 0 16,0-21-16,0 0 0,22 0 16,-22 0-16,0 0 0,21-21 15,-21 21-15,22-21 0,-1 0 0,-21 0 16,0 0-16,22-22 0,-22 22 15,0-21-15,-21 21 0,0-1 0,0-20 16,0 21-16,0-21 16,0 20-16,-21 1 0,0 0 0,0 21 15,-1-21-15,1 21 0,0 0 16,0 0-16,0 0 0,0 0 0,-1 0 16,1 0-16,0 0 15,0 0-15,0 0 0,0 0 31,21-21-31</inkml:trace>
  <inkml:trace contextRef="#ctx0" brushRef="#br0" timeOffset="15694.5">1799 2328 0,'0'0'0,"-21"0"0,0 0 16,42-21 15,0 21-15,0-21-16,22 21 0,-22 0 15,21-21-15,-21 21 0,0 0 0,22-21 16,-22 0-16,0 21 0,0 0 16,0 0-16,1 0 0,-1-22 15,0 22-15,0 0 0,0 0 16,0 0-1,1 0-15</inkml:trace>
  <inkml:trace contextRef="#ctx0" brushRef="#br0" timeOffset="16592.55">4276 2074 0,'0'0'0,"0"-21"0,63-42 31,-63 42-31,-21 21 31,0 0-15,0 21-16,21 0 0,0 21 15,-22-21-15,1 22 0,21-1 0,-21 0 16,21 1-16,-21 20 0,21-20 16,0-1-16,-21 21 0,0-20 0,-1-1 15,22 0-15,0 1 0,-21-1 16,21 0-16,-21-20 0,21-1 0,-21 0 16,21 0-16,-21-21 31,0 0-31,21-21 0,-22 0 15,22 0-15,0-1 0,-21-20 16,21 21-16,-21-64 0,0 43 16,21 21-16,0-22 0,0 1 15,0 21-15,0-21 0,0 20 0,0 1 16,0 0-16,21 21 31,0 21-31,0 0 16,1 1-16,-1 20 0,0-21 0,0 21 15,0-20-15,0 20 0,1-21 16,-1 0-16,0 22 0,0-22 16,0 0-16,0 0 0,1 0 0,-1-21 15,21 0-15,-21 0 0,0 0 16,22 0-16,-22 0 0,21 0 0,1-21 16,-1 0-16,-21 0 0,21 0 15,-20-1-15,20 1 0,-21 0 0,0-21 16,0 21-16,1-22 0,-22 22 15,0-21-15,0 21 0,0-1 0,0 1 16,0 0-16,-22 42 31,22 0-31,-21 1 0,0-1 16,21 0-16,0 0 16,-21 0-16,21 0 0,-21 1 0,21-1 15,0 0-15,0 0 16,0 0-16,0 0 0,21-21 15,0 0 1,0 0-16,0-21 16</inkml:trace>
  <inkml:trace contextRef="#ctx0" brushRef="#br0" timeOffset="16772.55">4974 2159 0,'-21'0'16,"0"0"-16,0 0 0,-1 0 16,22 21 15,22-21-31,-1 0 16,0 0-16</inkml:trace>
  <inkml:trace contextRef="#ctx0" brushRef="#br0" timeOffset="17212.3">5419 2244 0,'0'0'16,"42"-43"0,-42 22-16,0 0 15,0 0 1,-21 21-16,0 0 15,-1 0-15,1 0 16,0 0-16,0 0 0,0 21 0,0 0 16,21 0-16,-22-21 15,22 22-15,0-1 0,0 0 16,0 0-16,22-21 0,-1 21 16,0 0-16,0 1 15,0-1-15,0-21 0,1 21 0,-1-21 16,0 21-16,0-21 0,0 21 15,0 0-15,1 1 0,-22-1 16,0 0 0,-22-21-16,1 21 0,0-21 0,-21 21 15,21-21-15,-1 21 0,-20-21 16,21 0-16,-21 0 0,20 22 0,-20-22 16,21 0-16,0 0 0,0 0 0,-1 0 15,1 0-15,0-22 16,21 1-16,0 0 0,0 0 15,0 0-15,0 0 16,21-1-16,0 1 0,22-21 0,-22 21 16</inkml:trace>
  <inkml:trace contextRef="#ctx0" brushRef="#br0" timeOffset="17504.53">5905 1905 0,'0'0'0,"0"-21"15,0-43 1,0 43-16,0 0 0,0 42 31,0 0-31,0 22 16,0-22-16,0 21 0,0 1 0,0-22 16,0 21-16,0 0 0,-21 1 15,21-1-15,-21 0 0,21-20 0,0 20 16,0 0-16,-21 1 0,21-22 15,0 21-15,0-21 0,-21 0 0,21 1 16,0-1-16,0 0 0,21-21 31,0 0-31,0-21 16,-21 0-16,21 21 0</inkml:trace>
  <inkml:trace contextRef="#ctx0" brushRef="#br0" timeOffset="17700.37">5800 2223 0,'0'0'0,"-22"0"0,1 0 15,42 0 32,1 0-47,-1 0 0,0 0 0,0 0 16,0 0-16,0 0 0,1 0 15,-1-22-15,0 22 0,0 0 0,0 0 16,0-21-16</inkml:trace>
  <inkml:trace contextRef="#ctx0" brushRef="#br0" timeOffset="18383.8">6244 2180 0,'0'0'0,"-21"0"16,21-21-1,0 0-15,0 0 16,0 0 0,21 21-16,0 0 15,0 0 1,1 21-16,-22 0 15,21-21-15,-21 21 0,0 0 0,0 0 16,0 1-16,21-1 0,-21 21 16,0-21-16,0 0 0,0 1 0,0-1 15,0 0-15,0 0 16,0 0-16,0 0 0,0 1 0,0-1 16,-21-42 30,21-1-30,0 1-16,0 0 16,0 0-1</inkml:trace>
  <inkml:trace contextRef="#ctx0" brushRef="#br0" timeOffset="19308.55">6329 2328 0,'0'-21'62,"21"21"-31,0 0-31,-21-21 0,21 21 0,0 0 16,-21-21-16,22 21 0,-1-21 16,0 21-16,-21-21 0,21 21 0,-21-22 15,21 22-15,-21-21 0,0 0 0,0 0 16,0 0 0,0 0-16,-21 21 31,0 0-31,0 0 0,0 0 15,-1 0-15,1 21 0,21 0 0,-21-21 16,0 21-16,21 0 0,0 0 16,0 22-16,-21-22 0,21 0 0,-21 0 15,21 0-15,0 22 0,0-22 16,0 0-16,0 0 0,0 0 0,0 1 16,0-1-16,0 0 15,21-21-15,0 0 0,0 0 0,0 0 16,22 0-16,-22 0 0,0 0 15,21 0-15,-21-21 16,22 0-16,-22 21 0,21-22 0,1 1 16,-22 0-16,21 0 0,-21 0 15,0 0-15,22-1 0,-22 1 0,0 0 16,0 0-16,0 0 0,-21 0 0,0-1 16,22 22-16,-22-21 0,0 0 15,-22 21 16,22 21-15,0 0-16,0 1 16,-21-1-16,21 0 15,0 0-15,0 0 0,0 0 0,-21 1 16,21-1-16,0 0 0,0 0 16,0 0-16,0 0 0,0 1 15,-21-22 1,0 0 15,21-22-31,0 1 16,0 0-16,0 0 0,0 0 15,0 0-15,0-1 0,0-20 16,21 21-16,0 0 0,0-22 0,0 22 16,1 0-16,-1 0 15,21 0-15,-21 0 0,0-1 0,22 22 16,-22 0-16,0 0 0,21 0 0,-20 0 15,-1 0-15,0 22 0,0-1 16,21-21-16,-42 21 0,22 0 0,-1 21 16,-21-20-16,21-1 0,-21 0 15,0 0-15,0 0 0,0 0 0,0 22 16,0-22-16,-21 0 0,0 0 16,-1-21-16,22 21 0,0 1 0,-21-22 15,0 0-15,21-22 31</inkml:trace>
  <inkml:trace contextRef="#ctx0" brushRef="#br0" timeOffset="19812.27">8763 1926 0,'0'0'0,"21"-21"0,-21-21 15,21 21-15,-21-1 0,0 1 16,0 0-16,0 0 0,0 42 47,0 0-47,0 0 15,-21 22-15,21-1 0,0 0 0,-21 1 16,0-1-16,21 0 0,0 1 0,-21-22 16,-1 21-16,22 1 0,-21-22 15,0 21-15,21-21 0,0 22 0,0-22 16,0 0-16,0 0 0,0 0 16,0 0-16,21-21 15,0-21 1,1 0-16,-1 21 15,0-21-15,21 0 0</inkml:trace>
  <inkml:trace contextRef="#ctx0" brushRef="#br0" timeOffset="20172.68">9144 2117 0,'0'0'16,"21"-21"-16,0 21 0,-21 21 31,-21-21-15,0 21-16,21 0 0,-21 0 0,21 0 15,-21 1-15,21-1 0,-22 0 16,22 0-16,0 0 0,0 0 0,0 1 16,0-1-16,22 0 0,-1 0 15,0-21-15,0 0 16,0 0-16,0 0 0,22 0 0,-22 0 16,0 0-16,21-21 0,-20 0 0,-1 21 15,0-21-15,0-1 0,0 1 16,0 0-16,1 21 0,-22-21 0,0 0 15,0 0-15,0-1 0,0 1 16,0 0-16,-22 0 0,1 0 0,0 0 16,0-1-16,0 22 0,0 0 0,-1-21 15,1 21-15,0 0 0,0 0 16,0 0-16,0 0 0,-1 0 16,1 0-1,0 0-15,0 0 0,0 0 16,0 0-16</inkml:trace>
  <inkml:trace contextRef="#ctx0" brushRef="#br0" timeOffset="20389.25">8509 2053 0,'42'0'31,"1"0"-16,-22 0-15,0 0 0,0 0 16,21 0-16,1-21 0,-22 21 0,21 0 16,1 0-16,-22-21 0,21 21 15,0 0-15,-20 0 0,20 0 0,0 0 16,-21-21-16,22 21 0,-1 0 16,0 0-16</inkml:trace>
  <inkml:trace contextRef="#ctx0" brushRef="#br0" timeOffset="20685.53">10753 1736 0,'0'0'0,"-22"0"16,1 0-16,0 0 15,21 21-15,-21 0 0,21 0 16,-21 0-16,0 22 0,21-22 0,0 21 16,0-21-16,0 22 0,-22-22 0,22 21 15,-21-21-15,21 22 0,0-22 16,0 0-16,0 0 0,0 22 0,-21-22 16,21 0-16,0 0 15,0 0-15</inkml:trace>
  <inkml:trace contextRef="#ctx0" brushRef="#br0" timeOffset="21512.44">10245 2138 0,'0'0'0,"-22"0"0,1 0 0,0 0 16,42 0-1,22 0 1,-22 0-16,21 0 0,0 0 0,1-21 16,20 21-16,-20-21 0,-1 21 15,21-22-15,-20 1 0,-1 21 0,22-21 16,-22 0-16,-21 0 0,21 0 0,-20-1 16,-1 1-16,0-21 0,0 21 15,-21 0-15,0-1 0,0-20 0,0 21 16,0 0-16,0 0 15,-21 21 1,0 21-16,21 0 0,-21 21 16,21-21-16,0 22 0,0-22 15,-22 21-15,1-21 0,0 64 16,21-64-16,-21 43 16,0-22-16,21-21 0,0 0 0,-21 1 15,-1-1-15,22 0 0,0 0 16,-21 0-16,21 0 15,21-42 17,1 21-32,-22-21 0,21 0 0,0 0 15,-21 0-15,21-1 0,0 1 0,0 0 16,1 0-16,-22 0 0,21 0 16,21-22-16,-42 22 15,21 21-15,0 0 16,1 0-1,-22 21-15,0 0 0,0 1 16,0-1-16,0 0 16,0 0-16,21 0 0,-21 0 15,21-21-15,-21 22 0,21-1 0,0-21 16,0 0-16,1 0 0,20 21 16,-21-21-16,0 0 0,22 0 15,-22 0-15,21 0 0,-21 0 0,0 0 16,22-21-16,-22 21 0,0-21 0,0-1 15,0 22-15,1-21 0,-1 0 16,0 21-16,0-21 0,-21 0 16,0 0-16,21-22 0,-21 22 0,0 0 15,0 0-15,0 0 0,-21 21 32,0 21-32,21 0 15,0 0-15,-21 0 0,21 0 16,-21 1-16,21-1 0,-22 0 0,22 0 15,0 21-15,0-20 16,0-1-16,0 0 0,0 0 0,22-21 16,-1 21-16,0-21 15,0 0-15,0 0 0,0 0 16,1-21-16,-1 0 16,0 21-16</inkml:trace>
  <inkml:trace contextRef="#ctx0" brushRef="#br0" timeOffset="22323.94">13674 2096 0,'0'0'15,"21"0"-15,-21-22 32,0 1-32,0 0 0,0 0 15,21 0-15,-21 0 0,0-1 16,0 1-16,0 0 0,0 0 15,0 0-15,0 0 0,-21-1 0,0 1 16,-1 0-16,1 21 0,0-21 16,-21 21-16,21 0 0,-22 0 15,22 0-15,-21 0 0,21 21 16,-1 0-16,-20 0 0,21 22 0,0-1 16,0-21-16,-1 22 0,-20 41 15,42-63-15,-21 22 0,21-22 16,0 21-16,0-21 0,0 1 0,0-1 15,0 0-15,0 0 0,21-21 0,0 0 16,0 21-16,1-21 0,20 0 16,-21 0-16,0 0 0,22 0 0,-22-21 15,21 21-15,-21-21 0,0 0 16,22 0-16,-22-1 0,0 1 0,0 0 16,0 0-16,1 0 0,-1 0 15,0-22-15,-21 22 0,0 0 16,0-21-16,0 20 0,0 1 0,0 0 15,0 42 1,0 0 0,0 1-16,0 20 0,0-21 15,0 0-15,0 0 0,0 1 16,0 20-16,0-21 0,0 0 0,0 0 16,0 1-16,0-1 15,0 0-15,21-21 0,0 0 16,0 0-16,1 0 0,-1 0 0,0 0 0,0 0 15,21 0-15,1 0 16,-22-21-16</inkml:trace>
  <inkml:trace contextRef="#ctx0" brushRef="#br0" timeOffset="23828.2">14436 1947 0,'0'0'16,"0"-21"-16,0-21 0,0 21 0,0 0 0,0-1 15,0 1-15,-22 0 16,22 0-16,-21 21 0,0 0 0,0 0 15,0 0-15,0 0 16,-1 21-16,1 0 0,0 22 0,0-22 16,0 21-16,21-21 0,-21 22 15,-1-1-15,1-21 0,0 21 16,21-20-16,0 20 0,0-21 0,0 0 16,0 0-16,0 1 0,0-1 15,21 0-15,22 0 0,-22-21 0,0 0 16,21 0-16,1 0 0,-22 0 0,21 0 15,0 0-15,-20 0 0,20-21 16,0 21-16,-21-21 0,22 0 0,-22-1 16,0 1-16,0 0 0,0 0 15,1 0-15,-1-22 0,0 22 0,0-21 16,0 0-16,-21 20 0,21-20 0,-21 0 16,22-1-16,-22 1 15,0 0-15,21 21 0,-21-1 0,0 1 16,0 0-16,0 0 0,0 42 15,0 0 1,-21 22-16,21-22 0,0 21 16,-22 0-16,1 1 0,21-1 0,-21-21 15,21 22-15,0-1 0,0 0 16,0-21-16,0 22 0,0-22 16,0 0-16,0 0 0,0 0 0,0 1 0,0-1 15,21 0-15,0-21 16,1 0-16,20 0 0,-21 0 0,0 0 15,22 0-15,-22 0 0,21 0 16,0-21-16,-20 21 0,20-21 16,-21-1-16,21 1 0,-20 0 0,20 0 15,-21 0-15,0 0 0,0-1 0,1 1 16,-1 0-16,0 0 0,-21 0 16,0 0-16,21 21 15,-21 21 1,0 0-1,-21 0-15,21 0 0,-21 0 16,21 1-16,0-1 0,-21 0 16,21 0-16,0 0 0,0 0 15,0 1-15,0-1 16,21 0 0,0-21-16,0 0 0,0 0 15,22 0-15,-22 0 0,0 0 16,0 0-16,0 0 0,22-21 0,-22 0 15,0 21-15,21-22 0,-21 1 0,1 0 16,-1 0-16,0 0 0,0 0 16,0-1-16,0 1 0,-21 0 0,22 0 15,-22 0-15,0 0 0,0 42 47,0 0-47,0 0 0,0 0 16,-22 0-16,22 1 0,0-1 15,0 0-15,0 0 16,0 0-16,0 0 0,0 1 16,22-22-1,-1 0-15,0 0 16,0 0-16,0 0 16,-21-22-16,21 22 0,-21-21 15,0 0-15,0 0 16,0 0-16,0 0 15,0-1-15,-21 1 0,0 21 16,21-21-16,-21 0 0,0 21 0,0 0 16,21-21-1,0 0 1,21 21 0,0-22-16,0 22 0,0 0 15,0-21-15,1 21 0,-1-21 0,0 21 16,0 0-16,0 0 15,0 0-15,1 0 0,-1 21 0,0 0 16,0 1-16,0-22 0,-21 21 16,21 0-16,-21 0 0,22 0 15,-22 0-15,0 1 0,0-1 16,0 0-16,0 0 0,0 0 16,0 0-16,0 1 15,0-1 1,0-42 31,0-1-47,0 1 0,0 0 15,21 21-15,0-21 0,0 0 16,0-22-16,0 22 0,1 0 16,-1-21-16,0 21 0,21-1 0,-21-20 0,22 21 15,-22 21-15,21-21 16,-21 21-16,22 0 0,-1 0 0,-21 21 15,0-21-15,1 21 0,-1 0 16,0 22-16,-21-22 0,21 0 0,-21 0 16,0 21-16,0-20 0,0-1 0,0 0 15,0 0-15,-21 0 0,0 0 16,0 1-16,-1-1 0,1 0 16,0 0-16,0-21 0,42-21 46,0 21-30,0-21-16,-21 0 0</inkml:trace>
  <inkml:trace contextRef="#ctx0" brushRef="#br0" timeOffset="24240.56">17166 1905 0,'0'0'0,"21"-21"0,0 0 15,1 0-15,-22-1 0,0 1 16,0 0-16,0 0 0,-22 21 31,1 0-31,0 0 0,0 0 0,0 21 16,0-21-16,-1 21 0,1 0 15,21 1-15,-42 20 16,21-21-16,21 0 0,0 0 0,0 1 16,0-1-16,0 0 15,0 0-15,21-21 16,-21 21-16,21-21 0,0 0 15,0 0-15,1 21 0,-1-21 16,0 0-16,-21 22 0,21-22 16,0 21-16,-21 0 15,0 0 1,0 0 0,-21-21-1,0 0-15,0 0 0,21 21 0,-21-21 16,-1 0-16,1 0 0,0 0 15,0 0-15,0 0 16,0 0-16,-1 0 0,1-21 16,0 21-16,0-21 0,0 0 15,0 0-15</inkml:trace>
  <inkml:trace contextRef="#ctx0" brushRef="#br0" timeOffset="24476.56">15896 1566 0,'0'0'0,"-21"0"0,0 0 0,0 0 16,-1 0-16,1 0 15,0 0 16,0 0 1,0 0-32,0 0 0</inkml:trace>
  <inkml:trace contextRef="#ctx0" brushRef="#br0" timeOffset="24688.57">14626 1884 0,'0'0'0,"-21"0"0,42 0 31,0 0-31,0 0 0,1 0 16,-1 0-16,21-21 0,-21 21 15,22 0-15,-1-21 0,0 21 16,-21-22-16,22 22 0,-1 0 0,0-21 15,22 21-15,-22 0 0</inkml:trace>
  <inkml:trace contextRef="#ctx0" brushRef="#br0" timeOffset="25267.57">18584 1799 0,'-21'-42'16,"42"84"-16,-42-105 0,0 63 15,0 0 1,21 21-16,0 0 0,0 0 0,0 0 16,0 22-16,0-1 0,0 22 15,0-22-15,0 0 0,0 22 0,0-22 16,0 22-16,0-1 0,0 1 16,0-1-16,-21 22 0,-1-22 15,22 1-15,-21 20 0,21-20 0,0-1 16,-21 1-16,21-22 0,-21 1 15,21-1-15,0 0 0,0 1 0,0-22 16,0 0-16,0-42 31,0 0-31,0-1 0,0 1 16,0 0-16,0-21 0,21-1 16,-21 1-16,0 0 0</inkml:trace>
  <inkml:trace contextRef="#ctx0" brushRef="#br0" timeOffset="25583.85">18436 2223 0,'0'0'0,"0"-64"0,-21 22 0,21-1 16,-21 1-16,21 0 0,0 21 0,0-22 15,0 1-15,0 21 0,0 0 16,0-22-16,0 22 0,21 0 0,0 0 16,21 21-16,-20 0 0,20 0 0,0 0 15,22 0-15,-22 0 0,0 42 16,22-21-16,-22 0 0,-21 22 0,22-22 15,-22 21-15,0-21 16,-21 22-16,0-22 0,0 21 0,0-21 0,-21 1 16,0-1-16,-22 0 15,1 0-15,21 0 0,-21-21 0,-1 21 16,1-21-16,21 0 0,-22 22 0,22-22 16,0 0-16,0 0 0,42 0 31,0-22-16,0 22-15,1-21 0,20 21 0,-21-21 16,21 0-16,-20 21 0,-1-21 0</inkml:trace>
  <inkml:trace contextRef="#ctx0" brushRef="#br0" timeOffset="25931.55">18986 2053 0,'0'0'0,"22"0"31,-1 0-16,0-21-15,0 21 16,0-21-16,0 0 16,1 21-16,20-21 0,-21-1 0,0 22 15,0-21-15,1 0 0,-1 0 0,0 21 16,-21-21-16,21 0 0,-21-1 16,0 1-16,-21 21 15,0 0 1,0 0-16,-1 0 0,1 21 0,0 1 0,0-1 15,0 0-15,0 21 0,-1-21 16,22 1-16,0-1 0,-21 0 16,21 0-16,0 0 0,0 0 0,0 1 15,0-1-15,0 0 0,21 0 16,1-21-16,-1 0 0,0 0 16,21 0-16,-21 0 0,22 0 15,-1 0-15,0 0 0,-20 0 0,20 0 16,0 0-16,1-21 0,-22 21 15</inkml:trace>
  <inkml:trace contextRef="#ctx0" brushRef="#br0" timeOffset="26308.1">19664 1990 0,'0'0'0,"0"-85"32,0 64-32,0 0 0,0 0 15,21-1-15,0 22 16,0 0-16,0 0 0,22 0 15,-22 0-15,0 0 0,21 0 0,-20 22 16,-1-22-16,0 21 0,0 0 16,0 0-16,0 0 0,-21 0 0,22 1 15,-22-1-15,0 0 0,0 0 16,0 0-16,0 0 0,0 1 16,-22-22-16,1 21 15,0-21 1,21-21-1,0-1 1,0 1-16,0 0 0,0 0 16,21 0-16,-21 0 0,0-1 15,21 1-15,-21 0 0,22 0 0,-22 0 16,21 21-16,0-21 0,0 21 16,0-22-16,0 22 0,1 0 15,-1 0-15,0 0 16,0 0-16,0 0 0,0 0 15</inkml:trace>
  <inkml:trace contextRef="#ctx0" brushRef="#br0" timeOffset="27373.31">20320 2096 0,'0'0'16,"21"0"-16,0 0 15,0 0-15,1 0 16,-1 0-16,0-22 0,0 22 0,0-21 15,22 0-15,-22 21 0,0-21 0,21 0 16,-21 0-16,1-1 0,-1-20 16,0 21-16,0 0 0,0-22 15,-21 22-15,0-21 0,21 21 16,-21-22-16,0 22 0,0 0 0,0 0 16,-21 21-1,0 0-15,0 21 16,0 0-16,0 22 15,-1-22-15,1 21 0,0 0 0,0-20 16,21 20-16,-21 0 0,0 1 16,21-1-16,-22 0 0,22 1 0,0-1 15,-21 21-15,21-20 0,-21 20 0,21-20 16,0 20-16,-21 22 16,0-22-16,0 1 0,21 20 0,-22-20 0,1-1 15,0 22-15,0-21 0,0 20 16,-22-20-16,22 20 0,0-20 15,0 21-15,0-22 0,0 1 0,-1-1 16,22 1-16,0-1 0,-21-21 0,21 1 16,0-1-16,0-21 0,0 0 15,0 1-15,21-22 0,1 0 16,-1 0-16,0 0 0,21-22 0,1 1 16,-22 0-16,21 0 0,0 0 15,1-22-15,-1 22 0,0-21 0,1 0 16,-22-1-16,21-20 0,-21 20 0,1-20 15,-1-1-15,-21 1 16,0-1-16,0 1 0,0-1 0,-21 1 16,-1-1-16,-20 1 0,21-1 15,-21 1-15,-1-1 0,1 22 0,0-21 16,-1 20-16,1 1 0,0 21 0,-1-22 16,22 22-16,0 0 0,-21 21 15,42-21-15,-22 0 0,22 0 31,22 21-31,20 0 0,-21-22 16,0 22-16,22-21 0,-1 21 0,0-21 16,1 0-16,-1 21 0,0-21 15,22 0-15,-22-1 0,0 1 16,1 0-16,-1 0 0,0 0 16,1 0-16,-22-1 0,0 1 0,0 0 15,0 0-15,-21 0 0,0 0 16,0-1-16,0 1 0,-21 21 31,0 21-31,0-21 16,0 22-16,21-1 0,-21 0 0,-1 0 15,1 21-15,21-20 16,-21-1-16,21 0 0,0 0 0,0 0 0,0 0 16,21 1-1,0-1-15,1-21 0,20 0 0,-21 21 16,0-21-16,22 0 0,-22 0 0,21 0 15,-21 0-15,0 0 0,22 0 16,-22-21-16,0 0 0,0 21 0,0-22 16,1 1-16,-22 0 0,0 0 15,0 0-15,21 0 0,-21-1 0,0 1 16,0 0-16,0 0 0,0 0 16,0 0-16,-21 21 0,-1-22 0,1 22 15,0 0-15,0 0 0,0 0 16,0 0-16,-1 0 15,1 0-15,21 22 0,-21-1 16,21 0-16,0 0 16,0 0-16,21-21 15,0 21 1,1-21-16</inkml:trace>
  <inkml:trace contextRef="#ctx0" brushRef="#br0" timeOffset="27776.15">21336 2053 0,'0'0'0,"0"-21"16,0 0-1,0 0-15,0 0 16,0-1-16,0 1 16,21 21-16,0 0 0,0-21 15,1 21-15,-1 0 0,0 0 0,0 0 16,0 0-16,0 0 0,1 0 15,-1 21-15,-21 0 0,21 1 0,-21-1 16,21 0-16,-21 0 0,0 0 16,0 0-16,0 1 0,0-1 0,0 0 15,0 0-15,0 0 16,-21-21-16,0 0 0,21 21 0,-21-21 16,-1 0-1,1-21 1,21 0-1,0 0-15,0 0 16,0 0-16,21-1 16,1 1-16,-1 0 0,0 0 15,0 0-15,21 0 0,-20 21 16,-1-22-16,0 1 0,0 21 16,0-21-16,22 21 0,-22 0 0,21-21 15</inkml:trace>
  <inkml:trace contextRef="#ctx0" brushRef="#br0" timeOffset="28415.78">21950 1863 0,'0'21'0,"0"0"16,-21 0-16,-1-21 0,1 21 15,21 1-15,0-1 16,-21 0-16,21 0 0,0 0 0,-21 0 16,21 1-16,0-1 0,0 0 15,0 0 1,0 0-1,0-42 32,21 0-31,-21 0-16,0 0 0,21-1 16,0 1-16,1 0 0,-1 0 15,-21 0-15,21 0 0,0-1 0,0 1 16,0 0-16,1 0 0,-1 21 15,0-21-15,0 21 0,0 0 16,-21 21-16,0 0 16,0 0-16,21 0 0,-21 1 15,0-1-15,0 0 0,0 0 0,0 0 16,0 0-16,0 1 16,0-1-16,0 0 0,0 0 15,0-42 48,0 0-63,22 0 0,-22-1 15,21 1-15,0 0 16,-21 0-16,21-21 0,0 20 16,0 1-16,1 0 0,-1 21 0,0-21 15,0 21-15,0-21 0,0 21 16,1 21-16,-22 0 15,21 0-15,-21 0 0,0 1 16,0 20-16,0-21 16,0 0-16,0 0 0,0 1 15,0-1-15,0 0 0,0 0 32,21-42-1</inkml:trace>
  <inkml:trace contextRef="#ctx0" brushRef="#br0" timeOffset="28768.41">22648 2011 0,'21'-21'31,"1"21"-15,-22-21-16,21 21 15,0 0-15,0-22 0,-21 1 0,21 0 16,-21 0-16,21 21 16,-21-21-16,0 0 15,-21 21 1,0 21-16,0-21 16,0 21-16,0 0 0,-1 0 15,1 0-15,21 1 0,-21-1 16,21 0-16,-21-21 0,21 21 0,0 0 15,0 0-15,0 1 0,0-1 16,0 0-16,0 0 16,21-21-1,0 0-15,22 0 16,-22 0-16,0 0 0,21 0 0,-21 0 0,22 0 16,-1 0-16</inkml:trace>
  <inkml:trace contextRef="#ctx0" brushRef="#br0" timeOffset="29315.61">23262 1926 0,'0'0'0,"0"-21"0,0 0 15,0 0 1,-21 21-16,0 0 16,0 0-16,-1 0 0,1 0 15,0 21-15,0 0 16,0 0-16,0 0 0,-1-21 0,22 22 15,-21-1-15,21 0 0,-21 0 16,21 0-16,0 0 0,0 1 0,0-1 16,0 0-16,0 0 0,0 0 15,21-21 1,0 0-16,1 0 16,-1 0-16,0 0 15,0 0-15,0-21 16,0 0-16,-21 0 0,22 21 0,-1-43 15,-21 22-15,0 0 0,21-21 16,0-1-16,0 1 0,-21 0 0,0-1 16,21-20-16,-21 21 0,22-22 15,-22 22-15,0-1 0,0 1 0,0 21 16,0-21-16,0 20 0,0 1 16,0 0-16,-22 42 31,22 0-31,-21 1 0,21-1 0,-21 21 15,21 0-15,-21 1 0,21-1 0,0 22 16,0-22-16,0 0 0,0 22 16,0-22-16,0-21 0,0 22 0,0-1 15,21-21-15,-21 21 0,21-20 16,0-1-16,1-21 0,-22 21 0,21-21 16,0 0-16,0 0 0,0 0 15,0 0-15,1 0 0,-1 0 0,0 0 16,0 0-16,0-21 15,0 0-15,1 21 0</inkml:trace>
  <inkml:trace contextRef="#ctx0" brushRef="#br0" timeOffset="30367.53">3154 3577 0,'0'0'15,"0"-21"-15,-21 0 0,21 0 0,0 0 16,0-1-16,-22 1 0,22 0 15,-21 0-15,21 0 0,0 0 16,-21 42 15,21 0-31,0 0 0,0 21 16,0 1-16,0-1 0,0 0 16,0 1-16,0 20 0,21-20 0,-21-1 15,0 0-15,0-21 0,0 22 16,0-1-16,0 0 0,0-20 0,0 20 15,0-21-15,0 0 0,0 0 16,0 1-16,0-44 31,0 1-31,0 0 0,0 0 16,0 0-16,0 0 0,0-1 16,0-20-16,0 21 0,0 0 15,0-22-15,0 22 0,21-21 0,1 21 16,-1 0-16,0-1 0,0 1 15,0 0-15,22 21 0,-22 0 16,21 0-16,0 0 0,-20 0 0,20 0 16,0 21-16,-21 0 0,1 1 0,-1-1 15,-21 0-15,0 0 16,0 0-16,0 0 0,-21 1 0,-1-1 0,1 21 16,0-21-16,-21 0 0,-1 1 15,22-1-15,-21 0 0,21 0 0,-22-21 16,22 0-16,21 21 0,-21-21 15,0 0-15,21-21 16,0 0 0,0 0-16,0 0 0,21-1 15,0 1-15,0 0 0,1 0 16</inkml:trace>
  <inkml:trace contextRef="#ctx0" brushRef="#br0" timeOffset="31000.31">3704 3683 0,'0'0'0,"21"0"0,-21 21 47,0 0-47,0 1 15,0-1-15,0 0 0,0 0 16,0 0-16,0 0 0,0 1 0,0-1 16,0 0-16,0 0 15,21 0-15,1-21 0,-1 0 16,0 0-16,0 0 0,21 0 15,-20 0-15,-1 0 0,0-21 0,0 21 16,0-21-16,0 0 0,1 0 16,-1-1-16,0 22 0,0-21 0,0-21 15,-21 21-15,0 0 16,0-22-16,0 22 0,0 0 16,0 0-16,0 0 0,0 42 31,0 0-16,0 21-15,0-21 16,21 1-16,-21 20 0,0-21 0,22 21 16,-22 1-16,0-1 0,21 22 0,-21-22 15,21 21-15,0 1 0,-21-1 16,21 1-16,0-1 0,1 1 0,-22-1 16,21 1-16,0-1 0,-21 1 15,0-1-15,21 1 0,-21 21 0,0-22 16,0-21-16,0 22 0,0-1 0,0-20 15,0-1-15,-21 0 16,21-20-16,-21 20 0,-22-21 0,22 0 16,0-21-16,-21 0 0,21 0 0,-22 0 15,1 0-15,0 0 0,-1-21 16,1 0-16,21-21 0,-22-1 0,1 1 16,21-22-16,0 1 0,-22-1 15,43-20-15,-21 20 0,21-20 0,0 20 16,0-21-16,0 1 0,0-1 15,0 22-15,21-22 0,1 21 0,-1-20 16,21-22-16,0 64 16,-20-1-16,-1 1 0,21 0 0,-21 20 15,0-20-15,22 21 0,-22 0 16,0 0-16,0 21 0</inkml:trace>
  <inkml:trace contextRef="#ctx0" brushRef="#br0" timeOffset="31736.81">6223 3450 0,'-21'0'15,"21"-21"1,0 0-16,0 0 0,0 0 15,0-1 1,21 1-16,0 0 0,0 0 0,0 0 16,1-22-16,-1 22 0,0 0 15,0 0-15,-21 0 0,0 0 0,0-1 16,-21 22 0,0 0-16,0 0 0,-1 0 0,-20 0 15,21 0-15,-21 0 0,20 22 0,-20-1 16,21 0-16,0 0 0,0 0 15,-1 0-15,1 1 0,21-1 0,-21 21 16,21-21-16,0 0 0,0 1 16,0-1-16,21 0 0,0 0 0,1 0 15,-1 0-15,0 1 16,0-1-16,21-21 0,-20 21 0,20 0 16,-21 0-16,0 0 0,22 1 0,-22-1 15,0-21-15,0 21 0,-21 0 16,0 0-16,0 0 0,-21 1 15,0-1-15,-22 0 0,22 0 16,-21-21-16,0 21 0,-22 0 0,22-21 16,-1 22-16,-20-22 0,21 0 0,-22 0 15,22 0-15,-1 0 0,22 0 16,-21 0-16,21-22 0,0 1 0,-1 0 16,1 0-16,21 0 15,0 0-15,0-1 0,0 1 0,0-21 16,0 21-16,21 0 0,1-1 0,-1 1 15,0 0-15,21 0 0,-21 21 16,22-21-16,-1 0 0,0 21 0,-20 0 16,20 0-16,-21 0 0,21 0 15,1 0-15,-22 0 0</inkml:trace>
  <inkml:trace contextRef="#ctx0" brushRef="#br0" timeOffset="32068.46">6519 3747 0,'0'0'0,"21"0"0,1 0 16,-1 0-16,0 0 0,21 0 15,-21-22-15,1 1 0,20 0 0,0 0 16,-21 0-16,22 0 0,-22-1 0,0 1 16,0 0-16,0 0 0,-21-21 15,0 20-15,0 1 0,0 0 16,-21 21-16,0 0 15,-21 0-15,21 0 0,-1 0 0,-20 21 16,21 0-16,-21 1 0,20-1 16,1 21-16,0-21 0,0 22 15,21-22-15,0 0 0,0 0 0,0 21 16,0-20-16,0-1 0,0 0 16,0 0-16,21 0 0,0-21 15,0 0-15,1 0 0,20 0 16,-21 0-16,21 0 0,1-21 0,-22 0 15,21 21-15,1-21 0,-1 0 0</inkml:trace>
  <inkml:trace contextRef="#ctx0" brushRef="#br0" timeOffset="32336.53">7366 3239 0,'0'0'16,"0"-43"-16,0 1 0,0 0 0,0 20 0,0 1 15,0 0-15,0 0 16,0 0-16,-21 21 15,0 21-15,21 0 0,0 0 16,0 0-16,0 22 0,-22-1 16,22 22-16,0-22 0,0 0 0,-21 22 15,21-22-15,0 0 0,0 1 16,0-1-16,0 0 0,0-20 0,-21 20 16,21-21-16,0 21 0,0-20 15,0-1-15,0 0 0,0 0 16,0-42 15,0 0-15</inkml:trace>
  <inkml:trace contextRef="#ctx0" brushRef="#br0" timeOffset="32707.46">7387 3620 0,'21'0'47,"0"0"-31,1 0-16,-1-22 0,0 1 15,0 0-15,0 21 16,22-21-16,-22 0 0,0 0 16,0 21-16,0-22 0,0 1 0,-21 0 15,0 0-15,0 0 0,0 0 16,-21 21-1,0 0-15,0 0 16,0 21-16,0 0 0,-1 0 16,1 21-16,0-20 0,21-1 0,-21 21 15,0-21-15,0 22 0,21-22 16,0 0-16,-22 21 0,22-21 0,0 22 16,0-22-16,0 0 15,22-21-15,-1 0 16,21 0-16,-21 0 0,22 0 0,-1 0 15,-21 0-15,21 0 0,1-21 0,-1 21 16,0-21-16,1 0 0</inkml:trace>
  <inkml:trace contextRef="#ctx0" brushRef="#br0" timeOffset="33180.06">8107 3514 0,'0'0'16,"0"-21"-16,0-1 0,21 1 0,-21 0 15,0 42 16,0 0-31,0 1 16,0-1-16,0 0 0,0 0 16,0 0-16,-21 0 0,21 1 0,0-1 15,0 0-15,-21 0 0,21 0 16,-22 0-16,22 1 0,-21-22 0,21 21 16,0 0-16,-21-21 31,21-21-16,0 0-15,0-1 16,0 1-16,0 0 0,21 0 16,0-21-16,1 20 0,-1 1 0,0-21 15,0 21-15,0-22 0,0 22 16,1 0-16,20 0 0,-21 21 16,0 0-16,0 0 0,1 0 15,-1 0-15,-21 21 0,42 0 16,-42 0-16,21 1 0,-21-1 0,0 0 15,0 0-15,0 0 0,0 0 16,0 1-16,0-1 0,0 0 0,0 0 16,0 0-16,0 0 0,0 1 15,-21-22-15,21 21 16,-21-21-16,21-21 47,0-1-47,21 1 0,0 0 15</inkml:trace>
  <inkml:trace contextRef="#ctx0" brushRef="#br0" timeOffset="33408.26">8678 3408 0,'0'42'15,"0"-21"-15,0 1 16,0-1-16,-21 0 15,21 0-15,0 0 0,0 0 16,0 1 0,0-1-16,-21-21 15,21 21-15,-21-21 32,21-21-17</inkml:trace>
  <inkml:trace contextRef="#ctx0" brushRef="#br0" timeOffset="33576.28">8657 3344 0,'0'-42'0,"0"84"0,0-105 0,0 42 15,0 0-15,0-1 16,-21 22-16,0 0 16,21 22 15,0-1-16,0 0 1,0 0-16</inkml:trace>
  <inkml:trace contextRef="#ctx0" brushRef="#br0" timeOffset="34004.56">8890 3302 0,'0'0'0,"-21"0"32,21 21-32,0 0 0,-21-21 0,21 22 15,0-1-15,0 0 0,0 0 16,0 0-16,0 0 0,0 1 0,0-1 16,0 21-16,0-21 0,0 0 15,0 1-15,0-1 0,0 0 16,0 0-16,0 0 15,21-21-15,0 0 0,0 0 16,21 0-16,-20 0 0,-1-21 16,0 21-16,21-21 0,-21 21 0,1-21 15,-1 0-15,0-1 0,0 1 16,-21 0-16,0 0 0,21 0 0,-21 0 16,0-1-16,0 1 0,0-21 0,0 21 15,0 0-15,0-1 0,0 1 16,-21 21-16,21-21 0,-21 21 15,0 0 1,21 21 0,0 0-16,21-21 31,0 22-31,0-22 0</inkml:trace>
  <inkml:trace contextRef="#ctx0" brushRef="#br0" timeOffset="34682.53">9398 3323 0,'0'0'0,"0"21"47,0 1-47,0-1 16,0 0-16,0 0 16,0 0-16,0 0 0,0 1 0,0-1 0,0 0 15,0 0 1,0 0-16,0 0 15,0-42 32,0 0-47,0 0 16,0 0-16,0 0 0,0-22 16,0 22-16,0 0 0,0-21 0,0 20 15,21-20-15,-21 21 16,21 0-16,0 0 0,-21-1 0,43-20 15,-22 42 1,0 0-16,0 0 0,0 21 16,-21 0-16,22 1 0,-1-1 0,-21 0 15,0 0-15,0 0 0,0 0 16,21 1-16,-21-1 0,0 21 0,0-21 16,0 0-16,0 1 0,0-1 15,0 0-15,-21 0 16,21-42 31,0 0-47,0 0 0,0-1 15,21 1-15,0-21 0,0 21 16,0 0-16,1-22 0,-1 22 16,0-21-16,0 21 0,0-1 0,22 1 15,-22 0-15,0 21 0,0 0 16,21 0-16,-20 0 0,-1 0 0,0 0 15,0 21-15,-21 0 0,0 1 16,0 20-16,0-21 0,0 0 0,0 22 16,0-22-16,0 21 0,0-21 0,0 0 15,0 1-15,-21-1 0,21 0 16,0 0-16,-21 0 0,21 0 0,-21-21 16,21-21 15,21 21-31,0-21 15</inkml:trace>
  <inkml:trace contextRef="#ctx0" brushRef="#br0" timeOffset="35525.51">11388 3112 0,'0'-22'47,"0"1"-47,21 21 15,0-21-15,0 0 0,0 21 0,0-21 16,1 0-16,-1 21 0,0-22 0,0 1 16,0 21-16,-21-21 15,0 0-15,0 0 0,-21 21 31,0 0-31,0 0 0,-22 0 0,22 0 16,-21 0-16,21 0 0,-22 21 0,22 0 16,-21-21-16,21 21 0,0 0 15,-1 1-15,1-1 0,21 0 0,0 0 16,0 0-16,0 0 0,0 1 16,21-1-16,1 0 0,-1 0 15,0 0-15,0 0 0,21 22 0,-20-22 16,-1 0-16,0 0 0,0 22 15,0-22-15,0 0 0,1 0 16,-22 0-16,0 0 0,0 1 0,0-1 16,0 0-16,0 0 15,-22 0-15,1-21 0,0 21 0,-21-21 16,21 0-16,-22 0 0,22 22 0,-21-22 16,-1 0-16,22 0 0,-21 0 15,21-22-15,0 1 0,-22 21 0,22-21 16,0 0-16,0 0 0,0-22 15,21 22-15,0 0 0,-22-21 0,22 21 16,0-1-16,0 1 0,0 0 0,0 0 16,0 0-16,22 21 15,-1-21-15,0 21 0,21 0 16,-21 0-16,22 0 0,-22 0 0,21 0 16,-21 0-16,22 0 0,-1 0 15</inkml:trace>
  <inkml:trace contextRef="#ctx0" brushRef="#br0" timeOffset="36297.99">11959 3175 0,'0'-21'16,"0"42"-16,21-63 0,-21 21 16,0-1-1,0 1 1,-21 21-16,0 0 15,0 21 1,0 1-16,-1-1 0,22 0 16,-21 21-16,21-21 0,-21 22 15,0-22-15,21 0 0,0 21 16,0-20-16,0 20 0,0-21 0,0 0 16,0 0-16,0 22 15,0-22-15,0 0 0,21-21 0,0 21 0,0-21 16,1 0-16,20 0 15,-21 0-15,21 0 0,-20 0 0,20 0 16,0-21-16,1 21 0,-22-21 0,21 0 16,0 0-16,1-1 0,-1 1 15,-21 0-15,22 0 0,-22-21 0,0 20 16,0 1-16,-21-21 0,0 21 16,21 0-16,-21-1 0,0 1 0,0 0 15,0 0-15,0 0 0,-21 42 47,21 0-47,0 0 16,0 0-16,0 1 15,-21-1-15,21 0 0,0 0 0,0 0 16,0 0-16,0 1 0,0-1 16,0 0-16,0 0 0,21-21 15,0 21-15,0-21 16,1 0-16,-1 0 0,0 0 15,0 0-15,0 0 0,0 0 16,1 0-16,-1-21 0,0 0 0,0 21 16,0-21-16,0 0 0,1-1 15,-22 1-15,21 0 0,0 0 0,0-21 16,-21 20-16,0 1 16,21 21-16,-21-21 0,0 42 31,0 0-16,0 1-15,-21-1 0,21 0 16,0 0-16,0 0 0,0 0 0,-21 1 16,21-1-16,0 0 15,0 0 1,0-42 15,0 0-15</inkml:trace>
  <inkml:trace contextRef="#ctx0" brushRef="#br0" timeOffset="36495.43">12890 3048 0,'0'0'16,"0"-21"-16,-21 21 16,21-21-16,-21 21 31,0 0-16,21 21 1,0 0 0,0 0-16,21-21 15,0 21 1</inkml:trace>
  <inkml:trace contextRef="#ctx0" brushRef="#br0" timeOffset="36866.53">13208 3133 0,'-21'0'15,"0"0"1,21 21 0,-22 0-16,22 0 15,0 0-15,0 22 0,0-22 16,0 21-16,0-21 0,-21 22 0,21-1 15,0 0-15,0 22 0,0-22 16,0 1-16,0 20 0,-21-21 0,21 22 16,0-22-16,0 22 0,-21-22 0,21 22 15,0-1-15,0-21 0,-21 22 16,0-22-16,-1 1 0,22-1 0,-21 0 16,0 1-16,21-1 0,0-21 0,0 0 15,-21 0-15,21-42 31,0 0-15,0 0-16,21 0 0,-21-22 0,21 1 16,0 0-16,1-1 0,-22 1 15,21-21-15,0 20 0,-21-20 0</inkml:trace>
  <inkml:trace contextRef="#ctx0" brushRef="#br0" timeOffset="37183.91">13208 3239 0,'0'-22'15,"0"44"-15,0-86 0,0 43 0,0 0 0,0 0 16,21-1-16,-21 1 0,21 21 16,-21-21-16,21 21 0,1 0 15,-1 0-15,21 0 0,-21 0 16,0 0-16,22 0 0,-22 21 16,0 0-16,0-21 0,0 22 0,-21-1 15,0 0-15,0 21 0,0-21 16,0 1-16,0-1 0,0 0 0,0 0 15,-21 0-15,0 0 0,-21 1 0,21-1 16,-1-21-16,1 21 0,0-21 16,0 0-16,0 0 0,0 0 0,-1 0 15,1 0 1,21-21 0,21 0-1,1 21-15,-1-22 16,0 1-16,0 0 0,-21 0 0,42 0 15,-20 0-15</inkml:trace>
  <inkml:trace contextRef="#ctx0" brushRef="#br0" timeOffset="37489.54">13674 2963 0,'0'0'0,"21"-21"0,21-63 32,-21 62-32,-21 1 15,0 42 16,0 1-31,0 20 0,0-21 16,0 0-16,0 0 0,0 22 16,0-22-16,0 21 0,-21 1 0,21-1 15,0 0-15,0 1 0,-21-22 16,21 21-16,0 0 0,0-20 0,0 20 16,0-21-16,0 0 0,0 0 0,0 1 15,0-1-15,21-21 16,0 0-16,0 0 15,1 0-15,-1-21 16,0-1-16,0 1 0,-21 0 16,21 0-16,0 0 0,-21-22 15,0 22-15,22 0 0,-22-21 0</inkml:trace>
  <inkml:trace contextRef="#ctx0" brushRef="#br0" timeOffset="37696.29">13822 3069 0,'0'0'0,"-21"0"0,-1 0 0,1 0 16,42 0 15,1 0-15,-1 0-16,0 0 0,0 0 16,0 0-16,0 0 15,1 0-15,-1 0 16,0 0-16,0 0 15,0 0 1</inkml:trace>
  <inkml:trace contextRef="#ctx0" brushRef="#br0" timeOffset="37944.03">14393 3408 0,'0'0'0</inkml:trace>
  <inkml:trace contextRef="#ctx0" brushRef="#br1" timeOffset="44196.2">762 5313 0,'0'0'16,"21"-21"-16,-21 0 15,0-1-15,0 1 0,0 0 16,-21 21 0,0 0-16,0 0 0,-1 0 15,1 0-15,0 0 0,0 21 16,0-21-16,-22 21 0,22 1 15,0-1-15,-21 21 0,21-21 16,-22 22-16,22-1 0,-21 0 16,21 1-16,-1-1 0,1 21 0,0-20 15,21 20-15,0-20 0,0-1 16,0 21-16,0-20 0,0-1 16,21 0-16,-21 1 0,43-22 0,-22 21 15,0-21-15,21 1 0,1-1 16,-1 0-16,0-21 0,1 0 0,-1 0 15,0 0-15,1 0 0,-1 0 16,0 0-16,1-21 0,-22 0 0,21-1 16,0 1-16,1 0 0,-22 0 15,21-21-15,-21 20 0,1-20 16,-1 0-16,0-1 0,-21 1 16,0-21-16,0 20 0,0-20 15,0 20-15,-42-20 0,20 21 0,1-1 16,-21 1-16,21 0 0,-22 20 15,1-20-15,0 21 0,-1 0 0,1 0 16,21-1-16,-21 22 0,-22 0 16,22 0-16,-1 22 0,1-1 15,0 0-15,21 0 0,-22 21 0,1-20 16,21 20-16,-22 0 0,22 1 16,0-1-16,21 0 0,0 1 15,0 20-15,0-42 0,0 22 16,21-1-16,0 0 0,1-21 15,20 1-15,0-1 0,1 0 0,-1 0 16</inkml:trace>
  <inkml:trace contextRef="#ctx0" brushRef="#br1" timeOffset="44748.25">1397 5800 0,'0'0'0,"-21"0"0,0 21 31,21 0-15,0 0-16,0 0 0,-22 1 15,22-1-15,0 0 0,0 0 16,0 0-16,0 0 0,0 1 0,0-1 15,0 0-15,0 0 16,0 0-16,0 0 16,-21-42 31,21 0-47,0 0 15,0 0-15,0 0 0,0-22 16,0 22-16,0-21 0,21 21 15,1-22-15,-1 1 0,0 21 0,21-22 16,-21 22-16,22 0 0,-22 0 16,21 0-16,1 0 0,-22 21 0,21 0 15,-21 0-15,0 21 0,22 0 16,-22 0-16,0 0 0,0 0 0,-21 22 16,0-22-16,21 0 0,-21 21 15,0-20-15,0 20 0,0-21 16,0 0-16,0 0 0,0 1 15,0-1-15,-21 0 0,21 0 16,-21-21-16,21 21 16,-21-21-16,0 0 15,21-21 1,0 0-16</inkml:trace>
  <inkml:trace contextRef="#ctx0" brushRef="#br1" timeOffset="45304.89">2582 5652 0,'0'0'0,"21"0"0,-21-22 0,0 1 15,22 21-15,-22-21 0,21 0 0,-21 0 16,0 0-16,0-1 16,0 1-16,-21 21 15,-1 0-15,1 0 16,0 0-16,-21 0 0,21 0 0,-22 0 16,1 21-16,21 1 0,-22-22 15,22 21-15,-21 0 0,21 0 0,0 0 16,-1 0-16,1 1 0,21-1 15,0 0-15,0 0 0,0 0 16,21 0-16,22-21 16,-22 22-16,0-22 0,21 21 0,-20-21 15,20 21-15,-21-21 0,21 21 16,-20 0-16,20-21 0,-21 21 0,0 1 16,0-1-16,-21 0 15,0 0-15,0 0 0,0 0 16,-21-21-16,0 22 0,0-1 15,-21-21-15,-1 21 0,22-21 0,-21 0 16,-1 21-16,1-21 0,21 0 16,-21 0-16,20 0 0,-20 0 0,21 0 15,0 0-15,0 0 0,-1-21 16,22 0-16,-21 21 0,21-21 16,0-1-16,0 1 15,0 0-15,21 0 16,1 0-16,20 21 0,-21-21 15</inkml:trace>
  <inkml:trace contextRef="#ctx0" brushRef="#br1" timeOffset="45615.79">2942 5355 0,'0'0'0,"0"-21"0,0 0 0,0 42 47,0 0-47,0 0 16,0 22-16,-21-22 0,21 21 0,-21 1 16,21-1-16,0 0 0,0 1 15,-21-1-15,21 0 0,-22-21 0,22 22 16,0-1-16,0-21 0,0 0 15,0 1-15,0-1 0,0 0 0,0 0 16,22-21 0,-1 0-1,0-21-15</inkml:trace>
  <inkml:trace contextRef="#ctx0" brushRef="#br1" timeOffset="45815.16">2794 5736 0,'21'-21'47,"0"21"-32,0 0-15,1 0 0,-1-21 0,0 21 16,0 0-16,-21-21 15,21 21-15,0 0 0</inkml:trace>
  <inkml:trace contextRef="#ctx0" brushRef="#br1" timeOffset="46488.51">3471 5842 0,'0'0'0,"21"0"15,1 0-15,-1-21 0,0 21 0,0-21 16,0 0-16,-21-1 15,21 1-15,-21 0 0,0 0 16,0 0-16,0 0 16,0-1-16,0 1 0,0 0 0,-21 0 15,0 0-15,0 0 16,0 21-16,0 0 0,-1 0 0,1 0 16,-21 0-16,21 0 0,0 0 15,-1 21-15,-20 0 0,21 0 0,0 0 16,0 0-16,-1 22 0,1-1 15,0-21-15,21 22 0,-21-1 16,21-21-16,0 21 0,0-20 0,0-1 16,0 21-16,0-21 0,0 0 15,21 1-15,0-22 0,0 0 16,22 0-16,-22 0 0,0 0 16,0 0-16,22 0 0,-22 0 0,21 0 15,-21-22-15,0 1 0,22 21 16,-22-21-16,0 0 0,21 0 15,-20-22-15,-1 22 0,0 0 0,-21-21 16,21 21-16,-21-1 0,21-20 16,-21 21-16,0 0 0,0 0 15,0 42 1,0 0 0,-21 0-16,21 0 15,0 0-15,0 1 0,0-1 0,0 21 16,0-21-16,0 0 0,0 1 15,0-1-15,0 0 0,0 0 16,21-21-16,0 0 0,1 0 16,-1 0-16,0 0 15,0 0-15,0 0 0</inkml:trace>
  <inkml:trace contextRef="#ctx0" brushRef="#br1" timeOffset="46880.42">4000 5800 0,'0'-21'0,"0"42"0,0-64 16,0 22-16,0 0 16,0 0-16,0 0 15,0 0-15,22 21 0,-22-22 0,21 22 16,0 0-16,-21-21 0,21 21 16,0-21-16,0 21 0,1 0 15,-1 0-15,0 21 0,-21 0 16,21 1-16,0-1 0,-21 0 15,0 0-15,21 0 0,-21 0 0,22 1 16,-22-1-16,0 21 0,0-21 16,0 0-16,0 1 0,0-1 15,-22 0-15,1-21 0,21 21 16,-21-21 0,21-21-1,0 0 1,0 0-16,0-1 0,0 1 0,0 0 15,0 0-15,0 0 0,0 0 16,21-1-16,-21 1 0,0 0 16,21 0-16,1 0 0,-1 0 15,-21-1-15,21 22 0,0-21 16,0 0-16,22 0 0,-22 21 0</inkml:trace>
  <inkml:trace contextRef="#ctx0" brushRef="#br1" timeOffset="47196.42">4889 5249 0,'0'0'0,"0"-21"32,-21 21-17,21 21-15,0 1 0,-21-1 16,21 0-16,-21 0 0,21 0 15,-21 22-15,21-22 0,0 21 0,0-21 16,-21 22-16,21-22 0,-22 21 0,22 0 16,0-20-16,0 20 0,0-21 15,0 21-15,0-20 0,0-1 0,0 0 16,0 0-16,0 0 0,0 0 16,0 1-16,22-22 0,-1 0 15,0 0-15,0 0 16,0 0-16,0 0 0,1-22 15,-1 22-15,-21-21 0,21 0 16</inkml:trace>
  <inkml:trace contextRef="#ctx0" brushRef="#br1" timeOffset="47419.5">4699 5525 0,'0'0'0,"21"0"32,0 0-17,0 0-15,1 0 0,-1 0 0,0 0 16,0 0-16,0 0 0,0 0 16,1 0-16,-1 0 0,0 0 15</inkml:trace>
  <inkml:trace contextRef="#ctx0" brushRef="#br1" timeOffset="47979.99">5990 5673 0,'0'0'16,"-21"0"-16,0 0 0,0 0 0,-1 0 0,1 0 15,21-21 1,21 21-1,1 0-15,20 0 16,-21 0-16,21 0 0,1 0 16,-1 0-16,0 0 0,22 0 0,-22 0 15,22 0-15,-1 0 0,1 0 16,-1 0-16,22 0 0,-22 0 0,1 0 16,-1 0-16,1 0 0,-1 0 0,-20 0 15,-1 0-15,-21 0 0,22 0 16,-22 0-16,-21-22 31,-21 1-15,21 0-16</inkml:trace>
  <inkml:trace contextRef="#ctx0" brushRef="#br1" timeOffset="48376.55">6816 5440 0,'0'0'16,"-22"0"-16,22 21 31,0 0-31,0 0 16,22 1-16,-1-22 0,0 21 15,0 0-15,0-21 0,0 21 16,22 0-16,-22-21 0,0 21 0,21-21 15,-20 0-15,20 0 0,-21 0 16,0 0-16,0 22 0,22-22 0,-22 0 16,0 0-16,0 0 0,0 0 15,-21 21 17,-21-21-32,0 21 0,0-21 0,0 21 15,0 0-15,-1 0 16,1 1-16,0-22 0,0 21 15,0 0-15,0-21 0,-1 21 0,1 0 16,0-21-16,0 21 0,21 1 16,-21-22-16,0 0 0,-1 21 15,1 0 1,0-21-16</inkml:trace>
  <inkml:trace contextRef="#ctx0" brushRef="#br1" timeOffset="49620.53">487 8700 0,'0'0'0,"21"0"0,-21-22 0,21 1 16,-21 0-16,0 0 15,0 0-15,0 0 0,0-1 16,0 1-1,-21 21 17,0 0-32,21 21 0,-21 1 0,-1-1 15,1 0-15,21 0 0,-21 21 16,0 1-16,0-1 0,0 0 16,-1 1-16,1-1 0,0 0 0,0 1 15,21-1-15,0 0 0,0 1 16,0-1-16,0 0 0,0-20 0,0 20 15,21-21-15,0 0 16,0 0-16,22 1 0,-22-22 0,21 21 16,1-21-16,-1 0 0,0 0 15,22 0-15,-22 0 0,0 0 0,1-21 16,-1 21-16,0-22 0,1 1 16,-1 0-16,0 0 0,1-21 0,-22 20 15,21-20-15,-21 0 0,22-43 16,-43 43-16,0-1 0,0-20 15,0 21-15,0-1 0,-21-20 16,-1 20-16,1 1 0,0 21 16,-21-21-16,21 20 0,-22 1 0,22 0 15,-21 0-15,21 21 0,-22 0 16,1 0-16,0 0 0,-1 21 16,1 0-16,0 0 0,20 1 15,-20 20-15,21-21 0,-21 21 0,20 1 16,1-1-16,21 0 0,0-20 15,0 20-15,0 0 0,0 1 0,0-1 16,21-21-16,1 21 0,20-20 16,0-1-16,-21 0 0,22 0 0,-1-21 15,0 0-15,1 21 0,-1-21 16</inkml:trace>
  <inkml:trace contextRef="#ctx0" brushRef="#br1" timeOffset="50067.32">1291 9081 0,'0'21'47,"-21"0"-31,0 0-16,21 0 0,-21 0 16,21 1-16,0-1 15,0 0-15,0 0 16,0 0-16,-22-21 15,22 21 1,-21-21-16,21-21 31,-21 21-31,21-21 16,0 0-16,0 0 0,0 0 0,21-22 16,0 22-16,1-21 0,-1-1 15,0 22-15,21-21 0,1 0 0,-1 20 16,0 1-16,1 0 0,-1 0 15,0 21-15,1 0 0,-1 0 0,0 21 16,1 0-16,-22 22 0,21-22 16,-21 0-16,0 21 0,-21-21 0,0 22 15,0-22-15,0 21 16,0-21-16,0 1 0,0-1 0,0 0 16,0 0-16,-21 0 0,21 0 15,-21 1-15,0-22 0,21 21 0</inkml:trace>
  <inkml:trace contextRef="#ctx0" brushRef="#br1" timeOffset="50472.46">1693 8551 0,'0'0'0,"-21"0"0,0 0 16,21-21-1,21 21 1,0 0-16,0-21 16,22 21-16,-1 0 0,-21 0 15,22-21-15,-1 21 0,21 0 0,-20 0 16,-1-21-16,22 21 0,-22 0 16,21 0-16,-20 0 0,-1 0 0,0 0 15,-20 0-15,20 0 0,-21 0 16,-21 21-1,-21-21-15,0 0 0,0 21 16,-22-21-16,22 0 0,0 0 16,-21 21-16,20-21 0</inkml:trace>
  <inkml:trace contextRef="#ctx0" brushRef="#br1" timeOffset="50720.15">2095 8530 0,'-21'0'16,"21"21"-16,-21 1 15,21-1 1,0 0-16,0 0 0,0 0 0,0 0 16,0 1-16,-21 20 0,21 0 15,0-21-15,0 22 0,0-1 0,0 0 16,-21-20-16,21 20 0,0 0 16,-21-21-16,21 22 0,0-22 0,0 0 15,0 0-15,0 0 16,0 1-16,0-1 0,0 0 15,21-21 17</inkml:trace>
  <inkml:trace contextRef="#ctx0" brushRef="#br1" timeOffset="51084.32">2328 9059 0,'0'0'15,"21"0"-15,1 0 0,-1-21 16,0 21 0,0-21-16,0 0 0,0 21 0,1-21 15,-1 21-15,0-21 0,21-1 16,-21 1-16,1 0 0,-1 21 0,0-21 16,0 0-16,-21 0 0,0-1 15,0 1-15,0 0 16,-21 21-1,0 0-15,0 0 0,-1 21 16,1-21-16,0 21 0,0 1 16,0-1-16,0 0 0,-22 0 0,22 21 15,0-20-15,0-1 0,21 0 16,-21 0-16,-1 21 0,22-20 16,0-1-16,0 0 0,0 0 15,0 0-15,22 0 16,-1-21-16,0 0 0,21 0 0,-21 0 15,22 0-15,-1 0 0,-21 0 16,22 0-16,-1 0 0,0-21 0</inkml:trace>
  <inkml:trace contextRef="#ctx0" brushRef="#br1" timeOffset="51492.06">3154 8869 0,'0'0'0,"21"-21"0,0-64 31,-21 64-31,-21 21 16,0 0-16,0 0 16,-1 0-16,1 0 15,0 21-15,0 0 0,0-21 0,0 21 16,21 1-16,0-1 0,-22-21 16,22 21-16,0 0 0,0 0 0,0 0 15,0 1-15,22-1 16,-1-21-16,0 21 15,0-21-15,0 21 0,0-21 0,1 21 16,-1 0-16,0-21 0,0 22 0,0-22 16,-21 21-16,0 0 15,0 0-15,0 0 16,-21-21-16,0 21 16,-21-21-16,20 0 0,1 0 0,0 0 15,0 0-15,0 0 0,0 0 0,-1 0 16,1 0-16,0 0 0,0 0 15,0 0-15,21-21 16,0 0-16,0 0 16,0 0-16,21 0 15,0-1-15</inkml:trace>
  <inkml:trace contextRef="#ctx0" brushRef="#br1" timeOffset="51792.09">3556 8488 0,'0'0'15,"0"-21"-15,0 42 32,0 0-17,-21 0-15,21 22 0,-21-22 16,-1 0-16,22 21 0,0 1 15,0-22-15,-21 21 0,21 0 0,0 1 16,0-1-16,0-21 0,0 22 16,0-22-16,0 21 0,0-21 0,0 0 15,0 1-15,21-22 0,-21 21 0,22-21 16,-1 21-16,0-21 0,0 0 16,0 0-16,0 0 0,-21-21 15,22 0-15,-1-1 0</inkml:trace>
  <inkml:trace contextRef="#ctx0" brushRef="#br1" timeOffset="51996.11">3450 8784 0,'0'0'16,"-21"0"-16,42-21 31,0 21-16,0 0-15,1 0 0,-1 0 0,0 0 16,0-21-16,0 21 0,0 0 0,1-21 16,-1 21-16,0 0 0,0 0 15,-21-21-15,21 21 16</inkml:trace>
  <inkml:trace contextRef="#ctx0" brushRef="#br1" timeOffset="53244.25">4614 8678 0,'43'-21'16,"-22"21"-1,0-21-15,0 0 0,0 21 16,0-21-16,1 21 0,-1-21 16,-21-1-16,21 22 0,-21-21 0,21 0 15,-21 0-15,0 0 0,0 0 16,0-1-16,-21 22 16,-21 0-16,20-21 0,1 21 15,0 0-15,-21 0 0,21 0 16,-22 0-16,1 21 0,21 1 0,0-22 15,-22 21-15,22 0 0,21 0 0,0 0 16,-21-21-16,21 21 0,0 1 16,0-1-16,0 0 0,21-21 0,-21 21 15,21 0-15,0 0 0,1 1 16,20-1-16,-21-21 0,0 21 16,22 0-16,-22 0 0,0 0 0,21 1 15,-21-1-15,-21 0 0,22 0 16,-22 0-16,0 0 0,0 1 0,0-1 15,-22 0-15,1 0 0,0-21 16,-21 0-16,-1 21 0,22-21 16,-21 0-16,0 0 0,-1 0 0,1 0 15,21 0-15,-22-21 0,22 0 16,0 21-16,0-21 0,0 0 0,0-1 16,-1 1-16,1 21 0,21-21 0,-21 0 15,21 0-15,0 0 16,0 42 15,0 0-31,21-21 0,-21 21 16,21 0-16,1 0 0,-1 1 0,0-1 15,0 0-15,0 0 0,22-21 16,-22 21-16,21 0 0,-21-21 0,22 0 16,-1 22-16,0-22 0,-21 0 0,22 0 15,-1 0-15,0 0 0,1 0 16,-1-22-16,-21 1 0,22 21 15,-1-21-15,-21 0 0,21 0 0,-20 0 16,-1-1-16,0 1 0,0 0 16,0 0-16,-21 0 0,0 0 0,21-43 15,-21 43-15,0 0 16,0 0-16,0-1 0,-21 22 31,21 22-15,-21-22-16,21 21 0,0 0 15,-21 0-15,21 0 0,0 0 0,0 1 16,0-1-16,0 0 0,0 0 16,0 0-16,0 0 0,21 1 15,0-1-15,0-21 16,-21 21-16,22-21 0,-1 0 16,0 0-16,0 0 0,0 0 15,0-21-15,1 0 0,-1 21 0,0-22 16,0 1-16,0 0 0,0 0 15,1 0-15,-1 0 0,0-1 0,-21-20 16,0 21-16,0 0 0,21 0 0,-21-1 16,0 1-16,-21 21 31,21 21-31,0 1 16,0-1-16,-21 0 15,21 0-15,0 0 0,0 0 0,0 1 16,0-1-16,0 0 0,0 0 15,0 0-15,0 0 0,0 1 16,21-22-16,-21 21 16,21-21-16,0 0 15,0 0-15,1 0 0,-1-21 0,0 21 16</inkml:trace>
  <inkml:trace contextRef="#ctx0" brushRef="#br1" timeOffset="53560.07">6032 8678 0,'0'0'0,"22"0"0,-1-21 0,0 0 16,-21 0-16,0 0 16,0 0-16,-21 21 15,0 0 1,-1 0-16,1 0 0,0 0 16,0 0-16,0 21 0,0-21 0,-1 21 15,1 0-15,21 0 0,-21 0 0,0 22 16,21-22-16,-21 0 0,21 21 15,0-20-15,0-1 0,0 0 0,0 0 16,0 0-16,0 0 0,0 1 16,0-1-16,21-21 0,0 21 15,0-21-15,22 0 0,-22 0 0,0 0 16,21 0-16,-21 0 0,1 0 16,20-21-16,-21 21 0,21-21 15,-20-1-15,20 1 0,-21 21 0,21-21 16,-20 0-16,-1 0 0,21 0 0,-21-1 15</inkml:trace>
  <inkml:trace contextRef="#ctx0" brushRef="#br1" timeOffset="53791.98">6456 8700 0,'0'-22'16,"0"86"-16,0-106 0,0-1 0,0 22 0,0 0 15,0 0-15,-21 21 16,-1 0-16,1 0 16,0 0-16,0 0 0,0 0 15,21 21-15,-21 0 16,-1-21-16,22 21 0,-21 0 0,21 22 15,-21-22-15,0 0 0,21 0 0,0 22 16,0-22-16,0 0 0,0 0 16,0 0-16,0 0 0,0 1 0,0-1 15,21 0-15,0 0 0,0-21 16,1 0-16,-1 0 0,0 0 16,0 0-16,21 0 0,-20 0 0,-1 0 15,0-21-15,21 21 0,-21-21 0,1 0 16</inkml:trace>
  <inkml:trace contextRef="#ctx0" brushRef="#br1" timeOffset="54852.1">6794 8742 0,'-21'0'0,"42"0"0,-63 0 16,63-21 15,0 21-16,-21-21-15,22 21 0,-1-22 0,0 22 16,0-21-16,0 0 0,0 21 16,-21-21-16,22 0 0,-1 21 0,-21-21 15,0-1 1,-21 22 0,-1 0-1,1 0-15,0 22 0,0-22 0,0 21 16,21 0-16,-21-21 0,-1 21 15,1 0-15,21 0 0,0 1 0,-21 20 16,21-21-16,-21 0 0,21 22 16,0-1-16,0-21 0,0 0 15,0 0-15,0 1 16,21-1-16,0-21 0,0 0 0,1 21 0,20-21 16,-21 0-16,0 0 0,22 0 15,-22 0-15,21-21 0,-21 21 16,22-21-16,-1-1 0,-21 1 0,21 0 15,-20 0-15,20-21 0,-21 20 16,0 1-16,0-21 0,22 21 0,-43 0 16,21-1-16,0 1 0,-21 0 0,0 0 15,0 0-15,0 0 0,0-1 16,0 44 15,0-1-31,-21-21 0,21 21 16,0 0-16,-21 0 0,21 0 15,0 1-15,0-1 0,0 0 0,0 0 16,0 0-16,0 0 0,0 1 0,0-1 16,0 0-16,0 0 15,0 0-15,0 0 16,0-42 15,0 0-15,-21 21-16,21-21 0,-22 21 15,1 0 1,21-21-16,-21 21 31,21 21-31,0 0 16,0 0-16,21 0 16,0-21-1,1 22-15,-1-22 16,0 0-16,0 0 0,0 0 15,0 0-15,1 0 0,20 0 0,-21 0 16,0-22-16,0 1 0,1 21 16,20-21-16,-21 0 0,0 0 0,0 0 15,1-1-15,-1 1 0,0 0 0,0 0 16,-21 0-16,0 0 0,21-1 16,-21 1-16,0 0 0,0 0 0,0 0 15,-21 21 1,0 0-1,21 21-15,-21 0 16,21 0-16,-21 0 0,21 1 0,0-1 16,0 0-16,0 0 0,0 0 15,0 0-15,0 1 0,0-1 0,0 0 16,0 0-16,0 0 0,0 0 16,21-21-16,-21 22 0,0-1 31,-21-21-16,-1 0-15,1 0 16,21-21 0,0-1-16,0 1 0</inkml:trace>
  <inkml:trace contextRef="#ctx0" brushRef="#br1" timeOffset="55292.34">8276 8721 0,'-21'0'0,"42"0"0,-63-21 0,21 21 16,-1 0 0,1 0-16,42 0 31,1 0-31,-1 0 0,0 0 16,0 0-16,21 0 0,1 0 0,-1 0 15,0 0-15,22 0 0,-22 0 16,22 0-16,-1 0 0,-20 0 0,20 0 15,1 0-15,-22 0 0,0 0 16,22 0-16,-22 0 0,-21 0 0,22 0 16,-22 0-16,0 0 0,0 0 0,0 0 15,-21-22 17,0 1-17,-21 21 1</inkml:trace>
  <inkml:trace contextRef="#ctx0" brushRef="#br1" timeOffset="55723.48">8996 8488 0,'0'0'0,"-21"0"0,-1 0 16,1 0-1,21 21 16,0 0-31,0 0 16,21-21-16,1 22 0,-1-22 16,0 0-16,0 21 0,0-21 0,0 0 15,1 21-15,-1-21 0,0 21 16,0-21-16,0 0 0,0 0 16,1 0-16,-1 0 0,0 0 0,0 0 15,0 0-15,-42 0 47,0 21-47,0-21 16,0 21-16,-1-21 0,1 22 0,0-1 15,0 0-15,0-21 0,0 21 16,-1 0-16,1-21 0,0 21 0,21 1 16,-21-1-16,0-21 15,21 21-15,-21-21 16,21 21-1,-22-21 1,1 0 0</inkml:trace>
  <inkml:trace contextRef="#ctx0" brushRef="#br1" timeOffset="56972.05">1206 11557 0,'0'-21'0,"0"42"0,-21-63 0,21 21 16,0-1-16,0 1 0,0 0 16,-21 0-16,21 0 0,0 0 15,-21-1-15,21 1 0,-21 21 0,0-21 16,21 0-16,-22 0 0,1 0 15,0 21-15,0 0 0,0 0 0,0 0 16,-1 0-16,-20 21 0,21 0 16,-21 0-16,-1 21 0,1-20 0,0 20 15,20 21-15,-20-20 0,0-1 16,-1 22-16,22-22 0,0 21 0,0-20 16,21 20-16,0-20 0,0 20 15,0-21-15,0 22 0,21-22 16,0 1-16,0-22 0,1 21 15,20-21-15,-21 0 0,21 1 16,1-1-16,-1-21 0,0 0 0,1 0 16,-1 0-16,22-21 0,-22-1 15,0 1-15,22 0 0,-22 0 0,22-21 16,-22-1-16,0 1 0,1 0 16,-1-1-16,-21 1 0,0 0 0,0-1 15,-21 1-15,0 0 0,0-22 16,0 22-16,-21-1 0,-21-20 0,21 21 15,-22-1-15,1 1 0,0 0 16,-22-1-16,22 22 0,-22 0 16,22 21-16,0 0 0,-22 0 15,22 21-15,0 0 0,-22 22 0,22-22 16,21 21-16,-22 0 0,22 22 16,-21-22-16,42 22 0,0-22 0,0 0 15,0 1-15,0 20 0,0 22 16,21-43-16,0 1 0,0-1 15,0-21-15,22 0 0,-1 22 16,-21-43-16,22 21 0,-1-21 16,0 0-16,1 0 0</inkml:trace>
  <inkml:trace contextRef="#ctx0" brushRef="#br1" timeOffset="57436.5">1587 11811 0,'0'0'0,"-21"-21"31,0 21-31,0 21 16,21 0-16,0 0 0,-21 1 15,0-22-15,21 21 0,-22 0 0,22 0 16,0 0-16,0 0 0,-21 1 16,21-1-16,0 0 0,0 0 0,0 0 15,-21-21-15,21 21 0,0 1 16,0-44 15,0 1-15,0 0-16,-21-21 15,21 21-15,0-1 0,0-20 0,0 21 16,21 0-16,0-22 0,0 22 16,22-21-16,-22 21 0,21 0 0,1-1 15,-22 1-15,21 0 0,0 21 16,1 0-16,-22 0 0,21 0 0,-21 0 15,22 21-15,-22 0 0,0 1 0,0-1 16,0 0-16,1 21 16,-1-21-16,-21 1 0,0 20 0,0-21 15,0 21-15,0-20 0,0-1 16,0 21-16,-21-21 0,-1 0 0,1 1 16,21-1-16,-21-21 15,21-21 1,0-1-1</inkml:trace>
  <inkml:trace contextRef="#ctx0" brushRef="#br1" timeOffset="57736.09">2244 11472 0,'-22'-21'0,"44"42"0,-44-63 16,1 42-16,21-21 0,0 0 15,21 0 1,1 21-16,-1 0 0,21 0 0,-21-22 16,22 22-16,-1 0 0,21 0 0,-20 0 15,-1 0-15,22-21 16,-22 21-16,0 0 0,1 0 0,-1 0 15,0 0-15,-21 0 0,1 0 0,-1 0 16,0 0-16,-42 0 31,0 21-31,-1-21 0</inkml:trace>
  <inkml:trace contextRef="#ctx0" brushRef="#br1" timeOffset="58004.16">2540 11409 0,'0'0'0,"-42"42"31,20-21-31,22 1 16,0-1-16,0 21 0,0-21 0,0 22 16,0-22-16,0 21 0,0-21 0,0 22 15,-21-22-15,21 21 0,0-21 16,-21 22-16,21-22 0,0 21 0,0-21 15,0 22-15,0-22 0,0 0 16,0 0-16,0 0 0,0 0 0,0 1 16,21-22 15,-21-22-31</inkml:trace>
  <inkml:trace contextRef="#ctx0" brushRef="#br1" timeOffset="58392.46">2815 11832 0,'0'0'0,"21"0"47,0 0-47,1-21 0,-1 21 15,0 0-15,0-21 16,0 0-16,0 21 0,1-21 15,-22-1-15,21 22 0,-21-21 16,21 21-16,-21-21 16,-21 21 15,0 0-31,-1 0 0,1 21 0,0-21 16,0 21-16,21 1 0,-21-1 0,0 0 15,21 0-15,-22 0 0,22 0 16,0 1-16,0-1 0,0 0 0,0 0 15,0 0-15,0 0 16,0 1-16,22-22 0,-1 0 16,0 0-16,0 0 0,0 0 15,0 0-15,1 0 0,20 0 16,-21 0-16,0-22 0,0 1 0,1 21 16,20-21-16,-21 0 0</inkml:trace>
  <inkml:trace contextRef="#ctx0" brushRef="#br1" timeOffset="58755.49">3408 11769 0,'0'0'0,"21"-21"15,0 21-15,0-22 0,0-20 32,-21 21-32,-21 21 15,0 0-15,0 0 0,0 0 16,0 0-16,-1 21 0,1-21 16,0 21-16,0-21 0,0 21 0,21 1 15,0-1 1,0 0-16,0 0 15,21-21 1,0 21-16,0-21 0,0 0 0,1 21 16,-1-21-16,0 22 0,0-22 0,0 21 15,0-21-15,1 21 0,-22 0 16,0 0 0,-22-21-16,1 21 0,0-21 15,0 0-15,-21 0 0,20 0 16,1 22-16,0-22 0,-21 0 0,21 0 15,-1 0-15,1 0 0,0 0 16,21-22 15,0 1-31,21 0 16,0 21-16,1-21 0,-1 0 0</inkml:trace>
  <inkml:trace contextRef="#ctx0" brushRef="#br1" timeOffset="59052.02">3916 11430 0,'0'0'0,"0"21"32,0 0-17,-21 1-15,21-1 0,-22 21 16,22-21-16,0 0 0,-21 22 0,0-22 15,21 0-15,-21 21 0,21-20 16,0-1-16,0 0 0,0 21 0,0-21 16,0 1-16,0-1 0,0 0 15,0 0-15,0 0 16,0 0-16,21-21 16,0 0-1,0-21-15,-21 0 16,22 21-16,-22-21 0,0 0 0</inkml:trace>
  <inkml:trace contextRef="#ctx0" brushRef="#br1" timeOffset="59232.75">3704 11663 0,'0'0'16,"-21"0"-16,21-21 0,21 21 31,0-21-31,0 21 15,1 0-15,-1 0 0,21 0 0,-21 0 16,0 0-16,1 0 0,-1 0 0,0 0 16,0-22-16,0 22 15</inkml:trace>
  <inkml:trace contextRef="#ctx0" brushRef="#br1" timeOffset="60060.03">4276 11748 0,'0'0'0,"21"0"31,0-22-31,21 22 16,-21-21-16,22 0 0,-22 21 0,21-21 15,-21 0-15,22 0 0,-22-1 16,0 1-16,21-21 0,-42 21 0,22 0 16,-1-22-16,-21 22 0,0-21 15,0 21-15,0-22 0,0 1 0,0 21 16,0-22-16,-21 22 0,21 0 0,-22 0 16,1 0-16,21 0 0,-21 21 15,0 0-15,0 0 16,0 21-16,-1 0 0,1 0 0,21 21 15,-21 1-15,0-1 0,0 0 0,0 22 16,21-22-16,-22 22 0,1-22 16,0 22-16,21-1 0,-21-21 0,21 22 15,-21-1-15,0 22 0,21-21 16,-22-1-16,1 22 0,0-22 0,21 22 16,-21-22-16,0 22 0,21-21 15,-21-1-15,21 22 0,0-22 0,0-20 16,0 20-16,0-21 0,0 1 0,0-22 15,21 21-15,0-21 0,0-21 16,0 0-16,0 0 0,22 0 16,-22 0-16,21 0 0,1-21 0,-1 0 15,-21 0-15,21-21 0,1 20 16,-22 1-16,21-21 0,-21 0 0,1 20 16,-1-20-16,-21 21 0,0-21 0,0-22 15,0 22-15,-21-1 16,-22 1-16,22 0 0,0-1 0,-21 1 15,-1 0-15,1-1 0,0 22 0,-1-21 16,1 0-16,21 20 0,-22 1 16,22-21-16,0 42 0,0-21 0,0 0 15,21-1 1,0 1-16,21 21 16,0-21-16,21 21 15,-20-21-15,20 21 0,0-21 16,1 0-16,-1-1 0,0 22 15,1-21-15,20 0 0</inkml:trace>
  <inkml:trace contextRef="#ctx0" brushRef="#br1" timeOffset="60700.65">5059 11536 0,'0'-21'0,"0"42"16,0-63-16,0 20 0,0 1 0,0 0 16,0 0-16,-21 0 0,-1 21 15,1 0-15,0 0 0,0 0 16,0 0-16,0 0 15,-1 0-15,22 21 0,-21 0 0,0 0 16,0 22-16,0-22 0,0 21 16,21-21-16,-22 22 0,22-1 0,-21-21 15,21 0-15,0 22 0,0-22 0,0 0 16,0 0-16,0 0 0,21 0 16,1-21-16,-1 22 0,0-22 15,0 0-15,0 0 0,0 0 0,1 0 16,20-22-16,-21 1 0,0 0 15,0 21-15,1-21 0,-1 0 16,0 0-16,-21-1 0,42-41 16,-42 42-16,21 0 0,-21-1 15,0 1-15,0 0 0,0 0 0,22 0 16,-22 0-16,0 42 31,0 0-31,0 0 0,0 0 16,0 0-16,0 1 0,0-1 0,0 0 15,0 0-15,0 0 0,0 0 16,21 1-16,-21-1 0,0 0 16,21-21-16,0 21 0,0-21 15,0 0-15,1 0 16,-1 0-16,0 0 0,0 0 0,0 0 16,0-21-16,1 21 0,-22-21 0,21 0 15,0-1-15,0 1 0,-21 0 16,0 0-16,21 0 0,-21 0 0,21-1 15,-21 1-15,0 0 0,0 42 32,0 0-32,0 1 15,0-1-15,0 0 0,0 0 0,0 0 16,-21 0-16,21 1 16,0-1-16,0 0 0,0 0 15,0-42 32</inkml:trace>
  <inkml:trace contextRef="#ctx0" brushRef="#br1" timeOffset="60872.56">5588 11345 0,'0'0'0,"0"-21"0,-42-21 31,20 42-31,1 0 0,0 0 16,42 0 15,0 0-15,1 0-16</inkml:trace>
  <inkml:trace contextRef="#ctx0" brushRef="#br1" timeOffset="61588.29">6096 11028 0,'0'0'0,"-21"0"31,0 0-31,-1 21 16,22 21-16,-21-20 0,0 20 15,21-21-15,-21 21 0,21 1 0,-21-1 16,0 0-16,21 1 0,-22-1 15,22 0-15,0 1 0,0-1 0,0 0 16,0-20-16,0 20 0,0-21 0,0 0 16,0 0-16,22 1 0,-1-1 15,0-21-15,0 21 0,0-21 0,0 0 16,22 0-16,-22 0 0,0 0 16,21 0-16,-20 0 0,-1-21 0,21 21 15,-21-21-15,0-1 0,1 1 16,-1 0-16,0 0 0,0 0 0,0-22 15,-21 22-15,0 0 0,21-21 0,-21 21 16,0-22-16,0 22 0,0 0 16,0 0-16,0 0 0,0 42 31,-21 0-15,21 0-16,0 0 0,0 0 0,0 1 15,0-1-15,0 0 0,0 0 0,0 0 16,0 0-16,0 1 0,0-1 15,0 0-15,0 0 0,21 0 16,1-21-16,-1 0 0,-21 21 0,21-21 16,0 0-16,0 0 0,0 0 15,22 0-15,-22 0 0,0 0 0,0 0 16,0-21-16,1 0 0,20 0 0,-21 0 16,0 0-16,0-1 0,1 1 15,-22 0-15,21 0 0,-21 0 0,21-22 16,-21 22-16,0 0 0,0 0 15,0 0-15,0 42 16,-21 0 0,21 0-16,-21-21 0,21 21 15,-22 1-15,22-1 0,0 0 16,0 0-16,0 0 0,0 0 0,0 1 16,0-1-16,0 0 0,0 0 0,0 0 15,22-21-15,-1 0 16,0 21-16,0-21 0,0 0 0,0 0 15,1 0-15,-1 0 0,0 0 0,0-21 16,0 21-16,0-21 16</inkml:trace>
  <inkml:trace contextRef="#ctx0" brushRef="#br1" timeOffset="61972.07">7091 11451 0,'0'0'0,"0"-21"0,0 0 0,0 0 16,21 0-16,-21-1 0,21 22 15,-21-21-15,21 21 0,-21-21 16,21 21-16,1 0 0,-1 0 16,0 0-16,0 21 0,-21 0 15,21 1-15,-21-1 0,0 0 16,21 0-16,-21 0 0,22 22 0,-22-22 16,0 0-16,0 0 0,0 0 0,0 0 15,0 1-15,0-1 0,0 0 16,0 0-1,0-42 17,0 0-32,0 0 15,0-1-15,0 1 0,0 0 16,21-21-16,-21 21 0,0-1 0,21-20 16,0 21-16,-21 0 0,21 0 15,0-1-15,-21 1 0,22 0 0,-1 0 16,0 21-16,0-21 0,0 21 15,0 0-15,1 0 0,-1 0 16,0 0-16</inkml:trace>
  <inkml:trace contextRef="#ctx0" brushRef="#br1" timeOffset="62320.98">7641 11472 0,'0'0'0,"0"22"16,21-22-16,0 0 0,1 0 15,-1 0-15,0 0 16,0 0-16,0 0 0,0 0 16,1-22-16,-1 22 0,0-21 0,0 0 15,0 21-15,0-21 0,-21 0 0,22 0 16,-22-1-16,0 1 16,0 0-16,0 0 15,-22 21 1,1 0-16,0 0 0,0 0 15,0 0-15,0 21 0,-1 0 0,1 0 16,0 22-16,0-22 0,21 0 0,0 21 16,-21-20-16,21-1 0,0 0 15,0 21-15,0-21 0,0 1 0,0-1 16,0 0-16,21 0 0,0-21 16,0 21-16,0-21 0,1 0 15,-1 0-15,0 0 0,0 0 16,21 0-16,-20 0 0,-1 0 15,21-21-15,-21 21 0,22-21 0,-1 21 16</inkml:trace>
  <inkml:trace contextRef="#ctx0" brushRef="#br1" timeOffset="62696.25">8869 11451 0,'0'0'0,"-21"0"15,-1 0-15,1 0 0,0 0 16,42 0 15,0 0-31,1 0 0,-1 0 16,21 0-16,0 0 0,1 0 0,-1 0 15,22 0-15,-22 0 0,0 0 16,22 0-16,-22 0 0,0 0 0,22 0 16,-22 0-16,1 0 0,-1 0 0,-21 0 15,21 0-15,1 0 0,-22 0 0,21 0 16,-21 0-16,1 0 16,-1 0-16,0 0 0,0 0 0,0 0 15,-21-21 1,0 0-16,0 0 15,0 0-15,-21-1 16</inkml:trace>
  <inkml:trace contextRef="#ctx0" brushRef="#br1" timeOffset="63099.92">9610 11218 0,'0'0'0,"-22"0"15,22 22 32,0-1-31,22 0-16,-1-21 0,0 0 15,0 21-15,0-21 0,0 21 0,1-21 16,-1 0-16,0 0 0,0 21 16,0-21-16,0 0 0,1 0 0,-1 0 15,0 0-15,-21 22 31,-21-22-15,0 0-16,-1 21 0,1 0 16,0-21-16,0 21 0,0 0 15,0-21-15,21 21 0,-22 1 16,1-22-16,0 21 0,0 0 0,21 0 16,-21-21-16,21 21 0,-21-21 15,21 21 1,0 1-1,-22-22-15</inkml:trace>
  <inkml:trace contextRef="#ctx0" brushRef="#br1" timeOffset="64364.09">995 14478 0,'0'-42'15,"0"21"-15,0-1 16,0 1-16,0 0 0,0 0 16,21 0-16,-21 0 0,0-1 15,0 1-15,0 0 0,0 0 16,-21 0-16,0 21 15,-1 0-15,1 0 16,0 0-16,0 21 0,0-21 16,0 21-16,-22 21 0,22-20 0,0 20 15,0 0-15,0 1 0,-1 20 16,1-21-16,21 22 0,-21-22 16,21 1-16,0 20 0,0-21 15,0 1-15,0-1 0,0-21 0,21 22 16,0-22-16,1 21 0,-1-21 15,21 0-15,0 1 0,1-22 16,-22 21-16,21-21 0,1 0 16,20 0-16,-21 0 0,1 0 0,20-21 15,-20-1-15,20 1 0,-21 0 0,1 0 16,20-21-16,-20 20 0,-1-20 16,0 0-16,1-1 0,-22 1 15,0 0-15,0-22 0,-21 22 16,0-22-16,0 1 0,0 21 0,-21-22 15,0 22-15,-22-1 0,22 1 16,-42 0-16,20-1 0,1 22 0,-21 0 16,-1 0-16,1 21 0,-1 0 15,22 0-15,-22 0 0,22 21 16,-22 0-16,22 0 0,0 1 0,-1 20 16,1 0-16,21 1 0,0 20 15,0 1-15,21-1 0,0-21 0,0 22 16,0-1-16,0-20 0,21-1 15,0 0-15,0 1 0,21-22 16,-20 21-16,20-21 0,0 1 16,22-22-16,-22 21 0,22-21 15,-1 0-15,1 0 0,-1 0 0</inkml:trace>
  <inkml:trace contextRef="#ctx0" brushRef="#br1" timeOffset="64848.5">1884 14711 0,'0'0'0,"0"-21"0,0 0 16,-21 21 0,-1 0-16,22 21 15,-21 0-15,0 0 0,21 0 16,-21 0-16,0 1 0,21-1 16,0 0-16,-21 0 0,-1 0 15,22 0-15,0 1 16,0-1-16,0 0 0,0-42 62,0 0-62,0-1 0,0 1 16,0-21 0,0 21-16,0 0 0,0-1 0,0-20 15,22 21-15,20-21 0,-21 20 16,0-20-16,0 21 0,22 0 0,-22 0 15,0 21-15,21 0 0,-20 0 16,-1 0-16,0 0 0,0 21 0,0 0 16,0 0-16,1 0 0,-1 0 15,-21 22-15,0-22 0,0 0 0,0 0 16,0 22-16,0-22 0,0 0 16,0 0-16,0 0 0,-21 0 0,-1-21 15,22 22-15,-21-1 0,21 0 16,0-42 31,0 0-47,0-1 0,0 1 0</inkml:trace>
  <inkml:trace contextRef="#ctx0" brushRef="#br1" timeOffset="65135.92">2476 14266 0,'0'0'0,"0"-21"0,0 0 31,0 0-31,22 21 0,-1 0 16,21-21-16,-21 21 0,22-21 0,-1 21 15,0 0-15,1 0 0,20 0 16,-21-22-16,43 22 0,-43 0 15,1 0-15,-22 0 0,21 0 16,-21 0-16,1 0 0,-1 0 0,-21 22 16,-21-22 15,-1 0-15,22 21-16</inkml:trace>
  <inkml:trace contextRef="#ctx0" brushRef="#br1" timeOffset="65400.21">2984 14182 0,'-21'0'0,"0"0"15,21 21-15,-21-21 16,21 21-16,-21 0 0,21 0 16,-21 1-16,21 20 0,0 0 0,0-21 15,-22 22-15,22-1 0,-21 0 16,21 1-16,0-1 0,-21 0 0,0-20 15,0 20-15,21-21 16,-21 0-16,21 22 0,0-22 0,0 0 16,0 0-16,21-21 47,0 0-47,0-21 0,0 0 0,0 0 15</inkml:trace>
  <inkml:trace contextRef="#ctx0" brushRef="#br1" timeOffset="65756.5">3111 14584 0,'0'0'0,"22"-21"32,-1 21-32,-21-21 0,21 21 15,-21-22-15,21 22 0,0-21 0,-21 0 16,21 21-16,1-21 0,-22 0 15,0 0-15,21-1 0,-21 1 16,-21 21 15,-1 0-31,1 21 16,0-21-16,0 22 0,21-1 0,-21 0 16,0 21-16,-1-21 15,22 1-15,-21-1 0,21 0 0,-21 21 0,21-21 16,0 1-16,0-1 15,0 0-15,0 0 0,0 0 16,21-21-16,22 0 16,-22 0-16,0 0 0,21 0 15,1 0-15,-22 0 0,21 0 0,0-21 16,1 21-16,-1-21 0</inkml:trace>
  <inkml:trace contextRef="#ctx0" brushRef="#br1" timeOffset="66451.99">3768 14499 0,'0'0'0,"21"-21"0,0 0 0,0 0 15,-21 0-15,0-1 0,0 1 16,0 0 0,-21 21-16,0 0 0,0 0 15,-1 0-15,-20 21 0,21-21 16,-21 21-16,20 1 0,-20-1 0,21 0 16,0-21-16,21 21 0,0 0 15,0 0-15,0 1 0,0-1 16,0 0-16,21-21 0,0 21 0,0-21 15,0 21-15,1 0 0,-1-21 16,0 22-16,0-22 0,0 21 16,0-21-16,1 0 0,-22 21 15,0 0-15,-22-21 32,1 0-32,0 0 0,0 0 0,0 0 15,0 0-15,-22 0 0,22 0 0,0 0 16,0 0-16,0 0 15,-1 0-15,22 21 16,22 0 0,-1-21-1,0 22-15,0-22 16,0 0-16,22 0 0,-22 0 16,0 0-16,21 0 0,-21 0 0,22 0 0,-1 0 15,0 0-15,-20 0 16,20-22-16,0 22 0,-21-21 0,22 0 15,-22 0-15,21 0 0,-21 0 0,1-1 16,-1 1-16,0-21 0,-21 0 16,0 20-16,21-20 0,-21 0 0,0-1 15,0 1-15,0 0 0,0-1 16,0 1-16,0 21 0,0 0 0,0 0 16,0-1-16,0 1 0,0 0 15,0 42 1,0 0-16,0 1 0,0-1 15,0 21-15,0-21 0,-21 22 16,21-1-16,0 0 0,0-21 16,0 22-16,0-1 0,0-21 15,0 22-15,-21-22 0,21 21 0,0-21 16,0 0-16,0 1 0,0-1 0,0 0 16,0 0-16,21-21 15,0 0 1,0 0-16,0 0 0,1 0 15,-22-21-15,21 21 0,-21-21 0,0 0 16,21-1-16</inkml:trace>
  <inkml:trace contextRef="#ctx0" brushRef="#br1" timeOffset="66660.48">4191 14351 0,'0'0'0,"21"0"31,0 0-31,0 0 16,1 0-16,-1 0 0,0 0 15,0-21-15,0 21 0,0 0 16,22 0-16,-22-21 0,0 21 16,0 0-16,0-21 0,1-1 15,-1 22-15,0 0 0</inkml:trace>
  <inkml:trace contextRef="#ctx0" brushRef="#br1" timeOffset="67308.3">5186 14288 0,'0'0'16,"-21"21"0,21-42-1,21 21-15,-21-22 0,21 1 16,0 21-16,0-21 0,0 0 0,1 21 15,-1-21-15,0 0 0,0-1 16,0 1-16,0 0 16,-21 0-16,0 0 0,-21 21 15,-21 0-15,21 0 16,0 0-16,-1 0 0,-20 0 0,21 0 16,0 0-16,-22 21 0,22-21 15,0 21-15,0 0 0,0 0 0,0 1 16,21-1-16,0 0 0,0 0 15,0 0-15,0 0 0,0 1 16,21-1-16,0 0 0,-21 0 16,21 0-16,0 0 0,0 1 0,1-1 15,-1 0-15,-21 0 0,21 0 0,0 0 16,-21 1-16,0-1 0,0 0 0,0 0 16,0 0-16,-21 0 15,0 1-15,0-22 0,-22 0 16,22 21-16,-21-21 0,21 0 0,-22 0 15,1 0-15,21 0 0,-22 0 16,1 0-16,21-21 0,-21 21 0,20-22 16,1 1-16,-21 21 0,21-21 15,0 0-15,21 0 0,-22 0 0,22-1 16,-21 22-16,21-21 0,0 0 16,0 0-16,0 0 0,21 21 15,1-21-15,20-1 0,-21 22 0,21-21 16,1 21-16,-22-21 0,21 0 15</inkml:trace>
  <inkml:trace contextRef="#ctx0" brushRef="#br1" timeOffset="68128.25">5715 14012 0,'0'0'0,"0"-42"16,0 21-1,-21 21-15,0 0 16,-1 0-16,22 21 16,0 0-16,-21 0 0,0 1 0,21 20 15,-21-21-15,21 0 0,0 22 0,0-22 16,-21 21-16,21 0 16,-21-20-16,21 20 0,-22 0 0,22 1 15,0-22-15,0 21 0,0-21 16,-21 0-16,21 1 0,-21-1 0,21 0 15,0 0-15,-21-21 16,0 0 0,21-21-16,0 0 0,0 0 15,0-1-15,0 1 16,0-21-16,0 21 0,21 0 0,0-22 16,0 22-16,0 0 0,1-21 15,-1 20-15,0 1 0,21 0 16,-21 0-16,1 21 0,20-21 0,-21 21 15,21 0-15,-20 0 16,-22 21 0,-22 0-1,1-21-15,0 0 0,0 21 0,0-21 16,0 0-16,-1 0 0,1 21 16,0-21-16,0 0 15,0 22 1,21-1-16,0 0 15,0 0-15,0 0 16,21 0-16,0 1 0,-21-1 16,21-21-16,-21 21 0,21 0 0,1 0 15,-1 0-15,0-21 16,0 0-16,0 22 0,0-22 0,22 0 16,-22 0-16,21 0 0,-21 0 0,22 0 15,-22 0-15,21-22 0,-21 1 16,1 21-16,20-21 0,-21 0 0,21 0 15,-20 0-15,-22-1 16,21 1-16,-21 0 0,21 0 0,-21 0 16,0 0-16,0-1 0,0 1 15,0 42 17,0 1-32,-21-22 0,21 21 0,0 0 15,0 0-15,-21 0 0,21 0 16,-22 1-16,22-1 0,0 0 15,0 0-15,0 0 0,0 0 16,0-42 31</inkml:trace>
  <inkml:trace contextRef="#ctx0" brushRef="#br1" timeOffset="68295.31">6159 14139 0,'0'0'0,"0"-21"0,0 0 16,0 0-16,0 42 62,0 0-46,22-21-16</inkml:trace>
  <inkml:trace contextRef="#ctx0" brushRef="#br1" timeOffset="68764.19">6604 14245 0,'0'0'0,"-21"-21"0,0 0 31,-1 21-16,22 21-15,-21 0 0,21 0 16,-21 22-16,21-22 0,0 21 16,0 1-16,-21-1 0,21 0 0,0 1 15,-21-1-15,21 0 0,0 1 16,0 20-16,0-21 0,0 1 16,-21-1-16,21 0 0,-22 1 0,22-1 0,-21 0 15,21 1-15,0-1 16,0 0-16,-21 1 0,0-22 0,21 21 15,-21-21-15,21 1 0,0-1 0,0 0 16,-21-21-16,21-21 31,0 0-31,0-1 0,0 1 0,0-21 16,0 0-16,0-1 0,21 1 16,-21 0-16</inkml:trace>
  <inkml:trace contextRef="#ctx0" brushRef="#br1" timeOffset="69052.13">6435 14499 0,'0'-21'0,"0"42"16,0-84-16,0 42 0,0-22 0,0 22 16,0 0-16,0 0 0,0 0 15,21-1-15,0 1 0,0 21 16,21 0-16,-20-21 0,20 21 16,-21 0-16,21 0 0,1 0 15,-22 0-15,21 0 0,1 21 0,-22 0 16,0 1-16,-21-1 0,0 0 0,0 0 15,0 0-15,0 22 0,-21-22 16,0 0-16,-1 0 0,-20 21 16,21-20-16,-21-1 0,20 0 0,1 0 15,-21-21-15,21 21 0,0 0 0,-1-21 16,44 0 15,-1 0-15,0-21-16,0 0 0,0 21 0</inkml:trace>
  <inkml:trace contextRef="#ctx0" brushRef="#br1" timeOffset="69377.67">7091 14224 0,'0'21'31,"0"0"-31,0 1 0,-21 20 0,21-21 16,0 21-16,0 1 0,0-1 0,0 0 16,0 1-16,0-1 0,-22 0 15,22 1-15,-21 20 0,21-20 0,0-1 16,0 0-16,-21 1 0,0-1 0,21 0 16,-21 22-16,0-22 0,21 0 15,0 1-15,-22-22 0,1 21 16,21 1-16,-21-22 0,21 0 0,0 0 15,0-42 17,0 0-32,0-22 0,0 22 15,0-21-15,21 0 0,-21 20 16,21-20-16,1 0 0</inkml:trace>
  <inkml:trace contextRef="#ctx0" brushRef="#br1" timeOffset="70003.48">7027 14457 0,'0'0'0,"0"-42"0,0-1 0,0 22 0,0-42 16,0 41-16,21 1 16,-21 0-16,22 0 0,-1 0 0,0 21 15,-21-21-15,21 21 0,0 0 16,0 0-16,1 0 0,-1 0 16,0 0-16,0 0 0,21 0 0,-42 21 15,22 0-15,-1-21 0,-21 21 0,21 0 16,-21 22-16,0-22 0,0 0 15,0 0-15,0 0 0,0 0 0,0 1 16,-21-1-16,0 0 0,-1 0 0,1-21 16,0 21-16,0-21 15,0 0-15,0 0 0,-1 0 16,1 0 0,0 0-16,42 0 62,0 0-62,1 0 0,-1 0 0,0 0 16,0 0-16,0 0 0,22 0 0,-22 0 15,0-21-15,21 21 0,-21-21 16,22 0-16,-22 21 0,21-21 0,-21-1 16,43-20-16,-43 21 15,0 0-15,0 0 0,1-1 16,-22 1-16,21 0 0,-21 0 0,0 0 0,0 0 15,0-1-15,-21 22 16,-1-21 0,1 21-16,0 0 0,21 21 15,0 1-15,-21-22 16,21 21-16,0 0 0,0 0 0,-21 0 16,21 22-16,0-22 0,0 0 0,0 0 15,0 21-15,0-20 0,21 20 16,0-21-16,0 0 0,0 0 15,1 1-15,-1-22 0,0 0 16,0 21-16,0-21 16,0 0-16,22 0 0,-1 0 0,-21 0 15,22 0-15,-1-21 0,0-1 0,1 22 0,-1-21 16,0 0-16</inkml:trace>
  <inkml:trace contextRef="#ctx0" brushRef="#br1" timeOffset="70511.25">8467 14139 0,'0'0'16,"0"-21"-16,0 0 0,0 0 0,-22 0 16,1 21-16,0-21 15,0 21-15,0 0 0,0 0 0,-1 0 16,1 0-16,0 0 0,0 21 16,0 0-16,-22 0 0,22 0 0,0-21 15,0 43-15,0-22 0,0 0 16,-1 0-16,22 0 0,0 22 15,0-22-15,0 0 0,0 0 0,0 0 16,0 22-16,0-22 0,22 0 16,-1 0-16,0-21 0,0 0 15,0 0-15,0 0 0,1 0 0,-1 0 16,0 0-16,0 0 0,0-21 0,0 0 16,1 0-16,-1-1 0,0 1 15,0 0-15,0 0 0,0-21 0,1 20 16,-1-20-16,0 21 0,-21-21 0,0-1 15,21 1-15,0 0 16,-21-1-16,0 22 0,0-21 0,0-1 16,0 22-16,0-21 0,0 21 15,0 0-15,0-1 0,-21 22 16,0 0-16,0 22 16,21-1-16,0 0 0,-21 21 15,21-21-15,-22 22 0,22-22 0,0 21 16,0 1-16,0-22 0,0 21 0,0 0 15,0-20-15,0 20 0,0-21 16,0 21-16,0-20 0,22-1 0,-1 21 16,-21-21-16,21 0 0,0 1 15,0-1-15,0-21 16,1 0-16,-1 0 0,0 0 0,0 0 16,0 0-16</inkml:trace>
  <inkml:trace contextRef="#ctx0" brushRef="#br1" timeOffset="71275.98">9334 14118 0,'0'0'0,"0"-21"15,-42 21 1,63 0 15,0 0-31,1 0 16,-1 0-16,0 0 0,21 0 15,1 0-15,-22 0 0,21 0 0,0 0 16,22 0-16,-22 0 0,1 0 0,20 0 16,-21 0-16,1 0 0,-1 0 15,0 0-15,1 0 0,-1 0 0,-21 0 16,22-21-16,-22 21 0,0 0 15,-21-21 1,0 0-16,0-1 16,-21 1-16,0 0 15,-1 21-15,22-21 16,-21 0-16,0 0 0,0 21 16,21-22-16,-21 22 0,0 0 15,-1-21-15,1 21 0,0 0 16,0 0-16,0 0 15,0 0-15,-1 0 16,22 21 15,0 1-15,22-22-16,-1 0 0,0 0 0,0 21 16,0-21-16,0 0 0,1 0 0,20 0 15,-21 0-15,21 21 0,-20-21 16,-1 0-16,0 0 0,0 0 0,0 0 15,0 0-15,1 0 0,-1 0 16,-42 21 15,-1 0-31,1-21 16,0 21-16,0-21 0,0 22 0,21-1 16,-21 0-16,-1-21 0,1 21 0,0 0 15,21 0-15,-21 1 16,0-1-16,0 0 15,21 0-15,-22-21 79</inkml:trace>
  <inkml:trace contextRef="#ctx0" brushRef="#br0" timeOffset="81137.24">8615 4847 0,'0'0'0,"0"-21"0,0 0 16,0 0-16,0 0 16,-21 21-1,-1 0 1,1 0-16,0 0 16,0 21-16,21 0 0,-21 0 15,0 21-15,21-20 0,-22 20 0,1 0 16,0 1-16,0-1 0,0 0 15,21 1-15,-21-1 0,-1 0 16,1 1-16,0-1 0,21 0 0,0 1 16,0-22-16,0 21 0,0 0 15,0-20-15,0 20 0,0-21 0,0 21 16,21-20-16,0-1 0,1 0 16,-1-21-16,21 21 0,-21-21 0,22 0 15,-1 0-15,0 0 0,1 0 0,-1-21 16,0 21-16,22-21 0,-22 0 15,0-1-15,1 1 0,-1-21 0,0 21 16,1 0-16,-22-22 0,0 22 16,0-21-16,0-1 0,-21 22 0,0-21 15,0 0-15,0-22 0,0 22 16,0-1-16,-21 1 0,0 0 16,0-1-16,-21 1 0,20 0 0,-20 21 15,0-1-15,-1 1 0,22 0 16,-21 21-16,0 0 0,-1 0 0,1 0 15,0 0-15,-1 0 0,22 21 0,-21 22 16,21-22-16,21 21 0,0 0 16,-22-20-16,22 20 0,0 0 0,0 1 15,0-1-15,22-21 0,-1 21 16,0-20-16,0-1 0,21 0 16,-20 0-16</inkml:trace>
  <inkml:trace contextRef="#ctx0" brushRef="#br0" timeOffset="81631.96">9292 5292 0,'0'21'31,"0"0"-31,0 0 0,0 0 15,-21-21-15,21 22 16,0-1-16,0 0 0,0 0 0,0 0 16,0 0-16,0 1 0,0-1 0,0 0 15,0 0-15,0 0 0,0 0 16,0 1-16,-21-44 47,21 1-47,0 0 0,0 0 15,0 0-15,0 0 16,0-22-16,0 22 0,0 0 0,0 0 16,0-22-16,21 22 0,-21 0 15,21-21-15,0 21 0,0-1 16,1 1-16,20 0 0,-21 21 0,21 0 16,1 0-16,-22 0 0,21 0 0,1 0 15,-1 21-15,-21 0 0,0 1 16,0-1-16,1 21 0,-22-21 0,0 0 15,0 1-15,0 20 0,0-21 0,-22 0 16,1 0-16,0 1 0,21-1 16,-21 0-16,21 0 0,-21-21 15,21 21-15</inkml:trace>
  <inkml:trace contextRef="#ctx0" brushRef="#br0" timeOffset="82283.59">10943 5271 0,'0'0'0,"0"-22"0,21 22 16,0-21-16,1 21 15,-22-21-15,21 0 0,0 0 0,-21 0 16,21-1-16,-21 1 0,0 0 16,0 0-16,0 0 15,0 0-15,-21 21 0,0 0 16,0 0-16,-22 0 0,22 0 16,-21 0-16,-1 0 0,1 21 0,0 0 15,-1-21-15,22 21 0,-21 0 0,21 0 16,0 1-16,21-1 15,0 0-15,0 0 0,0 0 0,0 0 16,21 1-16,0-22 0,0 21 16,21 0-16,1 0 0,-22-21 15,21 21-15,1 0 0,-1-21 0,0 22 16,-21-1-16,22-21 0,-22 21 16,0 0-16,0-21 0,-21 21 0,0 0 0,0 1 15,-42-22-15,21 21 16,-22 0-16,1-21 0,0 21 15,-1-21-15,1 0 0,0 21 0,-1-21 16,1 0-16,0 0 0,-1 0 16,22 0-16,0 0 0,0 0 0,0 0 15,0 0-15,21-21 16,0 0-16,0 0 16,0 0-16,21-1 0,0 22 0,21-21 15,-21 0-15</inkml:trace>
  <inkml:trace contextRef="#ctx0" brushRef="#br0" timeOffset="82532.48">11388 5017 0,'0'0'0,"0"-22"0,0 1 0,0 0 16,0 42-1,0 0 1,0 1-16,0 20 0,0-21 0,0 21 15,0-20-15,0 20 0,0 0 16,0 1-16,-22-22 0,22 21 0,-21-21 16,21 0-16,0 22 0,0-22 0,0 0 15,0 0-15,0 0 16,0 1-16,21-22 16,1 0-1</inkml:trace>
  <inkml:trace contextRef="#ctx0" brushRef="#br0" timeOffset="82748.48">11239 5313 0,'0'0'0,"22"0"31,-1 0-31,0-21 0,0 21 15,0 0-15,0 0 0,1 0 16,-1-21-16,0 21 0,0 0 16,0 0-16,0 0 0,1 0 0,-1 0 15,0 0-15,0 0 16,0 0-16</inkml:trace>
  <inkml:trace contextRef="#ctx0" brushRef="#br0" timeOffset="83271.99">12128 5313 0,'0'-64'16,"0"43"0,0 0-16,0 0 15,0 0-15,0 0 0,-21-1 16,21 1-16,-21 21 0,0 0 0,0 0 15,0 0-15,-22 0 16,22 21-16,0-21 0,0 22 0,0-1 16,-1 0-16,1 21 15,-21-21-15,42 1 0,-21 20 0,0-21 16,21 0-16,0 0 0,0 22 0,0-22 16,0 0-16,0 0 0,0 0 15,0 1-15,21-22 0,0 0 16,21 0-16,-21 0 0,1 0 15,-1 0-15,0 0 0,0 0 0,0-22 16,0 1-16,1 21 0,-1-21 0,0 0 16,0 21-16,0-21 0,0 0 15,-21-1-15,0 1 0,22 0 0,-22 0 16,21 0-16,-21 0 0,0-1 16,0 44 15,0-1-31,0 0 0,0 0 15,0 0-15,0 0 16,0 1-16,0-1 0,0 0 0,0 0 16,0 0-16,21-21 15,0 21-15,0-21 0,0 0 16,1 0-16,-1 0 0,0 0 16,0 0-16,0 0 0</inkml:trace>
  <inkml:trace contextRef="#ctx0" brushRef="#br0" timeOffset="83644.05">12467 5271 0,'0'-22'16,"0"1"-16,0 0 16,0 0-16,21 21 15,0 0-15,1 0 0,-1 0 0,0 0 16,0 0-16,21 0 0,-20 0 15,20 21-15,-21 0 0,0 0 0,22 1 16,-43-1-16,21 0 0,-21 0 0,0 0 16,0 0-16,0 1 15,-21-1-15,21 0 0,-22 0 16,1-21-16,0 21 0,0-21 0,0 0 16,21 21-16,-21-21 15,21-21 1,0 0-1,0 0-15,0 0 16,21 0-16,-21-1 0,21 1 0,-21 0 16,21 0-16,0 0 0,0 0 0,-21-1 15,22 1-15,-1 0 0,0 0 16,21 0-16,-21 0 0,1-1 16,20 1-16,-21 0 0,21 0 0</inkml:trace>
  <inkml:trace contextRef="#ctx0" brushRef="#br0" timeOffset="83895.47">13356 4805 0,'0'0'0,"0"-21"0,0 42 47,0 0-47,0 0 0,0 0 16,0 22-16,-21-1 0,21-21 15,-21 22-15,21-1 0,0 0 0,-21-21 16,21 22-16,-22-22 0,22 21 0,-21-21 15,21 22-15,0-22 0,0 0 16,0 0-16,0 0 0,0 1 16,0-1-16,0 0 0,21-21 15,1 0-15,-1 0 16,0 0-16,0 0 0,0-21 16,0 0-16</inkml:trace>
  <inkml:trace contextRef="#ctx0" brushRef="#br0" timeOffset="84080.45">13250 5144 0,'-42'0'32,"63"0"-17,0 0-15,0 0 16,1-22-16,-1 22 0,0 0 15,0 0-15,-21-21 0,21 21 0,0 0 16,1-21-16,-1 0 0</inkml:trace>
  <inkml:trace contextRef="#ctx0" brushRef="#br0" timeOffset="85068.2">14584 5186 0,'0'0'0,"-21"0"16,-1-21-16,1 21 15,0-21-15,21-1 0,0 1 16,0 0-16,0 0 16,0 0-16,0 0 15,21 21-15,0-22 0,1 22 16,-1 0-16,0 0 0,0 0 0,0 0 16,0 0-16,1 22 0,-1-1 15,0 0-15,-21 0 0,21 0 0,0 22 16,-21-22-16,0 0 0,0 21 15,0-21-15,0 1 0,0-1 0,0 0 16,0 0-16,0 0 0,0 0 16,0 1-16,0-1 0,0 0 15,-21-21-15,0 0 16,0 0-16,21-21 31,-21 21-31,21-21 0,0-1 0,0 1 16,0 0-16,0 0 0,0 0 0,0-22 15,0 1-15,21 21 0,-21-21 16,21 20-16,0-20 0,0 21 0,22-21 16,-22 42-16,0-22 0,21 22 15,1 0-15,-22 0 0,21 0 0,0 22 16,-20-1-16,20 0 0,-21 0 0,0 21 16,0-20-16,1 20 0,-1-21 15,-21 0-15,21 22 0,-21-22 0,0 0 16,0 0-16,0 21 0,0-20 15,0-1-15,0 0 0,-21-21 16,21 21-16,-21-21 16,21-21-1,0 0 1,0 0-16,0-1 0,0 1 16,0 0-16,0-21 0,21 21 15,0-1-15,0-20 0,0 0 0,0 21 16,22-1-16,-22-20 0,21 21 15,-21 21-15,22 0 0,-22 0 0,21 0 16,-21 0-16,1 0 0,-1 21 0,0 0 16,0 22-16,0-22 0,-21 0 15,0 21-15,0-21 0,0 1 0,0 41 16,0-42-16,0 0 16,0 1-16,0-1 15,0 0-15,21-21 31</inkml:trace>
  <inkml:trace contextRef="#ctx0" brushRef="#br0" timeOffset="85423.93">15917 5313 0,'0'0'0,"21"0"0,1-21 15,-22 0-15,21 21 16,0-22-16,0 22 0,-21-21 0,21 21 16,0-21-16,1 0 0,-1 0 0,0 0 15,-21-1-15,0 1 16,0 0-16,0 0 0,-21 0 16,0 21-16,-22 0 15,1 21-15,21 0 16,0 0-16,-1 0 0,1 1 0,21-1 15,-21 21-15,0-21 16,21 0-16,-21 22 0,21-22 0,0 0 16,0 0-16,0 0 0,0 1 0,0-1 15,0 0-15,0 0 0,21-21 16,-21 21-16,21-21 0,0 0 0,0 0 16,22 0-16,-22 0 0,21 0 0,-21 0 15,22-21-15,-22 0 0,21 21 16,-21-21-16,22 0 0</inkml:trace>
  <inkml:trace contextRef="#ctx0" brushRef="#br0" timeOffset="85664.47">16446 4868 0,'0'-21'0,"0"42"0,0-63 0,0 63 16,0 0-1,0 1-15,0-1 0,0 21 16,0 0-16,-21-20 0,21 20 0,0 0 15,-21 1-15,21-22 0,0 21 16,0 0-16,0-20 0,0-1 0,0 21 16,0-21-16,0 0 0,0 1 15,0-1-15,21-21 16,0 0 0,1 0-16,-1 0 0,0-21 15,0-1-15,0 1 0,-21 0 16</inkml:trace>
  <inkml:trace contextRef="#ctx0" brushRef="#br0" timeOffset="86100.45">16700 4784 0,'0'0'0,"0"42"32,0-21-32,0 0 0,0 22 0,0-1 15,0-21-15,0 22 0,-21-1 16,21 0-16,0-21 0,0 22 0,0-22 15,0 21-15,-21-21 0,21 1 16,0-1-16,0 0 0,0 0 16,0 0-16,0 0 15,0-42 17,0 0-32,0 0 0,0 0 15,0 0-15,0-1 0,0 1 0,21-21 16,-21 21-16,21 0 0,1-22 15,-1 22-15,-21-21 0,21 21 0,0-1 16,21 22-16,-20 0 0,-1 0 16,0 0-16,0 0 0,0 0 0,0 22 15,1-1-15,-1 0 0,-21 21 16,0-21-16,21 1 0,-21-1 16,0 0-16,0 21 0,0-21 0,0 1 15,0-1-15,0 0 0,0 0 16,-21 0-1,0-21 1,21-21 0,-22 0-16</inkml:trace>
  <inkml:trace contextRef="#ctx0" brushRef="#br0" timeOffset="86280.96">16425 5038 0,'0'0'0,"-21"0"31,42 0-15,0 0-16,1 0 0,-1 0 16,0 0-16,21 0 0,-21 0 0,22 0 15,-22 0-15</inkml:trace>
  <inkml:trace contextRef="#ctx0" brushRef="#br0" timeOffset="86693.48">17293 4953 0,'-21'21'31,"0"0"-31,0-21 15,21 22-15,-22-1 0,1 0 16,0 21-16,21-21 0,-21 1 0,21-1 16,-21 0-16,21 21 0,0-21 0,0 1 15,0-1-15,0 0 16,0 0-16,0 0 0,0 0 16,21 1-16,0-22 0,0 0 0,0 0 15,22 0-15,-22 0 0,21 0 16,-21 0-16,22 0 0,-22-22 0,21 22 15,-21-21-15,1 0 0,-1 21 0,0-21 16,-21 0-16,0 0 0,0-1 16,0 1-16,0 0 0,0-21 0,0 21 15,-21-1-15,0 1 0,-1 0 16,1 21-16,0-21 0,0 21 16,0 0-16,0 0 0,-1 0 15,1 0-15,21 21 16,0 0-16,0 0 15</inkml:trace>
  <inkml:trace contextRef="#ctx0" brushRef="#br0" timeOffset="87191.67">17907 5038 0,'0'-43'31,"-21"43"-31,0 0 16,-1 0-16,1 22 0,0-1 0,0-21 15,0 21-15,21 0 0,-21 0 16,-1 0-16,22 22 0,-21-22 0,21 0 16,-21 0-16,21 0 0,0 1 0,0-1 15,0 0-15,0 0 16,0 0-16,21-21 0,0 0 0,1 0 15,-1 0-15,0 0 16,0 0-16,0 0 0,0-21 16,1 0-16,-1 21 0,-21-21 0,21 0 15,0-22-15,-21 22 16,21-21-16,0-1 0,-21 1 0,22 0 16,-22-22-16,21 22 0,0-22 0,-21 22 15,0-21-15,21 20 0,-21 1 16,21 0-16,-21 20 0,0 1 0,0 0 15,0 0-15,0 42 16,0 0 0,0 22-16,0-1 0,0-21 0,0 43 15,0-22-15,0 0 0,0 1 16,0-1-16,0 21 0,0-20 16,0-1-16,0-21 0,0 22 0,21-1 15,-21-21-15,22 0 0,-22 0 16,0 1-16,0-1 0,21-21 0,0 0 15,0 0-15</inkml:trace>
  <inkml:trace contextRef="#ctx0" brushRef="#br0" timeOffset="87488.1">19621 4805 0,'0'-21'0,"0"42"0,-21-42 0,0 0 15,0 21 1,21 21 0,-21 0-16,21 0 0,-21 0 0,21 0 15,0 22-15,0-22 0,-22 0 16,22 21-16,-21-20 0,21 20 0,0-21 15,-21 0-15,21 0 0,-21 1 0,21-1 16,0 0-16,21-21 31,0 0-31</inkml:trace>
  <inkml:trace contextRef="#ctx0" brushRef="#br0" timeOffset="87864.38">19918 4847 0,'0'0'16,"0"-21"-16,21 0 0,-21 0 0,0 0 16,-21 21-1,0 0-15,-1 0 0,1 0 16,0 21-16,0-21 0,0 21 0,-22-21 16,43 21-16,-21 0 0,0 0 15,21 1-15,0-1 0,0 0 16,0 0-16,21-21 15,-21 21-15,21-21 0,1 21 0,-1-21 16,0 0-16,0 22 0,0-1 0,0-21 16,1 21-16,-1-21 15,-21 21-15,21-21 0,-21 21 16,0 0-16,0 1 16,0-1-16,-21-21 15,0 0-15,-1 21 0,1-21 0,0 0 16,-21 21-16,21-21 15,-1 0-15,1 0 0,0 0 16,0 0-16,0 0 16,21-21-1,0 0-15,-21 0 0</inkml:trace>
  <inkml:trace contextRef="#ctx0" brushRef="#br0" timeOffset="88064.29">19452 4466 0,'-21'-21'16,"0"21"-16,21 21 47,0 0-47,0 1 15</inkml:trace>
  <inkml:trace contextRef="#ctx0" brushRef="#br0" timeOffset="89080.5">3619 6795 0,'0'0'16,"-21"-22"-16,0 22 0,0 0 16,0-21-16,0 21 0,-22 0 15,22 0-15,-21 0 0,21 0 0,-22 0 16,1 0-16,21 0 0,-22 21 15,22 1-15,0-1 0,0 0 0,0 21 16,0-21-16,-1 22 0,22-1 16,0-21-16,0 22 0,0-1 0,0 0 15,0 1-15,0-1 0,0 0 16,0 1-16,22-22 0,-1 21 16,0-21-16,0 0 0,21 1 0,-20-1 15,20 0-15,0-21 0,1 0 16,-1 0-16,21 0 0,-20 0 0,-1 0 15,22 0-15,-22 0 0,0-21 16,1 0-16,20-1 0</inkml:trace>
  <inkml:trace contextRef="#ctx0" brushRef="#br0" timeOffset="90252.07">4170 6985 0,'0'0'0,"0"-21"0,-21 21 16,-1 0-16,22-21 0,-21 21 15,0 0-15,0 0 0,0 0 0,0 0 16,-1 0-16,-20 21 0,21-21 16,0 21-16,0 0 0,-1 0 0,1 1 15,21-1-15,0 21 0,-21-21 0,21 22 16,0-22-16,0 21 0,0-21 16,0 0-16,0 1 0,0-1 0,21 0 15,0 0-15,1-21 0,-1 0 16,0 0-16,0 0 0,0 0 15,0 0-15,1 0 0,20-21 0,-21 0 16,-21 0-16,21 21 16,0-22-16,1-20 0,-1 21 0,-21 0 15,0 0-15,0-1 0,0 1 0,21 0 16,-21 0-16,0 0 0,0 0 16,0-1-16,0 1 0,0 0 15,0 42 1,0 0-1,0 1-15,0-1 0,0 0 16,0 0-16,0 21 0,0-20 16,0-1-16,0 0 0,0 0 15,21 21-15,0-20 0,0-1 16,1 0-16,-1-21 16,0 0-16,0 0 0,0 0 0,0 0 15,1 0-15,-1-21 0,21 0 16,-21-1-16,0 1 0,22 0 0,-22 0 15,0 0-15,0-22 0,0 22 0,-21 0 16,22-21-16,-22 21 0,21-22 16,0 1-16,-21 0 0,21 20 0,-21-20 15,21 21-15,-21-21 0,0 20 16,0 1-16,0 42 31,0 1-31,0-1 0,-21 0 16,21 21-16,-21-21 0,0 1 0,21 20 15,0-21-15,0 21 0,0-20 16,-21 20-16,21-21 0,0 21 0,0-20 16,0 20-16,0-21 0,0 0 0,21 0 15,0 1-15,-21-1 0,21-21 16,0 0-16,0 0 0,1 0 0,-1 0 16,0 0-16,21-21 0,-21 21 15,1-22-15,-1 1 0,21 0 0,-21-21 16,0 21-16,1-1 0,-1-20 0,0 21 15,0-21-15,-21 20 16,21-20-16,-21 0 0,21-1 0,1 1 16,-22 21-16,0-21 0,0-1 0,0 22 15,0 0-15,0 0 0,0 0 16,0-1-16,0 44 31,0-1-31,0 21 0,0-21 16,0 22-16,0-22 0,0 21 0,0 0 15,0-20-15,0 20 0,0-21 16,0 21-16,0-20 0,0 20 0,0-21 16,21 0-16,-21 0 0,21 1 0,0-1 15,0 0-15,0-21 16,1 0-16,20 0 0,-21 0 0,21 0 16,-20 0-16,20 0 0,0 0 0,-21-21 15,22 0-15,-1-1 0,-21 1 16,0 0-16,1 0 0,-1 0 0,0 0 15,-21-1-15,0-20 0,0 21 0,0 0 16,0 0-16,0-1 16,0 1-16,-21 21 15,0 21 1,21 1-16,0-1 16,-22 0-16,22 0 0,0 0 15,0 0-15,0 1 0,0-1 16,0 0-16,0 0 0,0 0 15,0 0-15,22-21 0,-22 22 0,0-1 16,21-21-16,0 0 0,0 21 16,0-21-16,0 0 0,22 0 0,-22 0 15,21 0-15,1 0 0,-1 0 0,-21-21 16,21 0-16</inkml:trace>
  <inkml:trace contextRef="#ctx0" brushRef="#br0" timeOffset="90744.11">6435 6879 0,'0'0'0,"0"-21"0,-22 0 31,1 21-31,0 0 0,0 0 0,0 0 16,0 0-16,-1 0 0,1 0 0,0 21 16,0 0-16,0-21 0,0 21 15,-1 1-15,1-1 0,0 0 0,21 0 16,0 0-16,0 0 0,0 1 0,0-1 15,0 0-15,0 0 0,0 0 16,0 0-16,21 1 0,0-22 16,1 0-16,-1 21 0,0-21 0,0 0 15,0 0-15,0 0 0,1 0 16,-1-21-16,21-1 0,-21 22 16,0-21-16,1 0 0,-1 0 0,0 0 15,0-22-15,-21 22 0,21 0 16,0-21-16,-21-1 0,22 1 0,-22 0 15,21-22-15,0 22 0,-21 0 0,0-1 16,0 1-16,0 0 0,0-1 16,0 22-16,0 0 0,0 42 31,0 0-31,-21 22 0,0-1 16,-1 0-16,22 1 0,-21-1 0,21 0 15,0 1-15,0-22 0,0 21 16,0 0-16,0-20 0,0 20 0,0-21 15,21 0-15,1 0 0,-22 1 0,21-1 16,0 0-16,0-21 0,0 0 16,0 21-16,1-21 0,-1 0 0,0 0 15,0 0-15,0-21 0,0 21 0,1-21 16</inkml:trace>
  <inkml:trace contextRef="#ctx0" brushRef="#br0" timeOffset="91568.41">8149 6625 0,'0'0'0,"0"-21"0,0 0 0,0 0 15,0-22-15,0 22 0,0 0 0,0 0 16,0 0-16,0 42 31,0 0-31,0 21 0,0-20 16,0 20-16,0 0 0,0-21 0,0 22 15,0-1-15,0 0 0,0-20 0,-21 20 16,21-21-16,0 0 16,0 0-16,0 1 0,0-1 0,0 0 0,21-21 31,0 0-16,0-21-15,-21 0 16,22 21-16,-22-22 0,0 1 0,21-21 16,0 21-16,0 0 0,-21-22 15,21 22-15,-21-21 0,21 21 0,-21-1 16,22 1-16,-1 21 0,0 0 31,-21 21-31,0 1 0,0 20 0,21-21 16,-21 0-16,0 0 0,0 22 15,0-22-15,0 0 0,0 0 16,0 0-16,0 1 0,21-1 0,0 0 16,-21 0-16,22-21 0,-1 21 15,0-21-15,0 0 0,21 0 0,1 0 16,-22 0-16,21 0 0,22 0 0,-22-21 16,0 0-16,1 21 0,-1-21 15,0 0-15,-20-1 0,20-20 0,-21 21 16,-21-21-16,0 20 0,0-20 0,0 0 15,0-1-15,0 22 0,0-21 16,-21 21-16,-21 0 0,20-1 0,1 1 16,-21 21-16,21 0 0,0 0 0,-22 0 15,22 0-15,0 21 16,0 1-16,0-22 0,-1 21 0,22 0 16,0 0-16,0 0 0,0 0 15,0 1-15,22-22 0,-1 0 16,0 0-16,21 0 0,-21 0 0,22 0 15,-1 0-15,0-22 0</inkml:trace>
  <inkml:trace contextRef="#ctx0" brushRef="#br0" timeOffset="92032.33">9377 6308 0,'0'0'16,"0"-21"-16,0-1 0,0 1 0,0 42 46,0 22-46,0-22 0,-21 21 16,21-21-16,0 22 0,0-1 0,0 0 16,0 1-16,0-1 0,0 0 15,0-20-15,0 20 0,0 0 0,0-21 16,0 22-16,0-22 0,0 0 0,0 0 16,0 0-16,0-42 46,0 0-30,0 0-16,0-21 0,0 20 16,0 1-16,0-21 0,21 21 0,0-22 15,0 1-15,0 0 0,0 21 16,1-22-16,-1 22 0,21 0 0,-21 21 16,22 0-16,-22 0 0,0 0 0,0 0 15,0 21-15,0 0 0,1 0 16,-1 22-16,0-22 0,-21 0 0,0 21 15,0-20-15,0-1 0,0 0 0,0 0 16,0 21-16,0-20 16,0-1-16,-21 0 0,0-21 0,21 21 15,-22-21-15,1 0 16,21-21 15</inkml:trace>
  <inkml:trace contextRef="#ctx0" brushRef="#br0" timeOffset="92803.95">9948 6710 0,'0'0'0,"21"0"0,-21 21 16,22-21-16,-1 0 16,0 0-16,0 0 0,0 0 15,0 0-15,22 0 0,-22 0 0,0-21 16,0 21-16,22-21 0,-22 0 15,0 21-15,0-22 0,0 1 16,-21 0-16,0 0 0,21 0 0,-21 0 16,0-1-16,0 1 15,-21 0-15,0 21 0,0 0 0,0 0 16,0 0-16,-1 0 0,1 0 16,0 0-16,0 21 0,0 0 0,-22 1 15,22-1-15,0 0 0,0 21 0,0-21 16,0 1-16,21 20 0,0-21 15,0 0-15,0 0 0,21 1 0,0-1 16,0-21-16,21 21 0,-20 0 0,20-21 16,0 0-16,1 0 15,-1 0-15,0 0 0,1 0 0,-1 0 16,0-21-16,-21 0 0,22 21 0,-22-21 16,0-1-16,0 1 0,0 0 0,1 0 15,-1 0-15,-21 0 0,0-22 16,0 22-16,0 0 0,0 0 0,0 0 15,0-1-15,0 44 32,0-1-32,0 0 15,0 0-15,0 0 0,0 0 16,0 1-16,0-1 0,0 0 16,0 0-16,0 0 0,0 0 0,0 1 15,0-1-15,-21 0 0,21 0 16,0-42 31,0 0-47,0 0 15,0-1-15,0 1 16,21-21-16,0 21 0,0-22 0,0 22 16,0-21-16,1 0 0,-1-1 0,21 22 15,-21-21-15,22 21 0,-1-1 16,0 1-16,1 21 0,-1 0 0,-21 0 15,21 0-15,-20 21 0,-1 1 16,21-1-16,-21 21 0,0-21 0,-21 22 16,22-22-16,-22 21 0,0-21 15,0 0-15,0 22 0,0-22 0,0 0 16,0 0-16,0 0 0,-22 1 16,22-1-16,-21-21 0,0 0 15,0 0 1,21-21-16</inkml:trace>
  <inkml:trace contextRef="#ctx0" brushRef="#br0" timeOffset="94491.9">12679 6668 0,'21'0'16,"0"0"-1,0-22-15,0 1 0,1 0 16,-1 0-16,-21 0 0,21 0 16,-21-1-16,21 1 0,-21 0 15,0-21-15,0 21 0,0-43 16,0 43-16,-21 0 0,0 0 0,-22-1 16,22 1-16,-21 21 0,21 0 15,-22-21-15,1 21 0,21 0 0,-21 0 16,-1 21-16,1 0 0,0 1 15,20-1-15,-20 21 0,21 0 0,0 1 16,0-1-16,-1 22 0,22-22 0,0 0 16,0-21-16,0 22 0,0-22 15,0 21-15,0-21 0,22 1 0,-1-1 16,21-21-16,-21 21 0,0-21 0,1 0 16,20 0-16,-21 0 0,0 0 15,22 0-15,-22 0 0,21-21 0,0 21 16,-20-21-16,20-1 0,-21 1 0,0-21 15,0 21-15,1 0 16,-1-22-16,-21 1 0,21 21 0,-21-22 16,0 1-16,0 21 0,0-21 0,0 20 15,0 1-15,0 0 0,-21 21 16,0 21 0,21 0-16,-22 22 0,22-22 15,0 21-15,0-21 0,0 22 0,-21-1 16,21-21-16,0 22 0,0-22 0,0 0 15,0 21-15,0-21 0,0 1 16,21-22-16,1 21 0,-1-21 0,0 21 16,21-21-16,-21 0 0,22 0 0,-1 0 15,0-21-15,1 0 16,-1 21-16,0-22 0,-20 1 0,20 0 16,0-21-16,-21 21 0,1-1 0,-1-20 15,-21 0-15,0 21 0,0-22 16,0 1-16,0 21 0,0 0 0,0-1 15,0 1-15,0 0 0,0 42 32,-21 0-32,-1 1 0,22 20 0,-21-21 15,21 0-15,0 22 0,-21-22 16,21 0-16,-21 0 0,21 21 0,0-20 16,0-1-16,-21 0 0,21 0 15,-21-21 1,21 21-16,0-42 15,21 0 1,0 0-16,-21 0 16,21-1-16,0-20 0,0 21 0,-21 0 15,22-22-15,-1 1 0,0 21 16,0 0-16,21 0 0,-42-1 0,22 1 16,-1 21-16,0 0 0,0 21 15,-21 1-15,0-1 16,0 0-16,21 21 0,-21-21 0,0 1 15,0 20-15,0-21 0,0 0 16,0 22-16,0-22 0,0 0 0,21-21 16,1 21-16,-22 0 0,21-21 15,0 0-15,0 0 0,0 0 16,0 0-16,22 0 0,-22 0 16,0 0-16,0-21 0,0 0 0,22 0 15,-22 0-15,0-1 0,0 1 0,0 0 16,1-21-16,-22 21 0,21-1 15,-21-20-15,21 21 0,-21 0 0,21 0 16,-21 42 15,-21 0-31,0 0 16,21 0-16,-21 0 0,21 1 16,0-1-16,0 0 0,0 0 15,0 0-15,0 0 0,0 1 0,21-1 16,0-21-16,0 0 0,0 0 15,0 21-15,1-21 0,20 0 16,0 0-16,1 0 0,-22-21 0,21 21 16,0-21-16,-20-1 0,20 22 15,-21-21-15,0 0 0,0-21 0,1 21 16,-22-1-16,21-20 0,-21 21 16,21 0-16,-21-22 0,0 22 0,0 0 15,21 0-15,-21 0 0,21 0 16,-21 42 15,0 0-31,0 21 0,0-21 16,0 22-16,-21-1 0,21 0 0,-21 1 15,21-1-15,-21 0 0,21 22 16,0-22-16,0 1 0,0 20 0,0-21 16,-21 1-16,21 20 0,0 1 0,0-1 15,-22 1-15,22-1 0,0 1 16,0-1-16,0 1 0,0-22 0,0 22 15,0-1-15,0-21 0,0 22 0,0-22 16,0 1-16,0-1 0,0 0 16,0 1-16,0-22 0,-21 21 15,0-21-15,0-21 0,0 21 0,0-21 16,-22 0-16,22 0 0,0 0 0,-21-21 16,20 0-16,1 0 0,-21 0 0,21 0 15,0-22-15,-1 1 0,1 21 16,0-22-16,0 1 0,0 0 0,21-1 15,-21 1-15,21 0 0,0-1 0,0 1 16,0 0-16,0 21 0,0-22 16,0 1-16,0 21 0,0-22 0,0 1 15,21 21-15,0-21 0,0 20 16</inkml:trace>
  <inkml:trace contextRef="#ctx0" brushRef="#br0" timeOffset="94896.58">15727 6096 0,'0'0'0,"-21"-21"32,42 0-32,0 21 15,0 0-15,0 0 0,22 0 16,-1-21-16,0 21 0,22 0 0,-1 0 15,-20-22-15,41 22 0,-20 0 16,-1 0-16,-20 0 0,20 0 16,-21 0-16,-20 0 0,20 0 0,-21 0 15,-42 0 1,0 0-16,0 0 16,-1 0-16,-20 0 0,21 22 0</inkml:trace>
  <inkml:trace contextRef="#ctx0" brushRef="#br0" timeOffset="95115.54">16150 6054 0,'-21'0'0,"21"21"15,-21-21-15,21 21 0,-21 0 16,21 0-16,0 1 0,-22-1 16,1 21-16,0-21 0,21 22 0,0-22 15,-21 21-15,0 0 0,21 1 16,-21-1-16,21 0 0,-22-20 0,22 20 15,0-21-15,0 21 0,0-20 0,0-1 16,0 0-16,0 0 16,22-21-1</inkml:trace>
  <inkml:trace contextRef="#ctx0" brushRef="#br0" timeOffset="95492.34">16341 6498 0,'0'-21'31,"0"0"-15,21 0-16,0 21 16,0-21-16,0-1 0,0 22 0,1-21 15,-1 0-15,0 0 0,0 0 0,0 0 16,-21-1-16,21 22 15,-21-21-15,-21 21 32,0 0-32,0 21 15,0 1-15,0-1 0,-1 0 0,1 21 16,0-21-16,0 22 0,0-22 0,0 21 16,21-21-16,0 1 0,-22 20 15,22-21-15,0 0 0,0 0 0,0 1 16,0-1-16,22-21 15,-1 0-15,21 0 16,-21 0-16,0 0 0,22 0 0,-1 0 16,-21-21-16,22-1 0,-1 1 15,0 0-15,1 0 0,-22 0 16</inkml:trace>
  <inkml:trace contextRef="#ctx0" brushRef="#br0" timeOffset="95884.08">16997 6329 0,'0'0'0,"21"-21"0,-21 0 0,0-1 16,0 1-16,0 0 15,-21 21 1,0 21 0,-1-21-16,1 21 0,0 1 0,21-1 15,-21-21-15,21 21 16,0 0-16,0 0 0,0 0 16,0 1-16,21-22 0,0 21 15,0 0 1,1 0-16,-1-21 0,0 21 0,0 0 15,0-21-15,0 22 0,1-22 16,-1 21-16,-21 0 0,0 0 16,0 0-16,-21-21 15,-1 0-15,1 21 0,0-21 16,0 0-16,-21 0 0,20 0 0,1 0 16,0 0-16,0 0 0,0 0 0,0 0 15,-1 0-15,1 0 0,42 0 63,1 0-63,-1 0 15,0 0-15,21 0 0,-21 0 16,1-21-16,-1 21 0,21-21 16</inkml:trace>
  <inkml:trace contextRef="#ctx0" brushRef="#br0" timeOffset="96172.45">17589 6117 0,'22'-21'0,"-44"42"0,44-84 0,-22 42 15,0-1-15,0 1 16,-22 21 0,22 21-16,-21-21 15,21 22-15,-21-1 0,21 21 0,-21-21 16,0 0-16,21 22 0,0-22 0,0 0 15,-21 21-15,21 1 0,-22-22 16,22 21-16,-21 1 0,21-22 0,0 21 16,0-21-16,0 0 0,0 1 15,0-1-15,0 0 0,0 0 0,21-21 16,1 0-16,-1 0 16,0 0-16,21 0 0,-21 0 0,1 0 15,-1-21-15,0 0 0,0 0 16,0-1-16,0 1 0</inkml:trace>
  <inkml:trace contextRef="#ctx0" brushRef="#br0" timeOffset="96360.01">17526 6265 0,'-21'0'16,"0"0"-1,42 0 16,0 0-15,0 0-16,0 0 0,0 0 0,1 0 0,-1-21 16,0 21-16,0 0 0,0 0 15,0-21-15,1 21 0</inkml:trace>
  <inkml:trace contextRef="#ctx0" brushRef="#br0" timeOffset="96967.61">18775 6181 0,'21'0'16,"0"0"0,0 0-16,0 0 0,1 0 15,-1-21-15,0 21 0,0 0 16,0-22-16,-21 1 16,21 0-16,-21 0 0,0 0 15,0 0 1,-21 21-16,0 0 15,0 0-15,0 0 0,0 0 0,-22 0 16,22 21-16,0-21 0,0 21 0,-22 0 16,43 0-16,-21-21 0,21 21 15,-21 1-15,21-1 0,0 0 16,0 0-16,21-21 0,0 21 16,1 0-16,-1-21 0,0 22 0,0-1 15,0 0-15,0-21 0,1 21 0,-1 0 16,0 0-16,0 1 0,-21-1 15,0 0-15,0 0 16,-21-21 0,0 21-16,0-21 0,-22 0 15,1 0-15,0 0 0,-1 0 0,1 0 16,0 0-16,-1 0 0,1 0 0,0 0 16,-1-21-16,22 21 0,-21 0 15,21 0-15,-1-21 0,1 21 0,21-21 16,21 0-1,1-1-15,-1 22 16,21-21-16,-21 21 0,22-21 0,-1 21 16,0-21-16</inkml:trace>
  <inkml:trace contextRef="#ctx0" brushRef="#br0" timeOffset="97228.06">19389 5969 0,'0'0'0,"0"-21"0,-22 42 32,1-21-32,21 21 15,0 22-15,-21-22 0,21 0 0,-21 21 16,21-21-16,0 22 0,0-22 16,0 21-16,-21-21 0,21 22 0,0-22 15,0 0-15,0 21 0,0-20 16,0-1-16,0 0 0,0 0 15,0 0-15,21-21 0,-21 21 0,21-21 16,0 0-16,0 0 0,1 0 0,-1 0 16,0-21-16,0 21 15</inkml:trace>
  <inkml:trace contextRef="#ctx0" brushRef="#br0" timeOffset="97420.36">19262 6244 0,'0'-21'47,"21"21"-47,0 0 16,0 0-16,0 0 0,22 0 0,-22 0 16,0 0-16,21-21 0,-21 21 15,22 0-15,-22 0 0,21 0 0,-21 0 16,22 0-16</inkml:trace>
  <inkml:trace contextRef="#ctx0" brushRef="#br0" timeOffset="97932.46">20129 6244 0,'0'0'0,"0"-21"15,0 0 1,0 0-16,0 0 15,0-1-15,0 1 0,0 0 16,0 0-16,0 0 0,-21 0 16,0 21-16,0 0 15,0 0-15,0 21 0,-1-21 16,22 21-16,-21 0 0,0 21 16,0-20-16,0-1 0,21 0 15,0 0-15,-21 21 0,21-20 0,0-1 16,-22 0-16,22 0 0,0 0 15,0 0-15,0 1 0,22-1 16,-1-21-16,0 0 0,0 0 16,0 0-16,0 0 15,-21-21-15,22 21 0,-1-22 0,0 1 16,-21 0-16,21 0 0,0 0 0,0 0 16,-21-1-16,22 1 0,-1 0 15,-21 0-15,21 0 0,-21 0 0,21 21 16,-21-22-16,0 44 31,0-1-31,0 0 16,0 0-16,0 0 0,0 0 0,0 1 15,0-1-15,0 0 16,0 0-16,0 0 0,0 0 0,21 1 16,0-22-16,1 0 15,-1 0-15,0 0 0,0 0 16,0 0-16,0 0 0,1 0 0,-1 0 15</inkml:trace>
  <inkml:trace contextRef="#ctx0" brushRef="#br0" timeOffset="98300.46">20510 6265 0,'0'0'0,"0"-21"0,0 0 0,0 0 16,0 0-16,0 0 16,22 21-16,-22-22 0,21 22 15,0-21-15,0 21 16,0 0-16,0 0 0,1 0 15,-1 0-15,0 0 0,0 0 16,0 21-16,0 1 16,1-1-16,-1 0 0,-21 0 0,0 0 15,0 22-15,21-22 0,-21 0 0,0 0 16,0 0-16,0 0 16,0 1-16,0-1 0,0-42 46,0-1-30,0 1-16,0 0 0,0 0 16,0 0-16,0 0 0,0-1 15,0 1-15,21 0 0,-21-21 0,21 21 16,0-1-16,-21 1 0,22 0 16,-1 0-16,-21 0 0,21 21 0,0-21 15,0-1-15,0 1 0,1 0 0,-1 0 16,0 0-16</inkml:trace>
  <inkml:trace contextRef="#ctx0" brushRef="#br0" timeOffset="98928.89">21315 5779 0,'0'21'47,"0"0"-31,-21 0-16,21 0 0,0 0 0,-22 1 15,22-1-15,0 0 0,0 21 16,0-21-16,0 1 0,-21 20 0,21-21 16,0 0-16,-21 22 0,21-22 15,0 0-15,0 0 0,0 0 0,0 0 16,0 1-16,0-1 0,0 0 16,0 0-16,0 0 0,0 0 15,21-21 1,0 0-16,1 0 15,-1 0-15,0 0 0,0-21 16,0 0-16,0 21 0,22-21 0,-22 0 16,21 0-16,-21-1 0,1 1 0,20 21 15,-21-21-15,0 0 0,0 0 16,1 0-16,-1-1 0,0 22 16,0-21-16,-21 0 0,-21 21 46,0 0-46,0 21 0,21 0 16,0 1-16,-22-22 16,22 21-16,0 0 0,0 0 15,0 0 1,22-21-16,-1 0 0,0 0 16,0 21-16,0-21 0,0 0 0,1 22 15,20-22-15,-21 0 0,0 21 0,-21 0 16,0 0-16,0 0 15,0 0-15,-21-21 16,21 22-16,-21-22 16,0 0-16,0 21 0,-22-21 15,22 0-15,-21 0 0,21 0 16,-1 0-16,1 0 0,0 0 16,0 0-16,0 0 15,0-21-15,21-1 16,0 1-16</inkml:trace>
  <inkml:trace contextRef="#ctx0" brushRef="#br0" timeOffset="99239.98">21251 5906 0,'0'0'0,"0"-22"15,21 22 1,1-21-16,20 21 0,-21 0 16,21 0-16,1-21 0,-1 21 15,0 0-15,1 0 0,-1-21 0,22 21 16,-22 0-16,0 0 0,1 0 0,-22 0 16,21-21-16,-21 21 0,0 0 15,1 0-15,-1 0 0,0 0 16,0 0-16,0 0 15,0 0 1,-21 21 15,-21-21-31,0 21 0</inkml:trace>
  <inkml:trace contextRef="#ctx0" brushRef="#br0" timeOffset="101188.37">10223 7959 0,'0'0'0,"-21"0"16,0 0-16,0 0 15,0 0-15,0 0 16,-1 21-16,1 21 0,-21-21 0,21 22 16,0-22-16,-22 21 0,22 22 0,0-22 15,0 0-15,0 1 0,-1 20 16,1-20-16,0-1 0,21 0 16,0 1-16,0-1 0,0 0 0,0 1 15,0-22-15,21 21 0,22 0 16,-1-20-16,-21-1 0,21-21 0,-20 0 15,20 0-15,0 0 0,1 0 16,-1 0-16,0 0 0,1-21 0,-1-1 16,0 1-16,1 0 0,-1 0 0,0-21 15,-21 20-15,22 1 16,-22-21-16,0 0 0,0 20 0,0-20 16,1 0-16,-22-1 0,0-20 0,0 21 15,0-1-15,0-20 0,0 20 16,-22 1-16,1 0 0,0-1 0,0 22 15,0-21-15,0 42 0,-1-21 0,-20 21 16,21 0-16,-21 0 0,20 0 16,-20 21-16,0 0 0,-1 0 0,1 0 15,21 22-15,-21-1 0,-1 0 0,1 1 16,21-1-16,0-21 16,-1 22-16,22-1 0,0 0 0,0 1 15,0-22-15,0 21 0,22-21 0,-1 0 16,0 1-16,21-1 0,1-21 15,-1 0-15,0 0 0</inkml:trace>
  <inkml:trace contextRef="#ctx0" brushRef="#br0" timeOffset="101635.35">10943 8446 0,'-21'0'16,"21"21"-1,-21-21-15,21 21 0,-21 0 16,-1 0-16,22 0 0,0 1 0,0-1 16,-21-21-16,21 21 15,0 0-15,-21-21 0,21 21 0,0 0 16,0 1-16,-21-22 16,0 0-1,0 0 1,21-22-16,0 1 15,0 0-15,0 0 16,0 0-16,0 0 0,0-1 0,0 1 16,42-21-16,-21 21 0,0-22 0,22 22 15,-1-21-15,0 21 16,1-22-16,-1 22 0,21 21 0,-20-21 16,-1 21-16,0 0 0,1 0 0,-22 21 15,21 0-15,-21 1 0,1-1 16,-1 0-16,0 21 0,-21-21 0,0 1 15,0-1-15,0 21 0,0-21 0,0 0 16,-21 1-16,0-1 0,21 0 0,-22-21 16,1 21-16,21 0 0,-21 0 15,0-21-15</inkml:trace>
  <inkml:trace contextRef="#ctx0" brushRef="#br0" timeOffset="102035.66">12107 8128 0,'0'0'0,"-21"-21"0,0 21 0,0 0 16,0-21-16,21 0 16,21 21-1,21 0-15,-21 0 0,22 0 0,-1-22 16,0 22-16,1 0 0,20 0 15,-21 0-15,1 0 0,-1 0 0,0 0 16,1 0-16,-1 0 0,0 0 0,1 0 16,-1 0-16,-21 0 0,0 0 15,1 0-15,-44 0 32,1 0-32,0 0 0,0 0 15,-21 0-15,20 0 0,1 0 0</inkml:trace>
  <inkml:trace contextRef="#ctx0" brushRef="#br0" timeOffset="102272.37">12467 8043 0,'-21'0'15,"21"22"1,0-1 0,0 0-16,0 21 0,-21-21 15,21 22-15,-21-1 0,21-21 16,0 22-16,0-22 0,-22 21 0,1-21 15,21 22-15,-21-22 0,21 0 16,0 21-16,-21-21 0,21 1 0,0-1 16,0 0-16,-21-21 0,21 21 15</inkml:trace>
  <inkml:trace contextRef="#ctx0" brushRef="#br0" timeOffset="102600.42">12615 8488 0,'0'0'0,"21"-21"15,1 21-15,-22-21 0,21 21 16,0-22-16,0 22 0,-21-21 16,21 21-16,0-21 0,-21 0 15,22 0-15,-1 0 0,0-1 16,-21 1-16,0 0 15,0 0 1,-21 21 0,0 21-16,-1 0 0,22 0 15,-21 1-15,0-1 16,21 0-16,-21 0 0,0 21 0,21-20 16,-21-1-16,21 0 0,0 0 0,-22 0 15,22 0-15,0 1 0,0-1 16,0 0-16,22-21 15,-1 0-15,0 0 16,21 0-16,-21 0 0,22 0 16,-1-21-16,0 0 0,1 21 0</inkml:trace>
  <inkml:trace contextRef="#ctx0" brushRef="#br0" timeOffset="102944.44">13441 8319 0,'0'0'0,"0"-22"16,-21 22-1,-1 0-15,1 0 16,0 0-16,0 0 0,0 0 0,-22 22 16,22-22-16,0 21 0,0-21 15,0 21-15,0-21 0,21 21 0,0 0 16,0 0-16,21 1 16,0-22-16,0 21 0,0-21 15,0 21-15,22-21 0,-22 21 0,0-21 16,-21 21-16,21-21 0,0 0 0,-21 21 15,0 1-15,0-1 32,-21-21-32,0 0 0,-21 0 0,21 0 15,-22 0-15,22 0 0,-21 0 0,21 0 16,-22 0-16,22 0 0,0 0 16,0 0-16,0 0 0,42 0 31,0-21-31,0 21 15,21-22-15,-20 1 0,-1 21 0</inkml:trace>
  <inkml:trace contextRef="#ctx0" brushRef="#br0" timeOffset="103216.26">13779 8001 0,'0'0'0,"0"-21"0,0 0 0,0 0 0,0-1 16,0 1-16,0 42 31,0 1-31,0 20 0,0-21 16,-21 21-16,0 1 0,21-1 15,-21 0-15,0-20 0,21 62 0,-21-41 16,21-1-16,-22-21 0,22 21 16,0-20-16,0-1 0,0 0 0,0 0 15,0 0-15,0 0 0,0 1 0,0-1 16,22-21-1,-1 0-15,0 0 16,0 0-16,-21-21 0,21-1 0,0 22 16,-21-21-16</inkml:trace>
  <inkml:trace contextRef="#ctx0" brushRef="#br0" timeOffset="103388.19">13695 8297 0,'0'0'0,"-21"0"0,-1 0 15,22-21-15,22 21 32,-1 0-32,-21-21 15,21 21-15,21 0 0,-21 0 0,1-21 16,20 0-16,-21 21 0,21-21 16,1 21-16</inkml:trace>
  <inkml:trace contextRef="#ctx0" brushRef="#br0" timeOffset="106068.22">15240 8192 0,'0'0'0,"0"-22"16,21 1-16,0 0 0,0 21 0,22-21 16,-22 0-16,0-22 0,21 22 15,-20 0-15,20 0 0,-21-21 16,0 20-16,0 1 0,-21 0 0,0 0 15,0 0-15,0 0 0,0-1 16,-21 1-16,0 21 0,-21 0 16,21 0-16,-22 0 0,22 0 0,-21 0 15,21 0-15,-22 0 0,22 21 16,-21-21-16,21 22 0,-1-1 0,22 0 16,0 0-16,0 0 0,0 0 15,0 1-15,0 20 0,0-21 0,22 0 16,-1 22-16,0-22 0,21 21 0,-21-21 15,1 22-15,20-22 16,-21 0-16,0 21 0,0-21 0,1 1 16,-1-1-16,-21 0 0,0 0 0,0 0 15,0 0-15,0 1 0,-21-22 16,-1 21-16,1-21 0,0 0 0,-21 0 16,21 0-16,-22 0 0,1 0 15,0 0-15,-1 0 0,1 0 0,21 0 16,-22-21-16,22 21 0,-21-22 0,21 1 15,0 0-15,21 0 0,-22 0 0,22 0 16,-21-1-16,21 1 0,0 0 16,0 0-16,21 21 15,1 21 1,-1 0-16,0 0 16,0 1-16,0-1 0,0 0 0,1 0 15,-1 0-15,0 0 0,0 1 0,21-22 16,-20 21-16,-1 0 0,21-21 15,-21 0-15,22 0 0,-1 0 0,-21 0 16,21 0-16,1 0 0,-1 0 0,-21 0 16,22-21-16,-1 0 0,-21 21 15,21-22-15,-20 1 0,-1 0 16,0 0-16,0 0 0,0-22 0,0 22 16,-21-21-16,0 21 0,0-22 0,22 22 15,-22 0-15,0 0 0,0 0 16,0 0-16,0-1 0,0 44 31,0-1-31,0 21 0,0-21 16,-22 0-16,22 1 0,0-1 15,0 0-15,0 21 0,0-21 0,0 1 16,0-1-16,0 0 0,0 0 16,22-21-16,-1 0 0,0 21 15,0-21-15,0 0 0,0 0 0,1 0 16,-1 0-16,0 0 0,21-21 0,-21 0 15,1 21-15,-1-21 16,21 0-16,-21-1 0,0 1 0,1 0 16,-1 0-16,0-43 0,0 43 15,-21 0-15,21-21 0,-21 21 16,0-1-16,0 44 31,0-1-31,0 0 0,0 0 0,0 0 16,-21 0-16,21 1 0,0-1 0,0 0 15,0 0-15,0 0 0,0 0 16,0 1-16,0-1 0,0 0 16,21-21-16,0 21 0,1-21 0,-1 0 15,0 0-15,0 0 0,0 0 16,0 0-16,1 0 0,-1-21 16,0 0-16,0 0 0,0 21 0,0-22 15,1 1-15,-1 0 0,0-21 16,0 21-16,0-1 0,0-20 0,-21 21 15,22 0-15,-1-22 0,0 22 0,0 0 16,0 0-16,0 21 16,1 0-1,-22-21 63,0 0-62,0-1 0,-22 22-1,1 0-15,0 0 0,21 22 16,-21-22-16,0 21 0,0 0 16,21 0-16,-22 0 0,1 0 0,21 22 15,0-22-15,-21 0 0,21 21 0,0-20 16,-21-1-16,21 0 15,0 21-15,0-21 0,0 1 0,21-1 16,0-21-16,-21 21 0,21 0 0,1-21 16,-1 0-16,0 0 0,0 21 15,0-21-15,22 0 0,-22 0 0,0 0 16,21 0-16,-21-21 0,22 0 0,-22 21 16,0-21-16,0 0 0,22-1 15,-22 1-15,0 0 0,0-21 0,0 21 16,0-22-16,1 22 0,-1 0 15,0-21-15,0 20 0,0 1 0,-21 0 16,0 0-16,21 21 0,-21-21 16,22 21-16,-22 21 15,0 0 1,0 0-16,0 0 16,0 1-1,0-44 16,0 1-15,0 0 0,0 0-16,0 0 15,-22 0-15,1 21 16,0 0 0,0 0-16,0 21 15,0 0-15,21 0 0,-22 0 16,22 0-16,-21 22 0,0-22 0,21 0 15,0 21-15,0-20 0,0-1 16,0 0-16,0 0 0,0 0 0,0 0 16,0 1-16,0-1 0,21-21 0,-21 21 15,21-21-15,22 0 0,-22 0 16,0 0-16,21 0 0,-20 0 0,20 0 16,0 0-16,1 0 0,-22 0 0,21-21 15,-21 0-15,22 21 0,-22-22 16,0 1-16,0-21 0,0 21 0,0 0 15,1-22-15,-22 22 0,0-21 16,0 21-16,21-1 0,-21 1 16,0 0-16,0 0 0,0 0 0,0 42 31,-21 0-31,21 0 16,0 0-16,0 1 0,-22-1 15,22 21-15,-21-21 0,21 0 0,0 22 16,0-22-16,0 0 0,0 0 0,0 0 15,0 1-15,0-1 0,21-21 16,1 0-16,-1 0 0,0 21 16,0-21-16,0 0 0,0 0 15,1 0-15,-1 0 0,21-21 0,-21 21 0,0-21 16,1-1-16,-1 1 16,0 0-16,0 0 0,21 0 0,-20 0 15,-22-1-15,21-20 0,0 21 0,-21-21 16,0 20-16,0 1 0,0 0 15,0 0-15,-21 42 32,21 0-32,-21 0 0,21 1 15,0-1-15,0 0 0,0 0 0,0 0 16,0 0-16,0 1 0,0-1 16,0 0-16,21-21 15,-21 21-15,21-21 0,-21 21 16,21-21-16,-42 0 47,0 0-47,21-21 0,-21 21 0,-1 0 15,22-21-15,-21 21 0,0 0 16,0 0-16,0 0 16,21 21-16,0 0 15,0 0 1,21-21-16,0 22 15,0-22-15,0 0 0,1 0 0,-1 0 16,21 0-16,-21 0 16,22 0-16,-22 0 0,21 0 0,0-22 15,-20 22-15,20-21 0,0 21 0,-21-21 16,22 0-16,-22 0 0,0 0 16,0-1-16,0 1 0,-21 0 15,22-21-15,-22 21 0,21-1 0,-21 1 16,-21 42 15,-1 1-31,22-1 16,-21 0-16,21 0 0,0 0 0,0 0 15,0 1-15,0-1 0,0 0 0,0 0 0,0 0 16,-21 0 0,21 1-16,-21-22 0,21 21 0,0 0 15,-21-21-15,0 0 0,-1 0 16,1 0-16,0 0 15,0-21-15</inkml:trace>
  <inkml:trace contextRef="#ctx0" brushRef="#br0" timeOffset="106912.74">19621 7874 0,'0'0'0,"0"-42"32,0 21-32,0 42 31,0 0-31,0 0 0,-21 0 0,21 0 16,0 22-16,-21-1 0,21-21 15,0 22-15,-21-22 0,21 0 0,0 21 16,0-21-16,0 1 0,0-1 15,0 0-15,0 0 16,-21-21-16,0 0 16,21-21-1,0 0-15,-22 0 0,22-1 16,-21 1-16,21-21 0,0 21 16,0-22-16,0 22 0,0-21 15,0 21-15,0-22 0,21 1 0,1 21 16,-1-21-16,21 20 0,-21 1 0,22 0 15,-1 0-15,-21 21 0,21 0 16,1 0-16,-22 0 0,21 0 0,-21 21 16,1-21-16,20 21 0,-21 22 0,-21-22 15,21 0-15,-21 0 0,0 21 16,21-20-16,-21 20 0,0-21 0,0 21 16,0-20-16,0-1 0,0 0 15,0 0-15,0 0 0,0 0 16,0-42 15,0 0-15,0 0-16,0 0 0,0 0 0,0-1 15,22 1-15,-22-21 0,21 21 16,0-22-16,0 22 0,0 0 0,0 0 16,1-21-16,-1 42 0,21-22 0,-21 1 15,0 21-15,1 0 0,-1 0 16,0 0-16,0 21 0,0 1 15,0-1-15,-21 0 0,22 0 0,-22 0 16,0 22-16,0-22 0,0 0 16,0 0-16,0 0 0,0 22 0,0-22 15,0 0-15,0 0 0,0 0 32,21-21-32,0 0 0,0 0 15,-21-21-15,21 0 0,0 21 0</inkml:trace>
  <inkml:trace contextRef="#ctx0" brushRef="#br0" timeOffset="107251.54">20637 7916 0,'22'0'32,"-1"0"-32,0 0 15,0 0-15,0 0 0,0 0 16,1-21-16,-1 21 0,0 0 0,0-21 15,0 0-15,0 21 0,1-21 16,-22 0-16,21 21 0,-21-22 16,0 1-16,0 0 0,0 0 15,-21 21 1,-1 0-16,1 0 16,0 0-16,0 21 0,0-21 0,0 21 15,-1 0-15,1 1 0,0-1 0,0 0 16,0 0-16,21 0 0,0 22 15,-21-22-15,21 0 0,0 0 0,0 0 16,0 0-16,0 1 0,21-22 16,-21 21-16,21-21 0,0 0 0,0 0 15,22 0-15,-22 0 0,0 0 0,21 0 16,-21 0-16,22-21 0</inkml:trace>
  <inkml:trace contextRef="#ctx0" brushRef="#br0" timeOffset="107516.23">21294 7578 0,'0'0'0,"0"-21"16,21-1-16,-21 44 31,0-1-31,0 0 0,-21 0 0,-1 0 16,22 22-16,-21-22 0,21 21 0,0-21 15,-21 0-15,21 22 0,-21-22 16,21 21-16,0-21 0,0 1 0,0 20 15,0-21-15,0 0 0,0 0 0,0 1 16,0-1-16,0 0 16,21-42 15,0 0-31,-21-1 16,21 1-16,1 0 0</inkml:trace>
  <inkml:trace contextRef="#ctx0" brushRef="#br0" timeOffset="107944">21569 7514 0,'0'64'15,"0"-43"1,-21 0-16,-1 21 0,1-20 16,21-1-16,0 21 0,-21-21 0,21 0 15,-21 22-15,21-22 0,-21 0 16,21 0-16,0 0 0,0 1 0,0-1 15,0 0-15,0 0 16,-21-21 0,21-21-1,0 0 1,0 0-16,0-1 0,0 1 16,21 0-16,-21 0 0,21 0 0,21 0 15,-21-1-15,1 1 0,-1 0 16,21 21-16,-21-21 0,0 21 15,1 0-15,-1 0 0,21 0 0,-21 21 16,-21 0-16,21 0 16,-21 1-16,22-1 0,-22 0 0,0 0 15,0 0-15,0 0 0,0 1 16,0-1-16,0 21 0,-22-21 16,22 0-16,0 1 0,-21-22 15,0 0 16,21-22-31,-21 1 0,0 21 0</inkml:trace>
  <inkml:trace contextRef="#ctx0" brushRef="#br0" timeOffset="108124.77">21294 7726 0,'-43'0'31,"43"21"-15,21-21 0,1 0-16,20 0 0,-21 0 15,21 0-15,1 0 0,-1 0 0,0 0 16,22-21-16</inkml:trace>
  <inkml:trace contextRef="#ctx0" brushRef="#br0" timeOffset="108496.64">22225 7705 0,'-21'0'16,"0"0"-16,-1 0 15,1 21-15,21 0 0,-21-21 16,0 21-16,0 0 0,0 1 0,-1-1 16,22 0-16,-21 0 0,21 0 15,0 0-15,0 1 0,0-1 16,0 0-16,0 0 0,0 0 15,21-21-15,1 0 0,-1 0 16,0 0-16,0 0 16,0 0-16,0 0 0,1 0 0,-1-21 15,0 21-15,-21-21 0,21 0 0,-21 0 16,21-1-16,-21 1 0,0 0 16,0 0-16,0-21 0,0 20 0,0 1 15,0 0-15,0 0 0,-21 21 0,0-21 16,0 21-16,0 0 15,-1 0-15,1 0 0,0 0 16,21 21-16,-21-21 0,21 21 0,0 0 16,0 0-1,0 1-15,21-22 16,0 0-16</inkml:trace>
  <inkml:trace contextRef="#ctx0" brushRef="#br0" timeOffset="109039.44">22627 7726 0,'0'0'0,"0"-21"0,21 21 16,-21-21-16,0-1 0,0 1 0,0 0 15,-21 21 1,0 0-16,0 0 0,0 0 16,-1 21-16,1-21 0,0 21 0,0 1 15,-21-1-15,20 0 16,22 0-16,-21 0 0,21 0 0,-21 1 15,21 20-15,0-21 0,0 0 0,0 0 16,0 1-16,0-1 16,21-21-16,-21 21 0,21-21 15,1 0-15,-1 0 0,0 0 0,-21-21 16,21 21-16,0-21 0,0-1 16,1 1-16,-1 0 0,-21 0 0,21 0 15,0 0-15,-21-22 0,21 22 16,22-85-16,-22 64 0,-21 0 15,21-22-15,0 1 0,0 20 0,0-20 16,1 20-16,-1 1 16,-21 21-16,0 0 0,0 0 0,0-1 15,0 44-15,0 20 16,-21-21-16,-1 21 0,1 1 16,0-1-16,0 22 0,0-22 0,0 0 15,21 1-15,0-1 0,0 0 16,0-21-16,0 22 0,0-22 0,0 21 15,21-21-15,0 1 0,0-22 16,21 21-16,-20 0 0,20-21 0,0 0 16,1 0-16,-1 0 0,-21 0 0,21 0 15,1 0-15,-22 0 0,21 0 16,-21 0-16,1-21 0,-1 0 16,0 21-16,-21-22 0,0 1 0,21 0 15,-21 0-15,0 0 0</inkml:trace>
  <inkml:trace contextRef="#ctx0" brushRef="#br0" timeOffset="109916.08">1164 10097 0,'0'0'0,"-21"0"15,21 21 16,0 0-15,0 0-16,0 0 0,0 22 0,0-22 0,-21 0 16,21 0-16,0 21 15,0-20-15,0-1 0,0 0 0,0 0 16,0 0-16,0 0 0,0 1 16,21-22-1,0 0-15,0 0 0,0-22 16,1 22-16</inkml:trace>
  <inkml:trace contextRef="#ctx0" brushRef="#br0" timeOffset="110251.82">1651 10139 0,'0'0'0,"0"-21"0,0 0 16,-21 21 0,0 0-16,-1 0 15,1 0-15,0 0 0,0 21 16,0-21-16,21 21 0,-21 0 0,21 0 15,0 0 1,0 1-16,21-22 0,0 21 16,0-21-16,0 0 0,22 21 15,-22-21-15,0 0 0,0 0 0,0 21 16,0-21-16,1 0 0,-1 21 16,0-21-16,-21 21 0,21 1 0,-21-1 15,0 0 1,0 0-16,-21-21 0,0 21 15,0-21-15,-1 0 0,1 21 16,0-21-16,0 0 0,0 0 0,0 0 16,-1 0-16,1 0 15,0 0-15,21-21 0,-21 0 16,21 0-16,-21 21 0</inkml:trace>
  <inkml:trace contextRef="#ctx0" brushRef="#br0" timeOffset="110460.45">1270 9864 0,'0'0'0,"-21"0"31,0 0-31,42 0 31,0 0-31,0 0 16,0 0-16,22 0 0,-22 0 0</inkml:trace>
  <inkml:trace contextRef="#ctx0" brushRef="#br0" timeOffset="110845.33">3154 9927 0,'0'0'0,"0"-21"0,0 0 16,0 0-16,0 0 15,0-1-15,-21 1 16,-1 0-16,1 21 15,0 0-15,0 0 0,0 0 16,0 21-16,-1 0 0,22 1 16,-21-1-16,0 0 0,0 21 0,21 1 15,-21-22-15,21 21 0,0-21 16,0 22-16,0-22 0,0 21 0,0-21 16,0 0-16,0 22 0,21-22 15,-21 0-15,21 0 0,0 0 0,22 1 16,-22-22-16,0 0 0,21 21 0,1-21 15,-1 0-15,0 0 0,1 0 16,20-21-16,-21-1 0,22 1 16,-22 21-16,22-21 0</inkml:trace>
  <inkml:trace contextRef="#ctx0" brushRef="#br0" timeOffset="112407.9">3916 10075 0,'0'0'0,"0"-21"0,0 0 0,0 0 15,0 0-15,0 0 0,0-1 0,0 1 16,-21 21-16,-1 0 0,1-21 0,0 21 15,0 0-15,0 0 0,0 0 16,-22 0-16,22 21 0,-21 0 0,21 1 16,-1-1-16,1 0 0,0 0 15,0 0-15,0 22 0,0-22 0,21 0 16,-22 0-16,22 21 0,0-20 16,0-1-16,0 0 0,22 0 15,-1 0-15,0-21 0,0 21 0,0-21 16,22 0-16,-22 0 0,21 0 15,-21 0-15,22 0 0,-22 0 0,0-21 16,21 21-16,-21-21 0,1 0 0,20 0 16,-21 0-16,-21-1 0,21 1 15,0 0-15,-21 0 0,22-21 16,-22 20-16,0 1 0,0 0 0,0 0 0,0 0 16,0 0-16,0-1 15,0 44 1,0-1-16,0 0 0,0 0 15,0 0-15,0 0 0,-22 1 16,22-1-16,0 21 0,0-21 0,0 0 16,0 1-16,0-1 0,0 0 0,0 0 15,22 0-15,-22 0 0,21 1 16,0-22-16,0 0 0,0 0 16,0 0-16,22 0 0,-22 0 15,0-22-15,0 1 0,22 21 0,-22-21 16,0 0-16,0 0 0,0-22 15,0 22-15,1 0 0,-1-21 16,0 21-16,-21-22 0,0 1 0,21 21 0,-21-22 16,21 1-16,-21 0 0,0 21 15,0-1-15,0 1 0,0 0 16,0 0-16,-21 21 16,0 21-16,21 0 15,-21 0-15,21 1 0,0 20 16,0-21-16,-21 21 0,21-20 0,0 20 15,0-21-15,0 21 0,0-20 16,0-1-16,0 0 0,0 21 0,0-21 16,0 1-16,21-1 15,0 0-15,0-21 0,0 0 16,0 0-16,22 0 0,-22 0 16,0 0-16,0 0 0,0 0 0,1-21 15,20 0-15,-21-1 0,0 1 16,0 0-16,1 0 0,-1 0 0,0-22 15,0 22-15,-21-21 0,0 0 0,0-1 16,21 1-16,-21 0 0,0-1 16,21 1-16,-21 21 0,0 0 0,0-1 15,0 1-15,-21 21 16,21 21-16,-21 1 16,21-1-16,0 0 0,-21 21 0,21 1 15,0-22-15,0 21 16,0 0-16,0-20 0,0 20 0,0-21 15,0 0-15,0 22 0,0-22 0,21 0 16,0 0-16,0 0 0,1-21 16,-1 21-16,0-21 0,0 0 0,0 22 15,0-22-15,1 0 0,-1 0 0,21 0 16,-21 0-16,0 0 0,1-22 16,20 22-16,-21-21 0,0 21 0,0-21 15,-21 0-15,22 0 0,-1 0 0,-21-1 16,0 1-16,0 0 15,0 0-15,0 0 0,0 0 0,0-1 16,0 44 15,-21-1-31,21 0 16,0 0-16,0 0 16,0 0-16,0 1 0,0-1 15,0 0-15,21 0 16,0-21-16,21 0 0,-21 0 15,22 0-15,20 0 0,-20 0 16,20 0-16,1 0 0,-22 0 0,21 0 16,1 0-16,-22 0 0,1-21 0,-1 0 15,-21 21-15,21-21 16,-20-1-16,-1 1 0,0 0 0,-21 0 16,0-21-16,21 20 0,-21 1 0,0 0 15,0 0-15,0 0 0,-21 0 16,0 21-16,0 0 15,-1 0-15,1 21 0,-21-21 0,21 21 16,-22 0-16,22 0 0,-21 0 16,21 1-16,0-1 0,-1 0 0,1 0 15,21 0-15,0 0 0,0 1 16,0-1-16,0 0 0,21 0 16,1-21-16,-1 0 15,0 0-15,0 0 0,0 0 16,0 0-16,1 0 0,-1-21 15,0 21-15,0-21 0,0 0 0,-21-1 16,0 1-16,21-21 0,-21 21 0,22-22 16,-22 1-16,0 0 0,0-22 15,0 22-15,0 0 0,0-1 0,0-20 16,0 42-16,0-22 0,0 22 0,0 0 16,0 42-1,0 0 1,0 22-16,0-1 0,0 0 0,0 1 15,0-1-15,0 0 16,0 1-16,0-1 0,0-21 0,0 21 16,0-20-16,0 20 0,0-21 0,0 0 15,0 0-15,21 1 0,-21-1 16,21-21-16,-21 21 0,21-21 16,0 0-1,0 0-15</inkml:trace>
  <inkml:trace contextRef="#ctx0" brushRef="#br0" timeOffset="113380.05">7493 10033 0,'0'0'0,"-42"0"32,42-21-17,0 0-15,0 0 0,0-22 16,21 22-16,0 0 15,-21-21-15,21 20 0,21-41 16,-20 21-16,-22 20 0,0 1 0,21 0 16,0 21-16,-21 21 31,0 0-31,-21 1 0,21-1 16,-21 0-16,-1 21 0,22-21 0,-21 22 15,21-22-15,-21 0 0,21 21 0,-21-20 16,21-1-16,0 0 0,0 0 15,0 0-15,0 0 16,0 1-16,21-22 0,0 0 16,0 0-16,22 0 0,-22 0 15,0 0-15,0 0 0,0 0 0,1-22 16,-1 22-16,0-21 0,0 0 0,-21 0 16,21 0-16,-21 0 0,0-1 15,0 1-15,0 0 0,-21 0 0,0 0 16,0 21-16,0-21 0,-1-1 0,1 22 15,0 0-15,0 0 0,21-21 16,0 0 0,21 21-1,21-21-15,-20 21 16,20 0-16,-21-21 0,21 21 0,1 0 16,-1-21-16,-21 21 0,22 0 0,-1 0 15,-21 0-15,21 21 0,-20 0 16,20-21-16,-21 21 0,0 0 0,-21 0 15,21 1-15,-21 20 0,22-21 0,-22 0 16,0 0-16,0 1 0,0-1 16,0 0-16,0 0 0,0 0 15,0 0-15,0 1 32,-22-22-17,1-22-15,21 1 16,0 0-16,0 0 15,0 0-15,0 0 0,0-1 0,0-20 16,0 21-16,0-21 0,21 20 0,1-20 16,-1 0-16,0-1 0,0 22 15,21-21-15,-20 21 0,-1 0 0,21-1 16,-21 22-16,22 0 0,-22 0 16,21 0-16,-21 22 0,0-1 0,22 21 15,-22-21-15,0 22 0,-21-22 0,21 21 16,-21 0-16,0-20 0,0 20 15,0-21-15,0 0 0,0 0 0,0 22 16,0-22-16,0 0 16,-21 0-16,21-42 31</inkml:trace>
  <inkml:trace contextRef="#ctx0" brushRef="#br0" timeOffset="113784.06">9715 9419 0,'0'0'0,"0"-21"0,0 0 0,0 0 15,0 0 1,0 42 0,0 0-16,0 0 0,-21 0 15,21 22-15,0-22 16,0 21-16,-21 0 0,21 1 0,0-1 15,0 0-15,-21 1 0,21-1 0,-21-21 16,21 22-16,-21-22 0,21 0 16,0 0-16,0 0 0,0 0 0,0 1 15,21-22 1,0-22 0,0 22-16,0-21 0,0 0 0,1 0 15,-1 0-15,21-22 0</inkml:trace>
  <inkml:trace contextRef="#ctx0" brushRef="#br0" timeOffset="114439.36">10033 9377 0,'0'-21'0,"0"42"0,0-63 0,0 20 15,-21 44 1,21-1 0,0 0-16,0 0 0,-21 21 15,21-20-15,-22 20 0,22 0 0,0 1 16,0-1-16,0 0 0,-21-21 0,21 22 15,0-1-15,0-21 0,-21 0 16,21 22-16,0-22 0,0 0 0,0 0 16,21-42 15,-21 0-15,21 21-16,1-42 0,-1 20 0,0 1 15,0-21-15,0 21 0,0-22 16,1 22-16,-1-21 0,0 21 0,0-22 15,0 22-15,-21 0 0,21 21 16,-21 21 0,0 0-16,0 1 0,0 20 15,0-21-15,0 0 0,0 0 0,0 22 16,0-22-16,0 0 0,0 0 16,0 0-16,0 1 0,22-1 15,-1-21-15,0 21 0,0-21 0,0 0 16,0 21-16,1-21 15,-1 0-15,0 0 0,0 0 0,0 0 16,0-21-16,1 0 0,20 21 0,-21-21 16,0-22-16,0 22 0,1 0 15,20-21-15,-21 20 0,-21-20 0,42-21 16,-42 41-16,0 1 0,0 0 16,0 0-16,-21 21 15,0 0-15,0 0 16,21 21-16,-21 0 0,0 0 0,-1 1 15,22-1-15,-21 21 0,21-21 16,0 0-16,0 1 0,0-1 16,0 0-16,0 0 0,21 0 0,1 0 15,-1 1-15,0-22 0,0 21 16,0-21-16,0 0 0,22 0 0,-22 0 16,21 0-16,-21 0 0,1 0 15,20 0-15,-21-21 0,0-1 0,0 22 16,1-21-16,-1-21 0,-21 21 0,21 0 15,-21-22-15,0 22 0</inkml:trace>
  <inkml:trace contextRef="#ctx0" brushRef="#br0" timeOffset="114644.42">9440 9610 0,'0'0'0,"-42"21"32,63-21-32,0 0 0,22 0 15,-22 0-15,21 0 0,0-21 16,1 0-16,-1 21 0,22-22 0,-22 22 16,0-21-16,1 0 0</inkml:trace>
  <inkml:trace contextRef="#ctx0" brushRef="#br0" timeOffset="117279.34">12171 9673 0,'0'0'0,"-21"21"0,-64-21 32,85-21-1,21 0-31,0 0 0,-21 0 0,43 0 15,-22-1-15,0 1 0,0 0 16,21 0-16,-20 0 0,-1-22 16,21 22-16,-21 0 0,0-21 0,1 21 0,-22-22 15,0 22-15,21 0 0,-21 0 16,0 0-16,0-1 0,0 1 16,-21 21-1,21 21-15,-22 1 0,1-1 0,21 21 16,-21-21-16,21 0 0,0 22 15,0-22-15,0 21 0,0-21 0,0 22 16,0-22-16,0 0 0,0 0 0,0 22 16,0-22-16,0 0 0,0 0 15,21 0-15,-42-42 63,0 21-63,0-21 0,0 21 15,-1 0 1,1 0-16,0 0 16,21 21-16,0 0 0,0 0 15,0 1 1,0-1-16,21-21 0,0 21 16,1-21-16,-1 0 0,0 0 0,21 0 15,-21 0-15,22 0 0,-1 0 16,-21 0-16,22-21 0,-22 0 15,21 21-15,-21-22 0,22 1 0,-22 0 0,0 0 16,21 0-16,-21 0 16,1-22-16,-1 1 0,-21 21 15,21-22-15,-21 22 0,21 0 0,-21 0 16,0 0-16,0 0 16,0 42-1,0 0 1,-21 0-16,21 0 15,-21 0-15,21 1 0,0-1 16,-21 21-16,21-21 0,0 0 0,0 1 16,0-1-16,21 0 0,0-21 15,0 21-15,0-21 0,0 0 0,1 0 16,-1 0-16,21 0 0,0 0 16,-20 0-16,20 0 0,0-21 0,-21 0 15,22 0-15,-22-1 0,21 1 16,-21 0-16,1 0 0,-1 0 0,-21 0 15,0-1-15,0-20 0,21 21 0,-21 0 16,0 0-16,0-1 0,0 1 16,0 42-1,-21 1 1,21-1-16,-21 0 16,21 21-16,0-21 0,0 1 15,0-1-15,0 0 0,0 21 0,0-21 16,0 1-16,0-1 0,21-21 15,0 21-15,0 0 0,0-21 0,0 0 16,1 0-16,-1 0 0,0 0 0,0 0 16,0 0-16,0 0 0,1-21 15,-1 0-15,0 21 0,0-21 0,-21-1 16,21 1-16,0 0 0,1-21 0,20-1 16,-21 22-16,-21 0 0,21-21 15,0 21-15,1-1 0,-22 1 16,0 0-16,21 21 0,-21 21 47,0 0-32,0-42 32,0 0-16,-21 21-31,-1 0 16,1 0-16,0 0 0,0 21 16,21 0-16,0 1 15,-21-1-15,21 0 0,0 0 16,0 0-16,0 0 0,0 1 16,0-1-16,0 0 0,0 0 15,0 0-15,21 0 0,-21 1 16,21-22-16,0 0 0,0 21 0,1-21 15,-1 0-15,21 0 0,-21 0 16,0 0-16,1 0 0,-1-21 0,0-1 16,0 22-16,0-21 0,0 0 0,1 0 15,-1 0-15,-21 0 0,21-1 0,0 1 16,0-21-16,0 21 0,-21 0 16,22-22-16,-1 22 0,0 0 0,-21 0 15,21 0-15,0 21 0,-21-22 16,21 22-16,1 0 15,-22 22 1,0-1-16,0 0 0,0 0 16,0 0-1,0-42 48,0 0-63,0 0 15,0 0 1,-22 21 0,1 0-16,0 0 0,0 0 15,21 21-15,-21 0 0,0-21 16,21 21-16,-22 0 0,1 22 0,21-22 16,-21 0-16,21 0 0,0 0 0,0 0 15,0 1-15,0-1 16,0 21-16,0-21 0,0 0 0,21 1 15,0-1-15,1-21 0,20 0 0,-21 21 16,21-21-16,1 0 0,-1 0 16,-21 0-16,22 0 0,-22-21 0,21 21 15,-21-21-15,0-1 0,22 1 16,-22 0-16,0 0 0,0 0 16,-21 0-16,21-1 0,1 1 0,-22 0 15,21 0-15,-21 0 0,0 0 0,0-1 16,0 1-1,-21 21 1,-1 21-16,22 1 0,-21-22 16,21 21-16,0 0 0,0 0 0,0 0 15,0 0-15,0 1 16,0-1-16,0 0 0,0 0 16,0 0-16,0 0 15,21-21-15,1 0 16,-1 0-16,0 0 0,0 0 15,21 0-15,-20-21 0,-1 0 0,0 21 16,0-21-16,0 0 0,22 0 16,-22 21-16,0-22 0,0 1 0,0 0 15,-21-21-15,21 21 0,-21-1 16,0 1-16,-21 21 31,0 21-31,21 1 16,0-1-16,0 0 15,0 0-15,0 0 0,0 0 16,0 1-16,0-1 0,0 0 16,0 0-16,0 0 15,21-21-15,0 0 16,-21-21 15,0 0-31,0 0 16,-21 21-1,0 0-15,0 0 0,0 0 32,0 21-32,21 0 15,0 0 1,0 0-16,21-21 0,0 0 16,0 0-16,0 0 0,0 0 0,1 0 15,-1 0-15,0 0 0,21 0 0,-21 0 16,22 0-16,-22-21 0,21 21 15,1-21-15,-1 0 0,-21 21 0,21-21 16,1 0-16,-22-1 0,21 1 0,-21 0 16,1 0-16,-1 0 0,0 0 15,-21-1-15,21 1 0,-21 0 0,0 42 47,0 0-47,0 1 0,0-1 16,0 0-16,0 0 0,0 0 15,0 0-15,0 1 16,0-1-16,0 0 0,0 0 16,-21 0-16,0-21 0,21 21 15,-21-21 1,-1 0-16,1-21 16,21 0-16,0 0 15,0 0-15</inkml:trace>
  <inkml:trace contextRef="#ctx0" brushRef="#br0" timeOffset="118332.4">16468 9377 0,'0'0'0,"-22"0"0,-41 0 16,63-21 15,21 0-31,0 21 16,0-22-16,1 1 0,-1 0 15,0 0-15,0 0 0,0 0 0,0-22 16,-21 22-16,22 0 0,-22-21 15,21 20-15,-21 1 0,0 0 16,0 42 0,0 0-1,0 1-15,0-1 0,-21 21 0,-1-21 16,22 0-16,-21 22 0,0-22 0,21 0 16,-21 0-16,21 0 0,-21 1 15,21-1-15,0 0 0,0 0 16,0 0-16,21 0 15,0-21-15,0 0 0,0 0 0,22 0 16,-22 0-16,0 0 0,0 0 16,22 0-16,-22-21 0,0 0 0,0 21 15,0-21-15,0 0 0,-21 0 16,0-1-16,0 1 0,0 0 16,0-21-16,0 21 0,0-1 0,0 1 15,-21 21-15,0-21 0,0 0 0,0 21 16,0 0-16,-1 0 0,1 0 15,0 0-15,0 0 0,21 21 32,21-21-32,0 0 15,22 0-15,-22 0 0,21 0 0,-21 0 16,22 0-16,-1 0 0,0-21 16,1 21-16,-1-21 0,0 0 0,1 21 15,-1-22-15,-21 1 0,21 21 0,-20-21 16,-1 0-16,0 21 0,-21-21 15,0 0-15,0-1 16,-21 22 15,21 22-31,-21-1 0,21 0 16,0 0-16,0 0 0,-22 0 0,22 22 16,0-22-16,0 0 0,-21 21 15,21 1-15,0-22 0,0 21 0,0 1 16,0-1-16,0 21 0,0-20 0,0 20 15,0 1-15,-21-1 0,21-20 16,0 20-16,-21 1 0,21-1 0,0 22 16,0-22-16,0 1 0,0-1 0,0 1 15,0 20-15,0 1 0,0-21 16,0 20-16,0-20 0,0 20 0,0-41 16,0 20-16,-21-20 0,21-1 15,-21 0-15,21-21 0,-22 1 0,1-1 16,0-21-16,0 0 0,0 0 15,0-21-15,-1-1 0,1 1 16,0-21-16,0 0 0,0-1 0,0 1 16,-1-22-16,1 1 0,0-22 0,21 1 15,-21 20-15,0-21 0,21 1 16,-21-1-16,21 0 0,0 22 0,0-22 16,0 22-16,0-1 0,21 1 0,21-64 15,-21 84-15,0 1 16,1 0-16,20 21 0,-21-22 0,21 1 15,1 21-15,-1 0 0,22-22 16,-22 22-16,21-21 0,1 21 0</inkml:trace>
  <inkml:trace contextRef="#ctx0" brushRef="#br0" timeOffset="119884.84">18457 9229 0,'0'-21'16,"0"-1"0,21 1-16,1 21 0,-1-21 15,0 0-15,0 0 0,0 0 16,0-1-16,-21 1 0,0 0 0,0-21 15,0 21-15,0-1 0,0 1 0,0-21 16,0 21-16,-21 21 0,0-21 16,0 21-16,0 0 0,-22 0 0,1 0 15,0 21-15,-1 0 0,1 0 0,0 21 16,-1-20-16,1 20 0,0 0 16,21 1-16,-1-1 0,1 0 15,0-21-15,0 22 0,21-1 16,0-21-16,0 0 0,0 1 0,0-1 15,0 0-15,0 0 0,21-21 0,0 0 16,0 21-16,1-21 0,20 0 0,-21 0 16,21 0-16,-20 0 0,20-21 15,-21 21-15,21-21 0,-20 0 0,-1 21 16,0-21-16,0-1 0,0 1 0,-21 0 16,0 0-16,21-21 0,-21 20 15,0-20-15,22 21 0,-22 0 0,0 0 16,0-1-16,0 1 0,0 42 31,0 1-15,0-1-16,0 21 0,-22-21 0,22 0 15,-21 1-15,21 20 0,0-21 16,0 0-16,0 0 0,0 1 0,21-1 16,1-21-16,-1 0 0,0 0 15,21 0-15,-21 0 0,22 0 16,-22 0-16,21 0 0,-21 0 0,22 0 15,-22-21-15,0 21 0,21-22 0,-42 1 16,22 0-16,-1 0 0,-21 0 16,21 0-16,-21-1 0,0 1 0,0-21 15,0 21-15,0 0 16,0-1-16,0 44 16,-21-1-1,0 0-15,21 0 0,0 0 0,-22 22 16,22-22-16,-21 0 0,21 0 15,-21 0-15,21 0 0,0 1 0,0-1 16,0 0-16,0 0 16,0-42 15,0 0-31,21 21 16,0-21-16,1-1 0,-22 1 0,21 0 15,-21 0-15,21 0 16,0 0-16,-21-22 0,21 22 0,0 0 15,-21 0-15,22 21 0,-1 0 16,0 0-16,-21 21 16,0 0-16,0 0 0,0 0 15,0 1-15,0-1 0,0 0 0,0 0 16,0 0-16,21 0 0,0 1 16,-21-1-16,0 0 0,21-21 15,1 21-15,-1-21 0,0 0 0,0 0 16,0 0-16,0 0 0,22 0 15,-22 0-15,21 0 0,-21-21 0,22 21 16,-22-21-16,21 0 0,-21 21 16,1-22-16,-1 1 0,21 0 15,-42-21-15,21 21 0,0-1 0,-21 1 16,22 0-16,-22 0 0,0 0 16,0 42-1,-22 0 1,22 0-16,-21-21 0,21 21 0,0 1 15,0-1-15,0 0 0,0 0 16,0 0-16,0 0 0,21-21 16,1 22-16,-1-22 0,0 0 15,0 0-15,0 0 0,22 0 16,-22 0-16,0 0 0,0 0 16,21 0-16,-20-22 0,-1 1 0,0 21 15,0-21-15,-21 0 0,21 0 0,0 21 16,-21-21-16,0-1 0,0-20 15,22 21-15,-22 0 0,0 0 0,0-1 16,0 1-16,0 0 0,0 42 31,0 0-31,0 1 16,0-1-16,0 0 0,0 0 0,-22 0 16,22 22-16,0-22 0,0 0 15,0 21-15,-21-21 0,21 22 16,0-22-16,-21 21 0,21-21 0,0 22 15,0-1-15,0 0 0,0 1 16,0 20-16,0-20 0,0-1 0,0 21 16,0-20-16,0 20 0,0-20 0,0 20 15,0-21-15,0 22 0,0-22 0,0 22 16,-21-1-16,21-20 0,-21 20 16,0 1-16,21-22 0,-22 0 0,1 1 15,0-1-15,-21-21 0,21 21 0,-22-20 16,1-22-16,21 21 0,-22-21 15,1 0-15,0 0 0,-1 0 16,22-21-16,-21 21 0,0-22 0,20 1 16,-20 0-16,21-21 0,0 21 0,0-22 15,-1 1-15,1 0 0,21-1 16,-21 1-16,21 0 0,0-1 0,0-20 16</inkml:trace>
  <inkml:trace contextRef="#ctx0" brushRef="#br0" timeOffset="120479.82">20659 8996 0,'0'21'16,"0"0"-1,21-21-15,0 0 0,0 0 16,0 0-16,22 0 0,-22 0 0,21 0 16,-21 0-16,22 0 15,-22-21-15,21 21 0,-21-21 0,0 0 16,1 21-16,-1-21 0,0-1 0,0 22 15,-21-21-15,0 0 0,0 0 16,0 0-16,0 0 0,0-1 16,0 44-1,-21-1 1,21 0-16,-21 0 0,21 0 0,0 0 16,0 22-16,0-22 0,-21 21 0,21 1 15,0-22-15,0 21 0,0-21 16,0 22-16,0-22 0,0 21 0,0-21 15,0 0-15,0 1 0,0 20 16,0-21-16,0 0 0,0 0 16,0 1-16,-22-22 15,1 0-15,0 0 16,0 0-16,0 0 0,0 0 16,-1 0-16,1 0 15,0 0-15,0-22 0,0 22 0,0 0 16,21-21-16,-22 21 15,22-21 1,22 21-16,-1-21 16,0 21-16,0 0 0,0-21 15,22 0-15</inkml:trace>
  <inkml:trace contextRef="#ctx0" brushRef="#br0" timeOffset="121065.2">21315 9313 0,'63'0'31,"-42"0"-31,1 0 16,-22-21-16,21 21 0,-21-21 0,21 21 15,0-21-15,-21 0 0,0 0 16,0-1-16,0 1 0,0 0 16,0 0-16,0 0 15,-21 21 1,21 21-1,-21-21-15,0 21 0,21 0 0,0 0 16,-22 1-16,22-1 0,-21 0 16,21 0-16,0 0 0,-21 0 0,21 1 15,0-1-15,0 0 0,0 0 16,21 0-16,0-21 16,1 0-16,-1 0 0,0 0 0,21 0 15,-21 0-15,1 0 0,20 0 0,-21 0 16,21 0-16,-20-21 0,20 21 15,-21-21-15,21 0 0,-20 21 0,20-21 16,-21-1-16,0 1 0,0 0 16,-21-21-16,0 21 0,22-1 0,-22 1 15,0 0-15,0 0 0,0 0 16,0 0-16,0 42 31,-22-21-31,22 21 0,0 0 16,0 0-16,0 0 0,0 1 0,0-1 15,0 0-15,0 0 0,0 0 0,0 0 16,0 1-16,0-1 0,0 0 16,0 0-16,0 0 15,-21-21 1,0 0 0,21-21-1,0 0 1,0 0-16,0 0 0,21-1 15,0 1-15,1 0 0</inkml:trace>
  <inkml:trace contextRef="#ctx0" brushRef="#br0" timeOffset="121344.43">22310 8869 0,'0'0'16,"21"-42"-16,0 20 0,-21 1 0,21 0 0,0 0 16,-21 0-16,0 0 15,21 21-15,-21 21 31,0 0-31,0 21 16,-21-21-16,0 22 0,21-1 16,-21 0-16,0 1 0,21-1 0,-21 0 15,21 1-15,0-1 0,0-21 0,-22 22 16,22-22-16,0 21 0,0-21 16,0 0-16,0 1 0,0-1 0,22 0 15,-1 0-15,0-21 0,0 0 16,0 0-16,0 0 15,1 0-15,-1 0 16,0 0-16,0-21 0,0 21 0,-21-21 16,21 0-16,1-1 0</inkml:trace>
  <inkml:trace contextRef="#ctx0" brushRef="#br0" timeOffset="121579.72">22310 9059 0,'-22'0'0,"44"0"0,-22 0 32,21 0-32,0 0 15,0 0-15,21 0 16,-20 0-16,20 0 0,0 0 0,-21 0 16,22-21-16,-22 21 0,21 0 0,-21 0 15,1-21-15,-1 21 0,0 0 16,0 0-16,-42 0 15,0 0-15,0 0 16,-22 21-16</inkml:trace>
  <inkml:trace contextRef="#ctx0" brushRef="#br0" timeOffset="123136.63">10774 11049 0,'0'0'0,"42"-63"15,-42 41-15,0 1 16,0 0 0,0 0-16,-21 21 15,0 0-15,0 0 0,-1 0 16,1 0-16,0 0 0,0 0 15,-21 0-15,20 0 0,1 21 16,0-21-16,0 21 0,0 0 0,0 1 16,-1-1-16,1 21 0,21 0 15,0 1-15,0-1 0,0 0 0,0 22 16,0-22-16,0 43 0,0-43 16,0 1-16,0-1 0,21 0 15,1-21-15,-22 22 0,21-22 0,-21 0 16,21 0-16,0 0 0,0-21 15,0 22-15,1-22 0,20 0 16,-21 0-16,0 0 0,22-22 16,-22 1-16,21 21 0,-21-21 0,22 0 0,-1 0 15,0-22-15,-21 22 16,22 0-16,-22-21 0,21-1 0,-21 22 16,1-21-16,-22 0 0,0-1 0,0 1 15,0 0-15,0-1 0,0 1 16,0 0-16,0 20 0,-22-20 0,-20 21 15,21 0-15,-21 0 0,20-1 0,-20 1 16,0 21-16,-1 0 0,1 0 16,0 0-16,-1 0 0,1 21 0,21 1 15,-21-1-15,20 0 0,-20 21 0,21 1 16,21-1-16,0 21 0,0-20 16,0 20-16,0-20 0,0-1 0,0 0 15,0 1-15,0-1 0,21 0 16,0-21-16,22 1 0,-22-1 15,21 0-15,0 0 0,-20-21 0,20 0 16,21 0-16,-20 0 0,-1 0 0,0 0 16,22 0-16,-22 0 0,22 0 15,-22-21-15,0 0 0,1 0 0,-1-1 16,-21 1-16,22 0 0,-22 0 0,0 0 16,0-22-16,0 22 0,-21 0 15,21 21-15,-21-21 0,0 42 31,0 0-15,0 0-16,0 22 0,0-22 16,-21 0-16,21 0 0,-21 0 0,21 1 15,0-1-15,0 0 16,0 0-16,-21-21 0,21 21 0,-21-21 16,21-21 30,0 0-46,0 0 0,0 0 0,0-1 16,21 1-16,-21 0 0,21-21 0,0-1 16,0 22-16,1-21 15,-1 0-15,21 20 0,-21 1 0,22 0 16,-22 0-16,21 21 0,0 0 0,1 0 16,-22 0-16,21 21 0,-21 0 15,1 0-15,-1 1 0,0-1 0,-21 21 16,0-21-16,0 0 0,0 1 0,0-1 15,0 21-15,0-21 0,-21 0 16,0 1-16,-1-1 0,22 0 16,-21-21-16,0 21 15,21-42 1</inkml:trace>
  <inkml:trace contextRef="#ctx0" brushRef="#br0" timeOffset="124297.02">12933 11218 0,'21'0'62,"0"0"-46,21 0-16,-20 0 0,-1-21 0,21 21 16,-21-21-16,22 0 0,-22 0 0,21 0 15,-21 21-15,0-22 0,1 1 16,-1 0-16,-21 0 0,0 0 15,21 0-15,-21-1 0,-21 22 32,0 0-32,21 22 15,-22-1-15,1 0 0,21 21 16,0-21-16,0 22 0,-21-1 16,21 0-16,-21 1 0,21-1 0,0-21 15,-21 22-15,21-1 0,0 0 0,0-21 16,0 22-16,0-22 0,0 0 15,0 21-15,-21-20 0,21-1 16,-22 0-16,22 0 16,-21-21-16,0 0 15,0 0-15,21-21 16,-21 0-16,0 21 0,21-21 0,-22-1 16,1 1-16,0 0 0,0 21 15,21-21-15,-21 0 0,0 0 0,21-1 16,-22 22-1,1 0-15,21 22 16,0-1-16,0 0 16,0 0-16,0 0 0,0 0 15,0 1-15,0-1 16,21-21-16,1 21 0,-1 0 0,0-21 16,0 0-16,21 21 0,-20-21 0,20 0 15,0 0-15,1 0 0,-1 0 16,0 0-16,1 0 0,-1 0 0,0-21 15,-21 21-15,22-21 0,-1 0 16,-21 0-16,22-1 0,-22 1 0,0 0 16,0 0-16,0 0 0,0 0 15,-21-22-15,0 22 0,0-21 0,0 21 16,0-22-16,0 22 0,0 0 0,0 0 16,0 0-16,-21 42 31,21 0-31,0 0 15,0 0-15,0 0 0,-21 1 0,21 20 16,0-21-16,0 0 0,0 0 16,0 22-16,0-22 0,0 0 15,0 0-15,0 0 0,21 1 16,0-22-16,1 21 16,-1-21-16,0 0 0,0 0 0,0 0 15,0 0-15,1 0 0,20 0 0,-21-21 16,0 21-16,22-22 0,-22 1 15,21 0-15,-21 0 0,22 0 0,-43 0 16,21-1-16,0 1 0,-21 0 0,21 0 16,-21 0-16,0 0 0,-21 21 15,0 0 1,0 0-16,21 21 0,-22 0 0,1 0 16,21 0-16,-21 0 0,21 1 15,0-1-15,0 0 0,0 0 16,0 0-16,0 0 0,0 1 15,0-1-15,0 0 32,-21-21-17,0 0 1,0 0-16,21-21 16,0 0-1,0-1-15,0 1 0,0-21 0,0 21 16,21 0-16</inkml:trace>
  <inkml:trace contextRef="#ctx0" brushRef="#br0" timeOffset="124556.35">14414 10964 0,'0'0'0,"22"0"32,-22 22-17,-22-1-15,22 0 16,-21 0-16,21 0 0,-21 22 15,21-22-15,-21 21 0,0 0 16,21-20-16,0 20 0,-21 0 0,-1 22 16,22-43-16,0 0 15,0 21-15,0-20 0,0-1 0,0 0 16,0 0-16,22-21 16,-1 0-1,0 0-15,0 0 0,0-21 16,0 0-16,-21 0 0,22 21 0,-22-22 15</inkml:trace>
  <inkml:trace contextRef="#ctx0" brushRef="#br0" timeOffset="124738.38">14203 11176 0,'21'0'31,"0"0"-31,21 0 16,-20 0-16,-1 0 0,21 0 16,-21 0-16,22 0 0,-1 0 0,0-21 15,1 0-15,-1 21 0</inkml:trace>
  <inkml:trace contextRef="#ctx0" brushRef="#br0" timeOffset="125492.1">15494 11261 0,'0'0'0,"-64"0"32,64-21-32,0-1 15,22 22-15,-1-21 0,0 0 16,0 0-16,21 0 0,-20 0 0,-1-1 16,21 1-16,-21 0 0,0-21 0,22 21 15,-22-1-15,-21 1 0,21-21 16,-21 21-16,21-22 0,-21 22 0,0 0 15,0 0-15,0 0 0,0 0 0,0-1 16,-21 22-16,0 0 16,0 0-16,0 0 0,-1 22 15,22-1-15,-21 21 0,0-21 0,21 22 16,0-1-16,-21 0 0,0 1 16,0 20-16,-1 1 0,1-1 0,0 1 15,0-1-15,0 1 0,0 20 16,-1-20-16,1-1 0,-21 1 15,21 20-15,0 1 0,-1 0 0,1-1 16,0 1-16,0-21 0,0 20 0,0 1 16,21-22-16,0 22 0,-22-21 15,22-22-15,0 21 0,0-20 0,0-1 16,0 0-16,0 1 0,22-22 0,-22 0 16,21-21-16,0 0 0,0 0 0,21 0 15,-20 0-15,20-21 0,-21 0 16,21 0-16,1-22 0,-1 22 0,0-21 15,1-1-15,-1 1 0,-21 0 0,22-22 16,-22 22-16,0-22 16,0 1-16,-21-1 0,0 1 0,0-1 15,0 1-15,-21 21 0,-21-22 0,20 22 16,-20-1-16,21 1 0,-43 21 0,22 0 16,0-22-16,-1 22 0,1 21 15,0-21-15,-1 21 0,1 0 16,21 0-16,0-21 0,0 21 0,42 0 31,21 0-31,-21 0 0,22 0 16,-1-21-16,0 21 0,1-21 15,-1 21-15,0-22 0,1 1 16</inkml:trace>
  <inkml:trace contextRef="#ctx0" brushRef="#br0" timeOffset="127128.42">16383 11176 0,'0'0'0,"0"-21"0,-42-64 32,20 85-32,1-21 15,0 21-15,-21 0 0,21 0 0,-22 0 16,22 0-16,-21 0 0,21 0 0,-22 21 16,22 0-16,0 1 0,0-1 15,0 0-15,-1 21 0,1-21 16,0 22-16,0-1 0,21-21 0,-21 22 15,21-22-15,0 0 0,0 0 16,0 0-16,0 0 0,0 1 0,0-1 16,21-21-16,0 0 0,0 0 15,0 0-15,22 0 0,-1 0 16,-21-21-16,22-1 0,-1 1 0,0 0 16,-21 0-16,22 0 0,-1 0 0,-21-22 15,0 22-15,22-21 0,-43 21 16,21-1-16,-21-20 0,21 21 0,-21 0 15,0 0-15,-21 42 32,21 0-17,-21 21-15,21-21 0,0 1 0,0 20 16,0-21-16,0 21 0,0-20 16,0-1-16,0 0 0,0 0 0,0 0 15,21 0-15,0 1 0,0-1 0,0-21 16,1 0-16,-1 0 0,21 0 15,-21 0-15,0 0 0,1 0 0,20 0 16,-21 0-16,0-21 0,0 21 0,1-22 16,-1 1-16,0 0 0,0 0 15,0 0-15,0-22 0,-21 22 16,22 0-16,-22-21 0,0 21 0,0-1 16,0 1-16,0 42 31,0 1-31,0-1 15,0 0-15,0 0 0,0 21 0,0-20 16,0-1-16,0 0 0,0 0 16,0 0-16,0 0 0,21-21 15,-21 22-15,21-22 0,0 0 16,0 0-16,0 0 0,1 0 16,-1 0-16,0-22 0,21 22 15,-21-21-15,22 0 0,-22 0 0,0-21 16,21 20-16,-20-20 0,-1 21 15,0-21-15,0-1 0,0 1 0,-21 0 16,21-1-16,1 1 0,-1-43 16,-21 43-16,0 0 0,21 20 15,-21-20-15,0 21 0,0 0 0,0 0 16,0-1-16,0 44 16,-21-1-1,0 21-15,21-21 0,0 22 0,-22-22 16,22 21-16,-21 0 0,21 1 0,0-1 15,0 0-15,0 1 0,0-22 16,0 21-16,0 1 0,0-22 16,0 0-16,21 21 0,1-21 0,-22 1 15,42-22-15,-21 21 0,0-21 16,0 0-16,22 0 0,-22 0 0,21 0 16,-21 0-16,22 0 0,-22-21 0,0-1 15,0 1-15,0 0 0,1 0 16,-1 0-16,0-22 0,-21 22 0,0 0 15,21-21-15,-21-1 16,21 22-16,-21 0 0,0 0 0,0 0 16,0 42-1,0 0 1,-21 0-16,21 0 16,0 1-16,-21 20 0,21-21 0,0 0 15,0 0-15,0 1 0,0-1 0,0 0 16,0 0-16,0 0 0,0 0 15,21-21-15,0 0 16,0 0-16,1 0 0,-1 0 0,0 0 16,0 0-16,0-21 0,0 0 0,1 21 15,-22-21-15,21 0 0,0 0 16,0-1-16,-21-20 0,0 21 0,21 0 16,-21 0-16,21-1 0,-21 1 15,0 0-15,0 42 31,0 0-15,0 1-16,0-1 0,0 0 16,0 0-16,0 21 0,0-20 0,0-1 15,0 0-15,0 0 0,0 0 16,0 0-16,22 1 16,-1-22-16,0 0 0,0 0 15,0 0-15,0-22 16,1 1-16,-22 0 15,0 0-15,21 0 0,-21 0 16,21-22-16,-21 22 0,21 0 16,0-21-16,0 20 0,1 1 0,-22 0 15,21 0-15,0 0 0,0 0 16,0 21-16,0-22 0,1 22 0,-1 0 16,0 0-16,0 0 0,0 0 0,-21 22 15,21-1-15,1 0 0,-1 0 16,-21 0-16,0 22 0,21-22 0,-21 0 15,0 0-15,0 0 0,0 0 0,0 1 16,0-1-16,0 0 16,-21 0-16,21-42 47,0 0-47,0 0 0,0-1 15,0 1-15,0 0 0,21 0 0,-21 0 16,21 0-16,-21-1 0,21 1 15,-21 0-15,0 0 0,21 21 0,1-21 16,-22 0-16,21 21 16,0 0-16,0 0 15,-21 21 1</inkml:trace>
  <inkml:trace contextRef="#ctx0" brushRef="#br0" timeOffset="127451.97">18881 11113 0,'0'0'0,"42"0"31,-21 0-15,0 0-16,-21-22 0,21 22 15,1-21-15,-1 21 0,-21-21 0,21 0 16,-21 0-16,21 21 0,-21-21 0,0-1 16,0 1-16,0 0 15,-21 21 1,0 0-16,0 21 15,21 0-15,-22 1 16,1-1-16,21 0 0,0 0 0,0 21 16,0-20-16,-21-1 0,21 21 0,0-21 15,0 0-15,0 1 0,0-1 16,0 0-16,21-21 0,-21 21 0,21-21 16,1 0-16,-1 0 0,0 0 0,0 0 15,0 0-15,0 0 0,1 0 16,-1 0-16,0-21 0,0 0 15,0 0-15,-21-1 0,0 1 16,0 0-16,0 0 0</inkml:trace>
  <inkml:trace contextRef="#ctx0" brushRef="#br0" timeOffset="127672.06">17314 10986 0,'0'0'0,"-42"0"0,21 0 0,0 0 0,-22 0 16,22 0-16,42 0 31,0 0-15,1-22-16,-1 22 0</inkml:trace>
  <inkml:trace contextRef="#ctx0" brushRef="#br0" timeOffset="128527.79">20108 10837 0,'0'0'16,"0"-21"-16,0 0 0,0 0 15,0 0-15,0 42 47,0 0-47,0 0 16,0 0-16,0 1 0,0 20 0,0-21 16,0 0-16,0 0 0,-21 22 0,21-22 15,0 0-15,-21 0 0,21 0 16,-21 1-16,21-1 0,0 0 15,-21-21 1,21-21 0,0 0-1,0-1-15,0 1 0,0 0 0,0 0 16,0 0-16,0 0 0,0-22 16,0 22-16,21 0 0,0-21 15,0 20-15,0-20 0,0 21 0,22 0 16,-22 0-16,21-1 0,-21 22 15,22 0-15,-22 0 0,21 0 0,-21 0 16,1 22-16,-1-1 0,0 0 0,-21 0 16,0 0-16,21 22 0,-21-22 15,0 0-15,21 0 0,-21 0 0,0 22 16,0-22-16,0 0 0,0 0 16,0 0-16,0 0 15,-21-21 1,21-21-1,0 0 1,0 0-16,0 0 16,0 0-16,21-1 0,0-20 0,1 21 15,-1 0-15,0-22 0,21 22 16,-21 0-16,22 0 0,-1 0 0,-21 0 16,22 21-16,-22 0 0,21 0 0,-21 0 15,0 0-15,1 21 0,-22 0 16,0 0-16,21 21 15,-21-20-15,0-1 0,0 0 0,0 0 16,0 0-16,0 0 0,0 1 0,-21-1 16,21 0-16,0 0 0,0 0 15,0 0 1,21-42 15</inkml:trace>
  <inkml:trace contextRef="#ctx0" brushRef="#br0" timeOffset="128864.33">21145 10901 0,'22'0'0,"-128"63"0,190-126 0,-41 63 31,-22 0-31,0 0 16,0-21-16,0 21 0,1 0 15,-22-21-15,42 21 0,-21-22 16,0 22-16,0-21 0,1 0 15,-22 0-15,0 0 16,0 0-16,0-1 0,-22 1 16,1 21-16,0 0 0,0 0 15,-21 0-15,20 0 0,1 0 0,0 21 16,-21-21-16,21 22 0,-1-1 0,22 0 16,-21 21-16,21-21 0,0 1 15,0-1-15,0 0 0,0 0 0,0 0 16,0 0-16,21 1 0,1-1 0,-1-21 15,0 21-15,0-21 0,0 0 16,22 0-16,-22 0 0,21 0 16,-21 0-16,22 0 0,-22 0 0,21 0 15,-21-21-15,22 0 0,-22 21 0</inkml:trace>
  <inkml:trace contextRef="#ctx0" brushRef="#br0" timeOffset="129116.77">21823 10499 0,'0'-43'0,"0"86"0,0-107 0,0 22 0,0 21 16,0 0-16,0 42 31,-21 0-31,21 0 0,-22 21 0,22-20 0,0 20 16,-21 0-16,21 1 16,-21-1-16,21 0 0,-21 1 0,21-1 15,0 0-15,0-21 0,0 1 0,-21 20 16,21-21-16,0 0 0,0 0 15,0 1-15,21-22 16,0 0 0,0 0-16,0 0 0,1 0 0,-22-22 15,21 1-15,0 0 0</inkml:trace>
  <inkml:trace contextRef="#ctx0" brushRef="#br0" timeOffset="129565.14">22056 10372 0,'21'-21'0,"-42"42"0,42-64 0,-21 65 32,0-1-32,0 0 0,0 21 0,0-21 15,0 22-15,0-1 0,0 0 0,0 1 16,0-1-16,0-21 0,0 22 16,0-22-16,-21 21 0,21-21 0,-22 0 15,22 1-15,0-1 0,-21 0 0,21 0 16,0-42 31,0 0-47,0 0 15,0-1-15,0 1 16,21-21-16,1 21 0,-1 0 0,0-1 16,0-20-16,0 21 0,0 21 0,1-21 15,-1 0-15,0 21 0,0 0 16,0 0-16,0 21 0,1 0 15,-22 0-15,0 0 0,0 22 0,0-22 16,0 0-16,0 0 0,0 0 16,0 0-16,0 1 0,0-1 15,0 0-15,0 0 0,0 0 0,0 0 16,-22-21 0,22 22-16,0-44 31,0 1-31,22 21 0,-1-21 15,0 0-15</inkml:trace>
  <inkml:trace contextRef="#ctx0" brushRef="#br0" timeOffset="129916.52">22606 10647 0,'0'0'16,"21"0"-16,0-21 0,-21 42 31,-21-21-15,0 21-16,0 0 0,0 0 0,-1 1 15,1-1-15,21 0 0,0 0 0,-21 0 16,21 0-16,0 1 0,0-1 16,0 0-16,0 0 0,21-21 15,0 0 1,1 0-16,-1 0 0,0 0 16,21 0-16,-21 0 0,1 0 0,-1-21 15,0 21-15,0-21 0,0 0 0,0-1 16,-21 1-16,22 0 0,-22 0 15,0 0-15,0 0 0,0-1 0,0 1 16,0 0-16,0 0 0,-22 21 16,1 0-16,0-21 0,0 21 15,0 0-15,0 0 0,-1 0 0,1 0 16,0 0-16,0 21 0,0 0 16,21 0-1,21-21 1</inkml:trace>
  <inkml:trace contextRef="#ctx0" brushRef="#br0" timeOffset="130460.42">23114 10647 0,'0'0'0,"42"-42"32,-42 20-32,0 1 15,0 0-15,-21 21 0,0 0 16,0 0-16,0 0 15,-1 21-15,1 0 0,0 1 16,21-1-16,0 0 0,-21 0 16,0 0-16,21 0 0,-21 1 0,21-1 15,0 0-15,0 0 0,0 0 0,0 0 16,0 1-16,0-1 16,21-21-16,0 21 0,0-21 15,0 0-15,0 0 0,1 0 16,-1 0-16,0 0 0,0 0 0,0-21 15,0 0-15,1-1 16,-22 1-16,21 0 0,-21-21 0,21 21 16,0-22-16,-21 1 0,0 0 0,21-22 15,-21 22-15,21-22 0,-21 22 16,0 0-16,22-1 0,-22 1 0,21 0 16,-21 20-16,0-20 0,0 21 15,0 0-15,0 42 16,0 0-16,0 0 15,-21 0-15,21 22 0,-22-22 0,22 21 16,0 22-16,0-22 16,-21 0-16,21 1 0,-21 20 0,21-20 15,0-1-15,0-21 0,0 21 0,0 1 16,0-22-16,0 0 0,0 0 16,21 0-16,-21 1 0,21-22 0,1 21 15,-1-21-15,0 0 0,0 0 16,0 0-16,0 0 0,1 0 15,-1-21-15,0 21 0,-21-22 16,0 1-16,0 0 0</inkml:trace>
  <inkml:trace contextRef="#ctx0" brushRef="#br0" timeOffset="130732.04">21717 10732 0,'0'0'0,"-42"0"0,20 0 0,1 0 16,42 0 0,1 0-16,-1 0 15,21 0-15,0-22 0,1 22 16,-1 0-16,0 0 0,1-21 0,-1 21 15,-21 0-15,22 0 0,-22 0 16,0 0-16,0 0 0,-42 0 31</inkml:trace>
  <inkml:trace contextRef="#ctx0" brushRef="#br0" timeOffset="131671.44">1058 12869 0,'0'0'0,"0"-21"0,0 0 16,0 0-16,0 0 31,0 42-15,0 0-1,0 0-15,0 0 0,0 22 16,0-22-16,0 0 0,0 0 0,0 22 16,0-22-16,0 0 0,0 0 15,0 0-15,0 0 0,0 1 16,0-1 0,21-21 15,1-21-31</inkml:trace>
  <inkml:trace contextRef="#ctx0" brushRef="#br0" timeOffset="132012.41">1672 12827 0,'42'-42'16,"-84"84"-16,106-105 0,-43 41 0,0 22 16,0-21-16,-21 0 0,-21 21 31,0 0-31,0 21 0,-1-21 0,-20 21 15,21 1-15,-21-1 0,20 0 16,1 0-16,0 0 0,0 0 16,21 1-16,0-1 0,0 0 15,21 0-15,0-21 0,0 0 16,1 21-16,20 0 0,-21-21 16,0 0-16,22 22 0,-22-22 15,0 21-15,0-21 0,0 21 0,0-21 16,-21 21-16,0 0 15,0 0-15,0 1 16,-21-22-16,0 0 0,0 21 16,0-21-16,0 0 0,-1 0 15,1 0-15,0 0 0,0 0 0,0 0 16,0 0-16,-1 0 0,1 0 16,-21-21-16</inkml:trace>
  <inkml:trace contextRef="#ctx0" brushRef="#br0" timeOffset="132196.32">1164 12679 0,'-21'-21'16,"0"21"0,42 21 30,0-21-46,0 0 0,0 0 16</inkml:trace>
  <inkml:trace contextRef="#ctx0" brushRef="#br0" timeOffset="132607.92">3365 12594 0,'0'0'16,"0"-21"-16,0 0 0,0 0 15,-21 21-15,0-21 0,0 21 16,0-22-16,0 22 0,-1 0 15,1 0-15,-21 0 0,21 0 0,0 22 16,-1-22-16,1 21 0,0 0 16,0 0-16,0 0 0,0 0 15,-1 22-15,22-22 0,0 21 16,0 1-16,0-22 0,0 21 0,0 43 16,0-43-16,0-21 15,22 22-15,-1-22 0,-21 21 0,21-21 16,0 0-16,0 1 0,0-1 0,1-21 15,-1 21-15,21-21 0,-21 0 16,22 0-16,-1 0 0,0 0 0,1 0 16,-1 0-16,21-21 0,-20 0 15,20-1-15</inkml:trace>
  <inkml:trace contextRef="#ctx0" brushRef="#br0" timeOffset="134248.29">4085 12806 0,'0'0'0,"0"-21"16,0-22-16,0 22 0,0 0 15,0 0-15,0 0 0,-21 0 16,0-1-16,0 22 0,-22 0 0,22 0 16,0 0-16,0 0 0,0 0 15,-22 0-15,22 0 0,0 22 0,0-22 16,0 21-16,-1 0 0,1 21 16,0-21-16,0 1 0,21 20 0,0 0 15,0-21-15,0 22 0,0-22 0,0 21 16,0-21-16,0 1 0,0 20 15,0-21-15,21 0 0,0-21 16,0 0-16,22 0 16,-22 0-16,0 0 0,21 0 0,-20 0 15,-1-21-15,21 0 0,-21 21 0,0-21 16,1 0-16,-1-22 0,0 22 16,0 0-16,0-21 0,0 20 0,-21-20 15,0 21-15,0-21 0,0 20 16,0-20-16,0 21 0,0 0 15,0 0-15,0 42 32,0 21-32,0-21 15,0 22-15,0-22 0,0 21 16,0 0-16,0-20 0,0 20 16,0-21-16,0 21 0,22-20 0,-1-1 15,-21 0-15,21 0 0,0-21 16,0 0-16,0 0 0,1 0 0,-1 0 15,21 0-15,-21-21 0,22 0 16,-22 0-16,21-1 0,-21 1 0,22 0 16,-22-21-16,21 21 0,-21-22 0,0 22 15,1-21-15,-1-1 0,0 22 16,-21-21-16,0 0 0,21-1 0,-21 22 16,0-21-16,0-1 0,0 22 15,0 0-15,0 0 0,0 0 16,0 0-16,-21 21 15,0 21 1,0 0-16,-1 0 0,22 0 0,0 0 16,-21 22-16,21-22 0,-21 21 0,21-21 15,0 22-15,0-1 0,0 0 16,0 1-16,0-22 0,0 21 0,0-21 16,0 1-16,0-1 0,0 0 15,21 0-15,0-21 0,1 0 0,-1 0 16,0 0-16,21 0 0,-21 0 0,1 0 15,20-21-15,-21 0 0,0 0 16,0-1-16,22 1 0,-22 0 0,0-21 16,0 21-16,0-22 15,1 22-15,-1-21 0,0 21 0,-21-22 16,0 22-16,21-21 0,-21 21 0,21-22 16,-21 22-16,0 0 15,0 0-15,-21 42 16,21 0-1,-21 0-15,21 0 0,0 22 16,-21-22-16,21 0 0,-21 21 0,21 1 16,0-22-16,0 21 0,0 1 0,0-22 15,0 0-15,0 21 16,0-21-16,21 1 0,0-1 0,-21 0 16,21-21-16,0 0 0,0 21 15,1-21-15,-1 0 0,21 0 0,-21 0 16,0 0-16,22-21 0,-22 0 0,21 21 15,1-21-15,-22-1 0,0 1 16,21 0-16,-21-21 0,1 21 0,-22-1 16,0 1-16,21-21 0,-21 21 0,0 0 15,0-1-15,0 1 16,0 0-16,-21 21 16,-1 0-16,1 0 15,0 21-15,21 0 16,-21-21-16,0 22 0,21 20 0,-21-21 15,21 0-15,0 0 0,0 1 0,0 20 16,0-21-16,0 0 0,0 0 16,21 1-16,0-1 0,0 0 0,21-21 15,-20 21-15,20-21 0,0 0 16,1 0-16,-1 0 0,0 0 0,22 0 16,-1 0-16,-20 0 0,20 0 0,1-21 15,-22 21-15,0-21 0,1 0 16,-1-1-16,-21 1 0,0 0 15,0 0-15,1 0 0,-22 0 0,0-1 16,0 1-16,0 0 0,0 0 16,0 0-16,0 0 0,-22-1 0,1 22 15,0-21-15,0 21 0,0 0 16,0 0-16,-22 0 0,22 21 16,0-21-16,0 22 0,0-1 0,-1 0 15,1 21-15,0-21 0,21 1 0,0 20 16,0-21-16,0 21 0,0-20 15,0-1-15,0 0 0,0 0 0,0 0 16,21 0-16,0-21 16,1 22-16,-1-22 0,0 0 15,0 0-15,0 0 0,0-22 0,1 1 16,-1 21-16,0-21 0,0 0 0,21 0 16,-20-22-16,-1 22 0,0-21 15,0 0-15,0-1 0,0 22 0,1-21 16,-1-22-16,0 22 0,0 0 0,-21-1 15,0 1-15,21-22 0,-21 22 16,0 0-16,0-22 0,0 43 0,0-21 16,0 21-16,0-1 0,-21 22 15,21 22-15,-21-1 16,0 21-16,21 0 0,-21 1 0,21-1 16,0 0-16,0 1 0,0-1 15,0 0-15,0 1 0,0-1 16,0 0-16,0 1 0,0-1 0,0-21 15,0 22-15,0-1 0,21-21 16,0 0-16,-21 0 0,21 1 0,-21-1 16,21-21-16,0 0 0,1 0 15,-1 0-15,0 0 16,0-21-16</inkml:trace>
  <inkml:trace contextRef="#ctx0" brushRef="#br0" timeOffset="135268.19">7662 12764 0,'0'-22'63,"0"1"-63,21 0 15,-21 0-15,22 21 0,-22-21 16,0 0-16,21-1 0,0 1 16,-21 0-16,0 0 0,0 0 15,21 21-15,-42 21 47,21 0-47,-21 0 0,0 0 16,21 22-16,0-22 0,-22 0 0,22 21 15,-21-20-15,21 20 0,0-21 16,0 0-16,0 0 0,0 1 0,0-1 16,21-21-16,1 0 0,-1 0 15,0 0-15,21 0 0,-21 0 0,1 0 16,20 0-16,-21-21 0,21 21 0,-20-22 16,-1 1-16,21 0 0,-21 0 0,-21 0 15,0 0-15,0-1 0,0 1 16,0 0-16,0 0 0,0 0 0,-21 0 15,0 21-15,0-22 0,-22 1 16,22 21-16,0 0 0,0-21 16,0 21-16,21-21 15,21 0 1,0 21-16,0 0 16,22 0-16,-22-21 0,21 21 0,-21 0 15,22 0-15,-1 0 0,-21 0 16,21 0-16,-20 0 0,20 0 0,-21 0 15,21 21-15,-20-21 0,-1 21 16,0 0-16,0 0 0,0 0 16,-21 1-16,21-1 0,-21 0 15,0 0-15,0 0 0,0 0 0,0 1 16,0-1-16,0 0 0,0 0 16,0 0-16,-21 0 0,0 1 15,0-22 1,0 0-1,21-22-15,0 1 0,0 0 16,0 0-16,0 0 0,0 0 0,0-1 16,21-20-16,0 21 0,0-21 15,0 20-15,1-20 0,-1 21 0,21 0 16,0-22-16,1 22 0,-1 0 0,0 21 16,1 0-16,-22 0 0,21 0 15,1 0-15,-22 0 0,0 21 0,0 0 16,0 1-16,0-1 0,-21 21 15,0-21-15,0 0 0,0 1 16,0 20-16,0-21 0,0 0 0,-21 0 16,0 22-16,21-22 0,-21-21 15,21 21-15,0 0 0,-21 0 0,42-21 32,0 0-32</inkml:trace>
  <inkml:trace contextRef="#ctx0" brushRef="#br0" timeOffset="135642.38">10096 12150 0,'0'0'0,"0"-21"0,0-1 16,0 1-16,-21 21 16,0 0-1,0 21-15,21 1 0,0-1 16,0 0-16,0 21 0,0-21 16,0 22-16,0-1 0,0 0 15,0-20-15,0 20 0,0 0 0,0-21 16,0 22-16,0-22 0,0 0 0,0 21 15,0-20-15,0-1 0,0 0 16,0 0-16,0 0 0,0 0 0,0 1 16,0-44 15,21 1-31,-21 0 0,21 0 16,0 0-16</inkml:trace>
  <inkml:trace contextRef="#ctx0" brushRef="#br0" timeOffset="136292.07">10372 12171 0,'0'0'0,"0"-21"0,21 0 0,-21-1 16,0 1-16,0 42 15,0 1-15,-21-1 16,21 21-16,-22-21 0,22 22 16,0-1-16,-21 0 0,21 1 0,0-1 15,0-21-15,0 21 0,0-20 0,-21 20 16,21-21-16,-21 21 0,21-20 15,0-1-15,0 0 0,0 0 0,0 0 16,0 0-16,0-42 47,21 0-47,0 0 0,0 0 0,1 0 16,-1-1-16,0-20 0,-21 21 15,21 0-15,21-22 0,-20 22 16,-22 0-16,21 21 0,-21-21 15,21 21 1,-21 21-16,0 0 0,0 0 16,0 1-16,0-1 15,0 0-15,0 0 16,0 0-16,21 0 0,-21 1 16,0-1-16,21-21 0,0 21 0,1-21 15,-1 0-15,0 0 0,0 0 16,0 0-16,0 0 0,22 0 0,-22 0 15,21 0-15,-21 0 0,22-21 0,-22 0 16,21-1-16,-21 22 0,1-21 16,-1 0-16,0 0 0,0 0 0,0 0 15,-21-1-15,0 1 0,0 0 0,0 0 16,-21 21 0,0 0-16,0 0 0,0 0 15,21 21-15,-22-21 0,1 21 16,0 0-16,0 1 0,21-1 0,0 0 15,0 0-15,0 0 0,0 0 16,0 1-16,0-1 0,21-21 16,0 0-16,0 21 0,1-21 0,-1 0 15,0 0-15,0 0 0,0 0 16,22 0-16,-22 0 0,0 0 0,0 0 16,0-21-16,0 0 0,1 21 0,-22-22 15,21 1-15,-21 0 0</inkml:trace>
  <inkml:trace contextRef="#ctx0" brushRef="#br0" timeOffset="136512.1">9821 12488 0,'0'0'16,"-42"22"-16,21-22 0,0 0 0,42 0 31,0 0-31,21 0 0,-21 0 0,22 0 16,-1 0-16,22 0 15,-22-22-15,21 22 0,-20 0 0,20-21 16,-20 21-16,-1-21 0,0 0 0,1 21 16,-22-21-16</inkml:trace>
  <inkml:trace contextRef="#ctx0" brushRef="#br0" timeOffset="137295.38">12255 12510 0,'0'0'0,"22"0"32,-1 0-32,0 0 0,0 0 15,21-22-15,-20 1 0,20 21 0,-21-21 16,21 0-16,1 0 0,-22 21 0,21-21 15,-21-1-15,22 1 0,-22 0 16,0 0-16,0 0 0,0 0 16,-21-22-16,0 22 0,0 0 0,0 0 15,0-22-15,0 22 0,0 0 16,0 0-16,0 0 0,-21 21 16,0-21-16,0 21 0,0 0 15,0 21-15,-1 0 0,22 21 16,-21 1-16,0-1 0,21 0 0,-21 22 15,0-22-15,0 22 0,21-1 0,-22 1 16,1-1-16,0 22 0,0-22 16,0 22-16,0 0 0,-1-1 0,1 1 15,0 0-15,0-1 0,0 1 16,0 21-16,-1-22 0,1 1 16,21 0-16,-21-1 0,21 1 0,-21-21 15,21-1-15,0 1 0,0-22 0,0 0 16,0 1-16,0-1 0,21-21 15,0 0-15,0-21 0,1 0 0,-1 0 16,21 0-16,-21-21 0,22 21 0,-22-21 16,21-21-16,0 20 0,1-20 0,-1 21 15,-21-21-15,22-22 0,-22 22 16,0-22-16,0 1 0,0-1 0,-21 1 16,0-1-16,0 1 0,0-1 0,-21 1 15,0 20-15,0-20 16,-22 21-16,22-1 0,-21 1 0,0 21 15,-22-22-15,22 22 0,-1 21 0,1-21 16,0 21-16,-1 0 0,22 0 16,-21 0-16,21 0 0,42 0 31,0 0-31,0 0 0,22 0 16,-1 0-16,-21 0 0,21 0 0,1-21 15,-1 0-15,0 21 0,-20-21 0,20-1 16</inkml:trace>
  <inkml:trace contextRef="#ctx0" brushRef="#br0" timeOffset="137936.39">13166 12679 0,'0'0'0,"63"-127"31,-63 106-15,0 0-16,-21 21 0,0-22 0,0 22 15,-1 0-15,1 0 0,-21 0 16,21 0-16,0 0 0,-1 0 0,1 22 15,-21-1-15,21-21 0,0 21 0,-1 0 16,1 21-16,0-20 0,0 20 16,0-21-16,21 21 0,0-20 15,-21 20-15,21-21 0,0 21 0,0-20 16,0-1-16,0 0 0,21 0 16,0-21-16,0 0 0,0 0 15,0 0-15,1 0 0,20 0 0,-21-21 16,21 0-16,-20 0 0,20-1 15,-21 1-15,0 0 0,22 0 0,-22 0 16,0 0-16,0-22 0,0 22 16,-21 0-16,0 0 0,21 0 0,-21-1 15,22 1-15,-22 42 32,0 1-32,-22 20 15,22-21-15,-21 0 0,21 0 16,0 1-16,0-1 0,0 0 0,0 0 15,0 0-15,0 0 0,0 1 16,21-22-16,1 0 0,-1 21 0,0-21 16,0 0-16,0 0 0,0 0 15,22 0-15,-22-21 0,0-1 0,0 22 16,0-21-16,1 0 0,-1 0 0,0 0 16,0 0-16,-21-1 0,21 1 15,-21 0-15,21 0 0,-21 0 0,0 0 16,0 42 15,0 0-31,0 0 16,0 0-16,0 0 0,0 1 0,-21-1 15,21 0-15,0 0 0,-21 0 16,21 0-16,0 1 0,0-1 16,0-42 15,0-1-31,21 1 15</inkml:trace>
  <inkml:trace contextRef="#ctx0" brushRef="#br0" timeOffset="138088.39">13674 12488 0,'0'0'0,"0"-21"0,0 0 0,0 0 16,-22 21 15,22 21-16,22-21 1,-1 0-16,0 0 16</inkml:trace>
  <inkml:trace contextRef="#ctx0" brushRef="#br0" timeOffset="139364.87">14182 12319 0,'-22'21'16,"22"0"0,-21-21-16,0 43 0,0-22 0,0 0 15,21 21-15,-21-20 0,-1 20 0,22-21 16,0 21-16,-21-20 0,21 20 16,-21 0-16,21-21 0,0 22 0,0-1 15,0-21-15,0 0 0,0 1 16,0-1-16,0 0 0,21 0 0,0-21 15,1 0-15,-1 0 0,21 0 0,-21 0 16,22 0-16,-22 0 0,21-21 16,-21 0-16,22 21 0,-22-21 15,21-22-15,-21 22 0,0 0 0,1 0 16,-1 0-16,-21-22 0,0 22 0,21 0 16,-21 0-16,0 0 0,0-1 15,0 1-15,-21 42 47,0 1-47,21-1 0,0 0 0,0 0 16,-22 0-16,22 0 0,0 1 0,0-1 15,0 0 1,0 0-16,0 0 0,22-21 16,-22 21-16,21-21 0,0 0 0,0 0 15,0 0-15,0-21 16,1 21-16,-1-21 0,0 0 0,0 21 15,0-21-15,0 0 0,-21-1 0,22 1 16,-22 0-16,21 0 0,-21 0 16,21 0-16,-21-1 15,0 44 1,0-1-16,0 0 16,0 0-16,0 0 15,0 0-15,0 1 0,0-1 16,0 0-16,0 0 0,0 0 15,0 0-15,21-21 16,0 0-16,0 22 16,1-22-16,-1 0 15,0-22-15,0 1 16,-21 0-16,0 0 0,0 0 0,21 0 16,-21-1-16,21 1 0,1 0 0,-1-21 15,0-1-15,-21 22 16,21 21-16,0-21 0,0 0 0,1 21 15,-1 0-15,0 0 0,0 0 0,0 0 16,0 0-16,1 21 16,-1 0-16,-21 0 15,0 1-15,0-1 0,0 0 0,21 21 16,-21 1-16,0-22 0,0 0 16,0 0-16,0 0 15,21-21 16,-21-21-31,0 0 16,0 0-16,0 0 0,21-1 16,-21 1-16,21 0 0,-21 0 15,0 0-15,22 0 0,-22-1 16,21 1-16,0 21 0,-21-21 0,21 21 16,0-21-16,0 21 15,1 0 1,-1 0-16,-21 21 15,0 0 1,0 0 0,21-21-16,0 22 0,0-22 15,0 0-15,1 21 16,-1-21-16,0 0 16,0 0-16,0 0 0,0-21 15,1 21-15,-1-22 0,0 22 16,0-21-16,0 0 0,-21 0 15,21 21-15,-21-21 0,0 0 16,0-1-16,0 1 0,-21 21 16,0 0-1,0 0-15,0 0 0,21 21 16,0 1-16,-21-22 0,-1 21 0,22 0 16,0 0-16,0 0 0,0 0 0,-21 22 15,21-22-15,0 0 0,0 0 16,0 0-16,0 1 0,21-1 15,1-21 1,-1 0-16,0 0 0,0 0 16,21-21-16,-20-1 15,20 22-15,0-21 0,1 0 0</inkml:trace>
  <inkml:trace contextRef="#ctx0" brushRef="#br0" timeOffset="140276.85">17166 12340 0,'0'-21'0,"0"42"0,-21-42 15,0 21-15,21-21 0,-21 21 0,-1 0 16,1 0-16,0 0 16,0 0-16,0 0 0,0 21 0,-1 0 15,22 0-15,-21 1 0,21-1 16,-21 21-16,21-21 0,0 0 16,0 22-16,0-22 0,0 0 0,0 0 15,0 0-15,0 1 0,0-1 16,21 0-16,0-21 0,1 21 15,-1-21-15,21 0 0,-21 0 0,0 0 16,22 0-16,-22 0 0,21 0 0,1-21 16,-22 21-16,21-21 0,-21 0 15,0-1-15,1 1 0,-1 21 0,-21-21 16,0 0-16,0 0 0,0-22 0,0 22 16,-21 0-16,-22 0 0,22-21 15,0 20-15,-21 1 0,-1 0 0,22 0 16,0 21-16,-21 0 0,20 0 0,1 0 15,42 0 17,1 0-32,-1 0 15,21 0-15,-21 0 0,22 0 16,-1-21-16,0 21 0,1-21 0,20 21 16,-21-22-16,1 1 0,-1 0 0,-21 21 15,22-21-15,-22 0 0,0 0 16,0-1-16,0 22 0,-21-21 0,0 0 15,0 42 17,-21 0-32,0 1 0,21-1 15,-21 0-15,21 21 0,0-21 0,-21 22 16,21-22-16,-22 21 0,22 1 16,0-1-16,0-21 0,0 43 0,0-22 15,0 0-15,0 22 0,0-1 0,0 1 16,0-1-16,0 1 0,0-1 15,0 1-15,0 20 0,0-20 0,0-1 16,-21 22-16,21-21 0,0 20 0,0-20 16,0 20-16,0-20 0,0-1 0,0-20 15,0 20-15,0-20 0,0-22 16,0 21-16,0-21 0,-21-21 16,21-21-1,-21 0 1,0 0-16,0-22 0,-1 1 0,22 0 15,-21-22-15,0 22 0,0-22 0,21-20 16,0 20-16,0 1 0,0-22 0,0 22 16,0-22-16,0 0 0,0 22 15,21-1-15,0 1 0,0-1 16,22 22-16,-22-22 0,0 43 0,21-21 0,-20 21 16,20-22-16,-21 22 0,21 0 15</inkml:trace>
  <inkml:trace contextRef="#ctx0" brushRef="#br0" timeOffset="141774.68">18923 12510 0,'-21'-64'32,"42"128"-32,-42-149 0,21 64 0,0 0 15,0-1-15,0-20 0,0 21 16,0 0-16,0 0 0,0-1 0,0 1 16,0 0-16,-21 0 15,-1 21-15,1 0 16,0 21-16,-21-21 0,21 21 0,-22 0 15,22 1-15,-21 20 0,-1-21 16,22 21-16,-21-20 0,21 20 0,0 0 16,-1-21-16,22 22 0,0-22 0,0 0 15,0 21-15,0-20 0,0-1 16,22 0-16,-1-21 0,0 21 16,21-21-16,-21 0 0,1 0 15,-1 0-15,21-21 0,-21 0 0,0 21 16,1-21-16,20-1 0,-21 22 15,0-21-15,0 0 0,-21 0 0,0 0 16,22 0-16,-22-1 0,0-20 16,0 21-16,0 0 0,0 0 0,0-1 15,0 1-15,0 0 0,-22 21 16,22 21 0,0 0-16,0 1 0,-21-1 0,21 0 15,-21 0-15,21 0 0,0 0 0,0 1 16,0-1-16,0 0 0,0 0 15,0 0-15,21-21 0,0 21 0,1-21 16,-1 0-16,0 0 0,0 0 16,0 0-16,0 0 0,1 0 15,20 0-15,-21 0 0,21-21 0,-20 21 16,-1-21-16,0 0 0,21 0 0,-42 0 16,21-1-16,1 1 0,-22 0 15,21 0-15,-21 0 0,0 0 0,0-1 16,0 1-16,0 42 31,0 1-31,-21-1 0,-1 0 16,22 0-16,-21-21 0,21 21 0,0 0 15,0 1-15,-21-1 16,0 0-16,21 0 16,21-21 15,-21-21-31,21 21 0,-21-21 15,21 0-15,1 21 0,-1-22 0,-21 1 16,21 0-16,0 0 0,-21 0 0,21 0 16,0-1-16,1 1 0,-22 0 15,21 21-15,0 0 16,-21 21 0,0 0-16,0 1 0,0-1 15,0 0-15,0 0 0,21 0 16,-21 22-16,0-1 0,0-21 15,21-21-15,0 21 0,1 0 16,-22 1-16,21-22 0,0 0 0,0 0 16,21 0-16,-20 0 0,-1 0 0,21 0 15,0 0-15,-20-22 0,20 22 16,0-21-16,-21 21 0,22-21 0,-22 0 16,0 0-16,0 0 0,0-1 0,1 1 15,-22-21-15,0 21 0,21 0 16,-21-1-16,0 1 15,0 42 1,0 1-16,0-1 16,-21 0-16,21 0 0,0 0 15,0 0-15,0 1 0,0-1 16,0 0-16,21-21 16,0 21-16,0-21 15,0 0-15,22 0 0,-22 0 16,0 0-16,0-21 0,21 21 0,-20-21 15,-1 21-15,0-21 0,0-1 16,0 1-16,0 0 0,1 0 0,-22 0 16,0 0-16,0-1 0,21 1 15,-21 0-15,0 0 0,0 0 16,-21 42 15,21 0-31,-22 0 16,22 0-16,-21 1 0,0-1 0,21 21 15,0-21-15,0 22 0,-21-1 0,0 0 16,21 1-16,0-1 0,0 0 16,0 22-16,0-22 0,0 22 0,0-1 15,0-21-15,0 22 0,0-22 0,0 22 16,0-22-16,0 22 0,0-22 16,0 0-16,0 22 0,21-22 0,-21 0 15,21-20-15,-21 20 0,0-21 16,0 0-16,-21 0 0,0-21 0,0 0 15,-1 0-15,1 0 0,-21 0 16,21-21-16,0 0 0,-1 0 0,1 0 16,-21 0-16,21-1 0,0 1 0,-1 0 15,22 0-15,-21 0 0,21-22 16,-21 22-16,21 0 0,0-21 0,0-1 16,0 1-16,0 0 0,21-1 15</inkml:trace>
  <inkml:trace contextRef="#ctx0" brushRef="#br0" timeOffset="142787.96">21145 12086 0,'-21'0'16,"42"0"15,1-21-15,-1 21-16,21-21 0,-21 21 15,0-21-15,1 21 16,-1-21-16,0 21 0,0 0 0,0 0 16,-21-22-16,21 22 0,-42 0 31,0 0-31,0 0 0,0 22 15,0-1-15,-1 0 0,22 0 16,0 21-16,-21-20 0,21 20 0,-21-21 16,21 21-16,0-20 0,0 20 0,0-21 15,0 21-15,0-20 0,0-1 16,0 0-16,0 0 0,0 0 0,0 0 16,0 1-16,0-1 0,0 0 0,0 0 15,-21-21-15,0 0 16,0 0-1,-1 0-15,1 0 0,0 0 16,0 0-16,0-21 0,0 21 16,-1-21-16,1 0 15,0 21 1,21 21 15,0 0-15,21-21-16,-21 21 0,21-21 15,1 0-15,-1 0 16,0 0-16,0 21 0,0-21 0,22 0 16,-22 0-16,21 0 0,0 0 0,1 0 15,-1-21-15,0 21 0,1-21 0,-1 21 16,-21-21-16,22 0 0,-22-1 16,0 22-16,0-21 0,0 0 0,0 0 15,-21 0-15,0-22 0,0 22 16,0 0-16,-21 21 31,0 0-31,0 21 16,21 0-16,0 1 15,-21-1-15,21 0 0,0 0 16,0 0-16,0 0 0,0 1 16,0-1-16,0 0 15,21-21-15,0 0 0,0 0 0,0 0 16,1 0-16,-1 0 0,21 0 0,-21 0 15,22 0-15,-22 0 0,21 0 16,-21-21-16,22 21 0,-22-21 0,21-1 16,-21 1-16,0 0 0,1 0 0,-1 0 15,0 0-15,-21-1 0,0 1 16,-21 42 31,21 1-47,-21-1 0,-1-21 0,22 21 15,0 0-15,0 0 0,-21 0 0,21 1 16,0-1-16,-21-21 16,21 21-16,0 0 15,0-42 17,0 0-17,0 0-15,0-1 0</inkml:trace>
  <inkml:trace contextRef="#ctx0" brushRef="#br0" timeOffset="143072.25">22373 11917 0,'0'0'0,"21"-21"0,22-85 32,-43 85-32,21 21 0,-21 21 31,0 0-31,0 0 0,0 22 0,0-22 15,0 21-15,-21 0 0,21 1 0,-22-1 16,22 0-16,0 1 0,0-1 16,-21 0-16,21 1 0,-21-22 0,21 21 15,0-21-15,0 1 0,0-1 16,0 0-16,0 0 0,0 0 16,21-21-1,0 0-15,1 0 16,-1 0-16,0-21 15,-21 0-15,0 0 0</inkml:trace>
  <inkml:trace contextRef="#ctx0" brushRef="#br0" timeOffset="143292.07">22310 12171 0,'0'0'0,"0"-42"31,21 20-31,0 22 15,21-21-15,-21 21 0,1-21 0,-1 21 16,21 0-16,-21-21 0,22 21 16,-22-21-16,21 21 0,-21 0 0,0 0 15,1 0-15,-1 0 16,-21 21 0,-21 0-16,-1-21 15,1 21-15,-21-21 0,0 21 0,-1 1 16</inkml:trace>
  <inkml:trace contextRef="#ctx0" brushRef="#br0" timeOffset="144703.59">11049 14182 0,'0'0'15,"0"-21"-15,0-1 0,0 1 16,21 0-16,-21 0 16,21 0-16,-21 0 15,0-1 1,-21 22-16,0 0 16,0 0-16,0 0 0,-1 0 0,1 22 15,0-1-15,0-21 0,0 42 16,0-21-16,-1 0 0,1 22 0,0-1 15,21 0-15,0 1 0,0-1 16,0 22-16,0-22 0,0 21 0,0-20 16,0-1-16,21 0 0,0 1 0,1-1 15,-1-21-15,0 22 16,0-22-16,0 0 0,22-21 0,-1 21 16,-21-21-16,21 0 0,1 0 0,-1 0 15,0 0-15,-20-21 0,20 0 16,0 0-16,1-1 0,-1 1 0,-21-21 15,21 0-15,1-1 0,-22 1 0,0 0 16,21-1-16,-42-20 0,22 20 16,-22-20-16,0 21 0,0-1 0,0 1 15,0-22-15,-22 22 0,1 0 16,0-1-16,-21 22 0,21-21 0,-22 21 16,1 0-16,0-1 0,-1 1 0,1 21 15,0 0-15,-1 0 0,1 21 16,0 1-16,-1-1 0,1 0 15,21 21-15,0 1 0,-1-1 16,1 0-16,21 1 0,0-1 16,0 21-16,0-20 0,21 20 0,22 22 15,-22-43-15,0-21 0,21 22 16,1-22-16,-1 0 0,0 0 0,1 0 16,-1-21-16,0 0 0,1 0 0,-1 0 15,0 0-15,1 0 0,-1-21 16,0 0-16,1 0 0,-1 0 0,-21 21 15,22-43-15,-22 22 0,0 0 16,-21 0-16,0 0 0,21 21 16,-21-21-16,0-1 0,0 44 31,0-1-31,0 0 16,-21 0-16,21 21 0,0-20 0,0-1 15,-21 0-15,0 0 0,21 0 16,-22 0-16,22 1 0,0-1 0,-21 0 15,0-21 1,21-21 15,0 0-15,0-1-16,0 1 0,0 0 0,0 0 16,0-21-16,0 20 0,0-20 0,21 0 15,22-1-15,-22 1 0,21 21 16,-21-21-16,22 20 0,20 1 0,-21 0 15,1 0-15,20 21 0,-20 0 0,-1 0 16,0 21-16,-21 0 0,1 0 16,20 1-16,-42 20 0,0-21 0,0 21 15,0-20-15,0 20 0,0-21 16,0 0-16,0 22 0,-21-22 0,21 0 16,-21 0-16,-1-21 0,22 21 0,0 0 15,0-42 32,22 0-47,-1 0 0</inkml:trace>
  <inkml:trace contextRef="#ctx0" brushRef="#br0" timeOffset="146209.39">13166 14055 0,'21'0'16,"0"0"-16,0 0 15,0 0-15,0 0 0,1-21 16,20 21-16,-21-22 0,21 22 0,-20-21 15,20 21-15,0-21 0,-21 21 16,22-21-16,-22 21 0,21-21 0,-21 0 16,1-1-16,-1 22 0,-21-21 15,0 0-15,0 0 0,0 0 16,0 0-16,0-1 0,-21 22 16,-1 0-1,1 0-15,21 22 0,-21-1 0,0 0 16,0 0-16,0 21 0,21-20 0,0 20 15,-22 0-15,22-21 0,-21 22 16,21-1-16,0-21 0,0 22 0,0-1 16,0-21-16,0 21 0,0 1 0,0-22 15,0 21-15,0-21 0,0 1 16,0-1-16,0 0 0,0 0 0,21 0 16,-21 0-16,0 1 15,-21-44 16,0 1-31,0 21 0,21-21 16,-21 0-16,0 0 0,-1 0 0,1-1 16,21 1-16,-21 0 15,0 21-15,21-21 0,-21 21 16,21 21 0,0 0-16,0 0 15,0 1-15,0-1 16,0 0-16,0 0 0,21-21 0,0 21 15,0 0-15,0-21 0,1 0 16,20 22-16,-21-22 0,21 0 0,-20 0 16,20 0-16,0 0 0,-21 0 15,22-22-15,-1 22 0,0-21 16,-20 0-16,20 0 0,0 0 0,-21 0 16,1-1-16,-1 1 0,0 0 0,0-21 15,-21 21-15,0-1 0,0 1 16,0 0-16,0 0 0,0 0 15,0 0-15,-21 21 16,0 0-16,0 0 16,-1 21-16,1-21 0,21 21 15,-21 0-15,21 0 0,0 0 0,0 22 16,0-22-16,0 0 16,0 0-16,0 22 0,0-22 0,0 0 15,0 0-15,21 0 0,0 0 16,1-21-16,-1 0 0,0 0 15,21 0-15,-21 0 0,22 0 0,-22 0 16,21 0-16,-21-21 0,22 21 0,-1-21 16,-21 0-16,22 0 0,-22 0 15,0-22-15,21 22 0,-21 0 0,-21-21 16,22 20-16,-22 1 0,0 0 16,0 0-16,0 0 0,-22 21 31,1 0-31,21 21 0,-21 0 0,21 0 15,-21 0-15,21 1 0,0-1 16,0 0-16,0 21 0,0-21 0,0 1 16,0-1-16,0 0 0,0 0 15,0 0-15,21 0 0,-21 1 16,21-1-16,-21-42 47,-21-1-47,0 1 0,0 0 15,21 0-15,-21 21 16,-1-21-16,1 21 16,21 21-1,0 0 1,0 0-16,0 0 0,0 1 16,21-1-16,1-21 0,-1 0 15,0 21-15,0-21 0,0 0 16,22 0-16,-22 0 0,21 0 0,-21 0 15,22 0-15,-1-21 0,-21 21 0,21-21 16,1-1-16,-22 1 0,0 0 16,21 0-16,-20 0 0,-1-22 15,0 22-15,-21-21 0,42-22 16,-21 22-16,-21 0 0,22-1 16,-22 1-16,21 0 0,-21-1 0,21 22 15,-21-21-15,0 21 0,0 0 0,0-1 16,-21 44-1,0-1 1,-1 0-16,22 21 0,-21-21 16,0 22-16,21-22 0,0 21 0,-21 1 15,21-22-15,0 21 0,0 0 0,0-20 16,0 20-16,0-21 0,0 0 16,0 22-16,0-22 0,21-21 0,-21 21 15,21 0-15,0-21 16,1 0-16,-1 0 0,0 0 0,0 0 15,0 0-15,0-21 16,-21 0-16,22 0 0,-22-1 0</inkml:trace>
  <inkml:trace contextRef="#ctx0" brushRef="#br0" timeOffset="146403.89">14922 14055 0,'-21'0'16,"0"0"-16,42 0 31,0 0-31,1 0 16,-1 0-16,0 0 0,0-21 0,21-1 16,-20 22-16,-1 0 0,0-21 15,0 21-15</inkml:trace>
  <inkml:trace contextRef="#ctx0" brushRef="#br0" timeOffset="147771.74">16256 14055 0,'0'0'0,"0"-21"16,0-1-16,0 1 16,21 0-16,0 0 0,0 0 15,1 0-15,-1-22 0,21 22 16,-21 0-16,0 0 0,1-22 0,-1 22 15,-21 0-15,0 0 16,-21 21 0,-1 0-16,-20 0 0,21 21 15,-21 0-15,-1 0 0,22 1 0,0-1 16,-21 21-16,20-21 0,1 22 0,0-1 16,21-21-16,0 21 0,0-20 15,0-1-15,0 21 0,0-21 0,0 0 16,21 1-16,22-1 0,-22 21 0,0-21 15,21 0-15,-21 1 16,1-1-16,-1 0 0,0-21 0,-21 21 16,21 0-16,-21 0 0,-21-21 15,0 0-15,-22 0 16,22 0-16,-21 0 0,0 0 0,20 0 16,-20 0-16,0-21 0,-1 0 15,22 0-15,-21 0 0,21 0 0,0-1 16,-1 1-16,1 21 0,0-21 0,21 0 15,-21 0-15,21 42 32,0 0-17,21 0-15,0 0 16,-21 22-16,21-22 0,1 0 0,-1 0 16,-21 0-16,21 1 0,21-1 0,1 0 15,-1 0-15,0-21 16,1 0-16,-1 0 0,0 0 0,1 0 15,-1-21-15,0 0 0,1 21 0,-1-21 16,0-1-16,1 1 0,-1-21 16,0 21-16,-21 0 0,22-22 0,-22 1 15,21 21-15,-21-22 0,1 1 0,-1 0 16,-21-1-16,21 1 0,-21 0 16,21-1-16,-21 1 0,0 21 0,0-21 15,0 20-15,0 1 0,-21 42 31,21 1-31,-21-1 0,21 21 16,-21-21-16,21 22 0,0-1 16,0-21-16,0 21 0,0 1 0,0-22 15,-22 21-15,22-21 0,0 1 0,0 20 16,-21-21-16,21 0 0,0 0 16,0 1-16,0-1 0,0 0 0,0-42 46,0 0-46,0-1 16,21 1-16,1 0 16,-22 0-16,21 0 0,0 21 15,0-21-15,0-1 0,22 1 0,-22 21 16,0-21-16,0 21 0,0 0 0,0 0 16,1 0-16,-1 0 0,-21-21 15,21 21-15,-42 0 16,0 0-1,-1 0-15,1 0 0,0 0 16,0 21-16,0-21 0,0 0 0,-22 21 16,22-21-16,0 21 0,0 1 15,0-1-15,-1 0 16,22 0-16,0 0 0,0 0 16,0 1-16,0-1 0,22-21 15,-1 21-15,0-21 0,0 0 16,0 21-16,22-21 0,-22 0 0,21 0 15,0 0-15,1 0 0,-1 0 0,0 0 16,1-21-16,-22 21 0,21-21 16,1 0-16,-1-1 0,-21 22 0,21-21 15,-20 0-15,-1 0 0,0 0 0,-21 0 16,0-1-16,21 22 0,-21-21 16,0 0-16,-21 21 31,0 0-16,0 21-15,21 0 0,-22-21 0,22 22 16,0-1-16,-21-21 0,21 21 0,0 0 16,0 0-16,0 0 15,21-21 17</inkml:trace>
  <inkml:trace contextRef="#ctx0" brushRef="#br0" timeOffset="147936.29">17589 13864 0,'-21'0'31</inkml:trace>
  <inkml:trace contextRef="#ctx0" brushRef="#br0" timeOffset="149999.85">18140 14012 0,'0'0'0,"-21"0"0,21-21 0,-22 21 16,22-21-16,-21 21 0,0 0 16,0 0-1,21 21-15,0 0 0,-21 1 16,21-1-16,0 0 0,-21 21 15,21 1-15,0-1 0,0 0 16,0 1-16,0-1 0,0 21 0,0-20 16,-22 20-16,22 1 0,-21-22 0,21 22 15,0-22-15,-21 21 0,21-20 16,0-1-16,0 22 0,-21-22 16,21-21-16,-21 21 0,21-20 0,0-1 15,0 0-15,-21-21 16,21-21-16,-22 21 0,22-21 15,0-1-15,0-20 0,0 21 0,-21-21 16,21-1-16,0 1 16,0 0-16,0-1 0,0-20 0,0-1 15,0 1-15,0-1 0,21 1 0,-21-1 16,22 1-16,-1-1 0,0 22 16,0-22-16,21 22 0,-20 0 0,20-1 15,0 1-15,-21 21 0,22 0 0,-22 0 16,21 21-16,-21 0 0,1 0 15,20 0-15,-21 0 0,0 21 0,0 0 16,1 0-16,-22 0 0,0 0 0,0 1 16,0-1-16,0 0 0,0 0 15,0 0-15,0 0 0,-22 1 16,1-1-16,0-21 0,0 21 0,0-21 16,0 0-16,-1 0 0,1 0 15,0 0-15,0 0 16,0 0-16,42 0 47,0 0-47,0 0 15,0 0-15,1 0 0,-1 0 16,21 0-16,-21 0 0,22 0 0,-1 0 16,0 0-16,1 0 0,-1 0 0,0 0 15,1-21-15,-1 21 16,-21-21-16,21 21 0,-20-22 0,-1 1 15,0 21-15,0-21 0,0 0 0,-21 0 16,0 0-16,0-1 0,0 1 16,0 0-16,0 0 0,0 0 0,0 0 15,-21 21 1,21 21 0,0 0-16,0 0 0,-21 0 0,0 22 15,21-22-15,-21 21 0,21 0 0,0-20 16,-22 20-16,22 21 0,-21-20 15,21 20-15,0-20 0,0 20 0,0 1 16,-21-1-16,21 1 0,0-1 16,-21 1-16,0-22 0,21 21 15,0 1-15,-21-1 0,-1 1 0,1-22 16,21 22-16,-21-22 0,21 0 0,-21-20 16,21-1-16,-21 0 0,21 0 15,0-42 1,0 0-16,0-22 0,0 22 15,0-21-15,21-22 0,-21 22 16,21 0-16,0-22 0,0 1 0,-21-1 16,22-20-16,-1 20 0,0-21 0,0 1 15,-21 20-15,21-20 16,-21 20-16,21 1 0,-21-1 0,0 22 16,22-1-16,-1 1 0,-21 0 0,0 21 15,0-1-15,21 1 0,0 21 16,0 0-16,-21 21 15,21 1-15,-21-1 0,22 0 16,-22 0-16,0 0 0,0 0 16,0 1-16,21-1 0,-21 0 0,0 0 15,0 0-15,0 0 0,0 1 16,-21-22 0,21-22 15,-22 22-16,22-21-15,0 0 0,22 21 47,-1 0-31,0 0-16,0 0 0,0 21 16,0-21-16,1 0 0,-1 0 15,0 0-15,0 0 0,21 0 0,-20 0 16,20 0-16,0-21 0,-21 21 0,22-21 15,-1 21-15,-21-21 0,22 0 16,-22-1-16,0 22 0,0-21 16,-21 0-16,0 0 0,0 0 0,0 0 15,0-22-15,0 22 16,0 0-16,0 0 0,-21 21 16,0 0-16,0 0 15,-1 21-15,1-21 0,21 21 16,0 0-16,-21 0 0,21 1 0,0-1 15,0 0-15,0 0 0,0 0 0,0 0 16,0 1-16,21-22 0,0 21 16,1 0-16,20 0 0,-21-21 0,21 21 15,1-21-15,-1 0 0,22 0 16,-22 0-16,21 0 0,1 0 16,-1 0-16,1 0 0,-22 0 0,22 0 15,-1-21-15,-20 21 0,-1-21 0,0 0 16,1 0-16,-22-1 0,0 1 15,0-21-15,-21 21 0,0 0 0,0-1 16,0-20-16,0 21 0,-21 0 0,0 21 16,0-21-16,-1 21 0,-20 0 15,21 0-15,-21 0 0,20 0 0,-20 0 16,21 0-16,-21 21 0,20-21 0,1 21 16,-21 0-16,21 0 0,21 0 15,-21 1-15,21-1 0,0 0 16,0 0-16,0 0 0,0 0 15,0 1-15,21-22 0,0 21 16,0-21-16,0 0 0,0 0 16,1 0-16,20 0 0,-21 0 15,0 0-15,0 0 0,1 0 0,20 0 16,-21-21-16,0-1 0,0 1 0,1 0 16,-1 0-16,0-21 0,-21 20 15,21-20-15,0 0 0,0-1 0,1 1 16,-22-21-16,21 20 0,-21-20 15,21 20-15,-21 1 0,0 0 0,0-1 16,0 22-16,0 0 0,0 0 16,-21 21-16,0 0 15,-1 21-15,1 21 0,0-20 16,21 20-16,0 0 0,0 1 16,-21-1-16,21 21 0,0-20 0,0-1 15,0 0-15,0-20 0,0 20 16,0 0-16,0-21 0,0 22 0,0-22 15,0 0-15,21 0 0,0 0 0,0 1 16,1-22-16,-1 21 0,0-21 16,0 0-16,0 0 0,0 21 0,22-21 15,-22 0-15,0 0 0,0 0 16,0-21-16,1 21 0</inkml:trace>
  <inkml:trace contextRef="#ctx0" brushRef="#br0" timeOffset="150159.87">20722 14118 0,'0'0'0,"-42"0"31,21 0-31,21-21 16,-22 21 0,22-21-16,-21 21 15,0 0-15,0-21 0</inkml:trace>
  <inkml:trace contextRef="#ctx0" brushRef="#br0" timeOffset="152208.38">3133 15981 0,'-22'0'0,"44"0"0,-44-21 0,1 21 16,0 0-1,0 0-15,21 21 0,0 21 16,0-21-16,0 1 15,0 20-15,0 0 0,0 1 0,0-1 16,0 0-16,0-21 0,0 22 16,0-1-16,0-21 0,0 22 15,21-22-15,-21 0 0,0 0 0,0 0 16,0 0-16,21-21 16,-21-21 15,0 0-31,0 0 0,0 0 0,0 0 15,21-22-15,-21 22 0,0-21 16,0-1-16,0 22 0,0-21 0,0 0 16,0-1-16,22 1 0,-22 0 15,21 20-15,-21 1 0,0 0 16,0 0-16,21 21 0,0 0 16,0 21-16,-21 0 0,21 0 15,-21 1-15,22 20 0,-1-21 16,-21 21-16,21-20 0,0 20 0,-21-21 15,21 21-15,-21-20 0,21-1 16,-21 0-16,0 0 0,22 0 0,-22 0 16,21-21-16,0 0 15,0 0 1,0-21-16,-21 0 16,21-21-16,1 21 0,-22-1 15,21-20-15,0 0 0,-21 21 16,21-22-16,0 1 0,0 0 15,-21-1-15,22 22 0,-1 0 0,-21 0 16,0 0-16,21 21 0,0 0 16,0 0-16,-21 21 0,0 0 15,0 0-15,21 0 0,-21 22 16,22-22-16,-22 21 0,0 0 0,0-20 16,0 20-16,21-21 0,-21 21 15,21-20-15,0-1 0,-21 0 0,21 0 16,0 0-16,1-21 0,-1 21 15,0-21-15,0 0 16,21 0-16,-20 0 0,-1-21 0,0 21 16,0-21-16,0 0 0,22 0 15,-22 0-15,0-1 0,0-20 0,0 21 16,0 0-16,-21-22 0,0 1 16,0-21-16,0 41 0,0 1 15,0 0-15,0 0 0,-21 0 16,0 21-16,0 0 0,0 0 15,0 21-15,21 0 0,0 0 16,-22 0-16,22 1 0,-21 20 16,21-21-16,0 21 0,0-20 15,0-1-15,0 21 0,0-21 16,0 0-16,0 22 0,0-22 0,21 0 16,1-21-16,-1 21 0,0-21 0,0 0 15,0 0-15,0 0 0,22 0 16,-1 0-16,-21 0 0,22 0 0,-1-21 15,0 0-15,-21 0 0,22 0 16,-1-1-16,0-20 0,-20 21 0,20-21 16,-21-1-16,0 1 0,0 0 15,1-1-15,-1 1 0,-21 0 0,0-1 16,0 1-16,21 21 0,-21 0 0,0-1 16,-21 22 15,21 22-31,-21-1 15,-1 21-15,22-21 0,-21 22 0,21-1 16,0-21-16,0 21 0,0 1 0,0-1 16,0-21-16,0 22 0,0-22 15,0 21-15,0-21 0,0 0 16,0 1-16,21-1 0,1-21 0,-1 21 16,0-21-16,0 0 0,21 0 0,-20 0 15,20 0-15,-21 0 0,21-21 16,-20 0-16,20-1 0,-21 22 0,21-42 15,-20 21-15,-1 0 0,0 0 16,0-22-16,0 22 0,-21-21 16,0 21-16,0-22 0,0 1 0,0 21 15,0 0-15,0-1 0,0 1 16,0 42 0,-21 1-1,21 20-15,0-21 0,0 0 16,0 22-16,0-22 0,-21 0 0,21 21 15,0-21-15,-21 1 0,21-1 16,0 0-16,0 0 0,0 0 0,0 0 16,-21-21-16,21-21 47,0 0-47,0 0 15,0 0-15,0 0 0,21-1 0,0 1 16,0 0-16,0 0 0,0 0 0,1 0 15,-1 21-15,0 0 0,0 0 16,0 0-16,0 0 0,1 21 16,-1 0-16,0 0 0,-21 0 15,0 0-15,0 1 0,0-1 0,0 0 16,0 0-16,0 0 0,0 0 0,0 1 16,0-1-16,0 0 15,-21-21-15,0 0 16,-1 0-1,1-21 1,0 0-16,0-1 0</inkml:trace>
  <inkml:trace contextRef="#ctx0" brushRef="#br0" timeOffset="152427.38">4572 16044 0,'0'0'0,"-21"0"0,21 22 0,21-22 47,0 0-47,0 0 16,0 0-16,22 0 0,-1 0 0,0 0 16,1 0-16,-1 0 0,0 0 0,1 0 15,-1 0-15,0-22 0,22 22 16,-22 0-16,1 0 0,20-21 0</inkml:trace>
  <inkml:trace contextRef="#ctx0" brushRef="#br0" timeOffset="152832.39">6096 15939 0,'-106'42'16,"64"-42"-1,21 21-15,-22 0 0,22 0 0,-21 1 16,21 20-16,-1-21 0,-20 0 16,21 0-16,21 22 0,0-22 0,0 0 15,0 0-15,0 0 0,0 1 16,0-1-16,21 0 0,0 0 0,22-21 16,-22 0-16,21 21 0,-21-21 0,22 0 15,-1 0-15,-21 0 16,21 0-16,-20-21 0,20 21 0,-21-21 15,0 0-15,22 0 0,-22-1 16,-21 1-16,21 0 0,-21 0 0,0-21 16,0 20-16,0 1 0,0-21 0,0 21 15,-21 0-15,0-1 0,-1 1 16,1 0-16,0 0 0,0 21 0,0 0 16,0 0-16,-22 0 0,22 0 15,0 21-15,0-21 0,0 21 0,-1-21 16,1 21-16,21 1 0,0-1 15,21 0 1,1-21-16,-1 0 0</inkml:trace>
  <inkml:trace contextRef="#ctx0" brushRef="#br0" timeOffset="153395.91">7006 16066 0,'0'0'0,"-21"-22"0,0 22 0,0-21 0,-1 0 15,1 0-15,0 21 0,0-21 16,0 21-16,-22 0 0,1-21 16,21 21-16,0 0 0,0 0 15,-1 21-15,1-21 0,0 21 0,0 0 16,0 21-16,0-20 0,-1-1 0,1 21 15,21-21-15,0 0 0,0 43 16,0-43-16,0 0 0,0 0 16,0 1-16,0-1 0,21-21 15,1 0-15,-1 0 0,0 0 0,0 0 16,0 0-16,0 0 0,1 0 16,20 0-16,-21-21 0,0-1 0,0 1 15,1 0-15,-1 0 0,21 0 16,-21-22-16,0 22 0,1-21 15,-1 0-15,-21-1 0,21 1 0,-21 0 16,21-22-16,-21 22 0,0-1 0,0 1 16,21 21-16,-21-21 0,0-1 15,0 22-15,0 0 0,0 0 0,0 42 32,0 0-32,0 0 0,0 0 15,0 22-15,0-1 0,0 0 0,0 1 16,0 20-16,0-20 15,0-1-15,0 21 0,0-20 0,0-1 0,0 0 16,21-20-16,-21 20 16,22-21-16,-1 0 0,0 0 0,0 1 15,0-1-15,0-21 0,1 0 0,-1 0 16,0 0-16,0 0 0,0 0 16,0 0-16,22 0 0,-22-21 0</inkml:trace>
  <inkml:trace contextRef="#ctx0" brushRef="#br0" timeOffset="153658.07">8086 15896 0,'0'0'0,"0"-21"16,0 42-1,0 0 1,0 1-16,0-1 0,0 0 0,0 0 15,-22 0-15,22 0 0,0 22 16,-21-22-16,21 0 0,0 0 0,0 0 16,0 1-16,0-1 0,0 0 0,0 0 15,0 0-15,21-21 32,1 0-32,-1 0 15,0 0-15</inkml:trace>
  <inkml:trace contextRef="#ctx0" brushRef="#br0" timeOffset="154028.4">8467 15939 0,'0'0'15,"0"-22"-15,0 1 0,0 0 0,-22 21 32,1 0-32,0 0 0,-21 21 15,21-21-15,-1 21 0,1 1 16,0-1-16,0-21 0,0 21 0,21 0 15,0 0-15,0 0 0,0 1 32,21-22-32,0 21 0,0-21 15,0 0-15,1 0 0,-1 21 0,0-21 16,0 0-16,0 21 0,0-21 16,1 21-16,-22 0 0,21-21 15,-21 22-15,0-1 0,0 0 16,0 0-16,-21 0 15,-1-21-15,1 0 0,0 21 16,0-21-16,0 0 0,0 0 16,-1 0-16,1 22 0,0-22 15,0 0 1,0 0-16,0-22 16,-1 22-16,22-21 0,-21 21 0,0-21 15,0 0-15</inkml:trace>
  <inkml:trace contextRef="#ctx0" brushRef="#br0" timeOffset="154215.35">7832 15706 0,'0'0'0,"-22"0"31,44 0 0,-1 0-31,0 0 16</inkml:trace>
  <inkml:trace contextRef="#ctx0" brushRef="#br0" timeOffset="154704.46">10350 15515 0,'0'0'0,"0"-21"0,0 0 0,0 0 0,0 0 16,-21 21-16,0 0 0,0 0 15,0 0-15,0 0 0,-22 0 16,22 21-16,-21-21 0,21 42 0,-22-21 15,22 0-15,-21 22 0,-1 41 16,22-41-16,0-1 0,0 0 16,21 1-16,-21 20 0,21-20 15,0-1-15,0 0 0,0-21 0,21 22 16,0-22-16,0 0 0,22 0 0,-1 0 16,0 1-16,1-22 0,-1 0 15,0 0-15,22 0 0,-22 0 16,22-22-16,-1 22 0,-21-21 0,22 0 15,-1 0-15,1 0 0,-22-22 16,22 22-16,-1 0 0</inkml:trace>
  <inkml:trace contextRef="#ctx0" brushRef="#br0" timeOffset="156299.34">11091 15769 0,'0'-63'16,"0"42"-16,0 126 0,0-126 0,-21-85 16,0 85-16,0 21 0,-22 0 15,22-21-15,-21 21 0,21 0 0,-22 0 16,1 0-16,21 21 0,-21 0 0,20-21 15,-20 22-15,21-1 16,0 0-16,0 21 0,-1-21 0,1 1 16,21 20-16,-21-21 0,21 0 15,0 22-15,0-22 0,0 0 0,0 0 16,0 0-16,21 0 0,0-21 0,1 0 16,20 22-16,-21-22 0,21 0 15,22 0-15,-22-22 0,-21 22 16,22-21-16,-1 0 0,-21 0 15,22 0-15,-22 0 0,0-1 0,0 1 16,0 0-16,-21 0 0,21-21 16,-21 20-16,0 1 0,0 0 15,0 0-15,0 0 0,0 0 0,-21 21 32,0 0-32,21 21 0,-21 0 15,21 0-15,0 0 0,-21 22 0,21-22 16,-21 0-16,21 21 0,0-21 0,0 1 15,0 20-15,0-21 0,0 0 16,0 0-16,21 1 0,0-1 0,0-21 16,0 0-16,0 0 0,1 0 15,-1 0-15,21 0 0,-21 0 0,0 0 16,22-21-16,-22 21 0,0-22 0,21 1 16,-20-21-16,-1 21 0,0 0 15,0-22-15,0 22 0,0-21 0,1-1 16,-22 22-16,0-21 0,21 0 15,-21-1-15,21 22 0,-21-21 16,0 21-16,0-1 0,0 1 0,0 0 16,0 0-16,0 42 15,0 0 1,0 0-16,0 1 0,0-1 0,0 21 16,-21 0-16,21-20 0,-21 20 15,21 0-15,0-21 0,0 22 0,0-1 16,0-21-16,0 0 0,0 22 0,0-22 15,0 0-15,0 0 16,21-21-16,0 21 0,0-21 0,0 0 16,0 0-16,22 0 0,-22-21 15,0 21-15,0-21 0,0 0 16,22 0-16,-22 0 0,0-22 0,0 22 16,0 0-16,1-21 0,20-1 15,-42 22-15,21-21 0,0-1 0,0 1 16,1 0-16,-1-1 0,-21 22 0,0-21 15,21 21-15,-21-22 0,0 22 16,0 0-16,-21 21 16,0 21-16,21 0 15,-22 1-15,1-1 16,0 21-16,21-21 0,0 22 0,0-22 0,-21 21 16,21 0-16,-21-20 0,21 20 15,0 0-15,0-21 0,0 22 16,0-22-16,0 21 0,0-21 0,0 22 15,21-22-15,0 0 0,0-21 16,0 21-16,1 0 0,20-21 0,-21 0 16,21 0-16,1 0 0,-22 0 0,21 0 15,1 0-15,-1-21 0,0 0 16,-21 0-16,22 0 0,-1 0 16,-21-1-16,0 1 0,1 0 0,-1-21 15,0 21-15,-21-1 0,21 1 0,-21 0 16,0 0-16,0 0 0,0 0 15,0-1-15,-21 22 0,0 0 16,0 0-16,-1 0 16,1 0-16,21 22 0,0-1 15,0 0-15,0 0 0,0 0 16,0 0-16,0 22 0,0-22 16,0 0-16,21 0 0,-21 0 0,22 1 15,-1-1-15,21-21 0,-21 21 16,22 0-16,-1-21 0,0 0 0,1 0 15,-1 0-15,0 0 0,22 0 16,-22 0-16,22 0 0,-22 0 16,0-21-16,1 0 0,-1 21 0,-21-21 15,21-1-15,-20 1 0,-1 0 0,0-21 16,-21 21-16,0-1 0,0 1 16,0 0-16,0 0 0,0 0 0,0 0 15,0-1-15,-21 1 0,0 21 0,-1 0 16,-20 0-16,21 0 0,-21 0 15,20 0-15,-20 0 0,0 0 0,21 21 16,-22 1-16,1-1 0,21 0 16,0 0-16,-1 0 0,1 22 15,21-22-15,0 0 0,0 0 0,0 0 0,0 0 16,0 1-16,0-1 0,21 0 16,1 0-16,-1-21 0,0 0 15,0 0-15,0 0 0,22 0 0,-22 0 16,21 0-16,-21-21 0,0 21 15,22-21-15,-22 0 0,21-22 0,-21 22 16,1 0-16,-1-21 0,0 20 0,0-20 16,0 0-16,-21-1 0,21-20 15,-21 21-15,22-22 0,-22 22 0,21-22 16,-21 22-16,0 0 0,0-1 0,0 1 16,0 21-16,0 0 15,0-1-15,0 44 0,-21-1 16,-1 0-16,22 21 15,-21-21-15,21 22 0,-21 20 0,21-20 16,0-1-16,0 0 0,0 1 0,0-1 16,0 0-16,0-21 0,0 22 15,0-22-15,0 21 0,0-21 0,0 1 16,0-1-16,0 0 0,21 0 0,0-21 16,-21 21-16,22-21 0,-1 0 15,0 0-15,0-21 16,0 21-16,0-21 0</inkml:trace>
  <inkml:trace contextRef="#ctx0" brushRef="#br0" timeOffset="157248.35">14541 15854 0,'0'0'0,"-21"0"16,21-21 0,0 0-16,0-1 0,21 1 15,-21 0-15,22 0 0,-1 0 0,0 0 16,0-22-16,21 22 0,-20-21 15,-1 21-15,0-22 0,-21 22 0,21-21 16,-21 21-16,0-1 0,0 1 16,-21 42-1,0 1-15,21-1 16,-21 0-16,-1 0 0,1 0 16,0 22-16,0-22 0,21 0 0,0 0 15,-21 0-15,21 0 0,0 1 16,-21-1-16,21 0 0,0 0 15,0 0-15,21-21 16,0 0-16,0 0 0,0 0 16,0 0-16,1 0 0,-1 0 15,0 0-15,0-21 0,-21 0 16,0 0-16,0 0 0,0-1 16,0 1-16,0 0 15,0 0-15,-21 0 0,0 21 0,21-21 16,-21 21-16,21-22 0,0 1 31,0 0-31,21 21 16,0 0-16,0-21 0,0 21 15,22-21-15,-22 21 0,21-21 0,0 21 16,1 0-16,-1-22 0,0 22 0,1 0 16,-22 0-16,21 0 0,1 22 15,-22-1-15,0 0 0,0 0 0,-21 21 16,0-20-16,0-1 0,0 21 0,0-21 15,0 0-15,0 1 0,0-1 16,0 0-16,0 0 0,0 0 0,0 0 16,0 1-16,-21-1 0,21 0 15,-21-21 1,0 0 0,21-21-16,0 0 15,0-1-15,-22 1 16,22 0-16,0 0 0,0 0 0,0 0 15,0-22-15,22 1 0,-1 21 16,0-22-16,21 1 0,-21 0 0,22-1 16,-1 1-16,0 21 0,1 0 0,-22 0 15,21-1-15,1 22 0,-1 0 16,-21 0-16,21 22 0,-20-1 0,-1 21 16,0 0-16,-21-20 0,0 20 0,21 0 15,-21 1-15,0-1 16,0-21-16,0 21 0,0-20 0,0-1 15,0 21-15,0-21 0,-21 0 0,21 1 16,0-1-16,0-42 31,0-1-15,0 1-16</inkml:trace>
  <inkml:trace contextRef="#ctx0" brushRef="#br0" timeOffset="158636.38">17632 15304 0,'0'0'0,"-21"0"0,-64 21 31,64-21-31,0 0 0,21-21 16,0-1-1,0 1-15,21 0 0,0 0 16,0 0-16,0 0 0,22-22 16,-22 22-16,0 0 0,0-21 0,0 20 15,0 1-15,-21 0 0,0 0 0,0 0 16,0 0-16,-21 21 15,0 0-15,-21 0 0,21 21 16,-22-21-16,1 21 0,0 21 0,-1-21 16,22 22-16,0-22 0,-21 21 15,42 1-15,0-1 0,0 0 0,0-21 16,0 22-16,0-1 0,0-21 16,21 22-16,0-22 0,21 21 0,-21-21 15,1 0-15,20 1 0,-21-1 16,0 0-16,0 0 0,1 0 15,-22 0-15,0 1 0,-22-1 16,1-21-16,0 0 16,0 0-16,-21 0 0,-1 0 15,1 0-15,0 0 0,-1-21 0,1 21 16,21-22-16,-22 1 0,1 0 16,21 0-16,-21-21 0,20 20 0,1 1 15,0 0-15,0-21 0,0 42 0,21-21 16,0-1-16,0 44 15,0-1-15,0 21 16,0-21-16,0 0 16,21 1-16,0-1 0,0 21 0,0-21 15,1 0-15,-1 1 0,0-1 16,21-21-16,-21 21 0,22-21 0,-1 0 16,0 0-16,1 0 0,-1 0 0,22 0 15,-22 0-15,0 0 0,22 0 16,20-42-16,-41 20 0,-1 1 15,0 0-15,1-21 0,-22 21 0,21-22 16,-21 1-16,1 0 16,-1-1-16,0-20 0,0 20 0,-21-20 15,0 21-15,0-1 0,21 1 0,-21 0 16,0 20-16,21 1 0,-21 42 31,0 1-31,0 20 0,0-21 16,0 21-16,0 1 0,-21-1 15,21 0-15,-21 1 0,21-1 0,0 0 16,0 1-16,-21-22 0,21 0 16,-21 21-16,0-20 0,21-1 0,0 0 15,-22 0-15,22-42 47,0 0-47,0 0 0,0-1 0,0 1 16,0 0-16,0 0 0,22-21 15,-1 20-15,0 1 0,0 0 0,0 0 16,22 0-16,-22 0 0,0-1 0,0 1 16,21 21-16,-20 0 0,-1 0 15,0 0-15,0 0 0,0 0 0,-21 21 16,0 1-16,0-1 16,0 0-16,-21 0 0,0-21 15,0 21-15,0-21 0,-22 21 0,22-21 16,0 0-16,0 0 0,0 22 15,-1-22-15,1 0 0,0 0 16,0 21 0,21 0-16,0 0 15,0 0-15,0 0 16,0 1-16,0-1 0,21-21 16,0 21-16,22-21 0,-22 0 15,0 21-15,0-21 0,21 0 16,1 0-16,-22 0 0,21 0 0,1 0 15,-1 0-15,0-21 0,1 21 0,-22-21 16,21 21-16,0-21 0,-20-1 16,-1 22-16,0-21 0,0 0 15,-21 0-15,0 0 0,0 0 0,0-1 16,0 1-16,0 0 16,0 42-1,0 0 1,0 1-16,-21-1 0,21 0 0,-21-21 15,21 21-15,0 0 0,-21 0 0,21 1 16,0-1 0,21-42 15,-21-1-15</inkml:trace>
  <inkml:trace contextRef="#ctx0" brushRef="#br0" timeOffset="158792.1">18732 15240 0,'0'0'0,"0"-42"0,0 21 16,0-1-16,0 1 0,0 0 16,-21 21-16,0 0 15,0 0-15,0 0 0,0 0 16,-1 0-16,22 21 16,0 0-1</inkml:trace>
  <inkml:trace contextRef="#ctx0" brushRef="#br0" timeOffset="160836.35">19198 15325 0,'0'0'0,"-21"-85"31,21 64-31,0 0 0,0 0 0,-21-1 16,21 1-16,-21 21 15,21 21 1,-22 1-16,22-1 16,-21 21-16,21 0 0,0 1 0,0-1 15,-21 0-15,21 22 0,0-22 16,0 1-16,0-1 0,0 21 0,-21-20 15,21 20-15,-21-20 0,0 20 0,21-21 16,-22 22-16,22-22 0,0 1 16,-21-1-16,0 0 0,21 1 0,0-22 15,0 0-15,0 0 0,0-42 32,0 0-32,0 0 0,0-1 15,21-20-15,-21 0 0,21-1 16,-21 1-16,0 0 0,22-22 15,-1 22-15,-21 0 0,21-22 0,-21 22 16,0-22-16,21 1 0,0-1 0,-21 22 16,21-22-16,1 22 0,-22 0 15,21-1-15,0 1 0,0 21 0,-21 0 16,0 0-16,21-1 0,0 22 16,1 0-16,-1 22 15,0-1-15,-21 0 0,0 0 0,21 21 16,-21-20-16,21-1 0,-21 0 15,0 21-15,0-21 0,0 1 0,0-1 16,0 0-16,-21-21 16,0 21-16,0-21 15,0 0-15,-1 0 0,1 0 16,0 0-16,0 0 16,21 21 15,21-21-31,0 21 15,0-21-15,1 0 0,20 0 16,-21 0-16,0 0 0,22 0 0,-22 0 16,21 0-16,0 0 0,-20 0 15,20-21-15,0 21 0,-21-21 0,22 0 16,-1 21-16,-21-21 0,0 0 16,1-1-16,-1 1 0,0 0 15,-21 0-15,0 0 0,0 0 0,0-22 16,0 22-16,0 0 0,0 0 15,0 0-15,-21 21 16,21 21-16,-21 0 0,21 0 16,-22 0-16,22 22 0,0-1 0,0 0 15,-21 1-15,0-1 0,21 21 16,-21-20-16,21-1 0,0 0 16,-42 64-16,20-42 0,22-22 0,-21 22 15,0-1-15,21 1 0,-21-1 16,0 1-16,0-22 0,21 21 15,-22 1-15,1-22 0,0 1 0,21-1 16,0 0-16,0-21 0,-21 1 16,21-1-16,0 0 0,0-42 31,0 0-31,0-22 16,0 22-16,0-21 0,0-1 0,21 1 15,-21 0-15,21-22 0,0 1 0,1-1 16,-1 1-16,0-22 0,0 22 15,0-1-15,0-21 0,1 22 0,-1-1 16,21-20-16,-21 20 0,0 1 16,22-1-16,-22 22 0,0 0 15,0-1-15,0 22 0,1 0 0,-22 0 16,21 21-16,0 0 0,0 21 16,-21 0-16,0 21 15,21-20-15,-21 20 0,0-21 0,0 21 16,0-20-16,0 20 0,0-21 15,0 21-15,0-20 0,0-1 0,-21 0 16,21 0-16,-21-21 16,0 0-16,0 0 15,-1 0-15,1 0 16,21-21 0,-21 21-16,42 0 62,0 21-62,1-21 0,-1 0 16,0 0-16,0 0 0,0 0 0,0 0 15,1 0-15,20 0 0,0 0 16,-21 0-16,22 0 0,-1-21 0,-21 0 16,22 21-16,-1-21 0,-21-1 15,21 1-15,-20 0 0,-1 0 0,0 0 16,0-22-16,0 22 0,0-21 15,-21 21-15,0 0 0,0-22 16,0 22-16,0 0 0,0 0 0,0 0 16,-21 21-1,0 0-15,21 21 0,-21 0 16,0 0-16,0 21 0,21-20 16,0-1-16,0 0 0,0 0 0,0 0 15,0 0-15,0 1 0,0-1 16,21 0-16,0 0 0,0 0 0,0 0 15,0-21-15,1 22 0,20-22 16,-21 0-16,21 0 0,1 0 16,20 0-16,-20 0 0,20 0 0,-21 0 15,22 0-15,-22 0 0,22-22 0,-22 22 16,0-21-16,1 0 0,-22 0 16,21 0-16,-21 0 0,-21-1 0,22 1 15,-22 0-15,0 0 0,0 0 0,0 0 16,-22-1-16,22 1 15,-21 21-15,0 0 0,-21 0 0,21 0 16,-1 0-16,1 0 0,-21 0 16,21 0-16,0 21 0,-22 1 0,22-22 15,0 21-15,0 0 16,0 0-16,-1 0 0,1 0 0,21 1 16,0-1-16,0 0 0,0 0 0,0 0 15,0 0-15,21-21 0,1 0 16,-1 0-16,0 0 0,0 0 15,0 0-15,0 0 0,22 0 0,-22 0 16,0 0-16,21 0 0,-20-21 0,-1 0 16,0 0-16,0 0 0,0-22 15,0 22-15,1-21 0,-1 0 0,0-1 16,0 1-16,-21 0 0,0-1 0,21-20 16,0 20-16,-21 1 0,0 21 15,0-21-15,0 20 0,0-20 0,0 21 16,-21 42 15,0 0-31,0 0 0,21 1 0,0 20 16,0 0-16,-21-21 0,21 22 0,-21-1 15,21 0-15,0 1 0,0-1 16,0 0-16,0-20 0,0 20 0,0-21 16,0 0-16,0 0 0,0 1 0,0-1 15,21 0-15,0-21 0,0 0 16,0 0-16,0 0 0,22 0 15,-22 0-15,21-21 0,1 0 0,-1-1 16,0 22-16,22-21 16</inkml:trace>
  <inkml:trace contextRef="#ctx0" brushRef="#br0" timeOffset="161663.65">22564 15050 0,'-64'21'31,"64"0"-31,-21 0 16,0 0-16,0 0 0,-1 1 16,1-1-16,0 0 0,0 0 0,0 0 15,21 22-15,0-22 0,0 0 16,0 0-16,0 0 0,0 0 15,21 1-15,0-22 16,0 0-16,0 0 0,22 0 16,-22 0-16,21 0 0,-21-22 0,22 22 15,-22-21-15,0 21 0,-21-21 0,0 0 16,0 0-16,0 0 16,0-1-16,0-20 0,0 21 0,0 0 0,-21 0 15,0-22-15,0 22 0,-1 21 16,1-21-16,0 21 15,21-21-15,-21 21 0,42 0 32,0 0-17,22 0-15,-22 0 0,0-21 0,21-1 16,1 22-16,-22 0 0,21-21 16,0 21-16,-20-21 0,20 21 0,-21-21 15,21 21-15,-20 0 0,-1-21 16,-21 0-16,-21 42 31,21 0-15,-22 0-16,1 0 15,21 22-15,0-1 0,0-21 0,-21 21 16,21 22-16,-21-22 0,21 22 0,-21-22 16,21 22-16,-21-22 0,21 21 15,0 1-15,0-1 0,-22-20 0,22 20 16,0 1-16,-21-1 0,21 22 0,0-22 15,0 1-15,0-1 0,0 1 16,0-22-16,0 22 0,0-22 0,0 22 16,0-22-16,0 0 0,21 1 15,-21-1-15,0 0 0,0 1 16,0-22-16,0 0 0,0 0 0,0 0 16,-21 0-16,0-21 0,0 0 15,0-21-15,0 0 0,-1 0 16,1 0-16,0-22 0,0 1 0,21 0 15,-21-1-15,21 1 0,-21-21 0,21 20 16,0-20-16,-22-1 0,22 1 16,-21-1-16,21 1 0,0-1 0,0 1 15,0 20-15,0-20 0,0 21 0,21-1 16,1 1-16,20 0 0,0-1 16,-21 1-16,22 21 0,-1-22 15,22 22-15,-22-21 0,0 21 0,1 0 16</inkml:trace>
  <inkml:trace contextRef="#ctx0" brushRef="#br0" timeOffset="163204.87">24384 15452 0,'0'-21'32,"21"-1"-32,-21 1 0,0 0 15,0 0-15,0 0 0,0 0 16,0-1-16,0-20 0,0 21 0,0-21 16,0-1-16,0 22 0,0-21 15,0 21-15,0-22 0,-21 22 0,0 0 16,21 0-16,-21 0 0,-1 21 0,1 0 15,-21 0-15,21 0 0,0 0 16,-22 21-16,1 0 0,0 0 0,20 0 16,-20 22-16,0-1 0,21 0 15,-22 1-15,22-1 0,0 21 16,0-20-16,21-1 0,0 22 16,0-43-16,0 21 0,0-21 0,21-21 15,0 21-15,0 1 0,22-22 16,-22 0-16,21 0 0,-21 0 0,22 0 15,-22-22-15,21 1 0,-21 21 0,22-21 16,-22 0-16,21 0 0,-21-22 16,0 22-16,1 0 0,-1-21 0,0-1 15,0 1-15,-21 0 0,0 21 0,0-22 16,0 22-16,0 0 0,0 0 16,0 42-1,-21 0 1,21 21-16,-21-20 0,21 20 15,0-21-15,0 0 0,0 22 0,0-22 16,0 0-16,0 0 0,0 0 0,0 0 16,21 1-16,0-22 0,0 0 15,0 0-15,1 0 0,-1 0 0,21 0 16,-21 0-16,22 0 0,-22 0 0,0-22 16,21 1-16,-21 0 0,1 0 15,-1 0-15,0 0 0,-21-22 0,0 22 16,0-21-16,0 21 0,0-1 15,0 1-15,0 0 0,0 0 0,-21 42 32,0 0-17,21 0-15,-22 1 0,22-1 0,0 0 16,-21 21-16,21-21 0,-21 1 0,21-1 16,0 0-16,-21-21 0,21 21 15,0 0-15,21-42 31,0 21-15,-21-21-16,21 0 0,1 0 0,-1 21 16,-21-22-16,21 1 0,0-21 0,0 21 15,0 0-15,-21-1 16,22 22-16,-1 0 16,-21 22-1,0-1-15,0 0 0,21 0 16,-21 0-16,21 0 0,-21 1 0,0-1 15,0 0-15,0 0 0,21 0 0,0 0 16,1-21-16,-22 22 0,21-22 16,0 0-16,21 0 0,-21 0 0,1 0 15,20 0-15,0 0 0,-21 0 16,22 0-16,-1 0 0,-21-22 0,22 1 16,-22 21-16,21-21 0,-21 0 15,0 0-15,1 0 0,-22-1 0,0 1 16,21 0-16,-21 0 0,0 0 15,0 0-15,0 42 32,-21 0-32,21 0 15,0 0-15,0 0 0,0 1 0,0-1 16,0 0-16,0 0 0,0 0 16,0 0-16,21-21 15,0 0-15,0 0 0,0 0 16,22 0-16,-22 0 0,0 0 15,21 0-15,-21 0 0,22-21 0,-22 0 16,0 21-16,0-21 0,0 0 16,-21 0-16,0-1 0,22 1 15,-22 0-15,0 0 0,0 0 0,21 0 16,-21-1-16,0 1 0,0 0 0,0 0 16,0 42 15,-21 0-31,-1 0 0,22 22 0,-21-22 15,21 21-15,0 1 0,-21-1 16,0 0-16,21 1 0,-21-1 0,21 21 16,0-20-16,-21-1 0,21 22 0,-22-22 15,22 21-15,0 1 16,0-1-16,0 1 0,-21-1 0,0 1 16,0-1-16,21 1 0,-21-1 0,21 1 15,-21-1-15,-1-20 0,1-1 16,0 22-16,21-22 0,-21 0 0,0-21 15,0 1-15,-1-1 0,1 0 0,0-21 16,0 0-16,0 0 16,21-21-16,-21 0 0,-1-1 0,1-20 15,21 21-15,-21-21 0,0 20 0,0-20 16,0 21-16,-1-21 0,1 20 16,21-20-16,0 21 0,-21 0 0,21 0 15,0-22-15,0 22 0,0 0 0,0 0 16,21 0-16,-21-1 15,21 1-15,22-21 0,-22 21 0,0-22 16,21 22-16,1-21 0</inkml:trace>
  <inkml:trace contextRef="#ctx0" brushRef="#br0" timeOffset="164599.56">26522 15325 0,'-43'0'31,"43"-21"-15,22 21-16,-1-22 0,21 1 15,-21 21-15,0-21 0,1 0 0,20 0 16,-21 0-16,0-1 0,0 22 15,1-21-15,-1 0 0,0 0 0,-21 0 16,0 0 0,0 42-1,0 0-15,-21 0 16,21 0-16,-21 22 0,21-1 16,-22 0-16,22-21 0,-21 22 0,21-1 15,0 0-15,0 1 0,0-22 0,-21 21 16,21-21-16,0 1 0,-21-1 15,21 0-15,0 0 0,0 0 0,0 0 16,0 1-16,-21-22 31,0 0-31,21-22 16,-22 1-16,1 21 0,21-21 16,-21 0-16,21 0 0,0 0 15,-21 21-15,0-22 0,21 1 16,-21 21-16,-1 0 15,1 21 1,21 1-16,0-1 16,0 0-16,0 0 0,0 0 15,0 0-15,0 1 0,0-1 0,21 0 16,1-21-16,-1 0 0,0 21 16,21-21-16,-21 0 0,22 0 15,-22 0-15,21 0 0,1 0 0,-1 0 16,0-21-16,1 21 0,-22-21 0,21 21 15,0-21-15,1-1 16,-22 1-16,21 0 0,-21 0 0,1-21 16,-1 20-16,0 1 0,-21-21 0,0 21 15,21 0-15,-21-1 0,0 1 16,0 0-16,-21 21 16,0 21-1,21 0-15,-21-21 0,-1 22 0,22 20 16,-21-21-16,21 0 0,0 0 0,0 1 15,0-1-15,0 0 0,0 0 16,0 0-16,21 0 0,1-21 16,-1 22-16,21-22 0,-21 0 15,0 0-15,1 0 16,20 0-16,-21 0 0,21 0 0,-20 0 16,-1-22-16,0 22 0,21-21 0,-21 0 15,1 0-15,-1 0 0,-21 0 16,21-1-16,-21 1 0,21 0 0,-21 0 15,0 0-15,0 42 32,0 0-32,0 0 0,0 0 15,0 1-15,-21-1 0,21 0 16,-21 0-16,21 0 0,0 0 16,-21 1-1,-1-22 1,1 0-1,0 0 1,21-22 0,-21 22-1,42 0 17,0 0-17,0 0-15,1 0 16,20 0-16,-21 0 0,0 0 15,22 0-15,-1 0 0,-21 0 0,21-21 0,1 21 16,-1-21-16,0 0 16,1 21-16,-22-21 0,21 0 0,-21-22 15,1 22-15,-1-21 0,0 21 0,0-22 16,0 1-16,0 0 0,1-1 16,-22 1-16,0 0 0,0-1 0,21 22 15,-21-21-15,0 21 0,0-1 16,-21 44-1,-1 20-15,1-21 16,0 21-16,0 1 0,0-1 16,0 0-16,-1 1 0,1-1 15,0 0-15,21 1 0,0-22 16,0 21-16,0-21 0,0 22 16,0-22-16,0 0 0,0 0 0,0 0 15,21-21-15,0 0 0,1 0 16,-22 22-16,21-22 0,0 0 0,0 0 15,21 0-15,-20 0 0,-1 0 0,0-22 16,0 22-16,0-21 0,-21 0 16,21 0-16,-21 0 0,22 0 0</inkml:trace>
  <inkml:trace contextRef="#ctx0" brushRef="#br0" timeOffset="164808.41">28003 15367 0,'22'-21'31,"-1"21"-31,0 0 16,0 0-16,0 0 0,22 0 16,-22-21-16,0 21 0,0 0 0,21 0 15,-20 0-15,-1 0 0,0 0 0,0 0 16,0 0-16,0 0 0,1 0 15</inkml:trace>
  <inkml:trace contextRef="#ctx0" brushRef="#br0" timeOffset="164983.24">28829 15621 0</inkml:trace>
  <inkml:trace contextRef="#ctx0" brushRef="#br1" timeOffset="-205156.2">0 11621 0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0T02:57:52.45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804 1016 0,'0'0'15,"0"-21"1,0 0-16,0 0 0,21-1 15,1 1-15,-22 0 16,0 0-16,21 0 0,-21 0 0,21-1 16,-21 1-16,0 0 15,0 0-15,0 0 0,-21 42 47,0 0-47,21 0 16,-22 22-16,1-1 0,21 0 15,0 1-15,-21-1 0,21 0 0,-21 22 16,21-22-16,-21 22 0,21-22 16,0 21-16,0-20 0,0-1 0,0 22 15,0-1-15,0-21 16,0 22-16,0-22 0,21 1 0,0-1 16,0-21-16,0 0 0,22 0 15,-22 1-15,0-1 0,21-21 16,1 0-16,-22 0 0,21-21 0,1-1 15,-1-20-15,0 21 0,22-21 16,-22-1-16,22 1 0,-22 0 0,0-1 16,1 1-16,-1 0 0,0-22 15,-21 22-15,-21-22 0,0 22 0,0-22 16,0 22-16,0-21 0,-42-1 16,0 22-16,-1-1 15,1 1-15,0 0 0,-22-1 0,22 22 0,-22 21 16,22 0-16,0 0 15,-1 0-15,1 0 0,21 0 0,-21 21 16,20 22-16,1-1 0,0 0 16,0 1-16,0-1 0,21 0 0,-21 1 15,21-1-15,0 0 0,0 1 16,0-1-16,0 0 0,0-20 16,0 20-16,21-21 0,0 0 0,0 0 15,0 1-15,0-22 0,22 21 16,-1-21-16,0 0 0,-20 0 0,20 0 15,21 0-15</inkml:trace>
  <inkml:trace contextRef="#ctx0" brushRef="#br0" timeOffset="435.4">1545 1355 0,'0'-21'31,"0"42"-31,0 0 0,0 0 16,0 0-16,0 0 15,0 1-15,0-1 0,0 0 16,0 0-16,0 0 0,21 0 16,-21 1-16,0-1 0,0 0 15,0 0 1,-21-21 15,21-21-31,-21 21 16,21-21-16,-21 0 0,21-1 0,0 1 15,0 0-15,0 0 0,0-21 16,21-1-16,0 22 0,0-21 0,0-1 16,22 1-16,-1 21 0,-21 0 15,22 0-15,-1-1 0,0 22 0,1 0 16,-1 0-16,-21 22 0,21-22 16,-20 42-16,-1-21 0,0 0 0,0 0 15,-21 22-15,0-22 0,0 0 16,0 21-16,0-20 0,0-1 15,0 0-15,0 0 0,0 0 16,-21-21-16,21-21 31,0 0-15</inkml:trace>
  <inkml:trace contextRef="#ctx0" brushRef="#br0" timeOffset="992.31">2286 1080 0,'21'0'31,"0"0"-31,0 0 16,1 0-16,-1 0 0,0 0 15,21-22-15,1 22 0,-1-21 0,0 21 16,1 0-16,20-21 0,-21 21 15,1 0-15,-22 0 0,0 0 0,0 0 16,0 0-16,-42 0 47,0 0-47,0 0 31,0 0-31,0 21 0,21 0 16,-22-21-16,22 22 0,-21-1 15,0 21-15,21-21 0,-21 0 0,21 1 16,0 20-16,0-21 0,-21 21 16,21-20-16,0-1 0,0 21 0,0-21 15,0 0-15,0 22 0,0-22 16,0 0-16,0 0 0,0 22 0,0-22 16,0 0-16,0 0 15,-21 0-15,-1 0 0,1 1 16,0-1-16,0-21 0,0 0 15,-22 21-15,22-21 0,0 0 0,-21 0 16,21 0-16,-22 0 0,22 0 16,0-21-16,0 21 0,0-21 0,-1-1 15,1 22-15,0-21 0,0 21 16,21-21-16,0 0 0,0 0 16,0 0-1,21-1-15,0 22 16,22-21-16,-22 21 0,0-21 0,0 21 15</inkml:trace>
  <inkml:trace contextRef="#ctx0" brushRef="#br0" timeOffset="1372.29">2815 1503 0,'42'0'31,"-20"-21"-31,-1 0 16,0-1-16,0 1 0,0 0 16,0 0-16,1 0 0,-1 0 15,0 21-15,-21-22 0,0 1 16,0 0-16,21 21 0,-21-21 16,-21 21-1,21 21 1,-21 0-16,0 0 0,21 1 0,-22-1 15,22 0-15,-21 0 0,0 0 16,21 0-16,-21 1 0,21-1 0,0 0 16,-21 0-16,21 0 0,0 0 15,0 1-15,0-1 16,21-21-16,0 0 0,0 0 16,0 0-16,1 0 0,-1 0 0,21-21 15,-21 21-15,0-22 0,22 1 16,-1 0-16,-21 0 0,22 0 15,-22 0-15,21-1 0</inkml:trace>
  <inkml:trace contextRef="#ctx0" brushRef="#br0" timeOffset="1664.3">3450 1312 0,'21'-21'0,"-42"42"0,42-63 0,-21 21 15,-21 21 1,0 0 0,0 21-16,21 0 0,0 0 15,-21-21-15,21 22 0,0-1 0,0 0 16,0 0-16,0 0 15,0 0-15,21-21 16,0 22-16,0-22 0,-21 21 16,21-21-16,0 21 0,1-21 0,-22 21 15,21-21-15,-21 21 0,0 0 32,-21-21-32,-1 0 0,1 0 0,0 22 15,0-22-15,-21 0 0,20 0 16,1 0-16,0 0 0,0 0 15,0 0-15,21-22 16,0 1 0,21 0-16,0 0 15</inkml:trace>
  <inkml:trace contextRef="#ctx0" brushRef="#br0" timeOffset="1931.3">3852 974 0,'0'0'0,"0"-21"0,0 42 16,0 0-1,0 0-15,-21 0 0,0 22 0,21-22 16,-21 21-16,21 0 0,0-20 16,0 20-16,-21 0 0,-1-21 0,22 1 15,-21 20-15,21-21 16,0 0-16,0 22 0,0-22 0,-21 0 15,21 0-15,0 0 16,21-21-16,0 0 16,1 0-16,-1 0 0,0 0 15,0-21-15,0 0 0,0 21 16,1-21-16</inkml:trace>
  <inkml:trace contextRef="#ctx0" brushRef="#br0" timeOffset="2095.44">3704 1291 0,'0'0'0,"-21"0"31,42 0-31,0 0 16,0 0-16,1 0 0,20-21 0,-21 21 16,0 0-16,0-21 0,22 21 15,-22-21-15,0 21 0,0 0 0</inkml:trace>
  <inkml:trace contextRef="#ctx0" brushRef="#br0" timeOffset="2940.22">4445 1418 0,'0'0'0,"21"21"0,0-21 0,0 0 15,1 0-15,-1 0 0,0 0 16,0 0-16,0 0 0,22 0 0,-22 0 16,21 0-16,-21 0 0,22-21 15,-1 0-15,0 21 0,1-21 0,-1 0 16,-21 0-16,21-1 0,1 1 16,-22 0-16,0-21 0,0 21 15,0-1-15,-21-20 0,0 21 0,0-21 16,0 20-16,0 1 0,0 0 0,0-21 15,0 21-15,0-1 16,-21 65 15,21-22-31,-21 0 16,21 21-16,0 1 0,0-1 0,-21 0 16,21 1-16,-21-1 0,21 0 15,-21 1-15,-1 20 0,22 1 0,-21-1 16,0 22-16,0 0 0,0-1 15,0 1-15,-22 0 0,22 20 0,-21 1 16,21-21-16,-1 21 0,-20 0 0,21-1 16,0-20-16,0 21 0,-1-43 15,1 22-15,21-21 0,0-1 16,0 1-16,0 20 0,0-41 16,21-22-16,1 0 0,-1 0 15,0-21-15,0 0 0,21 0 0,1-21 16,-1 0-16,0-22 0,22 22 0,-22-21 15,22 0-15,-22-1 0,22-20 16,-22 20-16,0-20 0,1-1 0,-1 1 16,-21-22-16,0 22 0,0-1 0,-21-20 15,0 20-15,0 1 0,-21-1 16,0 1-16,-21-1 0,21 1 0,-22 20 16,1-20-16,0 42 0,-1-22 15,1 22-15,0 0 0,-1 0 16,22 0-16,-21 21 0,21 0 0,-1-22 15,1 22-15,0 0 0,21-21 16,21 0 0,0 21-16,22-21 15,-22 0-15,21 0 0,1-1 0,-22 1 16,21 0-16,0 0 0</inkml:trace>
  <inkml:trace contextRef="#ctx0" brushRef="#br0" timeOffset="3599.25">5736 1291 0,'0'0'16,"0"-21"-16,0 0 0,0 0 0,0 0 16,0-1-16,-21 1 0,0 0 15,0 0-15,-1 0 0,1 21 0,0-21 16,0 21-16,0 0 0,0 0 16,-1 0-16,1 21 0,0-21 0,0 42 15,0-21-15,0 0 0,-1 22 16,1-1-16,21-21 0,-21 22 0,21-1 15,-21-21-15,21 21 0,0-20 16,0-1-16,0 0 0,0 0 0,0 0 16,21-21-16,0 21 15,0-21-15,1 0 0,-1 0 16,21 0-16,-21 0 0,22-21 0,-22 21 16,21-21-16,-21 0 0,22 0 15,-22 0-15,0-1 0,21-20 16,-21 21-16,1 0 0,-1-22 15,-21 22-15,0 0 0,21 0 0,-21 0 16,0 0-16,21 21 0,-21 21 31,0 0-15,-21 0-16,21 0 0,-21 0 0,21 1 16,0-1-16,0 0 0,0 0 0,0 0 15,0 0-15,0 1 16,21-1-16,0-21 0,0 21 15,0-21-15,1 0 0,-1 0 16,0 0-16,0 0 0,0 0 0,0 0 16,1 0-16,-1 0 0,0-21 0,0 0 15,0 21-15,0-22 0,-21 1 16,22 0-16,-22 0 0,21 0 0,-21 0 16,0-1-16,0 1 0,0 0 15,0 0-15,0 42 31,0 0-31,0 0 0,0 1 16,0-1-16,0 0 0,0 0 16,0 0-16,0 0 15,0 1-15,0-1 0,0 0 16,0-42 15,21 21-31,-21-21 16</inkml:trace>
  <inkml:trace contextRef="#ctx0" brushRef="#br0" timeOffset="3795.82">6244 953 0,'0'-22'0,"0"44"0,0-65 16,-21 43-16,0 0 15,21 21 32,21-21-31,0 0-16,0 0 15,0 0-15</inkml:trace>
  <inkml:trace contextRef="#ctx0" brushRef="#br0" timeOffset="4028.31">6540 804 0,'0'22'31,"0"-1"-31,0 21 0,0-21 16,0 0-16,0 22 0,0-1 15,-21 0-15,21-20 0,0 20 0,-21 0 0,21 1 16,0-22-16,0 21 0,0 0 16,0-20-16,-21-1 0,21 0 0,0 21 15,0-21-15,0 1 16,0-1-16,21-21 31,0 0-31,0 0 0,1-21 16,-1-1-16</inkml:trace>
  <inkml:trace contextRef="#ctx0" brushRef="#br0" timeOffset="4383.83">6752 1312 0,'0'22'31,"21"-22"-15,0 0-16,1 0 15,-1 0-15,0-22 16,0 22-16,0-21 0,0 21 0,1-21 0,-1 21 16,-21-21-16,21 0 15,0 21-15,-21-21 0,0-1 0,0 1 16,-21 21 15,0 0-31,0 21 0,-1-21 0,1 22 16,0-1-16,0 0 0,0 0 15,0 0-15,21 0 0,0 1 0,-22 20 16,22-21-16,0 0 16,0 0-16,0 1 0,0-1 15,22-21-15,-1 0 0,0 0 16,0 0-16,21 0 0,1 0 15,-22 0-15,21 0 0,1 0 0,-1 0 16,0-21-16</inkml:trace>
  <inkml:trace contextRef="#ctx0" brushRef="#br0" timeOffset="4864.59">7578 1143 0,'0'0'0,"0"-21"0,0 0 0,0 0 15,0-1-15,-22 1 16,1 21-16,0 0 0,0 0 15,0 0-15,0 0 0,-1 0 16,1 21-16,0 1 0,0-1 16,0 21-16,0-21 0,-1 0 0,1 22 15,0-22-15,0 0 0,0 21 16,21-20-16,0-1 0,0 0 0,0 0 16,0 0-16,0 0 0,0 1 15,21-1-15,0-21 16,0 0-16,0 0 0,1 0 15,-1-21-15,21 21 0,-21-22 16,0 1-16,1 0 0,-1 0 16,0-21-16,0 20 0,-21-20 15,21 0-15,-21-1 0,21 1 16,-21 0-16,0-22 0,0 22 16,0-22-16,0 22 0,0 0 0,0-1 15,0 22-15,0 0 0,0 0 0,0 0 16,0 42-1,0 0-15,-21 21 0,21-20 16,-21 41-16,21-21 0,0 1 16,0 20-16,0-20 0,0 20 0,0-21 15,0 1-15,0-1 0,0 0 16,0-20-16,0-1 0,0 21 0,0-21 16,21-21-16,0 21 0,1 1 15,-1-22-15,0 0 0,0 0 16,0 0-16,0 0 0,1 0 0,-1-22 15</inkml:trace>
  <inkml:trace contextRef="#ctx0" brushRef="#br0" timeOffset="5635.78">8001 762 0,'0'0'0,"0"-21"0,0-21 16,0 20-16,0 44 31,0-1-31,0 0 0,0 0 15,0 21-15,0-20 0,0 20 0,0 0 16,0 1-16,0-1 0,0 0 0,0 1 16,0-1-16,0 0 0,0-21 15,0 22-15,0-22 0,0 0 0,0 0 16,0 0-16,0 1 0,0-1 16,0 0-16,-21-21 31,21-21-16,-21 0-15,21-1 16,0 1-16,0 0 0,0 0 16,0 0-16,0 0 0,0-1 0,21 1 15,0 0-15,0 0 0,0 0 16,22 0-16,-1 21 0,-21 0 0,21 0 16,1 0-16,-1 0 0,-21 0 15,22 21-15,-1 0 0,0 0 0,-21 0 16,22 0-16,-22 1 0,0-1 15,-21 0-15,0 21 0,0-21 0,0 1 16,0-1-16,-21 0 0,0 0 16,-22 0-16,22 0 0,0 1 15,-21-22-15,21 21 0,-22 0 0,22-21 16,0 0-16,0 0 0,0 0 0,-1 0 16,1 0-16,0 0 0,21-21 31,0 0-31,0-1 15,21 22-15,22-21 0,-22 0 0,0 0 16,21 0-16</inkml:trace>
  <inkml:trace contextRef="#ctx0" brushRef="#br0" timeOffset="6335.8">8869 1016 0,'0'0'0,"0"21"31,0 0-31,0 1 0,-21-1 0,-1 0 16,22 0-16,-21 0 0,21 0 16,-21 1-16,21 20 0,0-21 0,0 0 15,0 0-15,0 1 0,0-1 16,0 0-16,21-21 0,0 21 16,1-21-16,20 0 0,-21 0 15,0 0-15,0 0 16,22 0-16,-22 0 0,0 0 0,21-21 15,-20 0-15,-1 21 0,21-21 0,-21-1 16,0 1-16,1-21 0,-22 21 16,21 0-16,0-22 0,-21 22 0,0 0 15,0-21-15,21 20 0,-21 1 16,0 0-16,0 42 31,0 0-31,0 1 0,0-1 16,0 0-16,0 21 0,0-21 15,0 1-15,0 20 0,0-21 0,0 0 16,0 0-16,0 1 0,0-1 16,0 0-16,0 0 0,21 0 15,0-21-15,1 21 0,-1-21 16,0 0-16,0 0 0,0 0 0,0 0 16,22 0-16,-22-21 0,0 0 15,0 0-15,0 21 0,1-21 0,-1 0 16,0-22-16,0 22 0,0-21 15,0 21-15,1-22 0,-22 1 0,0-22 16,21 22-16,0 0 0,-21-1 0,0 1 16,0 0-16,0 21 0,0-1 15,0 1-15,0 0 0,0 42 16,0 0 0,0 1-16,0 20 0,-21-21 15,0 21-15,21 1 0,0-1 16,-22 0-16,22 1 0,-21-1 0,21 0 15,0 1-15,-21-22 0,21 0 0,0 21 16,0-20-16,0-1 0,0 0 16,0 0-16,21-21 0,0 0 15,1 0-15,-1 0 0,0 0 16,0 0-16,0 0 0,0 0 16,1-21-16,-22 0 15,21 0-15</inkml:trace>
  <inkml:trace contextRef="#ctx0" brushRef="#br0" timeOffset="6516.1">9631 1080 0,'0'0'0,"-21"0"0,42 0 47,0 0-47,0 0 0,0-22 0,0 22 16,22 0-16,-22 0 0,0-21 15,21 0-15,-20 21 0,20-21 0,-21 21 0,21-21 16,-20 21-16,-1-21 0</inkml:trace>
  <inkml:trace contextRef="#ctx0" brushRef="#br0" timeOffset="7383.88">10414 826 0,'0'0'0,"21"0"0,43-64 31,-64 43-31,0 42 31,0 0-31,0 22 0,0-22 16,0 21-16,-22 22 0,22-22 16,-21 0-16,0 1 0,21 20 0,0-21 15,-21 1-15,0-1 0,0 0 0,21-20 16,-22 20-16,22-21 16,-21 21-16,21-20 0,0-1 0,0 0 15,21-21 1,1 0-1,-1-21-15,0 0 0,0-1 0,0 1 16,0 0-16,-21 0 16,22 0-16,-1-22 0,-21 22 0,21-21 15,0 21-15,-21-22 0,21 22 16,-21 0-16,0 0 0,21 0 0,1 21 16,-1 0-16,-21 21 15,0 0-15,21 0 0,-21 22 16,0-22-16,21 0 0,-21 0 0,0 21 15,0-20-15,0-1 0,21 0 16,-21 0-16,21 0 0,-21 0 0,22 1 16,-1-22-16,-21 21 0,21-21 0,21 0 15,-21 0-15,1 0 16,20 0-16,0 0 0,-21 0 0,22-21 16,-1-1-16,0 1 0,1 0 0,-22 0 15,21 0-15,-21 0 0,22-22 16,-22 22-16,0-21 0,-21-43 15,0 43-15,0-22 0,0 22 16,0 0-16,0-1 0,-21 1 0,0 0 16,0-1-16,-1 22 0,-20 0 15,21 21-15,0 0 0,-22 0 0,22 0 16,-21 0-16,21 21 0,0 0 16,-1 0-16,1 22 0,0-1 0,0-21 15,0 22-15,21-1 0,0-21 16,0 21-16,0-20 0,0 20 15,21-21-15,0 0 0,21-21 0,-20 21 16,20-21-16</inkml:trace>
  <inkml:trace contextRef="#ctx0" brushRef="#br0" timeOffset="7623.54">11578 1101 0,'0'21'16,"0"0"-1,0 0-15,0 0 16,0 1-16,0-1 16,0 0-16,-21 0 0,21 0 15,0 0-15,0 1 0,-21-22 16,21 21-16,0 0 16,0-42 15,0 0-16,0-1-15</inkml:trace>
  <inkml:trace contextRef="#ctx0" brushRef="#br0" timeOffset="7788.9">11599 804 0,'0'0'0,"0"-21"15,-21 21-15,0 0 16,21 21-1,0 1 1,21-22 0,0 0-16,0 0 0,1 0 15</inkml:trace>
  <inkml:trace contextRef="#ctx0" brushRef="#br0" timeOffset="8035.8">12234 635 0,'0'0'0,"-21"0"32,0 0-32,21 21 0,-21-21 0,0 43 15,21-22-15,0 0 0,-22 21 16,22 1-16,-21-1 0,21 0 0,0 1 16,-21-1-16,21 0 0,0 1 0,0-1 15,0 0-15,0-21 0,0 22 16,0-22-16,0 0 0,0 0 15,0 0-15,0 1 0,0-1 0,21-21 16,0 0 0,1 0-16,-1-21 0,0-1 0,0 22 15</inkml:trace>
  <inkml:trace contextRef="#ctx0" brushRef="#br0" timeOffset="8504.69">12488 614 0,'0'0'0,"0"-21"0,-21 21 32,21 21-32,0 0 0,-21 0 15,21 22-15,-21-22 0,21 21 0,0 0 16,0 1-16,0-1 0,-21 0 16,21 1-16,0-1 0,-22-21 15,22 22-15,0-22 0,0 21 0,0-21 16,0 0-16,0 1 0,0-1 15,-21-21-15,21-21 47,0-1-47,21 1 0,-21 0 0,22 0 16,-1 0-16,0-22 0,0 22 0,0-21 16,0 21-16,1-22 15,-1 22-15,0 0 0,21 21 0,-21 0 16,1 0-16,-1 0 0,0 0 15,0 0-15,-21 21 0,21 0 0,0 1 16,-21-1-16,0 21 0,0-21 16,0 0-16,0 22 0,0-22 0,0 0 15,0 0-15,0 0 0,0 1 0,0-1 16,0 0-16,0-42 47,0 0-32,0-1-15,22 1 0,-1 0 16</inkml:trace>
  <inkml:trace contextRef="#ctx0" brushRef="#br0" timeOffset="8716.39">13081 783 0,'0'43'16,"0"-22"-16,0 0 15,0 0-15,0 0 0,0 0 0,0 22 16,-21-22-16,21 0 0,0 0 16,0 0-16,0 1 0,0-1 15,0-42 32,0-1-47</inkml:trace>
  <inkml:trace contextRef="#ctx0" brushRef="#br0" timeOffset="8895.17">13123 529 0,'0'0'0,"-21"0"31,21 21-15,0 1-1,-21-22-15,0 0 16</inkml:trace>
  <inkml:trace contextRef="#ctx0" brushRef="#br0" timeOffset="9079.68">12213 868 0,'0'0'0,"-21"21"16,-21 0 0,20-21-16,44 0 15,-1 0-15,0 0 0,21 0 0,-21 0 16,43-21-16,-22 21 0,1 0 16,-1-21-16,21 21 0,-20 0 0</inkml:trace>
  <inkml:trace contextRef="#ctx0" brushRef="#br0" timeOffset="9549.29">13441 804 0,'0'22'15,"0"-1"-15,0 0 16,0 0-16,0 0 0,0 0 0,0 1 15,0-1-15,0 0 0,0 0 16,0 0-16,0 0 0,0 1 0,0-1 16,0 0-16,0 0 0,0 0 15,0 0-15,-21-21 16,-1 0 0,22-21 15,0 0-31,0 0 0,0 0 15,0 0-15,0-1 0,22-20 16,-1 21-16,0-21 0,0-1 0,0 1 16,0 21-16,22-22 0,-22 22 15,0 0-15,0 0 0,22 21 0,-22 0 16,0 0-16,0 0 0,0 0 0,0 21 16,-21 0-16,0 22 15,22-22-15,-22 21 0,0-21 0,0 22 16,0-1-16,0-21 0,0 21 0,0-20 15,0-1-15,0 0 0,0 0 16,0 0-16,-22 0 0,22 1 16</inkml:trace>
  <inkml:trace contextRef="#ctx0" brushRef="#br0" timeOffset="12452.31">14457 889 0,'21'0'31,"0"-21"-15,0 21-16,0-21 0,1 0 0,20-1 16,-21 22-16,0-21 0,0 0 15,1 0-15,-1 0 0,-21 0 16,0-1-16,0 1 0,0 0 0,0 0 15,0 0-15,0 0 16,-21 21-16,-1 0 0,1 0 16,0 0-16,-21 0 0,21 0 15,-1 0-15,-20 0 0,21 21 0,0 0 16,0 0-16,-1 0 0,22 0 0,0 1 16,0 20-16,0-21 0,0 21 15,22 1-15,-1-1 0,0 0 0,0-20 16,-21 20-16,21 0 0,0 1 15,1-1-15,-1-21 0,-21 21 0,0-20 16,21-1-16,-21 0 0,0 0 16,0 0-16,0 0 0,0 1 15,-21-22 1,0 0-16,-1 0 0,-20 0 16,21 0-16,0-22 0,-22 1 15,22 21-15,-21-21 0,21 0 16,0 0-16,-1 0 0,-20-22 0,21 22 15,21 0-15,-21 0 0,21 0 0,-21-1 16,21 1 0,0 42-1,21 1-15,0-1 0,-21 0 16,21 0-16,0 0 0,-21 0 0,21 1 16,1-1-16,-1 0 0,0 0 15,0 0-15,21-21 0,-20 21 16,-1 1-16,0-22 0,0 0 0,21 0 15,-20 0-15,-1 0 0,0 0 16,21 0-16,-21-22 0,1 22 0,-1-21 16,21 0-16,-21 21 0,0-21 15,1 0-15,20 0 0,-21-22 0,0 22 16,-21 0-16,21-21 0,1 20 0,-22-20 16,0 21-16,21-21 0,-21 20 15,21 1-15,-21 0 0,0 42 31,0 0-31,-21 1 0,0 20 16,21-21-16,0 21 16,-22-20-16,22 20 0,-21-21 0,21 21 15,0-20-15,0-1 0,0 0 16,0 0-16,0 0 0,21 0 0,1 1 16,-1-22-16,0 0 0,0 0 0,21 0 15,-20 0-15,20 0 0,-21 0 16,21 0-16,1-22 0,-22 22 0,21-21 15,-21 0-15,1 21 0,20-21 16,-21 0-16,0-22 0,-21 22 0,21 0 16,1-21-16,-22 21 0,21-22 15,-21 22-15,0 0 0,0 0 16,0 0-16,0 42 16,0 0-1,0 0-15,0 0 0,0 0 0,0 1 16,0 20-16,0-21 0,0 0 15,0 0-15,0 1 0,21-1 0,-21 0 16,21 0-16,-21 0 0,21 0 16,0-21-16,1 0 15,-1 0-15,0 0 0,0 0 16,0 0-16,0-21 0,1 0 16,-1 21-16,0-21 0,0 0 0,-21 0 15,21-22-15,0 22 0,1 0 0,-1-21 16,0 20-16,-21-20 15,21 21-15,0 0 0,-21 0 0,0-1 16,0 1-16,21 21 0,1 0 16,-22 21 15,0 1-31,0-44 62,0 1-46,0 0-16,0 0 0,-22 21 16,1 0-1,21 21 1,-21-21-16,21 42 0,-21-20 16,21-1-16,-21 21 0,21-21 0,-21 22 15,21-22-15,0 0 0,0 21 0,0-21 16,0 1-16,0-1 0,0 0 15,0 0-15,0 0 0,21 0 16,0 1-16,0-22 16,0 0-16,0 0 0,1 0 15,-1 0-15,0 0 0,0-22 16,-21 1-16,21 0 16,0 0-16,1 0 0,-1 0 0,0-1 15,-21-20-15,21 21 0,0-21 16,0 20-16,1-20 0,-1 21 0,0-21 15,0 20-15,0 1 0,0 21 16,1 0 0,-1 21-16,-21 1 15,0-1-15,0 0 16,0 0-16,0 0 0,21-21 47,-21-21-32,21 0-15,-21 0 16,0 0-16,0-1 0,0 1 16,0 0-16,0 0 15,0 0-15,0 0 0,0-1 0,0 1 16,-21 21 0,0 21-1,0 1-15,21-1 0,-22 0 16,1 21-16,0-21 0,21 22 0,-21-22 15,0 21-15,21-21 0,-21 22 16,21-22-16,0 0 0,0 21 16,0-20-16,0-1 0,0 0 0,21 0 15,0-21-15,0 21 0,0 0 16,0-21-16,1 0 0,-1 22 0,21-22 16,0 0-16,-20 0 0,20 0 15,-21 0-15,21 0 0,-20-22 0,-1 22 16,0-21-16,0 0 0,0 0 0,0 21 15,1-21-15,-1-22 0,-21 22 16,0 0-16,21-21 0,-21 21 0,21-22 16,-21 22-16,0 0 0,0-21 15,0 20-15,0 1 16,-21 42 0,0 1-16,21-1 15,0 0-15,-21 21 0,21-21 16,0 1-16,-22-1 0,22 0 0,0 21 15,0-21-15,0 1 0,0-1 16,0 0-16,22-21 0,-1 0 16,0 21-16,0-21 0,0 21 0,0-21 15,22 0-15,-22 0 0,21 0 16,-21 0-16,22-21 0,-22 0 16,21 21-16,1-21 0,-22 0 0,21-1 15,-21 1-15,22 0 0,-22 0 0,0-21 16,0 20-16,-21-20 15,0-21-15,0 41 0,0 1 16,0 0-16,-21 21 16,0 21-16,0 0 15,21 1-15,-22-1 0,22 0 16,0 21-16,0-21 0,0 1 16,0-1-16,0 0 0,0 0 0,0 0 15,0 0-15,22 1 0,-1-1 16,-21 0-1,21 0 1,-42-21 15,0-21-31,-1 21 16,1 0 0,0 0-16,0 0 15,21 21 16,21-21-31,0 21 16,0-21-16,1 0 0,-1 0 16,0 0-16,21 0 0,-21 0 15,1 0-15,20 0 0,0-21 16,1 0-16,-22 21 0,21-21 16,0 0-16,1-1 0,-1 22 0,-21-42 15,0 21-15,22 0 0,-22-22 16,0 22-16,-21-21 0,0 21 0,21-22 15,-21 22-15,0-21 0,0 21 0,0 0 16,0-1-16,-21 22 16,0 0-16,0 22 0,0-1 15,21 21-15,0-21 16,0 0-16,0 22 0,0-22 0,0 21 16,0-21-16,0 1 15,0 20-15,0-21 0,0 0 0,0 0 16,0 1-16,0-1 0,0 0 0,0 0 15,-22 0 1,1-21 0,0 0-16,0 0 0,0 0 15,0 0-15,-1 0 0,1 0 0,-21 0 16,21 0-16,-22 0 0,1-21 16,0 21-16,-1 0 0</inkml:trace>
  <inkml:trace contextRef="#ctx0" brushRef="#br0" timeOffset="14031.92">6244 2350 0,'0'0'16,"42"-64"-1,-42 43-15,22 0 16,-22 0-16,0-1 31,0 44-15,0-1-1,0 0-15,0 21 0,0 22 16,0-22-16,0 22 0,0-22 0,0 21 16,-22 1-16,22-22 0,0 22 15,-21-22-15,21 0 0,0 1 0,-21-22 16,21 21-16,0-21 0,0 1 0,0 20 16,0-21-16,0 0 15,21-21 16,-21-21-31,21 0 0,-21 0 16,22 0-16,-1-1 0,-21 1 16,21-21-16,-21 21 0</inkml:trace>
  <inkml:trace contextRef="#ctx0" brushRef="#br0" timeOffset="14348.3">6350 2561 0,'0'0'0,"0"-42"0,0-106 31,0 105-31,0 22 0,0 0 0,0-21 15,0 21-15,0-1 0,0 1 0,21 0 16,0 0-16,0 0 0,22 21 16,-22-21-16,21 21 0,1 0 0,-1 0 15,0 0-15,22 21 0,-22 0 16,0 0-16,-20 0 0,20 0 16,-21 1-16,0 20 0,-21-21 0,0 21 15,0-20-15,-21 20 0,-21 0 16,21-21-16,-22 22 0,1-22 0,0 21 15,-1-21-15,1 1 0,0-1 16,20 0-16,-20 0 0,21-21 0,0 21 16,0-21-16,-1 0 15,44 0 1,-1 0 0,0 0-16,0 0 0,0 0 15,0 0-15,1 0 0,-1 0 16</inkml:trace>
  <inkml:trace contextRef="#ctx0" brushRef="#br0" timeOffset="16352.21">6858 2858 0,'0'21'0,"21"0"31,0-21-31,0 0 16,1 0-16,-1-21 0,0 0 15,0 21-15,0-22 0,22 1 0,-22 0 16,0 0-16,0-21 0,0 20 16,0 1-16,-21-21 0,0 21 0,22-22 15,-22 22-15,0 0 0,0-21 16,0 21-16,0-1 0,0 1 0,-22 21 16,1 0-1,0 0-15,0 0 0,21 21 16,-21 1-16,21 20 0,0-21 15,-21 0-15,-1 22 0,22-22 0,-21 21 16,0-21-16,21 22 0,0-22 16,0 0-16,0 0 0,0 0 0,0 0 15,0 1-15,0-1 0,21-21 16,0 0-16,1 21 0,-1-21 16,0 0-16,0 0 0,21 0 0,-20 0 15,-1-21-15,0 0 0,21 21 0,-21-22 16,1 1-16,-1 0 0,0 0 15,0 0-15,0-22 0,0 22 0,1 0 16,-22-21-16,21 21 0,-21-22 16,0 22-16,0 0 0,0 0 0,0 0 15,0-1-15,0 44 32,0-1-17,0 0 1,0 0-16,21-21 31,0 0-31,0 0 0,0 0 16,1 0-16,-1-21 0,0 0 15,0 21-15,0-21 0,-21-1 16,21 22-16,1 0 16,-22 22-1,0-1 1,0 0-16,0 0 15,0 0-15,0 22 0,0-22 0,0 0 0,0 0 16,0 21-16,0-20 0,0-1 16,0 0-16,0 0 15,0 0-15,0 0 0,21-21 16,0 0-16,0 0 0,0 0 16,0 0-16,22 0 0,-22 0 0,0 0 15,0 0-15,0 0 0,1-21 0,-1 0 16,0 0-16,0 21 0,-21-42 15,21 20-15,0 1 0,1-21 0,-22 21 16,21-22-16,0 22 0,-21-21 16,21 21-16,0-22 0,-21 22 0,21 0 15,1 21-15,-1-21 0,0 0 16,0 21-16,0 0 16,-21 21 15,0 0-16,0-42 32,0 0-47,0 0 16,-21 21 0,0 0-1,0 0 1,0 0-16,-1 21 0,1 0 15,21 0-15,-21 0 0,0 0 16,0 22-16,21-22 0,0 21 0,-21-21 16,-1 22-16,22-22 0,0 21 0,0-21 15,0 1-15,0-1 0,0 0 16,22 0-16,-1-21 0,0 21 0,0-21 16,21 0-16,-20 0 0,-1 0 15,21 0-15,0 0 0,-20 0 0,20 0 16,-21-21-16,21 21 0,-20-21 15,20 0-15,-21 0 0,0 21 16,0-22-16,1-20 0,-1 21 0,0 0 16,-21 0-16,21-22 0,-21 22 0,0 0 15,0-21-15,0 20 0,0 1 16,0 0-16,-21 21 16,0 0-16,0 0 0,21 21 15,0 0-15,-22 1 0,1-1 0,21 0 16,-21 21-16,21-21 0,0 22 0,0-22 15,0 0-15,0 0 0,0 0 16,0 1-16,0-1 0,21 0 0,0-21 16,1 0-16,-1 21 0,21-21 15,-21 0-15,0 0 16,22 0-16,-22 0 0,21-21 0,-21 21 16,22-21-16,-22 0 0,0-1 15,21 22-15,-20-21 0,-1-21 0,0 21 16,-21 0-16,21-22 0,-21 22 15,0 0-15,0-21 0,0 20 0,0 1 16,0 0-16,0 42 31,0 0-31,0 1 0,0-1 0,-21 21 16,21-21-16,0 0 0,-21 1 16,21-1-16,0 21 0,0-21 0,0 0 15,0 1-15,0-1 31,21-42-15,0 21-16,-21-22 16,21 1-16,-21 0 0,0 0 0,21 0 15,1 0-15,-22-1 0,21 1 0,0 0 16,-21 0-16,21-21 0,0 42 16,0-22-16,-21 1 0,22 21 15,-22 21 1,21 1-16,-21-1 0,0 0 15,0 0-15,0 0 0,0 0 0,0 22 0,0-22 16,0 0-16,0 0 16,21 0-16,0-21 0,-21 22 15,21-22-15,0 0 0,1 0 0,-1 0 16,0 0-16,0 0 0,0 0 16,0-22-16,1 22 0,-1-21 0,0 0 15,0 0-15,0 0 0,0-22 16,-21 22-16,22-21 0,-1 21 0,-21-22 15,21 1-15,-21 0 0,21-1 0,-21 1 16,21 0-16,0-1 0,-21 1 16,0 21-16,0-21 0,0 20 15,0 1-15,0 42 32,0 1-32,0 20 0,0-21 0,0 21 15,-21 1-15,21-1 0,-21 0 16,21 1-16,-21-1 0,21 43 15,0-43-15,0-21 0,0 22 0,0-22 16,0 0-16,0 0 0,0 0 16,21 0-16,0-21 15,0 0-15,1 0 0,-1 0 16,0 0-16,-21-21 0,21 0 16,0 21-16,-21-21 0,0 0 0,21 0 15,-21-1-15,0-20 16,0 21-16</inkml:trace>
  <inkml:trace contextRef="#ctx0" brushRef="#br0" timeOffset="16531.25">9758 2371 0,'0'0'16,"-21"-21"-16,-1 21 0,1 0 0,0 0 0,0 0 15,0 0-15,0 0 0,42-22 63,0 22-63,0 0 0,21 0 15,-20-21-15,20 21 0,0 0 0,-21 0 16,22-21-16,-1 21 0,0 0 16,-20 0-16,20 0 0</inkml:trace>
  <inkml:trace contextRef="#ctx0" brushRef="#br0" timeOffset="17739.71">10520 2582 0,'0'0'0,"21"22"0,0-22 31,0 0-31,0-22 16,-21 1-16,0 0 0,22 0 0,-22 0 16,21 0-16,-21-1 0,0 1 15,0 0-15,0 0 0,0 0 16,0 0-16,0-1 0,0 1 0,0 0 15,0 0-15,-21 21 0,-1 0 16,1 0-16,0 0 16,0 21-16,0-21 0,0 21 0,-1 22 15,1-22-15,0 21 0,0-21 16,0 22-16,0-1 0,-1-21 0,22 21 16,0 1-16,0-22 0,0 0 15,0 0-15,0 0 0,0 1 16,22-1-16,-1-21 0,0 0 15,0 0-15,0 0 0,0 0 0,22 0 16,-22-21-16,0 21 0,0-22 16,0 1-16,1 0 0,-22 0 0,21 0 15,0-22-15,-21 22 0,21 0 16,-21-21-16,0 21 0,0-1 0,0 1 16,0 0-16,0 0 0,0 42 31,0 0-31,0 0 15,0 1-15,0-1 0,0 0 0,0 0 16,0 21-16,0-20 16,0-1-16,0 0 0,0 0 0,0 0 15,21 0-15,0 1 16,1-22-16,-1 0 0,0 21 0,0-21 16,21 0-16,-20 0 0,20 0 0,0 0 15,1 0-15,-1 0 0,0-21 16,-21-1-16,22 22 0,-22-21 0,21 0 15,-21 0-15,1-21 0,-1 20 0,0-20 16,0 21-16,0-21 0,-21 20 16,0-20-16,0 21 0,0 0 0,0 0 15,-21-1-15,0 22 16,0 0-16,0 0 0,-1 0 16,1 0-16,0 22 0,-21-1 0,21 0 15,-1 0-15,1 0 0,0 0 16,0 1-16,21-1 0,0 21 0,-21-21 15,21 0-15,0 1 0,0-1 16,0 0 0,21-21-16,0 0 0,0 0 0,0 0 15,1 0-15,-1 0 16,0-21-16,0 21 0,0-21 0,0-1 16,1 1-16,-22 0 15,21 0-15,-21 0 0,0 0 0,0-1 16,0 1-16,0 0 0,0 0 15,0 0-15,0 42 32,0 0-17,0 0-15,-21 0 0,21 1 16,-22-1-16,22 0 0,-21 0 0,21 21 16,0-20-16,-21 20 0,21-21 0,-21 21 15,21 1-15,0-1 0,0 0 16,0 1-16,0-1 0,0 22 15,0-22-15,21 21 0,-21 1 0,21-1 16,-21 22-16,0-21 0,0-1 16,0 22-16,0-22 0,0 1 0,0-1 15,0-20-15,-21 20 0,0-21 0,0 22 16,0-22-16,-22 1 0,22-22 16,0 21-16,-21-21 0,-1 0 0,22 1 15,-21-22-15,21 0 0,-22 0 0,22 0 16,0 0-16,0 0 0,0-22 15,-1 1-15,1 0 0,21-21 0,0 21 16,0-22-16,0 1 0,0 0 0,0-1 16,0 1-16,0 0 0,0-22 0,21 22 15,-21-1-15,22-20 16,-1-1-16,0 22 0,21-21 0,-21 20 16,1 1-16,20 0 0,21-43 15,-20 43-15,-1-1 0,-21 22 16,22-21-16,-1-1 0,0 22 15,-21-21-15</inkml:trace>
  <inkml:trace contextRef="#ctx0" brushRef="#br0" timeOffset="18072.52">11536 2731 0,'21'0'31,"0"0"-15,0-22-16,0 22 0,1-21 15,-1 0-15,0 0 0,0 0 16,0 21-16,0-21 0,1-1 0,-1 1 16,-21 0-16,0 0 0,0 0 15,0 0-15,0-1 0,-21 22 16,-1 0 0,1 22-16,0-1 0,0 0 15,0 0-15,21 21 0,-21-20 0,21 20 16,-22-21-16,22 0 0,0 22 15,0-22-15,0 0 0,22 0 16,-1 0-16,0-21 0,0 0 16,0 0-16,0 0 0,22 0 15,-22 0-15,21 0 0,1 0 0,-22-21 16,21 21-16,-21-21 0,0 21 0,1 0 16</inkml:trace>
  <inkml:trace contextRef="#ctx0" brushRef="#br0" timeOffset="19487.64">1164 7980 0,'0'-21'0,"0"42"0,0-63 0,0 20 15,-21 22-15,0 0 0,0 0 16,-1 0 0,1 0-16,0 0 0,0 43 0,21-22 15,-21 21-15,0 1 0,-1 20 16,1-21-16,0 22 0,21-1 0,-21-20 15,0 20-15,21 1 0,-21-22 16,21 22-16,-22-22 0,22 0 16,0 22-16,0-22 0,0-21 0,22 22 15,-1-22-15,0 21 0,0-42 16,21 21-16,1-21 0,-1 0 0,0 0 16,1-21-16,20 0 0,1 0 15,-1-22-15,1 1 0,-1 0 0,1-1 16,-1 1-16,1 0 0,-22-22 15,0 22-15,1-22 0,-22 1 16,0-1-16,-21-20 0,0 20 0,0-20 16,0 20-16,-21 1 0,-21-1 15,-1 22-15,1-1 0,0 1 16,-1 0-16,-20 21 0,-1-1 0,1 22 16,-1 0-16,22 0 0,-22 22 15,1-1-15,21 0 0,-1 21 0,1 1 16,21 20-16,-22 1 0,22-1 15,21 22-15,0-22 0,0 22 16,0-22-16,0 1 0,21-1 0,1-20 16,-1-1-16,21 0 0,0 1 15,1-22-15,20 0 0,1 0 16,-1 0-16,1-21 0,-1 0 0,1 0 16,-1 0-16,1-21 0,-1 0 15,-20 0-15,20 0 0,-21 0 0,1-1 16,-22-20-16,21 21 0,-21-21 15,1 20-15,-1-20 0,-21 21 0,0-21 16,21 20-16,-21 1 0,0 0 16,21 21-16,-21 21 15,0 0 1,0 1-16,0-1 0,0 0 0,0 21 16,0-21-16,0 1 0,0-1 15,0 21-15,0-21 0,0 0 16,0 1-16,0-1 0,0 0 0,0 0 15,0-42 32,0 0-47,0 0 0,0-1 16,0-20-16,0 21 0,0-21 16,21-1-16,0 1 0,1 0 0,-1-1 15,0 1-15,21 0 0,1-1 0,-22 1 16,21 21-16,22-22 15,-22 43-15,-21 0 0,21 0 0,1 0 16,-1 0-16,-21 22 0,0-1 16,1 21-16,-1-21 0,-21 22 0,0-22 15,0 21-15,0 0 0,0-20 16,-21 20-16,-1-21 0,22 21 0,-21-20 16,0-1-16,21 0 0,0 0 15,0 0-15</inkml:trace>
  <inkml:trace contextRef="#ctx0" brushRef="#br0" timeOffset="20500.09">3048 8530 0,'0'0'15,"-21"0"-15,21-21 16,21 0-1,0 21-15,0-21 0,0-22 0,22 22 16,-1 0-16,-21-21 0,22-1 16,-1 1-16,-21 0 0,21-1 0,-20 1 15,20-21-15,-21 20 0,0 1 0,-21 0 16,0-1-16,0 1 0,0 0 16,0 20-16,0-20 0,0 21 0,0 0 15,0 0-15,0-1 16,-21 22-16,0 0 0,0 0 15,0 0-15,-1 22 16,22-1-16,0 21 0,-21 0 0,0 1 16,21 20-16,-21-20 0,21 41 0,0-20 15,-21 20-15,0-20 0,-1 21 16,22-22-16,-21 22 0,0-1 0,0 1 16,21 0-16,-21 21 0,0-22 15,21 22-15,0 0 0,-22-21 0,1 20 16,0-20-16,21 21 0,0-21 15,0 20-15,0-20 0,0-21 16,0 20-16,0-20 0,0-22 0,0 22 16,0-22-16,21 0 0,-21-21 0,21 1 15,1-1-15,-1 0 0,0-21 16,0 0-16,21 0 0,-20-21 0,20 0 16,0-1-16,-21 1 0,22 0 0,-1-21 15,22-1-15,-22 1 0,-21 0 16,21-1-16,1-20 0,-22-1 0,21 1 15,-42-1-15,0-20 0,0 20 0,0 1 16,0-22-16,0 22 0,-21-22 16,-42-63-16,20 84 0,1 1 15,0-1-15,-1 1 16,1 20-16,-22-20 0,22 42 0,0-22 16,-1 22-16,22 0 0,-21 0 0,21 21 15,0 0-15,-1-21 0,1 21 16,0 0-16,21-21 15,21-1 1,0 22-16,22-21 0,-22 0 16,21 0-16,1 21 0,-1-21 0,0 0 15,-21-1-15,22-20 0,-1 21 16,0 0-16,-20 0 0,20-1 16,-21 1-16,0 0 0,0 0 0,1 0 15,-22 0-15,21-1 16,-21 44 15,0-1-31,0 0 0,0 0 0,0 0 16,-21 0-16,21 1 0,0-1 15,0 0-15,0 0 0,0 0 0,0 0 16,0 1 0,0-44 15,0 1-16,0 0-15,21 0 0</inkml:trace>
  <inkml:trace contextRef="#ctx0" brushRef="#br0" timeOffset="20675.99">3746 7895 0,'0'0'16,"0"-21"-16,-21 21 15,0 0-15,0 0 16,0 0-16,21 21 15,0 0-15,0 1 16,0-1-16,21-21 0,0 21 16,0-21-16,0 0 0,1 21 15,-1-21-15,0 0 0,0 21 0</inkml:trace>
  <inkml:trace contextRef="#ctx0" brushRef="#br0" timeOffset="21100.59">4106 8043 0,'0'22'0,"0"-44"0,0 65 16,0-22-16,0 0 16,0 0-16,0 0 0,0 1 15,0-1-15,0 0 0,0 0 16,0 0-16,0 0 0,-21 1 16,21-1-16,0 0 0,0 0 15,0 0 1,-21-21-16,0 0 15,0-21 1,21 0-16,0 0 16,0 0-16,0-1 0,0 1 15,0-21-15,0 21 0,21-22 16,0 22-16,0-21 0,0 0 0,0 20 16,-21 1-16,43 0 0,-22 0 0,0 0 15,0 21-15,22 0 0,-22 0 16,0 21-16,21 0 0,-21 21 15,1-20-15,-1 20 0,0-21 0,-21 21 16,21 1-16,-21-22 0,0 21 16,0-21-16,0 22 0,0-22 0,0 0 15,0 0-15,0 0 0,0 1 16,0-44 15,21 1-15</inkml:trace>
  <inkml:trace contextRef="#ctx0" brushRef="#br0" timeOffset="21315.49">4826 8001 0,'0'0'0,"0"21"32,0 0-17,0 1-15,0-1 0,0 0 0,0 0 16,0 21-16,0-20 0,0-1 15,0 0-15,0 0 0,0 0 16,0 0-16,0 1 16,-21-22-16,21-22 31</inkml:trace>
  <inkml:trace contextRef="#ctx0" brushRef="#br0" timeOffset="21496.39">4847 7832 0,'0'0'0,"0"21"78,21-21-63,0 21-15</inkml:trace>
  <inkml:trace contextRef="#ctx0" brushRef="#br0" timeOffset="21887.16">5207 7959 0,'21'-21'0,"0"-1"15,-21 1-15,0 0 16,-21 21 15,0 0-31,0 0 0,0 0 16,-1 0-16,1 21 15,21 0 1,0 1-16,0-1 0,0 0 16,0 0-16,0 0 0,21 0 15,1 1-15,-1-1 16,0 0-16,0-21 0,-21 21 0,21-21 15,0 21-15,-21 0 0,0 1 16,0-1-16,0 0 16,-21 0-1,0-21-15,0 0 0,0 0 16,0 0-16,-1 0 0,1 0 0,0 0 16,0 0-16,0 0 0,0 0 0,-1 0 15,1 0-15,0 0 16,0 0-16,21-21 0,0 0 15,0 0-15,0-1 0,0 1 16,21 0-16</inkml:trace>
  <inkml:trace contextRef="#ctx0" brushRef="#br0" timeOffset="22353.41">5482 7535 0,'0'22'31,"0"-1"-15,0 0-16,0 0 0,0 0 0,0 0 15,0 22-15,0-22 0,0 21 16,0-21-16,0 22 0,0-1 0,0-21 16,0 22-16,0-1 0,0 0 0,0-21 15,0 22-15,0-22 0,0 21 16,0-21-16,0 1 0,0-1 0,0 0 15,0 0-15,0-42 32,0 0-17,0 0-15,0-1 0,0 1 0,0 0 0,21-21 16,0 21-16,1-22 16,-1 1-16,0 21 0,21-22 0,1 22 15,-22 0-15,21 0 0,0 21 0,1 0 16,-1 0-16,-21 0 0,22 0 15,-22 0-15,21 0 0,-21 21 0,0 0 16,-21 0-16,0 1 0,22 20 0,-22-21 16,0 21-16,0-20 0,0 20 15,0-21-15,0 21 0,-22-20 0,1-1 16,21 0-16,-21 0 0,0 0 0,21 0 16,-21-21-1,0 0-15,-1 0 16</inkml:trace>
  <inkml:trace contextRef="#ctx0" brushRef="#br1" timeOffset="27730.07">13652 2540 0,'-21'0'47,"0"0"-47,0 0 16,0 0-16,0 0 0,-1 0 15,1 0-15,0 0 0,0 0 16,0 0-16,-22 0 0,22 0 0,0 0 16,-21 0-16,21 0 0,-1 0 0,1 0 15,0 0-15,0 0 16,21-21-1,21 21 1,21 0 0,-20 0-16,-1 0 0,21 0 15,0 0-15,1 0 0,-1 0 0,0 0 16,22 0-16,-1-21 0,1 21 16,21 0-16,-1 0 0,1 0 0,21-21 15,-22 21-15,1 0 0,0 0 16,-1 0-16,-20 0 0,-1 0 0,1 0 15,-22 0-15,1 0 0,-1 0 0,-21 0 16,0 0-16,0 0 0,1 21 16,-1-21-16,-42 0 47,-1 0-47,1 0 15,21-21-15,-21 21 0,21-22 16,-21 1-16</inkml:trace>
  <inkml:trace contextRef="#ctx0" brushRef="#br1" timeOffset="28107.85">14626 2223 0,'0'0'16,"-21"0"-16,0 0 0,0 0 16,-1 0-16,1 0 15,0 0 1,21 21-1,0 0-15,0 0 0,0 0 16,21 0-16,0-21 0,22 22 16,-22-22-16,0 21 0,21-21 15,-20 0-15,20 0 0,0 0 0,1 0 16,-22 0-16,21 0 0,-21 0 16,0 0-16,1 0 0,-1 0 0,0 0 15,-21 21 1,-21-21-1,0 21-15,-1-21 0,1 21 16,-21 0-16,21 22 0,0-22 0,-1 0 16,-20 21-16,21-20 0,0-1 15,0 0-15,-1 21 0,-20-21 16,21 1-16,0-1 0,0 0 16,-1 0-16,1-21 0,21 21 15,-21-21-15</inkml:trace>
  <inkml:trace contextRef="#ctx0" brushRef="#br1" timeOffset="28972">16192 2540 0,'0'0'0,"-84"-106"32,63 106-32,-1-21 15,1 21-15,21 21 16,0 0-16,-21 1 0,21-1 16,-21 21-16,21-21 0,-21 22 0,21-1 15,0-21-15,0 21 0,-21-20 16,-1 20-16,22-21 0,-21 21 15,21-20-15,0-1 0,-21 0 16,21 0-16,-21-21 16,21-21 15,0 0-31,0 0 16,0-1-16,0-20 0,0 21 0,0-21 15,0 20-15,0-20 0,0 0 16,21 21-16,0-22 0,0 1 0,1 21 15,-1 0-15,0-1 0,21 1 16,-21 21-16,22 0 0,-22 0 16,21 0-16,1 21 0,20 22 15,-42-22-15,0 0 0,1 0 0,-1 22 16,0-1-16,-21 0 16,0-21-16,0 1 0,0-1 15,0 0-15,0 0 0,0 0 16,0-42 15,0 0-15,0 0-16,0 0 0,0-1 0,21-20 15,0 21-15,0-21 0,1-1 16,-1 1-16,21 21 0,-21-22 0,22 22 16,-22-21-16,21 21 0,-21 0 15,22 21-15,-22 0 0,0 0 0,0 0 16,0 21-16,0 0 0,-21 0 15,0 0-15,0 22 0,0-22 16,0 21-16,0 0 0,0-20 0,0 20 16,0-21-16,0 21 0,0-20 0,0-1 15,0 0-15,-21 0 0,21 0 16,0 0-16,0-42 31</inkml:trace>
  <inkml:trace contextRef="#ctx0" brushRef="#br1" timeOffset="29335.8">17081 2561 0,'0'0'16,"22"0"-16,-1 0 16,0 0-1,0 0 1,0-21-16,0 0 0,1 0 15,-1 21-15,0-21 0,0-1 16,0 22-16,0-21 0,-21 0 16,0 0-16,0 0 0,0 0 15,0-1-15,-21 22 32,0 0-32,0 0 0,0 0 15,0 22-15,-1-1 0,1 0 16,0 21-16,0-21 0,21 22 0,0-22 15,-21 21-15,21 1 0,0-22 16,0 0-16,0 21 0,0-21 0,0 1 16,0-1-16,21-21 0,0 21 0,0 0 15,0-21-15,22 0 0,-22 0 16,21 0-16,1 0 0,-1 0 0,-21-21 16,21 0-16,1 0 15,-1 21-15</inkml:trace>
  <inkml:trace contextRef="#ctx0" brushRef="#br1" timeOffset="29571.66">17865 2180 0,'0'0'0,"0"-21"0,0 0 15,0 0-15,-22 21 16,1 21 0,21 0-16,-21 0 15,21 0-15,-21 22 0,21-22 16,0 21-16,0 1 0,0-1 0,-21 0 15,21 1-15,0-1 0,0-21 0,0 21 16,0 1-16,0-22 0,0 0 16,0 0-16,0 0 0,0 1 15,21-22-15,0 0 16,0 0-16,0 0 0,-21-22 16,22 1-16</inkml:trace>
  <inkml:trace contextRef="#ctx0" brushRef="#br1" timeOffset="29991.08">18161 2074 0,'0'0'0,"0"-21"0,-21 21 31,0 21-31,21 1 16,-22-1-16,22 0 0,0 21 0,0-21 15,0 22-15,0-1 0,0-21 16,-21 22-16,21-1 0,0 0 15,0 1-15,0-1 0,0-21 0,0 21 16,0-20-16,-21-1 0,21 0 16,0 0-16,0 0 15,0-42 1,0 0 0,0 0-16,21 0 0,0-22 0,-21 22 15,22-21-15,-1-1 0,0 22 16,21-21-16,-21 21 0,1 0 15,20-22-15,0 43 0,-21-21 0,22 21 16,-1 0-16,-21 0 0,22 0 16,-1 0-16,-21 21 0,0 0 0,0 1 15,1 20-15,-22-21 0,0 0 16,0 0-16,0 22 0,0-22 0,0 0 16,0 0-16,0 0 0,0 1 0,-22-22 15,22 21-15,-21-21 16,0 0-16</inkml:trace>
  <inkml:trace contextRef="#ctx0" brushRef="#br1" timeOffset="30172.11">17970 2392 0,'0'0'0,"-42"0"0,21-21 0,0 21 16,0 0-16,21-21 0,21 21 31,0 0-31,0-22 0,21 22 0,1 0 16,-1 0-16,0 0 0,22-21 15,-22 21-15,22 0 0</inkml:trace>
  <inkml:trace contextRef="#ctx0" brushRef="#br1" timeOffset="30535.44">18923 2244 0,'-21'21'32,"0"0"-32,21 0 0,-22 0 0,1 1 15,0-1-15,21 0 0,-21 0 16,0 21-16,21-20 0,-21-1 0,21 21 16,0-21-16,0 0 15,0 1-15,0-1 0,0 0 0,21-21 16,0 21-16,0-21 0,0 0 0,0 0 15,1 0-15,-1 0 0,21 0 16,-21 0-16,0-21 0,1 21 0,-1-21 16,0 0-16,0-1 0,0 1 15,-21-21-15,0 21 0,0 0 0,0-22 16,0 22-16,0 0 0,0 0 16,0 0-16,-21-1 0,0 1 0,0 21 15,0 0-15,-1 0 16,1 0-16,0 0 0,0 0 0,0 0 0,0 0 15,-1 0-15,22 21 0,-21-21 16,21 22-16,0-1 0,0 0 16,21-21-16,1 0 15</inkml:trace>
  <inkml:trace contextRef="#ctx0" brushRef="#br1" timeOffset="31048.22">19664 2265 0,'0'0'0,"-21"-21"0,-1 21 16,1 0-16,0-21 0,0 21 15,-21 0-15,20 0 0,-20 0 16,21 0-16,0 21 0,-22 0 0,22 0 16,0 0-16,0 0 0,21 1 15,0-1-15,0 0 0,0 21 0,0-21 16,0 1-16,0 20 0,0-21 15,0 0-15,21-21 0,0 21 0,0 1 16,1-22-16,20 0 0,-21 0 16,0 0-16,0 0 0,22 0 0,-22-22 15,0 1-15,0 0 0,0 0 16,1 0-16,-1-22 0,0 22 0,0-21 16,0 21-16,0-22 0,1 1 15,-22 0-15,21-1 0,0 1 16,21 0-16,-21-22 0,1 22 0,-1-22 15,-21 22-15,0 0 0,21-1 16,-21 22-16,0 0 0,0 42 16,-21 0-1,0 22-15,21-1 0,-22 0 0,1 1 16,21-1-16,-21 0 0,21 1 16,-21-1-16,21 0 0,-21 1 0,21-1 15,0 0-15,0 1 0,0-22 16,0 21-16,0 22 15,0-43-15,0 21 0,0-21 0,21-21 16,0 22-16,0-22 0,0 0 16,1 0-16,20 0 0,21 0 15,-41-22-15,20 1 0</inkml:trace>
  <inkml:trace contextRef="#ctx0" brushRef="#br1" timeOffset="31300.27">21061 2096 0,'-21'21'15,"21"0"1,-22-21-16,22 21 0,-21 0 16,21 0-16,0 1 0,-21-1 0,21 0 15,-21-21-15,21 21 0,-21 0 0,21 0 16,0 1-16,0-1 0,0 0 15,0 0-15,0 0 0,0 0 16,21-21-16,0 0 16,0 0-16,0 0 0,1 0 0,-1 0 15,0-21-15,0 0 16</inkml:trace>
  <inkml:trace contextRef="#ctx0" brushRef="#br1" timeOffset="31639.79">21653 2074 0,'0'0'0,"0"-21"0,0 0 0,0 0 16,-21 21 0,0 0-16,0 0 0,0 21 15,-22 0-15,22 0 0,0 1 0,0-1 16,0 0-16,0-21 0,21 21 0,0 0 16,0 0-16,0 1 15,21-1-15,0-21 16,0 0-16,0 0 0,0 0 15,1 21-15,-1-21 0,0 0 16,0 0-16,0 0 0,0 0 0,1 21 16,-1-21-16,-21 21 15,0 0 1,-21 1 0,-1-1-16,1-21 15,0 0-15,0 0 0,0 0 16,-22 0-16,22 0 0,-21 0 0,21 0 15,-22 0-15,22 0 0,-21 0 16,21-21-16,0-1 0</inkml:trace>
  <inkml:trace contextRef="#ctx0" brushRef="#br1" timeOffset="31820.72">21018 1715 0,'0'0'0,"-63"-22"32,63 44-1,-21-22-31,0 21 0,21 0 0,-22 0 16</inkml:trace>
  <inkml:trace contextRef="#ctx0" brushRef="#br1" timeOffset="32775.69">1185 4509 0,'0'0'0,"43"-22"0,-22 22 16,0-21-16,0 21 0,0 0 0,-21-21 16,21 21-16,-21-21 0,0 0 15,-21 0 1,0 21-16,-21 0 0,21 0 0,-22 0 15,22 0-15,-21 0 0,21 0 16,-22 21-16,1 0 0,21 21 0,-22-21 16,22 22-16,-21-1 0,21 0 15,-22 1-15,22 20 16,0 1-16,0-22 0,21 22 0,0-1 16,0-21-16,0 1 0,0-1 15,0 0-15,21-20 0,0 20 0,0-21 16,22 0-16,-22-21 0,21 0 15,-21 0-15,22 0 0,20 0 0,-20 0 16,-1-21-16,21 0 0,1 0 16,-1 0-16</inkml:trace>
  <inkml:trace contextRef="#ctx0" brushRef="#br1" timeOffset="33891.62">1799 4763 0,'0'-22'15,"0"44"-15,0-65 0,0 22 0,0 0 16,-21 0-16,0 0 0,-22 21 0,22 0 15,0 0-15,-21 0 0,-1 0 16,1 21-16,21 0 0,-21 0 0,20 21 16,-20-20-16,21 20 0,0 0 15,21 1-15,0-1 0,-21 0 0,21 1 16,0-22-16,0 21 0,0-21 16,0 0-16,21-21 0,0 22 15,0-22-15,0 0 0,0 0 16,22 0-16,-22 0 0,21-22 0,-21 1 15,22 0-15,-22 0 0,0 0 16,21 0-16,-20-1 0,-22-20 16,21 21-16,-21-21 0,21 20 0,-21-20 15,0 21-15,0 0 0,0 0 16,0-1-16,0 1 0,0 42 31,0 1-31,0-1 0,0 0 0,0 21 16,0 1-16,0-22 0,0 21 15,0 0-15,0-20 0,21 20 16,-21-21-16,0 21 0,0-20 0,21-1 16,0 0-16,-21 0 0,22-21 15,-1 0-15,0 0 0,0 0 16,0 0-16,0 0 0,1 0 0,-1-21 16,0 0-16,0 0 0,0-1 15,0 1-15,1-21 0,20 0 16,-21 20-16,0-41 0,-21 21 0,21-1 15,-21 1-15,22 0 0,-22-1 16,0-20-16,0 20 0,0 1 0,0 0 16,0 21-16,0-22 0,0 22 15,0 0-15,-22 21 16,22 21 0,0 0-16,0 22 0,-21-22 0,21 21 0,0 0 15,0 1-15,0 20 16,0-20-16,0-1 0,0 0 0,0 22 15,0-22-15,0 0 0,0-20 16,0 20-16,21-21 0,1 0 0,-1 0 16,0 1-16,21-22 0,-21 0 15,22 0-15,-1 0 0,0-22 0,1 1 16,-1 21-16,0-42 0,1 21 16,-1 0-16,0-22 0,-20 1 0,-1 0 15,0-1-15,0 1 0,0 0 16,-21-1-16,21 1 0,-21 0 15,0-1-15,0 1 0,0 0 0,0-1 16,0 1-16,0 0 0,0 20 16,0 1-16,0 0 0,-21 21 15,21 21-15,-21 0 16,0 22-16,21-1 0,0-21 16,0 22-16,0-1 0,-21 21 0,21-20 15,0-1-15,0 0 0,0 1 16,0-1-16,0-21 0,0 22 0,21-22 15,-21 21-15,21-21 0,0-21 16,-21 21-16,21 1 0,1-22 0,-1 0 16,0 0-16,21 0 0,-21 0 15,22-22-15,-22 1 0,0 0 16,21 0-16,-20 0 0,-1 0 0,21-1 16,-21 1-16,0-21 0,-21 21 15,0 0-15,0-22 0,0 22 0,0 0 16,0 0-16,0 0 0,0-1 15,-21 22 1,0 0 0,21 22-16,-21-1 0,21 0 0,-21 0 15,21 21-15,0-20 0,0-1 16,0 21-16,0-21 0,0 0 0,0 22 16,0-22-16,0 0 15,0 0-15,21 0 0,0 1 0,0-22 16,0 0-16,22 0 15,-22 0-15,21 0 0,1 0 0,-1 0 16,0-22-16,1 22 0,-1-21 0</inkml:trace>
  <inkml:trace contextRef="#ctx0" brushRef="#br1" timeOffset="34359.76">3937 4678 0,'0'-42'0,"0"84"0,0-106 0,0 43 0,0 0 15,0 0-15,0 0 16,-21 21-16,0 0 0,-1 0 15,1 0-15,0 0 0,-21 0 0,21 0 16,-1 21-16,1 0 0,0 0 16,0 0-16,-21 1 0,42-1 15,-22 21-15,1-21 0,21 22 16,-21-1-16,21-21 0,0 21 0,0-20 16,0 20-16,0-21 0,0 0 15,21 0-15,0-21 0,1 22 0,-1-22 16,0 0-16,0 0 0,0 0 15,22 0-15,-22-22 0,0 1 0,0 0 16,0 0-16,0 0 0,1-22 0,-1 22 16,0-21-16,0 0 15,-21 20-15,0-20 0,21 0 0,-21-22 0,0 22 16,0 0-16,21-22 16,-21 22-16,0-22 0,0 1 0,0 20 15,0 1-15,0 0 0,0-1 0,0 22 16,-21 21-16,21 21 15,-21 1-15,21-1 0,0 21 0,-21 0 16,21 22-16,0-22 0,0 1 16,0 20-16,0-21 0,0 1 0,0-1 15,0 0-15,0-20 16,0 20-16,21-21 0,0 21 0,-21-20 0,21-1 16,1 0-16,-1 0 0,0-21 15,0 0-15,0 0 0,0 0 16,22 0-16,-22 0 0,0-21 0</inkml:trace>
  <inkml:trace contextRef="#ctx0" brushRef="#br1" timeOffset="34872.9">5461 4763 0,'0'0'0,"-21"21"0,-22-21 31,43-21-31,0-1 16,0 1-16,22 21 0,-1-21 16,0 0-16,0 0 0,0 0 0,0-1 15,1 1-15,-1 0 0,0 0 16,-21 0-16,0-22 0,0 22 16,0 0-16,0 0 0,0 0 0,0 0 15,-21 21 1,0 0-16,21 21 0,-22 0 15,1 0-15,0 0 0,0 0 16,0 1-16,21 20 0,0-21 0,0 21 16,-21-20-16,21-1 0,0 21 15,0-21-15,0 0 0,0 1 0,0-1 16,21 0-16,0 0 0,0 0 16,0-21-16,22 0 0,-1 0 0,0 0 15,22 0-15,-22 0 0,22-21 0,-22 0 16,21 0-16,-20 21 15,-1-21-15,22-1 0</inkml:trace>
  <inkml:trace contextRef="#ctx0" brushRef="#br1" timeOffset="35327.76">6413 4382 0,'0'0'0,"-84"-43"31,63 43-31,-1 21 0,1 1 0,0-1 15,0 0-15,0 0 0,0 0 16,-1 0-16,1 1 0,0-1 0,21 21 16,0-21-16,0 0 0,-21 1 15,21-1-15,0 0 0,0 0 16,0 0-16,21 0 16,0-21-16,0 0 0,1 0 0,-1 0 15,0 0-15,0 0 0,21 0 16,-20-21-16,20 0 0,-21 21 0,0-21 15,22 0-15,-22 0 0,0-1 0,0 1 16,0-21-16,-21 21 0,0 0 16,0-22-16,0 22 0,0 0 0,0 0 15,0 0-15,0-1 0,0 44 32,0-1-32,0 0 15,0 0-15,0 21 0,0-20 16,0-1-16,0 0 0,0 0 0,0 0 15,0 0-15,0 1 0,0-1 16,0 0-16,0 0 0,0 0 16,21-21-16,1 21 0,-1-21 0,21 0 15,-21 0-15,22 0 0,-22 0 16,21 0-16,0 0 0,1 0 0,-1-21 0,-21 0 16,22 0-16,-1 21 0</inkml:trace>
  <inkml:trace contextRef="#ctx0" brushRef="#br1" timeOffset="35979.92">7154 4360 0,'0'0'0,"0"-21"0,0 0 0,0 0 0,0 0 16,-21 21-1,0 21-15,0 0 0,0 21 16,21-20-16,-22-1 0,22 21 16,0-21-16,-21 0 0,21 22 15,-21-22-15,21 0 0,0 0 0,0 0 16,0 1-16,0-1 0,0 0 15,21-21-15,0 21 0,1-21 0,-1 0 16,0 0-16,0 0 0,0 0 16,22 0-16,-22 0 0,0-21 0,0 21 15,21-21-15,-20 0 0,-1-1 16,0 1-16,0 0 0,0 0 0,-21-21 16,0 20-16,21-20 0,-21 0 15,22-22-15,-22 22 0,0 0 0,0-22 16,0 22-16,0-1 0,0 1 15,0 21-15,0 0 0,0 0 0,0 42 16,-22 0 0,22 21-16,-21-21 0,21 22 15,0-1-15,-21 0 0,21 1 0,0-22 16,0 21-16,0 1 16,0-1-16,0-21 0,0 21 0,0-20 15,0-1-15,0 0 0,0 0 0,0 0 16,0 0-16,0 1 0,0-1 15,0-42 17,0-1-32,0 1 15,0 0-15,0 0 0,0 0 0,21 0 16,0-22-16,1 22 0,-1 0 16,0 0-16,21-22 0,-21 22 0,22 0 15,-1 21-15,-21 0 0,22 0 16,-1 0-16,0 0 0,1 21 15,-22 0-15,21 1 0,-21-1 0,-21 0 16,21 0-16,-21 0 0,0 0 16,0 1-16,0-1 0,0 0 0,0 0 15,0 0-15,0 0 0,-21-21 16,21 22-16,-21-22 16,0 0-16,0 0 15,0 0-15,21-22 16</inkml:trace>
  <inkml:trace contextRef="#ctx0" brushRef="#br1" timeOffset="37568.44">9144 4487 0,'0'0'0,"-21"0"16,0 0-16,21 22 16,-22-22-16,22-22 31,22 1-16,-22 0-15,21 0 0,0 0 0,0 0 16,0-22-16,-21 22 0,21-21 16,-21-1-16,22 22 0,-22-42 0,0 20 15,0 1-15,0 0 0,0-1 0,0 22 16,0-21-16,0 21 0,0 0 16,0-1-16,0 1 0,0 0 15,0 42 1,-22 0-16,22 22 15,-21-22-15,0 21 0,21 1 0,0-1 16,-21 21-16,21-20 0,-21-1 16,21 0-16,0 1 0,0-1 0,0 0 15,0-20-15,0 20 0,0-21 0,0 0 16,0 22-16,0-22 0,21 0 16,0-21-16,0 21 0,22-21 0,-22 0 15,0 0-15,21 0 0,-21 0 16,1 0-16,20 0 0,-21 0 0,21-21 15,-20 21-15,-1-21 0,21 0 0,-21-1 16,0 1-16,1 0 16,-22-21-16,0 21 0,21-22 0,-21 22 15,0-21-15,0 21 0,0-1 16,0 1-16,0 42 16,0 1-16,0-1 15,0 21-15,0-21 16,-21 0-16,21 1 0,0-1 0,0 0 15,0 0-15,0 0 0,0 0 16,0 1-16,21-1 0,0-21 16,0 21-16,0-21 0,22 0 0,-22 0 15,0 0-15,0 0 16,21 0-16,-20 0 0,20-21 0,-21 0 16,0-1-16,0 22 0,1-21 0,-1 0 15,0-21-15,-21 21 0,0-1 16,21 1-16,-21-21 0,0 21 0,21 0 15,-21-1-15,0 44 32,-21-1-32,21 0 0,-21 0 15,21 0-15,-21 22 16,21-22-16,0 0 0,0 0 0,-21 0 0,21 0 16,-22 1-16,22-1 0,-21-21 15,21 21-15,0-42 47,0 0-31,0-1-16,0 1 0,21 0 15,-21 0-15,22 0 0,-1-22 16,0 22-16,0-21 0,0 0 0,0 20 16,1-20-16,-1 21 0,0 0 15,0 0-15,0 21 0,0 0 16,1 0-16,-1 0 0,-21 21 0,21 0 15,-21 0-15,0 0 0,21 22 16,-21-22-16,0 21 0,0-21 16,0 0-16,0 1 0,0-1 0,0 0 15,0 0-15,0 0 0,0 0 16,0 1-16,0-1 16,21-21-16,0 0 0,1 0 15,-1 0-15,0 0 16,0-21-16,0-1 0,0 1 15,1 0-15,-1 0 16,-21-21-16,21 20 0,0 1 0,-21-21 16,21 21-16,0-22 0,-21 22 15,22 0-15,-1-21 0,0 21 16,-21-1-16,21 22 0,-21 22 31,0-1-31,0 0 16,0 21-16,0-21 0,0 1 0,0-1 15,-21 0-15,21 21 0,0-21 16,0 1-16,0-1 0,0 0 16,0 0-16,0 0 0,21 0 0,0 1 15,0-22-15,22 0 0,-22 0 16,21 0-16,-21 0 0,1 0 0,-1 0 16,21 0-16,-21 0 0,0-22 15,1 1-15,-1 21 0,21-21 16,-21 0-16,0 0 0,1-22 0,-1 22 15,-21 0-15,21-21 0,-21 21 16,21-22-16,-21 22 0,0 0 0,0 0 16,0 0-16,-21 42 15,0 0 1,0 0-16,-1 0 0,22 0 0,0 1 16,0 20-16,0-21 0,0 0 15,0 0-15,0 1 0,0-1 0,0 0 16,0 0-16,0 0 0,22-21 15,-1 0-15,0 0 0,0 0 16,0 0-16,0 0 0,1 0 16,-1 0-16,0-21 0,0 21 0,0-21 15,0 0-15,1 0 16,-22-22-16,21 22 0,-21 0 0,0-21 16</inkml:trace>
  <inkml:trace contextRef="#ctx0" brushRef="#br1" timeOffset="37775.82">10731 3768 0,'0'0'0,"-105"0"32,83 0-32,1 0 15,21 21 16,-21-21 1,0 0-32</inkml:trace>
  <inkml:trace contextRef="#ctx0" brushRef="#br1" timeOffset="37968.66">9229 4106 0,'0'0'0,"-22"0"0,1 0 0,42 0 31,22 0-31,-22-21 16,21 21-16,1 0 0,-1-21 0,0 21 16,1-21-16,-1 0 0,21 21 15,1-21-15,-22-1 0</inkml:trace>
  <inkml:trace contextRef="#ctx0" brushRef="#br1" timeOffset="39196.26">12721 4085 0,'0'0'0,"0"21"31,21-21-31,0 0 16,1 0-16,-22-21 0,21 0 15,0 0-15,0 21 0,0-21 0,0 0 16,-21-1-16,0 1 0,22 0 0,-22-21 16,0 21-16,0-1 0,0 1 15,0 0-15,0 0 0,0-21 0,-22 20 16,22 1-1,-21 21 1,21 21-16,0 1 0,0-1 16,0 21-16,0 0 0,0 1 15,0-1-15,0 22 0,0-22 0,0 21 16,-21-20-16,21-1 0,0 0 16,0 1-16,0-1 0,-21 0 0,21-20 15,-21-1-15,21 0 0,0 0 0,-21 0 16,21 0-16,-22-21 0,1 0 15,0 22-15,0-22 0,0 0 0,0 0 16,-1 0-16,1 0 16,0-22-16,0 22 0,0-21 0,21 0 15,-21 0-15,-1 0 0,22 0 0,-21-1 16,21 1-16,-21 0 0,21 0 16,0 0-16,0 42 31,0 0-31,0 0 0,21 0 15,-21 1-15,21-1 0,1 0 0,-22 0 16,21-21-16,0 21 0,-21 0 16,21-21-16,0 22 0,0-22 0,22 0 15,-22 0-15,21 0 0,1 0 16,-1 0-16,0 0 0,1 0 16,20-22-16,-21 22 0,1-21 0,20 0 15,-20 21-15,-1-21 0,-21 0 16,21 0-16,-20-22 0,-1 22 0,-21 0 15,0 0-15,0-22 0,0 22 16,0 0-16,0 0 0,0 0 0,0 0 16,0-1-16,-21 22 15,-1 0-15,1 0 16,21 22-16,0-1 0,-21 0 0,0 21 16,21-21-16,0 1 0,0-1 15,-21 21-15,21-21 0,0 0 16,-21 1-16,21-1 0,0 0 0,0 0 15,0 0-15,21 0 16,0-21-16,0 0 0,0 0 0,0 0 16,22 0-16,-22 0 0,21 0 15,-21 0-15,22 0 0,-22-21 0,21 0 16,-21 21-16,22-21 0,-1 0 0,-21 0 16,0-22-16,22 22 0,-22 0 15,0-21-15,0 20 0,-21 1 0,0 0 16,0 0-16,0 0 0,0 0 15,0 42 1,-21 0 0,21 0-16,-21 0 0,21 22 15,0-22-15,0 0 0,0 0 0,0 0 16,0 0-16,0 1 0,0-1 16,0 0-16,21-21 0,-21 21 15,0 0-15,0 0 31,-21-21-31,0 0 0,0 0 0,-1 0 16,1 0-16,0 0 16,0 0-16,21-21 0,0 0 15,0 0-15,0 0 0,21 0 16,0-1-16,0-20 16,1 21-16</inkml:trace>
  <inkml:trace contextRef="#ctx0" brushRef="#br1" timeOffset="39439.87">14139 3768 0,'0'0'16,"0"-21"-16,21 21 0,-21 21 31,0 0-31,0 0 16,-21 21-16,0 1 0,21-22 0,-21 21 15,0 1-15,0-1 0,-1 0 0,1 1 16,21-1-16,0 0 15,-21-21-15,21 22 0,0-22 0,0 0 16,0 0-16,0 0 0,0 1 16,21-1-16,0-21 0,1 0 15,-1 0-15,0 0 0,0 0 16,0-21-16</inkml:trace>
  <inkml:trace contextRef="#ctx0" brushRef="#br1" timeOffset="39620.48">14033 4043 0,'0'0'15,"-21"-21"-15,21 0 32,21 21-32,1-22 0,-1 22 15,21 0-15,-21-21 0,22 21 16,-22 0-16,21-21 0,-21 21 0,0 0 15,1-21-15</inkml:trace>
  <inkml:trace contextRef="#ctx0" brushRef="#br1" timeOffset="40363.83">15325 4191 0,'0'0'0,"-64"21"0,-84 0 32,148-42-1,21 21-31,0-21 0,0 0 15,22 21-15,-22-21 0,21 0 16,-21-22-16,22 22 0,-22 0 0,21 0 16,-21-22-16,22 22 0,-22 0 15,0 0-15,0-21 0,0 20 0,-21 1 16,0-21-16,0 21 0,0 0 16,0-1-16,0 1 0,0 0 0,-21 21 15,0 0-15,0 0 0,0 0 16,0 21-16,-1 0 0,1 1 15,0 20-15,0 0 0,0 1 16,0-1-16,-1 21 0,1 1 16,0-1-16,0 1 0,0 21 0,0-22 15,-22 1-15,22-1 0,0 1 0,0 20 16,0 1-16,-1 0 0,-20-1 16,21 1-16,0 0 0,0-1 0,-1 1 15,1 0-15,21-1 0,0-20 0,-21 20 16,21-20-16,0-1 0,0 1 15,0-1-15,0-20 0,0-22 0,21 21 16,0-21-16,1-21 0,-1 0 16,21 0-16,-21 0 0,22-21 0,20-21 15,-21 21-15,1-22 0,20 1 16,-20-21-16,-1 20 0,0 1 16,1-22-16,-22 1 0,0-1 0,0 1 15,-21-1-15,0 1 0,0-1 0,-21 1 16,0-1-16,0 1 0,-22-1 15,1 1-15,0 21 0,-1-22 0,-20 22 16,20 21-16,-41-43 0,41 43 16,1 21-16,21-21 0,0 21 15,0 0-15,-1 0 0,65 0 32,-22 0-32,21 0 15,-21-21-15,22-1 0,20 1 16,-20 0-16,20 0 0</inkml:trace>
  <inkml:trace contextRef="#ctx0" brushRef="#br1" timeOffset="40968.11">16023 3958 0,'0'0'0,"0"-21"0,0 0 16,-21 21-16,0-21 0,0 21 0,-1 0 15,-20 0-15,21 0 0,0 0 0,0 0 16,-1 0-16,1 0 0,0 21 15,0 21-15,0-21 0,0 22 0,21-1 16,0 0-16,-22 1 16,22-1-16,-21 0 0,21-20 0,0 20 15,0-21-15,0 0 0,0 0 0,21 1 16,1-1-16,-1-21 0,0 0 16,0 0-16,0 0 0,0 0 0,22 0 15,-22-21-15,0 21 0,21-22 16,-20 1-16,-1 0 0,0 0 0,21-21 15,-21 20-15,1-20 0,-1 21 0,0-21 16,-21-1-16,0 22 0,21-21 16,0 21-16,-21-1 0,0 1 0,0 0 15,0 42 1,0 0 0,0 1-16,0-1 0,0 0 0,0 21 15,0-21-15,0 1 0,0 20 16,0-21-16,0 0 0,0 0 0,21 1 15,1-1-15,-22 0 0,21-21 16,0 0-16,0 0 0,0 0 0,22 0 16,-22 0-16,0 0 0,0 0 15,0-21-15,22 21 0,-22-21 0,0-1 16,0 1-16,-21 0 0,21 0 16,0-21-16,-21 20 0,0 1 0,0 0 15,0 0-15,0 42 31,0 0-31,0 0 16,0 1-16,0-1 0,0 0 0,0 0 16,0 0-16,0 0 15,0 1-15,0-1 0</inkml:trace>
  <inkml:trace contextRef="#ctx0" brushRef="#br1" timeOffset="41139.65">16679 3789 0,'0'0'0,"-21"0"0,21-21 16,-21 21-16,0 0 15,21-21-15,0-1 47,21 22-47,0 0 0</inkml:trace>
  <inkml:trace contextRef="#ctx0" brushRef="#br1" timeOffset="41371.76">16912 3577 0,'-21'21'16,"21"1"-1,-21-1-15,21 21 0,0-21 16,-21 0-16,21 22 0,-22-1 0,22-21 16,-21 22-16,21-1 0,0-21 0,0 21 15,0 1-15,0-1 0,0 0 16,-21-20-16,21 20 0,0 0 0,0-21 16,0 1-16,0-1 0,0 0 15,21-21-15,0 0 16,1 0-16,-1 0 0,21 0 15,-21 0-15</inkml:trace>
  <inkml:trace contextRef="#ctx0" brushRef="#br1" timeOffset="41708.26">17314 3958 0,'0'0'0,"21"-21"0,1 0 0,-22 0 0,0 0 16,0-1-1,-22 22-15,1 0 16,0 22-16,0-22 0,-21 21 15,20 0-15,1 0 0,0 0 16,0 0-16,0 1 0,21-1 16,0 0-16,0 0 0,21 0 15,0-21-15,0 0 0,0 21 16,1 1-16,20-22 0,-21 0 16,0 21-16,0-21 0,1 21 0,-1-21 15,-21 21-15,21-21 0,-21 21 16,21-21-16,-21 21 0,0 1 15,-21-1-15,0-21 0,0 21 16,-1-21-16,1 0 0,0 21 16,0-21-16,-21 0 0,20 0 15,1 0-15,0 0 0,0 0 0,0 0 16,0 0-16,-1 0 0,22-21 16,-21 0-16,21 0 0,0-1 15</inkml:trace>
  <inkml:trace contextRef="#ctx0" brushRef="#br1" timeOffset="43244.84">18817 3768 0,'0'0'16,"0"-21"-16,21-1 0,-21 1 15,21 0-15,-21 0 0,0 0 0,0 0 16,0-1-16,0 1 0,0 0 16,0 0-16,0 42 31,-21 0-31,21 22 0,-21-22 0,21 0 16,-21 21-16,21-21 0,-21 22 0,21-22 15,-21 21-15,-1-21 0,22 22 16,-21-1-16,0-21 0,0 22 0,21-22 15,-21 21-15,0-21 0,21 0 16,-22 1-16,22-1 0,0-42 31,0-1-15,0 1 0,0-21-16,0 21 0,22 0 0,-1-1 15,0 1-15,0-42 0,0 42 16,0-1-16,1 1 0,-1 0 15,0 21-15,0-21 0,0 21 0,0 0 16,1 0-16,-1 0 0,21 0 16,-21 0-16,0 21 0,1 0 0,20 0 15,-21 1-15,0-1 0,0 0 16,1 0-16,-22 0 0,0 0 16,0 1-16,0 20 0,0-21 0,0 0 15,0 0-15,-22 1 0,1-1 16,-21 0-16,21-21 0,0 21 0,-22-21 15,1 0-15,21 0 0,-22 0 16,22 0-16,-21 0 0,21 0 0,-22 0 16,22 0-16,0 0 0,0-21 15,0 21-15,0 0 0,-1 0 16,44 0 15,-1 0-31,0 21 0,0-21 0,-21 21 16,21-21-16,0 0 0,22 21 15,-22-21-15,0 0 0,0 0 0,22 0 16,-22 0-16,21 0 0,-21 0 16,22 0-16,-1 0 0,0-21 15,1 21-15,-1-21 0,0 0 0,1 0 16,-1 0-16,0-1 0,1 1 16,-22 0-16,0-21 0,21 21 0,-42-1 15,21-20-15,-21 21 0,22 0 16,-22 0-16,0-1 0,0 1 15,-22 42 17,1-21-32,21 22 15,0-1-15,-21 0 0,0 0 16,21 21-16,0-20 0,0-1 0,0 0 16,0 0-16,0 0 0,0 22 15,21-22-15,0 0 0,0 0 16,1-21-16,-1 0 0,21 0 0,-21 0 15,22 0-15,-22 0 0,21 0 16,-21-21-16,22 0 0,-22 0 0,21-1 16,-21 1-16,0 0 0,1 0 15,-1-21-15,0 20 0,-21 1 16,0 0-16,21 0 0,-21 0 0,0 0 16,0-1-16,0 44 46,0-1-46,-21 0 0,21 0 0,0 0 16,0 22-16,0-22 0,0 0 16,0 0-16,0 21 0,0-20 0,0-1 15,0 0-15,0 0 0,21-21 0,0 21 16,0-21-16,1 0 16,-1 0-16,0 0 0,21 0 0,-21 0 15,1-21-15,-1 0 0,0 0 16,21 0-16,-21-1 0,1 1 0,-1-21 15,0 21-15,21-64 16,-21 64-16,1-21 0,-22-1 16,21 1-16,0 21 0,0-22 0,0 1 15,-21 0-15,21-1 0,-21 22 16,22 0-16,-22 0 0,0 0 0,0 42 31,-22 0-31,1 21 0,21-20 16,-21 20-16,0-21 0,0 21 15,0 1-15,-1-22 0,22 21 0,-21 1 16,21-22-16,0 21 0,0-21 0,0 22 16,0-22-16,0 21 0,0-21 15,0 0-15,0 1 0,21-1 16,1 0-16,-1-21 0,0 0 16,0 0-16,0 0 0,0 0 15,1 0-15,-1 0 0,21-21 0,-42 0 16,21-1-16,0 1 0,1 0 15,-1 0-15</inkml:trace>
  <inkml:trace contextRef="#ctx0" brushRef="#br1" timeOffset="43455.79">20341 3852 0,'0'0'0,"-21"0"15,0 0-15,0 0 0,21-21 47,42 21-47,-21 0 0,0 0 16,0 0-16,1 0 0,20-21 0,-21 21 15,21 0-15,-20 0 0,20 0 16,-21-21-16,21 21 0,-20-21 0,20 21 16,0 0-16,-21-21 0</inkml:trace>
  <inkml:trace contextRef="#ctx0" brushRef="#br1" timeOffset="44180.21">21484 3683 0,'0'-21'15,"0"42"32,0 0-47,-21 0 0,21 1 16,0-1-16,0 0 0,0 0 16,-21 0-16,21 0 0,0 1 0,-21-1 15,21 0-15,0 0 0,0 0 0,-22 0 16,22 1-1,22-22 17,-1 0-32,-21-22 0,21 1 15,0 0-15,0 21 0,22-21 16</inkml:trace>
  <inkml:trace contextRef="#ctx0" brushRef="#br1" timeOffset="44520.27">21717 3789 0,'0'0'0,"148"-106"31,-127 106-31,0-21 0,-21 0 15,22 21-15,-22-21 16,-22 21 0,1 0-16,0 21 0,0-21 15,21 21-15,-21-21 0,0 21 0,-1 0 16,1-21-16,21 21 0,0 1 16,0-1-16,0 0 15,0 0-15,0 0 16,21-21-1,1 21-15,-22 1 0,21-22 16,0 0-16,-21 21 0,21 0 16,0-21-16,-21 21 15,0 0 1,0 0-16,-21-21 16,0 0-16,0 0 15,0 0-15,-1 0 16,1 0-16,0 0 0,0 0 15,21-21-15,-21 0 0,0 0 16,21 0-16,-22 0 16</inkml:trace>
  <inkml:trace contextRef="#ctx0" brushRef="#br1" timeOffset="44711.46">21484 3196 0,'0'0'16,"-21"-21"-16,-21 21 0,20 0 0,1 0 0,0 0 15,0 0-15,21 21 47</inkml:trace>
  <inkml:trace contextRef="#ctx0" brushRef="#br1" timeOffset="45844.3">2286 6223 0,'0'0'0,"0"-21"0,-21 21 0,21-21 0,0 0 15,-21 21 1,-1 0-16,22 21 15,0 0-15,0 21 16,0-21-16,0 22 0,0-22 0,0 21 16,0 1-16,0-1 0,-21 0 15,21 1-15,-21-22 0,21 21 0,-21-21 16,21 0-16,0 1 0,0-1 16,0 0-16,0-42 31,0 0-16,21-1-15,0 1 0,-21 0 0,21 0 16,1-21-16,-22 20 16,21-20-16,0 21 0,0-21 0,0 20 15,-21 1-15,21 0 0,1 0 16,-1 21-16,0 0 0,0 0 16,0 0-16,0 21 0,-21 0 15,22 0-15,-1 1 0,-21 20 0,21-21 16,-21 0-16,21 22 0,-21-22 15,0 0-15,21 0 0,0 0 0,1-21 16,-22 21-16,21-21 0,0 0 16,0 0-16,0 0 0,22 0 0,-22 0 15,0-21-15,21 0 0,-21 0 16,22 0-16,-22 0 0,0-22 16,21 22-16,-20-21 0,-22 21 0,0-22 15,0 22-15,0-21 0,0 21 16,0-1-16,0 1 0,0-21 0,-22 21 15,1 21-15,0-21 0,0-1 16,0 22-16,0 0 0,-1 0 16,22 22-16,-21-1 15,21 0-15,0 0 0,0 0 16,0 0-16,0 1 16,21-1-16,1-21 0,-1 0 15,0 21-15,0-21 0</inkml:trace>
  <inkml:trace contextRef="#ctx0" brushRef="#br1" timeOffset="46063.88">3408 6181 0,'-43'0'31,"43"21"-31,0 0 0,-21 0 16,21 0-16,0 1 0,-21-1 0,21 0 15,0 0-15,0 0 16,0 0-16,-21 1 0,21-1 0,0 0 16,-21-21-1,21-21 1</inkml:trace>
  <inkml:trace contextRef="#ctx0" brushRef="#br1" timeOffset="46227.85">3302 6033 0,'0'0'0,"-42"-22"31,20 22-31,1 0 16,0 0-16,21 22 16,21-22 15,0 0-31</inkml:trace>
  <inkml:trace contextRef="#ctx0" brushRef="#br1" timeOffset="46472.2">3831 5884 0,'0'22'31,"0"-1"-31,0 0 0,0 0 15,0 21-15,0-20 0,0-1 0,0 21 16,0-21-16,0 0 0,0 22 16,-21-22-16,21 0 0,0 0 0,0 0 15,0 1-15,0-1 0,0 0 16,0 0-16,21-21 31,0 0-31</inkml:trace>
  <inkml:trace contextRef="#ctx0" brushRef="#br1" timeOffset="46899.78">4043 5863 0,'21'-21'0,"-42"42"0,42-21 31,-21 21-31,0 1 0,0-1 0,21 0 16,-21 21-16,0-21 0,0 1 0,0 20 15,0-21-15,0 0 0,0 22 16,0-22-16,0 0 0,0 0 0,0 0 16,0 0-16,0 1 15,0-44 32,0 1-47,0 0 0,0 0 16,0 0-16,21-22 0,0 22 15,-21 0-15,22-21 0,-1 21 0,0-1 16,21 1-16,-21 0 0,1 21 16,20 0-16,-21 0 0,0 0 0,22 21 15,-22 0-15,-21 1 0,21-1 16,-21 0-16,21 21 0,-21-21 16,0 1-16,0-1 0,0 0 0,0 0 0,0 0 15,-21 0 1,21 1-16,-21-22 0,0 21 15,-1-21-15,1 0 16,0 0-16,0 0 16</inkml:trace>
  <inkml:trace contextRef="#ctx0" brushRef="#br1" timeOffset="47080.03">3704 6117 0,'0'0'0,"21"0"31,0 0-31,1 0 0,20 0 0,-21 0 16,21 0-16,1-21 0,-1 21 16,0-21-16,1 21 0,-1-21 0</inkml:trace>
  <inkml:trace contextRef="#ctx0" brushRef="#br1" timeOffset="47315.71">4805 5969 0,'0'21'32,"0"0"-32,0 1 0,0-1 15,0 0-15,-21 0 0,21 0 16,0 0-16,0 1 0,0-1 15,-22 0-15,22 0 16,0 0 0,22-21 15,-22-21-31,21 21 0</inkml:trace>
  <inkml:trace contextRef="#ctx0" brushRef="#br1" timeOffset="47479.66">4847 5884 0,'0'0'0,"-21"-21"0,-21-21 31,20 42-31,44 21 47,-1-21-47,0 0 16</inkml:trace>
  <inkml:trace contextRef="#ctx0" brushRef="#br1" timeOffset="47923.55">5292 5948 0,'0'0'0,"0"85"31,0-64-31,0 0 0,0 0 0,0 0 0,0 0 16,-22 1-16,22-1 0,-21 0 16,21 0-16,0 0 15,-21-21 17,0 0-17,21-21-15,0 0 16,0 0-16,0 0 15,0-22-15,0 22 0,0 0 0,0-21 16,21 20-16,0-20 0,0 0 0,1-1 16,20 22-16,-21 0 15,21 0-15,-20 0 0,20 21 0,0 0 16,1 0-16,-1 21 0,-21 0 0,21 0 16,-20 22-16,-1-22 0,0 21 0,0-21 15,-21 22-15,0-22 0,0 0 16,0 0-16,0 0 0,0 0 15,0 1-15,-21-1 0,21 0 0,-21 0 16,0-21-16,-1 21 0,1-21 16,0 0-16,0 0 15</inkml:trace>
  <inkml:trace contextRef="#ctx0" brushRef="#br1" timeOffset="50579.24">6731 6244 0,'0'0'0,"0"21"0,-21-21 0,21-21 32,21 0-32,0 21 15,0-21-15,0 0 0,1 0 0,20-22 16,-21 22-16,21-21 0,-20 21 15,20-22-15,21-63 0,-41 64 16,-1 0-16,0-1 0,-21 1 16,0 0-16,0-1 0,0 22 0,0 0 15,0 0-15,0 0 0,-42 21 16,20 0-16,1 0 0,0 21 16,21 0-16,-21 21 0,0 1 15,21-22-15,0 21 0,0 1 16,0-1-16,0 0 0,0 1 0,0-1 15,0 0-15,0-21 0,21 22 0,0-22 16,-21 0-16,21 0 0,-21 0 16,21 1-16,-21-1 0,0 0 15,-21-21 1,0 0 0,-21 0-16,21 0 0,-1 0 15,1-21-15,0 0 0,0 21 16,0 0-16,0 0 0,21 21 47,21-21-47,0 21 0,0-21 15,0 0-15,0 21 0,1-21 0,-1 0 16,0 0-16,21 0 0,-21 0 16,1 0-16,20 0 0,-21 0 0,21 0 15,-20-21-15,20 21 0,-21-21 16,21 0-16,-20-1 0,-1 1 0,21 0 15,-21 0-15,0 0 0,1 0 0,-1-22 16,-21 22-16,0-21 0,0 21 16,0-22-16,0 22 0,0-21 0,0 21 15,0-1-15,0 44 32,0-1-32,0 0 15,0 0-15,0 21 0,0-20 0,0 20 16,0-21-16,0 0 0,0 22 0,0-22 15,0 0-15,0 0 0,0 0 16,0 0-16,21-21 0,0 22 0,0-22 16,0 0-16,22 0 0,-22 0 15,21 0-15,1 0 0,-22 0 0,21-22 16,0 1-16,1 0 0,-22 0 16,21 21-16,-21-21 0,1-22 0,-1 22 15,-21 0-15,0 0 0,0-21 0,0 20 16,0 1-16,0 0 15,0 0-15,0 0 0,0 42 32,0 0-32,0 0 0,0 0 15,0 1-15,0 20 0,0-21 0,0 0 16,0 0-16,0 1 0,0-1 16,0 0-16,21 0 0,0-21 0,-21 21 15,21-21-15,0 0 0,1 0 0,-1 0 16,0 0-16,0 0 15,0 0-15,0-21 0,1 21 0,-1-21 16,0 0-16,0 0 0,0-1 16,-21 1-16,21 0 0,1 0 15,-1-21-15,0 20 0,-21-20 0,21 21 16,0-21-16,-21 20 0,21 1 16,-21 0-16,22 0 0,-1 21 15,-21 21 16,0 0-31,0 0 16,0 1-16,0-44 47,0 1-31,0 0-16,0 0 15,-21 0 1,21 0-16,-22 21 15,1 0-15,21 21 16,0 0-16,-21 0 0,21 0 16,-21 22-16,21-22 0,0 0 15,0 21-15,0-21 0,0 22 0,0-22 16,0 0-16,0 0 0,0 0 0,0 1 16,21-1-16,0 0 15,0-21-15,1 0 0,-1 0 0,0 0 16,0 0-16,0 0 0,22 0 15,-22 0-15,21-21 0,-21 21 0,22-21 16,-22-1-16,0 22 0,0-21 16,0 0-16,0-21 0,1 21 0,-1-22 15,0 22-15,0-21 0,0 21 0,0-22 16,1 22-16,-1-21 0,-21 21 16,21-1-16,0 22 0,-21-21 0,21 21 15,0 0 1,-21 21-1,0 1 1,0-1-16,22-21 31,-1-21-15,-21-1 0,0 1-1,0 0-15,0 0 16,-21 21-1,-1 0-15,1 21 16,21 0-16,-21-21 0,0 21 16,21 1-16,-21-1 0,21 21 0,-21-21 15,21 0-15,-22 22 16,1-22-16,21 0 0,0 21 0,0-20 16,0-1-16,0 0 0,0 0 0,0 0 15,0 0-15,0 1 0,21-22 16,1 21-16,-1-21 0,0 0 0,0 0 15,21 0-15,-20 0 0,20 0 16,-21 0-16,0 0 0,22 0 0,-22-21 16,0 21-16,21-22 0,-21 1 0,1 0 15,-1 0-15,0 0 0,-21 0 16,0-22-16,21 22 0,-21-21 0,0 21 16,0-1-16,0 1 0,0-21 0,0 21 15,0 0 1,-21 21-1,21 21-15,0 0 0,-21 0 16,21 21-16,-21-20 0,21-1 16,0 0-16,0 0 0,0 0 0,0 0 15,0 1-15,0-1 0,0 0 16,0 0-16,0 0 0,21-21 16,0 0-16,0 0 0,0 0 15,0 0-15,1 0 0,20 0 16,-21-21-16,21 21 0,1-21 0,-22 0 15,21 0-15,-21-1 0,22 1 16,-22 0-16,21-21 0,-21 21 16,1-22-16,-1 22 0,0-21 0,-21 21 15,0-1-15,0 1 0,0 0 16,-21 42 0,21 0-1,0 1-15,-21-1 0,21 0 16,0 0-16,0 21 0,0-20 0,0 20 15,0-21-15,0 0 16,0 0-16,21-21 0,-21 22 0,0-1 16,0 0-16,21-21 0,-21 21 15,-21-21 17,0 0-17,-1 0-15,1 0 16,0 0-16,0 0 15,0 0-15,21 21 32,21 0-17,0-21 1,0 0-16,0 0 0,22 0 16,-22 0-16,0 0 0,0 0 0,22 0 15,-1-21-15,0 21 0,1-21 16,-1 21-16,-21-21 0,21 0 15,1 0-15,-22 21 0,0-22 0,21-20 16,-20 21-16,-1 0 0,0 0 16,-21-22-16,0 22 0,21 0 0,-21 0 15,0 0-15,0-1 0,-21 22 32,0 22-32,0-22 0,-1 21 0,22 0 15,0 0-15,-21 0 0,21 0 16,0 22-16,0-22 0,0 0 0,0 0 15,0 0-15,0 1 0,0-1 16,0 0 0,-21 0-16,0-21 15,0 0-15,0 0 16,-1 0-16,1 0 16</inkml:trace>
  <inkml:trace contextRef="#ctx0" brushRef="#br1" timeOffset="51085.22">11239 5609 0,'0'0'0,"0"-21"0,0-85 32,0 85-32,0 0 0,0 0 15,0 0-15,0-1 16,0 44 15,0-1-31,0 21 0,0 0 0,0 1 16,0-1-16,0 22 0,0-22 0,0 21 15,0 1-15,0-1 0,0-20 16,0 20-16,0-20 0,0 20 0,0 1 16,0-22-16,0 21 0,-21 1 15,0-1-15,21-20 0,0 20 0,-21 1 16,21-22-16,-21 0 0,21 1 0,0-1 15,-21-21-15,21 0 0,0 1 16,0-1-16,0-42 16,0-1-1,0 1-15,0 0 0,0 0 0,0-21 16,0 20-16,21-20 0,-21 0 16,21-22-16,-21 22 0,0-22 0,0 22 15</inkml:trace>
  <inkml:trace contextRef="#ctx0" brushRef="#br1" timeOffset="51345.18">11218 5884 0,'0'-42'0,"0"84"0,0-126 16,0 20-16,21 22 0,-21 0 16,22 20-16,-22-20 0,21 21 0,0-21 15,0 20-15,0 22 0,0-21 0,1 0 16,-1 21-16,0 0 16,0 0-16,21 0 0,-20 0 0,-1 21 15,21 0-15,-21 1 0,0 20 16,1-21-16,-1 21 0,-21-20 0,0 20 15,0-21-15,0 21 0,0-20 0,0-1 16,-21 21-16,-1-21 0,1 0 16,0-21-16,0 22 0,0-1 0,0-21 15,-1 0-15,44-21 47,-1 21-47,0-22 0</inkml:trace>
  <inkml:trace contextRef="#ctx0" brushRef="#br1" timeOffset="54168.33">11896 5842 0,'42'0'16,"-84"0"-16,105-21 0,-42 0 16,0 0-16,1-1 15,-1 1-15,0 0 0,0 21 0,0-21 16,0-21-16,1 20 0,-1 1 15,0 0-15,21-21 16,-42 21-16,0-1 0,21 1 16,-21 0-16,0 0 0,-21 42 31,0 0-15,0-21-16,21 21 0,-21 1 0,0 20 15,-1-21-15,22 0 0,-21 0 0,0 22 16,21-22-16,-21 0 0,0 0 15,21 22-15,-21-43 0,21 21 0,0 0 16,0 0-16,0 0 16,21-21-16,0 0 0,21 0 0,-21 0 15,22 0-15,-1 0 0,-21 0 0,22 0 16,-1-21-16,0 0 16,1 0-16,-22 0 0,21-1 0,0 1 15,1 0-15,-22-21 0,0 21 0,21-22 16,-20 22-16,-1 0 0,-21 0 15,0 0-15,21-1 0,-21 1 0,-21 21 32,0 0-32,21 21 15,0 1-15,0-1 0,0 0 0,0 0 16,0 0-16,0 0 0,0 22 16,0-22-16,0 0 0,0 0 0,0 0 15,0 1-15,0-1 0,21 0 16,0 0-16,-21 0 15,21-21-15,0 0 0,0 0 0,1 0 16,-1 0-16,0 0 0,0 0 16,0 0-16,0-21 0,1 0 0,-1 21 15,0-21-15,21 0 0,-21-22 0,22 22 16,-22 0-16,21-21 0,-21-1 16,22 22-16,-22-21 0,21 21 0,-21-1 15,1 1-15,20 0 0,-21 0 0,-21 0 16,21 21-16,0 0 15,-21 21 1,0 0 0,0 0-16,0 0 15,0-42 32,0 0-31,0 0-1,-21 0 1,0 21-16,0 0 0,0 0 16,0 0-16,-1 21 15,1 0-15,0 0 0,0-21 0,0 43 16,0-22-16,21 0 0,-22 0 16,1 21-16,0-20 0,21 20 15,0-21-15,0 0 0,0 0 0,0 1 16,0 20-16,0-21 0,21-21 15,0 21-15,1 0 0,-1-21 0,21 0 16,0 0-16,1 0 0,-1 0 0,0 0 16,1 0-16,20 0 0,-20 0 15,-1-21-15,0 21 0,1-21 0,-1 0 16,-21 0-16,21 0 0,-20-22 16,-1 22-16,0-21 0,0 21 15,-21-22-15,0 22 0,0 0 0,0 0 0,0 0 16,0-1-16,-21 22 15,0 0 1,0 0-16,-1 22 16,22-1-16,-21 0 0,21 21 15,0-21-15,0 1 0,0-1 0,-21 0 16,21 21-16,0-21 0,0 1 16,0-1-16,21 0 0,-21 0 15,21-21-15,22 0 0,-22 0 0,21 0 16,1 0-16,-1 0 0,0 0 15,1 0-15,20 0 0,-21 0 16,1-21-16,-1 0 0,0 21 0,-20-21 16,-1-1-16,0 1 0,0-21 15,0 21-15,-21 0 0,21-1 0,-21-20 16,0 21-16,0 0 16,0 0-16,0 42 15,-21 0 1,21 0-16,-21 0 0,21 0 15,0 1-15,-21-1 0,21 0 0,-21 0 16,0 0-16,21 0 0,0 1 16,-22-1-16,44-42 62,-1-1-62,0 1 0,0 0 16,-21 0-16,21 0 0,0 0 15,-21-1-15,22 22 0,-22-21 0,21 21 16,0 0 0,0 21-16,-21 1 0,21-1 15,-21 0-15,0 0 16,0 0-16,21 0 0,1-21 16,-22 22-16,21-1 0,0-21 0,0 21 15,0-21-15,0 0 0,1 0 16,-1 0-16,0 0 0,0 0 15,0 0-15,0-21 0,1 21 0,-1-43 16,0 22-16,0 0 16,0 0-16,0 0 0,1-22 0,-1 1 15,0 21-15,0-21 0,0-1 0,0 1 16,1 0-16,-22-1 0,0 1 16,0 0-16,21-1 0,-21 22 0,0 0 15,0 0-15,0 0 0,-21 42 16,-1 0-1,1 0-15,21 21 0,-21-20 16,0 20-16,0-21 0,21 21 16,0-20-16,0 20 0,-21-21 0,21 21 15,0 1-15,0-22 0,0 21 0,0-21 16,21 1-16,0 20 0,0-21 16,0 0-16,22 0 0,-22-21 0,21 22 15,-21-22-15,22 21 0,-1-21 16,0 0-16,1 0 0,20 0 0,-21 0 15,1-21-15,-22-1 0,21 22 0,-21-21 16,22 0-16,-22 0 0,0-21 16,-21 20-16,21 1 0,-21-21 0,0 21 15,0-22-15,0 22 0,0 0 16,0 0-16,0 0 0,-21 21 16,0 0-16,0 0 15,0 0-15,-1 0 0,-20 21 16,21-21-16,0 21 0,-22 0 0,22 0 15,0 22-15,0-22 0,21 0 0,0 21 16,0-20-16,0-1 0,0 0 16,0 0-16,0 0 0,0 0 15,21 1-15,0-22 0,0 21 16,1-21-16,-1 0 0,0 0 0,0 0 16,0-21-16,0 21 15,1-22-15,-1 22 0,0-21 16,-21 0-16,21 0 0,0 0 0,0-22 15,1 22-15,-1 0 0,0 0 16,-21 0-16,0 0 0,21-1 0,-21 1 16,21 21-16,-21 21 31,0 1-31,0-1 0,0 0 16,0 0-16,0 0 0,0 0 15,0 1-15,0-1 0,0 0 16,0 0-16,21 0 0,1-21 15,-1 21-15,21-21 16,-21 0-16,0 0 0,22 0 16,-1 0-16,0 0 0,1 0 15,20 0-15,-20-21 0,-1 0 0,0 21 16,1-21-16,-1 0 0,-21 0 0,0-22 16,0 22-16,1 0 0,-22-21 15,21 20-15,-21 1 0,0 0 0,0 0 16,-21 0-16,-1 21 15,-20 0-15,21 0 0,0 0 0,-22 0 16,22 0-16,-21 21 0,21 0 0,-22 0 16,22 0-16,0 1 0,0-1 15,0 0-15,21 0 0,-21 0 0,21 0 16,0 1-16,0-1 0,0 0 16,0 0-16,21 0 15,0-21-15,0 0 0,0 0 0,0 0 16,1 0-16,-1 0 0,0 0 15,0 0-15,0-21 0,0 21 0,1-21 16,-1 0-16,0 0 0,0-1 0,-21 1 16,21 0-16,-21 0 0,21 0 15,-21 0-15,0-1 0,0 1 16,22 21-16,-22 21 47,0 1-32,0-1-15,-22 0 0,22 0 0,-21 0 16,21 22-16,-21-22 0,0 21 0,0-21 16,21 22-16,-21-1 0,21 0 15,0 1-15,-22-1 0,22 0 0,0 1 16,0-1-16,0 21 0,0-20 0,0-1 16,0 22-16,0-1 0,0 1 15,0-1-15,0-21 0,0 22 0,0-1 16,0-20-16,0-1 0,0 0 0,0 1 15,0-22-15,0 0 0,-42 0 16,21 0-16,0-21 0,-22 0 16,1 22-16,21-22 0,-21 0 0,-1 0 15,22 0-15,-21-22 0,21 22 16,-1-21-16,1 0 0,0 0 0,21 0 16,-21-22-16,21 1 0,0-43 15,0 43-15,0-21 0,0-1 16,21 1-16,0 20 0,0-20 0,1-1 15,-1 1-15,21 20 0,-21-20 16,22-1-16,-22 1 0,21 21 0,0-22 16,-20 1-16,20 20 0,0 1 15,43-43-15</inkml:trace>
  <inkml:trace contextRef="#ctx0" brushRef="#br1" timeOffset="54536.2">16743 5546 0,'0'0'0,"21"0"16,0 0-16,0 0 15,0 0-15,1 0 0,-1-21 16,0-1-16,0 1 0,0 21 0,0-21 16,1 0-16,-1 0 15,0 0-15,-21-1 0,21 1 0,-21 0 16,-21 21-1,0 0 1,0 0-16,-1 21 0,22 0 0,-21 1 16,0-1-16,0 0 0,0 21 15,0-21-15,21 1 0,0 20 0,0-21 16,0 0-16,0 0 0,0 1 0,0-1 16,0 0-16,21 0 0,-21 0 15,21-21-15,0 0 0,0 21 0,0-21 16,1 0-16,-1 0 0,0 0 15,21 0-15,-21 0 0,22-21 16,-22 21-16,0-21 0,0 0 0,22 0 16,-43 0-16,21-1 0,0 1 15</inkml:trace>
  <inkml:trace contextRef="#ctx0" brushRef="#br1" timeOffset="54839.24">15325 5271 0,'0'0'0,"-22"0"0,-20 0 31,63 0-31,22 0 0,-1 0 15,0-22-15,1 22 0,20 0 0,-21 0 16,22-21-16,-1 21 0,-20 0 16,20 0-16,1 0 0,-22 0 0,0 0 15,1 0-15,-1 0 0,0 0 0,-20 0 16,-1 0-16,-21 21 16,-21 1-16,-1-22 15,1 21-15</inkml:trace>
  <inkml:trace contextRef="#ctx0" brushRef="#br1" timeOffset="55980.23">6837 8022 0,'-43'0'31,"22"0"-31,0 0 0,0 0 15,63 0 32,-21 0-47,22 0 0,-1 0 16,0 0-16,22 0 0,-22 0 0,22-21 16,-1 21-16,22 0 0,-22-21 0,22 21 15,0 0-15,-1 0 0,1-21 16,0 21-16,-1 0 0,-20 0 0,-1-21 15,1 21-15,-22 0 0,-21 0 0,22 0 16,-22-22-16,-21 1 16,0 0-1,-21 21-15,0 0 0,-1-21 0,1 21 16,0 0-16,0-21 16,0 21-16,0-21 0,-1 21 0,1-22 15,-21 22-15,21 0 0,0 0 0,-1-21 16,-20 21-16,21 0 0,0 0 15,-22 0-15,22 0 0,0 0 0,0 0 16,42 0 15,0 0-31,0 0 0,22 0 0,-1 0 16,0 0-16,1 0 0,-1 0 16,0-21-16,1 21 0,-1 0 15,0 0-15,-20 0 0,20 0 0,-21 0 16,0 0-16,0 0 0,-21 21 15,0 0-15,0 1 16,-21-1-16,0 0 0,0 21 0,-21-21 16,20 22-16,-20-22 0,0 21 15,21 1-15,-22-22 0,1 21 0,21-21 16,0 22-16,-1-22 0,1 0 0,0 0 16,21 0-16,0-42 31</inkml:trace>
  <inkml:trace contextRef="#ctx0" brushRef="#br1" timeOffset="57119.24">9461 7451 0,'0'0'0,"0"-21"0,0-1 0,0-20 0,0 21 16,22 0-16,-22 0 0,0-22 16,0 22-16,0 0 0,0 0 0,0 0 15,0-1-15,0 1 0,-22 21 0,1 0 16,0 0-16,0 0 0,0 21 16,0 1-16,-1 20 0,1-21 15,0 21-15,0 1 0,0 20 0,0-20 16,-1 20-16,1 1 0,0-22 15,21 21-15,-21-20 0,21 20 0,-21 43 16,21-42-16,0-22 16,0 0-16,0 1 0,0-1 0,0 0 15,21-21-15,0 22 0,0-43 0,22 21 16,-22 0-16,0-21 0,21 0 16,1 0-16,-22 0 0,21-21 0,0 0 15,1 0-15,20-22 0,-20 22 0,-1-21 16,21 21-16,-20-22 0,-1 1 15,-21 0-15,22-1 0,-22 1 0,-21 0 16,0-1-16,21-63 16,-21 64-16,0 0 0,-21-22 15,-22 22-15,22-22 0,-21 22 0,0 0 16,-1-1-16,1 22 0,21-21 16,-22 21-16,1 21 0,0 0 0,-1 0 15,1 21-15,0 0 0,-1 0 0,1 22 16,0-1-16,21 0 0,-22 1 15,22 20-15,0 1 0,0-22 0,21 21 16,0-20-16,0-1 0,0 0 0,21 1 16,0-1-16,0 0 0,0 1 15,22-22-15,-22 21 0,21-21 0,-21 1 16,22-22-16,-1 21 0,0-21 16,22 0-16,-22 0 0,22 0 15,-1-21-15,1-1 0,-22 1 0,22 0 16,-22 0-16,21 0 0,-20-22 0,-1 22 15,-21 0-15,22 0 0,-22 0 16,0 0-16,0-1 0,-21 1 0,0 0 16,0 42 15,-21 0-31,21 1 0,0-1 0,-21 0 16,21 0-16,-21 0 0,-1 0 15,22 1-15,-21 20 0,21-21 16,0 0-16,0 0 0,-21 1 0,21-1 15,0 0-15,-21-21 0,21-21 47,0 0-47,0-1 0,0 1 16,0-21-16,0 21 0,21 0 0,0-22 16,-21 22-16,21-21 0,1 21 0,20-22 15,-21 1-15,21 21 0,-20 0 16,20-1-16,0 1 0,-21 0 0,22 21 15,-1 0-15,-21 0 0,22 21 0,-22 0 16,21 1-16,-21-1 0,0 0 16,-21 0-16,0 0 0,0 0 15,0 1-15,0 20 0,0-21 0,0 0 16,0 0-16,0 1 0,0-1 0,0 0 16,-21-21-16,21 21 0,-21 0 15,0-21-15,21-21 31</inkml:trace>
  <inkml:trace contextRef="#ctx0" brushRef="#br1" timeOffset="58124.03">11134 7938 0,'0'0'0,"-22"0"0,22-22 31,22 22-31,-1-21 0,21 0 16,-21 0-16,22 0 0,-1 0 0,0-1 15,1 1-15,-1-21 0,-21 21 0,21-22 16,-20 22-16,-1-21 0,0 0 16,0-1-16,0 1 0,-21 0 0,0-1 15,0-20-15,0 20 0,0 1 16,0 21-16,0-21 0,0 20 0,0 1 15,0 42 1,-21 1-16,21 20 16,0 0-16,-21 22 0,21-1 15,-21 1-15,21-1 0,-21 1 0,-1-1 16,1 1-16,0 20 0,0-20 16,0 21-16,0-22 0,-1 22 0,1-1 15,0 1-15,-21 0 0,-1 84 16,1-84-16,21 21 0,0-22 15,0 22-15,21 0 0,-22-21 0,22-1 16,0 1-16,0 0 0,0-1 0,0-20 16,22-1-16,-1-20 0,0-1 0,21 0 15,-21 1-15,1-22 0,20-21 16,-21 0-16,21 0 0,1-21 16,-1-1-16,0-20 0,1 0 0,20-1 15,-20-20-15,-1 21 0,21-22 0,-20-21 16,-1 22-16,0-22 0,1 1 15,-22-1-15,-21 0 0,0 22 0,0-22 16,0 22-16,-42-22 0,20 43 0,-41-22 16,21 1-16,-22 20 0,22 1 15,-22 0-15,1 20 0,-1-20 16,1 21-16,-22 21 0,-21-42 16,64 42-16,0 0 0,20 0 0,1 0 15,21-22-15,21 1 16,1 0-16,20 21 0,0-21 15,1 0-15,20 0 0,-21-1 16,22 1-16,-1 0 0,1-21 0,-1 21 16,1-1-16,-1 1 0,1-21 0,-22 21 15,22 0-15,-22-1 0,0-20 16,-20 21-16,20 0 0,-21 0 0,0-1 16,-21 1-16,0 0 0,-21 21 46,0 21-46,21 0 16,-21 1-16,21-1 0,0 0 0,0 0 16,0 0-16,-21 0 15,21 1-15,0-1 0,-22 0 16,22 0 0,0 0-16,0-42 31,0 0-16,0 0-15</inkml:trace>
  <inkml:trace contextRef="#ctx0" brushRef="#br1" timeOffset="58303.35">12086 7430 0,'0'0'0,"0"-22"15,0 1-15,-21 0 31,21 42 1,0 0-32,0 1 15,21-22-15,0 21 0,0-21 16</inkml:trace>
  <inkml:trace contextRef="#ctx0" brushRef="#br1" timeOffset="58763.7">12509 7557 0,'0'84'15,"0"-63"1,-21 1-16,21-1 16,0 0-16,-21-21 0,21 21 15,0 0-15,0 0 0,0 1 16,-21-22-1,21 21-15,-21-21 16,0 0 15,21-21-31,0-1 0,0 1 16,0 0-16,0 0 0,0 0 0,21 0 16,-21-22-16,21 22 0,0-21 15,0 21-15,0-1 0,1-20 0,-1 21 16,21 0-16,-21 0 0,0-1 0,22 22 15,-22 0-15,21 0 0,-21 0 16,1 0-16,20 22 0,-21-1 0,0 21 16,0-21-16,-21 0 0,0 22 15,22-22-15,-22 0 0,0 21 16,0 1-16,0-22 0,0 0 16,0 21-16,-22-20 15,22-1 1,-21-21-16,21-21 31,21-1-31</inkml:trace>
  <inkml:trace contextRef="#ctx0" brushRef="#br1" timeOffset="58975.64">13335 7430 0,'21'0'0,"-42"0"0,42 21 31,-21 0-31,0 0 0,-21 0 0,21 22 16,-21-22-16,0 0 16,-1 0-16,22 0 0,-21 0 0,21 1 15,-21-1-15,21 0 0,-21-21 16,21 21-16</inkml:trace>
  <inkml:trace contextRef="#ctx0" brushRef="#br1" timeOffset="59163.75">13314 7239 0,'0'0'0,"-21"0"15,-1 0 1,1 0-16,21 21 15,21 0 1,1-21 0,-1 0-16,0 22 15,0-22-15</inkml:trace>
  <inkml:trace contextRef="#ctx0" brushRef="#br1" timeOffset="59548.24">13906 7345 0,'0'0'0,"-21"0"15,0 0-15,0 0 0,-21 0 0,20 0 16,1 0-16,-21 0 0,21 0 0,0 0 16,-1 21-16,1-21 0,21 21 15,0 0-15,0 1 16,21-22-16,1 21 0,-1-21 15,0 21-15,21-21 0,-21 21 16,1-21-16,-1 21 0,0 0 0,0 1 16,-21-1-16,21 0 0,-21 0 15,0 0-15,0 0 0,0 1 16,-21-22-16,0 21 0,0-21 16,0 0-16,-22 21 0,22-21 0,0 21 15,-21-21-15,20 0 0,-20 0 16,21 0-16,0 0 0,0 0 0,-1 0 15,1 0-15,0 0 0,0-21 16,21 0-16,0 0 16,21-1-16,0 1 15,0 0-15,1 0 0,-1 0 0</inkml:trace>
  <inkml:trace contextRef="#ctx0" brushRef="#br1" timeOffset="59999.06">14266 6922 0,'0'0'0,"0"-22"31,0 44-31,0-1 16,-21 0-16,0 0 0,21 0 0,-21 0 16,21 22-16,0-1 0,0 0 15,0 1-15,0-1 0,0 0 16,0 1-16,-21-1 0,21 0 0,-22 1 15,22-22-15,-21 21 0,21-21 0,0 1 16,0-1-16,-21 0 0,0 0 16,0-21-1,21-21 1,0 0 0,0 0-16,21-1 0,0-20 15,0 0-15,22 21 0,-22-22 0,0 1 16,21 0-16,-21-1 0,22 1 15,-22 21-15,21 0 0,-21-1 0,1 1 16,-1 21-16,21 0 0,-21 0 16,0 21-16,1 1 0,-22-1 0,21 0 15,0 0-15,-21 21 0,0-20 0,0 20 16,0-21-16,0 0 0,0 0 16,0 22-16,0-22 0,0 0 15,-21 0-15,0 0 0,-1-21 0,1 0 16,0 0-16</inkml:trace>
  <inkml:trace contextRef="#ctx0" brushRef="#br1" timeOffset="60820.07">15854 7112 0,'-21'-21'16,"42"42"-16,-42-63 0,21 63 31,0 0-31,0 0 16,0 0-16,0 22 0,0-1 0,0 0 16,0 1-16,0-22 0,0 21 15,0 1-15,0-22 0,0 0 16,-22 21-16,22-21 0,0 1 15,0-1-15,0-42 32,0-1-32,0 1 15,0 0-15,0 0 0,0-21 16,0 20-16,0-20 0,0 21 0,0-21 16,0-1-16,22 1 0,-1 0 0,0 20 15,0 1-15,0-21 0,0 21 16,1 0-16,-1 21 0,0 0 0,21-22 15,1 22-15,-1 0 0,-21 22 16,21-1-16,-20 0 16,-1 21-16,0-21 0,0 22 0,-21-1 15,0-21-15,21 22 0,-21-1 0,0-21 16,0 21-16,0-20 0,0-1 16,0 0-16,0 0 0,0 0 0,0 0 15,-21-21 1,21-21-1,0 0-15,0 0 0,0 0 16,0-22-16,0 22 0,21-21 16,0 0-16,1-1 0,20 22 0,-21-21 15,21-1-15,-20 22 0,20-21 0,0 21 16,-21 0-16,22 21 16,20 0-16,-20 0 0,-22 0 15,0 21-15,0 0 0,-21 21 0,0-21 16,0 1-16,0 20 0,0-21 15,0 21-15,0-20 0,0-1 0,-21 0 16,21 0-16,0 0 0,0 0 0,0 1 16,21-44 15,0 1-15</inkml:trace>
  <inkml:trace contextRef="#ctx0" brushRef="#br1" timeOffset="61146.13">17018 7218 0,'0'0'0,"21"0"15,-21-21-15,21 21 0,0-21 0,1 21 16,-1-22-16,0 22 0,0-21 16,0 0-16,0 21 0,1-21 0,-1 0 15,0 0-15,-21-1 0,21 22 0,-21-21 16,21 0-16,-21 0 0,0 0 15,0 0-15,0-1 0,-21 22 16,0 0-16,0 0 16,0 22-16,-1-1 0,1 21 15,-21-21-15,21 22 0,0-22 0,-1 21 16,1 0-16,21 1 0,0-22 16,0 21-16,0-21 0,0 22 0,0-22 15,21 0-15,1 0 0,-1 0 0,0-21 16,21 0-16,-21 0 0,22 0 15,-1 0-15,0 0 0,1 0 0,-1-21 16,0 0-16,1 0 0,-1 0 0</inkml:trace>
  <inkml:trace contextRef="#ctx0" brushRef="#br1" timeOffset="61387.46">17907 6795 0,'0'-22'0,"0"44"0,0-86 0,0 43 0,0 0 16,0 0-16,0-1 0,0 44 15,0-1-15,0 0 16,-21 21-16,0-21 0,21 22 0,0-1 16,-22-21-16,1 22 0,0-1 0,21 0 15,-21-21-15,0 22 0,21-1 16,0-21-16,0 22 0,0-22 16,0 0-16,0 0 0,0 0 0,0 0 15,0 1-15,21-22 16,0 0-16,0 0 0,0 0 15,1 0-15,-1-22 0,0 1 16,21 0-16,-21-21 0</inkml:trace>
  <inkml:trace contextRef="#ctx0" brushRef="#br1" timeOffset="61799.74">18097 6816 0,'0'-43'0,"0"86"0,22-149 0,-22 85 16,0-22-16,0 22 0,21 0 15,-21 0-15,0 42 16,0 0-16,0 0 0,0 22 0,0-1 15,0-21-15,0 22 0,0-1 16,-21 0-16,21 1 0,-22-1 16,1 0-16,21 1 0,0-1 0,-21-21 15,21 21-15,-21 1 0,0-22 16,21 0-16,0 21 0,0-20 0,-21-1 16,21-42 15,21-1-31,-21 1 0,21 0 0,0 0 15,0 0-15,-21-22 0,43 1 16,-22 21-16,0-21 0,21-1 0,22-20 16,-22 42-16,-21-1 0,22 1 15,-22 0-15,21 21 16,-21 0-16,0 21 0,1 0 0,-1 1 16,0-1-16,-21 21 0,0-21 15,0 0-15,0 22 0,0-22 0,0 21 16,0-21-16,0 22 0,-21-22 0,21 0 15,-21 0-15,-1 0 0,22 1 16,-21-22-16,0 0 16,0 0-16,21-22 15,-21 1-15</inkml:trace>
  <inkml:trace contextRef="#ctx0" brushRef="#br1" timeOffset="61988.26">17843 6922 0,'0'0'16,"-21"0"-16,21 21 15,21-21 17,1 0-32,-1 0 0,21 0 15,-21 0-15,0 0 0,22 0 16,-1 0-16,0 0 0,1 0 0</inkml:trace>
  <inkml:trace contextRef="#ctx0" brushRef="#br1" timeOffset="62359.84">18669 6879 0,'21'0'0,"-21"21"31,-21 1-31,0-22 0,21 21 16,0 0-16,-21 0 0,-1 0 15,22 0-15,0 1 0,0-1 0,0 0 16,0 0-16,0 0 0,0 0 0,0 1 16,0-1-16,0 0 15,22-21-15,-1 0 0,0 0 0,0 0 16,21 0-16,-20 0 0,20 0 16,-21 0-16,21-21 0,-20 21 15,-1-21-15,21-1 0,-42 1 0,21 0 16,-21 0-16,21-21 0,-21 20 15,0 1-15,0 0 0,0-21 0,0 21 16,-21-1-16,0 22 0,-21-21 0,21 21 16,-22 0-16,22 0 0,-21 0 15,-1 0-15,22 0 0,-21 0 0,21 21 16,-22-21-16,43 22 0,-21-1 16,21 0-16,0 0 0,0 0 15,21-21-15,1 21 0,-1-21 16,0 0-16,21 0 0,-21 22 0</inkml:trace>
  <inkml:trace contextRef="#ctx0" brushRef="#br1" timeOffset="62872.26">19537 6900 0,'0'0'0,"-43"-21"31,22 21-31,0 0 0,0 0 0,0 0 15,-22 0-15,22 0 0,-21 21 0,21-21 16,0 22-16,-1-1 16,1 0-16,0 0 0,0 0 0,0 0 15,21 1-15,0-1 0,0 0 0,0 0 16,0 0-16,0 0 0,0 1 16,0-1-16,21-21 0,-21 21 0,21-21 15,0 0-15,0 0 0,1 0 0,-1 0 16,21 0-16,-21 0 0,0 0 15,1-21-15,20 0 0,-21 21 0,0-22 16,0 1-16,1-21 0,-1 21 16,0 0-16,0-22 0,-21 22 15,21-21-15,0-1 0,1 1 0,-22-21 0,21 20 16,-21-20-16,21 20 16,-21-20-16,0 21 0,0-1 0,21 1 15,-21 0-15,0 20 0,0 1 16,0 42-1,-21 1-15,0 20 0,0-21 0,21 43 16,-22-22-16,1 0 0,21 22 16,-21-22-16,21 22 0,0-22 0,0 0 15,0 1-15,0-1 16,0 0-16,0-21 0,42 43 16,-20-22-16,-22-21 0,21 1 0,0-1 0,0-21 15,0 21-15,0-21 16,22 0-16,-22 0 0,0-21 15,0 21-15,22-21 0</inkml:trace>
  <inkml:trace contextRef="#ctx0" brushRef="#br1" timeOffset="63120.08">20659 6710 0,'0'0'0,"0"21"47,-22 0-47,1 0 0,0 1 16,21-1-16,-21 0 0,0 0 0,21 0 15,0 0-15,0 1 0,-21-1 16,21 0-16,-22 0 0,22 0 0,0 0 16,0 1-1,22-22-15,-1 0 16,0 0-16,0 0 0,21 0 15,-20-22-15</inkml:trace>
  <inkml:trace contextRef="#ctx0" brushRef="#br1" timeOffset="63463.04">21040 6752 0,'21'-21'0,"-42"42"0,63-42 0,-42 0 16,0 0-16,-21 21 31,0 21-31,-1 0 0,1-21 15,0 21-15,21 0 16,0 1-16,0-1 16,42 0 15,-20 0-31,-1-21 0,-21 21 0,21-21 16,-21 21-16,21-21 0,-21 22 0,0-1 15,0 0-15,0 0 0,0 0 16,0 0-16,0 1 15,-21-22-15,0 21 0,21 0 0,-21-21 16,-1 0-16,1 0 0,0 0 16,0 0-16,0 0 0,0 0 15,-1 0-15,22-21 16,-21 21-16,21-21 16,-21 21-16,21-22 0,-21 1 0,0 0 15</inkml:trace>
  <inkml:trace contextRef="#ctx0" brushRef="#br1" timeOffset="63650.22">20574 6329 0,'0'0'0,"0"-21"0,-21 21 0,21-21 16,-21 21-1,-1 0 16,1 21-15,-21-21-16,21 21 0,-22 0 0,1 21 16</inkml:trace>
  <inkml:trace contextRef="#ctx0" brushRef="#br1" timeOffset="64319.67">6794 9462 0,'0'0'0,"0"-22"0,0 1 0,0 0 16,0 0-16,-21 0 16,0 21-16,0 0 0,-21 0 15,20 0-15,-20 0 0,0 0 16,-1 21-16,1 0 0,0 21 0,-1 1 16,1-1-16,21 0 0,0 1 0,0 20 15,-1-20-15,22 20 0,0-21 16,0 1-16,0-1 0,0 0 0,0 1 15,0-1-15,22-21 0,-1 0 16,0 22-16,0-22 0,0 0 0,0-21 16,22 21-16,-1 0 0,0-21 0,1 0 15,-1 0-15,0 0 0,22 0 16,-22 0-16,1 0 0,20-21 0,1 0 16</inkml:trace>
  <inkml:trace contextRef="#ctx0" brushRef="#br1" timeOffset="65903.75">7260 9970 0,'21'-43'0,"-42"86"0,63-107 15,-42 22-15,0 21 0,0-22 0,0 22 16,0-21-16,0-1 0,-42 1 16,21 0-16,0 21 0,0 21 15,-1 0-15,1 0 0,0 0 16,0 21-16,-21 0 0,20 0 0,1 21 16,0 1-16,0-1 0,0 0 0,0 22 15,-1-22-15,1 1 0,0-1 16,21-21-16,0 21 0,-21-20 0,21 20 15,0-21-15,0 0 16,21-21-16,0 0 16,0 0-16,1 0 0,20 0 0,-21 0 15,0-21-15,0 0 0,22 21 16,-22-21-16,0 0 0,0-1 0,0-20 16,1 21-16,-1 0 0,-21-22 15,0 22-15,21-21 0,-21 0 0,21 20 16,-21-20-16,0 21 0,0 0 0,0 0 15,0 63 1,0-21 0,0 0-16,0 22 0,0-1 0,0-21 15,21 21-15,-21-20 0,0 20 16,0-21-16,0 21 0,21-20 16,1-1-16,-22 0 0,21 0 0,0-21 15,0 21-15,0-21 0,0 0 16,1 0-16,20 0 0,-21 0 0,21 0 15,-20-21-15,20 0 0,-21 21 0,21-21 16,1 0-16,-22-1 0,21-20 16,-21 21-16,1-21 0,-1-1 0,0 1 15,0 0-15,0-1 0,-21-20 16,0 20-16,0 1 0,0-21 0,21 20 16,-21 1-16,0 21 0,22 0 15,-22-1-15,0 1 0,0 0 0,0 42 31,-22 0-31,22 1 0,-21 20 0,21-21 16,-21 21-16,21 1 0,0-1 16,0 0-16,0 1 0,0-1 0,0 43 15,0-43-15,0-21 0,0 0 16,21 22-16,0-22 0,1 0 16,-1-21-16,0 21 0,0-21 0,0 0 15,0 0-15,1 0 0,-1 0 0,0 0 16,0 0-16,21-21 0,-20 0 15,-1 21-15,0-42 0,21 20 0,-21 1 16,1-21-16,-1 21 0,-21-22 16,21 1-16,-21 0 0,21-1 15,-21 1-15,0 0 0,0-1 0,0 1 16,0 0-16,0 21 0,0-1 0,0 1 16,0 0-16,-21 21 15,0 0-15,0 21 16,21 0-16,-22 22 15,22-1-15,0 0 0,0 1 0,0-1 16,0 0-16,0 1 0,0-1 0,0-21 16,0 22-16,0-1 0,0-21 15,22 0-15,-1 22 0,-21-22 16,21-21-16,0 21 0,0 0 0,0-21 16,1 0-16,-1 0 0,21 0 15,-21 0-15,22 0 0,-1 0 0,0-21 16,1 21-16,-22-21 0,21 0 0,0-1 15,-20 1-15,-1 0 0,21 0 16,-42 0-16,21-22 0,-21 22 0,0-21 16,0 21-16,0 0 0,0-1 0,0 1 15,0 0-15,-21 21 16,0 0-16,0 0 0,0 21 16,-1 0-16,1 1 15,21-1-15,-21 0 0,21 0 16,0 21-16,0-20 0,0-1 0,0 21 15,0-21-15,0 0 0,0 1 16,0-1-16,21 0 0,0 0 16,1-21-16,20 0 0,-21 0 0,21 0 15,1 0-15,-1 0 0,0 0 16,1 0-16,20 0 0,-20 0 0,-1-21 16,0 0-16,1 0 0,-22 21 0,21-22 15,-21 1-15,0 0 0,1-21 16,-1 21-16,0-1 0,-21-20 0,0 21 15,0-21-15,0-1 0,0 22 0,0-21 16,0 21-16,-21-22 16,0 22-16,-1 21 0,1-21 0,0 21 15,0 0-15,0 0 0,21 21 16,-21 0-16,-1 0 0,1 22 16,21-22-16,-21 21 0,21 1 0,-21-1 15,21-21-15,0 21 0,0-20 0,0-1 16,0 21-16,0-21 0,0 0 15,0 1-15,21-22 16,0 0-16,0 0 0,1 0 0,-1 0 16,0 0-16,0-22 0,0 1 15,0 21-15,22-21 0,-22 0 16,0-21-16,0 20 0,0-20 0,-21 0 16,22-1-16,-1 1 0,0 0 15,0-1-15,0-20 0,0 21 0,-21-1 16,0-41-16,0 41 15,0 1-15,0 0 0,0 20 0,-21 1 16,21 0-16,-21 21 0,0 0 0,0 0 16,0 42-16,21-20 15,-22 20-15,22-21 0,0 21 0,0 1 16,0-1-16,0 0 0,0 1 16,0 20-16,0-20 0,0-1 15,22 0-15,-1 1 0,0-22 0,0 21 16,0-21-16,0 0 0,1 1 0,-1-1 15,0 0-15,0-21 0,0 0 16,22 0-16,-22 0 0,21 0 0,0 0 16,1-21-16,-1 0 0</inkml:trace>
  <inkml:trace contextRef="#ctx0" brushRef="#br1" timeOffset="66600.24">12636 9525 0,'0'0'0,"0"-21"31,0 0-31,0 0 0,0-1 16,0 1-16,0 0 0,0 0 16,0 0-16,0 0 0,-21-1 15,0 1-15,0 0 0,0 0 16,21 0-16,-21 0 0,-1-1 0,-20 22 15,21 0-15,0 0 0,0 0 0,-1 0 16,-20 0-16,21 22 0,0-1 16,0 21-16,-22-21 0,22 22 0,0-22 15,0 21-15,21 0 0,-21 1 16,-1-1-16,22 0 0,0 1 0,0-1 16,0-21-16,0 0 0,0 1 15,0-1-15,22 0 0,20-21 16,-21 0-16,0 0 0,0 0 0,22 0 15,-22 0-15,0 0 0,21-21 0,-20 21 16,20-21-16,-21-1 0,0-20 16,0 21-16,22 0 0,-43-22 0,21 22 15,0-21-15,0 21 0,-21-22 0,0 22 16,0 0-16,0-21 0,0 21 16,0-1-16,0 1 0,0 42 31,0 1-31,0-1 0,0 21 15,0-21-15,0 22 0,0-1 0,0-21 16,0 21-16,0 1 0,0-22 16,0 0-16,0 21 0,21-20 15,22-1-15,-22-21 0,21 21 0,-21-21 16,43 0-16,-22 0 0,1 0 0,20-21 16,-21 21-16,22-21 0,-22-1 15,22 1-15,-22 0 0,0-21 0,1 21 16</inkml:trace>
  <inkml:trace contextRef="#ctx0" brushRef="#br1" timeOffset="67307.62">13547 9123 0,'0'0'0,"21"-42"0,-21-64 15,0 85 1,0-1-16,0 1 0,0 0 0,0 42 16,-21 0-16,-1 1 15,22 20-15,-21 0 0,0 22 16,21-22-16,-21 22 0,0-1 0,0 1 15,-1-1-15,1 1 0,0-1 0,0 22 16,0-22-16,0 22 0,-22-22 16,22 1-16,0 21 0,0-22 15,0 1-15,-1 20 0,1-20 0,0-1 16,0 22-16,21-22 0,0 22 0,0-43 0,0 22 16,0-22-16,0 22 15,21-43-15,0 21 0,22-21 0,-22 1 16,0-22-16,21 0 0,1 0 0,-1 0 15,0-22-15,1 1 0,-1 0 0,0 0 16,1-21-16,-1-1 0,-21 1 16,0 0-16,0-1 0,1-20 0,-22 20 15,0-20-15,0-1 0,0 22 0,-22-21 16,1-1-16,0 1 0,-21-1 16,-1 22-16,22-22 0,-21 22 0,0 0 15,-1-1-15,1 1 0,0 21 0,-1 0 16,22-1-16,0 1 0,0 21 15,21-21-15,21 0 16,0 21 0,0 0-16,22-21 0,-1 0 15,0 21-15,1-22 0,-1 1 0,21 0 16,-20 0-16,-1 0 0,22 0 0,-22-1 16,21-20-16,-20 21 0,-1 0 15,0-22-15,1 22 0,-22-21 0,0 0 16,0 20-16,0-20 0,1 0 0,-22 21 15,0-1-15,0-20 0,0 21 16,0 0-16,0 0 0,-22 21 16,1 0-1,21 21-15,-21 0 0,21 0 0,-21 0 16,0 22-16,21-1 0,-21 0 16,21 1-16,0-1 0,-22 0 15,22 1-15,0-1 0,0 0 0,0-21 16,0 22-16,0-1 0,0-21 0,0 0 15,22 1-15,-1-1 0,-21 0 16,21-21-16,0 0 0,0 0 0,22 0 16,-22 0-16,0 0 0,0 0 0,0-21 15,0 0-15,1-1 0,-22 1 16,21 0-16</inkml:trace>
  <inkml:trace contextRef="#ctx0" brushRef="#br1" timeOffset="67480.34">13885 9335 0,'0'0'0,"-84"0"0,62 21 16,44-21 15,-1 0-15,21 0-16,-21 0 0,0 0 0,22 0 15,-1 0-15,-21 0 0,22-21 16,-1 21-16</inkml:trace>
  <inkml:trace contextRef="#ctx0" brushRef="#br1" timeOffset="68107.77">14372 9313 0,'0'22'32,"21"-22"-32,0 0 15,1 0-15,-1 0 0,0 0 16,0-22-16,0 22 0,0-21 15,1 21-15,-1-21 0,0 0 16,-21 0-16,0 0 0,0-1 16,0 1-16,-21 21 31,0 0-31,-1 0 0,1 21 0,0-21 16,21 22-16,-21-1 0,21 0 15,-21 0-15,21 0 0,0 0 16,0 1-16,0-1 0,0 0 0,0 0 15,0 0-15,0 0 0,21 1 0,0-22 16,0 21-16,0-21 0,1 0 16,-1 0-16,0 0 0,0 0 0,0 0 15,0 0-15,22 0 0,-22 0 16,0 0-16,-21-21 0,21-1 16,0 22-16,1-21 0,-22 0 15,21 0-15,0 0 0,0-22 0,0 22 16,22 0-16,-22-21 0,21 21 15,-21-1-15,22-20 0,-1 21 0,-21 0 16,21 21-16,1 0 0,-22 0 0,42 0 16,-41 21-16,-1 21 15,-21-21-15,0 1 0,0 20 0,0-21 16,0 0-16,0 0 0,0 22 0,0-22 16,0 0-16,0 0 0,0 0 15,-21 1-15,-1-22 16,22-22-1,0 1 1,0 0-16,0 0 16,0 0-16,22 0 0,-22-1 0,0 1 15,21 0-15,-21 0 0,21-21 16,-21 20-16,0 1 0,0 0 0,0 0 16,21 0-16,-21 0 0,21 21 0,-21-22 15,21 1-15,-21 0 16,22 21-16,-1-21 0</inkml:trace>
  <inkml:trace contextRef="#ctx0" brushRef="#br1" timeOffset="69244.69">16870 9081 0,'0'0'15,"0"-22"17,21 22-17,0-21-15,-21 0 0,21 21 16,0-21-16,1 0 0,-22 0 0,21-22 15,0 22-15,0 0 0,-21-21 0,0 20 16,0-20-16,0 21 0,0 0 16,0 0-16,-21-1 0,0 22 0,0 0 15,-1 0-15,-20 0 0,21 0 0,-21 0 16,20 22-16,-20-1 0,21 21 16,0-21-16,-22 22 0,22-1 15,0 0-15,0 1 0,0-22 0,21 21 16,0 0-16,0-20 0,0 20 0,0-21 15,0 0-15,0 0 0,0 1 0,21-1 16,0-21-16,0 0 0,0 21 16,1-21-16,-1 0 0,21 0 15,-21 0-15,0 0 0,1-21 0,20 0 16,-21 21-16,0-22 0,0 1 16,1 0-16,-1-21 0,0 21 0,0-22 15,0 1-15,0 0 0,1-1 0,-22 1 16,0 0-16,0-1 0,21 22 15,-21-21-15,0 21 0,0-1 0,0 44 32,-21 20-32,21 0 15,0-21-15,0 22 0,-22-1 0,22 0 16,0 1-16,0-1 0,0 0 0,0-20 16,0 20-16,0-21 15,22 0-15,-1 0 0,0 1 0,21-22 16,-21 21-16,22-21 0,-1 0 0,0 0 15,1 0-15,-1 0 0,0 0 16,1-21-16,-1-1 0,0 22 0,1-21 16,-22-21-16,42-22 0,-41 22 15,-1 0-15,0-1 0,0-20 16,0 21-16,0-1 0,-21-20 0,0 20 16,0 1-16,22 0 0,-22 21 15,0-22-15,0 22 0,0 0 16,0 42-1,-22 0 1,22 0-16,0 1 0,-21 20 0,0 0 16,21-21-16,-21 22 0,21-1 0,-21 0 15,21 1-15,0-1 0,0 0 16,0 1-16,0-22 0,0 21 0,0-21 16,0 22-16,0-22 0,21-21 0,0 21 15,0 0-15,0-21 0,1 0 16,-1 0-16,0 0 0,0 0 0,0 0 15,22-21-15,-22 0 0,0 0 0,0 0 16,21-22-16,-20 1 0,-1 0 16,21-1-16,-21 1 0,0 0 15,1-22-15,-1 22 0,0-1 0,0 1 16,0 0-16,-21-1 0,0 1 16,21 21-16,-21 0 0,0 0 15,-21 21-15,21 21 16,-21 0-16,0 21 0,0-21 15,0 22-15,-1-22 0,1 42 0,21-20 16,0-1-16,0 0 0,0 1 0,0-1 16,0 0-16,0 1 0,0-22 15,0 0-15,21 21 0,1-20 0,-1-22 16,21 21-16,-21-21 0,22 0 16,-1 0-16,0 0 0,1 0 15,-1 0-15,-21 0 0,21 0 0,1-21 16,-22-1-16,0 1 0,0 21 0,0-21 15</inkml:trace>
  <inkml:trace contextRef="#ctx0" brushRef="#br1" timeOffset="70560.23">6858 11176 0,'0'0'0,"0"21"0,0 0 15,0 1-15,0-1 16,21 0-16,0-21 16,0 0-16,1 0 0,-1 0 15,0-21-15,21 21 0,-21-21 16,1-1-16,20-20 0,-21 21 16,0 0-16,0 0 0,1-1 0,-1-20 15,-21 21-15,0 0 0,0 0 16,0-1-16,0 1 0,0 0 0,0 0 15,-21 21 1,-1 21 0,22 21-16,0-20 0,0 20 0,0 0 15,0 1-15,0-1 0,0 0 16,0 1-16,0 20 0,0-21 0,0 1 16,0-1-16,0 0 0,0 1 15,0-1-15,0 0 0,0 1 0,0-22 16,0 0-16,0 0 0,0 0 15,0 1-15,-21-1 0,0-21 16,0 0-16,0 0 0,0 0 0,-1 0 16,1 0-16,0 0 0,-21 0 15,-1-21-15,22 21 0,-21-22 0,0 1 16,-1 0-16,1-21 0,21 21 0,-22-1 16,22 1-16,-21 0 0,21 0 15,0 0-15,21 0 0,-22 21 16,22 21 15,0 0-31,0 0 0,0 0 0,22 0 16,-1 1-16,-21-1 0,21 0 15,0 0-15,0 0 0,0 0 0,22 1 16,-22-1-16,21-21 0,-21 21 0,22-21 16,-1 0-16,-21 0 0,22 0 15,-1 0-15,0 0 0,1 0 0,-1 0 16,0-21-16,1 21 0,-22-21 0,21-1 15,0 1-15,-20 0 0,20-21 16,0 21-16,-21-22 0,1 22 0,-1-21 16,0 21-16,-21-22 0,0 22 0,0-21 15,0 21-15,0-1 0,0 1 16,0 0-16,-21 21 16,0 0-16,-1 21 15,22 0-15,-21 1 0,21 20 0,0-21 16,-21 0-16,21 22 0,0-22 0,-21 21 15,21-21-15,0 0 0,0 1 16,0-1-16,0 0 0,0 0 0,21 0 16,0-21-16,0 0 0,1 0 15,-1 0-15,0 0 0,21 0 16,-21 0-16,1 0 0,20-21 16,0 0-16,-21 21 0,22-21 0,-22-22 15,21 22-15,-21 0 0,22-21 0,-22 21 16,0-22-16,-21 22 0,21-21 15,-21 21-15,21-1 0,-21 44 32,-21-1-32,0 0 15,21 0-15,0 0 0,0 0 0,0 1 16,0 20-16,0-21 0,0 0 16,0 0-16,0 1 0,0-1 15,0 0-15,0 0 0,0 0 16,0 0-1,-21-21-15,0 0 0,0 0 16,-1 0-16,1 0 0,0 0 16,0 0-16,0 0 0,21-21 15,0 0-15,0 0 0,0 0 0,0-22 16,0 22-16,0-21 0</inkml:trace>
  <inkml:trace contextRef="#ctx0" brushRef="#br1" timeOffset="70804.22">8191 10943 0,'0'0'0,"22"-21"32,-22 42-32,0 0 0,0 1 15,0-1-15,0 21 0,0 0 0,0-20 16,0 20-16,-22 0 16,22 1-16,0-1 0,0 0 0,0 1 15,-21-22-15,21 21 0,-21 0 0,21-20 16,0-1-16,0 0 0,0 0 15,0 0-15,0 0 0,0 1 16,21-22-16,0 0 16,1 0-16,-1-22 15,0 22-15,0-21 0,0 0 16,0 0-16</inkml:trace>
  <inkml:trace contextRef="#ctx0" brushRef="#br1" timeOffset="71107.95">8424 11388 0,'-42'63'15,"84"-126"-15,1 20 0,-22 22 0,0 0 16,0 0-16,-21 0 0,21 0 0,0-1 15,1 22-15,-22-21 0,-22 42 47,1 1-47,0-1 16,0 0-16,0 0 0,21 0 0,0 0 16,0 1-16,0-1 15,0 0-15,0 0 0,0 0 16,21 0-16,0-21 0,0 0 15,0 22-15,1-22 0,-1 21 16,0-21-16,-21 21 16,21-21-16,-21 21 0,0 0 15,-21-21-15,0 21 16,0-21-16,-1 0 0,1 0 0,0 22 16,-21-22-16,21 0 0,-1 0 0,1 0 15,0 0-15,-21-22 0,21 1 16,-1 0-16</inkml:trace>
  <inkml:trace contextRef="#ctx0" brushRef="#br1" timeOffset="71308.28">7853 11155 0,'0'0'0,"84"-42"31,-62 20-31,20 22 0,0 0 15,-21-21-15,22 21 0,-1 0 0,0-21 16,1 21-16,-22 0 0,21 0 0,1 0 16,-22-21-16,21 21 0,-21 0 15,0 0-15,1 0 0,-1 0 16,0 0-16</inkml:trace>
  <inkml:trace contextRef="#ctx0" brushRef="#br1" timeOffset="72515.64">9991 11451 0,'21'0'31,"0"-21"-15,0 0-16,0 0 15,0 0-15,1-1 0,-22 1 0,21 0 16,-21 0-16,21-21 0,-21 20 0,0-20 16,0 21-16,0 0 0,0-22 15,0 22-15,-21 0 0,0 0 0,-1 0 16,1 21-16,-21 0 0,21 0 0,-22 0 15,1 0-15,0 0 0,21 21 16,-22 0-16,1 0 0,21 22 0,0-22 16,-1 21-16,1 0 0,21 1 0,-21-1 15,21 0-15,0 1 0,0-22 16,0 0-16,0 21 0,0-20 16,0-1-16,21 0 0,22-21 15,-22 0-15,0 0 0,0 0 16,21 0-16,-20 0 0,20-21 0,0 0 15,22-1-15,-43 1 0,21-21 16,1 21-16,-22 0 0,0-22 16,21 22-16,-42-21 0,21 21 0,1-22 15,-22 22-15,21 0 0,-21 0 0,0 42 32,0 0-32,0 0 15,0 0-15,0 22 0,0-22 16,21 0-16,-21 0 0,21 22 15,-21-22-15,0 0 0,0 0 0,21 0 16,0 0-16,1-21 0,-22 22 16,21-22-16,0 0 15,-21-22-15,21 22 16,-21-21-16,21 0 0,-21 0 0,21 0 16,-21 0-16,0-22 0,22 22 15,-1-21-15,-21 21 0,21-22 0,0 22 16,21-42-16,1 41 15,-22 22-15,21-21 0,1 21 0,-22 0 16,21 0-16,-21 0 0,22 21 0,-22 1 16,21-1-16,-21 0 0,0 0 15,-21 21-15,0-20 0,0 20 16,0-21-16,0 0 0,0 22 0,0-22 16,0 0-16,0 0 0,-21-21 15,21 21-15,-21-21 0,0 0 0,0 0 31,21-21-15,0 0-16,0 0 0,21 0 16,-21-22-16,21 22 0,0-21 0,0 21 15,-21-22-15,22 22 0,-1-21 16,0 21-16,-21-1 0,21-20 16,-21 21-16,21 0 0,-21 0 0,0-1 15,0 44 16,0-1-31,0 0 0,0 0 0,0 0 16,0 0-16,0 22 0,0-22 16,0 0-16,0 0 0,0 0 0,0 1 15,0-1-15,0 0 0,0 0 16,21-21-16,1 0 0,-1 0 16,21 0-16,-21 0 0,22 0 15,-1 0-15,-21-21 0,21 0 0,1 21 16,-1-21-16,0-1 0,-20-20 15,20 21-15,-21 0 0,0 0 0,0-1 16,1 1-16,-22 0 0,0 0 0,0-21 16,-22 42-1,1 0 1,0 21-16,0 0 0,0 0 0,21 0 16,0 0-16,-21 1 0,21-1 0,-22 21 15,22-21-15,0 0 0,0 1 16,0-1-16,0 0 0,0 0 0,22-21 15,-1 0-15,0 0 16,0 0-16</inkml:trace>
  <inkml:trace contextRef="#ctx0" brushRef="#br1" timeOffset="75396.17">14033 11113 0,'0'0'0,"-21"0"0,0 0 16,0 0-16,42-22 31,0 1-15,0 21-16,1-21 0,20 0 0,-21 0 16,0 0-16,22-1 0,-22 1 0,0-21 15,0 21-15,0 0 0,-21-22 16,0 22-16,0-21 0,0 21 15,0-22-15,0 22 0,0 0 0,0 0 16,-21 21-16,0 0 16,0 0-16,0 21 0,21 0 0,-22 0 15,1 22-15,0-1 0,21-21 16,0 21-16,0 1 0,0-22 0,0 21 16,0-21-16,0 22 0,0-22 0,0 21 15,0-21-15,0 1 0,0-1 16,21 0-16,-21 0 0,21 0 0,1-21 15,-1 0-15,0 0 0,0 0 16,0 0 0,0 0-16,-21-21 0,22 0 0,-1 0 15,21 0-15,-21-1 0,0-20 0,22 21 16,-22 0-16,21-22 0,-21 22 16,22 0-16,-22-21 0,0 21 0,21 21 15,-20-22-15,-1 22 0,0 0 0,0 0 16,0 0-16,0 22 15,-21-1-15,22 0 0,-22 0 16,0 0-16,0 0 0,0 1 0,0-1 16,0 0-16,0 21 0,0-21 15,-22 1-15,1-1 0,21 0 16,0-42 31,0 0-47,21-1 15,1 1-15,-1 0 0,-21-21 0,21 21 16,0-1-16,0 1 0,-21-21 0,21 21 16,1 0-16,-22-22 0,0 22 15,0 0-15,21 0 0,-21 42 32,-21 0-32,21 0 15,0 0-15,-22 1 0,22-1 16,-21 0-16,21 0 0,0 0 0,0 22 15,0-22-15,0 0 0,0 0 16,0 0-16,0 0 0,0 1 0,21-1 16,1-21-16,-1 21 0,0-21 0,21 0 15,-21 0-15,22 0 0,-1 0 16,0 0-16,1 0 0,-1-21 0,0 0 16,22 21-16,-22-22 0,-21 1 0,22 0 15,-1 0-15,-21 0 0,0-22 16,1 22-16,-1 0 0,-21-21 0,0 21 15,0-1-15,0 1 0,0-21 0,0 21 16,0 0-16,-21 21 16,-1 0-16,1 0 0,0 0 15,0 0-15,0 21 0,21 0 0,-21 0 16,-1 0-16,22 0 0,-21 22 16,21-22-16,0 0 0,0 0 0,0 0 15,0 1-15,0-1 0,0 0 0,21 0 16,1 0-16,-1-21 0,21 21 15,-21-21-15,0 0 0,1 0 0,-1 0 16,21 0-16,-21 0 0,0 0 0,1 0 16,-1-21-16,0 0 15,0 21-15,0-21 0,0 0 0,1 0 0,-1-1 16,0 1-16,0 0 0,0 0 16,22-21-16,-43 20 15,21 1-15,0 0 0,0 0 0,0 21 16,0 0-16,1 0 15,-22 21 17,0 0-32,0-42 47,0 0-32,0 0 1,0 0-16,0-1 15,-22 22-15,1 0 16,0 0 0,0 0-16,0 22 0,21-1 0,0 0 15,-21 0-15,-1 0 0,1 22 0,21-22 16,0 0-16,0 0 0,-21 0 16,21 0-16,0 1 0,0-1 0,0 0 15,0 0-15,0 0 0,21-21 16,-21 21-16,21-21 0,1 0 15,-1 0-15,0 0 0,21 0 16,-21 0-16,22 0 0,-22 0 0,21-21 16,1 21-16,-1-21 0,-21 0 15,21 21-15,-20-21 0,20 0 0,-21-1 16,0 1-16,0 0 0,1 0 0,-22-21 16,0 20-16,21 1 0,-21 0 15,0 0-15,0 42 31,0 0-31,-21-21 16,21 21-16,0 1 0,0-1 0,0 0 16,0 0-16,0 0 0,0 0 15,0 1-15,0-1 16,21-21-16,0 0 0,0 0 16,0 0-16,0 0 0,1 0 15,-1 0-15,21 0 0,-21 0 0,-21-21 16,21 21-16,1-22 0,-1 1 15,-21 0-15,21 21 0,-21-21 0,21 0 16,-21 0-16,21-1 0,-21 1 0,0 0 16,0 0-16,0 42 31,0 0-31,0 0 16,0 1-16,0-1 15,0 0-15,0 0 0,0 0 0,0 0 16,0 1-16,0-1 0,21 0 15,1-21-15,-1 0 16,0 0-16,0 0 0,0 0 0,0 0 16,1 0-16,20 0 0,-21 0 0,21 0 15,-20-21-15,-1 0 16,0-1-16,21-41 0,-42 42 16,21-22-16,1 1 0,-22 0 0,21-1 15,-21 1-15,0-21 0,21 20 16,0-20-16,-21 20 0,0 22 0,0-21 15,0 21-15,0 0 0,0-1 0,0 1 16,-21 21 0,0 21-16,0 1 0,-1 20 15,1-21-15,21 21 0,-21 1 0,0-1 16,21 0-16,-21 1 0,21-1 16,0-21-16,0 22 0,0-1 0,0-21 15,0 0-15,0 22 0,0-22 16,0 0-16,0 0 0,0 0 0,21 0 15,0-21-15,0 0 0,0 0 16,1 22-16,-1-22 0,21 0 0,-21 0 16,22 0-16,-22 0 0,21-22 15,-21 1-15,22 21 0,-22-21 0,0 0 16,0 0-16,21 0 0,-42-22 16,22 22-16,-1 0 0,-21 0 15,21 0-15,-21-1 0,0 1 0,0 0 16,-21 21-1,0 0-15,-1 0 16,1 21-16,21 0 0,-21 1 16,21-1-16,0 0 0,0 0 0,0 0 15,0 0-15,0 1 0,21-1 16,0 0-16,1 0 0,-1-21 0,0 21 16,0 0-16,21-21 0,-20 22 0,20-22 15,-21 0-15,21 0 16,1 0-16,-22 0 0,21 0 0,1 0 15,-1 0-15,0 0 0,1 0 0,-1-22 16,-21 1-16,21 21 0,-20-21 16,20 0-16,-21 0 0,0 0 0,-21-22 15,0 22-15,21 0 0,-21-21 0,0 20 16,0 1-16,0 0 0,0 0 16,-21 0-16,0 21 0,0 0 15,0 0-15,0 0 0,-1 0 0,-20 0 16,21 21-16,0 0 0,0 0 15,-1 0-15,1 1 0,21-1 0,-21 0 16,21 0-16,-21 0 0,21 0 0,0 1 16,0-1-1,0 0-15,0 0 0,21 0 16,0-21-16,0 0 16,1 0-16,-1 0 0,0 0 15,0 0-15,0-21 0,0 21 16,1-21-16,-22 0 0,21 0 0,0-1 15,-21 1-15,21-21 0,0 21 0,-21-22 16,21-20-16,1 21 0,-22-1 16,21-20-16,0 20 0,-21-62 15,21 62-15,-21 22 0,21-21 16,-21 21-16,0-1 0,0 1 16,0 0-16,0 42 15,-21 0-15,0 1 16,0-1-16,0 21 0,-1 0 0,22 1 15,0-1-15,0 22 0,0-22 0,0 0 16,0 1-16,0-1 0,0 0 16,0 1-16,0-1 0,0-21 0,0 21 15,22-20-15,-1-1 0,0 0 0,-21 0 16,21 0-16,0-21 0,0 0 16,1 21-16,-1-21 0,0 0 0,0 0 15,0 0-15,0 0 0,22 0 16,-22-21-16,21 21 0,-21-21 15,1 0-15,-1 21 0,0-21 0,0 0 16,0-1-16,-21 1 0,0 0 0</inkml:trace>
  <inkml:trace contextRef="#ctx0" brushRef="#br1" timeOffset="75648.22">17124 10626 0,'0'0'0,"-43"0"0,-20 0 31,84 0-15,21 0-16,-20 0 15,-1 0-15,21 0 0,0 0 0,1 0 16,-22 0-16,21 0 0,1 0 15,-1 0-15,0 0 0,1 0 0,-1 0 16,-21 0-16,21 0 0,-20 0 0,20-21 16</inkml:trace>
  <inkml:trace contextRef="#ctx0" brushRef="#br1" timeOffset="75900.08">19389 10795 0,'0'21'46</inkml:trace>
  <inkml:trace contextRef="#ctx0" brushRef="#br1" timeOffset="-152549.39">0 6985 0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0T03:47:23.2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3916 2053 0,'0'-21'0,"-21"0"16,21 0 30</inkml:trace>
  <inkml:trace contextRef="#ctx0" brushRef="#br0" timeOffset="13393.93">4022 1524 0,'0'21'46,"-22"-21"-30,22-21-16,0 0 16,-21 21-16</inkml:trace>
  <inkml:trace contextRef="#ctx0" brushRef="#br0" timeOffset="13882.83">4170 1355 0,'0'-21'16,"21"21"-16,-63 21 15,20-21-15,65 0 16,-86 0 0,86 21-16,-43 0 0,0 0 15,0 22-15,0-1 0,-21 0 0,-1 1 16,1-1-16,21 21 0,-42 1 0,42-1 16,0 1-16,-21-1 0,0 1 0,-1-1 15,22 1-15,-21-22 0,0 22 16,0-1-16,0-20 0,0 20 15,21-21-15,-43 1 0,22-22 0,0 21 16,0-21-16,21 1 16,-21-22-1,-1 0-15,1-22 16,0 1-16,0 0 0,21 0 16,-21-21-16,21-1 0,-21 1 15,21 0-15,0-22 0,0 22 0,0-22 16,0 22-16,0 0 0,0 20 0,0-20 15,0 21-15,0-21 0,0 20 0,0 1 16,0 0-16</inkml:trace>
  <inkml:trace contextRef="#ctx0" brushRef="#br0" timeOffset="14581.79">3810 2180 0,'42'64'16,"-21"-43"-1,1 0-15,-1 21 16,21-20-16,-21-1 0,22-21 0,-43 42 15,21-21-15,21 0 0,0-21 0,1 0 16,20 0-16,1 0 0,-22 0 0,22-21 16,-1 0-16,1 0 0,-43 0 0,21 0 15,22-1-15,-22 1 0,21 0 16,-20 0-16,-1-21 0,0 20 0,-20-20 16,-1 21-16,0-21 0,-21-1 15,0 1-15,0 0 0,0 20 16,-21-20-16,0 21 0,-1 0 0,1 0 15,0-1-15,-21 1 0,21 21 16,-22 0-16,1 0 0,0 0 0,20 21 16,-20 1-16,21-1 0,-21 21 0,20-21 15,-20 22-15,21-1 0,0 0 0,0 1 16,-1-1-16,1-21 0,21 21 16,0 1-16,0-22 0,0 21 0,0-21 15,0 1-15,21 20 0,1-21 0,-1-21 16,0 21-16,21 0 0,-21-21 15,22 0-15,-22 0 0,21 0 16,-21 0-16,22-21 0,-1 0 16,-21 0-16,22 0 0,-22 0 0,0-1 15,0 1-15,0-21 0,0 21 0,1 0 16,-1-22-16,-21 22 0,0-21 16,21 21-16,-21-22 0,0 1 15,0 21-15,0 0 0,0 42 16,-21-21-16,0 21 15,21 0-15,-22 0 16,22 0-16,-21 1 0,21-1 16,-21 0-16,85 21 15,-86-21-15,1 1 0,-21-1 0,42 0 16,21 0-16,0 21 0,0-20 16,1-1-16,-1-21 0,0 21 0,21 0 15,-21-21-15,1 0 0,-1 0 16,0 0-16,21 0 0,-21 0 0,1 0 15,-1-21-15,0 0 0,0 0 16,0-1-16,0 1 0,1 0 0,-22 0 16,21 0-16,0-22 0,-21 22 0,21-21 15,-21 21-15,0-22 0,0 22 0,0 0 16,0 0-16,0 0 16,0 0-1</inkml:trace>
  <inkml:trace contextRef="#ctx0" brushRef="#br0" timeOffset="14756.56">5313 2117 0,'21'0'16,"-42"0"-16,42 21 0,-21 21 0,0-21 16,0 1-16,0-1 0,0 0 0,21 0 15,-21 0-15,21-21 0,-21 21 16,21-21 0,22 0-16,-22 0 0,0 0 0,21 0 15,1 0-15,-1 0 0,-21 0 16,22 0-16,-22 0 0,21-21 0,-21 0 15,0 0-15,1 0 0,-1 0 16,0-1-16,0 1 0</inkml:trace>
  <inkml:trace contextRef="#ctx0" brushRef="#br0" timeOffset="14786.57">5821 1947 0,'42'0'0,"-84"0"0,105 0 0</inkml:trace>
  <inkml:trace contextRef="#ctx0" brushRef="#br0" timeOffset="14878.82">5821 2096 0,'0'21'16,"0"0"-1,0 0-15,0 21 0,21-20 0,-21-1 16,21 0-16,0-21 0</inkml:trace>
  <inkml:trace contextRef="#ctx0" brushRef="#br0" timeOffset="15414.16">6329 2117 0,'106'-43'15,"-128"22"1,1 0-16,0 21 0,21-21 0,0 0 16,-21 21-16,-21 0 15,42 21 1,-22 0-16,22 0 0,0 22 0,-21-22 16,21 0-16,0 21 0,0 1 15,0-22-15,0 0 16,0 0-16,0 0 0,0 0 15,0 1-15,0-1 16,0 0 0,0-42 15,0 0-31,0-1 16,0 1-16,0-21 0,0 21 15,21 0-15,1-22 0,-1 22 16,0 0-16,0-21 0,0 20 15,0 1-15,22 0 0,-22-21 0,0 42 16,0 0-16,0 0 0,22 0 0,-1 0 16,0 0-16,-20 0 0,20 0 0,0 21 15,-21 0-15,1 0 0,-1 0 16,-21 1-16,21-1 0,-21 0 0,0 0 16,0 0-16,0 0 0,0 22 0,0-22 15,-21 0-15,0-21 0,-1 21 16,22 0-16,-21 1 0,0-22 0,0 42 15,0-42-15,21 21 0,-21-21 16,21-21 0,0 0-1,0 0 1</inkml:trace>
  <inkml:trace contextRef="#ctx0" brushRef="#br0" timeOffset="15847.34">5927 2053 0,'0'0'0,"0"-21"15,0 0 17,84 21-32,-63 21 15,-21 0-15,-21 0 0,21 1 16,-42-22-16,21 21 0,21 0 16,0 0-16,0 0 0,0 0 15,-21-21-15,21 22 0</inkml:trace>
  <inkml:trace contextRef="#ctx0" brushRef="#br0" timeOffset="16355.77">7133 1926 0,'0'-63'16,"0"42"-1,0-1 1,-21 22 0,21 22-16,-21-1 0,0-21 15,-1 21-15,22 0 0,-21 0 16,0 0-16,21 22 0,0-22 0,-21 0 0,21 0 15,0 22-15,-21-22 16,21 0-16,0 21 0,0-21 0,0 1 16,0-1-16,0 0 0,21-21 0,-21 21 15,21 0-15,0 0 0,0-21 16,1 22-16,-1-22 0,0 0 0,0 0 16,0 0-16,22 0 0,-22 0 0,0 0 15,21 0-15,-21 0 0,1 0 16,20-22-16,-21 1 0,0 0 0,0 21 15,1-21-15</inkml:trace>
  <inkml:trace contextRef="#ctx0" brushRef="#br0" timeOffset="16478.4">7578 1609 0,'0'0'0,"0"-43"0,-22 22 15,22 0-15,-21 0 0,21 0 16,0 0-16,-21 21 0,21-22 0,-21 22 15</inkml:trace>
  <inkml:trace contextRef="#ctx0" brushRef="#br0" timeOffset="16678.84">7556 1990 0,'0'84'16,"0"-62"-1,0-1-15,0 0 0,0 0 0,0 0 16,0 0-16,0 1 0,0-1 0,-42 0 15,21 0-15,0-21 16,21 21 0,0-42 15,0 0-31,0 0 0</inkml:trace>
  <inkml:trace contextRef="#ctx0" brushRef="#br0" timeOffset="16774.56">7705 1990 0,'21'-21'0,"254"-64"31,-254 85-15,21 0-16,-20 21 0,-1 0 16,0 0-16,0 1 0,-21-1 0,0 0 15</inkml:trace>
  <inkml:trace contextRef="#ctx0" brushRef="#br0" timeOffset="16819.81">8064 2328 0,'0'22'15</inkml:trace>
  <inkml:trace contextRef="#ctx0" brushRef="#br0" timeOffset="16927.38">8043 2223 0,'43'-22'16</inkml:trace>
  <inkml:trace contextRef="#ctx0" brushRef="#br0" timeOffset="17458.5">7514 1376 0,'0'-21'31,"0"42"-31</inkml:trace>
  <inkml:trace contextRef="#ctx0" brushRef="#br0" timeOffset="17957.95">7535 1397 0,'21'85'16,"-21"-64"-1,0 0-15,0 21 0,0 1 0,22-1 16,-22 0-16,0 22 0,0-22 0,0 1 16,0-1-16,0 0 0,0 1 15,0-22-15,0 21 0,0-21 16,0 22-16,0-22 0,0 0 15,0 0-15,0 0 0,0 0 16,0 1-16,0-44 63,0 1-63,0 0 15,0 0-15,0 0 0,0 0 0,0-1 16,0 1-16,0 0 15,0-21-15,21 21 0,0-1 0,0 1 16,-21-21-16,42 21 0,-20 0 16,-1-1-16,21 1 0,-21-21 0,22 21 15,-1 0-15,0 21 0,1-22 16,-22 1-16,21 21 0,0 0 0,1 0 16,-22 0-16,21 0 0,1 0 0,-22 0 15,0 21-15,0 1 0,0-1 16,0 21-16,-21-21 0,0 22 0,22-22 15,-22 21-15,0-21 0,0 22 16,0-22-16,0 21 0,0-21 0,0 0 16,-22 22-16,22-22 0,-21 0 0,21 0 15,-21 0-15,0-21 16,21 22-16,-21-1 0,21 0 16,-21-21-16,-1 0 0,1 0 15,21 21-15,-21-21 0</inkml:trace>
  <inkml:trace contextRef="#ctx0" brushRef="#br0" timeOffset="26758.65">9758 1355 0,'0'0'0,"-21"0"0,-1 0 15,1 0 1,42 0 46,1 0-62,20 0 0,-21 0 0,21 0 16,1 0-16,-1 0 0,22 0 16,-22-21-16,0 21 0,1 0 0,-1 0 15,0 0-15,1 0 0,-22 0 16,21 0-16,-21 0 0,0 0 0,-42 0 62,0 21-62,0-21 16,0 0-16,0 0 0,-1 0 16,1 0-16</inkml:trace>
  <inkml:trace contextRef="#ctx0" brushRef="#br0" timeOffset="27179.48">9631 1376 0,'0'0'0,"0"21"15,0 0-15,-21-21 0,21 21 16,0 1-16,-22-1 16,22 0-16,0 0 15,0 0-15,0 0 0,0 1 0,-21-1 16,21 0-16,-21 0 0,21 0 15,-21 0-15,21 1 0,0-1 0,0 0 16,0 0-16,0 0 16,0-42 31,0 0-32,21 0-15,0 21 0,-21-21 16,21 21-16,1-22 0,-1 22 0,0-21 15,21 21-15,1 0 0,-1-21 16,-21 0-16,21 21 0,-20 0 0,41 0 16,-42-21-16,22 21 0,-22 0 15,21 0-15,-21 0 0,22 21 0,-22-21 16,42 42-16,-42-42 0</inkml:trace>
  <inkml:trace contextRef="#ctx0" brushRef="#br0" timeOffset="27390.71">10393 1842 0,'-21'63'31,"-1"-42"-31,1 0 0,0 1 0,0-22 16,-21 21-16,20 0 0,-20-21 0,21 21 16,-21 0-16,20-21 0,-20 21 0,0-21 15,-1 0-15,1 22 0,0-22 0,-1 0 16,1 0-16,0 0 0,-1 21 0,22-21 16,0 0-16,-21 0 0,21 0 0,-1 0 15,1 0-15,0 0 16,0-21-16,21-1 31,21 1-31,0 0 16</inkml:trace>
  <inkml:trace contextRef="#ctx0" brushRef="#br0" timeOffset="27831.29">11832 1228 0,'0'-64'31,"0"43"-31,-21 21 15,0 0 1,21 21-16,0 0 16,0 22-16,0-22 0,0 0 15,0 21-15,-21 1 0,21-1 16,0 0-16,0 1 0,0-1 0,0 0 16,-22 1-16,22-1 0,0 22 0,0-43 15,0 21-15,0 0 0</inkml:trace>
  <inkml:trace contextRef="#ctx0" brushRef="#br0" timeOffset="27910.85">11726 2011 0,'0'-21'47,"21"21"-47,-21-21 0,22-1 16</inkml:trace>
  <inkml:trace contextRef="#ctx0" brushRef="#br0" timeOffset="28146.31">11578 1185 0,'21'-63'31,"-21"42"-31,0 0 0,21 21 16,-21-22-16,22 22 0,-1-21 0</inkml:trace>
  <inkml:trace contextRef="#ctx0" brushRef="#br0" timeOffset="28642.77">12488 1270 0,'-21'85'31,"0"-64"-31,-21 0 0,20 0 0,-20 0 16,0 1-16,-22-1 0,22 0 0,-22 0 15,22-21-15,-21 21 0,20 0 16,1-21-16,0 0 0,20 0 0,1 0 16,0 0-16,0 0 0,0 0 15,21-21 1,21 0-16,21 21 15,-21 0-15,22-21 0,-1 21 0,0-21 16,22 21-16,-22 0 0,-21 0 16,22 0-16,-1-21 0,0 21 0,1 0 15,-1 0-15,0 0 0,-20 0 0,20 0 16,-21 0-16,21 21 16,-20-21-16,-1 21 0,0 0 15,0-21-15,0 21 0,0 0 0,1 1 16,-1-1-16,-21 0 0,0 0 15,0 0-15,0 0 0,0 1 0,0-1 16,0 0-16,-21-21 0,-1 21 0,-20 0 16,21 0-16,-21 1 0,-1-1 15,-20-21-15,20 21 0,1 0 0,-21-21 16,-1 0-16,43 0 0,-21 21 0,-1 0 16,-20-21-16,-1 0 15,22 0-15,0 22 0,-1-22 0,1 0 16,21 0-16,0 0 0,-22 0 15,22 0-15,0 0 0,0 0 0,0 0 16,-1 0 0,22-22-16,0 1 0,0 0 0</inkml:trace>
  <inkml:trace contextRef="#ctx0" brushRef="#br0" timeOffset="29921.71">11684 1080 0,'0'0'15,"0"-22"1,0 1 0,0 0-1,21 0 1,0 21-16,0-21 0,1 21 16,-1 0-16,0-21 0,21 21 15,-21 0-15,22 0 0,-1 0 0,0 0 16,22 0-16,-22 0 0,1 0 15,20 0-15,-21 0 0,1 0 16,-1 0-16,0 0 0,1 21 0,-1 0 16,-21-21-16,22 21 0,-22 0 15,0 0-15,-21 22 0,0-22 0,0 0 16,0 0-16,0 0 0,0 22 16,0-22-16,-21 0 0,0 0 0,-1 0 15,-20 1-15,0 20 0,21-21 0,-22 0 16,1-21-16,0 21 0,-1 1 15,1-1-15,0 0 0,-1-21 0,1 21 16,21-21-16,-22 21 0,22-21 16,0 0-16,0 0 0,21 21 0</inkml:trace>
  <inkml:trace contextRef="#ctx0" brushRef="#br0" timeOffset="30537.78">12827 1524 0,'-21'-21'0,"42"42"0,-63-42 0,42 0 16,0 0-1,21-1 1,0 22-16,0 0 15,0 0-15,0 0 16,1 0-16,-1 0 0,0 0 0,0 0 16,0 0-16,0 0 0,22 22 15,-22-22-15,-21 21 0,21-21 0,0 21 16,0 0-16,-21 0 0,22 0 0,-1 22 16,0-22-16,-21 0 0,0 21 0,0-20 15,0-1-15,0 0 0,0 21 16,0-21-16,0 1 0,-21-1 15,21 0-15,-21-21 0,-1 0 0,1 21 16,0-21-16,0 0 16,21-21-1,0 0 1,0 0-16,0-1 0,0 1 16,0 0-16,21 0 0,21-21 15,-42 20-15,0 1 0,22 0 16,-22 0-16,21 21 0,0-21 0,-21 0 15,21-1-15,0 22 0,0-21 0,1 21 16,-22-21-16,21 21 0,0 0 0,-21-21 16,21 21-16,0 0 0,0-21 15,1 21-15,-1 0 0</inkml:trace>
  <inkml:trace contextRef="#ctx0" brushRef="#br0" timeOffset="31043.04">13716 1376 0,'0'-21'31,"-21"21"-31,21 21 16,-21 0-16,-1-21 16,22 21-16,0 0 0,-21 1 0,0-1 15,21 21-15,-21-21 0,0 0 0,21 1 16,0 20-16,0-21 0,0 0 15,0 0-15,0 1 0,0-1 16,0 0-16,0 0 0,0 0 0,0 0 16,0 1-16,21-22 0,0 21 15,0-21-15,0 0 0,22 0 16,-22 0-16,0 0 0,0 0 16,0 0-16,22 0 0,-22-21 0,0-1 15,21 1-15,-20 21 0,-1-21 0,21 0 16,-21-21-16,0 20 0,1 1 15,-1-21-15,0 21 0,-21-22 0,0 22 16,0 0-16,0 0 0,0-21 0,0 20 16,-42 1-16,20 21 0,1-21 15,0 0-15,0 21 0,-21 0 16,20 0-16,-20 0 0,21 0 0,-21 0 16,20 0-16,-20 21 0,21-21 15,0 21-15,0 0 0,-1 1 0,1-1 16,21 0-16,0 0 0,-21 0 0,21 22 15,0-22-15,-21 0 0,21 0 16,0 0-16,0 22 0,0-22 0,0 0 16,0 0-16,21 0 0,0-21 15,-21 21-15,21-21 16,1 0-16</inkml:trace>
  <inkml:trace contextRef="#ctx0" brushRef="#br0" timeOffset="31725.76">14499 1439 0,'0'0'0,"21"0"0,-21-21 32,0 42-17,0 1-15,0-1 16,-21 0-16,21 0 0,-21 0 0,21 0 15,0 1-15,0-1 0,-21 42 16,21-42-16,0 1 0,0-1 0,-21 0 16,21 0-16,0 0 0,0 0 0,0 1 15,0-1-15,0 0 16,21-21 0,0 0-16,0 0 15,0 0-15,0-21 16,1 21-16,-1-21 0,-21-1 0,21 1 15,0 0-15,0 0 0,0 0 0,1-22 16,-1 22-16,0 0 0,-21 0 0,21 0 16,0 0-16,-21-1 0,21 22 15,-21-21-15,0 0 0,43 42 16,-43 0 0,0 1-16,0-1 15,-21 0-15,21 0 0,-22 0 0,22 22 16,0-22-16,0 0 0,-21 0 0,21 0 15,0 0-15,0 1 0,0-1 0,0 0 16,0 0-16,0 0 0,21-21 16,1 0-16,-1 21 0,0-21 15,0 0-15,21 0 0,-20 0 0,-1 0 16,0 0-16,0-21 0,0 0 16,0 21-16,1-21 0,-1 0 0,0 0 0,0-1 15,0 1-15,-21 0 0,0-21 16,21 21-16,-21-1 0,0-20 0,22 21 15,-22-21-15,0 20 0,0 1 0,0 0 16,0 0-16,0 0 0,0 0 16,-22 21-16,1 0 15,0 0-15,0 0 16,0 0 0,0 0-1,21 21-15,21-21 16,0 0-1</inkml:trace>
  <inkml:trace contextRef="#ctx0" brushRef="#br0" timeOffset="32189.82">15833 1482 0,'0'0'16,"-22"0"-1,1 0 1,0 0-16,0 0 16,0 0-16,0 0 0,-1 0 15,1 0-15,0 21 16,0-21-16,21 21 0,-21-21 16,21 21-16,0 0 15,0 1-15,0-1 0,0 0 16,21-21-16,0 0 15,0 21-15,0 0 0,1-21 16,-1 21-16,0-21 0,-21 22 0,21-22 16,0 21-16,-21 0 15,0 0-15,0 0 16,0 0-16,0 1 16,0-1-16,-21 0 0,0-21 0,0 21 15,-22-21-15,22 0 0,0 21 16,0-21-16,-21 0 0,20 0 15,1 21-15,0-21 0,0 0 0,0 0 16,0 0-16,-1 0 0,1 0 16,0 0-1,21-21-15,0 0 16,21 0-16,0 21 0,-21-21 16,22 0-16,-1 21 0,0-22 0</inkml:trace>
  <inkml:trace contextRef="#ctx0" brushRef="#br0" timeOffset="32626.17">16023 1715 0,'42'-22'31,"-20"22"-31,-22-21 0,21 0 0,0 21 15,0-21-15,0 21 0,0-21 0,1 21 16,-1-21-16,0-1 0,0 22 0,-21-21 16,21 21-16,-21-21 0,21 21 15,-21-21-15,-21 21 32,0 0-32,0 0 0,0 0 15,0 21-15,-1 0 0,1-21 16,0 21-16,21 1 0,-21-1 0,21 0 15,-21 0-15,0 0 0,21 0 0,0 1 16,0-1-16,0 0 16,0 0-16,0 0 0,0 0 15,0 1-15,0-1 16,21-21-16,-21 21 0,21-21 16,0 0-16,0 21 15,0-21-15,1 0 0,-1 0 0,21 0 16,-21 0-16,22 0 0,-22 0 0,21 0 15,0 0-15,-20 0 0,-1 0 0,21 0 16,-21 0-16,0-21 0,1 21 0</inkml:trace>
  <inkml:trace contextRef="#ctx0" brushRef="#br0" timeOffset="33114.76">16637 1693 0,'0'0'0,"0"-21"0,0 0 15,-21 21-15,21-21 0,0 0 16,-21 21-16,21-21 0,0-1 15,0 1 1,21 21-16,0 0 0,-21-21 16,21 21-16,0 0 0,0 0 0,1-21 15,-1 21-15,0 0 0,0 0 0,0 0 16,0 0-16,1 0 0,-1 0 0,0 0 16,0 0-16,-21 21 0,21-21 15,0 21-15,-21 0 0,0 1 0,22-1 16,-22 0-16,0 0 0,0 21 15,0-20-15,0-1 0,0 0 0,0 0 16,0 0-16,0 0 0,0 1 16,0-1-16,0 0 0,-22-21 0,22 21 15,-21 0-15,0-21 32,0 0-32,21-21 31,0 0-16,0 0-15,0-22 0,0 22 16,0 0-16,0 0 0,21 0 0,-21 0 16,21-1-16,-21 1 0,21 0 0,1 0 15,-1 0-15,-21 0 0,21 21 16,-21-22-16,21 22 0,-21-21 16,21 21-16,0-21 0,1 21 15,-1 0-15,0 0 16,0 0-16,0 0 0,-21-21 15,21 21-15,1 0 0,-1 0 16</inkml:trace>
  <inkml:trace contextRef="#ctx0" brushRef="#br0" timeOffset="33654.47">17674 1503 0,'0'-21'32,"-21"21"-17,0 0 1,0 0-16,-1 0 16,1 0-16,0 0 0,0 0 15,0 21-15,0-21 0,-1 21 0,22 0 16,-21 0-16,0 1 15,21-1-15,0 0 16,0 0-16,0 0 0,0 0 16,0 1-16,21-22 0,0 0 15,-21 21-15,22-21 0,-1 0 16,-21 21-16,21-21 0,0 0 0,0 21 16,0-21-16,1 0 0,-1 21 15,0-21-15,-21 21 16,21-21-16,-21 22 0,0-1 15,0 0 1,0 0-16,-21-21 0,0 21 16,0 0-16,-1-21 0,1 0 15,0 0-15,0 22 0,0-22 0,0 0 16,-1 0-16,22 21 0,-21-21 16,0 0-16,0 0 15,0 0 1,0 0-1</inkml:trace>
  <inkml:trace contextRef="#ctx0" brushRef="#br0" timeOffset="35919.26">3154 3704 0,'0'0'0,"0"21"15,21-21 1,0 0 0,0 0-1,-21-21-15,21 21 16,-21-21-16,22 21 0,-22-21 15,0 0-15,0 0 0,0-1 16,0 1-16,0 0 0,0 0 16,-22 0-16,1 0 0,0-1 0,0 22 15,0-21-15,0 21 0,-22 0 0,22 0 16,-21 0-16,21 0 0,-22 0 0,1 0 16,0 21-16,-1 1 0,22-1 0,-21 0 15,-1 0-15,1 21 0,0-20 0,21 20 16,-1 0-16,1-21 0,0 22 15,21-1-15,0 0 0,-21 1 0,21-22 16,0 21-16,0 1 0,0-1 16,0-21-16,21 21 0,-21-20 0,21-1 15,22-21-15,-22 21 0,0-21 0,21 0 16,-21 0-16,22 0 0,-1-21 0,0 21 16,1-21-16,-22-1 0,21-20 0,1 21 15,-1 0-15,0-22 0,-21 22 0,22-21 16,-1 21-16,-21 0 0,22-1 0,-22-20 15,0 21-15,-21 0 0,0 0 16,21-1-16,-21 1 0,0 0 0,0 0 16,0 0-16,-21 21 15,0 21 1,21 0-16,-21-21 0,21 42 16,0-20-16,-22-1 0,22 0 0,0 0 15,0 21-15,0-20 0,0-1 16,0 21-16,0-21 0,22 0 0,-1 1 15,0-1-15,0 0 0,0 0 0,0-21 16,1 21-16,20-21 0,-21 0 0,0 0 16,22 0-16,-22 0 0,21-21 15,-21 21-15,0-21 0,22 0 0,-22 0 16,0-1-16,0 1 0,0 0 16,1 0-16,-22 0 0,0 0 0,21-1 15,-21 1-15,0 0 0,0 0 16,0 0-16,0 42 31,0 0-15,0 0-16,0 0 15,-21 1-15,21-1 0,0 0 0,0 0 16,0 0-16,0 0 0,0 1 16,0-1-16,0 0 15,21-42 16,0 0-31,-21-1 16,21 1-16,0 0 0,0 21 16,-21-21-16,22 0 0,-1 0 0,0-1 15,0 1-15,0 0 0,-21 0 16,21 0-16,1 21 0,-1 0 16,0 0-1,-21 21-15,0 0 16,0 0-16,21 0 0,0 1 0,-21-1 15,21 0-15,1 0 0,-1 0 0,0 0 16,21 1-16,1-22 0,-1 21 16,0 0-16,1-21 0,20 0 15,1 0-15,-1 0 0,1 0 16,-1 0-16,1 0 0,-22 0 0,21 0 16,-20-21-16,-1 0 0,0-1 0,-20 1 15,20 21-15,-21-21 0,0 0 16,-21 0-16,0 0 0,0-1 0,0 1 15,0 0-15,0 0 0,0-21 0,-21 20 16,21 1-16,-21 0 16,-21 0-16,20 0 0,1 21 0,0-21 15,-21 21-15,21 0 0,-1 0 0,-20 0 16,21 0-16,-21 21 0,20 0 0,1 0 16,0 0-16,0 0 0,0 1 15,21 20-15,-21-21 0,21 0 16,0 0-16,0 22 0,0-22 0,0 0 15,0 0-15,0 0 0,0 1 16,21-1-16,0-21 0,0 0 0,0 21 16,0-21-16,1 0 0,20 0 0,-21 0 15,0 0-15,22-21 0,-22 0 16,0 21-16,21-22 0,-21 1 0,1-21 16,20 21-16,-21 0 0,0-1 0,0-20 15,1 0-15,-1-1 0,0 1 16,0 0-16,0-1 0,-21-20 0,0 21 15,0-1-15,0-20 0,0 20 16,0 22-16,0-21 0,0 21 16,0 0-16,0-1 0,0 44 15,0-1 1,-21 0-16,21 21 0,-21 1 0,21-22 16,0 21-16,0 0 0,0 1 15,0-1-15,0 0 0,0 1 0,0-1 16,0 0-16,0-20 0,0 20 0,21-21 15,-21 0-15,21 0 0,0 1 16,-21-1-16,22 0 0,-1-21 0,0 0 16,0 0-16,0 0 0,22 0 0,-22 0 15,21 0-15,-21 0 0,22-21 16,-1 21-16</inkml:trace>
  <inkml:trace contextRef="#ctx0" brushRef="#br0" timeOffset="36474.26">6646 3747 0,'0'0'16,"-21"0"-16,0 0 0,0 0 16,21-22-16,-21 1 15,21 0-15,0 0 16,0 0-16,21 0 0,0 21 0,0-22 16,0 1-16,0 0 0,22 0 0,-22 0 15,21 0-15,1 21 0,-1 0 16,-21 0-16,21 0 0,1 0 0,-22 0 15,21 21-15,-21-21 16,1 21-16,20 21 0,-42-21 0,21 1 16,-21 20-16,21-21 0,-21 21 0,0-20 15,0-1-15,0 21 0,0-21 16,-21 0-16,21 1 0,-21-1 0,0 0 16,0 0-16,21 0 0,-22-21 15,1 0-15,0 0 16,21-21-1,0 0-15,0 0 16,0 0-16,21-1 16,0 1-16,1 0 0,-1 0 0,-21 0 0,21-22 15,0 22-15,0 0 0,-21-21 16,21 21-16,1-22 0,-1 22 16,0 0-16,0 0 0,-21 0 0,21 21 15,0-22-15,1 1 0,-1 21 16,0 0-16,0 0 0,0 0 15</inkml:trace>
  <inkml:trace contextRef="#ctx0" brushRef="#br0" timeOffset="37398.49">7578 3450 0,'0'43'16,"-43"-22"-1,43 0-15,0 0 0,0 0 0,0 0 16,0 1-16,0 20 0,0-21 15,-21 0-15,21 0 0,0 1 0,0-1 16,0 0-16,0 0 0,0 0 0,0 0 16,0 1-16,21-22 15,0 21-15,1-21 0,-1 0 16,0 0-16,0 0 0,21 0 0,1 0 16,-22 0-16,21 0 0,1-21 0,-1 21 15,0-22-15,1 1 0,-1 21 16,-21-21-16,21 0 0,-20 0 0,-1 0 15,0-1-15,0-20 0,0 21 16,-21-21-16,0 20 0,0 1 0,0 0 16,0 0-16,0 0 0,0 0 15,0 42 17,-21 0-32,21 0 15,-21 21-15,21-20 0,0-1 0,0 0 16,0 0-16,0 21 0,0-20 15,0-1-15,0 0 0,0 0 16,0 0-16,0 0 0,21-21 16,0 22-16,0-22 0,1 0 0,-1 0 15,0 0-15,21 0 0,-21 0 16,22-22-16,-22 22 0,0-21 16,21 0-16,-20 21 0,-1-21 0,0 0 15,0 0-15,0-1 0,0 1 0,1 0 16,-22-21-16,0 21 0,0-1 0,0 1 15,0 0-15,0 0 0,0 42 47,0 0-47,0 0 0,0 1 0,-22-1 16,1 0-16,21 0 0,0 0 0,0 0 16,-21 1-16,21-1 15,-21 0-15,21 0 0,-21 0 16,21 0-16,0 1 15,0-44 32,0 1-47,0 0 0,0 0 16,21 0-16,0 0 0,0-1 0,0-20 16,22 21-16,-22-21 0,21-1 15,22 1-15,-22 21 0,0-22 0,1 22 16,-1 0-16,0 0 0,-20 0 15,20 21-15,-21 0 0,0 0 0,22 21 16,-43 0-16,0 0 0,21 0 0,-21 1 16,21-1-16,-21 21 0,0-21 15,0 0-15,0 22 0,0-22 0,0 21 16,-21-21-16,21 1 0,-21 20 0,-1-21 16,1 0-16,21 0 0,-21 1 0,0-22 15,21 21-15,-21 0 0,0-21 16,21 21-16,-22-21 15,1 0-15,0 0 0,0 0 32,21-21-32,-21 0 0,21 0 15</inkml:trace>
  <inkml:trace contextRef="#ctx0" brushRef="#br0" timeOffset="37894.76">10414 3196 0,'0'0'0,"0"-21"0,21-42 16,0 41-1,-21 1-15,21 21 16,-21 21 15,0 22-31,0-22 16,0 21-16,0 1 0,0-1 0,0 0 15,0 1-15,-21-1 0,21 0 0,-21 22 16,21-22-16,0-21 0,0 22 0,-21-1 16,21-21-16,-21 0 0,21 22 0,-21-22 15,21 0-15,0 0 0,0 0 16,21-21 15,0 0-31,0 0 0,0-21 16,0 0-16,22 0 0,-22 21 0</inkml:trace>
  <inkml:trace contextRef="#ctx0" brushRef="#br0" timeOffset="38362.51">11112 3323 0,'0'0'15,"0"-21"-15,-21 42 16,0 0 0,0-21-16,0 22 0,0-1 0,-1 0 15,1 21-15,0-21 0,0 1 0,21-1 16,0 0-16,-21 0 0,21 0 16,-21 0-16,21 1 0,0-1 15,0 0-15,0 0 0,21 0 16,0-21-16,0 0 15,0 0-15,0 0 0,1 0 16,-1 0-16,0 0 0,0 0 0,0 0 16,0 0-16,-21-21 0,22 0 15,-1 0-15,-21 0 0,0-22 16,0 22-16,21 0 0,-21 0 0,21-22 16,0 22-16,-21-21 0,43 42 0,-1-42 15,21 20-15,-63 1 0,0 0 16,43 21-1,-22 0 1,0 0-16,0 21 16,-21 0-16,0 22 0,0-22 0,21 0 15,-21 0-15,0 22 0,0-22 0,0 21 16,0-21-16,0 0 0,0 1 0,0 20 16,0-21-16,0 0 0,0 0 0,0 1 15,0-1-15,0 0 0,0 0 16,0 0-16,22-21 15,-1 0-15,21 21 0</inkml:trace>
  <inkml:trace contextRef="#ctx0" brushRef="#br0" timeOffset="38590.01">11896 3768 0,'21'0'0,"-42"0"0,63-21 0,-42-1 15,21 1-15,-21 0 0,21 0 16,-21 0-16,0-22 0,0 22 0,0-21 16,0-43-16,0 64 0,-21-21 0,0-1 15,0 1-15,0 21 0,-22 0 0,22-22 16,0 22-16,-21 21 0,20-21 0,-20 21 15,21 0-15,0 0 0,0 0 16,-1 0-16,1 0 0,0 0 0,21 21 16,-21 0-16,21 1 0,-21-1 0,21 0 15,0 0-15,0 0 0,0 0 0,0 1 16,0-1-16,0 0 16,21 0-16,0-21 15,0 0-15,0 0 0,1 0 0,-1 0 16,0 0-16,21 0 0</inkml:trace>
  <inkml:trace contextRef="#ctx0" brushRef="#br0" timeOffset="38942.29">12785 3090 0,'0'-21'0,"21"0"16,0 21 15,21 0-31,-21 0 0,22-21 16,-1 21-16,0 0 0,22 0 0,-22 0 16,22 0-16,-1 0 0,1 0 0,-1 0 15,-20 0-15,-1 0 0,0 0 16,1 0-16,-1 0 0,-21 0 0,0 0 15,0 0-15,1 0 0,-44 0 47,1 0-47,0 0 16,0 0-16,0 0 0,-22 0 16,22 21-16,0-21 0,0 0 15</inkml:trace>
  <inkml:trace contextRef="#ctx0" brushRef="#br0" timeOffset="39270.64">13398 3090 0,'0'22'78,"-21"-1"-62,21 0-16,0 0 0,-21 21 0,21-20 15,0 20-15,-21-21 0,21 21 0,0 1 16,0-1-16,-21-21 0,21 22 16,-21-1-16,21-21 0,-22 21 0,22-20 15,0-1-15,0 0 0,-21 0 0,21 0 16,0 0-16,0 1 0,0-1 16,0-42 46,21 21-46,-21-22-16,22 22 0,-1-21 0,0 21 15</inkml:trace>
  <inkml:trace contextRef="#ctx0" brushRef="#br0" timeOffset="40161.76">14541 3154 0,'0'0'0,"22"0"0,-22-21 15,21 21-15,-21-21 16,0-1-1,0 1 1,-21 21-16,-1 0 16,1 0-1,0 0-15,0 0 0,0 21 0,0 1 16,-22-1-16,22 0 0,0 0 0,0 0 16,-22 0-16,22 1 0,0 20 15,0-21-15,-21 21 0,20-20 16,1-1-16,21 21 0,0-21 15,-21 0-15,21 22 0,0-22 0,0 0 16,0 0-16,0 0 0,0 1 16,21-1-16,0 0 15,1-21-15,20 0 0,-21 0 0,0 21 16,22-21-16,-22 0 0,21 0 0,0 0 16,1 0-16,-22 0 0,21 0 15,1 0-15,-22 0 0,0 0 0,0-21 16,0 21-16,0 0 0,1 0 15,-1 0-15,-21-21 16,-43 21 31,22 0-47,0 21 0,0-21 16,0 0-16,0 0 0,-1 0 15,-20 0-15,21 0 0,0 0 16,-22 0-16,22 0 0,-21 0 15,21 0-15,0 0 0,-1-21 0,1 21 16,0 0-16,0-21 0,0-1 0,21 1 16,0 0-1,0 0-15,0 0 0,0-22 0,0 22 16,21 0-16,21-21 0,-21-1 16,1 22-16,20-21 0,-21 0 15,21 20-15,1 1 0,-22-21 0,21 21 16,-21 21-16,1-21 0,-1-1 15,0 22-15,0 0 0,0 0 0,0 0 16,1 0 0</inkml:trace>
  <inkml:trace contextRef="#ctx0" brushRef="#br0" timeOffset="41736.74">6138 6117 0,'0'-21'15,"0"42"-15,-21-63 0,21 21 0,0 0 16,0-1-16,0 1 0,0 0 0,0 42 31,0 0-31,0 1 16,0 20-16,0-21 0,0 21 16,0 22-16,0-1 0,0 1 0,0-1 15,0 22-15,0-21 0,0 20 0,0-20 16,0 20-16,0-20 0,0-1 15,0-20-15,0 20 0,0 1 0,0-22 16,0 0-16,0 1 0,0-1 0,0 0 16,0-20-16,0-1 0,0 0 15,0 0-15,0 0 16,-21-21 0,21-21-1,0 0-15,-21 0 0,21 0 0,0-1 16,0-20-16,0 21 0,0-21 0,0 20 15,0-20-15,0 0 0,0-1 16,0 1-16,21 0 0,0-1 0,0 22 16,0-21-16,1 0 0,-1-1 15,0 22-15,21 0 0,22 0 16,-43 21-16,21 0 0,-21 0 0,22 21 16,-22 0-16,21 0 15,-21 0-15,1 22 0,-1-22 0,-21 21 16,0-21-16,0 22 0,0-22 15,0 21-15,-21-21 0,-1 22 0,1-22 16,0 0-16,-21 21 0,21-20 0,-22-1 16,22 21-16,0-21 0,-21-21 15,20 21-15,1 1 0,0-22 0,0 0 16,21 21-16,-21-21 0,0 0 16,21-21-1,0-1-15,0 1 16,21 0-16,0 0 0,-21 0 0,21 0 15,0-1-15</inkml:trace>
  <inkml:trace contextRef="#ctx0" brushRef="#br0" timeOffset="42170.07">6752 6943 0,'21'-85'31,"0"85"-31,1-21 0,-22 0 0,21 0 16,0-1-16,21 22 0,-21-21 0,1 0 15,20 21-15,-21 0 0,0 0 16,22 0-16,-22 0 0,0 0 16,0 21-16,21-21 0,-20 21 0,-22 1 15,21 20-15,0-21 0,0 0 0,-21 0 16,0 22-16,0-22 0,0 0 15,0 21-15,0-20 0,0-1 0,-21 0 16,0 0-16,0 0 0,-1 0 0,1 1 16,21-1-16,-21 0 0,0-21 15,0 0-15,21-21 32,0 0-32,0-1 15,0 1-15,0 0 0,21 0 0,0 0 16,0 0-16,-21-1 0,21 1 0,1-21 15,-22 21-15,21 0 0,0-1 16,-21 1-16,21 0 0,0 0 0,-21 0 16,21 0-16,1 21 0,-1-22 15,0 22-15,0-21 0,0 21 16,0 0-16,1 0 0</inkml:trace>
  <inkml:trace contextRef="#ctx0" brushRef="#br0" timeOffset="42653.7">8043 6668 0,'0'0'15,"0"-22"-15,-21 22 16,0 0-16,0 0 0,0 0 0,-1 0 16,1 0-16,0 22 0,0-22 0,-21 21 15,20 0-15,1 0 0,0 0 16,0 0-16,0 1 0,0 20 0,-1-21 15,1 0-15,0 0 0,21 22 0,0-22 16,0 0-16,0 0 0,0 0 16,0 1-16,0-1 0,21 0 0,0 0 15,1 0-15,20 0 16,-21 1-16,0-22 0,22 0 0,-22 21 16,0-21-16,21 0 0,1 0 0,-22 0 15,21 0-15,-21-21 0,0-1 16,22 1-16,-22 21 0,0-21 0,0 0 15,0 0-15,1 0 0,-22-1 0,0-20 16,21 21-16,-21 0 0,0-22 16,0 22-16,0-21 0,0 0 0,-21 20 15,21-20-15,-22 21 0,1 0 16,0 0-16,0-1 0,0 22 16,0 0-16,-1 0 0,1 0 0,-21 22 15,21-22-15,0 21 0,-1 0 16,1 0-16,0 21 0,0-20 15,0-1-15,21 0 0,-21 0 0,21 0 16,0 22-16,0-22 16,0 0-16,21 0 0,0-21 0,21 0 15,-21 0-15,1 0 0</inkml:trace>
  <inkml:trace contextRef="#ctx0" brushRef="#br0" timeOffset="43286.71">8742 6689 0,'-21'0'0,"-1"0"0,1 0 16,0 0-16,0 21 0,0-21 16,0 21-16,-1 0 0,1 0 15,0 1-15,0-1 0,0 0 0,21 0 16,-21 0-16,21 0 0,0 1 15,0-1-15,0 0 0,0 0 0,0 0 16,0 0-16,0 1 0,0-1 16,0 0-16,21-21 31,0 0-31,0 0 0,0 0 16,0 0-16,1 0 0,-1 0 15,0-21-15,0 0 0,0 21 0,0-22 16,1 1-16,20 0 0,-21 0 0,0 21 15,0-21-15,1 0 0,-1 21 16,0 0-16,0 0 16,-21 21-1,0 0-15,0 0 0,0 0 16,0 0-16,0 1 16,21-1-16,-21 0 0,21 0 0,-21 0 15,22 0-15,-1-21 0,0 22 16,0-1-16,21-21 0,-20 0 0,-1 0 15,21 0-15,-21 0 0,22 0 0,-22 0 16,0-21-16,21-1 0,-21 22 16,1-21-16,-1 0 0,0 0 0,0 21 15,-21-21-15,0-22 0,0 22 0,21 0 16,-21 0-16,0-21 0,0-1 16,0 22-16,0-21 0,0-1 0,0 22 15,0-21-15,0 21 0,0 0 0,-21-1 16,0 22-1,0 0-15,0 0 0,-1 0 16,1 0-16,0 22 0,0-1 0,0 0 16,0 0-16,21 0 0,-22-21 15,22 21-15,0 1 0,0-1 0,0 0 16</inkml:trace>
  <inkml:trace contextRef="#ctx0" brushRef="#br0" timeOffset="43735.57">9948 6731 0,'0'0'0,"0"-21"0,0 0 0,0 0 16,0-1 0,-21 22-16,0 0 0,0 0 15,0 0-15,-22 0 0,22 0 0,0 0 16,0 0-16,0 0 0,-1 0 15,1 0-15,0 0 0,21 22 0,-21-1 16,21 0-16,0 0 0,0 0 16,0 0-16,21 1 15,0-22-15,0 21 0,1 0 0,-1-21 16,0 21-16,0 0 0,0-21 0,0 21 16,22 1-16,-22-22 15,0 21-15,0-21 0,0 21 0,1-21 16,-22 21-16,0 0 0,-22 0 15,1 1-15,0-22 16,0 0-16,0 0 0,-22 21 16,22-21-16,-21 0 0,21 0 0,-22 0 15,22 0-15,0 0 0,0 0 0,0 0 16,0 0-16,-1 0 0,1 0 16,0 0-16,21-21 15,0-1 1,21 22-16,0-21 0,22 0 15,-22 21-15,0-21 0</inkml:trace>
  <inkml:trace contextRef="#ctx0" brushRef="#br0" timeOffset="44158.8">10096 6900 0,'43'22'16,"-22"-22"-16,0 0 0,0 0 0,0-22 16,22 22-16,-22-21 0,21 21 15,-21-21-15,22 0 0,-1 21 16,-21-21-16,22 0 0,-22 21 0,21-22 16,-21 1-16,0 0 0,-21 0 15,0 0-15,22 21 0,-22-21 0,0-1 16,0 1-16,-22 21 15,1 0-15,0 0 16,0 0-16,21 21 0,-21 1 0,0-22 16,-1 21-16,1 0 0,0 0 15,0 21-15,21-20 0,0-1 0,0 0 16,0 0-16,0 0 0,0 22 0,0-22 16,0 0-16,0 0 15,21 0-15,0 0 0,0-21 16,1 22-16,-1-22 0,0 0 0,0 0 15,0 0-15,0 0 0,1 0 16,20 0-16,-21 0 0,0 0 0,0-22 16,1 22-16,-1-21 0,-21 0 15,21 21-15,0-21 0,0 0 0</inkml:trace>
  <inkml:trace contextRef="#ctx0" brushRef="#br0" timeOffset="44558.68">10922 6731 0,'0'0'0,"0"-42"0,42-43 31,-42 64-31,21 0 0,1 21 16,-1 0-16,0 0 16,0 0-16,0 0 0,0 0 15,1 0-15,-1 0 0,0 21 16,0 0-16,0 0 0,0 0 0,1 1 16,-1-1-16,0 0 0,0 0 15,0 0-15,-21 0 0,0 1 0,0 20 16,0-21-16,0 0 0,0 0 0,0 1 15,-21-1-15,0 0 0,0 0 16,0-21-16,-1 21 0,1-21 16,0 0-16,0 21 0,0-21 0,0 0 15,-1 0 1,22-21 0,0 0-1,0 0-15,22 0 0,-1 0 16,-21-1-16,21-20 0,0 21 0,21 0 15,-20 0-15,-1-1 0,0-20 16,0 21-16,0 0 0,0 0 0,1-1 16,-1 1-16,0 21 0,0-21 15,0 0-15,0 0 16,1 0 0,-1 21-16</inkml:trace>
  <inkml:trace contextRef="#ctx0" brushRef="#br0" timeOffset="45014.77">12552 6752 0,'0'0'0,"-21"0"0,-1 0 0,-20 0 0,21 0 16,0 0-16,-22 0 0,22 0 16,0 0-16,0 0 0,0 0 15,0 0-15,42-21 32,21 21-32,0 0 15,1 0-15,-1 0 0,22 0 0,-1-21 16,1 21-16,20 0 0,1 0 0,0-21 15,-1 0-15,1 21 0,21 0 16,-22-22-16,1 22 0,0-21 0,-1 21 16,1 0-16,-21-21 0,-22 21 0,21 0 15,-20 0-15,-22 0 16,21-21-16,-21 21 0,1 0 16,-22-21-16,-22 0 31,1 21-31,21-22 15,-21 22-15,0-21 0,21 0 16,-21 0-16,0 21 16,-1-21-16</inkml:trace>
  <inkml:trace contextRef="#ctx0" brushRef="#br0" timeOffset="45378.36">13547 6287 0,'0'0'0,"-22"0"0,22 21 47,0 0-47,22 0 15,-1 0-15,0 0 0,0-21 0,0 22 16,0-1-16,1 0 0,-1 0 16,0-21-16,21 21 0,-21 0 0,22-21 15,20 22-15,-42-22 0,1 0 16,20 0-16,-21 0 0,0 0 15,0 0-15,1 0 0,-44 0 47,1 0-47,0 0 0,0 0 0,-21 21 16,20 0-16,-20 0 0,21 0 0,-21 0 16,20 22-16,-20-22 0,21 0 15,-21 0-15,20 22 0,-20-22 0,21 0 16,0 0-16,0 0 0,-1 0 0,1-21 15,0 22-15,21-1 0,-21-21 16</inkml:trace>
  <inkml:trace contextRef="#ctx0" brushRef="#br0" timeOffset="46654.72">12382 3323 0,'-21'-21'16,"0"21"-16,0 0 16,0 0-1,0 0-15,-1 0 0,1 21 0,0 0 16,0 1-16,0-1 0,0 21 16,-1-21-16,-20 22 0,21-22 0,0 21 15,0-21-15,-1 22 0,22-22 0,0 0 16,0 0-16,0 0 0,0 0 15,0 1-15,0-1 0,22-21 0,20 21 16,-21-21-16,0 0 0,22 0 0,-1 0 16,0 0-16,1 0 0,-22 0 15,21 0-15,0 0 0,1-21 16,-22 21-16,0-21 0,21-1 0,-20 1 16,-1 0-16,0 0 0,0 0 15,-21 0-15,0-22 0,0 22 0,0 0 16,0 0-16,-21 0 0,0-22 15,0 22-15,-1 21 0,-20-21 0,21 0 16,-21 0-16,20 21 0,1 0 0,0 0 16,0 0-16,0 0 0,0 0 15,-1 0-15,1 21 0</inkml:trace>
  <inkml:trace contextRef="#ctx0" brushRef="#br0" timeOffset="111862.84">4678 7430 0,'-21'-22'63</inkml:trace>
  <inkml:trace contextRef="#ctx0" brushRef="#br0" timeOffset="112008.75">5165 7557 0,'42'21'16</inkml:trace>
  <inkml:trace contextRef="#ctx0" brushRef="#br0" timeOffset="112862.51">3916 10181 0,'21'0'16,"0"0"-1,0 0 1,0 0-16,1-21 0,-1 0 15,0 21-15,0-21 0,0 0 16,0-1-16,1 1 0,-1 0 16,0 0-16,0 21 0,-21-21 0,0 0 15,0-1-15,0 1 0,0 0 16,0 0-16,-21 0 0,0 0 0,0 21 16,-22 0-16,22 0 0,0 0 0,-21 0 15,-1 0-15,1 0 0,0 0 0,20 21 16,-20 0-16,0-21 0,-1 21 0,1 0 15,0 0-15,-1 1 0</inkml:trace>
  <inkml:trace contextRef="#ctx0" brushRef="#br0" timeOffset="113004.86">4254 10710 0,'43'43'16</inkml:trace>
  <inkml:trace contextRef="#ctx0" brushRef="#br0" timeOffset="113197.67">3535 11261 0,'-106'0'16,"64"0"-16,-64 0 0,63 0 15,1 0-15,0-21 0,21-1 0,-1 22 16,1-21-16,-21-21 0,42 21 16,0 0-16,-42-1 0,20 1 0,22 0 0,-21 0 15,21 0-15,0 0 0,0-1 0,-21 22 16,0-21-16,21 0 0,0 0 0,0 0 16,0 0-16,0-1 15</inkml:trace>
  <inkml:trace contextRef="#ctx0" brushRef="#br0" timeOffset="114818.78">4022 9970 0,'-22'0'0,"1"0"15,0 0-15,0 0 0,0 21 16,0-21-16,-1 21 0,-20-21 0,21 21 16,0 0-16,0-21 0,-1 21 15,1-21-15,0 22 0,0-1 16,0 0-16,0-21 0,-1 21 0,22 0 16,-21 0-16,21 1 0,0-1 15,0 0-15,0 21 0,0-21 16,0 1-16,0-1 0,0 0 15,21 0-15,1 0 0,-1 0 0,-21 1 16,21-22-16,0 21 0,0 0 0,0-21 16,1 21-16,20-21 0,-21 0 15,21 21-15,-20-21 0,20 0 0,-21 0 16,21 21-16,1-21 0,-22 22 0,21-22 16,1 21-16,-22-21 0,21 21 15,0 0-15,-20-21 0,20 21 16,-21 0-16,0 1 0,0-22 0,1 21 15,-1 0-15,-21 0 0,21 0 16,-21 0-16,0 1 0,0-1 0,-21 0 16,0 21-16,-1-21 0,-20 1 15,21-1-15,-21 0 0,-1 0 16,22 0-16,-21 0 0,-1 1 0,1-1 16,0 0-16,-22 0 0,22-21 0,-22 21 15,1-21-15,-1 0 0,1 21 0,-1-21 16,1 0-16,-1 0 0,1 0 15,21 0-15,-22-21 0,22 0 0,21 21 16,-22-21-16,22-21 0,0 20 16,0 1-16,-22 0 0,22-21 0,21 21 15,-21-22-15,21 1 0,0 21 0,0-22 16,0 1-16,21 21 0,0-21 0,1-1 16,20 22-16,-21-21 0,21 21 0,1-1 15</inkml:trace>
  <inkml:trace contextRef="#ctx0" brushRef="#br0" timeOffset="115190.7">5016 10689 0,'0'0'0,"0"21"16,22-21-16,-1 0 15,0 0 1,0-21-16,0 0 0,0 0 15,1 0-15,-22 0 16,21-1-16,-21 1 0,21 0 16,-21 0-16,0-21 0,0 20 15,0 1-15,0 0 0,0 0 0,0 0 16,0 0-16,-21 21 0,21-22 0,-21 1 16,-1 21-16,1 0 0</inkml:trace>
  <inkml:trace contextRef="#ctx0" brushRef="#br0" timeOffset="115222.54">4932 10372 0,'-43'21'0,"86"-42"0</inkml:trace>
  <inkml:trace contextRef="#ctx0" brushRef="#br0" timeOffset="115345.69">4762 10647 0,'0'21'0,"0"0"0,0 0 0,0 1 16,0-1-16,0 21 0,0-21 15,0 0-15,22 1 0,-1-1 0,-21 0 16,21 0-16,0 0 0,0 0 0,22 1 16,-22-22-16,0 21 0,21-21 15,1 0-15,-22 0 0,21 0 0,-21 0 16,22 0-16,-1 0 0</inkml:trace>
  <inkml:trace contextRef="#ctx0" brushRef="#br0" timeOffset="115390.7">5715 10732 0,'0'0'16,"21"0"-16,0-22 0,22-20 0</inkml:trace>
  <inkml:trace contextRef="#ctx0" brushRef="#br0" timeOffset="117390.69">4911 10605 0,'0'0'0,"0"21"32,0 0-1,0 0 0,21-21-31,0 0 16,0 0-16,0 0 0,0 0 15,1 0-15,-1 0 0,0 0 16,0-21-16,0 21 0,0-21 0,1 0 16,-1-1-16,0 22 15,0-21-15,0 21 0,-21-21 0,21 0 16,1 0-16,-22 0 0,0-1 0,0 1 16,21 0-16,-21 0 0,0 0 0,0 0 15,0-1-15,0 1 0,0 0 16,0 0-16,-21 0 0,-1 21 15,22-21-15,-21 21 0,0 0 0,0 0 16,0 0-16,0 0 0,-1 0 16,1-22-16</inkml:trace>
  <inkml:trace contextRef="#ctx0" brushRef="#br0" timeOffset="117530.24">4911 10329 0,'-22'85'16,"1"-64"-16,21 22 0,0-1 0,-21-21 15,21 21-15,-21 1 0,21-1 0,0 0 16,0 1-16,0-22 0,0 21 0,0-21 15,0 22-15,0-22 0,0 0 0,21 0 16,0-21-16,0 21 0,1 1 0,-1-22 16,0 0-16,0 21 0,0-21 0,43 0 15</inkml:trace>
  <inkml:trace contextRef="#ctx0" brushRef="#br0" timeOffset="117579.76">5419 10880 0,'63'-43'15</inkml:trace>
  <inkml:trace contextRef="#ctx0" brushRef="#br0" timeOffset="117910.67">6054 9970 0,'0'0'0,"0"-22"0,0 1 0,0 0 16,0 0-16,-22 21 16,1-21-1,21 42 1,-21 0-16,21 0 0,0 0 0,-21 22 15,21-22-15,0 21 0,-21-21 0,21 22 16,0-1-16,0 0 0,-21 1 16,21-1-16,-22 0 0,22 64 0,0-63 0,-21 20 15,21-21-15,-21 1 0</inkml:trace>
  <inkml:trace contextRef="#ctx0" brushRef="#br0" timeOffset="117977.65">5778 10880 0,'0'0'0,"0"21"0,0 0 15,0 0 1,0 0-16</inkml:trace>
  <inkml:trace contextRef="#ctx0" brushRef="#br0" timeOffset="118035.62">5863 10964 0,'0'0'16,"0"-21"-16,0 0 15,21 0-15</inkml:trace>
  <inkml:trace contextRef="#ctx0" brushRef="#br0" timeOffset="119274.57">5270 11007 0,'0'0'0,"-21"0"15,42 0 48,1 0-48,-1 0-15,21 0 0,0-21 0,1 21 16,-1-22-16,22 1 0,-22 21 16,0-21-16,1 0 0,20 21 0,-21-21 15,1 21-15,-1-21 0,-21 21 0,0-22 16,22 22-16,-22-21 0,0 21 16,0-21-1,-21 0 48,21 21-48,1 0-15</inkml:trace>
  <inkml:trace contextRef="#ctx0" brushRef="#br0" timeOffset="120354.58">6350 10795 0,'0'0'0,"21"0"63,0-21-63,0 0 0,1 21 0,-1-21 15,21 21-15,-21-22 0,0 22 0,1-21 16,-1 21-16,0-21 0,0 0 0,0 0 16,0 21-16,-21-21 0,22-1 0,-22 1 15,21 0-15,-21 0 0,0 0 16,0 0-16,0-1 0,0 1 15,-21 21-15,-1 0 16,1 0-16,0 0 0,0 0 0,0 0 16,-22 0-16,22 0 0,-21 21 0,21 1 15,0-22-15,-43 42 0,64 0 0,-21-21 16,0 1-16,0-1 0,21 0 0,-22 21 16,22-21-16,0 1 0,0-1 15,0 0-15,0 21 0,0-21 0,0 1 16,0-1-16,0 0 0,22-21 0,-1 21 15,0-21-15,0 21 0,0-21 0,0 21 16,1-21-16,-1 0 0,21 0 16,-21 0-16,0 0 0,1 0 0,20 0 15,-21 0-15,43 0 0,-22 0 0,0 0 16,-21-21-16,22 0 0,-22 21 0,21-21 16,-21 0-16,22 21 0,-22-21 0,21-1 15,-21 1-15,22-21 0,-22 21 0,0 0 16,0-22-16,0 22 0,-21 0 0,22-21 15,-1 20-15,-21 1 0,0 0 0,21 0 16,-21 0-16,0 0 0,0-1 16,0 44 15,0-1-15,0 0-16,-21 0 0,21 0 0,0 0 15,-21 1-15,21-1 0,0 0 0,0 21 16,0-21-16,0 1 0,0-1 15,0 0-15,-22 0 0,22 0 0,0 0 16,0 1-16,-21-1 0,21 0 0,0 0 16,0 0-16,0 0 31,0-42 0,0 0-31,0 0 16,0 0-16,0 0 15,21-22-15,1 22 0,-22-21 0,21 21 16,0-22-16,0 22 0,0-21 0,0-1 16,1 22-16,-1-21 0,0 21 15,0 0-15,0-1 0,22 1 0,-22 0 16,0 21-16,0 0 0,0 0 16,0 0-16,1 21 0,-22 0 15,21 1-15,0-1 0,-21 0 16,21 0-16,0 0 0,-21 22 0,0-22 0,21 0 15,-21 21-15,22-21 16,-22 1-16,0-1 0,0 0 0,0 0 16,0 0-16,0 0 0,0 1 0,0-1 15,0 0-15,-22-21 16,22 21-16,0-42 47,0 0-32,22 21-15</inkml:trace>
  <inkml:trace contextRef="#ctx0" brushRef="#br0" timeOffset="120651.7">8234 10414 0,'0'-21'16,"0"42"0,0 0-16,0 0 15,0 1-15,0-1 16,0 21-16,0-21 0,0 0 0,-21 1 16,21 20-16,0-21 0,-22 0 0,22 0 15,0 1-15,0-1 16,-21 0-16,21 0 0,0 0 15,0-42 32</inkml:trace>
  <inkml:trace contextRef="#ctx0" brushRef="#br0" timeOffset="120842.41">8149 10033 0,'0'21'0,"-42"22"16</inkml:trace>
  <inkml:trace contextRef="#ctx0" brushRef="#br0" timeOffset="121134.72">8340 9927 0,'-64'0'31,"43"0"-31,0 0 0,21 21 16,-21 1-16,-1-22 0,1 21 16,0 0-16,21 0 0,0 0 0,-21 0 15,21 1-15,-21-1 0,21 21 0,0-21 16,0 0-16,0 1 0,0-1 15,0 21-15,0-21 0,0 0 0,0 1 16,0-1-16,21 0 0,0 0 16,0-21-16</inkml:trace>
  <inkml:trace contextRef="#ctx0" brushRef="#br0" timeOffset="121921.67">8297 10012 0,'0'0'0,"-42"0"32,21 0-17,0 0-15,-1 0 0,22 21 0,-21 0 16,0-21-16,21 21 0,-21-21 0,0 22 15,21-1-15,-21 0 0,-1 0 16,1 0-16,21 0 0,0 1 16,0-1-16,0 0 0,0 0 15,0 0 1,21-21-16,1 0 0,-1 0 0,0 0 16,0 0-16,0 0 0,0 0 15,1 0-15,-1 0 0,0 0 0,0 0 16,0 0-16,0 0 0,-21-21 0,22 21 15,-22-21-15,21 0 16,-21 0-16,21 21 0,-21-22 16,21 1-16,-21 0 0,0 0 0,0 0 15,0 0-15,0-1 0,0 1 16,0 0-16,0 0 0,0 0 0,-21 0 16,0 21-16,0-22 0,-1 22 15,1 0-15,0 0 16,0 0-16,0 0 0,0 22 15,-1-22-15,22 21 0,-21-21 16,21 21-16,-21 0 0,21 0 0,0 0 16,0 1-16,0-1 15,0 0-15,0 0 16,0 0-16</inkml:trace>
  <inkml:trace contextRef="#ctx0" brushRef="#br0" timeOffset="122410.36">8572 10308 0,'0'-21'0,"-21"42"47,21 0-47,-21-21 0,21 22 16,0-1-16,-21 0 0,21 0 16,-21 21-16,0-20 0,21-1 15,0 21-15,0-21 0,0 0 0,0 1 0,0 20 16,0-21-16,0 0 15,0 0-15,0 1 0,0-1 0,0 0 16,21 0-16,0-21 0,0 0 16,-21 21-16,21-21 0,0 0 15,1 0-15,-1 0 0,0 0 0,0 0 16,0 0-16,0 0 0,1 0 0,-1-21 16,0 0-16,0 21 0,0-21 0,-21 0 15,21-1-15,-21 1 0,0 0 16,22-21-16,-1 21 0,-21-1 0,0-20 15,0 21-15,0 0 0,0-22 0,0 22 16,0 0-16,0 0 0,0 0 16,0 0-16,0-1 0,0 1 15</inkml:trace>
  <inkml:trace contextRef="#ctx0" brushRef="#br0" timeOffset="122491.34">8932 10329 0,'21'22'16</inkml:trace>
  <inkml:trace contextRef="#ctx0" brushRef="#br0" timeOffset="122814.08">9186 10647 0,'0'21'0,"0"0"15,0 0-15,0 1 16,0-1-16,0 0 15,-21-21 17,21-21-17,0 0-15,0-1 0,0 1 16,0 0-16,0 0 0,0-21 16,21 20-16,-21-20 0</inkml:trace>
  <inkml:trace contextRef="#ctx0" brushRef="#br0" timeOffset="122931.17">9673 10499 0</inkml:trace>
  <inkml:trace contextRef="#ctx0" brushRef="#br0" timeOffset="123281.85">9673 10647 0,'0'21'31,"-21"-21"1,21-21-17,0 0-15,0 0 16,0-1-16,0 1 16,0 0-16,0 0 0,0 0 15,0 0-15,0-22 0,21 22 0,0-21 16,0 21-16,22-1 0,-22 1 0,0 0 15,21 0-15,-20 0 0,20 0 0,-21 21 16,21 0-16,1-22 0,-22 22 0,21 0 16,-21 0-16,1 0 0,-1 0 0,0 22 15,0-22-15,0 21 0,-21 0 0,0 0 16,0 0-16,21 0 0,-21 1 16,0 20-16,22-21 0,-22 0 0,0 0 0,0 22 15,0-22-15,0 0 0,0 0 16,-22 0-16,22 1 0,-21-22 0,21 21 15,-21 0-15,0-21 0,0 0 16,21 21-16,-21-21 16,-1 0-16,1 0 15,21-21-15</inkml:trace>
  <inkml:trace contextRef="#ctx0" brushRef="#br0" timeOffset="123949.85">9292 10266 0,'0'0'0,"0"-21"32,-21 21-1,21 21-31,0 0 0,0 0 15,0 0-15,0 1 0,0-1 0,0 0 16,0 21-16,0-21 0,0 1 0,0 20 16,0-21-16,0 0 0,-21 0 0,21 22 15,0-22-15,-21 0 0,21 0 0,0 0 16,0 1-16,0-1 0,0 0 16,0-42 46,0 0-62,0-1 16,0 1-16,0 0 0,0 0 15,0 0-15,0 0 0,21-1 0,-21 1 16,0-21-16,21 21 0,0 0 0,0-22 16,-21 22-16,21 0 0,-21-21 0,22 20 15,-1 1-15,0 0 0,0 0 0,0 21 16,-21-21-16,21 21 0,1 0 0,-1 0 15,0 0-15,0 0 0,0 0 16,0 0-16,1 21 0,-1 0 0,-21 0 16,21 0-16,-21 1 0,21-1 0,-21 21 15,0-21-15,0 0 0,0 22 0,0-22 16,0 0-16,0 0 0,0 22 16,-21-22-16,0-21 0,0 21 0,-1-21 15,1 21-15</inkml:trace>
  <inkml:trace contextRef="#ctx0" brushRef="#br0" timeOffset="126598.17">12785 9885 0,'0'0'0,"0"-21"31,0 0-31,0-1 16,0 1-1,0 0 1,0 0-16,0 0 16,-22 0-1,1 21-15,0 0 0,0 0 16,0 0-16,-22 0 0,22 0 16,-21 0-16,21 0 0,-22 21 0,1 0 15,0-21-15,-1 21 0,1 21 16,0-20-16,-1-1 0,1 21 0,-21-21 15,20 22-15,22-22 0,-21 21 0,-1 0 16,1 1-16,0-1 0,-1 0 16,-20 1-16,21 20 0,-22-20 0,43-1 15,0 21-15,21-20 0,-21-1 0,21 0 16,0 1-16,0-22 0,0 21 0,0 1 16,21-22-16,0 0 0,0 0 15,0 0-15,22 0 0,-1 1 16,0-22-16,1 0 0,-1 0 0,0 0 15,1 0-15,20 0 0,-21 0 16,1 0-16,20 0 0,-20-22 0,-1 1 16,0 0-16,-21 21 0,22-21 15,-1 0-15,-21 0 0,0-22 0,1 22 16,-1 0-16,0 0 0,-21 0 0,0-22 16,0 22-16,0 0 0,0 0 15,0-22-15,-21 22 0,0 0 0,-1 0 16,1 0-16,0 0 0,-21 21 0,21 0 15,-22 0-15,1 0 0,0 0 16,-1 0-16,1 0 0,0 21 16,20 0-16,-20-21 0,0 21 0,21 0 15,-1-21-15,1 21 0,0-21 0,21 22 16,0-1 0,21-21-1,0 0-15,1 0 0,20 0 0,-21 0 16,21 0-16,-20 0 0,20-21 0,0 21 15,-21 0-15,22-22 0,-22 22 16,21 0-16,-21 0 0,1-21 0,-1 21 16,0 0-16,0 0 0,0 0 0,-21 21 15,0 1 1,0-1-16,0 21 0,0-21 0,0 22 16,0-22-16,0 21 0,0 0 0,0 1 15,-21-1-15,0 0 0,21 22 16,-21-22-16,-22 1 0</inkml:trace>
  <inkml:trace contextRef="#ctx0" brushRef="#br0" timeOffset="126770.66">12277 11515 0,'0'63'0,"0"-126"0,-22 147 16,1-41-16,21-1 0,-21 0 0,0 1 15,0-1-15,0 22 0,21-22 0,-22 0 16,1 1-16,0-1 0,21-21 16,0 21-16,-21-20 0,21 20 0,-21-21 15,21 0-15,0-42 47,0 0-47,0-21 0,21 20 0,0-20 16,0 0-16,-21-1 0,21 1 0,1 0 15</inkml:trace>
  <inkml:trace contextRef="#ctx0" brushRef="#br0" timeOffset="127358.67">12679 10647 0,'0'0'0,"0"-21"16,0-22-1,0 22-15,0 0 0,0 0 16,0 0-16,0 0 0,0-1 15,21 1-15,0 0 0,-21 0 16,21 0-16,0 21 0,1-21 0,20-1 16,-21 22-16,0-21 0,0 21 15,22 0-15,-22 0 0,21 0 0,-21 0 16,1 0-16,20 0 0,-21 0 0,0 0 16,22 21-16,-22 1 0,0 20 15,0-21-15,-21 21 0,0-20 16,21 20-16,-21-21 0,0 21 0,0-20 15,0-1-15,0 21 0,0-21 16,-21 0-16,0 1 0,21-1 0,-21 0 16,0 0-16,21 0 0,-22-21 15,1 0-15,21-21 32,0 0-17,0 0-15,0 0 0,21-1 16,1 1-16,-22 0 0,21 0 0,0-21 15,0 20-15,0 1 0,0-21 16,1 21-16,-1-22 0,0 22 16,0 0-16,0 0 0,0 0 0,1 0 15,-1-1-15,0 22 0,0-21 16,0 21-16,0 0 0,1 0 31,-1 21-31,0-21 16,-21 22-16,21-22 15,0 0-15</inkml:trace>
  <inkml:trace contextRef="#ctx0" brushRef="#br0" timeOffset="127639.9">13864 10308 0,'21'0'0,"-21"21"47,0 1-47,0-1 0,0 0 16,-21 0-16,21 21 0,-21-20 0,21-1 15,0 0-15,0 0 0,0 21 16,-21-20-16,21-1 0,0 0 0,-21 0 16,21 0-16,0 0 0,0 1 15,0-44 32,0 1-31</inkml:trace>
  <inkml:trace contextRef="#ctx0" brushRef="#br0" timeOffset="128061.62">13928 10033 0,'0'0'0,"0"-21"16,-22 21-1,1 0 1,0 21-16,21 0 0,0 0 16,0 1-16,0-1 0,0 0 15,0 0-15,0 0 16,0 0-1,21-21-15,0 0 0,1 0 0,-1 0 16,0 0-16,0 0 0,0 0 16,22 0-16,-43-21 15,21 21-15,-21-21 0,21 21 16,-21-21-16,0 0 16,0 0-16,0-1 0,0 1 15,0 0-15,-21 0 31,0 21-31,-1 0 0,1 0 16,0 0-16,21 21 16,-21-21-16,21 21 0,0 0 15,0 1-15,0-1 16,0 0-16,0 0 16</inkml:trace>
  <inkml:trace contextRef="#ctx0" brushRef="#br0" timeOffset="128859.18">14690 10414 0,'0'-106'16,"0"85"0,-22 21-16,22-21 0,-42 0 15,21 0-15,0 21 16,0 0-16,-1 0 16,1 0-16,0 0 0,-21 0 0,21 21 15,-1 0-15,22 0 0,-21 0 0,0 0 16,0 1-16,0 20 0,0-21 0,-1 0 15,22 22-15,-21-22 0,21 21 0,-21-21 16,21 0-16,0 1 0,-21-1 0,21 21 16,0-21-16,0 0 15,0 1-15,0-1 0,21-21 16,0 21-16,0-21 0,1 0 16,-1 0-16,0 0 0,0 0 0,0 0 15,0 0-15,1 0 16,-1-21-16,0 21 0,0-21 0,0-1 15,0 1-15,1 0 0,-1 0 0,-21 0 16,21-22-16,0 22 0,0-21 16,0 0-16,1-1 0,-1 1 0,-21 0 15,21-1-15,0 1 0,0 0 0,-21 20 16,21-20-16,1 0 0,-22-1 0,0 1 16,21 21-16,0-21 0,-21-1 15,0 22-15,0-21 0,21 21 16,-21-22-16,21 22 0,-21 0 0,0 0 15,0 0-15,0 42 32,0 0-32,0 0 0,0 0 15,-21 0-15,0 22 0,21-1 16,0 0-16,-21 1 0,0-1 0,-1 0 16,1 1-16,21-1 0,-21 0 15,0 1-15,21-1 0,-21 0 0,0 22 16,21-22-16,-22 1 0,22-1 15,0-21-15,0 21 0,0 1 0,0-22 16,0 0-16,0 0 0,0 0 0,22 1 16,-1-1-16,0-21 0,0 21 0,21 0 15,-20-21-15,-1 0 0,21 0 0,-21 0 16,22 0-16,-1 0 0,-21 0 0,21 0 16,1 0-16,-22 0 0,21 0 0,-21-21 15,43 0-15,-43 21 0,0-21 16,0-1-16,-21 1 0,0 0 15</inkml:trace>
  <inkml:trace contextRef="#ctx0" brushRef="#br0" timeOffset="129690.03">12404 10943 0,'0'21'31,"0"1"-31,0 20 16,0-21-16,0 0 0,0 22 0,0-1 16,0-21-16,0 43 0,0-22 0,0-21 15,0 21-15,0-20 0,0 20 16,0-21-16,-22 21 0,1-20 0,0-1 15,0 21-15,0 0 0,0 1 0,-1-22 16,1 0-16,0 21 0,0-20 16,0-1-16,21 0 0,-21 0 0,21 0 15,-22 0-15,22 1 0,-21-22 0,21 21 16,0 0-16,0 0 16</inkml:trace>
  <inkml:trace contextRef="#ctx0" brushRef="#br0" timeOffset="130694.68">18351 8551 0,'0'0'0,"22"-21"0,-1 0 16,-21-21-16,21 21 0,0-1 0,-21 1 15,0 0-15,21 0 0,-21 0 16,0 0-16,0-1 0,0 1 16,0 0-16,-21 21 15,0 0-15,0 0 16,-22 21-16,22 0 0,-21-21 0,0 22 15,-1 20-15,1-21 0,0 21 0,-1-20 16,1-1-16,21 21 0,-22 0 16,-20 22-16,42-22 0,-22 22 0,1-22 15,21 22-15,-21-1 0,-1 1 0,1-22 0,-22 85 16,22-64-16,0 1 0,-1-1 16,1 1-16,0 21 0,-22-22 0,-20 106 15,41-105-15,1 21 0,21-22 0,-22 22 16,1-22-16,0 22 0,-22 63 0,43-84 15,-21 20-15,21-20 0,-22 20 0,22-20 16,0-1-16,-21 1 0,-22 63 0,43-64 16,-21 1-16,20-1 0,-20 1 0,21-22 15,-21 22-15,20-1 0,-20-20 0,0 20 16,21-21-16,-22 22 0,1-22 0,-22 22 16,43-22-16,-21-21 0,21 22 0,0-22 15,-1 0-15,1 0 0,21 0 16,-21 22-16,0-43 0,21 21 15,0-64 32,21 22-47,0 21 0,-21-21 16,21 0-16,1 0 0,20 0 16,-42-1-16,21 1 0,0-21 0,0 21 15</inkml:trace>
  <inkml:trace contextRef="#ctx0" brushRef="#br0" timeOffset="131302.68">18288 9779 0,'0'0'0,"0"-63"31,0 41-31,-21 1 0,0 21 0,-1 0 16,1-21-16,0 21 0,0 0 16,-21 0-16,20 0 0,1 0 0,-42 42 15,42-20-15,-22-1 0,22 21 0,0-21 16,0 22-16,-22-22 0,22 21 16,0 0-16,21-20 0,-21 20 0,0 21 15,0-41-15,21-1 0,-22 0 0,22 21 0,0-21 16,0 1-16,0-1 0,0 0 0,0 0 15,0 0-15,22 0 16,20 22-16,-21-43 0,0 21 0,0-21 16,1 0-16,-1 0 0,0 0 0,21 0 15,-21 0-15,22 0 0,-1 0 0,-21 0 16,22-21-16,-1 0 0,0-1 0,43 1 16</inkml:trace>
  <inkml:trace contextRef="#ctx0" brushRef="#br0" timeOffset="131590.34">18648 9800 0,'-43'64'0,"22"-22"15,0-21-15,0 22 0,0-22 16,0 21-16,-1 0 0,1-20 0,0-1 16,0 21-16,0-21 0,21 0 0,-21 22 15,21-22-15,0 0 0,0 0 0,0 0 16,0 1-16,21-22 16,0 21-16,0-21 15,0 0-15,22 0 0,-22 0 0,0 0 16,42-21-16</inkml:trace>
  <inkml:trace contextRef="#ctx0" brushRef="#br0" timeOffset="132073.54">18965 10033 0,'0'0'0,"-21"0"31,0 42-31,0-20 15,0-1-15,-1 0 0,1 0 16,21 0-16,-21-21 0,21 21 0,0 1 16,-21-1-16,21 0 15,0 0 1,21-21 0,0 0-16,0 0 15,1 0-15,20 0 16,-21 0-16,0 0 0,-21-21 15,21 21-15,1 0 0,-1-21 0,21 0 16,-42-1-16,21 22 16,0-21-16,1 0 0,-22 0 0,21 0 15,0 0-15,-21-1 16,0 1-16,0 0 16,0 0-16,-21 0 15,0 21-15,-1 0 16,1 0-16,0 0 0,0 0 0,0 0 15,0 0-15,-1 0 0,1 0 16,0 0-16,21 21 0,-21-21 16,0 0-16,21 21 0,-21-21 0,-1 21 15,22 0 1,0 1-16</inkml:trace>
  <inkml:trace contextRef="#ctx0" brushRef="#br0" timeOffset="132433.68">18923 9356 0,'0'0'0,"-21"0"0,0 0 0,-1 21 15,1 0-15,0-21 0,21 21 16,-21 0-16,0 1 0,21 20 0,-21-21 15,-1 0-15,22 22 0,-21-1 0,0-21 16,21 21-16,-21 22 0,21-43 0,-21 21 16,21-20-16,-21-1 0,21 0 0,0 0 15,0 0-15,0 0 0,-22 1 16,22-1-16,0 0 0,0 0 16</inkml:trace>
  <inkml:trace contextRef="#ctx0" brushRef="#br0" timeOffset="132645.91">19452 10012 0,'0'0'0,"21"0"16</inkml:trace>
  <inkml:trace contextRef="#ctx0" brushRef="#br0" timeOffset="132998.67">19494 10478 0,'43'0'16,"-22"0"-16,0 0 15,21 0-15,-20 0 0,20 0 16,-21-22-16,0 1 0,-21 0 0,21 0 16,1 0-16,-1 0 0,-21-1 0,21-20 15,0 21-15,-21 0 0,21 0 0,-21-1 16,0 1-16,0-21 0,21 42 0,-21-21 15,0 0-15,0-1 16,-21 22 0,0 22-1,21-1-15,-21-21 16,0 21-16,21 0 0,0 0 0,-21 0 16,21 1-16,0-1 0,0 0 15,0 0-15,0 0 0,0 0 16,0 1-1,21-22-15,0 0 0,0 0 16,0 0-16</inkml:trace>
  <inkml:trace contextRef="#ctx0" brushRef="#br0" timeOffset="133351.07">19389 10054 0,'0'-21'31</inkml:trace>
  <inkml:trace contextRef="#ctx0" brushRef="#br0" timeOffset="133538.69">19304 10033 0,'0'21'15,"0"0"-15,0 1 16,0-1-16,0 0 0,-21 21 16,21-21-16,-21 22 0,21-22 15,0 0-15,0 21 0,0-20 16,0-1-16,0 0 0,42 0 15,-21-21 1,0 0-16,0 0 0,22 0 16,-22 0-16,0 0 0,0 0 15,0 0-15,1 0 0,-1-21 0,0 21 16</inkml:trace>
  <inkml:trace contextRef="#ctx0" brushRef="#br0" timeOffset="133854.69">20595 10118 0,'0'-43'0</inkml:trace>
  <inkml:trace contextRef="#ctx0" brushRef="#br0" timeOffset="133939.22">20426 10012 0,'0'0'16,"-21"0"-16,-1 0 15,1 0-15,0 21 0,-21 0 0,21-21 16,-1 21-16,-41 1 0,42-22 16,-22 21-16,22 0 0</inkml:trace>
  <inkml:trace contextRef="#ctx0" brushRef="#br0" timeOffset="134022.89">20214 10499 0,'42'0'16</inkml:trace>
  <inkml:trace contextRef="#ctx0" brushRef="#br0" timeOffset="134049.88">20468 10393 0</inkml:trace>
  <inkml:trace contextRef="#ctx0" brushRef="#br0" timeOffset="134174.19">20510 10097 0,'22'-43'16,"-22"22"-1,21 0-15,0 0 0,0 0 0,-21-1 16,0-20-16,42 0 0,-42-1 0,22 22 16,-1-42-16,-21 42 0,21-43 0,0 43 15,-21 0-15,0 0 0,0-1 16</inkml:trace>
  <inkml:trace contextRef="#ctx0" brushRef="#br0" timeOffset="134354.32">20553 9800 0,'0'43'16,"0"-86"-16,0 107 0,0-43 0,-21 21 15,-1-21-15,22 22 0,-21-22 0,21 21 16,0-21-16,0 1 0,0-1 16,0 21-16,0-21 0,0 0 0,0 1 15,0-1-15,0 0 16,0 0-16,21-21 31,1 0-31,-1 0 16,-21-21-1</inkml:trace>
  <inkml:trace contextRef="#ctx0" brushRef="#br0" timeOffset="134818.22">20426 10075 0,'0'0'0,"-21"0"15,-1 0-15,1 0 0,0 0 16,0 0-16,0 0 0,0 0 16,-1 0-16,1 0 15,0 22-15,0-22 0,0 21 0,0 0 16,-1 0-16,1 0 16,0-21-16,21 21 0,-21 1 0,21-1 15,0 0-15,0 0 0,-21-21 16,21 21-16,0 0 0,0 1 0,0-1 15,0 0-15,0 0 16,21-21-16,0 0 16,0 0-16,0 21 0,1-21 15,-1 0-15,0 0 0,0 0 16,0 0-16,0-21 0,1 21 16,20-21-16,-21 0 0,0 0 15</inkml:trace>
  <inkml:trace contextRef="#ctx0" brushRef="#br0" timeOffset="135206.48">20849 9546 0,'0'21'16,"0"1"-16,-21-1 0,0 0 15,21 21-15,-21-21 0,-1 22 16,1-1-16,0 0 0,0-20 0,0 20 15,0 0-15,-1 1 0,1-22 16,0 21-16,0-21 0,0 22 0,21-22 16,-21 0-16,-1 0 0,1 0 0,21 0 15,0 1-15,-21-1 16,0 0-16</inkml:trace>
  <inkml:trace contextRef="#ctx0" brushRef="#br0" timeOffset="135858.38">21103 9673 0,'0'0'0,"0"21"31,0 1-31,0-1 16,-21 0-16,0 0 0,0 21 0,21-20 15,-22 20-15,1-21 0,0 21 16,21 1-16,-21-22 0,0 21 0,0-21 15,21 22-15,-22-22 0,1 0 0,0 21 16,0-20-16,21-1 0,-21 0 16,0 0-16,-1 0 0,1 0 0,0 1 15,0-1-15,21 0 0,-21-21 16,21 21-16,-21-21 0,-1 0 16,22-21 15,0 0-31,0 0 15,22-1-15,-22 1 0,21 0 16,0 0-16,0 0 0,-21 0 16,21-1-16,0 1 0,1 0 0,-22 0 15,21 21-15,0-21 16,-21 42 15,0 0-15,0 0-16,0 0 15,21 1-15,-21-1 0,21 0 16,-21 0-16,21 0 16,1-21-16,-1 21 0,0-21 15,0 0-15,0 22 0,22-22 0,-22 0 16,21 0-16,-21 0 0,22 0 16,-22 0-16,21 0 0,-21 0 0,22 0 15,-22 0-15,21 0 0,-21-22 16,0 22-16,22-21 0,-22 21 0,0-21 15,-21 0-15,21 0 0</inkml:trace>
  <inkml:trace contextRef="#ctx0" brushRef="#br0" timeOffset="136326.31">21590 10075 0,'0'-21'0,"0"42"0,0-63 0,0 21 16,-21 21 0,0 0-16,-1 0 0,1 0 0,0 0 15,0 0-15,-21 0 0,20 21 16,1 0-16,-21-21 0,21 21 0,0 1 15,-1-1-15,1 0 0,0 0 0,0 0 16,0 0-16,21 1 16,0-1-16,0 0 0,0 0 0,0 0 15,0 0-15,0 1 16,21-22 0,0 0-16,0 0 0,0 0 15,1 0-15,-1-22 16,0 22-16,0-21 0,0 21 0,0-21 15,1 21-15,-1-21 0,0 0 0,0 0 16,0-1-16,0 1 16,-21 0-16,22 0 0,-22 0 0,0 0 15,21 21-15,-21-22 0,-21 44 47,21-1-47,-22 0 0,1 0 16,21 0-16,0 0 15,0 1-15,-21-1 0,21 0 16,0 0-16,0 0 16,0 0-16,21-21 15,0 0-15,1 0 0,-1 0 16,0 0-16,0 0 0,0 0 16,0-21-16,1 0 0,-1 21 0,0-21 15,0 0-15,0 0 0</inkml:trace>
  <inkml:trace contextRef="#ctx0" brushRef="#br0" timeOffset="136865.79">21992 9716 0,'0'0'0,"0"-22"0,0 1 16,0 0 0,0 42 15,0 0-31,0 1 0,-21 20 0,21-21 15,-21 21-15,21-20 0,0 20 0,-21-21 16,-1 21-16,22-20 0,-21-1 16,0 21-16,21-21 0,0 0 0,-21 1 15,21-1-15,-21 0 0,21 0 0,-21-21 16,21 21-16,0 0 0,0 1 16,0-44 46,0 1-62,21 0 16,0 0-16,0 21 15,0-21-15,0 0 0,1 21 0,-1 0 16,-21-22-16,21 22 0,0 0 16,0 0-16,0 0 0,1 0 0,-1 0 15,-21 22 1,0-1-16,0 0 15,0 0-15,0 0 0,-21 0 16,21 1-16,-22-1 16,1-21-16,0 21 0,0-21 15,0 0-15,21 21 0,-21-21 0,-1 0 16,1 0-16,0 21 0,0-21 16,0 0-16,0 0 15,21 21-15,-22-21 16,22-21-1,22 0-15,-1 21 16</inkml:trace>
  <inkml:trace contextRef="#ctx0" brushRef="#br0" timeOffset="137318.67">22521 10033 0,'0'0'0,"0"-21"0,-21 21 31,0 0-31,0 0 0,0 0 16,-1 0-16,1 0 0,0 0 16,0 0-16,0 21 0,21 0 15,-21-21-15,21 21 16,0 1-1,0-1-15,0 0 16,21-21 0,0 0-16,-21 21 0,21-21 15,-21 21-15,21-21 0,-21 21 16,21 1-16,-21-1 16,0 0-1,-21 0-15,0-21 16,0 0-16,0 21 0,0-21 15,-1 0-15,1 0 16,21 21-16,-21-21 0,0 0 16,0 0-16,0 0 15,-1 0 1,1 0 0,0 0-16,0 0 0</inkml:trace>
  <inkml:trace contextRef="#ctx0" brushRef="#br0" timeOffset="170698.91">1397 0 0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0T03:50:16.8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 2117 0,'0'-21'172</inkml:trace>
  <inkml:trace contextRef="#ctx0" brushRef="#br0" timeOffset="1268.09">1122 1016 0,'0'-21'15,"-21"21"1,21-21-16,0 0 16,-22 21 77,22 21-61,-21 0-17,21 0-15,0 0 16,0 0-16,0 1 16,0-1-16,0 0 15,0 0-15,0 0 0,0 22 16,0-22-16,0 0 0,0 0 15,0 0-15,0 0 0,0 1 16,0-1-16,0 0 0,0 0 16,-21 0-16,21 22 0,0-22 0,0 0 15,0 0-15,-21 0 0,21 0 16,0 1-16,-21-1 0,21 0 16,0 0-16,0 0 0,0 0 15,0 1-15,0-44 47,0 1-47,0 0 16,0 0-16,0 0 15,0 0-15,21-1 0</inkml:trace>
  <inkml:trace contextRef="#ctx0" brushRef="#br0" timeOffset="1807.14">1164 931 0,'0'-21'31,"-21"21"-31,21-21 16,0 0 0,0 42 15,0 0-16,0 0 1,21 22-16,0-22 0,-21 0 0,21 21 16,-21-20-16,0 20 0,22-21 15,-1 21-15,0-20 0,-21 20 0,21-21 16,0 21-16,-21-20 0,21-1 16,-21 21-16,22-21 0,-22 0 0,21 22 15,-21-22-15,0 0 0,21 0 16,0 0-16,-21 1 0,21-1 15,-21 0-15,0 0 0,21 0 0,-21 0 16,22-21-16,-22 22 0,0-1 31,21-21-31,-21-21 16,0-1 0,0 1-16,0 0 15</inkml:trace>
  <inkml:trace contextRef="#ctx0" brushRef="#br0" timeOffset="2215.98">1651 974 0,'0'0'16,"0"-21"-16,0-1 0,0 1 16,-21 21-1,21 21 1,0 1 0,-21-1-16,21 0 0,0 21 15,0-21-15,0 22 0,-22-1 0,22-21 16,0 22-16,0-1 0,0-21 15,-21 21-15,21 1 0,0-22 0,-21 0 16,21 21-16,-21-20 16,21-1-16,0 0 0,0 0 0,-21-21 15,21 21-15,0 0 0,-21-21 16,21 22-16,0-1 0,0-42 47,0-1-32</inkml:trace>
  <inkml:trace contextRef="#ctx0" brushRef="#br0" timeOffset="2968.12">1905 1228 0,'0'0'0,"0"-21"0,0-1 15,-21 44 48,0-1-63,21 0 15,0 0-15,0 0 0,0 0 16,0 1-16,0-1 0,0 0 16,0 0-16,0 0 0,0 0 15,0 1-15,0-1 0,0 0 0,0 0 16,0 0-16,0 0 0,0 1 0,21-22 16,0 21-16,-21 0 0,21-21 15,0 21-15,0-21 0,1 0 16,-1 0-16,0 0 15,0 0-15,0 0 0,0 0 0,1-21 16,-1 21-16,0-21 0,21 0 16,-21-1-16,-21 1 15,22 0-15,-1 0 0,0 0 0,0 0 0,-21-1 16,0 1-16,0 0 16,0-21-16,0 21 0,0-1 0,0-20 15,0 21-15,0 0 0,0-22 16,-21 22-16,0 0 0,0 0 0,-1 0 15,1 21-15,0-21 0,0 21 16,-21 0-16,20 0 0,1 0 0,0 0 16,0 0-16,0 0 0,0 21 15,-1 0-15,1-21 0,0 21 0,0 0 16,0 0-16,21 1 16,0-1-16,-21 21 0,21-21 0,-22-21 0,22 21 15,0 1-15,0-1 16,0 0-16,22-21 15</inkml:trace>
  <inkml:trace contextRef="#ctx0" brushRef="#br0" timeOffset="3523.42">2561 953 0,'0'0'0,"0"-22"0,0 1 16,0 0 0,0 42 15,0 0-31,0 1 15,0-1-15,0 21 0,0-21 16,0 22-16,0-22 0,0 21 0,0-21 16,0 22-16,0-22 0,0 0 15,0 21-15,-21-21 0,21 1 0,-21 20 16,0-21-16,21 0 0,0 0 0,0 1 16,-22-1-16,22 0 15,-21 0-15,21 0 0,-21 0 0,21 1 16,0-1-16,0 0 15,0 0-15,21-21 16,0 0 0,1 0-16,-1-21 15,0 21-15,-21-21 0,21 0 0</inkml:trace>
  <inkml:trace contextRef="#ctx0" brushRef="#br0" timeOffset="3843.16">2392 1312 0,'0'0'16,"-21"0"-16,-1 0 15,44 0 16,-1 0-15,0 0-16,0 0 0,0 0 16,0 0-16,1 0 0,-1 0 15,0 0-15,0 0 0,0 0 0,0 0 16,1-21-16,-1 21 0,0 0 16,0 0-16,0 0 0,0 0 15,1 0-15,-1 0 16,0 0-1</inkml:trace>
  <inkml:trace contextRef="#ctx0" brushRef="#br0" timeOffset="4359.56">2921 1312 0,'21'22'16,"-21"-1"-16,21-21 15,0 0 1,1 0-16,-1 0 16,0 0-16,0 0 0,0 0 15,0 0-15,-21-21 0,43 21 16,-22 0-16,0 0 0,0-22 16,0 22-16,1-21 0,-1 0 15,0 0-15,-21 0 16,0 0-1,0-1-15,-21 1 32,0 21-32,-1 0 0,1 0 15,0 0-15,0 0 16,0 0-16,0 21 0,-1-21 16,22 22-16,-21-1 0,0 0 0,0-21 15,21 21-15,-21 0 0,21 0 16,-21 1-16,21-1 0,0 0 0,0 0 15,0 0-15,0 0 0,0 1 0,0-1 16,0 0-16,0 0 16,0 0-16,0 0 0,0 1 15,21-1-15,0 0 16,0-21-16,0 21 0,0-21 16,1 0-16,-1 0 0,0 0 15,0 0-15,0 0 0,0 0 16,1 0-16,-1 0 0,0 0 15,0-21-15,0 0 0,0 0 16,1-1-16</inkml:trace>
  <inkml:trace contextRef="#ctx0" brushRef="#br0" timeOffset="4900.03">4170 1080 0,'0'0'0,"0"21"16,0 0 0,21-21 30,0 0-46,-21-21 16,0 0 0,0-1-16,0 1 31,-21 21-15,0 0-1,21 21-15,-21 1 16,21-1-1,0 0 1,0 0 0,0 0-1</inkml:trace>
  <inkml:trace contextRef="#ctx0" brushRef="#br0" timeOffset="5311.23">4064 1545 0,'0'0'15,"21"0"1,0 0 0,0 0-16,1 0 15,-22-21 1,0 0 0,0 0-16,0 0 31,-22 21-16,22 21 1,-21-21-16,21 21 16</inkml:trace>
  <inkml:trace contextRef="#ctx0" brushRef="#br0" timeOffset="6219.54">466 2159 0,'0'0'16,"-22"0"-16,22 21 0,-21-21 0,0 0 16,0 0-16,0 21 15,0-21 1,42 0 15,0 0-15,0 0-16,21 0 0,-20 0 15,20 0-15,0 0 0,1 0 0,-1 0 16,21 0-16,-20 0 0,20 0 16,1 0-16,-22 0 0,43 0 0,-22 0 15,22 0-15,0 0 0,-1 0 16,1 0-16,21 0 0,-22 0 0,22-21 16,0 21-16,0 0 15,0 0-15,0 0 0,21-21 0,0 21 16,0 0-16,-22 0 0,1 0 0,21 0 15,-21 0-15,-21 0 0,21 0 16,-22 0-16,1-21 0,0 21 0,-1 0 16,-20 0-16,-1 0 0,1 0 15,-22 0-15,0 0 0,1 0 0,-22 0 16,0 0-16,0 0 0,0 0 16,-21-21 15,0 0 0,0-1 47,22 22-62</inkml:trace>
  <inkml:trace contextRef="#ctx0" brushRef="#br0" timeOffset="6379.16">3895 2074 0,'0'22'16</inkml:trace>
  <inkml:trace contextRef="#ctx0" brushRef="#br0" timeOffset="8872.12">1524 2921 0,'0'0'0,"-21"0"16,0 0-16,-1 0 16,22 21-1,0 0 1,0 1 0,22-22-1,-1 0-15,0 0 16,0 0-16,0 0 0,0 0 15,1 0-15,20-22 0,-21 22 16,0 0-16,0-21 0,1 0 16,-1 21-16,0-21 0,0 21 0,0-21 15,0 21-15,-21-21 0,0-1 16,22 22-16,-22-21 0,21 21 0,-21-21 16,0 0-1,-21 42 16,-1 0-15,22 0-16,0 1 16,0-1-16,0 0 0,0 21 15,0-21-15,0 1 0,0-1 16,0 21-16,0-21 0,0 22 16,0-22-16,0 21 0,0 0 0,0-20 15,0 20-15,0 0 0,0-21 16,0 22-16,-21-22 0,21 21 0,0-21 15,0 1-15,-21-1 0,21 0 16,0 0-16,0 0 0,-21-21 16,0 0-16,0 0 15,-1 0 1,1 0-16,0-21 16,0 21-16,0-21 0,0 0 0,-1 21 15,1-21-15,0-1 0,0 1 16,0 0-16,0 0 15,-1 21-15,22-21 0,-21 21 16,21 21 15,0 0-31,0 0 16,21-21-16,-21 21 0,22 1 0,-1-22 16,0 21-16,0-21 15,0 21-15,0-21 0,22 0 0,-22 0 16,0 0-16,0 0 15,22 0-15,-22 0 0,0 0 0,21 0 0,-21-21 16,22 0-16,-22 21 16,21-22-16,-21 1 0,1 0 0,20-21 15,-21 21-15,21-1 0,-20-20 16,20 21-16,-21-21 0,0 20 0,0-20 16,1 21-16,-1-21 0,-21 20 15,0 1-15,0 0 0,0-21 0,0 21 16,0-1-16,0 1 0,0 0 15,0 0-15,-21 0 0,21 0 32,-22 21-32,1 0 15,21 21 1,0 0-16,0 0 16,0 0-16,0 0 0,0 1 15,0-1-15,-21 21 0,21-21 0,0 22 16,-21-1-16,21-21 0,0 21 15,0 22-15,-21-22 0,21 1 0,-21-1 16,21 21-16,-22-20 0,22-1 16,0 22-16,0-22 0,-21 21 0,21-20 15,-21 20-15,21-20 16,0 20-16,0 1 0,0 20 0,0-20 16,0-1-16,0 1 0,-21-1 15,21 1-15,0-1 0,0 1 0,0-1 16,0 1-16,0-1 0,0 1 15,0-22-15,0 22 0,0-22 0,0-21 16,0 21-16,0-20 0,0 20 0,21-42 16,0 21-16,0-21 15,1 0-15,-1 0 0,21 0 0,-21-21 16,0 0-16,22 0 0,-1-22 16,-21 22-16,22-21 0,-1-1 0,0 1 15,-21 0-15,22-1 0,-1 1 0,0-21 16,-20 20-16,20-20 0,-21 20 15,0-20-15,0-1 0,-21 1 0,0-1 16,0 1-16,0-1 0,0 22 16,-21-21-16,0 20 0,-21 1 15,-1 0-15,22-1 0,-21 22 0,-22-21 16,22 21-16,0-1 0,-1 22 16,-20-21-16,21 0 0,-1 21 0,1 0 15,21 0-15,0 0 0,-1 0 16,1 0-16,0 0 0,21-21 15,0 0 1,21 21-16,0 0 16,1-21-16,-1 21 0,0-22 15,0 22-15,0-21 0,0 21 16,1-21-16,-1 21 0,0-21 0,0 21 16,0 0-16,0-21 0,1 21 15,-1 0-15,-21-21 16,21 21 15,-21-22-31,21 22 16</inkml:trace>
  <inkml:trace contextRef="#ctx0" brushRef="#br0" timeOffset="9867.92">3873 3027 0,'0'0'16,"0"-42"0,0 63 46,0 0-62,0 0 0,0 0 16,0 22-16,0-22 0,0 0 0,0 21 15,0 1-15,0-22 0,0 21 16,0 0-16,0-20 0,0-1 0,0 21 16,0-21-16,0 0 0,0 1 0,0-1 15,0 0-15,22-21 47,-22-21-47,21 21 16,-21-21-16,21-1 0,-21 1 0,0 0 15,21 0-15,0-21 0,-21 20 16,0-20-16,21 21 0,-21-21 0,22 20 16,-22 1-16,0 0 0,21 0 0,-21 0 15,21 21-15,0-21 16,0 21-16,-21 21 16,0 0-1,21 0-15,-21 0 0,22 0 0,-22 1 16,0 20-16,0-21 0,21 0 0,-21 0 15,21 22-15,-21-22 0,21 0 16,-21 0-16,21-21 0,-21 21 16,21 1-16,1-22 0,-1 0 15,0 0-15,0 0 16,0 0-16,0 0 0,1 0 0,-1-22 16,0 1-16,0 0 0,0 0 15,-21-21-15,21 20 0,1 1 0,-22-21 16,21 0-16,-21 20 0,0-20 0,0 0 15,0 21-15,0-1 0,0 1 16,0-21-16,0 21 16,0 0-16,-21 21 0,-1-22 15,1 22-15,0 0 16,21 22 15,0-1-31,0 0 16,21-21-16,0 0 15,-21 21-15,22-21 0,-1 21 16,0-21-16,-21 21 0</inkml:trace>
  <inkml:trace contextRef="#ctx0" brushRef="#br0" timeOffset="10336.06">4805 3302 0,'0'0'0,"21"0"0,0 0 16,0 0-16,0 0 0,1 0 15,-1 0-15,0-21 0,0 21 16,0-21-16,0 0 0,1-1 0,-1 22 16,0-21-16,0 0 0,0 0 0,-21 0 15,21 0-15,-21-1 16,0 1-16,0 0 0,0 0 15,0 0-15,-21 21 0,0 0 16,0 0-16,0 0 16,0 0-16,-1 0 0,1 0 0,0 0 15,0 0-15,-21 0 0,20 0 0,1 21 16,-21 0-16,21 0 0,0 0 16,-1 1-16,1-1 0,21 0 0,-21 21 15,21-21-15,0 22 0,0-22 0,0 0 16,0 21-16,0-20 0,21-1 15,0 0-15,1 0 0,-1 0 0,-21 0 16,21 1-16,0-1 0,0-21 16,0 21-16,1-21 0,-1 0 15,0 0-15,0 0 0,0 0 16,0 0-16,1 0 16,-1 0-16,0 0 0,-21-21 0,21 21 15,0-21-15,0-1 0,-21 1 0,22 0 16,-1 21-16,-21-21 0</inkml:trace>
  <inkml:trace contextRef="#ctx0" brushRef="#br0" timeOffset="12700.05">6837 2815 0,'0'0'0,"0"-21"0,0-21 0,21 21 16,-21-1-16,21 1 0,-21-21 0,0 21 16,0 0-16,0-1 0,0 1 0,0 0 15,0 0-15,0 0 16,0 42-1,-21-21 1,21 21-16,0 21 0,0 1 0,-21-22 16,21 42-16,0-20 0,0-1 15,0 0-15,0 1 0,-21 20 16,21-20-16,-22-1 0,1 0 0,21 1 16,-21-1-16,0 21 0,0-20 15,0-22-15,-1 21 0,22 1 0,-21-22 16,0 21-16,0-21 0,0 0 0,21 1 15,-21-1-15,-1-21 16,1 0-16,21-21 16,0-1-16,-21 1 15,21 0-15,-21-21 0,21 21 16,0-22-16,0 1 0,0 0 0,0-1 16,0 1-16,0 21 15,0-22-15,0 22 0,0-21 0,0 21 16,0 0-16,0-1 0,0 1 15,21 21 1,-21 21 0,21 1-16,0-1 0,1 21 15,-1-21-15,0 0 0,0 1 16,0 20-16,0-21 0,1 21 0,-1-20 16,0 20-16,0-21 0,0 21 15,0-20-15,1-1 0,-1 0 0,0 0 16,21 0-16,-21-21 0,22 21 0,-22-21 15,0 0-15,21 0 16,-20 0-16,20 0 0,-21 0 0,21 0 16,-20 0-16,20 0 0,-21 0 0,0-21 15,22 0-15,-22 0 0,0 0 16,0 0-16,0-1 0,0 1 0,1-21 16,-1 21-16,-21-22 0,0 22 0,0-21 15,0 21-15,0-22 0,0 22 16,0 0-16,0-21 0,0 21 0,0-1 15,-21 1-15,-1 0 16,1 0-16,0 21 0,0 0 16,0 0-16,0 0 0,-1 0 15,1 21-15,0 0 16,0 0-16,0 1 0,0-1 0,-1 0 16,22 0-16,-21 21 0,0-20 0,21 20 15,-21-21-15,21 21 0,0-20 16,0 20-16,0-21 0,0 0 0,0 22 15,0-22-15,0 0 0,0 0 0,21-21 16,0 21-16,0-21 0,1 0 16,-1 0-16,0 0 0,0 0 0,0 0 15,0 0-15,1-21 16,-1 21-16,0-21 0,-21 0 0,21 0 16,0-1-16,0 1 0,-21-21 15,0 21-15,22 0 0,-22-1 0,21-20 16,-21 21-16,0 0 0,0-22 0,21 22 15,-21 0-15,21 0 16,-21 0-16,0 42 31,0 0-15,0 0-16,0 0 0,0 1 16,0-1-16,0 0 0,0 0 0,0 21 15,0-20-15,0-1 0,0 0 16,0 21-16,0-21 0,0 1 0,21-1 15,22-21-15,-22 21 0,0 0 16,0-21-16,0 0 0,0 21 16,1-21-16,-1 0 0,0 0 15,0 0-15,0 0 0,0-21 0,1 0 16,-1 0-16,0 0 0,0 21 0,0-22 16,0-20-16,-21 21 0,22 0 15,-1 0-15,-21-22 0,21 22 0,-21 0 16,0-21-16,0 20 0,0 1 0,21 0 15,-21 0-15,0 0 0,0 0 16,0 42 31,0 0-47,0 0 16,-21 0-16,21 0 0,0 1 0,-21-1 15,21 0-15,0 21 0,0-21 16,0 1-16,0-1 0,0 0 0,0 21 15,0-21-15,0 1 0,0-1 0,0 0 16,21 0-16,0-21 0,0 0 16,0 21-16,1-21 0,-1 0 15,0 0-15,0 0 0,0 0 16,0 0-16,1 0 0,-1-21 0,0 21 16,0-21-16,-21 0 0,21 21 15,0-21-15,1-1 0,-22-20 0,0 21 16,0 0-16,21-22 0,-21 22 15,21 0-15,-21 0 0,0-21 0,0 20 16,0 1-16,21 21 0,-21-21 0,0 0 16,0 42 31,0 0-47,0 0 15,0 1-15,0-1 0,0 0 0,0 0 16,0 0-16,0 0 0,0 1 0,0-1 15,0 0-15,0 0 0,0 0 16,0 0-16,0 1 0,21-1 16,0-21-16,-21 21 0,22-21 0,-1 0 15,0 0-15,0 0 0,0 0 16,0 0-16,1 0 0,-1 0 0,0 0 16,0-21-16,0 21 0,0-21 0,1-1 15,-1 1-15,0 0 0,-21 0 16,0 0-16,21-22 0,0 22 0,-21 0 15,0 0-15,0 0 0,0 0 0,0-1 16,0 1-16,0 0 0,0 0 16,0 0-1,0 42 1,0 0 0,0 0-16,0 0 15,0 1-15,0-1 0,-21 0 16,21 0-16,0 0 0,0 0 0,0 1 15,0-1-15,0 0 0,0 0 16,0 0-16,0 0 0,0 1 16,0-1-16,-21-21 0,21 21 15,0-42 32,0 0-47,0-1 0,0 1 16,0 0-16,0 0 0,0-21 15,0 20-15,0 1 0,0 0 16,0 0-16,0-21 0,21 20 0,0 1 16,0 0-16,1 0 0,-1 21 0,21-21 15,-21 0-15,22 21 0,-1 0 16,0 0-16,1 0 0,-1 0 0,0 0 16,-21 0-16,22 0 0,-1 21 0,-21 0 15,0 0-15,-21 0 0,22 0 16,-22 1-16,21-1 0,-21 21 15,0-21-15,0 22 0,0-22 0,0 0 0,0 0 16,0 0-16,-21 0 0,21 1 16,-22-1-16,22 0 0,0 0 15,-21 0-15,21 0 0,-21-21 16,21-21 15,0 0-15</inkml:trace>
  <inkml:trace contextRef="#ctx0" brushRef="#br0" timeOffset="14135.41">9842 3069 0,'0'0'0,"0"-21"0,22 21 16,-22-21-16,0 0 15,0 0-15,0-1 16,-22 22 0,1 0-16,0 0 15,0 0-15,0 0 16,0 0-16,-1 0 0,-20 0 15,21 22-15,0-1 0,0 0 0,-1 0 16,1-21-16,0 42 0,0-20 16,21-1-16,0 0 0,-21 0 0,21 21 15,0-20-15,0-1 0,0 0 0,0 0 16,0 21-16,0-20 0,21-1 16,0 0-16,0 0 0,0-21 15,1 0-15,-1 21 0,0-21 0,21 0 16,-21 0-16,1 0 0,20 0 15,-21 0-15,21 0 0,-20 0 16,20-21-16,-21 0 0,21 21 0,-20-21 16,20 0-16,-21-1 0,21 1 15</inkml:trace>
  <inkml:trace contextRef="#ctx0" brushRef="#br0" timeOffset="14655.12">10350 2752 0,'0'0'0,"0"-21"0,0-22 16,0 64 15,0 1-15,0-1-16,0 0 0,0 0 0,0 21 16,0-20-16,0 20 0,-21-21 15,21 21-15,0-20 0,0 20 0,0 0 16,-21-21-16,21 22 0,0-22 15,0 21-15,0-21 0,0 22 0,0-22 16,0 0-16,-21 0 0,21 0 0,0 1 16,0-1-16,0-42 62,0-1-62,0 1 0,0 0 16,0 0-16,0 0 0,0 0 0,21-22 15,0 22-15,0 0 0,1 0 16,-1 0-16,0-22 0,0 22 0,21 21 16,-20-21-16,-1 0 0,0 21 0,0 0 15,21 0-15,1 0 0,-22 0 16,0 0-16,-21 21 0,21 0 16,-21 0-16,21 0 0,-21 1 15,0 20-15,0-21 0,0 0 0,0 0 16,0 22-16,0-22 0,0 0 0,0 0 15,0 0-15,0 1 16,0-1-16,-21-21 0,21 21 16,-21-21-16</inkml:trace>
  <inkml:trace contextRef="#ctx0" brushRef="#br0" timeOffset="15771.37">12171 2963 0,'0'0'0,"0"-84"32,0 63-32,0-1 15,0 1-15,0 0 0,0 0 16,21 21-16,0 0 15,0-21-15,0 21 0,1 0 16,-1 0-16,0 0 16,0 0-16,0 21 15,0 0-15,-21 0 0,22 0 0,-1 1 16,-21 20-16,0-21 0,21 0 0,-21 22 16,21-22-16,-21 21 0,0-21 15,0 0-15,0 1 0,0 20 0,0-21 16,0 0-16,0 0 0,0 1 15,0-1-15,-21-21 0,21 21 16,0-42 15,0 0-15,0-1-16,0 1 0,0 0 0,0 0 16,0 0-16,0 0 0,0-1 15,0 1-15,21 0 0,0-21 0,-21 21 16,21-1-16,1-20 0,-1 21 15,0 0-15,0 0 0,0 21 0,0-22 16,1 22-16,-1 0 0,0 0 16,0 0-16,21 0 0,-20 0 0,-1 0 15,0 22-15,-21-1 0,21 0 0,0 0 16,0 0-16,-21 22 0,0-22 16,0 0-16,0 0 0,0 0 15,0 0-15,0 1 0,0-1 0,0 0 16,0 0-16,0 0 0,0 0 15,0 1-15,-21-22 16,0 0 0,21-22-1,0 1-15,0 0 16,0 0-16,0 0 16,0 0-16,0-1 0,0-20 0,0 21 15,0 0-15,21 0 0,0-22 0,1 22 16,-1 0-16,0-21 0,0 20 15,0 1-15,0 21 0,1-21 16,-1 21-16,0 0 0,21 0 16,-21 0-16,1 0 0,-1 0 0,0 21 15,21 0-15,-21 1 0,-21-1 0,22 0 16,-1 21-16,-21-21 0,0 1 16,0-1-16,0 0 0,0 0 0,0 0 15,0 0-15,0 1 0,0-1 0,-21 0 16,-1-21-16,22 21 0,-21 0 15,0-21-15,21 21 0,0-42 47,0 0-47,0 0 0</inkml:trace>
  <inkml:trace contextRef="#ctx0" brushRef="#br0" timeOffset="16239.59">13610 2794 0,'0'21'15,"0"0"1,-21 1-16,21-1 0,-21 0 0,0 0 16,21 21-16,0-20 15,-22-1-15,1 0 0,21 21 0,-21-21 16,21 1-16,0-1 0,0 21 0,0-21 15,0 0-15,0 1 0,0-1 16,0 0-16,0 0 0,0 0 0,21-21 16,0 21-16,1-21 0,-1 0 15,0 0-15,0 0 0,0 0 16,0-21-16,22 0 0,-22 21 0,0-21 16,0 0-16,0 0 0,1-1 15,-1 1-15,0 0 0,0 0 0,0-21 16,-21 20-16,0-20 0,0 21 0,0-21 15,0 20-15,0-20 16,0 21-16,0 0 0,-21-22 0,0 22 16,21 0-16,-21 21 0,0 0 0,-1-21 15,1 21-15,0 0 0,0 0 16,0 0-16,0 21 0,-1 0 0,1 0 16,0-21-16,0 22 0,21-1 0,0 0 15,-21 0-15,21 0 0,0 0 16,0 1-16,0-1 0,0 0 0,0 0 15,21-21-15,0 0 16,0 0-16,0 21 0</inkml:trace>
  <inkml:trace contextRef="#ctx0" brushRef="#br0" timeOffset="16751.04">14097 2963 0,'0'0'0,"0"-21"0,0 0 16,0 0-16,0 0 16,21 0-16,0 21 15,0 0-15,1 0 16,-1-22-16,0 22 0,0 0 15,0 0-15,0 22 16,1-1-16,-22 0 0,21 0 16,-21 0-16,0 0 0,0 1 0,0-1 15,0 0-15,0 0 0,0 0 16,0 0-16,0 1 0,0-1 16,0 0-16,0 0 0,-21 0 15,-1-21-15,1 0 16,21 21-16,0-42 31,0 0-31,0 0 16,0 0-16,0 0 0,0-1 15,21 1-15,1 0 0,-1 0 16,-21 0-16,21 0 0,0-1 0,-21 1 16,21 0-16,0 0 0,1 0 15,-1 0-15,0-1 0,0 22 0,-21-21 16,21 21-16,0-21 0,1 21 0,-1 0 15,0 0-15,0 0 16,0 0 0,0 0-16</inkml:trace>
  <inkml:trace contextRef="#ctx0" brushRef="#br0" timeOffset="17175.41">14817 2985 0,'63'0'31,"-42"0"-31,-21-22 16,21 1-16,1 21 0,-22-21 15,21 21-15,0-21 0,-21 0 0,21 0 16,-21-1-16,21 1 15,-21 0-15,0 0 0,0 0 16,0 0-16,-21 21 16,0 0-16,0 0 15,21 21-15,-21 0 0,-1-21 0,-20 21 16,21 21-16,0-20 0,21-1 16,-21 0-16,-1 21 0,1-21 0,21 1 15,0-1-15,0 0 0,0 0 0,0 0 16,0 0-16,0 1 15,0-1-15,0 0 0,21 0 16,1-21-16,-1 0 0,0 0 0,0 0 16,0 0-16,0 0 0,22 0 15,-22 0-15,0 0 0,0 0 0,22-21 16,-22 21-16,0-21 0,0 0 16,0 21-16,0-22 0</inkml:trace>
  <inkml:trace contextRef="#ctx0" brushRef="#br0" timeOffset="17735.78">17060 2519 0,'0'0'0,"0"-21"0,0 0 16,0-1-16,0 1 0,0 0 16,-21 21-16,0 0 15,21 21 1,0 0-16,0 1 0,0 20 15,0-21-15,0 21 0,-21 1 16,21-1-16,0 0 0,-21 1 0,21-1 16,0 0-16,0 1 0,-22-22 15,22 21-15,-21-21 0,21 1 0,0 20 16,0-21-16,-21 0 16,21 0-16,0 1 0,-21-22 0,21 21 15,-21-21 16,21-21-31,-21 21 0,21-22 16,-22 1-16</inkml:trace>
  <inkml:trace contextRef="#ctx0" brushRef="#br0" timeOffset="18451.72">16489 2858 0,'0'0'0,"21"0"31,0 0-31,0 0 16,0 0-16,1 0 0,-1 0 15,21 0-15,0 0 0,-20 0 0,20 0 16,0 0-16,1-22 0,-1 22 16,0-21-16,1 21 0,20-21 15,-21 0-15,1 0 0,20 0 0,-20-1 0,-1 1 16,0 0-16,-21 0 15,22 0-15,-22 0 0,0-1 0,-21 1 16,0 0-16,0 0 0,0 0 16,0 0-16,0-1 0,0 44 31,-21-22-15,21 21-16,-21 21 0,21-21 0,0 22 15,0-1-15,0-21 0,0 21 16,0 1-16,-21-1 0,21 0 0,0-20 15,0 20-15,0 0 0,-22-21 16,22 1-16,0 20 0,0-21 16,0 0-16,0 0 0,0 1 15,0-1-15,-21-21 0,21 21 16,-21-21 0,21-21-1,0 0-15,0-1 16,0 1-16,0 0 0,0 0 15,0 0-15,0 0 0,21-22 16,-21 22-16,21 0 0,1-21 0,-1 20 16,21 1-16,-21-21 0,22 21 15,-22 0-15,21-1 0,0 1 0,1 21 16,-22 0-16,21 0 0,1 0 16,-22 0-16,21 0 0,-21 21 15,0-21-15,1 22 0,-1 20 0,0-21 16,0 0-16,-21 0 0,0 1 15,0 20-15,0-21 0,0 0 0,0 0 16,0 1-16,0-1 16,0 0-16,-21-21 0,0 21 0,0-21 15,21 21-15,-22-21 16,22 21 0,0-42-1,0 0 1</inkml:trace>
  <inkml:trace contextRef="#ctx0" brushRef="#br0" timeOffset="19563.95">18542 2900 0,'0'0'0,"21"-106"32,-21 85-32,0 0 0,0 0 15,0-22-15,0 22 0,0 0 16,-21 0-16,0 0 0,0 21 0,-1-22 16,1 22-16,0 0 0,0 0 15,0 0-15,0 0 0,-22 22 0,1-1 16,21 0-16,-22 0 0,22 0 15,-21 0-15,21 22 0,-22-22 0,22 21 16,0-21-16,0 22 0,0-22 0,0 0 16,21 0-16,0 0 0,0 22 15,0-22-15,0 0 0,0 0 16,0 0-16,21 1 16,0-22-16,0 0 0,0 0 15,0 0-15,1 0 0,20 0 0,-21 0 16,21 0-16,-20 0 0,20-22 15,-21 1-15,0 21 0,22-21 0,-22 0 16,21 0-16,-21 0 0,0-1 16,22-20-16,-22 21 0,0 0 0,-21-22 15,21 22-15,0-21 0,-21 21 0,22 0 16,-22-1-16,0 1 16,0 0-16,0 42 31,0 0-31,0 1 0,-22-1 15,1 21-15,21-21 0,-21 0 16,21 22-16,0-22 0,0 0 0,0 0 16,0 0-16,0 1 0,0-1 0,0 0 15,0 0-15,21 0 0,0-21 16,1 0-16,-1 21 0,0-21 0,21 0 16,-21 0-16,1 0 0,-1 0 15,21 0-15,-21 0 0,22-21 0,-22 0 16,0 21-16,0-21 0,0 0 0,0 0 15,1-1-15,-1 1 16,0 0-16,0 0 0,-21 0 0,0-22 16,21 22-16,-21 0 0,0 0 15,0 0-15,0 0 0,21 21 0,-21 21 32,-21 0-17,21 0-15,-21 0 0,21 0 16,-21 1-16,21-1 0,0 0 0,0 21 15,-21-21-15,21 1 0,-21-1 0,21 0 16,0 0-16,0 0 16,-22-21-16,22 21 0,-21-21 15,21 22-15,-21-22 16,21-22 15,0 1-15,0 0-16,0 0 15,0 0-15,0 0 0,21-1 16,0-20-16,-21 21 0,22-21 0,-1-1 16,21 22-16,-21-21 0,22-1 0,-22 1 15,21 21-15,0 0 0,1 0 16,-1-1-16,0 22 0,-20 0 16,20 0-16,0 0 0,-21 22 0,1-1 15,20 0-15,-21 21 0,0-21 16,-21 22-16,21-1 0,-21-21 15,0 22-15,0-1 0,0-21 0,0 0 16,0 22-16,-21-22 0,21 0 0,-21 0 16,0-21-16,0 21 0,21 0 15,-21 1-15,-1-22 0,1 21 0,0-21 16,0 0-16,0 21 16,0-21-16,-1 0 0</inkml:trace>
  <inkml:trace contextRef="#ctx0" brushRef="#br0" timeOffset="20859.63">3535 4741 0,'0'-21'31,"21"0"-15,0 0-16,0 0 0,0 0 16,1-1-16,-1 1 15,0 0-15,-21 0 0,0 0 16,21 0-16,-21-1 0,0 1 16,0 0-1,0 42 16,0 0-31,0 1 16,0-1-16,0 21 0,0-21 16,0 22-16,21-22 0,-21 21 0,0 0 15,0 1-15,21-1 0,-21 0 16,0 1-16,0-22 0,0 21 0,0 1 16,0-22-16,0 0 0,0 21 0,0-21 15,0 1-15,0-1 0,-21 0 16,21 0-16,-21-21 0,-21 21 15,21-21-15,-1 0 0,1 21 16,-21-21-16,21 0 0,-22 0 16,1 0-16,21 0 0,0 0 15,-22 0-15,22 0 0,0 0 0,0 0 16,0 0-16,0-21 0,21 0 31,21 21-31,0 0 16,0-21-16,0 21 0,22 0 15,-22 0-15,21-21 0,0 21 0,1 0 16,-22 0-16,21 0 0,1-21 16,-1 21-16,0 0 0,-21 0 0,22 0 15,-22 0-15,0 0 0,0 0 16,0 0-16,1 0 0,-1 0 16,-21-22 46,21 22-62</inkml:trace>
  <inkml:trace contextRef="#ctx0" brushRef="#br0" timeOffset="21560.12">4932 4466 0,'0'-21'0,"0"42"0,0-63 0,0 21 16,-21 0-16,-1-1 0,22 1 15,-21 0-15,21 0 16,-21 21-16,0 0 15,21 21-15,0 0 16,0 0-16,0 1 0,0 20 0,0-21 16,0 21-16,0 1 0,0-22 15,0 21-15,0 1 0,0-1 0,0 0 16,0 1-16,0-1 0,0-21 16,0 21-16,0 1 0,0-22 0,0 21 15,0-21-15,-21 1 0,21-1 16,0 0-16,-21-21 31,-1 0-31,22-21 16,0 0-16,0-1 15,0 1-15,0-21 0,0 21 16,0-22-16,0 22 0,0-21 16,22 21-16,-22-22 0,21 22 0,0 0 15,21 0-15,-21 0 0,1 0 16,-1-1-16,0 22 0,0 0 0,0 0 15,0 0-15,1 0 0,-1 0 16,0 0-16,0 22 0,0-1 0,0 0 16,1 0-16,-22 0 0,0 0 0,21 1 15,-21 20-15,0-21 0,0 21 16,0-20-16,0 20 0,0-21 16,0 0-16,-21 0 0,-1 1 0,22-1 15,-42 0-15,21 0 0,0 0 0,0 0 16,-22-21-16,22 0 0,0 22 15,-21-22-15,20 0 0,1 0 16,0 0-16,0 0 0,0 0 16,0 0-16,21-22 15,0 1 1,21 0-16,0 21 0,0-21 16,0 0-16,0 21 15</inkml:trace>
  <inkml:trace contextRef="#ctx0" brushRef="#br0" timeOffset="22032.32">5270 4826 0,'0'0'0,"0"-21"15,0 0-15,0 0 0,0-1 16,0 1-16,0 0 15,0 0-15,22 21 16,-1 0-16,-21-21 0,21 21 0,0 0 16,0 0-16,0 0 0,1 0 15,-1 0-15,0 0 0,0 0 16,0 21-16,0 0 0,1 0 0,-1 0 16,0 1-16,0-1 0,-21 0 15,21 21-15,-21-21 0,21 1 0,-21-1 16,0 0-16,0 21 0,0-21 15,0 1-15,0-1 0,-21 0 16,21 0-16,-21-21 0,0 21 16,0-21-16,0 0 15,21-21 1,0 0-16,0 0 16,0-22-16,0 22 0,0 0 15,0 0-15,0-21 0,0 20 0,0-20 16,21 21-16,-21 0 0,0 0 15,21-1-15,0 1 0,-21 0 0,21 0 16,0 0-16,1 21 0,-1 0 16,0 0-16,0-21 15,0 21-15,0 0 16</inkml:trace>
  <inkml:trace contextRef="#ctx0" brushRef="#br0" timeOffset="22548.19">6181 4614 0,'-22'0'47,"1"0"-47,0 22 0,21-1 15,0 0-15,-21 0 0,0 0 0,21 0 16,-21 1-16,21 20 0,0-21 16,0 21-16,0-20 0,0 20 0,0-21 15,0 0-15,0 22 0,0-22 0,0 0 16,0 0-16,21 0 16,0 0-16,0-21 15,0 0-15,0 0 0,1 0 0,-1 0 16,0 0-16,0 0 0,0-21 15,0 0-15,1 0 0,-1 0 16,0 0-16,0-1 0,-21 1 16,0 0-16,21-21 0,-21 21 0,0-22 15,0 22-15,0-21 0,0 21 16,0-22-16,0 22 0,-21-21 0,21 21 16,-21-1-16,0 1 0,0 0 15,21 0-15,-22 0 0,1 21 0,0 0 16,0 0-16,0 0 0,0 0 15,-1 0-15,1 21 0,0-21 16,0 21-16,21 0 0,0 0 16,-21 1-16,21-1 0,0 0 0,0 0 15,0 0-15,0 0 0,0 1 0,0-1 16,0 0-16,21 0 0,-21 0 16,21 0-16</inkml:trace>
  <inkml:trace contextRef="#ctx0" brushRef="#br0" timeOffset="23263.84">6816 4657 0,'0'-21'0,"0"42"0,-22-42 16,22-1-1,-21 22-15,21 22 16,0-1 0,0 0-16,-21 0 0,21 0 15,0 0-15,0 22 0,0-22 16,-21 21-16,21-21 0,0 22 0,0-22 16,0 21-16,0-21 0,0 1 15,0-1-15,0 0 0,0 0 0,0 0 16,0 0-1,21-21 1,-21-21-16,21 0 16,0 0-16,1 0 15,-1 0-15,-21-1 0,21 1 0,0-21 16,0 21-16,-21 0 0,21-1 16,-21 1-16,22-21 0,-22 21 15,21 0-15,0 21 16,-21 21 15,0 0-31,0 0 0,0 0 0,0 0 16,0 1-16,0 20 0,0-21 15,0 0-15,0 0 0,21 1 0,-21 20 16,21-21-16,0 0 0,1 0 16,-1-21-16,0 22 15,0-22-15,0 0 0,0 0 16,1 0-16,-1-22 0,-21 1 15,21 21-15,0-21 16,-21 0-16,0 0 0,21-22 0,-21 22 16,21 0-16,-21-21 0,0 21 0,0-22 15,0 1-15,0 21 0,0-22 16,0 22-16,0 0 0,0-21 16,0 21-16,0-1 0,0 1 15,-21 21 1,0 0-1,21 21-15,0 1 16,0-1-16,0 0 16,0 0-1</inkml:trace>
  <inkml:trace contextRef="#ctx0" brushRef="#br0" timeOffset="23824.12">7853 4784 0,'42'-21'15,"-21"-1"1,-21 1-16,0 0 16,0 0-1,-21 21-15,0-21 16,0 21-16,0 0 0,-1 0 15,1 0-15,-21 0 0,0 21 16,20 0-16,1 0 16,0 0-16,0-21 0,21 22 15,0-1-15,0 0 0,0 0 0,0 0 16,0 0-16,0 1 0,0-1 16,21 0-16,0-21 15,0 0-15,1 0 0,-1 21 0,0-21 16,0 0-16,0 0 0,0 21 15,1-21-15,-1 21 0,0-21 0,0 0 16,0 22-16,0-22 0,-21 21 16,22 0-16,-22 0 15,0 0 1,0 0-16,-22-21 16,1 22-16,0-22 15,0 0-15,0 0 0,0 21 0,-22-21 16,22 0-16,0 0 0,0 0 15,0 0-15,-1 0 0,1 0 16,0 0-16,0 0 0,0 0 0,0 0 16,-1 0-1,1 0-15,21-21 47,0-1-47,0 1 0,21 21 16</inkml:trace>
  <inkml:trace contextRef="#ctx0" brushRef="#br0" timeOffset="24287.06">8318 4911 0,'0'-21'15,"0"-1"1,22 22-16,-1-21 16,-21 0-16,21 21 0,-21-21 0,21 0 15,0 21-15,-21-21 0,0-1 16,21 22-16,-21-21 0,0 0 0,0 0 15,-21 21 17,0 0-17,21 21-15,-21 0 0,21 0 16,-21 1-16,21-1 0,0 0 16,-21 0-16,21 21 0,0-20 0,0-1 15,0 0-15,0 0 0,0 0 0,0 0 16,0 1-16,0-1 0,21 0 15,0-21-15,0 0 0,-21 21 16,21-21-16,0 0 0,1 0 16,-1 0-16,0 0 15,0 0-15,0-21 0,0 0 16,1 0-16</inkml:trace>
  <inkml:trace contextRef="#ctx0" brushRef="#br0" timeOffset="24756.08">8763 4741 0,'0'-21'15,"0"0"1,21 21 0,0 0-16,0-21 15,1 21-15,-1 0 0,0 0 0,0 0 16,0 0-16,0 0 0,1 0 0,-1 0 15,0 0-15,0 0 0,-21 21 16,21 0-16,0-21 0,-21 21 0,22 1 16,-22-1-16,0 0 0,0 21 15,0-21-15,0 1 0,0-1 0,0 0 16,0 0-16,0 0 0,0 0 0,-22 1 16,1-1-16,0-21 15,21 21-15,0-42 47,0 0-47,0-1 16,0 1-16,21 0 0,0 0 15,-21 0-15,22 0 0,-1-22 16,-21 22-16,21 0 0,0 0 0,-21 0 16,21-1-16,-21 1 0,21 21 0,-21-21 15,22 21-15,-22-21 16,21 21-16,-21-21 31</inkml:trace>
  <inkml:trace contextRef="#ctx0" brushRef="#br0" timeOffset="25272.07">10308 4847 0,'0'0'0,"0"-21"15,0 0-15,0 0 0,0 0 0,21-1 16,-21 1-16,0 0 0,21 0 15,-21 0-15,0 42 63,0 0-63,0 0 0,0 0 0,-21 1 16,21-1-16,0 0 0,0 21 0,-21-21 15,21 1-15,0-1 0,-21 0 16,21 21-16,0-21 0,0 1 15,0-1-15,0 0 0,0-42 47,0 0-47</inkml:trace>
  <inkml:trace contextRef="#ctx0" brushRef="#br0" timeOffset="25707.66">10329 4360 0,'0'0'0,"-42"22"31,21-1-31,0-21 0,21 21 0,-22-21 16,22 21-16,0 0 15,0 0-15,0 1 16,22-22-16,-1 0 16,0 0-16,0 0 15,0 0-15,0 0 0,1-22 16,-1 22-16,0 0 0,-21-21 0,21 21 16,-21-21-16,21 0 0,-21 0 15,0 0-15,0-1 16,0 1-16,-21 21 15,0-21-15,21 0 0,-21 21 0,0 0 0,-1 0 16,1 0-16,0 0 16,21 21-1,-21 0-15,21 0 0,-21 1 0,21-1 16,0 0-16,0 0 0,0 0 16,0 0-16,0 1 0,0-1 0,21 0 15,0 0-15,0-21 0,-21 21 0,21 0 16,1-21-16,-1 22 0</inkml:trace>
  <inkml:trace contextRef="#ctx0" brushRef="#br0" timeOffset="26211.48">10731 4614 0,'0'22'31,"0"-1"-31,0 0 0,0 0 16,0 0-16,0 0 0,0 1 16,0-1-16,0 0 15,0 0-15,0 0 0,0 0 0,0 1 16,0-1-16,0 0 16,0 0-16,-21-21 46,21-21-46,0 0 16,0 0-16,0-1 0,0 1 16,0 0-16,0 0 0,0-21 15,21 20-15,1 1 0,-1 0 0,0-21 16,21 21-16,-21-1 0,22 1 0,-1 0 16,0 0-16,-20 0 0,20 21 15,0 0-15,1 0 0,-22 0 0,21 0 16,-21 0-16,0 0 0,1 21 15,-1 0-15,0 0 0,0 0 0,-21 1 16,0-1-16,0 0 0,0 21 16,0-21-16,0 1 0,0 20 15,0-21-15,0 0 0,0 0 0,-21 1 16,0-1-16,21 0 0,0 0 0,-21-21 16,-1 21-16,1-21 15,21 21-15</inkml:trace>
  <inkml:trace contextRef="#ctx0" brushRef="#br0" timeOffset="26971.82">12615 4572 0,'21'0'16,"1"0"0,-1-21-16,0 21 0,0 0 0,0-21 15,0 21-15,1-21 0,-1-1 16,0 22-16,21-21 0,-21 21 0,1-21 15,-22 0-15,21 21 0,-21-21 16,0 0-16,0-1 16,-21 22-1,-1 0-15,-20 0 0,21 0 16,-21 0-16,-1 0 0,1 0 0,21 22 16,-22-22-16,22 21 0,-21-21 0,21 21 15,0 0-15,-1-21 0,1 21 16,21 0-16,0 1 0,0-1 15,0 0-15,21 0 16,-21 0-16,22 0 0,-1 1 16,0-22-16,0 21 0,0 0 15,0 0-15,22 0 0,-22 0 0,0 1 16,0-1-16,0 0 0,1 0 16,-22 0-16,0 0 0,0 1 0,0-1 15,0 0-15,0 0 0,-22-21 16,1 21-16,0 0 0,-21-21 15,21 0-15,-22 0 0,1 0 0,21 0 16,-22 0-16,1 0 0,21 0 0,-21 0 16,20 0-16,-20 0 0,21-21 15,0 21-15,0-21 0,-1 0 16,1 0-16,21 0 0,-21-1 16,21 1-16,0 0 0,0 0 15,21 0-15,0 0 0,1 21 16,-1-22-16,21 22 0,-21 0 15,22-21-15</inkml:trace>
  <inkml:trace contextRef="#ctx0" brushRef="#br0" timeOffset="28283.08">13547 4699 0,'0'0'15,"21"0"-15,-21-21 16,0 0 0,0 0-16,0-1 15,0 1-15,0 0 0,0 0 16,-21 0-16,-1 0 16,1 21-16,0 0 0,0 0 15,0 0-15,-22 0 0,22 0 16,0 0-16,0 21 0,-21-21 15,20 21-15,1 0 0,0 0 0,-21 0 16,21 1-16,-1 20 0,1-21 16,0 0-16,0 22 0,21-22 0,0 0 15,-21 21-15,21-21 0,0 1 16,0-1-16,0 0 0,0 0 16,21 0-16,0-21 0,0 21 15,0-21-15,22 0 0,-22 0 0,0 0 16,0 0-16,22-21 0,-22 0 15,0 21-15,21-21 0,-21 0 0,1 0 16,-1-22-16,21 22 0,-21 0 0,0 0 16,-21-22-16,22 22 0,-22 0 15,21 0-15,-21 0 0,0-22 0,0 22 16,0 0-16,0 0 0,0 0 16,0 42 15,-21 0-31,-1 0 15,22 0-15,0 1 16,0-1-16,0 0 0,0 0 0,0 21 16,0-20-16,0-1 0,0 0 0,0 0 15,0 0-15,0 0 0,0 1 16,22-22-16,-1 21 0,0-21 0,0 0 16,0 0-16,0 0 0,1 0 0,-1 0 15,0 0-15,21-21 0,-21 21 16,1-22-16,-1 1 0,0 21 0,0-21 15,0 0-15,-21 0 0,0 0 16,21-1-16,-21 1 0,0 0 16,0 0-16,22 0 0,-22 0 0,0-1 15,0 1-15,-22 42 32,22 1-17,0-1-15,-21-21 0,21 21 0,0 0 16,0 0-16,0 0 0,0 1 15,0 20-15,-21-21 0,21 0 0,0 0 16,-21 1-16,21-1 0,0 0 16,0 0-16,0 0 15,-21-21 17,21-21-17,0 0-15,0 0 16,0 0-16,0-1 0,0-20 15,0 21-15,21 0 0,0 0 0,-21-22 16,21 22-16,0 0 0,1-21 0,20 20 16,-21 1-16,0 0 0,22 0 15,-22 0-15,21 21 0,-21 0 0,22 0 16,-22 0-16,21 0 0,-21 0 0,0 0 16,22 21-16,-22 0 15,0 0-15,0 0 0,-21 1 0,21-1 16,-21 0-16,22 0 0,-22 0 0,0 0 15,0 22-15,0-22 0,0 0 16,0 0-16,0 0 0,0 1 16,-22-22-16,1 21 15,0-21 1,21-21 0,0-1-16,0 1 15,0 0-15,0 0 0,21 0 0,-21 0 16,21-1-16,1 1 0,-1-21 0,0 21 15,0 0-15,0-22 16,22 22-16,-22 0 0,0 0 0,21 0 16,-21 21-16,1 0 0,-1 0 0,0 0 15,0 0-15,0 0 0,0 21 16,1 0-16,-1 0 0,-21 0 0,0 0 16,0 1-16,0-1 0,0 0 0,0 0 15,0 0-15,0 0 0,0 1 16,0-1-16,0 0 0,0 0 0,0 0 15,0 0-15,-21-21 16,21 22-16,0-44 47,0 1-47</inkml:trace>
  <inkml:trace contextRef="#ctx0" brushRef="#br0" timeOffset="28687.71">15028 4720 0,'43'0'32,"-22"0"-32,0 0 0,0 0 15,0 0-15,0-21 0,1 21 16,-1 0-16,0-21 0,0 21 15,0-21-15,-21 0 0,21 21 0,-21-22 16,0 1-16,0 0 16,0 0-16,0 0 0,-21 21 15,0 0 1,0 0-16,0 0 0,0 0 16,-22 21-16,22 0 0,0 0 0,0-21 15,0 43-15,21-22 0,-22 0 0,22 0 16,-21 0-16,21 0 15,0 1-15,0-1 0,0 0 0,0 0 0,0 0 16,21 0-16,1-21 16,-1 0-16,0 22 0,0-22 15,0 0-15,0 0 0,1 0 16,-1 0-16,0 0 0,0-22 0,0 1 16,0 21-16,1-21 0,-1 0 15,0 0-15</inkml:trace>
  <inkml:trace contextRef="#ctx0" brushRef="#br0" timeOffset="29483.9">17441 4360 0,'0'0'16,"21"0"-16,1 0 0,-1 0 15,-21-21-15,21 21 0,0-21 16,0 21-16,0-21 0,-21 0 0,22 21 15,-1-21-15,0-1 0,0 22 16,0-21-16,0 0 0,-21 0 16,0 0-16,0 0 0,0-1 15,0 1-15,-21 0 16,0 21-16,-21 0 0,21 0 16,-22 0-16,1 0 0,0 0 15,-1 21-15,1 0 0,0-21 0,-1 22 16,22-1-16,0 0 0,-21 0 0,42 0 15,0 0-15,-22 1 16,22-1-16,0 0 0,0 0 0,22 0 0,-22 0 16,42 1-16,-21-1 0,0 0 15,22 0-15,-22 0 0,21 0 16,-21 1-16,22-1 0,-22 0 0,0 0 16,0 0-16,0 0 0,-21 1 15,0-1-15,0 0 0,-21-21 16,0 0-16,0 21 0,-22-21 15,22 0-15,-21 0 0,0 0 16,-22 0-16,22 0 0,-1 0 0,22 0 16,-21 0-16,0-21 0,20 21 15,1-21-15,0 0 0,0 21 0,0-22 16,21 1-16,-21 0 0,21 0 16,0 0-16,0 0 15,0-1-15,21 22 16,0 0-16,0 0 0,0-21 0,0 0 15,22 21-15,-22 0 0,21-21 16,-21 21-16</inkml:trace>
  <inkml:trace contextRef="#ctx0" brushRef="#br0" timeOffset="30496.09">17843 4339 0,'0'0'0,"0"21"31,0 1-31,0-1 0,0 0 16,-21 0-16,0 0 16,21 0-16,0 1 0,0-1 0,0 0 15,0 0-15,0 0 16,0 0-16,0 1 0,21-22 16,0 21-16,1-21 0,-1 0 15,0 0-15,0 0 0,21 0 16,-20 0-16,-1 0 0,0 0 0,21 0 15,-21-21-15,1 21 0,-1-22 0,0 22 16,21-21-16,-21 0 0,1 0 16,-1 0-16,0 0 0,-21-1 15,0 1-15,21 0 0,-21 0 16,21 0-16,-21 0 16,0-1-16,0 44 31,0-1-16,0 0-15,0 0 0,0 0 16,-21 0-16,21 1 0,0-1 16,0 0-16,0 0 0,0 21 0,-21-20 15,21 20-15,0 0 0,-21 1 16,21-1-16,0 0 0,-21 22 0,21-22 16,0 22-16,0-1 0,0-21 15,0 22-15,0-1 0,0 1 16,-22-22-16,1 22 0,21-1 0,0 22 15,0-22-15,-21 1 0,21-1 0,-21 1 16,21-1-16,-21-20 0,21 20 0,-21-20 16,21-1-16,-22 0 0,1-21 15,21 1-15,-21 20 0,0-21 0,0-21 16,0 21-16,-1-21 0,1 0 0,0 0 16,0 0-16,0 0 0,0-21 15,-1 0-15,1 0 0,0 0 16,21-1-16,0-20 0,-21 0 0,21-1 15,0 1-15,0 0 0,0-22 0,0 22 16,21-22-16,-21 1 16,21-1-16,0 1 0,22-1 0,-22 1 15,21-1-15,-21-20 0,22 20 0,-1 1 16,22-22-16,-22 22 0,0-22 16,22 21-16,-1 1 0,-20-1 15,20 1-15,-21 21 0,22-22 0,-22 22 16,1-1-16,-22 1 0,21 0 15,-21 21-15,0-1 0,-21 1 0,0-21 16,-21 42 0,0 0-1,0 0-15,21 21 16,-21 0-16,0 0 0,21 1 16,0-1-16,0 0 0,0 0 0,0 0 15,0 0-15,21 1 0,0-1 16,0 0-16,-21 0 0,21 0 0,0-21 15,1 21-15,-1 1 0,-21-1 16,0 0-16,21 0 0,-21 0 31,-21-21-31,0 0 16,-1 0-16,1 0 0,0 0 0,0 0 16,0 0-16,0 0 0,-1 0 15,1 0-15,0-21 0,0 21 16,21-21-16,0 0 15,0 0-15,21 21 16,0-22-16,0 1 0,1 21 16</inkml:trace>
  <inkml:trace contextRef="#ctx0" brushRef="#br0" timeOffset="30796.09">19367 4043 0,'0'0'0,"0"-21"0,-21 21 31,0 0-31,21 21 16,-21 21-16,0-21 0,0 1 0,21 20 16,-22 0-16,1-21 0,21 22 15,-21-1-15,0 0 0,21-20 16,-21 20-16,21 0 0,0-21 0,-21 1 15,21 20-15,-22-21 0,22 0 0,0 0 16,0 1-16,0-1 0,0 0 16,22-21 15,-1 0-31,0 0 16,0-21-16</inkml:trace>
  <inkml:trace contextRef="#ctx0" brushRef="#br0" timeOffset="31004.11">19029 4487 0,'0'0'0,"-21"0"0,42 0 63,0 0-63,0 0 15,0 0-15,0 0 0,1 0 0,20 0 16,-21 0-16,21 0 0,-20 0 0,20 0 16,-21 0-16</inkml:trace>
  <inkml:trace contextRef="#ctx0" brushRef="#br0" timeOffset="32092.03">19494 4572 0,'0'0'0,"0"21"31,22-21-15,-1 0-16,0 0 15,0 0-15,0 0 0,22 0 16,-22 0-16,0 0 0,21 0 0,-21-21 16,1 21-16,20-21 0,-21 21 0,0-21 15,0 0-15,1 21 0,-1-22 16,-21 1-16,0 0 0,0 0 15,-21 21 1,-1 0 0,1 0-16,0 0 0,0 0 15,0 0-15,-22 21 0,22 0 0,0 0 16,0 1-16,0-22 0,21 21 16,0 0-16,-21 0 0,21 0 0,0 0 15,0 1-15,0-1 0,0 0 16,21 0-16,0 0 0,0-21 15,0 0-15,0 21 0,1-21 0,20 0 16,-21 0-16,0 0 0,22 0 16,-22 0-16,21 0 0,-21 0 0,0 0 15,1-21-15,-1 21 0,0-21 16,0 0-16,0 21 0,-21-21 16,21 0-16,1-1 0,-22 1 0,21 0 15,-21 0-15,21 0 0,-21 0 16,0-1-16,0 1 15,0 42 17,0 1-32,0-1 0,-21 0 15,21 0-15,0 0 0,-21-21 0,21 21 16,0 1-16,0-1 0,0 0 16,-22 0-16,22 0 15,-21-21-15,21-21 63,0 0-48,0 0-15,0 0 0,21-1 16,-21 1-16,22 0 0,-1 0 16,0 0-16,0 0 0,21-1 15,-20 1-15,20 0 0,0 21 0,-21-21 16,22 21-16,-1 0 0,0 0 0,-20 0 15,-1 0-15,0 0 0,0 0 16,0 21-16,0 0 0,-21 0 0,22 1 16,-22-1-16,0 0 0,21-21 0,-21 21 15,0 0-15,0 0 0,0 1 16,0-1-16,0 0 0,-21 0 16,-1 0-16,22 0 0,-21-21 15,0 22 1,0-22-16,0 0 15,21-22 1,0 1 0,0 0-16,0 0 15,0 0-15,0 0 16,21-1-16,0 1 0,0 0 0,22 0 16,-22-21-16,21 20 0,-21 1 15,22 0-15,-1 0 0,0 0 16,-21 0-16,22 21 0,-1 0 0,-21 0 15,22 0-15,-22 0 0,0 0 16,0 0-16,0 21 0,0 0 0,-21 0 16,0 0-16,0 0 0,0 1 0,0-1 15,0 0-15,0 0 0,0 0 16,0 0-16,0 1 0,0-1 0,-21 0 16,21 0-16,-21 0 15,0 0-15,0-21 0,21 22 16,-21-22-16,-1 0 0,22 21 0,-21-21 15</inkml:trace>
  <inkml:trace contextRef="#ctx0" brushRef="#br0" timeOffset="33043.9">1609 6117 0,'0'0'16,"0"-21"-16,0-21 0,0 21 0,0-1 15,0 1 1,0 42 15,0 1-31,0-1 0,0 0 16,0 21-16,-22-21 0,22 22 0,-21-1 16,21 0-16,-21 1 0,21-1 15,0 22-15,-21-22 0,21 0 16,-21 1-16,21-22 0,-21 21 15,21-21-15,0 22 0,0-22 0,0 0 16,0 0-16,-22-21 0,22 21 16,0 0-16,0-42 31,0 0-31</inkml:trace>
  <inkml:trace contextRef="#ctx0" brushRef="#br0" timeOffset="33745.08">1249 6435 0,'-21'0'0,"42"0"0,-64 0 0,22 0 15,0 0-15,21 21 32,21-21-17,0 0-15,1 0 0,-1 0 16,21 0-16,-21 0 0,22 0 0,-1-21 15,0 21-15,22-21 0,-22-1 16,0 1-16,22 21 0,-22-21 0,1 0 16,-1 0-16,0 0 15,-21-1-15,22 22 0,-22-21 0,0 0 16,0 0-16,0 21 0,-21-21 16,0 0-16,0-1 0,0 1 15,-21 21 1,0 0-1,0 21 1,21 1-16,0-1 0,-21 0 16,21 21-16,0-21 0,0 22 15,0-22-15,0 21 0,0 1 0,-21-1 16,21-21-16,0 21 0,-22-20 16,22 20-16,0-21 0,0 0 0,0 0 15,-21 1-15,21-1 16,0 0-16,-21-21 31,21-21-15,0 0-16,0-1 15,0 1-15,0 0 0,0 0 0,21-21 16,0 20-16,1-20 0,-1 21 16,0-21-16,0 20 0,0 1 0,0 0 15,22 0-15,-22 0 0,21 0 16,-21 21-16,1 0 0,20 0 0,-21 0 15,21 0-15,-20 0 0,-1 21 16,0 0-16,0 0 0,-21 0 16,0 0-16,0 1 0,0 20 15,0-21-15,0 0 16,0 0-16,0 1 0,-21-1 0,21 0 16,-21-21-16,0 21 0,21 0 15,-22-21 1,44 0 15,-1-21-15</inkml:trace>
  <inkml:trace contextRef="#ctx0" brushRef="#br0" timeOffset="34135.58">2540 6541 0,'0'0'0,"21"0"0,0 0 16,0 0-16,1 0 0,-22-22 0,21 22 15,0-21-15,0 0 0,0 0 16,0 21-16,1-21 0,-1 0 16,0-1-16,0 1 0,0 0 0,0 0 15,1 21-15,-22-21 0,0 0 16,0-1-16,0 1 15,-22 21-15,1 0 16,0 0-16,0 0 0,0 0 0,0 21 16,-1 1-16,1-1 0,0 0 15,0 0-15,0 21 0,0-20 0,21 20 16,0 0-16,-22-21 0,22 22 16,0-1-16,0-21 0,0 0 0,0 1 15,0 20-15,22-21 0,-1 0 16,0 0-16,0-21 0,0 0 15,0 22-15,1-22 0,-1 0 16,0 0-16,0 0 0,0 0 16,22 0-16,-22 0 0,0-22 0,21 1 15</inkml:trace>
  <inkml:trace contextRef="#ctx0" brushRef="#br0" timeOffset="34916.54">4508 6308 0,'0'0'0,"-21"0"0,21-21 0,0-1 0,0 1 16,-21 0-16,21 0 0,0 0 16,0 0-16,0-1 0,-21 22 15,21-21-15,-21 21 16,21 21 15,0 1-31,0-1 0,0 0 16,0 21-16,0 1 0,0-1 0,0 0 15,0 1-15,0-1 0,0 0 16,0 22-16,0-22 0,0-21 0,0 22 16,0-1-16,0-21 0,0 21 0,0-20 15,0-1-15,0 0 0,0 0 16,0 0-16,-21-21 31,-1 0-15,22-21-16,0 0 15,0 0-15,0 0 0,0-1 16,0 1-16,0 0 0,0-21 0,0 21 16,22-22-16,-1 22 0,0-21 0,0 21 15,0-1-15,22-20 0,-22 21 16,21 0-16,0 21 0,1-21 15,-22 21-15,21 0 0,1 0 0,-1 0 16,0 21-16,-21 0 0,22-21 16,-22 21-16,0 0 0,0 22 0,0-22 15,1 0-15,-22 0 0,0 0 16,0 0-16,0 1 0,0-1 0,-22 0 16,1 0-16,-21 0 0,21 0 15,-22 1-15,1-1 0,0 0 0,-1-21 16,1 21-16,0-21 0,-1 0 0,1 21 15,21-21-15,-21 21 0,20-21 16,1 0-16,0 0 16,42 0-1,0-21-15,1 21 16,-1-21-16,0 0 0,0 21 0</inkml:trace>
  <inkml:trace contextRef="#ctx0" brushRef="#br0" timeOffset="35392">5143 6625 0,'0'0'16,"0"-21"-16,0 0 0,0 0 15,0 0-15,22 21 0,-22-22 0,0 1 16,21 0-16,0 0 0,0 21 15,-21-21-15,42 0 0,-20 21 0,-1 0 16,0-22-16,21 22 16,-21 0-16,1 0 0,20 0 0,-21 22 15,21-22-15,-20 21 0,-1 0 0,21 0 16,-21 21-16,-21-20 16,21-1-16,-21 0 0,0 21 0,0-21 0,0 1 15,0-1-15,-21 0 0,21 0 0,-21 0 16,0 0-16,0 1 0,0-22 15,-1 21-15,1-21 0,21 21 16,-21-21-16,0 0 16,21-21-1,0 0-15,0-1 16,0 1-16,0 0 0,0 0 16,21 0-16,-21 0 0,21-1 15,-21 1-15,21 0 0,-21-21 0,22 21 16,-1-1-16,0 1 0,0 0 15,0 0-15,0 21 0,1-21 16,-1 21-16,-21-21 0,21 21 0,0 0 16,0 0-16,0 0 0,1 0 15,-1 0-15</inkml:trace>
  <inkml:trace contextRef="#ctx0" brushRef="#br0" timeOffset="35908.05">6329 6308 0,'-21'0'0,"-1"0"16,22 21-16,-21-21 0,0 21 16,0 0-16,0 0 0,0 1 0,-1-1 15,1 21-15,-21-21 0,21 22 0,21-22 16,-21 0-16,-1 21 0,22-21 15,0 22-15,0-22 0,0 0 16,0 0-16,0 0 0,0 1 0,0-1 16,22 0-16,-1 0 0,0-21 15,0 21-15,0-21 0,0 0 0,1 0 16,-1 0-16,0 0 0,0 0 0,21 0 16,-20 0-16,-1-21 0,0 21 15,0-21-15,0 0 0,0 21 0,1-21 16,-1-1-16,0 1 0,-21 0 0,0-21 15,21 21-15,-21-1 16,0-20-16,0 0 0,0 21 0,0-22 0,0 1 16,0 21-16,-21-22 0,0 22 15,0 0-15,-1 0 0,1 0 16,0 0-16,0 21 0,-21 0 0,20 0 0,1 0 16,0 0-16,0 0 15,0 21-15,-22 0 0,22 0 0,0 0 16,21 0-16,-21 1 0,0 20 0,21-21 15,-21 21-15,21-20 0,0 20 16,0-21-16,0 21 0,0-20 0,0-1 16,0 21-16,0-21 0,21 0 0,0-21 15,0 22-15,0-1 0,0-21 16,1 0-16</inkml:trace>
  <inkml:trace contextRef="#ctx0" brushRef="#br0" timeOffset="36607.76">6837 6498 0,'0'0'0,"21"-21"15,-21 0-15,21 0 0,-21 0 0,0-1 16,0 44 15,0-1-31,0 0 0,0 0 0,0 21 16,-21-20-16,21-1 0,-21 21 15,21-21-15,0 22 0,0-22 0,0 0 16,0 0-16,-21 0 0,21 0 16,0 1-16,0-1 0,0 0 15,0 0-15,21-21 16,0 0-16,0 0 16,0 0-16,0 0 15,1-21-15,-22 0 0,21 21 0,0-21 16,0-1-16,0 22 0,-21-21 0,21 0 15,1 0-15,-1 0 0,-21 0 16,21-1-16,-21 1 0,21 0 0,-21 0 16,21 0-1,0 42 1,-21 0 0,0 0-16,0 0 0,0 1 15,0-1-15,0 0 0,0 0 16,0 0-16,22 0 0,-22 1 15,0-1-15,21-21 0,-21 21 0,21-21 16,0 0-16,0 0 16,0 0-16,1 0 15,-1 0-15,0 0 0,-21-21 16,21 0-16,0-1 16,-21 1-16,21 0 0,-21 0 0,0 0 15,0 0-15,22-22 0,-22 22 16,0-21-16,0-1 0,0 22 15,0-21-15,0 21 0,0 0 0,0-22 16,0 22-16,0 0 16,-22 21-16,1 0 15,0 0 1,21 21 0,-21-21-16,21 21 0,0 0 0,0 1 15,0-1 1,0 0-16,21-21 0,0 0 0,-21 21 15,21-21-15,1 0 0,-1 0 0,0 21 16</inkml:trace>
  <inkml:trace contextRef="#ctx0" brushRef="#br0" timeOffset="37060.08">8022 6414 0,'0'0'0,"21"0"0,-21-22 16,0 1-1,-21 21 1,0 0-16,0 0 0,0 0 0,-1 0 16,1 0-16,0 0 0,0 21 15,0 1-15,0-1 16,21 0-16,0 0 0,0 0 16,0 0-16,0 1 15,0-1-15,0 0 0,21-21 16,0 21-16,0-21 0,0 0 0,0 21 15,1-21-15,-1 21 0,0-21 16,0 22-16,0-22 0,-21 21 0,21-21 16,-21 21-16,22-21 0,-22 21 15,0 0-15,0 0 16,-22 1-16,1-22 16,0 0-16,0 21 0,0-21 15,0 0-15,-1 0 0,-20 0 16,21 0-16,0 0 0,0 0 0,-1 0 15,1 0-15,0 0 0,0 0 16,0 0-16,0 0 0,-1 0 16,1 0-16,21-21 15,0-1 1,21 1 0,1 0-16,-1 0 0,0 21 15</inkml:trace>
  <inkml:trace contextRef="#ctx0" brushRef="#br0" timeOffset="37460.1">8297 6583 0,'0'0'15,"21"0"-15,-21-21 31,22 21-31,-1 0 16,0-21-16,-21-1 16,21 22-16,0-21 0,0 0 15,-21 0-15,22 0 16,-22 0-16,0-1 16,0 44 30,-22-1-46,1 0 16,21 0-16,0 0 0,0 0 0,0 1 16,0-1-16,0 0 0,0 0 0,0 0 15,0 0-15,0 1 16,0-1-16,0 0 16,21-21-16,1 0 0,-1 0 15,0 0 1,0 0-16,0-21 0</inkml:trace>
  <inkml:trace contextRef="#ctx0" brushRef="#br0" timeOffset="37867.79">8657 6456 0,'0'0'16,"0"-21"-16,0 0 0,0-1 15,0 1-15,21 21 0,-21-21 0,0 0 16,21 21-16,1-21 0,-1 21 0,0-21 15,0 21-15,21 0 0,-20 0 16,20 0-16,0 0 0,-21 0 16,22 0-16,-22 21 0,0 0 0,21 0 15,-42 0-15,22 0 0,-1 1 0,-21-1 16,0 0-16,0 0 0,0 0 16,0 0-16,0 1 0,0-1 0,0 0 15,-21 0-15,21 0 0,-22-21 16,1 21-16,0-21 15,21-21 17,0 0-32,0 0 15,0 0-15,0 0 16,0-1-16,21-20 0,0 21 0,1 0 16,-22 0-16,21-22 0,0 22 15,0 0-15,-21 0 0,21 21 0,0-21 16,-21-1-16,22 22 0,-1-21 15,-21 0 1</inkml:trace>
  <inkml:trace contextRef="#ctx0" brushRef="#br0" timeOffset="38763.86">10583 6244 0,'0'0'0,"0"-106"15,0 85 1,0 42 31,-21 1-47,21-1 0,0 0 15,0 0-15,0 21 0,0-20 16,-21-1-16,21 21 0,0-21 0,0 22 16,0-22-16,0 0 0,-21 0 15,21 0-15,0 0 0,0 1 0,0-1 16,0-42 15,0-1-31,21 22 16,0-21-16,0 0 0,0 0 0,-21 0 15,22-22-15,-1 22 0,0 0 16,0 0-16,0 0 0,0 0 0,1-1 16,-1 1-16,0 21 15,0 0 1,0 21-1,-21 1-15,0-1 0,21 0 16,-21 0-16,22 21 0,-22-20 16,0-1-16,21 0 0,0 0 0,0 0 15,-21 0-15,21 1 0,22-1 0,-22 0 16,0-21-16,21 0 0,-21 0 16,22 0-16,-22 0 0,21 0 0,1 0 15,-22 0-15,21-21 0,0 0 0,-20 21 16,20-22-16,-21-20 0,0 21 15,0 0-15,1-22 0,-1 22 16,-21 0-16,21-21 0,-21 21 0,0-22 16,0 22-16,0 0 0,0-21 15,0 20-15,0 1 0,-21 0 0,0 0 16,-1 0-16,1 21 0,0 0 16,0 0-16,0 0 15,0 0-15,21 21 0,-22 0 16,22 0-16,0 0 0,0 1 15,0-1-15,0 0 16,0 0-16,0 0 0,22-21 0,-1 21 16,0-21-16,0 0 0,21 0 0,-20 22 15</inkml:trace>
  <inkml:trace contextRef="#ctx0" brushRef="#br0" timeOffset="38991.41">11938 6223 0,'0'-21'16,"0"42"15,0 0-31,0 0 0,0 1 16,-21-1-16,21 0 0,-21 0 16,-1 0-16,22 0 15,0 1-15,0-1 16,0-42 15</inkml:trace>
  <inkml:trace contextRef="#ctx0" brushRef="#br0" timeOffset="39191.69">11874 6054 0,'0'0'0,"-21"0"15,0 0-15,0 0 32,0 0-32,42 0 47,0 0-47,0 0 0,0 0 15,1 0-15</inkml:trace>
  <inkml:trace contextRef="#ctx0" brushRef="#br0" timeOffset="39711.75">12319 5969 0,'0'0'0,"0"21"31,-21 0-15,0 1-16,21-1 15,-22 0-15,22 0 0,0 0 0,0 0 16,-21 1-16,0-1 0,21 0 0,-21 0 16,21 21-16,-21-20 0,21-1 15,0 21-15,0-21 0,0 0 0,0 1 16,0 20-16,0-21 0,0 0 16,21 0-16,0-21 15,0 0-15,0 0 0,22 0 16,-22 0-16,0 0 0,0 0 0,0 0 15,22-21-15,-22 0 0,0 0 16,0 0-16,0 0 0,1-22 0,-1 22 16,0 0-16,0-21 0,0 20 0,0-20 15,-21 0-15,22 21 0,-1-22 0,-21 1 16,0 21-16,0-22 0,21 22 16,-21 0-16,0 0 0,0 0 0,0 0 15,-21 42 16,21 0-31,-21 0 0,21 0 0,-22 0 16,1 22-16,21-22 0,-21 21 16,21-21-16,0 22 0,0-22 15,0 21-15,0-21 0,0 22 0,0-22 16,0 21-16,0-21 0,0 1 0,0-1 16,0 0-16,21 0 0,-21 0 15,21-21-15,1 0 0,-1 0 0,0 0 16,0 0-16,0 0 0,22 0 0</inkml:trace>
  <inkml:trace contextRef="#ctx0" brushRef="#br0" timeOffset="40792.06">14520 5906 0,'0'0'0,"-21"0"0,21-22 16,-21 22-16,0 0 16,0 0-1,-1 22 1,22-1-16,0 0 0,-21 0 0,21 0 16,0 0-16,0 22 0,0-22 15,0 0-15,-21 0 0,21 22 0,-21-22 16,21 0-16,0 0 0,0 0 0,-21 0 15,0 1-15,21-1 0,-22 0 16,22 0-16,0 0 0,-21-21 16,21 21-16,-21-21 0,0 0 15,21-21 1,-21 21-16,21-21 16,0 0-16,0 0 0,0 0 15,0-1-15,21 1 0,0 0 16,0 0-16,22 0 0,-22 0 15,0 21-15,0-22 0,21 1 16,-20 21-16,-1 0 0,21 0 0,-21 0 16,0 0-16,1 0 0,-1 0 0,21 0 15,-21 0-15,0 21 0,-21 1 16,22-22-16,-1 21 0,0 0 16,-21 0-16,0 0 0,0 0 15,0 1-15,0-1 0,0 0 16,0 0-16,-21 0 0,0 0 15,-1-21-15,1 22 0,0-22 0,0 0 16,0 0-16,0 0 0,-1 0 16,1 0-16,0 0 0,0 0 15,0 0-15,0 0 0,-1 0 16,22-22-16,-21 22 16,21 22 30,21-22-46,1 21 16,-1-21-16,0 21 16,0-21-16,0 0 0,0 0 0,22 0 15,-22 0-15,0 0 0,21 0 0,-20 0 16,20 0-16,-21 0 0,21 0 16,1-21-16,-1 21 0,0-21 0,1-1 15,-1 22-15,0-21 0,1 0 0,-1 0 16,0 0-16,1 0 0,-1-1 15,-21 1-15,22 0 0,-22 0 16,0 0-16,21 0 0,-42-1 0,21 22 16,-21-21-16,0 0 0,-21 0 15,0 21 1,0 0-16,0 0 0,-22 0 0,22 21 16,-21 0-16,21 0 0,0-21 15,-1 22-15,1-1 0,21 0 16,0 0-16,0 0 0,0 0 0,0 1 15,0-1-15,0 0 0,21 0 16,1 0-16,-1-21 0,-21 21 16,21-21-16,0 0 0,0 0 15,0 0-15,1 0 16,-1 0-16,0 0 0,0-21 16</inkml:trace>
  <inkml:trace contextRef="#ctx0" brushRef="#br0" timeOffset="42303.69">16976 5948 0,'0'0'0,"0"-42"31,0 20-31,0 1 16,0 0-16,0 0 0,-22 0 15,22 0 1,-21 21 0,21 21-1,-21 0-15,0 0 0,21 0 0,-21 0 16,21 1-16,0 20 0,-21-21 16,21 21-16,-22-20 0,22 20 0,0-21 15,0 0-15,-21 22 0,21-22 16,-21 0-16,21 0 0,-21 0 15,21 0-15,0 1 0,0-1 0,0 0 0,0 0 16,0 0-16,21 0 16,0-21-16,0 0 0,1 0 0,-1 0 15,0 0-15,21 0 0,-21 0 0,1 0 16,20-21-16,-21 0 16,21 21-16,-20-21 0,20 0 0,0 0 15,-21-1-15,22 1 0,-22 0 0,21 0 16,-21 0-16,1-22 0,-1 22 15,0 0-15,-21 0 0,21 0 0,-21 0 16,0-1-16,-21 22 31,0 0-31,21 22 16,0-1-16,0 0 16,0 0-16,0 0 0,0 0 15,0 1-15,21-1 0,-21 0 0,21 0 16,-21 0-16,0 0 0,0 1 15,21-1-15,0-21 0,1 21 16,-22 0-16,21-21 0,0 21 0,21-21 16,-21 0-16,1 0 0,20 0 15,-21 0-15,21 0 0,-20 0 0,20 0 16,-21 0-16,21 0 0,-20 0 0,20-21 16,-21 0-16,0 21 0,22-21 15,-22 21-15,0-21 0,0-1 0,0 22 16,0-21-16,1 0 0,-1 0 0,0 0 15,-21 0-15,21-1 0,-21 1 16,21-21-16,-21 21 0,0 0 16,0-1-16,0 1 0,0 0 0,0 0 15,0 0-15,-21 21 0,0 0 16,0 0-16,0 0 0,-1 0 0,1 0 16,0 0-16,0 21 0,0 0 0,-22-21 15,22 21-15,0 22 0,0-22 16,0 0-16,0 0 0,-1 0 15,22 0-15,0 1 0,-21-1 0,21 0 0,0 0 16,0 0-16,0 0 16,0 1-1,21-22-15,1 0 0,-1 0 16,0 0-16,0 0 16,0 0-16,-21-22 0,21 22 0,1-21 15,-1 0-15,0 0 0,0 0 16,-21 0-16,0-1 0,21 1 15,0 0-15,-21 0 0,22 0 0,-22 0 16,0-1-16,21 22 0,-21-21 16,0 42-1,0 1 1,0-1-16,0 0 0,0 0 16,-21 0-16,21 0 15,0 1-15,-22-1 0,22 0 0,0 0 16,0 0-16,0 0 0,0 1 15,0-1-15,22-21 16,-1 0-16,0 21 0,0-21 0,0 0 16,22 0-16,-22 0 0,0 0 0,21 0 15,-21 0-15,22 0 0,-22 0 16,21-21-16,-21 21 0,22-21 0,-22-1 16,21 22-16,-21-21 0,22 0 0,-22 0 15,21 0-15,-21 0 16,1-1-16,-1 1 0,0 0 0,-21 0 15,0 0-15,0 0 0,-21 21 16,0 0-16,-1 0 0,1 0 16,0 0-16,0 0 0,0 0 15,0 0-15,21 21 0,0 0 0,0 0 16,0 0-16,0 0 16,0 1-16,0-1 0,0 0 0,21 0 15,-21 0-15,21 0 16,-21 1-16,0-1 15,-21-21 1,0 0 0,21-21-1,0-1 1,21 1 0,0 0-16,-21 0 0,21 0 0</inkml:trace>
  <inkml:trace contextRef="#ctx0" brushRef="#br0" timeOffset="43013.07">19156 5736 0,'0'0'0,"0"21"31,0 1-31,0 20 0,0-21 16,-21 0-16,-1 22 0,1-22 15,21 21-15,-21-21 0,21 22 16,0-22-16,-21 0 0,21 21 0,-21-21 15,21 1-15,-21-1 0,21 0 16,0 0-16,-22 0 0,22 0 16,-21-21-16,21 22 0,0-44 47,0 1-32,0 0-15,21 21 16,1-21-16,-22 0 0,21 0 0,0-1 15,0 1-15,21 0 0,-20 0 16,20 0-16,0 21 0,-21-21 16,22 21-16,-1 0 0,-21 0 0,22 0 15,-22 0-15,0 0 0,0 0 0,-21 21 16,0 0 0,0 0-16,0 0 0,0 0 0,0 1 15,-21-1-15,21 0 0,0 0 16,0 0-16,-21 0 15,21 1-15,0-1 16,0 0-16,21-21 0,0 0 0,0 0 16,0 21-16,1-21 0,-1 0 15,21 0-15,-21 0 0,0 0 16,22 0-16,-22 0 0,21-21 0,-21 0 16,22 21-16,-22-21 0,21 21 15,-21-22-15,22 1 0,-22 0 0,0 0 16,0 0-16,0 0 0,1-1 15,-1-20-15,-21 21 0,0 0 0,0 0 16,0-1-16,0 1 0,-21 21 31,-1 21-31,1 1 0,0-22 16,0 21-16,0 0 0,0 0 0,21 21 16,-22-20-16,22-1 0,-21 0 15,21 0-15,0 0 0,0 0 16,0 1-16,0-1 15,0 0 1,21-21-16,1 0 0,-1 0 0,0 0 16,0 0-16,21 0 0,1 0 0,-22 0 15</inkml:trace>
  <inkml:trace contextRef="#ctx0" brushRef="#br0" timeOffset="43571.46">20553 6138 0,'0'0'0,"0"-21"0,0-85 31,0 85-15,-21 21-16,-1 0 0,1 0 15,0 0-15,0 0 0,0 0 0,0 21 16,-1-21-16,1 22 0,-21-1 16,21 0-16,0 0 0,-1 0 0,1 0 15,0 1-15,0-1 0,21 21 16,-21-21-16,21 0 0,0 1 0,0-1 15,0 0-15,0 0 0,0 0 16,21 0-16,0-21 16,0 0-16,0 0 0,1 0 15,-1 0-15,0 0 0,0 0 16,0-21-16,0 0 0,1 21 0,-22-21 16,21 0-16,0 0 0,0-1 15,0-20-15,0 21 0,1-21 0,20 20 16,-21-20-16,0 0 0,0-1 15,1-20-15,20 21 0,-21-1 0,0-20 16,0-22-16,-21 43 0,22 21 16,-22-22-16,0 22 0,0 0 15,0 42 1,-22 0-16,1 0 0,0 1 16,0 20-16,0 0 0,0 1 15,-1 20-15,1-21 0,0 1 0,21-1 16,-21 0-16,21 1 0,0-22 15,0 21-15,0-21 0,0 22 0,0-22 16,0 0-16,21 0 0,0 0 0,0 1 16,1-22-16,20 21 0,-21-21 15,21 0-15,1 0 0,-1 0 0,0 0 16,1 0-16,-1 0 0,0 0 0,1 0 16,-1 0-16,0 0 0,-20-21 15,-1 21-15,0-22 0</inkml:trace>
  <inkml:trace contextRef="#ctx0" brushRef="#br0" timeOffset="44564.07">1566 8234 0,'64'-85'31,"-43"85"-31,-21-21 0,21 0 16,0 0-16,0 0 0,1-1 16,-1 1-16,-21 0 0,21 0 0,0 0 15,-21 0-15,0-1 0,0 1 16,0 0-16,0 0 0,0 0 15,-21 0-15,0 21 0,-22 0 16,22 0-16,-21 0 0,0 0 0,-1 0 16,1 21-16,-22 0 15,22 0-15,0 0 0,-1 0 0,22 1 16,0-1-16,0 0 0,0 21 16,21-21-16,0 22 0,0-22 0,21 21 15,0-21-15,0 1 0,0 20 16,22-21-16,-1 0 0,0 0 0,1 1 15,-1-1-15,0 0 0,1 0 16,-1 0-16,-21 0 0,22 1 0,-22-22 16,-21 21-16,0 0 0,0 0 15,0 0-15,0 0 0,-21-21 0,-1 22 16,1-1-16,-21-21 0,0 21 16,-1-21-16,1 0 0,-22 0 15,22 0-15,0 0 0,-1 0 16,1 0-16,0 0 0,-1 0 0,22 0 15,0-21-15,-21 21 0,21-21 16,21-1-16,-22 22 0,22-21 0,0 0 16,-21 0-16,21 0 0,0 0 15,21-1-15,1 1 0,-1 0 16,21 0-16,0 0 0,1 21 16,-1-21-16,22-1 0,-22 1 0,21 0 15,1 0-15</inkml:trace>
  <inkml:trace contextRef="#ctx0" brushRef="#br0" timeOffset="44959.41">2095 8086 0,'0'0'0,"22"0"0,-1 0 31,-21 21-31,0 0 0,0 0 0,0 0 16,0 1-16,0-1 0,0 21 15,-21-21-15,-1 0 0,22 1 16,0 20-16,0-21 0,0 0 0,0 0 15,0 1-15,0-1 0,0 0 0,0 0 16,0 0-16,22-21 16,-1 0-16,0 21 0,0-21 15,21 0-15,-20 0 0,20 0 0,-21 0 16,21-21-16,-20 21 0,20-21 16,-21 21-16,21-21 0,-20 0 0,-1 0 15,0-1-15,0 1 0,0 0 16,-21 0-16,0 0 0,0 0 0,0-22 15,0 22-15,0-21 0,0 21 0,-21-22 16,0 22-16,0-21 0,0 21 16,-1-1-16,-20 1 0,21 21 0,0 0 15,-22 0-15,22 0 0,-21 0 16,21 0-16,0 0 0,-1 0 0,1 21 16,0 1-16,21-1 15,0 0-15,21-21 16,0 0-16,22 0 0</inkml:trace>
  <inkml:trace contextRef="#ctx0" brushRef="#br0" timeOffset="47035.24">4508 7768 0,'0'0'15,"-21"0"-15,21-21 0,-21 21 0,0-21 16,0 0-16,0 21 0,-1 0 0,22-21 15,-21 21-15,0 0 0,0 0 0,0 0 16,0 0-16,-1 0 16,22 21-16,-21 0 0,0 0 15,21 0-15,0 0 0,-21 22 16,0-22-16,21 21 0,-21 1 16,21-1-16,0 21 0,0-20 0,0-1 15,0 0-15,0 1 0,0-1 0,0 0 16,0-20-16,0 20 0,0-21 15,21 0-15,0 0 0,0 1 0,0-1 16,22-21-16,-22 0 0,21 21 0,0-21 16,1 0-16,-1 0 0,0 0 15,22 0-15,-22-21 0,1 0 0,-1-1 16,-21 22-16,21-21 0,1-21 16,-1 21-16,-21 0 0,22-22 0,-22 1 15,0 21-15,0-22 0,0 1 16,-21 0-16,0-22 0,0 22 0,0 0 15,0 20-15,0-20 0,-21 0 16,0-1-16,0 1 0,-22 21 0,22 0 16,-21-22-16,21 22 0,-22 0 0,1 21 15,0-21-15,-1 21 0,-20 0 16,21 0-16,-1 0 0,1 21 0,0 0 16,-1 0-16,1 1 0,21-1 15,0 21-15,-22 0 0,22-20 0,21 20 16,0 21-16,-21-20 0,21-1 0,0 0 15,0 22-15,0-22 16,21 1-16,0-22 0,22 21 0,-22-21 16,21 0-16,0 1 0,22-1 0,-22-21 15,22 0-15,-1 0 0,1 0 16,-22 0-16,22 0 0,-1 0 0,-21 0 16,22-21-16,-22-1 0,1 1 0,-1 0 15,-21 0-15,21 0 0,-20 0 16,-1-1-16,0 1 0,0 0 15,0 0-15,-21 0 0,21 0 0,-21-1 16,0 44 0,0-1-1,0 0-15,0 0 0,-21 0 16,21 0-16,-21 1 0,21-1 16,-21 0-16,21 0 0,0 0 0,0 0 15,-21 1-15,21-1 0,-21-21 16,21 21-16,0-42 47,0 0-47,21-1 15,0 1-15,0 0 0,-21-21 16,21 21-16,0-1 0,-21 1 0,22-21 16,-1 21-16,0 0 0,-21-1 15,21 1-15,0 21 0,0 0 16,1 0-16,-1 0 15,-21 21-15,0 1 16,0-1-16,21 0 0,-21 0 0,0 0 16,21 0-16,-21 1 0,0-1 0,0 0 15,21 0-15,0 0 0,-21 0 0,22-21 16,-1 22-16,0-1 0,0-21 16,0 0-16,0 0 0,1 0 0,-1 0 15,21 0-15,-21 0 0,0 0 0,22 0 16,-22-21-16,21 21 0,-21-22 15,1 1-15,-1 0 0,0 0 0,0 0 16,0 0-16,0-22 0,1 22 0,-22-21 16,21 21-16,-21-22 15,0 1-15,0 0 0,0 20 0,21-20 16,-21 0-16,0 21 0,0-22 0,0 22 16,0-21-16,0 21 0,0-1 0,0 1 15,0 42 16,0 1-31,0-1 16,0 0-16,-21 0 0,21 0 16,-21 22-16,21-1 0,0 0 0,0-21 15,0 22-15,0-1 0,0 0 0,0 1 16,0-1-16,0-21 0,0 22 0,0-22 16,0 21-16,0-21 0,21 0 15,0 1-15,0-22 0,-21 21 0,21-21 16,0 0-16,1 0 0,-1 0 0,0 0 15,0 0-15,0 0 0,0-21 16,1-1-16,-1 22 0,-21-21 0,21 0 16,0 0-16,0 0 0,0 0 0,-21-1 15,0-20-15,22 21 0,-22 0 16,0 0-16,0-1 0,0 1 16,0 42-1,0 1 1,0-1-16,0 0 15,0 0-15,0 0 0,0 0 0,0 1 16,0-1-16,0 0 0,0 0 0,0 0 16,0 0-16,21-21 15,0 0-15,0 0 0,-21 22 0,21-22 16,22 0-16,-22 0 0,0 0 0,0-22 16,0 22-16,22-21 0,-22 0 0,0 0 15,0 21-15,0-21 0,0 0 16,1-22-16,-1 22 0,0 0 0,-21-21 15,21-1-15,-21 22 16,21 21-16,-21-21 0,0 0 16,0 0-1,0 42 1,0 0-16,0 0 16,0 0-16,0 22 0,0-22 0,0 0 15,-21 21-15,21 1 0,0-1 0,0 0 16,-21 1-16,21-1 0,0 21 0,0-20 15,0 20-15,0-20 0,0 20 16,0 1-16,0-1 0,0 1 0,0-1 16,0 22-16,0-22 0,0 1 0,0 20 15,21-20-15,-21-1 0,0 1 16,0 21-16,0-22 0,0 22 16,0-22-16,0 22 0,0-22 0,0 1 15,0-1-15,0-20 0,0 20 0,-21-20 16,0-22-16,0 21 0,-1-21 0,1 0 15,0 1-15,0-22 0,0 0 0,0 0 16,-1 0-16,1-22 0,0 1 16,0 0-16,0 0 0,0-21 0,-1-1 15,1 1-15,0-22 0,0 1 0,0-1 16,0-20-16,-1 20 0,22-20 16,-21-1-16,21 0 0,0 1 0,0-1 15,0 0-15,0 1 0,0-1 16,21 21-16,1-20 0,-1 20 0,0 1 15,0 20-15,21-20 0,-20 21 16,20-1-16,0 1 0,1 21 0,-1-22 16,0 22-16,1-21 0,-1 21 15,0 0-15,1-22 0,-1 22 0,0 0 16,1 0-16,-1 0 0</inkml:trace>
  <inkml:trace contextRef="#ctx0" brushRef="#br0" timeOffset="48116.06">8424 7768 0,'-21'0'0,"42"0"0,-42-21 0,0 21 16,21-21-16,0 0 0,-21 21 16,21-21-16,-21 21 15,-1 21 1,22 0 0,-21 0-16,21 0 0,-21 0 0,21 22 15,0-1-15,0 0 0,-21-20 0,21 20 16,-21 0-16,21 1 0,0-1 15,0 0-15,0 1 0,-21-22 0,21 21 16,0-21-16,0 0 0,0 1 0,0-1 16,21-21-1,0 0-15,0 0 0,0 0 16,0-21-16,1-1 0,-1 1 16,21 0-16,-21 0 0,0 0 15,22-22-15,-22 22 0,0-21 16,0 0-16,22-1 0,-22 1 15,0 21-15,0 21 0,-21-21 0,0 42 32,0 0-17,0 0-15,0 0 0,0 0 0,0 1 16,0 20-16,0-21 0,0 0 16,0 0-16,0 1 0,0-1 0,21 0 15,0 0-15,1-21 0,-1 21 0,0-21 16,0 0-16,0 0 0,0 0 15,1 0-15,20 0 0,-21 0 16,21 0-16,-20 0 0,20-21 0,-21 0 16,21 21-16,1-21 0,-22 0 15,0-1-15,21 1 0,-20-21 0,-1 21 16,0-22-16,0 22 0,0-21 0,-21 21 16,0-22-16,21 22 0,1-21 15,-22 21-15,0-22 0,0 22 0,0 0 16,0 0-16,0 0 0,0 0 0,0-1 15,0 44 17,0-1-32,0 0 15,0 0-15,0 0 0,-22 22 16,22-22-16,0 21 0,0-21 16,0 22-16,0-22 0,0 21 0,0 0 15,0-20-15,0 20 0,0-21 0,22 0 16,-1 22-16,-21-22 0,21 0 15,0-21-15,0 21 0,0-21 0,1 0 16,20 0-16,-21 0 0,21 0 0,-20 0 16,20 0-16,-21 0 0,21 0 15,-20-21-15,-1 0 0,21 0 0,-21-1 16,22 1-16,-22 0 0,0 0 16,0 0-16,0-22 0,-21 22 0,0 0 0,21-21 15,-21 21-15,0-1 16,0 1-16,-21 21 15,0 0-15,0 21 16,0 1-16,0-1 0,-1 0 16,1 0-16,21 0 0,-21 0 0,21 22 15,-21-22-15,21 0 0,0 0 0,0 0 16,0 1-16,0-1 0,0 0 16,0 0-16,21-21 0,0 21 0,0-21 15,1 0-15,-1 0 0,0 0 16,21 0-16,1 0 0,-22 0 0,21-21 15,0 21-15,1-21 0,20 0 16,-20 0-16,-1-1 0</inkml:trace>
  <inkml:trace contextRef="#ctx0" brushRef="#br0" timeOffset="49399.42">11705 7768 0,'-21'0'15,"42"0"-15,-42-21 0,0 21 0,0-21 0,-1 0 16,1 0-16,0-1 15,21 1-15,-21 21 16,0 0-16,21-21 16,-21 21-1,21 21-15,-22-21 0,22 21 16,0 1-16,0 20 0,0-21 0,0 0 16,0 22-16,0-22 0,0 21 0,0 0 15,0 1-15,0-22 16,0 21-16,0 1 0,0-1 0,0-21 15,0 21-15,0-20 0,0-1 0,0 21 16,22-21-16,-1 0 0,0 1 16,0-22-16,0 0 0,0 0 15,1 0-15,-1 0 0,0 0 0,21 0 16,-21 0-16,1-22 0,20 1 0,-21 0 16,21 0-16,-20 0 0,20 0 15,-21-22-15,0 1 0,22 21 0,-22-22 16,0 1-16,0 0 0,0 21 0,-21-22 15,0 22-15,21-21 16,-21 21-16,0-1 0,0 1 0,0 0 16,0 42 15,-21 0-31,21 1 16,-21-1-16,21 0 0,0 0 0,0 21 15,-21-20-15,21 20 0,0 0 16,0-21-16,0 1 0,0 20 0,0-21 15,0 0-15,0 0 0,0 1 0,0-1 16,21 0-16,0-21 0,-21 21 0,21-21 16,22 0-16,-22 0 15,0 0-15,0 0 0,0 0 0,22 0 16,-22-21-16,0 21 0,0-21 0,22 0 16,-22-1-16,0 1 0,0 0 15,0 0-15,0-21 0,1 20 0,-1 1 16,0 0-16,-21-21 0,0 21 15,0-1-15,-21 22 32,0 0-32,21 22 0,-22-1 15,1 0-15,21 0 0,-21 0 0,21 0 16,0 1-16,0 20 0,0-21 16,0 0-16,0 0 0,0 1 15,0-1-15,0 0 0,0 0 0,21 0 16,-21 0-16,21-21 15,-21 22-15,0-44 47,0 1-47,-21 0 16,0 21 0,0 0 15,21 21-31,0 0 15,0 1 1,21-22-16,0 0 16,0 21-16,1-21 0,-1 0 15,0 0-15,0 0 0,21 0 0,-20 0 16,-1 0-16,21-21 0,-21-1 16,22 22-16,-22-21 0,21 0 0,-21 0 15,22 21-15,-22-21 0,21 0 0,-21-1 16,0 1-16,1-21 0,-1 21 15,0 0-15,-21-1 0,0-20 16,0 21-16,0 0 0,0 0 0,0-1 0,-21 22 31,0 0-15,-1 22-16,1-1 0,0 0 0,0 21 16,21-21-16,0 1 0,-21 20 0,21-21 15,0 0-15,0 0 0,0 1 16,0-1-16,0 0 0,0 0 0,0 0 15,21-21-15,0 21 0,0-21 16,0 0-16,1 0 0,-1 0 16,21 0-16,-21 0 0,22 0 0,-1 0 15,0-21-15,1 0 0,20 21 0</inkml:trace>
  <inkml:trace contextRef="#ctx0" brushRef="#br0" timeOffset="51563.49">14478 7768 0,'0'0'0,"-21"0"0,0 0 31,21-21-15,21 21-16,0-21 0,0 21 0,0-21 15,0 21-15,1-21 0,-1-1 16,0 1-16,21 0 0,-21 0 0,1 0 16,-1 0-16,21-1 0,-42 1 0,21-21 15,0 21-15,-21 0 0,0-1 16,0 1-16,0 0 0,-21 21 15,0 0-15,0 0 16,-21 0-16,20 0 0,-20 21 0,21 0 16,-21 1-16,20-1 0,-20 0 15,21 0-15,0 21 0,0-20 0,21 20 16,0-21-16,0 0 0,0 43 16,0-22-16,21-21 0,0 0 15,0 1-15,0 20 0,0-21 0,1 0 16,-1 22-16,0-22 0,0 0 15,0 21-15,0-21 0,-21 1 0,0-1 16,22 0-16,-22 0 0,0 0 0,0 0 16,0 1-16,-22-1 15,1-21-15,0 0 0,0 0 0,-21 0 16,20 0-16,-20 0 0,21 0 0,-21 0 16,-1-21-16,22-1 15,-21 1-15,-1 21 0,22-42 0,0 21 16,0 0-16,0-1 0,0 1 0,-1-21 15,22 21-15,-21 0 0,21-1 16,0 1-16,0 0 0,0 0 0,0 0 16,21 21 15,1 21-31,-22 0 0,0 0 0,21 0 16,0 1-16,0-1 0,-21 0 0,21 21 15,0-21-15,1 1 0,-22 20 16,21-21-16,21 0 0,-21 0 15,0 1-15,1-1 0,20-21 0,-21 21 16,21 0-16,-20-21 0,20 0 0,-21 0 16,21 0-16,-20 0 0,20 0 15,0 0-15,-21 0 0,22-21 0,-1 0 16,0 21-16,22-21 0,-22-1 0,1 1 16,-1-21-16,0 21 0,1 0 15,-22-22-15,0 22 0,0-21 16,0 21-16,0-1 0,-21 1 0,0 0 15,0 0-15,0 0 0,0 0 0,-21 21 32,0 0-32,0 0 0,0 0 0,0 21 15,-1 0-15,1 0 16,0-21-16,0 21 0,21 22 0,0-22 16,0 0-16,0 0 0,0 0 0,0 0 15,0 1-15,0-1 0,0 0 16,0 0-16,21 0 0,0 0 0,0-21 15,1 22-15,-1-22 0,0 0 0,0 0 16,0 0-16,0 0 0,1 0 16,-1 0-16,21 0 0,-21-22 0,0 1 15,1 21-15,20-21 0,-21 0 0,0-21 16,0 20-16,1 1 0,-1-21 16,0 21-16,0-22 0,-21 1 15,21 21-15,0-21 0,-21-1 0,22 1 16,-22 21-16,21-22 0,-21 1 15,21 21-15,-21 0 0,0 0 0,0-1 16,0 1-16,0 0 0,-21 21 31,0 21-31,21 0 16,-22 1-16,22 20 0,0-21 0,-21 0 16,21 22-16,-21-22 0,21 21 15,-21-21-15,21 22 0,0-22 0,0 21 16,0 0-16,0-20 0,0-1 0,0 21 15,0-21-15,0 0 0,0 1 16,0-1-16,0 0 0,0 0 16,21-21-16,0 0 0,0 21 0,1-21 15,-1 0-15,21 0 16,-21 0-16,0 0 0,1-21 0,20 0 16,-21 21-16,0-21 0,0 0 0,1-1 15,20 1-15,-21 0 0,0 0 16,-21-21-16,21 20 0,-21 1 0,22 0 15,-22 0-15,0 0 0,0 0 0,0-1 16,0 1-16,-22 21 16,1 0-1,0 0-15,0 0 0,21 21 16,-21 1-16,0-1 0,21 0 16,-22 21-16,22-21 0,0 1 15,0-1-15,0 0 0,0 21 0,0-21 16,0 1-16,0-1 0,0 0 15,22 0-15,-1 0 0,0-21 16,0 0-16,0 21 0,0-21 0,22 0 16,-1 0-16,-21 0 0,22 0 15,-22-21-15,21 21 0,-21-21 0,22 0 16,-22 0-16,21 0 0,-21-1 0,0 1 16,1 0-16,-1 0 0,0-21 15,0 20-15,-21 1 0,21 0 16,-21 0-16,0 0 0,0 0 15,0 42 17,-21 0-32,0 0 0,21 0 0,-21 0 15,21 1-15,0-1 0,0 0 16,-21 0-16,21 0 0,-22 0 0,22 1 16,-21-1-16,0 0 0,21 0 15,0-42 32,0 0-31,0 0-16,21-1 0,-21 1 15,21 0-15,1 0 0,-1-21 0,0 20 16,0 1-16,21 0 0,-20 0 16,20 0-16,-21 0 0,0 21 0,22 0 15,-22 0-15,0 0 0,0 0 0,-21 21 16,0 0-1,0 0-15,0 0 0,0 0 16,0 22-16,0-22 0,0 0 16,0 0-16,0 0 0,0 1 0,0-1 15,0 0-15,21 0 0,-21 0 16,21 0-16,1 1 0,-1-22 16,0 0-16,0 0 0,0 0 15,0 0-15,1 0 0,-1 0 16,0-22-16,0 22 0,0-21 0,0 0 15,1 21-15,-1-21 0,0 0 16,0 0-16,0-22 0,0 22 0,-21 0 16,22 0-16,-1 0 0,-21-1 0,0 1 15,21 0-15,-21 0 0,0 42 32,-21-21-17,21 21-15,0 0 0,0 1 16,0-1-16,-21 0 0,21 0 15,0 0-15,0 0 0,0 1 0,0-1 16,0 0-16,21-21 16,0 0-1,0 0-15,0 0 0,0 0 0,1 0 16,-1 0-16,0-21 16,0 0-16,0-1 0,0 1 0,-21 0 15,22 0-15</inkml:trace>
  <inkml:trace contextRef="#ctx0" brushRef="#br0" timeOffset="51943.81">17441 7514 0,'0'0'0,"-21"0"16,-42 21-1,41 1-15,1-1 0,0-21 0,0 21 16,21 0-16,0 0 0,0 0 15,0 1-15,0-1 0,0 0 16,21-21 0,0 0-16,0 0 15,1 0-15,-1 0 0,0 0 16,0-21-16,0 0 16,-21-1-16,0 1 15,0 0-15,0 0 0,0 0 16,0 0-16,-21-1 15,0 22 1,0 0-16,0 0 0,-1 0 0,1 22 16,0-22-16,21 21 15,-21 0-15,21 0 0,0 0 16,0 0-16,0 1 0,0-1 16,0 0-16,0 0 15,0 0-15</inkml:trace>
  <inkml:trace contextRef="#ctx0" brushRef="#br0" timeOffset="53307.61">17738 7789 0,'0'0'16,"21"0"-16,-21-21 15,0 42 17,-21-21-17,21 22-15,-22-1 0,22 0 16,0 0-16,-21 0 0,21 0 16,0 1-16,0 20 0,-21-21 0,21 0 15,0 0-15,0 1 0,0-1 0,0 0 16,0 0-16,21 0 15,0 0-15,1-21 0,-1 0 0,0 0 16,0 0-16,0 0 0,0 0 0,1 0 16,-1 0-16,0 0 0,0 0 15,0-21-15,0 21 0,1-21 16,-1 0-16,0 0 0,0 0 0,0-1 16,0 1-16,1 0 0,-22 0 0,0 0 15,21-22-15,-21 22 0,21 0 16,-21 0-16,0 0 0,0 0 15,-21 21 17,21 21-32,-21-21 0,-1 21 15,22 0-15,-21 0 0,21 0 0,0 1 16,0-1-16,0 0 0,0 0 16,0 21-16,0-20 0,0-1 0,0 0 15,0 0-15,0 0 0,0 0 16,21-21-16,1 0 15,-1 22-15,0-22 0,0 0 0,0 0 16,0 0-16,1 0 0,-1 0 0,21 0 16,-21 0-16,0-22 0,22 22 0,-22-21 15,21 0-15,-21 0 0,1 0 16,-1 0-16,21-1 0,-42 1 0,21-21 16,0 21-16,-21 0 0,22-1 15,-22 1-15,0 0 0,0 0 0,0 0 16,0 0-16,-22 21 31,1 0-15,21 21-16,-21 0 0,21 0 0,-21-21 15,0 21-15,21 0 0,0 1 0,0-1 16,-21 0-16,21 21 0,-22-21 16,22 1-16,0-1 0,-21 0 15,21 0-15,-21 0 0,0-21 63,21-21-48,0 0-15,0 0 0,0 0 16,0-1-16,0 1 0,0 0 0,21 0 16,0-21-16,-21 20 0,21 1 15,1 0-15,-1 0 0,0 0 0,0 0 16,0-1-16,0 1 0,1 21 0,-1-21 15,21 21-15,-21 0 0,0 0 16,1 0-16,-1 0 0,0 0 0,0 21 16,-21 0-16,21 1 0,-21-1 15,21 0-15,-21 0 0,0 0 16,22 0-16,-22 1 0,0 20 0,0-21 16,0 0-16,0 0 0,0 1 0,0-1 15,0 0-15,0 0 16,0 0-16,-22-21 0,1 0 15,21 21-15,-21-21 16,0 0-16,0 0 31,21-21-31,0 0 0,0 0 16,0 0-16,0 0 16,0-1-16,0 1 0,21 0 0,0 0 15,-21 0-15,21-22 0,0 22 0,22 0 16,-22-21-16,21 21 0,-21-1 15,22 1-15,-1 0 0,0 0 16,-20 0-16,20 21 0,-21 0 0,21 0 16,-20-21-16,-1 21 0,-21 21 15,0 0-15,0 0 0,0 0 16,0 0-16,0 1 0,0-1 0,0 21 16,0-21-16,0 0 0,0 1 0,0-1 15,-21 21-15,-1-21 0,22 0 16,-21-21-16,21 22 0,0-1 0,-21 0 15,21 0 1,-21-21-16,21-21 63</inkml:trace>
  <inkml:trace contextRef="#ctx0" brushRef="#br0" timeOffset="55879.33">4212 9885 0,'0'0'0,"21"-21"16,22-64 0,-22 64-16,-21 0 0,0 0 15,0-1-15,-21 22 0,-1-21 16,1 21-16,0 0 0,0 0 0,-21 0 15,20 0-15,-20 0 0,21 21 16,-21 1-16,-1-1 0,1 21 0,0-21 16,-1 22-16,1-1 0,0 21 15,-1-20-15,1-1 0,0 22 0,20-22 16,1 21-16,0-20 0,21 20 0,0 1 16,0-22-16,0 0 0,0 1 15,21-1-15,0 0 0,22-20 16,-1 20-16,-21-42 0,22 21 0,20 0 15,-21-21-15,1 0 0,-1 0 16,22 0-16,-22-21 0,0 0 0,22 0 16,-1 0-16,-20-1 0,-1 1 0,21 0 15,-20 0-15,-22 0 0,0-22 16,0 22-16,0 0 0,-21 0 0,0 0 16,0 0-16,-21-1 15,0 1-15,0 21 0,0 0 0,-22-21 16,22 21-16,-21 0 0,21 0 15,-22 0-15,22 0 0,0 0 0,0 0 16,42 21 15,0 0-31,0 1 16,1-1-16,-1 0 0,0 0 16,21 0-16,-21 22 0,1-22 0,-1 21 15,0 0-15,0 1 0,-21-1 16,0 0-16,0 1 0,0-1 0,0 0 15,0 1-15,0 20 0,0 1 0,0-22 16,-21 22-16,0-1 0,0 1 16,-1 20-16,22-20 0,-21-22 15,0 22-15,0-1 0,0-21 0,0 1 16,-1-1-16,22 0 0,0-20 0,0-1 16,0 0-16,0 0 0,0 0 15,-21-21-15,21-21 16,0 0-1,0 0-15,0 0 0,0-1 16,0-20-16,0 0 0,0 21 0,0-43 16,0 22-16,21-22 0</inkml:trace>
  <inkml:trace contextRef="#ctx0" brushRef="#br0" timeOffset="56523.66">4720 10414 0,'0'-21'0,"0"42"0,0-63 15,-21 21-15,0-1 16,21 1-16,-21 21 16,21-21-16,0 0 0,0 0 15,0 0-15,0-1 0,21 1 16,0 21-16,0-21 0,0 21 0,22-21 15,-22 21-15,0 0 16,0 0-16,0 0 0,22 0 16,-22 0-16,21 0 0,-21 0 0,0 21 15,1-21-15,20 21 0,21 0 16,-41-21-16,-1 22 0,-21-1 0,0 21 16,0-21-16,0 0 0,0 1 15,0-1-15,-21 0 0,-1 0 0,22 0 16,-21 0-16,0 1 0,0-22 0,21 21 15,-21-21-15,21-21 32,0-1-32,0 1 15,0 0-15,21 0 16,0 0-16,0 0 0,0-1 16,1 1-16,-1 0 0,0 0 15,0 21-15,0-21 0,0 0 0,1 21 16,-1-22-16,0 1 0,0 21 15,0 0-15,0 0 0,1 0 16,-1 0-16,0 0 0,-21 21 16,0 1-16,0-1 15,0 0-15,0 0 0,0 21 16,0-20-16,0-1 0,0 0 0,0 0 16,0 0-16,0 0 0,0 1 15,0-1-15,-21 0 16,21-42 31,0 0-47,0-1 15,0 1-15,0 0 0</inkml:trace>
  <inkml:trace contextRef="#ctx0" brushRef="#br0" timeOffset="56712.18">5482 10054 0,'0'0'0,"0"-21"32,21 21 46,0 21-78,1-21 0</inkml:trace>
  <inkml:trace contextRef="#ctx0" brushRef="#br0" timeOffset="57364.89">6329 10118 0,'-21'-21'16,"-1"21"-1,1 0-15,0 0 0,0-22 16,0 22-16,0 0 0,-1 0 15,1 22-15,0-22 0,0 21 0,21 0 16,-21 0-16,0 0 0,-1 0 16,22 1-16,0-1 0,-21 0 0,21 0 15,-21 0-15,21 0 0,0 22 0,0-22 16,0 0-16,0 0 0,0 0 16,0 1-16,21-22 15,0 21-15,1-21 0,-1 0 16,0 0-16,0-21 0,0 21 15,0-22-15,1 1 0,-1 0 0,0 0 16,0 0-16,0 0 0,0-1 16,1 1-16,-1-21 0,0 21 15,0 0-15,0-22 0,0 22 0,-21 0 16,22-21-16,-1 20 0,-21-20 0,21 0 16,-21 21-16,0-22 0,0 22 0,21-21 15,-21 21-15,0-22 0,0 22 16,0 0-16,-21 21 15,0 0-15,21 21 16,0 0-16,-21 22 0,21-22 16,0 21-16,-22-21 15,22 22-15,0-1 0,0-21 0,0 21 16,0-20-16,0 20 0,0-21 0,0 21 16,0-20-16,0-1 0,-42 0 0,42 0 15,0 0-15,0 0 0,21 1 16,0-1-16,1-21 0,-1 0 0,0 21 15,0-21-15,0 0 0,22 0 0,-22-21 16,63-22-16</inkml:trace>
  <inkml:trace contextRef="#ctx0" brushRef="#br0" timeOffset="57731.58">8170 9525 0,'0'-21'15,"0"42"1,-21 0 0,0 0-16,0 1 0,0-1 15,-1 21-15,-20 0 0,21 1 0,-21-1 16,20 0-16,-20 22 0,0-22 0,-1 22 15,-20-22-15,21 0 0,-1 22 16,1-1-16,0 1 0,-1-1 16,1 1-16,0-22 0,-1 22 0,1-1 15,21 1-15,-22-22 0,22 22 0,0-22 16,-21 0-16,21 1 0,-1-22 16,1 21-16,21-21 0,-21 0 0,21 1 15,-21-1-15,21 0 16,0-42-1,21 0-15,0-1 0,0 1 16</inkml:trace>
  <inkml:trace contextRef="#ctx0" brushRef="#br0" timeOffset="58272">8975 10012 0,'0'0'0,"0"-21"0,0 0 0,0-1 15,0 1-15,0 0 16,0 0-16,0 0 0,0 0 0,0-1 16,-22 1-16,22 0 0,0 0 0,-21 0 15,0 0-15,0-1 0,0 22 16,0 0-16,21-21 0,-22 21 0,1 0 15,0 0-15,0 0 0,-21 21 0,20 1 16,1-1-16,0 0 16,0 0-16,0 21 0,-22-20 0,22 20 15,21-21-15,-21 21 0,0 1 0,0-1 16,21 0-16,0-20 0,0 20 16,-21 0-16,21 1 0,-22-22 0,1 0 15,21 0-15,0 21 0,0-20 0,21-1 16,1 0-16,-1 0 0,0 0 15,21-21-15,-21 0 0,22 0 0,-1 0 16,0 0-16,1 0 0,20 0 0,-20-21 16,-1 0-16,0 0 0,1 0 15,-1-1-15,0 1 0,1 0 0</inkml:trace>
  <inkml:trace contextRef="#ctx0" brushRef="#br0" timeOffset="58791.56">9419 10054 0,'21'-21'16,"-42"42"-16,42-63 0,-21 21 0,21 21 0,-21-21 15,0-1-15,0 1 16,0 0-16,0 0 16,0 0-1,0 0 1,0-1 0,0 1 30,0 0-30,0 0 0,0 0-16,22 0 15,-22-1-15,0 1 0,0 0 16,0 0-16,21 0 0,-21 0 16,0-1-16,0 1 0,0 0 15,0 42 16,0 0-15,-21 22-16,21-22 0,-22 21 0,22 1 16,-21-1-16,21 0 0,0 1 15,-21-1-15,0 0 0,0 1 0,21-1 16,-21 0-16,21-21 0,-22 22 0,22-22 16,0 21-16,0-21 0,0 1 15,0-1-15,0 0 0,0 0 16,22 0-16,-1-21 15,0 0-15,0 0 0,0 0 16,0 0-16,1-21 0,-1 21 0,21-21 16,-21 0-16,0 21 0,22-21 15,-22-1-15,0 1 0,21 0 0,-20 0 16,-1 0-16,0 0 0,21-1 16</inkml:trace>
  <inkml:trace contextRef="#ctx0" brushRef="#br0" timeOffset="60148.16">9864 10033 0,'21'-63'15,"-42"126"-15,63-148 0,-42 64 16,0 42 15,-21 1-31,0-22 0,-1 21 0,1 0 16,21 0-16,0 0 0,-21 0 15,21 1-15,-21-1 0,21 0 0,0 0 16,0 0-16,0 0 0,0 1 0,0-1 16,21-21-16,0 21 0,-21 0 0,21-21 15,1 0-15,-1 21 16,21-21-16,-21 0 0,0 0 0,1 0 15,20 0-15,-21 0 0,0-21 0,22 21 16,-22-21-16,0 0 0,0 21 16,0-21-16,0-1 0,1 1 0,-22 0 15,0 0-15,21 0 0,-21 0 0,0-22 16,0 22-16,0 0 0,0-21 16,0 20-16,0-20 0,0 21 0,-21 0 15,-1 0-15,22-1 0,-21 1 0,0 21 16,0 0-16,0 0 0,0 0 0,-1 0 15,1 21-15,0 1 16,0-1-16,0 0 0,0 21 0,-1-21 16,22 1-16,0 20 0,0-21 0,-21 21 15,21-20-15,0-1 0,0 21 16,0-21-16,0 0 0,21 1 0,1-1 16,-22 0-16,21 0 0,0-21 0,21 21 15,-21-21-15,1 21 0,20-21 16,-21 0-16,21 0 0,-20 0 0,-1 0 15,21-21-15,-21 0 0,0 21 0,22-21 16,-22 0-16,0 0 0,0-1 0,0 1 16,1 0-16,-1 0 15,0 0-15,0 0 0,0-1 0,0 1 16,-21-21-16,0 21 0,22 21 0,-22-21 16,0-1-16,0 44 31,0-1-16,-22 0-15,22 0 0,0 0 16,0 0-16,0 1 0,0-1 0,0 0 16,0 0-16,0 0 0,0 0 15,0 1-15,0-1 0,0 0 16,22-21-16,-1 0 0,0 0 16,0 0-16,0 0 0,0 0 15,1 0-15,-1 0 0,0 0 16,0-21-16,0 0 0,0 21 15,1-22-15,-1 1 0,0 0 0,0 0 16,-21 0-16,21 0 0,0-1 0,-21 1 16,22 0-16,-22 0 15,21 0-15,-21 0 16,0 42 0,0 0-1,0 0-15,0 0 16,0 0-16,0 1 0,0-1 0,0 0 15,0 0-15,0 0 0,0 0 16,21 1-16,0-1 16,0-21-16,0 21 0,22-21 0,-22 0 15,21 21-15,1-21 0,-22 0 0,21 0 16,0 0-16,1 0 0,-22 0 0,21 0 16,-21-21-16,22 0 0,-22 21 15,21-21-15,-21-1 0,1 22 0,-1-21 16,21 0-16,-42-21 0,21 21 15,0-1-15,-21 1 0,22-21 0,-22 21 16,0 0-16,0-1 0,0 1 16,0 0-16,0 0 0,-22 0 0,1 0 0,-21 21 15,21 0-15,0 0 0,-22 0 16,22 0-16,-21 21 0,21 0 16,-22 0-16,22 0 0,0 0 0,0 22 15,0-22-15,-1 0 0,1 0 0,21 22 16,0-22-16,0 0 0,0 0 15,0 0-15,0 0 0,0 1 16,21-1-16,1-21 0,-1 0 0,0 21 16,0-21-16,21 0 0,-20 0 15,-1 0-15,0 0 0,0-21 16,0 0-16,0 21 0,1-22 0,-1 1 16,-21-21-16,21 21 0,0 0 0,0-22 15,0 1-15,1 0 0,-1-1 16,0-20-16,-21 20 0,0-20 15,21 21-15,-21-1 0,0 1 0,0 0 16,0-1-16,0 22 0,0 0 0,0 0 16,-21 21-16,0 0 15,0 0-15,-1 21 0,22 21 16,0-21-16,-21 22 0,21-1 0,-21 0 16,21 1-16,0-1 0,0 0 15,0 1-15,0-1 0,0 0 0,0 1 16,0-1-16,0-21 0,0 0 0,0 22 15,0-22-15,21 0 16,0 0-16,1 0 0,-1-21 16,0 0-16,0 0 0,0 0 15,0 0-15,1 0 0,-1 0 0</inkml:trace>
  <inkml:trace contextRef="#ctx0" brushRef="#br0" timeOffset="60531.28">12679 9546 0,'0'0'0,"0"-21"15,0-64 1,0 64-16,-21 21 31,-1 0-31,1 43 16,0-22-16,0 21 0,21 0 15,-21 1-15,0-1 0,-1 0 16</inkml:trace>
  <inkml:trace contextRef="#ctx0" brushRef="#br0" timeOffset="61776.06">12340 10097 0,'0'0'0,"0"21"0,-21-21 0,0 0 15,0 21-15,-1 0 0,1 0 16,0 0-16,21 1 0,-21-22 15,0 0 1,21-22 0,0 1-1,0 0-15,0 0 0,21 0 16,-21 0-16,21-1 0,0-20 0,-21 21 16,21-21-16,1 20 0,-1-20 0,-21 0 15,21 21-15,0-1 0,0 1 16,0 0-16,1 0 0,-1 21 15,0 21-15,-21 0 16,0 0-16,0 1 0,21-1 16,-21 0-16,0 0 0,0 21 0,21-20 15,0-1-15,-21 0 0,22 0 16,-1 0-16,-21 0 0,21 1 0,0-1 16,0-21-16,0 21 0,1-21 15,-1 0-15,0 21 0,21-21 0,-21 0 16,22 0-16,-22 0 0,21 0 0,1 0 15,-1 0-15,-21-21 0,21 21 0,1-21 16,-1 0-16,0-1 0,-20 22 16,20-21-16,-21 0 0,21-21 0,-20 21 15,-1-1-15,-21-20 0,0 21 0,0-21 16,0 20-16,63-20 0,-63 21 0,0-21 16,-21 20-16,0 22 0,0 0 15,0 0-15,-22 0 0,22 0 16,-21 0-16,21 0 0,-22 22 0,22-1 15,-21 0-15,21 0 0,-22 0 0,22 0 16,-21 22-16,21-22 0,21 0 16,-22 21-16,22-20 0,-21-1 0,21 0 15,0 0-15,0 0 0,0 0 0,0 1 16,0-1-16,21 0 16,1-21-16,-1 0 0,0 0 0,0 0 15,0 0-15,0 0 0,22 0 0,-22 0 16,0-21-16,0 0 0,22 21 0,-22-22 15,0 1-15,0 0 0,0 0 16,0 0-16,1 0 0,-1-1 16,-21 1-16,0 0 0,21 0 0,-21 0 15,0 0-15,21 21 16,-21 21 0,0 0-16,0 0 15,0 0-15,0 0 0,0 1 0,0-1 16,0 0-16,0 0 0,0 0 0,0 0 15,0 1-15,0-1 16,21-21-16,0 21 0,1-21 16,-1 0-16,0 0 0,0 0 15,21 0-15,-20 0 0,-1 0 0,21 0 16,-21-21-16,0 0 0,22-1 16,-22 22-16,0-21 0,21 0 0,-20 0 15,-1-21-15,0 20 0,-21-20 0,21 0 16,0 21-16,0-22 0,-21 1 0,0 0 15,0-1-15,0 1 0,0 0 16,0 20-16,0 1 0,0 0 0,0 0 16,0 42-1,-21 21 1,21-20-16,0-1 0,0 21 0,-21-21 16,21 22-16,0-1 0,-21-21 15,21 21-15,0-20 0,0 20 16,0-21-16,0 0 0,-21 22 0,21-22 15,-21-21-15,21 21 0,0 0 0,0 0 16,0-42 31,0 0-47,0 0 16,0 0-16,21-1 15,0 1-15,0 0 0,0 0 16,0 0-16,1 0 0,-1 21 15,0-22-15,21 22 0,-21 0 0,1 0 16,-1 0-16,0 0 0,0 0 16,0 0-16,0 22 0,1-1 0,-22 0 15,0 0-15,0 0 0,0 0 16,0 1-16,0-1 0,-22 0 16,1 0-16,21 0 0,-21 0 0,0-21 15,0 22-15,0-22 0,-1 21 0,1-21 16,0 0-16,0 0 0,0 21 0,0-21 15,-1 0-15,22-21 32,22 21-17,-22-21-15,21-1 0,0 1 16</inkml:trace>
  <inkml:trace contextRef="#ctx0" brushRef="#br0" timeOffset="62192.03">14732 9758 0,'21'-21'16,"-42"42"-16,63-42 0,-42 0 0,21-1 15,-21 1-15,0 0 16,-21 0 0,0 21-16,0 0 0,0 21 15,0 0-15,-1-21 16,-20 21-16,21 1 0,0-1 0,21 0 15,-21 0-15,-1 0 0,22 0 16,0 1-16,0 20 0,0-21 16,22 0-16,-1-21 15,0 0-15,0 21 0,0-21 0,0 0 16,1 22-16,-1-22 0,0 21 0,0-21 16,-21 21-16,0 0 15,0 0-15,0 0 0,0 1 16,-21-22-1,0 0-15,0 0 0,-1 21 16,-20-21-16,21 0 0,0 0 16,0 0-16,-1 0 0,1 0 0,0 0 15,-21 0-15,21 0 0,-1 0 16,1 0-16,0 0 0,0 0 16,0-21-16,21-1 0,0 1 15</inkml:trace>
  <inkml:trace contextRef="#ctx0" brushRef="#br0" timeOffset="62931.69">16341 9758 0,'0'-21'15,"0"0"-15,0-1 0,0 1 16,0 0-16,0 0 0,21 0 16,0 0-16,-21-22 0,21 22 0,0 0 15,0 0-15,-21-22 0,22 22 16,-22 0-16,21-21 0,-21 21 0,0-1 16,0 1-16,0 0 0,21 21 15,-21-21-15,0 42 16,0 0-1,0 22-15,-21-22 0,21 21 0,0 0 16,0 1-16,0-1 0,-21 0 16,21 1-16,-22-1 0,22 22 15,0-22-15,0 0 0,-21 1 0,21-22 16,-21 21-16,0-21 0,21 22 0,0-22 16,0 0-16,-21-21 0,21 21 15,-21-21-15,-1 0 0,22-21 31,0 0-31,0 0 0,0-1 16,0 1-16,0 0 0,0-21 16,0 21-16,22-22 0,-1 1 15,0 21-15,0-22 0,21 22 0,-20-21 16,-1 21-16,21 0 0,0-1 16,1 22-16,-22 0 0,21 0 0,1 0 15,-1 0-15,-21 0 0,21 22 0,-20-1 16,-1 0-16,21 0 0,-21 21 15,0-20-15,-21-1 0,0 21 0,0-21 16,0 0-16,0 1 0,0-1 0,-21 0 16,0 0-16,0 0 0,0 0 15,-22 1-15,1-22 0,0 21 0,-1-21 16,22 21-16,-21-21 0,0 0 0,20 0 16,1 0-16</inkml:trace>
  <inkml:trace contextRef="#ctx0" brushRef="#br0" timeOffset="63003.42">16383 9991 0,'0'0'0,"21"0"15,0 0-15,0-21 16,1-1-16,-1 22 0,21 0 16,-21-21-16,0 21 0</inkml:trace>
  <inkml:trace contextRef="#ctx0" brushRef="#br0" timeOffset="63443.65">16954 9821 0,'0'0'0,"0"-21"15,0 0-15,0 0 0,22 0 16,-22 0 0,21-1-16,0 1 0,0 0 15,0 0-15,0 0 0,1 0 0,20 21 16,-21-22-16,0 22 0,22 0 16,-22 0-16,0 0 0,0 0 0,21 0 15,-20 22-15,-1-1 0,0 0 16,0 0-16,0 0 0,0 22 0,1-22 15,-22 21-15,0-21 0,0 22 0,0-22 16,0 0-16,0 21 0,0-21 16,0 1-16,-22-22 0,1 21 0,21 0 15,-21-21-15,0 21 16,0-21-16,21-21 31,0 0-31,0 0 16,0-1-16,0 1 0,0 0 0,0 0 15,0 0-15,0 0 0,21-1 16,0-20-16,0 21 0,-21 0 0,21 0 16,1-22-16,-22 22 0,21 0 0,0 21 15,0-21-15,0 0 16,0 21-16,1 0 0,-1 0 16,0 0-16,0 0 0,0 0 15,0 0-15</inkml:trace>
  <inkml:trace contextRef="#ctx0" brushRef="#br0" timeOffset="63959.99">18203 9589 0,'0'-22'0,"0"44"0,0-65 16,0 22-16,0 0 0,-21 0 15,0 21-15,0 0 16,0 0-16,-1 0 15,1 0-15,0 21 0,0 0 16,0 0-16,0 0 0,-1 22 16,1-22-16,0 21 0,0 1 0,21-22 15,0 21-15,-21 0 0,21-20 16,0 20-16,0-21 0,0 0 0,0 22 16,0-22-16,21 0 0,0 0 15,0 0-15,0-21 0,1 0 0,20 0 16,-21 0-16,0 0 0,22 0 15,-22 0-15,21 0 0,-21-21 16,22 21-16,-1-21 0,-21 0 0,0 0 16,22-1-16,-22-20 0,0 21 15,-21-21-15,0 20 0,0-20 16,0 0-16,0-1 0,0 1 0,0 0 16,0 21-16,-21-22 0,0 22 0,-1 0 15,1 21-15,-21-21 0,21 21 0,-22 0 16,22 0-16,-21 0 0,0 0 15,20 0-15,1 21 0,-21 0 0,21 0 16,0 0-16,-1 22 0,1-22 0,0 21 16,21-21-16,0 22 0,0-22 0,-21 21 15,21-21-15,0 22 0,0-22 16,0 0-16,0 21 0,0-20 0,21-1 16,-21 0-16,21-21 0,0 21 0,1-21 15,-1 0-15,0 0 0,21 0 16,-21 0-16,1 0 0</inkml:trace>
  <inkml:trace contextRef="#ctx0" brushRef="#br0" timeOffset="64600.02">18732 9694 0,'0'0'0,"22"-21"0,-1 0 16,-21 0-16,21 0 0,-21 0 15,0-1-15,0 44 31,0-1-31,-21 0 16,0 0-16,21 0 0,-22 0 0,22 22 16,0-22-16,0 21 0,-21-21 15,21 22-15,0-22 0,-21 0 16,21 0-16,0 0 0,0 1 0,0-1 16,0 0-16,0 0 0,21-21 15,0 0 1,1 0-16,-1 0 0,0 0 15,0-21-15,0 0 0,0 21 16,1-21-16,-1-1 0,-21 1 16,21 0-16,0 0 0,0-21 15,0 20-15,-21 1 0,0 0 0,22 0 0,-1 0 16,-21 0-16,21 21 16,-21-22-16,0 44 15,0-1-15,0 0 16,0 0-16,0 0 15,0 0-15,0 1 0,0-1 0,0 0 16,0 0-16,0 0 0,0 0 0,0 1 16,0-1-16,21-21 0,0 21 0,0-21 15,1 21-15,-1-21 16,0 0-16,0 0 0,0 0 16,0 0-16,1 0 0,-1 0 0,0-21 15,-21 0-15,21 21 16,0-21-16,0-1 0,1 1 0,-22-21 15,21 21-15,-21-22 0,21 22 0,-21-21 16,0 21-16,0-22 0,0 22 16,0-21-16,0 21 0,0 0 0,0-1 15,0 1-15,-21 21 16,0 0-16,-1 0 16,1 0-1,21 21-15,0 1 0,0-1 16,0 0-16,0 0 15,21-21-15,1 21 0</inkml:trace>
  <inkml:trace contextRef="#ctx0" brushRef="#br0" timeOffset="64988.03">19939 9716 0,'0'0'15,"21"0"-15,-21-22 0,21 22 0,-21-21 16,-21 21-1,0 0 1,0 0-16,-22 0 0,22 0 16,0 0-16,0 21 0,21 1 15,-21-22-15,21 21 0,0 0 16,0 0-16,0 0 0,0 0 16,0 1-16,21-1 0,0-21 15,0 21-15,0 0 0,1 0 16,-1-21-16,-21 21 0,21 1 15,0-22-15,-21 21 0,0 0 16,-21-21 0,0 0-16,0 0 15,-1 0-15,-20 0 0,21 0 0,-21 0 16,20 0-16,-20 0 0,21 0 16,-21 0-16,20 0 0,1 0 0,0 0 15,0 0-15,42 0 47,0-21-47,22 0 0</inkml:trace>
  <inkml:trace contextRef="#ctx0" brushRef="#br0" timeOffset="65312.58">20151 9885 0,'0'0'0,"21"0"0,0-21 15,0 0-15,0 21 16,-21-22-16,21 22 16,1-21-16,-1 0 0,0 0 15,0 0-15,0 0 0,-21-1 16,0 1 0,-21 21-1,0 0-15,0 21 16,0 1-16,-1-1 15,1 0-15,21 0 0,-21 0 0,21 0 16,0 1-16,0-1 0,0 0 16,0 0-16,0 0 0,0 0 0,0 1 15,21-22-15,0 21 16,1-21-16,-1 0 0,0 0 16,0 0-16,0 0 0,0 0 0,1 0 15,-1 0-15</inkml:trace>
  <inkml:trace contextRef="#ctx0" brushRef="#br0" timeOffset="65719.59">20574 9821 0,'0'-21'16,"0"42"-16,0-63 0,21 21 0,-21 0 15,21 0-15,-21-1 0,21 1 0,1 0 16,-1 0-16,0 21 0,0-21 16,0 21-16,0-21 0,1 21 15,-1 0-15,0 0 16,0 0-16,-21 21 0,21 0 15,0 0-15,-21 21 0,22-20 16,-22-1-16,0 21 0,0-21 0,0 22 16,0-22-16,0 0 0,0 0 0,0 0 15,0 0-15,0 1 0,0-1 16,-22 0-16,22 0 0,-21-21 16,0 0-16,0 0 0,0 0 15,0 0-15,-1 0 16,1-21-16,21 0 15,0 0-15,0-1 16,21 1-16,1-21 16,-1 21-16,21 0 0,-21-22 0,22 1 15,-22 0-15,21-1 0,0 22 0,-20-21 16,20 21-16,-21-22 0,21 22 16,-20 21-16,-1-21 0,0 21 0,-21 21 31,-42 0-16,20 22-15</inkml:trace>
  <inkml:trace contextRef="#ctx0" brushRef="#br0" timeOffset="66671.81">11493 11472 0,'0'0'16,"22"-21"15,20 21-15,-21 0-16,21-21 0,1 0 0,-1 21 15,0-21-15,22 0 0,-1-1 16,1 1-16,-1 0 0,1 0 0,-1-21 15,1 20-15,-22-20 0,22 21 0,-22-21 16,-21 20-16,22 1 0,-22-21 16,0 21-16,0 0 0,-21-22 15,0 22-15,0 0 0,0-21 0,0 20 16,-21 1-16,0 21 0,0-21 0,-1 21 16,1 0-16,-21 0 0,21 0 15,0 0-15,-1 21 0,-20 0 0,21 22 16,0-22-16,-22 21 0,22 22 0,-21-22 15,21 22-15,-22-1 0,1 1 0,21 20 16,-21-20-16,-1 20 0,1-20 16,0 21-16,20-22 0,-20 22 15,21-1-15,-21 22 0,42-21 0,-22 21 16,1-22-16,21 1 0,-21 21 0,21-21 16,0 20-16,0 1 0,0 0 15,0-21-15,0 21 0,-21-22 0,21 1 16,0 0-16,0-1 0,0-20 0,0-1 15,0 22-15,0-43 0,0 22 0,0-1 16,21-20-16,-21-1 0,0-21 0,21 21 16,0-20-16,1-22 0,-1 0 15,0 0-15,0 0 0,0-22 16,0 1-16,22-21 0,-22 21 0,21-22 16,1-20-16,-1 21 0,0-22 0,1 1 15,-22-1-15,21 1 0,0-1 16,-20-21-16,20 1 0,-21-1 0,-21 0 15,0 1-15,0-22 0,0 42 16,0-20-16,-21-1 0,0 22 0,-22-1 16,1 1-16,0 20 0,-22-20 0,22 20 15,-22 1-15,22 0 0,0 21 0,-1-1 16,1 1-16,0 0 0,21 0 16,-1 0-16,1 21 0,0-21 0,21-1 15,0 1-15,0 0 16,0 0-16,0 0 0,21 0 15,0-1-15,22 22 16,-22-21-16,0 0 0,21 21 16,1-21-16,-1 0 0,0 21 0,1-21 15,-1 21-15,22-22 0,-22 1 0,0 0 16,22 21-16,-22-21 0,-21 0 16,22 21-16</inkml:trace>
  <inkml:trace contextRef="#ctx0" brushRef="#br0" timeOffset="67083.58">12425 11536 0,'0'0'0,"0"-21"15,0 0 1,-21 21-16,-1-22 0,22 1 16,0 0-1,0 0-15,22 21 0,-1-21 16,0 21-16,0 0 0,-21-21 16,42 21-16,-20 0 0,-1 0 0,0 0 15,0 0-15,0 0 0,0 0 16,22 0-16,-22 21 0,0-21 0,0 21 15,-21 0-15,0 0 0,21 22 0,-21-22 16,0 0-16,0 0 0,0 0 0,0 0 16,0 1-16,0-1 0,-21-21 0,21 21 15,-21 0-15,0 0 16,21-42 15,0 0-15,0 0-16,0 0 0,0-1 15,0 1-15,21 21 0,-21-21 16,21 0-16,-21 0 0,0 0 16,21-1-16,1 22 0,-22-21 15,21 21-15,0-21 0,0 21 16,0 0-16,0 0 0,1-21 0,-1 21 16,0 0-16,0 0 0,0 0 0,0 0 15,1 0-15,-1 0 0,0 0 16,0 0-16,0 0 0</inkml:trace>
  <inkml:trace contextRef="#ctx0" brushRef="#br0" timeOffset="67486.03">13547 11367 0,'0'0'0,"0"-22"16,21 22-16,-42 0 15,-1 0 1,1 22-16,0-1 15,0-21-15,21 21 0,-21 0 0,0 0 16,-1 0-16,1-21 0,21 22 16,0-1-16,0 0 0,0 0 0,0 0 15,0 0-15,0 1 16,21-22 0,1 0 15,-22-22-31,21 22 15,-21-21-15,21 21 0,-21-21 0,0 0 16,0 0-16,0 0 0,0-1 0,0 1 16,0 0-16,21-21 0,-21 21 0,21 21 15,-21-22-15,21 1 0,43 21 0,-43-21 16,-21 0-16,21 21 16,0 0-16,1 21 15,-22 0-15,21 0 0,-21 1 16,0-1-16,0 0 0,21 21 0,-21-21 15,0 1-15,0-1 0,0 0 16</inkml:trace>
  <inkml:trace contextRef="#ctx0" brushRef="#br0" timeOffset="67655.03">13716 11684 0,'0'-21'16,"0"0"-1,0 0-15,0-1 16,0 1-16,0 0 0,0 0 15,0 0-15,0 0 0,21-22 0,-21 22 16,21 0-16,0-21 0,-21 20 16,22 1-16,-1 0 0,0 0 0,0 21 15,0-21-15,0 0 16</inkml:trace>
  <inkml:trace contextRef="#ctx0" brushRef="#br0" timeOffset="67982.94">14033 11367 0,'0'21'15,"0"-42"-15,0 63 0,22-21 0,-22 0 0,21 0 0,-21 1 16,21-1-16,-21 0 15,0 0-15,0 0 0,0 0 16,0 1-16,-21-22 31,21-22-15,0 1-16,0 0 16,0 0-16,21 0 15,0 0-15,0-1 0,-21-20 0,43 21 16,-22 0-16,0 0 0,0-1 0,-21-20 15,42 21-15,-20 0 0,20 21 0,-21 0 16,64 0-16,-43 0 0,-42 21 16,0 0-16,21 21 15,-21-20-15,0-1 0,0 0 0,0 21 16,0-21-16,0 1 0,-21-22 16,0 21-16,0 0 0,21 0 0,0 0 15,0 0-15,-21-21 0,21 22 16,-22-22-16,22 21 0,-21-21 15</inkml:trace>
  <inkml:trace contextRef="#ctx0" brushRef="#br0" timeOffset="68460.03">15748 11218 0,'0'0'0,"0"-21"0,0 0 16,21 0-16,0 0 0,-21 0 0,21-1 16,-21 1-16,22 0 0,-22 0 15,0 0-15,0 0 0,0-1 0,0 1 16,-22 21 0,1 0-16,0 0 15,0 21-15,0 1 0,0-1 0,-1 0 16,1 0-16,-21 21 0,21 1 15,0-1-15,-1 0 0,1 1 0,0-1 16,21 0-16,0-20 0,0 20 0,0 0 16,0-21-16,0 22 0,0-22 15,0 0-15,21 0 0,0 0 0,1 1 16,-1-22-16,21 21 0,-21-21 0,22 0 16,-1 0-16,-21 0 0,21 0 0,22 0 15,-22 0-15,1-21 0,-1-1 16,0 1-16,64 0 0</inkml:trace>
  <inkml:trace contextRef="#ctx0" brushRef="#br0" timeOffset="68670.83">16637 11028 0,'0'0'16,"21"-42"-16,-21 20 0,0-20 0,0 21 16,0 0-16,0 0 0,0-1 0,0 1 15,0 0-15,-21 21 16,0 0-16,0 0 0,21 21 0,0 0 15,-22-21-15,1 22 0,0 20 16,0-21-16,21 0 0,-21 22 0,0-22 16,-1 21-16,22 0 0,-21 1 0,0-1 15,21 22-15,-21-22 0,0 0 16,0 22-16,-1-22 0,22-21 16</inkml:trace>
  <inkml:trace contextRef="#ctx0" brushRef="#br0" timeOffset="68747.64">16319 11642 0,'0'0'16,"22"0"-16,-1 0 0,0 0 0,0 0 15,0-21-15,0 21 0,22-22 0,-22 22 16,0-21-16,43-21 0,-43 21 16,0 21-16</inkml:trace>
  <inkml:trace contextRef="#ctx0" brushRef="#br0" timeOffset="70499.33">16891 11303 0,'0'0'0,"21"-21"0,-21 0 0,0 0 15,0-1-15,0 1 16,0 42 15,-21 1-31,0-1 0,0 0 16,21 0-16,0 0 0,-22 0 0,22 1 15,-21 20-15,21-21 0,0 0 0,-21 0 16,21 1-16,0 20 16,0-21-16,0 0 0,0 0 0,0 1 15,21-1-15,0-21 0,1 21 16,-1-21-16,0 0 0,0 0 15,21 0-15,-20 0 0,-1 0 16,21 0-16,-21-21 0,0 21 0,1-21 16,20-1-16,-21 1 0,0 0 0,0 0 15,1 0-15,-22 0 0,0-22 16,0 22-16,0-21 0,0-1 0,0 22 16,0-21-16,0 0 0,0 20 0,0-20 15,-22 21-15,1 0 0,0 0 16,0-1-16,0 1 0,0 21 0,-1 0 15,1 0-15,0 0 0,-21 0 0,21 21 16,-1 1-16,1-1 0,0 21 16,0-21-16,21 22 0,-21-22 15,21 21-15,-21-21 0,21 22 0,0-22 16,0 42-16,0-42 0,0 22 0,21-22 16,0 0-16,0 0 0,0 0 15,0-21-15,1 0 0,-1 22 0,0-22 16,21 0-16,-21 0 0,1 0 15,20 0-15,-21 0 0,0-22 0,22 22 16,-22-21-16,0 21 0,21-21 0,-21 0 16,22 0-16,-22 0 0,21-1 15,-21 1-15,1 0 0,-1-21 16,0 21-16,0-1 0,0 1 0,0 0 16,-21 0-16,0 42 46,0 0-46,0 0 16,0 1-16,-21-22 0,21 42 16,0-21-16,0 0 0,0 0 15,0 1-15,0-1 0,21 0 16,-21 0-16,22-21 0,-22 21 0,21 0 16,0 1-16,0-22 0,0 0 15,0 0-15,22 0 0,-22 0 0,-21-22 16,21 1-16,0 21 0,0 0 0,1-21 15,-1 21-15,0-21 0,0 0 0,0 0 16,0-1-16,1 22 0,-22-42 16,0 21-16,21 0 0,-21 0 0,21-1 15,-21 1-15,0 0 0,0 0 0,0 0 16,0 42 31,0 0-47,0 0 0,0 0 15,0 1-15,0-1 0,0 0 16,0 0-16,0 0 0,0 0 16,0 1-16,0-1 0,0 0 15,21-21-15,0 21 0,0 0 16,1-21-16,-1 0 0,21 0 0,-21 21 16,22-21-16,20 0 0,-21 0 0,1 0 15,-22 0-15,0 0 0,0 0 0,0-21 16,22 0-16,-22 21 0,21-21 0,-21 21 15,1-21-15,-1 0 0,0-1 0,0 1 16,0 0-16,-21 0 0,0-21 16,0-1-16,0 22 0,0 0 0,0-21 15,0 20-15,0 1 16,0 0-16,0 0 0,-21 21 16,0-21-16,0 21 0,0 0 15,-1 0-15,1 21 0,-21 0 16,21-21-16,0 21 0,-1 0 0,1 22 15,0-22-15,0 0 0,0 0 0,0 0 16,-1 22-16,22-22 0,-21 0 0,21 0 16,0 0-16,0 1 0,0-1 0,0 0 15,0 0-15,21 0 16,1-21-16,-1 0 0,0 0 16,0 0-16,0 0 15,0 0-15,1 0 16,-1-21-16,0 0 0,0 0 0,-21 0 15,21-1-15,0 1 0,1 0 0,-1-21 16,-21 21-16,21-22 0,0 1 16,0 0-16,-21 20 0,21-20 0,1 0 15,-22-1-15,0 1 0,0 21 0,21-21 16,-21 20-16,0 1 0,0 0 0,21 0 16,-21 0-16,0 42 31,-42-21-31,20 21 15,22 0-15,0 22 0,0-22 0,0 21 16,-21 0-16,21-20 0,-21 20 0,21 0 16,0 1-16,0-1 15,0-21-15,0 21 0,0 1 0,-42-22 16,42 0-16,0 21 0,0-20 0,0-1 16,42 21-16,0-21 0,1 0 15,-22-21 1,0 0-16,21 0 0,-20 0 15,-1 0-15,0 0 0,-21-21 0,21 21 16,0-21-16,0 21 0,22-21 16,-22 0-16,21 0 0,-21-1 15,1 1-15,-1 0 0,0-21 0,0 21 16,0-1-16,0-20 0,-21 21 16,22 0-16,-22 0 0,0-1 0,0 1 15,-22 21 1,1 0-16,0 0 0,-21 21 15,21 1-15,-1-1 0,22 0 0,0 0 16,0 0-16,0 0 0,0 1 0,0-1 16,0 0-16,0 0 0,0 0 0,0 0 15,22-21-15,-22 22 0,21-1 16,-21 0-16,21-21 0,-21 21 0,0 0 16,-21-21 15,0 0-16,-1 0-15,1 0 0,0 0 16,0-21-16,0 21 0,0 0 16,-1-21-16</inkml:trace>
  <inkml:trace contextRef="#ctx0" brushRef="#br0" timeOffset="71203.25">15515 11663 0,'0'21'0,"21"-21"16,0 0-16,1 0 0,-22 21 16,21-21-16,0 0 0,0 0 0,0 0 15,0 0-15,1 0 0,-1 0 0,0 0 16,21 0-16,-21-21 0,1 21 0,-1 0 16,0 0-16,21-21 0,-21 21 15,1 0-15,-1 0 0,0-21 0,0 21 16,0-21-16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0T03:52:09.6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7429 2244 0,'0'0'0,"-21"0"16,0 0-16,21 21 0,-21-21 15,21 21 1,-42 0-16,20 0 16,44-21 30,-1-21-46,0 21 16,0-21-16</inkml:trace>
  <inkml:trace contextRef="#ctx0" brushRef="#br0" timeOffset="1401.68">8763 635 0,'0'-21'62,"-21"21"-62,42 0 16,0 0-16,0 0 0,0 0 15,1-21-15,-1 21 0,0 0 16,0-21-16,0 21 0,0 0 16,1-22-16,-1 1 0,0 21 15,-21-21-15,21 0 0,21 21 16,-42-21-16,0 0 16,-21 21-16,0-22 0,0 1 0,0 21 15,0 0-15,-22 0 0,1 0 16,0 0-16,-1 0 0,1 0 0,0 21 15,-1-21-15,1 22 0,0-1 16,-1 0-16,1 0 0,0-21 0,-1 21 16,22 0-16,0 1 0,0-1 15,0 0-15,-1 0 0,22 0 0,-21 0 16,21 1-16,0-1 0,0 0 16,0 0-16,0 0 15,21 0-15,1-21 16,-1 0-16,0 22 0,0-22 15,0 0-15,22 21 0,-22-21 0,21 21 16,0-21-16,1 21 0,-22-21 16,21 21-16,1 0 0,-1-21 0,0 22 15,-21-1-15,22-21 0,-22 21 16,21 0-16,-21 0 0,1-21 0,-1 21 16,0 1-16,-21-1 0,0 0 15,0 0-15,0 0 0,0 0 16,0 1-16,-21-1 15,0 0-15,-22 0 0,22 0 0,-21 0 16,-1 1-16,1-22 0,0 21 16,-1 0-16,1-21 0,0 0 0,-1 0 15,1 0-15,0 21 0,-1-21 0,1 0 16,21 0-16,-21 0 0,-1 0 16,22-21-16,0 0 0,-21 21 0,20-21 15,1-1-15,0 1 0,0 0 16,0 21-16,0-21 0,21 0 15,0 0-15,0-1 16,0 1-16,0 0 16,21 0-1,0 21-15,0 0 0,21-21 0,-20 21 16,-1-21-16</inkml:trace>
  <inkml:trace contextRef="#ctx0" brushRef="#br0" timeOffset="2003.34">9102 1101 0,'0'0'0,"0"21"16,21-21 15,0 0-31,0 0 0,0 0 16,0-21-16,1 21 0,-1-21 0,0 21 15,0-22-15,0 1 16,0 21-16,1-21 0,-1 0 15,-21 0-15,21 21 0,-21-21 16,0-1-16,0 1 0,0 0 16,0 0-16,-21 21 15,0 0-15,-1 0 0,1 0 0,0 0 16,0 0-16,-21 0 0,20 0 16,1 21-16,0 0 0,0 0 0,-21 1 15,20-1-15,1 0 0,0 0 16,21 21-16,0-20 0,-21-1 0,21 21 15,0-21-15,0 0 0,0 1 16,0-1-16,0 21 0,0-21 16,21 0-16,-21 1 15,21-22-15,0 21 0,1-21 0,-1 21 16,0-21-16,0 0 0,0 0 16,0 0-16,1 0 0,-1 0 15,0 0-15,0 0 0,0 0 0,0-21 16,1 21-16,-1-21 0,0 21 15,0-22-15,0 1 0,0 0 0,1 0 16,-1-21-16,0 20 0,21-20 16,-21 0-16,1-1 0</inkml:trace>
  <inkml:trace contextRef="#ctx0" brushRef="#br0" timeOffset="2294.46">9821 423 0,'0'0'0,"0"-63"0,0 42 15,0 0-15,-21 42 32,0 0-32,21 0 0,-21 0 15,21 22-15,0-1 0,0 0 0,-21 1 16,21-1-16,-22 21 0,22-20 16,-21 20-16,21 1 0,0-1 15,-21 1-15,0-22 0,0 22 16,21-22-16,-21 0 0,21 1 0,-22-1 15,1 0-15,21-21 0,0 1 0,0-1 16,-21 0-16,21 0 0,0 0 16,21-21 15,0 0-31,1-21 0,-1 0 16,21 0-16</inkml:trace>
  <inkml:trace contextRef="#ctx0" brushRef="#br0" timeOffset="3410.65">9927 1143 0,'-21'21'31,"0"-21"-31,21-21 47,21 21-47,0-21 0,0 0 16,0 21-16,1-21 0,-1-1 16,0 22-16,0-21 0,0 0 0,0 0 15,1 0-15,-1 0 0,-21-1 16,0 1-16,0 0 0,0 0 15,0 0-15,0 0 0,-43 21 16,22 0-16,0 0 16,0 0-16,0 21 0,-22 0 0,22 0 15,0 0-15,0 0 0,0 1 16,0 20-16,21-21 0,0 0 0,-22 22 16,22-22-16,0 0 0,0 0 15,0 0-15,0 0 0,0 1 0,22-1 16,-1 0-1,0-21-15,21 0 0,-21 0 16,22 0-16,-1 0 0,-21 0 16,22 0-16,-1 0 0,0 0 0,-21 0 15,22-21-15,-1 21 0,0-21 0,-20-1 16,-1 1-16,21 0 0,-21 0 16,0 0-16,1-22 0,-1 22 0,-21 0 15,0 0-15,21-21 0,-21 20 16,0 1-16,0 0 0,0 0 0,0 0 15,0 42 17,0 0-32,0 21 15,0-20-15,-21-1 16,21 0-16,0 0 0,0 0 16,0 0-16,0 1 0,0-1 0,-21 0 15,21 0-15,0 0 0,-22 0 16,22 1-16,0-1 0,0 0 15,-21-21 1,21 21-16,-21-21 16,21-21-1,0 0 1,0 0-16,0-1 0,0 1 16,0 0-16,0-21 0,0 21 15,0-22-15,0 22 0,21-21 16,0 21-16,22-1 0,-22 1 15,0 0-15,21 0 0,1 0 0,-22 21 16,21 0-16,1 0 0,-1 0 16,-21 0-16,21 21 0,1 0 0,-22 0 15,21 0-15,-21 1 0,1 20 16,-1-21-16,0 0 0,-21 0 0,0 22 16,0-22-16,0 0 0,0 0 15,0 0-15,0 1 0,0-1 16,-21-21-16,0 21 0,-1-21 15,1 0-15,21 21 0,-21-21 16,21 21-16,-21-21 0,21-21 31,0 0-31,0 0 16,21 0-16,0-1 0,0 1 0</inkml:trace>
  <inkml:trace contextRef="#ctx0" brushRef="#br0" timeOffset="3650.2">11345 826 0,'0'0'0,"0"21"31,0 0-15,0 0-16,0 0 0,0 0 16,0 22-16,0-22 0,0 0 0,0 0 15,0 0-15,0 1 0,0-1 16,0 0-16,0 0 0,0 0 15,0 0-15,0-42 47,0 0-47,0 0 16</inkml:trace>
  <inkml:trace contextRef="#ctx0" brushRef="#br0" timeOffset="4061.31">11409 445 0,'0'0'0,"-64"42"16,43-42 0,21 21-16,-21 0 0,21 0 0,0 1 15,0-1-15,0 0 16,0 0-16,0 0 0,0 0 15,21-21-15,0 22 16,0-22-16,1 0 0,-1 0 16,0 0-16,0 0 0,0 0 0,0 0 15,1-22-15,-1 1 0,0 0 16,0 0-16,-21 0 16,0 0-16,0-1 0,0 1 15,0 0-15,0 0 0,0 0 16,-21 0-16,0 21 0,0-22 15,-1 22-15,1 0 0,0 0 16,0 0-16,0 22 0,0-22 16,21 21-16,-22 0 0,22 0 15,-21 0-15,21 0 0,0 1 16,0-1-16,0 0 0,0 0 16,0 0-16,0 0 0,21 1 0,1-22 15,-1 21-15</inkml:trace>
  <inkml:trace contextRef="#ctx0" brushRef="#br0" timeOffset="4534.43">11853 868 0,'0'0'0,"0"-21"0,0 0 0,0-1 16,0 1-1,-21 21 1,0 0 0,21 21-16,0 1 0,-21-22 15,21 42-15,-21-21 0,21 0 16,-22 0-16,22 1 0,0 20 0,0-21 16,0 0-16,0 0 0,0 22 0,0-22 15,0 0-15,0 0 0,22-21 16,-1 21-16,0 1 0,21-22 0,-21 0 15,1 21-15,20-21 16,0 0-16,-21 0 0,22 0 0,-22 0 16,21 0-16,1-21 0,-22-1 15,21 22-15,-21-21 0,0 0 0,22 0 16,-22 0-16,0-22 0,-21 22 0,21-21 16,-21 21-16,21-22 0,-21 22 15,0-21-15,0 21 0,0 0 0,0-1 16,0 1-16,0 0 0,0 0 15,0 42 17,0 0-1</inkml:trace>
  <inkml:trace contextRef="#ctx0" brushRef="#br0" timeOffset="5242.28">12488 783 0,'0'0'0,"0"21"47,0 1-31,0-1-16,0 0 0,0 0 0,0 0 16,0 0-16,0 1 0,0-1 15,0 0-15,0 0 0,0 0 16,0 0-16,-21 1 0,21-1 15,0 0-15,0 0 0,-21 0 0,21 0 16,0 1-16,-21-22 16,0 0-1,21-22 17,0 1-32,0 0 0,0-21 15,0 21-15,0-1 0,21 1 16,0-21-16,0 21 0,0-22 15,-21 22-15,21-21 0,1 21 0,-1 0 16,0-1-16,0 1 0,0 21 16,0 0-16,1 0 0,-1 21 15,0 1-15,-21-1 16,21 0-16,0 0 0,0 21 0,1-20 16,-22-1-16,21 21 0,-21-21 15,21 22-15,-21-22 0,0 0 0,0 0 16,0 0-16,0 0 0,0 1 15,0-1-15,0 0 16,-21-21 0,0 0-1,21-21-15,0 0 16,0-1-16,0 1 16,0 0-16,0 0 0,21-21 0,0 20 15,0-20-15,0 0 0,22-1 16,-22 1-16,21 0 0,0-1 0,1 22 15,20 0-15,-20 0 0,-1 0 0,0 21 16,1 0-16,-1 0 0,-21 0 16,0 21-16,0 0 0,1 21 0,-1-20 15,-21-1-15,0 21 0,0 0 16,0-20-16,0 20 0,0-21 0,0 21 16,0-20-16,-21-1 0,21 0 15,-22 0-15,22 0 0,0 0 16,-21-21-16,21 22 0,-21-22 15,21-22 1</inkml:trace>
  <inkml:trace contextRef="#ctx0" brushRef="#br0" timeOffset="6186.31">15071 381 0,'0'0'0,"21"-21"0,-21 0 0,21 0 16,0-1-16,-21 1 16,0 0-16,0 0 0,0 0 15,-21 21-15,0 0 16,0 0-16,-1 0 0,-20 0 15,21 0-15,-21 0 0,-1 21 0,22 0 16,-21 0-16,-1 22 0,22-22 16,-21 21-16,21 0 0,-22 1 0,22-1 15,-21 0-15,21 1 0,0-1 16,-22 0-16,22 1 0,21-1 0,0 0 16,0 1-16,0-1 0,0-21 15,0 22-15,0-22 0,21 0 16,0 0-16,22 0 0,-22 0 0,21-21 15,1 0-15,-1 22 0,0-22 16,1 0-16,-1 0 0,0 0 0,22 0 16,-22-22-16,0 22 0,1-21 15,-1 0-15,-21 0 0,22 0 0,-22 0 16,0-1-16,-21 1 0,0-21 16,0 21-16,0 0 0,-42-1 0,20-20 15,1 42-15,-21-21 0,0 0 0,-1 21 16,22 0-16,-21 0 15,-1 0-15,22 0 0,0 0 0,0 0 0,0 0 16,0 0-16,42 0 47,0 0-47,0 0 0,0 0 16,0 0-16,22 0 0,-22 0 0,0 0 15,0 0-15,0 0 0,1 0 16,20 0-16,-42 21 0,21-21 0,0 21 15,0 0-15,-21 22 0,0-22 16,0 0-16,0 21 0,0 1 0,0-22 16,0 21-16,0 0 0,0 1 15,0-1-15,0 0 0,0 1 0,0-1 16,-21 0-16,0 22 0,21-22 0,-21 1 16,0-1-16,0 0 15,21 1-15,-22-1 0,1 0 0,0 1 16,21-22-16,0 21 0,-21-21 0,0 0 15,21 1-15,0-1 0,-21-21 16,21 21-16,0-42 31,0 0-31,21-1 16,0-20-16,-21 21 0,21-21 0,0 20 16,0-20-16,1 0 0,20-1 15,-21-20-15</inkml:trace>
  <inkml:trace contextRef="#ctx0" brushRef="#br0" timeOffset="6634.59">15494 826 0,'0'0'0,"-42"-64"16,42 43-1,0 0-15,0 0 16,0-1-16,0 1 15,21 0-15,0 21 0,21-21 0,-21 21 16,1 0-16,20-21 16,-21 21-16,21 0 0,-20 0 0,-1 0 15,21 0-15,-21 21 0,0-21 16,1 21-16,-1 0 0,-21 0 0,0 1 16,21 20-16,-21-21 0,0 0 0,0 22 15,0-22-15,0 0 0,0 21 16,0-21-16,0 1 0,-21-1 0,21 0 15,-21 0-15,-1-21 16,1 0-16,21-21 31,0 0-31,0 0 16,0-1-16,0 1 0,0 0 16,0 0-16,21 0 0,-21-22 15,22 22-15,-1 0 0,-21 0 0,21 0 16,0 0-16,0-1 15,0 1-15,1 21 0,-1-21 0,0 21 16,0 0-16,0 0 0,22-21 0,-22 21 16,0-21-16,0 21 0,0 0 15</inkml:trace>
  <inkml:trace contextRef="#ctx0" brushRef="#br0" timeOffset="6846.72">16362 593 0,'0'0'0,"0"21"15,0 0-15,0 0 16,0 0-16,-21 1 0,21-1 16,0 0-16,0 0 0,0 0 0,0 0 15,0 1-15,0-1 0,-22 0 16,22 0-16,0 0 0,0 0 16,0-42 30,0 0-46,22 0 0</inkml:trace>
  <inkml:trace contextRef="#ctx0" brushRef="#br0" timeOffset="7198.31">16446 339 0,'0'0'0,"-84"0"31,63 0-31,-1 21 0,1 0 16,21 0 0,0 0-1,21-21 1,1 0-16,-1 0 0,0 0 0,0 0 16,0 0-16,0-21 15,1 0-15,-1 21 0,-21-21 0,0 0 16,0 0-16,0-1 15,0 1-15,-21 21 16,-1 0 0,1 0-16,0 0 15,0 0-15,0 0 0,0 21 0,21 1 16,-22-22-16,22 21 0,-21 0 16,21 0-16,0 0 0,0 0 15,0 1-15,21-1 16,1-21-16</inkml:trace>
  <inkml:trace contextRef="#ctx0" brushRef="#br0" timeOffset="7870.53">17124 720 0,'21'-21'16,"-21"-1"-1,0 1-15,-21 0 16,0 21-16,-1 0 0,22-21 16,-21 21-16,0 0 0,0 0 0,0 0 15,0 0-15,-1 0 16,1 0-16,0 0 0,0 21 0,0 0 16,0 0-16,-1 1 0,22-1 15,-21 0-15,0 0 0,0 21 0,21-20 16,-21-1-16,21 0 0,0 21 0,0-21 15,0 1-15,0-1 0,0 0 16,0 0-16,21 0 0,0 0 16,0-21-16,0 0 15,1 0-15,-1 0 0,0 0 16,0 0-16,0-21 0,22 21 16,-22-21-16,0 0 0,0 0 0,0 0 15,22-1-15,-22-20 0,0 21 16,21-21-16,-21-1 0,22 1 0,-22 0 15,0-1-15,21 1 0,-20 0 16,-1-1-16,0 1 0,-21-22 0,21 22 16,-21 0-16,21-1 0,-21 22 15,0-21-15,0 21 0,0 0 0,0-1 16,0 1-16,0 0 0,0 42 31,-21 0-31,0 22 16,0-22-16,21 21 0,-21 1 0,-1-1 15,1 0-15,0 1 0,0-1 0,21 0 16,0 1-16,-21-1 0,21 0 16,0 1-16,0-1 0,0 0 0,0 1 15,0-22-15,21 21 0,0-21 16,-21 0-16,21 1 0,0-1 0,22 0 16,-22 0-16,0-21 0,0 0 15,0 0-15,22 0 0,-22 0 0,0 0 16,0 0-16,22 0 0,-22-21 15,0 21-15,21-21 0,-21 0 0,22-1 16,-22 1-16,0-21 16,0 21-16</inkml:trace>
  <inkml:trace contextRef="#ctx0" brushRef="#br0" timeOffset="9201.93">8107 1778 0,'-21'0'47,"21"21"-31,-22-21-16,44 0 78,-1 0-78,0 0 0,0 0 16,0 0-16,0 0 0,1 0 15,20 0-15,-21 0 0,0 0 0,0 0 16,22 0-16,-1 0 0,-21 0 0,22 0 16,-1 0-16,0 0 0,22 0 15,-22 0-15,22 0 0,-22 0 16,21 0-16,1 0 0,-1 0 15,22 0-15,-21 0 0,-1 0 0,22 0 16,-22 0-16,22 0 0,0 0 0,-1 0 16,22 0-16,-21-21 0,21 21 15,-1 0-15,1 0 0,-21 0 0,21 0 16,0 0-16,-1 0 0,1 0 16,0 0-16,0-21 0,0 21 0,0 0 15,21 0-15,-22 0 0,-20 0 0,42 0 16,-21 0-16,0 0 0,21 0 15,-21-21-15,21 21 0,-22 0 0,22 0 16,-21 0-16,0 0 0,21 0 16,0-21-16,-21 21 0,21 0 15,0 0-15,0 0 0,0-22 0,-21 22 16,21-21-16,0 21 0,0 0 16,21 0-16,-21-21 0,0 21 0,0 0 15,0 0-15,0-21 0,21 21 16,-21-21-16,21 21 0,-21 0 0,21 0 15,-21-21-15,0 21 0,-21 0 0,21 0 16,0 0-16,0 0 0,0-22 16,0 22-16,0 0 0,-21 0 0,21 0 15,-21 0-15,21-21 16,-21 21-16,0 0 0,21 0 0,-22 0 16,1 0-16,-21 0 0,21 0 0,-22 0 15,1 0-15,-21 0 0,-1 0 16,1 0-16,-1 0 0,1 0 0,-22 0 15,0 0-15,-21 0 0,22 0 16,-22 0-16,0 0 16,0 0-1,-42 0 32,0 0-47,0-21 16</inkml:trace>
  <inkml:trace contextRef="#ctx0" brushRef="#br0" timeOffset="9344.33">18182 1524 0,'-21'0'16,"0"0"15,0 0-15,-1 0-16,1 0 15</inkml:trace>
  <inkml:trace contextRef="#ctx0" brushRef="#br0" timeOffset="11321.78">868 2540 0,'0'0'0,"0"-21"0,-21 21 0,21-21 0,-22 0 16,1 21 0,21 21 31,0 0-47,0 0 0,0 0 15,21 0 1,1-21-16,-1 0 15,0 0-15,0 0 16,0 0-16,0 0 0,1 0 0,-1 0 16,0-21-16,0 0 0,0 21 15,22-21-15,-22 0 0,0 21 16,0-21-16,0-1 0,0 22 0,1-21 16,-22 0-16,0 0 0,21 21 15,-21-21-15,0 0 16,-21 21 15,-1 0-15,22 21-16,0 0 0,0 21 0,-21-21 15,21 22-15,0-1 0,0-21 16,0 22-16,0-1 0,0 0 16,0 1-16,0-1 0,0 0 15,0 1-15,0-22 0,0 21 16,0 0-16,0-20 0,0 20 0,0-21 15,0 21-15,0-20 0,0-1 16,0 0-16,0 0 0,-21 0 0,21 0 16,-21 1-16,0-1 0,0-21 15,-1 21-15,1-21 0,0 0 16,0 0-16,0 0 0,0 0 0,-1 0 16,1 0-16,0-21 15,0 0-15,0-1 0,0 1 0,-1 0 0,22 0 16,-21 0-16,0 0 15,0-1-15,21 1 0,0 0 0,0 0 16,0 0-16,-21 21 0,21-21 16,21 21 31,0 0-47,0-22 0,0 22 15,1 0-15,-1 0 0,0-21 16</inkml:trace>
  <inkml:trace contextRef="#ctx0" brushRef="#br0" timeOffset="11686.64">1333 2942 0,'0'0'15,"22"0"-15,-1 0 0,0 0 16,0 0-16,0 0 15,0 0-15,1 0 0,-1-21 0,0 21 16,0-21-16,0 0 0,0 21 16,22-21-16,-22-1 0,0 1 15,0 21-15,-21-21 0,21 21 0,-21-21 16,0 0-16,-21 21 31,0 0-15,0 21-16,0 0 0,0-21 15,-1 21-15,1 0 0,0 1 16,0-1-16,0 0 0,0 0 0,-1 0 16,22 0-16,0 1 0,-21-1 15,21 0-15,0 0 0,0 0 16,0 0-16,21-21 16,1 0-16,-1 0 0,0 0 15,0 0-15</inkml:trace>
  <inkml:trace contextRef="#ctx0" brushRef="#br0" timeOffset="12765.68">2349 2773 0,'0'0'16,"0"-21"-16,0 0 0,0-1 0,0 1 15,0 0-15,-21 21 16,0 0-16,0 0 0,0 0 15,0 0-15,-1 0 0,1 21 16,0 0-16,0-21 0,-21 22 16,20-1-16,22 0 0,-21 0 15,0 0-15,21 0 0,0 1 0,0-1 16,0 0-16,0 0 16,21-21-1,0 21-15,1-21 0,-1 0 16,0 0-16,0 0 0,0 0 0,0 21 15,22-21-15,-22 0 0,0 0 16,0 0-16,0 0 0,1 0 0,-22 22 16,0-1-1,0 0 1,-22-21-16,1 0 16,0 0-16,0 0 0,0 0 15,0 0-15,-1 0 0,1 0 16,0 0-16,0 0 0,0 0 0,-22 0 15,22-21-15,0 21 0,0 0 16,0 0-16,0 0 0,-1 0 0,1 0 16,21 21 15,0 0-31,0 0 16,21-21-16,1 0 0,-1 21 15,0-21-15,0 0 16,0 0-16,0 0 0,1 0 0,20 0 15,-21 0-15,21 0 0,-20 0 16,20 0-16,-21 0 0,21 0 0,-20-21 16,20 0-16,-21 21 0,21-21 15,-20 0-15,-1 0 0,0-1 0,0 1 16,0 0-16,-21-21 0,21 21 16,-21-22-16,22 1 0,-22 0 0,21-1 15,-21 1-15,0 0 0,0-1 16,21 1-16,-21 0 0,0-1 0,0 22 15,0 0-15,0 0 0,0 0 16,0-1-16,0 44 31,0-1-15,0 21-16,0-21 0,0 22 16,0-1-16,0 0 0,0 1 0,0-1 15,-21 0-15,21 1 0,0-1 16,0 0-16,-21 1 0,21-1 0,0-21 15,0 21-15,0-20 0,0-1 16,0 0-16,0 0 0,21 0 16,0-21-16,0 0 0,0 0 15,0 0-15,1 0 0,20 0 0,-21 0 16,0 0-16,0-21 16,1 21-16,-1-21 0,0 0 0,0 0 15,0 21-15,-21-22 0,0 1 16,21 0-16,-21-21 0,22 21 0,-22-1 15,0 1-15,0 0 0,0 0 16,0 0-16,0 42 31,0 0-31,0 0 0,0 0 16,0 1-16,0-1 0,0 0 0,0 0 16,0 0-16,0 0 0,0 1 15,0-1-15,0 0 16,21 0-1,0-21-15,0 0 0,0 0 16,0 0-16,1 0 16,-1-21-16,-21 0 0,21 0 15,0-1-15</inkml:trace>
  <inkml:trace contextRef="#ctx0" brushRef="#br0" timeOffset="12974.12">3260 2413 0,'0'0'0,"0"-21"0,-22 21 15,1 0-15,0 0 16,21 21 46</inkml:trace>
  <inkml:trace contextRef="#ctx0" brushRef="#br0" timeOffset="13170.69">2519 2731 0,'0'0'15,"0"21"-15,-21-21 0,42 0 16,0 0 0,0 0-16,0 0 0,0 0 15,1 0-15,20-21 0,0 21 0,-21 0 16,22-22-16,-22 22 0,21 0 16,-21-21-16</inkml:trace>
  <inkml:trace contextRef="#ctx0" brushRef="#br0" timeOffset="13738.33">3471 2794 0,'0'0'0,"-42"0"32,42 21-32,0 0 15,0 1-15,0-1 16,0 0-16,0 0 0,0 0 16,0 0-16,0 1 0,0-1 15,0 0-15,0 0 16,0 0-1,0-42 32,0 0-47,0 0 16,0 0-16,0-1 0,0 1 16,21 0-16,0 0 0,0 0 0,1-22 15,-1 22-15,21 0 0,0-21 16,1 21-16,-22-1 0,21 22 0,1-21 15,-1 21-15,-21 0 0,21 0 16,-20 21-16,-1-21 0,0 22 0,0-1 16,0 21-16,-21-21 0,21 0 0,-21 1 15,0-1-15,0 21 0,0-21 16,0 0-16,0 1 0,0-1 16,0 0-16,0 0 15,-21-21-15,0 21 0,21 0 16</inkml:trace>
  <inkml:trace contextRef="#ctx0" brushRef="#br0" timeOffset="14510.2">4508 2731 0,'0'0'0,"22"0"16,-22-22 0,0 1-16,-22 0 0,1 21 0,0 0 15,0 0-15,0 0 0,0 0 16,-22 0-16,22 21 0,0 0 16,0 1-16,0-1 0,-22 0 0,22 0 15,0 21-15,0-20 0,0-1 16,21 21-16,0-21 0,0 0 0,0 1 15,0-1-15,0 0 0,0 0 16,21-21-16,0 0 0,0 0 16,0 0-16,0 0 0,1 0 0,-1 0 15,0 0-15,0 0 16,0 0-16,22 0 0,-22-21 0,0 0 16,0 21-16,-21-21 0,21-1 15,0 1-15,1 21 0,-22-21 0,0-21 16,0 21-16,21-1 0,-21 1 0,0 0 15,0 0-15,0 0 0,0 0 16,0-1-16,0 44 31,0-1-15,-21 0-16,21 21 16,0-21-16,-22 1 0,22-1 0,-21 21 15,21-21-15,0 0 0,0 22 16,0-1-16,0 0 0,0-20 15,0 41-15,0-21 0,0 1 0,0 20 16,0-20-16,0 20 0,21-21 0,-21 22 16,22-1-16,-22-20 0,0 20 15,21-20-15,-21 20 0,0 1 0,21-22 16,-21 21-16,0 1 0,0-1 16,0 1-16,0-22 0,0 22 0,0-22 15,0 0-15,-21 1 0,0-1 0,-1-21 16,1 22-16,0-22 0,0 0 15,0 0-15,0-21 0,-1 21 16,1-21-16,0 0 0,0 0 16,0 0-16,0-21 15,-1 0-15,1 0 0,0 0 0,0-1 16,0-20-16,-22 21 0,22-21 16,-21-22-16,21 22 0,0-22 0,-22 22 15,22-22-15,0 22 0,0-21 0,0 20 16,21 1-16,0 0 0,0-1 15,0 22-15,0-21 0,0 21 0,0-1 16,21-20-16,0 21 0,0 0 0,0-22 16,0 22-16,1 0 0,-1-21 15</inkml:trace>
  <inkml:trace contextRef="#ctx0" brushRef="#br0" timeOffset="15030.64">6308 2223 0,'0'0'0,"21"-22"15,-21 44 17,0-1-32,0 0 15,0 21-15,-21-21 0,21 22 16,-22-1-16,22 0 0,0 1 0,0-1 16,-21 22-16,21-43 0,-21 21 0,21 0 15,-21 1-15,21-22 0,0 0 16,-21 21-16,21-20 0,-21-1 0,21 0 15,0 0 1,0-42 0,21 0-1,0 0-15,-21-1 16,21-20-16</inkml:trace>
  <inkml:trace contextRef="#ctx0" brushRef="#br0" timeOffset="15758.28">6540 2244 0,'0'-21'0,"0"42"0,0-21 31,0 21-31,0 0 0,0 0 16,0 22-16,0-1 0,0-21 0,0 21 16,-21 1-16,21-1 0,0 0 15,0 1-15,-21-1 0,21 0 0,0 1 16,0-22-16,0 21 15,-21-21-15,21 1 0,0-1 0,-21 0 16,21 0-16,0 0 16,0-42 15,0 0-31,0 0 0,0 0 16,21-1-16,0 1 0,-21 0 0,21 0 15,0-21-15,1 20 0,-1-20 16,0 21-16,-21 0 0,21 0 0,0-1 15,0 1-15,1 0 0,-1 0 0,0 21 16,0 0 0,0 21-16,-21 0 0,0 0 15,21 1-15,-21-1 0,0 0 16,0 21-16,22-21 0,-22 1 0,0-1 16,0 0-16,0 0 0,21 0 15,0 0-15,-21 1 0,21-1 0,0 0 16,0-21-16,-21 21 0,22-21 0,20 0 15,-21 0-15,0 0 0,0 0 16,22 0-16,-22 0 0,21 0 0,-21-21 16,22 0-16,-22 21 0,21-21 15,-21-1-15,1 1 0,-1 0 16,0 0-16,0-21 0,0 20 0,-21 1 16,0-21-16,0 21 0,0 0 15,0-1-15,0 1 0,0 0 0,0 0 16,-21 21 15,21 21-31,-21 0 0,21 0 0,-21 22 16,21-22-16,0 0 0,0 21 15,0-20-15,0-1 0,0 0 0,0 21 16,0-21-16,0 1 16,0-1-16,21 0 0,0-21 15,0 0-15,0 0 0,1 0 16,-1 0-16,0 0 0,0 0 15,21 0-15,-20-21 0,-1 0 0,0 21 16,0-22-16,0 1 0,0 0 16,1 0-16,-1 0 0,-21-22 0,0 22 15</inkml:trace>
  <inkml:trace contextRef="#ctx0" brushRef="#br0" timeOffset="16137.68">6011 2477 0,'0'0'0,"-42"21"16,0 0-16,20-21 0,-20 0 0,21 21 15,63-21 16,-21 0-31,22 0 0,-1 0 16,0-21-16,1 21 0,20-21 0,-20 0 16,20 21-16,1-22 0,-1 22 0,1-21 15,-1 0-15,1 21 16,20-21-16,-20 21 0,-1-21 0,1 21 16,-22 0-16,22 0 0,-22-21 15,-21 21-15,21 0 0,-20 0 0,-1 0 16,0 0-16,0-22 0,0 22 31,0 0-15</inkml:trace>
  <inkml:trace contextRef="#ctx0" brushRef="#br0" timeOffset="17274.63">9419 2794 0,'0'0'0,"21"0"15,22-21-15,-22 21 16,0-21-16,0 0 0,0 21 0,-21-22 0,0 1 16,0 0-16,0 0 15,0 0-15,0 0 0,0-1 0,0 1 16,0 0-16,-21 0 0,0-21 15,-21 20-15,20 1 0,1 0 0,-21 21 16,21-21-16,-22 21 0,1 0 0,0 0 16,-1 0-16,1 21 0,0-21 15,-1 21-15,1 22 0,0-22 0,-1 0 16,1 21-16,0 1 0,21-1 16,-22-21-16,22 21 0,21 1 15,0-22-15,0 21 0,0-21 16,0 1-16,0 20 0,21-21 0,0-21 15,1 21-15,20-21 0,-21 0 0,21 0 16,1 0-16,-1 0 0,0 0 16,-20 0-16,20 0 0,0 0 0,1-21 15,-22 0-15,21 0 0,0 0 16,-20-1-16,20 1 0,-21 0 0,0 0 16,0-21-16,1 20 0,-1-20 0,0 21 15,-21 0-15,0-22 0,0 22 16,0 0-16,0 0 0,0 42 31,0 0-31,-21 0 16,21 22-16,0-22 0,-21 0 15,21 0-15,0 22 0,0-22 16,0 0-16,0 0 0,0 0 0,0 0 16,21 1-16,0-1 0,-21 0 15,21-21-15,0 0 0,22 21 0,-22-21 16,21 0-16,-21 0 0,22 0 15,-1 0-15,0-21 0,1 21 0,-1-21 16,0 0-16,-21-1 0,22 1 0,-22 0 16,21 0-16,-21 0 15,1 0-15,-1-1 0,-21 1 0,0 0 0,0-21 16,0 21-16,0-1 16,0 1-16,0 0 0,0 0 15,0 42 1,-21 0-16,21 0 15,-22 1-15,22-1 0,0 21 16,-21 0-16,21-20 0,0 20 0,-21 0 16,21 1-16,0-1 0,0 0 0,0 1 15,0-1-15,-21 21 0,21-20 0,-21 20 16,21 1-16,0-22 0,0 22 16,0-22-16,0 21 0,0-20 0,0 20 15,-21-20-15,21-1 0,0 0 16,-22 1-16,22-22 0,0 0 15,0 21-15,0-21 0,0 1 16,0-44 0,0 1-16,22 0 15,-1-21-15,-21 21 0,21-22 0,0 1 16</inkml:trace>
  <inkml:trace contextRef="#ctx0" brushRef="#br0" timeOffset="17599.66">10139 2773 0,'0'0'16,"0"-42"-16,0-1 0,0 22 0,0-21 0,0 21 16,0-1-16,0 1 15,0 0-15,21 0 0,0 0 0,0 0 16,0 21-16,1 0 0,20-22 16,-21 22-16,21 0 0,1 0 0,-22 0 15,21 22-15,1-1 0,-22 0 0,21 0 16,-21 21-16,0-20 0,1 20 15,-22-21-15,0 21 0,0-20 0,0-1 16,-22 0-16,1 0 0,-21 0 16,21 0-16,0 1 0,-22-22 0,22 21 15,-21-21-15,21 0 0,-22 0 0,22 0 16,0 0-16,0 0 0,0 0 16,-1 0-16,44 0 31,-1-21-31,0 21 15,0-22-15,0 22 0,0-21 0</inkml:trace>
  <inkml:trace contextRef="#ctx0" brushRef="#br0" timeOffset="17942.39">11049 2582 0,'0'0'0,"21"0"0,-42 0 31,0 0-31,0 22 0,21-1 0,0 0 16,-22 0-16,22 21 0,-21-20 15,21 20-15,0 0 0,0 1 0,0-22 16,0 21-16,0 0 0,0 1 0,0-1 16,-21 22-16,21-22 0,0 0 15,-21 22-15,21-22 0,-21 22 0,21-22 16,-21 0-16,21 22 0,-22-22 0,1 0 15,21 1-15,-21-22 0,21 21 16,-21-21-16,21 1 0,-21-1 16,21 0-16,0 0 0,0-42 47,21 0-47,0 0 0,-21-22 0,21 22 15,0-21-15,1-1 0</inkml:trace>
  <inkml:trace contextRef="#ctx0" brushRef="#br0" timeOffset="18598.25">11049 2858 0,'0'-22'15,"0"44"-15,0-86 0,0 43 0,0 0 0,0-22 16,0 22-16,21 0 16,-21 0-16,21 0 0,0 0 0,1-1 15,-1 22-15,21-21 0,-21 21 16,0 0-16,22 0 0,-22 0 0,0 0 15,21 0-15,-20 21 0,-1 1 0,0-1 16,0 21-16,0-21 0,-21 0 16,0 1-16,0 20 0,0-21 0,0 0 15,0 0-15,0 1 0,-21-22 16,0 21-16,0 0 0,0-21 0,-1 0 16,1 21-16,0-21 0,0 0 0,-21 0 15,20 0-15,1 0 0,-21 0 16,21 0-16,-22 0 0,22 0 15,0-21-15,0 21 0,0 0 0,42 0 47,0 0-47,0 0 16,0 0-16,22 0 0,-22 0 0,21 0 16,-21 0-16,22 0 0,-1 0 0,-21 0 15,22 0-15,-1 0 0,-21 0 16,21 0-16,1 0 0,-22 0 0,21-21 15,-21 0-15,22 21 0,-22-22 16,21 1-16,-21 0 0,22 0 16,-22-21-16,0 20 0,0-20 0,22 21 15,-22-21-15,0-1 0,-21 1 16,21 0-16,-21 20 0,0-20 0,0 21 16,0 0-16,0 0 0,0-1 15,-21 22 1,21 22-16,-21-1 0,0 0 15,-1 21-15,1-21 0,21 22 16,0-1-16,-21 0 0,21 1 0,0-22 16,-21 21-16,21 1 0,0-22 0,0 21 15,0-21-15,0 0 16,0 1-16,21-1 0,0-21 0,0 21 16,1-21-16,-1 0 0,0 0 15,0 0-15,0 0 0,0 0 0,22 0 16,-22 0-16,21 0 0,-21-21 0,1 0 15,-1-1-15,21 1 0</inkml:trace>
  <inkml:trace contextRef="#ctx0" brushRef="#br0" timeOffset="19051.68">12509 2307 0,'0'21'31,"-21"1"-15,21-1-16,0 0 0,0 0 0,0 21 16,0-20-16,0-1 0,0 0 0,0 21 15,0-21-15,0 1 0,0-1 16,0 0-16,0 0 0,0 0 0,-21-21 16,21 21-16,-21-21 46,21-21-46,0 0 0,0 0 16,0-21-16,0 20 0,0-20 16,0 21-16,21-21 0,0-1 15,0 22-15,1-21 0,-1-1 0,0 22 16,0 0-16,21-21 0,-20 21 0,20 21 16,-21-22-16,21 22 0,-20 0 15,-1 0-15,0 0 0,0 22 0,0-22 16,-21 21-16,21 21 0,-21-21 15,0 0-15,0 22 0,0-22 0,0 21 16,0-21-16,0 22 0,0-22 0,0 0 16,-21 0-16,0 0 0,21 1 15,-21-1-15,21 0 0,0 0 16,-21-21-16,0 0 16</inkml:trace>
  <inkml:trace contextRef="#ctx0" brushRef="#br0" timeOffset="19514.59">14351 2540 0,'0'0'0,"0"-21"0,0-43 15,0 43 1,0 42 15,0 1-31,0-1 0,0 0 0,0 21 16,0-21-16,0 22 0,-21-22 16,21 0-16,0 21 0,-21-20 0,21-1 15,0 0-15,0 0 0,0 0 16,-22 0-16,22 1 15,0-44 17,0 1-32,0 0 0,0 0 15,0 0-15</inkml:trace>
  <inkml:trace contextRef="#ctx0" brushRef="#br0" timeOffset="19690.68">14372 2265 0,'0'0'15,"0"-21"-15,0 0 0,-21 21 47,21 21-31,21 0 0,0-21-16,0 0 15,1 21-15,-1-21 0</inkml:trace>
  <inkml:trace contextRef="#ctx0" brushRef="#br0" timeOffset="20147.32">14753 2434 0,'0'0'16,"0"64"0,0-43-16,0 0 0,0 0 15,0 0-15,0 1 16,0-1-16,0 0 0,0 0 15,0 0-15,0 0 16,0 1-16,0-1 16,0 0-1,-21-21 1,0 0 0,21-21-16,0 0 0,0-1 15,0 1-15,0 0 0,0-21 16,0 21-16,0-1 0,21-20 0,0 0 15,0 21-15,22-22 0,-22 22 16,21 0-16,0 0 0,22 0 16,-22 21-16,1 0 0,20 0 0,-21 0 0,1 0 15,-1 0-15,0 21 0,-20 21 16,20-21-16,-21 22 0,0-22 16,0 21-16,-21-21 0,0 22 15,0-22-15,0 21 0,0-21 0,0 0 16,0 1-16,-21-1 0,0 0 0,0-21 15,21 21-15,-21 0 16,0-21-16,21-21 31</inkml:trace>
  <inkml:trace contextRef="#ctx0" brushRef="#br0" timeOffset="21381.6">17357 2582 0,'0'0'16,"21"-21"-16,-21 0 0,21 0 0,0 0 16,-21 0-16,0-1 0,0 1 15,21 0-15,-21 0 0,0 0 0,0 0 16,0-1-16,0 1 0,0 0 15,0 0-15,0 0 0,0 0 0,-21 21 16,0 0-16,0-22 0,-22 22 0,22 0 16,0 0-16,-21 0 0,-1 0 15,22 22-15,-21-1 0,21 0 16,-22 0-16,22 0 0,0 0 16,0 22-16,0-1 0,0-21 0,21 22 15,0-1-15,-22 0 0,22-21 0,0 22 16,0-22-16,0 21 0,0-21 15,0 1-15,22-22 0,-22 21 0,21 0 16,0-21-16,0 0 0,0 0 16,0 0-16,1 0 0,-1 0 15,21 0-15,-21-21 0,0 0 0,1-1 16,20 1-16,-21 0 0,0 0 0,22-21 16,-22 20-16,0-20 0,0 0 15,0-1-15,0 1 0,1 0 16,-1-1-16,0 1 0,0 0 0,0-1 15,0 1-15,1 21 0,-1-21 16,-21 20-16,0 1 0,0 0 0,0 0 16,21 0-16,-21 0 0,0 42 31,0 0-31,-21 0 0,0 0 16,21 22-16,-22-22 0,1 21 15,21-21-15,-21 22 0,21-1 0,-21 0 16,21 1-16,0-1 0,-21 21 15,21-20-15,0-1 0,0-21 16,0 22-16,0-1 0,0-21 16,0 0-16,21 0 0,-21 1 0,21-1 15,0 0-15,0-21 0,1 0 0,-1 0 16,0 0-16,0 0 0,21 0 16,-20 0-16,-1 0 0,21 0 0,-21-21 15,0 0-15,22 21 0,-22-22 16,0-20-16,21 21 0,-20 0 0,-1 0 15,0-22-15,0 22 0,0-21 16,-21 21-16,0-1 0,0 1 0,0 0 16,0 0-16,0 0 0,-21 21 31,0 0-31,0 0 16,21 21-1,0 0-15,0 0 0,0 0 0,0 1 16,0-1-16,0 0 0,21 21 15,-21-21-15,21 1 0,-21-1 0,0 0 16,21 0-16,0 0 0,-21 0 16,0 1-16,22-1 0,-1-21 15,0 0-15,0 0 16,0 0-16,0 0 16,1 0-16,-1 0 0,0-21 0,21-1 15,-21 1-15,1 0 16,-1 0-16,0 0 0,0 0 0,0-22 15,0 22-15,1-21 0,-22 21 16,0-1-16,21 1 0,-21 0 0,0 0 16,-21 42 15,21 0-31,-22 0 0,22 1 0,-21-1 16,0 0-16,21 21 0,0-21 15,-21 1-15,21-1 0,0 0 16,-21 0-16,21 0 15,0-42 17</inkml:trace>
  <inkml:trace contextRef="#ctx0" brushRef="#br0" timeOffset="21558.12">18521 2286 0,'-21'0'32,"-1"0"-32,1 0 0,42 0 47,1 0-47,-1 0 0,0 0 15</inkml:trace>
  <inkml:trace contextRef="#ctx0" brushRef="#br0" timeOffset="24070.64">18859 2582 0,'0'0'16,"-21"22"-16,42-22 31,1 0-16,-1 0-15,0-22 0,0 22 0,21-21 16,-20 0-16,-1 0 0,21 0 16,-21 0-16,22-1 0,-22 1 0,21-21 15,-21 21-15,22 0 0,-22-22 16,0 22-16,-21 0 0,0-21 0,0 20 16,0 1-16,0 0 0,0 0 15,0 0-15,0 0 0,-21 21 16,0 0-16,-1 0 0,1 0 15,0 21-15,0 0 16,0 0-16,21 0 0,-21 0 16,-1 22-16,22-22 0,-21 21 15,0 22-15,0-22 0,21 22 0,-21-1 16,0 1-16,-1-1 0,1 1 0,0-1 16,0 1-16,0-1 0,0-21 15,-1 22-15,1-1 0,0 1 0,0-1 16,0-20-16,0 20 0,21 1 15,0-22-15,-22 0 0,22 1 0,0-1 16,0 0-16,0 1 0,0-22 0,0 0 16,0 0-16,0 0 0,22-21 15,-1 0-15,0 0 16,0 0-16,21 0 0,-20-21 0,-1 0 16,21 0-16,-21 0 0,22-22 15,-22 22-15,0-21 0,0 0 0,0-1 16,0 1-16,-21 0 0,0-22 15,0 22-15,0-22 0,-21 22 0,0 0 16,0-22-16,0 22 0,-22-1 16,22 1-16,0 21 0,0 0 0,-21-22 15,20 43-15,1-21 0,21 0 16,0 0 0,21 0-1,22 21-15,-22 0 16,21-21-16,-21-1 0,43 22 0,-22-21 15,1 0-15,20 0 0,1-21 16,-1 20-16,1-20 0,20 21 0,-20-21 16,-1-1-16,-20 22 0,20-21 15,-21-1-15,-20 22 0,-1 0 0,0-21 16,0 21-16,-21-1 0,0 1 0,0 0 16,0 0-16,0 0 0,0 0 15,-21 21-15,0 0 16,0 0-1,-1 21-15,22 0 0,-21 0 16,0 21-16,21 1 0,-21-1 0,0 22 16,0-1-16,-1 1 0,1-1 15,0 22-15,-21-22 0,21 1 0,-1 20 16,1-20-16,0 21 0,0-22 16,0 1-16,0 20 0,-1-20 0,1-1 15,0 1-15,0-22 0,21 22 16,0-22-16,0 0 0,-21 1 0,21-22 15,0 21-15,0-21 0,0 0 0,21-21 16,-21 22-16,21-22 0,0 0 16,22 0-16,-22 0 0,21 0 0,0 0 15,-20-22-15,20 1 0,0 0 16,1 0-16,-22 0 0,21 0 16,-21-22-16,22 22 0,-22-21 0,0-1 15,0 1-15,-21-21 0,0 20 16,21-20-16,-21 20 0,0-20 0,0 21 15,0-22-15,-21 22 0,0-1 16,0 1-16,0 0 0,-22-1 16,22 22-16,-21 0 0,-1 0 0,1 0 15,21 0-15,-21 21 0,20 0 0,1 0 16,21-22-16,-21 22 0,42 0 31,0 0-31,1 0 16,20 0-16,-21 0 15,21 0-15,-20-21 0,20 21 0,0-21 16,-21 21-16,22-21 0,-1 0 16,0 21-16,-20-21 0,20-1 0,0 1 15,-21 0-15,1 0 0,20 0 0,-42 0 16,21-1-16,-21 1 0,21 0 16,-21 0-16,0 42 46,0 0-46,0 0 0,0 1 16,0-1-16,0 0 0,0 0 16,0 0-16,0 0 0,0 1 15,0-1-15,0 0 0,0 0 16,0 0-16,21-21 0,1 0 16,-1 0-16,0 0 15,0 0-15,0 0 0,0-21 16,1 21-16,20-21 0,-21 0 15,0 0-15,0-1 0,22 1 0,-22 0 16,21 0-16,1 0 0,-22 0 16,0-1-16,0 1 0,0 0 0,-21 0 15,0 42 17,-21-21-32,21 21 15,-21 0-15,0 1 0,21-1 16,0 0-16,0 0 0,0 21 0,0-20 15,0-1-15,0 0 16,0 0-16,0 0 0,21-21 0,0 21 16,0-21-16,0 0 0,22 0 15,-22 0-15,21 0 0,1 0 0,-1 0 16,0 0-16,1 0 0,-1 0 16,-21 0-16,21-21 0,1 0 15,-22 0-15,21 0 0,-21 0 0,1-22 16,-1 22-16,0 0 0,0-21 15,-21 20-15,0-20 0,0 21 0,0 0 16,0 0-16,0-1 16,-21 22-16,0 0 15,0 0-15,-1 0 16,22 22-16,-21-1 0,21 0 0,0 0 16,0 0-16,0 0 0,0 1 15,0-1-15,0 0 0,0 0 0,0 0 16,21 0-16,1 1 0,-1-1 0,0 0 15,0-21-15,0 21 16,22-21-16,-22 0 0,0 0 16,21 0-16,-21 0 0,1 0 15,20-21-15,-21 0 0,0 0 0,22 21 16,-22-22-16,0-20 0,0 21 16,0 0-16,0 0 0,1-22 0,-1 22 15,-21 0-15,0 0 0,0 0 16,0 42-1,-21 0 1,21 21-16,-22-21 0,1 1 16,21 20-16,-21-21 0,21 0 0,0 0 15,0 1-15,-21-1 0,21 0 16,0 0-16,0 0 0,21-21 47,0-21-47,0 21 0,1-21 0,-1 0 15,0 0-15,0-1 0,21-20 16,-20 21-16,-1 0 0,21 0 16,-21-22-16,0 22 0,1 0 0,-1 0 15,0 21-15,0 0 0,-21 21 32,0 0-32,0 21 0,0-20 15,0-1-15,0 0 16,0 0-16,0 0 0,21 0 0,-21 1 15,21-1-15,1-21 0,-22 21 0,21-21 16,0 0-16,0 0 0,0 0 16,0 0-16,1 0 0,-1 0 15,0 0-15,0-21 0,0 0 16,0-1-16,1 1 0,-1 0 0,0-21 16,0 21-16,0-22 0,0 1 15,1 0-15,-22 20 0,21-20 0,0 0 16,0-1-16,0 1 0,-21 0 15,0 21-15,21-22 0,-21 22 0,0 0 16,0 0-16,0 0 0,-21 42 31,0 0-15,0 21-16,21-21 0,-21 22 16,0-22-16,21 21 0,0-21 0,0 22 15,0-1-15,0 0 0,0-20 16,0 20-16,0 0 0,0 1 0,0-22 15,0 0-15,21 21 0,0-21 16,0 1-16,0-22 0,0 21 0,1 0 16,-1-21-16,0 0 0,0 0 0,0 0 15,0 0-15,1 0 0,-1 0 16,0-21-16,0 0 0,0-1 16,-21 1-16,21 0 0,-21 0 15,22-21-15,-22 20 0,0 1 0,0-21 16</inkml:trace>
  <inkml:trace contextRef="#ctx0" brushRef="#br0" timeOffset="24298.18">22225 2180 0,'0'0'0,"-21"21"0,42-21 47,0 0-47,0 0 0,0 0 15,1 0-15,20 0 0,-21 0 0,21 0 16,1 0-16,-22 0 0,21 0 16,-21 0-16,22 0 0,-22 0 0,0 0 15,-42 0 17,0 0-32,0 0 0</inkml:trace>
  <inkml:trace contextRef="#ctx0" brushRef="#br0" timeOffset="25441.81">825 4360 0,'0'-21'31,"-21"0"-31,21 0 0,-21 0 16,21 0 0,0 42 15,0 0-31,0 0 0,0 21 16,0 1-16,0-1 0,0 0 0,0 1 15,0-1-15,0 0 0,0 22 16,0-22-16,-21 22 0,0-22 0,0 22 15,21-1-15,-22-21 0,22 22 16,-21-22-16,21 1 0,0-22 16,0 21-16,0-21 0,0 0 15,0 1-15,0-1 0,0-42 32,21-1-32,-21 1 15,22-21-15,-22 0 0,0 20 0</inkml:trace>
  <inkml:trace contextRef="#ctx0" brushRef="#br0" timeOffset="25778.28">571 4509 0,'0'0'0,"-84"-106"32,63 85-32,21-1 15,0 1-15,0 0 0,21 0 16,21 21-16,-21-21 0,22 0 15,20 21-15,-21-22 0,1 22 0,-1 0 16,22 0-16,-22 0 0,0 0 16,1 22-16,-22-1 0,21 0 15,-21 21-15,0-21 0,-21 22 0,0-22 16,0 0-16,0 21 0,0-20 16,-21-1-16,0 21 0,0-21 0,0 0 15,-22 1-15,22-22 16,-21 21-16,21 0 0,0-21 0,-1 0 15,1 21-15,0-21 0,0 0 16,42-21 0,0 0-1,0 21-15,1-21 0,-1-1 16,0 1-16</inkml:trace>
  <inkml:trace contextRef="#ctx0" brushRef="#br0" timeOffset="26030.65">1482 4149 0,'0'0'0,"0"21"47,0 0-47,0 0 0,0 22 0,0-22 16,0 21-16,0-21 0,0 22 15,0-1-15,0-21 0,0 21 0,0 1 16,0-22-16,0 21 0,-22-21 15,22 1-15,0 20 0,-21-21 0,21 0 16,0 0-16,0 1 0,0-1 16,21-21-1,1 0-15,-1 0 0,0 0 16,0-21-16</inkml:trace>
  <inkml:trace contextRef="#ctx0" brushRef="#br0" timeOffset="26797.65">2095 4466 0,'0'0'0,"0"-21"0,0 0 16,0 0-16,0 0 0,0-1 16,-21 1-16,21 0 0,-21 21 15,0 0-15,0 0 0,0 0 16,-1 0-16,1 0 0,-21 21 0,21 0 15,0 1-15,-1-1 0,1 0 16,0 0-16,0 21 0,21-20 16,-21 20-16,21-21 0,0 0 0,0 22 15,0-22-15,0 0 0,0 0 16,0 0-16,21 0 0,0 1 0,0-1 16,0-21-16,1 0 0,-1 0 15,0 0-15,0 0 0,0 0 0,0 0 16,1-21-16,-1 21 0,0-22 15,0 1-15,-21 0 0,21 0 0,0 0 16,-21 0-16,0-1 16,22 1-16,-22 0 0,21 0 0,-21 0 15,0-22-15,0 22 0,0 0 16,0 0-16,0 0 0,0 42 31,0 0-31,0 0 16,0 0-16,0 1 0,0-1 15,0 0-15,0 0 0,0 0 0,0 22 16,0-22-16,0 0 0,21 0 16,-21 0-16,21 0 0,0-21 0,22 22 15,-22-22-15,0 0 16,21 0-16,-21 0 0,22 0 0,-22 0 16,0 0-16,21 0 0,-20-22 15,20 1-15,-21 21 0,0-21 0,22 0 16,-22 0-16,0-22 0,0 22 15,-21 0-15,21-21 0,0-1 0,-21 22 16,22-21-16,-22 0 0,0-22 16,0 22-16,21-1 0,-21 1 0,0 0 15,0 21-15,21-1 0,-21 1 16,0 0-16,0 42 16,0 22-1,0-22-15,-21 21 0,21-21 0,-21 22 16,21-1-16,0 0 0,0 1 15,0-1-15,0-21 0,0 21 0,0-20 16,0 20-16,0-21 0,0 0 16,0 0-16,0 1 0,0-1 0,21-21 15,0 0-15,0 0 16,0 0-16,0 0 16,1 0-16,-22-21 0</inkml:trace>
  <inkml:trace contextRef="#ctx0" brushRef="#br0" timeOffset="26999.31">2625 4424 0,'0'0'0,"-22"0"0,1 0 0,21 21 16,21-21 15,1 0-31,-1 0 0,0 0 15,21 0-15,-21-21 0,22 21 0,-22 0 16,0-21-16,21 21 0,-20-21 16,20 21-16</inkml:trace>
  <inkml:trace contextRef="#ctx0" brushRef="#br0" timeOffset="28297.76">2963 4699 0,'-21'42'31,"21"-20"-31,21-22 16,0 0 0,1 0-16,-1-22 0,0 1 0,0 21 15,21-21-15,1 0 0,-1 0 16,0 0-16,1-1 0,-1 1 0,22 0 15,-22-21-15,0 21 0,1-1 16,-1-20-16,-21 21 0,21-21 16,-20-1-16,-1 22 0,0-21 0,-21 21 15,0-22-15,0 1 0,0 21 16,0-22-16,-21 1 0,0 21 0,-1 0 16,1 0-16,0-1 0,0 1 15,0 21-15,0 0 0,-1 0 0,1 21 16,0 1-16,0 20 15,0 0-15,0 1 0,-1 20 0,1 43 16,21-43-16,-21 1 16,0-1-16,21 1 0,-21 21 0,21-22 15,0 22-15,-21-1 0,21 1 16,-22 0-16,22-1 0,0 22 16,-21-21-16,0 0 0,0 20 0,21 1 15,0 0-15,-21-21 0,21 21 16,-21-1-16,21-20 0,-22 0 0,22 21 15,0-22-15,0 1 0,-21 0 16,21-22-16,0 1 0,0-22 0,0 0 16,21 1-16,-21-22 0,22 0 15,-1-21-15,0 0 0,0 0 0,0-21 16,0 0-16,1-1 0,20-20 0,0 0 16,-21-1-16,22 1 0,-1-21 0,0-1 15,1 1-15,-22-1 0,21 1 16,-21-1-16,1 1 0,-1-22 15,-21 21-15,0-20 0,0-1 16,0 0-16,0 22 0,-21-1 0,-1-20 16,-20 20-16,0 22 0,21-22 0,-22 22 15,1 0-15,0-1 0,-1 22 16,22 0-16,-21 0 0,21 0 0,-1 21 16,1 0-16,0 0 0,21-21 15,-21 21-15,21-22 16,21 22-1,0-21-15,0 21 0,22-21 0,-22 0 16,21 0-16,1 0 0,-1-22 16,0 22-16,22-21 0,-22 21 15,0-22-15,1 22 0,41-42 16,-41 41-16,-22-20 0,21 21 16,-21 0-16,1 0 0,-1 21 0,0-22 15,-21 1-15,0 0 16,0 42 31,-21 0-47,21 1 0,0-1 0,0 21 15,0-21-15,0 0 0,0 22 16,0-22-16,0 21 0,0-21 16,21 1-16,-21-1 0,21 0 15,0 0-15,0 0 0,1-21 16,-1 0-16,0 0 0,0 0 0,0 0 15,0 0-15,-21-21 0,22 21 16,-1-21-16,0 0 0,0 0 0,0-1 16,-21-20-16,0 21 0,21 0 15,-21 0-15,0-22 0,0 22 0,0 0 16,0-21-16,0 20 0,0 1 16,-21 0-16,0 0 0,0 0 0,0 0 15,0 21-15,-1 0 0,1 0 16,0 0-16,0 0 0,0 0 15,0 21-15,-1-21 0,1 21 16,21 0-16,0 0 16,0 0-16,0 1 0,0-1 15,0 0-15,21 0 16,1-21-16,-1 0 0,21 0 16,-21 0-16,0 0 0</inkml:trace>
  <inkml:trace contextRef="#ctx0" brushRef="#br0" timeOffset="28705.92">4487 4657 0,'0'-43'16,"0"22"-16,0 0 16,0 0-16,0 0 15,0 0-15,21 21 0,1-22 16,-1 1-16,0 0 0,0 21 0,0 0 15,0-21-15,1 21 0,20 0 0,-21 0 16,0 0-16,0 21 0,1 0 16,20 0-16,-21 1 0,0-1 15,-21 0-15,21 0 0,-21 0 16,0 0-16,0 1 0,0 20 0,0-21 16,0 0-16,0 0 0,0 1 15,-21-1-15,21 0 16,-21-21-16,0 0 15,21-21 1,0 0-16,0-1 0,0 1 16,0 0-16,0 0 15,0 0-15,0 0 0,0-1 0,21 1 16,-21 0-16,21 0 0,0 0 16,1 0-16,-1-1 0,0 1 0,0 0 15,0 0-15,0 0 0,1 0 0,-1 21 16,0-22-16,0 22 0</inkml:trace>
  <inkml:trace contextRef="#ctx0" brushRef="#br0" timeOffset="29369.35">5355 4360 0,'0'0'0,"0"64"32,0-43-32,0 0 0,0 0 15,0 1-15,-21-1 0,21 0 0,0 0 16,0 0-16,0 0 15,0 1-15,0-1 0,0 0 16,0 0 0,-21-21 15,21-21-15,-21 21-1,21-21-15,0 0 0,0-1 16,0 1-16,0 0 0,0 0 0,0 0 15,21-22-15,-21 22 0,21 0 16,0 0-16,0 0 0,0 0 0,1-1 16,-1 1-16,0 21 0,0 0 0,0 0 15,0 0 1,1 21-16,-1 1 0,-21-1 0,21 0 16,-21 0-16,21 0 0,-21 0 15,21 1-15,-21-1 0,21 0 0,-21 0 16,0 0-16,0 0 0,0 1 15,0-1-15,0 0 32,-21-21-32,0 0 15,21-21 1,0 0-16,0-1 0,0 1 16,0 0-16,21 0 0,0 0 15,-21 0-15,22-22 0,-1 22 16,0-21-16,0 21 0,21-1 0,-20-20 15,20 21-15,-21 0 0,21 21 16,-20 0-16,20 0 0,-21 0 0,0 0 16,0 0-16,1 21 0,-1 0 15,0 0-15,0 0 0,-21 22 0,0-22 16,21 21-16,-21-21 0,0 1 0,0 20 16,0-21-16,0 0 0,0 22 15,-21-22-15,0 0 0,0 0 0,0 0 16,21 0-16,0 1 0,-22-22 15,22 21-15,0-42 16</inkml:trace>
  <inkml:trace contextRef="#ctx0" brushRef="#br0" timeOffset="29794.66">6816 4318 0,'0'0'0,"0"-21"0,0 0 0,0 0 31,-22 21-31,1 0 0,0 0 0,0 0 0,0 0 16,-22 0-16,22 21 0,0 0 16,-21-21-16,21 21 0,-1 0 15,-20 0-15,21 1 0,0-1 16,21 0-16,0 0 0,0 0 15,0 0 1,21-21-16,0 0 0,0 22 0,22-22 16,-22 0-16,21 0 0,-21 21 15,0-21-15,1 0 0,20 21 16,-21-21-16,0 21 0,0 0 0,1 0 16,-22 1-1,0-1 1,-22-21-16,1 21 0,0-21 15,0 0-15,0 21 16,-22-21-16,22 0 0,0 0 0,0 0 16,-21 0-16,20 0 0,1 0 0,0 0 15,0 0-15,0 0 0,0 0 16,-1 0-16,1 0 0,21-21 16</inkml:trace>
  <inkml:trace contextRef="#ctx0" brushRef="#br0" timeOffset="30412.66">8445 3725 0,'0'0'15,"22"0"-15,41-42 16,-42 21-16,0 0 0,-21 0 0,0-1 16,0 1-16,0 0 15,0 0 1,-21 21-1,-21 0-15,21 21 16,0 0-16,-22 0 0,1 1 0,21-1 16,-22 21-16,1-21 0,21 22 0,0-1 15,-22 0-15,22 22 0,0-22 16,-21 22-16,21-1 0,-1 1 0,1-1 16,0 1-16,0-22 0,21 21 15,0-20-15,0-1 0,0 0 0,0 1 16,0-1-16,0-21 0,21 22 0,0-22 15,0 21-15,22-21 0,-22 0 16,0 1-16,21-1 0,-20 0 16,20 0-16,-21-21 0,21 0 0,-20 0 15,20 0-15,-21 0 0,21-21 16,-20 21-16,20-21 0,0 0 0</inkml:trace>
  <inkml:trace contextRef="#ctx0" brushRef="#br0" timeOffset="30914.73">9038 4085 0,'0'-21'0,"0"42"0,0-63 0,0 21 0,0 0 0,-21-1 16,0 22 0,0 0-16,-1 0 15,1 22-15,0-1 16,21 0-16,-21 21 0,21-21 0,0 1 15,-21 20-15,0 0 0,21-21 0,-22 22 16,22-22-16,0 21 0,0-21 16,0 22-16,0-22 0,0 0 0,0 21 15,0-20-15,22-22 0,-1 21 0,0 0 16,0 0-16,0-21 0,0 0 16,22 0-16,-22 0 0,0 0 0,21 0 15,-20 0-15,-1 0 0,21-21 16,-21 0-16,0 21 0,1-21 15,-1-1-15,0 1 0,0 0 0,0-21 16,0 21-16,1-22 0,-1 22 16,-21-21-16,0-1 0,21 1 0,-21-21 15,0 20-15,0 1 0,0 0 0,0-1 16,0 22-16,0 0 0,0 0 16,-21 0-16,21-1 0,-21 22 0,-22 0 15,22 0-15,0 0 0,-21 0 16,20 0-16,-20 22 0,0-22 0,21 21 15,-1 0-15,-20 0 0,21 0 0,21 0 16,0 1-16,-21-1 16,21 0-16,0 0 0,0 0 0,21 0 15,0 1-15,21-22 16,-20 21-16,20-21 0,-21 0 0,21 0 16</inkml:trace>
  <inkml:trace contextRef="#ctx0" brushRef="#br0" timeOffset="31349.67">10160 3958 0,'0'0'0,"21"-21"15,0 0-15,-21 0 16,-21 21-16,0 0 16,-21 0-16,20 0 0,-20 0 15,21 21-15,-21 0 0,-1-21 0,22 21 16,0 0-16,0 1 0,0-22 15,-1 21-15,1 0 0,0 0 0,21 0 16,0 0-16,0 1 16,21-1-1,0-21-15,22 21 0,-22-21 16,21 0-16,-21 0 0,22 21 0,-1-21 16,-21 0-16,22 21 0,-22-21 0,0 0 15,0 21-15,0-21 0,0 22 16,-21-1-16,0 0 15,0 0-15,0 0 16,-21-21-16,-21 21 0,21-21 0,-22 22 16,22-22-16,-21 0 0,0 21 15,-1-21-15,1 0 0,21 21 0,-22-21 16,22 0-16,-21 0 0,21 0 16,0 0-16,-1 0 0,1 0 15,21-21 1,0 0-16,21-1 15,1 1-15,-1 0 0,0 0 0</inkml:trace>
  <inkml:trace contextRef="#ctx0" brushRef="#br0" timeOffset="31722.4">10414 3493 0,'0'0'0,"63"-22"32,-41 22-32,-1 0 0,0 0 0,0 0 15,21 0-15,-20 0 0,20 22 16,0 20-16,-21-21 0,22 0 16,-1 22-16,0-1 0,-20 0 15,20 1-15,-21-1 0,21 0 0,-20 1 16,-22 20-16,0-21 0,0 22 0,0-1 15,0 1-15,0-22 0,-22 22 16,1-22-16,0 0 0,-21 1 0,21-1 16,-22 0-16,1-20 0,0-1 0,-1 21 15,1-21-15,21 0 0,-22 1 16,1-22-16,0 21 0,21-21 0,-1 0 16,1 0-16,0 21 0,0-21 0,0 0 15,0 0-15,21-21 16,0 0-1,0-1-15,0 1 0,0 0 0</inkml:trace>
  <inkml:trace contextRef="#ctx0" brushRef="#br0" timeOffset="33390.54">12615 4233 0,'21'0'31,"1"0"-31,-1 0 0,0-21 16,0 0-16,0 0 0,0 21 15,-21-21-15,0 0 0,0-22 0,0 22 16,0 0-16,0 0 0,0-22 0,-21 22 15,0 0-15,0 0 0,0 0 16,-22 0-16,22-1 0,0 22 0,-21 0 16,-1-21-16,22 21 0,-21 0 15,0 0-15,-1 21 0,22-21 0,-21 22 16,-1 20-16,1-21 0,21 21 16,0 1-16,0-1 0,-1 0 0,1 1 15,21-1-15,0 0 0,0 1 16,0-22-16,0 21 0,0-21 15,0 1-15,21-1 0,1-21 0,-1 21 16,0-21-16,0 0 0,21 0 0,-20 0 16,20 0-16,-21 0 0,21-21 15,-20 0-15,20-1 0,0 22 0,-21-42 16,22 21-16,-1 0 0,0 0 16,-20-22-16,20 1 0,-21 21 0,21-22 15,-20 22-15,-22-21 0,21 21 0,-21-22 16,0 22-16,21 0 0,-42 21 31,21 21-31,0 0 16,-21 22-16,-1-22 0,22 21 15,-21-21-15,21 22 0,-21-1 0,21-21 16,0 22-16,0-22 0,0 21 16,0-21-16,0 0 0,21 1 0,0-1 15,1 0-15,-1-21 0,21 0 0,-21 0 16,0 0-16,22 0 0,-1 0 15,-21 0-15,22-21 0,-1 21 0,-21-21 16,21-1-16,1 1 0,-22 0 16,21-21-16,-21 21 0,1-1 0,20-20 15,-42 0-15,21-1 0,-21 22 16,21-21-16,-21 21 0,0-22 16,21 22-16,-21 0 0,0 42 31,-21 0-31,0 1 0,21 20 15,-21-21-15,21 21 0,0-20 0,-21-1 16,21 21-16,-21-21 0,21 22 16,-22-22-16,22 0 0,0 0 0,0 0 15,-21 0-15,21 1 0,-21-22 16,21 21-16,0-42 47,0-1-47,0 1 0,21 0 15,0 0-15,1 0 0,-1 0 16,0-22-16,0 22 0,21 0 0,-20-21 16,-1 20-16,21 1 0,-21-21 0,0 42 15,1-21-15,-1 21 0,0 0 16,0 0-16,0 0 0,-21 21 16,21 0-16,-21 0 0,0 22 15,0-22-15,0 0 0,22 0 0,-22 21 16,21-20-16,-21-1 0,0 0 0,21 0 15,0 0-15,0 0 0,0 1 16,22-22-16,-22 21 0,21-21 0,1 0 16,-1 0-16,0 0 0,1 0 15,-1 0-15,0 0 0,1 0 16,-1-21-16,0-1 0,1 22 0,-22-21 16,21 0-16,-21 0 0,0 0 15,1-22-15,-1 22 0,-21 0 0,21-21 16,-21-1-16,0 22 0,0-21 0,0 21 15,0-22-15,0 22 0,-21 0 16,0 0-16,-1 21 0,1 0 0,0 0 16,-21 0-16,21 0 0,-22 0 15,22 0-15,-21 21 0,-1 0 16,22 22-16,-21-22 0,21 21 0,-22-21 0,22 22 16,0-22-16,21 21 15,0 0-15,0-20 0,0-1 0,0 0 16,0 21-16,21-21 0,0 1 15,1-22-15,-1 0 0,21 0 16,-21 0-16,22 0 0,-22 0 0,21 0 16,-21 0-16,22-22 0,-22 22 15,21-21-15,-21 0 0,22-21 0,-22 21 16,0-22-16,21 1 0,-21 0 0,1-1 16,-1-20-16,21 20 0,-21 1 15,0-21-15,1 20 0,-1 1 0,-21-22 16,0 22-16,21 0 15,-21-1-15,0 22 0,0-21 0,0 21 16,-21 21 0,0 21-16,-1 0 0,1 0 15,0 22-15,0-1 0,0 0 0,0 1 16,21-1-16,-22 21 0,22-20 16,0 20-16,0 1 0,0-22 0,0 22 15,0-22-15,22 0 0,-1 1 0,0-1 16,0 0-16,0-21 0,0 1 15,1-1-15,-1 0 0,21 0 16,-21-21-16,0 0 0,1 0 0,20 0 16,-21 0-16,0 0 0,22 0 15,-22-21-15,21 21 0</inkml:trace>
  <inkml:trace contextRef="#ctx0" brushRef="#br0" timeOffset="34157.99">16722 3789 0,'0'0'0,"0"-21"0,0-85 31,0 85-31,0-22 0,0 22 16,0 0-16,0 0 0,0 0 15,0 42 1,-22 0 0,22 0-16,-21 22 0,21-22 0,0 21 15,0 0-15,-21 1 0,21-1 16,0 0-16,-21 1 0,21-1 0,0 0 16,0 1-16,0-1 0,0 0 15,-21 1-15,21-1 0,-21-21 0,21 22 16,-22-22-16,22 0 15,0 0-15,-21-21 16,0 0 0,21-21-16,0 0 0,0 0 15,0-1-15,0 1 0,0 0 0,0-21 16,21 21-16,0-22 0,1 1 16,-1 21-16,0-22 0,0 22 0,21 0 15,-20 0-15,20 0 0,-21 0 0,21 21 16,1 0-16,-22 0 0,21 0 15,1 0-15,-1 21 0,-21 0 0,21 0 16,-20 0-16,-1 22 0,0-1 16,-21 0-16,0-21 0,0 22 0,0-1 15,0-21-15,-21 22 0,0-22 0,-1 0 16,-20 21-16,21-21 16,-21-21-16,-1 22 0,22-1 0,-21-21 15,-1 0-15,22 0 0,-21 0 0,21 0 16,0 0-16,-1 0 0,-20 0 15,21 0-15,0-21 16,21-1-16,0 1 16,21 21-16,0-21 15,0 21-15,0-21 0,22 0 0,-22 21 16,0-21-16</inkml:trace>
  <inkml:trace contextRef="#ctx0" brushRef="#br0" timeOffset="34602.46">17272 4128 0,'0'0'15,"0"-22"-15,21 1 16,-21 0-16,21 0 0,-21 0 16,21 21-16,1-21 0,-1-1 15,0 22-15,0-21 0,0 21 0,0-21 16,22 21-16,-22 0 0,0 0 0,21 0 15,-20 0-15,-1 21 0,21 0 16,-21 22-16,0-22 0,1 0 16,-1 21-16,-21-20 0,0 20 15,0-21-15,0 21 0,0-20 0,0 20 16,0-21-16,0 0 0,0 0 0,0 1 16,-21-1-16,-1-21 15,22-21 16,0-1-31,0 1 0,0 0 16,0 0-16,22 0 0,-1 0 0,0-1 16,0-20-16,-21 21 0,21-21 15,-21 20-15,21-20 0,1 21 16,-22 0-16,21 0 0,-21-1 16,21 1-16,0 21 0,-21-21 15,21 21-15,0 0 16,1 0-1,-1 0-15,-21 21 0,21-21 16</inkml:trace>
  <inkml:trace contextRef="#ctx0" brushRef="#br0" timeOffset="35082.61">18478 4001 0,'0'0'0,"0"-64"31,0 43-15,-21 21-16,0 0 0,0 0 16,0 0-16,0 0 15,-1 21-15,1-21 0,0 42 16,0-20-16,0-1 0,0 21 16,-1-21-16,1 22 0,21-22 0,0 21 15,0-21-15,0 22 0,0-22 16,0 0-16,0 21 0,21-42 0,1 21 15,-1 1-15,0-1 0,0-21 0,21 0 16,-20 0-16,20 0 16,-21 0-16,21 0 0,1 0 0,-1-21 15,-21-1-15,22 1 0,-22 21 0,21-21 16,-21-21-16,0 21 0,1-1 16,-1-20-16,0 0 0,-21 21 0,21-22 15,-21 1-15,0 0 0,0-1 16,0 22-16,0 0 0,-21-21 0,0 20 15,-22 22-15,22-21 0,0 21 16,0 0-16,-21 0 0,-1 0 0,22 0 16,-21 21-16,21-21 0,-22 22 0,22-1 15,-21 0-15,21 0 16,-1 0-16,1 22 0,0-22 0,21 0 16,0 21-16,0-21 0,0 1 15,0 20-15,0-21 0,21 0 16,0 0-16,1-21 0,20 0 0</inkml:trace>
  <inkml:trace contextRef="#ctx0" brushRef="#br0" timeOffset="35726.82">19135 3979 0,'0'0'0,"0"-21"0,0 0 16,0 42 15,0 0-31,0 1 0,-22-1 16,22 0-16,-21 0 0,21 21 0,-21-20 15,21 20-15,0-21 0,0 0 16,0 22-16,-21-22 0,21 0 0,0 0 16,0 0-16,0 0 0,0 1 15,21-22 1,0 0-16,0 0 15,1-22-15,-1 1 16,0 0-16,0 0 0,0 0 16,0 0-16,1-1 0,-1 1 0,0-21 15,-21 21-15,21 0 0,0-22 16,0 22-16,1 0 0,-22 0 0,0 0 16,21 21-16,-21 21 15,0 0 1,0 0-16,0 0 0,0 0 15,-21 1-15,21-1 0,0 0 0,0 0 16,0 0-16,0 22 0,0-22 16,0 0-16,21 0 0,0 0 15,0-21-15,0 0 0,22 0 16,-1 0 0,-21 0-16,0 0 0,0 0 0,1-21 15,-1 0-15,0 0 0,0 21 0,0-43 16,0 22-16,1 0 0,-1-21 15,0 21-15,0-22 0,-21 1 0,0 21 16,0-22-16,0 22 0,0 0 16,0 0-16,0 0 0,-21 21 15,0 0 1,0 0-16,-1 0 16,22 21-1,0 0-15,0 0 16,0 0-16,22-21 0,-1 0 15,0 22-15,0-22 0,0 0 16</inkml:trace>
  <inkml:trace contextRef="#ctx0" brushRef="#br0" timeOffset="36106.49">20214 3979 0,'0'0'0,"21"-21"0,0 21 16,22-21-1,-64 21 1,-1 0-1,1 0-15,0 0 0,0 0 16,0 21-16,0-21 16,21 21-16,-22 1 15,22-1-15,0 0 0,0 0 16,0 0-16,0 0 0,22-21 16,-1 22-16,0-1 0,-21 0 0,21 0 15,0-21-15,0 21 0,1 0 0,-1 1 16,0-1-16,-21 0 15,21-21-15,-21 21 0,0 0 16,-21-21 0,0 0-16,0 0 0,-1 0 15,-20 0-15,21 0 0,-21 0 0,20 0 16,1 0-16,-21 0 0,21 0 16,0 0-16,-1 0 0,1 0 15,42-21 16,1 21-31,-1 0 16,0-21-16</inkml:trace>
  <inkml:trace contextRef="#ctx0" brushRef="#br0" timeOffset="36434.19">20637 4128 0,'0'0'0,"22"0"15,-1-22 1,-21 1-16,0 0 0,0 0 16,0 0-16,0 0 15,0-1-15,0 1 0,-21 21 32,-1 0-17,1 21-15,0 1 0,21-1 0,-21 0 16,0 21-16,21-21 0,0 1 15,-21 20-15,21-21 0,-22 0 0,22 0 16,0 1-16,0-1 0,0 0 16,0 0-16,22 0 15,-1-21-15,0 0 0,0 21 0,0-21 16,0 0-16,1 0 0,-1 0 16,21 0-16,-21 0 0,0 0 0,22 0 15,-22 0-15</inkml:trace>
  <inkml:trace contextRef="#ctx0" brushRef="#br0" timeOffset="36805.61">20976 4149 0,'0'0'16,"0"-43"-16,0 22 0,21 0 0,-21 0 0,21 0 15,-21 0-15,0-1 0,22 1 16,-1 0-16,0 0 16,0 21-16,0 0 0,0 0 0,1 0 15,-1 0-15,0 0 16,0 0-16,0 21 0,-21 0 0,0 0 15,21 1-15,-21 20 0,0-21 16,0 0-16,0 22 0,0-22 0,0 0 16,0 21-16,0-21 0,0 1 0,-21-1 15,21 0-15,-21-21 0,21 21 16,0 0 0,0-42 15,0 0-31,0 0 0,0 0 15,0-1-15,0 1 16,0 0-16,0 0 0,21 0 0,0-22 16,-21 22-16,22 0 0,-1 0 15,-21 0-15,21 0 0,0-1 0,0 1 16,0 21-16,1-21 0,-1 0 16,0 21-16,21-21 0,-21 21 0,1 0 15</inkml:trace>
  <inkml:trace contextRef="#ctx0" brushRef="#br0" timeOffset="37106.72">22267 3831 0,'0'0'0,"0"-21"31,-21 21-15,21 21-16,-21-21 16,21 21-16,0 1 0,0-1 15,0 0-15,-21 0 0,21 0 0,-21 0 16,21 1-16,0 20 16,0-21-16,0 0 0,0 0 0,0 1 15,-22-22-15,22 21 0,0 0 0,22-21 31,-1 0-15,0 0-16</inkml:trace>
  <inkml:trace contextRef="#ctx0" brushRef="#br0" timeOffset="37495.65">22669 3831 0,'0'0'0,"0"-21"31,-21 21-31,0 0 16,0 0-16,0 0 0,0 0 16,-1 0-16,1 0 0,0 21 15,0-21-15,0 0 0,21 21 16,0 1-16,0-1 16,0 0-16,21 0 15,0-21-15,0 21 0,0-21 16,1 21-16,20-21 0,-21 22 15,0-22-15,0 21 0,1-21 0,-1 0 16,0 21-16,-21 0 16,0 0-16,0 0 15,-21-21-15,0 22 16,-1-1-16,1-21 0,0 0 0,0 0 16,0 21-16,0-21 0,-1 0 15,1 0-15,0 0 0,0 0 16,0 0-16,0 0 15,-1 0-15,1-21 16,21 0-16</inkml:trace>
  <inkml:trace contextRef="#ctx0" brushRef="#br0" timeOffset="37698.21">22140 3535 0,'0'0'0,"-21"0"31,0 0 16,0 0-31,0 21-16</inkml:trace>
  <inkml:trace contextRef="#ctx0" brushRef="#br0" timeOffset="38595.42">5270 5736 0,'0'0'16,"64"-84"-1,-64 62-15,21 1 16,-21 0-16,0 0 0,0 0 16,0 0-16,-21 21 15,0 0 1,0 0-16,-1 0 0,-20 0 0,21 0 16,0 21-16,0 0 0,-22 0 15,22 0-15,-21 22 0,21-1 0,-1 0 16,-20 1-16,21-1 0,0 21 0,0-20 15,-1-1-15,22 0 0,0 1 16,0-1-16,0 0 0,0-20 0,0 20 16,0-21-16,22 21 0,-1-20 15,0-1-15,0 0 0,21 0 0,-20-21 16,20 21-16,0-21 0,1 0 16,-1 0-16,21 0 0,-20 0 15,20-21-15,1 21 0,20-21 0,-20 0 16,-1 0-16,1-1 0,-1 1 15,1 0-15,-22 0 0</inkml:trace>
  <inkml:trace contextRef="#ctx0" brushRef="#br0" timeOffset="40295.33">6138 5990 0,'0'0'0,"0"-21"0,0 0 0,0-21 16,0 20-16,0 1 0,0 0 0,-21 0 16,0 21-16,0-21 0,0 21 15,-1 0-15,1 0 0,-21 0 0,21 21 0,-22 0 16,22 0-16,-21 0 15,21 22-15,-22-22 0,22 21 0,-21-21 16,21 1-16,21 20 0,0-21 16,-21 0-16,21 0 0,0 1 0,0-1 15,0 0-15,21-21 16,0 0-16,0 0 16,0 0-16,22 0 0,-22 0 0,0 0 15,21-21-15,-21 21 0,1-21 16,-1-1-16,21 22 0,-21-21 0,0 0 15,-21 0-15,22 0 0,-1-22 0,-21 22 16,0 0-16,0-21 16,21 21-16,-21-1 0,21 1 0,-21 0 15,0 0-15,0 42 32,0 0-32,0 0 0,0 22 15,0-22-15,0 0 0,0 21 16,0-20-16,0-1 0,0 0 0,21 0 15,-21 21-15,21-20 0,-21-1 0,22 0 16,-1 0-16,0 0 16,0-21-16,0 0 0,0 0 15,1 0-15,-1 0 0,0 0 16,0 0-16,21 0 0,-20-21 16,20 0-16,-21 0 0,21 0 0,-20-1 15,20 1-15,0 0 0,-21-21 16,22 21-16,-22-22 0,21 1 0,-21-22 15,1 22-15,-1 0 0,-21-1 16,0-20-16,0 21 0,0-1 0,0 22 16,0-21-16,0 21 0,0-1 0,0 1 15,-21 21 1,-1 0-16,1 0 0,21 21 16,-21 1-16,21-1 0,-21 0 15,21 21-15,0 1 0,0-1 16,0 0-16,0 1 0,0-1 0,0 0 15,0 1-15,0-1 0,0 0 16,0 1-16,0-22 0,21 0 0,-21 21 16,21-21-16,0 1 0,-21-1 15,22-21-15,-1 21 0,0-21 0,0 0 16,0 0-16,0 0 0,1 0 0,-1 0 16,21 0-16,-21 0 0,0-21 15,22 0-15,-22-1 0,0 1 0,0 0 16,22 0-16,-22 0 0,0-22 15,0 22-15,0-21 0,0 0 0,-21-1 16,22 1-16,-22 0 0,0-1 16,21 1-16,-21 0 0,0-1 15,0 22-15,0-21 0,0 21 0,0-1 16,0 1-16,-21 21 16,21 21-1,0 1-15,-22-1 0,22 0 0,0 21 16,0 1-16,0-22 0,0 21 0,0 0 15,-21 22-15,21-43 0,0 21 16,0 1-16,0-1 0,0 0 0,0-20 16,0 20-16,0-21 0,0 0 15,0 0-15,21 1 0,1-1 0,-1 0 16,0-21-16,0 0 0,21 0 16,-20 0-16,20 0 0,-21 0 15,21 0-15,1 0 0,-1 0 0,0 0 16,-20-21-16,20 0 0,0 21 0,1-22 15,-22 1-15,21 0 0,-21 0 16,0 0-16,1-43 0,-22 43 16,0-21-16,0 21 0,0-1 15,0 1-15,0 0 0,-22 21 16,1 0-16,0 0 0,0 0 16,0 0-16,0 21 0,21 0 15,-22 1-15,22-1 0,-21 0 0,21 21 16,0-21-16,0 1 0,0-1 15,0 0-15,0 0 0,21 0 16,-21 0-16,22-21 0,-1 22 0,42-1 16,-42 0-16,22-21 15,-22 0-15,42 0 0,-20 0 0,-1 0 16,0 0-16,22 0 0,-22 0 0,1 0 16,-1 0-16,0 0 0,22-21 15,-22 21-15,0-21 0,1-1 0,-1 1 16,0 21-16,-20-21 0,-1 0 0,0 0 15,0-22-15,-21 22 0,0 0 16,0-21-16,0 21 0,0-1 16,-21 1-16,0 0 0,21 0 0,-21 0 15,-22 21-15,22 0 0,0 0 16,0 0-16,-22 0 0,22 0 0,-21 21 16,21 0-16,0-21 0,-1 21 0,-20 0 15,42 22-15,-21-22 0,21 0 16,0 0-16,0 0 0,0 1 0,0-1 15,0 0-15,21 0 16,0-21-16,0 21 0,1-21 16,-1 0-16,0 0 0,21 0 0,-21 0 15,1 0-15,-1 0 0,0-21 16,0 21-16,21-21 0,-20 0 0,-1 0 16,0-1-16,0 1 0,0-21 15,0 0-15,1 20 0,-22-20 16,21-21-16,0 20 0,0 1 0,-21-22 15,0 22-15,0 0 0,21-1 0,-21 1 16,0 0-16,0 21 0,0-1 16,0 1-16,-21 21 15,0 21-15,0 1 16,0-1-16,21 21 0,0 0 0,-22 1 16,22 20-16,0-20 0,0 20 15,0-21-15,0 22 0,0-22 0,0 22 16,0-22-16,22-21 0,-22 22 15,21-1-15,0-21 0,-21 21 0,21-20 16,0-1-16,0 0 0,22-21 16,-22 21-16,0 0 0,0-21 0,22 0 15,-22 0-15,0 0 0,21 0 0,-21 0 16,22 0-16,-22-21 0,0 0 16,21 0-16</inkml:trace>
  <inkml:trace contextRef="#ctx0" brushRef="#br0" timeOffset="41326.64">10731 5948 0,'22'0'32,"-22"-21"-32,21 21 15,0-21-15,0-1 0,-21 1 0,0 0 16,21 0-16,-21 0 0,0 0 15,0-22-15,0 22 0,0-21 0,0 21 16,0-22-16,0 22 0,0 0 0,-21 0 16,21 0-16,-21 21 0,0 0 15,0 0-15,-1 0 0,1 0 0,0 0 16,0 21-16,0 0 0,0 0 16,-1 0-16,1 22 0,0-22 15,0 21-15,0 0 0,21-20 0,-21 20 16,21-21-16,-22 21 0,22-20 15,0-1-15,0 0 0,0 0 0,0 0 16,0 0-16,0 1 0,22-22 0,-1 0 16,-21 21-16,21-21 0,0 0 15,21 0-15,-20 0 0,-1 0 0,0 0 16,21-21-16,-21-1 0,1 22 0,-1-21 16,21 0-16,-21 0 0,0 0 15,1 0-15,-1-22 0,0 22 0,0-21 16,0 21-16,0-22 0,1 1 15,-22 21-15,0-22 0,21 22 0,-21 0 16,21 0-16,-42 42 31,21 0-15,-21 0-16,21 22 0,0-22 16,0 0-16,0 0 0,-22 0 0,22 1 15,0-1-15,0 0 0,0 0 0,0 0 16,0 0-16,0 1 0,22-22 15,-22 21-15,21-21 0,0 0 0,0 0 16,0 0-16,22 0 0,-22 0 16,0 0-16,0 0 0,21 0 0,-20 0 15,20-21-15,-21 21 0,0-22 16,22 1-16,-22 21 0,0-21 16,21 0-16,-21 0 0,1 0 0,-1-1 15,0 1-15,-21-21 0,0 21 0,21 0 16,-21-1-16,0 1 15,0 0-15,-21 21 16,0 0-16,0 0 16,21 21-16,-22 0 0,22 1 0,-21-1 15,21 0-15,0 0 0,0 0 16,0 0-16,0 1 0,21-1 0,1 0 16,-22 0-16,21 0 0,0-21 15,0 21-15,-21 1 0,0-1 16,21-21-16,-21 21 0,21 0 15,-21 0 1,-21-21-16,0 0 0,0 0 16,0 0-16,0 0 0,-1 0 15,1 0 1,21-21 0,0 0-1,0 0-15,21 0 16,1-1-16</inkml:trace>
  <inkml:trace contextRef="#ctx0" brushRef="#br0" timeOffset="43612.56">12827 5884 0,'0'64'15,"0"-43"1,0 0 0,0-42 46,0 0-62,0 0 0,21 0 16,0-22-16,0 22 0,1 0 15,-1-21-15,0-1 0,0 1 0,21 0 16,-20-1-16,20 1 0,0 0 0,-21 20 16,22-20-16,-1 21 0,0 0 15,-20 0-15,20-1 0,-21 1 0,0 21 16,22 0-16,-22 0 0,0 0 15,-21 21-15,0 1 16,0-1-16,0 0 0,0 0 16,0 0-1,0-42 32,21 21-47,-21-21 0,21 0 16,-21 0-16,0-1 15,0 1-15,0 0 0,0 0 0,0 0 16,-21 0-16,0-1 0,21 1 16,-21 21-16,0-21 0,-1 21 15,1 0-15,0 0 0,0 21 16,0-21-16,0 21 0,-1 1 16,-20-1-16,21 21 0,0-21 15,0 22-15,-1-22 0,-20 21 0,21 0 16,0 1-16,0-22 0,-22 21 15,22 1-15,21-1 0,-21 0 0,21 1 16,0-22-16,0 21 0,0-21 0,0 0 16,0 1-16,21-1 0,0 0 15,22-21-15,-22 0 0,21 0 0,0 0 16,1 0-16,-1 0 0,0 0 16,1 0-16,-1-21 0,0 0 15,1 21-15,-1-22 0,0 1 0,-20-21 16,20 21-16,-21 0 0,21-22 15,-20 22-15,-1-21 0,0 21 0,-21-22 16,21 22-16,-21 0 0,21 0 0,-21 0 16,0-1-16,0 44 31,0-1-31,0 0 0,0 0 16,-21 0-16,21 0 0,-21 22 0,0-22 15,21 0-15,0 21 0,0-20 0,-21 20 16,21-21-16,0 0 0,0 0 15,0 22-15,0-22 0,21 0 16,0 0-16,0-21 16,0 0-16,0 0 0,22 0 15,-22 0-15,0 0 0,0 0 0,22 0 16,-22-21-16,0 21 0,21-21 0,-21 0 16,1 0-16,-1-1 0,0 1 15,0 0-15,0-21 0,0 21 0,-21-22 16,22 1-16,-22 0 0,0-1 15,0 22-15,0-21 0,0 21 0,0-22 16,-22 22-16,1 21 0,0-21 0,0 21 16,0 0-16,-22 0 0,22 0 15,0 0-15,-21 21 0,21 0 16,-1 0-16,1 1 0,0-1 0,0 21 16,21-21-16,0 0 0,0 22 15,0-22-15,0 0 0,0 0 0,0 0 16,0 1-16,0-1 0,0 0 15,21-21-15,21 21 0,-20-21 0,-1 0 16,21 0-16,-21 0 0,22 0 0,-22 0 16,21 0-16,0 0 0,-20-21 15,20 0-15,-21 21 0,21-21 0,-20-1 16,-1 1-16,0 0 0,0 0 0,0 0 16,0 0-16,1-1 15,-1 1-15,-21 0 16,0 42-1,0 0 1,0 1-16,0-1 0,0 0 0,0 0 16,0 0-16,0 0 0,-21 1 15,21-1-15,0 0 0,0 0 0,-22 0 16,22 0-16,-21-21 0,21 22 16,0-1-16,0-42 46,0-1-46,0 1 0,0 0 16,21 0-16,-21 0 0,22 0 16,-1-1-16,0-20 0,-21 21 15,21 0-15,0-22 0,0 22 0,1 0 16,-1 0-16,0 0 0,0 21 16,0 0-16,0 0 15,-21 21-15,22 0 16,-22 21-16,21-20 0,-21-1 15,21 0-15,-21 0 0,0 0 0,0 0 16,0 1-16,0-1 0,0 0 16,0 0-16,0 0 15,0-42 17,21 0-17,0 0-15,-21 0 0,0-1 16,21 1-16,1 0 0,-1 0 15,-21-21-15,21 20 0,0 1 0,-21 0 16,21 0-16,-21 0 0,0 0 0,21 21 16,1 0-16,-22 21 31,0 0-31,0 21 0,0-21 16,0 1-16,0-1 0,0 0 15,0 0-15,0 0 0,0 0 0,0 1 16,0-1-16,21 0 0,-21 0 15,21-21-15,0 21 0,0-21 0,0 0 16,1 0-16,-1 0 0,0 0 16,0 0-16,0 0 0,0-21 15,1 21-15,-1-21 0,0 0 0,0 0 16,0-1-16,-21 1 0,0 0 16,0 0-16,21 0 0,-21-22 0,0 22 15,22 0-15,-22-21 0,0 21 0,21-1 16,-21 44 15,0 20-31,0-21 16,-21 0-16,-1 22 0,22-22 15,-21 21-15,0 0 0,21 1 0,0-1 16,-21 22-16,21-22 0,-21 21 16,0-20-16,21 20 0,-22 1 15,1-1-15,0 1 0,0 20 0,0 1 0,0 0 16,21-1-16,-22 1 0,1 0 0,0-1 15,0-20-15,0 21 0,0-22 16,-1 1-16,1-1 0,0 1 0,0-22 16,21 0-16,-21 1 0,21-22 15,-21 0-15,-1-21 16,22-21-16,0 0 0,0-1 16,0 1-16,0-21 0,0 0 15,0-1-15,22 1 0,-1 0 0,0-22 16,0 22-16,0-22 0,22 1 15,-22-1-15,21 1 0,-21-22 0,22 0 16,-1 1-16,-21 20 0</inkml:trace>
  <inkml:trace contextRef="#ctx0" brushRef="#br0" timeOffset="43882.63">15325 5673 0,'0'0'0,"-22"-21"0,1-22 0,21 22 15,0 0-15,-21 0 0,21 0 16,0-1-16,21 22 15,0 0-15,1-21 16,20 21-16,-21 0 0,21 0 0,1 0 16,-1 0-16,-21 0 0,22 21 0,-22 1 15,0-1-15,0 0 0,0 0 16,-21 0-16,0 0 0,0 22 0,0-22 16,0 0-16,-21 0 0,0 0 15,0 1-15,-22-1 0,22 0 0,-21-21 16,21 21-16,-22-21 0,1 0 0,21 0 15,0 0-15,-22 0 0,22 0 16,0 0-16,21-21 16,0 0-16,0 0 15</inkml:trace>
  <inkml:trace contextRef="#ctx0" brushRef="#br0" timeOffset="44861.62">16087 5715 0,'0'-21'0,"0"42"0,21-42 16,0 0-16,-21 0 0,21 21 16,-21-22-16,21 22 0,-21-21 0,0 0 15,21 0-15,-21 0 0,0 0 16,0-1-16,0 1 0,0 0 0,0 0 15,-21 0-15,0 21 16,0 0-16,0 0 0,0 0 0,-22 0 16,22 0-16,0 0 0,-21 21 15,20 0-15,1 0 0,0 0 0,-21 1 16,21-1-16,-1 21 0,1-21 0,0 0 16,21 22-16,-21-22 0,21 21 15,0-21-15,-21 1 0,21-1 0,0 0 16,0 0-16,21-21 15,0 0-15,0 0 16,0 0-16,1 0 0,-1 0 16,0 0-16,0-21 0,0 0 15,22 0-15,-22-1 0,0 1 0,21 0 16,-21 0-16,1-21 0,20 20 16,-21 1-16,0-21 0,0 21 0,-21 0 15,0-1-15,22 1 0,-22 0 16,-22 42-1,22 0 1,-21 1-16,0-1 0,21 0 0,0 0 16,0 0-16,0 0 0,0 22 15,0-22-15,0 0 0,0 0 0,0 0 16,0 1-16,21-1 16,0 0-16,1-21 0,-1 0 15,0 0-15,21 0 0,-21 0 0,1 0 16,20 0-16,-21 0 0,21 0 15,-20-21-15,20 0 0,-21-1 0,21 22 16,1-42-16,-22 21 0,0 0 16,21-22-16,-20 22 0,-1-21 0,0 0 15,0 20-15,0-20 0,0 0 0,1-1 16,-22 1-16,0 21 0,21-21 16,-21 20-16,0 1 0,0 0 15,0 0-15,0 42 31,-21 0-31,21 0 0,-22 1 0,22 20 16,-21-21-16,0 0 0,21 22 16,0-22-16,0 21 0,-21-21 0,21 22 15,-21-22-15,21 21 0,0-21 0,0 22 16,0-22-16,0 0 0,0 21 16,0-21-16,0 1 0,0-1 15,21-21 1,0 0-16,0 0 15,0-21-15,-21-1 16</inkml:trace>
  <inkml:trace contextRef="#ctx0" brushRef="#br0" timeOffset="45054.74">16510 5525 0,'-21'0'0,"42"0"0,-21 0 31,21 0-15,0 0-16,0 0 0,22 0 0,-1 0 16,-21-22-16,22 22 0,-1 0 15,0 0-15,-21 0 0,22 0 16,-1 0-16,-21 0 0,22-21 0,-22 21 16,0 0-16,21 0 0,-21 0 15</inkml:trace>
  <inkml:trace contextRef="#ctx0" brushRef="#br0" timeOffset="47681.76">17505 5715 0,'0'0'0,"21"-21"0,21-21 31,-21 20-31,-21 1 0,0 0 0,0 0 15,22 0-15,-22 0 0,0-1 0,0 1 16,0 0-16,0 0 16,-22 0-16,1 21 0,0 0 15,0 0-15,0 0 0,-22 0 0,22 0 16,-21 0-16,0 0 0,20 0 16,-20 21-16,0 0 0,21 0 0,-22 0 15,22 22-15,0-22 0,-21 0 16,42 21-16,-22-20 0,22 20 0,-21-21 15,21 0-15,0 22 0,0-22 0,0 0 16,0 0-16,0 0 16,21-21-16,1 0 0,-1 0 15,0 0-15,21 0 0,-21 0 0,1 0 16,-1 0-16,0-21 16,21 0-16,-21 0 0,1 0 0,20-1 15,-21 1-15,0 0 0,0-21 16,1 21-16,-1-22 0,0 22 0,0 0 15,-21-21-15,0 20 0,21 1 0,-21 0 16,21 0-16,-21 0 0,0 42 47,0 0-47,-21 0 0,21 0 16,-21 22-16,21-22 0,0 0 0,0 21 15,0-20-15,0-1 0,-21 0 16,21 0-16,0 0 0,0 0 0,0 1 15,0-1-15,21-21 16,0 21-16,0-21 0,1 0 0,-1 0 16,0 0-16,0 0 0,21-21 0,-20 0 15,-1 21-15,0-22 0,0 1 16,21 0-16,-20 0 0,-1-21 0,0 20 16,-21-20-16,21 21 0,0-21 15,0 20-15,-21-20 0,0 21 0,0-21 16,22 20-16,-22 1 0,0 0 0,0 0 15,0 0-15,0 0 16,-22 42 0,22 0-1,-21 0-15,21 0 0,0 0 16,-21 1-16,21-1 0,0 21 0,-21-21 16,21 0-16,0 22 0,0-22 15,0 0-15,0 21 0,0-20 0,0-1 16,0 0-16,0 0 0,0 0 0,0 0 15,21-21-15,0 22 0,0-22 16,1 0-16,-1 0 16,0 0-16,0 0 15,0 0-15,-21-22 16,21 22-16,1-21 0,-1 0 0,-21 0 16,21 0-16,0 0 0,0-1 15,-21 1-15,0 0 0,21 0 0,1 0 16,-22 0-1,21 21 1,0 0-16,0 0 16,0 0-16,0 0 15,1 0-15,20 0 0,-21 0 16,0 0-16,0 0 0,1 0 0,-1 0 16,0 0-16,0 0 0,21 0 15,-20-22-15,-1 22 16,0 0-16,-21-21 0,21 21 0,-21-21 15,0 0 1,-21 21 15,0 0-31,21 21 0,-21-21 0,-1 21 16,1 0-16,21 1 0,0-1 0,-21 0 16,21 0-16,-21 0 0,21 0 15,0 1-15,0-1 0,0 0 0,0 0 16,0 0-16,0 0 0,21-21 15,0 22-15,0-22 0,1 0 16,-1 0-16,0 0 0,0 0 16,0 0-16,0 0 0,1 0 15,-1-22-15,21 1 0,-21 21 0,0-21 16,1-21-16,-1 21 0,0-1 0,21-20 16,-21 21-16,-21-21 0,22-1 15,-1 22-15,0-21 0,0-1 0,0 1 16,-21 21-16,0-21 0,21 20 15,-21-20-15,0 21 0,0 0 0,0 0 16,0 42 0,-21 0-1,21 0-15,-21 0 0,21 0 0,0 22 16,-21-22-16,21 0 16,-21 21-16,21-20 0,-21 20 0,21-21 15,0 21-15,0 1 0,0-22 0,0 21 16,0-21-16,0 22 0,0-22 15,0 0-15,0 0 0,0 0 0,0 1 16,21-1-16,0-21 16,0 0-16,0 0 0,0 0 15,1 0-15,-1 0 0,0-21 0,0 21 16,0-22-16,0 1 0,1 0 16,-1 0-16,0 0 0,0 0 0,-21-22 15,21 22-15,-21 0 0,21 0 16,-21 0-16,0-1 15,0 1-15,0 42 16,0 1 0,-21-1-16,21 0 0,0 0 15,0 0-15,0 0 0,0 1 16,0-1-16,0 0 0,0 0 16,0 0-16,21 0 0,1-21 15,-1 0-15,0 0 0,0 0 0,21 0 16,-20 0-16,20 0 0,0 0 15,-21 0-15,22 0 0,-1-21 0,0 0 16,-20 0-16,20 0 0,-21 0 16,21-22-16,-20 22 0,-1-21 15,0-1-15,0 22 0,0-21 0,0 0 16,-21-1-16,22 1 0,-22 0 16,21-1-16,-21 22 0,0-21 0,0 21 15,0-1-15,0 1 0,0 42 31,0 1-31,-21-1 0,-1 0 0,1 21 16,0-21-16,21 22 16,-21-22-16,0 21 0,21-21 0,-21 22 0,-1-1 15,22 0-15,-21-20 0,21 20 16,0 0-16,0 1 0,0-1 16,0-21-16,0 21 0,0-20 0,0 20 15,21-21-15,1 0 0,-1 0 16,0 1-16,0-22 0,0 0 0,0 21 15,1-21-15,-1 0 0,0 0 0,0 0 16,21 0-16,-20-21 0,-1-1 16,0 1-16,0 21 0,0-42 0,0 21 15,-21 0-15,22-1 0,-1-20 16,-21 21-16,21 0 0,-21-22 0,0 22 16,0 0-16,0 0 0,0 42 31,0 0-16,0 0-15,0 1 0,0-1 16,0 0-16,0 0 0,0 0 16,0 0-16,0 1 0,0-1 0,0 0 15,21 0-15,0-21 16,0 0-16,1 0 0,-1 0 0,0 0 16,0 0-16,0 0 0,0 0 0,22 0 15,-22-21-15,0 0 0,0 21 16,0-21-16,-21-1 0,22 1 0,-1 0 15,0 0-15,0-21 0,-21 20 16,21 1-16,0 0 0,-21 0 16,22 0-16,-22 0 0,0 42 31,0 0-15,0 0-16,-22 21 0,1-20 15,0 20-15,21 0 0,-21-21 16,0 22-16,0-1 0,21 0 0,-22 22 0,1-22 15,0 1-15,21 20 0,-21-21 16,0 22-16,21-1 0,-21 1 0,-1-1 16,22 1-16,-21 21 0,0-22 0,21 22 15,-21-22-15,0 1 16,21-1-16,-21 22 0,-1-22 0,22 1 16,-21-1-16,0 22 0,0-43 0,-21 85 15,20-84-15,1-1 0,-21-21 16,21 22-16,-22-22 0,22 0 15,-21-21-15,21 0 0,0 0 0,-22 0 16,22 0-16,0 0 0,0-21 0,0 0 16,21-1-16,0-20 0,-22 0 15,22-1-15,0 1 0,0 0 0,0-22 16,0 1-16,0 20 0,0-20 0,22-22 16,-22 22-16,0-22 0,21 0 15,0 1-15</inkml:trace>
  <inkml:trace contextRef="#ctx0" brushRef="#br0" timeOffset="47930.62">19791 5609 0,'0'-21'16,"0"42"-16,0-63 0,0 21 0,21 0 15,0 21-15,21 0 16,-20 0-16,-1-22 0,0 22 15,21 0-15,-21 0 0,1 0 0,20-21 16,-21 21-16,21 0 16,-20 0-16,-1 0 0,21 0 0,-21-21 15,0 21-15,-21-21 16,0 0 0,-21 21-16,-21-21 15</inkml:trace>
  <inkml:trace contextRef="#ctx0" brushRef="#br0" timeOffset="48137.98">19177 5271 0,'0'0'0,"-21"0"0,0 0 16,-1 0-16,1 0 31,0 0 16,0 0-47,0 0 15,0 0-15</inkml:trace>
  <inkml:trace contextRef="#ctx0" brushRef="#br0" timeOffset="48306.11">18394 5207 0,'0'0'0,"-21"0"0,-1 0 16,1 0-16,0 0 0,0 0 15,0 0 17,0 0-32</inkml:trace>
  <inkml:trace contextRef="#ctx0" brushRef="#br0" timeOffset="50897.63">8848 6879 0,'0'0'0,"-22"0"32,22 21-32,22-21 15,-1 0 1,0 0-16,21 0 0,-21 0 15,1 0-15,20 0 0,-21-21 0,21 21 16,-20-21-16,20 0 16,-21 21-16,21-21 0,-20 0 0,-1 21 15,-21-22-15,21 1 0,-21 0 0,21 0 16,-21 0-16,0 0 16,-21 21-1,0 0-15,0 0 16,21 21-16,-22 0 15,22 0-15,-21 21 0,21-20 0,0 20 16,-21-21-16,21 21 0,0 1 16,0-22-16,0 21 0,0 1 0,0-1 15,0 0-15,0 22 0,0-22 0,0 0 16,0 1-16,0-1 16,0 0-16,0-20 0,0 20 0,0-21 15,0 0-15,-21 0 0,21 1 0,-21-1 16,0-21-1,-1 0-15,1 0 0,0 0 0,0-21 16,0 21-16,0-22 0,-1-20 16,1 21-16,0 0 0,0-22 15,0 22-15,21-21 0,-21 0 0,-1 20 16,1-20-16,0 21 0,21-21 16,-21 20-16,21 1 0,-21 21 15,0 21 1,21 1-1,0-1-15,0 0 0,0 0 0,0 0 16,0 22-16,0-22 0,21 0 0,0 21 16,-21-21-16,21 1 0,0-1 15,0 0-15,1 0 0,-1-21 0,21 21 16,-21-21-16,0 0 0,22 0 0,-22 0 16,21 0-16,1 0 0,-22 0 15,21 0-15,-21-21 0,22 0 0,-1 0 16,-21 0-16,0-1 0,22 1 15,-22 0-15,0 0 0,-21-21 0,21 20 16,-21-20-16,21 21 0,-21-21 0,0 20 16,0 1-16,0 0 0,0 0 15,0 0-15,0 42 32,-21 0-17,21 0-15,0 0 0,-21 22 16,21-22-16,0 0 0,0 0 0,0 0 15,0 1-15,0 20 0,0-21 16,21 0-16,0 0 0,0-21 16,1 22-16,-1-22 15,0 0-15,21 0 0,-21 0 16,1-22-16,-1 22 0,0-21 16,0 0-16,21 0 0,-20 0 0,-1 0 15,21-1-15,-21-20 0,0 21 0,1-21 16,-1 20-16,0-20 0,0 21 15,0 0-15,-21 0 0,0-1 0,0 1 16,-21 21 0,0 0-1,0 0-15,0 21 0,21 1 0,0-1 16,-22 0-16,22 21 0,0-21 16,0 1-16,0-1 0,0 21 0,0-21 15,22 0-15,-22 1 0,21-1 16,0 0-16,0 0 0,0-21 0,0 21 15,1 0-15,-22-42 47,-22 21-47,1-21 16,21 0-16,-21 0 0,0 21 0,0-21 16,21-1-16,-21 1 15,-1 21-15,1 0 16,21 21-16,0 1 15,0-1-15,0 0 16,0 0-16,21 0 16,1 0-16,-1-21 0,0 22 0,0-22 15,0 0-15,0 0 0,1 0 16,-1 0-16,0 0 0,21 0 0,-21 0 16,1 0-16,20 0 0,-21-22 0,21 1 15,-20 0-15,-1 0 0,21 0 16,-21 0-16,0-1 0,1-20 15,-1 0-15,0 21 0,0-22 0,0 22 0,0-21 16,-21-1-16,22 1 0,-22 21 16,21-21-16,-21-1 0,0 22 0,0-21 15,0 21-15,0-1 0,0 1 0,0 0 16,-21 21 15,21 21-31,-22 0 0,22 1 0,-21-1 16,21 21-16,0-21 0,0 22 15,0-22-15,0 21 0,0-21 0,0 22 16,0-1-16,0-21 0,0 21 0,0 1 16,0-22-16,0 21 0,0-21 15,0 22-15,0-22 0,0 0 0,21 0 16,1 0-16,-1 1 0,0-22 0,0 0 16,0 21-16,0-21 0,1 0 15,-1 0-15,21 0 0,-21 0 16,22-21-16,-22-1 0,21 1 0,-21 0 15,0 0-15,1 0 0,-1 0 16,0-1-16,0 1 0,0-21 0,-21 21 16,0 0-16,0-22 0,0 22 0,21 21 15,-21-21-15,0 0 0,-21 42 32,21 0-32,0 0 15,0 0-15,0 1 0,0-1 16,0 0-16,0 0 0,0 0 0,0 0 15,0 1-15,0-1 0,21 0 0,-21 0 16,22 0-16,-1-21 16,0 0-16,0 21 0,0-21 0,22 0 15,-22 0-15,21 0 0,-21 0 0,22 0 16,-22-21-16,21 0 0,-21 21 16,0-21-16,1 0 0,-1 0 0,0-1 15,0-20-15,0 21 0,-21-21 16,0 20-16,21 1 0,-21 0 0,22-21 15,-22 21-15,0-1 0,0 1 16,0 42 15,0 1-31,0-1 16,0 0-16,0 0 0,0 0 0,0 0 16,0 1-16,-22-1 0,22 0 15,0 0-15,-21 0 0,21 0 0,0 1 16,0-1-16,0 0 0,-21-21 15,21-21 17,0 0-32,0-1 15,0 1-15,0 0 16,21-21-16,0 21 0,-21-1 0,22 1 16,-1-21-16,0 21 0,0 0 0,0-1 15,0-20-15,1 21 16,-1 21-16,21-21 0,-21 0 0,0 21 15,1 0-15,-1 0 0,0 0 0,0 0 16,-21 21-16,21 0 0,0 0 16,-21 0-16,0 0 0,0 1 0,0-1 15,0 21-15,0-21 0,0 0 0,0 22 16,0-22-16,0 0 0,-21 0 16,0 0-16,21 1 0,-21-1 0,21 0 15,0 0-15,0-42 47,21 21-47,0-21 16,0 0-16,1 21 0,-1-22 15,0 1-15,21 0 0,-21 0 16</inkml:trace>
  <inkml:trace contextRef="#ctx0" brushRef="#br0" timeOffset="51566.23">12277 7112 0,'0'0'0,"21"-21"0,0 21 0,0-21 16,0 21-16,0-21 0,1 21 0,-22-22 15,21 22-15,-21-21 0,0 0 16,0 0-16,0 0 16,-21 21-16,-1 0 15,1 0-15,0 0 0,0 0 16,0 0-16,-22 21 0,22-21 16,0 21-16,0 0 0,0 0 0,0-21 15,-1 43-15,22-22 0,0 0 0,0 0 16,0 0-16,0 1 0,0-1 15,0 0-15,0 0 0,0 0 16,22-21-16,-1 0 16,0 0-16,0 0 0,0 0 15,0 0-15,1 0 0,-1-21 0,0 0 16,0 21-16,-21-21 0,21 0 16,-21-1-16,21 1 0,-21 0 15,22 0-15,-22 0 0,21 0 16,-21-1-16,0 1 0,0 0 31,21 21-31,-21 21 16,0 0-1,-21-21-15,21 22 0,0-1 16,-21 0-16,-1 21 0,1-21 0,21 22 16,-21-22-16,0 21 0,0 1 0,21-1 15,-21 0-15,-1 1 0,1 20 16,21 43-16,-21-64 0,21 22 15,-21-22-15,21 22 0,0-1 0,0 1 16,0 20-16,0-20 16,0-1-16,0 1 0,0-1 0,0 1 15,0-1-15,0 1 0,0-1 0,0 1 16,0-1-16,0-20 0,0 20 0,-21-21 16,0 1-16,-1-1 0,1-21 15,0 22-15,-21-22 0,21 0 0,-22-21 16,22 0-16,-21 0 0,21 0 0,-22 0 15,22 0-15,0-21 0,-21 0 0,20-1 16,1 1-16,0-21 0,0 21 16,0-22-16,21 1 0,0 0 15,0 21-15,0-22 0,0 1 0,0 0 0,0-1 16,0 1-16,0 0 0,0-1 16,0-20-16,21 20 0,-21-20 15,0 21-15,21-22 0,0 1 0</inkml:trace>
  <inkml:trace contextRef="#ctx0" brushRef="#br0" timeOffset="51797.6">11811 6773 0,'-21'0'16,"0"0"-16,21-21 0,-22 21 0,1 0 15,0 0-15,21-21 16,-21 21 47,0 0-63,0 0 0</inkml:trace>
  <inkml:trace contextRef="#ctx0" brushRef="#br0" timeOffset="52010.5">10795 6858 0,'0'0'0,"-21"0"0,-22 0 0,22 21 0,42-21 32,1 0-32,-1 0 0,21 0 15,-21 0-15,22 0 0,-1 0 0,0-21 16,1 21-16,-1 0 0,0 0 15,1 0-15,-22 0 0,0 0 0,-42 21 32,0-21-32,-22 21 0,1 1 15</inkml:trace>
  <inkml:trace contextRef="#ctx0" brushRef="#br0" timeOffset="53194.61">1101 9059 0,'-22'0'31,"22"-21"-15,0 0-1,22 0-15,-1 21 16,0-21-16,0 0 0,0-1 0,22 1 16,-22 0-16,0 0 0,21 0 15,-21-22-15,1 22 0,-1 0 0,-21 0 16,0 0-16,0 0 0,0-1 15,0 1-15,0 0 16,-21 21-16,-22 0 0,22 0 16,-21 0-16,-1 0 0,1 0 15,0 0-15,21 21 0,-22 0 0,22-21 16,-21 22-16,21-1 0,21 0 16,0 0-16,0 0 0,0 0 0,0 1 15,0-1-15,0 0 0,21 21 16,0-21-16,21 1 0,-21 20 0,22-21 15,-1 0-15,0 0 0,1 1 16,-22 20-16,21-21 0,-21 0 16,22 0-16,-22-21 0,-21 22 0,0-1 15,0 0-15,0 0 0,-21-21 16,0 21-16,-1 0 0,-20-21 16,0 0-16,-1 0 0,1 0 15,0 0-15,-1 0 0,1 0 0,0 0 16,21 0-16,-22 0 0,22-21 15,-21 21-15,21-21 0,-1 0 0,1 0 16,0 21-16,21-21 0,-21-1 16,21 1-16,-21 21 0,21-21 0,0 0 15,0 0 1,21 21-16,0-21 0,21 21 16,-20 0-16,-1-22 0,21 22 15,-21-21-15,22 21 0,-1-21 16</inkml:trace>
  <inkml:trace contextRef="#ctx0" brushRef="#br0" timeOffset="53594.63">1566 8890 0,'0'0'0,"21"0"0,1 0 15,-22 21 17,0 0-32,0 1 15,-22-1-15,22 0 0,0 0 16,-21 0-16,0 22 0,21-22 0,-21 0 15,21 0-15,0 0 0,0 0 16,0 1-16,0-1 0,0 0 16,21 0-16,0-21 0,0 21 15,1-21-15,20 0 0,-21 0 0,0 0 16,22 0-16,-22 0 0,21 0 16,-21 0-16,0 0 0,1-21 0,-1 0 15,0 0-15,0 0 0,0-1 0,0-20 16,-21 21-16,0-21 0,0-1 15,0 22-15,0-21 0,0-1 16,0 1-16,0 0 0,-21-1 0,21 22 16,-21 0-16,0 0 0,0 0 15,0 21-15,-1 0 0,1 0 0,0 0 16,0 0-16,0 21 0,0 0 16,21 0-16,0 0 0,-22-21 15,22 22-15,0-1 0,0 0 16,0 0-16,22 0 0,-1 0 0,0-21 15,21 22-15,-21-22 0</inkml:trace>
  <inkml:trace contextRef="#ctx0" brushRef="#br0" timeOffset="55718.04">3048 9229 0,'0'21'15,"-21"-21"-15,21 21 0,0 0 32,0-42 61,0 0-77,0 0-16,0 0 16,21-1-16,-21 1 0,21-21 0,-21 21 15,0-22-15,0 22 0,21-21 16,-21 0-16,0-1 0,0 1 0,0 0 15,0-1-15,0 22 0,0 0 0,0 0 16,0 0-16,0-1 0,-21 22 16,0 0-16,0 0 15,0 0-15,-1 22 16,1-1-16,0 0 0,0 0 0,21 0 16,0 22-16,0-22 15,0 0-15,0 0 0,0 0 0,0 0 16,0 1-16,21-22 15,0 0-15,0 0 0,1 0 16,-1 0-16,0 0 0,0-22 0,21 1 16,-20 21-16,-1-21 0,0 0 15,0 0-15,0 0 0,0-1 0,1 1 16,-1 0-16,0 0 0,0 0 16,0 21-16,-21-21 0,0-1 15,21 22-15,-21 22 31,0-1-15,0 0-16,0 0 0,0 21 16,0-20-16,0-1 0,0 21 0,0-21 15,0 22-15,0-22 0,0 0 16,0 0-16,0 21 0,0-20 16,0-1-16,22 0 0,-1-21 15,0 0-15,0 0 0,0 0 16,0 0-16,22 0 0,-22-21 0,0 21 15,21-21-15,-20-1 0,20 1 16,-21 0-16,0 0 0,22 0 0,-22 0 16,0-22-16,0 22 15,0 0-15,0-21 0,1 20 0,-22-20 16,0 21-16,0 0 0,0 0 0,21 21 16,-21-22-16,0 1 15,0 42 1,0 1-16,0-1 15,-21 0-15,21 0 0,0 0 0,-22 0 16,22 22-16,0-22 0,0 0 0,0 21 16,0-20-16,0-1 0,0 0 15,0 21-15,0-21 0,0 1 0,22-22 16,-1 21-16,0 0 16,0-21-16,0 0 0,0 0 15,1 0-15,-1 0 0,0 0 0,0 0 16,0-21-16,0 0 0,1-1 15,-1 1-15,0 0 0,0 0 0,-21 0 16,21 0-16,0-1 0,1-20 16,-22 21-16,0 0 0,0-22 0,0 22 15,0 0-15,0 0 0,0 0 0,0 0 16,0 42 15,0 0-31,0 21 16,0-21-16,0 1 0,0 20 15,0-21-15,0 21 0,0-20 0,0-1 16,0 0-16,0 0 0,0 0 16,21 0-16,0 1 0,0-22 0,0 0 15,0 0-15,1 0 0,-1 0 16,0 0-16,0 0 0,0-22 16,0 22-16,1-21 0,20 0 0,-21 0 15,0 0-15,0 0 0,-21-1 16,22 1-16,-1 0 0,-21-21 0,0 21 15,0-1-15,0-20 0,0 21 0,0 0 16,0 0-16,0 42 31,0 0-15,0 0-16,0 0 0,0 0 16,0 1-16,0 20 0,-21-21 0,21 0 15,0 0-15,-22 1 0,22-1 16,0 0-16,0 0 0,-21 0 0,21 0 15,-21-21-15,21 22 0,-21-22 32,21-22-17,0 1-15,0 0 16,0 0-16,0-21 0,21 20 16,0-20-16,0 21 0,1-21 0,-1-1 15,0 22-15,0-21 0,21 21 16,-20-22-16,20 22 0,-21 21 0,21-21 15,-20 21-15,-1 0 0,0 0 0,0 21 16,0 0-16,0 0 0,1 1 16,-22-1-16,0 21 0,21-21 0,-21 22 15,21-22-15,-21 21 0,0 0 0,0-20 16,0 20-16,0-21 0,0 0 16,0 0-16,0 1 0,0-1 0,0 0 15,21-21 16,0 0-31</inkml:trace>
  <inkml:trace contextRef="#ctx0" brushRef="#br0" timeOffset="56210.6">6477 8678 0,'0'0'16,"0"-21"-16,-21 0 0,21 0 16,-21 0-16,-1 0 0,22-1 15,0 1-15,-21 21 16,21 21 0,0 1-16,0-1 15,0 0-15,0 21 0,0-21 16,0 43-16,0-22 0,0 1 0,0-1 15,-21 0-15,21 1 0,0-1 0,0 0 16,0 1-16,-21-22 0,21 21 16,0-21-16,0 0 0,0 1 0,0-1 15,0 0-15,21-21 32,0-21-32,0 21 15,1-21-15,-1-1 0,0-20 16,0 21-16,21-21 0,-20 20 15</inkml:trace>
  <inkml:trace contextRef="#ctx0" brushRef="#br0" timeOffset="56890.53">6837 8678 0,'21'-42'0,"-42"84"0,63-105 15,-42 42-15,0 0 0,0-1 0,0 1 16,0 42 0,0 1-1,0-1-15,-21 0 0,21 21 0,-21-21 16,21 22-16,0-1 0,0 0 15,-21 1-15,21-22 0,-22 21 0,1 1 16,21-1-16,0-21 0,-21 21 16,21-20-16,-21-1 0,21 0 15,0 0-15,0 0 0,0-42 47,21 0-47,0 21 0,0-21 0,1-22 16,-22 22-16,21 0 0,21-21 0,-21 21 15,0-1-15,1-20 0,-1 21 16,0 0-16,0 0 0,0 21 0,0 0 16,1 0-16,-1 0 15,-21 21 1,0 0-16,0 0 0,0 0 0,0 0 16,0 1-16,0-1 0,0 0 0,21 0 15,-21 0-15,21 0 0,-21 1 16,21-22-16,0 21 0,1 0 0,-1-21 15,21 21-15,-21-21 0,0 0 16,1 0-16,-1 0 0,21 0 16,-21 0-16,0-21 0,22 0 0,-22 21 15,21-21-15,-21-1 0,22 1 16,-22 0-16,0 0 0,0-21 16,0 20-16,1 1 0,-1-21 0,-21 0 15,21 20-15,-21 1 0,0-21 16,0 21-16,0 0 0,-21 21 15,0 0 1,-1 21-16,1 0 0,0 0 16,21 21-16,-21-20 0,21 20 0,-21-21 15,21 21-15,0-20 0,0 20 0,0-21 16,0 0-16,0 0 0,21 1 16,0-1-16,0 0 0,0-21 0,1 0 15,20 21-15,-21-21 0,0 0 0,22 0 16,-22 0-16,21 0 0,-21-21 15,22 21-15,-22-21 0,0 0 0,0-1 16,0 1-16,-21 0 16,21 0-16,-21-21 0,0 20 15,0 1-15,0 0 0</inkml:trace>
  <inkml:trace contextRef="#ctx0" brushRef="#br0" timeOffset="57114.6">6625 8678 0,'0'0'0,"-42"22"0,-22 20 31,85-42-31,1 0 16,-1 0-16,21 0 0,0 0 0,1 0 15,20 0-15,-20-21 0,20 21 16,1 0-16,-1-21 0,-21 21 0,22 0 15,-22-22-15,1 22 0,-22-21 0,21 21 16,-21 0-16,22-21 0</inkml:trace>
  <inkml:trace contextRef="#ctx0" brushRef="#br0" timeOffset="58975.17">9948 8869 0,'43'-21'16,"-43"0"-16,0-1 15,21 1 1,-21 0-16,0 0 15,21 0-15,-21 0 16,0-1-16,0 1 0,0 0 16,0 0-16,-21 0 0,0 0 15,-1 21-15,1-22 0,0 1 16,0 21-16,0-21 0,0 21 16,-22 0-16,22 0 0,-21 0 0,21 0 15,-1 0-15,-20 0 0,21 21 16,-21 0-16,20 1 0,1-1 0,0 0 15,21 0-15,0 21 0,-21-20 0,21 20 16,0 0-16,0 1 0,0-22 16,0 21-16,0 0 0,0 1 0,0-22 15,0 21-15,0-21 0,21 1 16,0-1-16,0 0 0,1 0 16,-1-21-16,0 0 0,0 0 0,21 0 15,-20 0-15,-1-21 0,21 21 16,-21-21-16,22 0 0,-22-1 15,21 1-15,-21 0 0,22-21 0,-22 21 16,0-22-16,21 1 0,-21 0 16,1-1-16,-1 22 0,-21-21 0,21 21 15,-21-22-15,21 22 0,-21 0 0,0 0 16,0 0-16,21 21 16,-21 21-1,0 0-15,0 0 16,0 0-16,0 22 0,0-22 15,0 21-15,0-21 0,0 22 0,21-22 16,-21 21-16,0-21 0,0 22 16,22-22-16,-1 0 0,0 0 15,0 0-15,0-21 16,0 0-16,1 0 0,-1 0 16,0 0-16,0-21 0,0 21 15,0-21-15,1 0 0,-1 0 0,0-1 16,0-20-16,0 21 0,-21 0 15,21-22-15,1 22 0,-22 0 0,0-21 16,0 21-16,0-1 0,21 1 0,-21 0 16,0 0-16,0 0 0,0 42 47,0 0-47,0 0 15,0 0-15,0 1 0,0-1 16,0 0-16,0 0 0,0 0 0,0 0 15,0 1-15,0-1 0,21-21 16,0 0 0,0 0-16,0 0 0,1 0 15,-1-21-15,0 21 0,0-22 16,0 1-16,0 0 0,1 0 0,-1 0 16,0 0-16,0-1 0,0 1 0,-21 0 15,21 0-15,-21 0 16,22 0-16,-22-1 0,0 1 15,0 0-15,0 42 32,0 0-32,0 1 0,0-1 15,0 0-15,0 21 0,0-21 0,0 22 16,0-22-16,0 21 0,21 1 0,0-22 16,-21 0-16,21 21 0,0-21 15,22 1-15,-22-1 0,0-21 0,21 21 16,-21-21-16,22 0 0,-22 0 15,21 0-15,-21 0 0,22 0 0,-22-21 16,21 0-16,-21-1 0,1 1 16,20 0-16,-21-21 0,0 21 0,0-22 15,1 1-15,-1 0 0,0-1 16,0 1-16,0 0 0,0-1 0,1-20 16,-1 20-16,0 1 0,0-21 15,0 20-15,-21 1 0,0 0 16,0 20-16,0 44 15,-21-1 1,0 21-16,0-21 0,0 22 16,-22-22-16,22 21 0,0 0 0,21 1 0,-21-22 15,21 21-15,-21 1 0,21-22 16,0 21-16,0 0 0,0-20 16,0 20-16,0-21 0,0 21 0,21-20 15,0-1-15,0 0 0,0 0 0,0-21 16,22 0-16,-22 0 0,0 0 15,21 0-15,-20 0 0,20 0 0,-21-21 16,0 21-16,22-21 0,-22 0 16,21-1-16,-21 1 0,0-21 0,1 21 15,-1 0-15,0-1 0,0-20 0,0 21 16,-21 0-16,0 0 16,0 42 15,0 0-31,0 0 0,0 21 15,-21-20-15,21-1 0,0 0 16,0 0-16,0 21 0,0-20 0,0-1 16,0 0-16,21 0 0,0 0 15,1-21-15,-1 21 0,0-21 0,0 0 16,21 0-16,-20 0 0,-1 0 0,0 0 16,0 0-16,0-21 0,0 0 15,1 0-15,-1 0 0,0 0 0,0-1 16,-21 1-16,0-21 0,0 21 0,0 0 15,0-22-15,0 22 16,0 0-16,-21-21 0,0 20 0,0 1 16,-1 0-16,1 21 0,0-21 0,0 21 15,0 0-15,-22 0 0,22 0 16,0 0-16,0 0 0,0 21 16,0 0-16,21 0 0,-22-21 15,22 22-15,-21-22 0,21 21 16,-21-21-16,0 0 15,0 0-15,0 0 0</inkml:trace>
  <inkml:trace contextRef="#ctx0" brushRef="#br0" timeOffset="59174.56">11239 8530 0,'0'0'16,"22"0"-1,-1 0-15,0 0 0,0 0 16,21 0-16,-20 0 0,20 0 0,0-21 16,1 21-16,-1 0 0,0 0 0,1 0 15,-1-21-15,21 21 0,-20 0 0,-1 0 16,22 0-16,-22-21 0,-21 21 16,21 0-16,1 0 0</inkml:trace>
  <inkml:trace contextRef="#ctx0" brushRef="#br0" timeOffset="60130.4">12573 8657 0,'0'-21'0,"21"21"16,-21-21-16,0 0 16,0 0-16,21 21 15,0-22-15,1 22 32,-1 0-32,0 0 0,0 0 0,0 0 15,0 0-15,1 0 0,-1 0 16,0 22-16,-21-1 0,21 0 15,-21 0-15,21 0 0,-21 0 0,0 1 16,0-1-16,0 21 0,0-21 0,0 0 16,0 1-16,0-1 0,0 0 15,0 0-15,0 0 0,0 0 16,0-42 15,0 0-31,0 0 16,0 0-16,0 0 0,0-1 15,21 1-15,1-21 0,-1 21 0,0 0 16,21-22-16,-21 22 0,1 0 0,20-21 16,-21 20-16,21 1 0,1 21 15,-22-21-15,21 21 0,-21 0 0,22 0 16,-22 0-16,0 0 0,0 21 0,0 0 16,-21 1-16,0-1 0,0 0 15,0 0-15,0 0 0,0 0 0,0 22 16,0-22-16,0 0 0,0 21 0,0-20 15,0-1-15,0 0 0,-21 0 16,21 0-16,-21-21 0,21 21 16,0-42 15,0 0-31,0 0 0,0 0 16,0 0-16,21-1 0,-21-20 0,21 21 15,1-21-15,20 20 0,-21 1 16,0-21-16,0 21 0,22-22 0,-22 22 15,21 0-15,-21 21 0,1-21 0,20 21 16,-21 0-16,0 0 0,0 0 16,1 0-16,-22 21 0,0 0 0,21-21 15,-21 21-15,0 22 0,21-22 0,-21 0 16,0 0-16,0 0 16,0 1-16,0 20 0,0-21 0,0 0 15,0 0-15,0 1 0,0-1 0,0 21 16,0-21-16,0 0 15,0 1-15,0-1 16,21-21-16,0 0 0,22 0 16,-22 0-16</inkml:trace>
  <inkml:trace contextRef="#ctx0" brushRef="#br0" timeOffset="61846.39">14605 8700 0,'0'0'0,"21"-22"0,-21 1 15,21 0-15,-21 0 0,0 0 16,0 0-16,0-1 0,-21 1 16,0 0-16,0 21 0,21-21 15,-21 21-15,-1 0 0,-20 0 0,21 0 16,0 0-16,0 0 0,-1 0 16,-20 21-16,21 0 0,0 0 0,0 22 15,-1-22-15,1 0 0,0 21 16,0 1-16,0-22 0,21 21 0,0-21 15,0 1-15,0 20 0,0-21 0,0 0 16,0 0-16,21-21 16,0 0-16,0 0 0,0 0 15,1 0-15,20 0 0,-21 0 0,0-21 16,0 21-16,22-21 0,-22 0 16,0 0-16,0 0 0,0-22 0,1 22 15,-1 0-15,0-21 0,0 20 0,0 1 16,-21-21-16,21 21 0,-21 0 15,0-1-15,0 1 0,0 42 32,-21 1-32,21-1 15,0 0-15,-21 0 0,21 21 16,-21-20-16,21-1 0,0 21 0,0-21 16,0 22-16,0-22 0,0 0 15,0 21-15,0-21 0,21-21 0,0 22 16,-21-1-16,21-21 0,1 0 0,-1 0 15,21 0-15,-21 0 0,0 0 16,1 0-16,-1-21 0,21-1 0,-21 1 16,0 0-16,1 0 0,20-21 0,-21 20 15,0-20-15,0 0 0,1-1 16,-1 1-16,0 0 0,0-1 0,0-20 16,0 21-16,1-1 0,-1-20 0,0 20 15,-21 1-15,0 21 16,0-21-16,0 20 0,0 44 31,-21-1-31,0 0 0,-1 21 0,1 1 16,0-1-16,0 0 0,0 1 0,0 20 15,-1-21-15,1 1 0,0-1 16,21 22-16,0-22 0,0 0 0,0 1 16,0-1-16,0 0 0,0-21 0,0 22 15,21-22-15,0 0 0,1 0 16,-1-21-16,0 0 0,21 0 0,-21 0 15,1 0-15,20 0 0,-21 0 16,21-21-16,1 0 0,-22 0 0,21-22 16,-21 22-16,22-21 0,-22 0 15,21-1-15,-21 1 0,1 0 0,-1 20 16,0-20-16,0 21 0,-21 0 16,0 0-16,0-1 0,0 44 31,0-1-31,0 0 15,-21 21-15,21-21 0,0 1 0,-21-1 16,21 21-16,0-21 0,0 0 0,0 1 16,0 20-16,0-21 0,0 0 15,21-21-15,0 21 0,0 1 0,0-22 16,1 0-16,-1 0 16,0 0-16,21 0 0,-21 0 15,1 0-15,-1-22 0,0 1 0,21 0 16,-21 0-16,1-21 0,20 20 15,-21-20-15,0 21 0,0-21 0,1 20 16,-1-20-16,0 21 0,-21 0 0,21 0 16,-21 42 15,-21 0-31,0 0 0,0 0 0,21 0 16,-22 22-16,1-22 0,21 21 15,0-21-15,0 22 0,0-22 0,-21 21 16,21-21-16,0 1 0,0-1 15,0 0-15,0 0 0,21 0 16,0-21-16,1 0 0,-1 0 0,0 0 16,0 0-16,0 0 0,22 0 0,-22 0 15,0-21-15,0 0 0,0 0 16,0 0-16,1-1 0,-1 1 0,-21 0 16,0-21-16,0 21 0,0-1 0,0-20 15,0 21-15,-21 0 0,21-22 16,-22 43-16,1-21 0,0 0 0,0 21 15,-21 0-15,42-21 0,-22 21 0,1 0 16,42 0 15,1 0-31,-1 0 0,21-21 16,-21 21-16,22 0 0,-22 0 16,21 0-16,0 0 0,-20 0 0,20 0 15,-21 0-15,0 0 0,0 0 0,1 0 16,-1 0-16,0 0 0,0 21 15,0-21-15,-21 21 0,0 0 0,0 0 16,0 1-16,0-1 0,0 0 16,0 0-16,0 0 0,0 0 15,0 1-15,0-1 0,0 21 16,0-21-16,0 0 0,0 1 0,0-1 16,-21 0-16,0 0 15,0 0-15,0-21 16,-1 0-1,22-21-15,0 0 16,0 0-16,0 0 0,0-1 16,22 1-16,-1-21 0,0 21 15,0-22-15,21 1 0,-20 0 0,-1-1 16,21 22-16,0-21 0,-20 0 0,20 20 16,0-20-16,-21 21 15,22 0-15,-22 21 0,21 0 0,-21 0 0,1 0 16,-1 0-16,0 21 0,-21 0 15,0 0-15,0 0 0,0 22 16,0-22-16,0 21 0,0-21 0,0 22 16,0-1-16,0-21 0,0 22 0,-21-22 15,0 21-15,21-21 0,-22 0 16,22 1-16,-21-1 0,0-21 31,21-21-15,0-1-16,0 1 0,0-21 15,-21 21-15,21 0 0</inkml:trace>
  <inkml:trace contextRef="#ctx0" brushRef="#br0" timeOffset="62038.26">16319 8213 0,'-42'0'0,"84"0"0,-126-21 0,41 21 16,22 0-16,0-22 0,0 22 0,0 0 15,21 22 17,-21-1-17,-1 0-15,1-21 16,0 0-16,21 21 0,-21-21 16</inkml:trace>
  <inkml:trace contextRef="#ctx0" brushRef="#br0" timeOffset="62222.73">14965 8551 0,'0'0'0,"-21"0"0,-22 22 15,22-22-15,42 0 16,0 0-16,1 0 16,20 0-16,0 0 0,1 0 0,-1 0 15,21 0-15,1-22 0,-22 22 16,22 0-16,-22-21 0,22 0 15,-43 21-15,21-21 0,0 21 0</inkml:trace>
  <inkml:trace contextRef="#ctx0" brushRef="#br0" timeOffset="63959.13">18457 8509 0,'64'0'15,"-43"-21"1,0 21-16,0-21 0,0 21 15,22-21-15,-22-1 0,0 22 16,21-21-16,-20 0 0,-1 0 0,21 21 16,-21-21-16,-21 0 0,21-22 0,-21 22 15,0 0-15,0 0 0,0 0 16,-21-1-16,0 22 0,0-21 0,-21 21 16,-1 0-16,1 0 0,-22 0 15,22 0-15,0 0 0,-22 21 16,22-21-16,21 22 0,-22-1 0,22 0 15,0 0-15,21 21 0,0-20 16,0-1-16,0 21 0,21-21 0,43 43 16,-22-43-16,0 0 0,-20 0 15,20 22-15,0-22 0,1 0 16,-22 0-16,21 0 0,-21 22 0,0-22 16,-21 0-16,0 0 0,0 0 15,0 0-15,0 1 0,0-1 0,-42 0 16,21 0-16,-21-21 0,20 0 0,-20 0 15,0 0-15,-1 0 0,1 0 16,21 0-16,-21 0 0,20 0 0,1-21 16,-21 0-16,21 21 0,21-21 15,-21-1-15,-1 1 0,22 0 16,-21 0-16,21-21 0,0 20 0,0 1 16,0 0-16,0 0 0,0 42 46,0 0-46,0 0 0,0 1 16,21 20-16,-21-21 0,22 0 16,-1 0-16,0 1 0,-21-1 0,21 0 15,0-21-15,0 21 0,1 0 16,-1-21-16,0 0 0,21 0 16,-21 0-16,1 0 0,20 0 0,-21 0 15,21 0-15,-20 0 0,20-21 16,0 0-16,-21 0 0,22 0 0,-22-1 15,21 1-15,-21 0 0,1 0 0,-1-21 16,0 20-16,0 1 0,0-21 16,0 21-16,1 0 0,-1-1 0,0 1 15,-21 0-15,21 0 0,0 21 32,-21 21-17,0 0-15,0 0 16,0 1-1,21-22 1,1 0 15,-22-22-31,0 1 16,0 0-16,0 0 16,0 0-16,-22 21 15,1 0 1,0 0-1,0 21 1,21 0-16,0 0 0,0 0 0,-21 1 0,0-1 16,21 0-16,-22 0 15,22 0-15,0 0 0,0 1 0,0 20 16,0-21-16,0 0 0,0 0 0,0 22 16,0-22-16,22 0 15,-1 0-15,0 0 0,0-21 0,0 0 16,0 0-16,1 0 0,20 0 0,0 0 15,-21 0-15,22-21 0,-1 21 16,0-21-16,1 0 0,-1 0 0,0 0 16,1-1-16,-22 1 0,21-21 15,-21 21-15,1 0 0,-22-1 16,0-20-16,0 21 0,0 0 0,0 0 16,0-1-16,0 1 15,-22 21-15,1 0 0,0 0 0,0 0 16,0 0-16,0 0 0,21 21 15,0 1-15,0-1 16,0 0-16,0 0 0,0 0 0,0 0 16,21 1-16,0-1 0,0 0 0,-21 0 15,21 0-15,0 0 0,-21 1 16,22-22-16,-22 21 0,21 0 0,0 0 16,0-21-1,0 0-15,0 0 16,1 0-16,-1-21 0,0 21 15,0-21-15,0 0 0,0 21 16,22-22-16,-22 1 0,0 0 16,0 0-16,22 0 0,-22 0 0,0-1 15,0 1-15,0 0 0,0 21 16,-21-21-16,0 0 0,22 21 0,-22-21 16,0 42-1,0 0 1,-22 0-16,22 0 15,0 0-15,0 1 0,-21 20 0,21-21 16,0 0-16,0 0 16,0 1-16,0-1 0,-21-21 15,21 21-15,0-42 47,0 0-47,0-1 0,21 1 16,-21 0-16,21 0 0</inkml:trace>
  <inkml:trace contextRef="#ctx0" brushRef="#br0" timeOffset="64114.4">20193 8509 0,'0'0'0,"0"-21"0,0 0 0,0 0 0,-21 21 47,21 21-16,21-21-31,0 0 16,0 21-16,22 0 0</inkml:trace>
  <inkml:trace contextRef="#ctx0" brushRef="#br0" timeOffset="64498.45">20701 8573 0,'0'0'0,"0"-43"15,0 22 1,-21 42 15,0 0-31,-1-21 16,22 43-16,0-22 0,-21 0 0,21 21 16,-21-20-16,21 20 0,-21 0 15,21 22-15,0-22 0,0 0 0,-21 1 16,0 20-16,21-20 0,-22-1 0,22 21 15,-21-20-15,0-1 0,0 0 16,0 1-16,21-22 0,-21 21 16,-1 1-16,1-1 0,21-21 0,-21 21 15,0-20-15,0 20 0,21-21 0,0 0 16,-21-21-16,21 21 0,-22-21 16,22-21-1,0 0-15,0 0 0,22 0 16,-1-22-16,-21 22 0,21-21 15,21 21-15,-21-22 0,1 1 0,-1 0 16,0-1-16,21-20 0,-21 21 16,1-22-16,-22 22 0</inkml:trace>
  <inkml:trace contextRef="#ctx0" brushRef="#br0" timeOffset="64779.11">20595 8784 0,'0'0'0,"0"-42"0,0 0 0,0 20 16,21-20-16,-21 21 0,21 0 15,1 0-15,-1-1 0,0 1 0,0 0 16,0 21-16,0-21 0,22 21 0,-22 0 15,21 0-15,-21 0 0,22 0 16,-22 0-16,0 0 0,0 21 0,0 0 16,1-21-16,-22 21 0,21 22 0,-21-22 15,0 0-15,0 0 0,0 0 16,0 22-16,-21-22 0,-1 0 0,1 0 16,0 0-16,0-21 0,0 22 15,0-22-15,-1 0 0,1 21 16,0-21-16,0 0 0,0 0 15,21-21 17,21-1-32,0 22 0,0-21 15,0 0-15,1 0 0,-1 0 16,21 0-16</inkml:trace>
  <inkml:trace contextRef="#ctx0" brushRef="#br0" timeOffset="65042.92">21421 8319 0,'0'0'0,"21"0"16,-21-22 0,0 44-1,0-1-15,-21 0 0,21 0 16,0 0-16,-22 0 0,1 1 16,21-1-16,0 0 0,-21 21 0,0-21 15,21 1-15,-21-1 0,21 0 16,-21 0-16,21 0 0,0 0 0,0 1 15,0-1-15,-22 0 0,22 0 0,0 0 16,0 0-16,0 1 16,22-22-1,-1 0 1,0-22 0,0 22-16</inkml:trace>
  <inkml:trace contextRef="#ctx0" brushRef="#br0" timeOffset="65382.93">21653 8594 0,'0'0'0,"22"0"0,-1 0 0,-21-21 16,-21 21 15,-1 0-31,1 0 0,0 0 16,0 0-16,0 0 0,0 21 15,-1 0 1,22 0-16,0 0 15,0 0-15,0 1 16,0-1-16,0 0 0,22 0 16,-1 0-16,0-21 15,-21 21-15,21 1 0,0-22 16,-21 21-16,0 0 16,-21-21-1,0 0-15,0 0 16,0 0-16,-1 0 0,1 0 15,0 0 1,0-21-16,0 0 0,21-1 16,0 1-16,-21 21 0,-1-21 15</inkml:trace>
  <inkml:trace contextRef="#ctx0" brushRef="#br0" timeOffset="65634.69">21124 8361 0,'43'-21'15,"-22"21"-15,0-21 16,21 21-16,-21 0 0,1 0 16,-1-22-16,21 22 0,-21 0 0,22 0 15,-22-21-15,0 21 0,21 0 16,-21 0-16,1 0 0,-1 0 0,0 0 15,0-21-15,0 21 0,0 0 0,1 0 16,-44 0 0,1 0-1</inkml:trace>
  <inkml:trace contextRef="#ctx0" brushRef="#br0" timeOffset="67070.3">2646 10266 0,'0'0'0,"0"-21"0,0-64 31,21 64-31,-21 0 0,0 0 16,0-1-16,0 1 0,0 0 15,0 0-15,0 0 0,0 0 16,-42-1-16,20 1 0,1 21 16,0 0-16,-21-21 0,-1 21 15,22 0-15,-21 0 0,0 0 0,-1 21 16,1 0-16,21 1 0,-22-1 16,1 0-16,21 21 0,0-21 0,0 22 15,-1-1-15,1 22 0,21-22 0,-21 21 16,21 1-16,0-22 0,0 22 15,0-22-15,0 0 0,0 1 0,0-1 16,21 0-16,0-20 16,-21 20-16,22-21 0,-1 0 0,21-21 15,-21 0-15,0 21 0,22-21 16,-1 0-16,0 0 0,1-21 0,-1 0 16,0 21-16,-20-21 0,20-21 15,0 20-15,1-20 0,-1 0 0,0-1 16,-21 1-16,22 0 0,-22-22 15,0 22-15,0-22 0,0 22 0,-21 0 16,22-1-16,-22 1 0,0 0 16,0-1-16,-22 1 0,1 0 0,0 21 15,0-1-15,-21 1 0,-1 21 0,1 0 16,0 0-16,-1 0 0,1 21 16,-22 1-16,22-1 0,0 21 15,-1-21-15,1 22 0,0-22 16,-1 21-16,22 0 0,0 1 0,0-1 15,21 22-15,0-22 0,0 0 16,0 1-16,21-1 0,-21-21 0,42 21 16,-20-20-16,-1-1 0,21 0 15,0-21-15,1 0 0,-1 0 0,0 0 16,1 0-16,20 0 0,-20-21 16,-1 21-16,0-21 0,1-1 15,-1 1-15,0 0 0,1-21 0,-22 21 16,21-22-16,-21 22 0,22 0 15,-22-21-15,0 20 0,0 1 0,-21 0 16,21 0-16,-21 42 31,0 0-31,0 0 0,0 1 16,0-1-16,0 21 0,0-21 16,-21 0-16,21 1 0,0-1 0,0 0 15,0 0-15,0 0 0,0 0 16,-21-21-16,21 22 0,-21-22 31,21-22-15,0 1-16,0 0 15,0-21-15,0 21 0,0-1 16,21-20-16,0 21 0,0-21 0,0-1 16,1 22-16,-1 0 0,21 0 15,-21 0-15,0-1 0,22 1 0,-1 21 16,-21 0-16,22 0 0,-22 0 0,0 21 15,0 1-15,0-1 0,-21 0 16,21 0-16,-21 0 0,0 22 0,0-22 16,0 0-16,0 21 0,0-21 15,-21 1-15,21-1 0,-21 0 16,21 0-16,0 0 0,21-21 31,0 0-31,1 0 0,-1-21 16</inkml:trace>
  <inkml:trace contextRef="#ctx0" brushRef="#br0" timeOffset="69154.14">5122 10181 0,'0'0'0,"0"-21"16,-21-21-1,0 21-15,21-1 0,-21 1 0,21 0 16,0 0-16,-21 21 16,-1 0-1,22 21 1,0 0-16,0 0 0,0 1 0,0-1 15,0 0-15,0 0 0,0 21 16,0-20-16,0-1 0,0 0 0,0 0 16,0 0-16,0 0 0,0 1 15,0-1-15,-21 0 0,0-21 32,21-21-17,0 0-15,0-1 16,0 1-16,0 0 0,0 0 0,0-21 15,0 20-15,0 1 0,21 0 16,0 0-16,-21-21 0,22 20 0,-1 1 16,0 0-16,0 0 0,0 21 15,0 0-15,22 0 0,-22 0 16,0 21-16,0 0 0,0 0 0,1 1 16,-1-1-16,0 0 0,-21 0 15,0 0-15,21 0 0,-21 1 16,0 20-16,0-21 0,0 0 0,0 0 15,0 1-15,0-1 16,0 0-16,0-42 31,0 0-15,0-1-16,0 1 0,0 0 0,21 0 16,0 0-16,-21-22 0,22 22 15,-1 0-15,0-21 0,0 21 0,0-1 16,0 1-16,1 0 0,20 0 15,-21 21-15,0 0 0,22 0 0,-22 0 16,0 0-16,0 0 0,-21 21 16,21 0-16,-21 0 0,21 1 15,-21-1-15,0 0 0,0 0 0,0 0 16,0 22-16,0-22 0,22 0 0,-22 0 16,21 21-16,-21-20 0,0-1 15,21 0-15,0-21 0,-21 21 0,21-21 16,0 0-16,1 0 0,-1 0 0,0 0 15,0 0-15,0-21 0,0 0 16,1 0-16,-1 21 0,0-22 0,0 1 16,0-21-16,0 21 0,1 0 15,-1-1-15,0 1 0,0-21 0,-21 21 16,0 0-16,21-1 0,-21-20 16,0 21-16,21 0 0,-21 0 15,0-1-15,0 44 31,0-1-31,0 0 16,0 0-16,0 21 0,0-20 0,0-1 16,0 0-16,0 0 0,0 0 0,0 0 15,0 1-15,0-1 0,0 0 16,0 0-16,22-21 0,-22 21 16,21-21-16,0 0 0,0 0 15,0 0-15,0 0 0,1 0 16,-1 0-16,0-21 0,0 21 0,0-21 15,0 0-15,22 0 0,-22 21 0,0-22 16,0 1-16,0 0 0,1 0 16,-22 0-16,21-22 0,0 22 0,-21 0 15,0 0-15,0 0 0,0 0 16,21 21-16,-21-22 0,0 44 31,0-1-31,0 0 16,0 0-16,0 0 0,0 0 0,0 22 15,0-22-15,0 0 0,0 0 16,0 0-16,0 1 0,21-1 16,-21 0-16,21 0 0,1 0 0,-1 0 15,0-21-15,0 22 0,0-22 16,0 0-16,1 0 0,-1 0 16,0-22-16,0 22 0,0-21 0,0 21 15,1-21-15,-1 0 0,0 0 0,0 0 16,0-1-16,-21 1 0,21-21 15,1 21-15,-1 0 0,0-22 0,-21 22 16,0-21-16,0-1 0,21 1 16,-21 21-16,0-21 0,21-1 0,-21 22 15,0-21-15,0 21 0,0-1 16,0 44 15,0-1-31,0 21 0,0-21 0,0 22 16,0-1-16,0-21 0,0 21 15,0 1-15,0-1 0,0-21 0,0 22 16,0-22-16,0 21 0,0-21 0,0 0 16,0 1-16,0-1 0,21 0 15,-21 0-15,22-21 0,-1 21 0,0-21 16,0 0-16,0 0 0,0 0 0,1 0 16,-1 0-16,0 0 0,21-21 15,-21 0-15,1 0 0,20 21 16,-21-21-16,21-22 0,-20 22 0,-1 0 15,0 0-15,0-22 0,0 1 16,0 21-16,1-21 0,-22-1 0,0 1 16,21 0-16,-21-1 0,21 1 0,-21 0 15,0-1-15,0 1 0,0 21 16,0 0-16,0-1 0,0 1 0,0 42 31,0 1-31,0-1 0,0 21 0,-21 0 16,0 1-16,21-1 0,0 0 0,-22 1 15,22-1-15,-21 0 0,21 1 16,0-1-16,0 0 0,0-20 16,0-1-16,0 21 0,0-21 0,0 0 15,0 1-15,21-1 16,1-21-16,-1 0 0,21 0 0,-21 0 16,0 0-16,1 0 0,-1 0 0,21 0 15,-21 0-15,0-21 0,1 21 16,20-22-16,-21 1 0,0 21 0,0-21 15,-21 0-15,22 0 0,-22 0 0,21 21 16,-21-22-16,0 1 0,0 0 16,0 0-16,0 42 31,0 0-31,0 0 16,0 1-16,0-1 0,0 0 15,0 0-15,0 0 0,0 0 16,0 1-16,21-22 31,0 0-31,0 0 0,0 0 16,1 0-16,-1-22 0,0 22 15,-21-21-15,0 0 0,21 21 16,-21-21-16</inkml:trace>
  <inkml:trace contextRef="#ctx0" brushRef="#br0" timeOffset="69335.32">8509 9779 0,'0'0'0,"0"-21"32,0 0-32,-21 21 15,21 21 32,-21-21-31</inkml:trace>
  <inkml:trace contextRef="#ctx0" brushRef="#br0" timeOffset="69526.42">7832 9970 0,'0'0'0,"0"21"0,-22-21 0,44 0 47,-1 0-47,0 0 0,0 0 16,0 0-16,22 0 0,-22-21 15,21 21-15,0 0 0,1-22 0,-22 22 0,21 0 16</inkml:trace>
  <inkml:trace contextRef="#ctx0" brushRef="#br0" timeOffset="69898.42">8784 9927 0,'-21'0'31,"0"0"-31,0 0 16,-1 21-16,22 1 0,-21-1 15,21 0-15,0 0 0,-21 0 16,21 0-16,-21 22 0,21-22 0,0 21 15,0-21-15,-21 22 0,21 20 0,-21-20 16,-1-1-16,1 21 0,21 1 16,-21-22-16,0 22 0,0-1 0,0 1 15,-1-1-15,1 1 0,0-1 0,0 1 16,0-1-16,0 1 0,-1-1 16,1-20-16,0 20 0,0-21 0,21 1 15,-21-1-15,0 0 0,21-20 0,0-1 16,0-42-1,0-1-15,0 1 16,21-21-16,-21 0 0,21-1 16,0 1-16,0-22 0,0 1 0,22 21 15,-22-22-15,0-21 0,0 22 16</inkml:trace>
  <inkml:trace contextRef="#ctx0" brushRef="#br0" timeOffset="70198.21">8721 10139 0,'0'-42'0,"0"84"0,0-106 0,0 22 15,21 21-15,0 0 0,-21 0 16,21-1-16,0 1 0,0 21 0,1-21 16,-1 21-16,21 0 0,0 0 0,-20 0 15,20 0-15,0 0 0,-21 0 0,22 21 16,-1 0-16,-21 1 16,0-1-16,1 0 0,-1 0 0,-21 21 15,0-20-15,0-1 0,0 0 0,-21 0 16,-22 0-16,22 0 0,0 1 15,-21-1-15,-1-21 0,22 21 0,-21-21 16,-1 0-16,1 0 0,21 21 0,-21-21 16,20 0-16,1 0 0,0 0 15,0 0-15,0 0 0,21-21 16,0 0 0,21 21-16,0-21 0,0-1 15,0 22-15,1-21 0,-1 0 0,21 21 16</inkml:trace>
  <inkml:trace contextRef="#ctx0" brushRef="#br0" timeOffset="70478.13">9525 9758 0,'0'0'16,"21"0"-16,-21-21 0,0 42 31,0 0-31,-21 0 15,21 0-15,0 1 0,0 20 0,0-21 16,-21 0-16,21 22 16,0-22-16,-21 21 0,21-21 0,-22 0 15,22 1-15,0-1 0,0 0 0,0 0 16,-21 0-16,21 0 0,0 1 16,0-1-16,0 0 15,21-42 16,1 21-31,-22-21 16</inkml:trace>
  <inkml:trace contextRef="#ctx0" brushRef="#br0" timeOffset="70885.59">9673 10139 0,'0'0'15,"21"0"1,0 0-16,1 0 15,-1 0-15,0 0 0,0 0 16,0 0-16,0-21 0,1 0 16,20 21-16,-21-22 0,0 22 15,0-21-15,1 0 0,-1 21 16,-21-21-16,21 0 0,-21 0 16,0-1-1,-21 22-15,0 0 16,-1 0-16,1 0 0,0 0 0,0 22 0,0-1 15,0-21-15,-1 21 16,1 0-16,0 0 0,21 0 0,-21 1 16,21-1-16,0 0 0,0 0 0,0 0 15,0 0-15,0 1 0,0-1 16,21 0-16,0-21 0,0 0 16,1 21-16,-1-21 0,0 0 0,0 0 15,0 0-15,0 0 0,1 0 16,-1 0-16,0 0 0,0 0 15,0-21-15,0 0 16,-21 0-16,22 21 0,-1-22 16,-21 1-16,21 0 15</inkml:trace>
  <inkml:trace contextRef="#ctx0" brushRef="#br0" timeOffset="71698.06">11959 10181 0,'0'0'0,"-21"0"0,0 0 0,0 0 0,21-21 31,0 0-31,0 0 16,0 0-16,0-1 15,0 1-15,0 0 16,0 0-16,0 0 0,0 0 16,0-1-16,0 44 46,-22-1-46,22 0 0,0 0 0,-21 21 16,21 1-16,0-1 0,0-21 16,0 43-16,-21-22 0,21 22 0,-21-22 15,21 21-15,-21 1 0,0-1 16,-1 1-16,22-22 0,-21 22 0,0-1 16,0 1-16,0-1 0,21 1 0,-21-1 15,-1 1-15,1-1 0,21-20 0,-21 20 16,0 1-16,21-22 0,-21 0 15,21 1-15,0-22 0,0 0 16,-21 0-16,21-42 31,0-21-31,21 20 0,-21-20 0,21 0 16,0-1-16,0-20 0,0-1 0,1 22 16,-1-21-16,-21-1 0,21 1 0,0-1 15,-21-21-15,0 22 0,0-1 16,0-20-16,0 20 0,0 1 0,21-1 15,-21 1-15,0-1 0,0 1 16,0 20-16,21 1 0,1 0 0,-1-1 16,-21 1-16,21 21 0,0-21 15,0 20-15,0 1 0,1 21 16,20 0-16,-21 0 0,0 0 0,22 0 16,-1 0-16,-21 21 0,0 1 0,22-1 15,-22 0-15,0 21 0,0-21 16,0 1-16,-21 20 0,0-21 0,0 0 15,0 0-15,0 1 0,-21 20 0,0-21 16,-21 0-16,20-21 0,1 21 16,-21 1-16,21-22 0,0 0 0,-22 21 15,22-21-15,0 0 0,0 0 0,0 0 16,21-21-16,-22 21 16,22-22-16,0 1 0,0 0 0,0 0 15,22 0-15,-1 0 0,0-22 16,0 22-16</inkml:trace>
  <inkml:trace contextRef="#ctx0" brushRef="#br0" timeOffset="71946.59">12467 9737 0,'21'-43'16,"-42"86"-16,63-107 0,-20 43 0,-22 0 0,0 0 0,0 0 16,0-1-16,0 44 15,0-1 1,0 21-16,0-21 0,0 22 15,-22-22-15,22 21 0,-21 0 16,21-20-16,0 20 0,0-21 16,0 21-16,0-20 0,-21 20 0,21-21 15,0 0-15,0 0 0,0 1 0,0-1 16,0 0-16,0 0 0,0 0 16,21-21-16,0 0 15,1 0-15,-1 0 0,0 0 16</inkml:trace>
  <inkml:trace contextRef="#ctx0" brushRef="#br0" timeOffset="72701.91">12954 10033 0,'0'0'0,"21"0"0,21-21 0,-20 0 16,-1 0-16,0-1 0,0 1 0,-21 0 0,0 0 16,0 0-16,0 0 15,0-1-15,0 1 0,-21 0 0,-21 0 16,20 0-16,1 21 0,0 0 0,0 0 15,-21 0-15,20 0 0,1 21 16,0-21-16,-21 21 0,21 0 0,-1 0 16,22 22-16,-21-22 0,0 21 0,0-21 15,21 22-15,-21-22 0,21 21 16,0-21-16,0 1 0,0-1 0,0 0 16,0 0-16,0 0 0,0 0 0,0 1 15,21-22-15,0 0 0,0 0 16,0 0-16,1 0 0,-1 0 15,0 0-15,0 0 0,0 0 0,0-22 16,1 22-16,-1-21 0,0 0 0,0 21 16,0-21-16,0 0 0,-21 0 15,22-1-15,-1-20 0,0 21 0,-21 0 16,21-22-16,0 22 0,-21 0 0,0 0 16,21 21-16,-21-21 0,22 21 15,-22 21 1,0 0-16,0 0 0,0 0 15,0 1-15,0-1 0,0 21 16,0-21-16,0 0 0,0 1 0,0-1 16,0 0-16,21 0 0,0 0 15,0-21-15,-21 21 0,21 1 16,22-22-16,-22 0 0,0 0 0,21 0 16,-21 0-16,22 0 0,-22 0 0,21 0 15,-21-22-15,22 22 0,-1-21 0,-21 0 16,22 0-16,-22 0 0,21 0 15,-21-1-15,0 1 0,1 0 16,-1-21-16,0-1 0,0 22 0,0-21 16,-21 0-16,0-1 0,21 1 0,-21 21 15,0-22-15,22 22 0,-22 0 0,-22 42 47,22 22-47,-21-22 0,21 21 0,0 0 16,-21-20-16,21 20 0,-21 0 0,21 1 15,0-22-15,0 21 0,-21-21 16,21 22-16,0-22 0,0 0 0,0 0 16,0 0-16,0 0 0,0 1 0,0-1 15,21-21-15,0 0 16,0 0-16,0 0 16,1 0-16,-22-21 0,21 21 15,-21-22-15,0 1 0,0 0 16,0 0-16</inkml:trace>
  <inkml:trace contextRef="#ctx0" brushRef="#br0" timeOffset="72874.37">13779 9948 0,'0'0'15,"-21"-21"-15,21 0 16,0 0-16,0 0 31,21 21-31,1 0 0,-1 0 16,0 0-16,0 0 0,21 0 0,-20 0 15,-1-21-15,0 21 0,21 0 0,-21 0 16,1 0-16,-1 0 16,0 0-16,0-22 0</inkml:trace>
  <inkml:trace contextRef="#ctx0" brushRef="#br0" timeOffset="74757.59">14330 10287 0,'42'0'31,"-21"0"-31,22 0 0,-22 0 0,21 0 15,0-21-15,1 21 0,-1-21 16,0 21-16,1-21 0,-1 21 0,0-22 16,1 1-16,-1 21 0,22-21 0,-22 0 15,0 21-15,1-21 0,-1 0 16,-21-1-16,0 1 0,22 0 0,-22 0 16,-21-21-16,0 20 0,0 1 15,0-21-15,0 21 0,0-22 16,-21 22-16,21 0 0,-22 0 0,1 0 15,0 0-15,0-1 0,0 22 16,0 0-16,-1 0 0,1 22 16,0-1-16,0 0 0,0 21 0,0-21 15,-1 22-15,1-1 0,0 0 16,0 1-16,0 20 0,-22-20 0,22 20 16,0 1-16,0-1 0,0 1 0,0 20 15,-1-20-15,-20 20 0,21 1 16,0 0-16,0-1 0,-22 1 0,22 0 15,0 21-15,0-1 0,-22-20 16,22 0-16,0 21 0,-21-22 0,21 1 16,-1-22-16,-20 22 0,21 0 15,0-22-15,0 1 0,-1-1 0,1-20 16,21 20-16,0-42 0,0 22 0,0-22 16,0 0-16,0 0 0,21-21 15,1 0-15,-1-21 0,0 0 16,21-22-16,1 22 0,-1-21 0,0-22 15,1 22-15,20-21 0,-21-1 16,22 22-16,-1-43 0,-20 22 0,-1-1 16,0-21-16,1 22 0,-1-22 15,-21 1-15,0-1 0,-21 0 0,0 22 16,0-22-16,0 22 0,-21-1 16,0 1-16,0-1 0,-21 1 0,20 20 15,1 1-15,0 0 0,-21-1 0,21 22 16,-1 0-16,1 0 0,0 0 15,21-1-15,0 1 0,0 0 16,0 0-16,21 0 16,0 21-1,1 0-15,-1-21 0,21 21 0,-21-22 16,22 1-16,-22 21 0,21-21 16,0 21-16,-20-21 0,20 0 0,0 21 15,-21-21-15,1 21 0,-1-22 16,0 22-16,0-21 0,-21 0 15,0 0-15,21 21 0,-21-21 16,0 0-16,21 21 0,-21-22 16,0 1-1,22 21 142,-1 0-126,0-21-16,0 0 17,0 21-17,-42 0 32,0 0-31,21 21-16,-21 0 0,0 0 0,21 1 15,0-1-15,-22 0 16,22 0-16,0 0 0,0 0 0,0 1 16,0-1-16,0 0 0,22 0 0,-1 0 15,0-21-15,0 21 0,0 1 16,22-22-16,-22 0 0,0 0 0,21 0 16,-21 0-16,1 0 0,-1 0 15,21 0-15,-21 0 0,0-22 16,1 1-16,-1 21 0,0-21 0,0 0 15,0 0-15,0 0 0,-21-1 0,22 1 16,-22-21-16,0 21 0,0 0 16,0-22-16,0 22 0,0 0 0,-22-21 15,1 20-15,0 1 0,0 0 16,0 21-16,-22 0 0,22-21 0,-21 21 16,21 0-16,-22 0 0,22 21 0,-21 0 15,21 0-15,0 1 0,-1-1 16,1 0-16,0 0 0,0 0 0,21 0 15,0 1-15,0-1 0,0 0 16,0 0-16,0 0 0,21 0 16,0 1-16,0-1 0,1-21 15,20 0-15,-21 0 0,0 0 0,0 0 16,1 0-16,20 0 0,-21 0 16,21 0-16,-20-21 0,-1-1 0,21 22 15,-21-21-15,0 0 0,1 21 0,20-21 16,-21 0-16,0 0 15,0-1-15,22 1 0,-22 0 0,42 0 16,-20 21-16,-22 0 0,0 0 16,0 0-16,0 0 0,1 0 0,-1 0 15,-21 21-15,21 0 0,-21 0 0,21 1 16,-21-1-16,0 0 16,0 0-16,0 0 0,0 0 15,0 1-15,0-1 0,0 0 0,0 0 16,0 0-16,0 0 15,-21-21-15,0 0 16,0 0-16,21-21 16,0 0-1,0 0-15,0 0 0,0 0 16,0-1-16,0 1 0,0 0 16,0 0-16,21 0 0,0 0 15,-21-1-15,21 1 0,0 0 16,0 21-16,1-21 0,-1 0 0,21 21 15,-21 0-15,0 0 0,1 0 16,20 0-16,-21 0 0,0 0 0,0 0 16,22 0-16,-1 0 0,-21 0 15</inkml:trace>
  <inkml:trace contextRef="#ctx0" brushRef="#br0" timeOffset="75601.88">16722 9991 0,'21'0'15,"-42"0"-15,42 21 31,-21 0-15,0 0 0,0 0-16,0 1 0,0-1 15,0 0-15,0 0 0,0 0 16,0 0-16,-21 1 16,-1-1-1,1-21 1,0 0-1,21-21 1,0-1-16,0 1 16,0 0-1,21 0-15,0-21 0,1 20 0,-1 1 16,0-21-16,0 21 0,0 0 0,0-1 16,22 1-16,-22 0 0,21 21 15,-21 0-15,1 0 0,-1 0 0,0 21 16,0 0-16,-21 1 0,21-1 0,-21 0 15,21 0-15,-21 0 0,0 0 16,22 1-16,-22-1 0,0 0 0,0 0 16,0 0-16,0 0 0,0 1 0,0-1 15,-22-21 1,1 0 0,21-21-1,0-1 1,0 1-16,21 21 15,-21-21-15,22 0 0,-1 0 0,0 0 16,0-1-16,0-20 0,0 21 0,22 0 16,-22 0-16,0-1 0,0 1 15,0 0-15,1 21 0,-1 0 0,0 0 16,-21 21 0,0 22-16,0-22 0,0 0 15,0 0-15,0 0 0,0 0 0,0 22 16,0-22-16,0 0 0,0 0 15,0 0-15,0 1 0,0-1 16,21-21-16,0 21 0,0 0 0,1-21 16,-1 0-16,0 0 0,21 0 15,-21 0-15,22 0 0,-22 0 0,0 0 16,21-21-16,-20 0 0,-1 21 0,0-21 16,0-1-16,21 1 0,-42 0 15,22 0-15,-1 0 0,0 0 0,0-1 16,-21-20-16,0 21 0,0 0 15,0 42 17,-21 0-32,21 0 0,-21 0 0,21 1 15,0-1-15,-21 21 16,21-21-16,-22 0 0,22 1 0,-21-1 16,21 0-16,0 0 0,-21 0 15,0 0-15,21 1 0,-21-22 16,21 21-16,-21-21 15,-1 0-15</inkml:trace>
  <inkml:trace contextRef="#ctx0" brushRef="#br0" timeOffset="77250.31">19304 10393 0,'0'0'0,"85"-42"31,-43 20-31,-21 1 0,0 21 0,0-21 16,1 0-16,-1 0 0,-21 0 16,0-1-16,0 1 0,0 0 15,0 0-15,0 0 0,-21 0 0,-22-1 16,22 1-16,-21 0 0,21 0 15,-22 21-15,1 0 0,0 0 0,-1 0 16,1 0-16,0 0 0,-1 21 0,1 0 16,21 0-16,-22 1 15,1-1-15,21 0 0,0 21 0,-22 1 16,22-22-16,0 21 0,21 0 0,0-20 16,-21 20-16,21-21 0,0 21 15,0-20-15,0-1 0,21 0 0,0 0 16,0-21-16,1 0 0,-1 0 0,21 0 15,-21 0-15,22 0 0,-1 0 16,-21 0-16,21-21 0,1 0 0,-1 0 16,0-1-16,1 1 0,-1 0 0,0-21 15,1 21-15,-1-22 0,-21 22 16,0 0-16,1-21 0,-1 20 0,-21 1 16,21 0-16,-21 0 0,-21 21 31,0 21-31,-1-21 15,22 21-15,-21 0 0,21 1 0,-21-1 16,21 0-16,0 0 0,0 0 16,0 0-16,0 1 0,0-1 0,21 0 15,0 0-15,1 0 0,-1 0 16,21-21-16,-21 0 0,0 0 16,1 0-16,20 0 0,-21 0 0,21 0 15,-20 0-15,-1-21 0,21 21 16,-21-21-16,0 0 0,22 0 0,-22 0 15,0-1-15,-21 1 0,21 0 0,-21 0 16,21 0-16,-21 0 16,0-1-16,0 1 0,0 0 0,0 42 31,0 0-15,0 1-16,-21-1 0,0 0 15,21 0-15,0 0 0,-21 0 0,0 1 16,21-1-16,-21 0 0,-1 0 15,22 0-15,0 0 0,0-42 47,22 0-47,-1 0 16,0 0-16,0 0 0,0-1 16,0 1-16,22 0 15,-22-21-15,0 21 0,0-1 0,0 1 16,1 0-16,20 21 0,-21-21 0,0 21 15,0 0-15,1 0 16,-1 0-16,-21 21 0,0 0 16,0 0-16,0 1 0,0-1 0,0 0 15,0 0-15,0 0 0,21 22 16,-21-22-16,21 0 0,0 0 0,-21 0 16,43 0-16,-22 1 0,0-22 0,21 21 15,1-21-15,-1 0 16,0 0-16,22 0 0,-22 0 0,0 0 15,1 0-15,-1 0 0,0-21 0,1 21 16,-22-22-16,21 1 0,-21 0 16,1 0-16,-1 0 0,0-22 0,0 22 15,-21 0-15,21-21 0,-21 21 0,0-22 16,0 22-16,0-21 0,0-1 16,0 22-16,0 0 0,0 0 0,-21 0 15,0 21-15,0 0 0,-22 0 16,22 0-16,0 0 0,-21 21 0,-1 0 15,22 0-15,-21 0 0,21 1 0,0-1 16,-22 21-16,22-21 16,21 0-16,-21 22 0,21-22 0,-21 21 15,21-21-15,0 22 0,0-22 0,0 0 16,21 0-16,0 0 0,0 1 16,0-22-16,1 0 0,-1 21 0,0-21 15,21 0-15,-21 0 0,1 0 0,-1-21 16,21-1-16,-21 22 0,0-21 15,1 0-15,-1 0 0,0-21 0,0 20 16,0 1-16,0-21 0,1 21 0,-1-22 16,0 1-16,0 0 0,0-1 15,-21 1-15,21 0 0,1-22 16,-1 22-16,0 0 0,-21-1 0,0 1 16,0 0-16,0 20 0,0 1 15,0 0-15,0 42 16,0 0-16,-21 1 0,0 20 15,-1 0-15,1 1 0,21-1 0,-21 21 16,21-20-16,-21-1 0,21 0 0,0 1 16,0-1-16,0 0 0,0 1 15,0-22-15,21 21 0,0 1 0,0-22 16,1 0-16,-1 21 0,0-21 0,0-21 16,21 22-16,-20-22 0,20 0 15,-21 0-15,21 0 0,-20 0 16,20 0-16,-21 0 0,21-22 0,-20 22 15,-1-21-15,0 0 0,0 0 16,0 21-16,-21-21 0,0 0 0,0-1 16,0 1-16</inkml:trace>
  <inkml:trace contextRef="#ctx0" brushRef="#br0" timeOffset="78450.5">868 11875 0,'0'0'0,"-21"-22"0,21 1 15,0 0-15,-22 0 0,22 0 16,-21 0-16,21-1 0,-21 1 15,21 0-15,-21 0 0,21 0 16,-21 0-16,0 21 16,-1 0-16,22 21 15,0 0-15,0 21 16,0-21-16,0 22 0,0-1 16,0 22-16,0-22 0,0 0 15,22 22-15,-22-22 0,21 22 0,-21-22 16,0 0-16,0 1 0,0-1 15,0 0-15,0-21 0,0 1 0,0 20 16,0-21-16,0 0 16,-21-21-16,-1 0 15,1 0 1,0-21-16,21 0 16,0 0-16,0-22 0,0 22 15,0-21-15,21 21 0,0-22 16,-21 1-16,43 0 0,-22-1 15,0 1-15,0 21 0,22-21 16,-22 20-16,21 1 0,-21 21 0,22 0 16,-22 0-16,21 0 0,-21 0 15,22 21-15,-22 1 0,21-1 0,-21 0 16,0 21-16,1-21 0,-22 22 16,0-22-16,0 21 0,0 1 0,0-22 15,-22 0-15,1 0 0,0 21 16,0-42-16,-21 22 0,20-1 15,1-21-15,0 21 0,0-21 16,0 0-16,0 0 0,-1 0 16,1 0-16,0 0 0,0 0 15,0-21 1,21 0 0,0-1-16,0 1 15,21 0-15,0 21 0,0-21 16,0 0-16</inkml:trace>
  <inkml:trace contextRef="#ctx0" brushRef="#br0" timeOffset="78854.57">1333 12150 0,'0'0'0,"0"-21"0,0-1 15,0 1-15,0 0 0,0 0 16,0 0-16,0 0 15,0-1-15,0 1 0,0 0 0,0 0 16,22 0-16,-1 21 0,0 0 16,21 0-16,-21 0 0,22 0 0,-1 0 15,-21 21-15,22 0 0,-1 0 16,-21 22-16,21-22 0,-20 21 16,-1-21-16,-21 22 0,0-22 0,0 21 15,0-21-15,0 22 0,0-22 0,0 0 16,0 0-16,0 0 15,-21-21-15,-1 0 16,1 0-16,0-21 31,21 0-31,0 0 0,0 0 16,0-1-16,0 1 0,0 0 0,0-21 16,0 21-16,0-1 0,21-20 15,-21 21-15,21 0 0,1 0 0,-1-1 16,-21 1-16,21 0 0,0 0 15,0 21-15,0 0 0,1-21 0,-1 21 16</inkml:trace>
  <inkml:trace contextRef="#ctx0" brushRef="#br0" timeOffset="79301.91">2265 11896 0,'-21'0'31,"-1"0"-31,1 0 0,0 21 16,0-21-16,0 21 0,0 0 0,-1 0 16,1 22-16,0-22 0,21 0 15,0 21-15,-21-20 0,21 20 16,0-21-16,0 21 0,0-20 16,0-1-16,0 0 0,0 0 0,0 0 15,21 0-15,0 1 0,0-22 16,22 21-16,-22-21 0,0 0 15,0 0-15,22 0 0,-22 0 0,0 0 16,21-21-16,-21-1 0,1 22 16,-1-21-16,0 0 0,0 0 0,0 0 15,0-22-15,-21 22 0,0-21 16,0 21-16,0-22 0,0 1 0,0 0 16,0-1-16,-21 22 0,0-21 15,0 21-15,0 0 0,0-1 0,-1 22 16,1 0-16,-21 0 15,21 0-15,0 0 0,-22 0 0,22 0 16,0 22-16,0-1 0,0 0 0,-1 0 16,1 0-16,21 0 0,0 22 15,0-22-15,0 0 0,0 0 0,0 0 16,0 1-16,0-1 0,21 0 16,1 0-16,-1-21 0,0 0 0</inkml:trace>
  <inkml:trace contextRef="#ctx0" brushRef="#br0" timeOffset="79906.55">2688 12065 0,'0'0'0,"21"-21"15,0-43 1,-21 43-16,0 42 31,0 1-31,0-1 0,0 0 16,0 21-16,0-21 0,0 1 0,0 20 15,-21-21-15,21 0 0,0 22 16,0-22-16,0 0 0,0 0 0,0 0 16,21-21-1,1 0 1,-1 0-16,0 0 16,-21-21-16,21 0 0,0 21 15,0-21-15,-21 0 0,22-1 0,-1-20 16,0 21-16,-21 0 0,21 0 15,0-1-15,-21 1 0,21 0 0,1 0 16,-22 0-16,21 21 0,0 0 16,-21 21-1,0 0-15,0 0 0,0 0 16,21 1-16,-21-1 16,0 0-16,21 0 0,-21 0 0,0 0 15,21-21-15,-21 22 0,22-22 16,-1 0-16,0 0 15,0 0-15,0 0 16,0-22-16,-21 1 16,0 0-16,0 0 0,0 0 15,0 0-15,0-22 0,0 22 16,0-21-16,0 21 0,0-22 0,0 22 16,0 0-16,0-21 0,0 20 15,0 1-15,-21 0 0,21 0 16,-21 21-16,21 21 31,0 0-31,0 0 16,21 1-16,0-1 15,-21 0-15,22-21 0,-1 21 0,0-21 16,0 21-16,0-21 0</inkml:trace>
  <inkml:trace contextRef="#ctx0" brushRef="#br0" timeOffset="80278.07">3789 11938 0,'21'-21'0,"-42"42"0,63-42 0,-21 0 0,0 21 16,1-21-16,-1-1 0,-21 1 31,-21 21-31,-22 0 0,22 0 16,0 0-16,0 0 0,-22 21 0,22-21 16,0 22-16,0-22 15,0 21-15,21 0 0,-21 0 0,21 0 16,0 0-16,0 1 0,0-1 15,21 0-15,0 0 0,21 0 16,-21-21-16,1 21 0,-1 1 0,0-22 16,0 21-16,21 0 0,-20 0 15,-1 0-15,-21 0 16,0 1-16,0-1 16,-21 0-16,-1-21 0,1 0 15,-21 0-15,21 21 0,-22-21 0,1 0 16,21 0-16,-21 0 0,20 0 15,-20 0-15,21 0 0,0 0 16,0 0-16,-1 0 0,22-21 16,0 0-16,0 0 15,22-1-15,-1 1 0,0 21 16,21-21-16</inkml:trace>
  <inkml:trace contextRef="#ctx0" brushRef="#br0" timeOffset="80606.61">4000 12150 0,'0'0'0,"64"0"31,-43-21-31,0-1 16,0 22-16,1-21 0,-1 0 0,0 0 16,0 0-16,0 0 0,-21-1 0,21 1 15,-21 0-15,22 21 0,-22-21 16,0 0-16,0 0 0,0-1 15,-22 22 1,1 0-16,0 22 0,21-1 16,-21 0-16,0 0 0,21 0 0,-21 0 15,21 22-15,-22-22 0,1 0 16,21 21-16,0-20 0,0-1 16,0 0-16,0 0 0,0 0 0,0 0 15,0 1-15,21-22 16,1 0-16,-1 0 0,21 0 15,-21 0-15,0 0 0,1 0 0,20 0 16,-21-22-16</inkml:trace>
  <inkml:trace contextRef="#ctx0" brushRef="#br0" timeOffset="80957.6">4530 12086 0,'0'0'16,"0"-21"-16,0 0 0,0 0 0,0 0 15,0-1-15,0 1 0,0 0 0,0 0 16,0 0-16,0 0 0,0-1 15,21 22-15,0 0 16,0 0-16,0 0 0,0 22 16,1-1-16,-1 0 15,-21 21-15,0-21 0,0 1 0,21 20 16,-21-21-16,0 21 0,0-20 16,0-1-16,0 0 0,0 0 0,0 0 15,0 0-15,0 1 0,0-1 16,0-42 15,0-1-31,0 1 16,0 0-16,0 0 0,0 0 15,21 0-15,0-22 0,0 22 0,1-21 16,-1 21-16,0-22 0,0 22 0,0-21 16,0 21-16,1-1 0,-1 1 15,0 21-15,0-21 0,0 0 0,0 21 16,1 0-16</inkml:trace>
  <inkml:trace contextRef="#ctx0" brushRef="#br0" timeOffset="82158.45">6625 12086 0,'0'0'0,"21"-42"15,0 42 1,-21-21-16,0 0 16,0-1-16,0 1 15,0 0-15,0 0 16,0 0-16,0 0 15,0-1-15,0 1 16,0 0-16,0 0 16,0 0-1,0 0 1,0-1 0,0 1-16,0 0 15,-21 0-15,0 0 16,0 0-1,0 21-15,0 0 0,-1-22 0,1 22 16,-21 0-16,21 0 0,0 0 16,-22 0-16,22 0 0,-21 22 15,21-1-15,-22-21 0,22 21 0,0 0 0,-21 21 16,20-20-16,1-1 0,0 21 16,0 0-16,0-20 0,0 20 15,-1 0-15,22 1 0,0-1 0,0-21 16,0 21-16,0-20 0,0-1 15,0 0-15,0 0 0,22 0 0,-1-21 16,0 0-16,0 0 0,0 0 0,0 0 16,1 0-16,-1 0 0,0 0 15,21-21-15,-21 0 0,1 0 0,-1 0 16,21-1-16,-21 1 0,0-21 16,1 21-16,-1-22 0,0 22 0,0 0 15,0-21-15,-21 21 0,0-1 16,0-20-16,21 21 0,-21 0 0,22 0 15,-22 42 32,0 0-47,0 0 0,0 0 0,0 0 16,0 1-16,0 20 0,0-21 0,0 0 16,0 22-16,21-22 0,-21 0 15,21 0-15,0 0 0,0 0 0,-21 1 16,21-1-16,1-21 0,20 0 0,-21 0 15,0 0-15,0 0 0,22 0 16,-22 0-16,0 0 0,21-21 16,-20-1-16,20 1 0,-21 0 0,0 0 15,22-21-15,-22 20 0,0-20 16,0 21-16,21-21 0,-42 20 0,22-20 16,-1 0-16,0-1 0,-21 22 0,21-21 15,-21 0-15,0-1 0,0 1 16,0 0-16,21 20 0,-21-20 0,0 21 15,0 0-15,0 0 0,0 42 32,0 21-32,0-21 0,0 22 0,0-1 15,0 0-15,0-21 0,0 22 16,0-1-16,0 0 0,0 1 16,-21-22-16,21 21 0,0 1 0,0-22 15,0 21-15,0-21 0,0 0 16,0 1-16,21-1 0,0 0 15,1-21-15,-1 0 16,0 0-16,-21-21 16,21 0-16,0-1 0,-21 1 15,21 0-15,-21 0 0,22 0 0,-22 0 16,0-1-16</inkml:trace>
  <inkml:trace contextRef="#ctx0" brushRef="#br0" timeOffset="82334.35">7260 11705 0,'0'0'0,"21"0"47,0 0-31,1 0-16,-1 0 0,0-21 16,0 21-16,0 0 0,22 0 0,-22 0 15,0 0-15,21 0 0,-21-21 16,22 21-16,-1 0 0,-21 0 0</inkml:trace>
  <inkml:trace contextRef="#ctx0" brushRef="#br0" timeOffset="83014.58">9229 12107 0,'21'0'0,"0"-42"32,-21 21-32,21 21 0,-21-21 15,21 0-15,-21-22 0,0 22 16,0 0-16,21 0 0,-21 0 0,0-22 15,0 22-15,0-21 0,0 21 0,0-1 16,0-20-16,0 21 0,0 0 16,0 0-16,0-1 0,-21 22 0,0 0 15,-21 0-15,21 0 0,-1 0 16,-20 22-16,21-1 0,-21 0 16,-1 0-16,22 0 0,-21 22 0,21-22 15,-1 21-15,1 0 0,0-20 16,0 20-16,0 0 0,21 1 15,-21-22-15,21 0 0,0 21 0,0-21 16,0 1-16,0-1 0,0 0 16,21-21-16,0 0 0,0 0 15,0 0-15,0 0 0,1 0 0,-1-21 16,21 0-16,-21 21 0,22-22 16,-1 1-16,-21-21 0,21 21 0,-20 0 15,-1-22-15,21 22 0,-21 0 0,0-21 16,1 20-16,-1-20 0,0 21 15,0 0-15,-21-22 0,0 22 16,0 42 0,0 1-1,0 20-15,0-21 0,0 0 16,-21 22-16,21-22 0,0 21 0,0-21 16,0 22-16,0-22 0,0 0 15,0 21-15,0-21 0,21 1 0,0-1 16,0-21-16,-21 21 0,22-21 0,-1 21 15,0-21-15,0 0 0,0 0 16,22 0-16,-22 0 0,0 0 0,0-21 16,0 0-16,22 21 0,-22-21 0,0-1 15,21 22-15</inkml:trace>
  <inkml:trace contextRef="#ctx0" brushRef="#br0" timeOffset="84954.58">10880 12107 0,'-43'22'31,"43"-44"16,0 1-31,21 0-16,1 0 15,-1 0-15,0 0 0,0-1 0,0-20 16,0 21-16,1 0 0,-1 0 0,0-22 16,0 22-16,0 0 0,0-21 15,1 20-15,-22-20 0,0 21 0,0-21 16,0 20-16,0 1 0,0-21 0,0 21 16,0 0-16,0-1 15,-22 22 1,1 22-16,0-1 0,0 0 15,21 0-15,-21 21 0,0-20 16,21 20-16,0-21 0,0 21 0,0 1 16,0-1-16,0 0 0,-22 1 15,22-1-15,0 0 0,0 1 0,0-22 16,0 21-16,0-21 0,22 22 0,-22-22 16,21 0-16,0-21 0,0 21 15,0-21-15,0 0 0,1 0 0,-1 0 16,0 0-16,0 0 0,21-21 0,-20 0 15,-1 0-15,0 21 16,21-43-16,-21 22 0,1 0 0,-1 0 16,0-21-16,0 20 0,0 1 0,0 0 15,1-21-15,-1 21 0,-21-1 16,0 1-16,0 0 0,21 21 16,-21 21 15,0 0-31,0 1 0,0-1 0,0 0 15,0 21-15,0-21 0,0 1 0,0-1 16,0 0-16,0 0 0,0 0 16,0 0-16,0 1 0,21-1 0,0-21 15,0 21 1,1-21-16,-1 0 0,0 0 16,0-21-16,0 0 0,0 21 15,1-22-15,-1 1 0,0 0 0,0 0 16,0 0-16,0 0 0,-21-22 15,0 22-15,22 0 0,-22 0 0,0 0 16,21-1-16,-21 1 0,0 42 47,0 1-47,-21-1 0,21 0 0,-22 0 16,22 21-16,-21-20 15,21-1-15,0 0 0,0 0 0,-21 0 0,21 0 16,-21-21-16,21 22 0,0-1 31,0-42-15,0-1-16,0 1 15,0 0-15,0 0 16,0 0-16,21-22 0,0 22 0,0 0 16,1-21-16,-1 21 0,21-1 0,-21 1 15,0-21-15,22 42 0,-22-21 16,21 0-16,-21 21 0,1 0 0,-1 0 15,21 0-15,-21 0 0,0 0 16,-21 21-16,22-21 0,-1 21 16,-21 0-16,0 0 0,0 0 0,21 1 15,-21-1-15,0 0 0,0 0 0,0 0 16,0 0-16,0 1 0,0-1 16,0 0-16,0 0 0,0 0 15,0-42 16,21 0-31,-21 0 0,21 0 16,0-1-16,-21 1 0,22 0 0,-1 0 16,0 0-16,0 0 0,0-1 15,0 1-15,1 0 0,-1 0 16,0 0-16,0 0 0,0-1 0,0 1 16,1 21-16,-1 0 0,0 0 15,0 0-15,0 21 16,-21 1-16,0-1 15,0 0-15,0 0 0,0 0 16,0 0-16,0 22 0,0-22 0,0 0 16,0 0-16,0 22 0,0-22 0,21 0 15,1 0-15,-1-21 0,-21 21 16,21 0-16,0-21 0,0 0 0,0 0 16,1 0-16,-1 0 0,21 0 0,-21 0 15,0-21-15,1 0 16,20 21-16,-21-21 0,0 0 0,22 0 15,-22-22-15,0 22 0,0 0 0,0-21 16,0 20-16,1 1 0,-22-21 16,0 21-16,21 0 0,-21-1 0,0 1 15,0 0-15,0 0 0,-21 21 16,-1 0-16,1 0 16,0 21-16,0-21 0,0 21 0,0 0 15,21 22-15,0-22 0,0 0 0,-22 0 16,22 22-16,0-22 0,0 0 15,0 0-15,0 0 0,22 0 0,-1 1 16,0-1-16,0 0 0,0-21 0,22 0 16,-22 0-16,21 0 15,-21 0-15,0 0 0,22 0 0,-22 0 16,21-21-16,-21 21 0,1-21 0,-1-1 16,0 1-16,0 0 0,0 0 15,0 0-15,-21 0 0,0-1 0,0-20 16,0 21-16,0 0 0</inkml:trace>
  <inkml:trace contextRef="#ctx0" brushRef="#br0" timeOffset="85171.15">12531 11282 0,'0'0'0,"-43"0"0,22 0 0,0 0 15,0 0-15,0 21 0,-1-21 16,22 21 0,-21-21-16,21 21 15,-21 1-15,0-1 16,0-21-16,0 0 0,-22 0 16,22 21-16</inkml:trace>
  <inkml:trace contextRef="#ctx0" brushRef="#br0" timeOffset="85370.82">10901 11748 0,'-21'0'0,"42"0"0,-64 21 16,65-21-1,-1 0 1,0 0-16,21 0 0,1 0 15,-22-21-15,21 21 0,22 0 16,-22-22-16,0 1 0,22 21 0,-22 0 16,22 0-16</inkml:trace>
  <inkml:trace contextRef="#ctx0" brushRef="#br0" timeOffset="86518.53">15049 11642 0,'0'0'0,"0"-21"0,64-85 32,-64 85-32,0-1 0,0 1 0,0 0 15,0 42 16,0 0-31,0 1 16,0 20-16,0-21 0,-21 21 16,21-20-16,0 20 0,-21 0 0,21-21 15,0 22-15,0-22 0,0 21 0,0-21 16,0 22-16,-22-22 0,22 21 16,0-21-16,0 1 0,0-1 0,0 0 15,22-42 16,-22 0-31,21 21 0,0-22 16,0-20-16,-21 21 0,21 0 0,0 0 16,1-1-16,-1-20 15,0 21-15,0 0 0,0-22 0,-21 22 16,21 0-16,1 0 0,-1 21 0,-21-21 16,21 21-1,-21 21-15,0 0 16,0 0-16,0 22 15,0-22-15,0 0 0,0 0 0,0 0 16,0 22-16,0-22 0,21 0 0,-21 0 16,0 21-16,21-20 0,0-22 15,-21 21-15,22 0 0,-1-21 0,0 0 16,0 0-16,0 0 0,0 0 16,1 0-16,-1 0 0,0 0 15,0 0-15,0-21 0,0 0 0,1-1 16,-1-20-16,0 21 0,0 0 0,0-22 15,0 22-15,1-21 0,-1 21 16,0-22-16,-21 1 0,21 21 0,-21-21 16,21-1-16,-21 22 0,0 0 0,0 0 15,0 0-15,0-1 0,0 1 16,-21 42 0,0 1-1,21-1-15,0 0 0,0 21 0,-21-21 16,21 1-16,0 20 0,0-21 0,0 0 15,0 22-15,0-22 0,0 21 16,0-21-16,0 0 0,0 22 16,0-22-16,21 0 0,0 0 0,-21 0 15,21 1-15,0-1 0,1-21 16,-1 0-16,21 0 0,-21 0 0,0 0 16,1 0-16,20 0 0,-21 0 0,21-21 15,1-1-15,-22 1 0,21 0 16,-21 0-16,22 0 0,-22 0 15,0-1-15,0 1 0,0-21 0,1 21 0,-22 0 16,0-1-16,0 1 0,0 0 16,-22 21-1,1 0-15,0 0 0,0 0 0,-21 21 16,20-21-16,1 21 0,0 1 16,0-1-16,0 0 0,21 0 0,-21 0 15,21 0-15,0 22 0,0-22 0,0 0 16,21 0-16,0 0 0,0 1 15,0-22-15,22 21 0,-1-21 0,-21 0 16,21 21-16,1-21 0,20 0 16,-20 0-16,-1 0 0,0 0 0,22-21 15,-22 21-15,0-21 0</inkml:trace>
  <inkml:trace contextRef="#ctx0" brushRef="#br0" timeOffset="87878.04">18457 11557 0,'0'0'0,"0"-21"0,0 0 16,0 0-16,0-1 0,0 1 16,0-21-16,0 21 0,0 0 0,0-22 15,0 22-15,0 0 0,0 0 0,0 0 16,-21-1-16,0 22 15,0 0-15,0 0 0,-1 22 16,1-1-16,0 0 0,21 0 16,-21 21-16,21 1 0,-21-1 15,21 0-15,0 1 0,0-1 0,0 0 16,0 1-16,0-22 0,0 21 16,0 1-16,0-22 0,0 0 0,0 0 15,0 21-15,21-20 0,0-1 16,0 0-16,0-21 0,1 0 15,-1 0-15,0 0 0,21 0 0,-21 0 16,22-21-16,-22 21 0,21-21 0,-21-1 16,22 22-16,-22-42 15,21 21-15,1 0 0,-22 0 0,21-22 0,0 22 16,-20-21-16,20-1 0,-21 1 16,0 0-16,0-1 0,1 1 15,-1 0-15,0-1 0,-21 1 0,0 21 16,0-21-16,0 20 0,0 1 15,0 42 1,-21 1-16,0-1 16,21 21-16,-22 0 0,1 1 15,21-1-15,0 0 0,-21-20 0,21 20 16,-21 0-16,21 1 0,0-22 0,0 21 16,0-21-16,0 0 0,0 1 15,0-1-15,21 0 0,-21 0 0,21 0 16,0-21-16,1 0 15,-1 0-15,0 0 0,0 0 16,0 0-16,22 0 0,-22-21 0,0 21 16,0-21-16,21 0 0,-20 0 0,20-1 15,-21 1-15,21 0 0,-20 0 16,-1 0-16,0 0 0,0-22 0,0 22 16,-21 0-16,0 0 0,0 0 15,-21 21 1,21 21-1,-21 0-15,21 0 0,0 0 16,0 0-16,0 1 0,0-1 16,0 0-16,0 0 0,0 0 0,0 0 15,21 1-15,0-1 0,0 0 16,-21 0-16,22 0 0,-1-21 16,-21 21-16,0-42 31,-21 21-16,-1-21-15,1 0 0,0 0 16,0 21-16,21-21 0,-21-1 16,0 22-16,-1-21 0,1 21 31,21 21-15,21-21-1,1 22-15,-1-22 0,0 21 0,21-21 16,-21 0-16,22 21 0,-1-21 15,0 0-15,1 21 0,-1-21 0,0 0 16,22 0-16,-22 0 0,1 0 0,20 0 16,-21 0-16,1 0 0,-1 0 15,-21-21-15,22 0 0,-1 0 0,-21 21 16,21-22-16,-20 1 0,-1 0 0,0-21 16,0 21-16,0-1 0,-21 1 15,0 0-15,0-21 0,0 21 0,0-1 16,0 1-16,-21 21 15,0 0-15,0 0 0,0 0 16,-1 0-16,1 21 0,0 1 0,0-1 16,0 0-16,21 21 0,0-21 0,0 1 15,0 20-15,0-21 0,0 0 16,21 0-16,0 1 0,0-1 0,0 0 16,22 0-16,-22-21 0,21 21 0,1-21 15,-1 0-15,0 0 0,1 0 16,-1 0-16,0 0 0,-21 0 0,22 0 15,-22 0-15,0 0 0,0-21 0,-21 0 32,-21 21-32,-21 0 0,21 0 0</inkml:trace>
  <inkml:trace contextRef="#ctx0" brushRef="#br0" timeOffset="90394.36">5863 12933 0,'0'21'16,"0"0"-16,0 0 15,21-21 17,0 0-32,1-21 0,-1 21 15,0-21-15,0 0 0,0 21 0,-21-21 16,21 0-16,1-1 0,-1 1 15,-21 0-15,0 0 0,0 0 16,0 0 0,-21 21-16,-1 0 0,1 0 0,0 0 15,-21 0-15,21 0 0,-22 21 0,1 0 16,21 0-16,-22 0 0,22 0 16,0 1-16,0-1 0,0 0 0,21 0 15,-21 21-15,21-20 0,0-1 16,0 21-16,21-21 0,0 0 0,0 22 15,0-22-15,0 0 0,22 21 16,-22-20-16,21-1 0,-21 0 16,1 0-16,-1 0 0,0 0 0,0 1 15,-21-1-15,0 0 0,0 0 16,0 0-16,0 0 0,-21 1 16,-21-22-16,20 21 0,-20-21 0,21 0 15,-21 0-15,-1 0 0,1 0 16,0 0-16,-1 0 0,1-21 0,21 21 15,-22-22-15,1 1 0,21 0 16,0 0-16,-22 0 0,22 0 0,0-1 16,0 1-16,0 0 0,0 0 15,21 0-15,0 0 0,-22-1 16,22 1-16,0 0 0,22 42 31,-22 0-31,42 1 16,-21-1-16,0 21 0,22-21 15,-22 0-15,21 1 0,0 20 0,-20-21 16,20 0-16,0 0 0,1 1 0,-1-1 16,0 0-16,1-21 0,-1 0 15,0 21-15,1-21 0,-1 0 0,0 0 16,1 0-16,-1-21 0,-21 21 16,21-21-16,-20 0 0,-1-1 15,21 22-15,-21-21 0,0 0 0,1 0 16,-1 0-16,0 0 0,0-1 15,-21 1-15,0 0 0,0 0 0,0 0 16,0 0-16,0-1 16,0 1-16,-21 21 15,0 0 1,21 21-16,-21-21 0,21 22 16,0-1-16,0 0 0,0 0 15,0 0-15,0 0 0,0 1 0,0-1 16,0 0-16,0 0 0,0 0 15,0 0-15,0 1 0,21-22 0,-21 21 16,21-21-16,0 21 0,0-21 16,0 0-16,1 0 0,-1 0 0,21 0 15,-21-21-15,0 0 0,1-1 16,20 22-16,-21-21 0,0 0 0,22 0 16,-22 0-16,21 0 0,-21-1 0,0 1 15,22 0-15,-22 0 0,0-21 16,0 20-16,0 1 0,1-21 0,-22 0 15,0 20-15,21-20 0,-21 21 16,0-21-16,0 20 0,0 1 0,0 0 16,0 0-16,0 0 0,-21 21 15,21 21 1,-22 0-16,1 0 0,21 22 0,-21-22 16,0 21-16,0 0 0,0 1 0,21-1 15,-22 0-15,1 1 0,0-1 16,21 0-16,0-20 0,0 20 0,0 0 15,0 1-15,0-22 0,21 21 16,0-21-16,1 0 0,-1 1 16,21-1-16,-21 0 0,0-21 0,22 0 15,-22 0-15,0 0 0,21 0 16,-20-21-16,-1 0 0,21 21 0,-21-22 16,0 1-16,1-21 0,-1 21 15,21 0-15,-42-1 0,21 1 0,0-21 16,-21 21-16,0 0 0,0-1 0,0 1 15,0-21-15,0 21 0,0 0 16,0-1-16,0 1 0,0 42 31,0 1-31,-21-1 16,21 0-16,0 0 0,0 0 0,0 0 16,0 1-16,0-1 0,0 0 0,21 0 15,-21 0-15,22 0 0,-1 1 16,-21-1-16,21-21 0,0 0 15,0 21-15,0-21 0,1 0 16,-1 0-16,0-21 0,0 0 16,21 21-16,-20-22 0,-1 1 0,0 21 15,0-21-15,-21 0 0,21 0 16,0 0-16,1-1 0,-22 1 0,0 0 16,0 0-16,0 0 0,0 0 15,0 42 16,0 0-31,0 0 0,0 0 0,-22 0 16,1 1-16,21-1 0,-21 0 16,21 0-16,0 0 0,0 0 15,-21 1-15,21-1 0,-21-21 0,21 21 16,0 0-16,0-42 47,0 0-47,0 0 0,21-1 15,-21 1-15,21 0 0,0 0 16,-21-21-16,21 20 0,1 1 16,-1 0-16,0 0 0,0 0 15,0 0-15,0 21 0,1 0 16,-1 0-16,0 21 16,-21 0-16,0 0 15,0 0-15,0 0 0,0 1 16,0-1-16,0 0 0,21 21 0,-21-21 15,21 1-15,-21-1 0,21 0 0,1 0 16,-1 0-16,0 0 0,0-21 16,0 0-16,0 22 0,1-22 0,-1 0 15,0 0-15,21 0 0,-21 0 0,1-22 16,-1 1-16,0 21 0,-21-21 16,21 0-16,0 0 0,0 0 0,1-1 15,-22 1-15,21-21 0,-21 21 16,0 0-16,21-1 0,0-20 15,-21 21-15,21 0 0,-21 0 0,0-1 16,0 1-16,0 42 31,0 1-31,0-1 0,0 0 16,0 0-16,0 0 0,0 0 16,0 1-16,0-1 0,0 0 0,0 0 15,0 0-15,0 0 0,0 1 0,21-22 16,1 21-16,-1-21 0,0 0 15,0 0-15,21 0 0,-20 0 16,-1 0-16,0 0 0,21-21 16,-21 21-16,1-22 0,-1 1 0,0 0 15,0 0-15,-21 0 0,21 0 0</inkml:trace>
  <inkml:trace contextRef="#ctx0" brushRef="#br0" timeOffset="90746.59">8594 12827 0,'-127'42'15,"254"-84"-15,-276 106 0,128-43 0,21 0 16,0 0-16,0 0 0,0 0 16,0 1-16,21-1 15,1-21 1,-1 0-16,0 0 0,0 0 0,0 0 15,0 0-15,1-21 0,-1 21 0,-21-22 16,21 1-16,-21 0 0,0 0 16,21 21-16,-21-21 0,0 0 0,0-1 15,0 1-15,0 0 0,-21 0 16,21 0-16,-21 0 0,0 21 0,-1 0 16,1 0-16,0 0 15,0 21-15,21 0 16,-21 0-16,21 21 0,-21-20 0,21 20 15,0-21-15,0 21 0,0-20 16,0 20-16,0-21 0,0 0 0,0 22 16,0-22-16</inkml:trace>
  <inkml:trace contextRef="#ctx0" brushRef="#br0" timeOffset="91861.58">8932 13293 0,'0'0'0,"0"-21"0,0-1 15,-21 22-15,0 0 16,0 0-16,0 0 16,-1 0-16,1 22 15,0-1-15,21 0 0,-21 0 0,21 0 16,0 22-16,0-22 0,0 0 15,0 0-15,0 0 0,21 0 16,0 1-16,0-1 0,1-21 0,-1 21 16,0-21-16,0 0 0,0 0 15,0 0-15,22 0 0,-22 0 16,0 0-16,0 0 0,22 0 0,-22-21 16,0 0-16,0-1 0,0 1 15,0 0-15,1 0 0,-1 0 0,0 0 16,0-1-16,-21 1 0,0 0 0,21-21 15,-21 21-15,0-1 0,0 1 16,0 0-16,0 42 31,0 0-31,0 1 0,0-1 16,0 0-16,0 0 0,0 0 0,0 0 16,0 1-16,0-1 0,0 0 15,0 0-15,21 0 0,-21 0 0,22 1 16,-1-22-16,0 21 0,0-21 15,0 0-15,0 0 0,22 0 16,-22 0-16,0 0 0,0 0 0,0 0 16,1-21-16,-1-1 0,0 22 15,-21-21-15,21 0 0,-21 0 0,21 0 16,-21 0-16,0-1 0,0 1 0,0 0 16,0 0-16,0 0 0,0 0 15,0-1-15,0 44 16,0-1-1,0 0-15,0 0 16,0 0-16,0 0 0,-21 1 0,21-1 16,0 0-16,-21 0 0,21 0 15,0 0-15,-21 1 0,21-1 16,0 0-16,0 0 16,-21-21-1,21-21 1,-22 21-16,22-21 0,0 0 15,0-1-15,0 1 0,0 0 16,0 0-16,0 0 0,0 0 0,22-1 16,-1-20-16,0 21 0,0 0 15,21 0-15,-20-1 0,20 1 0,-21 0 16,21 0-16,-20 21 0,20 0 16,-21 0-16,0 0 0,0 21 15,1 0-15,-1 0 0,0 1 16,0-1-16,-21 0 0,0 21 0,0-21 15,0 1-15,0-1 0,0 0 16,0 0-16,0 0 0,0 0 16,0 1-16,-21-22 0,21 21 15,-21-21 1,21-21-16,0-1 16,0 1-16,0 0 15,21 0-15,0 0 16,0 0-16,0-1 0,1 1 0,20 0 15,-21 0-15,21-21 0,-20 20 16,20 1-16,0 0 0,-21 21 16,22 0-16,-22 0 0,0 0 0,0 0 15,0 21-15,-21 0 0,0 1 16,0 20-16,0-21 0,0 0 0,-21 0 16,0 22-16,0-22 0,0 0 0,21 0 15,-21 0-15,-1 1 0,22-1 16,0 0-16,0 0 0</inkml:trace>
  <inkml:trace contextRef="#ctx0" brushRef="#br0" timeOffset="92773.24">12721 13145 0,'0'0'0,"0"-85"31,0 64-31,0 0 0,-21-1 16,0 22-16,0 0 15,-1 0-15,-20 0 0,21 0 16,0 0-16,-22 22 0,1-1 0,0 21 15,-1-21-15,1 22 0,21-22 16,-21 21-16,-1-21 0,22 22 0,0-22 16,0 21-16,0 0 0,-1-20 15,22 20-15,0-21 0,0 0 0,0 22 16,0-22-16,0 0 0,22 0 0,-1 0 16,0-21-16,0 21 0,0-21 15,22 0-15,-22 0 0,21 0 0,-21 0 16,22 0-16,-1 0 0,-21 0 15,21-21-15,1 0 0,-22 21 0,21-21 16,-21 0-16,1 0 0,-1-1 0,0 1 16,0 0-16,-21 0 15,0 0-15,0 0 0,0-1 0,-21 1 16,0 21-16,0 0 16,-1 0-16,1 0 0,0 0 15,0 0-15,0 0 0,0 0 0,-1 0 16,44 0 31,-1 0-47,0 0 15,0 0 1,0 0-16,0 0 0,-21 21 16,22 1-16,-22-1 0,21 0 15,-21 0-15,0 0 0,0 22 16,0-22-16,0 21 0,0 0 0,0-20 15,0 20-15,0 0 0,0 1 16,0-1-16,0 0 0,-21 1 0,-1-1 16,1 0-16,21 1 0,-21-1 0,0 0 15,0 1-15,0-1 0,-1 0 16,1 1-16,0-1 0,0 0 0,0 1 16,0-1-16,21-21 0,0 0 0,-22 0 15,22 1-15,-21-1 0,21-42 31,0-1-15,0 1-16,21 0 0,1-21 16,-1 21-16,0-22 0,0 1 15,0 0-15,0-1 0,1 1 0</inkml:trace>
  <inkml:trace contextRef="#ctx0" brushRef="#br0" timeOffset="93386.59">12996 13462 0,'0'0'15,"0"-21"1,0 0-16,0 0 16,0-1-16,21 1 15,-21 0-15,43 21 0,-22-21 0,0 0 16,21 21-16,1-21 0,-1-1 15,0 22-15,-20-21 0,20 21 0,0-21 16,-21 21-16,22 0 0,-22 0 16,0 0-16,0 21 0,0 0 0,1 1 15,-22-1-15,0 21 0,0-21 0,0 0 16,0 1-16,0 20 16,0-21-16,0 0 0,0 22 0,0-22 15,-22 0-15,1 0 0,0 0 0,21 0 16,-21 1-16,0-22 15,21-22 17,0 1-32,0 0 0,0 0 15,0 0-15,21 0 0,0-22 0,0 22 16,0 0-16,1 0 0,-1-22 16,0 22-16,21 0 0,-21 0 0,1 0 15,20 0-15,-21-1 0,0 1 16,0 21-16,22 0 0,-22-21 15,0 21-15,0 0 0,0 0 16,-21 21-16,0 0 16,0 1-16,0-1 0,0 0 15,0 0-15,0 21 0,0-20 0,0-1 16,0 0-16,0 0 0,0 0 16,0 0-16,0 1 0,0-1 15,0 0-15,0-42 63,0 0-63,0-1 0,0 1 15</inkml:trace>
  <inkml:trace contextRef="#ctx0" brushRef="#br0" timeOffset="93562.84">13928 13102 0,'0'0'0,"-22"0"16,1 0 0,21-21-1,0 42 17,21-21-32,-21 21 0,22-21 15,-1 22-15,0-22 0</inkml:trace>
  <inkml:trace contextRef="#ctx0" brushRef="#br0" timeOffset="94181.57">14732 13441 0,'-21'21'0,"42"-42"0,-21 0 0,0 0 16,0-1-16,0 1 0,0 0 15,0 0 1,0 0-16,-21 0 0,0-1 0,-1 1 16,22 0-16,-21 21 0,0 0 0,0-21 15,0 21-15,-22 0 0,22 0 16,0 21-16,-21-21 0,21 21 0,-22 0 16,22 1-16,0-1 0,0 0 15,-22 0-15,22 0 0,0 22 0,21-22 16,0 0-16,-21 21 0,21-21 0,0 1 15,0 20-15,0-21 16,0 0-16,21 0 0,0 1 0,0-22 16,1 21-16,-1-21 0,21 0 0,-21 0 15,22 0-15,-22 0 0,0 0 16,21-21-16,-21 21 0,1-22 0,-1 1 16,21 0-16,-21-21 0,0 21 15,1-22-15,-1 22 0,0-21 0,-21-1 16,21 22-16,0-42 0,0 20 0,-21 1 15,22 0-15,-22-1 0,21 1 16,-21 0-16,0-1 0,0 22 0,0 0 16,0 0-16,0 0 0,0 42 31,-21 0-31,21 21 0,-22-20 0,22-1 16,0 21-16,0 0 0,0-20 0,0 20 15,0-21-15,0 21 0,0-20 16,0 20-16,0-21 0,0 0 0,0 0 15,0 1-15,0-1 0,22 0 16,-22 0-16,21 0 0,-21 0 0,21 1 16,0-22-1,0 0 1,-21-22 0,21 22-16,-21-21 0</inkml:trace>
  <inkml:trace contextRef="#ctx0" brushRef="#br0" timeOffset="94378.36">15473 13526 0,'0'21'0,"-21"-21"15,-1 0-15,1 0 31,21-21-15</inkml:trace>
  <inkml:trace contextRef="#ctx0" brushRef="#br0" timeOffset="104406.45">1439 14499 0,'0'0'0,"-21"0"0,21-21 16,-21 21-16,0 0 15,21-21-15,-21 21 16,-1 0-16,22 21 31,0 0-15,0 0-16,22 1 16,-1-1-16,0-21 0,0 21 15,0-21-15,0 0 0,22 0 16,-1 0-16,-21 0 0,22 0 0,-1 0 15,0-21-15,1 21 0,-1-21 16,0-1-16,1 1 0,-22 0 16,0 0-16,21 0 0,-21 0 15,1-22-15,-22 22 0,21 0 0,-21 0 16,0 0-16,0-1 0,0 1 16,0 0-16,0 0 0,0 0 15,-21 21 16,-1 21-15,22 0-16,0 21 0,0-20 16,0 20-16,0 0 0,0 1 0,0-1 15,0 0-15,0 1 0,0-1 16,0 0-16,0 1 0,0-1 0,22 0 16,-22-21-16,21 22 0,-21-22 15,0 0-15,21 0 0,-21 0 16,0 1-16,21-1 0,-21 0 15,0 0-15,-21-21 32,0 0-17,0-21-15,-1 0 16,1 21-16,21-21 0,-21-1 16,0 1-16,0 0 0,0 21 0,-1-21 15,1 0-15,0 21 16,21-21-16,-21 21 0,21 21 31,0 0-31,0 0 16,0 0-16,0 0 0,21-21 15,0 22-15,-21-1 0,21-21 0,1 21 16,-1-21-16,0 0 0,0 0 16,0 0-16,0 0 0,1 0 0,20 0 15,-21 0-15,0 0 0,22 0 16,-22-21-16,21 21 0,-21-21 15,22-1-15,-22 1 0,0 0 0,0 0 16,21 21-16,-42-21 0,22-22 16,-22 22-16,21 0 0,-21 0 0,0 0 15,0 0-15,0-1 0,0 1 16,0 0-16,0 42 31,21 0-31,0 1 16,-21-1-16,21 0 15,-21 0-15,0 0 0,21 0 0,-21 1 16,0-1-16,22 0 0,-22 0 16,0 0-16,0 0 0,0 1 15,0-1 1,0-42 31,0-1-47,0 1 0,0 0 15,0 0-15,0-21 0,0 20 16,0 1-16,0-21 0,21 0 16,0 20-16,-21-20 0,21 21 0,0-21 15,22 20-15,-22 1 0,0 0 16,21 0-16,-21 21 0,1 0 16,20 0-16,-21 21 0,0 0 0,0 0 15,1 22-15,-1-22 0,0 0 16,0 21-16,-21-20 0,0-1 0,0 21 15,0-21-15,0 0 0,0 1 0,0-1 16,0 0-16,0 0 16,0 0-16,0 0 15</inkml:trace>
  <inkml:trace contextRef="#ctx0" brushRef="#br0" timeOffset="106576.16">4699 14499 0,'85'-42'16,"-85"21"0,21 0-16,0 21 0,-21-22 0,21 1 15,-21 0-15,21 0 0,-21 0 16,0 0-16,0-1 0,0 1 16,0 0-16,-21 0 15,0 21-15,0 0 0,-22 0 0,1 0 16,0 0-16,-1 0 0,1 21 0,0-21 15,-1 21-15,1 0 0,0 1 16,-1 20-16,22-21 0,0 0 16,0 22-16,21-22 0,0 21 15,0-21-15,0 0 0,0 22 0,0-22 16,21 0-16,0 0 0,22 0 16,-22 1-16,21-1 0,-21 0 0,22 0 15,-22 0-15,21-21 0,-21 21 16,0 1-16,1-1 0,-22 0 0,0 0 15,0 0-15,0 0 16,-22 1-16,1-22 0,0 21 0,0-21 16,0 0-16,-22 0 0,22 0 15,0 0-15,0 0 0,-21 0 16,20 0-16,1 0 0,0-21 0,0-1 16,0 22-16,21-21 0,-21 0 15,21 0-15,-22 0 0,22 0 0,-21-1 16,21 1-16,0 0 15,0 42 17,0 0-32,21 1 0,-21-1 15,22 0-15,-1 0 0,0 0 16,0 0-16,0 1 0,0-1 0,1-21 16,20 21-16,-21 0 15,21-21-15,1 0 0,-1 21 0,0-21 0,1 0 16,-1 0-16,0 0 0,1 0 15,20 0-15,-20-21 0,-1 0 16,0 21-16,1-21 0,-1 0 0,-21-1 16,21 1-16,-20 0 0,20-21 15,-21 21-15,0-1 0,0-20 16,1 21-16,-22 0 0,0-22 0,0 22 16,0-21-16,0 21 0,0 0 0,0-1 15,-22 22-15,1 0 16,0 0-16,0 22 15,0-1-15,0 0 0,21 0 0,-22 0 16,1 22-16,0-22 16,21 21-16,0-21 0,0 0 0,0 22 15,0-22-15,0 0 0,0 0 16,0 0-16,0 1 0,21-22 0,0 21 16,22-21-16,-22 0 0,0 0 15,0 0-15,22 0 0,-1 0 16,0 0-16,1 0 0,-1-21 0,0-1 15,1 1-15,20 0 0,-21 0 16,-20-21-16,20 20 0,0-20 16,-21 21-16,1-21 0,-1-1 0,0 1 15,0 0-15,-21-22 0,21 22 16,-21-1-16,0 1 0,0 0 0,0 21 16,0-22-16,0 22 0,0 0 15,-21 21 1,0 0-16,21 21 0,-21 0 15,0 0-15,21 22 0,0-22 0,-22 21 16,22 22-16,-21-22 0,21 0 0,0 1 16,0-1-16,0 0 0,0 1 15,0-22-15,0 21 0,0-21 0,21 22 16,1-22-16,-1 0 0,0 0 16,0-21-16,21 21 0,1-21 0,-22 0 15,21 0-15,1 0 0,-1 0 16,0 0-16,-21 0 0,22 0 15,-22-21-15,21 21 0,-21-21 0,22 0 16,-22 0-16,0 0 0,0-1 16,-21 1-16,21-21 0,-21 21 0,22 0 15,-22-1-15,0-20 0,0 21 0,0 0 16,0 0-16,-22-1 16,1 22-16,0 0 0,0 0 15,21 22-15,-21-22 16,21 21-16,-21 0 0,21 0 0,0 0 15,0 0-15,0 22 0,0-22 16,0 0-16,0 0 0,0 0 16,21-21-16,0 22 0,-21-1 0,21-21 15,21 0-15,-20 21 0,20-21 16,-21 0-16,21 0 0,1 0 0,-22 0 16,21 0-16,1 0 0,-22-21 0,21 21 15,-21-21-15,0 21 0,1-22 16,-1 1-16,0 0 0,0 21 0,-21-21 15,0 0-15,0 0 0,0-1 16,0 1-16,0 0 0,0 0 16,-21 21-1,21 21-15,-21 0 16,21 0-16,-21-21 0,21 22 0,-22-1 16,22 21-16,0-21 15,0 0-15,-21 1 0,0-1 0,0 0 16,21 0-16,0 0 0,-21 0 15,42-42 32,0 0-31,0 0-16,-21 0 0,21 0 16,1-1-16,-22-20 0,21 21 15,0 0-15,0-22 0,0 22 0,0 0 16,1 0-16,-1 0 0,-21 0 15,21 21-15,0 0 0,0 0 16,0 0-16,-21 21 16,22 0-16,-22 0 0,0 21 0,0-20 15,0-1-15,0 0 0,0 0 16,21 0-16,-21 0 0,21 1 0,-21-1 16,0 0-16,21 0 0,0-21 15,-21 21-15,21-21 0,1 0 0,-1 21 16,0-21-16,0 0 0,0 0 0,0 0 15,1 0 1,-1 0-16,0-21 0,0 21 0,0-21 16,-21 0-16,21 0 0,1 21 0,-22-21 15,0-1-15,21 1 0,-21-21 16,21 21-16,-21 0 0,21-1 0,-21 1 16,0 42 15,0 1-31,0-1 0,0 0 15,0 0-15,0 0 0,-21 0 16,21 1-16,0-1 0,0 0 16,0 0-1,21-21-15,0 0 16,0 0-16,1 0 16,-22-21-1,21 21-15,0-21 0,-21 0 0,0-1 16</inkml:trace>
  <inkml:trace contextRef="#ctx0" brushRef="#br0" timeOffset="106920.47">7493 14245 0,'-21'0'15,"42"0"-15,-63 21 0,42 1 16,0-1-16,0 0 15,0 0 1,21-21 0,0-21-1,-21 0 1,21 21-16,-21-21 0,21 21 0,-21-22 16,0 1-16,0 0 15,-21 21 1,0 0-16,0 0 15,0 0-15,-1 0 0,22 21 16,-21 0-16,21 1 16,-21-1-16,21 0 0,0 21 0,0-21 15,0 1-15,0-1 0,0 0 16,21 0-16,0 0 0,-21 0 0,22 1 16,-1-1-16</inkml:trace>
  <inkml:trace contextRef="#ctx0" brushRef="#br0" timeOffset="107414.37">8022 14584 0,'0'0'0,"0"-42"31,0 20-31,-21 22 0,0 0 15,21 22 1,-21-22-16,21 21 0,0 21 16,0-21-16,0 0 0,0 22 15,0-22-15,0 21 0,0-21 0,0 1 16,0 20-16,0-21 0,21 0 0,-21 0 16,21 1-16,0-1 0,0 0 15,0 0-15,1-21 0,20 0 16,-21 21-16,0-21 0,0 0 0,22 0 15,-22 0-15,0 0 0,0 0 16,0-21-16,22 0 0,-22 21 0,0-21 16,0 0-16,-21-1 0,21 1 15,1 0-15,-22 0 0,0 0 0,0-22 16,0 22-16,0 0 0,0-21 0,0 21 16,0-1-16,0 1 0,0 0 15,0 0-15,0 42 31,0 0-31,0 0 16,0 1-16,0-1 16,0 0-16,0 0 15,21 0-15,0-21 16,0 0 0</inkml:trace>
  <inkml:trace contextRef="#ctx0" brushRef="#br0" timeOffset="108089.32">8657 14711 0,'21'-21'0,"-42"42"0,42-63 16,-21 63 31,0 0-31,0 0-16,0 0 0,0 0 15,0 1-15,0-1 0,0 0 16,0 0-16,0 0 0,0 0 15,0 1-15,0-1 16,-21-21 0,0 0-16,21-21 31,0-1-31,0 1 16,0 0-16,0 0 0,0 0 15,0 0-15,21-1 0,0-20 16,0 21-16,1-21 0,-1 20 15,0-20-15,21 21 0,-21-21 0,1 20 16,20 1-16,-21 0 0,0 0 16,0 21-16,1 0 0,-1 0 0,0 21 15,0 0-15,-21 0 0,21 1 16,-21-1-16,0 21 0,0-21 0,0 22 16,0-22-16,0 0 0,0 21 0,21-21 15,-21 1-15,0-1 0,0 0 16,22 0-16,-22 0 0,0 0 15,0-42 32,0 0-47,0 0 16,0 0-16,21 0 16,0-1-16,0-20 0,0 21 0,0-21 15,1 20-15,-1-20 0,21 0 16,-21 21-16,0-22 0,22 22 0,-22 0 15,0 0-15,0 21 0,0 0 0,1 21 16,-22 21-16,21-21 16,-21 1-16,0 20 0,0-21 0,0 21 15,0-20-15,0 20 0,0-21 16,0 0-16,-21 22 0,-1-22 0,22 0 16,0 0-16,-21 0 15,0-21-15</inkml:trace>
  <inkml:trace contextRef="#ctx0" brushRef="#br0" timeOffset="108921.89">11366 14266 0,'0'0'16,"0"-21"-16,0 0 16,0 0-16,0 0 0,0 0 0,22-1 15,-22 1-15,0 0 0,0 0 16,0 0-16,-22 21 16,1 0-16,0 0 0,0 0 0,0 0 15,-22 21-15,22 0 0,-21 0 16,0 22-16,20-22 0,-20 21 0,21 22 15,-21-22-15,20 21 0,1-20 0,0 20 16,21-20-16,0-1 0,0 21 16,0-20-16,0-1 0,0-21 0,21 22 15,0-1-15,22-21 0,-22 0 16,21 0-16,1-21 0,-1 22 16,0-22-16,1 0 0,-22 0 0,21 0 15,0 0-15,1 0 0,-22 0 16,21-22-16,-21 1 0,1 21 0,-1-21 15,0 0-15,-21 0 0,0 0 16,0-1-16,0 1 0,0 0 0,0 0 16,-21 0-16,0 0 0,-1-1 0,1 1 15,-21 0-15,21 21 0,0 0 16,-1-21-16,1 21 0,0 0 16,42 0 15,0 0-16,1 21-15,-1-21 0,0 21 16,0-21-16,0 21 0,0 1 0,1-1 16,-1 0-16,0 0 0,0 21 0,-21-20 15,21 20-15,-21 0 16,0-21-16,0 22 0,0-1 0,0 22 0,0-22 16,0 0-16,0 22 0,0-1 15,-21-20-15,0 20 0,21-21 0,-21 1 16,0-1-16,-1 0 0,22 1 0,-21-1 15,21-21-15,-21 22 0,21-22 16,0 0-16,-21 0 0,21 0 16,0-42 15,0 0-31,21-21 16,-21 20-16,21 1 0</inkml:trace>
  <inkml:trace contextRef="#ctx0" brushRef="#br0" timeOffset="109582.11">11811 14690 0,'0'0'0,"-21"-21"0,21-1 0,-21 22 16,21-21-16,0 0 0,0 0 0,0 0 15,0 0-15,0-1 0,21 1 16,0 0-16,0 0 0,0 21 16,0-21-16,1 21 0,20 0 0,-21 0 15,21 0-15,-20 0 0,20 21 16,-21 0-16,21 0 0,-20 0 0,20 1 16,-21 20-16,0-21 0,-21 0 15,0 22-15,0-22 0,0 0 0,0 0 16,0 0-16,0 0 0,0 1 15,0-1-15,-21-21 32,21-21-17,0-1 1,0 1-16,0 0 16,0 0-16,21 0 0,-21 0 15,21-1-15,1-20 0,-22 21 16,21 0-16,0 0 0,0-1 0,0 1 0,0 0 15,22 0-15,-22 21 16,0-21-16,0 0 0,22 21 0,-22-22 16,0 1-16,0 21 0,0 0 15,0 0-15,1-21 0,-1 21 0,0 0 16,0 0-16,0 0 0,0 0 0,-21 21 16,0 0-1,22 1-15,-22-1 0,0 0 16,0 21-16,0-21 0,0 1 15,0-1-15,0 0 0,0 0 0,0 0 16,0 0-16,0 1 0,0-1 16,0 0-16,0 0 0,-22-21 15,22 21-15,0-42 47,0 0-31,0 0-16</inkml:trace>
  <inkml:trace contextRef="#ctx0" brushRef="#br0" timeOffset="109770.58">12785 14288 0,'0'0'0,"0"-22"16,-22 22-1,1 0 1,0 0-1,21 22 1,0-1 0,21-21-16,0 0 0,1 21 15,-1 0-15,0-21 0</inkml:trace>
  <inkml:trace contextRef="#ctx0" brushRef="#br0" timeOffset="110382.51">13568 14584 0,'0'0'16,"0"-64"0,0 43-1,-21 0-15,-1 21 0,22-21 0,-21 21 16,0 0-16,0 0 0,0 0 0,0 0 15,-1 0-15,1 0 16,0 0-16,0 0 0,0 21 0,21 0 16,-21 0-16,-1 1 0,1-1 15,0 0-15,21 0 0,0 0 0,0 0 16,0 22-16,0-22 0,0 0 16,0 0-16,0 0 0,0 1 15,0-1-15,21-21 16,0 21-16,1-21 0,-1 0 15,0 0-15,0 0 0,0 0 16,0 0-16,1-21 0,-1 0 16,0 21-16,0-22 0,0 1 15,0 0-15,-21 0 0,22 0 0,-1 0 16,-21-22-16,0 22 0,21-21 0,0-1 16,0 1-16,-21 0 0,0-1 15,0 1-15,0 0 0,21-1 0,-21 1 16,0 21-16,0 0 0,0 0 15,0-1-15,0 1 0,0 42 32,-21 1-17,21-1-15,-21 0 0,21 21 0,0 1 16,-21-1-16,21 0 0,0 1 0,-21-1 16,21 0-16,0-21 0,0 22 15,0-1-15,0-21 0,0 0 0,21 1 16,0-1-16,-21 0 0,0 0 15,21-21-15,0 0 0,-21 21 0,22-21 16,-1 0-16,0 0 16,0 0-16,-21-21 0,21 0 15</inkml:trace>
  <inkml:trace contextRef="#ctx0" brushRef="#br0" timeOffset="115118.88">14901 14415 0,'0'-22'31,"21"22"-31,-21-21 0,22 21 16,-1 0-16,-21-21 15,21 21 1,-21-21 0,21 21-16,-21-21 172,0 0-157,21 21 1,-21-22-16,0 1 0,21 0 15,-21 0 1,0 0-16,0 0 16,0-1-16,0 1 15,0 0-15,0 0 16,0 0-16,-21 42 47,21 0-47,-21 0 0,21 0 15,-21 22-15,21-1 0,0-21 0,0 22 16,-21-1-16,21 0 0,-21 1 16,21-1-16,0 0 0,0-21 0,0 22 15,0-1-15,0-21 0,0 0 0,0 1 16,0-1-16,0 0 16,0 0-16,0 0 0,0 0 15,0-42 16,0 0-31,0 0 16,0 0-16,0 0 16</inkml:trace>
  <inkml:trace contextRef="#ctx0" brushRef="#br0" timeOffset="115754.55">14817 14542 0,'-22'0'16,"1"0"15,42 0-16,1 0-15,-1 0 16,0 0-16,21 0 0,1-22 16,-1 22-16,0-21 0,1 21 0,-1-21 15,0 0-15,1 21 0,-1-21 16,0 0-16,1-1 0,-1 1 0,0 0 16,-21 0-16,22 0 0,-22 0 15,0 21-15,0-22 0,0 1 0,1 0 16,-22 0-16,21 0 0,-21 0 15,0 42 32,-21 0-47,-1 0 0,22 0 16,0 0-16,-21 22 0,0-22 0,21 21 16,-21-21-16,21 22 0,0-1 0,-21-21 15,21 22-15,0-22 0,-21 0 16,21 0-16,0 21 0,0-20 15,0-1-15,0 0 16,0-42 15,0 0-31,0-1 16,21 1-16,0 0 0,0-21 16,0 21-16,0-22 0,1 22 15,-1-21-15,21-1 0,-21 22 0,22-21 16,-22 21-16,21 0 0,-21-1 0,22 1 15,-22 0-15,21 21 0,-21 0 16,0 0-16,1 0 0,-22 21 0,21 0 16,-21 1-16,21 20 0,-21-21 15,0 0-15,0 22 0,0-22 0,0 0 16,0 0-16,0 21 0,0-20 0,-21-1 16,21 0-16,-21 0 0,21 0 15,0 0-15,0 1 16,-22-22-16,22 21 15,22-42 17</inkml:trace>
  <inkml:trace contextRef="#ctx0" brushRef="#br0" timeOffset="116788">16362 14584 0,'21'0'31,"0"0"-31,0 0 16,0-21-16,1 21 0,-1-21 0,0-1 16,0 22-16,0-21 0,0 0 15,1 0-15,-1 0 0,0 21 0,-21-21 16,0-1-16,21 1 0,-21 0 15,0 0-15,0 0 0,-21 21 32,0 0-32,0 0 15,-1 21-15,1 0 0,0-21 0,0 21 16,0 0-16,0 1 16,-1-1-16,1 21 0,21-21 0,0 0 15,-21 1-15,21-1 0,0 0 0,0 0 16,0 0-16,0 0 0,0 1 15,21-1-15,0-21 0,1 0 16,-1 21-16,0-21 0,0 0 16,0 0-16,0 0 0,22 0 0,-22 0 15,0 0-15,0 0 0,22-21 0,-22 21 16,0-21-16,0-1 0,0 1 16,0 0-16,1 0 0,-1 0 0,0-22 15,0 22-15,0-21 0,0 21 16,-21-22-16,22 22 0,-22-21 0,21 21 15,-21 0-15,21-1 0,-21 1 16,-21 42 15,21 1-31,-21 20 16,21-21-16,-22 0 16,22 0-16,0 22 0,0-22 0,-21 0 15,21 21-15,0-20 0,0-1 16,0 0-16,0 0 0,0 0 0,21 0 15,-21 1-15,22-22 0,-1 21 16,0-21-16,0 0 0,0 0 0,0 0 16,1 0-16,-1 0 0,0 0 15,21 0-15,-21-21 0,1 21 16,-1-22-16,0 1 0,21 0 0,-21 0 16,1 0-16,-1 0 0,0-22 0,0 22 15,0 0-15,0-21 0,-21 20 16,22-20-16,-22 21 0,0 0 0,0 0 15,0-1-15,0 1 16,-22 21 0,1 0-16,21 21 31,21-21 0,1 0-31,-1 0 0,0 0 16,0 0-16,0 0 0,0 0 0,1-21 15,-1 21-15,-21 21 32,0 1-32,0-1 0,0 0 15,0 0-15,0 21 16,-21-20-16,21-1 0,-22 0 0,22 0 16,0 0-16,0 0 0,0 1 15,0-1-15,0 0 0,0 0 16,0 0-16,22 0 0,-1-21 15,0 0-15,0 0 16,0 0-16,0 0 0,1 0 0,-1 0 16,0 0-16,0 0 15,0 0-15,0-21 0,-21 0 0,22 0 16,-22 0-16,21 0 0,0-1 0</inkml:trace>
  <inkml:trace contextRef="#ctx0" brushRef="#br0" timeOffset="116990.48">17103 14055 0,'0'0'16,"-43"0"-1,22 0-15,21 21 16,-21-21-1,42 0 1</inkml:trace>
  <inkml:trace contextRef="#ctx0" brushRef="#br0" timeOffset="118713.52">18817 14097 0,'0'0'0,"21"-21"0,0 21 16,-21-21-16,22 21 15,-22 21 16,0 0-31,0 0 16,0 0-16,0 1 0,0 20 16,0-21-16,0 21 0,0-20 0,0 20 15,0 0-15,0-21 0,0 1 0,0 20 16,0-21-16,0 0 0,0 0 16,0 1-16,0-1 15,21-21-15,0 0 16,0-21-16,-21-1 15,21 1-15,0 0 0,-21 0 16,22-21-16,-1 20 0,0 1 16,-21-21-16,21 21 0,0 0 0,0-22 15,-21 22-15,22 21 0,-22-21 16,21 0-16,0 21 16,0 0-16,-21 21 15,0 0-15,0 0 16,0 0-16,21 22 0,-21-22 0,21 0 15,-21 0-15,0 0 0,22 22 0,-1-22 16,-21 0-16,21 0 0,0-21 16,0 21-16,0-21 0,1 0 0,-1 22 15,21-22-15,-21 0 0,0 0 16,1 0-16,20 0 0,-21 0 0,0-22 16,0 1-16,22 21 0,-22-21 0,0 0 15,0 0-15,0-22 16,-21 22-16,22-21 0,-1 21 0,-21 0 15,0-22-15,21 22 0,-21-21 16,21 21-16,-21-1 0,0 1 0,21 0 16,-21 0-16,-21 21 31,0 21-31,0 0 0,0 0 16,21 1-16,-22-1 0,1 0 15,21 21-15,0-21 0,0 1 0,0 20 16,0-21-16,0 21 0,0-20 15,0-1-15,21 0 0,1 0 0,-1 0 16,0 0-16,0-21 0,0 22 16,0-22-16,1 0 0,-1 0 15,0 0-15,21 0 0,-21 0 0,1 0 16,-1-22-16,0 22 0,0-21 0,0 0 16,0 0-16,1 0 0,-1 0 15,-21-1-15,21 1 0,0-21 0,-21 21 16,21 0-16,-21-1 0,0-20 15,21 21-15,-21 0 0,22 0 16,-22 42 15,-22 0-31,22 0 0,-21 0 16,21 0-16,-21 1 0,21-1 0,0 21 16,0-21-16,0 0 0,0 22 15,0-22-15,0 0 0,0 0 0,0 0 16,0 1-16,21-22 0,0 21 15,1-21-15,-1 0 0,0 0 0,21 0 16,-21 0-16,22 0 0,-22 0 0,21 0 16,-21 0-16,22-21 0,-22 21 15,21-22-15,-21 1 0,1 0 0,41-42 16,-42 41-16,0-20 16,22 21-16,-22-21 0,0-1 0,0-20 15,0 42-15,1-22 16,-22 22-16,0-21 0,0 21 15,21-1-15,-21 1 0,0 0 0,0 0 16,0 0-16,-21 21 16,-1 21-1,22 0-15,-21 0 0,0 0 0,21 22 16,-21-22-16,21 0 0,-21 21 16,21-20-16,0-1 0,0 21 0,0-21 15,0 22-15,0-22 0,0 0 16,0 21-16,0-21 0,0 1 15,0-1-15,21 0 0,0 0 0,0-21 16,-21 21-16,21-21 0,1 0 16,-1 0-16,21 0 0,-21 0 0,0 0 15,1 0-15,-1 0 0,0 0 16,0-21-16,0 0 0,0 0 0,1-22 16,-1 22-16,0-21 0,0 21 0,0-22 15,0 22-15,1-21 0,-1 0 16,0-1-16,0 1 0,0 0 0,-21-1 15,0 1-15,21 21 0,-21-22 16,0 1-16,0 21 0,0 0 0,0 0 16,-21 42-1,0 0-15,0 0 16,0 21-16,21 1 0,-21-22 16,-1 21-16,1 1 0,0-1 15,21-21-15,0 21 0,-21 1 0,21-1 16,0 0-16,0-20 0,0 20 0,0 0 15,0 1-15,0-22 0,21 0 16,-21 21-16,21-21 0,22 1 0,-22-22 16,0 21-16,0-21 0,21 0 15,-20 0-15,20 0 0,-21 0 0,21 0 16,-20 0-16,20 0 0,-21-21 0,0-1 16,0 1-16,22 21 0,-22-21 15,-21 0-15,21 0 0,-21-22 0,21 22 16,-21 0-16,0 0 15,0 0-15</inkml:trace>
  <inkml:trace contextRef="#ctx0" brushRef="#br0" timeOffset="118945.62">20362 13907 0,'0'0'0,"-21"0"0,0 0 0,0 0 0,0 0 16,-1 0-1,1 0-15,42 0 47,22 0-47,-22 0 0,21 0 0,22 0 16</inkml:trace>
  <inkml:trace contextRef="#ctx0" brushRef="#br0" timeOffset="119842.04">22331 13991 0,'0'-21'16,"0"0"-16,-21 21 16,-1 0-16,1 0 31,0 21-31,21 0 0,0 0 16,0 1-16,0-1 0,0 0 15,-21 21-15,21-21 0,0 22 0,0-1 16,-21 0-16,21-20 0,0 20 15,0 0-15,0-21 0,0 22 16,0-22-16,0 0 0,-21 0 0,21 0 16,0 1-16,0-1 0,-22-21 15,22 21-15,0-42 32,0 0-17,22-1-15,-22 1 0,21 0 16,0 0-16,0 0 0,0 0 15,0-1-15,1 1 0,-1 21 0,0-21 16,0 0-16,21 21 0,-20 0 16,-1 0-16,0 0 0,0 0 15,0 0-15,0 0 16,-21 21-16,0 0 0,0 0 16,0 1-16,0-1 0,-21 0 15,0 0-15,0-21 16,0 21-16,0-21 0,21 21 0,-22-21 15,1 0-15,0 22 0,0-22 0,0 0 16,0 0-16,21 21 16,21-21 46,0 0-62,0 0 0,0-21 16,0 21-16,1 0 0,-1-22 0,21 22 15,-21-21-15,22 0 0,-22 21 16,21-21-16,0 0 0,-20 0 0,20-1 16,0 1-16,-21 0 0,22 0 0,-22 0 15,0-22-15,0 22 0,0 0 16,-21 0-16,22 0 0,-22 0 0,0-1 16,0 1-16,-22 21 15,1 0-15,0 0 16,0 0-16,0 21 0,-22 1 0,22-22 0,0 21 15,0 0-15,21 0 16,-21 21-16,21-20 0,0-1 0,-21 21 16,21-21-16,0 0 0,0 1 15,0 20-15,21-21 0,0-21 0,0 21 16,21 0-16,-20-21 0,-1 0 0,0 22 16,21-22-16,-21 0 0,22 0 15,-22 0-15,0 0 0,0 0 0,0 0 16,1 0-16,-22-22 15</inkml:trace>
  <inkml:trace contextRef="#ctx0" brushRef="#br0" timeOffset="120821.75">6413 16150 0,'0'0'0,"0"-63"32,0 42-32,0-1 0,0 1 0,-21 0 0,21 0 15,0 0-15,0 0 0,0-1 16,0 1-16,0 0 0,0 0 0,0 0 15,21 0-15,1 21 0,-1-22 0,21 1 16,-21 21-16,22 0 0,-22 0 16,21 0-16,0 0 0,1 0 0,-22 0 15,21 21-15,-21 1 0,22 20 16,-43 0-16,0-21 0,0 22 16,0-1-16,0 22 0,-21-22 15,-1 0-15,-20 1 0,0-1 0,-22-21 16,22 21-16,0 1 0,-22-22 15,22 0-15,-1 0 0,22 0 0,-21 1 16,21-1-16,0-21 0,-1 0 0,1 21 16,0-21-16,42-21 31,0 21-31,1 0 16,20-21-16,-21 21 0,21 0 0,1-22 15,-1 22-15,22-21 0,-22 21 16,0 0-16,22 0 0,-1-21 15,-20 21-15,20 0 0,-21 0 0,22-21 16,-22 21-16,1 0 0,-1 0 16,-21 0-16,0-21 0,0 21 0,1 0 15,-1 0-15,-21-21 47,0-1-47,21 22 0,0-21 16</inkml:trace>
  <inkml:trace contextRef="#ctx0" brushRef="#br0" timeOffset="121122.71">8170 15621 0,'0'0'0,"-21"-21"0,21 0 16,-21 21-16,21-21 16,21-1-1,0 22-15,0 0 16,1-21-16,-1 21 0,21 0 16,-21 0-16,22 0 0,-22 0 0,21-21 15,0 21-15,1 0 0,-22 0 16,21 0-16,-21 0 0,22 0 0,-22 0 15,-21 21 1,-21-21 0</inkml:trace>
  <inkml:trace contextRef="#ctx0" brushRef="#br0" timeOffset="121389.53">8318 15536 0,'0'0'0,"-21"0"16,0 0-16,21 22 0,0-1 16,-21 0-16,21 0 15,0 0-15,-21 0 0,21 22 0,0-22 16,0 0-16,-21 21 0,21-20 0,-22 20 16,22-21-16,0 21 0,0 1 15,0-22-15,-21 21 0,21-21 0,0 1 16,0 20-16,0-21 0,0 0 15,0 0-15,21-21 0,1 0 16,-1 0-16,0 0 16,0-21-16,0 0 15,0 0-15,1 0 0</inkml:trace>
  <inkml:trace contextRef="#ctx0" brushRef="#br0" timeOffset="121989.52">8657 15790 0,'0'-21'16,"0"42"0,-21-21-1,21 22-15,-21-1 0,21 0 16,0 0-16,0 0 16,0 0-16,0 1 0,0-1 0,0 0 15,0 0-15,21-21 0,0 21 16,0 0-16,0-21 0,1 0 0,-1 0 15,0 0-15,21 0 0,-21 0 0,22 0 16,-22 0-16,21-21 0,-21 0 16,22 0-16,-22 21 0,0-21 0,0 0 15,0-1-15,1 1 0,-1 0 16,-21 0-16,21 0 0,-21 0 0,0-1 16,0 1-16,0 0 0,0 0 15,0 0-15,0 42 47,0 0-47,0 0 0,0 0 0,0 1 16,0 20-16,0-21 0,0 21 0,0 1 15,0-22-15,21 21 0,-21 1 16,21-1-16,-21 0 0,0 1 0,0-1 16,21-21-16,-21 21 0,22 1 15,-22-22-15,0 21 0,21-21 0,-21 1 16,0-1-16,0 21 0,0-21 15,-21 0-15,-1 1 0,1-22 16,0 0-16,0 0 0,0 0 0,0 0 16,-1 0-16,1 0 15,0 0-15,-21 0 0,21-22 0,-22 1 16,22 21-16,-21-21 0,21 0 0,-22 21 16,22-21-16,0 0 0,0 21 15,0-22-15,-1 22 0,22-21 0,-21 21 16,21-21-16,21 0 15,1 21-15,20-21 0,-21 21 16,21-21-16,-20 21 0,20-22 0</inkml:trace>
  <inkml:trace contextRef="#ctx0" brushRef="#br0" timeOffset="122279.1">9546 15812 0,'0'0'0,"0"-22"0,-21 22 32,21 22-17,0-1-15,0 0 0,0 21 16,0-21-16,-21 22 0,21-1 0,0 0 16,0 1-16,0-1 0,0-21 0,0 22 15,0-1-15,0 0 16,0-21-16,-21 22 0,21-1 0,0-21 0,-22 0 15,22 22-15,0-22 0,0 0 16,0 0-16,-21-21 0,21 21 16</inkml:trace>
  <inkml:trace contextRef="#ctx0" brushRef="#br0" timeOffset="122582.5">9525 15939 0,'0'0'0,"-21"-43"0,21 22 16,0-21-16,0-1 0,0 22 0,0 0 15,0-21-15,0 21 0,21-1 0,0 1 16,0 21-16,0-21 0,1 21 16,20 0-16,-21 0 0,0 0 0,0 0 15,1 21-15,-1-21 0,0 21 16,-21 1-16,0-1 0,0 21 0,0-21 15,0 0-15,0 22 0,0-22 16,-21 21-16,-22-21 0,22 1 0,0-1 16,-21 0-16,21 21 0,-1-42 0,-20 21 15,21 1-15,0-22 0,0 21 16,21-42 15,21 21-15,0-22-16,0 22 0,0-21 0</inkml:trace>
  <inkml:trace contextRef="#ctx0" brushRef="#br0" timeOffset="123173.84">9842 15896 0,'22'-21'15,"-1"21"-15,-21-21 0,21 0 16,0 21-16,0-21 15,0 21-15,1-22 0,-22 1 0,21 21 16,0-21-16,0 0 0,-21 0 16,21 21-16,-21-21 15,-21 21 17,0 21-32,0-21 0,21 21 15,-21 0-15,21 0 0,-22-21 16,22 21-16,0 1 0,0-1 0,-21 0 15,21 0-15,0 0 0,0 0 16,0 1-16,0-1 0,21 0 16,1 0-16,-1-21 15,0 0-15,0 0 16,0 0-16,0 0 0,22 0 0,-22 0 16,21 0-16,-21-21 0,22 0 15,-22 21-15,21-21 0,-21-1 0,1 1 16,-1 0-16,0 0 0,0 0 0,-21-22 15,21 22-15,0 0 0,-21 0 16,22 0-16,-22 0 0,0-1 16,-22 22-1,1 0-15,0 22 16,0-1-16,0-21 0,21 21 0,0 0 16,0 0-16,0 0 15,0 1-15,0-1 0,0 0 16,0 0-16,0 0 0,0 0 15,0 1-15,21-1 0,-21 0 0,21-21 16,-21 21-16,0 0 0,0 0 16,0 1-1,0-1-15,-21-21 0,0 0 16,0 0-16,-1 0 0,-20 0 16,0 21-16,-1-21 0</inkml:trace>
  <inkml:trace contextRef="#ctx0" brushRef="#br0" timeOffset="123931.42">2138 16764 0,'0'0'0,"0"-85"15,0 64 1,0 42 31,0 1-47,0 20 0,21-21 16,0 21-16,-21 1 0,21-1 15,-21 0-15,0 1 0,0-1 16,0 0-16,0 1 0,0-1 15,0-21-15,0 22 0,0-22 0,0 0 16,0 0-16,0 0 0,0 0 0,0 1 16,21-22 31,1-22-47,-1 1 15</inkml:trace>
  <inkml:trace contextRef="#ctx0" brushRef="#br0" timeOffset="124242.2">2709 16997 0,'0'0'0,"0"21"16,21-21 15,1 0-16,-22-21-15,0 0 16,21 21-16,-21-21 16,0-1-1,-21 22-15,-1 0 16,1 0-16,0 0 16,0 0-16,0 22 15,21-1 1,0 0-16,0 0 0,21 0 15,0-21-15,0 0 16,22 0-16,-22 0 0,21 0 0,0 0 16</inkml:trace>
  <inkml:trace contextRef="#ctx0" brushRef="#br0" timeOffset="124630.58">3238 16531 0,'0'0'0,"0"-21"31,22 42-15,-22 0-16,0 1 15,0 20-15,0 0 0,0 1 0,0-1 16,0 0-16,0 1 16,0 20-16,0-21 0,-22 1 0,22-22 15,0 21-15,0 1 0,0-22 16,-21 0-16,21 0 0,0 0 0,0 0 15,0 1 1,21-22 0,-21-22-16,22 1 0</inkml:trace>
  <inkml:trace contextRef="#ctx0" brushRef="#br0" timeOffset="124885.28">3810 16489 0,'0'0'0,"0"21"31,0 0-31,0 0 0,0 1 16,0 20-16,0 0 0,0 1 0,-21-1 16,21 0-16,0 22 0,-21-22 15,21 0-15,0 1 0,0-22 0,0 21 16,0-21-16,0 22 0,0-22 15,0 0-15,0 0 0,0 0 16,0 1 0</inkml:trace>
  <inkml:trace contextRef="#ctx0" brushRef="#br0" timeOffset="125489.53">3323 17060 0,'0'0'0,"-21"0"0,0 0 0,21-21 16,0 0 15,21 21-31,0 0 0,21-21 16,-20 21-16,20-21 0,0 0 16,1 21-16,-1-22 0,0 1 15,22 21-15,-22-21 0,0 0 0,1 0 16,-1 0-16,0 21 0,1-22 15,-22 22-15,21 0 0,-21-21 0,1 21 16,-1 0 0,-21 21-16,0 1 15,0-1-15,0 0 0,0 0 16,0 0-16,0 0 0,0 1 0,0-1 16,0 0-16,0 0 0,0 0 15,0 0-15,0 1 0,0-1 16,0 0-16,21-21 15,0 0-15,0 0 16,0 0-16,1 0 16,-1 0-16,-21-21 0,21 0 0,0 21 15,0-22-15,0 1 0,1 0 16,-1-21-16,-21 21 0,21-1 0,-21-20 16,21 21-16,-21-21 0,0 20 15,0-20-15,0 21 0,0 0 0,0 0 16,0 42-1,0 0 1,0 0-16,0 21 16,0-20-16,0 20 0,0-21 0,0 0 15,0 22-15,0-22 0,0 0 16,0 0-16,0 0 0,0 0 0,21 1 16,0-22-16,-21 21 0,22-21 15,-1 0-15,0 0 0,0 0 16,0 0-16,0 0 0,1 0 15,-1 0-15,0-21 0,-21-1 0,21 1 16,0 0-16,0 0 0</inkml:trace>
  <inkml:trace contextRef="#ctx0" brushRef="#br0" timeOffset="125953.75">4762 16447 0,'0'0'0,"0"-22"0,0 1 16,-21 21-1,21 21-15,0 1 16,0-1-16,0 0 0,0 0 16,0 21-16,0-20 0,0 20 15,0-21-15,0 21 0,0 1 0,0-22 16,0 21-16,0-21 0,0 22 16,0-22-16,0 0 0,0 21 0,-21-20 15,21-1-15,0 0 16,0 0-1,0-42 1,0 0 0,0 0-16,0-1 15,0 1-15,0-21 0,21 21 16,0 0-16,1-1 0,-1 1 16,0 0-16,0 0 0,0 0 0,0 21 15,1 0-15,-1 0 0,0 0 16,0 0-16,-21 21 0,21 0 0,0 0 15,-21 0-15,0 1 0,0-1 16,0 0-16,0 21 0,0-21 16,0 1-16,0-1 0,-21 0 0,0 0 15,0 0-15,-21 0 0,20 1 16,1-22-16,0 21 0,0-21 0,0 0 16,0 0-16,-1 21 0,1-21 15,0 0-15,0 0 0,0 0 0,0 0 16,-1 0-16</inkml:trace>
  <inkml:trace contextRef="#ctx0" brushRef="#br0" timeOffset="126668.73">1968 18055 0,'0'0'0,"0"-21"31,0 0-31,0 0 16,0 0-16,0-1 16,0 1-16,0 0 15,22 21-15,-1 0 16,0 0-16,0 21 15,0-21-15,0 21 16,-21 22-16,0-22 0,22 0 0,-22 21 16,0-20-16,0 20 0,0 0 15,0 1-15,-22-22 0,1 21 16,21 0-16,-42 1 0,21-22 0,0 0 16,-1 21-16,1-20 0,0-1 15,0-21-15,0 0 0,0 0 16,-1 0-16,1 0 0,0 0 0,0 0 15,0-21-15,21-1 0,0 1 16,-21 0-16,21 0 0,0-21 16,0 20-16,0-20 0,0 21 15,0 0-15,0 0 0,0-1 0,21 22 16,0 0-16,0 0 16,0 0-16,0 0 0,1 0 15,-1 22-15,-21-1 0,21 0 16,0 0-16,0 0 0,0 0 15,-21 1-15,22-1 0,-1 0 16,-21 0-16,21 0 0,0 0 16,0-21-16,0 0 15,1 0-15,-1 0 16,0 0-16,0-21 16</inkml:trace>
  <inkml:trace contextRef="#ctx0" brushRef="#br0" timeOffset="126846.05">2455 18161 0,'0'0'0,"0"-21"0,21 0 93,1 21-93,-1-21 0</inkml:trace>
  <inkml:trace contextRef="#ctx0" brushRef="#br0" timeOffset="127261.66">3450 17822 0,'0'0'0,"-21"-21"0,0 21 16,0-21-16,-1 21 15,1 0-15,0 0 16,21 21-16,-21-21 0,21 21 16,0 22-16,0-22 0,0 0 15,0 21-15,0-20 0,0 20 0,0-21 16,0 21-16,0-20 0,0-1 16,0 0-16,0 21 0,0-21 15,0 1-15,0-1 0,-21 0 16,21 0-16,0 0 15,-21-21-15,21-21 32,0 0-17,0 0-15</inkml:trace>
  <inkml:trace contextRef="#ctx0" brushRef="#br0" timeOffset="127690.52">3196 17971 0,'-21'-43'16,"42"86"-16,-42-107 0,21 43 0,0 0 0,0 0 15,0-22-15,0 22 16,0 0-16,21 21 16,0-21-16,0 21 0,1 0 15,-1 0-15,21 21 0,0 0 0,1 0 16,-1 0-16,0 22 0,1-22 16,-1 21-16,-21-21 0,22 22 0,-1-22 15,-21 21-15,21-21 0,-20 1 16,-1-1-16,0 0 0,0 0 15,-21 0-15,21 0 0,-21 1 16,0-44 15,0 1-31,0 0 16,0 0-16,0 0 0,0-22 16,0 22-16,0-21 0,0 21 15,0-22-15,0 1 0,0 0 16,21-1-16,-21 1 0,0 0 0,0-1 15,22 22-15,-22 0 0,21 0 16,-21 0-16,0 0 0,21 21 0,0 0 31,0 0-31,0 21 16,1-21-16,-22 21 0,0 0 0,21-21 16,0 21-16,-21 0 0,21 1 15,-21-1-15,21 0 0</inkml:trace>
  <inkml:trace contextRef="#ctx0" brushRef="#br0" timeOffset="128098.52">4424 17886 0,'-64'63'31,"43"-41"-31,0-1 0,0 0 16,0 0-16,-1 0 0,1 0 15,21 1-15,-21-1 0,21 0 0,-21 0 16,21 21-16,0-20 16,0-1-16,0 0 0,0 0 0,0 0 15,21 0-15,0-21 16,0 0-16,22 0 0,-22 0 16,21 0-16,1-21 0,-22 21 0,21-21 15,0 0-15,1 0 0,-22 21 16,21-21-16,-21-1 0,1 1 0,-1 0 15,-21-21-15,21 21 0,-21-1 16,0 1-16,0 0 0,-21 0 0,0 0 16,-1 0-16,1-1 0,0 22 15,0 0-15,-21 0 0,20 0 16,1 0-16,-21 0 0,21 0 16,0 22-16,-22-1 0,22-21 15,0 21-15,21 0 0,0 0 0,-21-21 16,21 21-16,0 1 0,21-22 15,0 21-15,0-21 0</inkml:trace>
  <inkml:trace contextRef="#ctx0" brushRef="#br0" timeOffset="128674.54">5503 17886 0,'0'0'0,"0"-21"16,-84-43 0,41 64-16,22 0 15,0 0-15,0 0 0,0 0 16,-22 21-16,22 1 0,0-1 16,0 0-16,0 0 0,-1 0 0,1 0 15,0 22-15,0-22 0,21 0 16,-21 0-16,21 22 0,0-22 15,0 0-15,0 0 0,0 0 16,0 0-16,21-21 0,0 0 16,0 0-16,0 0 0,1 0 15,-1 0-15,0 0 0,0 0 16,0-21-16,0 0 0,22 0 0,-22 0 16,0 0-16,21-1 0,-20 1 15,-1-21-15,0 21 0,21-22 0,-21 1 16,-21 0-16,22-1 0,-1 1 15,-21 0-15,0-1 0,0-20 0,0 42 16,0-22-16,0 1 0,0 21 16,0 0-16,0 0 0,-21 21 31,21 21-31,0 0 0,0 0 16,-22 21-16,22 1 0,0-22 15,0 21-15,0 1 0,0-1 0,0 0 16,0 1-16,0-1 0,0-21 15,0 21-15,0-20 0,0-1 0,0 21 16,0-21-16,22 0 16,-22 1-16,21-22 0,0 0 15,0 0-15,0 0 0,0 0 16,1 0-16,-1-22 0,0 22 16,0-21-16,0 0 0</inkml:trace>
  <inkml:trace contextRef="#ctx0" brushRef="#br0" timeOffset="129066.99">5884 17928 0,'21'0'15,"1"0"1,-1 0 0,0 0-16,0 0 0,0 0 15,0 0-15,1 0 16,-1-21-16,0 0 0,-21 0 15,21 21-15,-21-21 16,21-1-16,-21 1 0,0 0 16,0 0-16,0 0 15,-21 21-15,0 0 0,0 0 0,0 0 16,-1 0-16,1 0 16,0 21-16,21 0 0,-21 0 0,21 0 15,-21 22-15,21-22 0,-21 0 16,21 0-16,0 22 0,0-22 15,0 0-15,0 0 0,0 0 0,0 0 16,21 1-16,0-22 16,0 0-16,-21 21 0,21-21 0,0 0 15,1 0-15,-1 0 16,0 0-16,0 0 0,0 0 16,-21-21-16,21-1 15,-21 1-15,22 21 0</inkml:trace>
  <inkml:trace contextRef="#ctx0" brushRef="#br0" timeOffset="129294.53">6646 18013 0,'-21'0'0,"21"21"16,-21-21-16,0 0 15,0 0 1,-1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2459-75A6-9886-A4ED-E89CBED9F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9F2D1-32D1-5B69-F060-B20363FB9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2217F-C66B-799E-3B6A-415254118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359F-D840-4C64-AC4C-5287CA1ADD1D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54916-E162-06D2-6BA6-73151EFA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7B491-0BE3-08D3-BA9F-EC4899D27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581D-DC8D-4CD0-A466-EFEE141F5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82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169AC-14D1-9A43-CA89-1D5EE1CF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A56EB-D5BE-A05B-3F9B-D4C6388EC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C1CD6-DBDC-6E40-176D-9611AF12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359F-D840-4C64-AC4C-5287CA1ADD1D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14897-89FD-626B-11F8-1FC43A06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73254-442C-C82F-2AEA-1F014D1A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581D-DC8D-4CD0-A466-EFEE141F5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62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149AD9-BA3B-50CC-AE5A-6639B4285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E2929-ED1A-AD97-9C40-75A051BA0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A0B7A-3FB9-66BB-440D-74F5C49A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359F-D840-4C64-AC4C-5287CA1ADD1D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41019-5CE2-8A7E-DFD7-806008385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02A2B-7F6B-35A8-3361-661D0F74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581D-DC8D-4CD0-A466-EFEE141F5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90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659EE-7DD1-BC36-0AD3-ADD24D41D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AA291-AE27-9D85-5624-0C330B90E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9B614-E0EE-A402-8A19-B69BD063A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359F-D840-4C64-AC4C-5287CA1ADD1D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001ED-ACAB-7911-7A47-322BC65D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F2F88-C8B9-6374-9410-67E6B24B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581D-DC8D-4CD0-A466-EFEE141F5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89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98839-D3D4-237C-1270-E7AB2DDF2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CAF29-7A7C-1E4F-C962-81EBBE658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9B299-A0D1-0DFB-90AA-B74FAB2A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359F-D840-4C64-AC4C-5287CA1ADD1D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8780D-E9B9-2C01-EA87-18BC14E7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29CCE-D431-F9CE-2831-50003A68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581D-DC8D-4CD0-A466-EFEE141F5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141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1AC67-8EAA-8689-FB11-4B490D28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411D4-D816-EE81-15FA-ABC2EC154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F8AA6-C569-27EC-99C5-982A6C08A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1F8DC-353E-7F38-4E87-F5A7A27EC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359F-D840-4C64-AC4C-5287CA1ADD1D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071B1-A2DC-5614-23DB-D398EEDB1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D15B0-A29D-403E-F149-55BA5179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581D-DC8D-4CD0-A466-EFEE141F5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04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F012E-5F33-5268-F1DA-60C11D232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2964D-29AC-745B-C480-13115956A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3999C-B9B0-F6EA-521F-687C12490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3FEE03-34EC-0FA8-C090-2F837924A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D3EA37-FA99-0AFF-5BFF-29E31B135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67A0D4-849F-1029-0A27-76ED33B6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359F-D840-4C64-AC4C-5287CA1ADD1D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89990-0850-0D58-6B2D-7E75D11A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28F0E-0B23-5D67-CDCA-F6B062E63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581D-DC8D-4CD0-A466-EFEE141F5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53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53CEF-A1D6-B730-90BA-A931C1F6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F7C1AD-E95B-06A6-55F2-EE80BB4DB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359F-D840-4C64-AC4C-5287CA1ADD1D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C6179D-6257-A4B7-EFA4-5CBA0FFC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3D264-B335-07DB-2413-D580982D1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581D-DC8D-4CD0-A466-EFEE141F5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22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A8BAB6-4B33-CE48-FCD1-E5FAD210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359F-D840-4C64-AC4C-5287CA1ADD1D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93358-6ED8-1BB8-5E87-B43A5C81A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E3E8A-686B-7703-8F1F-D1E3E5940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581D-DC8D-4CD0-A466-EFEE141F5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34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114A-90BD-15EE-4A7C-53B63FED7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8A02D-4E94-BCBC-D422-9A4571317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58942-B0E5-2EB5-B4BC-66BF355E9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F6644-683E-2670-7AFE-E825CE683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359F-D840-4C64-AC4C-5287CA1ADD1D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3E299-1EDC-9A4D-F46C-E20156FD1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94B6C-8973-380A-FF64-62373F77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581D-DC8D-4CD0-A466-EFEE141F5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89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76D7D-D68C-8ECB-1D96-92EF6910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843B6B-1A60-97C8-6050-1A9A00794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07BC7-6EAB-8E58-D384-1B8B5E187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6EDB1-D19B-42EB-727C-C3363347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359F-D840-4C64-AC4C-5287CA1ADD1D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CC109-841A-868E-EEF8-F0EA87CF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9E19D-93C2-9863-E013-78A62CF7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581D-DC8D-4CD0-A466-EFEE141F5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17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275B3C-02FC-900A-E61C-275A1C63D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8019C-E08A-7434-D0C7-B5AD1A1DF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7C71F-8E57-7DE3-93B5-6E6D6DB07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9359F-D840-4C64-AC4C-5287CA1ADD1D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9E1A-E8C2-3765-21CE-70CDD98520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B01EC-6A0D-54C7-3EA6-555700E70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5581D-DC8D-4CD0-A466-EFEE141F5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56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AA530-EE35-15A9-28AA-D4E65EE84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338F2-0C27-42A3-9C14-BE231155AE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C50032-14E6-9F3A-5A50-8E018CE8E945}"/>
                  </a:ext>
                </a:extLst>
              </p14:cNvPr>
              <p14:cNvContentPartPr/>
              <p14:nvPr/>
            </p14:nvContentPartPr>
            <p14:xfrm>
              <a:off x="38160" y="175320"/>
              <a:ext cx="8275680" cy="4945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C50032-14E6-9F3A-5A50-8E018CE8E9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165960"/>
                <a:ext cx="8294400" cy="496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6754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AA530-EE35-15A9-28AA-D4E65EE84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338F2-0C27-42A3-9C14-BE231155AE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E92744-E9D0-1BC1-3570-161938C87E67}"/>
                  </a:ext>
                </a:extLst>
              </p14:cNvPr>
              <p14:cNvContentPartPr/>
              <p14:nvPr/>
            </p14:nvContentPartPr>
            <p14:xfrm>
              <a:off x="251280" y="297360"/>
              <a:ext cx="7125120" cy="3985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E92744-E9D0-1BC1-3570-161938C87E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288000"/>
                <a:ext cx="7143840" cy="400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3470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AA530-EE35-15A9-28AA-D4E65EE84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338F2-0C27-42A3-9C14-BE231155AE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D2D274-6213-AD92-CBC6-9C97787151C7}"/>
                  </a:ext>
                </a:extLst>
              </p14:cNvPr>
              <p14:cNvContentPartPr/>
              <p14:nvPr/>
            </p14:nvContentPartPr>
            <p14:xfrm>
              <a:off x="45720" y="182880"/>
              <a:ext cx="7970760" cy="3993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D2D274-6213-AD92-CBC6-9C97787151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173520"/>
                <a:ext cx="7989480" cy="401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015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AA530-EE35-15A9-28AA-D4E65EE84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338F2-0C27-42A3-9C14-BE231155AE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C03D13-2A36-16C1-414C-E4339D246E33}"/>
                  </a:ext>
                </a:extLst>
              </p14:cNvPr>
              <p14:cNvContentPartPr/>
              <p14:nvPr/>
            </p14:nvContentPartPr>
            <p14:xfrm>
              <a:off x="541080" y="495360"/>
              <a:ext cx="6347880" cy="1341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C03D13-2A36-16C1-414C-E4339D246E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720" y="486000"/>
                <a:ext cx="6366600" cy="136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237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AA530-EE35-15A9-28AA-D4E65EE84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338F2-0C27-42A3-9C14-BE231155AE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45C2EC-CF56-B40B-69AA-F37C75FA197E}"/>
                  </a:ext>
                </a:extLst>
              </p14:cNvPr>
              <p14:cNvContentPartPr/>
              <p14:nvPr/>
            </p14:nvContentPartPr>
            <p14:xfrm>
              <a:off x="53280" y="152280"/>
              <a:ext cx="9098640" cy="6226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45C2EC-CF56-B40B-69AA-F37C75FA19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142920"/>
                <a:ext cx="9117360" cy="624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6126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AA530-EE35-15A9-28AA-D4E65EE84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338F2-0C27-42A3-9C14-BE231155AE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CAA835-DA56-EA12-094B-E4ABEC88946D}"/>
                  </a:ext>
                </a:extLst>
              </p14:cNvPr>
              <p14:cNvContentPartPr/>
              <p14:nvPr/>
            </p14:nvContentPartPr>
            <p14:xfrm>
              <a:off x="0" y="83880"/>
              <a:ext cx="10378800" cy="596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CAA835-DA56-EA12-094B-E4ABEC8894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74520"/>
                <a:ext cx="10397520" cy="598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5020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AA530-EE35-15A9-28AA-D4E65EE84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338F2-0C27-42A3-9C14-BE231155AE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DE3CBE-3B27-B350-E726-45649F77BF8E}"/>
                  </a:ext>
                </a:extLst>
              </p14:cNvPr>
              <p14:cNvContentPartPr/>
              <p14:nvPr/>
            </p14:nvContentPartPr>
            <p14:xfrm>
              <a:off x="0" y="190440"/>
              <a:ext cx="7894800" cy="4054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DE3CBE-3B27-B350-E726-45649F77BF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81080"/>
                <a:ext cx="7913520" cy="407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7168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AA530-EE35-15A9-28AA-D4E65EE84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338F2-0C27-42A3-9C14-BE231155AE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D77881-D87E-89CB-54EA-52AA4C7D3F93}"/>
                  </a:ext>
                </a:extLst>
              </p14:cNvPr>
              <p14:cNvContentPartPr/>
              <p14:nvPr/>
            </p14:nvContentPartPr>
            <p14:xfrm>
              <a:off x="502920" y="0"/>
              <a:ext cx="7605000" cy="439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D77881-D87E-89CB-54EA-52AA4C7D3F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560" y="-9360"/>
                <a:ext cx="7623720" cy="441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937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AA530-EE35-15A9-28AA-D4E65EE84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338F2-0C27-42A3-9C14-BE231155AE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2C9544-633B-B975-B383-53A62058747F}"/>
                  </a:ext>
                </a:extLst>
              </p14:cNvPr>
              <p14:cNvContentPartPr/>
              <p14:nvPr/>
            </p14:nvContentPartPr>
            <p14:xfrm>
              <a:off x="122040" y="312480"/>
              <a:ext cx="7513560" cy="4694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2C9544-633B-B975-B383-53A6205874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303120"/>
                <a:ext cx="7532280" cy="471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1805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AA530-EE35-15A9-28AA-D4E65EE84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338F2-0C27-42A3-9C14-BE231155AE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842254-685D-DC74-09E7-82BA8CF66036}"/>
                  </a:ext>
                </a:extLst>
              </p14:cNvPr>
              <p14:cNvContentPartPr/>
              <p14:nvPr/>
            </p14:nvContentPartPr>
            <p14:xfrm>
              <a:off x="167760" y="45720"/>
              <a:ext cx="8138520" cy="661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842254-685D-DC74-09E7-82BA8CF660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36360"/>
                <a:ext cx="8157240" cy="663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4315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2022-08-10T04:00:14Z</dcterms:created>
  <dcterms:modified xsi:type="dcterms:W3CDTF">2022-08-10T04:01:26Z</dcterms:modified>
</cp:coreProperties>
</file>